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54"/>
  </p:notesMasterIdLst>
  <p:sldIdLst>
    <p:sldId id="256" r:id="rId4"/>
    <p:sldId id="261" r:id="rId5"/>
    <p:sldId id="264" r:id="rId6"/>
    <p:sldId id="272" r:id="rId7"/>
    <p:sldId id="314" r:id="rId8"/>
    <p:sldId id="304" r:id="rId9"/>
    <p:sldId id="315" r:id="rId10"/>
    <p:sldId id="316" r:id="rId11"/>
    <p:sldId id="317" r:id="rId12"/>
    <p:sldId id="310" r:id="rId13"/>
    <p:sldId id="306" r:id="rId14"/>
    <p:sldId id="298" r:id="rId15"/>
    <p:sldId id="312" r:id="rId16"/>
    <p:sldId id="313" r:id="rId17"/>
    <p:sldId id="288" r:id="rId18"/>
    <p:sldId id="311" r:id="rId19"/>
    <p:sldId id="305" r:id="rId20"/>
    <p:sldId id="307" r:id="rId21"/>
    <p:sldId id="309" r:id="rId22"/>
    <p:sldId id="308" r:id="rId23"/>
    <p:sldId id="262" r:id="rId24"/>
    <p:sldId id="265" r:id="rId25"/>
    <p:sldId id="273" r:id="rId26"/>
    <p:sldId id="299" r:id="rId27"/>
    <p:sldId id="285" r:id="rId28"/>
    <p:sldId id="302" r:id="rId29"/>
    <p:sldId id="286" r:id="rId30"/>
    <p:sldId id="293" r:id="rId31"/>
    <p:sldId id="301" r:id="rId32"/>
    <p:sldId id="291" r:id="rId33"/>
    <p:sldId id="274" r:id="rId34"/>
    <p:sldId id="287" r:id="rId35"/>
    <p:sldId id="283" r:id="rId36"/>
    <p:sldId id="292" r:id="rId37"/>
    <p:sldId id="278" r:id="rId38"/>
    <p:sldId id="303" r:id="rId39"/>
    <p:sldId id="296" r:id="rId40"/>
    <p:sldId id="289" r:id="rId41"/>
    <p:sldId id="282" r:id="rId42"/>
    <p:sldId id="294" r:id="rId43"/>
    <p:sldId id="269" r:id="rId44"/>
    <p:sldId id="297" r:id="rId45"/>
    <p:sldId id="290" r:id="rId46"/>
    <p:sldId id="295" r:id="rId47"/>
    <p:sldId id="300" r:id="rId48"/>
    <p:sldId id="270" r:id="rId49"/>
    <p:sldId id="271" r:id="rId50"/>
    <p:sldId id="257" r:id="rId51"/>
    <p:sldId id="258" r:id="rId52"/>
    <p:sldId id="267" r:id="rId5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D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/>
    <p:restoredTop sz="94649"/>
  </p:normalViewPr>
  <p:slideViewPr>
    <p:cSldViewPr>
      <p:cViewPr varScale="1">
        <p:scale>
          <a:sx n="180" d="100"/>
          <a:sy n="180" d="100"/>
        </p:scale>
        <p:origin x="49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18" d="100"/>
          <a:sy n="118" d="100"/>
        </p:scale>
        <p:origin x="420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tableStyles" Target="tableStyle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heme" Target="theme/theme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C5C-4751-97F9-8F5482ED40E7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C5C-4751-97F9-8F5482ED40E7}"/>
              </c:ext>
            </c:extLst>
          </c:dPt>
          <c:cat>
            <c:strRef>
              <c:f>Sheet1!$A$2:$A$3</c:f>
              <c:strCache>
                <c:ptCount val="2"/>
                <c:pt idx="0">
                  <c:v>사용한</c:v>
                </c:pt>
                <c:pt idx="1">
                  <c:v>사용안한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89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C5C-4751-97F9-8F5482ED4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C5C-4751-97F9-8F5482ED40E7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C5C-4751-97F9-8F5482ED40E7}"/>
              </c:ext>
            </c:extLst>
          </c:dPt>
          <c:cat>
            <c:strRef>
              <c:f>Sheet1!$A$2:$A$3</c:f>
              <c:strCache>
                <c:ptCount val="2"/>
                <c:pt idx="0">
                  <c:v>사용한</c:v>
                </c:pt>
                <c:pt idx="1">
                  <c:v>사용안한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C5C-4751-97F9-8F5482ED4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C5C-4751-97F9-8F5482ED40E7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C5C-4751-97F9-8F5482ED40E7}"/>
              </c:ext>
            </c:extLst>
          </c:dPt>
          <c:dPt>
            <c:idx val="2"/>
            <c:bubble3D val="0"/>
            <c:spPr>
              <a:solidFill>
                <a:schemeClr val="accent3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AC5C-4751-97F9-8F5482ED40E7}"/>
              </c:ext>
            </c:extLst>
          </c:dPt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</c:v>
                </c:pt>
                <c:pt idx="1">
                  <c:v>20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C5C-4751-97F9-8F5482ED4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2.2916666666666665E-2"/>
          <c:y val="0"/>
          <c:w val="0.95416666666666672"/>
          <c:h val="0.9958293953411390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64-4198-A073-5382A12F62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64-4198-A073-5382A12F620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964-4198-A073-5382A12F620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>
                <a:lumMod val="50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E964-4198-A073-5382A12F620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964-4198-A073-5382A12F62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4551296"/>
        <c:axId val="54552832"/>
      </c:barChart>
      <c:catAx>
        <c:axId val="545512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4552832"/>
        <c:crosses val="autoZero"/>
        <c:auto val="1"/>
        <c:lblAlgn val="ctr"/>
        <c:lblOffset val="100"/>
        <c:noMultiLvlLbl val="0"/>
      </c:catAx>
      <c:valAx>
        <c:axId val="54552832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545512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1">
            <a:lumMod val="5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3"/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53563D61-A301-4644-8AE7-FCAFDA9A58AB}">
      <dgm:prSet phldrT="[Text]" custT="1"/>
      <dgm:spPr>
        <a:solidFill>
          <a:schemeClr val="accent4">
            <a:lumMod val="60000"/>
            <a:lumOff val="4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B60323EE-B859-4184-88BB-62221AE106AB}" type="par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426A8813-506E-429E-87DB-53AA3F5535D1}" type="sib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BC44171-365F-452D-AE92-EBE2E89770BA}">
      <dgm:prSet phldrT="[Text]" custT="1"/>
      <dgm:spPr>
        <a:solidFill>
          <a:schemeClr val="accent5">
            <a:lumMod val="40000"/>
            <a:lumOff val="60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7679D3FA-0101-42D1-A23D-75BD8EF1DA28}" type="parTrans" cxnId="{15D8F364-6809-49BA-A228-EAE95F4BE6B9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FF5F2014-EE5D-4FD1-9103-39F792365AE5}" type="sibTrans" cxnId="{15D8F364-6809-49BA-A228-EAE95F4BE6B9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accent2">
            <a:lumMod val="75000"/>
          </a:schemeClr>
        </a:solidFill>
        <a:ln>
          <a:solidFill>
            <a:schemeClr val="bg1">
              <a:lumMod val="95000"/>
            </a:schemeClr>
          </a:solidFill>
        </a:ln>
      </dgm:spPr>
      <dgm:t>
        <a:bodyPr anchor="ctr"/>
        <a:lstStyle/>
        <a:p>
          <a:pPr algn="ctr"/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B</a:t>
          </a:r>
          <a:r>
            <a:rPr lang="ko-KR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5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5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5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9C42FD2-6503-4F77-8487-9B33E0527141}" type="pres">
      <dgm:prSet presAssocID="{53563D61-A301-4644-8AE7-FCAFDA9A58AB}" presName="Name8" presStyleCnt="0"/>
      <dgm:spPr/>
    </dgm:pt>
    <dgm:pt modelId="{E6279944-4AC5-4561-B5D0-64EE0E57E695}" type="pres">
      <dgm:prSet presAssocID="{53563D61-A301-4644-8AE7-FCAFDA9A58AB}" presName="level" presStyleLbl="node1" presStyleIdx="3" presStyleCnt="5">
        <dgm:presLayoutVars>
          <dgm:chMax val="1"/>
          <dgm:bulletEnabled val="1"/>
        </dgm:presLayoutVars>
      </dgm:prSet>
      <dgm:spPr/>
    </dgm:pt>
    <dgm:pt modelId="{2E9D1362-172A-4369-8415-6E089FA67356}" type="pres">
      <dgm:prSet presAssocID="{53563D61-A301-4644-8AE7-FCAFDA9A58A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55855A1-EC9E-41EF-AA5C-B0A6C62BC58F}" type="pres">
      <dgm:prSet presAssocID="{9BC44171-365F-452D-AE92-EBE2E89770BA}" presName="Name8" presStyleCnt="0"/>
      <dgm:spPr/>
    </dgm:pt>
    <dgm:pt modelId="{285279A8-A2FF-4704-92DF-4753853CE322}" type="pres">
      <dgm:prSet presAssocID="{9BC44171-365F-452D-AE92-EBE2E89770BA}" presName="level" presStyleLbl="node1" presStyleIdx="4" presStyleCnt="5">
        <dgm:presLayoutVars>
          <dgm:chMax val="1"/>
          <dgm:bulletEnabled val="1"/>
        </dgm:presLayoutVars>
      </dgm:prSet>
      <dgm:spPr/>
    </dgm:pt>
    <dgm:pt modelId="{48B1057C-5EDF-4EC8-9A6B-B059EB7B0F8E}" type="pres">
      <dgm:prSet presAssocID="{9BC44171-365F-452D-AE92-EBE2E89770B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4570C11-0AAF-4105-B53C-59BDB2A1EB11}" type="presOf" srcId="{28FD3D57-F3BB-4E5E-B091-1500A3C92E81}" destId="{6346E340-6B27-47A2-93A8-AA7F0249167F}" srcOrd="0" destOrd="0" presId="urn:microsoft.com/office/officeart/2005/8/layout/pyramid1"/>
    <dgm:cxn modelId="{66D00D19-FA9D-4051-B6B5-B80F0AC47E4A}" type="presOf" srcId="{85631E1F-364A-4A2A-9989-E896E5049557}" destId="{DC549F7C-7B63-4EBA-944C-0C5CAC570546}" srcOrd="1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31A5E032-4767-484E-9516-2D6EC1BAC818}" type="presOf" srcId="{53563D61-A301-4644-8AE7-FCAFDA9A58AB}" destId="{2E9D1362-172A-4369-8415-6E089FA67356}" srcOrd="1" destOrd="0" presId="urn:microsoft.com/office/officeart/2005/8/layout/pyramid1"/>
    <dgm:cxn modelId="{F2629F3A-4FE3-4B3E-B83D-0555BE7C8FBD}" type="presOf" srcId="{85631E1F-364A-4A2A-9989-E896E5049557}" destId="{3CE8FECB-ADC6-4195-8C29-ECF1EEE9F8FA}" srcOrd="0" destOrd="0" presId="urn:microsoft.com/office/officeart/2005/8/layout/pyramid1"/>
    <dgm:cxn modelId="{F3697A49-7026-40CE-A2B9-71761A0223E3}" srcId="{28FD3D57-F3BB-4E5E-B091-1500A3C92E81}" destId="{53563D61-A301-4644-8AE7-FCAFDA9A58AB}" srcOrd="3" destOrd="0" parTransId="{B60323EE-B859-4184-88BB-62221AE106AB}" sibTransId="{426A8813-506E-429E-87DB-53AA3F5535D1}"/>
    <dgm:cxn modelId="{33ED1854-A9ED-45DA-8913-7FC839AAB981}" type="presOf" srcId="{9BC44171-365F-452D-AE92-EBE2E89770BA}" destId="{285279A8-A2FF-4704-92DF-4753853CE322}" srcOrd="0" destOrd="0" presId="urn:microsoft.com/office/officeart/2005/8/layout/pyramid1"/>
    <dgm:cxn modelId="{15D8F364-6809-49BA-A228-EAE95F4BE6B9}" srcId="{28FD3D57-F3BB-4E5E-B091-1500A3C92E81}" destId="{9BC44171-365F-452D-AE92-EBE2E89770BA}" srcOrd="4" destOrd="0" parTransId="{7679D3FA-0101-42D1-A23D-75BD8EF1DA28}" sibTransId="{FF5F2014-EE5D-4FD1-9103-39F792365AE5}"/>
    <dgm:cxn modelId="{8FDB5E6D-661C-41AC-9FA0-91D3F8FFD6D9}" type="presOf" srcId="{9D67B1F7-C4FF-4E1E-94F4-69209A4E7C47}" destId="{7E617F38-6BB2-4E03-8198-FF7E7F898924}" srcOrd="1" destOrd="0" presId="urn:microsoft.com/office/officeart/2005/8/layout/pyramid1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A88E4273-F7D4-48AF-943F-7FA4DF9C2606}" type="presOf" srcId="{E924DC90-2427-4BE5-A522-6ACD4563EB45}" destId="{A8AE7F33-3372-4D78-96A6-FD2B204E9D9D}" srcOrd="1" destOrd="0" presId="urn:microsoft.com/office/officeart/2005/8/layout/pyramid1"/>
    <dgm:cxn modelId="{723E9675-955D-4A18-A032-DE43ECB85624}" type="presOf" srcId="{E924DC90-2427-4BE5-A522-6ACD4563EB45}" destId="{864F954D-81D4-4546-B08E-448FBA7A18FE}" srcOrd="0" destOrd="0" presId="urn:microsoft.com/office/officeart/2005/8/layout/pyramid1"/>
    <dgm:cxn modelId="{BD1903A1-E006-4340-B4CF-7CD782490A38}" type="presOf" srcId="{53563D61-A301-4644-8AE7-FCAFDA9A58AB}" destId="{E6279944-4AC5-4561-B5D0-64EE0E57E695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739B5CEA-1932-4053-852F-247E63691C79}" type="presOf" srcId="{9D67B1F7-C4FF-4E1E-94F4-69209A4E7C47}" destId="{753AA43A-5097-42D8-A3EF-20B11215D8F3}" srcOrd="0" destOrd="0" presId="urn:microsoft.com/office/officeart/2005/8/layout/pyramid1"/>
    <dgm:cxn modelId="{AE3EB5FA-4927-4388-BD48-8F9079826EFA}" type="presOf" srcId="{9BC44171-365F-452D-AE92-EBE2E89770BA}" destId="{48B1057C-5EDF-4EC8-9A6B-B059EB7B0F8E}" srcOrd="1" destOrd="0" presId="urn:microsoft.com/office/officeart/2005/8/layout/pyramid1"/>
    <dgm:cxn modelId="{724B3B8E-5A8F-455C-8CB0-246FA07650C9}" type="presParOf" srcId="{6346E340-6B27-47A2-93A8-AA7F0249167F}" destId="{8351BCDF-D287-464A-AB10-4261CFFC4E79}" srcOrd="0" destOrd="0" presId="urn:microsoft.com/office/officeart/2005/8/layout/pyramid1"/>
    <dgm:cxn modelId="{B83998B2-F33F-4A19-AA8B-C12ABE92F459}" type="presParOf" srcId="{8351BCDF-D287-464A-AB10-4261CFFC4E79}" destId="{864F954D-81D4-4546-B08E-448FBA7A18FE}" srcOrd="0" destOrd="0" presId="urn:microsoft.com/office/officeart/2005/8/layout/pyramid1"/>
    <dgm:cxn modelId="{FF697D92-14FA-49DE-854A-3B45160627C8}" type="presParOf" srcId="{8351BCDF-D287-464A-AB10-4261CFFC4E79}" destId="{A8AE7F33-3372-4D78-96A6-FD2B204E9D9D}" srcOrd="1" destOrd="0" presId="urn:microsoft.com/office/officeart/2005/8/layout/pyramid1"/>
    <dgm:cxn modelId="{6D9A8C80-BA20-44C0-99AE-EE8926DED6ED}" type="presParOf" srcId="{6346E340-6B27-47A2-93A8-AA7F0249167F}" destId="{45295FEF-34B7-47B0-80DB-E881F25871A9}" srcOrd="1" destOrd="0" presId="urn:microsoft.com/office/officeart/2005/8/layout/pyramid1"/>
    <dgm:cxn modelId="{8C832AED-0FDB-40CA-9B4E-8C02CD2D33C4}" type="presParOf" srcId="{45295FEF-34B7-47B0-80DB-E881F25871A9}" destId="{3CE8FECB-ADC6-4195-8C29-ECF1EEE9F8FA}" srcOrd="0" destOrd="0" presId="urn:microsoft.com/office/officeart/2005/8/layout/pyramid1"/>
    <dgm:cxn modelId="{ACBFE7D8-DD9F-41BE-A1DD-16390180B717}" type="presParOf" srcId="{45295FEF-34B7-47B0-80DB-E881F25871A9}" destId="{DC549F7C-7B63-4EBA-944C-0C5CAC570546}" srcOrd="1" destOrd="0" presId="urn:microsoft.com/office/officeart/2005/8/layout/pyramid1"/>
    <dgm:cxn modelId="{2EDC6386-FD2E-4944-AD02-6C33BADDF850}" type="presParOf" srcId="{6346E340-6B27-47A2-93A8-AA7F0249167F}" destId="{BF7100C5-692A-476D-9242-E6DE2BFA407E}" srcOrd="2" destOrd="0" presId="urn:microsoft.com/office/officeart/2005/8/layout/pyramid1"/>
    <dgm:cxn modelId="{9F690A36-CAD6-4D83-A70F-6D713D279C68}" type="presParOf" srcId="{BF7100C5-692A-476D-9242-E6DE2BFA407E}" destId="{753AA43A-5097-42D8-A3EF-20B11215D8F3}" srcOrd="0" destOrd="0" presId="urn:microsoft.com/office/officeart/2005/8/layout/pyramid1"/>
    <dgm:cxn modelId="{5F0851C6-5FFF-49BF-8B49-C965411D433D}" type="presParOf" srcId="{BF7100C5-692A-476D-9242-E6DE2BFA407E}" destId="{7E617F38-6BB2-4E03-8198-FF7E7F898924}" srcOrd="1" destOrd="0" presId="urn:microsoft.com/office/officeart/2005/8/layout/pyramid1"/>
    <dgm:cxn modelId="{2A13AAA8-9828-4015-BBB7-DE44145677B4}" type="presParOf" srcId="{6346E340-6B27-47A2-93A8-AA7F0249167F}" destId="{29C42FD2-6503-4F77-8487-9B33E0527141}" srcOrd="3" destOrd="0" presId="urn:microsoft.com/office/officeart/2005/8/layout/pyramid1"/>
    <dgm:cxn modelId="{00F821B7-D3E5-4C49-B208-956861463A6F}" type="presParOf" srcId="{29C42FD2-6503-4F77-8487-9B33E0527141}" destId="{E6279944-4AC5-4561-B5D0-64EE0E57E695}" srcOrd="0" destOrd="0" presId="urn:microsoft.com/office/officeart/2005/8/layout/pyramid1"/>
    <dgm:cxn modelId="{C91F242C-6B21-4D23-AA2B-248635A67730}" type="presParOf" srcId="{29C42FD2-6503-4F77-8487-9B33E0527141}" destId="{2E9D1362-172A-4369-8415-6E089FA67356}" srcOrd="1" destOrd="0" presId="urn:microsoft.com/office/officeart/2005/8/layout/pyramid1"/>
    <dgm:cxn modelId="{130A802C-F9E0-46A4-9B2E-CAB53EFCE87E}" type="presParOf" srcId="{6346E340-6B27-47A2-93A8-AA7F0249167F}" destId="{E55855A1-EC9E-41EF-AA5C-B0A6C62BC58F}" srcOrd="4" destOrd="0" presId="urn:microsoft.com/office/officeart/2005/8/layout/pyramid1"/>
    <dgm:cxn modelId="{BD156B57-D9E2-44F0-9AD7-4D9DF28539CB}" type="presParOf" srcId="{E55855A1-EC9E-41EF-AA5C-B0A6C62BC58F}" destId="{285279A8-A2FF-4704-92DF-4753853CE322}" srcOrd="0" destOrd="0" presId="urn:microsoft.com/office/officeart/2005/8/layout/pyramid1"/>
    <dgm:cxn modelId="{413DE596-B7D9-4866-8068-990990E67353}" type="presParOf" srcId="{E55855A1-EC9E-41EF-AA5C-B0A6C62BC58F}" destId="{48B1057C-5EDF-4EC8-9A6B-B059EB7B0F8E}" srcOrd="1" destOrd="0" presId="urn:microsoft.com/office/officeart/2005/8/layout/pyramid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1428530" y="0"/>
          <a:ext cx="973992" cy="847624"/>
        </a:xfrm>
        <a:prstGeom prst="trapezoid">
          <a:avLst>
            <a:gd name="adj" fmla="val 58298"/>
          </a:avLst>
        </a:prstGeom>
        <a:solidFill>
          <a:schemeClr val="accent1">
            <a:lumMod val="5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A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428530" y="0"/>
        <a:ext cx="973992" cy="847624"/>
      </dsp:txXfrm>
    </dsp:sp>
    <dsp:sp modelId="{3CE8FECB-ADC6-4195-8C29-ECF1EEE9F8FA}">
      <dsp:nvSpPr>
        <dsp:cNvPr id="0" name=""/>
        <dsp:cNvSpPr/>
      </dsp:nvSpPr>
      <dsp:spPr>
        <a:xfrm>
          <a:off x="1066031" y="847624"/>
          <a:ext cx="1698991" cy="609525"/>
        </a:xfrm>
        <a:prstGeom prst="trapezoid">
          <a:avLst>
            <a:gd name="adj" fmla="val 58298"/>
          </a:avLst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B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363354" y="847624"/>
        <a:ext cx="1104344" cy="609525"/>
      </dsp:txXfrm>
    </dsp:sp>
    <dsp:sp modelId="{753AA43A-5097-42D8-A3EF-20B11215D8F3}">
      <dsp:nvSpPr>
        <dsp:cNvPr id="0" name=""/>
        <dsp:cNvSpPr/>
      </dsp:nvSpPr>
      <dsp:spPr>
        <a:xfrm>
          <a:off x="710687" y="1457150"/>
          <a:ext cx="2409678" cy="609525"/>
        </a:xfrm>
        <a:prstGeom prst="trapezoid">
          <a:avLst>
            <a:gd name="adj" fmla="val 58298"/>
          </a:avLst>
        </a:prstGeom>
        <a:solidFill>
          <a:schemeClr val="accent3"/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C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132381" y="1457150"/>
        <a:ext cx="1566291" cy="609525"/>
      </dsp:txXfrm>
    </dsp:sp>
    <dsp:sp modelId="{E6279944-4AC5-4561-B5D0-64EE0E57E695}">
      <dsp:nvSpPr>
        <dsp:cNvPr id="0" name=""/>
        <dsp:cNvSpPr/>
      </dsp:nvSpPr>
      <dsp:spPr>
        <a:xfrm>
          <a:off x="355343" y="2066676"/>
          <a:ext cx="3120366" cy="609525"/>
        </a:xfrm>
        <a:prstGeom prst="trapezoid">
          <a:avLst>
            <a:gd name="adj" fmla="val 58298"/>
          </a:avLst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D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901407" y="2066676"/>
        <a:ext cx="2028238" cy="609525"/>
      </dsp:txXfrm>
    </dsp:sp>
    <dsp:sp modelId="{285279A8-A2FF-4704-92DF-4753853CE322}">
      <dsp:nvSpPr>
        <dsp:cNvPr id="0" name=""/>
        <dsp:cNvSpPr/>
      </dsp:nvSpPr>
      <dsp:spPr>
        <a:xfrm>
          <a:off x="0" y="2676202"/>
          <a:ext cx="3831054" cy="609525"/>
        </a:xfrm>
        <a:prstGeom prst="trapezoid">
          <a:avLst>
            <a:gd name="adj" fmla="val 58298"/>
          </a:avLst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chemeClr val="bg1">
              <a:lumMod val="9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</a:t>
          </a:r>
          <a:r>
            <a:rPr lang="ko-KR" altLang="en-US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670434" y="2676202"/>
        <a:ext cx="2490185" cy="6095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175E2-B4C9-3047-9D61-94B57FE5D829}" type="datetimeFigureOut">
              <a:rPr kumimoji="1" lang="ko-KR" altLang="en-US" smtClean="0"/>
              <a:t>2018. 4. 7.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57E6A-D673-8C47-83F8-0884B793ABD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5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457E6A-D673-8C47-83F8-0884B793ABD1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6939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457E6A-D673-8C47-83F8-0884B793ABD1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55595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457E6A-D673-8C47-83F8-0884B793ABD1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243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705210"/>
            <a:ext cx="9144000" cy="5227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227934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1167594"/>
            <a:ext cx="2880000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264000" y="0"/>
            <a:ext cx="2880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479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347864" y="131536"/>
            <a:ext cx="5796136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104000" y="1798321"/>
            <a:ext cx="504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824000" y="3465106"/>
            <a:ext cx="4320000" cy="154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5812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937417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1968708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1"/>
            <a:ext cx="1872000" cy="5143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6533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694140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29910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565681" y="2211700"/>
            <a:ext cx="1944216" cy="255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01452" y="447700"/>
            <a:ext cx="1944216" cy="43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0656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795621" y="230919"/>
            <a:ext cx="329411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3166" y="3399271"/>
            <a:ext cx="3293944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795621" y="1815095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5621504" y="1814524"/>
            <a:ext cx="1468228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7178918" y="230919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589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7041" y="1313860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81898" y="1731279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607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4243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2253238"/>
            <a:ext cx="45720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2726814"/>
            <a:ext cx="45720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892691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Oval 1"/>
          <p:cNvSpPr/>
          <p:nvPr userDrawn="1"/>
        </p:nvSpPr>
        <p:spPr>
          <a:xfrm>
            <a:off x="2699792" y="699542"/>
            <a:ext cx="3744416" cy="3744416"/>
          </a:xfrm>
          <a:prstGeom prst="ellipse">
            <a:avLst/>
          </a:prstGeom>
          <a:solidFill>
            <a:schemeClr val="accent1">
              <a:alpha val="77000"/>
            </a:schemeClr>
          </a:solidFill>
          <a:ln w="85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639081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Oval 1"/>
          <p:cNvSpPr/>
          <p:nvPr userDrawn="1"/>
        </p:nvSpPr>
        <p:spPr>
          <a:xfrm>
            <a:off x="2699792" y="699542"/>
            <a:ext cx="3744416" cy="3744416"/>
          </a:xfrm>
          <a:prstGeom prst="ellipse">
            <a:avLst/>
          </a:prstGeom>
          <a:solidFill>
            <a:schemeClr val="accent1">
              <a:alpha val="77000"/>
            </a:schemeClr>
          </a:solidFill>
          <a:ln w="85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99792" y="2181230"/>
            <a:ext cx="374441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99644" y="2757294"/>
            <a:ext cx="374441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0" y="2253238"/>
            <a:ext cx="4572000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2726814"/>
            <a:ext cx="457200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42653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457713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79512" y="339502"/>
            <a:ext cx="4248472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9512" y="915566"/>
            <a:ext cx="4248472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27735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9246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720790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792334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863879" y="1275606"/>
            <a:ext cx="1648869" cy="1648869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241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720000" anchor="ctr"/>
          <a:lstStyle>
            <a:lvl1pPr marL="0" indent="0" algn="l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104456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211710"/>
            <a:ext cx="9144000" cy="25922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6313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1" r:id="rId3"/>
    <p:sldLayoutId id="2147483660" r:id="rId4"/>
    <p:sldLayoutId id="2147483662" r:id="rId5"/>
    <p:sldLayoutId id="2147483655" r:id="rId6"/>
    <p:sldLayoutId id="2147483663" r:id="rId7"/>
    <p:sldLayoutId id="2147483667" r:id="rId8"/>
    <p:sldLayoutId id="2147483664" r:id="rId9"/>
    <p:sldLayoutId id="2147483668" r:id="rId10"/>
    <p:sldLayoutId id="2147483669" r:id="rId11"/>
    <p:sldLayoutId id="2147483665" r:id="rId12"/>
    <p:sldLayoutId id="2147483670" r:id="rId13"/>
    <p:sldLayoutId id="2147483672" r:id="rId14"/>
    <p:sldLayoutId id="2147483656" r:id="rId15"/>
    <p:sldLayoutId id="2147483674" r:id="rId16"/>
    <p:sldLayoutId id="2147483675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3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microsoft.com/office/2007/relationships/hdphoto" Target="../media/hdphoto2.wdp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microsoft.com/office/2007/relationships/hdphoto" Target="../media/hdphoto2.wdp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ko-KR" sz="3600" dirty="0">
                <a:ea typeface="맑은 고딕" pitchFamily="50" charset="-127"/>
              </a:rPr>
              <a:t>POST CARD</a:t>
            </a:r>
            <a:endParaRPr lang="en-US" altLang="ko-KR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dirty="0"/>
              <a:t>’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중심이 되는 카드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새로움</a:t>
            </a:r>
            <a:r>
              <a:rPr lang="en-US" altLang="ko-KR" dirty="0"/>
              <a:t>’</a:t>
            </a:r>
            <a:r>
              <a:rPr lang="ko-KR" altLang="en-US" dirty="0"/>
              <a:t>이 중심이 되는 카드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7596336" y="195486"/>
            <a:ext cx="1440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LogoType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499B1A1-46F0-D44A-8849-2368C5DF8F9A}"/>
              </a:ext>
            </a:extLst>
          </p:cNvPr>
          <p:cNvSpPr txBox="1">
            <a:spLocks/>
          </p:cNvSpPr>
          <p:nvPr/>
        </p:nvSpPr>
        <p:spPr>
          <a:xfrm>
            <a:off x="-36512" y="485546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defRPr/>
            </a:pPr>
            <a:r>
              <a:rPr lang="en-US" altLang="ko-KR" sz="1000" dirty="0"/>
              <a:t>POSTERS, </a:t>
            </a:r>
            <a:r>
              <a:rPr lang="ko-KR" altLang="en-US" sz="1000" dirty="0" err="1"/>
              <a:t>김시온</a:t>
            </a:r>
            <a:r>
              <a:rPr lang="en-US" altLang="ko-KR" sz="1000" dirty="0"/>
              <a:t>,</a:t>
            </a:r>
            <a:r>
              <a:rPr lang="ko-KR" altLang="en-US" sz="1000" dirty="0"/>
              <a:t> 박진수</a:t>
            </a:r>
            <a:r>
              <a:rPr lang="en-US" altLang="ko-KR" sz="1000" dirty="0"/>
              <a:t>,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박미연</a:t>
            </a:r>
            <a:r>
              <a:rPr lang="en-US" altLang="ko-KR" sz="1000" dirty="0"/>
              <a:t>,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박윤성</a:t>
            </a:r>
            <a:r>
              <a:rPr lang="en-US" altLang="ko-KR" sz="1000" dirty="0"/>
              <a:t>,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조찬욱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210 Hayanbaram" panose="02020603020101020101" pitchFamily="18" charset="-127"/>
                <a:ea typeface="210 Hayanbaram" panose="02020603020101020101" pitchFamily="18" charset="-127"/>
              </a:rPr>
              <a:t>Market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210 Hayanbaram" panose="02020603020101020101" pitchFamily="18" charset="-127"/>
                <a:ea typeface="210 Hayanbaram" panose="02020603020101020101" pitchFamily="18" charset="-127"/>
              </a:rPr>
              <a:t>Research</a:t>
            </a:r>
            <a:endParaRPr lang="ko-KR" altLang="en-US" dirty="0">
              <a:solidFill>
                <a:schemeClr val="accent6">
                  <a:lumMod val="50000"/>
                </a:schemeClr>
              </a:solidFill>
              <a:latin typeface="210 Hayanbaram" panose="02020603020101020101" pitchFamily="18" charset="-127"/>
              <a:ea typeface="210 Hayanbaram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경쟁사 비교 표</a:t>
            </a:r>
            <a:endParaRPr lang="en-US" altLang="ko-KR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EB12D10E-C1B9-704A-A47B-6A347A209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658170"/>
              </p:ext>
            </p:extLst>
          </p:nvPr>
        </p:nvGraphicFramePr>
        <p:xfrm>
          <a:off x="467544" y="1203598"/>
          <a:ext cx="8136904" cy="367240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2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2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50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49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98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24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8090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항목</a:t>
                      </a:r>
                      <a:r>
                        <a:rPr lang="en-US" altLang="ko-KR" sz="1200" b="1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/</a:t>
                      </a:r>
                      <a:r>
                        <a:rPr lang="ko-KR" altLang="en-US" sz="1200" b="1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경쟁사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삼성카드</a:t>
                      </a:r>
                      <a:endParaRPr lang="en-US" altLang="ko-KR" sz="1200" dirty="0">
                        <a:latin typeface="NanumBarunGothic" panose="020B0603020101020101" pitchFamily="34" charset="-127"/>
                        <a:ea typeface="NanumBarunGothic" panose="020B060302010102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TapTap</a:t>
                      </a:r>
                      <a:r>
                        <a:rPr lang="en-US" altLang="ko-KR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 O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국민</a:t>
                      </a:r>
                      <a:endParaRPr lang="en-US" altLang="ko-KR" sz="1200" dirty="0">
                        <a:latin typeface="NanumBarunGothic" panose="020B0603020101020101" pitchFamily="34" charset="-127"/>
                        <a:ea typeface="NanumBarunGothic" panose="020B060302010102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다담카드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현대</a:t>
                      </a:r>
                      <a:endParaRPr lang="en-US" altLang="ko-KR" sz="1200" dirty="0">
                        <a:latin typeface="NanumBarunGothic" panose="020B0603020101020101" pitchFamily="34" charset="-127"/>
                        <a:ea typeface="NanumBarunGothic" panose="020B060302010102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Zero </a:t>
                      </a: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카드</a:t>
                      </a:r>
                      <a:endParaRPr lang="en-US" altLang="ko-KR" sz="1200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스타벅스</a:t>
                      </a:r>
                      <a:endParaRPr lang="en-US" altLang="ko-KR" sz="1200" dirty="0">
                        <a:latin typeface="NanumBarunGothic" panose="020B0603020101020101" pitchFamily="34" charset="-127"/>
                        <a:ea typeface="NanumBarunGothic" panose="020B060302010102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사이렌오더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신한</a:t>
                      </a:r>
                      <a:endParaRPr lang="en-US" altLang="ko-KR" sz="1200" dirty="0">
                        <a:latin typeface="NanumBarunGothic" panose="020B0603020101020101" pitchFamily="34" charset="-127"/>
                        <a:ea typeface="NanumBarunGothic" panose="020B060302010102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앱카드</a:t>
                      </a:r>
                      <a:endParaRPr lang="en-US" altLang="ko-KR" sz="1200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latin typeface="NanumBarunGothic" panose="020B0603020101020101" pitchFamily="34" charset="-127"/>
                          <a:ea typeface="NanumBarunGothic" panose="020B0603020101020101" pitchFamily="34" charset="-127"/>
                        </a:rPr>
                        <a:t>포스트카드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NanumBarunGothic" panose="020B0603020101020101" pitchFamily="34" charset="-127"/>
                        <a:ea typeface="NanumBarunGothic" panose="020B0603020101020101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327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혜택의 선택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라이프 스타일 제한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서비스팩</a:t>
                      </a:r>
                      <a:r>
                        <a:rPr lang="ko-KR" altLang="en-US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 제한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제휴사</a:t>
                      </a: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 내</a:t>
                      </a:r>
                      <a:endParaRPr lang="en-US" altLang="ko-KR" sz="1200" b="1" dirty="0">
                        <a:latin typeface="Nanum Gothic" panose="020D0604000000000000" pitchFamily="34" charset="-127"/>
                        <a:ea typeface="Nanum Gothic" panose="020D0604000000000000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자유 선택 가능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327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연회비</a:t>
                      </a: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(</a:t>
                      </a: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국내</a:t>
                      </a: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)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10,000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9,000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5,000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0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10,000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090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카드</a:t>
                      </a:r>
                      <a:endParaRPr lang="en-US" altLang="ko-KR" sz="1200" b="1" dirty="0">
                        <a:latin typeface="Nanum Gothic" panose="020D0604000000000000" pitchFamily="34" charset="-127"/>
                        <a:ea typeface="Nanum Gothic" panose="020D0604000000000000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디자인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090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플라스틱</a:t>
                      </a:r>
                      <a:endParaRPr lang="en-US" altLang="ko-KR" sz="1200" b="1" dirty="0">
                        <a:latin typeface="Nanum Gothic" panose="020D0604000000000000" pitchFamily="34" charset="-127"/>
                        <a:ea typeface="Nanum Gothic" panose="020D0604000000000000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카드제공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57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바코드 결제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4880201"/>
                  </a:ext>
                </a:extLst>
              </a:tr>
              <a:tr h="44157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중도 혜택 변경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X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latin typeface="Nanum Gothic" panose="020D0604000000000000" pitchFamily="34" charset="-127"/>
                          <a:ea typeface="Nanum Gothic" panose="020D0604000000000000" pitchFamily="34" charset="-127"/>
                        </a:rPr>
                        <a:t>O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 Gothic" panose="020D0604000000000000" pitchFamily="34" charset="-127"/>
                        <a:ea typeface="Nanum Gothic" panose="020D0604000000000000" pitchFamily="34" charset="-127"/>
                        <a:cs typeface="Arial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85F20B66-126D-CE47-B61D-82271899EB37}"/>
              </a:ext>
            </a:extLst>
          </p:cNvPr>
          <p:cNvSpPr/>
          <p:nvPr/>
        </p:nvSpPr>
        <p:spPr>
          <a:xfrm>
            <a:off x="7380312" y="1108246"/>
            <a:ext cx="1368152" cy="38631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783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EXPECTANCY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POST CARD</a:t>
            </a:r>
            <a:r>
              <a:rPr lang="ko-KR" altLang="en-US" dirty="0"/>
              <a:t>의 미래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8128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9512" y="339502"/>
            <a:ext cx="4752528" cy="576064"/>
          </a:xfrm>
          <a:effectLst/>
        </p:spPr>
        <p:txBody>
          <a:bodyPr/>
          <a:lstStyle/>
          <a:p>
            <a:r>
              <a:rPr lang="en-US" altLang="ko-KR" dirty="0">
                <a:latin typeface="210 Hayanbaram" panose="02020603020101020101" pitchFamily="18" charset="-127"/>
                <a:ea typeface="210 Hayanbaram" panose="02020603020101020101" pitchFamily="18" charset="-127"/>
              </a:rPr>
              <a:t>Expectancy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210 Hayanbaram" panose="02020603020101020101" pitchFamily="18" charset="-127"/>
                <a:ea typeface="210 Hayanbaram" panose="02020603020101020101" pitchFamily="18" charset="-127"/>
              </a:rPr>
              <a:t>Effect</a:t>
            </a:r>
            <a:endParaRPr lang="ko-KR" altLang="en-US" dirty="0">
              <a:solidFill>
                <a:schemeClr val="accent6">
                  <a:lumMod val="50000"/>
                </a:schemeClr>
              </a:solidFill>
              <a:latin typeface="210 Hayanbaram" panose="02020603020101020101" pitchFamily="18" charset="-127"/>
              <a:ea typeface="210 Hayanbaram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79512" y="915566"/>
            <a:ext cx="4248472" cy="288032"/>
          </a:xfrm>
          <a:effectLst/>
        </p:spPr>
        <p:txBody>
          <a:bodyPr/>
          <a:lstStyle/>
          <a:p>
            <a:pPr lvl="0"/>
            <a:r>
              <a:rPr lang="en-US" altLang="ko-KR" b="1" dirty="0"/>
              <a:t>POST</a:t>
            </a:r>
            <a:r>
              <a:rPr lang="ko-KR" altLang="en-US" b="1" dirty="0"/>
              <a:t> </a:t>
            </a:r>
            <a:r>
              <a:rPr lang="en-US" altLang="ko-KR" b="1" dirty="0"/>
              <a:t>CARD</a:t>
            </a:r>
            <a:r>
              <a:rPr lang="ko-KR" altLang="en-US" b="1" dirty="0"/>
              <a:t>의 효과</a:t>
            </a:r>
            <a:endParaRPr lang="en-US" altLang="ko-KR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67936" y="1189872"/>
            <a:ext cx="100642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6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6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868144" y="1777278"/>
            <a:ext cx="3192472" cy="2746906"/>
            <a:chOff x="2220827" y="1233035"/>
            <a:chExt cx="2835932" cy="2746906"/>
          </a:xfrm>
        </p:grpSpPr>
        <p:sp>
          <p:nvSpPr>
            <p:cNvPr id="14" name="TextBox 13"/>
            <p:cNvSpPr txBox="1"/>
            <p:nvPr/>
          </p:nvSpPr>
          <p:spPr>
            <a:xfrm>
              <a:off x="2220827" y="1694700"/>
              <a:ext cx="2835932" cy="22852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기존 간편결제에서 사용하는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PIN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번호 및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지문 인식보다 진보된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바코드 결제방식을 제공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한다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사용자가 결제를 하기 위해 계산대를 거쳐갈 필요없이 바로 결제 함으로써 가게에서는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회전률을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소비자에게는 불필요한 이동을 줄인다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20827" y="1233035"/>
              <a:ext cx="283593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바코드 결제를 통한 새로운 결제 패러다임 제시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874699" y="1174489"/>
            <a:ext cx="105176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6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6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  <a:cs typeface="Arial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347864" y="1869612"/>
            <a:ext cx="2520280" cy="3150410"/>
            <a:chOff x="2173800" y="1385236"/>
            <a:chExt cx="2835932" cy="3150410"/>
          </a:xfrm>
        </p:grpSpPr>
        <p:sp>
          <p:nvSpPr>
            <p:cNvPr id="18" name="TextBox 17"/>
            <p:cNvSpPr txBox="1"/>
            <p:nvPr/>
          </p:nvSpPr>
          <p:spPr>
            <a:xfrm>
              <a:off x="2205738" y="1696407"/>
              <a:ext cx="2696025" cy="28392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간편결제를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많이 이용하는 젊은 세대들을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타켓으로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하여 상품을 출시함으로써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우체국 금융을 사용하는 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20,30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대의 소비자 층을 넓힌다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SNS(Instagram, Facebook)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을 통한 이벤트를 통하여 서비스를 홍보함으로써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사용자의 유입을 늘린다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73800" y="1385236"/>
              <a:ext cx="283593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6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20,30</a:t>
              </a:r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</a:t>
              </a:r>
              <a:r>
                <a:rPr lang="en-US" altLang="ko-KR" sz="1200" b="1" dirty="0">
                  <a:solidFill>
                    <a:schemeClr val="accent6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</a:t>
              </a:r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젊은 소비자 유입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9526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DEMO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POST CARD Prototype</a:t>
            </a:r>
          </a:p>
        </p:txBody>
      </p:sp>
    </p:spTree>
    <p:extLst>
      <p:ext uri="{BB962C8B-B14F-4D97-AF65-F5344CB8AC3E}">
        <p14:creationId xmlns:p14="http://schemas.microsoft.com/office/powerpoint/2010/main" val="1915915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POST CARD</a:t>
            </a:r>
          </a:p>
        </p:txBody>
      </p:sp>
    </p:spTree>
    <p:extLst>
      <p:ext uri="{BB962C8B-B14F-4D97-AF65-F5344CB8AC3E}">
        <p14:creationId xmlns:p14="http://schemas.microsoft.com/office/powerpoint/2010/main" val="3948758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IDEATE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 anchor="ctr"/>
          <a:lstStyle/>
          <a:p>
            <a:pPr lvl="0"/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POST CARD</a:t>
            </a:r>
            <a:r>
              <a:rPr lang="ko-KR" altLang="en-US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를</a:t>
            </a: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제안합니다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cxnSp>
        <p:nvCxnSpPr>
          <p:cNvPr id="4" name="Straight Arrow Connector 3"/>
          <p:cNvCxnSpPr>
            <a:stCxn id="37" idx="0"/>
            <a:endCxn id="8" idx="3"/>
          </p:cNvCxnSpPr>
          <p:nvPr/>
        </p:nvCxnSpPr>
        <p:spPr>
          <a:xfrm flipV="1">
            <a:off x="4619009" y="2928594"/>
            <a:ext cx="1577239" cy="470078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>
            <a:stCxn id="37" idx="0"/>
            <a:endCxn id="9" idx="3"/>
          </p:cNvCxnSpPr>
          <p:nvPr/>
        </p:nvCxnSpPr>
        <p:spPr>
          <a:xfrm flipV="1">
            <a:off x="4619009" y="3164370"/>
            <a:ext cx="2570412" cy="234302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37" idx="0"/>
            <a:endCxn id="11" idx="2"/>
          </p:cNvCxnSpPr>
          <p:nvPr/>
        </p:nvCxnSpPr>
        <p:spPr>
          <a:xfrm>
            <a:off x="4611694" y="3398672"/>
            <a:ext cx="2812322" cy="494066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37" idx="0"/>
            <a:endCxn id="10" idx="2"/>
          </p:cNvCxnSpPr>
          <p:nvPr/>
        </p:nvCxnSpPr>
        <p:spPr>
          <a:xfrm>
            <a:off x="4619009" y="3398672"/>
            <a:ext cx="1887016" cy="953347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068735" y="2185393"/>
            <a:ext cx="870714" cy="8707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Oval 8"/>
          <p:cNvSpPr/>
          <p:nvPr/>
        </p:nvSpPr>
        <p:spPr>
          <a:xfrm>
            <a:off x="7058863" y="2403424"/>
            <a:ext cx="891504" cy="89150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9"/>
          <p:cNvSpPr/>
          <p:nvPr/>
        </p:nvSpPr>
        <p:spPr>
          <a:xfrm>
            <a:off x="6506025" y="3972048"/>
            <a:ext cx="759942" cy="75994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7424016" y="3202672"/>
            <a:ext cx="1380131" cy="13801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ounded Rectangle 27"/>
          <p:cNvSpPr/>
          <p:nvPr/>
        </p:nvSpPr>
        <p:spPr>
          <a:xfrm>
            <a:off x="6345916" y="2499249"/>
            <a:ext cx="316354" cy="24300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Rounded Rectangle 7"/>
          <p:cNvSpPr/>
          <p:nvPr/>
        </p:nvSpPr>
        <p:spPr>
          <a:xfrm>
            <a:off x="7987631" y="3367108"/>
            <a:ext cx="298446" cy="257555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Rectangle 23"/>
          <p:cNvSpPr/>
          <p:nvPr/>
        </p:nvSpPr>
        <p:spPr>
          <a:xfrm>
            <a:off x="6660420" y="4211201"/>
            <a:ext cx="451151" cy="265378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9"/>
          <p:cNvSpPr/>
          <p:nvPr/>
        </p:nvSpPr>
        <p:spPr>
          <a:xfrm>
            <a:off x="7361225" y="2705409"/>
            <a:ext cx="307163" cy="28753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roup 15"/>
          <p:cNvGrpSpPr/>
          <p:nvPr/>
        </p:nvGrpSpPr>
        <p:grpSpPr>
          <a:xfrm>
            <a:off x="7472438" y="3673854"/>
            <a:ext cx="1319916" cy="678649"/>
            <a:chOff x="3233964" y="1954419"/>
            <a:chExt cx="1410044" cy="678649"/>
          </a:xfrm>
        </p:grpSpPr>
        <p:sp>
          <p:nvSpPr>
            <p:cNvPr id="17" name="TextBox 16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Rewards</a:t>
              </a:r>
              <a:endParaRPr lang="ko-KR" altLang="en-US" sz="14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43489" y="2356069"/>
              <a:ext cx="140051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Benefit</a:t>
              </a:r>
              <a:endParaRPr lang="ko-KR" altLang="en-US" sz="120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</p:grpSp>
      <p:cxnSp>
        <p:nvCxnSpPr>
          <p:cNvPr id="19" name="Straight Arrow Connector 18"/>
          <p:cNvCxnSpPr>
            <a:endCxn id="23" idx="3"/>
          </p:cNvCxnSpPr>
          <p:nvPr/>
        </p:nvCxnSpPr>
        <p:spPr>
          <a:xfrm flipH="1" flipV="1">
            <a:off x="3031336" y="2928594"/>
            <a:ext cx="1577239" cy="470078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24" idx="3"/>
          </p:cNvCxnSpPr>
          <p:nvPr/>
        </p:nvCxnSpPr>
        <p:spPr>
          <a:xfrm flipH="1" flipV="1">
            <a:off x="2038163" y="3164370"/>
            <a:ext cx="2570412" cy="234302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26" idx="2"/>
          </p:cNvCxnSpPr>
          <p:nvPr/>
        </p:nvCxnSpPr>
        <p:spPr>
          <a:xfrm flipH="1">
            <a:off x="1803568" y="3398672"/>
            <a:ext cx="2812322" cy="494066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5" idx="2"/>
          </p:cNvCxnSpPr>
          <p:nvPr/>
        </p:nvCxnSpPr>
        <p:spPr>
          <a:xfrm flipH="1">
            <a:off x="2721559" y="3398672"/>
            <a:ext cx="1887016" cy="953347"/>
          </a:xfrm>
          <a:prstGeom prst="straightConnector1">
            <a:avLst/>
          </a:prstGeom>
          <a:ln w="15875">
            <a:solidFill>
              <a:schemeClr val="bg1">
                <a:lumMod val="50000"/>
              </a:schemeClr>
            </a:solidFill>
            <a:prstDash val="sysDot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 flipH="1">
            <a:off x="2288135" y="2185393"/>
            <a:ext cx="870714" cy="87071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Oval 23"/>
          <p:cNvSpPr/>
          <p:nvPr/>
        </p:nvSpPr>
        <p:spPr>
          <a:xfrm flipH="1">
            <a:off x="1277217" y="2403424"/>
            <a:ext cx="891504" cy="8915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Oval 24"/>
          <p:cNvSpPr/>
          <p:nvPr/>
        </p:nvSpPr>
        <p:spPr>
          <a:xfrm flipH="1">
            <a:off x="1961617" y="3972048"/>
            <a:ext cx="759942" cy="75994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val 25"/>
          <p:cNvSpPr/>
          <p:nvPr/>
        </p:nvSpPr>
        <p:spPr>
          <a:xfrm flipH="1">
            <a:off x="423437" y="3202672"/>
            <a:ext cx="1380131" cy="138013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58002" y="3653481"/>
            <a:ext cx="1319916" cy="678649"/>
            <a:chOff x="414112" y="3041945"/>
            <a:chExt cx="1319916" cy="678649"/>
          </a:xfrm>
        </p:grpSpPr>
        <p:sp>
          <p:nvSpPr>
            <p:cNvPr id="28" name="TextBox 27"/>
            <p:cNvSpPr txBox="1"/>
            <p:nvPr/>
          </p:nvSpPr>
          <p:spPr>
            <a:xfrm>
              <a:off x="414112" y="3041945"/>
              <a:ext cx="13110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Design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23028" y="3443595"/>
              <a:ext cx="13110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Change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endParaRPr>
            </a:p>
          </p:txBody>
        </p:sp>
      </p:grpSp>
      <p:sp>
        <p:nvSpPr>
          <p:cNvPr id="30" name="Rounded Rectangle 27"/>
          <p:cNvSpPr/>
          <p:nvPr/>
        </p:nvSpPr>
        <p:spPr>
          <a:xfrm>
            <a:off x="1564792" y="2706406"/>
            <a:ext cx="316354" cy="24300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ounded Rectangle 7"/>
          <p:cNvSpPr/>
          <p:nvPr/>
        </p:nvSpPr>
        <p:spPr>
          <a:xfrm>
            <a:off x="2192365" y="4207820"/>
            <a:ext cx="298446" cy="257555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Rectangle 23"/>
          <p:cNvSpPr/>
          <p:nvPr/>
        </p:nvSpPr>
        <p:spPr>
          <a:xfrm>
            <a:off x="896842" y="3359285"/>
            <a:ext cx="451151" cy="265378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Rectangle 9"/>
          <p:cNvSpPr/>
          <p:nvPr/>
        </p:nvSpPr>
        <p:spPr>
          <a:xfrm>
            <a:off x="2569910" y="2476984"/>
            <a:ext cx="307163" cy="28753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Oval 33"/>
          <p:cNvSpPr/>
          <p:nvPr/>
        </p:nvSpPr>
        <p:spPr>
          <a:xfrm>
            <a:off x="3626951" y="2567788"/>
            <a:ext cx="1897587" cy="189758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3930143" y="3398672"/>
            <a:ext cx="1364351" cy="808807"/>
            <a:chOff x="-475010" y="1084917"/>
            <a:chExt cx="3085230" cy="808807"/>
          </a:xfrm>
        </p:grpSpPr>
        <p:sp>
          <p:nvSpPr>
            <p:cNvPr id="37" name="TextBox 36"/>
            <p:cNvSpPr txBox="1"/>
            <p:nvPr/>
          </p:nvSpPr>
          <p:spPr>
            <a:xfrm>
              <a:off x="-475010" y="1084917"/>
              <a:ext cx="308240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POST CARD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-460976" y="1432059"/>
              <a:ext cx="3071196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Customized</a:t>
              </a: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Card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70528" y="1247488"/>
            <a:ext cx="7776416" cy="615919"/>
            <a:chOff x="7164288" y="856926"/>
            <a:chExt cx="1439711" cy="615919"/>
          </a:xfrm>
        </p:grpSpPr>
        <p:sp>
          <p:nvSpPr>
            <p:cNvPr id="40" name="TextBox 39"/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혜택을 자유 조정할 수 있는 카드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164288" y="1195846"/>
              <a:ext cx="14397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-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사용자 별로 혜택 목록에서 자유롭게 선택을 할 수 있도록 함으로써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 보다 효과적인 소비를 이끌어 낸다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.</a:t>
              </a:r>
            </a:p>
          </p:txBody>
        </p:sp>
      </p:grpSp>
      <p:sp>
        <p:nvSpPr>
          <p:cNvPr id="42" name="Rounded Rectangle 7">
            <a:extLst>
              <a:ext uri="{FF2B5EF4-FFF2-40B4-BE49-F238E27FC236}">
                <a16:creationId xmlns:a16="http://schemas.microsoft.com/office/drawing/2014/main" id="{80AA5EB3-E8E4-2E43-91FE-9113DD2A4A4C}"/>
              </a:ext>
            </a:extLst>
          </p:cNvPr>
          <p:cNvSpPr/>
          <p:nvPr/>
        </p:nvSpPr>
        <p:spPr>
          <a:xfrm>
            <a:off x="4466660" y="2768505"/>
            <a:ext cx="326491" cy="565017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7749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Business Model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사업 수익 모델 및 마케팅 방안을 제시합니다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60116" y="1820181"/>
            <a:ext cx="1915940" cy="999979"/>
            <a:chOff x="3160116" y="1820181"/>
            <a:chExt cx="1915940" cy="999979"/>
          </a:xfrm>
          <a:solidFill>
            <a:schemeClr val="accent2"/>
          </a:solidFill>
        </p:grpSpPr>
        <p:sp>
          <p:nvSpPr>
            <p:cNvPr id="5" name="Rectangle 18"/>
            <p:cNvSpPr/>
            <p:nvPr/>
          </p:nvSpPr>
          <p:spPr>
            <a:xfrm>
              <a:off x="3923928" y="2509439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26"/>
            <p:cNvSpPr/>
            <p:nvPr/>
          </p:nvSpPr>
          <p:spPr>
            <a:xfrm>
              <a:off x="3160116" y="1820181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923928" y="2122949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3117158" y="3300029"/>
            <a:ext cx="1915940" cy="999979"/>
            <a:chOff x="4313444" y="1103352"/>
            <a:chExt cx="1915940" cy="999979"/>
          </a:xfrm>
          <a:solidFill>
            <a:schemeClr val="accent4"/>
          </a:solidFill>
        </p:grpSpPr>
        <p:sp>
          <p:nvSpPr>
            <p:cNvPr id="9" name="Rectangle 18"/>
            <p:cNvSpPr/>
            <p:nvPr/>
          </p:nvSpPr>
          <p:spPr>
            <a:xfrm>
              <a:off x="5077256" y="1792610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6"/>
            <p:cNvSpPr/>
            <p:nvPr/>
          </p:nvSpPr>
          <p:spPr>
            <a:xfrm>
              <a:off x="4313444" y="1103352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077256" y="1406120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Oval 11"/>
          <p:cNvSpPr/>
          <p:nvPr/>
        </p:nvSpPr>
        <p:spPr>
          <a:xfrm>
            <a:off x="2470448" y="1612818"/>
            <a:ext cx="733400" cy="733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/>
        </p:nvSpPr>
        <p:spPr>
          <a:xfrm>
            <a:off x="2470448" y="2692938"/>
            <a:ext cx="733400" cy="733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/>
        </p:nvSpPr>
        <p:spPr>
          <a:xfrm>
            <a:off x="2470448" y="3773058"/>
            <a:ext cx="733400" cy="733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30"/>
          <p:cNvSpPr>
            <a:spLocks noChangeAspect="1"/>
          </p:cNvSpPr>
          <p:nvPr/>
        </p:nvSpPr>
        <p:spPr>
          <a:xfrm>
            <a:off x="2697173" y="2911272"/>
            <a:ext cx="279951" cy="27913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6" name="Oval 7"/>
          <p:cNvSpPr>
            <a:spLocks noChangeAspect="1"/>
          </p:cNvSpPr>
          <p:nvPr/>
        </p:nvSpPr>
        <p:spPr>
          <a:xfrm>
            <a:off x="2676898" y="3979509"/>
            <a:ext cx="320500" cy="32049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7" name="Rounded Rectangle 27"/>
          <p:cNvSpPr>
            <a:spLocks noChangeAspect="1"/>
          </p:cNvSpPr>
          <p:nvPr/>
        </p:nvSpPr>
        <p:spPr>
          <a:xfrm>
            <a:off x="2682376" y="1852681"/>
            <a:ext cx="309544" cy="23777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23528" y="1431216"/>
            <a:ext cx="1975544" cy="896034"/>
            <a:chOff x="2901439" y="4310610"/>
            <a:chExt cx="1987233" cy="896034"/>
          </a:xfrm>
        </p:grpSpPr>
        <p:sp>
          <p:nvSpPr>
            <p:cNvPr id="19" name="TextBox 18"/>
            <p:cNvSpPr txBox="1"/>
            <p:nvPr/>
          </p:nvSpPr>
          <p:spPr>
            <a:xfrm>
              <a:off x="2901439" y="4744979"/>
              <a:ext cx="198723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SNS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의 공식 계정을 통한 댓글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/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공유 이벤트를 통한 홍보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SNS</a:t>
              </a:r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를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이용한 마케팅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39264" y="2510488"/>
            <a:ext cx="1859808" cy="1080700"/>
            <a:chOff x="3017859" y="4310610"/>
            <a:chExt cx="1870812" cy="1080700"/>
          </a:xfrm>
        </p:grpSpPr>
        <p:sp>
          <p:nvSpPr>
            <p:cNvPr id="22" name="TextBox 21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연회비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변경시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수수료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플라스틱 카드 발급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수익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(Revenue)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39264" y="3599408"/>
            <a:ext cx="1859808" cy="1080700"/>
            <a:chOff x="3017859" y="4310610"/>
            <a:chExt cx="1870812" cy="1080700"/>
          </a:xfrm>
        </p:grpSpPr>
        <p:sp>
          <p:nvSpPr>
            <p:cNvPr id="25" name="TextBox 24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제휴사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계약 체결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이벤트 마케팅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결제 정보 분석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  <a:p>
              <a:pPr marL="171450" indent="-171450" algn="r">
                <a:buFont typeface="Arial" panose="020B0604020202020204" pitchFamily="34" charset="0"/>
                <a:buChar char="•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비용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(Cost)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</p:grpSp>
      <p:sp>
        <p:nvSpPr>
          <p:cNvPr id="27" name="Pentagon 26"/>
          <p:cNvSpPr/>
          <p:nvPr/>
        </p:nvSpPr>
        <p:spPr>
          <a:xfrm>
            <a:off x="5796136" y="2509439"/>
            <a:ext cx="1122424" cy="1109594"/>
          </a:xfrm>
          <a:prstGeom prst="homePlate">
            <a:avLst>
              <a:gd name="adj" fmla="val 383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Rectangle 27"/>
          <p:cNvSpPr/>
          <p:nvPr/>
        </p:nvSpPr>
        <p:spPr>
          <a:xfrm>
            <a:off x="3131840" y="2912851"/>
            <a:ext cx="1928760" cy="30276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val 28"/>
          <p:cNvSpPr/>
          <p:nvPr/>
        </p:nvSpPr>
        <p:spPr>
          <a:xfrm>
            <a:off x="4716016" y="2347775"/>
            <a:ext cx="1440160" cy="14401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Chevron 29"/>
          <p:cNvSpPr/>
          <p:nvPr/>
        </p:nvSpPr>
        <p:spPr>
          <a:xfrm>
            <a:off x="6549604" y="2505230"/>
            <a:ext cx="614684" cy="1113803"/>
          </a:xfrm>
          <a:prstGeom prst="chevron">
            <a:avLst>
              <a:gd name="adj" fmla="val 7143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308304" y="2523885"/>
            <a:ext cx="1512168" cy="1080700"/>
            <a:chOff x="3017859" y="4310610"/>
            <a:chExt cx="1870812" cy="1080700"/>
          </a:xfrm>
        </p:grpSpPr>
        <p:sp>
          <p:nvSpPr>
            <p:cNvPr id="32" name="TextBox 31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You can simply impress your audience and add a unique zing.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aa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</p:grpSp>
      <p:sp>
        <p:nvSpPr>
          <p:cNvPr id="34" name="Block Arc 14"/>
          <p:cNvSpPr/>
          <p:nvPr/>
        </p:nvSpPr>
        <p:spPr>
          <a:xfrm rot="16200000">
            <a:off x="5167359" y="2798939"/>
            <a:ext cx="537473" cy="53783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699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DISCOVER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/>
              <a:t>현재 시장의 형태 및 설문조사 결과 제안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17845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Competitive Market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경쟁 시장 분석</a:t>
            </a:r>
            <a:endParaRPr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768701" y="1705582"/>
            <a:ext cx="1580694" cy="2573783"/>
            <a:chOff x="3347864" y="1043588"/>
            <a:chExt cx="2127894" cy="3464768"/>
          </a:xfrm>
        </p:grpSpPr>
        <p:grpSp>
          <p:nvGrpSpPr>
            <p:cNvPr id="5" name="Group 4"/>
            <p:cNvGrpSpPr/>
            <p:nvPr/>
          </p:nvGrpSpPr>
          <p:grpSpPr>
            <a:xfrm>
              <a:off x="3347864" y="1043588"/>
              <a:ext cx="1807516" cy="1944216"/>
              <a:chOff x="3347864" y="1043588"/>
              <a:chExt cx="1807516" cy="1944216"/>
            </a:xfrm>
          </p:grpSpPr>
          <p:sp>
            <p:nvSpPr>
              <p:cNvPr id="9" name="Up Arrow 8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Block Arc 9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rot="10800000">
              <a:off x="3668242" y="2564140"/>
              <a:ext cx="1807516" cy="1944216"/>
              <a:chOff x="3347864" y="1043588"/>
              <a:chExt cx="1807516" cy="1944216"/>
            </a:xfrm>
          </p:grpSpPr>
          <p:sp>
            <p:nvSpPr>
              <p:cNvPr id="7" name="Up Arrow 6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Block Arc 7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" name="TextBox 10"/>
          <p:cNvSpPr txBox="1"/>
          <p:nvPr/>
        </p:nvSpPr>
        <p:spPr>
          <a:xfrm>
            <a:off x="3304872" y="1346905"/>
            <a:ext cx="15695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삼성카드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43677" y="4371950"/>
            <a:ext cx="15695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현대카드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868144" y="3164943"/>
            <a:ext cx="2821708" cy="1484006"/>
            <a:chOff x="5436096" y="2679471"/>
            <a:chExt cx="2821708" cy="1484006"/>
          </a:xfrm>
        </p:grpSpPr>
        <p:sp>
          <p:nvSpPr>
            <p:cNvPr id="14" name="TextBox 13"/>
            <p:cNvSpPr txBox="1"/>
            <p:nvPr/>
          </p:nvSpPr>
          <p:spPr>
            <a:xfrm>
              <a:off x="5436096" y="2679471"/>
              <a:ext cx="2821707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Chameleon Card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36097" y="3147814"/>
              <a:ext cx="2821707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</p:grpSp>
      <p:sp>
        <p:nvSpPr>
          <p:cNvPr id="16" name="Oval 15"/>
          <p:cNvSpPr/>
          <p:nvPr/>
        </p:nvSpPr>
        <p:spPr>
          <a:xfrm>
            <a:off x="6012160" y="2441399"/>
            <a:ext cx="576064" cy="57606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83165" y="1439238"/>
            <a:ext cx="3110878" cy="1383191"/>
            <a:chOff x="5436097" y="3240147"/>
            <a:chExt cx="2827910" cy="1383191"/>
          </a:xfrm>
        </p:grpSpPr>
        <p:sp>
          <p:nvSpPr>
            <p:cNvPr id="18" name="TextBox 17"/>
            <p:cNvSpPr txBox="1"/>
            <p:nvPr/>
          </p:nvSpPr>
          <p:spPr>
            <a:xfrm>
              <a:off x="5442300" y="4315561"/>
              <a:ext cx="2821707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TapTap</a:t>
              </a:r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O </a:t>
              </a: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</a:t>
              </a:r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Card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36097" y="3240147"/>
              <a:ext cx="282170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0" indent="-171450" algn="r">
                <a:buFontTx/>
                <a:buChar char="-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패키지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6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개 중 하나를 선택하여 적용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endParaRPr>
            </a:p>
            <a:p>
              <a:pPr marL="171450" indent="-171450" algn="r">
                <a:buFontTx/>
                <a:buChar char="-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스타벅스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 오픈마켓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,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  <a:cs typeface="Arial" pitchFamily="34" charset="0"/>
                </a:rPr>
                <a:t> 소셜커머스 등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endParaRPr>
            </a:p>
            <a:p>
              <a:pPr marL="171450" indent="-171450" algn="r">
                <a:buFontTx/>
                <a:buChar char="-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endParaRPr>
            </a:p>
            <a:p>
              <a:pPr marL="171450" indent="-171450" algn="r">
                <a:buFontTx/>
                <a:buChar char="-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 Gothic" panose="020D0604000000000000" pitchFamily="34" charset="-127"/>
                <a:ea typeface="Nanum Gothic" panose="020D0604000000000000" pitchFamily="34" charset="-127"/>
                <a:cs typeface="Arial" pitchFamily="34" charset="0"/>
              </a:endParaRPr>
            </a:p>
          </p:txBody>
        </p:sp>
      </p:grpSp>
      <p:sp>
        <p:nvSpPr>
          <p:cNvPr id="20" name="Oval 19"/>
          <p:cNvSpPr/>
          <p:nvPr/>
        </p:nvSpPr>
        <p:spPr>
          <a:xfrm>
            <a:off x="2555776" y="3006433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85D8DE"/>
              </a:solidFill>
            </a:endParaRPr>
          </a:p>
        </p:txBody>
      </p:sp>
      <p:sp>
        <p:nvSpPr>
          <p:cNvPr id="21" name="Rounded Rectangle 27"/>
          <p:cNvSpPr/>
          <p:nvPr/>
        </p:nvSpPr>
        <p:spPr>
          <a:xfrm>
            <a:off x="6186818" y="2642344"/>
            <a:ext cx="226748" cy="17417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Rounded Rectangle 7"/>
          <p:cNvSpPr/>
          <p:nvPr/>
        </p:nvSpPr>
        <p:spPr>
          <a:xfrm>
            <a:off x="2736851" y="3202163"/>
            <a:ext cx="213913" cy="18460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950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현재 모바일 시장의 문제점을 서술합니다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611560" y="3075806"/>
            <a:ext cx="1728192" cy="1648869"/>
            <a:chOff x="3779911" y="3327771"/>
            <a:chExt cx="1584177" cy="1648869"/>
          </a:xfrm>
        </p:grpSpPr>
        <p:sp>
          <p:nvSpPr>
            <p:cNvPr id="55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변동 불가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56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680666" y="3075806"/>
            <a:ext cx="1728192" cy="1648869"/>
            <a:chOff x="3779911" y="3327771"/>
            <a:chExt cx="1584177" cy="1648869"/>
          </a:xfrm>
        </p:grpSpPr>
        <p:sp>
          <p:nvSpPr>
            <p:cNvPr id="59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계산대 결재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60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2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749772" y="3075806"/>
            <a:ext cx="1728192" cy="1648869"/>
            <a:chOff x="3779911" y="3327771"/>
            <a:chExt cx="1584177" cy="1648869"/>
          </a:xfrm>
        </p:grpSpPr>
        <p:sp>
          <p:nvSpPr>
            <p:cNvPr id="63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3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Name Here</a:t>
              </a:r>
            </a:p>
          </p:txBody>
        </p:sp>
        <p:sp>
          <p:nvSpPr>
            <p:cNvPr id="64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3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18878" y="3075806"/>
            <a:ext cx="1728192" cy="1648869"/>
            <a:chOff x="3779911" y="3327771"/>
            <a:chExt cx="1584177" cy="1648869"/>
          </a:xfrm>
        </p:grpSpPr>
        <p:sp>
          <p:nvSpPr>
            <p:cNvPr id="67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4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Name Here</a:t>
              </a:r>
            </a:p>
          </p:txBody>
        </p:sp>
        <p:sp>
          <p:nvSpPr>
            <p:cNvPr id="68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4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27522BA-5510-4843-A650-B99CE682A72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49C9D08D-E701-4053-955E-4B541DD5A1C3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0BDEC16D-1EFD-4B4D-AC12-821DA75260D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03DF40F5-FEBB-4556-A685-213A67216DB5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302234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2411760" y="267494"/>
            <a:ext cx="673224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210 Hayanbaram" panose="02020603020101020101" pitchFamily="18" charset="-127"/>
                <a:ea typeface="210 Hayanbaram" panose="02020603020101020101" pitchFamily="18" charset="-127"/>
                <a:cs typeface="Arial" pitchFamily="34" charset="0"/>
              </a:rPr>
              <a:t>IN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210 Hayanbaram" panose="02020603020101020101" pitchFamily="18" charset="-127"/>
                <a:ea typeface="210 Hayanbaram" panose="02020603020101020101" pitchFamily="18" charset="-127"/>
                <a:cs typeface="Arial" pitchFamily="34" charset="0"/>
              </a:rPr>
              <a:t>DEX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2984973" y="1131591"/>
            <a:ext cx="5611091" cy="576000"/>
            <a:chOff x="2984973" y="1131591"/>
            <a:chExt cx="5611091" cy="576000"/>
          </a:xfrm>
        </p:grpSpPr>
        <p:sp>
          <p:nvSpPr>
            <p:cNvPr id="4" name="Round Same Side Corner Rectangle 3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5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1131591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88072" y="1234925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01</a:t>
              </a:r>
            </a:p>
          </p:txBody>
        </p:sp>
        <p:sp>
          <p:nvSpPr>
            <p:cNvPr id="7" name="TextBox 6"/>
            <p:cNvSpPr txBox="1"/>
            <p:nvPr/>
          </p:nvSpPr>
          <p:spPr bwMode="auto">
            <a:xfrm>
              <a:off x="3667248" y="1258262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DEFINE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3526670" y="1697876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모바일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간편결제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 시장에서의 불편한 점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,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 문제를 정의합니다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.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2984973" y="2023433"/>
            <a:ext cx="5611091" cy="576000"/>
            <a:chOff x="2984973" y="2023433"/>
            <a:chExt cx="5611091" cy="576000"/>
          </a:xfrm>
        </p:grpSpPr>
        <p:sp>
          <p:nvSpPr>
            <p:cNvPr id="15" name="Round Same Side Corner Rectangle 14"/>
            <p:cNvSpPr/>
            <p:nvPr/>
          </p:nvSpPr>
          <p:spPr>
            <a:xfrm rot="5400000">
              <a:off x="5719936" y="-3486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023433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2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88072" y="2126767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02</a:t>
              </a: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3667248" y="2150104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IDEATE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526670" y="2589718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신개념 모바일 카드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POST CARD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를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 제안합니다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.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2984973" y="2915275"/>
            <a:ext cx="5611091" cy="576000"/>
            <a:chOff x="2984973" y="2915275"/>
            <a:chExt cx="5611091" cy="576000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5719936" y="5431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21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915275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3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8072" y="3018609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03</a:t>
              </a:r>
            </a:p>
          </p:txBody>
        </p:sp>
        <p:sp>
          <p:nvSpPr>
            <p:cNvPr id="23" name="TextBox 22"/>
            <p:cNvSpPr txBox="1"/>
            <p:nvPr/>
          </p:nvSpPr>
          <p:spPr bwMode="auto">
            <a:xfrm>
              <a:off x="3667248" y="3041946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EXPANANCY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3526670" y="3481560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POST CARD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가 불러올 효과를 설명합니다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.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2984973" y="3807117"/>
            <a:ext cx="5611091" cy="576000"/>
            <a:chOff x="2984973" y="3807117"/>
            <a:chExt cx="5611091" cy="576000"/>
          </a:xfrm>
        </p:grpSpPr>
        <p:sp>
          <p:nvSpPr>
            <p:cNvPr id="25" name="Round Same Side Corner Rectangle 24"/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2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280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88072" y="3910451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04</a:t>
              </a:r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3667248" y="3933788"/>
              <a:ext cx="4752528" cy="307777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DEMO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526670" y="4373402"/>
            <a:ext cx="47897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데모 시연을 통해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프로토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 타입을 확인합니다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현재 모바일 시장의 문제점을 서술합니다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2267744" y="3075806"/>
            <a:ext cx="1728192" cy="1648869"/>
            <a:chOff x="3779911" y="3327771"/>
            <a:chExt cx="1584177" cy="1648869"/>
          </a:xfrm>
        </p:grpSpPr>
        <p:sp>
          <p:nvSpPr>
            <p:cNvPr id="55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변동 불가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56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5097054" y="3075806"/>
            <a:ext cx="1728192" cy="1648869"/>
            <a:chOff x="3779911" y="3327771"/>
            <a:chExt cx="1584177" cy="1648869"/>
          </a:xfrm>
        </p:grpSpPr>
        <p:sp>
          <p:nvSpPr>
            <p:cNvPr id="59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계산대 결재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60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2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779911" y="3960977"/>
              <a:ext cx="15841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27522BA-5510-4843-A650-B99CE682A7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05430" y="1275606"/>
            <a:ext cx="1648869" cy="1648869"/>
          </a:xfrm>
        </p:spPr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49C9D08D-E701-4053-955E-4B541DD5A1C3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5137178" y="1275606"/>
            <a:ext cx="1648869" cy="1648869"/>
          </a:xfrm>
        </p:spPr>
      </p:sp>
    </p:spTree>
    <p:extLst>
      <p:ext uri="{BB962C8B-B14F-4D97-AF65-F5344CB8AC3E}">
        <p14:creationId xmlns:p14="http://schemas.microsoft.com/office/powerpoint/2010/main" val="2579493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Welcome!!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ounded Rectangle 27"/>
          <p:cNvSpPr/>
          <p:nvPr/>
        </p:nvSpPr>
        <p:spPr>
          <a:xfrm>
            <a:off x="4241667" y="1589480"/>
            <a:ext cx="660663" cy="5074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365182" y="3119538"/>
            <a:ext cx="241348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Our Services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/>
        </p:nvSpPr>
        <p:spPr>
          <a:xfrm>
            <a:off x="4849012" y="1690289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672724" y="1690289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693076" y="3327229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Oval 6"/>
          <p:cNvSpPr/>
          <p:nvPr/>
        </p:nvSpPr>
        <p:spPr>
          <a:xfrm>
            <a:off x="4849012" y="3327229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17112" y="182155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7463" y="345849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3400" y="182155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3400" y="3458493"/>
            <a:ext cx="604639" cy="43088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432669" y="1482998"/>
            <a:ext cx="2932815" cy="1107996"/>
            <a:chOff x="1448989" y="1595280"/>
            <a:chExt cx="3030085" cy="1107996"/>
          </a:xfrm>
        </p:grpSpPr>
        <p:sp>
          <p:nvSpPr>
            <p:cNvPr id="13" name="TextBox 12"/>
            <p:cNvSpPr txBox="1"/>
            <p:nvPr/>
          </p:nvSpPr>
          <p:spPr>
            <a:xfrm>
              <a:off x="1454023" y="1872279"/>
              <a:ext cx="302367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82388" y="3119938"/>
            <a:ext cx="2932815" cy="1107996"/>
            <a:chOff x="1448989" y="1595280"/>
            <a:chExt cx="3030085" cy="1107996"/>
          </a:xfrm>
        </p:grpSpPr>
        <p:sp>
          <p:nvSpPr>
            <p:cNvPr id="16" name="TextBox 15"/>
            <p:cNvSpPr txBox="1"/>
            <p:nvPr/>
          </p:nvSpPr>
          <p:spPr>
            <a:xfrm>
              <a:off x="1454023" y="1872279"/>
              <a:ext cx="302367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656236" y="1481454"/>
            <a:ext cx="2932815" cy="1107996"/>
            <a:chOff x="1448989" y="1595280"/>
            <a:chExt cx="3030085" cy="1107996"/>
          </a:xfrm>
        </p:grpSpPr>
        <p:sp>
          <p:nvSpPr>
            <p:cNvPr id="19" name="TextBox 18"/>
            <p:cNvSpPr txBox="1"/>
            <p:nvPr/>
          </p:nvSpPr>
          <p:spPr>
            <a:xfrm>
              <a:off x="1454023" y="1872279"/>
              <a:ext cx="302367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705955" y="3118394"/>
            <a:ext cx="2932815" cy="1107996"/>
            <a:chOff x="1448989" y="1595280"/>
            <a:chExt cx="3030085" cy="1107996"/>
          </a:xfrm>
        </p:grpSpPr>
        <p:sp>
          <p:nvSpPr>
            <p:cNvPr id="22" name="TextBox 21"/>
            <p:cNvSpPr txBox="1"/>
            <p:nvPr/>
          </p:nvSpPr>
          <p:spPr>
            <a:xfrm>
              <a:off x="1454023" y="1872279"/>
              <a:ext cx="302367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448989" y="1595280"/>
              <a:ext cx="303008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67676" y="2053064"/>
            <a:ext cx="1073" cy="1512000"/>
          </a:xfrm>
          <a:prstGeom prst="line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566189" y="2053064"/>
            <a:ext cx="1073" cy="1512000"/>
          </a:xfrm>
          <a:prstGeom prst="line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164702" y="2053064"/>
            <a:ext cx="1073" cy="1512000"/>
          </a:xfrm>
          <a:prstGeom prst="line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907229" y="2053064"/>
            <a:ext cx="0" cy="1512000"/>
          </a:xfrm>
          <a:prstGeom prst="line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69163" y="2053064"/>
            <a:ext cx="0" cy="1512000"/>
          </a:xfrm>
          <a:prstGeom prst="line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Timeline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 anchor="ctr"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2862618"/>
            <a:ext cx="9144000" cy="769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009123" y="2502578"/>
            <a:ext cx="720080" cy="720080"/>
          </a:xfrm>
          <a:prstGeom prst="ellipse">
            <a:avLst/>
          </a:pr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2607636" y="2502578"/>
            <a:ext cx="720080" cy="720080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Oval 11"/>
          <p:cNvSpPr/>
          <p:nvPr/>
        </p:nvSpPr>
        <p:spPr>
          <a:xfrm>
            <a:off x="4206149" y="2502578"/>
            <a:ext cx="720080" cy="720080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/>
        </p:nvSpPr>
        <p:spPr>
          <a:xfrm>
            <a:off x="5804662" y="2502578"/>
            <a:ext cx="720080" cy="72008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/>
        </p:nvSpPr>
        <p:spPr>
          <a:xfrm>
            <a:off x="7403173" y="2358562"/>
            <a:ext cx="1008112" cy="10081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5" name="Group 14"/>
          <p:cNvGrpSpPr/>
          <p:nvPr/>
        </p:nvGrpSpPr>
        <p:grpSpPr>
          <a:xfrm>
            <a:off x="829448" y="1718093"/>
            <a:ext cx="1079430" cy="369332"/>
            <a:chOff x="604227" y="3010206"/>
            <a:chExt cx="1079430" cy="369332"/>
          </a:xfrm>
        </p:grpSpPr>
        <p:sp>
          <p:nvSpPr>
            <p:cNvPr id="16" name="Rounded Rectangle 15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5129" y="3010206"/>
              <a:ext cx="6976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800" b="1" dirty="0">
                  <a:solidFill>
                    <a:schemeClr val="bg1"/>
                  </a:solidFill>
                  <a:cs typeface="Arial" pitchFamily="34" charset="0"/>
                </a:rPr>
                <a:t>2013</a:t>
              </a:r>
              <a:endParaRPr lang="ko-KR" alt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429034" y="1718093"/>
            <a:ext cx="1079430" cy="369332"/>
            <a:chOff x="604227" y="3010206"/>
            <a:chExt cx="1079430" cy="369332"/>
          </a:xfrm>
        </p:grpSpPr>
        <p:sp>
          <p:nvSpPr>
            <p:cNvPr id="19" name="Rounded Rectangle 18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95129" y="3010206"/>
              <a:ext cx="6976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800" b="1" dirty="0">
                  <a:solidFill>
                    <a:schemeClr val="bg1"/>
                  </a:solidFill>
                  <a:cs typeface="Arial" pitchFamily="34" charset="0"/>
                </a:rPr>
                <a:t>2014</a:t>
              </a:r>
              <a:endParaRPr lang="ko-KR" alt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028620" y="1718093"/>
            <a:ext cx="1079430" cy="369332"/>
            <a:chOff x="604227" y="3010206"/>
            <a:chExt cx="1079430" cy="369332"/>
          </a:xfrm>
        </p:grpSpPr>
        <p:sp>
          <p:nvSpPr>
            <p:cNvPr id="22" name="Rounded Rectangle 21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95129" y="3010206"/>
              <a:ext cx="6976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800" b="1" dirty="0">
                  <a:solidFill>
                    <a:schemeClr val="bg1"/>
                  </a:solidFill>
                  <a:cs typeface="Arial" pitchFamily="34" charset="0"/>
                </a:rPr>
                <a:t>2015</a:t>
              </a:r>
              <a:endParaRPr lang="ko-KR" alt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28207" y="1707654"/>
            <a:ext cx="1079430" cy="369332"/>
            <a:chOff x="604227" y="3010206"/>
            <a:chExt cx="1079430" cy="369332"/>
          </a:xfrm>
        </p:grpSpPr>
        <p:sp>
          <p:nvSpPr>
            <p:cNvPr id="25" name="Rounded Rectangle 24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95129" y="3010206"/>
              <a:ext cx="6976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800" b="1" dirty="0">
                  <a:solidFill>
                    <a:schemeClr val="bg1"/>
                  </a:solidFill>
                  <a:cs typeface="Arial" pitchFamily="34" charset="0"/>
                </a:rPr>
                <a:t>2016</a:t>
              </a:r>
              <a:endParaRPr lang="ko-KR" alt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367514" y="1718093"/>
            <a:ext cx="1079430" cy="369332"/>
            <a:chOff x="604227" y="3010206"/>
            <a:chExt cx="1079430" cy="369332"/>
          </a:xfrm>
        </p:grpSpPr>
        <p:sp>
          <p:nvSpPr>
            <p:cNvPr id="28" name="Rounded Rectangle 27"/>
            <p:cNvSpPr/>
            <p:nvPr/>
          </p:nvSpPr>
          <p:spPr>
            <a:xfrm>
              <a:off x="604227" y="3014852"/>
              <a:ext cx="1079430" cy="3600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5129" y="3010206"/>
              <a:ext cx="6976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800" b="1" dirty="0">
                  <a:solidFill>
                    <a:schemeClr val="accent1"/>
                  </a:solidFill>
                  <a:cs typeface="Arial" pitchFamily="34" charset="0"/>
                </a:rPr>
                <a:t>2017</a:t>
              </a:r>
              <a:endParaRPr lang="ko-KR" altLang="en-US" sz="18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1"/>
          <p:cNvSpPr>
            <a:spLocks noChangeAspect="1"/>
          </p:cNvSpPr>
          <p:nvPr/>
        </p:nvSpPr>
        <p:spPr>
          <a:xfrm>
            <a:off x="7678157" y="2631632"/>
            <a:ext cx="458144" cy="46197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Rectangle 9"/>
          <p:cNvSpPr/>
          <p:nvPr/>
        </p:nvSpPr>
        <p:spPr>
          <a:xfrm>
            <a:off x="6021769" y="2725806"/>
            <a:ext cx="292306" cy="27362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Donut 24"/>
          <p:cNvSpPr/>
          <p:nvPr/>
        </p:nvSpPr>
        <p:spPr>
          <a:xfrm>
            <a:off x="4394514" y="2689546"/>
            <a:ext cx="343349" cy="34614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Rounded Rectangle 27"/>
          <p:cNvSpPr/>
          <p:nvPr/>
        </p:nvSpPr>
        <p:spPr>
          <a:xfrm>
            <a:off x="2819691" y="2722450"/>
            <a:ext cx="325230" cy="24982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Rounded Rectangle 7"/>
          <p:cNvSpPr/>
          <p:nvPr/>
        </p:nvSpPr>
        <p:spPr>
          <a:xfrm>
            <a:off x="1194770" y="2689546"/>
            <a:ext cx="348786" cy="3009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5" name="Group 34"/>
          <p:cNvGrpSpPr/>
          <p:nvPr/>
        </p:nvGrpSpPr>
        <p:grpSpPr>
          <a:xfrm>
            <a:off x="653129" y="3611958"/>
            <a:ext cx="1402807" cy="1048024"/>
            <a:chOff x="803640" y="3362835"/>
            <a:chExt cx="2059657" cy="1048024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252715" y="3611958"/>
            <a:ext cx="1402807" cy="1048024"/>
            <a:chOff x="803640" y="3362835"/>
            <a:chExt cx="2059657" cy="1048024"/>
          </a:xfrm>
        </p:grpSpPr>
        <p:sp>
          <p:nvSpPr>
            <p:cNvPr id="39" name="TextBox 38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852301" y="3611958"/>
            <a:ext cx="1402807" cy="1048024"/>
            <a:chOff x="803640" y="3362835"/>
            <a:chExt cx="2059657" cy="1048024"/>
          </a:xfrm>
        </p:grpSpPr>
        <p:sp>
          <p:nvSpPr>
            <p:cNvPr id="42" name="TextBox 41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451888" y="3611958"/>
            <a:ext cx="1402807" cy="1048024"/>
            <a:chOff x="803640" y="3362835"/>
            <a:chExt cx="2059657" cy="1048024"/>
          </a:xfrm>
        </p:grpSpPr>
        <p:sp>
          <p:nvSpPr>
            <p:cNvPr id="45" name="TextBox 44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191195" y="3611958"/>
            <a:ext cx="1402807" cy="1048024"/>
            <a:chOff x="803640" y="3362835"/>
            <a:chExt cx="2059657" cy="1048024"/>
          </a:xfrm>
        </p:grpSpPr>
        <p:sp>
          <p:nvSpPr>
            <p:cNvPr id="48" name="TextBox 47"/>
            <p:cNvSpPr txBox="1"/>
            <p:nvPr/>
          </p:nvSpPr>
          <p:spPr>
            <a:xfrm>
              <a:off x="803640" y="3579862"/>
              <a:ext cx="2059657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0213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3"/>
          <p:cNvSpPr txBox="1">
            <a:spLocks/>
          </p:cNvSpPr>
          <p:nvPr/>
        </p:nvSpPr>
        <p:spPr>
          <a:xfrm>
            <a:off x="539552" y="345045"/>
            <a:ext cx="3456384" cy="155107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195580-1A31-4462-8F77-7DDADC7122AD}"/>
              </a:ext>
            </a:extLst>
          </p:cNvPr>
          <p:cNvSpPr txBox="1"/>
          <p:nvPr/>
        </p:nvSpPr>
        <p:spPr>
          <a:xfrm>
            <a:off x="4932040" y="356475"/>
            <a:ext cx="33843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You can simply impress your audience and add a unique zing and appeal to your Presentations. With this many slides you are able to make a complete PowerPoint Presentation that best suit your needs.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844CE38-B55A-4C5C-983E-761E5068137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775018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8" name="Teardrop 27"/>
          <p:cNvSpPr/>
          <p:nvPr/>
        </p:nvSpPr>
        <p:spPr>
          <a:xfrm rot="2700000">
            <a:off x="6585079" y="1547344"/>
            <a:ext cx="1692000" cy="1692000"/>
          </a:xfrm>
          <a:prstGeom prst="teardrop">
            <a:avLst/>
          </a:prstGeom>
          <a:solidFill>
            <a:schemeClr val="accent1">
              <a:lumMod val="5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val 28"/>
          <p:cNvSpPr/>
          <p:nvPr/>
        </p:nvSpPr>
        <p:spPr>
          <a:xfrm>
            <a:off x="6670852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ardrop 29"/>
          <p:cNvSpPr/>
          <p:nvPr/>
        </p:nvSpPr>
        <p:spPr>
          <a:xfrm rot="2700000">
            <a:off x="4679026" y="1547344"/>
            <a:ext cx="1692000" cy="1692000"/>
          </a:xfrm>
          <a:prstGeom prst="teardrop">
            <a:avLst/>
          </a:prstGeom>
          <a:solidFill>
            <a:schemeClr val="accent2">
              <a:lumMod val="75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val 30"/>
          <p:cNvSpPr/>
          <p:nvPr/>
        </p:nvSpPr>
        <p:spPr>
          <a:xfrm>
            <a:off x="4764799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ardrop 31"/>
          <p:cNvSpPr/>
          <p:nvPr/>
        </p:nvSpPr>
        <p:spPr>
          <a:xfrm rot="2700000">
            <a:off x="2772973" y="1547344"/>
            <a:ext cx="1692000" cy="1692000"/>
          </a:xfrm>
          <a:prstGeom prst="teardrop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Oval 32"/>
          <p:cNvSpPr/>
          <p:nvPr/>
        </p:nvSpPr>
        <p:spPr>
          <a:xfrm>
            <a:off x="2858746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Teardrop 33"/>
          <p:cNvSpPr/>
          <p:nvPr/>
        </p:nvSpPr>
        <p:spPr>
          <a:xfrm rot="2700000">
            <a:off x="866920" y="1547344"/>
            <a:ext cx="1692000" cy="1692000"/>
          </a:xfrm>
          <a:prstGeom prst="teardrop">
            <a:avLst/>
          </a:prstGeom>
          <a:solidFill>
            <a:schemeClr val="accent4">
              <a:lumMod val="60000"/>
              <a:lumOff val="4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Oval 34"/>
          <p:cNvSpPr/>
          <p:nvPr/>
        </p:nvSpPr>
        <p:spPr>
          <a:xfrm>
            <a:off x="952693" y="1630227"/>
            <a:ext cx="1512000" cy="1512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5323" y="2571750"/>
            <a:ext cx="13151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961376" y="2571750"/>
            <a:ext cx="13151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867429" y="2571750"/>
            <a:ext cx="13151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773482" y="2571750"/>
            <a:ext cx="13151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848824" y="3493224"/>
            <a:ext cx="1728192" cy="1152128"/>
            <a:chOff x="848824" y="3219822"/>
            <a:chExt cx="1728192" cy="1152128"/>
          </a:xfrm>
        </p:grpSpPr>
        <p:sp>
          <p:nvSpPr>
            <p:cNvPr id="41" name="TextBox 40"/>
            <p:cNvSpPr txBox="1"/>
            <p:nvPr/>
          </p:nvSpPr>
          <p:spPr>
            <a:xfrm>
              <a:off x="848824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48824" y="3540953"/>
              <a:ext cx="172819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754877" y="3493224"/>
            <a:ext cx="1728192" cy="1152128"/>
            <a:chOff x="2754877" y="3219822"/>
            <a:chExt cx="1728192" cy="1152128"/>
          </a:xfrm>
        </p:grpSpPr>
        <p:sp>
          <p:nvSpPr>
            <p:cNvPr id="44" name="TextBox 43"/>
            <p:cNvSpPr txBox="1"/>
            <p:nvPr/>
          </p:nvSpPr>
          <p:spPr>
            <a:xfrm>
              <a:off x="2754877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754877" y="3540953"/>
              <a:ext cx="172819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660930" y="3493224"/>
            <a:ext cx="1728192" cy="1152128"/>
            <a:chOff x="4660930" y="3219822"/>
            <a:chExt cx="1728192" cy="1152128"/>
          </a:xfrm>
        </p:grpSpPr>
        <p:sp>
          <p:nvSpPr>
            <p:cNvPr id="47" name="TextBox 46"/>
            <p:cNvSpPr txBox="1"/>
            <p:nvPr/>
          </p:nvSpPr>
          <p:spPr>
            <a:xfrm>
              <a:off x="4660930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660930" y="3540953"/>
              <a:ext cx="172819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566983" y="3493224"/>
            <a:ext cx="1728192" cy="1152128"/>
            <a:chOff x="6566983" y="3219822"/>
            <a:chExt cx="1728192" cy="1152128"/>
          </a:xfrm>
        </p:grpSpPr>
        <p:sp>
          <p:nvSpPr>
            <p:cNvPr id="50" name="TextBox 49"/>
            <p:cNvSpPr txBox="1"/>
            <p:nvPr/>
          </p:nvSpPr>
          <p:spPr>
            <a:xfrm>
              <a:off x="6566983" y="3219822"/>
              <a:ext cx="172819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6566983" y="3540953"/>
              <a:ext cx="172819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</p:grpSp>
      <p:sp>
        <p:nvSpPr>
          <p:cNvPr id="52" name="Rectangle 9"/>
          <p:cNvSpPr/>
          <p:nvPr/>
        </p:nvSpPr>
        <p:spPr>
          <a:xfrm>
            <a:off x="3435339" y="2143211"/>
            <a:ext cx="367269" cy="34379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Rectangle 23"/>
          <p:cNvSpPr/>
          <p:nvPr/>
        </p:nvSpPr>
        <p:spPr>
          <a:xfrm>
            <a:off x="7213211" y="2169217"/>
            <a:ext cx="435738" cy="256312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Rectangle 30"/>
          <p:cNvSpPr/>
          <p:nvPr/>
        </p:nvSpPr>
        <p:spPr>
          <a:xfrm>
            <a:off x="1548393" y="2106579"/>
            <a:ext cx="329053" cy="32809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Oval 7"/>
          <p:cNvSpPr/>
          <p:nvPr/>
        </p:nvSpPr>
        <p:spPr>
          <a:xfrm>
            <a:off x="5329905" y="2105659"/>
            <a:ext cx="390242" cy="39024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9456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/>
          <p:cNvSpPr txBox="1">
            <a:spLocks/>
          </p:cNvSpPr>
          <p:nvPr/>
        </p:nvSpPr>
        <p:spPr>
          <a:xfrm>
            <a:off x="2627784" y="339502"/>
            <a:ext cx="3550337" cy="1080120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Portfolio</a:t>
            </a:r>
            <a:r>
              <a:rPr lang="en-US" altLang="ko-KR" b="1" dirty="0">
                <a:solidFill>
                  <a:srgbClr val="85D8DE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Designed  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7784" y="1434851"/>
            <a:ext cx="604867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Easy to change colors, photos and Text.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A234FD-E382-406F-8E65-5947B3DEEEFE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FF31DAB8-54E4-486C-B716-C0CE88E8558B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253C773E-42CB-43EC-BD7E-2B937637BB3D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9A26AF02-CB6D-4328-94FF-3088795DF769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8234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60116" y="1820181"/>
            <a:ext cx="1915940" cy="999979"/>
            <a:chOff x="3160116" y="1820181"/>
            <a:chExt cx="1915940" cy="999979"/>
          </a:xfrm>
          <a:solidFill>
            <a:schemeClr val="accent2"/>
          </a:solidFill>
        </p:grpSpPr>
        <p:sp>
          <p:nvSpPr>
            <p:cNvPr id="5" name="Rectangle 18"/>
            <p:cNvSpPr/>
            <p:nvPr/>
          </p:nvSpPr>
          <p:spPr>
            <a:xfrm>
              <a:off x="3923928" y="2509439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26"/>
            <p:cNvSpPr/>
            <p:nvPr/>
          </p:nvSpPr>
          <p:spPr>
            <a:xfrm>
              <a:off x="3160116" y="1820181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923928" y="2122949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3117158" y="3300029"/>
            <a:ext cx="1915940" cy="999979"/>
            <a:chOff x="4313444" y="1103352"/>
            <a:chExt cx="1915940" cy="999979"/>
          </a:xfrm>
          <a:solidFill>
            <a:schemeClr val="accent4"/>
          </a:solidFill>
        </p:grpSpPr>
        <p:sp>
          <p:nvSpPr>
            <p:cNvPr id="9" name="Rectangle 18"/>
            <p:cNvSpPr/>
            <p:nvPr/>
          </p:nvSpPr>
          <p:spPr>
            <a:xfrm>
              <a:off x="5077256" y="1792610"/>
              <a:ext cx="1152128" cy="310721"/>
            </a:xfrm>
            <a:custGeom>
              <a:avLst/>
              <a:gdLst>
                <a:gd name="connsiteX0" fmla="*/ 0 w 1152128"/>
                <a:gd name="connsiteY0" fmla="*/ 0 h 302769"/>
                <a:gd name="connsiteX1" fmla="*/ 1152128 w 1152128"/>
                <a:gd name="connsiteY1" fmla="*/ 0 h 302769"/>
                <a:gd name="connsiteX2" fmla="*/ 1152128 w 1152128"/>
                <a:gd name="connsiteY2" fmla="*/ 302769 h 302769"/>
                <a:gd name="connsiteX3" fmla="*/ 0 w 1152128"/>
                <a:gd name="connsiteY3" fmla="*/ 302769 h 302769"/>
                <a:gd name="connsiteX4" fmla="*/ 0 w 1152128"/>
                <a:gd name="connsiteY4" fmla="*/ 0 h 302769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341907 w 1152128"/>
                <a:gd name="connsiteY3" fmla="*/ 310721 h 310721"/>
                <a:gd name="connsiteX4" fmla="*/ 0 w 1152128"/>
                <a:gd name="connsiteY4" fmla="*/ 0 h 310721"/>
                <a:gd name="connsiteX0" fmla="*/ 0 w 1152128"/>
                <a:gd name="connsiteY0" fmla="*/ 0 h 310721"/>
                <a:gd name="connsiteX1" fmla="*/ 1152128 w 1152128"/>
                <a:gd name="connsiteY1" fmla="*/ 0 h 310721"/>
                <a:gd name="connsiteX2" fmla="*/ 1152128 w 1152128"/>
                <a:gd name="connsiteY2" fmla="*/ 302769 h 310721"/>
                <a:gd name="connsiteX3" fmla="*/ 270345 w 1152128"/>
                <a:gd name="connsiteY3" fmla="*/ 310721 h 310721"/>
                <a:gd name="connsiteX4" fmla="*/ 0 w 1152128"/>
                <a:gd name="connsiteY4" fmla="*/ 0 h 310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128" h="310721">
                  <a:moveTo>
                    <a:pt x="0" y="0"/>
                  </a:moveTo>
                  <a:lnTo>
                    <a:pt x="1152128" y="0"/>
                  </a:lnTo>
                  <a:lnTo>
                    <a:pt x="1152128" y="302769"/>
                  </a:lnTo>
                  <a:lnTo>
                    <a:pt x="270345" y="31072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26"/>
            <p:cNvSpPr/>
            <p:nvPr/>
          </p:nvSpPr>
          <p:spPr>
            <a:xfrm>
              <a:off x="4313444" y="1103352"/>
              <a:ext cx="1066212" cy="302769"/>
            </a:xfrm>
            <a:custGeom>
              <a:avLst/>
              <a:gdLst>
                <a:gd name="connsiteX0" fmla="*/ 0 w 1066212"/>
                <a:gd name="connsiteY0" fmla="*/ 0 h 302769"/>
                <a:gd name="connsiteX1" fmla="*/ 1066212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23854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  <a:gd name="connsiteX0" fmla="*/ 0 w 1066212"/>
                <a:gd name="connsiteY0" fmla="*/ 0 h 302769"/>
                <a:gd name="connsiteX1" fmla="*/ 795868 w 1066212"/>
                <a:gd name="connsiteY1" fmla="*/ 0 h 302769"/>
                <a:gd name="connsiteX2" fmla="*/ 1066212 w 1066212"/>
                <a:gd name="connsiteY2" fmla="*/ 302769 h 302769"/>
                <a:gd name="connsiteX3" fmla="*/ 0 w 1066212"/>
                <a:gd name="connsiteY3" fmla="*/ 302769 h 302769"/>
                <a:gd name="connsiteX4" fmla="*/ 0 w 1066212"/>
                <a:gd name="connsiteY4" fmla="*/ 0 h 30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6212" h="302769">
                  <a:moveTo>
                    <a:pt x="0" y="0"/>
                  </a:moveTo>
                  <a:lnTo>
                    <a:pt x="795868" y="0"/>
                  </a:lnTo>
                  <a:lnTo>
                    <a:pt x="1066212" y="302769"/>
                  </a:lnTo>
                  <a:lnTo>
                    <a:pt x="0" y="3027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077256" y="1406120"/>
              <a:ext cx="302400" cy="388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Oval 11"/>
          <p:cNvSpPr/>
          <p:nvPr/>
        </p:nvSpPr>
        <p:spPr>
          <a:xfrm>
            <a:off x="2470448" y="1612818"/>
            <a:ext cx="733400" cy="733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Oval 12"/>
          <p:cNvSpPr/>
          <p:nvPr/>
        </p:nvSpPr>
        <p:spPr>
          <a:xfrm>
            <a:off x="2470448" y="2692938"/>
            <a:ext cx="733400" cy="733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Oval 13"/>
          <p:cNvSpPr/>
          <p:nvPr/>
        </p:nvSpPr>
        <p:spPr>
          <a:xfrm>
            <a:off x="2470448" y="3773058"/>
            <a:ext cx="733400" cy="733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30"/>
          <p:cNvSpPr>
            <a:spLocks noChangeAspect="1"/>
          </p:cNvSpPr>
          <p:nvPr/>
        </p:nvSpPr>
        <p:spPr>
          <a:xfrm>
            <a:off x="2697173" y="2911272"/>
            <a:ext cx="279951" cy="27913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Oval 7"/>
          <p:cNvSpPr>
            <a:spLocks noChangeAspect="1"/>
          </p:cNvSpPr>
          <p:nvPr/>
        </p:nvSpPr>
        <p:spPr>
          <a:xfrm>
            <a:off x="2676898" y="3979509"/>
            <a:ext cx="320500" cy="32049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Rounded Rectangle 27"/>
          <p:cNvSpPr>
            <a:spLocks noChangeAspect="1"/>
          </p:cNvSpPr>
          <p:nvPr/>
        </p:nvSpPr>
        <p:spPr>
          <a:xfrm>
            <a:off x="2682376" y="1852681"/>
            <a:ext cx="309544" cy="23777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39264" y="1431216"/>
            <a:ext cx="1859808" cy="1080700"/>
            <a:chOff x="3017859" y="4310610"/>
            <a:chExt cx="1870812" cy="1080700"/>
          </a:xfrm>
        </p:grpSpPr>
        <p:sp>
          <p:nvSpPr>
            <p:cNvPr id="19" name="TextBox 18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39264" y="2510488"/>
            <a:ext cx="1859808" cy="1080700"/>
            <a:chOff x="3017859" y="4310610"/>
            <a:chExt cx="1870812" cy="1080700"/>
          </a:xfrm>
        </p:grpSpPr>
        <p:sp>
          <p:nvSpPr>
            <p:cNvPr id="22" name="TextBox 21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39264" y="3599408"/>
            <a:ext cx="1859808" cy="1080700"/>
            <a:chOff x="3017859" y="4310610"/>
            <a:chExt cx="1870812" cy="1080700"/>
          </a:xfrm>
        </p:grpSpPr>
        <p:sp>
          <p:nvSpPr>
            <p:cNvPr id="25" name="TextBox 24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Pentagon 26"/>
          <p:cNvSpPr/>
          <p:nvPr/>
        </p:nvSpPr>
        <p:spPr>
          <a:xfrm>
            <a:off x="5796136" y="2509439"/>
            <a:ext cx="1122424" cy="1109594"/>
          </a:xfrm>
          <a:prstGeom prst="homePlate">
            <a:avLst>
              <a:gd name="adj" fmla="val 383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Rectangle 27"/>
          <p:cNvSpPr/>
          <p:nvPr/>
        </p:nvSpPr>
        <p:spPr>
          <a:xfrm>
            <a:off x="3131840" y="2912851"/>
            <a:ext cx="1928760" cy="30276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Oval 28"/>
          <p:cNvSpPr/>
          <p:nvPr/>
        </p:nvSpPr>
        <p:spPr>
          <a:xfrm>
            <a:off x="4716016" y="2347775"/>
            <a:ext cx="1440160" cy="144016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Chevron 29"/>
          <p:cNvSpPr/>
          <p:nvPr/>
        </p:nvSpPr>
        <p:spPr>
          <a:xfrm>
            <a:off x="6549604" y="2505230"/>
            <a:ext cx="614684" cy="1113803"/>
          </a:xfrm>
          <a:prstGeom prst="chevron">
            <a:avLst>
              <a:gd name="adj" fmla="val 7143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308304" y="2523885"/>
            <a:ext cx="1512168" cy="1080700"/>
            <a:chOff x="3017859" y="4310610"/>
            <a:chExt cx="1870812" cy="1080700"/>
          </a:xfrm>
        </p:grpSpPr>
        <p:sp>
          <p:nvSpPr>
            <p:cNvPr id="32" name="TextBox 31"/>
            <p:cNvSpPr txBox="1"/>
            <p:nvPr/>
          </p:nvSpPr>
          <p:spPr>
            <a:xfrm>
              <a:off x="3021856" y="4560313"/>
              <a:ext cx="186681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Block Arc 14"/>
          <p:cNvSpPr/>
          <p:nvPr/>
        </p:nvSpPr>
        <p:spPr>
          <a:xfrm rot="16200000">
            <a:off x="5167359" y="2798939"/>
            <a:ext cx="537473" cy="53783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819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394478"/>
              </p:ext>
            </p:extLst>
          </p:nvPr>
        </p:nvGraphicFramePr>
        <p:xfrm>
          <a:off x="964276" y="1349144"/>
          <a:ext cx="7200809" cy="3238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6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8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98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$40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$25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$20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$30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$16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088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701775"/>
            <a:ext cx="302433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PowerPoint</a:t>
            </a:r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 Presentation</a:t>
            </a:r>
            <a:endParaRPr lang="ko-KR" altLang="en-US" sz="32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7544" y="2785939"/>
            <a:ext cx="216024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3" y="2245881"/>
            <a:ext cx="3024337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INSERT THE TITLE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OF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kumimoji="0"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PRESENTATION HERE   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C258B1-1347-4743-88C6-E5C90D825C4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7312218-F84F-4E53-805F-1056559C646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4B238255-47AE-4B0C-9988-6BD7EE6A5BB8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354815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/>
              <a:t>문제 정의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POST CARD</a:t>
            </a:r>
            <a:r>
              <a:rPr lang="ko-KR" altLang="en-US" dirty="0"/>
              <a:t>의 개요 및 배경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4">
            <a:extLst>
              <a:ext uri="{FF2B5EF4-FFF2-40B4-BE49-F238E27FC236}">
                <a16:creationId xmlns:a16="http://schemas.microsoft.com/office/drawing/2014/main" id="{4B7FB3B1-D241-4743-9CAB-5B2921A6D39C}"/>
              </a:ext>
            </a:extLst>
          </p:cNvPr>
          <p:cNvGrpSpPr/>
          <p:nvPr/>
        </p:nvGrpSpPr>
        <p:grpSpPr>
          <a:xfrm>
            <a:off x="2524649" y="1782819"/>
            <a:ext cx="4074938" cy="2531313"/>
            <a:chOff x="1175001" y="1589162"/>
            <a:chExt cx="6811104" cy="4185900"/>
          </a:xfrm>
          <a:solidFill>
            <a:schemeClr val="accent1"/>
          </a:solidFill>
        </p:grpSpPr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14F89ACA-9F28-490F-98DB-3D9BB4448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2864" y="4061636"/>
              <a:ext cx="146033" cy="173021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4F1FEB88-56EC-4EB3-97CD-E2C3060B2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8717" y="4097975"/>
              <a:ext cx="156447" cy="294192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Freeform 60">
              <a:extLst>
                <a:ext uri="{FF2B5EF4-FFF2-40B4-BE49-F238E27FC236}">
                  <a16:creationId xmlns:a16="http://schemas.microsoft.com/office/drawing/2014/main" id="{AD3791B9-3C6B-4BB2-80CE-7FFAA8C67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8857" y="3938113"/>
              <a:ext cx="61145" cy="36620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Freeform 61">
              <a:extLst>
                <a:ext uri="{FF2B5EF4-FFF2-40B4-BE49-F238E27FC236}">
                  <a16:creationId xmlns:a16="http://schemas.microsoft.com/office/drawing/2014/main" id="{1C61492A-635E-4724-BA05-D0B29106E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9986" y="3975685"/>
              <a:ext cx="91830" cy="123635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E447D46C-30B5-43B5-9E59-815FA48D8A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9592" y="3296145"/>
              <a:ext cx="1167639" cy="851329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Freeform 65">
              <a:extLst>
                <a:ext uri="{FF2B5EF4-FFF2-40B4-BE49-F238E27FC236}">
                  <a16:creationId xmlns:a16="http://schemas.microsoft.com/office/drawing/2014/main" id="{F05B618B-9518-46A1-B848-12414890C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9203" y="4040358"/>
              <a:ext cx="140097" cy="296543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Freeform 66">
              <a:extLst>
                <a:ext uri="{FF2B5EF4-FFF2-40B4-BE49-F238E27FC236}">
                  <a16:creationId xmlns:a16="http://schemas.microsoft.com/office/drawing/2014/main" id="{8DA50C4A-76C1-4D65-919A-3CBB873F2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1089" y="3844100"/>
              <a:ext cx="11816" cy="28221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Freeform 67">
              <a:extLst>
                <a:ext uri="{FF2B5EF4-FFF2-40B4-BE49-F238E27FC236}">
                  <a16:creationId xmlns:a16="http://schemas.microsoft.com/office/drawing/2014/main" id="{1E1AA8C5-A072-4871-BF47-75F1B19C5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9858" y="3826406"/>
              <a:ext cx="83655" cy="95414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Freeform 68">
              <a:extLst>
                <a:ext uri="{FF2B5EF4-FFF2-40B4-BE49-F238E27FC236}">
                  <a16:creationId xmlns:a16="http://schemas.microsoft.com/office/drawing/2014/main" id="{8C556767-9EE0-468F-9770-E4A20B825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673" y="3800593"/>
              <a:ext cx="29453" cy="35388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Freeform 69">
              <a:extLst>
                <a:ext uri="{FF2B5EF4-FFF2-40B4-BE49-F238E27FC236}">
                  <a16:creationId xmlns:a16="http://schemas.microsoft.com/office/drawing/2014/main" id="{1E4F6D95-4423-4164-90FF-D8B48F87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433" y="3734688"/>
              <a:ext cx="124642" cy="117756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Freeform 70">
              <a:extLst>
                <a:ext uri="{FF2B5EF4-FFF2-40B4-BE49-F238E27FC236}">
                  <a16:creationId xmlns:a16="http://schemas.microsoft.com/office/drawing/2014/main" id="{A2CBC0A1-DC12-4040-A482-FD18B6031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0354" y="3732336"/>
              <a:ext cx="193123" cy="190547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Freeform 71">
              <a:extLst>
                <a:ext uri="{FF2B5EF4-FFF2-40B4-BE49-F238E27FC236}">
                  <a16:creationId xmlns:a16="http://schemas.microsoft.com/office/drawing/2014/main" id="{3F485A66-6D52-4D8E-9753-A3B15A263F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3831" y="3673431"/>
              <a:ext cx="371912" cy="334172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BBA9DF8-DF9F-45F7-9798-8469E84FC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8110" y="3624212"/>
              <a:ext cx="105829" cy="89366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Freeform 75">
              <a:extLst>
                <a:ext uri="{FF2B5EF4-FFF2-40B4-BE49-F238E27FC236}">
                  <a16:creationId xmlns:a16="http://schemas.microsoft.com/office/drawing/2014/main" id="{D7DA93AD-6936-4225-B579-66C9E4086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3305" y="3637090"/>
              <a:ext cx="62602" cy="64841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0" name="Freeform 76">
              <a:extLst>
                <a:ext uri="{FF2B5EF4-FFF2-40B4-BE49-F238E27FC236}">
                  <a16:creationId xmlns:a16="http://schemas.microsoft.com/office/drawing/2014/main" id="{A3CF2096-97A7-44BB-A740-23251018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623" y="3578242"/>
              <a:ext cx="128581" cy="69247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Freeform 77">
              <a:extLst>
                <a:ext uri="{FF2B5EF4-FFF2-40B4-BE49-F238E27FC236}">
                  <a16:creationId xmlns:a16="http://schemas.microsoft.com/office/drawing/2014/main" id="{BC82E4DE-671D-4191-B816-95C700088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269" y="3600583"/>
              <a:ext cx="266923" cy="186069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Freeform 78">
              <a:extLst>
                <a:ext uri="{FF2B5EF4-FFF2-40B4-BE49-F238E27FC236}">
                  <a16:creationId xmlns:a16="http://schemas.microsoft.com/office/drawing/2014/main" id="{56C2C29D-206A-4D62-94EE-9C85313DC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9132" y="3704004"/>
              <a:ext cx="277505" cy="216697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Freeform 79">
              <a:extLst>
                <a:ext uri="{FF2B5EF4-FFF2-40B4-BE49-F238E27FC236}">
                  <a16:creationId xmlns:a16="http://schemas.microsoft.com/office/drawing/2014/main" id="{9A0F547F-1FD6-460C-B436-F891ABDCB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654" y="3644090"/>
              <a:ext cx="144633" cy="110868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Freeform 80">
              <a:extLst>
                <a:ext uri="{FF2B5EF4-FFF2-40B4-BE49-F238E27FC236}">
                  <a16:creationId xmlns:a16="http://schemas.microsoft.com/office/drawing/2014/main" id="{BFAD08BB-DB65-4A87-94A5-3E66E5146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7225" y="3584177"/>
              <a:ext cx="210706" cy="110868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Freeform 81">
              <a:extLst>
                <a:ext uri="{FF2B5EF4-FFF2-40B4-BE49-F238E27FC236}">
                  <a16:creationId xmlns:a16="http://schemas.microsoft.com/office/drawing/2014/main" id="{D5980861-3C77-46A4-B06E-79362759E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0886" y="3527792"/>
              <a:ext cx="330644" cy="214121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6" name="Freeform 83">
              <a:extLst>
                <a:ext uri="{FF2B5EF4-FFF2-40B4-BE49-F238E27FC236}">
                  <a16:creationId xmlns:a16="http://schemas.microsoft.com/office/drawing/2014/main" id="{73200D1E-DBAF-4417-BDC8-1DCD58073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281" y="3231417"/>
              <a:ext cx="784585" cy="428241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23515 w 1516276"/>
                <a:gd name="connsiteY89" fmla="*/ 778014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05732 w 1516276"/>
                <a:gd name="connsiteY93" fmla="*/ 750581 h 827611"/>
                <a:gd name="connsiteX94" fmla="*/ 224974 w 1516276"/>
                <a:gd name="connsiteY94" fmla="*/ 724916 h 827611"/>
                <a:gd name="connsiteX95" fmla="*/ 219131 w 1516276"/>
                <a:gd name="connsiteY95" fmla="*/ 705932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26863 w 1516276"/>
                <a:gd name="connsiteY102" fmla="*/ 636959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212529 w 1516276"/>
                <a:gd name="connsiteY105" fmla="*/ 595114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79401 w 1516276"/>
                <a:gd name="connsiteY111" fmla="*/ 512801 h 827611"/>
                <a:gd name="connsiteX112" fmla="*/ 139163 w 1516276"/>
                <a:gd name="connsiteY112" fmla="*/ 540072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  <a:gd name="connsiteX151" fmla="*/ 831722 w 1516276"/>
                <a:gd name="connsiteY151" fmla="*/ 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23515" y="778014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05732" y="750581"/>
                  </a:lnTo>
                  <a:lnTo>
                    <a:pt x="224974" y="724916"/>
                  </a:lnTo>
                  <a:lnTo>
                    <a:pt x="219131" y="705932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26863" y="636959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212529" y="595114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79401" y="512801"/>
                  </a:lnTo>
                  <a:lnTo>
                    <a:pt x="139163" y="540072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cubicBezTo>
                    <a:pt x="48207" y="309628"/>
                    <a:pt x="48236" y="309559"/>
                    <a:pt x="48265" y="309489"/>
                  </a:cubicBez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lnTo>
                    <a:pt x="83172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1B170BAF-AE98-41E0-9DA6-DBC1C02BF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5283" y="3346623"/>
              <a:ext cx="612796" cy="288396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  <a:gd name="connsiteX0" fmla="*/ 424408 w 1184279"/>
                <a:gd name="connsiteY0" fmla="*/ 0 h 555115"/>
                <a:gd name="connsiteX1" fmla="*/ 449948 w 1184279"/>
                <a:gd name="connsiteY1" fmla="*/ 6692 h 555115"/>
                <a:gd name="connsiteX2" fmla="*/ 481762 w 1184279"/>
                <a:gd name="connsiteY2" fmla="*/ 11237 h 555115"/>
                <a:gd name="connsiteX3" fmla="*/ 524939 w 1184279"/>
                <a:gd name="connsiteY3" fmla="*/ 27144 h 555115"/>
                <a:gd name="connsiteX4" fmla="*/ 527292 w 1184279"/>
                <a:gd name="connsiteY4" fmla="*/ 42046 h 555115"/>
                <a:gd name="connsiteX5" fmla="*/ 532082 w 1184279"/>
                <a:gd name="connsiteY5" fmla="*/ 43811 h 555115"/>
                <a:gd name="connsiteX6" fmla="*/ 536600 w 1184279"/>
                <a:gd name="connsiteY6" fmla="*/ 72427 h 555115"/>
                <a:gd name="connsiteX7" fmla="*/ 584023 w 1184279"/>
                <a:gd name="connsiteY7" fmla="*/ 93045 h 555115"/>
                <a:gd name="connsiteX8" fmla="*/ 622655 w 1184279"/>
                <a:gd name="connsiteY8" fmla="*/ 81683 h 555115"/>
                <a:gd name="connsiteX9" fmla="*/ 665832 w 1184279"/>
                <a:gd name="connsiteY9" fmla="*/ 77138 h 555115"/>
                <a:gd name="connsiteX10" fmla="*/ 702191 w 1184279"/>
                <a:gd name="connsiteY10" fmla="*/ 81683 h 555115"/>
                <a:gd name="connsiteX11" fmla="*/ 740823 w 1184279"/>
                <a:gd name="connsiteY11" fmla="*/ 108953 h 555115"/>
                <a:gd name="connsiteX12" fmla="*/ 761275 w 1184279"/>
                <a:gd name="connsiteY12" fmla="*/ 140767 h 555115"/>
                <a:gd name="connsiteX13" fmla="*/ 795362 w 1184279"/>
                <a:gd name="connsiteY13" fmla="*/ 140767 h 555115"/>
                <a:gd name="connsiteX14" fmla="*/ 843084 w 1184279"/>
                <a:gd name="connsiteY14" fmla="*/ 145312 h 555115"/>
                <a:gd name="connsiteX15" fmla="*/ 874898 w 1184279"/>
                <a:gd name="connsiteY15" fmla="*/ 136222 h 555115"/>
                <a:gd name="connsiteX16" fmla="*/ 922620 w 1184279"/>
                <a:gd name="connsiteY16" fmla="*/ 124860 h 555115"/>
                <a:gd name="connsiteX17" fmla="*/ 977159 w 1184279"/>
                <a:gd name="connsiteY17" fmla="*/ 86228 h 555115"/>
                <a:gd name="connsiteX18" fmla="*/ 1004429 w 1184279"/>
                <a:gd name="connsiteY18" fmla="*/ 93045 h 555115"/>
                <a:gd name="connsiteX19" fmla="*/ 1020336 w 1184279"/>
                <a:gd name="connsiteY19" fmla="*/ 108953 h 555115"/>
                <a:gd name="connsiteX20" fmla="*/ 1063513 w 1184279"/>
                <a:gd name="connsiteY20" fmla="*/ 102135 h 555115"/>
                <a:gd name="connsiteX21" fmla="*/ 1056552 w 1184279"/>
                <a:gd name="connsiteY21" fmla="*/ 121029 h 555115"/>
                <a:gd name="connsiteX22" fmla="*/ 1070656 w 1184279"/>
                <a:gd name="connsiteY22" fmla="*/ 118802 h 555115"/>
                <a:gd name="connsiteX23" fmla="*/ 1054749 w 1184279"/>
                <a:gd name="connsiteY23" fmla="*/ 161979 h 555115"/>
                <a:gd name="connsiteX24" fmla="*/ 1027479 w 1184279"/>
                <a:gd name="connsiteY24" fmla="*/ 216518 h 555115"/>
                <a:gd name="connsiteX25" fmla="*/ 1031859 w 1184279"/>
                <a:gd name="connsiteY25" fmla="*/ 227031 h 555115"/>
                <a:gd name="connsiteX26" fmla="*/ 1052151 w 1184279"/>
                <a:gd name="connsiteY26" fmla="*/ 215758 h 555115"/>
                <a:gd name="connsiteX27" fmla="*/ 1083965 w 1184279"/>
                <a:gd name="connsiteY27" fmla="*/ 227121 h 555115"/>
                <a:gd name="connsiteX28" fmla="*/ 1118052 w 1184279"/>
                <a:gd name="connsiteY28" fmla="*/ 204396 h 555115"/>
                <a:gd name="connsiteX29" fmla="*/ 1143049 w 1184279"/>
                <a:gd name="connsiteY29" fmla="*/ 222576 h 555115"/>
                <a:gd name="connsiteX30" fmla="*/ 1177136 w 1184279"/>
                <a:gd name="connsiteY30" fmla="*/ 258935 h 555115"/>
                <a:gd name="connsiteX31" fmla="*/ 1177136 w 1184279"/>
                <a:gd name="connsiteY31" fmla="*/ 267983 h 555115"/>
                <a:gd name="connsiteX32" fmla="*/ 1184279 w 1184279"/>
                <a:gd name="connsiteY32" fmla="*/ 275602 h 555115"/>
                <a:gd name="connsiteX33" fmla="*/ 1184279 w 1184279"/>
                <a:gd name="connsiteY33" fmla="*/ 298327 h 555115"/>
                <a:gd name="connsiteX34" fmla="*/ 1150192 w 1184279"/>
                <a:gd name="connsiteY34" fmla="*/ 291509 h 555115"/>
                <a:gd name="connsiteX35" fmla="*/ 1097925 w 1184279"/>
                <a:gd name="connsiteY35" fmla="*/ 298327 h 555115"/>
                <a:gd name="connsiteX36" fmla="*/ 1070656 w 1184279"/>
                <a:gd name="connsiteY36" fmla="*/ 314234 h 555115"/>
                <a:gd name="connsiteX37" fmla="*/ 1047931 w 1184279"/>
                <a:gd name="connsiteY37" fmla="*/ 350593 h 555115"/>
                <a:gd name="connsiteX38" fmla="*/ 988847 w 1184279"/>
                <a:gd name="connsiteY38" fmla="*/ 366501 h 555115"/>
                <a:gd name="connsiteX39" fmla="*/ 952488 w 1184279"/>
                <a:gd name="connsiteY39" fmla="*/ 393770 h 555115"/>
                <a:gd name="connsiteX40" fmla="*/ 913856 w 1184279"/>
                <a:gd name="connsiteY40" fmla="*/ 382408 h 555115"/>
                <a:gd name="connsiteX41" fmla="*/ 893404 w 1184279"/>
                <a:gd name="connsiteY41" fmla="*/ 377863 h 555115"/>
                <a:gd name="connsiteX42" fmla="*/ 879238 w 1184279"/>
                <a:gd name="connsiteY42" fmla="*/ 412266 h 555115"/>
                <a:gd name="connsiteX43" fmla="*/ 881716 w 1184279"/>
                <a:gd name="connsiteY43" fmla="*/ 415735 h 555115"/>
                <a:gd name="connsiteX44" fmla="*/ 884891 w 1184279"/>
                <a:gd name="connsiteY44" fmla="*/ 426847 h 555115"/>
                <a:gd name="connsiteX45" fmla="*/ 888859 w 1184279"/>
                <a:gd name="connsiteY45" fmla="*/ 432402 h 555115"/>
                <a:gd name="connsiteX46" fmla="*/ 893404 w 1184279"/>
                <a:gd name="connsiteY46" fmla="*/ 448309 h 555115"/>
                <a:gd name="connsiteX47" fmla="*/ 866134 w 1184279"/>
                <a:gd name="connsiteY47" fmla="*/ 468762 h 555115"/>
                <a:gd name="connsiteX48" fmla="*/ 838865 w 1184279"/>
                <a:gd name="connsiteY48" fmla="*/ 491486 h 555115"/>
                <a:gd name="connsiteX49" fmla="*/ 795688 w 1184279"/>
                <a:gd name="connsiteY49" fmla="*/ 511938 h 555115"/>
                <a:gd name="connsiteX50" fmla="*/ 743421 w 1184279"/>
                <a:gd name="connsiteY50" fmla="*/ 511938 h 555115"/>
                <a:gd name="connsiteX51" fmla="*/ 684337 w 1184279"/>
                <a:gd name="connsiteY51" fmla="*/ 527846 h 555115"/>
                <a:gd name="connsiteX52" fmla="*/ 641160 w 1184279"/>
                <a:gd name="connsiteY52" fmla="*/ 555115 h 555115"/>
                <a:gd name="connsiteX53" fmla="*/ 625253 w 1184279"/>
                <a:gd name="connsiteY53" fmla="*/ 539208 h 555115"/>
                <a:gd name="connsiteX54" fmla="*/ 582076 w 1184279"/>
                <a:gd name="connsiteY54" fmla="*/ 539208 h 555115"/>
                <a:gd name="connsiteX55" fmla="*/ 527537 w 1184279"/>
                <a:gd name="connsiteY55" fmla="*/ 511938 h 555115"/>
                <a:gd name="connsiteX56" fmla="*/ 488905 w 1184279"/>
                <a:gd name="connsiteY56" fmla="*/ 502848 h 555115"/>
                <a:gd name="connsiteX57" fmla="*/ 441183 w 1184279"/>
                <a:gd name="connsiteY57" fmla="*/ 511938 h 555115"/>
                <a:gd name="connsiteX58" fmla="*/ 361647 w 1184279"/>
                <a:gd name="connsiteY58" fmla="*/ 502848 h 555115"/>
                <a:gd name="connsiteX59" fmla="*/ 323015 w 1184279"/>
                <a:gd name="connsiteY59" fmla="*/ 502848 h 555115"/>
                <a:gd name="connsiteX60" fmla="*/ 302563 w 1184279"/>
                <a:gd name="connsiteY60" fmla="*/ 468762 h 555115"/>
                <a:gd name="connsiteX61" fmla="*/ 298018 w 1184279"/>
                <a:gd name="connsiteY61" fmla="*/ 456424 h 555115"/>
                <a:gd name="connsiteX62" fmla="*/ 295420 w 1184279"/>
                <a:gd name="connsiteY62" fmla="*/ 452095 h 555115"/>
                <a:gd name="connsiteX63" fmla="*/ 285574 w 1184279"/>
                <a:gd name="connsiteY63" fmla="*/ 425368 h 555115"/>
                <a:gd name="connsiteX64" fmla="*/ 263931 w 1184279"/>
                <a:gd name="connsiteY64" fmla="*/ 421040 h 555115"/>
                <a:gd name="connsiteX65" fmla="*/ 216210 w 1184279"/>
                <a:gd name="connsiteY65" fmla="*/ 389225 h 555115"/>
                <a:gd name="connsiteX66" fmla="*/ 168488 w 1184279"/>
                <a:gd name="connsiteY66" fmla="*/ 377863 h 555115"/>
                <a:gd name="connsiteX67" fmla="*/ 125311 w 1184279"/>
                <a:gd name="connsiteY67" fmla="*/ 373318 h 555115"/>
                <a:gd name="connsiteX68" fmla="*/ 113949 w 1184279"/>
                <a:gd name="connsiteY68" fmla="*/ 350593 h 555115"/>
                <a:gd name="connsiteX69" fmla="*/ 114262 w 1184279"/>
                <a:gd name="connsiteY69" fmla="*/ 348839 h 555115"/>
                <a:gd name="connsiteX70" fmla="*/ 106806 w 1184279"/>
                <a:gd name="connsiteY70" fmla="*/ 333926 h 555115"/>
                <a:gd name="connsiteX71" fmla="*/ 117422 w 1184279"/>
                <a:gd name="connsiteY71" fmla="*/ 274474 h 555115"/>
                <a:gd name="connsiteX72" fmla="*/ 98042 w 1184279"/>
                <a:gd name="connsiteY72" fmla="*/ 243788 h 555115"/>
                <a:gd name="connsiteX73" fmla="*/ 50320 w 1184279"/>
                <a:gd name="connsiteY73" fmla="*/ 221063 h 555115"/>
                <a:gd name="connsiteX74" fmla="*/ 16233 w 1184279"/>
                <a:gd name="connsiteY74" fmla="*/ 196066 h 555115"/>
                <a:gd name="connsiteX75" fmla="*/ 12983 w 1184279"/>
                <a:gd name="connsiteY75" fmla="*/ 182254 h 555115"/>
                <a:gd name="connsiteX76" fmla="*/ 9090 w 1184279"/>
                <a:gd name="connsiteY76" fmla="*/ 179399 h 555115"/>
                <a:gd name="connsiteX77" fmla="*/ 0 w 1184279"/>
                <a:gd name="connsiteY77" fmla="*/ 140767 h 555115"/>
                <a:gd name="connsiteX78" fmla="*/ 43177 w 1184279"/>
                <a:gd name="connsiteY78" fmla="*/ 129405 h 555115"/>
                <a:gd name="connsiteX79" fmla="*/ 106806 w 1184279"/>
                <a:gd name="connsiteY79" fmla="*/ 81683 h 555115"/>
                <a:gd name="connsiteX80" fmla="*/ 165890 w 1184279"/>
                <a:gd name="connsiteY80" fmla="*/ 54413 h 555115"/>
                <a:gd name="connsiteX81" fmla="*/ 197704 w 1184279"/>
                <a:gd name="connsiteY81" fmla="*/ 70321 h 555115"/>
                <a:gd name="connsiteX82" fmla="*/ 236336 w 1184279"/>
                <a:gd name="connsiteY82" fmla="*/ 70321 h 555115"/>
                <a:gd name="connsiteX83" fmla="*/ 263606 w 1184279"/>
                <a:gd name="connsiteY83" fmla="*/ 97590 h 555115"/>
                <a:gd name="connsiteX84" fmla="*/ 295420 w 1184279"/>
                <a:gd name="connsiteY84" fmla="*/ 97590 h 555115"/>
                <a:gd name="connsiteX85" fmla="*/ 347687 w 1184279"/>
                <a:gd name="connsiteY85" fmla="*/ 113497 h 555115"/>
                <a:gd name="connsiteX86" fmla="*/ 385878 w 1184279"/>
                <a:gd name="connsiteY86" fmla="*/ 77553 h 555115"/>
                <a:gd name="connsiteX87" fmla="*/ 377555 w 1184279"/>
                <a:gd name="connsiteY87" fmla="*/ 59718 h 555115"/>
                <a:gd name="connsiteX88" fmla="*/ 377904 w 1184279"/>
                <a:gd name="connsiteY88" fmla="*/ 59107 h 555115"/>
                <a:gd name="connsiteX89" fmla="*/ 370412 w 1184279"/>
                <a:gd name="connsiteY89" fmla="*/ 43051 h 555115"/>
                <a:gd name="connsiteX90" fmla="*/ 424408 w 1184279"/>
                <a:gd name="connsiteY90" fmla="*/ 0 h 555115"/>
                <a:gd name="connsiteX0" fmla="*/ 424408 w 1184279"/>
                <a:gd name="connsiteY0" fmla="*/ 17072 h 572187"/>
                <a:gd name="connsiteX1" fmla="*/ 449948 w 1184279"/>
                <a:gd name="connsiteY1" fmla="*/ 23764 h 572187"/>
                <a:gd name="connsiteX2" fmla="*/ 481762 w 1184279"/>
                <a:gd name="connsiteY2" fmla="*/ 28309 h 572187"/>
                <a:gd name="connsiteX3" fmla="*/ 524939 w 1184279"/>
                <a:gd name="connsiteY3" fmla="*/ 44216 h 572187"/>
                <a:gd name="connsiteX4" fmla="*/ 527292 w 1184279"/>
                <a:gd name="connsiteY4" fmla="*/ 59118 h 572187"/>
                <a:gd name="connsiteX5" fmla="*/ 532082 w 1184279"/>
                <a:gd name="connsiteY5" fmla="*/ 60883 h 572187"/>
                <a:gd name="connsiteX6" fmla="*/ 536600 w 1184279"/>
                <a:gd name="connsiteY6" fmla="*/ 89499 h 572187"/>
                <a:gd name="connsiteX7" fmla="*/ 584023 w 1184279"/>
                <a:gd name="connsiteY7" fmla="*/ 110117 h 572187"/>
                <a:gd name="connsiteX8" fmla="*/ 622655 w 1184279"/>
                <a:gd name="connsiteY8" fmla="*/ 98755 h 572187"/>
                <a:gd name="connsiteX9" fmla="*/ 665832 w 1184279"/>
                <a:gd name="connsiteY9" fmla="*/ 94210 h 572187"/>
                <a:gd name="connsiteX10" fmla="*/ 702191 w 1184279"/>
                <a:gd name="connsiteY10" fmla="*/ 98755 h 572187"/>
                <a:gd name="connsiteX11" fmla="*/ 740823 w 1184279"/>
                <a:gd name="connsiteY11" fmla="*/ 126025 h 572187"/>
                <a:gd name="connsiteX12" fmla="*/ 761275 w 1184279"/>
                <a:gd name="connsiteY12" fmla="*/ 157839 h 572187"/>
                <a:gd name="connsiteX13" fmla="*/ 795362 w 1184279"/>
                <a:gd name="connsiteY13" fmla="*/ 157839 h 572187"/>
                <a:gd name="connsiteX14" fmla="*/ 843084 w 1184279"/>
                <a:gd name="connsiteY14" fmla="*/ 162384 h 572187"/>
                <a:gd name="connsiteX15" fmla="*/ 874898 w 1184279"/>
                <a:gd name="connsiteY15" fmla="*/ 153294 h 572187"/>
                <a:gd name="connsiteX16" fmla="*/ 922620 w 1184279"/>
                <a:gd name="connsiteY16" fmla="*/ 141932 h 572187"/>
                <a:gd name="connsiteX17" fmla="*/ 977159 w 1184279"/>
                <a:gd name="connsiteY17" fmla="*/ 103300 h 572187"/>
                <a:gd name="connsiteX18" fmla="*/ 1004429 w 1184279"/>
                <a:gd name="connsiteY18" fmla="*/ 110117 h 572187"/>
                <a:gd name="connsiteX19" fmla="*/ 1020336 w 1184279"/>
                <a:gd name="connsiteY19" fmla="*/ 126025 h 572187"/>
                <a:gd name="connsiteX20" fmla="*/ 1063513 w 1184279"/>
                <a:gd name="connsiteY20" fmla="*/ 119207 h 572187"/>
                <a:gd name="connsiteX21" fmla="*/ 1056552 w 1184279"/>
                <a:gd name="connsiteY21" fmla="*/ 138101 h 572187"/>
                <a:gd name="connsiteX22" fmla="*/ 1070656 w 1184279"/>
                <a:gd name="connsiteY22" fmla="*/ 135874 h 572187"/>
                <a:gd name="connsiteX23" fmla="*/ 1054749 w 1184279"/>
                <a:gd name="connsiteY23" fmla="*/ 179051 h 572187"/>
                <a:gd name="connsiteX24" fmla="*/ 1027479 w 1184279"/>
                <a:gd name="connsiteY24" fmla="*/ 233590 h 572187"/>
                <a:gd name="connsiteX25" fmla="*/ 1031859 w 1184279"/>
                <a:gd name="connsiteY25" fmla="*/ 244103 h 572187"/>
                <a:gd name="connsiteX26" fmla="*/ 1052151 w 1184279"/>
                <a:gd name="connsiteY26" fmla="*/ 232830 h 572187"/>
                <a:gd name="connsiteX27" fmla="*/ 1083965 w 1184279"/>
                <a:gd name="connsiteY27" fmla="*/ 244193 h 572187"/>
                <a:gd name="connsiteX28" fmla="*/ 1118052 w 1184279"/>
                <a:gd name="connsiteY28" fmla="*/ 221468 h 572187"/>
                <a:gd name="connsiteX29" fmla="*/ 1143049 w 1184279"/>
                <a:gd name="connsiteY29" fmla="*/ 239648 h 572187"/>
                <a:gd name="connsiteX30" fmla="*/ 1177136 w 1184279"/>
                <a:gd name="connsiteY30" fmla="*/ 276007 h 572187"/>
                <a:gd name="connsiteX31" fmla="*/ 1177136 w 1184279"/>
                <a:gd name="connsiteY31" fmla="*/ 285055 h 572187"/>
                <a:gd name="connsiteX32" fmla="*/ 1184279 w 1184279"/>
                <a:gd name="connsiteY32" fmla="*/ 292674 h 572187"/>
                <a:gd name="connsiteX33" fmla="*/ 1184279 w 1184279"/>
                <a:gd name="connsiteY33" fmla="*/ 315399 h 572187"/>
                <a:gd name="connsiteX34" fmla="*/ 1150192 w 1184279"/>
                <a:gd name="connsiteY34" fmla="*/ 308581 h 572187"/>
                <a:gd name="connsiteX35" fmla="*/ 1097925 w 1184279"/>
                <a:gd name="connsiteY35" fmla="*/ 315399 h 572187"/>
                <a:gd name="connsiteX36" fmla="*/ 1070656 w 1184279"/>
                <a:gd name="connsiteY36" fmla="*/ 331306 h 572187"/>
                <a:gd name="connsiteX37" fmla="*/ 1047931 w 1184279"/>
                <a:gd name="connsiteY37" fmla="*/ 367665 h 572187"/>
                <a:gd name="connsiteX38" fmla="*/ 988847 w 1184279"/>
                <a:gd name="connsiteY38" fmla="*/ 383573 h 572187"/>
                <a:gd name="connsiteX39" fmla="*/ 952488 w 1184279"/>
                <a:gd name="connsiteY39" fmla="*/ 410842 h 572187"/>
                <a:gd name="connsiteX40" fmla="*/ 913856 w 1184279"/>
                <a:gd name="connsiteY40" fmla="*/ 399480 h 572187"/>
                <a:gd name="connsiteX41" fmla="*/ 893404 w 1184279"/>
                <a:gd name="connsiteY41" fmla="*/ 394935 h 572187"/>
                <a:gd name="connsiteX42" fmla="*/ 879238 w 1184279"/>
                <a:gd name="connsiteY42" fmla="*/ 429338 h 572187"/>
                <a:gd name="connsiteX43" fmla="*/ 881716 w 1184279"/>
                <a:gd name="connsiteY43" fmla="*/ 432807 h 572187"/>
                <a:gd name="connsiteX44" fmla="*/ 884891 w 1184279"/>
                <a:gd name="connsiteY44" fmla="*/ 443919 h 572187"/>
                <a:gd name="connsiteX45" fmla="*/ 888859 w 1184279"/>
                <a:gd name="connsiteY45" fmla="*/ 449474 h 572187"/>
                <a:gd name="connsiteX46" fmla="*/ 893404 w 1184279"/>
                <a:gd name="connsiteY46" fmla="*/ 465381 h 572187"/>
                <a:gd name="connsiteX47" fmla="*/ 866134 w 1184279"/>
                <a:gd name="connsiteY47" fmla="*/ 485834 h 572187"/>
                <a:gd name="connsiteX48" fmla="*/ 838865 w 1184279"/>
                <a:gd name="connsiteY48" fmla="*/ 508558 h 572187"/>
                <a:gd name="connsiteX49" fmla="*/ 795688 w 1184279"/>
                <a:gd name="connsiteY49" fmla="*/ 529010 h 572187"/>
                <a:gd name="connsiteX50" fmla="*/ 743421 w 1184279"/>
                <a:gd name="connsiteY50" fmla="*/ 529010 h 572187"/>
                <a:gd name="connsiteX51" fmla="*/ 684337 w 1184279"/>
                <a:gd name="connsiteY51" fmla="*/ 544918 h 572187"/>
                <a:gd name="connsiteX52" fmla="*/ 641160 w 1184279"/>
                <a:gd name="connsiteY52" fmla="*/ 572187 h 572187"/>
                <a:gd name="connsiteX53" fmla="*/ 625253 w 1184279"/>
                <a:gd name="connsiteY53" fmla="*/ 556280 h 572187"/>
                <a:gd name="connsiteX54" fmla="*/ 582076 w 1184279"/>
                <a:gd name="connsiteY54" fmla="*/ 556280 h 572187"/>
                <a:gd name="connsiteX55" fmla="*/ 527537 w 1184279"/>
                <a:gd name="connsiteY55" fmla="*/ 529010 h 572187"/>
                <a:gd name="connsiteX56" fmla="*/ 488905 w 1184279"/>
                <a:gd name="connsiteY56" fmla="*/ 519920 h 572187"/>
                <a:gd name="connsiteX57" fmla="*/ 441183 w 1184279"/>
                <a:gd name="connsiteY57" fmla="*/ 529010 h 572187"/>
                <a:gd name="connsiteX58" fmla="*/ 361647 w 1184279"/>
                <a:gd name="connsiteY58" fmla="*/ 519920 h 572187"/>
                <a:gd name="connsiteX59" fmla="*/ 323015 w 1184279"/>
                <a:gd name="connsiteY59" fmla="*/ 519920 h 572187"/>
                <a:gd name="connsiteX60" fmla="*/ 302563 w 1184279"/>
                <a:gd name="connsiteY60" fmla="*/ 485834 h 572187"/>
                <a:gd name="connsiteX61" fmla="*/ 298018 w 1184279"/>
                <a:gd name="connsiteY61" fmla="*/ 473496 h 572187"/>
                <a:gd name="connsiteX62" fmla="*/ 295420 w 1184279"/>
                <a:gd name="connsiteY62" fmla="*/ 469167 h 572187"/>
                <a:gd name="connsiteX63" fmla="*/ 285574 w 1184279"/>
                <a:gd name="connsiteY63" fmla="*/ 442440 h 572187"/>
                <a:gd name="connsiteX64" fmla="*/ 263931 w 1184279"/>
                <a:gd name="connsiteY64" fmla="*/ 438112 h 572187"/>
                <a:gd name="connsiteX65" fmla="*/ 216210 w 1184279"/>
                <a:gd name="connsiteY65" fmla="*/ 406297 h 572187"/>
                <a:gd name="connsiteX66" fmla="*/ 168488 w 1184279"/>
                <a:gd name="connsiteY66" fmla="*/ 394935 h 572187"/>
                <a:gd name="connsiteX67" fmla="*/ 125311 w 1184279"/>
                <a:gd name="connsiteY67" fmla="*/ 390390 h 572187"/>
                <a:gd name="connsiteX68" fmla="*/ 113949 w 1184279"/>
                <a:gd name="connsiteY68" fmla="*/ 367665 h 572187"/>
                <a:gd name="connsiteX69" fmla="*/ 114262 w 1184279"/>
                <a:gd name="connsiteY69" fmla="*/ 365911 h 572187"/>
                <a:gd name="connsiteX70" fmla="*/ 106806 w 1184279"/>
                <a:gd name="connsiteY70" fmla="*/ 350998 h 572187"/>
                <a:gd name="connsiteX71" fmla="*/ 117422 w 1184279"/>
                <a:gd name="connsiteY71" fmla="*/ 291546 h 572187"/>
                <a:gd name="connsiteX72" fmla="*/ 98042 w 1184279"/>
                <a:gd name="connsiteY72" fmla="*/ 260860 h 572187"/>
                <a:gd name="connsiteX73" fmla="*/ 50320 w 1184279"/>
                <a:gd name="connsiteY73" fmla="*/ 238135 h 572187"/>
                <a:gd name="connsiteX74" fmla="*/ 16233 w 1184279"/>
                <a:gd name="connsiteY74" fmla="*/ 213138 h 572187"/>
                <a:gd name="connsiteX75" fmla="*/ 12983 w 1184279"/>
                <a:gd name="connsiteY75" fmla="*/ 199326 h 572187"/>
                <a:gd name="connsiteX76" fmla="*/ 9090 w 1184279"/>
                <a:gd name="connsiteY76" fmla="*/ 196471 h 572187"/>
                <a:gd name="connsiteX77" fmla="*/ 0 w 1184279"/>
                <a:gd name="connsiteY77" fmla="*/ 157839 h 572187"/>
                <a:gd name="connsiteX78" fmla="*/ 43177 w 1184279"/>
                <a:gd name="connsiteY78" fmla="*/ 146477 h 572187"/>
                <a:gd name="connsiteX79" fmla="*/ 106806 w 1184279"/>
                <a:gd name="connsiteY79" fmla="*/ 98755 h 572187"/>
                <a:gd name="connsiteX80" fmla="*/ 165890 w 1184279"/>
                <a:gd name="connsiteY80" fmla="*/ 71485 h 572187"/>
                <a:gd name="connsiteX81" fmla="*/ 197704 w 1184279"/>
                <a:gd name="connsiteY81" fmla="*/ 87393 h 572187"/>
                <a:gd name="connsiteX82" fmla="*/ 236336 w 1184279"/>
                <a:gd name="connsiteY82" fmla="*/ 87393 h 572187"/>
                <a:gd name="connsiteX83" fmla="*/ 263606 w 1184279"/>
                <a:gd name="connsiteY83" fmla="*/ 114662 h 572187"/>
                <a:gd name="connsiteX84" fmla="*/ 295420 w 1184279"/>
                <a:gd name="connsiteY84" fmla="*/ 114662 h 572187"/>
                <a:gd name="connsiteX85" fmla="*/ 347687 w 1184279"/>
                <a:gd name="connsiteY85" fmla="*/ 130569 h 572187"/>
                <a:gd name="connsiteX86" fmla="*/ 385878 w 1184279"/>
                <a:gd name="connsiteY86" fmla="*/ 94625 h 572187"/>
                <a:gd name="connsiteX87" fmla="*/ 377555 w 1184279"/>
                <a:gd name="connsiteY87" fmla="*/ 76790 h 572187"/>
                <a:gd name="connsiteX88" fmla="*/ 377904 w 1184279"/>
                <a:gd name="connsiteY88" fmla="*/ 76179 h 572187"/>
                <a:gd name="connsiteX89" fmla="*/ 370412 w 1184279"/>
                <a:gd name="connsiteY89" fmla="*/ 60123 h 572187"/>
                <a:gd name="connsiteX90" fmla="*/ 424408 w 1184279"/>
                <a:gd name="connsiteY90" fmla="*/ 17072 h 572187"/>
                <a:gd name="connsiteX0" fmla="*/ 424408 w 1184279"/>
                <a:gd name="connsiteY0" fmla="*/ 2234 h 557349"/>
                <a:gd name="connsiteX1" fmla="*/ 449948 w 1184279"/>
                <a:gd name="connsiteY1" fmla="*/ 8926 h 557349"/>
                <a:gd name="connsiteX2" fmla="*/ 481762 w 1184279"/>
                <a:gd name="connsiteY2" fmla="*/ 13471 h 557349"/>
                <a:gd name="connsiteX3" fmla="*/ 524939 w 1184279"/>
                <a:gd name="connsiteY3" fmla="*/ 29378 h 557349"/>
                <a:gd name="connsiteX4" fmla="*/ 527292 w 1184279"/>
                <a:gd name="connsiteY4" fmla="*/ 44280 h 557349"/>
                <a:gd name="connsiteX5" fmla="*/ 532082 w 1184279"/>
                <a:gd name="connsiteY5" fmla="*/ 46045 h 557349"/>
                <a:gd name="connsiteX6" fmla="*/ 536600 w 1184279"/>
                <a:gd name="connsiteY6" fmla="*/ 74661 h 557349"/>
                <a:gd name="connsiteX7" fmla="*/ 584023 w 1184279"/>
                <a:gd name="connsiteY7" fmla="*/ 95279 h 557349"/>
                <a:gd name="connsiteX8" fmla="*/ 622655 w 1184279"/>
                <a:gd name="connsiteY8" fmla="*/ 83917 h 557349"/>
                <a:gd name="connsiteX9" fmla="*/ 665832 w 1184279"/>
                <a:gd name="connsiteY9" fmla="*/ 79372 h 557349"/>
                <a:gd name="connsiteX10" fmla="*/ 702191 w 1184279"/>
                <a:gd name="connsiteY10" fmla="*/ 83917 h 557349"/>
                <a:gd name="connsiteX11" fmla="*/ 740823 w 1184279"/>
                <a:gd name="connsiteY11" fmla="*/ 111187 h 557349"/>
                <a:gd name="connsiteX12" fmla="*/ 761275 w 1184279"/>
                <a:gd name="connsiteY12" fmla="*/ 143001 h 557349"/>
                <a:gd name="connsiteX13" fmla="*/ 795362 w 1184279"/>
                <a:gd name="connsiteY13" fmla="*/ 143001 h 557349"/>
                <a:gd name="connsiteX14" fmla="*/ 843084 w 1184279"/>
                <a:gd name="connsiteY14" fmla="*/ 147546 h 557349"/>
                <a:gd name="connsiteX15" fmla="*/ 874898 w 1184279"/>
                <a:gd name="connsiteY15" fmla="*/ 138456 h 557349"/>
                <a:gd name="connsiteX16" fmla="*/ 922620 w 1184279"/>
                <a:gd name="connsiteY16" fmla="*/ 127094 h 557349"/>
                <a:gd name="connsiteX17" fmla="*/ 977159 w 1184279"/>
                <a:gd name="connsiteY17" fmla="*/ 88462 h 557349"/>
                <a:gd name="connsiteX18" fmla="*/ 1004429 w 1184279"/>
                <a:gd name="connsiteY18" fmla="*/ 95279 h 557349"/>
                <a:gd name="connsiteX19" fmla="*/ 1020336 w 1184279"/>
                <a:gd name="connsiteY19" fmla="*/ 111187 h 557349"/>
                <a:gd name="connsiteX20" fmla="*/ 1063513 w 1184279"/>
                <a:gd name="connsiteY20" fmla="*/ 104369 h 557349"/>
                <a:gd name="connsiteX21" fmla="*/ 1056552 w 1184279"/>
                <a:gd name="connsiteY21" fmla="*/ 123263 h 557349"/>
                <a:gd name="connsiteX22" fmla="*/ 1070656 w 1184279"/>
                <a:gd name="connsiteY22" fmla="*/ 121036 h 557349"/>
                <a:gd name="connsiteX23" fmla="*/ 1054749 w 1184279"/>
                <a:gd name="connsiteY23" fmla="*/ 164213 h 557349"/>
                <a:gd name="connsiteX24" fmla="*/ 1027479 w 1184279"/>
                <a:gd name="connsiteY24" fmla="*/ 218752 h 557349"/>
                <a:gd name="connsiteX25" fmla="*/ 1031859 w 1184279"/>
                <a:gd name="connsiteY25" fmla="*/ 229265 h 557349"/>
                <a:gd name="connsiteX26" fmla="*/ 1052151 w 1184279"/>
                <a:gd name="connsiteY26" fmla="*/ 217992 h 557349"/>
                <a:gd name="connsiteX27" fmla="*/ 1083965 w 1184279"/>
                <a:gd name="connsiteY27" fmla="*/ 229355 h 557349"/>
                <a:gd name="connsiteX28" fmla="*/ 1118052 w 1184279"/>
                <a:gd name="connsiteY28" fmla="*/ 206630 h 557349"/>
                <a:gd name="connsiteX29" fmla="*/ 1143049 w 1184279"/>
                <a:gd name="connsiteY29" fmla="*/ 224810 h 557349"/>
                <a:gd name="connsiteX30" fmla="*/ 1177136 w 1184279"/>
                <a:gd name="connsiteY30" fmla="*/ 261169 h 557349"/>
                <a:gd name="connsiteX31" fmla="*/ 1177136 w 1184279"/>
                <a:gd name="connsiteY31" fmla="*/ 270217 h 557349"/>
                <a:gd name="connsiteX32" fmla="*/ 1184279 w 1184279"/>
                <a:gd name="connsiteY32" fmla="*/ 277836 h 557349"/>
                <a:gd name="connsiteX33" fmla="*/ 1184279 w 1184279"/>
                <a:gd name="connsiteY33" fmla="*/ 300561 h 557349"/>
                <a:gd name="connsiteX34" fmla="*/ 1150192 w 1184279"/>
                <a:gd name="connsiteY34" fmla="*/ 293743 h 557349"/>
                <a:gd name="connsiteX35" fmla="*/ 1097925 w 1184279"/>
                <a:gd name="connsiteY35" fmla="*/ 300561 h 557349"/>
                <a:gd name="connsiteX36" fmla="*/ 1070656 w 1184279"/>
                <a:gd name="connsiteY36" fmla="*/ 316468 h 557349"/>
                <a:gd name="connsiteX37" fmla="*/ 1047931 w 1184279"/>
                <a:gd name="connsiteY37" fmla="*/ 352827 h 557349"/>
                <a:gd name="connsiteX38" fmla="*/ 988847 w 1184279"/>
                <a:gd name="connsiteY38" fmla="*/ 368735 h 557349"/>
                <a:gd name="connsiteX39" fmla="*/ 952488 w 1184279"/>
                <a:gd name="connsiteY39" fmla="*/ 396004 h 557349"/>
                <a:gd name="connsiteX40" fmla="*/ 913856 w 1184279"/>
                <a:gd name="connsiteY40" fmla="*/ 384642 h 557349"/>
                <a:gd name="connsiteX41" fmla="*/ 893404 w 1184279"/>
                <a:gd name="connsiteY41" fmla="*/ 380097 h 557349"/>
                <a:gd name="connsiteX42" fmla="*/ 879238 w 1184279"/>
                <a:gd name="connsiteY42" fmla="*/ 414500 h 557349"/>
                <a:gd name="connsiteX43" fmla="*/ 881716 w 1184279"/>
                <a:gd name="connsiteY43" fmla="*/ 417969 h 557349"/>
                <a:gd name="connsiteX44" fmla="*/ 884891 w 1184279"/>
                <a:gd name="connsiteY44" fmla="*/ 429081 h 557349"/>
                <a:gd name="connsiteX45" fmla="*/ 888859 w 1184279"/>
                <a:gd name="connsiteY45" fmla="*/ 434636 h 557349"/>
                <a:gd name="connsiteX46" fmla="*/ 893404 w 1184279"/>
                <a:gd name="connsiteY46" fmla="*/ 450543 h 557349"/>
                <a:gd name="connsiteX47" fmla="*/ 866134 w 1184279"/>
                <a:gd name="connsiteY47" fmla="*/ 470996 h 557349"/>
                <a:gd name="connsiteX48" fmla="*/ 838865 w 1184279"/>
                <a:gd name="connsiteY48" fmla="*/ 493720 h 557349"/>
                <a:gd name="connsiteX49" fmla="*/ 795688 w 1184279"/>
                <a:gd name="connsiteY49" fmla="*/ 514172 h 557349"/>
                <a:gd name="connsiteX50" fmla="*/ 743421 w 1184279"/>
                <a:gd name="connsiteY50" fmla="*/ 514172 h 557349"/>
                <a:gd name="connsiteX51" fmla="*/ 684337 w 1184279"/>
                <a:gd name="connsiteY51" fmla="*/ 530080 h 557349"/>
                <a:gd name="connsiteX52" fmla="*/ 641160 w 1184279"/>
                <a:gd name="connsiteY52" fmla="*/ 557349 h 557349"/>
                <a:gd name="connsiteX53" fmla="*/ 625253 w 1184279"/>
                <a:gd name="connsiteY53" fmla="*/ 541442 h 557349"/>
                <a:gd name="connsiteX54" fmla="*/ 582076 w 1184279"/>
                <a:gd name="connsiteY54" fmla="*/ 541442 h 557349"/>
                <a:gd name="connsiteX55" fmla="*/ 527537 w 1184279"/>
                <a:gd name="connsiteY55" fmla="*/ 514172 h 557349"/>
                <a:gd name="connsiteX56" fmla="*/ 488905 w 1184279"/>
                <a:gd name="connsiteY56" fmla="*/ 505082 h 557349"/>
                <a:gd name="connsiteX57" fmla="*/ 441183 w 1184279"/>
                <a:gd name="connsiteY57" fmla="*/ 514172 h 557349"/>
                <a:gd name="connsiteX58" fmla="*/ 361647 w 1184279"/>
                <a:gd name="connsiteY58" fmla="*/ 505082 h 557349"/>
                <a:gd name="connsiteX59" fmla="*/ 323015 w 1184279"/>
                <a:gd name="connsiteY59" fmla="*/ 505082 h 557349"/>
                <a:gd name="connsiteX60" fmla="*/ 302563 w 1184279"/>
                <a:gd name="connsiteY60" fmla="*/ 470996 h 557349"/>
                <a:gd name="connsiteX61" fmla="*/ 298018 w 1184279"/>
                <a:gd name="connsiteY61" fmla="*/ 458658 h 557349"/>
                <a:gd name="connsiteX62" fmla="*/ 295420 w 1184279"/>
                <a:gd name="connsiteY62" fmla="*/ 454329 h 557349"/>
                <a:gd name="connsiteX63" fmla="*/ 285574 w 1184279"/>
                <a:gd name="connsiteY63" fmla="*/ 427602 h 557349"/>
                <a:gd name="connsiteX64" fmla="*/ 263931 w 1184279"/>
                <a:gd name="connsiteY64" fmla="*/ 423274 h 557349"/>
                <a:gd name="connsiteX65" fmla="*/ 216210 w 1184279"/>
                <a:gd name="connsiteY65" fmla="*/ 391459 h 557349"/>
                <a:gd name="connsiteX66" fmla="*/ 168488 w 1184279"/>
                <a:gd name="connsiteY66" fmla="*/ 380097 h 557349"/>
                <a:gd name="connsiteX67" fmla="*/ 125311 w 1184279"/>
                <a:gd name="connsiteY67" fmla="*/ 375552 h 557349"/>
                <a:gd name="connsiteX68" fmla="*/ 113949 w 1184279"/>
                <a:gd name="connsiteY68" fmla="*/ 352827 h 557349"/>
                <a:gd name="connsiteX69" fmla="*/ 114262 w 1184279"/>
                <a:gd name="connsiteY69" fmla="*/ 351073 h 557349"/>
                <a:gd name="connsiteX70" fmla="*/ 106806 w 1184279"/>
                <a:gd name="connsiteY70" fmla="*/ 336160 h 557349"/>
                <a:gd name="connsiteX71" fmla="*/ 117422 w 1184279"/>
                <a:gd name="connsiteY71" fmla="*/ 276708 h 557349"/>
                <a:gd name="connsiteX72" fmla="*/ 98042 w 1184279"/>
                <a:gd name="connsiteY72" fmla="*/ 246022 h 557349"/>
                <a:gd name="connsiteX73" fmla="*/ 50320 w 1184279"/>
                <a:gd name="connsiteY73" fmla="*/ 223297 h 557349"/>
                <a:gd name="connsiteX74" fmla="*/ 16233 w 1184279"/>
                <a:gd name="connsiteY74" fmla="*/ 198300 h 557349"/>
                <a:gd name="connsiteX75" fmla="*/ 12983 w 1184279"/>
                <a:gd name="connsiteY75" fmla="*/ 184488 h 557349"/>
                <a:gd name="connsiteX76" fmla="*/ 9090 w 1184279"/>
                <a:gd name="connsiteY76" fmla="*/ 181633 h 557349"/>
                <a:gd name="connsiteX77" fmla="*/ 0 w 1184279"/>
                <a:gd name="connsiteY77" fmla="*/ 143001 h 557349"/>
                <a:gd name="connsiteX78" fmla="*/ 43177 w 1184279"/>
                <a:gd name="connsiteY78" fmla="*/ 131639 h 557349"/>
                <a:gd name="connsiteX79" fmla="*/ 106806 w 1184279"/>
                <a:gd name="connsiteY79" fmla="*/ 83917 h 557349"/>
                <a:gd name="connsiteX80" fmla="*/ 165890 w 1184279"/>
                <a:gd name="connsiteY80" fmla="*/ 56647 h 557349"/>
                <a:gd name="connsiteX81" fmla="*/ 197704 w 1184279"/>
                <a:gd name="connsiteY81" fmla="*/ 72555 h 557349"/>
                <a:gd name="connsiteX82" fmla="*/ 236336 w 1184279"/>
                <a:gd name="connsiteY82" fmla="*/ 72555 h 557349"/>
                <a:gd name="connsiteX83" fmla="*/ 263606 w 1184279"/>
                <a:gd name="connsiteY83" fmla="*/ 99824 h 557349"/>
                <a:gd name="connsiteX84" fmla="*/ 295420 w 1184279"/>
                <a:gd name="connsiteY84" fmla="*/ 99824 h 557349"/>
                <a:gd name="connsiteX85" fmla="*/ 347687 w 1184279"/>
                <a:gd name="connsiteY85" fmla="*/ 115731 h 557349"/>
                <a:gd name="connsiteX86" fmla="*/ 385878 w 1184279"/>
                <a:gd name="connsiteY86" fmla="*/ 79787 h 557349"/>
                <a:gd name="connsiteX87" fmla="*/ 377555 w 1184279"/>
                <a:gd name="connsiteY87" fmla="*/ 61952 h 557349"/>
                <a:gd name="connsiteX88" fmla="*/ 377904 w 1184279"/>
                <a:gd name="connsiteY88" fmla="*/ 61341 h 557349"/>
                <a:gd name="connsiteX89" fmla="*/ 370412 w 1184279"/>
                <a:gd name="connsiteY89" fmla="*/ 45285 h 557349"/>
                <a:gd name="connsiteX90" fmla="*/ 424408 w 1184279"/>
                <a:gd name="connsiteY90" fmla="*/ 2234 h 557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184279" h="557349">
                  <a:moveTo>
                    <a:pt x="424408" y="2234"/>
                  </a:moveTo>
                  <a:lnTo>
                    <a:pt x="449948" y="8926"/>
                  </a:lnTo>
                  <a:lnTo>
                    <a:pt x="481762" y="13471"/>
                  </a:lnTo>
                  <a:lnTo>
                    <a:pt x="524939" y="29378"/>
                  </a:lnTo>
                  <a:lnTo>
                    <a:pt x="527292" y="44280"/>
                  </a:lnTo>
                  <a:lnTo>
                    <a:pt x="532082" y="46045"/>
                  </a:lnTo>
                  <a:lnTo>
                    <a:pt x="536600" y="74661"/>
                  </a:lnTo>
                  <a:lnTo>
                    <a:pt x="584023" y="95279"/>
                  </a:lnTo>
                  <a:lnTo>
                    <a:pt x="622655" y="83917"/>
                  </a:lnTo>
                  <a:lnTo>
                    <a:pt x="665832" y="79372"/>
                  </a:lnTo>
                  <a:lnTo>
                    <a:pt x="702191" y="83917"/>
                  </a:lnTo>
                  <a:lnTo>
                    <a:pt x="740823" y="111187"/>
                  </a:lnTo>
                  <a:lnTo>
                    <a:pt x="761275" y="143001"/>
                  </a:lnTo>
                  <a:lnTo>
                    <a:pt x="795362" y="143001"/>
                  </a:lnTo>
                  <a:lnTo>
                    <a:pt x="843084" y="147546"/>
                  </a:lnTo>
                  <a:lnTo>
                    <a:pt x="874898" y="138456"/>
                  </a:lnTo>
                  <a:lnTo>
                    <a:pt x="922620" y="127094"/>
                  </a:lnTo>
                  <a:lnTo>
                    <a:pt x="977159" y="88462"/>
                  </a:lnTo>
                  <a:lnTo>
                    <a:pt x="1004429" y="95279"/>
                  </a:lnTo>
                  <a:lnTo>
                    <a:pt x="1020336" y="111187"/>
                  </a:lnTo>
                  <a:lnTo>
                    <a:pt x="1063513" y="104369"/>
                  </a:lnTo>
                  <a:lnTo>
                    <a:pt x="1056552" y="123263"/>
                  </a:lnTo>
                  <a:lnTo>
                    <a:pt x="1070656" y="121036"/>
                  </a:lnTo>
                  <a:lnTo>
                    <a:pt x="1054749" y="164213"/>
                  </a:lnTo>
                  <a:lnTo>
                    <a:pt x="1027479" y="218752"/>
                  </a:lnTo>
                  <a:lnTo>
                    <a:pt x="1031859" y="229265"/>
                  </a:lnTo>
                  <a:lnTo>
                    <a:pt x="1052151" y="217992"/>
                  </a:lnTo>
                  <a:lnTo>
                    <a:pt x="1083965" y="229355"/>
                  </a:lnTo>
                  <a:lnTo>
                    <a:pt x="1118052" y="206630"/>
                  </a:lnTo>
                  <a:lnTo>
                    <a:pt x="1143049" y="224810"/>
                  </a:lnTo>
                  <a:lnTo>
                    <a:pt x="1177136" y="261169"/>
                  </a:lnTo>
                  <a:lnTo>
                    <a:pt x="1177136" y="270217"/>
                  </a:lnTo>
                  <a:lnTo>
                    <a:pt x="1184279" y="277836"/>
                  </a:lnTo>
                  <a:lnTo>
                    <a:pt x="1184279" y="300561"/>
                  </a:lnTo>
                  <a:lnTo>
                    <a:pt x="1150192" y="293743"/>
                  </a:lnTo>
                  <a:lnTo>
                    <a:pt x="1097925" y="300561"/>
                  </a:lnTo>
                  <a:lnTo>
                    <a:pt x="1070656" y="316468"/>
                  </a:lnTo>
                  <a:lnTo>
                    <a:pt x="1047931" y="352827"/>
                  </a:lnTo>
                  <a:lnTo>
                    <a:pt x="988847" y="368735"/>
                  </a:lnTo>
                  <a:lnTo>
                    <a:pt x="952488" y="396004"/>
                  </a:lnTo>
                  <a:lnTo>
                    <a:pt x="913856" y="384642"/>
                  </a:lnTo>
                  <a:lnTo>
                    <a:pt x="893404" y="380097"/>
                  </a:lnTo>
                  <a:lnTo>
                    <a:pt x="879238" y="414500"/>
                  </a:lnTo>
                  <a:lnTo>
                    <a:pt x="881716" y="417969"/>
                  </a:lnTo>
                  <a:lnTo>
                    <a:pt x="884891" y="429081"/>
                  </a:lnTo>
                  <a:lnTo>
                    <a:pt x="888859" y="434636"/>
                  </a:lnTo>
                  <a:lnTo>
                    <a:pt x="893404" y="450543"/>
                  </a:lnTo>
                  <a:lnTo>
                    <a:pt x="866134" y="470996"/>
                  </a:lnTo>
                  <a:lnTo>
                    <a:pt x="838865" y="493720"/>
                  </a:lnTo>
                  <a:lnTo>
                    <a:pt x="795688" y="514172"/>
                  </a:lnTo>
                  <a:lnTo>
                    <a:pt x="743421" y="514172"/>
                  </a:lnTo>
                  <a:lnTo>
                    <a:pt x="684337" y="530080"/>
                  </a:lnTo>
                  <a:lnTo>
                    <a:pt x="641160" y="557349"/>
                  </a:lnTo>
                  <a:lnTo>
                    <a:pt x="625253" y="541442"/>
                  </a:lnTo>
                  <a:lnTo>
                    <a:pt x="582076" y="541442"/>
                  </a:lnTo>
                  <a:lnTo>
                    <a:pt x="527537" y="514172"/>
                  </a:lnTo>
                  <a:lnTo>
                    <a:pt x="488905" y="505082"/>
                  </a:lnTo>
                  <a:lnTo>
                    <a:pt x="441183" y="514172"/>
                  </a:lnTo>
                  <a:lnTo>
                    <a:pt x="361647" y="505082"/>
                  </a:lnTo>
                  <a:lnTo>
                    <a:pt x="323015" y="505082"/>
                  </a:lnTo>
                  <a:lnTo>
                    <a:pt x="302563" y="470996"/>
                  </a:lnTo>
                  <a:lnTo>
                    <a:pt x="298018" y="458658"/>
                  </a:lnTo>
                  <a:lnTo>
                    <a:pt x="295420" y="454329"/>
                  </a:lnTo>
                  <a:lnTo>
                    <a:pt x="285574" y="427602"/>
                  </a:lnTo>
                  <a:lnTo>
                    <a:pt x="263931" y="423274"/>
                  </a:lnTo>
                  <a:lnTo>
                    <a:pt x="216210" y="391459"/>
                  </a:lnTo>
                  <a:lnTo>
                    <a:pt x="168488" y="380097"/>
                  </a:lnTo>
                  <a:lnTo>
                    <a:pt x="125311" y="375552"/>
                  </a:lnTo>
                  <a:lnTo>
                    <a:pt x="113949" y="352827"/>
                  </a:lnTo>
                  <a:cubicBezTo>
                    <a:pt x="114053" y="352242"/>
                    <a:pt x="114158" y="351658"/>
                    <a:pt x="114262" y="351073"/>
                  </a:cubicBezTo>
                  <a:lnTo>
                    <a:pt x="106806" y="336160"/>
                  </a:lnTo>
                  <a:lnTo>
                    <a:pt x="117422" y="276708"/>
                  </a:lnTo>
                  <a:lnTo>
                    <a:pt x="98042" y="246022"/>
                  </a:lnTo>
                  <a:lnTo>
                    <a:pt x="50320" y="223297"/>
                  </a:lnTo>
                  <a:lnTo>
                    <a:pt x="16233" y="198300"/>
                  </a:lnTo>
                  <a:lnTo>
                    <a:pt x="12983" y="184488"/>
                  </a:lnTo>
                  <a:lnTo>
                    <a:pt x="9090" y="181633"/>
                  </a:lnTo>
                  <a:lnTo>
                    <a:pt x="0" y="143001"/>
                  </a:lnTo>
                  <a:lnTo>
                    <a:pt x="43177" y="131639"/>
                  </a:lnTo>
                  <a:lnTo>
                    <a:pt x="106806" y="83917"/>
                  </a:lnTo>
                  <a:lnTo>
                    <a:pt x="165890" y="56647"/>
                  </a:lnTo>
                  <a:lnTo>
                    <a:pt x="197704" y="72555"/>
                  </a:lnTo>
                  <a:lnTo>
                    <a:pt x="236336" y="72555"/>
                  </a:lnTo>
                  <a:lnTo>
                    <a:pt x="263606" y="99824"/>
                  </a:lnTo>
                  <a:lnTo>
                    <a:pt x="295420" y="99824"/>
                  </a:lnTo>
                  <a:lnTo>
                    <a:pt x="347687" y="115731"/>
                  </a:lnTo>
                  <a:lnTo>
                    <a:pt x="385878" y="79787"/>
                  </a:lnTo>
                  <a:lnTo>
                    <a:pt x="377555" y="61952"/>
                  </a:lnTo>
                  <a:lnTo>
                    <a:pt x="377904" y="61341"/>
                  </a:lnTo>
                  <a:lnTo>
                    <a:pt x="370412" y="45285"/>
                  </a:lnTo>
                  <a:cubicBezTo>
                    <a:pt x="382532" y="24075"/>
                    <a:pt x="394650" y="-8891"/>
                    <a:pt x="424408" y="223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Freeform 85">
              <a:extLst>
                <a:ext uri="{FF2B5EF4-FFF2-40B4-BE49-F238E27FC236}">
                  <a16:creationId xmlns:a16="http://schemas.microsoft.com/office/drawing/2014/main" id="{AE8FAD75-3991-4DD3-82FF-74E1EC93D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0651" y="3890967"/>
              <a:ext cx="157791" cy="87183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Freeform 92">
              <a:extLst>
                <a:ext uri="{FF2B5EF4-FFF2-40B4-BE49-F238E27FC236}">
                  <a16:creationId xmlns:a16="http://schemas.microsoft.com/office/drawing/2014/main" id="{AE6A1646-F1D2-4E8F-823D-4015353D2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3764" y="3773734"/>
              <a:ext cx="561115" cy="571231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76705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29519 w 1084401"/>
                <a:gd name="connsiteY137" fmla="*/ 856252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97704 w 1084401"/>
                <a:gd name="connsiteY138" fmla="*/ 801713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81797 w 1084401"/>
                <a:gd name="connsiteY139" fmla="*/ 726722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0067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0435 w 1084401"/>
                <a:gd name="connsiteY140" fmla="*/ 679000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70435 w 1084401"/>
                <a:gd name="connsiteY141" fmla="*/ 635823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65890 w 1084401"/>
                <a:gd name="connsiteY142" fmla="*/ 597191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82956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7 w 1084401"/>
                <a:gd name="connsiteY133" fmla="*/ 973211 h 1103951"/>
                <a:gd name="connsiteX134" fmla="*/ 267040 w 1084401"/>
                <a:gd name="connsiteY134" fmla="*/ 920251 h 1103951"/>
                <a:gd name="connsiteX135" fmla="*/ 245426 w 1084401"/>
                <a:gd name="connsiteY135" fmla="*/ 924426 h 1103951"/>
                <a:gd name="connsiteX136" fmla="*/ 236336 w 1084401"/>
                <a:gd name="connsiteY136" fmla="*/ 885523 h 1103951"/>
                <a:gd name="connsiteX137" fmla="*/ 235398 w 1084401"/>
                <a:gd name="connsiteY137" fmla="*/ 847433 h 1103951"/>
                <a:gd name="connsiteX138" fmla="*/ 188886 w 1084401"/>
                <a:gd name="connsiteY138" fmla="*/ 807592 h 1103951"/>
                <a:gd name="connsiteX139" fmla="*/ 170040 w 1084401"/>
                <a:gd name="connsiteY139" fmla="*/ 726723 h 1103951"/>
                <a:gd name="connsiteX140" fmla="*/ 176316 w 1084401"/>
                <a:gd name="connsiteY140" fmla="*/ 693698 h 1103951"/>
                <a:gd name="connsiteX141" fmla="*/ 161618 w 1084401"/>
                <a:gd name="connsiteY141" fmla="*/ 647582 h 1103951"/>
                <a:gd name="connsiteX142" fmla="*/ 157071 w 1084401"/>
                <a:gd name="connsiteY142" fmla="*/ 606010 h 1103951"/>
                <a:gd name="connsiteX143" fmla="*/ 111351 w 1084401"/>
                <a:gd name="connsiteY143" fmla="*/ 617644 h 1103951"/>
                <a:gd name="connsiteX144" fmla="*/ 86354 w 1084401"/>
                <a:gd name="connsiteY144" fmla="*/ 613099 h 1103951"/>
                <a:gd name="connsiteX145" fmla="*/ 36359 w 1084401"/>
                <a:gd name="connsiteY145" fmla="*/ 565377 h 1103951"/>
                <a:gd name="connsiteX146" fmla="*/ 52267 w 1084401"/>
                <a:gd name="connsiteY146" fmla="*/ 554014 h 1103951"/>
                <a:gd name="connsiteX147" fmla="*/ 43177 w 1084401"/>
                <a:gd name="connsiteY147" fmla="*/ 538107 h 1103951"/>
                <a:gd name="connsiteX148" fmla="*/ 0 w 1084401"/>
                <a:gd name="connsiteY148" fmla="*/ 499475 h 1103951"/>
                <a:gd name="connsiteX149" fmla="*/ 24997 w 1084401"/>
                <a:gd name="connsiteY149" fmla="*/ 479023 h 1103951"/>
                <a:gd name="connsiteX150" fmla="*/ 26761 w 1084401"/>
                <a:gd name="connsiteY150" fmla="*/ 479023 h 1103951"/>
                <a:gd name="connsiteX151" fmla="*/ 34522 w 1084401"/>
                <a:gd name="connsiteY151" fmla="*/ 472673 h 1103951"/>
                <a:gd name="connsiteX152" fmla="*/ 104938 w 1084401"/>
                <a:gd name="connsiteY152" fmla="*/ 472673 h 1103951"/>
                <a:gd name="connsiteX153" fmla="*/ 95444 w 1084401"/>
                <a:gd name="connsiteY153" fmla="*/ 440391 h 1103951"/>
                <a:gd name="connsiteX154" fmla="*/ 74991 w 1084401"/>
                <a:gd name="connsiteY154" fmla="*/ 419939 h 1103951"/>
                <a:gd name="connsiteX155" fmla="*/ 68174 w 1084401"/>
                <a:gd name="connsiteY155" fmla="*/ 392669 h 1103951"/>
                <a:gd name="connsiteX156" fmla="*/ 47722 w 1084401"/>
                <a:gd name="connsiteY156" fmla="*/ 372217 h 1103951"/>
                <a:gd name="connsiteX157" fmla="*/ 90899 w 1084401"/>
                <a:gd name="connsiteY157" fmla="*/ 329040 h 1103951"/>
                <a:gd name="connsiteX158" fmla="*/ 93772 w 1084401"/>
                <a:gd name="connsiteY158" fmla="*/ 329343 h 1103951"/>
                <a:gd name="connsiteX159" fmla="*/ 100424 w 1084401"/>
                <a:gd name="connsiteY159" fmla="*/ 322690 h 1103951"/>
                <a:gd name="connsiteX160" fmla="*/ 139763 w 1084401"/>
                <a:gd name="connsiteY160" fmla="*/ 326831 h 1103951"/>
                <a:gd name="connsiteX161" fmla="*/ 170435 w 1084401"/>
                <a:gd name="connsiteY161" fmla="*/ 290408 h 1103951"/>
                <a:gd name="connsiteX162" fmla="*/ 193160 w 1084401"/>
                <a:gd name="connsiteY162" fmla="*/ 247232 h 1103951"/>
                <a:gd name="connsiteX163" fmla="*/ 229519 w 1084401"/>
                <a:gd name="connsiteY163" fmla="*/ 204055 h 1103951"/>
                <a:gd name="connsiteX164" fmla="*/ 229519 w 1084401"/>
                <a:gd name="connsiteY164" fmla="*/ 172240 h 1103951"/>
                <a:gd name="connsiteX165" fmla="*/ 256789 w 1084401"/>
                <a:gd name="connsiteY165" fmla="*/ 151788 h 1103951"/>
                <a:gd name="connsiteX166" fmla="*/ 229519 w 1084401"/>
                <a:gd name="connsiteY166" fmla="*/ 124518 h 1103951"/>
                <a:gd name="connsiteX167" fmla="*/ 220429 w 1084401"/>
                <a:gd name="connsiteY167" fmla="*/ 97249 h 1103951"/>
                <a:gd name="connsiteX168" fmla="*/ 204522 w 1084401"/>
                <a:gd name="connsiteY168" fmla="*/ 58617 h 1103951"/>
                <a:gd name="connsiteX169" fmla="*/ 220429 w 1084401"/>
                <a:gd name="connsiteY169" fmla="*/ 38165 h 1103951"/>
                <a:gd name="connsiteX170" fmla="*/ 224419 w 1084401"/>
                <a:gd name="connsiteY170" fmla="*/ 38932 h 1103951"/>
                <a:gd name="connsiteX171" fmla="*/ 229954 w 1084401"/>
                <a:gd name="connsiteY171" fmla="*/ 31815 h 1103951"/>
                <a:gd name="connsiteX172" fmla="*/ 289038 w 1084401"/>
                <a:gd name="connsiteY172" fmla="*/ 43177 h 1103951"/>
                <a:gd name="connsiteX173" fmla="*/ 327610 w 1084401"/>
                <a:gd name="connsiteY173" fmla="*/ 37087 h 1103951"/>
                <a:gd name="connsiteX174" fmla="*/ 354505 w 1084401"/>
                <a:gd name="connsiteY174" fmla="*/ 6350 h 1103951"/>
                <a:gd name="connsiteX175" fmla="*/ 356263 w 1084401"/>
                <a:gd name="connsiteY175" fmla="*/ 8877 h 1103951"/>
                <a:gd name="connsiteX176" fmla="*/ 364030 w 1084401"/>
                <a:gd name="connsiteY176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61100 w 1084401"/>
                <a:gd name="connsiteY112" fmla="*/ 788620 h 1103951"/>
                <a:gd name="connsiteX113" fmla="*/ 458264 w 1084401"/>
                <a:gd name="connsiteY113" fmla="*/ 830117 h 1103951"/>
                <a:gd name="connsiteX114" fmla="*/ 443169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11043 w 1084401"/>
                <a:gd name="connsiteY124" fmla="*/ 1033380 h 1103951"/>
                <a:gd name="connsiteX125" fmla="*/ 378494 w 1084401"/>
                <a:gd name="connsiteY125" fmla="*/ 1062433 h 1103951"/>
                <a:gd name="connsiteX126" fmla="*/ 390503 w 1084401"/>
                <a:gd name="connsiteY126" fmla="*/ 1070171 h 1103951"/>
                <a:gd name="connsiteX127" fmla="*/ 368574 w 1084401"/>
                <a:gd name="connsiteY127" fmla="*/ 1086239 h 1103951"/>
                <a:gd name="connsiteX128" fmla="*/ 352667 w 1084401"/>
                <a:gd name="connsiteY128" fmla="*/ 1097601 h 1103951"/>
                <a:gd name="connsiteX129" fmla="*/ 352432 w 1084401"/>
                <a:gd name="connsiteY129" fmla="*/ 1097316 h 1103951"/>
                <a:gd name="connsiteX130" fmla="*/ 343142 w 1084401"/>
                <a:gd name="connsiteY130" fmla="*/ 1103951 h 1103951"/>
                <a:gd name="connsiteX131" fmla="*/ 311328 w 1084401"/>
                <a:gd name="connsiteY131" fmla="*/ 1082956 h 1103951"/>
                <a:gd name="connsiteX132" fmla="*/ 288603 w 1084401"/>
                <a:gd name="connsiteY132" fmla="*/ 1017598 h 1103951"/>
                <a:gd name="connsiteX133" fmla="*/ 279513 w 1084401"/>
                <a:gd name="connsiteY133" fmla="*/ 978966 h 1103951"/>
                <a:gd name="connsiteX134" fmla="*/ 263607 w 1084401"/>
                <a:gd name="connsiteY134" fmla="*/ 973211 h 1103951"/>
                <a:gd name="connsiteX135" fmla="*/ 267040 w 1084401"/>
                <a:gd name="connsiteY135" fmla="*/ 920251 h 1103951"/>
                <a:gd name="connsiteX136" fmla="*/ 245426 w 1084401"/>
                <a:gd name="connsiteY136" fmla="*/ 924426 h 1103951"/>
                <a:gd name="connsiteX137" fmla="*/ 236336 w 1084401"/>
                <a:gd name="connsiteY137" fmla="*/ 885523 h 1103951"/>
                <a:gd name="connsiteX138" fmla="*/ 235398 w 1084401"/>
                <a:gd name="connsiteY138" fmla="*/ 847433 h 1103951"/>
                <a:gd name="connsiteX139" fmla="*/ 188886 w 1084401"/>
                <a:gd name="connsiteY139" fmla="*/ 807592 h 1103951"/>
                <a:gd name="connsiteX140" fmla="*/ 170040 w 1084401"/>
                <a:gd name="connsiteY140" fmla="*/ 726723 h 1103951"/>
                <a:gd name="connsiteX141" fmla="*/ 176316 w 1084401"/>
                <a:gd name="connsiteY141" fmla="*/ 693698 h 1103951"/>
                <a:gd name="connsiteX142" fmla="*/ 161618 w 1084401"/>
                <a:gd name="connsiteY142" fmla="*/ 647582 h 1103951"/>
                <a:gd name="connsiteX143" fmla="*/ 157071 w 1084401"/>
                <a:gd name="connsiteY143" fmla="*/ 606010 h 1103951"/>
                <a:gd name="connsiteX144" fmla="*/ 111351 w 1084401"/>
                <a:gd name="connsiteY144" fmla="*/ 617644 h 1103951"/>
                <a:gd name="connsiteX145" fmla="*/ 86354 w 1084401"/>
                <a:gd name="connsiteY145" fmla="*/ 613099 h 1103951"/>
                <a:gd name="connsiteX146" fmla="*/ 36359 w 1084401"/>
                <a:gd name="connsiteY146" fmla="*/ 565377 h 1103951"/>
                <a:gd name="connsiteX147" fmla="*/ 52267 w 1084401"/>
                <a:gd name="connsiteY147" fmla="*/ 554014 h 1103951"/>
                <a:gd name="connsiteX148" fmla="*/ 43177 w 1084401"/>
                <a:gd name="connsiteY148" fmla="*/ 538107 h 1103951"/>
                <a:gd name="connsiteX149" fmla="*/ 0 w 1084401"/>
                <a:gd name="connsiteY149" fmla="*/ 499475 h 1103951"/>
                <a:gd name="connsiteX150" fmla="*/ 24997 w 1084401"/>
                <a:gd name="connsiteY150" fmla="*/ 479023 h 1103951"/>
                <a:gd name="connsiteX151" fmla="*/ 26761 w 1084401"/>
                <a:gd name="connsiteY151" fmla="*/ 479023 h 1103951"/>
                <a:gd name="connsiteX152" fmla="*/ 34522 w 1084401"/>
                <a:gd name="connsiteY152" fmla="*/ 472673 h 1103951"/>
                <a:gd name="connsiteX153" fmla="*/ 104938 w 1084401"/>
                <a:gd name="connsiteY153" fmla="*/ 472673 h 1103951"/>
                <a:gd name="connsiteX154" fmla="*/ 95444 w 1084401"/>
                <a:gd name="connsiteY154" fmla="*/ 440391 h 1103951"/>
                <a:gd name="connsiteX155" fmla="*/ 74991 w 1084401"/>
                <a:gd name="connsiteY155" fmla="*/ 419939 h 1103951"/>
                <a:gd name="connsiteX156" fmla="*/ 68174 w 1084401"/>
                <a:gd name="connsiteY156" fmla="*/ 392669 h 1103951"/>
                <a:gd name="connsiteX157" fmla="*/ 47722 w 1084401"/>
                <a:gd name="connsiteY157" fmla="*/ 372217 h 1103951"/>
                <a:gd name="connsiteX158" fmla="*/ 90899 w 1084401"/>
                <a:gd name="connsiteY158" fmla="*/ 329040 h 1103951"/>
                <a:gd name="connsiteX159" fmla="*/ 93772 w 1084401"/>
                <a:gd name="connsiteY159" fmla="*/ 329343 h 1103951"/>
                <a:gd name="connsiteX160" fmla="*/ 100424 w 1084401"/>
                <a:gd name="connsiteY160" fmla="*/ 322690 h 1103951"/>
                <a:gd name="connsiteX161" fmla="*/ 139763 w 1084401"/>
                <a:gd name="connsiteY161" fmla="*/ 326831 h 1103951"/>
                <a:gd name="connsiteX162" fmla="*/ 170435 w 1084401"/>
                <a:gd name="connsiteY162" fmla="*/ 290408 h 1103951"/>
                <a:gd name="connsiteX163" fmla="*/ 193160 w 1084401"/>
                <a:gd name="connsiteY163" fmla="*/ 247232 h 1103951"/>
                <a:gd name="connsiteX164" fmla="*/ 229519 w 1084401"/>
                <a:gd name="connsiteY164" fmla="*/ 204055 h 1103951"/>
                <a:gd name="connsiteX165" fmla="*/ 229519 w 1084401"/>
                <a:gd name="connsiteY165" fmla="*/ 172240 h 1103951"/>
                <a:gd name="connsiteX166" fmla="*/ 256789 w 1084401"/>
                <a:gd name="connsiteY166" fmla="*/ 151788 h 1103951"/>
                <a:gd name="connsiteX167" fmla="*/ 229519 w 1084401"/>
                <a:gd name="connsiteY167" fmla="*/ 124518 h 1103951"/>
                <a:gd name="connsiteX168" fmla="*/ 220429 w 1084401"/>
                <a:gd name="connsiteY168" fmla="*/ 97249 h 1103951"/>
                <a:gd name="connsiteX169" fmla="*/ 204522 w 1084401"/>
                <a:gd name="connsiteY169" fmla="*/ 58617 h 1103951"/>
                <a:gd name="connsiteX170" fmla="*/ 220429 w 1084401"/>
                <a:gd name="connsiteY170" fmla="*/ 38165 h 1103951"/>
                <a:gd name="connsiteX171" fmla="*/ 224419 w 1084401"/>
                <a:gd name="connsiteY171" fmla="*/ 38932 h 1103951"/>
                <a:gd name="connsiteX172" fmla="*/ 229954 w 1084401"/>
                <a:gd name="connsiteY172" fmla="*/ 31815 h 1103951"/>
                <a:gd name="connsiteX173" fmla="*/ 289038 w 1084401"/>
                <a:gd name="connsiteY173" fmla="*/ 43177 h 1103951"/>
                <a:gd name="connsiteX174" fmla="*/ 327610 w 1084401"/>
                <a:gd name="connsiteY174" fmla="*/ 37087 h 1103951"/>
                <a:gd name="connsiteX175" fmla="*/ 354505 w 1084401"/>
                <a:gd name="connsiteY175" fmla="*/ 6350 h 1103951"/>
                <a:gd name="connsiteX176" fmla="*/ 356263 w 1084401"/>
                <a:gd name="connsiteY176" fmla="*/ 8877 h 1103951"/>
                <a:gd name="connsiteX177" fmla="*/ 364030 w 1084401"/>
                <a:gd name="connsiteY177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696747 w 1084401"/>
                <a:gd name="connsiteY98" fmla="*/ 601899 h 1103951"/>
                <a:gd name="connsiteX99" fmla="*/ 693810 w 1084401"/>
                <a:gd name="connsiteY99" fmla="*/ 631871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0738 w 1084401"/>
                <a:gd name="connsiteY103" fmla="*/ 661246 h 1103951"/>
                <a:gd name="connsiteX104" fmla="*/ 597822 w 1084401"/>
                <a:gd name="connsiteY104" fmla="*/ 697251 h 1103951"/>
                <a:gd name="connsiteX105" fmla="*/ 585250 w 1084401"/>
                <a:gd name="connsiteY105" fmla="*/ 737615 h 1103951"/>
                <a:gd name="connsiteX106" fmla="*/ 558060 w 1084401"/>
                <a:gd name="connsiteY106" fmla="*/ 740937 h 1103951"/>
                <a:gd name="connsiteX107" fmla="*/ 525375 w 1084401"/>
                <a:gd name="connsiteY107" fmla="*/ 756731 h 1103951"/>
                <a:gd name="connsiteX108" fmla="*/ 525375 w 1084401"/>
                <a:gd name="connsiteY108" fmla="*/ 774911 h 1103951"/>
                <a:gd name="connsiteX109" fmla="*/ 515850 w 1084401"/>
                <a:gd name="connsiteY109" fmla="*/ 780354 h 1103951"/>
                <a:gd name="connsiteX110" fmla="*/ 515850 w 1084401"/>
                <a:gd name="connsiteY110" fmla="*/ 781261 h 1103951"/>
                <a:gd name="connsiteX111" fmla="*/ 499942 w 1084401"/>
                <a:gd name="connsiteY111" fmla="*/ 790351 h 1103951"/>
                <a:gd name="connsiteX112" fmla="*/ 461310 w 1084401"/>
                <a:gd name="connsiteY112" fmla="*/ 806258 h 1103951"/>
                <a:gd name="connsiteX113" fmla="*/ 461100 w 1084401"/>
                <a:gd name="connsiteY113" fmla="*/ 788620 h 1103951"/>
                <a:gd name="connsiteX114" fmla="*/ 458264 w 1084401"/>
                <a:gd name="connsiteY114" fmla="*/ 830117 h 1103951"/>
                <a:gd name="connsiteX115" fmla="*/ 443169 w 1084401"/>
                <a:gd name="connsiteY115" fmla="*/ 874900 h 1103951"/>
                <a:gd name="connsiteX116" fmla="*/ 454928 w 1084401"/>
                <a:gd name="connsiteY116" fmla="*/ 908987 h 1103951"/>
                <a:gd name="connsiteX117" fmla="*/ 439021 w 1084401"/>
                <a:gd name="connsiteY117" fmla="*/ 945346 h 1103951"/>
                <a:gd name="connsiteX118" fmla="*/ 439021 w 1084401"/>
                <a:gd name="connsiteY118" fmla="*/ 1004430 h 1103951"/>
                <a:gd name="connsiteX119" fmla="*/ 429496 w 1084401"/>
                <a:gd name="connsiteY119" fmla="*/ 1007288 h 1103951"/>
                <a:gd name="connsiteX120" fmla="*/ 429496 w 1084401"/>
                <a:gd name="connsiteY120" fmla="*/ 1010780 h 1103951"/>
                <a:gd name="connsiteX121" fmla="*/ 413549 w 1084401"/>
                <a:gd name="connsiteY121" fmla="*/ 1015564 h 1103951"/>
                <a:gd name="connsiteX122" fmla="*/ 400389 w 1084401"/>
                <a:gd name="connsiteY122" fmla="*/ 1036245 h 1103951"/>
                <a:gd name="connsiteX123" fmla="*/ 411751 w 1084401"/>
                <a:gd name="connsiteY123" fmla="*/ 1047607 h 1103951"/>
                <a:gd name="connsiteX124" fmla="*/ 400054 w 1084401"/>
                <a:gd name="connsiteY124" fmla="*/ 1051785 h 1103951"/>
                <a:gd name="connsiteX125" fmla="*/ 411043 w 1084401"/>
                <a:gd name="connsiteY125" fmla="*/ 1033380 h 1103951"/>
                <a:gd name="connsiteX126" fmla="*/ 378494 w 1084401"/>
                <a:gd name="connsiteY126" fmla="*/ 1062433 h 1103951"/>
                <a:gd name="connsiteX127" fmla="*/ 390503 w 1084401"/>
                <a:gd name="connsiteY127" fmla="*/ 1070171 h 1103951"/>
                <a:gd name="connsiteX128" fmla="*/ 368574 w 1084401"/>
                <a:gd name="connsiteY128" fmla="*/ 1086239 h 1103951"/>
                <a:gd name="connsiteX129" fmla="*/ 352667 w 1084401"/>
                <a:gd name="connsiteY129" fmla="*/ 1097601 h 1103951"/>
                <a:gd name="connsiteX130" fmla="*/ 352432 w 1084401"/>
                <a:gd name="connsiteY130" fmla="*/ 1097316 h 1103951"/>
                <a:gd name="connsiteX131" fmla="*/ 343142 w 1084401"/>
                <a:gd name="connsiteY131" fmla="*/ 1103951 h 1103951"/>
                <a:gd name="connsiteX132" fmla="*/ 311328 w 1084401"/>
                <a:gd name="connsiteY132" fmla="*/ 1082956 h 1103951"/>
                <a:gd name="connsiteX133" fmla="*/ 288603 w 1084401"/>
                <a:gd name="connsiteY133" fmla="*/ 1017598 h 1103951"/>
                <a:gd name="connsiteX134" fmla="*/ 279513 w 1084401"/>
                <a:gd name="connsiteY134" fmla="*/ 978966 h 1103951"/>
                <a:gd name="connsiteX135" fmla="*/ 263607 w 1084401"/>
                <a:gd name="connsiteY135" fmla="*/ 973211 h 1103951"/>
                <a:gd name="connsiteX136" fmla="*/ 267040 w 1084401"/>
                <a:gd name="connsiteY136" fmla="*/ 920251 h 1103951"/>
                <a:gd name="connsiteX137" fmla="*/ 245426 w 1084401"/>
                <a:gd name="connsiteY137" fmla="*/ 924426 h 1103951"/>
                <a:gd name="connsiteX138" fmla="*/ 236336 w 1084401"/>
                <a:gd name="connsiteY138" fmla="*/ 885523 h 1103951"/>
                <a:gd name="connsiteX139" fmla="*/ 235398 w 1084401"/>
                <a:gd name="connsiteY139" fmla="*/ 847433 h 1103951"/>
                <a:gd name="connsiteX140" fmla="*/ 188886 w 1084401"/>
                <a:gd name="connsiteY140" fmla="*/ 807592 h 1103951"/>
                <a:gd name="connsiteX141" fmla="*/ 170040 w 1084401"/>
                <a:gd name="connsiteY141" fmla="*/ 726723 h 1103951"/>
                <a:gd name="connsiteX142" fmla="*/ 176316 w 1084401"/>
                <a:gd name="connsiteY142" fmla="*/ 693698 h 1103951"/>
                <a:gd name="connsiteX143" fmla="*/ 161618 w 1084401"/>
                <a:gd name="connsiteY143" fmla="*/ 647582 h 1103951"/>
                <a:gd name="connsiteX144" fmla="*/ 157071 w 1084401"/>
                <a:gd name="connsiteY144" fmla="*/ 606010 h 1103951"/>
                <a:gd name="connsiteX145" fmla="*/ 111351 w 1084401"/>
                <a:gd name="connsiteY145" fmla="*/ 617644 h 1103951"/>
                <a:gd name="connsiteX146" fmla="*/ 86354 w 1084401"/>
                <a:gd name="connsiteY146" fmla="*/ 613099 h 1103951"/>
                <a:gd name="connsiteX147" fmla="*/ 36359 w 1084401"/>
                <a:gd name="connsiteY147" fmla="*/ 565377 h 1103951"/>
                <a:gd name="connsiteX148" fmla="*/ 52267 w 1084401"/>
                <a:gd name="connsiteY148" fmla="*/ 554014 h 1103951"/>
                <a:gd name="connsiteX149" fmla="*/ 43177 w 1084401"/>
                <a:gd name="connsiteY149" fmla="*/ 538107 h 1103951"/>
                <a:gd name="connsiteX150" fmla="*/ 0 w 1084401"/>
                <a:gd name="connsiteY150" fmla="*/ 499475 h 1103951"/>
                <a:gd name="connsiteX151" fmla="*/ 24997 w 1084401"/>
                <a:gd name="connsiteY151" fmla="*/ 479023 h 1103951"/>
                <a:gd name="connsiteX152" fmla="*/ 26761 w 1084401"/>
                <a:gd name="connsiteY152" fmla="*/ 479023 h 1103951"/>
                <a:gd name="connsiteX153" fmla="*/ 34522 w 1084401"/>
                <a:gd name="connsiteY153" fmla="*/ 472673 h 1103951"/>
                <a:gd name="connsiteX154" fmla="*/ 104938 w 1084401"/>
                <a:gd name="connsiteY154" fmla="*/ 472673 h 1103951"/>
                <a:gd name="connsiteX155" fmla="*/ 95444 w 1084401"/>
                <a:gd name="connsiteY155" fmla="*/ 440391 h 1103951"/>
                <a:gd name="connsiteX156" fmla="*/ 74991 w 1084401"/>
                <a:gd name="connsiteY156" fmla="*/ 419939 h 1103951"/>
                <a:gd name="connsiteX157" fmla="*/ 68174 w 1084401"/>
                <a:gd name="connsiteY157" fmla="*/ 392669 h 1103951"/>
                <a:gd name="connsiteX158" fmla="*/ 47722 w 1084401"/>
                <a:gd name="connsiteY158" fmla="*/ 372217 h 1103951"/>
                <a:gd name="connsiteX159" fmla="*/ 90899 w 1084401"/>
                <a:gd name="connsiteY159" fmla="*/ 329040 h 1103951"/>
                <a:gd name="connsiteX160" fmla="*/ 93772 w 1084401"/>
                <a:gd name="connsiteY160" fmla="*/ 329343 h 1103951"/>
                <a:gd name="connsiteX161" fmla="*/ 100424 w 1084401"/>
                <a:gd name="connsiteY161" fmla="*/ 322690 h 1103951"/>
                <a:gd name="connsiteX162" fmla="*/ 139763 w 1084401"/>
                <a:gd name="connsiteY162" fmla="*/ 326831 h 1103951"/>
                <a:gd name="connsiteX163" fmla="*/ 170435 w 1084401"/>
                <a:gd name="connsiteY163" fmla="*/ 290408 h 1103951"/>
                <a:gd name="connsiteX164" fmla="*/ 193160 w 1084401"/>
                <a:gd name="connsiteY164" fmla="*/ 247232 h 1103951"/>
                <a:gd name="connsiteX165" fmla="*/ 229519 w 1084401"/>
                <a:gd name="connsiteY165" fmla="*/ 204055 h 1103951"/>
                <a:gd name="connsiteX166" fmla="*/ 229519 w 1084401"/>
                <a:gd name="connsiteY166" fmla="*/ 172240 h 1103951"/>
                <a:gd name="connsiteX167" fmla="*/ 256789 w 1084401"/>
                <a:gd name="connsiteY167" fmla="*/ 151788 h 1103951"/>
                <a:gd name="connsiteX168" fmla="*/ 229519 w 1084401"/>
                <a:gd name="connsiteY168" fmla="*/ 124518 h 1103951"/>
                <a:gd name="connsiteX169" fmla="*/ 220429 w 1084401"/>
                <a:gd name="connsiteY169" fmla="*/ 97249 h 1103951"/>
                <a:gd name="connsiteX170" fmla="*/ 204522 w 1084401"/>
                <a:gd name="connsiteY170" fmla="*/ 58617 h 1103951"/>
                <a:gd name="connsiteX171" fmla="*/ 220429 w 1084401"/>
                <a:gd name="connsiteY171" fmla="*/ 38165 h 1103951"/>
                <a:gd name="connsiteX172" fmla="*/ 224419 w 1084401"/>
                <a:gd name="connsiteY172" fmla="*/ 38932 h 1103951"/>
                <a:gd name="connsiteX173" fmla="*/ 229954 w 1084401"/>
                <a:gd name="connsiteY173" fmla="*/ 31815 h 1103951"/>
                <a:gd name="connsiteX174" fmla="*/ 289038 w 1084401"/>
                <a:gd name="connsiteY174" fmla="*/ 43177 h 1103951"/>
                <a:gd name="connsiteX175" fmla="*/ 327610 w 1084401"/>
                <a:gd name="connsiteY175" fmla="*/ 37087 h 1103951"/>
                <a:gd name="connsiteX176" fmla="*/ 354505 w 1084401"/>
                <a:gd name="connsiteY176" fmla="*/ 6350 h 1103951"/>
                <a:gd name="connsiteX177" fmla="*/ 356263 w 1084401"/>
                <a:gd name="connsiteY177" fmla="*/ 8877 h 1103951"/>
                <a:gd name="connsiteX178" fmla="*/ 364030 w 1084401"/>
                <a:gd name="connsiteY178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692186 w 1084401"/>
                <a:gd name="connsiteY97" fmla="*/ 587163 h 1103951"/>
                <a:gd name="connsiteX98" fmla="*/ 707980 w 1084401"/>
                <a:gd name="connsiteY98" fmla="*/ 593957 h 1103951"/>
                <a:gd name="connsiteX99" fmla="*/ 696747 w 1084401"/>
                <a:gd name="connsiteY99" fmla="*/ 601899 h 1103951"/>
                <a:gd name="connsiteX100" fmla="*/ 693810 w 1084401"/>
                <a:gd name="connsiteY100" fmla="*/ 631871 h 1103951"/>
                <a:gd name="connsiteX101" fmla="*/ 686720 w 1084401"/>
                <a:gd name="connsiteY101" fmla="*/ 634018 h 1103951"/>
                <a:gd name="connsiteX102" fmla="*/ 678905 w 1084401"/>
                <a:gd name="connsiteY102" fmla="*/ 637926 h 1103951"/>
                <a:gd name="connsiteX103" fmla="*/ 677195 w 1084401"/>
                <a:gd name="connsiteY103" fmla="*/ 640368 h 1103951"/>
                <a:gd name="connsiteX104" fmla="*/ 620738 w 1084401"/>
                <a:gd name="connsiteY104" fmla="*/ 661246 h 1103951"/>
                <a:gd name="connsiteX105" fmla="*/ 597822 w 1084401"/>
                <a:gd name="connsiteY105" fmla="*/ 697251 h 1103951"/>
                <a:gd name="connsiteX106" fmla="*/ 585250 w 1084401"/>
                <a:gd name="connsiteY106" fmla="*/ 737615 h 1103951"/>
                <a:gd name="connsiteX107" fmla="*/ 558060 w 1084401"/>
                <a:gd name="connsiteY107" fmla="*/ 740937 h 1103951"/>
                <a:gd name="connsiteX108" fmla="*/ 525375 w 1084401"/>
                <a:gd name="connsiteY108" fmla="*/ 756731 h 1103951"/>
                <a:gd name="connsiteX109" fmla="*/ 525375 w 1084401"/>
                <a:gd name="connsiteY109" fmla="*/ 774911 h 1103951"/>
                <a:gd name="connsiteX110" fmla="*/ 515850 w 1084401"/>
                <a:gd name="connsiteY110" fmla="*/ 780354 h 1103951"/>
                <a:gd name="connsiteX111" fmla="*/ 515850 w 1084401"/>
                <a:gd name="connsiteY111" fmla="*/ 781261 h 1103951"/>
                <a:gd name="connsiteX112" fmla="*/ 499942 w 1084401"/>
                <a:gd name="connsiteY112" fmla="*/ 790351 h 1103951"/>
                <a:gd name="connsiteX113" fmla="*/ 461310 w 1084401"/>
                <a:gd name="connsiteY113" fmla="*/ 806258 h 1103951"/>
                <a:gd name="connsiteX114" fmla="*/ 461100 w 1084401"/>
                <a:gd name="connsiteY114" fmla="*/ 788620 h 1103951"/>
                <a:gd name="connsiteX115" fmla="*/ 458264 w 1084401"/>
                <a:gd name="connsiteY115" fmla="*/ 830117 h 1103951"/>
                <a:gd name="connsiteX116" fmla="*/ 443169 w 1084401"/>
                <a:gd name="connsiteY116" fmla="*/ 874900 h 1103951"/>
                <a:gd name="connsiteX117" fmla="*/ 454928 w 1084401"/>
                <a:gd name="connsiteY117" fmla="*/ 908987 h 1103951"/>
                <a:gd name="connsiteX118" fmla="*/ 439021 w 1084401"/>
                <a:gd name="connsiteY118" fmla="*/ 945346 h 1103951"/>
                <a:gd name="connsiteX119" fmla="*/ 439021 w 1084401"/>
                <a:gd name="connsiteY119" fmla="*/ 1004430 h 1103951"/>
                <a:gd name="connsiteX120" fmla="*/ 429496 w 1084401"/>
                <a:gd name="connsiteY120" fmla="*/ 1007288 h 1103951"/>
                <a:gd name="connsiteX121" fmla="*/ 429496 w 1084401"/>
                <a:gd name="connsiteY121" fmla="*/ 1010780 h 1103951"/>
                <a:gd name="connsiteX122" fmla="*/ 413549 w 1084401"/>
                <a:gd name="connsiteY122" fmla="*/ 1015564 h 1103951"/>
                <a:gd name="connsiteX123" fmla="*/ 400389 w 1084401"/>
                <a:gd name="connsiteY123" fmla="*/ 1036245 h 1103951"/>
                <a:gd name="connsiteX124" fmla="*/ 411751 w 1084401"/>
                <a:gd name="connsiteY124" fmla="*/ 1047607 h 1103951"/>
                <a:gd name="connsiteX125" fmla="*/ 400054 w 1084401"/>
                <a:gd name="connsiteY125" fmla="*/ 1051785 h 1103951"/>
                <a:gd name="connsiteX126" fmla="*/ 411043 w 1084401"/>
                <a:gd name="connsiteY126" fmla="*/ 1033380 h 1103951"/>
                <a:gd name="connsiteX127" fmla="*/ 378494 w 1084401"/>
                <a:gd name="connsiteY127" fmla="*/ 1062433 h 1103951"/>
                <a:gd name="connsiteX128" fmla="*/ 390503 w 1084401"/>
                <a:gd name="connsiteY128" fmla="*/ 1070171 h 1103951"/>
                <a:gd name="connsiteX129" fmla="*/ 368574 w 1084401"/>
                <a:gd name="connsiteY129" fmla="*/ 1086239 h 1103951"/>
                <a:gd name="connsiteX130" fmla="*/ 352667 w 1084401"/>
                <a:gd name="connsiteY130" fmla="*/ 1097601 h 1103951"/>
                <a:gd name="connsiteX131" fmla="*/ 352432 w 1084401"/>
                <a:gd name="connsiteY131" fmla="*/ 1097316 h 1103951"/>
                <a:gd name="connsiteX132" fmla="*/ 343142 w 1084401"/>
                <a:gd name="connsiteY132" fmla="*/ 1103951 h 1103951"/>
                <a:gd name="connsiteX133" fmla="*/ 311328 w 1084401"/>
                <a:gd name="connsiteY133" fmla="*/ 1082956 h 1103951"/>
                <a:gd name="connsiteX134" fmla="*/ 288603 w 1084401"/>
                <a:gd name="connsiteY134" fmla="*/ 1017598 h 1103951"/>
                <a:gd name="connsiteX135" fmla="*/ 279513 w 1084401"/>
                <a:gd name="connsiteY135" fmla="*/ 978966 h 1103951"/>
                <a:gd name="connsiteX136" fmla="*/ 263607 w 1084401"/>
                <a:gd name="connsiteY136" fmla="*/ 973211 h 1103951"/>
                <a:gd name="connsiteX137" fmla="*/ 267040 w 1084401"/>
                <a:gd name="connsiteY137" fmla="*/ 920251 h 1103951"/>
                <a:gd name="connsiteX138" fmla="*/ 245426 w 1084401"/>
                <a:gd name="connsiteY138" fmla="*/ 924426 h 1103951"/>
                <a:gd name="connsiteX139" fmla="*/ 236336 w 1084401"/>
                <a:gd name="connsiteY139" fmla="*/ 885523 h 1103951"/>
                <a:gd name="connsiteX140" fmla="*/ 235398 w 1084401"/>
                <a:gd name="connsiteY140" fmla="*/ 847433 h 1103951"/>
                <a:gd name="connsiteX141" fmla="*/ 188886 w 1084401"/>
                <a:gd name="connsiteY141" fmla="*/ 807592 h 1103951"/>
                <a:gd name="connsiteX142" fmla="*/ 170040 w 1084401"/>
                <a:gd name="connsiteY142" fmla="*/ 726723 h 1103951"/>
                <a:gd name="connsiteX143" fmla="*/ 176316 w 1084401"/>
                <a:gd name="connsiteY143" fmla="*/ 693698 h 1103951"/>
                <a:gd name="connsiteX144" fmla="*/ 161618 w 1084401"/>
                <a:gd name="connsiteY144" fmla="*/ 647582 h 1103951"/>
                <a:gd name="connsiteX145" fmla="*/ 157071 w 1084401"/>
                <a:gd name="connsiteY145" fmla="*/ 606010 h 1103951"/>
                <a:gd name="connsiteX146" fmla="*/ 111351 w 1084401"/>
                <a:gd name="connsiteY146" fmla="*/ 617644 h 1103951"/>
                <a:gd name="connsiteX147" fmla="*/ 86354 w 1084401"/>
                <a:gd name="connsiteY147" fmla="*/ 613099 h 1103951"/>
                <a:gd name="connsiteX148" fmla="*/ 36359 w 1084401"/>
                <a:gd name="connsiteY148" fmla="*/ 565377 h 1103951"/>
                <a:gd name="connsiteX149" fmla="*/ 52267 w 1084401"/>
                <a:gd name="connsiteY149" fmla="*/ 554014 h 1103951"/>
                <a:gd name="connsiteX150" fmla="*/ 43177 w 1084401"/>
                <a:gd name="connsiteY150" fmla="*/ 538107 h 1103951"/>
                <a:gd name="connsiteX151" fmla="*/ 0 w 1084401"/>
                <a:gd name="connsiteY151" fmla="*/ 499475 h 1103951"/>
                <a:gd name="connsiteX152" fmla="*/ 24997 w 1084401"/>
                <a:gd name="connsiteY152" fmla="*/ 479023 h 1103951"/>
                <a:gd name="connsiteX153" fmla="*/ 26761 w 1084401"/>
                <a:gd name="connsiteY153" fmla="*/ 479023 h 1103951"/>
                <a:gd name="connsiteX154" fmla="*/ 34522 w 1084401"/>
                <a:gd name="connsiteY154" fmla="*/ 472673 h 1103951"/>
                <a:gd name="connsiteX155" fmla="*/ 104938 w 1084401"/>
                <a:gd name="connsiteY155" fmla="*/ 472673 h 1103951"/>
                <a:gd name="connsiteX156" fmla="*/ 95444 w 1084401"/>
                <a:gd name="connsiteY156" fmla="*/ 440391 h 1103951"/>
                <a:gd name="connsiteX157" fmla="*/ 74991 w 1084401"/>
                <a:gd name="connsiteY157" fmla="*/ 419939 h 1103951"/>
                <a:gd name="connsiteX158" fmla="*/ 68174 w 1084401"/>
                <a:gd name="connsiteY158" fmla="*/ 392669 h 1103951"/>
                <a:gd name="connsiteX159" fmla="*/ 47722 w 1084401"/>
                <a:gd name="connsiteY159" fmla="*/ 372217 h 1103951"/>
                <a:gd name="connsiteX160" fmla="*/ 90899 w 1084401"/>
                <a:gd name="connsiteY160" fmla="*/ 329040 h 1103951"/>
                <a:gd name="connsiteX161" fmla="*/ 93772 w 1084401"/>
                <a:gd name="connsiteY161" fmla="*/ 329343 h 1103951"/>
                <a:gd name="connsiteX162" fmla="*/ 100424 w 1084401"/>
                <a:gd name="connsiteY162" fmla="*/ 322690 h 1103951"/>
                <a:gd name="connsiteX163" fmla="*/ 139763 w 1084401"/>
                <a:gd name="connsiteY163" fmla="*/ 326831 h 1103951"/>
                <a:gd name="connsiteX164" fmla="*/ 170435 w 1084401"/>
                <a:gd name="connsiteY164" fmla="*/ 290408 h 1103951"/>
                <a:gd name="connsiteX165" fmla="*/ 193160 w 1084401"/>
                <a:gd name="connsiteY165" fmla="*/ 247232 h 1103951"/>
                <a:gd name="connsiteX166" fmla="*/ 229519 w 1084401"/>
                <a:gd name="connsiteY166" fmla="*/ 204055 h 1103951"/>
                <a:gd name="connsiteX167" fmla="*/ 229519 w 1084401"/>
                <a:gd name="connsiteY167" fmla="*/ 172240 h 1103951"/>
                <a:gd name="connsiteX168" fmla="*/ 256789 w 1084401"/>
                <a:gd name="connsiteY168" fmla="*/ 151788 h 1103951"/>
                <a:gd name="connsiteX169" fmla="*/ 229519 w 1084401"/>
                <a:gd name="connsiteY169" fmla="*/ 124518 h 1103951"/>
                <a:gd name="connsiteX170" fmla="*/ 220429 w 1084401"/>
                <a:gd name="connsiteY170" fmla="*/ 97249 h 1103951"/>
                <a:gd name="connsiteX171" fmla="*/ 204522 w 1084401"/>
                <a:gd name="connsiteY171" fmla="*/ 58617 h 1103951"/>
                <a:gd name="connsiteX172" fmla="*/ 220429 w 1084401"/>
                <a:gd name="connsiteY172" fmla="*/ 38165 h 1103951"/>
                <a:gd name="connsiteX173" fmla="*/ 224419 w 1084401"/>
                <a:gd name="connsiteY173" fmla="*/ 38932 h 1103951"/>
                <a:gd name="connsiteX174" fmla="*/ 229954 w 1084401"/>
                <a:gd name="connsiteY174" fmla="*/ 31815 h 1103951"/>
                <a:gd name="connsiteX175" fmla="*/ 289038 w 1084401"/>
                <a:gd name="connsiteY175" fmla="*/ 43177 h 1103951"/>
                <a:gd name="connsiteX176" fmla="*/ 327610 w 1084401"/>
                <a:gd name="connsiteY176" fmla="*/ 37087 h 1103951"/>
                <a:gd name="connsiteX177" fmla="*/ 354505 w 1084401"/>
                <a:gd name="connsiteY177" fmla="*/ 6350 h 1103951"/>
                <a:gd name="connsiteX178" fmla="*/ 356263 w 1084401"/>
                <a:gd name="connsiteY178" fmla="*/ 8877 h 1103951"/>
                <a:gd name="connsiteX179" fmla="*/ 364030 w 1084401"/>
                <a:gd name="connsiteY179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37092 w 1084401"/>
                <a:gd name="connsiteY96" fmla="*/ 572466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42970 w 1084401"/>
                <a:gd name="connsiteY96" fmla="*/ 560707 h 1103951"/>
                <a:gd name="connsiteX97" fmla="*/ 716799 w 1084401"/>
                <a:gd name="connsiteY97" fmla="*/ 576319 h 1103951"/>
                <a:gd name="connsiteX98" fmla="*/ 692186 w 1084401"/>
                <a:gd name="connsiteY98" fmla="*/ 587163 h 1103951"/>
                <a:gd name="connsiteX99" fmla="*/ 707980 w 1084401"/>
                <a:gd name="connsiteY99" fmla="*/ 593957 h 1103951"/>
                <a:gd name="connsiteX100" fmla="*/ 696747 w 1084401"/>
                <a:gd name="connsiteY100" fmla="*/ 601899 h 1103951"/>
                <a:gd name="connsiteX101" fmla="*/ 693810 w 1084401"/>
                <a:gd name="connsiteY101" fmla="*/ 631871 h 1103951"/>
                <a:gd name="connsiteX102" fmla="*/ 686720 w 1084401"/>
                <a:gd name="connsiteY102" fmla="*/ 634018 h 1103951"/>
                <a:gd name="connsiteX103" fmla="*/ 678905 w 1084401"/>
                <a:gd name="connsiteY103" fmla="*/ 637926 h 1103951"/>
                <a:gd name="connsiteX104" fmla="*/ 677195 w 1084401"/>
                <a:gd name="connsiteY104" fmla="*/ 640368 h 1103951"/>
                <a:gd name="connsiteX105" fmla="*/ 620738 w 1084401"/>
                <a:gd name="connsiteY105" fmla="*/ 661246 h 1103951"/>
                <a:gd name="connsiteX106" fmla="*/ 597822 w 1084401"/>
                <a:gd name="connsiteY106" fmla="*/ 697251 h 1103951"/>
                <a:gd name="connsiteX107" fmla="*/ 585250 w 1084401"/>
                <a:gd name="connsiteY107" fmla="*/ 737615 h 1103951"/>
                <a:gd name="connsiteX108" fmla="*/ 558060 w 1084401"/>
                <a:gd name="connsiteY108" fmla="*/ 740937 h 1103951"/>
                <a:gd name="connsiteX109" fmla="*/ 525375 w 1084401"/>
                <a:gd name="connsiteY109" fmla="*/ 756731 h 1103951"/>
                <a:gd name="connsiteX110" fmla="*/ 525375 w 1084401"/>
                <a:gd name="connsiteY110" fmla="*/ 774911 h 1103951"/>
                <a:gd name="connsiteX111" fmla="*/ 515850 w 1084401"/>
                <a:gd name="connsiteY111" fmla="*/ 780354 h 1103951"/>
                <a:gd name="connsiteX112" fmla="*/ 515850 w 1084401"/>
                <a:gd name="connsiteY112" fmla="*/ 781261 h 1103951"/>
                <a:gd name="connsiteX113" fmla="*/ 499942 w 1084401"/>
                <a:gd name="connsiteY113" fmla="*/ 790351 h 1103951"/>
                <a:gd name="connsiteX114" fmla="*/ 461310 w 1084401"/>
                <a:gd name="connsiteY114" fmla="*/ 806258 h 1103951"/>
                <a:gd name="connsiteX115" fmla="*/ 461100 w 1084401"/>
                <a:gd name="connsiteY115" fmla="*/ 788620 h 1103951"/>
                <a:gd name="connsiteX116" fmla="*/ 458264 w 1084401"/>
                <a:gd name="connsiteY116" fmla="*/ 830117 h 1103951"/>
                <a:gd name="connsiteX117" fmla="*/ 443169 w 1084401"/>
                <a:gd name="connsiteY117" fmla="*/ 874900 h 1103951"/>
                <a:gd name="connsiteX118" fmla="*/ 454928 w 1084401"/>
                <a:gd name="connsiteY118" fmla="*/ 908987 h 1103951"/>
                <a:gd name="connsiteX119" fmla="*/ 439021 w 1084401"/>
                <a:gd name="connsiteY119" fmla="*/ 945346 h 1103951"/>
                <a:gd name="connsiteX120" fmla="*/ 439021 w 1084401"/>
                <a:gd name="connsiteY120" fmla="*/ 1004430 h 1103951"/>
                <a:gd name="connsiteX121" fmla="*/ 429496 w 1084401"/>
                <a:gd name="connsiteY121" fmla="*/ 1007288 h 1103951"/>
                <a:gd name="connsiteX122" fmla="*/ 429496 w 1084401"/>
                <a:gd name="connsiteY122" fmla="*/ 1010780 h 1103951"/>
                <a:gd name="connsiteX123" fmla="*/ 413549 w 1084401"/>
                <a:gd name="connsiteY123" fmla="*/ 1015564 h 1103951"/>
                <a:gd name="connsiteX124" fmla="*/ 400389 w 1084401"/>
                <a:gd name="connsiteY124" fmla="*/ 1036245 h 1103951"/>
                <a:gd name="connsiteX125" fmla="*/ 411751 w 1084401"/>
                <a:gd name="connsiteY125" fmla="*/ 1047607 h 1103951"/>
                <a:gd name="connsiteX126" fmla="*/ 400054 w 1084401"/>
                <a:gd name="connsiteY126" fmla="*/ 1051785 h 1103951"/>
                <a:gd name="connsiteX127" fmla="*/ 411043 w 1084401"/>
                <a:gd name="connsiteY127" fmla="*/ 1033380 h 1103951"/>
                <a:gd name="connsiteX128" fmla="*/ 378494 w 1084401"/>
                <a:gd name="connsiteY128" fmla="*/ 1062433 h 1103951"/>
                <a:gd name="connsiteX129" fmla="*/ 390503 w 1084401"/>
                <a:gd name="connsiteY129" fmla="*/ 1070171 h 1103951"/>
                <a:gd name="connsiteX130" fmla="*/ 368574 w 1084401"/>
                <a:gd name="connsiteY130" fmla="*/ 1086239 h 1103951"/>
                <a:gd name="connsiteX131" fmla="*/ 352667 w 1084401"/>
                <a:gd name="connsiteY131" fmla="*/ 1097601 h 1103951"/>
                <a:gd name="connsiteX132" fmla="*/ 352432 w 1084401"/>
                <a:gd name="connsiteY132" fmla="*/ 1097316 h 1103951"/>
                <a:gd name="connsiteX133" fmla="*/ 343142 w 1084401"/>
                <a:gd name="connsiteY133" fmla="*/ 1103951 h 1103951"/>
                <a:gd name="connsiteX134" fmla="*/ 311328 w 1084401"/>
                <a:gd name="connsiteY134" fmla="*/ 1082956 h 1103951"/>
                <a:gd name="connsiteX135" fmla="*/ 288603 w 1084401"/>
                <a:gd name="connsiteY135" fmla="*/ 1017598 h 1103951"/>
                <a:gd name="connsiteX136" fmla="*/ 279513 w 1084401"/>
                <a:gd name="connsiteY136" fmla="*/ 978966 h 1103951"/>
                <a:gd name="connsiteX137" fmla="*/ 263607 w 1084401"/>
                <a:gd name="connsiteY137" fmla="*/ 973211 h 1103951"/>
                <a:gd name="connsiteX138" fmla="*/ 267040 w 1084401"/>
                <a:gd name="connsiteY138" fmla="*/ 920251 h 1103951"/>
                <a:gd name="connsiteX139" fmla="*/ 245426 w 1084401"/>
                <a:gd name="connsiteY139" fmla="*/ 924426 h 1103951"/>
                <a:gd name="connsiteX140" fmla="*/ 236336 w 1084401"/>
                <a:gd name="connsiteY140" fmla="*/ 885523 h 1103951"/>
                <a:gd name="connsiteX141" fmla="*/ 235398 w 1084401"/>
                <a:gd name="connsiteY141" fmla="*/ 847433 h 1103951"/>
                <a:gd name="connsiteX142" fmla="*/ 188886 w 1084401"/>
                <a:gd name="connsiteY142" fmla="*/ 807592 h 1103951"/>
                <a:gd name="connsiteX143" fmla="*/ 170040 w 1084401"/>
                <a:gd name="connsiteY143" fmla="*/ 726723 h 1103951"/>
                <a:gd name="connsiteX144" fmla="*/ 176316 w 1084401"/>
                <a:gd name="connsiteY144" fmla="*/ 693698 h 1103951"/>
                <a:gd name="connsiteX145" fmla="*/ 161618 w 1084401"/>
                <a:gd name="connsiteY145" fmla="*/ 647582 h 1103951"/>
                <a:gd name="connsiteX146" fmla="*/ 157071 w 1084401"/>
                <a:gd name="connsiteY146" fmla="*/ 606010 h 1103951"/>
                <a:gd name="connsiteX147" fmla="*/ 111351 w 1084401"/>
                <a:gd name="connsiteY147" fmla="*/ 617644 h 1103951"/>
                <a:gd name="connsiteX148" fmla="*/ 86354 w 1084401"/>
                <a:gd name="connsiteY148" fmla="*/ 613099 h 1103951"/>
                <a:gd name="connsiteX149" fmla="*/ 36359 w 1084401"/>
                <a:gd name="connsiteY149" fmla="*/ 565377 h 1103951"/>
                <a:gd name="connsiteX150" fmla="*/ 52267 w 1084401"/>
                <a:gd name="connsiteY150" fmla="*/ 554014 h 1103951"/>
                <a:gd name="connsiteX151" fmla="*/ 43177 w 1084401"/>
                <a:gd name="connsiteY151" fmla="*/ 538107 h 1103951"/>
                <a:gd name="connsiteX152" fmla="*/ 0 w 1084401"/>
                <a:gd name="connsiteY152" fmla="*/ 499475 h 1103951"/>
                <a:gd name="connsiteX153" fmla="*/ 24997 w 1084401"/>
                <a:gd name="connsiteY153" fmla="*/ 479023 h 1103951"/>
                <a:gd name="connsiteX154" fmla="*/ 26761 w 1084401"/>
                <a:gd name="connsiteY154" fmla="*/ 479023 h 1103951"/>
                <a:gd name="connsiteX155" fmla="*/ 34522 w 1084401"/>
                <a:gd name="connsiteY155" fmla="*/ 472673 h 1103951"/>
                <a:gd name="connsiteX156" fmla="*/ 104938 w 1084401"/>
                <a:gd name="connsiteY156" fmla="*/ 472673 h 1103951"/>
                <a:gd name="connsiteX157" fmla="*/ 95444 w 1084401"/>
                <a:gd name="connsiteY157" fmla="*/ 440391 h 1103951"/>
                <a:gd name="connsiteX158" fmla="*/ 74991 w 1084401"/>
                <a:gd name="connsiteY158" fmla="*/ 419939 h 1103951"/>
                <a:gd name="connsiteX159" fmla="*/ 68174 w 1084401"/>
                <a:gd name="connsiteY159" fmla="*/ 392669 h 1103951"/>
                <a:gd name="connsiteX160" fmla="*/ 47722 w 1084401"/>
                <a:gd name="connsiteY160" fmla="*/ 372217 h 1103951"/>
                <a:gd name="connsiteX161" fmla="*/ 90899 w 1084401"/>
                <a:gd name="connsiteY161" fmla="*/ 329040 h 1103951"/>
                <a:gd name="connsiteX162" fmla="*/ 93772 w 1084401"/>
                <a:gd name="connsiteY162" fmla="*/ 329343 h 1103951"/>
                <a:gd name="connsiteX163" fmla="*/ 100424 w 1084401"/>
                <a:gd name="connsiteY163" fmla="*/ 322690 h 1103951"/>
                <a:gd name="connsiteX164" fmla="*/ 139763 w 1084401"/>
                <a:gd name="connsiteY164" fmla="*/ 326831 h 1103951"/>
                <a:gd name="connsiteX165" fmla="*/ 170435 w 1084401"/>
                <a:gd name="connsiteY165" fmla="*/ 290408 h 1103951"/>
                <a:gd name="connsiteX166" fmla="*/ 193160 w 1084401"/>
                <a:gd name="connsiteY166" fmla="*/ 247232 h 1103951"/>
                <a:gd name="connsiteX167" fmla="*/ 229519 w 1084401"/>
                <a:gd name="connsiteY167" fmla="*/ 204055 h 1103951"/>
                <a:gd name="connsiteX168" fmla="*/ 229519 w 1084401"/>
                <a:gd name="connsiteY168" fmla="*/ 172240 h 1103951"/>
                <a:gd name="connsiteX169" fmla="*/ 256789 w 1084401"/>
                <a:gd name="connsiteY169" fmla="*/ 151788 h 1103951"/>
                <a:gd name="connsiteX170" fmla="*/ 229519 w 1084401"/>
                <a:gd name="connsiteY170" fmla="*/ 124518 h 1103951"/>
                <a:gd name="connsiteX171" fmla="*/ 220429 w 1084401"/>
                <a:gd name="connsiteY171" fmla="*/ 97249 h 1103951"/>
                <a:gd name="connsiteX172" fmla="*/ 204522 w 1084401"/>
                <a:gd name="connsiteY172" fmla="*/ 58617 h 1103951"/>
                <a:gd name="connsiteX173" fmla="*/ 220429 w 1084401"/>
                <a:gd name="connsiteY173" fmla="*/ 38165 h 1103951"/>
                <a:gd name="connsiteX174" fmla="*/ 224419 w 1084401"/>
                <a:gd name="connsiteY174" fmla="*/ 38932 h 1103951"/>
                <a:gd name="connsiteX175" fmla="*/ 229954 w 1084401"/>
                <a:gd name="connsiteY175" fmla="*/ 31815 h 1103951"/>
                <a:gd name="connsiteX176" fmla="*/ 289038 w 1084401"/>
                <a:gd name="connsiteY176" fmla="*/ 43177 h 1103951"/>
                <a:gd name="connsiteX177" fmla="*/ 327610 w 1084401"/>
                <a:gd name="connsiteY177" fmla="*/ 37087 h 1103951"/>
                <a:gd name="connsiteX178" fmla="*/ 354505 w 1084401"/>
                <a:gd name="connsiteY178" fmla="*/ 6350 h 1103951"/>
                <a:gd name="connsiteX179" fmla="*/ 356263 w 1084401"/>
                <a:gd name="connsiteY179" fmla="*/ 8877 h 1103951"/>
                <a:gd name="connsiteX180" fmla="*/ 364030 w 1084401"/>
                <a:gd name="connsiteY180" fmla="*/ 0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cubicBezTo>
                    <a:pt x="911654" y="563449"/>
                    <a:pt x="911615" y="563326"/>
                    <a:pt x="911575" y="563203"/>
                  </a:cubicBez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42970" y="560707"/>
                  </a:lnTo>
                  <a:cubicBezTo>
                    <a:pt x="735226" y="561012"/>
                    <a:pt x="724543" y="576014"/>
                    <a:pt x="716799" y="576319"/>
                  </a:cubicBezTo>
                  <a:lnTo>
                    <a:pt x="692186" y="587163"/>
                  </a:lnTo>
                  <a:cubicBezTo>
                    <a:pt x="687652" y="591387"/>
                    <a:pt x="712514" y="589733"/>
                    <a:pt x="707980" y="593957"/>
                  </a:cubicBezTo>
                  <a:lnTo>
                    <a:pt x="696747" y="601899"/>
                  </a:lnTo>
                  <a:lnTo>
                    <a:pt x="693810" y="631871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0738" y="661246"/>
                  </a:lnTo>
                  <a:lnTo>
                    <a:pt x="597822" y="697251"/>
                  </a:lnTo>
                  <a:lnTo>
                    <a:pt x="585250" y="737615"/>
                  </a:lnTo>
                  <a:cubicBezTo>
                    <a:pt x="579126" y="740683"/>
                    <a:pt x="564184" y="737869"/>
                    <a:pt x="558060" y="740937"/>
                  </a:cubicBez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61100" y="788620"/>
                  </a:lnTo>
                  <a:lnTo>
                    <a:pt x="458264" y="830117"/>
                  </a:lnTo>
                  <a:cubicBezTo>
                    <a:pt x="458132" y="846024"/>
                    <a:pt x="443301" y="858993"/>
                    <a:pt x="443169" y="874900"/>
                  </a:cubicBezTo>
                  <a:lnTo>
                    <a:pt x="454928" y="908987"/>
                  </a:lnTo>
                  <a:cubicBezTo>
                    <a:pt x="449626" y="921107"/>
                    <a:pt x="435505" y="921469"/>
                    <a:pt x="439021" y="945346"/>
                  </a:cubicBez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11043" y="1033380"/>
                  </a:lnTo>
                  <a:lnTo>
                    <a:pt x="378494" y="1062433"/>
                  </a:lnTo>
                  <a:cubicBezTo>
                    <a:pt x="374658" y="1065992"/>
                    <a:pt x="394339" y="1066612"/>
                    <a:pt x="390503" y="1070171"/>
                  </a:cubicBez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82956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7" y="973211"/>
                  </a:lnTo>
                  <a:cubicBezTo>
                    <a:pt x="256913" y="965356"/>
                    <a:pt x="273734" y="928106"/>
                    <a:pt x="267040" y="920251"/>
                  </a:cubicBezTo>
                  <a:lnTo>
                    <a:pt x="245426" y="924426"/>
                  </a:lnTo>
                  <a:lnTo>
                    <a:pt x="236336" y="885523"/>
                  </a:lnTo>
                  <a:cubicBezTo>
                    <a:pt x="236023" y="872826"/>
                    <a:pt x="235711" y="860130"/>
                    <a:pt x="235398" y="847433"/>
                  </a:cubicBezTo>
                  <a:lnTo>
                    <a:pt x="188886" y="807592"/>
                  </a:lnTo>
                  <a:cubicBezTo>
                    <a:pt x="189463" y="780635"/>
                    <a:pt x="169463" y="753680"/>
                    <a:pt x="170040" y="726723"/>
                  </a:cubicBezTo>
                  <a:cubicBezTo>
                    <a:pt x="170172" y="710815"/>
                    <a:pt x="176184" y="709606"/>
                    <a:pt x="176316" y="693698"/>
                  </a:cubicBezTo>
                  <a:lnTo>
                    <a:pt x="161618" y="647582"/>
                  </a:lnTo>
                  <a:lnTo>
                    <a:pt x="157071" y="606010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lnTo>
                    <a:pt x="36403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Freeform 93">
              <a:extLst>
                <a:ext uri="{FF2B5EF4-FFF2-40B4-BE49-F238E27FC236}">
                  <a16:creationId xmlns:a16="http://schemas.microsoft.com/office/drawing/2014/main" id="{1C1593AE-EB3A-47E0-AB3C-34065F76E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8631" y="3986381"/>
              <a:ext cx="94182" cy="7772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Freeform 241">
              <a:extLst>
                <a:ext uri="{FF2B5EF4-FFF2-40B4-BE49-F238E27FC236}">
                  <a16:creationId xmlns:a16="http://schemas.microsoft.com/office/drawing/2014/main" id="{45A976D9-D3B6-439A-AB54-18A5D981CF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56862" y="3978149"/>
              <a:ext cx="148160" cy="20107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Freeform 95">
              <a:extLst>
                <a:ext uri="{FF2B5EF4-FFF2-40B4-BE49-F238E27FC236}">
                  <a16:creationId xmlns:a16="http://schemas.microsoft.com/office/drawing/2014/main" id="{2066DC85-ADEB-4D48-915D-3286CFD34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954" y="4129780"/>
              <a:ext cx="203594" cy="128256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197755 h 245535"/>
                <a:gd name="connsiteX18" fmla="*/ 149983 w 393462"/>
                <a:gd name="connsiteY18" fmla="*/ 222869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3 w 393462"/>
                <a:gd name="connsiteY21" fmla="*/ 218100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20452 w 393462"/>
                <a:gd name="connsiteY30" fmla="*/ 222811 h 245535"/>
                <a:gd name="connsiteX31" fmla="*/ 20452 w 393462"/>
                <a:gd name="connsiteY31" fmla="*/ 202358 h 245535"/>
                <a:gd name="connsiteX32" fmla="*/ 15908 w 393462"/>
                <a:gd name="connsiteY32" fmla="*/ 190996 h 245535"/>
                <a:gd name="connsiteX33" fmla="*/ 9090 w 393462"/>
                <a:gd name="connsiteY33" fmla="*/ 159181 h 245535"/>
                <a:gd name="connsiteX34" fmla="*/ 0 w 393462"/>
                <a:gd name="connsiteY34" fmla="*/ 147819 h 245535"/>
                <a:gd name="connsiteX35" fmla="*/ 4545 w 393462"/>
                <a:gd name="connsiteY35" fmla="*/ 143274 h 245535"/>
                <a:gd name="connsiteX36" fmla="*/ 4545 w 393462"/>
                <a:gd name="connsiteY36" fmla="*/ 127367 h 245535"/>
                <a:gd name="connsiteX37" fmla="*/ 9090 w 393462"/>
                <a:gd name="connsiteY37" fmla="*/ 120550 h 245535"/>
                <a:gd name="connsiteX38" fmla="*/ 4545 w 393462"/>
                <a:gd name="connsiteY38" fmla="*/ 104642 h 245535"/>
                <a:gd name="connsiteX39" fmla="*/ 20452 w 393462"/>
                <a:gd name="connsiteY39" fmla="*/ 95552 h 245535"/>
                <a:gd name="connsiteX40" fmla="*/ 15908 w 393462"/>
                <a:gd name="connsiteY40" fmla="*/ 72828 h 245535"/>
                <a:gd name="connsiteX41" fmla="*/ 27270 w 393462"/>
                <a:gd name="connsiteY41" fmla="*/ 56920 h 245535"/>
                <a:gd name="connsiteX42" fmla="*/ 30874 w 393462"/>
                <a:gd name="connsiteY42" fmla="*/ 59494 h 245535"/>
                <a:gd name="connsiteX43" fmla="*/ 34413 w 393462"/>
                <a:gd name="connsiteY43" fmla="*/ 54539 h 245535"/>
                <a:gd name="connsiteX44" fmla="*/ 50320 w 393462"/>
                <a:gd name="connsiteY44" fmla="*/ 65902 h 245535"/>
                <a:gd name="connsiteX45" fmla="*/ 59410 w 393462"/>
                <a:gd name="connsiteY45" fmla="*/ 65902 h 245535"/>
                <a:gd name="connsiteX46" fmla="*/ 102587 w 393462"/>
                <a:gd name="connsiteY46" fmla="*/ 59084 h 245535"/>
                <a:gd name="connsiteX47" fmla="*/ 109404 w 393462"/>
                <a:gd name="connsiteY47" fmla="*/ 65902 h 245535"/>
                <a:gd name="connsiteX48" fmla="*/ 144856 w 393462"/>
                <a:gd name="connsiteY48" fmla="*/ 70333 h 245535"/>
                <a:gd name="connsiteX49" fmla="*/ 149983 w 393462"/>
                <a:gd name="connsiteY49" fmla="*/ 68283 h 245535"/>
                <a:gd name="connsiteX50" fmla="*/ 150380 w 393462"/>
                <a:gd name="connsiteY50" fmla="*/ 68600 h 245535"/>
                <a:gd name="connsiteX51" fmla="*/ 157126 w 393462"/>
                <a:gd name="connsiteY51" fmla="*/ 65902 h 245535"/>
                <a:gd name="connsiteX52" fmla="*/ 168488 w 393462"/>
                <a:gd name="connsiteY52" fmla="*/ 74992 h 245535"/>
                <a:gd name="connsiteX53" fmla="*/ 177553 w 393462"/>
                <a:gd name="connsiteY53" fmla="*/ 72402 h 245535"/>
                <a:gd name="connsiteX54" fmla="*/ 204522 w 393462"/>
                <a:gd name="connsiteY54" fmla="*/ 34196 h 245535"/>
                <a:gd name="connsiteX55" fmla="*/ 236337 w 393462"/>
                <a:gd name="connsiteY55" fmla="*/ 18289 h 245535"/>
                <a:gd name="connsiteX56" fmla="*/ 239728 w 393462"/>
                <a:gd name="connsiteY56" fmla="*/ 17784 h 245535"/>
                <a:gd name="connsiteX57" fmla="*/ 243480 w 393462"/>
                <a:gd name="connsiteY57" fmla="*/ 15908 h 245535"/>
                <a:gd name="connsiteX58" fmla="*/ 350285 w 393462"/>
                <a:gd name="connsiteY58" fmla="*/ 0 h 245535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63153 w 393462"/>
                <a:gd name="connsiteY9" fmla="*/ 162013 h 247866"/>
                <a:gd name="connsiteX10" fmla="*/ 232117 w 393462"/>
                <a:gd name="connsiteY10" fmla="*/ 188615 h 247866"/>
                <a:gd name="connsiteX11" fmla="*/ 225570 w 393462"/>
                <a:gd name="connsiteY11" fmla="*/ 190486 h 247866"/>
                <a:gd name="connsiteX12" fmla="*/ 224974 w 393462"/>
                <a:gd name="connsiteY12" fmla="*/ 190996 h 247866"/>
                <a:gd name="connsiteX13" fmla="*/ 209067 w 393462"/>
                <a:gd name="connsiteY13" fmla="*/ 195541 h 247866"/>
                <a:gd name="connsiteX14" fmla="*/ 199521 w 393462"/>
                <a:gd name="connsiteY14" fmla="*/ 191723 h 247866"/>
                <a:gd name="connsiteX15" fmla="*/ 177578 w 393462"/>
                <a:gd name="connsiteY15" fmla="*/ 204522 h 247866"/>
                <a:gd name="connsiteX16" fmla="*/ 170435 w 393462"/>
                <a:gd name="connsiteY16" fmla="*/ 206903 h 247866"/>
                <a:gd name="connsiteX17" fmla="*/ 170435 w 393462"/>
                <a:gd name="connsiteY17" fmla="*/ 197755 h 247866"/>
                <a:gd name="connsiteX18" fmla="*/ 149983 w 393462"/>
                <a:gd name="connsiteY18" fmla="*/ 222869 h 247866"/>
                <a:gd name="connsiteX19" fmla="*/ 122713 w 393462"/>
                <a:gd name="connsiteY19" fmla="*/ 218266 h 247866"/>
                <a:gd name="connsiteX20" fmla="*/ 116589 w 393462"/>
                <a:gd name="connsiteY20" fmla="*/ 218266 h 247866"/>
                <a:gd name="connsiteX21" fmla="*/ 109403 w 393462"/>
                <a:gd name="connsiteY21" fmla="*/ 218100 h 247866"/>
                <a:gd name="connsiteX22" fmla="*/ 98042 w 393462"/>
                <a:gd name="connsiteY22" fmla="*/ 231792 h 247866"/>
                <a:gd name="connsiteX23" fmla="*/ 93497 w 393462"/>
                <a:gd name="connsiteY23" fmla="*/ 236337 h 247866"/>
                <a:gd name="connsiteX24" fmla="*/ 88735 w 393462"/>
                <a:gd name="connsiteY24" fmla="*/ 236337 h 247866"/>
                <a:gd name="connsiteX25" fmla="*/ 86354 w 393462"/>
                <a:gd name="connsiteY25" fmla="*/ 247866 h 247866"/>
                <a:gd name="connsiteX26" fmla="*/ 72143 w 393462"/>
                <a:gd name="connsiteY26" fmla="*/ 238718 h 247866"/>
                <a:gd name="connsiteX27" fmla="*/ 66227 w 393462"/>
                <a:gd name="connsiteY27" fmla="*/ 243154 h 247866"/>
                <a:gd name="connsiteX28" fmla="*/ 62259 w 393462"/>
                <a:gd name="connsiteY28" fmla="*/ 243154 h 247866"/>
                <a:gd name="connsiteX29" fmla="*/ 59084 w 393462"/>
                <a:gd name="connsiteY29" fmla="*/ 245535 h 247866"/>
                <a:gd name="connsiteX30" fmla="*/ 20452 w 393462"/>
                <a:gd name="connsiteY30" fmla="*/ 222811 h 247866"/>
                <a:gd name="connsiteX31" fmla="*/ 20452 w 393462"/>
                <a:gd name="connsiteY31" fmla="*/ 202358 h 247866"/>
                <a:gd name="connsiteX32" fmla="*/ 15908 w 393462"/>
                <a:gd name="connsiteY32" fmla="*/ 190996 h 247866"/>
                <a:gd name="connsiteX33" fmla="*/ 9090 w 393462"/>
                <a:gd name="connsiteY33" fmla="*/ 159181 h 247866"/>
                <a:gd name="connsiteX34" fmla="*/ 0 w 393462"/>
                <a:gd name="connsiteY34" fmla="*/ 147819 h 247866"/>
                <a:gd name="connsiteX35" fmla="*/ 4545 w 393462"/>
                <a:gd name="connsiteY35" fmla="*/ 143274 h 247866"/>
                <a:gd name="connsiteX36" fmla="*/ 4545 w 393462"/>
                <a:gd name="connsiteY36" fmla="*/ 127367 h 247866"/>
                <a:gd name="connsiteX37" fmla="*/ 9090 w 393462"/>
                <a:gd name="connsiteY37" fmla="*/ 120550 h 247866"/>
                <a:gd name="connsiteX38" fmla="*/ 4545 w 393462"/>
                <a:gd name="connsiteY38" fmla="*/ 104642 h 247866"/>
                <a:gd name="connsiteX39" fmla="*/ 20452 w 393462"/>
                <a:gd name="connsiteY39" fmla="*/ 95552 h 247866"/>
                <a:gd name="connsiteX40" fmla="*/ 15908 w 393462"/>
                <a:gd name="connsiteY40" fmla="*/ 72828 h 247866"/>
                <a:gd name="connsiteX41" fmla="*/ 27270 w 393462"/>
                <a:gd name="connsiteY41" fmla="*/ 56920 h 247866"/>
                <a:gd name="connsiteX42" fmla="*/ 30874 w 393462"/>
                <a:gd name="connsiteY42" fmla="*/ 59494 h 247866"/>
                <a:gd name="connsiteX43" fmla="*/ 34413 w 393462"/>
                <a:gd name="connsiteY43" fmla="*/ 54539 h 247866"/>
                <a:gd name="connsiteX44" fmla="*/ 50320 w 393462"/>
                <a:gd name="connsiteY44" fmla="*/ 65902 h 247866"/>
                <a:gd name="connsiteX45" fmla="*/ 59410 w 393462"/>
                <a:gd name="connsiteY45" fmla="*/ 65902 h 247866"/>
                <a:gd name="connsiteX46" fmla="*/ 102587 w 393462"/>
                <a:gd name="connsiteY46" fmla="*/ 59084 h 247866"/>
                <a:gd name="connsiteX47" fmla="*/ 109404 w 393462"/>
                <a:gd name="connsiteY47" fmla="*/ 65902 h 247866"/>
                <a:gd name="connsiteX48" fmla="*/ 144856 w 393462"/>
                <a:gd name="connsiteY48" fmla="*/ 70333 h 247866"/>
                <a:gd name="connsiteX49" fmla="*/ 149983 w 393462"/>
                <a:gd name="connsiteY49" fmla="*/ 68283 h 247866"/>
                <a:gd name="connsiteX50" fmla="*/ 150380 w 393462"/>
                <a:gd name="connsiteY50" fmla="*/ 68600 h 247866"/>
                <a:gd name="connsiteX51" fmla="*/ 157126 w 393462"/>
                <a:gd name="connsiteY51" fmla="*/ 65902 h 247866"/>
                <a:gd name="connsiteX52" fmla="*/ 168488 w 393462"/>
                <a:gd name="connsiteY52" fmla="*/ 74992 h 247866"/>
                <a:gd name="connsiteX53" fmla="*/ 177553 w 393462"/>
                <a:gd name="connsiteY53" fmla="*/ 72402 h 247866"/>
                <a:gd name="connsiteX54" fmla="*/ 204522 w 393462"/>
                <a:gd name="connsiteY54" fmla="*/ 34196 h 247866"/>
                <a:gd name="connsiteX55" fmla="*/ 236337 w 393462"/>
                <a:gd name="connsiteY55" fmla="*/ 18289 h 247866"/>
                <a:gd name="connsiteX56" fmla="*/ 239728 w 393462"/>
                <a:gd name="connsiteY56" fmla="*/ 17784 h 247866"/>
                <a:gd name="connsiteX57" fmla="*/ 243480 w 393462"/>
                <a:gd name="connsiteY57" fmla="*/ 15908 h 247866"/>
                <a:gd name="connsiteX58" fmla="*/ 350285 w 393462"/>
                <a:gd name="connsiteY58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23016 w 393462"/>
                <a:gd name="connsiteY6" fmla="*/ 145438 h 247866"/>
                <a:gd name="connsiteX7" fmla="*/ 317857 w 393462"/>
                <a:gd name="connsiteY7" fmla="*/ 146827 h 247866"/>
                <a:gd name="connsiteX8" fmla="*/ 315873 w 393462"/>
                <a:gd name="connsiteY8" fmla="*/ 147819 h 247866"/>
                <a:gd name="connsiteX9" fmla="*/ 293097 w 393462"/>
                <a:gd name="connsiteY9" fmla="*/ 164057 h 247866"/>
                <a:gd name="connsiteX10" fmla="*/ 263153 w 393462"/>
                <a:gd name="connsiteY10" fmla="*/ 162013 h 247866"/>
                <a:gd name="connsiteX11" fmla="*/ 232117 w 393462"/>
                <a:gd name="connsiteY11" fmla="*/ 188615 h 247866"/>
                <a:gd name="connsiteX12" fmla="*/ 225570 w 393462"/>
                <a:gd name="connsiteY12" fmla="*/ 190486 h 247866"/>
                <a:gd name="connsiteX13" fmla="*/ 224974 w 393462"/>
                <a:gd name="connsiteY13" fmla="*/ 190996 h 247866"/>
                <a:gd name="connsiteX14" fmla="*/ 209067 w 393462"/>
                <a:gd name="connsiteY14" fmla="*/ 195541 h 247866"/>
                <a:gd name="connsiteX15" fmla="*/ 199521 w 393462"/>
                <a:gd name="connsiteY15" fmla="*/ 191723 h 247866"/>
                <a:gd name="connsiteX16" fmla="*/ 177578 w 393462"/>
                <a:gd name="connsiteY16" fmla="*/ 204522 h 247866"/>
                <a:gd name="connsiteX17" fmla="*/ 170435 w 393462"/>
                <a:gd name="connsiteY17" fmla="*/ 206903 h 247866"/>
                <a:gd name="connsiteX18" fmla="*/ 170435 w 393462"/>
                <a:gd name="connsiteY18" fmla="*/ 197755 h 247866"/>
                <a:gd name="connsiteX19" fmla="*/ 149983 w 393462"/>
                <a:gd name="connsiteY19" fmla="*/ 222869 h 247866"/>
                <a:gd name="connsiteX20" fmla="*/ 122713 w 393462"/>
                <a:gd name="connsiteY20" fmla="*/ 218266 h 247866"/>
                <a:gd name="connsiteX21" fmla="*/ 116589 w 393462"/>
                <a:gd name="connsiteY21" fmla="*/ 218266 h 247866"/>
                <a:gd name="connsiteX22" fmla="*/ 109403 w 393462"/>
                <a:gd name="connsiteY22" fmla="*/ 218100 h 247866"/>
                <a:gd name="connsiteX23" fmla="*/ 98042 w 393462"/>
                <a:gd name="connsiteY23" fmla="*/ 231792 h 247866"/>
                <a:gd name="connsiteX24" fmla="*/ 93497 w 393462"/>
                <a:gd name="connsiteY24" fmla="*/ 236337 h 247866"/>
                <a:gd name="connsiteX25" fmla="*/ 88735 w 393462"/>
                <a:gd name="connsiteY25" fmla="*/ 236337 h 247866"/>
                <a:gd name="connsiteX26" fmla="*/ 86354 w 393462"/>
                <a:gd name="connsiteY26" fmla="*/ 247866 h 247866"/>
                <a:gd name="connsiteX27" fmla="*/ 72143 w 393462"/>
                <a:gd name="connsiteY27" fmla="*/ 238718 h 247866"/>
                <a:gd name="connsiteX28" fmla="*/ 66227 w 393462"/>
                <a:gd name="connsiteY28" fmla="*/ 243154 h 247866"/>
                <a:gd name="connsiteX29" fmla="*/ 62259 w 393462"/>
                <a:gd name="connsiteY29" fmla="*/ 243154 h 247866"/>
                <a:gd name="connsiteX30" fmla="*/ 59084 w 393462"/>
                <a:gd name="connsiteY30" fmla="*/ 245535 h 247866"/>
                <a:gd name="connsiteX31" fmla="*/ 20452 w 393462"/>
                <a:gd name="connsiteY31" fmla="*/ 222811 h 247866"/>
                <a:gd name="connsiteX32" fmla="*/ 20452 w 393462"/>
                <a:gd name="connsiteY32" fmla="*/ 202358 h 247866"/>
                <a:gd name="connsiteX33" fmla="*/ 15908 w 393462"/>
                <a:gd name="connsiteY33" fmla="*/ 190996 h 247866"/>
                <a:gd name="connsiteX34" fmla="*/ 9090 w 393462"/>
                <a:gd name="connsiteY34" fmla="*/ 159181 h 247866"/>
                <a:gd name="connsiteX35" fmla="*/ 0 w 393462"/>
                <a:gd name="connsiteY35" fmla="*/ 147819 h 247866"/>
                <a:gd name="connsiteX36" fmla="*/ 4545 w 393462"/>
                <a:gd name="connsiteY36" fmla="*/ 143274 h 247866"/>
                <a:gd name="connsiteX37" fmla="*/ 4545 w 393462"/>
                <a:gd name="connsiteY37" fmla="*/ 127367 h 247866"/>
                <a:gd name="connsiteX38" fmla="*/ 9090 w 393462"/>
                <a:gd name="connsiteY38" fmla="*/ 120550 h 247866"/>
                <a:gd name="connsiteX39" fmla="*/ 4545 w 393462"/>
                <a:gd name="connsiteY39" fmla="*/ 104642 h 247866"/>
                <a:gd name="connsiteX40" fmla="*/ 20452 w 393462"/>
                <a:gd name="connsiteY40" fmla="*/ 95552 h 247866"/>
                <a:gd name="connsiteX41" fmla="*/ 15908 w 393462"/>
                <a:gd name="connsiteY41" fmla="*/ 72828 h 247866"/>
                <a:gd name="connsiteX42" fmla="*/ 27270 w 393462"/>
                <a:gd name="connsiteY42" fmla="*/ 56920 h 247866"/>
                <a:gd name="connsiteX43" fmla="*/ 30874 w 393462"/>
                <a:gd name="connsiteY43" fmla="*/ 59494 h 247866"/>
                <a:gd name="connsiteX44" fmla="*/ 34413 w 393462"/>
                <a:gd name="connsiteY44" fmla="*/ 54539 h 247866"/>
                <a:gd name="connsiteX45" fmla="*/ 50320 w 393462"/>
                <a:gd name="connsiteY45" fmla="*/ 65902 h 247866"/>
                <a:gd name="connsiteX46" fmla="*/ 59410 w 393462"/>
                <a:gd name="connsiteY46" fmla="*/ 65902 h 247866"/>
                <a:gd name="connsiteX47" fmla="*/ 102587 w 393462"/>
                <a:gd name="connsiteY47" fmla="*/ 59084 h 247866"/>
                <a:gd name="connsiteX48" fmla="*/ 109404 w 393462"/>
                <a:gd name="connsiteY48" fmla="*/ 65902 h 247866"/>
                <a:gd name="connsiteX49" fmla="*/ 144856 w 393462"/>
                <a:gd name="connsiteY49" fmla="*/ 70333 h 247866"/>
                <a:gd name="connsiteX50" fmla="*/ 149983 w 393462"/>
                <a:gd name="connsiteY50" fmla="*/ 68283 h 247866"/>
                <a:gd name="connsiteX51" fmla="*/ 150380 w 393462"/>
                <a:gd name="connsiteY51" fmla="*/ 68600 h 247866"/>
                <a:gd name="connsiteX52" fmla="*/ 157126 w 393462"/>
                <a:gd name="connsiteY52" fmla="*/ 65902 h 247866"/>
                <a:gd name="connsiteX53" fmla="*/ 168488 w 393462"/>
                <a:gd name="connsiteY53" fmla="*/ 74992 h 247866"/>
                <a:gd name="connsiteX54" fmla="*/ 177553 w 393462"/>
                <a:gd name="connsiteY54" fmla="*/ 72402 h 247866"/>
                <a:gd name="connsiteX55" fmla="*/ 204522 w 393462"/>
                <a:gd name="connsiteY55" fmla="*/ 34196 h 247866"/>
                <a:gd name="connsiteX56" fmla="*/ 236337 w 393462"/>
                <a:gd name="connsiteY56" fmla="*/ 18289 h 247866"/>
                <a:gd name="connsiteX57" fmla="*/ 239728 w 393462"/>
                <a:gd name="connsiteY57" fmla="*/ 17784 h 247866"/>
                <a:gd name="connsiteX58" fmla="*/ 243480 w 393462"/>
                <a:gd name="connsiteY58" fmla="*/ 15908 h 247866"/>
                <a:gd name="connsiteX59" fmla="*/ 350285 w 393462"/>
                <a:gd name="connsiteY59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66193 w 393462"/>
                <a:gd name="connsiteY3" fmla="*/ 102261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  <a:gd name="connsiteX0" fmla="*/ 350285 w 393462"/>
                <a:gd name="connsiteY0" fmla="*/ 0 h 247866"/>
                <a:gd name="connsiteX1" fmla="*/ 382100 w 393462"/>
                <a:gd name="connsiteY1" fmla="*/ 65902 h 247866"/>
                <a:gd name="connsiteX2" fmla="*/ 393462 w 393462"/>
                <a:gd name="connsiteY2" fmla="*/ 93171 h 247866"/>
                <a:gd name="connsiteX3" fmla="*/ 375341 w 393462"/>
                <a:gd name="connsiteY3" fmla="*/ 111409 h 247866"/>
                <a:gd name="connsiteX4" fmla="*/ 354830 w 393462"/>
                <a:gd name="connsiteY4" fmla="*/ 118169 h 247866"/>
                <a:gd name="connsiteX5" fmla="*/ 354830 w 393462"/>
                <a:gd name="connsiteY5" fmla="*/ 129531 h 247866"/>
                <a:gd name="connsiteX6" fmla="*/ 332736 w 393462"/>
                <a:gd name="connsiteY6" fmla="*/ 133564 h 247866"/>
                <a:gd name="connsiteX7" fmla="*/ 323016 w 393462"/>
                <a:gd name="connsiteY7" fmla="*/ 145438 h 247866"/>
                <a:gd name="connsiteX8" fmla="*/ 317857 w 393462"/>
                <a:gd name="connsiteY8" fmla="*/ 146827 h 247866"/>
                <a:gd name="connsiteX9" fmla="*/ 315873 w 393462"/>
                <a:gd name="connsiteY9" fmla="*/ 147819 h 247866"/>
                <a:gd name="connsiteX10" fmla="*/ 293097 w 393462"/>
                <a:gd name="connsiteY10" fmla="*/ 164057 h 247866"/>
                <a:gd name="connsiteX11" fmla="*/ 263153 w 393462"/>
                <a:gd name="connsiteY11" fmla="*/ 162013 h 247866"/>
                <a:gd name="connsiteX12" fmla="*/ 232117 w 393462"/>
                <a:gd name="connsiteY12" fmla="*/ 188615 h 247866"/>
                <a:gd name="connsiteX13" fmla="*/ 225570 w 393462"/>
                <a:gd name="connsiteY13" fmla="*/ 190486 h 247866"/>
                <a:gd name="connsiteX14" fmla="*/ 224974 w 393462"/>
                <a:gd name="connsiteY14" fmla="*/ 190996 h 247866"/>
                <a:gd name="connsiteX15" fmla="*/ 209067 w 393462"/>
                <a:gd name="connsiteY15" fmla="*/ 195541 h 247866"/>
                <a:gd name="connsiteX16" fmla="*/ 199521 w 393462"/>
                <a:gd name="connsiteY16" fmla="*/ 191723 h 247866"/>
                <a:gd name="connsiteX17" fmla="*/ 177578 w 393462"/>
                <a:gd name="connsiteY17" fmla="*/ 204522 h 247866"/>
                <a:gd name="connsiteX18" fmla="*/ 170435 w 393462"/>
                <a:gd name="connsiteY18" fmla="*/ 206903 h 247866"/>
                <a:gd name="connsiteX19" fmla="*/ 170435 w 393462"/>
                <a:gd name="connsiteY19" fmla="*/ 197755 h 247866"/>
                <a:gd name="connsiteX20" fmla="*/ 149983 w 393462"/>
                <a:gd name="connsiteY20" fmla="*/ 222869 h 247866"/>
                <a:gd name="connsiteX21" fmla="*/ 122713 w 393462"/>
                <a:gd name="connsiteY21" fmla="*/ 218266 h 247866"/>
                <a:gd name="connsiteX22" fmla="*/ 116589 w 393462"/>
                <a:gd name="connsiteY22" fmla="*/ 218266 h 247866"/>
                <a:gd name="connsiteX23" fmla="*/ 109403 w 393462"/>
                <a:gd name="connsiteY23" fmla="*/ 218100 h 247866"/>
                <a:gd name="connsiteX24" fmla="*/ 98042 w 393462"/>
                <a:gd name="connsiteY24" fmla="*/ 231792 h 247866"/>
                <a:gd name="connsiteX25" fmla="*/ 93497 w 393462"/>
                <a:gd name="connsiteY25" fmla="*/ 236337 h 247866"/>
                <a:gd name="connsiteX26" fmla="*/ 88735 w 393462"/>
                <a:gd name="connsiteY26" fmla="*/ 236337 h 247866"/>
                <a:gd name="connsiteX27" fmla="*/ 86354 w 393462"/>
                <a:gd name="connsiteY27" fmla="*/ 247866 h 247866"/>
                <a:gd name="connsiteX28" fmla="*/ 72143 w 393462"/>
                <a:gd name="connsiteY28" fmla="*/ 238718 h 247866"/>
                <a:gd name="connsiteX29" fmla="*/ 66227 w 393462"/>
                <a:gd name="connsiteY29" fmla="*/ 243154 h 247866"/>
                <a:gd name="connsiteX30" fmla="*/ 62259 w 393462"/>
                <a:gd name="connsiteY30" fmla="*/ 243154 h 247866"/>
                <a:gd name="connsiteX31" fmla="*/ 59084 w 393462"/>
                <a:gd name="connsiteY31" fmla="*/ 245535 h 247866"/>
                <a:gd name="connsiteX32" fmla="*/ 20452 w 393462"/>
                <a:gd name="connsiteY32" fmla="*/ 222811 h 247866"/>
                <a:gd name="connsiteX33" fmla="*/ 20452 w 393462"/>
                <a:gd name="connsiteY33" fmla="*/ 202358 h 247866"/>
                <a:gd name="connsiteX34" fmla="*/ 15908 w 393462"/>
                <a:gd name="connsiteY34" fmla="*/ 190996 h 247866"/>
                <a:gd name="connsiteX35" fmla="*/ 9090 w 393462"/>
                <a:gd name="connsiteY35" fmla="*/ 159181 h 247866"/>
                <a:gd name="connsiteX36" fmla="*/ 0 w 393462"/>
                <a:gd name="connsiteY36" fmla="*/ 147819 h 247866"/>
                <a:gd name="connsiteX37" fmla="*/ 4545 w 393462"/>
                <a:gd name="connsiteY37" fmla="*/ 143274 h 247866"/>
                <a:gd name="connsiteX38" fmla="*/ 4545 w 393462"/>
                <a:gd name="connsiteY38" fmla="*/ 127367 h 247866"/>
                <a:gd name="connsiteX39" fmla="*/ 9090 w 393462"/>
                <a:gd name="connsiteY39" fmla="*/ 120550 h 247866"/>
                <a:gd name="connsiteX40" fmla="*/ 4545 w 393462"/>
                <a:gd name="connsiteY40" fmla="*/ 104642 h 247866"/>
                <a:gd name="connsiteX41" fmla="*/ 20452 w 393462"/>
                <a:gd name="connsiteY41" fmla="*/ 95552 h 247866"/>
                <a:gd name="connsiteX42" fmla="*/ 15908 w 393462"/>
                <a:gd name="connsiteY42" fmla="*/ 72828 h 247866"/>
                <a:gd name="connsiteX43" fmla="*/ 27270 w 393462"/>
                <a:gd name="connsiteY43" fmla="*/ 56920 h 247866"/>
                <a:gd name="connsiteX44" fmla="*/ 30874 w 393462"/>
                <a:gd name="connsiteY44" fmla="*/ 59494 h 247866"/>
                <a:gd name="connsiteX45" fmla="*/ 34413 w 393462"/>
                <a:gd name="connsiteY45" fmla="*/ 54539 h 247866"/>
                <a:gd name="connsiteX46" fmla="*/ 50320 w 393462"/>
                <a:gd name="connsiteY46" fmla="*/ 65902 h 247866"/>
                <a:gd name="connsiteX47" fmla="*/ 59410 w 393462"/>
                <a:gd name="connsiteY47" fmla="*/ 65902 h 247866"/>
                <a:gd name="connsiteX48" fmla="*/ 102587 w 393462"/>
                <a:gd name="connsiteY48" fmla="*/ 59084 h 247866"/>
                <a:gd name="connsiteX49" fmla="*/ 109404 w 393462"/>
                <a:gd name="connsiteY49" fmla="*/ 65902 h 247866"/>
                <a:gd name="connsiteX50" fmla="*/ 144856 w 393462"/>
                <a:gd name="connsiteY50" fmla="*/ 70333 h 247866"/>
                <a:gd name="connsiteX51" fmla="*/ 149983 w 393462"/>
                <a:gd name="connsiteY51" fmla="*/ 68283 h 247866"/>
                <a:gd name="connsiteX52" fmla="*/ 150380 w 393462"/>
                <a:gd name="connsiteY52" fmla="*/ 68600 h 247866"/>
                <a:gd name="connsiteX53" fmla="*/ 157126 w 393462"/>
                <a:gd name="connsiteY53" fmla="*/ 65902 h 247866"/>
                <a:gd name="connsiteX54" fmla="*/ 168488 w 393462"/>
                <a:gd name="connsiteY54" fmla="*/ 74992 h 247866"/>
                <a:gd name="connsiteX55" fmla="*/ 177553 w 393462"/>
                <a:gd name="connsiteY55" fmla="*/ 72402 h 247866"/>
                <a:gd name="connsiteX56" fmla="*/ 204522 w 393462"/>
                <a:gd name="connsiteY56" fmla="*/ 34196 h 247866"/>
                <a:gd name="connsiteX57" fmla="*/ 236337 w 393462"/>
                <a:gd name="connsiteY57" fmla="*/ 18289 h 247866"/>
                <a:gd name="connsiteX58" fmla="*/ 239728 w 393462"/>
                <a:gd name="connsiteY58" fmla="*/ 17784 h 247866"/>
                <a:gd name="connsiteX59" fmla="*/ 243480 w 393462"/>
                <a:gd name="connsiteY59" fmla="*/ 15908 h 247866"/>
                <a:gd name="connsiteX60" fmla="*/ 350285 w 393462"/>
                <a:gd name="connsiteY60" fmla="*/ 0 h 247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93462" h="247866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75341" y="111409"/>
                  </a:lnTo>
                  <a:lnTo>
                    <a:pt x="354830" y="118169"/>
                  </a:lnTo>
                  <a:lnTo>
                    <a:pt x="354830" y="129531"/>
                  </a:lnTo>
                  <a:cubicBezTo>
                    <a:pt x="350515" y="131892"/>
                    <a:pt x="337051" y="131203"/>
                    <a:pt x="332736" y="133564"/>
                  </a:cubicBez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cubicBezTo>
                    <a:pt x="306248" y="150182"/>
                    <a:pt x="302722" y="161694"/>
                    <a:pt x="293097" y="164057"/>
                  </a:cubicBez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197755"/>
                  </a:lnTo>
                  <a:lnTo>
                    <a:pt x="149983" y="222869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3" y="218100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47866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lnTo>
                    <a:pt x="35028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96">
              <a:extLst>
                <a:ext uri="{FF2B5EF4-FFF2-40B4-BE49-F238E27FC236}">
                  <a16:creationId xmlns:a16="http://schemas.microsoft.com/office/drawing/2014/main" id="{C1196EFF-5FC9-4A5F-A9B3-88F123CE7C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3979" y="3853394"/>
              <a:ext cx="404668" cy="332996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Freeform 97">
              <a:extLst>
                <a:ext uri="{FF2B5EF4-FFF2-40B4-BE49-F238E27FC236}">
                  <a16:creationId xmlns:a16="http://schemas.microsoft.com/office/drawing/2014/main" id="{BE10E699-53A8-4C31-A710-FDF0FD9FB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492" y="4253302"/>
              <a:ext cx="31805" cy="37685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Freeform 98">
              <a:extLst>
                <a:ext uri="{FF2B5EF4-FFF2-40B4-BE49-F238E27FC236}">
                  <a16:creationId xmlns:a16="http://schemas.microsoft.com/office/drawing/2014/main" id="{14759121-093D-44AC-A9BE-45D326399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491" y="4279172"/>
              <a:ext cx="127218" cy="69489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Freeform 99">
              <a:extLst>
                <a:ext uri="{FF2B5EF4-FFF2-40B4-BE49-F238E27FC236}">
                  <a16:creationId xmlns:a16="http://schemas.microsoft.com/office/drawing/2014/main" id="{4BDA01EB-D05A-40EC-B2FE-8E5A767F7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5784" y="4151002"/>
              <a:ext cx="129402" cy="111876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Freeform 100">
              <a:extLst>
                <a:ext uri="{FF2B5EF4-FFF2-40B4-BE49-F238E27FC236}">
                  <a16:creationId xmlns:a16="http://schemas.microsoft.com/office/drawing/2014/main" id="{CA9A2C0B-E8FC-4DF2-8913-F68F13747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055" y="4209796"/>
              <a:ext cx="285849" cy="227167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Freeform 101">
              <a:extLst>
                <a:ext uri="{FF2B5EF4-FFF2-40B4-BE49-F238E27FC236}">
                  <a16:creationId xmlns:a16="http://schemas.microsoft.com/office/drawing/2014/main" id="{2215CB39-AC08-4EC4-A20D-8D026EE81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1862" y="4069867"/>
              <a:ext cx="313957" cy="364632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Freeform 102">
              <a:extLst>
                <a:ext uri="{FF2B5EF4-FFF2-40B4-BE49-F238E27FC236}">
                  <a16:creationId xmlns:a16="http://schemas.microsoft.com/office/drawing/2014/main" id="{15DA9714-8CC7-44DF-A628-57871D2AB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8845" y="4413108"/>
              <a:ext cx="104709" cy="110644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Freeform 103">
              <a:extLst>
                <a:ext uri="{FF2B5EF4-FFF2-40B4-BE49-F238E27FC236}">
                  <a16:creationId xmlns:a16="http://schemas.microsoft.com/office/drawing/2014/main" id="{EEECE5F6-2B91-45D0-B0D3-972DB0649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7517" y="4387071"/>
              <a:ext cx="156559" cy="199060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Freeform 104">
              <a:extLst>
                <a:ext uri="{FF2B5EF4-FFF2-40B4-BE49-F238E27FC236}">
                  <a16:creationId xmlns:a16="http://schemas.microsoft.com/office/drawing/2014/main" id="{7E9CB407-0D82-4C8E-BCAA-2C8B7B250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263" y="4516641"/>
              <a:ext cx="35388" cy="37796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2" name="Freeform 105">
              <a:extLst>
                <a:ext uri="{FF2B5EF4-FFF2-40B4-BE49-F238E27FC236}">
                  <a16:creationId xmlns:a16="http://schemas.microsoft.com/office/drawing/2014/main" id="{B9673E47-3845-43BD-A27E-BA77F3746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0503" y="4513057"/>
              <a:ext cx="214233" cy="208354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3" name="Freeform 106">
              <a:extLst>
                <a:ext uri="{FF2B5EF4-FFF2-40B4-BE49-F238E27FC236}">
                  <a16:creationId xmlns:a16="http://schemas.microsoft.com/office/drawing/2014/main" id="{1C20034E-F745-412C-9CE0-44365C20F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639" y="4667041"/>
              <a:ext cx="61258" cy="15185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Freeform 107">
              <a:extLst>
                <a:ext uri="{FF2B5EF4-FFF2-40B4-BE49-F238E27FC236}">
                  <a16:creationId xmlns:a16="http://schemas.microsoft.com/office/drawing/2014/main" id="{13082456-266B-4784-B0BE-CD98E2F6E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909" y="4691845"/>
              <a:ext cx="211171" cy="334172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2872 w 400388"/>
                <a:gd name="connsiteY4" fmla="*/ 133555 h 645815"/>
                <a:gd name="connsiteX5" fmla="*/ 400388 w 400388"/>
                <a:gd name="connsiteY5" fmla="*/ 161345 h 645815"/>
                <a:gd name="connsiteX6" fmla="*/ 382386 w 400388"/>
                <a:gd name="connsiteY6" fmla="*/ 185644 h 645815"/>
                <a:gd name="connsiteX7" fmla="*/ 378362 w 400388"/>
                <a:gd name="connsiteY7" fmla="*/ 227769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31257 w 400388"/>
                <a:gd name="connsiteY12" fmla="*/ 246737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42800 w 400388"/>
                <a:gd name="connsiteY15" fmla="*/ 299357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  <a:gd name="connsiteX106" fmla="*/ 379936 w 400388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7229 w 403200"/>
                <a:gd name="connsiteY28" fmla="*/ 484035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31975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4 w 403200"/>
                <a:gd name="connsiteY35" fmla="*/ 547882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77253 w 403200"/>
                <a:gd name="connsiteY36" fmla="*/ 552644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00423 w 403200"/>
                <a:gd name="connsiteY39" fmla="*/ 593114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97922 w 403200"/>
                <a:gd name="connsiteY33" fmla="*/ 540888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5055 w 403200"/>
                <a:gd name="connsiteY28" fmla="*/ 492948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28026 w 403200"/>
                <a:gd name="connsiteY28" fmla="*/ 510774 h 645815"/>
                <a:gd name="connsiteX29" fmla="*/ 202684 w 403200"/>
                <a:gd name="connsiteY29" fmla="*/ 506760 h 645815"/>
                <a:gd name="connsiteX30" fmla="*/ 207229 w 403200"/>
                <a:gd name="connsiteY30" fmla="*/ 511305 h 645815"/>
                <a:gd name="connsiteX31" fmla="*/ 202684 w 403200"/>
                <a:gd name="connsiteY31" fmla="*/ 527212 h 645815"/>
                <a:gd name="connsiteX32" fmla="*/ 197923 w 403200"/>
                <a:gd name="connsiteY32" fmla="*/ 531974 h 645815"/>
                <a:gd name="connsiteX33" fmla="*/ 183067 w 403200"/>
                <a:gd name="connsiteY33" fmla="*/ 537917 h 645815"/>
                <a:gd name="connsiteX34" fmla="*/ 182015 w 403200"/>
                <a:gd name="connsiteY34" fmla="*/ 547882 h 645815"/>
                <a:gd name="connsiteX35" fmla="*/ 182013 w 403200"/>
                <a:gd name="connsiteY35" fmla="*/ 556795 h 645815"/>
                <a:gd name="connsiteX36" fmla="*/ 180224 w 403200"/>
                <a:gd name="connsiteY36" fmla="*/ 564527 h 645815"/>
                <a:gd name="connsiteX37" fmla="*/ 149983 w 403200"/>
                <a:gd name="connsiteY37" fmla="*/ 564007 h 645815"/>
                <a:gd name="connsiteX38" fmla="*/ 106806 w 403200"/>
                <a:gd name="connsiteY38" fmla="*/ 586731 h 645815"/>
                <a:gd name="connsiteX39" fmla="*/ 124191 w 403200"/>
                <a:gd name="connsiteY39" fmla="*/ 590143 h 645815"/>
                <a:gd name="connsiteX40" fmla="*/ 100423 w 403200"/>
                <a:gd name="connsiteY40" fmla="*/ 609021 h 645815"/>
                <a:gd name="connsiteX41" fmla="*/ 111785 w 403200"/>
                <a:gd name="connsiteY41" fmla="*/ 613566 h 645815"/>
                <a:gd name="connsiteX42" fmla="*/ 104968 w 403200"/>
                <a:gd name="connsiteY42" fmla="*/ 636290 h 645815"/>
                <a:gd name="connsiteX43" fmla="*/ 101868 w 403200"/>
                <a:gd name="connsiteY43" fmla="*/ 635515 h 645815"/>
                <a:gd name="connsiteX44" fmla="*/ 100206 w 403200"/>
                <a:gd name="connsiteY44" fmla="*/ 641053 h 645815"/>
                <a:gd name="connsiteX45" fmla="*/ 97105 w 403200"/>
                <a:gd name="connsiteY45" fmla="*/ 640278 h 645815"/>
                <a:gd name="connsiteX46" fmla="*/ 95444 w 403200"/>
                <a:gd name="connsiteY46" fmla="*/ 645815 h 645815"/>
                <a:gd name="connsiteX47" fmla="*/ 68174 w 403200"/>
                <a:gd name="connsiteY47" fmla="*/ 638998 h 645815"/>
                <a:gd name="connsiteX48" fmla="*/ 68174 w 403200"/>
                <a:gd name="connsiteY48" fmla="*/ 623091 h 645815"/>
                <a:gd name="connsiteX49" fmla="*/ 63629 w 403200"/>
                <a:gd name="connsiteY49" fmla="*/ 607183 h 645815"/>
                <a:gd name="connsiteX50" fmla="*/ 59084 w 403200"/>
                <a:gd name="connsiteY50" fmla="*/ 591276 h 645815"/>
                <a:gd name="connsiteX51" fmla="*/ 63629 w 403200"/>
                <a:gd name="connsiteY51" fmla="*/ 548099 h 645815"/>
                <a:gd name="connsiteX52" fmla="*/ 52267 w 403200"/>
                <a:gd name="connsiteY52" fmla="*/ 520830 h 645815"/>
                <a:gd name="connsiteX53" fmla="*/ 36360 w 403200"/>
                <a:gd name="connsiteY53" fmla="*/ 461746 h 645815"/>
                <a:gd name="connsiteX54" fmla="*/ 74992 w 403200"/>
                <a:gd name="connsiteY54" fmla="*/ 418569 h 645815"/>
                <a:gd name="connsiteX55" fmla="*/ 86354 w 403200"/>
                <a:gd name="connsiteY55" fmla="*/ 391299 h 645815"/>
                <a:gd name="connsiteX56" fmla="*/ 90899 w 403200"/>
                <a:gd name="connsiteY56" fmla="*/ 386754 h 645815"/>
                <a:gd name="connsiteX57" fmla="*/ 95444 w 403200"/>
                <a:gd name="connsiteY57" fmla="*/ 366302 h 645815"/>
                <a:gd name="connsiteX58" fmla="*/ 90899 w 403200"/>
                <a:gd name="connsiteY58" fmla="*/ 354940 h 645815"/>
                <a:gd name="connsiteX59" fmla="*/ 90899 w 403200"/>
                <a:gd name="connsiteY59" fmla="*/ 323125 h 645815"/>
                <a:gd name="connsiteX60" fmla="*/ 102261 w 403200"/>
                <a:gd name="connsiteY60" fmla="*/ 300401 h 645815"/>
                <a:gd name="connsiteX61" fmla="*/ 102261 w 403200"/>
                <a:gd name="connsiteY61" fmla="*/ 248134 h 645815"/>
                <a:gd name="connsiteX62" fmla="*/ 79537 w 403200"/>
                <a:gd name="connsiteY62" fmla="*/ 236772 h 645815"/>
                <a:gd name="connsiteX63" fmla="*/ 63629 w 403200"/>
                <a:gd name="connsiteY63" fmla="*/ 229954 h 645815"/>
                <a:gd name="connsiteX64" fmla="*/ 52267 w 403200"/>
                <a:gd name="connsiteY64" fmla="*/ 225409 h 645815"/>
                <a:gd name="connsiteX65" fmla="*/ 36360 w 403200"/>
                <a:gd name="connsiteY65" fmla="*/ 214047 h 645815"/>
                <a:gd name="connsiteX66" fmla="*/ 4545 w 403200"/>
                <a:gd name="connsiteY66" fmla="*/ 214047 h 645815"/>
                <a:gd name="connsiteX67" fmla="*/ 4545 w 403200"/>
                <a:gd name="connsiteY67" fmla="*/ 204957 h 645815"/>
                <a:gd name="connsiteX68" fmla="*/ 0 w 403200"/>
                <a:gd name="connsiteY68" fmla="*/ 177688 h 645815"/>
                <a:gd name="connsiteX69" fmla="*/ 5303 w 403200"/>
                <a:gd name="connsiteY69" fmla="*/ 176173 h 645815"/>
                <a:gd name="connsiteX70" fmla="*/ 4762 w 403200"/>
                <a:gd name="connsiteY70" fmla="*/ 172926 h 645815"/>
                <a:gd name="connsiteX71" fmla="*/ 4762 w 403200"/>
                <a:gd name="connsiteY71" fmla="*/ 172926 h 645815"/>
                <a:gd name="connsiteX72" fmla="*/ 4762 w 403200"/>
                <a:gd name="connsiteY72" fmla="*/ 172925 h 645815"/>
                <a:gd name="connsiteX73" fmla="*/ 10065 w 403200"/>
                <a:gd name="connsiteY73" fmla="*/ 171410 h 645815"/>
                <a:gd name="connsiteX74" fmla="*/ 9524 w 403200"/>
                <a:gd name="connsiteY74" fmla="*/ 168163 h 645815"/>
                <a:gd name="connsiteX75" fmla="*/ 120875 w 403200"/>
                <a:gd name="connsiteY75" fmla="*/ 136348 h 645815"/>
                <a:gd name="connsiteX76" fmla="*/ 143600 w 403200"/>
                <a:gd name="connsiteY76" fmla="*/ 152255 h 645815"/>
                <a:gd name="connsiteX77" fmla="*/ 154962 w 403200"/>
                <a:gd name="connsiteY77" fmla="*/ 152255 h 645815"/>
                <a:gd name="connsiteX78" fmla="*/ 170869 w 403200"/>
                <a:gd name="connsiteY78" fmla="*/ 156800 h 645815"/>
                <a:gd name="connsiteX79" fmla="*/ 170869 w 403200"/>
                <a:gd name="connsiteY79" fmla="*/ 172708 h 645815"/>
                <a:gd name="connsiteX80" fmla="*/ 159507 w 403200"/>
                <a:gd name="connsiteY80" fmla="*/ 195432 h 645815"/>
                <a:gd name="connsiteX81" fmla="*/ 164052 w 403200"/>
                <a:gd name="connsiteY81" fmla="*/ 215884 h 645815"/>
                <a:gd name="connsiteX82" fmla="*/ 182242 w 403200"/>
                <a:gd name="connsiteY82" fmla="*/ 237712 h 645815"/>
                <a:gd name="connsiteX83" fmla="*/ 186342 w 403200"/>
                <a:gd name="connsiteY83" fmla="*/ 225409 h 645815"/>
                <a:gd name="connsiteX84" fmla="*/ 189743 w 403200"/>
                <a:gd name="connsiteY84" fmla="*/ 224729 h 645815"/>
                <a:gd name="connsiteX85" fmla="*/ 191104 w 403200"/>
                <a:gd name="connsiteY85" fmla="*/ 220646 h 645815"/>
                <a:gd name="connsiteX86" fmla="*/ 194506 w 403200"/>
                <a:gd name="connsiteY86" fmla="*/ 219966 h 645815"/>
                <a:gd name="connsiteX87" fmla="*/ 195866 w 403200"/>
                <a:gd name="connsiteY87" fmla="*/ 215884 h 645815"/>
                <a:gd name="connsiteX88" fmla="*/ 208443 w 403200"/>
                <a:gd name="connsiteY88" fmla="*/ 213369 h 645815"/>
                <a:gd name="connsiteX89" fmla="*/ 204522 w 403200"/>
                <a:gd name="connsiteY89" fmla="*/ 166325 h 645815"/>
                <a:gd name="connsiteX90" fmla="*/ 186342 w 403200"/>
                <a:gd name="connsiteY90" fmla="*/ 139056 h 645815"/>
                <a:gd name="connsiteX91" fmla="*/ 177253 w 403200"/>
                <a:gd name="connsiteY91" fmla="*/ 127693 h 645815"/>
                <a:gd name="connsiteX92" fmla="*/ 161345 w 403200"/>
                <a:gd name="connsiteY92" fmla="*/ 127693 h 645815"/>
                <a:gd name="connsiteX93" fmla="*/ 149983 w 403200"/>
                <a:gd name="connsiteY93" fmla="*/ 79972 h 645815"/>
                <a:gd name="connsiteX94" fmla="*/ 161345 w 403200"/>
                <a:gd name="connsiteY94" fmla="*/ 52702 h 645815"/>
                <a:gd name="connsiteX95" fmla="*/ 164123 w 403200"/>
                <a:gd name="connsiteY95" fmla="*/ 52702 h 645815"/>
                <a:gd name="connsiteX96" fmla="*/ 166107 w 403200"/>
                <a:gd name="connsiteY96" fmla="*/ 47939 h 645815"/>
                <a:gd name="connsiteX97" fmla="*/ 168885 w 403200"/>
                <a:gd name="connsiteY97" fmla="*/ 47939 h 645815"/>
                <a:gd name="connsiteX98" fmla="*/ 170869 w 403200"/>
                <a:gd name="connsiteY98" fmla="*/ 43177 h 645815"/>
                <a:gd name="connsiteX99" fmla="*/ 195866 w 403200"/>
                <a:gd name="connsiteY99" fmla="*/ 43177 h 645815"/>
                <a:gd name="connsiteX100" fmla="*/ 239043 w 403200"/>
                <a:gd name="connsiteY100" fmla="*/ 49994 h 645815"/>
                <a:gd name="connsiteX101" fmla="*/ 250406 w 403200"/>
                <a:gd name="connsiteY101" fmla="*/ 43177 h 645815"/>
                <a:gd name="connsiteX102" fmla="*/ 277675 w 403200"/>
                <a:gd name="connsiteY102" fmla="*/ 43177 h 645815"/>
                <a:gd name="connsiteX103" fmla="*/ 293582 w 403200"/>
                <a:gd name="connsiteY103" fmla="*/ 34087 h 645815"/>
                <a:gd name="connsiteX104" fmla="*/ 314035 w 403200"/>
                <a:gd name="connsiteY104" fmla="*/ 34087 h 645815"/>
                <a:gd name="connsiteX105" fmla="*/ 352666 w 403200"/>
                <a:gd name="connsiteY105" fmla="*/ 22725 h 645815"/>
                <a:gd name="connsiteX106" fmla="*/ 379936 w 403200"/>
                <a:gd name="connsiteY106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07229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57069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02261 w 403200"/>
                <a:gd name="connsiteY61" fmla="*/ 300401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0899 w 403200"/>
                <a:gd name="connsiteY60" fmla="*/ 323125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96840 w 403200"/>
                <a:gd name="connsiteY60" fmla="*/ 343923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2 w 403200"/>
                <a:gd name="connsiteY55" fmla="*/ 418569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17117 w 403200"/>
                <a:gd name="connsiteY61" fmla="*/ 309314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68151 w 403200"/>
                <a:gd name="connsiteY14" fmla="*/ 284493 h 645815"/>
                <a:gd name="connsiteX15" fmla="*/ 242800 w 403200"/>
                <a:gd name="connsiteY15" fmla="*/ 299357 h 645815"/>
                <a:gd name="connsiteX16" fmla="*/ 210868 w 403200"/>
                <a:gd name="connsiteY16" fmla="*/ 327156 h 645815"/>
                <a:gd name="connsiteX17" fmla="*/ 191321 w 403200"/>
                <a:gd name="connsiteY17" fmla="*/ 349960 h 645815"/>
                <a:gd name="connsiteX18" fmla="*/ 189923 w 403200"/>
                <a:gd name="connsiteY18" fmla="*/ 350799 h 645815"/>
                <a:gd name="connsiteX19" fmla="*/ 186559 w 403200"/>
                <a:gd name="connsiteY19" fmla="*/ 354723 h 645815"/>
                <a:gd name="connsiteX20" fmla="*/ 185159 w 403200"/>
                <a:gd name="connsiteY20" fmla="*/ 355563 h 645815"/>
                <a:gd name="connsiteX21" fmla="*/ 181797 w 403200"/>
                <a:gd name="connsiteY21" fmla="*/ 359485 h 645815"/>
                <a:gd name="connsiteX22" fmla="*/ 179182 w 403200"/>
                <a:gd name="connsiteY22" fmla="*/ 361054 h 645815"/>
                <a:gd name="connsiteX23" fmla="*/ 175414 w 403200"/>
                <a:gd name="connsiteY23" fmla="*/ 381774 h 645815"/>
                <a:gd name="connsiteX24" fmla="*/ 191321 w 403200"/>
                <a:gd name="connsiteY24" fmla="*/ 415861 h 645815"/>
                <a:gd name="connsiteX25" fmla="*/ 202684 w 403200"/>
                <a:gd name="connsiteY25" fmla="*/ 436313 h 645815"/>
                <a:gd name="connsiteX26" fmla="*/ 202684 w 403200"/>
                <a:gd name="connsiteY26" fmla="*/ 447676 h 645815"/>
                <a:gd name="connsiteX27" fmla="*/ 216143 w 403200"/>
                <a:gd name="connsiteY27" fmla="*/ 447676 h 645815"/>
                <a:gd name="connsiteX28" fmla="*/ 205648 w 403200"/>
                <a:gd name="connsiteY28" fmla="*/ 465981 h 645815"/>
                <a:gd name="connsiteX29" fmla="*/ 228026 w 403200"/>
                <a:gd name="connsiteY29" fmla="*/ 510774 h 645815"/>
                <a:gd name="connsiteX30" fmla="*/ 202684 w 403200"/>
                <a:gd name="connsiteY30" fmla="*/ 506760 h 645815"/>
                <a:gd name="connsiteX31" fmla="*/ 207229 w 403200"/>
                <a:gd name="connsiteY31" fmla="*/ 511305 h 645815"/>
                <a:gd name="connsiteX32" fmla="*/ 202684 w 403200"/>
                <a:gd name="connsiteY32" fmla="*/ 527212 h 645815"/>
                <a:gd name="connsiteX33" fmla="*/ 197923 w 403200"/>
                <a:gd name="connsiteY33" fmla="*/ 531974 h 645815"/>
                <a:gd name="connsiteX34" fmla="*/ 183067 w 403200"/>
                <a:gd name="connsiteY34" fmla="*/ 537917 h 645815"/>
                <a:gd name="connsiteX35" fmla="*/ 182015 w 403200"/>
                <a:gd name="connsiteY35" fmla="*/ 547882 h 645815"/>
                <a:gd name="connsiteX36" fmla="*/ 182013 w 403200"/>
                <a:gd name="connsiteY36" fmla="*/ 556795 h 645815"/>
                <a:gd name="connsiteX37" fmla="*/ 180224 w 403200"/>
                <a:gd name="connsiteY37" fmla="*/ 564527 h 645815"/>
                <a:gd name="connsiteX38" fmla="*/ 149983 w 403200"/>
                <a:gd name="connsiteY38" fmla="*/ 564007 h 645815"/>
                <a:gd name="connsiteX39" fmla="*/ 106806 w 403200"/>
                <a:gd name="connsiteY39" fmla="*/ 586731 h 645815"/>
                <a:gd name="connsiteX40" fmla="*/ 124191 w 403200"/>
                <a:gd name="connsiteY40" fmla="*/ 590143 h 645815"/>
                <a:gd name="connsiteX41" fmla="*/ 100423 w 403200"/>
                <a:gd name="connsiteY41" fmla="*/ 609021 h 645815"/>
                <a:gd name="connsiteX42" fmla="*/ 111785 w 403200"/>
                <a:gd name="connsiteY42" fmla="*/ 613566 h 645815"/>
                <a:gd name="connsiteX43" fmla="*/ 104968 w 403200"/>
                <a:gd name="connsiteY43" fmla="*/ 636290 h 645815"/>
                <a:gd name="connsiteX44" fmla="*/ 101868 w 403200"/>
                <a:gd name="connsiteY44" fmla="*/ 635515 h 645815"/>
                <a:gd name="connsiteX45" fmla="*/ 100206 w 403200"/>
                <a:gd name="connsiteY45" fmla="*/ 641053 h 645815"/>
                <a:gd name="connsiteX46" fmla="*/ 97105 w 403200"/>
                <a:gd name="connsiteY46" fmla="*/ 640278 h 645815"/>
                <a:gd name="connsiteX47" fmla="*/ 95444 w 403200"/>
                <a:gd name="connsiteY47" fmla="*/ 645815 h 645815"/>
                <a:gd name="connsiteX48" fmla="*/ 68174 w 403200"/>
                <a:gd name="connsiteY48" fmla="*/ 638998 h 645815"/>
                <a:gd name="connsiteX49" fmla="*/ 68174 w 403200"/>
                <a:gd name="connsiteY49" fmla="*/ 623091 h 645815"/>
                <a:gd name="connsiteX50" fmla="*/ 63629 w 403200"/>
                <a:gd name="connsiteY50" fmla="*/ 607183 h 645815"/>
                <a:gd name="connsiteX51" fmla="*/ 59084 w 403200"/>
                <a:gd name="connsiteY51" fmla="*/ 591276 h 645815"/>
                <a:gd name="connsiteX52" fmla="*/ 63629 w 403200"/>
                <a:gd name="connsiteY52" fmla="*/ 548099 h 645815"/>
                <a:gd name="connsiteX53" fmla="*/ 52267 w 403200"/>
                <a:gd name="connsiteY53" fmla="*/ 520830 h 645815"/>
                <a:gd name="connsiteX54" fmla="*/ 36360 w 403200"/>
                <a:gd name="connsiteY54" fmla="*/ 461746 h 645815"/>
                <a:gd name="connsiteX55" fmla="*/ 74993 w 403200"/>
                <a:gd name="connsiteY55" fmla="*/ 433423 h 645815"/>
                <a:gd name="connsiteX56" fmla="*/ 86354 w 403200"/>
                <a:gd name="connsiteY56" fmla="*/ 391299 h 645815"/>
                <a:gd name="connsiteX57" fmla="*/ 90899 w 403200"/>
                <a:gd name="connsiteY57" fmla="*/ 386754 h 645815"/>
                <a:gd name="connsiteX58" fmla="*/ 95444 w 403200"/>
                <a:gd name="connsiteY58" fmla="*/ 366302 h 645815"/>
                <a:gd name="connsiteX59" fmla="*/ 90899 w 403200"/>
                <a:gd name="connsiteY59" fmla="*/ 354940 h 645815"/>
                <a:gd name="connsiteX60" fmla="*/ 105754 w 403200"/>
                <a:gd name="connsiteY60" fmla="*/ 349864 h 645815"/>
                <a:gd name="connsiteX61" fmla="*/ 105233 w 403200"/>
                <a:gd name="connsiteY61" fmla="*/ 315257 h 645815"/>
                <a:gd name="connsiteX62" fmla="*/ 102261 w 403200"/>
                <a:gd name="connsiteY62" fmla="*/ 248134 h 645815"/>
                <a:gd name="connsiteX63" fmla="*/ 79537 w 403200"/>
                <a:gd name="connsiteY63" fmla="*/ 236772 h 645815"/>
                <a:gd name="connsiteX64" fmla="*/ 63629 w 403200"/>
                <a:gd name="connsiteY64" fmla="*/ 229954 h 645815"/>
                <a:gd name="connsiteX65" fmla="*/ 52267 w 403200"/>
                <a:gd name="connsiteY65" fmla="*/ 225409 h 645815"/>
                <a:gd name="connsiteX66" fmla="*/ 36360 w 403200"/>
                <a:gd name="connsiteY66" fmla="*/ 214047 h 645815"/>
                <a:gd name="connsiteX67" fmla="*/ 4545 w 403200"/>
                <a:gd name="connsiteY67" fmla="*/ 214047 h 645815"/>
                <a:gd name="connsiteX68" fmla="*/ 4545 w 403200"/>
                <a:gd name="connsiteY68" fmla="*/ 204957 h 645815"/>
                <a:gd name="connsiteX69" fmla="*/ 0 w 403200"/>
                <a:gd name="connsiteY69" fmla="*/ 177688 h 645815"/>
                <a:gd name="connsiteX70" fmla="*/ 5303 w 403200"/>
                <a:gd name="connsiteY70" fmla="*/ 176173 h 645815"/>
                <a:gd name="connsiteX71" fmla="*/ 4762 w 403200"/>
                <a:gd name="connsiteY71" fmla="*/ 172926 h 645815"/>
                <a:gd name="connsiteX72" fmla="*/ 4762 w 403200"/>
                <a:gd name="connsiteY72" fmla="*/ 172926 h 645815"/>
                <a:gd name="connsiteX73" fmla="*/ 4762 w 403200"/>
                <a:gd name="connsiteY73" fmla="*/ 172925 h 645815"/>
                <a:gd name="connsiteX74" fmla="*/ 10065 w 403200"/>
                <a:gd name="connsiteY74" fmla="*/ 171410 h 645815"/>
                <a:gd name="connsiteX75" fmla="*/ 9524 w 403200"/>
                <a:gd name="connsiteY75" fmla="*/ 168163 h 645815"/>
                <a:gd name="connsiteX76" fmla="*/ 120875 w 403200"/>
                <a:gd name="connsiteY76" fmla="*/ 136348 h 645815"/>
                <a:gd name="connsiteX77" fmla="*/ 143600 w 403200"/>
                <a:gd name="connsiteY77" fmla="*/ 152255 h 645815"/>
                <a:gd name="connsiteX78" fmla="*/ 154962 w 403200"/>
                <a:gd name="connsiteY78" fmla="*/ 152255 h 645815"/>
                <a:gd name="connsiteX79" fmla="*/ 170869 w 403200"/>
                <a:gd name="connsiteY79" fmla="*/ 156800 h 645815"/>
                <a:gd name="connsiteX80" fmla="*/ 170869 w 403200"/>
                <a:gd name="connsiteY80" fmla="*/ 172708 h 645815"/>
                <a:gd name="connsiteX81" fmla="*/ 159507 w 403200"/>
                <a:gd name="connsiteY81" fmla="*/ 195432 h 645815"/>
                <a:gd name="connsiteX82" fmla="*/ 164052 w 403200"/>
                <a:gd name="connsiteY82" fmla="*/ 215884 h 645815"/>
                <a:gd name="connsiteX83" fmla="*/ 182242 w 403200"/>
                <a:gd name="connsiteY83" fmla="*/ 237712 h 645815"/>
                <a:gd name="connsiteX84" fmla="*/ 186342 w 403200"/>
                <a:gd name="connsiteY84" fmla="*/ 225409 h 645815"/>
                <a:gd name="connsiteX85" fmla="*/ 189743 w 403200"/>
                <a:gd name="connsiteY85" fmla="*/ 224729 h 645815"/>
                <a:gd name="connsiteX86" fmla="*/ 191104 w 403200"/>
                <a:gd name="connsiteY86" fmla="*/ 220646 h 645815"/>
                <a:gd name="connsiteX87" fmla="*/ 194506 w 403200"/>
                <a:gd name="connsiteY87" fmla="*/ 219966 h 645815"/>
                <a:gd name="connsiteX88" fmla="*/ 195866 w 403200"/>
                <a:gd name="connsiteY88" fmla="*/ 215884 h 645815"/>
                <a:gd name="connsiteX89" fmla="*/ 208443 w 403200"/>
                <a:gd name="connsiteY89" fmla="*/ 213369 h 645815"/>
                <a:gd name="connsiteX90" fmla="*/ 204522 w 403200"/>
                <a:gd name="connsiteY90" fmla="*/ 166325 h 645815"/>
                <a:gd name="connsiteX91" fmla="*/ 186342 w 403200"/>
                <a:gd name="connsiteY91" fmla="*/ 139056 h 645815"/>
                <a:gd name="connsiteX92" fmla="*/ 177253 w 403200"/>
                <a:gd name="connsiteY92" fmla="*/ 127693 h 645815"/>
                <a:gd name="connsiteX93" fmla="*/ 161345 w 403200"/>
                <a:gd name="connsiteY93" fmla="*/ 127693 h 645815"/>
                <a:gd name="connsiteX94" fmla="*/ 149983 w 403200"/>
                <a:gd name="connsiteY94" fmla="*/ 79972 h 645815"/>
                <a:gd name="connsiteX95" fmla="*/ 161345 w 403200"/>
                <a:gd name="connsiteY95" fmla="*/ 52702 h 645815"/>
                <a:gd name="connsiteX96" fmla="*/ 164123 w 403200"/>
                <a:gd name="connsiteY96" fmla="*/ 52702 h 645815"/>
                <a:gd name="connsiteX97" fmla="*/ 166107 w 403200"/>
                <a:gd name="connsiteY97" fmla="*/ 47939 h 645815"/>
                <a:gd name="connsiteX98" fmla="*/ 168885 w 403200"/>
                <a:gd name="connsiteY98" fmla="*/ 47939 h 645815"/>
                <a:gd name="connsiteX99" fmla="*/ 170869 w 403200"/>
                <a:gd name="connsiteY99" fmla="*/ 43177 h 645815"/>
                <a:gd name="connsiteX100" fmla="*/ 195866 w 403200"/>
                <a:gd name="connsiteY100" fmla="*/ 43177 h 645815"/>
                <a:gd name="connsiteX101" fmla="*/ 239043 w 403200"/>
                <a:gd name="connsiteY101" fmla="*/ 49994 h 645815"/>
                <a:gd name="connsiteX102" fmla="*/ 250406 w 403200"/>
                <a:gd name="connsiteY102" fmla="*/ 43177 h 645815"/>
                <a:gd name="connsiteX103" fmla="*/ 277675 w 403200"/>
                <a:gd name="connsiteY103" fmla="*/ 43177 h 645815"/>
                <a:gd name="connsiteX104" fmla="*/ 293582 w 403200"/>
                <a:gd name="connsiteY104" fmla="*/ 34087 h 645815"/>
                <a:gd name="connsiteX105" fmla="*/ 314035 w 403200"/>
                <a:gd name="connsiteY105" fmla="*/ 34087 h 645815"/>
                <a:gd name="connsiteX106" fmla="*/ 352666 w 403200"/>
                <a:gd name="connsiteY106" fmla="*/ 22725 h 645815"/>
                <a:gd name="connsiteX107" fmla="*/ 379936 w 403200"/>
                <a:gd name="connsiteY107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1321 w 403200"/>
                <a:gd name="connsiteY25" fmla="*/ 415861 h 645815"/>
                <a:gd name="connsiteX26" fmla="*/ 202684 w 403200"/>
                <a:gd name="connsiteY26" fmla="*/ 436313 h 645815"/>
                <a:gd name="connsiteX27" fmla="*/ 202684 w 403200"/>
                <a:gd name="connsiteY27" fmla="*/ 447676 h 645815"/>
                <a:gd name="connsiteX28" fmla="*/ 216143 w 403200"/>
                <a:gd name="connsiteY28" fmla="*/ 447676 h 645815"/>
                <a:gd name="connsiteX29" fmla="*/ 205648 w 403200"/>
                <a:gd name="connsiteY29" fmla="*/ 465981 h 645815"/>
                <a:gd name="connsiteX30" fmla="*/ 228026 w 403200"/>
                <a:gd name="connsiteY30" fmla="*/ 510774 h 645815"/>
                <a:gd name="connsiteX31" fmla="*/ 202684 w 403200"/>
                <a:gd name="connsiteY31" fmla="*/ 506760 h 645815"/>
                <a:gd name="connsiteX32" fmla="*/ 207229 w 403200"/>
                <a:gd name="connsiteY32" fmla="*/ 511305 h 645815"/>
                <a:gd name="connsiteX33" fmla="*/ 202684 w 403200"/>
                <a:gd name="connsiteY33" fmla="*/ 527212 h 645815"/>
                <a:gd name="connsiteX34" fmla="*/ 197923 w 403200"/>
                <a:gd name="connsiteY34" fmla="*/ 531974 h 645815"/>
                <a:gd name="connsiteX35" fmla="*/ 183067 w 403200"/>
                <a:gd name="connsiteY35" fmla="*/ 537917 h 645815"/>
                <a:gd name="connsiteX36" fmla="*/ 182015 w 403200"/>
                <a:gd name="connsiteY36" fmla="*/ 547882 h 645815"/>
                <a:gd name="connsiteX37" fmla="*/ 182013 w 403200"/>
                <a:gd name="connsiteY37" fmla="*/ 556795 h 645815"/>
                <a:gd name="connsiteX38" fmla="*/ 180224 w 403200"/>
                <a:gd name="connsiteY38" fmla="*/ 564527 h 645815"/>
                <a:gd name="connsiteX39" fmla="*/ 149983 w 403200"/>
                <a:gd name="connsiteY39" fmla="*/ 564007 h 645815"/>
                <a:gd name="connsiteX40" fmla="*/ 106806 w 403200"/>
                <a:gd name="connsiteY40" fmla="*/ 586731 h 645815"/>
                <a:gd name="connsiteX41" fmla="*/ 124191 w 403200"/>
                <a:gd name="connsiteY41" fmla="*/ 590143 h 645815"/>
                <a:gd name="connsiteX42" fmla="*/ 100423 w 403200"/>
                <a:gd name="connsiteY42" fmla="*/ 609021 h 645815"/>
                <a:gd name="connsiteX43" fmla="*/ 111785 w 403200"/>
                <a:gd name="connsiteY43" fmla="*/ 613566 h 645815"/>
                <a:gd name="connsiteX44" fmla="*/ 104968 w 403200"/>
                <a:gd name="connsiteY44" fmla="*/ 636290 h 645815"/>
                <a:gd name="connsiteX45" fmla="*/ 101868 w 403200"/>
                <a:gd name="connsiteY45" fmla="*/ 635515 h 645815"/>
                <a:gd name="connsiteX46" fmla="*/ 100206 w 403200"/>
                <a:gd name="connsiteY46" fmla="*/ 641053 h 645815"/>
                <a:gd name="connsiteX47" fmla="*/ 97105 w 403200"/>
                <a:gd name="connsiteY47" fmla="*/ 640278 h 645815"/>
                <a:gd name="connsiteX48" fmla="*/ 95444 w 403200"/>
                <a:gd name="connsiteY48" fmla="*/ 645815 h 645815"/>
                <a:gd name="connsiteX49" fmla="*/ 68174 w 403200"/>
                <a:gd name="connsiteY49" fmla="*/ 638998 h 645815"/>
                <a:gd name="connsiteX50" fmla="*/ 68174 w 403200"/>
                <a:gd name="connsiteY50" fmla="*/ 623091 h 645815"/>
                <a:gd name="connsiteX51" fmla="*/ 63629 w 403200"/>
                <a:gd name="connsiteY51" fmla="*/ 607183 h 645815"/>
                <a:gd name="connsiteX52" fmla="*/ 59084 w 403200"/>
                <a:gd name="connsiteY52" fmla="*/ 591276 h 645815"/>
                <a:gd name="connsiteX53" fmla="*/ 63629 w 403200"/>
                <a:gd name="connsiteY53" fmla="*/ 548099 h 645815"/>
                <a:gd name="connsiteX54" fmla="*/ 52267 w 403200"/>
                <a:gd name="connsiteY54" fmla="*/ 520830 h 645815"/>
                <a:gd name="connsiteX55" fmla="*/ 36360 w 403200"/>
                <a:gd name="connsiteY55" fmla="*/ 461746 h 645815"/>
                <a:gd name="connsiteX56" fmla="*/ 74993 w 403200"/>
                <a:gd name="connsiteY56" fmla="*/ 433423 h 645815"/>
                <a:gd name="connsiteX57" fmla="*/ 86354 w 403200"/>
                <a:gd name="connsiteY57" fmla="*/ 391299 h 645815"/>
                <a:gd name="connsiteX58" fmla="*/ 90899 w 403200"/>
                <a:gd name="connsiteY58" fmla="*/ 386754 h 645815"/>
                <a:gd name="connsiteX59" fmla="*/ 95444 w 403200"/>
                <a:gd name="connsiteY59" fmla="*/ 366302 h 645815"/>
                <a:gd name="connsiteX60" fmla="*/ 90899 w 403200"/>
                <a:gd name="connsiteY60" fmla="*/ 354940 h 645815"/>
                <a:gd name="connsiteX61" fmla="*/ 105754 w 403200"/>
                <a:gd name="connsiteY61" fmla="*/ 349864 h 645815"/>
                <a:gd name="connsiteX62" fmla="*/ 105233 w 403200"/>
                <a:gd name="connsiteY62" fmla="*/ 315257 h 645815"/>
                <a:gd name="connsiteX63" fmla="*/ 102261 w 403200"/>
                <a:gd name="connsiteY63" fmla="*/ 248134 h 645815"/>
                <a:gd name="connsiteX64" fmla="*/ 79537 w 403200"/>
                <a:gd name="connsiteY64" fmla="*/ 236772 h 645815"/>
                <a:gd name="connsiteX65" fmla="*/ 63629 w 403200"/>
                <a:gd name="connsiteY65" fmla="*/ 229954 h 645815"/>
                <a:gd name="connsiteX66" fmla="*/ 52267 w 403200"/>
                <a:gd name="connsiteY66" fmla="*/ 225409 h 645815"/>
                <a:gd name="connsiteX67" fmla="*/ 36360 w 403200"/>
                <a:gd name="connsiteY67" fmla="*/ 214047 h 645815"/>
                <a:gd name="connsiteX68" fmla="*/ 4545 w 403200"/>
                <a:gd name="connsiteY68" fmla="*/ 214047 h 645815"/>
                <a:gd name="connsiteX69" fmla="*/ 4545 w 403200"/>
                <a:gd name="connsiteY69" fmla="*/ 204957 h 645815"/>
                <a:gd name="connsiteX70" fmla="*/ 0 w 403200"/>
                <a:gd name="connsiteY70" fmla="*/ 177688 h 645815"/>
                <a:gd name="connsiteX71" fmla="*/ 5303 w 403200"/>
                <a:gd name="connsiteY71" fmla="*/ 176173 h 645815"/>
                <a:gd name="connsiteX72" fmla="*/ 4762 w 403200"/>
                <a:gd name="connsiteY72" fmla="*/ 172926 h 645815"/>
                <a:gd name="connsiteX73" fmla="*/ 4762 w 403200"/>
                <a:gd name="connsiteY73" fmla="*/ 172926 h 645815"/>
                <a:gd name="connsiteX74" fmla="*/ 4762 w 403200"/>
                <a:gd name="connsiteY74" fmla="*/ 172925 h 645815"/>
                <a:gd name="connsiteX75" fmla="*/ 10065 w 403200"/>
                <a:gd name="connsiteY75" fmla="*/ 171410 h 645815"/>
                <a:gd name="connsiteX76" fmla="*/ 9524 w 403200"/>
                <a:gd name="connsiteY76" fmla="*/ 168163 h 645815"/>
                <a:gd name="connsiteX77" fmla="*/ 120875 w 403200"/>
                <a:gd name="connsiteY77" fmla="*/ 136348 h 645815"/>
                <a:gd name="connsiteX78" fmla="*/ 143600 w 403200"/>
                <a:gd name="connsiteY78" fmla="*/ 152255 h 645815"/>
                <a:gd name="connsiteX79" fmla="*/ 154962 w 403200"/>
                <a:gd name="connsiteY79" fmla="*/ 152255 h 645815"/>
                <a:gd name="connsiteX80" fmla="*/ 170869 w 403200"/>
                <a:gd name="connsiteY80" fmla="*/ 156800 h 645815"/>
                <a:gd name="connsiteX81" fmla="*/ 170869 w 403200"/>
                <a:gd name="connsiteY81" fmla="*/ 172708 h 645815"/>
                <a:gd name="connsiteX82" fmla="*/ 159507 w 403200"/>
                <a:gd name="connsiteY82" fmla="*/ 195432 h 645815"/>
                <a:gd name="connsiteX83" fmla="*/ 164052 w 403200"/>
                <a:gd name="connsiteY83" fmla="*/ 215884 h 645815"/>
                <a:gd name="connsiteX84" fmla="*/ 182242 w 403200"/>
                <a:gd name="connsiteY84" fmla="*/ 237712 h 645815"/>
                <a:gd name="connsiteX85" fmla="*/ 186342 w 403200"/>
                <a:gd name="connsiteY85" fmla="*/ 225409 h 645815"/>
                <a:gd name="connsiteX86" fmla="*/ 189743 w 403200"/>
                <a:gd name="connsiteY86" fmla="*/ 224729 h 645815"/>
                <a:gd name="connsiteX87" fmla="*/ 191104 w 403200"/>
                <a:gd name="connsiteY87" fmla="*/ 220646 h 645815"/>
                <a:gd name="connsiteX88" fmla="*/ 194506 w 403200"/>
                <a:gd name="connsiteY88" fmla="*/ 219966 h 645815"/>
                <a:gd name="connsiteX89" fmla="*/ 195866 w 403200"/>
                <a:gd name="connsiteY89" fmla="*/ 215884 h 645815"/>
                <a:gd name="connsiteX90" fmla="*/ 208443 w 403200"/>
                <a:gd name="connsiteY90" fmla="*/ 213369 h 645815"/>
                <a:gd name="connsiteX91" fmla="*/ 204522 w 403200"/>
                <a:gd name="connsiteY91" fmla="*/ 166325 h 645815"/>
                <a:gd name="connsiteX92" fmla="*/ 186342 w 403200"/>
                <a:gd name="connsiteY92" fmla="*/ 139056 h 645815"/>
                <a:gd name="connsiteX93" fmla="*/ 177253 w 403200"/>
                <a:gd name="connsiteY93" fmla="*/ 127693 h 645815"/>
                <a:gd name="connsiteX94" fmla="*/ 161345 w 403200"/>
                <a:gd name="connsiteY94" fmla="*/ 127693 h 645815"/>
                <a:gd name="connsiteX95" fmla="*/ 149983 w 403200"/>
                <a:gd name="connsiteY95" fmla="*/ 79972 h 645815"/>
                <a:gd name="connsiteX96" fmla="*/ 161345 w 403200"/>
                <a:gd name="connsiteY96" fmla="*/ 52702 h 645815"/>
                <a:gd name="connsiteX97" fmla="*/ 164123 w 403200"/>
                <a:gd name="connsiteY97" fmla="*/ 52702 h 645815"/>
                <a:gd name="connsiteX98" fmla="*/ 166107 w 403200"/>
                <a:gd name="connsiteY98" fmla="*/ 47939 h 645815"/>
                <a:gd name="connsiteX99" fmla="*/ 168885 w 403200"/>
                <a:gd name="connsiteY99" fmla="*/ 47939 h 645815"/>
                <a:gd name="connsiteX100" fmla="*/ 170869 w 403200"/>
                <a:gd name="connsiteY100" fmla="*/ 43177 h 645815"/>
                <a:gd name="connsiteX101" fmla="*/ 195866 w 403200"/>
                <a:gd name="connsiteY101" fmla="*/ 43177 h 645815"/>
                <a:gd name="connsiteX102" fmla="*/ 239043 w 403200"/>
                <a:gd name="connsiteY102" fmla="*/ 49994 h 645815"/>
                <a:gd name="connsiteX103" fmla="*/ 250406 w 403200"/>
                <a:gd name="connsiteY103" fmla="*/ 43177 h 645815"/>
                <a:gd name="connsiteX104" fmla="*/ 277675 w 403200"/>
                <a:gd name="connsiteY104" fmla="*/ 43177 h 645815"/>
                <a:gd name="connsiteX105" fmla="*/ 293582 w 403200"/>
                <a:gd name="connsiteY105" fmla="*/ 34087 h 645815"/>
                <a:gd name="connsiteX106" fmla="*/ 314035 w 403200"/>
                <a:gd name="connsiteY106" fmla="*/ 34087 h 645815"/>
                <a:gd name="connsiteX107" fmla="*/ 352666 w 403200"/>
                <a:gd name="connsiteY107" fmla="*/ 22725 h 645815"/>
                <a:gd name="connsiteX108" fmla="*/ 379936 w 403200"/>
                <a:gd name="connsiteY108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8026 w 403200"/>
                <a:gd name="connsiteY31" fmla="*/ 510774 h 645815"/>
                <a:gd name="connsiteX32" fmla="*/ 202684 w 403200"/>
                <a:gd name="connsiteY32" fmla="*/ 506760 h 645815"/>
                <a:gd name="connsiteX33" fmla="*/ 207229 w 403200"/>
                <a:gd name="connsiteY33" fmla="*/ 511305 h 645815"/>
                <a:gd name="connsiteX34" fmla="*/ 202684 w 403200"/>
                <a:gd name="connsiteY34" fmla="*/ 527212 h 645815"/>
                <a:gd name="connsiteX35" fmla="*/ 197923 w 403200"/>
                <a:gd name="connsiteY35" fmla="*/ 531974 h 645815"/>
                <a:gd name="connsiteX36" fmla="*/ 183067 w 403200"/>
                <a:gd name="connsiteY36" fmla="*/ 537917 h 645815"/>
                <a:gd name="connsiteX37" fmla="*/ 182015 w 403200"/>
                <a:gd name="connsiteY37" fmla="*/ 547882 h 645815"/>
                <a:gd name="connsiteX38" fmla="*/ 182013 w 403200"/>
                <a:gd name="connsiteY38" fmla="*/ 556795 h 645815"/>
                <a:gd name="connsiteX39" fmla="*/ 180224 w 403200"/>
                <a:gd name="connsiteY39" fmla="*/ 564527 h 645815"/>
                <a:gd name="connsiteX40" fmla="*/ 149983 w 403200"/>
                <a:gd name="connsiteY40" fmla="*/ 564007 h 645815"/>
                <a:gd name="connsiteX41" fmla="*/ 106806 w 403200"/>
                <a:gd name="connsiteY41" fmla="*/ 586731 h 645815"/>
                <a:gd name="connsiteX42" fmla="*/ 124191 w 403200"/>
                <a:gd name="connsiteY42" fmla="*/ 590143 h 645815"/>
                <a:gd name="connsiteX43" fmla="*/ 100423 w 403200"/>
                <a:gd name="connsiteY43" fmla="*/ 609021 h 645815"/>
                <a:gd name="connsiteX44" fmla="*/ 111785 w 403200"/>
                <a:gd name="connsiteY44" fmla="*/ 613566 h 645815"/>
                <a:gd name="connsiteX45" fmla="*/ 104968 w 403200"/>
                <a:gd name="connsiteY45" fmla="*/ 636290 h 645815"/>
                <a:gd name="connsiteX46" fmla="*/ 101868 w 403200"/>
                <a:gd name="connsiteY46" fmla="*/ 635515 h 645815"/>
                <a:gd name="connsiteX47" fmla="*/ 100206 w 403200"/>
                <a:gd name="connsiteY47" fmla="*/ 641053 h 645815"/>
                <a:gd name="connsiteX48" fmla="*/ 97105 w 403200"/>
                <a:gd name="connsiteY48" fmla="*/ 640278 h 645815"/>
                <a:gd name="connsiteX49" fmla="*/ 95444 w 403200"/>
                <a:gd name="connsiteY49" fmla="*/ 645815 h 645815"/>
                <a:gd name="connsiteX50" fmla="*/ 68174 w 403200"/>
                <a:gd name="connsiteY50" fmla="*/ 638998 h 645815"/>
                <a:gd name="connsiteX51" fmla="*/ 68174 w 403200"/>
                <a:gd name="connsiteY51" fmla="*/ 623091 h 645815"/>
                <a:gd name="connsiteX52" fmla="*/ 63629 w 403200"/>
                <a:gd name="connsiteY52" fmla="*/ 607183 h 645815"/>
                <a:gd name="connsiteX53" fmla="*/ 59084 w 403200"/>
                <a:gd name="connsiteY53" fmla="*/ 591276 h 645815"/>
                <a:gd name="connsiteX54" fmla="*/ 63629 w 403200"/>
                <a:gd name="connsiteY54" fmla="*/ 548099 h 645815"/>
                <a:gd name="connsiteX55" fmla="*/ 52267 w 403200"/>
                <a:gd name="connsiteY55" fmla="*/ 520830 h 645815"/>
                <a:gd name="connsiteX56" fmla="*/ 36360 w 403200"/>
                <a:gd name="connsiteY56" fmla="*/ 461746 h 645815"/>
                <a:gd name="connsiteX57" fmla="*/ 74993 w 403200"/>
                <a:gd name="connsiteY57" fmla="*/ 433423 h 645815"/>
                <a:gd name="connsiteX58" fmla="*/ 86354 w 403200"/>
                <a:gd name="connsiteY58" fmla="*/ 391299 h 645815"/>
                <a:gd name="connsiteX59" fmla="*/ 90899 w 403200"/>
                <a:gd name="connsiteY59" fmla="*/ 386754 h 645815"/>
                <a:gd name="connsiteX60" fmla="*/ 95444 w 403200"/>
                <a:gd name="connsiteY60" fmla="*/ 366302 h 645815"/>
                <a:gd name="connsiteX61" fmla="*/ 90899 w 403200"/>
                <a:gd name="connsiteY61" fmla="*/ 354940 h 645815"/>
                <a:gd name="connsiteX62" fmla="*/ 105754 w 403200"/>
                <a:gd name="connsiteY62" fmla="*/ 349864 h 645815"/>
                <a:gd name="connsiteX63" fmla="*/ 105233 w 403200"/>
                <a:gd name="connsiteY63" fmla="*/ 315257 h 645815"/>
                <a:gd name="connsiteX64" fmla="*/ 102261 w 403200"/>
                <a:gd name="connsiteY64" fmla="*/ 248134 h 645815"/>
                <a:gd name="connsiteX65" fmla="*/ 79537 w 403200"/>
                <a:gd name="connsiteY65" fmla="*/ 236772 h 645815"/>
                <a:gd name="connsiteX66" fmla="*/ 63629 w 403200"/>
                <a:gd name="connsiteY66" fmla="*/ 229954 h 645815"/>
                <a:gd name="connsiteX67" fmla="*/ 52267 w 403200"/>
                <a:gd name="connsiteY67" fmla="*/ 225409 h 645815"/>
                <a:gd name="connsiteX68" fmla="*/ 36360 w 403200"/>
                <a:gd name="connsiteY68" fmla="*/ 214047 h 645815"/>
                <a:gd name="connsiteX69" fmla="*/ 4545 w 403200"/>
                <a:gd name="connsiteY69" fmla="*/ 214047 h 645815"/>
                <a:gd name="connsiteX70" fmla="*/ 4545 w 403200"/>
                <a:gd name="connsiteY70" fmla="*/ 204957 h 645815"/>
                <a:gd name="connsiteX71" fmla="*/ 0 w 403200"/>
                <a:gd name="connsiteY71" fmla="*/ 177688 h 645815"/>
                <a:gd name="connsiteX72" fmla="*/ 5303 w 403200"/>
                <a:gd name="connsiteY72" fmla="*/ 176173 h 645815"/>
                <a:gd name="connsiteX73" fmla="*/ 4762 w 403200"/>
                <a:gd name="connsiteY73" fmla="*/ 172926 h 645815"/>
                <a:gd name="connsiteX74" fmla="*/ 4762 w 403200"/>
                <a:gd name="connsiteY74" fmla="*/ 172926 h 645815"/>
                <a:gd name="connsiteX75" fmla="*/ 4762 w 403200"/>
                <a:gd name="connsiteY75" fmla="*/ 172925 h 645815"/>
                <a:gd name="connsiteX76" fmla="*/ 10065 w 403200"/>
                <a:gd name="connsiteY76" fmla="*/ 171410 h 645815"/>
                <a:gd name="connsiteX77" fmla="*/ 9524 w 403200"/>
                <a:gd name="connsiteY77" fmla="*/ 168163 h 645815"/>
                <a:gd name="connsiteX78" fmla="*/ 120875 w 403200"/>
                <a:gd name="connsiteY78" fmla="*/ 136348 h 645815"/>
                <a:gd name="connsiteX79" fmla="*/ 143600 w 403200"/>
                <a:gd name="connsiteY79" fmla="*/ 152255 h 645815"/>
                <a:gd name="connsiteX80" fmla="*/ 154962 w 403200"/>
                <a:gd name="connsiteY80" fmla="*/ 152255 h 645815"/>
                <a:gd name="connsiteX81" fmla="*/ 170869 w 403200"/>
                <a:gd name="connsiteY81" fmla="*/ 156800 h 645815"/>
                <a:gd name="connsiteX82" fmla="*/ 170869 w 403200"/>
                <a:gd name="connsiteY82" fmla="*/ 172708 h 645815"/>
                <a:gd name="connsiteX83" fmla="*/ 159507 w 403200"/>
                <a:gd name="connsiteY83" fmla="*/ 195432 h 645815"/>
                <a:gd name="connsiteX84" fmla="*/ 164052 w 403200"/>
                <a:gd name="connsiteY84" fmla="*/ 215884 h 645815"/>
                <a:gd name="connsiteX85" fmla="*/ 182242 w 403200"/>
                <a:gd name="connsiteY85" fmla="*/ 237712 h 645815"/>
                <a:gd name="connsiteX86" fmla="*/ 186342 w 403200"/>
                <a:gd name="connsiteY86" fmla="*/ 225409 h 645815"/>
                <a:gd name="connsiteX87" fmla="*/ 189743 w 403200"/>
                <a:gd name="connsiteY87" fmla="*/ 224729 h 645815"/>
                <a:gd name="connsiteX88" fmla="*/ 191104 w 403200"/>
                <a:gd name="connsiteY88" fmla="*/ 220646 h 645815"/>
                <a:gd name="connsiteX89" fmla="*/ 194506 w 403200"/>
                <a:gd name="connsiteY89" fmla="*/ 219966 h 645815"/>
                <a:gd name="connsiteX90" fmla="*/ 195866 w 403200"/>
                <a:gd name="connsiteY90" fmla="*/ 215884 h 645815"/>
                <a:gd name="connsiteX91" fmla="*/ 208443 w 403200"/>
                <a:gd name="connsiteY91" fmla="*/ 213369 h 645815"/>
                <a:gd name="connsiteX92" fmla="*/ 204522 w 403200"/>
                <a:gd name="connsiteY92" fmla="*/ 166325 h 645815"/>
                <a:gd name="connsiteX93" fmla="*/ 186342 w 403200"/>
                <a:gd name="connsiteY93" fmla="*/ 139056 h 645815"/>
                <a:gd name="connsiteX94" fmla="*/ 177253 w 403200"/>
                <a:gd name="connsiteY94" fmla="*/ 127693 h 645815"/>
                <a:gd name="connsiteX95" fmla="*/ 161345 w 403200"/>
                <a:gd name="connsiteY95" fmla="*/ 127693 h 645815"/>
                <a:gd name="connsiteX96" fmla="*/ 149983 w 403200"/>
                <a:gd name="connsiteY96" fmla="*/ 79972 h 645815"/>
                <a:gd name="connsiteX97" fmla="*/ 161345 w 403200"/>
                <a:gd name="connsiteY97" fmla="*/ 52702 h 645815"/>
                <a:gd name="connsiteX98" fmla="*/ 164123 w 403200"/>
                <a:gd name="connsiteY98" fmla="*/ 52702 h 645815"/>
                <a:gd name="connsiteX99" fmla="*/ 166107 w 403200"/>
                <a:gd name="connsiteY99" fmla="*/ 47939 h 645815"/>
                <a:gd name="connsiteX100" fmla="*/ 168885 w 403200"/>
                <a:gd name="connsiteY100" fmla="*/ 47939 h 645815"/>
                <a:gd name="connsiteX101" fmla="*/ 170869 w 403200"/>
                <a:gd name="connsiteY101" fmla="*/ 43177 h 645815"/>
                <a:gd name="connsiteX102" fmla="*/ 195866 w 403200"/>
                <a:gd name="connsiteY102" fmla="*/ 43177 h 645815"/>
                <a:gd name="connsiteX103" fmla="*/ 239043 w 403200"/>
                <a:gd name="connsiteY103" fmla="*/ 49994 h 645815"/>
                <a:gd name="connsiteX104" fmla="*/ 250406 w 403200"/>
                <a:gd name="connsiteY104" fmla="*/ 43177 h 645815"/>
                <a:gd name="connsiteX105" fmla="*/ 277675 w 403200"/>
                <a:gd name="connsiteY105" fmla="*/ 43177 h 645815"/>
                <a:gd name="connsiteX106" fmla="*/ 293582 w 403200"/>
                <a:gd name="connsiteY106" fmla="*/ 34087 h 645815"/>
                <a:gd name="connsiteX107" fmla="*/ 314035 w 403200"/>
                <a:gd name="connsiteY107" fmla="*/ 34087 h 645815"/>
                <a:gd name="connsiteX108" fmla="*/ 352666 w 403200"/>
                <a:gd name="connsiteY108" fmla="*/ 22725 h 645815"/>
                <a:gd name="connsiteX109" fmla="*/ 379936 w 403200"/>
                <a:gd name="connsiteY109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80224 w 403200"/>
                <a:gd name="connsiteY40" fmla="*/ 564527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3200"/>
                <a:gd name="connsiteY0" fmla="*/ 0 h 645815"/>
                <a:gd name="connsiteX1" fmla="*/ 391298 w 403200"/>
                <a:gd name="connsiteY1" fmla="*/ 15907 h 645815"/>
                <a:gd name="connsiteX2" fmla="*/ 384481 w 403200"/>
                <a:gd name="connsiteY2" fmla="*/ 54539 h 645815"/>
                <a:gd name="connsiteX3" fmla="*/ 403183 w 403200"/>
                <a:gd name="connsiteY3" fmla="*/ 80412 h 645815"/>
                <a:gd name="connsiteX4" fmla="*/ 392872 w 403200"/>
                <a:gd name="connsiteY4" fmla="*/ 133555 h 645815"/>
                <a:gd name="connsiteX5" fmla="*/ 400388 w 403200"/>
                <a:gd name="connsiteY5" fmla="*/ 161345 h 645815"/>
                <a:gd name="connsiteX6" fmla="*/ 382386 w 403200"/>
                <a:gd name="connsiteY6" fmla="*/ 185644 h 645815"/>
                <a:gd name="connsiteX7" fmla="*/ 378362 w 403200"/>
                <a:gd name="connsiteY7" fmla="*/ 227769 h 645815"/>
                <a:gd name="connsiteX8" fmla="*/ 352666 w 403200"/>
                <a:gd name="connsiteY8" fmla="*/ 243154 h 645815"/>
                <a:gd name="connsiteX9" fmla="*/ 351616 w 403200"/>
                <a:gd name="connsiteY9" fmla="*/ 243463 h 645815"/>
                <a:gd name="connsiteX10" fmla="*/ 347904 w 403200"/>
                <a:gd name="connsiteY10" fmla="*/ 247917 h 645815"/>
                <a:gd name="connsiteX11" fmla="*/ 346853 w 403200"/>
                <a:gd name="connsiteY11" fmla="*/ 248226 h 645815"/>
                <a:gd name="connsiteX12" fmla="*/ 331257 w 403200"/>
                <a:gd name="connsiteY12" fmla="*/ 246737 h 645815"/>
                <a:gd name="connsiteX13" fmla="*/ 304511 w 403200"/>
                <a:gd name="connsiteY13" fmla="*/ 264041 h 645815"/>
                <a:gd name="connsiteX14" fmla="*/ 297749 w 403200"/>
                <a:gd name="connsiteY14" fmla="*/ 275837 h 645815"/>
                <a:gd name="connsiteX15" fmla="*/ 268151 w 403200"/>
                <a:gd name="connsiteY15" fmla="*/ 284493 h 645815"/>
                <a:gd name="connsiteX16" fmla="*/ 242800 w 403200"/>
                <a:gd name="connsiteY16" fmla="*/ 299357 h 645815"/>
                <a:gd name="connsiteX17" fmla="*/ 210868 w 403200"/>
                <a:gd name="connsiteY17" fmla="*/ 327156 h 645815"/>
                <a:gd name="connsiteX18" fmla="*/ 191321 w 403200"/>
                <a:gd name="connsiteY18" fmla="*/ 349960 h 645815"/>
                <a:gd name="connsiteX19" fmla="*/ 189923 w 403200"/>
                <a:gd name="connsiteY19" fmla="*/ 350799 h 645815"/>
                <a:gd name="connsiteX20" fmla="*/ 186559 w 403200"/>
                <a:gd name="connsiteY20" fmla="*/ 354723 h 645815"/>
                <a:gd name="connsiteX21" fmla="*/ 185159 w 403200"/>
                <a:gd name="connsiteY21" fmla="*/ 355563 h 645815"/>
                <a:gd name="connsiteX22" fmla="*/ 181797 w 403200"/>
                <a:gd name="connsiteY22" fmla="*/ 359485 h 645815"/>
                <a:gd name="connsiteX23" fmla="*/ 179182 w 403200"/>
                <a:gd name="connsiteY23" fmla="*/ 361054 h 645815"/>
                <a:gd name="connsiteX24" fmla="*/ 175414 w 403200"/>
                <a:gd name="connsiteY24" fmla="*/ 381774 h 645815"/>
                <a:gd name="connsiteX25" fmla="*/ 190793 w 403200"/>
                <a:gd name="connsiteY25" fmla="*/ 397648 h 645815"/>
                <a:gd name="connsiteX26" fmla="*/ 191321 w 403200"/>
                <a:gd name="connsiteY26" fmla="*/ 415861 h 645815"/>
                <a:gd name="connsiteX27" fmla="*/ 202684 w 403200"/>
                <a:gd name="connsiteY27" fmla="*/ 436313 h 645815"/>
                <a:gd name="connsiteX28" fmla="*/ 202684 w 403200"/>
                <a:gd name="connsiteY28" fmla="*/ 447676 h 645815"/>
                <a:gd name="connsiteX29" fmla="*/ 216143 w 403200"/>
                <a:gd name="connsiteY29" fmla="*/ 447676 h 645815"/>
                <a:gd name="connsiteX30" fmla="*/ 205648 w 403200"/>
                <a:gd name="connsiteY30" fmla="*/ 465981 h 645815"/>
                <a:gd name="connsiteX31" fmla="*/ 226445 w 403200"/>
                <a:gd name="connsiteY31" fmla="*/ 483808 h 645815"/>
                <a:gd name="connsiteX32" fmla="*/ 228026 w 403200"/>
                <a:gd name="connsiteY32" fmla="*/ 510774 h 645815"/>
                <a:gd name="connsiteX33" fmla="*/ 202684 w 403200"/>
                <a:gd name="connsiteY33" fmla="*/ 506760 h 645815"/>
                <a:gd name="connsiteX34" fmla="*/ 207229 w 403200"/>
                <a:gd name="connsiteY34" fmla="*/ 511305 h 645815"/>
                <a:gd name="connsiteX35" fmla="*/ 202684 w 403200"/>
                <a:gd name="connsiteY35" fmla="*/ 527212 h 645815"/>
                <a:gd name="connsiteX36" fmla="*/ 197923 w 403200"/>
                <a:gd name="connsiteY36" fmla="*/ 531974 h 645815"/>
                <a:gd name="connsiteX37" fmla="*/ 183067 w 403200"/>
                <a:gd name="connsiteY37" fmla="*/ 537917 h 645815"/>
                <a:gd name="connsiteX38" fmla="*/ 182015 w 403200"/>
                <a:gd name="connsiteY38" fmla="*/ 547882 h 645815"/>
                <a:gd name="connsiteX39" fmla="*/ 182013 w 403200"/>
                <a:gd name="connsiteY39" fmla="*/ 556795 h 645815"/>
                <a:gd name="connsiteX40" fmla="*/ 168340 w 403200"/>
                <a:gd name="connsiteY40" fmla="*/ 558586 h 645815"/>
                <a:gd name="connsiteX41" fmla="*/ 149983 w 403200"/>
                <a:gd name="connsiteY41" fmla="*/ 564007 h 645815"/>
                <a:gd name="connsiteX42" fmla="*/ 106806 w 403200"/>
                <a:gd name="connsiteY42" fmla="*/ 586731 h 645815"/>
                <a:gd name="connsiteX43" fmla="*/ 124191 w 403200"/>
                <a:gd name="connsiteY43" fmla="*/ 590143 h 645815"/>
                <a:gd name="connsiteX44" fmla="*/ 100423 w 403200"/>
                <a:gd name="connsiteY44" fmla="*/ 609021 h 645815"/>
                <a:gd name="connsiteX45" fmla="*/ 111785 w 403200"/>
                <a:gd name="connsiteY45" fmla="*/ 613566 h 645815"/>
                <a:gd name="connsiteX46" fmla="*/ 104968 w 403200"/>
                <a:gd name="connsiteY46" fmla="*/ 636290 h 645815"/>
                <a:gd name="connsiteX47" fmla="*/ 101868 w 403200"/>
                <a:gd name="connsiteY47" fmla="*/ 635515 h 645815"/>
                <a:gd name="connsiteX48" fmla="*/ 100206 w 403200"/>
                <a:gd name="connsiteY48" fmla="*/ 641053 h 645815"/>
                <a:gd name="connsiteX49" fmla="*/ 97105 w 403200"/>
                <a:gd name="connsiteY49" fmla="*/ 640278 h 645815"/>
                <a:gd name="connsiteX50" fmla="*/ 95444 w 403200"/>
                <a:gd name="connsiteY50" fmla="*/ 645815 h 645815"/>
                <a:gd name="connsiteX51" fmla="*/ 68174 w 403200"/>
                <a:gd name="connsiteY51" fmla="*/ 638998 h 645815"/>
                <a:gd name="connsiteX52" fmla="*/ 68174 w 403200"/>
                <a:gd name="connsiteY52" fmla="*/ 623091 h 645815"/>
                <a:gd name="connsiteX53" fmla="*/ 63629 w 403200"/>
                <a:gd name="connsiteY53" fmla="*/ 607183 h 645815"/>
                <a:gd name="connsiteX54" fmla="*/ 59084 w 403200"/>
                <a:gd name="connsiteY54" fmla="*/ 591276 h 645815"/>
                <a:gd name="connsiteX55" fmla="*/ 63629 w 403200"/>
                <a:gd name="connsiteY55" fmla="*/ 548099 h 645815"/>
                <a:gd name="connsiteX56" fmla="*/ 52267 w 403200"/>
                <a:gd name="connsiteY56" fmla="*/ 520830 h 645815"/>
                <a:gd name="connsiteX57" fmla="*/ 36360 w 403200"/>
                <a:gd name="connsiteY57" fmla="*/ 461746 h 645815"/>
                <a:gd name="connsiteX58" fmla="*/ 74993 w 403200"/>
                <a:gd name="connsiteY58" fmla="*/ 433423 h 645815"/>
                <a:gd name="connsiteX59" fmla="*/ 86354 w 403200"/>
                <a:gd name="connsiteY59" fmla="*/ 391299 h 645815"/>
                <a:gd name="connsiteX60" fmla="*/ 90899 w 403200"/>
                <a:gd name="connsiteY60" fmla="*/ 386754 h 645815"/>
                <a:gd name="connsiteX61" fmla="*/ 95444 w 403200"/>
                <a:gd name="connsiteY61" fmla="*/ 366302 h 645815"/>
                <a:gd name="connsiteX62" fmla="*/ 90899 w 403200"/>
                <a:gd name="connsiteY62" fmla="*/ 354940 h 645815"/>
                <a:gd name="connsiteX63" fmla="*/ 105754 w 403200"/>
                <a:gd name="connsiteY63" fmla="*/ 349864 h 645815"/>
                <a:gd name="connsiteX64" fmla="*/ 105233 w 403200"/>
                <a:gd name="connsiteY64" fmla="*/ 315257 h 645815"/>
                <a:gd name="connsiteX65" fmla="*/ 102261 w 403200"/>
                <a:gd name="connsiteY65" fmla="*/ 248134 h 645815"/>
                <a:gd name="connsiteX66" fmla="*/ 79537 w 403200"/>
                <a:gd name="connsiteY66" fmla="*/ 236772 h 645815"/>
                <a:gd name="connsiteX67" fmla="*/ 63629 w 403200"/>
                <a:gd name="connsiteY67" fmla="*/ 229954 h 645815"/>
                <a:gd name="connsiteX68" fmla="*/ 52267 w 403200"/>
                <a:gd name="connsiteY68" fmla="*/ 225409 h 645815"/>
                <a:gd name="connsiteX69" fmla="*/ 36360 w 403200"/>
                <a:gd name="connsiteY69" fmla="*/ 214047 h 645815"/>
                <a:gd name="connsiteX70" fmla="*/ 4545 w 403200"/>
                <a:gd name="connsiteY70" fmla="*/ 214047 h 645815"/>
                <a:gd name="connsiteX71" fmla="*/ 4545 w 403200"/>
                <a:gd name="connsiteY71" fmla="*/ 204957 h 645815"/>
                <a:gd name="connsiteX72" fmla="*/ 0 w 403200"/>
                <a:gd name="connsiteY72" fmla="*/ 177688 h 645815"/>
                <a:gd name="connsiteX73" fmla="*/ 5303 w 403200"/>
                <a:gd name="connsiteY73" fmla="*/ 176173 h 645815"/>
                <a:gd name="connsiteX74" fmla="*/ 4762 w 403200"/>
                <a:gd name="connsiteY74" fmla="*/ 172926 h 645815"/>
                <a:gd name="connsiteX75" fmla="*/ 4762 w 403200"/>
                <a:gd name="connsiteY75" fmla="*/ 172926 h 645815"/>
                <a:gd name="connsiteX76" fmla="*/ 4762 w 403200"/>
                <a:gd name="connsiteY76" fmla="*/ 172925 h 645815"/>
                <a:gd name="connsiteX77" fmla="*/ 10065 w 403200"/>
                <a:gd name="connsiteY77" fmla="*/ 171410 h 645815"/>
                <a:gd name="connsiteX78" fmla="*/ 9524 w 403200"/>
                <a:gd name="connsiteY78" fmla="*/ 168163 h 645815"/>
                <a:gd name="connsiteX79" fmla="*/ 120875 w 403200"/>
                <a:gd name="connsiteY79" fmla="*/ 136348 h 645815"/>
                <a:gd name="connsiteX80" fmla="*/ 143600 w 403200"/>
                <a:gd name="connsiteY80" fmla="*/ 152255 h 645815"/>
                <a:gd name="connsiteX81" fmla="*/ 154962 w 403200"/>
                <a:gd name="connsiteY81" fmla="*/ 152255 h 645815"/>
                <a:gd name="connsiteX82" fmla="*/ 170869 w 403200"/>
                <a:gd name="connsiteY82" fmla="*/ 156800 h 645815"/>
                <a:gd name="connsiteX83" fmla="*/ 170869 w 403200"/>
                <a:gd name="connsiteY83" fmla="*/ 172708 h 645815"/>
                <a:gd name="connsiteX84" fmla="*/ 159507 w 403200"/>
                <a:gd name="connsiteY84" fmla="*/ 195432 h 645815"/>
                <a:gd name="connsiteX85" fmla="*/ 164052 w 403200"/>
                <a:gd name="connsiteY85" fmla="*/ 215884 h 645815"/>
                <a:gd name="connsiteX86" fmla="*/ 182242 w 403200"/>
                <a:gd name="connsiteY86" fmla="*/ 237712 h 645815"/>
                <a:gd name="connsiteX87" fmla="*/ 186342 w 403200"/>
                <a:gd name="connsiteY87" fmla="*/ 225409 h 645815"/>
                <a:gd name="connsiteX88" fmla="*/ 189743 w 403200"/>
                <a:gd name="connsiteY88" fmla="*/ 224729 h 645815"/>
                <a:gd name="connsiteX89" fmla="*/ 191104 w 403200"/>
                <a:gd name="connsiteY89" fmla="*/ 220646 h 645815"/>
                <a:gd name="connsiteX90" fmla="*/ 194506 w 403200"/>
                <a:gd name="connsiteY90" fmla="*/ 219966 h 645815"/>
                <a:gd name="connsiteX91" fmla="*/ 195866 w 403200"/>
                <a:gd name="connsiteY91" fmla="*/ 215884 h 645815"/>
                <a:gd name="connsiteX92" fmla="*/ 208443 w 403200"/>
                <a:gd name="connsiteY92" fmla="*/ 213369 h 645815"/>
                <a:gd name="connsiteX93" fmla="*/ 204522 w 403200"/>
                <a:gd name="connsiteY93" fmla="*/ 166325 h 645815"/>
                <a:gd name="connsiteX94" fmla="*/ 186342 w 403200"/>
                <a:gd name="connsiteY94" fmla="*/ 139056 h 645815"/>
                <a:gd name="connsiteX95" fmla="*/ 177253 w 403200"/>
                <a:gd name="connsiteY95" fmla="*/ 127693 h 645815"/>
                <a:gd name="connsiteX96" fmla="*/ 161345 w 403200"/>
                <a:gd name="connsiteY96" fmla="*/ 127693 h 645815"/>
                <a:gd name="connsiteX97" fmla="*/ 149983 w 403200"/>
                <a:gd name="connsiteY97" fmla="*/ 79972 h 645815"/>
                <a:gd name="connsiteX98" fmla="*/ 161345 w 403200"/>
                <a:gd name="connsiteY98" fmla="*/ 52702 h 645815"/>
                <a:gd name="connsiteX99" fmla="*/ 164123 w 403200"/>
                <a:gd name="connsiteY99" fmla="*/ 52702 h 645815"/>
                <a:gd name="connsiteX100" fmla="*/ 166107 w 403200"/>
                <a:gd name="connsiteY100" fmla="*/ 47939 h 645815"/>
                <a:gd name="connsiteX101" fmla="*/ 168885 w 403200"/>
                <a:gd name="connsiteY101" fmla="*/ 47939 h 645815"/>
                <a:gd name="connsiteX102" fmla="*/ 170869 w 403200"/>
                <a:gd name="connsiteY102" fmla="*/ 43177 h 645815"/>
                <a:gd name="connsiteX103" fmla="*/ 195866 w 403200"/>
                <a:gd name="connsiteY103" fmla="*/ 43177 h 645815"/>
                <a:gd name="connsiteX104" fmla="*/ 239043 w 403200"/>
                <a:gd name="connsiteY104" fmla="*/ 49994 h 645815"/>
                <a:gd name="connsiteX105" fmla="*/ 250406 w 403200"/>
                <a:gd name="connsiteY105" fmla="*/ 43177 h 645815"/>
                <a:gd name="connsiteX106" fmla="*/ 277675 w 403200"/>
                <a:gd name="connsiteY106" fmla="*/ 43177 h 645815"/>
                <a:gd name="connsiteX107" fmla="*/ 293582 w 403200"/>
                <a:gd name="connsiteY107" fmla="*/ 34087 h 645815"/>
                <a:gd name="connsiteX108" fmla="*/ 314035 w 403200"/>
                <a:gd name="connsiteY108" fmla="*/ 34087 h 645815"/>
                <a:gd name="connsiteX109" fmla="*/ 352666 w 403200"/>
                <a:gd name="connsiteY109" fmla="*/ 22725 h 645815"/>
                <a:gd name="connsiteX110" fmla="*/ 379936 w 403200"/>
                <a:gd name="connsiteY110" fmla="*/ 0 h 645815"/>
                <a:gd name="connsiteX0" fmla="*/ 379936 w 408105"/>
                <a:gd name="connsiteY0" fmla="*/ 0 h 645815"/>
                <a:gd name="connsiteX1" fmla="*/ 391298 w 408105"/>
                <a:gd name="connsiteY1" fmla="*/ 15907 h 645815"/>
                <a:gd name="connsiteX2" fmla="*/ 384481 w 408105"/>
                <a:gd name="connsiteY2" fmla="*/ 54539 h 645815"/>
                <a:gd name="connsiteX3" fmla="*/ 403183 w 408105"/>
                <a:gd name="connsiteY3" fmla="*/ 80412 h 645815"/>
                <a:gd name="connsiteX4" fmla="*/ 407677 w 408105"/>
                <a:gd name="connsiteY4" fmla="*/ 106490 h 645815"/>
                <a:gd name="connsiteX5" fmla="*/ 392872 w 408105"/>
                <a:gd name="connsiteY5" fmla="*/ 133555 h 645815"/>
                <a:gd name="connsiteX6" fmla="*/ 400388 w 408105"/>
                <a:gd name="connsiteY6" fmla="*/ 161345 h 645815"/>
                <a:gd name="connsiteX7" fmla="*/ 382386 w 408105"/>
                <a:gd name="connsiteY7" fmla="*/ 185644 h 645815"/>
                <a:gd name="connsiteX8" fmla="*/ 378362 w 408105"/>
                <a:gd name="connsiteY8" fmla="*/ 227769 h 645815"/>
                <a:gd name="connsiteX9" fmla="*/ 352666 w 408105"/>
                <a:gd name="connsiteY9" fmla="*/ 243154 h 645815"/>
                <a:gd name="connsiteX10" fmla="*/ 351616 w 408105"/>
                <a:gd name="connsiteY10" fmla="*/ 243463 h 645815"/>
                <a:gd name="connsiteX11" fmla="*/ 347904 w 408105"/>
                <a:gd name="connsiteY11" fmla="*/ 247917 h 645815"/>
                <a:gd name="connsiteX12" fmla="*/ 346853 w 408105"/>
                <a:gd name="connsiteY12" fmla="*/ 248226 h 645815"/>
                <a:gd name="connsiteX13" fmla="*/ 331257 w 408105"/>
                <a:gd name="connsiteY13" fmla="*/ 246737 h 645815"/>
                <a:gd name="connsiteX14" fmla="*/ 304511 w 408105"/>
                <a:gd name="connsiteY14" fmla="*/ 264041 h 645815"/>
                <a:gd name="connsiteX15" fmla="*/ 297749 w 408105"/>
                <a:gd name="connsiteY15" fmla="*/ 275837 h 645815"/>
                <a:gd name="connsiteX16" fmla="*/ 268151 w 408105"/>
                <a:gd name="connsiteY16" fmla="*/ 284493 h 645815"/>
                <a:gd name="connsiteX17" fmla="*/ 242800 w 408105"/>
                <a:gd name="connsiteY17" fmla="*/ 299357 h 645815"/>
                <a:gd name="connsiteX18" fmla="*/ 210868 w 408105"/>
                <a:gd name="connsiteY18" fmla="*/ 327156 h 645815"/>
                <a:gd name="connsiteX19" fmla="*/ 191321 w 408105"/>
                <a:gd name="connsiteY19" fmla="*/ 349960 h 645815"/>
                <a:gd name="connsiteX20" fmla="*/ 189923 w 408105"/>
                <a:gd name="connsiteY20" fmla="*/ 350799 h 645815"/>
                <a:gd name="connsiteX21" fmla="*/ 186559 w 408105"/>
                <a:gd name="connsiteY21" fmla="*/ 354723 h 645815"/>
                <a:gd name="connsiteX22" fmla="*/ 185159 w 408105"/>
                <a:gd name="connsiteY22" fmla="*/ 355563 h 645815"/>
                <a:gd name="connsiteX23" fmla="*/ 181797 w 408105"/>
                <a:gd name="connsiteY23" fmla="*/ 359485 h 645815"/>
                <a:gd name="connsiteX24" fmla="*/ 179182 w 408105"/>
                <a:gd name="connsiteY24" fmla="*/ 361054 h 645815"/>
                <a:gd name="connsiteX25" fmla="*/ 175414 w 408105"/>
                <a:gd name="connsiteY25" fmla="*/ 381774 h 645815"/>
                <a:gd name="connsiteX26" fmla="*/ 190793 w 408105"/>
                <a:gd name="connsiteY26" fmla="*/ 397648 h 645815"/>
                <a:gd name="connsiteX27" fmla="*/ 191321 w 408105"/>
                <a:gd name="connsiteY27" fmla="*/ 415861 h 645815"/>
                <a:gd name="connsiteX28" fmla="*/ 202684 w 408105"/>
                <a:gd name="connsiteY28" fmla="*/ 436313 h 645815"/>
                <a:gd name="connsiteX29" fmla="*/ 202684 w 408105"/>
                <a:gd name="connsiteY29" fmla="*/ 447676 h 645815"/>
                <a:gd name="connsiteX30" fmla="*/ 216143 w 408105"/>
                <a:gd name="connsiteY30" fmla="*/ 447676 h 645815"/>
                <a:gd name="connsiteX31" fmla="*/ 205648 w 408105"/>
                <a:gd name="connsiteY31" fmla="*/ 465981 h 645815"/>
                <a:gd name="connsiteX32" fmla="*/ 226445 w 408105"/>
                <a:gd name="connsiteY32" fmla="*/ 483808 h 645815"/>
                <a:gd name="connsiteX33" fmla="*/ 228026 w 408105"/>
                <a:gd name="connsiteY33" fmla="*/ 510774 h 645815"/>
                <a:gd name="connsiteX34" fmla="*/ 202684 w 408105"/>
                <a:gd name="connsiteY34" fmla="*/ 506760 h 645815"/>
                <a:gd name="connsiteX35" fmla="*/ 207229 w 408105"/>
                <a:gd name="connsiteY35" fmla="*/ 511305 h 645815"/>
                <a:gd name="connsiteX36" fmla="*/ 202684 w 408105"/>
                <a:gd name="connsiteY36" fmla="*/ 527212 h 645815"/>
                <a:gd name="connsiteX37" fmla="*/ 197923 w 408105"/>
                <a:gd name="connsiteY37" fmla="*/ 531974 h 645815"/>
                <a:gd name="connsiteX38" fmla="*/ 183067 w 408105"/>
                <a:gd name="connsiteY38" fmla="*/ 537917 h 645815"/>
                <a:gd name="connsiteX39" fmla="*/ 182015 w 408105"/>
                <a:gd name="connsiteY39" fmla="*/ 547882 h 645815"/>
                <a:gd name="connsiteX40" fmla="*/ 182013 w 408105"/>
                <a:gd name="connsiteY40" fmla="*/ 556795 h 645815"/>
                <a:gd name="connsiteX41" fmla="*/ 168340 w 408105"/>
                <a:gd name="connsiteY41" fmla="*/ 558586 h 645815"/>
                <a:gd name="connsiteX42" fmla="*/ 149983 w 408105"/>
                <a:gd name="connsiteY42" fmla="*/ 564007 h 645815"/>
                <a:gd name="connsiteX43" fmla="*/ 106806 w 408105"/>
                <a:gd name="connsiteY43" fmla="*/ 586731 h 645815"/>
                <a:gd name="connsiteX44" fmla="*/ 124191 w 408105"/>
                <a:gd name="connsiteY44" fmla="*/ 590143 h 645815"/>
                <a:gd name="connsiteX45" fmla="*/ 100423 w 408105"/>
                <a:gd name="connsiteY45" fmla="*/ 609021 h 645815"/>
                <a:gd name="connsiteX46" fmla="*/ 111785 w 408105"/>
                <a:gd name="connsiteY46" fmla="*/ 613566 h 645815"/>
                <a:gd name="connsiteX47" fmla="*/ 104968 w 408105"/>
                <a:gd name="connsiteY47" fmla="*/ 636290 h 645815"/>
                <a:gd name="connsiteX48" fmla="*/ 101868 w 408105"/>
                <a:gd name="connsiteY48" fmla="*/ 635515 h 645815"/>
                <a:gd name="connsiteX49" fmla="*/ 100206 w 408105"/>
                <a:gd name="connsiteY49" fmla="*/ 641053 h 645815"/>
                <a:gd name="connsiteX50" fmla="*/ 97105 w 408105"/>
                <a:gd name="connsiteY50" fmla="*/ 640278 h 645815"/>
                <a:gd name="connsiteX51" fmla="*/ 95444 w 408105"/>
                <a:gd name="connsiteY51" fmla="*/ 645815 h 645815"/>
                <a:gd name="connsiteX52" fmla="*/ 68174 w 408105"/>
                <a:gd name="connsiteY52" fmla="*/ 638998 h 645815"/>
                <a:gd name="connsiteX53" fmla="*/ 68174 w 408105"/>
                <a:gd name="connsiteY53" fmla="*/ 623091 h 645815"/>
                <a:gd name="connsiteX54" fmla="*/ 63629 w 408105"/>
                <a:gd name="connsiteY54" fmla="*/ 607183 h 645815"/>
                <a:gd name="connsiteX55" fmla="*/ 59084 w 408105"/>
                <a:gd name="connsiteY55" fmla="*/ 591276 h 645815"/>
                <a:gd name="connsiteX56" fmla="*/ 63629 w 408105"/>
                <a:gd name="connsiteY56" fmla="*/ 548099 h 645815"/>
                <a:gd name="connsiteX57" fmla="*/ 52267 w 408105"/>
                <a:gd name="connsiteY57" fmla="*/ 520830 h 645815"/>
                <a:gd name="connsiteX58" fmla="*/ 36360 w 408105"/>
                <a:gd name="connsiteY58" fmla="*/ 461746 h 645815"/>
                <a:gd name="connsiteX59" fmla="*/ 74993 w 408105"/>
                <a:gd name="connsiteY59" fmla="*/ 433423 h 645815"/>
                <a:gd name="connsiteX60" fmla="*/ 86354 w 408105"/>
                <a:gd name="connsiteY60" fmla="*/ 391299 h 645815"/>
                <a:gd name="connsiteX61" fmla="*/ 90899 w 408105"/>
                <a:gd name="connsiteY61" fmla="*/ 386754 h 645815"/>
                <a:gd name="connsiteX62" fmla="*/ 95444 w 408105"/>
                <a:gd name="connsiteY62" fmla="*/ 366302 h 645815"/>
                <a:gd name="connsiteX63" fmla="*/ 90899 w 408105"/>
                <a:gd name="connsiteY63" fmla="*/ 354940 h 645815"/>
                <a:gd name="connsiteX64" fmla="*/ 105754 w 408105"/>
                <a:gd name="connsiteY64" fmla="*/ 349864 h 645815"/>
                <a:gd name="connsiteX65" fmla="*/ 105233 w 408105"/>
                <a:gd name="connsiteY65" fmla="*/ 315257 h 645815"/>
                <a:gd name="connsiteX66" fmla="*/ 102261 w 408105"/>
                <a:gd name="connsiteY66" fmla="*/ 248134 h 645815"/>
                <a:gd name="connsiteX67" fmla="*/ 79537 w 408105"/>
                <a:gd name="connsiteY67" fmla="*/ 236772 h 645815"/>
                <a:gd name="connsiteX68" fmla="*/ 63629 w 408105"/>
                <a:gd name="connsiteY68" fmla="*/ 229954 h 645815"/>
                <a:gd name="connsiteX69" fmla="*/ 52267 w 408105"/>
                <a:gd name="connsiteY69" fmla="*/ 225409 h 645815"/>
                <a:gd name="connsiteX70" fmla="*/ 36360 w 408105"/>
                <a:gd name="connsiteY70" fmla="*/ 214047 h 645815"/>
                <a:gd name="connsiteX71" fmla="*/ 4545 w 408105"/>
                <a:gd name="connsiteY71" fmla="*/ 214047 h 645815"/>
                <a:gd name="connsiteX72" fmla="*/ 4545 w 408105"/>
                <a:gd name="connsiteY72" fmla="*/ 204957 h 645815"/>
                <a:gd name="connsiteX73" fmla="*/ 0 w 408105"/>
                <a:gd name="connsiteY73" fmla="*/ 177688 h 645815"/>
                <a:gd name="connsiteX74" fmla="*/ 5303 w 408105"/>
                <a:gd name="connsiteY74" fmla="*/ 176173 h 645815"/>
                <a:gd name="connsiteX75" fmla="*/ 4762 w 408105"/>
                <a:gd name="connsiteY75" fmla="*/ 172926 h 645815"/>
                <a:gd name="connsiteX76" fmla="*/ 4762 w 408105"/>
                <a:gd name="connsiteY76" fmla="*/ 172926 h 645815"/>
                <a:gd name="connsiteX77" fmla="*/ 4762 w 408105"/>
                <a:gd name="connsiteY77" fmla="*/ 172925 h 645815"/>
                <a:gd name="connsiteX78" fmla="*/ 10065 w 408105"/>
                <a:gd name="connsiteY78" fmla="*/ 171410 h 645815"/>
                <a:gd name="connsiteX79" fmla="*/ 9524 w 408105"/>
                <a:gd name="connsiteY79" fmla="*/ 168163 h 645815"/>
                <a:gd name="connsiteX80" fmla="*/ 120875 w 408105"/>
                <a:gd name="connsiteY80" fmla="*/ 136348 h 645815"/>
                <a:gd name="connsiteX81" fmla="*/ 143600 w 408105"/>
                <a:gd name="connsiteY81" fmla="*/ 152255 h 645815"/>
                <a:gd name="connsiteX82" fmla="*/ 154962 w 408105"/>
                <a:gd name="connsiteY82" fmla="*/ 152255 h 645815"/>
                <a:gd name="connsiteX83" fmla="*/ 170869 w 408105"/>
                <a:gd name="connsiteY83" fmla="*/ 156800 h 645815"/>
                <a:gd name="connsiteX84" fmla="*/ 170869 w 408105"/>
                <a:gd name="connsiteY84" fmla="*/ 172708 h 645815"/>
                <a:gd name="connsiteX85" fmla="*/ 159507 w 408105"/>
                <a:gd name="connsiteY85" fmla="*/ 195432 h 645815"/>
                <a:gd name="connsiteX86" fmla="*/ 164052 w 408105"/>
                <a:gd name="connsiteY86" fmla="*/ 215884 h 645815"/>
                <a:gd name="connsiteX87" fmla="*/ 182242 w 408105"/>
                <a:gd name="connsiteY87" fmla="*/ 237712 h 645815"/>
                <a:gd name="connsiteX88" fmla="*/ 186342 w 408105"/>
                <a:gd name="connsiteY88" fmla="*/ 225409 h 645815"/>
                <a:gd name="connsiteX89" fmla="*/ 189743 w 408105"/>
                <a:gd name="connsiteY89" fmla="*/ 224729 h 645815"/>
                <a:gd name="connsiteX90" fmla="*/ 191104 w 408105"/>
                <a:gd name="connsiteY90" fmla="*/ 220646 h 645815"/>
                <a:gd name="connsiteX91" fmla="*/ 194506 w 408105"/>
                <a:gd name="connsiteY91" fmla="*/ 219966 h 645815"/>
                <a:gd name="connsiteX92" fmla="*/ 195866 w 408105"/>
                <a:gd name="connsiteY92" fmla="*/ 215884 h 645815"/>
                <a:gd name="connsiteX93" fmla="*/ 208443 w 408105"/>
                <a:gd name="connsiteY93" fmla="*/ 213369 h 645815"/>
                <a:gd name="connsiteX94" fmla="*/ 204522 w 408105"/>
                <a:gd name="connsiteY94" fmla="*/ 166325 h 645815"/>
                <a:gd name="connsiteX95" fmla="*/ 186342 w 408105"/>
                <a:gd name="connsiteY95" fmla="*/ 139056 h 645815"/>
                <a:gd name="connsiteX96" fmla="*/ 177253 w 408105"/>
                <a:gd name="connsiteY96" fmla="*/ 127693 h 645815"/>
                <a:gd name="connsiteX97" fmla="*/ 161345 w 408105"/>
                <a:gd name="connsiteY97" fmla="*/ 127693 h 645815"/>
                <a:gd name="connsiteX98" fmla="*/ 149983 w 408105"/>
                <a:gd name="connsiteY98" fmla="*/ 79972 h 645815"/>
                <a:gd name="connsiteX99" fmla="*/ 161345 w 408105"/>
                <a:gd name="connsiteY99" fmla="*/ 52702 h 645815"/>
                <a:gd name="connsiteX100" fmla="*/ 164123 w 408105"/>
                <a:gd name="connsiteY100" fmla="*/ 52702 h 645815"/>
                <a:gd name="connsiteX101" fmla="*/ 166107 w 408105"/>
                <a:gd name="connsiteY101" fmla="*/ 47939 h 645815"/>
                <a:gd name="connsiteX102" fmla="*/ 168885 w 408105"/>
                <a:gd name="connsiteY102" fmla="*/ 47939 h 645815"/>
                <a:gd name="connsiteX103" fmla="*/ 170869 w 408105"/>
                <a:gd name="connsiteY103" fmla="*/ 43177 h 645815"/>
                <a:gd name="connsiteX104" fmla="*/ 195866 w 408105"/>
                <a:gd name="connsiteY104" fmla="*/ 43177 h 645815"/>
                <a:gd name="connsiteX105" fmla="*/ 239043 w 408105"/>
                <a:gd name="connsiteY105" fmla="*/ 49994 h 645815"/>
                <a:gd name="connsiteX106" fmla="*/ 250406 w 408105"/>
                <a:gd name="connsiteY106" fmla="*/ 43177 h 645815"/>
                <a:gd name="connsiteX107" fmla="*/ 277675 w 408105"/>
                <a:gd name="connsiteY107" fmla="*/ 43177 h 645815"/>
                <a:gd name="connsiteX108" fmla="*/ 293582 w 408105"/>
                <a:gd name="connsiteY108" fmla="*/ 34087 h 645815"/>
                <a:gd name="connsiteX109" fmla="*/ 314035 w 408105"/>
                <a:gd name="connsiteY109" fmla="*/ 34087 h 645815"/>
                <a:gd name="connsiteX110" fmla="*/ 352666 w 408105"/>
                <a:gd name="connsiteY110" fmla="*/ 22725 h 645815"/>
                <a:gd name="connsiteX111" fmla="*/ 379936 w 408105"/>
                <a:gd name="connsiteY111" fmla="*/ 0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408105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403183" y="80412"/>
                  </a:lnTo>
                  <a:cubicBezTo>
                    <a:pt x="405563" y="89566"/>
                    <a:pt x="409396" y="97633"/>
                    <a:pt x="407677" y="106490"/>
                  </a:cubicBezTo>
                  <a:cubicBezTo>
                    <a:pt x="405958" y="115347"/>
                    <a:pt x="392601" y="124908"/>
                    <a:pt x="392872" y="133555"/>
                  </a:cubicBezTo>
                  <a:lnTo>
                    <a:pt x="400388" y="161345"/>
                  </a:lnTo>
                  <a:lnTo>
                    <a:pt x="382386" y="185644"/>
                  </a:lnTo>
                  <a:lnTo>
                    <a:pt x="378362" y="227769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31257" y="246737"/>
                  </a:lnTo>
                  <a:lnTo>
                    <a:pt x="304511" y="264041"/>
                  </a:lnTo>
                  <a:cubicBezTo>
                    <a:pt x="299286" y="266983"/>
                    <a:pt x="302974" y="272895"/>
                    <a:pt x="297749" y="275837"/>
                  </a:cubicBezTo>
                  <a:lnTo>
                    <a:pt x="268151" y="284493"/>
                  </a:lnTo>
                  <a:lnTo>
                    <a:pt x="242800" y="299357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cubicBezTo>
                    <a:pt x="176579" y="387065"/>
                    <a:pt x="189628" y="392357"/>
                    <a:pt x="190793" y="397648"/>
                  </a:cubicBez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16143" y="447676"/>
                  </a:lnTo>
                  <a:cubicBezTo>
                    <a:pt x="218587" y="450807"/>
                    <a:pt x="203204" y="462850"/>
                    <a:pt x="205648" y="465981"/>
                  </a:cubicBezTo>
                  <a:cubicBezTo>
                    <a:pt x="209609" y="472913"/>
                    <a:pt x="222484" y="476876"/>
                    <a:pt x="226445" y="483808"/>
                  </a:cubicBezTo>
                  <a:lnTo>
                    <a:pt x="228026" y="510774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cubicBezTo>
                    <a:pt x="197923" y="534945"/>
                    <a:pt x="183067" y="534946"/>
                    <a:pt x="183067" y="537917"/>
                  </a:cubicBezTo>
                  <a:lnTo>
                    <a:pt x="182015" y="547882"/>
                  </a:lnTo>
                  <a:cubicBezTo>
                    <a:pt x="182014" y="550853"/>
                    <a:pt x="182014" y="553824"/>
                    <a:pt x="182013" y="556795"/>
                  </a:cubicBezTo>
                  <a:lnTo>
                    <a:pt x="168340" y="558586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24191" y="590143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3" y="433423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105754" y="349864"/>
                  </a:lnTo>
                  <a:cubicBezTo>
                    <a:pt x="105580" y="338328"/>
                    <a:pt x="105407" y="326793"/>
                    <a:pt x="105233" y="315257"/>
                  </a:cubicBez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lnTo>
                    <a:pt x="3799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Freeform 108">
              <a:extLst>
                <a:ext uri="{FF2B5EF4-FFF2-40B4-BE49-F238E27FC236}">
                  <a16:creationId xmlns:a16="http://schemas.microsoft.com/office/drawing/2014/main" id="{FBE27DF7-2B78-48F1-B2FB-B413AB138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030" y="4540215"/>
              <a:ext cx="34157" cy="53278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Freeform 109">
              <a:extLst>
                <a:ext uri="{FF2B5EF4-FFF2-40B4-BE49-F238E27FC236}">
                  <a16:creationId xmlns:a16="http://schemas.microsoft.com/office/drawing/2014/main" id="{FBB3EE0A-A8A7-4349-8BD8-A2E70BD53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0631" y="4653042"/>
              <a:ext cx="224704" cy="190660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Freeform 110">
              <a:extLst>
                <a:ext uri="{FF2B5EF4-FFF2-40B4-BE49-F238E27FC236}">
                  <a16:creationId xmlns:a16="http://schemas.microsoft.com/office/drawing/2014/main" id="{8DE8D6C3-0A7A-44A0-BD23-126AAA12C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361" y="4829197"/>
              <a:ext cx="194525" cy="201636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8" name="Freeform 111">
              <a:extLst>
                <a:ext uri="{FF2B5EF4-FFF2-40B4-BE49-F238E27FC236}">
                  <a16:creationId xmlns:a16="http://schemas.microsoft.com/office/drawing/2014/main" id="{17AB5B93-CBBA-4E95-9464-F5F4096D0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5359" y="4787631"/>
              <a:ext cx="147918" cy="147901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9" name="Freeform 351">
              <a:extLst>
                <a:ext uri="{FF2B5EF4-FFF2-40B4-BE49-F238E27FC236}">
                  <a16:creationId xmlns:a16="http://schemas.microsoft.com/office/drawing/2014/main" id="{F4CE984A-F5C3-4247-BDBB-D3AEB9365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76034" y="4927188"/>
              <a:ext cx="313957" cy="275154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Freeform 113">
              <a:extLst>
                <a:ext uri="{FF2B5EF4-FFF2-40B4-BE49-F238E27FC236}">
                  <a16:creationId xmlns:a16="http://schemas.microsoft.com/office/drawing/2014/main" id="{5971EE89-C2CA-41B5-9E0D-41E8F92FD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0195" y="4817551"/>
              <a:ext cx="252812" cy="255501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5444 w 488580"/>
                <a:gd name="connsiteY42" fmla="*/ 284710 h 493777"/>
                <a:gd name="connsiteX43" fmla="*/ 95444 w 488580"/>
                <a:gd name="connsiteY43" fmla="*/ 270424 h 493777"/>
                <a:gd name="connsiteX44" fmla="*/ 95444 w 488580"/>
                <a:gd name="connsiteY44" fmla="*/ 234716 h 493777"/>
                <a:gd name="connsiteX45" fmla="*/ 90899 w 488580"/>
                <a:gd name="connsiteY45" fmla="*/ 214264 h 493777"/>
                <a:gd name="connsiteX46" fmla="*/ 74992 w 488580"/>
                <a:gd name="connsiteY46" fmla="*/ 198356 h 493777"/>
                <a:gd name="connsiteX47" fmla="*/ 59084 w 488580"/>
                <a:gd name="connsiteY47" fmla="*/ 166542 h 493777"/>
                <a:gd name="connsiteX48" fmla="*/ 61646 w 488580"/>
                <a:gd name="connsiteY48" fmla="*/ 142828 h 493777"/>
                <a:gd name="connsiteX49" fmla="*/ 36360 w 488580"/>
                <a:gd name="connsiteY49" fmla="*/ 123365 h 493777"/>
                <a:gd name="connsiteX50" fmla="*/ 31815 w 488580"/>
                <a:gd name="connsiteY50" fmla="*/ 96095 h 493777"/>
                <a:gd name="connsiteX51" fmla="*/ 0 w 488580"/>
                <a:gd name="connsiteY51" fmla="*/ 64281 h 493777"/>
                <a:gd name="connsiteX52" fmla="*/ 0 w 488580"/>
                <a:gd name="connsiteY52" fmla="*/ 49995 h 493777"/>
                <a:gd name="connsiteX53" fmla="*/ 0 w 488580"/>
                <a:gd name="connsiteY53" fmla="*/ 30194 h 493777"/>
                <a:gd name="connsiteX54" fmla="*/ 0 w 488580"/>
                <a:gd name="connsiteY54" fmla="*/ 15908 h 493777"/>
                <a:gd name="connsiteX55" fmla="*/ 15908 w 488580"/>
                <a:gd name="connsiteY55" fmla="*/ 6817 h 493777"/>
                <a:gd name="connsiteX56" fmla="*/ 36360 w 488580"/>
                <a:gd name="connsiteY56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22713 w 488580"/>
                <a:gd name="connsiteY39" fmla="*/ 411968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95444 w 488580"/>
                <a:gd name="connsiteY44" fmla="*/ 270424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61646 w 488580"/>
                <a:gd name="connsiteY49" fmla="*/ 142828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0 w 488580"/>
                <a:gd name="connsiteY52" fmla="*/ 64281 h 493777"/>
                <a:gd name="connsiteX53" fmla="*/ 0 w 488580"/>
                <a:gd name="connsiteY53" fmla="*/ 49995 h 493777"/>
                <a:gd name="connsiteX54" fmla="*/ 0 w 488580"/>
                <a:gd name="connsiteY54" fmla="*/ 30194 h 493777"/>
                <a:gd name="connsiteX55" fmla="*/ 0 w 488580"/>
                <a:gd name="connsiteY55" fmla="*/ 15908 h 493777"/>
                <a:gd name="connsiteX56" fmla="*/ 15908 w 488580"/>
                <a:gd name="connsiteY56" fmla="*/ 6817 h 493777"/>
                <a:gd name="connsiteX57" fmla="*/ 36360 w 488580"/>
                <a:gd name="connsiteY57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0 w 488580"/>
                <a:gd name="connsiteY53" fmla="*/ 64281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79218 w 488580"/>
                <a:gd name="connsiteY5" fmla="*/ 46740 h 493777"/>
                <a:gd name="connsiteX6" fmla="*/ 36360 w 488580"/>
                <a:gd name="connsiteY6" fmla="*/ 0 h 493777"/>
                <a:gd name="connsiteX7" fmla="*/ 59084 w 488580"/>
                <a:gd name="connsiteY7" fmla="*/ 6817 h 493777"/>
                <a:gd name="connsiteX8" fmla="*/ 79537 w 488580"/>
                <a:gd name="connsiteY8" fmla="*/ 22725 h 493777"/>
                <a:gd name="connsiteX9" fmla="*/ 90899 w 488580"/>
                <a:gd name="connsiteY9" fmla="*/ 15908 h 493777"/>
                <a:gd name="connsiteX10" fmla="*/ 236337 w 488580"/>
                <a:gd name="connsiteY10" fmla="*/ 15908 h 493777"/>
                <a:gd name="connsiteX11" fmla="*/ 263606 w 488580"/>
                <a:gd name="connsiteY11" fmla="*/ 31815 h 493777"/>
                <a:gd name="connsiteX12" fmla="*/ 354505 w 488580"/>
                <a:gd name="connsiteY12" fmla="*/ 38632 h 493777"/>
                <a:gd name="connsiteX13" fmla="*/ 418134 w 488580"/>
                <a:gd name="connsiteY13" fmla="*/ 22725 h 493777"/>
                <a:gd name="connsiteX14" fmla="*/ 449948 w 488580"/>
                <a:gd name="connsiteY14" fmla="*/ 15908 h 493777"/>
                <a:gd name="connsiteX15" fmla="*/ 472673 w 488580"/>
                <a:gd name="connsiteY15" fmla="*/ 15908 h 493777"/>
                <a:gd name="connsiteX16" fmla="*/ 488580 w 488580"/>
                <a:gd name="connsiteY16" fmla="*/ 27270 h 493777"/>
                <a:gd name="connsiteX17" fmla="*/ 478580 w 488580"/>
                <a:gd name="connsiteY17" fmla="*/ 34413 h 493777"/>
                <a:gd name="connsiteX18" fmla="*/ 488580 w 488580"/>
                <a:gd name="connsiteY18" fmla="*/ 41556 h 493777"/>
                <a:gd name="connsiteX19" fmla="*/ 472673 w 488580"/>
                <a:gd name="connsiteY19" fmla="*/ 52918 h 493777"/>
                <a:gd name="connsiteX20" fmla="*/ 461311 w 488580"/>
                <a:gd name="connsiteY20" fmla="*/ 52918 h 493777"/>
                <a:gd name="connsiteX21" fmla="*/ 434041 w 488580"/>
                <a:gd name="connsiteY21" fmla="*/ 68826 h 493777"/>
                <a:gd name="connsiteX22" fmla="*/ 418134 w 488580"/>
                <a:gd name="connsiteY22" fmla="*/ 52918 h 493777"/>
                <a:gd name="connsiteX23" fmla="*/ 363595 w 488580"/>
                <a:gd name="connsiteY23" fmla="*/ 64281 h 493777"/>
                <a:gd name="connsiteX24" fmla="*/ 338598 w 488580"/>
                <a:gd name="connsiteY24" fmla="*/ 64281 h 493777"/>
                <a:gd name="connsiteX25" fmla="*/ 331780 w 488580"/>
                <a:gd name="connsiteY25" fmla="*/ 202901 h 493777"/>
                <a:gd name="connsiteX26" fmla="*/ 299966 w 488580"/>
                <a:gd name="connsiteY26" fmla="*/ 202901 h 493777"/>
                <a:gd name="connsiteX27" fmla="*/ 299966 w 488580"/>
                <a:gd name="connsiteY27" fmla="*/ 306784 h 493777"/>
                <a:gd name="connsiteX28" fmla="*/ 299966 w 488580"/>
                <a:gd name="connsiteY28" fmla="*/ 321070 h 493777"/>
                <a:gd name="connsiteX29" fmla="*/ 299966 w 488580"/>
                <a:gd name="connsiteY29" fmla="*/ 456767 h 493777"/>
                <a:gd name="connsiteX30" fmla="*/ 299966 w 488580"/>
                <a:gd name="connsiteY30" fmla="*/ 471053 h 493777"/>
                <a:gd name="connsiteX31" fmla="*/ 263606 w 488580"/>
                <a:gd name="connsiteY31" fmla="*/ 493777 h 493777"/>
                <a:gd name="connsiteX32" fmla="*/ 245426 w 488580"/>
                <a:gd name="connsiteY32" fmla="*/ 493777 h 493777"/>
                <a:gd name="connsiteX33" fmla="*/ 224974 w 488580"/>
                <a:gd name="connsiteY33" fmla="*/ 489232 h 493777"/>
                <a:gd name="connsiteX34" fmla="*/ 204522 w 488580"/>
                <a:gd name="connsiteY34" fmla="*/ 489232 h 493777"/>
                <a:gd name="connsiteX35" fmla="*/ 197705 w 488580"/>
                <a:gd name="connsiteY35" fmla="*/ 466508 h 493777"/>
                <a:gd name="connsiteX36" fmla="*/ 186342 w 488580"/>
                <a:gd name="connsiteY36" fmla="*/ 455145 h 493777"/>
                <a:gd name="connsiteX37" fmla="*/ 165890 w 488580"/>
                <a:gd name="connsiteY37" fmla="*/ 477870 h 493777"/>
                <a:gd name="connsiteX38" fmla="*/ 138621 w 488580"/>
                <a:gd name="connsiteY38" fmla="*/ 446055 h 493777"/>
                <a:gd name="connsiteX39" fmla="*/ 113801 w 488580"/>
                <a:gd name="connsiteY39" fmla="*/ 403054 h 493777"/>
                <a:gd name="connsiteX40" fmla="*/ 118168 w 488580"/>
                <a:gd name="connsiteY40" fmla="*/ 375609 h 493777"/>
                <a:gd name="connsiteX41" fmla="*/ 106806 w 488580"/>
                <a:gd name="connsiteY41" fmla="*/ 348339 h 493777"/>
                <a:gd name="connsiteX42" fmla="*/ 91357 w 488580"/>
                <a:gd name="connsiteY42" fmla="*/ 332971 h 493777"/>
                <a:gd name="connsiteX43" fmla="*/ 95444 w 488580"/>
                <a:gd name="connsiteY43" fmla="*/ 284710 h 493777"/>
                <a:gd name="connsiteX44" fmla="*/ 80590 w 488580"/>
                <a:gd name="connsiteY44" fmla="*/ 270423 h 493777"/>
                <a:gd name="connsiteX45" fmla="*/ 95444 w 488580"/>
                <a:gd name="connsiteY45" fmla="*/ 234716 h 493777"/>
                <a:gd name="connsiteX46" fmla="*/ 90899 w 488580"/>
                <a:gd name="connsiteY46" fmla="*/ 214264 h 493777"/>
                <a:gd name="connsiteX47" fmla="*/ 74992 w 488580"/>
                <a:gd name="connsiteY47" fmla="*/ 198356 h 493777"/>
                <a:gd name="connsiteX48" fmla="*/ 59084 w 488580"/>
                <a:gd name="connsiteY48" fmla="*/ 166542 h 493777"/>
                <a:gd name="connsiteX49" fmla="*/ 49763 w 488580"/>
                <a:gd name="connsiteY49" fmla="*/ 151741 h 493777"/>
                <a:gd name="connsiteX50" fmla="*/ 36360 w 488580"/>
                <a:gd name="connsiteY50" fmla="*/ 123365 h 493777"/>
                <a:gd name="connsiteX51" fmla="*/ 31815 w 488580"/>
                <a:gd name="connsiteY51" fmla="*/ 96095 h 493777"/>
                <a:gd name="connsiteX52" fmla="*/ 20052 w 488580"/>
                <a:gd name="connsiteY52" fmla="*/ 74494 h 493777"/>
                <a:gd name="connsiteX53" fmla="*/ 11883 w 488580"/>
                <a:gd name="connsiteY53" fmla="*/ 52397 h 493777"/>
                <a:gd name="connsiteX54" fmla="*/ 0 w 488580"/>
                <a:gd name="connsiteY54" fmla="*/ 49995 h 493777"/>
                <a:gd name="connsiteX55" fmla="*/ 0 w 488580"/>
                <a:gd name="connsiteY55" fmla="*/ 30194 h 493777"/>
                <a:gd name="connsiteX56" fmla="*/ 0 w 488580"/>
                <a:gd name="connsiteY56" fmla="*/ 15908 h 493777"/>
                <a:gd name="connsiteX57" fmla="*/ 15908 w 488580"/>
                <a:gd name="connsiteY57" fmla="*/ 6817 h 493777"/>
                <a:gd name="connsiteX58" fmla="*/ 36360 w 488580"/>
                <a:gd name="connsiteY58" fmla="*/ 0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cubicBezTo>
                    <a:pt x="338570" y="50570"/>
                    <a:pt x="338541" y="51144"/>
                    <a:pt x="338513" y="51719"/>
                  </a:cubicBezTo>
                  <a:lnTo>
                    <a:pt x="354505" y="52918"/>
                  </a:lnTo>
                  <a:lnTo>
                    <a:pt x="379218" y="46740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13801" y="403054"/>
                  </a:lnTo>
                  <a:lnTo>
                    <a:pt x="118168" y="375609"/>
                  </a:lnTo>
                  <a:lnTo>
                    <a:pt x="106806" y="348339"/>
                  </a:lnTo>
                  <a:cubicBezTo>
                    <a:pt x="105618" y="341236"/>
                    <a:pt x="92545" y="340074"/>
                    <a:pt x="91357" y="332971"/>
                  </a:cubicBezTo>
                  <a:lnTo>
                    <a:pt x="95444" y="284710"/>
                  </a:lnTo>
                  <a:lnTo>
                    <a:pt x="80590" y="270423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cubicBezTo>
                    <a:pt x="54987" y="161608"/>
                    <a:pt x="53860" y="156675"/>
                    <a:pt x="49763" y="151741"/>
                  </a:cubicBezTo>
                  <a:lnTo>
                    <a:pt x="36360" y="123365"/>
                  </a:lnTo>
                  <a:lnTo>
                    <a:pt x="31815" y="96095"/>
                  </a:lnTo>
                  <a:cubicBezTo>
                    <a:pt x="25914" y="90875"/>
                    <a:pt x="25953" y="79714"/>
                    <a:pt x="20052" y="74494"/>
                  </a:cubicBezTo>
                  <a:lnTo>
                    <a:pt x="11883" y="52397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lnTo>
                    <a:pt x="3636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1" name="Freeform 114">
              <a:extLst>
                <a:ext uri="{FF2B5EF4-FFF2-40B4-BE49-F238E27FC236}">
                  <a16:creationId xmlns:a16="http://schemas.microsoft.com/office/drawing/2014/main" id="{F8F05EEF-D591-4930-A521-CC6FBC270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3131" y="4395466"/>
              <a:ext cx="361218" cy="357750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6 w 707172"/>
                <a:gd name="connsiteY142" fmla="*/ 28694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  <a:gd name="connsiteX150" fmla="*/ 493125 w 707172"/>
                <a:gd name="connsiteY150" fmla="*/ 0 h 68661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09044 w 707172"/>
                <a:gd name="connsiteY145" fmla="*/ 27495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27636 w 707172"/>
                <a:gd name="connsiteY29" fmla="*/ 309607 h 691381"/>
                <a:gd name="connsiteX30" fmla="*/ 636726 w 707172"/>
                <a:gd name="connsiteY30" fmla="*/ 325514 h 691381"/>
                <a:gd name="connsiteX31" fmla="*/ 636726 w 707172"/>
                <a:gd name="connsiteY31" fmla="*/ 368691 h 691381"/>
                <a:gd name="connsiteX32" fmla="*/ 643543 w 707172"/>
                <a:gd name="connsiteY32" fmla="*/ 400506 h 691381"/>
                <a:gd name="connsiteX33" fmla="*/ 643543 w 707172"/>
                <a:gd name="connsiteY33" fmla="*/ 420958 h 691381"/>
                <a:gd name="connsiteX34" fmla="*/ 648088 w 707172"/>
                <a:gd name="connsiteY34" fmla="*/ 443683 h 691381"/>
                <a:gd name="connsiteX35" fmla="*/ 670813 w 707172"/>
                <a:gd name="connsiteY35" fmla="*/ 464135 h 691381"/>
                <a:gd name="connsiteX36" fmla="*/ 691265 w 707172"/>
                <a:gd name="connsiteY36" fmla="*/ 507312 h 691381"/>
                <a:gd name="connsiteX37" fmla="*/ 675358 w 707172"/>
                <a:gd name="connsiteY37" fmla="*/ 507312 h 691381"/>
                <a:gd name="connsiteX38" fmla="*/ 627636 w 707172"/>
                <a:gd name="connsiteY38" fmla="*/ 514129 h 691381"/>
                <a:gd name="connsiteX39" fmla="*/ 616274 w 707172"/>
                <a:gd name="connsiteY39" fmla="*/ 518674 h 691381"/>
                <a:gd name="connsiteX40" fmla="*/ 604911 w 707172"/>
                <a:gd name="connsiteY40" fmla="*/ 539126 h 691381"/>
                <a:gd name="connsiteX41" fmla="*/ 616274 w 707172"/>
                <a:gd name="connsiteY41" fmla="*/ 557306 h 691381"/>
                <a:gd name="connsiteX42" fmla="*/ 611729 w 707172"/>
                <a:gd name="connsiteY42" fmla="*/ 598210 h 691381"/>
                <a:gd name="connsiteX43" fmla="*/ 605461 w 707172"/>
                <a:gd name="connsiteY43" fmla="*/ 633728 h 691381"/>
                <a:gd name="connsiteX44" fmla="*/ 606749 w 707172"/>
                <a:gd name="connsiteY44" fmla="*/ 634243 h 691381"/>
                <a:gd name="connsiteX45" fmla="*/ 613568 w 707172"/>
                <a:gd name="connsiteY45" fmla="*/ 640305 h 691381"/>
                <a:gd name="connsiteX46" fmla="*/ 616274 w 707172"/>
                <a:gd name="connsiteY46" fmla="*/ 641387 h 691381"/>
                <a:gd name="connsiteX47" fmla="*/ 628089 w 707172"/>
                <a:gd name="connsiteY47" fmla="*/ 651890 h 691381"/>
                <a:gd name="connsiteX48" fmla="*/ 638563 w 707172"/>
                <a:gd name="connsiteY48" fmla="*/ 645605 h 691381"/>
                <a:gd name="connsiteX49" fmla="*/ 640615 w 707172"/>
                <a:gd name="connsiteY49" fmla="*/ 657233 h 691381"/>
                <a:gd name="connsiteX50" fmla="*/ 648088 w 707172"/>
                <a:gd name="connsiteY50" fmla="*/ 652749 h 691381"/>
                <a:gd name="connsiteX51" fmla="*/ 654906 w 707172"/>
                <a:gd name="connsiteY51" fmla="*/ 691381 h 691381"/>
                <a:gd name="connsiteX52" fmla="*/ 620819 w 707172"/>
                <a:gd name="connsiteY52" fmla="*/ 691381 h 691381"/>
                <a:gd name="connsiteX53" fmla="*/ 617961 w 707172"/>
                <a:gd name="connsiteY53" fmla="*/ 684237 h 691381"/>
                <a:gd name="connsiteX54" fmla="*/ 611294 w 707172"/>
                <a:gd name="connsiteY54" fmla="*/ 684237 h 691381"/>
                <a:gd name="connsiteX55" fmla="*/ 602204 w 707172"/>
                <a:gd name="connsiteY55" fmla="*/ 661513 h 691381"/>
                <a:gd name="connsiteX56" fmla="*/ 592964 w 707172"/>
                <a:gd name="connsiteY56" fmla="*/ 652273 h 691381"/>
                <a:gd name="connsiteX57" fmla="*/ 568552 w 707172"/>
                <a:gd name="connsiteY57" fmla="*/ 648204 h 691381"/>
                <a:gd name="connsiteX58" fmla="*/ 564046 w 707172"/>
                <a:gd name="connsiteY58" fmla="*/ 641897 h 691381"/>
                <a:gd name="connsiteX59" fmla="*/ 559027 w 707172"/>
                <a:gd name="connsiteY59" fmla="*/ 641060 h 691381"/>
                <a:gd name="connsiteX60" fmla="*/ 553833 w 707172"/>
                <a:gd name="connsiteY60" fmla="*/ 633789 h 691381"/>
                <a:gd name="connsiteX61" fmla="*/ 536737 w 707172"/>
                <a:gd name="connsiteY61" fmla="*/ 641387 h 691381"/>
                <a:gd name="connsiteX62" fmla="*/ 509468 w 707172"/>
                <a:gd name="connsiteY62" fmla="*/ 636842 h 691381"/>
                <a:gd name="connsiteX63" fmla="*/ 502800 w 707172"/>
                <a:gd name="connsiteY63" fmla="*/ 630174 h 691381"/>
                <a:gd name="connsiteX64" fmla="*/ 499943 w 707172"/>
                <a:gd name="connsiteY64" fmla="*/ 629698 h 691381"/>
                <a:gd name="connsiteX65" fmla="*/ 490584 w 707172"/>
                <a:gd name="connsiteY65" fmla="*/ 620339 h 691381"/>
                <a:gd name="connsiteX66" fmla="*/ 470836 w 707172"/>
                <a:gd name="connsiteY66" fmla="*/ 616390 h 691381"/>
                <a:gd name="connsiteX67" fmla="*/ 454929 w 707172"/>
                <a:gd name="connsiteY67" fmla="*/ 616390 h 691381"/>
                <a:gd name="connsiteX68" fmla="*/ 452071 w 707172"/>
                <a:gd name="connsiteY68" fmla="*/ 609246 h 691381"/>
                <a:gd name="connsiteX69" fmla="*/ 445404 w 707172"/>
                <a:gd name="connsiteY69" fmla="*/ 609246 h 691381"/>
                <a:gd name="connsiteX70" fmla="*/ 443716 w 707172"/>
                <a:gd name="connsiteY70" fmla="*/ 605028 h 691381"/>
                <a:gd name="connsiteX71" fmla="*/ 439021 w 707172"/>
                <a:gd name="connsiteY71" fmla="*/ 605028 h 691381"/>
                <a:gd name="connsiteX72" fmla="*/ 423114 w 707172"/>
                <a:gd name="connsiteY72" fmla="*/ 605028 h 691381"/>
                <a:gd name="connsiteX73" fmla="*/ 400389 w 707172"/>
                <a:gd name="connsiteY73" fmla="*/ 609572 h 691381"/>
                <a:gd name="connsiteX74" fmla="*/ 384482 w 707172"/>
                <a:gd name="connsiteY74" fmla="*/ 609572 h 691381"/>
                <a:gd name="connsiteX75" fmla="*/ 375392 w 707172"/>
                <a:gd name="connsiteY75" fmla="*/ 609572 h 691381"/>
                <a:gd name="connsiteX76" fmla="*/ 375392 w 707172"/>
                <a:gd name="connsiteY76" fmla="*/ 602428 h 691381"/>
                <a:gd name="connsiteX77" fmla="*/ 374957 w 707172"/>
                <a:gd name="connsiteY77" fmla="*/ 602428 h 691381"/>
                <a:gd name="connsiteX78" fmla="*/ 365867 w 707172"/>
                <a:gd name="connsiteY78" fmla="*/ 602428 h 691381"/>
                <a:gd name="connsiteX79" fmla="*/ 365867 w 707172"/>
                <a:gd name="connsiteY79" fmla="*/ 559252 h 691381"/>
                <a:gd name="connsiteX80" fmla="*/ 354505 w 707172"/>
                <a:gd name="connsiteY80" fmla="*/ 543344 h 691381"/>
                <a:gd name="connsiteX81" fmla="*/ 347688 w 707172"/>
                <a:gd name="connsiteY81" fmla="*/ 522892 h 691381"/>
                <a:gd name="connsiteX82" fmla="*/ 354505 w 707172"/>
                <a:gd name="connsiteY82" fmla="*/ 500168 h 691381"/>
                <a:gd name="connsiteX83" fmla="*/ 347688 w 707172"/>
                <a:gd name="connsiteY83" fmla="*/ 484260 h 691381"/>
                <a:gd name="connsiteX84" fmla="*/ 347688 w 707172"/>
                <a:gd name="connsiteY84" fmla="*/ 470952 h 691381"/>
                <a:gd name="connsiteX85" fmla="*/ 316308 w 707172"/>
                <a:gd name="connsiteY85" fmla="*/ 470952 h 691381"/>
                <a:gd name="connsiteX86" fmla="*/ 316308 w 707172"/>
                <a:gd name="connsiteY86" fmla="*/ 463808 h 691381"/>
                <a:gd name="connsiteX87" fmla="*/ 306783 w 707172"/>
                <a:gd name="connsiteY87" fmla="*/ 463808 h 691381"/>
                <a:gd name="connsiteX88" fmla="*/ 306783 w 707172"/>
                <a:gd name="connsiteY88" fmla="*/ 459590 h 691381"/>
                <a:gd name="connsiteX89" fmla="*/ 298128 w 707172"/>
                <a:gd name="connsiteY89" fmla="*/ 459590 h 691381"/>
                <a:gd name="connsiteX90" fmla="*/ 293583 w 707172"/>
                <a:gd name="connsiteY90" fmla="*/ 464135 h 691381"/>
                <a:gd name="connsiteX91" fmla="*/ 273131 w 707172"/>
                <a:gd name="connsiteY91" fmla="*/ 464135 h 691381"/>
                <a:gd name="connsiteX92" fmla="*/ 261769 w 707172"/>
                <a:gd name="connsiteY92" fmla="*/ 486859 h 691381"/>
                <a:gd name="connsiteX93" fmla="*/ 257224 w 707172"/>
                <a:gd name="connsiteY93" fmla="*/ 498222 h 691381"/>
                <a:gd name="connsiteX94" fmla="*/ 239044 w 707172"/>
                <a:gd name="connsiteY94" fmla="*/ 491404 h 691381"/>
                <a:gd name="connsiteX95" fmla="*/ 223137 w 707172"/>
                <a:gd name="connsiteY95" fmla="*/ 498222 h 691381"/>
                <a:gd name="connsiteX96" fmla="*/ 202685 w 707172"/>
                <a:gd name="connsiteY96" fmla="*/ 498222 h 691381"/>
                <a:gd name="connsiteX97" fmla="*/ 196434 w 707172"/>
                <a:gd name="connsiteY97" fmla="*/ 491078 h 691381"/>
                <a:gd name="connsiteX98" fmla="*/ 193160 w 707172"/>
                <a:gd name="connsiteY98" fmla="*/ 491078 h 691381"/>
                <a:gd name="connsiteX99" fmla="*/ 177253 w 707172"/>
                <a:gd name="connsiteY99" fmla="*/ 472898 h 691381"/>
                <a:gd name="connsiteX100" fmla="*/ 170435 w 707172"/>
                <a:gd name="connsiteY100" fmla="*/ 463808 h 691381"/>
                <a:gd name="connsiteX101" fmla="*/ 161345 w 707172"/>
                <a:gd name="connsiteY101" fmla="*/ 436539 h 691381"/>
                <a:gd name="connsiteX102" fmla="*/ 153426 w 707172"/>
                <a:gd name="connsiteY102" fmla="*/ 420699 h 691381"/>
                <a:gd name="connsiteX103" fmla="*/ 52702 w 707172"/>
                <a:gd name="connsiteY103" fmla="*/ 416413 h 691381"/>
                <a:gd name="connsiteX104" fmla="*/ 36795 w 707172"/>
                <a:gd name="connsiteY104" fmla="*/ 420958 h 691381"/>
                <a:gd name="connsiteX105" fmla="*/ 29977 w 707172"/>
                <a:gd name="connsiteY105" fmla="*/ 420958 h 691381"/>
                <a:gd name="connsiteX106" fmla="*/ 14070 w 707172"/>
                <a:gd name="connsiteY106" fmla="*/ 427775 h 691381"/>
                <a:gd name="connsiteX107" fmla="*/ 10237 w 707172"/>
                <a:gd name="connsiteY107" fmla="*/ 418192 h 691381"/>
                <a:gd name="connsiteX108" fmla="*/ 4545 w 707172"/>
                <a:gd name="connsiteY108" fmla="*/ 420631 h 691381"/>
                <a:gd name="connsiteX109" fmla="*/ 0 w 707172"/>
                <a:gd name="connsiteY109" fmla="*/ 409269 h 691381"/>
                <a:gd name="connsiteX110" fmla="*/ 4545 w 707172"/>
                <a:gd name="connsiteY110" fmla="*/ 404724 h 691381"/>
                <a:gd name="connsiteX111" fmla="*/ 9090 w 707172"/>
                <a:gd name="connsiteY111" fmla="*/ 388817 h 691381"/>
                <a:gd name="connsiteX112" fmla="*/ 15908 w 707172"/>
                <a:gd name="connsiteY112" fmla="*/ 377454 h 691381"/>
                <a:gd name="connsiteX113" fmla="*/ 27270 w 707172"/>
                <a:gd name="connsiteY113" fmla="*/ 370637 h 691381"/>
                <a:gd name="connsiteX114" fmla="*/ 36360 w 707172"/>
                <a:gd name="connsiteY114" fmla="*/ 377454 h 691381"/>
                <a:gd name="connsiteX115" fmla="*/ 47722 w 707172"/>
                <a:gd name="connsiteY115" fmla="*/ 361547 h 691381"/>
                <a:gd name="connsiteX116" fmla="*/ 68174 w 707172"/>
                <a:gd name="connsiteY116" fmla="*/ 361547 h 691381"/>
                <a:gd name="connsiteX117" fmla="*/ 73532 w 707172"/>
                <a:gd name="connsiteY117" fmla="*/ 368691 h 691381"/>
                <a:gd name="connsiteX118" fmla="*/ 77699 w 707172"/>
                <a:gd name="connsiteY118" fmla="*/ 368691 h 691381"/>
                <a:gd name="connsiteX119" fmla="*/ 82568 w 707172"/>
                <a:gd name="connsiteY119" fmla="*/ 375183 h 691381"/>
                <a:gd name="connsiteX120" fmla="*/ 86354 w 707172"/>
                <a:gd name="connsiteY120" fmla="*/ 377454 h 691381"/>
                <a:gd name="connsiteX121" fmla="*/ 106806 w 707172"/>
                <a:gd name="connsiteY121" fmla="*/ 354730 h 691381"/>
                <a:gd name="connsiteX122" fmla="*/ 129531 w 707172"/>
                <a:gd name="connsiteY122" fmla="*/ 338823 h 691381"/>
                <a:gd name="connsiteX123" fmla="*/ 138621 w 707172"/>
                <a:gd name="connsiteY123" fmla="*/ 329733 h 691381"/>
                <a:gd name="connsiteX124" fmla="*/ 138621 w 707172"/>
                <a:gd name="connsiteY124" fmla="*/ 295646 h 691381"/>
                <a:gd name="connsiteX125" fmla="*/ 149983 w 707172"/>
                <a:gd name="connsiteY125" fmla="*/ 259286 h 691381"/>
                <a:gd name="connsiteX126" fmla="*/ 170435 w 707172"/>
                <a:gd name="connsiteY126" fmla="*/ 243379 h 691381"/>
                <a:gd name="connsiteX127" fmla="*/ 193160 w 707172"/>
                <a:gd name="connsiteY127" fmla="*/ 227472 h 691381"/>
                <a:gd name="connsiteX128" fmla="*/ 197705 w 707172"/>
                <a:gd name="connsiteY128" fmla="*/ 209292 h 691381"/>
                <a:gd name="connsiteX129" fmla="*/ 197705 w 707172"/>
                <a:gd name="connsiteY129" fmla="*/ 200202 h 691381"/>
                <a:gd name="connsiteX130" fmla="*/ 209067 w 707172"/>
                <a:gd name="connsiteY130" fmla="*/ 188840 h 691381"/>
                <a:gd name="connsiteX131" fmla="*/ 204522 w 707172"/>
                <a:gd name="connsiteY131" fmla="*/ 166115 h 691381"/>
                <a:gd name="connsiteX132" fmla="*/ 209067 w 707172"/>
                <a:gd name="connsiteY132" fmla="*/ 134301 h 691381"/>
                <a:gd name="connsiteX133" fmla="*/ 213612 w 707172"/>
                <a:gd name="connsiteY133" fmla="*/ 107031 h 691381"/>
                <a:gd name="connsiteX134" fmla="*/ 224974 w 707172"/>
                <a:gd name="connsiteY134" fmla="*/ 91124 h 691381"/>
                <a:gd name="connsiteX135" fmla="*/ 229519 w 707172"/>
                <a:gd name="connsiteY135" fmla="*/ 70672 h 691381"/>
                <a:gd name="connsiteX136" fmla="*/ 229519 w 707172"/>
                <a:gd name="connsiteY136" fmla="*/ 43402 h 691381"/>
                <a:gd name="connsiteX137" fmla="*/ 247699 w 707172"/>
                <a:gd name="connsiteY137" fmla="*/ 22950 h 691381"/>
                <a:gd name="connsiteX138" fmla="*/ 268151 w 707172"/>
                <a:gd name="connsiteY138" fmla="*/ 11587 h 691381"/>
                <a:gd name="connsiteX139" fmla="*/ 295421 w 707172"/>
                <a:gd name="connsiteY139" fmla="*/ 27495 h 691381"/>
                <a:gd name="connsiteX140" fmla="*/ 322690 w 707172"/>
                <a:gd name="connsiteY140" fmla="*/ 38857 h 691381"/>
                <a:gd name="connsiteX141" fmla="*/ 347688 w 707172"/>
                <a:gd name="connsiteY141" fmla="*/ 43402 h 691381"/>
                <a:gd name="connsiteX142" fmla="*/ 374956 w 707172"/>
                <a:gd name="connsiteY142" fmla="*/ 33464 h 691381"/>
                <a:gd name="connsiteX143" fmla="*/ 386319 w 707172"/>
                <a:gd name="connsiteY143" fmla="*/ 27495 h 691381"/>
                <a:gd name="connsiteX144" fmla="*/ 390864 w 707172"/>
                <a:gd name="connsiteY144" fmla="*/ 22950 h 691381"/>
                <a:gd name="connsiteX145" fmla="*/ 414837 w 707172"/>
                <a:gd name="connsiteY145" fmla="*/ 15908 h 691381"/>
                <a:gd name="connsiteX146" fmla="*/ 445404 w 707172"/>
                <a:gd name="connsiteY146" fmla="*/ 11587 h 691381"/>
                <a:gd name="connsiteX147" fmla="*/ 461311 w 707172"/>
                <a:gd name="connsiteY147" fmla="*/ 16133 h 691381"/>
                <a:gd name="connsiteX148" fmla="*/ 472673 w 707172"/>
                <a:gd name="connsiteY148" fmla="*/ 16133 h 691381"/>
                <a:gd name="connsiteX149" fmla="*/ 474321 w 707172"/>
                <a:gd name="connsiteY149" fmla="*/ 0 h 691381"/>
                <a:gd name="connsiteX150" fmla="*/ 493125 w 707172"/>
                <a:gd name="connsiteY150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4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86354 w 707172"/>
                <a:gd name="connsiteY119" fmla="*/ 377453 h 691381"/>
                <a:gd name="connsiteX120" fmla="*/ 106806 w 707172"/>
                <a:gd name="connsiteY120" fmla="*/ 354730 h 691381"/>
                <a:gd name="connsiteX121" fmla="*/ 129531 w 707172"/>
                <a:gd name="connsiteY121" fmla="*/ 338823 h 691381"/>
                <a:gd name="connsiteX122" fmla="*/ 138621 w 707172"/>
                <a:gd name="connsiteY122" fmla="*/ 329733 h 691381"/>
                <a:gd name="connsiteX123" fmla="*/ 138621 w 707172"/>
                <a:gd name="connsiteY123" fmla="*/ 295646 h 691381"/>
                <a:gd name="connsiteX124" fmla="*/ 149983 w 707172"/>
                <a:gd name="connsiteY124" fmla="*/ 259286 h 691381"/>
                <a:gd name="connsiteX125" fmla="*/ 170435 w 707172"/>
                <a:gd name="connsiteY125" fmla="*/ 243379 h 691381"/>
                <a:gd name="connsiteX126" fmla="*/ 193160 w 707172"/>
                <a:gd name="connsiteY126" fmla="*/ 227472 h 691381"/>
                <a:gd name="connsiteX127" fmla="*/ 197705 w 707172"/>
                <a:gd name="connsiteY127" fmla="*/ 209292 h 691381"/>
                <a:gd name="connsiteX128" fmla="*/ 197705 w 707172"/>
                <a:gd name="connsiteY128" fmla="*/ 200202 h 691381"/>
                <a:gd name="connsiteX129" fmla="*/ 209067 w 707172"/>
                <a:gd name="connsiteY129" fmla="*/ 188840 h 691381"/>
                <a:gd name="connsiteX130" fmla="*/ 204522 w 707172"/>
                <a:gd name="connsiteY130" fmla="*/ 166115 h 691381"/>
                <a:gd name="connsiteX131" fmla="*/ 209067 w 707172"/>
                <a:gd name="connsiteY131" fmla="*/ 134301 h 691381"/>
                <a:gd name="connsiteX132" fmla="*/ 213612 w 707172"/>
                <a:gd name="connsiteY132" fmla="*/ 107031 h 691381"/>
                <a:gd name="connsiteX133" fmla="*/ 224974 w 707172"/>
                <a:gd name="connsiteY133" fmla="*/ 91124 h 691381"/>
                <a:gd name="connsiteX134" fmla="*/ 229519 w 707172"/>
                <a:gd name="connsiteY134" fmla="*/ 70672 h 691381"/>
                <a:gd name="connsiteX135" fmla="*/ 229519 w 707172"/>
                <a:gd name="connsiteY135" fmla="*/ 43402 h 691381"/>
                <a:gd name="connsiteX136" fmla="*/ 247699 w 707172"/>
                <a:gd name="connsiteY136" fmla="*/ 22950 h 691381"/>
                <a:gd name="connsiteX137" fmla="*/ 268151 w 707172"/>
                <a:gd name="connsiteY137" fmla="*/ 11587 h 691381"/>
                <a:gd name="connsiteX138" fmla="*/ 295421 w 707172"/>
                <a:gd name="connsiteY138" fmla="*/ 27495 h 691381"/>
                <a:gd name="connsiteX139" fmla="*/ 322690 w 707172"/>
                <a:gd name="connsiteY139" fmla="*/ 38857 h 691381"/>
                <a:gd name="connsiteX140" fmla="*/ 347688 w 707172"/>
                <a:gd name="connsiteY140" fmla="*/ 43402 h 691381"/>
                <a:gd name="connsiteX141" fmla="*/ 374956 w 707172"/>
                <a:gd name="connsiteY141" fmla="*/ 33464 h 691381"/>
                <a:gd name="connsiteX142" fmla="*/ 386319 w 707172"/>
                <a:gd name="connsiteY142" fmla="*/ 27495 h 691381"/>
                <a:gd name="connsiteX143" fmla="*/ 390864 w 707172"/>
                <a:gd name="connsiteY143" fmla="*/ 22950 h 691381"/>
                <a:gd name="connsiteX144" fmla="*/ 414837 w 707172"/>
                <a:gd name="connsiteY144" fmla="*/ 15908 h 691381"/>
                <a:gd name="connsiteX145" fmla="*/ 445404 w 707172"/>
                <a:gd name="connsiteY145" fmla="*/ 11587 h 691381"/>
                <a:gd name="connsiteX146" fmla="*/ 461311 w 707172"/>
                <a:gd name="connsiteY146" fmla="*/ 16133 h 691381"/>
                <a:gd name="connsiteX147" fmla="*/ 472673 w 707172"/>
                <a:gd name="connsiteY147" fmla="*/ 16133 h 691381"/>
                <a:gd name="connsiteX148" fmla="*/ 474321 w 707172"/>
                <a:gd name="connsiteY148" fmla="*/ 0 h 691381"/>
                <a:gd name="connsiteX149" fmla="*/ 493125 w 707172"/>
                <a:gd name="connsiteY149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47722 w 707172"/>
                <a:gd name="connsiteY114" fmla="*/ 361547 h 691381"/>
                <a:gd name="connsiteX115" fmla="*/ 68174 w 707172"/>
                <a:gd name="connsiteY115" fmla="*/ 361547 h 691381"/>
                <a:gd name="connsiteX116" fmla="*/ 73532 w 707172"/>
                <a:gd name="connsiteY116" fmla="*/ 368691 h 691381"/>
                <a:gd name="connsiteX117" fmla="*/ 77699 w 707172"/>
                <a:gd name="connsiteY117" fmla="*/ 368691 h 691381"/>
                <a:gd name="connsiteX118" fmla="*/ 82568 w 707172"/>
                <a:gd name="connsiteY118" fmla="*/ 375183 h 691381"/>
                <a:gd name="connsiteX119" fmla="*/ 106806 w 707172"/>
                <a:gd name="connsiteY119" fmla="*/ 354730 h 691381"/>
                <a:gd name="connsiteX120" fmla="*/ 129531 w 707172"/>
                <a:gd name="connsiteY120" fmla="*/ 338823 h 691381"/>
                <a:gd name="connsiteX121" fmla="*/ 138621 w 707172"/>
                <a:gd name="connsiteY121" fmla="*/ 329733 h 691381"/>
                <a:gd name="connsiteX122" fmla="*/ 138621 w 707172"/>
                <a:gd name="connsiteY122" fmla="*/ 295646 h 691381"/>
                <a:gd name="connsiteX123" fmla="*/ 149983 w 707172"/>
                <a:gd name="connsiteY123" fmla="*/ 259286 h 691381"/>
                <a:gd name="connsiteX124" fmla="*/ 170435 w 707172"/>
                <a:gd name="connsiteY124" fmla="*/ 243379 h 691381"/>
                <a:gd name="connsiteX125" fmla="*/ 193160 w 707172"/>
                <a:gd name="connsiteY125" fmla="*/ 227472 h 691381"/>
                <a:gd name="connsiteX126" fmla="*/ 197705 w 707172"/>
                <a:gd name="connsiteY126" fmla="*/ 209292 h 691381"/>
                <a:gd name="connsiteX127" fmla="*/ 197705 w 707172"/>
                <a:gd name="connsiteY127" fmla="*/ 200202 h 691381"/>
                <a:gd name="connsiteX128" fmla="*/ 209067 w 707172"/>
                <a:gd name="connsiteY128" fmla="*/ 188840 h 691381"/>
                <a:gd name="connsiteX129" fmla="*/ 204522 w 707172"/>
                <a:gd name="connsiteY129" fmla="*/ 166115 h 691381"/>
                <a:gd name="connsiteX130" fmla="*/ 209067 w 707172"/>
                <a:gd name="connsiteY130" fmla="*/ 134301 h 691381"/>
                <a:gd name="connsiteX131" fmla="*/ 213612 w 707172"/>
                <a:gd name="connsiteY131" fmla="*/ 107031 h 691381"/>
                <a:gd name="connsiteX132" fmla="*/ 224974 w 707172"/>
                <a:gd name="connsiteY132" fmla="*/ 91124 h 691381"/>
                <a:gd name="connsiteX133" fmla="*/ 229519 w 707172"/>
                <a:gd name="connsiteY133" fmla="*/ 70672 h 691381"/>
                <a:gd name="connsiteX134" fmla="*/ 229519 w 707172"/>
                <a:gd name="connsiteY134" fmla="*/ 43402 h 691381"/>
                <a:gd name="connsiteX135" fmla="*/ 247699 w 707172"/>
                <a:gd name="connsiteY135" fmla="*/ 22950 h 691381"/>
                <a:gd name="connsiteX136" fmla="*/ 268151 w 707172"/>
                <a:gd name="connsiteY136" fmla="*/ 11587 h 691381"/>
                <a:gd name="connsiteX137" fmla="*/ 295421 w 707172"/>
                <a:gd name="connsiteY137" fmla="*/ 27495 h 691381"/>
                <a:gd name="connsiteX138" fmla="*/ 322690 w 707172"/>
                <a:gd name="connsiteY138" fmla="*/ 38857 h 691381"/>
                <a:gd name="connsiteX139" fmla="*/ 347688 w 707172"/>
                <a:gd name="connsiteY139" fmla="*/ 43402 h 691381"/>
                <a:gd name="connsiteX140" fmla="*/ 374956 w 707172"/>
                <a:gd name="connsiteY140" fmla="*/ 33464 h 691381"/>
                <a:gd name="connsiteX141" fmla="*/ 386319 w 707172"/>
                <a:gd name="connsiteY141" fmla="*/ 27495 h 691381"/>
                <a:gd name="connsiteX142" fmla="*/ 390864 w 707172"/>
                <a:gd name="connsiteY142" fmla="*/ 22950 h 691381"/>
                <a:gd name="connsiteX143" fmla="*/ 414837 w 707172"/>
                <a:gd name="connsiteY143" fmla="*/ 15908 h 691381"/>
                <a:gd name="connsiteX144" fmla="*/ 445404 w 707172"/>
                <a:gd name="connsiteY144" fmla="*/ 11587 h 691381"/>
                <a:gd name="connsiteX145" fmla="*/ 461311 w 707172"/>
                <a:gd name="connsiteY145" fmla="*/ 16133 h 691381"/>
                <a:gd name="connsiteX146" fmla="*/ 472673 w 707172"/>
                <a:gd name="connsiteY146" fmla="*/ 16133 h 691381"/>
                <a:gd name="connsiteX147" fmla="*/ 474321 w 707172"/>
                <a:gd name="connsiteY147" fmla="*/ 0 h 691381"/>
                <a:gd name="connsiteX148" fmla="*/ 493125 w 707172"/>
                <a:gd name="connsiteY148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36360 w 707172"/>
                <a:gd name="connsiteY113" fmla="*/ 377454 h 691381"/>
                <a:gd name="connsiteX114" fmla="*/ 68174 w 707172"/>
                <a:gd name="connsiteY114" fmla="*/ 361547 h 691381"/>
                <a:gd name="connsiteX115" fmla="*/ 73532 w 707172"/>
                <a:gd name="connsiteY115" fmla="*/ 368691 h 691381"/>
                <a:gd name="connsiteX116" fmla="*/ 77699 w 707172"/>
                <a:gd name="connsiteY116" fmla="*/ 368691 h 691381"/>
                <a:gd name="connsiteX117" fmla="*/ 82568 w 707172"/>
                <a:gd name="connsiteY117" fmla="*/ 375183 h 691381"/>
                <a:gd name="connsiteX118" fmla="*/ 106806 w 707172"/>
                <a:gd name="connsiteY118" fmla="*/ 354730 h 691381"/>
                <a:gd name="connsiteX119" fmla="*/ 129531 w 707172"/>
                <a:gd name="connsiteY119" fmla="*/ 338823 h 691381"/>
                <a:gd name="connsiteX120" fmla="*/ 138621 w 707172"/>
                <a:gd name="connsiteY120" fmla="*/ 329733 h 691381"/>
                <a:gd name="connsiteX121" fmla="*/ 138621 w 707172"/>
                <a:gd name="connsiteY121" fmla="*/ 295646 h 691381"/>
                <a:gd name="connsiteX122" fmla="*/ 149983 w 707172"/>
                <a:gd name="connsiteY122" fmla="*/ 259286 h 691381"/>
                <a:gd name="connsiteX123" fmla="*/ 170435 w 707172"/>
                <a:gd name="connsiteY123" fmla="*/ 243379 h 691381"/>
                <a:gd name="connsiteX124" fmla="*/ 193160 w 707172"/>
                <a:gd name="connsiteY124" fmla="*/ 227472 h 691381"/>
                <a:gd name="connsiteX125" fmla="*/ 197705 w 707172"/>
                <a:gd name="connsiteY125" fmla="*/ 209292 h 691381"/>
                <a:gd name="connsiteX126" fmla="*/ 197705 w 707172"/>
                <a:gd name="connsiteY126" fmla="*/ 200202 h 691381"/>
                <a:gd name="connsiteX127" fmla="*/ 209067 w 707172"/>
                <a:gd name="connsiteY127" fmla="*/ 188840 h 691381"/>
                <a:gd name="connsiteX128" fmla="*/ 204522 w 707172"/>
                <a:gd name="connsiteY128" fmla="*/ 166115 h 691381"/>
                <a:gd name="connsiteX129" fmla="*/ 209067 w 707172"/>
                <a:gd name="connsiteY129" fmla="*/ 134301 h 691381"/>
                <a:gd name="connsiteX130" fmla="*/ 213612 w 707172"/>
                <a:gd name="connsiteY130" fmla="*/ 107031 h 691381"/>
                <a:gd name="connsiteX131" fmla="*/ 224974 w 707172"/>
                <a:gd name="connsiteY131" fmla="*/ 91124 h 691381"/>
                <a:gd name="connsiteX132" fmla="*/ 229519 w 707172"/>
                <a:gd name="connsiteY132" fmla="*/ 70672 h 691381"/>
                <a:gd name="connsiteX133" fmla="*/ 229519 w 707172"/>
                <a:gd name="connsiteY133" fmla="*/ 43402 h 691381"/>
                <a:gd name="connsiteX134" fmla="*/ 247699 w 707172"/>
                <a:gd name="connsiteY134" fmla="*/ 22950 h 691381"/>
                <a:gd name="connsiteX135" fmla="*/ 268151 w 707172"/>
                <a:gd name="connsiteY135" fmla="*/ 11587 h 691381"/>
                <a:gd name="connsiteX136" fmla="*/ 295421 w 707172"/>
                <a:gd name="connsiteY136" fmla="*/ 27495 h 691381"/>
                <a:gd name="connsiteX137" fmla="*/ 322690 w 707172"/>
                <a:gd name="connsiteY137" fmla="*/ 38857 h 691381"/>
                <a:gd name="connsiteX138" fmla="*/ 347688 w 707172"/>
                <a:gd name="connsiteY138" fmla="*/ 43402 h 691381"/>
                <a:gd name="connsiteX139" fmla="*/ 374956 w 707172"/>
                <a:gd name="connsiteY139" fmla="*/ 33464 h 691381"/>
                <a:gd name="connsiteX140" fmla="*/ 386319 w 707172"/>
                <a:gd name="connsiteY140" fmla="*/ 27495 h 691381"/>
                <a:gd name="connsiteX141" fmla="*/ 390864 w 707172"/>
                <a:gd name="connsiteY141" fmla="*/ 22950 h 691381"/>
                <a:gd name="connsiteX142" fmla="*/ 414837 w 707172"/>
                <a:gd name="connsiteY142" fmla="*/ 15908 h 691381"/>
                <a:gd name="connsiteX143" fmla="*/ 445404 w 707172"/>
                <a:gd name="connsiteY143" fmla="*/ 11587 h 691381"/>
                <a:gd name="connsiteX144" fmla="*/ 461311 w 707172"/>
                <a:gd name="connsiteY144" fmla="*/ 16133 h 691381"/>
                <a:gd name="connsiteX145" fmla="*/ 472673 w 707172"/>
                <a:gd name="connsiteY145" fmla="*/ 16133 h 691381"/>
                <a:gd name="connsiteX146" fmla="*/ 474321 w 707172"/>
                <a:gd name="connsiteY146" fmla="*/ 0 h 691381"/>
                <a:gd name="connsiteX147" fmla="*/ 493125 w 707172"/>
                <a:gd name="connsiteY147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4545 w 707172"/>
                <a:gd name="connsiteY109" fmla="*/ 404724 h 691381"/>
                <a:gd name="connsiteX110" fmla="*/ 9090 w 707172"/>
                <a:gd name="connsiteY110" fmla="*/ 388817 h 691381"/>
                <a:gd name="connsiteX111" fmla="*/ 15908 w 707172"/>
                <a:gd name="connsiteY111" fmla="*/ 377454 h 691381"/>
                <a:gd name="connsiteX112" fmla="*/ 27270 w 707172"/>
                <a:gd name="connsiteY112" fmla="*/ 370637 h 691381"/>
                <a:gd name="connsiteX113" fmla="*/ 68174 w 707172"/>
                <a:gd name="connsiteY113" fmla="*/ 361547 h 691381"/>
                <a:gd name="connsiteX114" fmla="*/ 73532 w 707172"/>
                <a:gd name="connsiteY114" fmla="*/ 368691 h 691381"/>
                <a:gd name="connsiteX115" fmla="*/ 77699 w 707172"/>
                <a:gd name="connsiteY115" fmla="*/ 368691 h 691381"/>
                <a:gd name="connsiteX116" fmla="*/ 82568 w 707172"/>
                <a:gd name="connsiteY116" fmla="*/ 375183 h 691381"/>
                <a:gd name="connsiteX117" fmla="*/ 106806 w 707172"/>
                <a:gd name="connsiteY117" fmla="*/ 354730 h 691381"/>
                <a:gd name="connsiteX118" fmla="*/ 129531 w 707172"/>
                <a:gd name="connsiteY118" fmla="*/ 338823 h 691381"/>
                <a:gd name="connsiteX119" fmla="*/ 138621 w 707172"/>
                <a:gd name="connsiteY119" fmla="*/ 329733 h 691381"/>
                <a:gd name="connsiteX120" fmla="*/ 138621 w 707172"/>
                <a:gd name="connsiteY120" fmla="*/ 295646 h 691381"/>
                <a:gd name="connsiteX121" fmla="*/ 149983 w 707172"/>
                <a:gd name="connsiteY121" fmla="*/ 259286 h 691381"/>
                <a:gd name="connsiteX122" fmla="*/ 170435 w 707172"/>
                <a:gd name="connsiteY122" fmla="*/ 243379 h 691381"/>
                <a:gd name="connsiteX123" fmla="*/ 193160 w 707172"/>
                <a:gd name="connsiteY123" fmla="*/ 227472 h 691381"/>
                <a:gd name="connsiteX124" fmla="*/ 197705 w 707172"/>
                <a:gd name="connsiteY124" fmla="*/ 209292 h 691381"/>
                <a:gd name="connsiteX125" fmla="*/ 197705 w 707172"/>
                <a:gd name="connsiteY125" fmla="*/ 200202 h 691381"/>
                <a:gd name="connsiteX126" fmla="*/ 209067 w 707172"/>
                <a:gd name="connsiteY126" fmla="*/ 188840 h 691381"/>
                <a:gd name="connsiteX127" fmla="*/ 204522 w 707172"/>
                <a:gd name="connsiteY127" fmla="*/ 166115 h 691381"/>
                <a:gd name="connsiteX128" fmla="*/ 209067 w 707172"/>
                <a:gd name="connsiteY128" fmla="*/ 134301 h 691381"/>
                <a:gd name="connsiteX129" fmla="*/ 213612 w 707172"/>
                <a:gd name="connsiteY129" fmla="*/ 107031 h 691381"/>
                <a:gd name="connsiteX130" fmla="*/ 224974 w 707172"/>
                <a:gd name="connsiteY130" fmla="*/ 91124 h 691381"/>
                <a:gd name="connsiteX131" fmla="*/ 229519 w 707172"/>
                <a:gd name="connsiteY131" fmla="*/ 70672 h 691381"/>
                <a:gd name="connsiteX132" fmla="*/ 229519 w 707172"/>
                <a:gd name="connsiteY132" fmla="*/ 43402 h 691381"/>
                <a:gd name="connsiteX133" fmla="*/ 247699 w 707172"/>
                <a:gd name="connsiteY133" fmla="*/ 22950 h 691381"/>
                <a:gd name="connsiteX134" fmla="*/ 268151 w 707172"/>
                <a:gd name="connsiteY134" fmla="*/ 11587 h 691381"/>
                <a:gd name="connsiteX135" fmla="*/ 295421 w 707172"/>
                <a:gd name="connsiteY135" fmla="*/ 27495 h 691381"/>
                <a:gd name="connsiteX136" fmla="*/ 322690 w 707172"/>
                <a:gd name="connsiteY136" fmla="*/ 38857 h 691381"/>
                <a:gd name="connsiteX137" fmla="*/ 347688 w 707172"/>
                <a:gd name="connsiteY137" fmla="*/ 43402 h 691381"/>
                <a:gd name="connsiteX138" fmla="*/ 374956 w 707172"/>
                <a:gd name="connsiteY138" fmla="*/ 33464 h 691381"/>
                <a:gd name="connsiteX139" fmla="*/ 386319 w 707172"/>
                <a:gd name="connsiteY139" fmla="*/ 27495 h 691381"/>
                <a:gd name="connsiteX140" fmla="*/ 390864 w 707172"/>
                <a:gd name="connsiteY140" fmla="*/ 22950 h 691381"/>
                <a:gd name="connsiteX141" fmla="*/ 414837 w 707172"/>
                <a:gd name="connsiteY141" fmla="*/ 15908 h 691381"/>
                <a:gd name="connsiteX142" fmla="*/ 445404 w 707172"/>
                <a:gd name="connsiteY142" fmla="*/ 11587 h 691381"/>
                <a:gd name="connsiteX143" fmla="*/ 461311 w 707172"/>
                <a:gd name="connsiteY143" fmla="*/ 16133 h 691381"/>
                <a:gd name="connsiteX144" fmla="*/ 472673 w 707172"/>
                <a:gd name="connsiteY144" fmla="*/ 16133 h 691381"/>
                <a:gd name="connsiteX145" fmla="*/ 474321 w 707172"/>
                <a:gd name="connsiteY145" fmla="*/ 0 h 691381"/>
                <a:gd name="connsiteX146" fmla="*/ 493125 w 707172"/>
                <a:gd name="connsiteY146" fmla="*/ 4770 h 691381"/>
                <a:gd name="connsiteX0" fmla="*/ 493125 w 707172"/>
                <a:gd name="connsiteY0" fmla="*/ 4770 h 691381"/>
                <a:gd name="connsiteX1" fmla="*/ 520395 w 707172"/>
                <a:gd name="connsiteY1" fmla="*/ 11587 h 691381"/>
                <a:gd name="connsiteX2" fmla="*/ 543120 w 707172"/>
                <a:gd name="connsiteY2" fmla="*/ 11587 h 691381"/>
                <a:gd name="connsiteX3" fmla="*/ 559027 w 707172"/>
                <a:gd name="connsiteY3" fmla="*/ 4770 h 691381"/>
                <a:gd name="connsiteX4" fmla="*/ 564385 w 707172"/>
                <a:gd name="connsiteY4" fmla="*/ 13700 h 691381"/>
                <a:gd name="connsiteX5" fmla="*/ 568552 w 707172"/>
                <a:gd name="connsiteY5" fmla="*/ 11914 h 691381"/>
                <a:gd name="connsiteX6" fmla="*/ 585802 w 707172"/>
                <a:gd name="connsiteY6" fmla="*/ 40664 h 691381"/>
                <a:gd name="connsiteX7" fmla="*/ 595386 w 707172"/>
                <a:gd name="connsiteY7" fmla="*/ 43402 h 691381"/>
                <a:gd name="connsiteX8" fmla="*/ 606749 w 707172"/>
                <a:gd name="connsiteY8" fmla="*/ 32040 h 691381"/>
                <a:gd name="connsiteX9" fmla="*/ 622656 w 707172"/>
                <a:gd name="connsiteY9" fmla="*/ 38857 h 691381"/>
                <a:gd name="connsiteX10" fmla="*/ 645381 w 707172"/>
                <a:gd name="connsiteY10" fmla="*/ 27495 h 691381"/>
                <a:gd name="connsiteX11" fmla="*/ 650672 w 707172"/>
                <a:gd name="connsiteY11" fmla="*/ 36755 h 691381"/>
                <a:gd name="connsiteX12" fmla="*/ 654906 w 707172"/>
                <a:gd name="connsiteY12" fmla="*/ 34639 h 691381"/>
                <a:gd name="connsiteX13" fmla="*/ 663995 w 707172"/>
                <a:gd name="connsiteY13" fmla="*/ 50546 h 691381"/>
                <a:gd name="connsiteX14" fmla="*/ 698082 w 707172"/>
                <a:gd name="connsiteY14" fmla="*/ 77816 h 691381"/>
                <a:gd name="connsiteX15" fmla="*/ 691797 w 707172"/>
                <a:gd name="connsiteY15" fmla="*/ 111341 h 691381"/>
                <a:gd name="connsiteX16" fmla="*/ 697647 w 707172"/>
                <a:gd name="connsiteY16" fmla="*/ 113849 h 691381"/>
                <a:gd name="connsiteX17" fmla="*/ 696242 w 707172"/>
                <a:gd name="connsiteY17" fmla="*/ 116308 h 691381"/>
                <a:gd name="connsiteX18" fmla="*/ 707172 w 707172"/>
                <a:gd name="connsiteY18" fmla="*/ 120993 h 691381"/>
                <a:gd name="connsiteX19" fmla="*/ 698082 w 707172"/>
                <a:gd name="connsiteY19" fmla="*/ 136900 h 691381"/>
                <a:gd name="connsiteX20" fmla="*/ 679903 w 707172"/>
                <a:gd name="connsiteY20" fmla="*/ 148262 h 691381"/>
                <a:gd name="connsiteX21" fmla="*/ 670813 w 707172"/>
                <a:gd name="connsiteY21" fmla="*/ 164169 h 691381"/>
                <a:gd name="connsiteX22" fmla="*/ 659450 w 707172"/>
                <a:gd name="connsiteY22" fmla="*/ 184622 h 691381"/>
                <a:gd name="connsiteX23" fmla="*/ 659450 w 707172"/>
                <a:gd name="connsiteY23" fmla="*/ 211891 h 691381"/>
                <a:gd name="connsiteX24" fmla="*/ 648088 w 707172"/>
                <a:gd name="connsiteY24" fmla="*/ 223253 h 691381"/>
                <a:gd name="connsiteX25" fmla="*/ 648088 w 707172"/>
                <a:gd name="connsiteY25" fmla="*/ 250523 h 691381"/>
                <a:gd name="connsiteX26" fmla="*/ 636726 w 707172"/>
                <a:gd name="connsiteY26" fmla="*/ 259613 h 691381"/>
                <a:gd name="connsiteX27" fmla="*/ 636726 w 707172"/>
                <a:gd name="connsiteY27" fmla="*/ 286882 h 691381"/>
                <a:gd name="connsiteX28" fmla="*/ 632181 w 707172"/>
                <a:gd name="connsiteY28" fmla="*/ 286882 h 691381"/>
                <a:gd name="connsiteX29" fmla="*/ 636726 w 707172"/>
                <a:gd name="connsiteY29" fmla="*/ 325514 h 691381"/>
                <a:gd name="connsiteX30" fmla="*/ 636726 w 707172"/>
                <a:gd name="connsiteY30" fmla="*/ 368691 h 691381"/>
                <a:gd name="connsiteX31" fmla="*/ 643543 w 707172"/>
                <a:gd name="connsiteY31" fmla="*/ 400506 h 691381"/>
                <a:gd name="connsiteX32" fmla="*/ 643543 w 707172"/>
                <a:gd name="connsiteY32" fmla="*/ 420958 h 691381"/>
                <a:gd name="connsiteX33" fmla="*/ 648088 w 707172"/>
                <a:gd name="connsiteY33" fmla="*/ 443683 h 691381"/>
                <a:gd name="connsiteX34" fmla="*/ 670813 w 707172"/>
                <a:gd name="connsiteY34" fmla="*/ 464135 h 691381"/>
                <a:gd name="connsiteX35" fmla="*/ 691265 w 707172"/>
                <a:gd name="connsiteY35" fmla="*/ 507312 h 691381"/>
                <a:gd name="connsiteX36" fmla="*/ 675358 w 707172"/>
                <a:gd name="connsiteY36" fmla="*/ 507312 h 691381"/>
                <a:gd name="connsiteX37" fmla="*/ 627636 w 707172"/>
                <a:gd name="connsiteY37" fmla="*/ 514129 h 691381"/>
                <a:gd name="connsiteX38" fmla="*/ 616274 w 707172"/>
                <a:gd name="connsiteY38" fmla="*/ 518674 h 691381"/>
                <a:gd name="connsiteX39" fmla="*/ 604911 w 707172"/>
                <a:gd name="connsiteY39" fmla="*/ 539126 h 691381"/>
                <a:gd name="connsiteX40" fmla="*/ 616274 w 707172"/>
                <a:gd name="connsiteY40" fmla="*/ 557306 h 691381"/>
                <a:gd name="connsiteX41" fmla="*/ 611729 w 707172"/>
                <a:gd name="connsiteY41" fmla="*/ 598210 h 691381"/>
                <a:gd name="connsiteX42" fmla="*/ 605461 w 707172"/>
                <a:gd name="connsiteY42" fmla="*/ 633728 h 691381"/>
                <a:gd name="connsiteX43" fmla="*/ 606749 w 707172"/>
                <a:gd name="connsiteY43" fmla="*/ 634243 h 691381"/>
                <a:gd name="connsiteX44" fmla="*/ 613568 w 707172"/>
                <a:gd name="connsiteY44" fmla="*/ 640305 h 691381"/>
                <a:gd name="connsiteX45" fmla="*/ 616274 w 707172"/>
                <a:gd name="connsiteY45" fmla="*/ 641387 h 691381"/>
                <a:gd name="connsiteX46" fmla="*/ 628089 w 707172"/>
                <a:gd name="connsiteY46" fmla="*/ 651890 h 691381"/>
                <a:gd name="connsiteX47" fmla="*/ 638563 w 707172"/>
                <a:gd name="connsiteY47" fmla="*/ 645605 h 691381"/>
                <a:gd name="connsiteX48" fmla="*/ 640615 w 707172"/>
                <a:gd name="connsiteY48" fmla="*/ 657233 h 691381"/>
                <a:gd name="connsiteX49" fmla="*/ 648088 w 707172"/>
                <a:gd name="connsiteY49" fmla="*/ 652749 h 691381"/>
                <a:gd name="connsiteX50" fmla="*/ 654906 w 707172"/>
                <a:gd name="connsiteY50" fmla="*/ 691381 h 691381"/>
                <a:gd name="connsiteX51" fmla="*/ 620819 w 707172"/>
                <a:gd name="connsiteY51" fmla="*/ 691381 h 691381"/>
                <a:gd name="connsiteX52" fmla="*/ 617961 w 707172"/>
                <a:gd name="connsiteY52" fmla="*/ 684237 h 691381"/>
                <a:gd name="connsiteX53" fmla="*/ 611294 w 707172"/>
                <a:gd name="connsiteY53" fmla="*/ 684237 h 691381"/>
                <a:gd name="connsiteX54" fmla="*/ 602204 w 707172"/>
                <a:gd name="connsiteY54" fmla="*/ 661513 h 691381"/>
                <a:gd name="connsiteX55" fmla="*/ 592964 w 707172"/>
                <a:gd name="connsiteY55" fmla="*/ 652273 h 691381"/>
                <a:gd name="connsiteX56" fmla="*/ 568552 w 707172"/>
                <a:gd name="connsiteY56" fmla="*/ 648204 h 691381"/>
                <a:gd name="connsiteX57" fmla="*/ 564046 w 707172"/>
                <a:gd name="connsiteY57" fmla="*/ 641897 h 691381"/>
                <a:gd name="connsiteX58" fmla="*/ 559027 w 707172"/>
                <a:gd name="connsiteY58" fmla="*/ 641060 h 691381"/>
                <a:gd name="connsiteX59" fmla="*/ 553833 w 707172"/>
                <a:gd name="connsiteY59" fmla="*/ 633789 h 691381"/>
                <a:gd name="connsiteX60" fmla="*/ 536737 w 707172"/>
                <a:gd name="connsiteY60" fmla="*/ 641387 h 691381"/>
                <a:gd name="connsiteX61" fmla="*/ 509468 w 707172"/>
                <a:gd name="connsiteY61" fmla="*/ 636842 h 691381"/>
                <a:gd name="connsiteX62" fmla="*/ 502800 w 707172"/>
                <a:gd name="connsiteY62" fmla="*/ 630174 h 691381"/>
                <a:gd name="connsiteX63" fmla="*/ 499943 w 707172"/>
                <a:gd name="connsiteY63" fmla="*/ 629698 h 691381"/>
                <a:gd name="connsiteX64" fmla="*/ 490584 w 707172"/>
                <a:gd name="connsiteY64" fmla="*/ 620339 h 691381"/>
                <a:gd name="connsiteX65" fmla="*/ 470836 w 707172"/>
                <a:gd name="connsiteY65" fmla="*/ 616390 h 691381"/>
                <a:gd name="connsiteX66" fmla="*/ 454929 w 707172"/>
                <a:gd name="connsiteY66" fmla="*/ 616390 h 691381"/>
                <a:gd name="connsiteX67" fmla="*/ 452071 w 707172"/>
                <a:gd name="connsiteY67" fmla="*/ 609246 h 691381"/>
                <a:gd name="connsiteX68" fmla="*/ 445404 w 707172"/>
                <a:gd name="connsiteY68" fmla="*/ 609246 h 691381"/>
                <a:gd name="connsiteX69" fmla="*/ 443716 w 707172"/>
                <a:gd name="connsiteY69" fmla="*/ 605028 h 691381"/>
                <a:gd name="connsiteX70" fmla="*/ 439021 w 707172"/>
                <a:gd name="connsiteY70" fmla="*/ 605028 h 691381"/>
                <a:gd name="connsiteX71" fmla="*/ 423114 w 707172"/>
                <a:gd name="connsiteY71" fmla="*/ 605028 h 691381"/>
                <a:gd name="connsiteX72" fmla="*/ 400389 w 707172"/>
                <a:gd name="connsiteY72" fmla="*/ 609572 h 691381"/>
                <a:gd name="connsiteX73" fmla="*/ 384482 w 707172"/>
                <a:gd name="connsiteY73" fmla="*/ 609572 h 691381"/>
                <a:gd name="connsiteX74" fmla="*/ 375392 w 707172"/>
                <a:gd name="connsiteY74" fmla="*/ 609572 h 691381"/>
                <a:gd name="connsiteX75" fmla="*/ 375392 w 707172"/>
                <a:gd name="connsiteY75" fmla="*/ 602428 h 691381"/>
                <a:gd name="connsiteX76" fmla="*/ 374957 w 707172"/>
                <a:gd name="connsiteY76" fmla="*/ 602428 h 691381"/>
                <a:gd name="connsiteX77" fmla="*/ 365867 w 707172"/>
                <a:gd name="connsiteY77" fmla="*/ 602428 h 691381"/>
                <a:gd name="connsiteX78" fmla="*/ 365867 w 707172"/>
                <a:gd name="connsiteY78" fmla="*/ 559252 h 691381"/>
                <a:gd name="connsiteX79" fmla="*/ 354505 w 707172"/>
                <a:gd name="connsiteY79" fmla="*/ 543344 h 691381"/>
                <a:gd name="connsiteX80" fmla="*/ 347688 w 707172"/>
                <a:gd name="connsiteY80" fmla="*/ 522892 h 691381"/>
                <a:gd name="connsiteX81" fmla="*/ 354505 w 707172"/>
                <a:gd name="connsiteY81" fmla="*/ 500168 h 691381"/>
                <a:gd name="connsiteX82" fmla="*/ 347688 w 707172"/>
                <a:gd name="connsiteY82" fmla="*/ 484260 h 691381"/>
                <a:gd name="connsiteX83" fmla="*/ 347688 w 707172"/>
                <a:gd name="connsiteY83" fmla="*/ 470952 h 691381"/>
                <a:gd name="connsiteX84" fmla="*/ 316308 w 707172"/>
                <a:gd name="connsiteY84" fmla="*/ 470952 h 691381"/>
                <a:gd name="connsiteX85" fmla="*/ 316308 w 707172"/>
                <a:gd name="connsiteY85" fmla="*/ 463808 h 691381"/>
                <a:gd name="connsiteX86" fmla="*/ 306783 w 707172"/>
                <a:gd name="connsiteY86" fmla="*/ 463808 h 691381"/>
                <a:gd name="connsiteX87" fmla="*/ 306783 w 707172"/>
                <a:gd name="connsiteY87" fmla="*/ 459590 h 691381"/>
                <a:gd name="connsiteX88" fmla="*/ 298128 w 707172"/>
                <a:gd name="connsiteY88" fmla="*/ 459590 h 691381"/>
                <a:gd name="connsiteX89" fmla="*/ 293583 w 707172"/>
                <a:gd name="connsiteY89" fmla="*/ 464135 h 691381"/>
                <a:gd name="connsiteX90" fmla="*/ 273131 w 707172"/>
                <a:gd name="connsiteY90" fmla="*/ 464135 h 691381"/>
                <a:gd name="connsiteX91" fmla="*/ 261769 w 707172"/>
                <a:gd name="connsiteY91" fmla="*/ 486859 h 691381"/>
                <a:gd name="connsiteX92" fmla="*/ 257224 w 707172"/>
                <a:gd name="connsiteY92" fmla="*/ 498222 h 691381"/>
                <a:gd name="connsiteX93" fmla="*/ 239044 w 707172"/>
                <a:gd name="connsiteY93" fmla="*/ 491404 h 691381"/>
                <a:gd name="connsiteX94" fmla="*/ 223137 w 707172"/>
                <a:gd name="connsiteY94" fmla="*/ 498222 h 691381"/>
                <a:gd name="connsiteX95" fmla="*/ 202685 w 707172"/>
                <a:gd name="connsiteY95" fmla="*/ 498222 h 691381"/>
                <a:gd name="connsiteX96" fmla="*/ 196434 w 707172"/>
                <a:gd name="connsiteY96" fmla="*/ 491078 h 691381"/>
                <a:gd name="connsiteX97" fmla="*/ 193160 w 707172"/>
                <a:gd name="connsiteY97" fmla="*/ 491078 h 691381"/>
                <a:gd name="connsiteX98" fmla="*/ 177253 w 707172"/>
                <a:gd name="connsiteY98" fmla="*/ 472898 h 691381"/>
                <a:gd name="connsiteX99" fmla="*/ 170435 w 707172"/>
                <a:gd name="connsiteY99" fmla="*/ 463808 h 691381"/>
                <a:gd name="connsiteX100" fmla="*/ 161345 w 707172"/>
                <a:gd name="connsiteY100" fmla="*/ 436539 h 691381"/>
                <a:gd name="connsiteX101" fmla="*/ 153426 w 707172"/>
                <a:gd name="connsiteY101" fmla="*/ 420699 h 691381"/>
                <a:gd name="connsiteX102" fmla="*/ 52702 w 707172"/>
                <a:gd name="connsiteY102" fmla="*/ 416413 h 691381"/>
                <a:gd name="connsiteX103" fmla="*/ 36795 w 707172"/>
                <a:gd name="connsiteY103" fmla="*/ 420958 h 691381"/>
                <a:gd name="connsiteX104" fmla="*/ 29977 w 707172"/>
                <a:gd name="connsiteY104" fmla="*/ 420958 h 691381"/>
                <a:gd name="connsiteX105" fmla="*/ 14070 w 707172"/>
                <a:gd name="connsiteY105" fmla="*/ 427775 h 691381"/>
                <a:gd name="connsiteX106" fmla="*/ 10237 w 707172"/>
                <a:gd name="connsiteY106" fmla="*/ 418192 h 691381"/>
                <a:gd name="connsiteX107" fmla="*/ 4545 w 707172"/>
                <a:gd name="connsiteY107" fmla="*/ 420631 h 691381"/>
                <a:gd name="connsiteX108" fmla="*/ 0 w 707172"/>
                <a:gd name="connsiteY108" fmla="*/ 409269 h 691381"/>
                <a:gd name="connsiteX109" fmla="*/ 9090 w 707172"/>
                <a:gd name="connsiteY109" fmla="*/ 388817 h 691381"/>
                <a:gd name="connsiteX110" fmla="*/ 15908 w 707172"/>
                <a:gd name="connsiteY110" fmla="*/ 377454 h 691381"/>
                <a:gd name="connsiteX111" fmla="*/ 27270 w 707172"/>
                <a:gd name="connsiteY111" fmla="*/ 370637 h 691381"/>
                <a:gd name="connsiteX112" fmla="*/ 68174 w 707172"/>
                <a:gd name="connsiteY112" fmla="*/ 361547 h 691381"/>
                <a:gd name="connsiteX113" fmla="*/ 73532 w 707172"/>
                <a:gd name="connsiteY113" fmla="*/ 368691 h 691381"/>
                <a:gd name="connsiteX114" fmla="*/ 77699 w 707172"/>
                <a:gd name="connsiteY114" fmla="*/ 368691 h 691381"/>
                <a:gd name="connsiteX115" fmla="*/ 82568 w 707172"/>
                <a:gd name="connsiteY115" fmla="*/ 375183 h 691381"/>
                <a:gd name="connsiteX116" fmla="*/ 106806 w 707172"/>
                <a:gd name="connsiteY116" fmla="*/ 354730 h 691381"/>
                <a:gd name="connsiteX117" fmla="*/ 129531 w 707172"/>
                <a:gd name="connsiteY117" fmla="*/ 338823 h 691381"/>
                <a:gd name="connsiteX118" fmla="*/ 138621 w 707172"/>
                <a:gd name="connsiteY118" fmla="*/ 329733 h 691381"/>
                <a:gd name="connsiteX119" fmla="*/ 138621 w 707172"/>
                <a:gd name="connsiteY119" fmla="*/ 295646 h 691381"/>
                <a:gd name="connsiteX120" fmla="*/ 149983 w 707172"/>
                <a:gd name="connsiteY120" fmla="*/ 259286 h 691381"/>
                <a:gd name="connsiteX121" fmla="*/ 170435 w 707172"/>
                <a:gd name="connsiteY121" fmla="*/ 243379 h 691381"/>
                <a:gd name="connsiteX122" fmla="*/ 193160 w 707172"/>
                <a:gd name="connsiteY122" fmla="*/ 227472 h 691381"/>
                <a:gd name="connsiteX123" fmla="*/ 197705 w 707172"/>
                <a:gd name="connsiteY123" fmla="*/ 209292 h 691381"/>
                <a:gd name="connsiteX124" fmla="*/ 197705 w 707172"/>
                <a:gd name="connsiteY124" fmla="*/ 200202 h 691381"/>
                <a:gd name="connsiteX125" fmla="*/ 209067 w 707172"/>
                <a:gd name="connsiteY125" fmla="*/ 188840 h 691381"/>
                <a:gd name="connsiteX126" fmla="*/ 204522 w 707172"/>
                <a:gd name="connsiteY126" fmla="*/ 166115 h 691381"/>
                <a:gd name="connsiteX127" fmla="*/ 209067 w 707172"/>
                <a:gd name="connsiteY127" fmla="*/ 134301 h 691381"/>
                <a:gd name="connsiteX128" fmla="*/ 213612 w 707172"/>
                <a:gd name="connsiteY128" fmla="*/ 107031 h 691381"/>
                <a:gd name="connsiteX129" fmla="*/ 224974 w 707172"/>
                <a:gd name="connsiteY129" fmla="*/ 91124 h 691381"/>
                <a:gd name="connsiteX130" fmla="*/ 229519 w 707172"/>
                <a:gd name="connsiteY130" fmla="*/ 70672 h 691381"/>
                <a:gd name="connsiteX131" fmla="*/ 229519 w 707172"/>
                <a:gd name="connsiteY131" fmla="*/ 43402 h 691381"/>
                <a:gd name="connsiteX132" fmla="*/ 247699 w 707172"/>
                <a:gd name="connsiteY132" fmla="*/ 22950 h 691381"/>
                <a:gd name="connsiteX133" fmla="*/ 268151 w 707172"/>
                <a:gd name="connsiteY133" fmla="*/ 11587 h 691381"/>
                <a:gd name="connsiteX134" fmla="*/ 295421 w 707172"/>
                <a:gd name="connsiteY134" fmla="*/ 27495 h 691381"/>
                <a:gd name="connsiteX135" fmla="*/ 322690 w 707172"/>
                <a:gd name="connsiteY135" fmla="*/ 38857 h 691381"/>
                <a:gd name="connsiteX136" fmla="*/ 347688 w 707172"/>
                <a:gd name="connsiteY136" fmla="*/ 43402 h 691381"/>
                <a:gd name="connsiteX137" fmla="*/ 374956 w 707172"/>
                <a:gd name="connsiteY137" fmla="*/ 33464 h 691381"/>
                <a:gd name="connsiteX138" fmla="*/ 386319 w 707172"/>
                <a:gd name="connsiteY138" fmla="*/ 27495 h 691381"/>
                <a:gd name="connsiteX139" fmla="*/ 390864 w 707172"/>
                <a:gd name="connsiteY139" fmla="*/ 22950 h 691381"/>
                <a:gd name="connsiteX140" fmla="*/ 414837 w 707172"/>
                <a:gd name="connsiteY140" fmla="*/ 15908 h 691381"/>
                <a:gd name="connsiteX141" fmla="*/ 445404 w 707172"/>
                <a:gd name="connsiteY141" fmla="*/ 11587 h 691381"/>
                <a:gd name="connsiteX142" fmla="*/ 461311 w 707172"/>
                <a:gd name="connsiteY142" fmla="*/ 16133 h 691381"/>
                <a:gd name="connsiteX143" fmla="*/ 472673 w 707172"/>
                <a:gd name="connsiteY143" fmla="*/ 16133 h 691381"/>
                <a:gd name="connsiteX144" fmla="*/ 474321 w 707172"/>
                <a:gd name="connsiteY144" fmla="*/ 0 h 691381"/>
                <a:gd name="connsiteX145" fmla="*/ 493125 w 707172"/>
                <a:gd name="connsiteY145" fmla="*/ 4770 h 691381"/>
                <a:gd name="connsiteX0" fmla="*/ 488580 w 702627"/>
                <a:gd name="connsiteY0" fmla="*/ 4770 h 691381"/>
                <a:gd name="connsiteX1" fmla="*/ 515850 w 702627"/>
                <a:gd name="connsiteY1" fmla="*/ 11587 h 691381"/>
                <a:gd name="connsiteX2" fmla="*/ 538575 w 702627"/>
                <a:gd name="connsiteY2" fmla="*/ 11587 h 691381"/>
                <a:gd name="connsiteX3" fmla="*/ 554482 w 702627"/>
                <a:gd name="connsiteY3" fmla="*/ 4770 h 691381"/>
                <a:gd name="connsiteX4" fmla="*/ 559840 w 702627"/>
                <a:gd name="connsiteY4" fmla="*/ 13700 h 691381"/>
                <a:gd name="connsiteX5" fmla="*/ 564007 w 702627"/>
                <a:gd name="connsiteY5" fmla="*/ 11914 h 691381"/>
                <a:gd name="connsiteX6" fmla="*/ 581257 w 702627"/>
                <a:gd name="connsiteY6" fmla="*/ 40664 h 691381"/>
                <a:gd name="connsiteX7" fmla="*/ 590841 w 702627"/>
                <a:gd name="connsiteY7" fmla="*/ 43402 h 691381"/>
                <a:gd name="connsiteX8" fmla="*/ 602204 w 702627"/>
                <a:gd name="connsiteY8" fmla="*/ 32040 h 691381"/>
                <a:gd name="connsiteX9" fmla="*/ 618111 w 702627"/>
                <a:gd name="connsiteY9" fmla="*/ 38857 h 691381"/>
                <a:gd name="connsiteX10" fmla="*/ 640836 w 702627"/>
                <a:gd name="connsiteY10" fmla="*/ 27495 h 691381"/>
                <a:gd name="connsiteX11" fmla="*/ 646127 w 702627"/>
                <a:gd name="connsiteY11" fmla="*/ 36755 h 691381"/>
                <a:gd name="connsiteX12" fmla="*/ 650361 w 702627"/>
                <a:gd name="connsiteY12" fmla="*/ 34639 h 691381"/>
                <a:gd name="connsiteX13" fmla="*/ 659450 w 702627"/>
                <a:gd name="connsiteY13" fmla="*/ 50546 h 691381"/>
                <a:gd name="connsiteX14" fmla="*/ 693537 w 702627"/>
                <a:gd name="connsiteY14" fmla="*/ 77816 h 691381"/>
                <a:gd name="connsiteX15" fmla="*/ 687252 w 702627"/>
                <a:gd name="connsiteY15" fmla="*/ 111341 h 691381"/>
                <a:gd name="connsiteX16" fmla="*/ 693102 w 702627"/>
                <a:gd name="connsiteY16" fmla="*/ 113849 h 691381"/>
                <a:gd name="connsiteX17" fmla="*/ 691697 w 702627"/>
                <a:gd name="connsiteY17" fmla="*/ 116308 h 691381"/>
                <a:gd name="connsiteX18" fmla="*/ 702627 w 702627"/>
                <a:gd name="connsiteY18" fmla="*/ 120993 h 691381"/>
                <a:gd name="connsiteX19" fmla="*/ 693537 w 702627"/>
                <a:gd name="connsiteY19" fmla="*/ 136900 h 691381"/>
                <a:gd name="connsiteX20" fmla="*/ 675358 w 702627"/>
                <a:gd name="connsiteY20" fmla="*/ 148262 h 691381"/>
                <a:gd name="connsiteX21" fmla="*/ 666268 w 702627"/>
                <a:gd name="connsiteY21" fmla="*/ 164169 h 691381"/>
                <a:gd name="connsiteX22" fmla="*/ 654905 w 702627"/>
                <a:gd name="connsiteY22" fmla="*/ 184622 h 691381"/>
                <a:gd name="connsiteX23" fmla="*/ 654905 w 702627"/>
                <a:gd name="connsiteY23" fmla="*/ 211891 h 691381"/>
                <a:gd name="connsiteX24" fmla="*/ 643543 w 702627"/>
                <a:gd name="connsiteY24" fmla="*/ 223253 h 691381"/>
                <a:gd name="connsiteX25" fmla="*/ 643543 w 702627"/>
                <a:gd name="connsiteY25" fmla="*/ 250523 h 691381"/>
                <a:gd name="connsiteX26" fmla="*/ 632181 w 702627"/>
                <a:gd name="connsiteY26" fmla="*/ 259613 h 691381"/>
                <a:gd name="connsiteX27" fmla="*/ 632181 w 702627"/>
                <a:gd name="connsiteY27" fmla="*/ 286882 h 691381"/>
                <a:gd name="connsiteX28" fmla="*/ 627636 w 702627"/>
                <a:gd name="connsiteY28" fmla="*/ 286882 h 691381"/>
                <a:gd name="connsiteX29" fmla="*/ 632181 w 702627"/>
                <a:gd name="connsiteY29" fmla="*/ 325514 h 691381"/>
                <a:gd name="connsiteX30" fmla="*/ 632181 w 702627"/>
                <a:gd name="connsiteY30" fmla="*/ 368691 h 691381"/>
                <a:gd name="connsiteX31" fmla="*/ 638998 w 702627"/>
                <a:gd name="connsiteY31" fmla="*/ 400506 h 691381"/>
                <a:gd name="connsiteX32" fmla="*/ 638998 w 702627"/>
                <a:gd name="connsiteY32" fmla="*/ 420958 h 691381"/>
                <a:gd name="connsiteX33" fmla="*/ 643543 w 702627"/>
                <a:gd name="connsiteY33" fmla="*/ 443683 h 691381"/>
                <a:gd name="connsiteX34" fmla="*/ 666268 w 702627"/>
                <a:gd name="connsiteY34" fmla="*/ 464135 h 691381"/>
                <a:gd name="connsiteX35" fmla="*/ 686720 w 702627"/>
                <a:gd name="connsiteY35" fmla="*/ 507312 h 691381"/>
                <a:gd name="connsiteX36" fmla="*/ 670813 w 702627"/>
                <a:gd name="connsiteY36" fmla="*/ 507312 h 691381"/>
                <a:gd name="connsiteX37" fmla="*/ 623091 w 702627"/>
                <a:gd name="connsiteY37" fmla="*/ 514129 h 691381"/>
                <a:gd name="connsiteX38" fmla="*/ 611729 w 702627"/>
                <a:gd name="connsiteY38" fmla="*/ 518674 h 691381"/>
                <a:gd name="connsiteX39" fmla="*/ 600366 w 702627"/>
                <a:gd name="connsiteY39" fmla="*/ 539126 h 691381"/>
                <a:gd name="connsiteX40" fmla="*/ 611729 w 702627"/>
                <a:gd name="connsiteY40" fmla="*/ 557306 h 691381"/>
                <a:gd name="connsiteX41" fmla="*/ 607184 w 702627"/>
                <a:gd name="connsiteY41" fmla="*/ 598210 h 691381"/>
                <a:gd name="connsiteX42" fmla="*/ 600916 w 702627"/>
                <a:gd name="connsiteY42" fmla="*/ 633728 h 691381"/>
                <a:gd name="connsiteX43" fmla="*/ 602204 w 702627"/>
                <a:gd name="connsiteY43" fmla="*/ 634243 h 691381"/>
                <a:gd name="connsiteX44" fmla="*/ 609023 w 702627"/>
                <a:gd name="connsiteY44" fmla="*/ 640305 h 691381"/>
                <a:gd name="connsiteX45" fmla="*/ 611729 w 702627"/>
                <a:gd name="connsiteY45" fmla="*/ 641387 h 691381"/>
                <a:gd name="connsiteX46" fmla="*/ 623544 w 702627"/>
                <a:gd name="connsiteY46" fmla="*/ 651890 h 691381"/>
                <a:gd name="connsiteX47" fmla="*/ 634018 w 702627"/>
                <a:gd name="connsiteY47" fmla="*/ 645605 h 691381"/>
                <a:gd name="connsiteX48" fmla="*/ 636070 w 702627"/>
                <a:gd name="connsiteY48" fmla="*/ 657233 h 691381"/>
                <a:gd name="connsiteX49" fmla="*/ 643543 w 702627"/>
                <a:gd name="connsiteY49" fmla="*/ 652749 h 691381"/>
                <a:gd name="connsiteX50" fmla="*/ 650361 w 702627"/>
                <a:gd name="connsiteY50" fmla="*/ 691381 h 691381"/>
                <a:gd name="connsiteX51" fmla="*/ 616274 w 702627"/>
                <a:gd name="connsiteY51" fmla="*/ 691381 h 691381"/>
                <a:gd name="connsiteX52" fmla="*/ 613416 w 702627"/>
                <a:gd name="connsiteY52" fmla="*/ 684237 h 691381"/>
                <a:gd name="connsiteX53" fmla="*/ 606749 w 702627"/>
                <a:gd name="connsiteY53" fmla="*/ 684237 h 691381"/>
                <a:gd name="connsiteX54" fmla="*/ 597659 w 702627"/>
                <a:gd name="connsiteY54" fmla="*/ 661513 h 691381"/>
                <a:gd name="connsiteX55" fmla="*/ 588419 w 702627"/>
                <a:gd name="connsiteY55" fmla="*/ 652273 h 691381"/>
                <a:gd name="connsiteX56" fmla="*/ 564007 w 702627"/>
                <a:gd name="connsiteY56" fmla="*/ 648204 h 691381"/>
                <a:gd name="connsiteX57" fmla="*/ 559501 w 702627"/>
                <a:gd name="connsiteY57" fmla="*/ 641897 h 691381"/>
                <a:gd name="connsiteX58" fmla="*/ 554482 w 702627"/>
                <a:gd name="connsiteY58" fmla="*/ 641060 h 691381"/>
                <a:gd name="connsiteX59" fmla="*/ 549288 w 702627"/>
                <a:gd name="connsiteY59" fmla="*/ 633789 h 691381"/>
                <a:gd name="connsiteX60" fmla="*/ 532192 w 702627"/>
                <a:gd name="connsiteY60" fmla="*/ 641387 h 691381"/>
                <a:gd name="connsiteX61" fmla="*/ 504923 w 702627"/>
                <a:gd name="connsiteY61" fmla="*/ 636842 h 691381"/>
                <a:gd name="connsiteX62" fmla="*/ 498255 w 702627"/>
                <a:gd name="connsiteY62" fmla="*/ 630174 h 691381"/>
                <a:gd name="connsiteX63" fmla="*/ 495398 w 702627"/>
                <a:gd name="connsiteY63" fmla="*/ 629698 h 691381"/>
                <a:gd name="connsiteX64" fmla="*/ 486039 w 702627"/>
                <a:gd name="connsiteY64" fmla="*/ 620339 h 691381"/>
                <a:gd name="connsiteX65" fmla="*/ 466291 w 702627"/>
                <a:gd name="connsiteY65" fmla="*/ 616390 h 691381"/>
                <a:gd name="connsiteX66" fmla="*/ 450384 w 702627"/>
                <a:gd name="connsiteY66" fmla="*/ 616390 h 691381"/>
                <a:gd name="connsiteX67" fmla="*/ 447526 w 702627"/>
                <a:gd name="connsiteY67" fmla="*/ 609246 h 691381"/>
                <a:gd name="connsiteX68" fmla="*/ 440859 w 702627"/>
                <a:gd name="connsiteY68" fmla="*/ 609246 h 691381"/>
                <a:gd name="connsiteX69" fmla="*/ 439171 w 702627"/>
                <a:gd name="connsiteY69" fmla="*/ 605028 h 691381"/>
                <a:gd name="connsiteX70" fmla="*/ 434476 w 702627"/>
                <a:gd name="connsiteY70" fmla="*/ 605028 h 691381"/>
                <a:gd name="connsiteX71" fmla="*/ 418569 w 702627"/>
                <a:gd name="connsiteY71" fmla="*/ 605028 h 691381"/>
                <a:gd name="connsiteX72" fmla="*/ 395844 w 702627"/>
                <a:gd name="connsiteY72" fmla="*/ 609572 h 691381"/>
                <a:gd name="connsiteX73" fmla="*/ 379937 w 702627"/>
                <a:gd name="connsiteY73" fmla="*/ 609572 h 691381"/>
                <a:gd name="connsiteX74" fmla="*/ 370847 w 702627"/>
                <a:gd name="connsiteY74" fmla="*/ 609572 h 691381"/>
                <a:gd name="connsiteX75" fmla="*/ 370847 w 702627"/>
                <a:gd name="connsiteY75" fmla="*/ 602428 h 691381"/>
                <a:gd name="connsiteX76" fmla="*/ 370412 w 702627"/>
                <a:gd name="connsiteY76" fmla="*/ 602428 h 691381"/>
                <a:gd name="connsiteX77" fmla="*/ 361322 w 702627"/>
                <a:gd name="connsiteY77" fmla="*/ 602428 h 691381"/>
                <a:gd name="connsiteX78" fmla="*/ 361322 w 702627"/>
                <a:gd name="connsiteY78" fmla="*/ 559252 h 691381"/>
                <a:gd name="connsiteX79" fmla="*/ 349960 w 702627"/>
                <a:gd name="connsiteY79" fmla="*/ 543344 h 691381"/>
                <a:gd name="connsiteX80" fmla="*/ 343143 w 702627"/>
                <a:gd name="connsiteY80" fmla="*/ 522892 h 691381"/>
                <a:gd name="connsiteX81" fmla="*/ 349960 w 702627"/>
                <a:gd name="connsiteY81" fmla="*/ 500168 h 691381"/>
                <a:gd name="connsiteX82" fmla="*/ 343143 w 702627"/>
                <a:gd name="connsiteY82" fmla="*/ 484260 h 691381"/>
                <a:gd name="connsiteX83" fmla="*/ 343143 w 702627"/>
                <a:gd name="connsiteY83" fmla="*/ 470952 h 691381"/>
                <a:gd name="connsiteX84" fmla="*/ 311763 w 702627"/>
                <a:gd name="connsiteY84" fmla="*/ 470952 h 691381"/>
                <a:gd name="connsiteX85" fmla="*/ 311763 w 702627"/>
                <a:gd name="connsiteY85" fmla="*/ 463808 h 691381"/>
                <a:gd name="connsiteX86" fmla="*/ 302238 w 702627"/>
                <a:gd name="connsiteY86" fmla="*/ 463808 h 691381"/>
                <a:gd name="connsiteX87" fmla="*/ 302238 w 702627"/>
                <a:gd name="connsiteY87" fmla="*/ 459590 h 691381"/>
                <a:gd name="connsiteX88" fmla="*/ 293583 w 702627"/>
                <a:gd name="connsiteY88" fmla="*/ 459590 h 691381"/>
                <a:gd name="connsiteX89" fmla="*/ 289038 w 702627"/>
                <a:gd name="connsiteY89" fmla="*/ 464135 h 691381"/>
                <a:gd name="connsiteX90" fmla="*/ 268586 w 702627"/>
                <a:gd name="connsiteY90" fmla="*/ 464135 h 691381"/>
                <a:gd name="connsiteX91" fmla="*/ 257224 w 702627"/>
                <a:gd name="connsiteY91" fmla="*/ 486859 h 691381"/>
                <a:gd name="connsiteX92" fmla="*/ 252679 w 702627"/>
                <a:gd name="connsiteY92" fmla="*/ 498222 h 691381"/>
                <a:gd name="connsiteX93" fmla="*/ 234499 w 702627"/>
                <a:gd name="connsiteY93" fmla="*/ 491404 h 691381"/>
                <a:gd name="connsiteX94" fmla="*/ 218592 w 702627"/>
                <a:gd name="connsiteY94" fmla="*/ 498222 h 691381"/>
                <a:gd name="connsiteX95" fmla="*/ 198140 w 702627"/>
                <a:gd name="connsiteY95" fmla="*/ 498222 h 691381"/>
                <a:gd name="connsiteX96" fmla="*/ 191889 w 702627"/>
                <a:gd name="connsiteY96" fmla="*/ 491078 h 691381"/>
                <a:gd name="connsiteX97" fmla="*/ 188615 w 702627"/>
                <a:gd name="connsiteY97" fmla="*/ 491078 h 691381"/>
                <a:gd name="connsiteX98" fmla="*/ 172708 w 702627"/>
                <a:gd name="connsiteY98" fmla="*/ 472898 h 691381"/>
                <a:gd name="connsiteX99" fmla="*/ 165890 w 702627"/>
                <a:gd name="connsiteY99" fmla="*/ 463808 h 691381"/>
                <a:gd name="connsiteX100" fmla="*/ 156800 w 702627"/>
                <a:gd name="connsiteY100" fmla="*/ 436539 h 691381"/>
                <a:gd name="connsiteX101" fmla="*/ 148881 w 702627"/>
                <a:gd name="connsiteY101" fmla="*/ 420699 h 691381"/>
                <a:gd name="connsiteX102" fmla="*/ 48157 w 702627"/>
                <a:gd name="connsiteY102" fmla="*/ 416413 h 691381"/>
                <a:gd name="connsiteX103" fmla="*/ 32250 w 702627"/>
                <a:gd name="connsiteY103" fmla="*/ 420958 h 691381"/>
                <a:gd name="connsiteX104" fmla="*/ 25432 w 702627"/>
                <a:gd name="connsiteY104" fmla="*/ 420958 h 691381"/>
                <a:gd name="connsiteX105" fmla="*/ 9525 w 702627"/>
                <a:gd name="connsiteY105" fmla="*/ 427775 h 691381"/>
                <a:gd name="connsiteX106" fmla="*/ 5692 w 702627"/>
                <a:gd name="connsiteY106" fmla="*/ 418192 h 691381"/>
                <a:gd name="connsiteX107" fmla="*/ 0 w 702627"/>
                <a:gd name="connsiteY107" fmla="*/ 420631 h 691381"/>
                <a:gd name="connsiteX108" fmla="*/ 4545 w 702627"/>
                <a:gd name="connsiteY108" fmla="*/ 388817 h 691381"/>
                <a:gd name="connsiteX109" fmla="*/ 11363 w 702627"/>
                <a:gd name="connsiteY109" fmla="*/ 377454 h 691381"/>
                <a:gd name="connsiteX110" fmla="*/ 22725 w 702627"/>
                <a:gd name="connsiteY110" fmla="*/ 370637 h 691381"/>
                <a:gd name="connsiteX111" fmla="*/ 63629 w 702627"/>
                <a:gd name="connsiteY111" fmla="*/ 361547 h 691381"/>
                <a:gd name="connsiteX112" fmla="*/ 68987 w 702627"/>
                <a:gd name="connsiteY112" fmla="*/ 368691 h 691381"/>
                <a:gd name="connsiteX113" fmla="*/ 73154 w 702627"/>
                <a:gd name="connsiteY113" fmla="*/ 368691 h 691381"/>
                <a:gd name="connsiteX114" fmla="*/ 78023 w 702627"/>
                <a:gd name="connsiteY114" fmla="*/ 375183 h 691381"/>
                <a:gd name="connsiteX115" fmla="*/ 102261 w 702627"/>
                <a:gd name="connsiteY115" fmla="*/ 354730 h 691381"/>
                <a:gd name="connsiteX116" fmla="*/ 124986 w 702627"/>
                <a:gd name="connsiteY116" fmla="*/ 338823 h 691381"/>
                <a:gd name="connsiteX117" fmla="*/ 134076 w 702627"/>
                <a:gd name="connsiteY117" fmla="*/ 329733 h 691381"/>
                <a:gd name="connsiteX118" fmla="*/ 134076 w 702627"/>
                <a:gd name="connsiteY118" fmla="*/ 295646 h 691381"/>
                <a:gd name="connsiteX119" fmla="*/ 145438 w 702627"/>
                <a:gd name="connsiteY119" fmla="*/ 259286 h 691381"/>
                <a:gd name="connsiteX120" fmla="*/ 165890 w 702627"/>
                <a:gd name="connsiteY120" fmla="*/ 243379 h 691381"/>
                <a:gd name="connsiteX121" fmla="*/ 188615 w 702627"/>
                <a:gd name="connsiteY121" fmla="*/ 227472 h 691381"/>
                <a:gd name="connsiteX122" fmla="*/ 193160 w 702627"/>
                <a:gd name="connsiteY122" fmla="*/ 209292 h 691381"/>
                <a:gd name="connsiteX123" fmla="*/ 193160 w 702627"/>
                <a:gd name="connsiteY123" fmla="*/ 200202 h 691381"/>
                <a:gd name="connsiteX124" fmla="*/ 204522 w 702627"/>
                <a:gd name="connsiteY124" fmla="*/ 188840 h 691381"/>
                <a:gd name="connsiteX125" fmla="*/ 199977 w 702627"/>
                <a:gd name="connsiteY125" fmla="*/ 166115 h 691381"/>
                <a:gd name="connsiteX126" fmla="*/ 204522 w 702627"/>
                <a:gd name="connsiteY126" fmla="*/ 134301 h 691381"/>
                <a:gd name="connsiteX127" fmla="*/ 209067 w 702627"/>
                <a:gd name="connsiteY127" fmla="*/ 107031 h 691381"/>
                <a:gd name="connsiteX128" fmla="*/ 220429 w 702627"/>
                <a:gd name="connsiteY128" fmla="*/ 91124 h 691381"/>
                <a:gd name="connsiteX129" fmla="*/ 224974 w 702627"/>
                <a:gd name="connsiteY129" fmla="*/ 70672 h 691381"/>
                <a:gd name="connsiteX130" fmla="*/ 224974 w 702627"/>
                <a:gd name="connsiteY130" fmla="*/ 43402 h 691381"/>
                <a:gd name="connsiteX131" fmla="*/ 243154 w 702627"/>
                <a:gd name="connsiteY131" fmla="*/ 22950 h 691381"/>
                <a:gd name="connsiteX132" fmla="*/ 263606 w 702627"/>
                <a:gd name="connsiteY132" fmla="*/ 11587 h 691381"/>
                <a:gd name="connsiteX133" fmla="*/ 290876 w 702627"/>
                <a:gd name="connsiteY133" fmla="*/ 27495 h 691381"/>
                <a:gd name="connsiteX134" fmla="*/ 318145 w 702627"/>
                <a:gd name="connsiteY134" fmla="*/ 38857 h 691381"/>
                <a:gd name="connsiteX135" fmla="*/ 343143 w 702627"/>
                <a:gd name="connsiteY135" fmla="*/ 43402 h 691381"/>
                <a:gd name="connsiteX136" fmla="*/ 370411 w 702627"/>
                <a:gd name="connsiteY136" fmla="*/ 33464 h 691381"/>
                <a:gd name="connsiteX137" fmla="*/ 381774 w 702627"/>
                <a:gd name="connsiteY137" fmla="*/ 27495 h 691381"/>
                <a:gd name="connsiteX138" fmla="*/ 386319 w 702627"/>
                <a:gd name="connsiteY138" fmla="*/ 22950 h 691381"/>
                <a:gd name="connsiteX139" fmla="*/ 410292 w 702627"/>
                <a:gd name="connsiteY139" fmla="*/ 15908 h 691381"/>
                <a:gd name="connsiteX140" fmla="*/ 440859 w 702627"/>
                <a:gd name="connsiteY140" fmla="*/ 11587 h 691381"/>
                <a:gd name="connsiteX141" fmla="*/ 456766 w 702627"/>
                <a:gd name="connsiteY141" fmla="*/ 16133 h 691381"/>
                <a:gd name="connsiteX142" fmla="*/ 468128 w 702627"/>
                <a:gd name="connsiteY142" fmla="*/ 16133 h 691381"/>
                <a:gd name="connsiteX143" fmla="*/ 469776 w 702627"/>
                <a:gd name="connsiteY143" fmla="*/ 0 h 691381"/>
                <a:gd name="connsiteX144" fmla="*/ 488580 w 702627"/>
                <a:gd name="connsiteY144" fmla="*/ 4770 h 691381"/>
                <a:gd name="connsiteX0" fmla="*/ 484035 w 698082"/>
                <a:gd name="connsiteY0" fmla="*/ 4770 h 691381"/>
                <a:gd name="connsiteX1" fmla="*/ 511305 w 698082"/>
                <a:gd name="connsiteY1" fmla="*/ 11587 h 691381"/>
                <a:gd name="connsiteX2" fmla="*/ 534030 w 698082"/>
                <a:gd name="connsiteY2" fmla="*/ 11587 h 691381"/>
                <a:gd name="connsiteX3" fmla="*/ 549937 w 698082"/>
                <a:gd name="connsiteY3" fmla="*/ 4770 h 691381"/>
                <a:gd name="connsiteX4" fmla="*/ 555295 w 698082"/>
                <a:gd name="connsiteY4" fmla="*/ 13700 h 691381"/>
                <a:gd name="connsiteX5" fmla="*/ 559462 w 698082"/>
                <a:gd name="connsiteY5" fmla="*/ 11914 h 691381"/>
                <a:gd name="connsiteX6" fmla="*/ 576712 w 698082"/>
                <a:gd name="connsiteY6" fmla="*/ 40664 h 691381"/>
                <a:gd name="connsiteX7" fmla="*/ 586296 w 698082"/>
                <a:gd name="connsiteY7" fmla="*/ 43402 h 691381"/>
                <a:gd name="connsiteX8" fmla="*/ 597659 w 698082"/>
                <a:gd name="connsiteY8" fmla="*/ 32040 h 691381"/>
                <a:gd name="connsiteX9" fmla="*/ 613566 w 698082"/>
                <a:gd name="connsiteY9" fmla="*/ 38857 h 691381"/>
                <a:gd name="connsiteX10" fmla="*/ 636291 w 698082"/>
                <a:gd name="connsiteY10" fmla="*/ 27495 h 691381"/>
                <a:gd name="connsiteX11" fmla="*/ 641582 w 698082"/>
                <a:gd name="connsiteY11" fmla="*/ 36755 h 691381"/>
                <a:gd name="connsiteX12" fmla="*/ 645816 w 698082"/>
                <a:gd name="connsiteY12" fmla="*/ 34639 h 691381"/>
                <a:gd name="connsiteX13" fmla="*/ 654905 w 698082"/>
                <a:gd name="connsiteY13" fmla="*/ 50546 h 691381"/>
                <a:gd name="connsiteX14" fmla="*/ 688992 w 698082"/>
                <a:gd name="connsiteY14" fmla="*/ 77816 h 691381"/>
                <a:gd name="connsiteX15" fmla="*/ 682707 w 698082"/>
                <a:gd name="connsiteY15" fmla="*/ 111341 h 691381"/>
                <a:gd name="connsiteX16" fmla="*/ 688557 w 698082"/>
                <a:gd name="connsiteY16" fmla="*/ 113849 h 691381"/>
                <a:gd name="connsiteX17" fmla="*/ 687152 w 698082"/>
                <a:gd name="connsiteY17" fmla="*/ 116308 h 691381"/>
                <a:gd name="connsiteX18" fmla="*/ 698082 w 698082"/>
                <a:gd name="connsiteY18" fmla="*/ 120993 h 691381"/>
                <a:gd name="connsiteX19" fmla="*/ 688992 w 698082"/>
                <a:gd name="connsiteY19" fmla="*/ 136900 h 691381"/>
                <a:gd name="connsiteX20" fmla="*/ 670813 w 698082"/>
                <a:gd name="connsiteY20" fmla="*/ 148262 h 691381"/>
                <a:gd name="connsiteX21" fmla="*/ 661723 w 698082"/>
                <a:gd name="connsiteY21" fmla="*/ 164169 h 691381"/>
                <a:gd name="connsiteX22" fmla="*/ 650360 w 698082"/>
                <a:gd name="connsiteY22" fmla="*/ 184622 h 691381"/>
                <a:gd name="connsiteX23" fmla="*/ 650360 w 698082"/>
                <a:gd name="connsiteY23" fmla="*/ 211891 h 691381"/>
                <a:gd name="connsiteX24" fmla="*/ 638998 w 698082"/>
                <a:gd name="connsiteY24" fmla="*/ 223253 h 691381"/>
                <a:gd name="connsiteX25" fmla="*/ 638998 w 698082"/>
                <a:gd name="connsiteY25" fmla="*/ 250523 h 691381"/>
                <a:gd name="connsiteX26" fmla="*/ 627636 w 698082"/>
                <a:gd name="connsiteY26" fmla="*/ 259613 h 691381"/>
                <a:gd name="connsiteX27" fmla="*/ 627636 w 698082"/>
                <a:gd name="connsiteY27" fmla="*/ 286882 h 691381"/>
                <a:gd name="connsiteX28" fmla="*/ 623091 w 698082"/>
                <a:gd name="connsiteY28" fmla="*/ 286882 h 691381"/>
                <a:gd name="connsiteX29" fmla="*/ 627636 w 698082"/>
                <a:gd name="connsiteY29" fmla="*/ 325514 h 691381"/>
                <a:gd name="connsiteX30" fmla="*/ 627636 w 698082"/>
                <a:gd name="connsiteY30" fmla="*/ 368691 h 691381"/>
                <a:gd name="connsiteX31" fmla="*/ 634453 w 698082"/>
                <a:gd name="connsiteY31" fmla="*/ 400506 h 691381"/>
                <a:gd name="connsiteX32" fmla="*/ 634453 w 698082"/>
                <a:gd name="connsiteY32" fmla="*/ 420958 h 691381"/>
                <a:gd name="connsiteX33" fmla="*/ 638998 w 698082"/>
                <a:gd name="connsiteY33" fmla="*/ 443683 h 691381"/>
                <a:gd name="connsiteX34" fmla="*/ 661723 w 698082"/>
                <a:gd name="connsiteY34" fmla="*/ 464135 h 691381"/>
                <a:gd name="connsiteX35" fmla="*/ 682175 w 698082"/>
                <a:gd name="connsiteY35" fmla="*/ 507312 h 691381"/>
                <a:gd name="connsiteX36" fmla="*/ 666268 w 698082"/>
                <a:gd name="connsiteY36" fmla="*/ 507312 h 691381"/>
                <a:gd name="connsiteX37" fmla="*/ 618546 w 698082"/>
                <a:gd name="connsiteY37" fmla="*/ 514129 h 691381"/>
                <a:gd name="connsiteX38" fmla="*/ 607184 w 698082"/>
                <a:gd name="connsiteY38" fmla="*/ 518674 h 691381"/>
                <a:gd name="connsiteX39" fmla="*/ 595821 w 698082"/>
                <a:gd name="connsiteY39" fmla="*/ 539126 h 691381"/>
                <a:gd name="connsiteX40" fmla="*/ 607184 w 698082"/>
                <a:gd name="connsiteY40" fmla="*/ 557306 h 691381"/>
                <a:gd name="connsiteX41" fmla="*/ 602639 w 698082"/>
                <a:gd name="connsiteY41" fmla="*/ 598210 h 691381"/>
                <a:gd name="connsiteX42" fmla="*/ 596371 w 698082"/>
                <a:gd name="connsiteY42" fmla="*/ 633728 h 691381"/>
                <a:gd name="connsiteX43" fmla="*/ 597659 w 698082"/>
                <a:gd name="connsiteY43" fmla="*/ 634243 h 691381"/>
                <a:gd name="connsiteX44" fmla="*/ 604478 w 698082"/>
                <a:gd name="connsiteY44" fmla="*/ 640305 h 691381"/>
                <a:gd name="connsiteX45" fmla="*/ 607184 w 698082"/>
                <a:gd name="connsiteY45" fmla="*/ 641387 h 691381"/>
                <a:gd name="connsiteX46" fmla="*/ 618999 w 698082"/>
                <a:gd name="connsiteY46" fmla="*/ 651890 h 691381"/>
                <a:gd name="connsiteX47" fmla="*/ 629473 w 698082"/>
                <a:gd name="connsiteY47" fmla="*/ 645605 h 691381"/>
                <a:gd name="connsiteX48" fmla="*/ 631525 w 698082"/>
                <a:gd name="connsiteY48" fmla="*/ 657233 h 691381"/>
                <a:gd name="connsiteX49" fmla="*/ 638998 w 698082"/>
                <a:gd name="connsiteY49" fmla="*/ 652749 h 691381"/>
                <a:gd name="connsiteX50" fmla="*/ 645816 w 698082"/>
                <a:gd name="connsiteY50" fmla="*/ 691381 h 691381"/>
                <a:gd name="connsiteX51" fmla="*/ 611729 w 698082"/>
                <a:gd name="connsiteY51" fmla="*/ 691381 h 691381"/>
                <a:gd name="connsiteX52" fmla="*/ 608871 w 698082"/>
                <a:gd name="connsiteY52" fmla="*/ 684237 h 691381"/>
                <a:gd name="connsiteX53" fmla="*/ 602204 w 698082"/>
                <a:gd name="connsiteY53" fmla="*/ 684237 h 691381"/>
                <a:gd name="connsiteX54" fmla="*/ 593114 w 698082"/>
                <a:gd name="connsiteY54" fmla="*/ 661513 h 691381"/>
                <a:gd name="connsiteX55" fmla="*/ 583874 w 698082"/>
                <a:gd name="connsiteY55" fmla="*/ 652273 h 691381"/>
                <a:gd name="connsiteX56" fmla="*/ 559462 w 698082"/>
                <a:gd name="connsiteY56" fmla="*/ 648204 h 691381"/>
                <a:gd name="connsiteX57" fmla="*/ 554956 w 698082"/>
                <a:gd name="connsiteY57" fmla="*/ 641897 h 691381"/>
                <a:gd name="connsiteX58" fmla="*/ 549937 w 698082"/>
                <a:gd name="connsiteY58" fmla="*/ 641060 h 691381"/>
                <a:gd name="connsiteX59" fmla="*/ 544743 w 698082"/>
                <a:gd name="connsiteY59" fmla="*/ 633789 h 691381"/>
                <a:gd name="connsiteX60" fmla="*/ 527647 w 698082"/>
                <a:gd name="connsiteY60" fmla="*/ 641387 h 691381"/>
                <a:gd name="connsiteX61" fmla="*/ 500378 w 698082"/>
                <a:gd name="connsiteY61" fmla="*/ 636842 h 691381"/>
                <a:gd name="connsiteX62" fmla="*/ 493710 w 698082"/>
                <a:gd name="connsiteY62" fmla="*/ 630174 h 691381"/>
                <a:gd name="connsiteX63" fmla="*/ 490853 w 698082"/>
                <a:gd name="connsiteY63" fmla="*/ 629698 h 691381"/>
                <a:gd name="connsiteX64" fmla="*/ 481494 w 698082"/>
                <a:gd name="connsiteY64" fmla="*/ 620339 h 691381"/>
                <a:gd name="connsiteX65" fmla="*/ 461746 w 698082"/>
                <a:gd name="connsiteY65" fmla="*/ 616390 h 691381"/>
                <a:gd name="connsiteX66" fmla="*/ 445839 w 698082"/>
                <a:gd name="connsiteY66" fmla="*/ 616390 h 691381"/>
                <a:gd name="connsiteX67" fmla="*/ 442981 w 698082"/>
                <a:gd name="connsiteY67" fmla="*/ 609246 h 691381"/>
                <a:gd name="connsiteX68" fmla="*/ 436314 w 698082"/>
                <a:gd name="connsiteY68" fmla="*/ 609246 h 691381"/>
                <a:gd name="connsiteX69" fmla="*/ 434626 w 698082"/>
                <a:gd name="connsiteY69" fmla="*/ 605028 h 691381"/>
                <a:gd name="connsiteX70" fmla="*/ 429931 w 698082"/>
                <a:gd name="connsiteY70" fmla="*/ 605028 h 691381"/>
                <a:gd name="connsiteX71" fmla="*/ 414024 w 698082"/>
                <a:gd name="connsiteY71" fmla="*/ 605028 h 691381"/>
                <a:gd name="connsiteX72" fmla="*/ 391299 w 698082"/>
                <a:gd name="connsiteY72" fmla="*/ 609572 h 691381"/>
                <a:gd name="connsiteX73" fmla="*/ 375392 w 698082"/>
                <a:gd name="connsiteY73" fmla="*/ 609572 h 691381"/>
                <a:gd name="connsiteX74" fmla="*/ 366302 w 698082"/>
                <a:gd name="connsiteY74" fmla="*/ 609572 h 691381"/>
                <a:gd name="connsiteX75" fmla="*/ 366302 w 698082"/>
                <a:gd name="connsiteY75" fmla="*/ 602428 h 691381"/>
                <a:gd name="connsiteX76" fmla="*/ 365867 w 698082"/>
                <a:gd name="connsiteY76" fmla="*/ 602428 h 691381"/>
                <a:gd name="connsiteX77" fmla="*/ 356777 w 698082"/>
                <a:gd name="connsiteY77" fmla="*/ 602428 h 691381"/>
                <a:gd name="connsiteX78" fmla="*/ 356777 w 698082"/>
                <a:gd name="connsiteY78" fmla="*/ 559252 h 691381"/>
                <a:gd name="connsiteX79" fmla="*/ 345415 w 698082"/>
                <a:gd name="connsiteY79" fmla="*/ 543344 h 691381"/>
                <a:gd name="connsiteX80" fmla="*/ 338598 w 698082"/>
                <a:gd name="connsiteY80" fmla="*/ 522892 h 691381"/>
                <a:gd name="connsiteX81" fmla="*/ 345415 w 698082"/>
                <a:gd name="connsiteY81" fmla="*/ 500168 h 691381"/>
                <a:gd name="connsiteX82" fmla="*/ 338598 w 698082"/>
                <a:gd name="connsiteY82" fmla="*/ 484260 h 691381"/>
                <a:gd name="connsiteX83" fmla="*/ 338598 w 698082"/>
                <a:gd name="connsiteY83" fmla="*/ 470952 h 691381"/>
                <a:gd name="connsiteX84" fmla="*/ 307218 w 698082"/>
                <a:gd name="connsiteY84" fmla="*/ 470952 h 691381"/>
                <a:gd name="connsiteX85" fmla="*/ 307218 w 698082"/>
                <a:gd name="connsiteY85" fmla="*/ 463808 h 691381"/>
                <a:gd name="connsiteX86" fmla="*/ 297693 w 698082"/>
                <a:gd name="connsiteY86" fmla="*/ 463808 h 691381"/>
                <a:gd name="connsiteX87" fmla="*/ 297693 w 698082"/>
                <a:gd name="connsiteY87" fmla="*/ 459590 h 691381"/>
                <a:gd name="connsiteX88" fmla="*/ 289038 w 698082"/>
                <a:gd name="connsiteY88" fmla="*/ 459590 h 691381"/>
                <a:gd name="connsiteX89" fmla="*/ 284493 w 698082"/>
                <a:gd name="connsiteY89" fmla="*/ 464135 h 691381"/>
                <a:gd name="connsiteX90" fmla="*/ 264041 w 698082"/>
                <a:gd name="connsiteY90" fmla="*/ 464135 h 691381"/>
                <a:gd name="connsiteX91" fmla="*/ 252679 w 698082"/>
                <a:gd name="connsiteY91" fmla="*/ 486859 h 691381"/>
                <a:gd name="connsiteX92" fmla="*/ 248134 w 698082"/>
                <a:gd name="connsiteY92" fmla="*/ 498222 h 691381"/>
                <a:gd name="connsiteX93" fmla="*/ 229954 w 698082"/>
                <a:gd name="connsiteY93" fmla="*/ 491404 h 691381"/>
                <a:gd name="connsiteX94" fmla="*/ 214047 w 698082"/>
                <a:gd name="connsiteY94" fmla="*/ 498222 h 691381"/>
                <a:gd name="connsiteX95" fmla="*/ 193595 w 698082"/>
                <a:gd name="connsiteY95" fmla="*/ 498222 h 691381"/>
                <a:gd name="connsiteX96" fmla="*/ 187344 w 698082"/>
                <a:gd name="connsiteY96" fmla="*/ 491078 h 691381"/>
                <a:gd name="connsiteX97" fmla="*/ 184070 w 698082"/>
                <a:gd name="connsiteY97" fmla="*/ 491078 h 691381"/>
                <a:gd name="connsiteX98" fmla="*/ 168163 w 698082"/>
                <a:gd name="connsiteY98" fmla="*/ 472898 h 691381"/>
                <a:gd name="connsiteX99" fmla="*/ 161345 w 698082"/>
                <a:gd name="connsiteY99" fmla="*/ 463808 h 691381"/>
                <a:gd name="connsiteX100" fmla="*/ 152255 w 698082"/>
                <a:gd name="connsiteY100" fmla="*/ 436539 h 691381"/>
                <a:gd name="connsiteX101" fmla="*/ 144336 w 698082"/>
                <a:gd name="connsiteY101" fmla="*/ 420699 h 691381"/>
                <a:gd name="connsiteX102" fmla="*/ 43612 w 698082"/>
                <a:gd name="connsiteY102" fmla="*/ 416413 h 691381"/>
                <a:gd name="connsiteX103" fmla="*/ 27705 w 698082"/>
                <a:gd name="connsiteY103" fmla="*/ 420958 h 691381"/>
                <a:gd name="connsiteX104" fmla="*/ 20887 w 698082"/>
                <a:gd name="connsiteY104" fmla="*/ 420958 h 691381"/>
                <a:gd name="connsiteX105" fmla="*/ 4980 w 698082"/>
                <a:gd name="connsiteY105" fmla="*/ 427775 h 691381"/>
                <a:gd name="connsiteX106" fmla="*/ 1147 w 698082"/>
                <a:gd name="connsiteY106" fmla="*/ 418192 h 691381"/>
                <a:gd name="connsiteX107" fmla="*/ 0 w 698082"/>
                <a:gd name="connsiteY107" fmla="*/ 388817 h 691381"/>
                <a:gd name="connsiteX108" fmla="*/ 6818 w 698082"/>
                <a:gd name="connsiteY108" fmla="*/ 377454 h 691381"/>
                <a:gd name="connsiteX109" fmla="*/ 18180 w 698082"/>
                <a:gd name="connsiteY109" fmla="*/ 370637 h 691381"/>
                <a:gd name="connsiteX110" fmla="*/ 59084 w 698082"/>
                <a:gd name="connsiteY110" fmla="*/ 361547 h 691381"/>
                <a:gd name="connsiteX111" fmla="*/ 64442 w 698082"/>
                <a:gd name="connsiteY111" fmla="*/ 368691 h 691381"/>
                <a:gd name="connsiteX112" fmla="*/ 68609 w 698082"/>
                <a:gd name="connsiteY112" fmla="*/ 368691 h 691381"/>
                <a:gd name="connsiteX113" fmla="*/ 73478 w 698082"/>
                <a:gd name="connsiteY113" fmla="*/ 375183 h 691381"/>
                <a:gd name="connsiteX114" fmla="*/ 97716 w 698082"/>
                <a:gd name="connsiteY114" fmla="*/ 354730 h 691381"/>
                <a:gd name="connsiteX115" fmla="*/ 120441 w 698082"/>
                <a:gd name="connsiteY115" fmla="*/ 338823 h 691381"/>
                <a:gd name="connsiteX116" fmla="*/ 129531 w 698082"/>
                <a:gd name="connsiteY116" fmla="*/ 329733 h 691381"/>
                <a:gd name="connsiteX117" fmla="*/ 129531 w 698082"/>
                <a:gd name="connsiteY117" fmla="*/ 295646 h 691381"/>
                <a:gd name="connsiteX118" fmla="*/ 140893 w 698082"/>
                <a:gd name="connsiteY118" fmla="*/ 259286 h 691381"/>
                <a:gd name="connsiteX119" fmla="*/ 161345 w 698082"/>
                <a:gd name="connsiteY119" fmla="*/ 243379 h 691381"/>
                <a:gd name="connsiteX120" fmla="*/ 184070 w 698082"/>
                <a:gd name="connsiteY120" fmla="*/ 227472 h 691381"/>
                <a:gd name="connsiteX121" fmla="*/ 188615 w 698082"/>
                <a:gd name="connsiteY121" fmla="*/ 209292 h 691381"/>
                <a:gd name="connsiteX122" fmla="*/ 188615 w 698082"/>
                <a:gd name="connsiteY122" fmla="*/ 200202 h 691381"/>
                <a:gd name="connsiteX123" fmla="*/ 199977 w 698082"/>
                <a:gd name="connsiteY123" fmla="*/ 188840 h 691381"/>
                <a:gd name="connsiteX124" fmla="*/ 195432 w 698082"/>
                <a:gd name="connsiteY124" fmla="*/ 166115 h 691381"/>
                <a:gd name="connsiteX125" fmla="*/ 199977 w 698082"/>
                <a:gd name="connsiteY125" fmla="*/ 134301 h 691381"/>
                <a:gd name="connsiteX126" fmla="*/ 204522 w 698082"/>
                <a:gd name="connsiteY126" fmla="*/ 107031 h 691381"/>
                <a:gd name="connsiteX127" fmla="*/ 215884 w 698082"/>
                <a:gd name="connsiteY127" fmla="*/ 91124 h 691381"/>
                <a:gd name="connsiteX128" fmla="*/ 220429 w 698082"/>
                <a:gd name="connsiteY128" fmla="*/ 70672 h 691381"/>
                <a:gd name="connsiteX129" fmla="*/ 220429 w 698082"/>
                <a:gd name="connsiteY129" fmla="*/ 43402 h 691381"/>
                <a:gd name="connsiteX130" fmla="*/ 238609 w 698082"/>
                <a:gd name="connsiteY130" fmla="*/ 22950 h 691381"/>
                <a:gd name="connsiteX131" fmla="*/ 259061 w 698082"/>
                <a:gd name="connsiteY131" fmla="*/ 11587 h 691381"/>
                <a:gd name="connsiteX132" fmla="*/ 286331 w 698082"/>
                <a:gd name="connsiteY132" fmla="*/ 27495 h 691381"/>
                <a:gd name="connsiteX133" fmla="*/ 313600 w 698082"/>
                <a:gd name="connsiteY133" fmla="*/ 38857 h 691381"/>
                <a:gd name="connsiteX134" fmla="*/ 338598 w 698082"/>
                <a:gd name="connsiteY134" fmla="*/ 43402 h 691381"/>
                <a:gd name="connsiteX135" fmla="*/ 365866 w 698082"/>
                <a:gd name="connsiteY135" fmla="*/ 33464 h 691381"/>
                <a:gd name="connsiteX136" fmla="*/ 377229 w 698082"/>
                <a:gd name="connsiteY136" fmla="*/ 27495 h 691381"/>
                <a:gd name="connsiteX137" fmla="*/ 381774 w 698082"/>
                <a:gd name="connsiteY137" fmla="*/ 22950 h 691381"/>
                <a:gd name="connsiteX138" fmla="*/ 405747 w 698082"/>
                <a:gd name="connsiteY138" fmla="*/ 15908 h 691381"/>
                <a:gd name="connsiteX139" fmla="*/ 436314 w 698082"/>
                <a:gd name="connsiteY139" fmla="*/ 11587 h 691381"/>
                <a:gd name="connsiteX140" fmla="*/ 452221 w 698082"/>
                <a:gd name="connsiteY140" fmla="*/ 16133 h 691381"/>
                <a:gd name="connsiteX141" fmla="*/ 463583 w 698082"/>
                <a:gd name="connsiteY141" fmla="*/ 16133 h 691381"/>
                <a:gd name="connsiteX142" fmla="*/ 465231 w 698082"/>
                <a:gd name="connsiteY142" fmla="*/ 0 h 691381"/>
                <a:gd name="connsiteX143" fmla="*/ 484035 w 698082"/>
                <a:gd name="connsiteY143" fmla="*/ 4770 h 691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698082" h="691381">
                  <a:moveTo>
                    <a:pt x="484035" y="4770"/>
                  </a:moveTo>
                  <a:lnTo>
                    <a:pt x="511305" y="11587"/>
                  </a:lnTo>
                  <a:lnTo>
                    <a:pt x="534030" y="11587"/>
                  </a:lnTo>
                  <a:lnTo>
                    <a:pt x="549937" y="4770"/>
                  </a:lnTo>
                  <a:lnTo>
                    <a:pt x="555295" y="13700"/>
                  </a:lnTo>
                  <a:lnTo>
                    <a:pt x="559462" y="11914"/>
                  </a:lnTo>
                  <a:lnTo>
                    <a:pt x="576712" y="40664"/>
                  </a:lnTo>
                  <a:lnTo>
                    <a:pt x="586296" y="43402"/>
                  </a:lnTo>
                  <a:lnTo>
                    <a:pt x="597659" y="32040"/>
                  </a:lnTo>
                  <a:lnTo>
                    <a:pt x="613566" y="38857"/>
                  </a:lnTo>
                  <a:lnTo>
                    <a:pt x="636291" y="27495"/>
                  </a:lnTo>
                  <a:lnTo>
                    <a:pt x="641582" y="36755"/>
                  </a:lnTo>
                  <a:lnTo>
                    <a:pt x="645816" y="34639"/>
                  </a:lnTo>
                  <a:lnTo>
                    <a:pt x="654905" y="50546"/>
                  </a:lnTo>
                  <a:lnTo>
                    <a:pt x="688992" y="77816"/>
                  </a:lnTo>
                  <a:lnTo>
                    <a:pt x="682707" y="111341"/>
                  </a:lnTo>
                  <a:lnTo>
                    <a:pt x="688557" y="113849"/>
                  </a:lnTo>
                  <a:lnTo>
                    <a:pt x="687152" y="116308"/>
                  </a:lnTo>
                  <a:lnTo>
                    <a:pt x="698082" y="120993"/>
                  </a:lnTo>
                  <a:lnTo>
                    <a:pt x="688992" y="136900"/>
                  </a:lnTo>
                  <a:lnTo>
                    <a:pt x="670813" y="148262"/>
                  </a:lnTo>
                  <a:lnTo>
                    <a:pt x="661723" y="164169"/>
                  </a:lnTo>
                  <a:lnTo>
                    <a:pt x="650360" y="184622"/>
                  </a:lnTo>
                  <a:lnTo>
                    <a:pt x="650360" y="211891"/>
                  </a:lnTo>
                  <a:lnTo>
                    <a:pt x="638998" y="223253"/>
                  </a:lnTo>
                  <a:lnTo>
                    <a:pt x="638998" y="250523"/>
                  </a:lnTo>
                  <a:lnTo>
                    <a:pt x="627636" y="259613"/>
                  </a:lnTo>
                  <a:lnTo>
                    <a:pt x="627636" y="286882"/>
                  </a:lnTo>
                  <a:lnTo>
                    <a:pt x="623091" y="286882"/>
                  </a:lnTo>
                  <a:lnTo>
                    <a:pt x="627636" y="325514"/>
                  </a:lnTo>
                  <a:lnTo>
                    <a:pt x="627636" y="368691"/>
                  </a:lnTo>
                  <a:lnTo>
                    <a:pt x="634453" y="400506"/>
                  </a:lnTo>
                  <a:lnTo>
                    <a:pt x="634453" y="420958"/>
                  </a:lnTo>
                  <a:lnTo>
                    <a:pt x="638998" y="443683"/>
                  </a:lnTo>
                  <a:lnTo>
                    <a:pt x="661723" y="464135"/>
                  </a:lnTo>
                  <a:lnTo>
                    <a:pt x="682175" y="507312"/>
                  </a:lnTo>
                  <a:lnTo>
                    <a:pt x="666268" y="507312"/>
                  </a:lnTo>
                  <a:lnTo>
                    <a:pt x="618546" y="514129"/>
                  </a:lnTo>
                  <a:lnTo>
                    <a:pt x="607184" y="518674"/>
                  </a:lnTo>
                  <a:lnTo>
                    <a:pt x="595821" y="539126"/>
                  </a:lnTo>
                  <a:lnTo>
                    <a:pt x="607184" y="557306"/>
                  </a:lnTo>
                  <a:lnTo>
                    <a:pt x="602639" y="598210"/>
                  </a:lnTo>
                  <a:lnTo>
                    <a:pt x="596371" y="633728"/>
                  </a:lnTo>
                  <a:lnTo>
                    <a:pt x="597659" y="634243"/>
                  </a:lnTo>
                  <a:lnTo>
                    <a:pt x="604478" y="640305"/>
                  </a:lnTo>
                  <a:lnTo>
                    <a:pt x="607184" y="641387"/>
                  </a:lnTo>
                  <a:lnTo>
                    <a:pt x="618999" y="651890"/>
                  </a:lnTo>
                  <a:lnTo>
                    <a:pt x="629473" y="645605"/>
                  </a:lnTo>
                  <a:lnTo>
                    <a:pt x="631525" y="657233"/>
                  </a:lnTo>
                  <a:lnTo>
                    <a:pt x="638998" y="652749"/>
                  </a:lnTo>
                  <a:lnTo>
                    <a:pt x="645816" y="691381"/>
                  </a:lnTo>
                  <a:lnTo>
                    <a:pt x="611729" y="691381"/>
                  </a:lnTo>
                  <a:lnTo>
                    <a:pt x="608871" y="684237"/>
                  </a:lnTo>
                  <a:lnTo>
                    <a:pt x="602204" y="684237"/>
                  </a:lnTo>
                  <a:lnTo>
                    <a:pt x="593114" y="661513"/>
                  </a:lnTo>
                  <a:lnTo>
                    <a:pt x="583874" y="652273"/>
                  </a:lnTo>
                  <a:lnTo>
                    <a:pt x="559462" y="648204"/>
                  </a:lnTo>
                  <a:lnTo>
                    <a:pt x="554956" y="641897"/>
                  </a:lnTo>
                  <a:lnTo>
                    <a:pt x="549937" y="641060"/>
                  </a:lnTo>
                  <a:lnTo>
                    <a:pt x="544743" y="633789"/>
                  </a:lnTo>
                  <a:lnTo>
                    <a:pt x="527647" y="641387"/>
                  </a:lnTo>
                  <a:lnTo>
                    <a:pt x="500378" y="636842"/>
                  </a:lnTo>
                  <a:lnTo>
                    <a:pt x="493710" y="630174"/>
                  </a:lnTo>
                  <a:lnTo>
                    <a:pt x="490853" y="629698"/>
                  </a:lnTo>
                  <a:lnTo>
                    <a:pt x="481494" y="620339"/>
                  </a:lnTo>
                  <a:lnTo>
                    <a:pt x="461746" y="616390"/>
                  </a:lnTo>
                  <a:lnTo>
                    <a:pt x="445839" y="616390"/>
                  </a:lnTo>
                  <a:lnTo>
                    <a:pt x="442981" y="609246"/>
                  </a:lnTo>
                  <a:lnTo>
                    <a:pt x="436314" y="609246"/>
                  </a:lnTo>
                  <a:lnTo>
                    <a:pt x="434626" y="605028"/>
                  </a:lnTo>
                  <a:lnTo>
                    <a:pt x="429931" y="605028"/>
                  </a:lnTo>
                  <a:lnTo>
                    <a:pt x="414024" y="605028"/>
                  </a:lnTo>
                  <a:lnTo>
                    <a:pt x="391299" y="609572"/>
                  </a:lnTo>
                  <a:lnTo>
                    <a:pt x="375392" y="609572"/>
                  </a:lnTo>
                  <a:lnTo>
                    <a:pt x="366302" y="609572"/>
                  </a:lnTo>
                  <a:lnTo>
                    <a:pt x="366302" y="602428"/>
                  </a:lnTo>
                  <a:lnTo>
                    <a:pt x="365867" y="602428"/>
                  </a:lnTo>
                  <a:lnTo>
                    <a:pt x="356777" y="602428"/>
                  </a:lnTo>
                  <a:lnTo>
                    <a:pt x="356777" y="559252"/>
                  </a:lnTo>
                  <a:lnTo>
                    <a:pt x="345415" y="543344"/>
                  </a:lnTo>
                  <a:lnTo>
                    <a:pt x="338598" y="522892"/>
                  </a:lnTo>
                  <a:lnTo>
                    <a:pt x="345415" y="500168"/>
                  </a:lnTo>
                  <a:lnTo>
                    <a:pt x="338598" y="484260"/>
                  </a:lnTo>
                  <a:lnTo>
                    <a:pt x="338598" y="470952"/>
                  </a:lnTo>
                  <a:lnTo>
                    <a:pt x="307218" y="470952"/>
                  </a:lnTo>
                  <a:lnTo>
                    <a:pt x="307218" y="463808"/>
                  </a:lnTo>
                  <a:lnTo>
                    <a:pt x="297693" y="463808"/>
                  </a:lnTo>
                  <a:lnTo>
                    <a:pt x="297693" y="459590"/>
                  </a:lnTo>
                  <a:lnTo>
                    <a:pt x="289038" y="459590"/>
                  </a:lnTo>
                  <a:lnTo>
                    <a:pt x="284493" y="464135"/>
                  </a:lnTo>
                  <a:lnTo>
                    <a:pt x="264041" y="464135"/>
                  </a:lnTo>
                  <a:lnTo>
                    <a:pt x="252679" y="486859"/>
                  </a:lnTo>
                  <a:lnTo>
                    <a:pt x="248134" y="498222"/>
                  </a:lnTo>
                  <a:lnTo>
                    <a:pt x="229954" y="491404"/>
                  </a:lnTo>
                  <a:lnTo>
                    <a:pt x="214047" y="498222"/>
                  </a:lnTo>
                  <a:lnTo>
                    <a:pt x="193595" y="498222"/>
                  </a:lnTo>
                  <a:lnTo>
                    <a:pt x="187344" y="491078"/>
                  </a:lnTo>
                  <a:lnTo>
                    <a:pt x="184070" y="491078"/>
                  </a:lnTo>
                  <a:lnTo>
                    <a:pt x="168163" y="472898"/>
                  </a:lnTo>
                  <a:lnTo>
                    <a:pt x="161345" y="463808"/>
                  </a:lnTo>
                  <a:lnTo>
                    <a:pt x="152255" y="436539"/>
                  </a:lnTo>
                  <a:lnTo>
                    <a:pt x="144336" y="420699"/>
                  </a:lnTo>
                  <a:lnTo>
                    <a:pt x="43612" y="416413"/>
                  </a:lnTo>
                  <a:lnTo>
                    <a:pt x="27705" y="420958"/>
                  </a:lnTo>
                  <a:lnTo>
                    <a:pt x="20887" y="420958"/>
                  </a:lnTo>
                  <a:lnTo>
                    <a:pt x="4980" y="427775"/>
                  </a:lnTo>
                  <a:lnTo>
                    <a:pt x="1147" y="418192"/>
                  </a:lnTo>
                  <a:cubicBezTo>
                    <a:pt x="765" y="408400"/>
                    <a:pt x="382" y="398609"/>
                    <a:pt x="0" y="388817"/>
                  </a:cubicBezTo>
                  <a:lnTo>
                    <a:pt x="6818" y="377454"/>
                  </a:lnTo>
                  <a:lnTo>
                    <a:pt x="18180" y="370637"/>
                  </a:lnTo>
                  <a:lnTo>
                    <a:pt x="59084" y="361547"/>
                  </a:lnTo>
                  <a:lnTo>
                    <a:pt x="64442" y="368691"/>
                  </a:lnTo>
                  <a:lnTo>
                    <a:pt x="68609" y="368691"/>
                  </a:lnTo>
                  <a:lnTo>
                    <a:pt x="73478" y="375183"/>
                  </a:lnTo>
                  <a:lnTo>
                    <a:pt x="97716" y="354730"/>
                  </a:lnTo>
                  <a:lnTo>
                    <a:pt x="120441" y="338823"/>
                  </a:lnTo>
                  <a:lnTo>
                    <a:pt x="129531" y="329733"/>
                  </a:lnTo>
                  <a:lnTo>
                    <a:pt x="129531" y="295646"/>
                  </a:lnTo>
                  <a:lnTo>
                    <a:pt x="140893" y="259286"/>
                  </a:lnTo>
                  <a:lnTo>
                    <a:pt x="161345" y="243379"/>
                  </a:lnTo>
                  <a:lnTo>
                    <a:pt x="184070" y="227472"/>
                  </a:lnTo>
                  <a:lnTo>
                    <a:pt x="188615" y="209292"/>
                  </a:lnTo>
                  <a:lnTo>
                    <a:pt x="188615" y="200202"/>
                  </a:lnTo>
                  <a:lnTo>
                    <a:pt x="199977" y="188840"/>
                  </a:lnTo>
                  <a:lnTo>
                    <a:pt x="195432" y="166115"/>
                  </a:lnTo>
                  <a:lnTo>
                    <a:pt x="199977" y="134301"/>
                  </a:lnTo>
                  <a:lnTo>
                    <a:pt x="204522" y="107031"/>
                  </a:lnTo>
                  <a:lnTo>
                    <a:pt x="215884" y="91124"/>
                  </a:lnTo>
                  <a:lnTo>
                    <a:pt x="220429" y="70672"/>
                  </a:lnTo>
                  <a:lnTo>
                    <a:pt x="220429" y="43402"/>
                  </a:lnTo>
                  <a:lnTo>
                    <a:pt x="238609" y="22950"/>
                  </a:lnTo>
                  <a:lnTo>
                    <a:pt x="259061" y="11587"/>
                  </a:lnTo>
                  <a:lnTo>
                    <a:pt x="286331" y="27495"/>
                  </a:lnTo>
                  <a:lnTo>
                    <a:pt x="313600" y="38857"/>
                  </a:lnTo>
                  <a:lnTo>
                    <a:pt x="338598" y="43402"/>
                  </a:lnTo>
                  <a:lnTo>
                    <a:pt x="365866" y="33464"/>
                  </a:lnTo>
                  <a:lnTo>
                    <a:pt x="377229" y="27495"/>
                  </a:lnTo>
                  <a:lnTo>
                    <a:pt x="381774" y="22950"/>
                  </a:lnTo>
                  <a:lnTo>
                    <a:pt x="405747" y="15908"/>
                  </a:lnTo>
                  <a:lnTo>
                    <a:pt x="436314" y="11587"/>
                  </a:lnTo>
                  <a:lnTo>
                    <a:pt x="452221" y="16133"/>
                  </a:lnTo>
                  <a:lnTo>
                    <a:pt x="463583" y="16133"/>
                  </a:lnTo>
                  <a:lnTo>
                    <a:pt x="465231" y="0"/>
                  </a:lnTo>
                  <a:lnTo>
                    <a:pt x="484035" y="477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B0A7DD38-6CCD-4E7F-8074-D4BD3EB9C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86669" y="4579019"/>
              <a:ext cx="239877" cy="262219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Freeform 116">
              <a:extLst>
                <a:ext uri="{FF2B5EF4-FFF2-40B4-BE49-F238E27FC236}">
                  <a16:creationId xmlns:a16="http://schemas.microsoft.com/office/drawing/2014/main" id="{60ABC631-AD11-4A6C-BB50-FB6240FEE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6085" y="4426155"/>
              <a:ext cx="143568" cy="169438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4" name="Freeform 117">
              <a:extLst>
                <a:ext uri="{FF2B5EF4-FFF2-40B4-BE49-F238E27FC236}">
                  <a16:creationId xmlns:a16="http://schemas.microsoft.com/office/drawing/2014/main" id="{35DB8F40-6495-414E-81EE-6583EE7F0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4454376"/>
              <a:ext cx="39980" cy="27158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5" name="Freeform 118">
              <a:extLst>
                <a:ext uri="{FF2B5EF4-FFF2-40B4-BE49-F238E27FC236}">
                  <a16:creationId xmlns:a16="http://schemas.microsoft.com/office/drawing/2014/main" id="{8C07BD55-4C66-44A3-80F2-C53AAE58D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3754" y="4454375"/>
              <a:ext cx="105829" cy="120108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6" name="Freeform 119">
              <a:extLst>
                <a:ext uri="{FF2B5EF4-FFF2-40B4-BE49-F238E27FC236}">
                  <a16:creationId xmlns:a16="http://schemas.microsoft.com/office/drawing/2014/main" id="{2BE282D5-89C4-48DC-AE59-EB25A3987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9582" y="4283876"/>
              <a:ext cx="250573" cy="176662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Freeform 120">
              <a:extLst>
                <a:ext uri="{FF2B5EF4-FFF2-40B4-BE49-F238E27FC236}">
                  <a16:creationId xmlns:a16="http://schemas.microsoft.com/office/drawing/2014/main" id="{A16F5494-3577-4DD8-B4AF-1C3136AA2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4250951"/>
              <a:ext cx="143568" cy="21647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Freeform 121">
              <a:extLst>
                <a:ext uri="{FF2B5EF4-FFF2-40B4-BE49-F238E27FC236}">
                  <a16:creationId xmlns:a16="http://schemas.microsoft.com/office/drawing/2014/main" id="{D6E9CA61-D989-4875-8790-8397E0881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7342" y="4230961"/>
              <a:ext cx="229463" cy="197146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06534 w 443456"/>
                <a:gd name="connsiteY45" fmla="*/ 328173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112413 w 443456"/>
                <a:gd name="connsiteY45" fmla="*/ 316415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47775 w 443456"/>
                <a:gd name="connsiteY48" fmla="*/ 306009 h 366302"/>
                <a:gd name="connsiteX49" fmla="*/ 7143 w 443456"/>
                <a:gd name="connsiteY49" fmla="*/ 291311 h 366302"/>
                <a:gd name="connsiteX50" fmla="*/ 21842 w 443456"/>
                <a:gd name="connsiteY50" fmla="*/ 293546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  <a:gd name="connsiteX65" fmla="*/ 102261 w 443456"/>
                <a:gd name="connsiteY65" fmla="*/ 0 h 366302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68488 w 443456"/>
                <a:gd name="connsiteY40" fmla="*/ 359485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  <a:gd name="connsiteX0" fmla="*/ 102261 w 443456"/>
                <a:gd name="connsiteY0" fmla="*/ 0 h 381000"/>
                <a:gd name="connsiteX1" fmla="*/ 138621 w 443456"/>
                <a:gd name="connsiteY1" fmla="*/ 18180 h 381000"/>
                <a:gd name="connsiteX2" fmla="*/ 149983 w 443456"/>
                <a:gd name="connsiteY2" fmla="*/ 27270 h 381000"/>
                <a:gd name="connsiteX3" fmla="*/ 165890 w 443456"/>
                <a:gd name="connsiteY3" fmla="*/ 27270 h 381000"/>
                <a:gd name="connsiteX4" fmla="*/ 188615 w 443456"/>
                <a:gd name="connsiteY4" fmla="*/ 22725 h 381000"/>
                <a:gd name="connsiteX5" fmla="*/ 231792 w 443456"/>
                <a:gd name="connsiteY5" fmla="*/ 38632 h 381000"/>
                <a:gd name="connsiteX6" fmla="*/ 252244 w 443456"/>
                <a:gd name="connsiteY6" fmla="*/ 38632 h 381000"/>
                <a:gd name="connsiteX7" fmla="*/ 274968 w 443456"/>
                <a:gd name="connsiteY7" fmla="*/ 22725 h 381000"/>
                <a:gd name="connsiteX8" fmla="*/ 295420 w 443456"/>
                <a:gd name="connsiteY8" fmla="*/ 27270 h 381000"/>
                <a:gd name="connsiteX9" fmla="*/ 299965 w 443456"/>
                <a:gd name="connsiteY9" fmla="*/ 18180 h 381000"/>
                <a:gd name="connsiteX10" fmla="*/ 322690 w 443456"/>
                <a:gd name="connsiteY10" fmla="*/ 22725 h 381000"/>
                <a:gd name="connsiteX11" fmla="*/ 354505 w 443456"/>
                <a:gd name="connsiteY11" fmla="*/ 34087 h 381000"/>
                <a:gd name="connsiteX12" fmla="*/ 381774 w 443456"/>
                <a:gd name="connsiteY12" fmla="*/ 11363 h 381000"/>
                <a:gd name="connsiteX13" fmla="*/ 393136 w 443456"/>
                <a:gd name="connsiteY13" fmla="*/ 11363 h 381000"/>
                <a:gd name="connsiteX14" fmla="*/ 397648 w 443456"/>
                <a:gd name="connsiteY14" fmla="*/ 20887 h 381000"/>
                <a:gd name="connsiteX15" fmla="*/ 400279 w 443456"/>
                <a:gd name="connsiteY15" fmla="*/ 20887 h 381000"/>
                <a:gd name="connsiteX16" fmla="*/ 416220 w 443456"/>
                <a:gd name="connsiteY16" fmla="*/ 54540 h 381000"/>
                <a:gd name="connsiteX17" fmla="*/ 418134 w 443456"/>
                <a:gd name="connsiteY17" fmla="*/ 54540 h 381000"/>
                <a:gd name="connsiteX18" fmla="*/ 436313 w 443456"/>
                <a:gd name="connsiteY18" fmla="*/ 65902 h 381000"/>
                <a:gd name="connsiteX19" fmla="*/ 434105 w 443456"/>
                <a:gd name="connsiteY19" fmla="*/ 69582 h 381000"/>
                <a:gd name="connsiteX20" fmla="*/ 443456 w 443456"/>
                <a:gd name="connsiteY20" fmla="*/ 75426 h 381000"/>
                <a:gd name="connsiteX21" fmla="*/ 436639 w 443456"/>
                <a:gd name="connsiteY21" fmla="*/ 86788 h 381000"/>
                <a:gd name="connsiteX22" fmla="*/ 436639 w 443456"/>
                <a:gd name="connsiteY22" fmla="*/ 95878 h 381000"/>
                <a:gd name="connsiteX23" fmla="*/ 404824 w 443456"/>
                <a:gd name="connsiteY23" fmla="*/ 123148 h 381000"/>
                <a:gd name="connsiteX24" fmla="*/ 400279 w 443456"/>
                <a:gd name="connsiteY24" fmla="*/ 150417 h 381000"/>
                <a:gd name="connsiteX25" fmla="*/ 393462 w 443456"/>
                <a:gd name="connsiteY25" fmla="*/ 166325 h 381000"/>
                <a:gd name="connsiteX26" fmla="*/ 384372 w 443456"/>
                <a:gd name="connsiteY26" fmla="*/ 177687 h 381000"/>
                <a:gd name="connsiteX27" fmla="*/ 377555 w 443456"/>
                <a:gd name="connsiteY27" fmla="*/ 204957 h 381000"/>
                <a:gd name="connsiteX28" fmla="*/ 357103 w 443456"/>
                <a:gd name="connsiteY28" fmla="*/ 214047 h 381000"/>
                <a:gd name="connsiteX29" fmla="*/ 350285 w 443456"/>
                <a:gd name="connsiteY29" fmla="*/ 236771 h 381000"/>
                <a:gd name="connsiteX30" fmla="*/ 345740 w 443456"/>
                <a:gd name="connsiteY30" fmla="*/ 252679 h 381000"/>
                <a:gd name="connsiteX31" fmla="*/ 341195 w 443456"/>
                <a:gd name="connsiteY31" fmla="*/ 268586 h 381000"/>
                <a:gd name="connsiteX32" fmla="*/ 313926 w 443456"/>
                <a:gd name="connsiteY32" fmla="*/ 279948 h 381000"/>
                <a:gd name="connsiteX33" fmla="*/ 291201 w 443456"/>
                <a:gd name="connsiteY33" fmla="*/ 264041 h 381000"/>
                <a:gd name="connsiteX34" fmla="*/ 282111 w 443456"/>
                <a:gd name="connsiteY34" fmla="*/ 264041 h 381000"/>
                <a:gd name="connsiteX35" fmla="*/ 259387 w 443456"/>
                <a:gd name="connsiteY35" fmla="*/ 284493 h 381000"/>
                <a:gd name="connsiteX36" fmla="*/ 248024 w 443456"/>
                <a:gd name="connsiteY36" fmla="*/ 284493 h 381000"/>
                <a:gd name="connsiteX37" fmla="*/ 232117 w 443456"/>
                <a:gd name="connsiteY37" fmla="*/ 323125 h 381000"/>
                <a:gd name="connsiteX38" fmla="*/ 223027 w 443456"/>
                <a:gd name="connsiteY38" fmla="*/ 350395 h 381000"/>
                <a:gd name="connsiteX39" fmla="*/ 179850 w 443456"/>
                <a:gd name="connsiteY39" fmla="*/ 359485 h 381000"/>
                <a:gd name="connsiteX40" fmla="*/ 180246 w 443456"/>
                <a:gd name="connsiteY40" fmla="*/ 374183 h 381000"/>
                <a:gd name="connsiteX41" fmla="*/ 152581 w 443456"/>
                <a:gd name="connsiteY41" fmla="*/ 381000 h 381000"/>
                <a:gd name="connsiteX42" fmla="*/ 125311 w 443456"/>
                <a:gd name="connsiteY42" fmla="*/ 366302 h 381000"/>
                <a:gd name="connsiteX43" fmla="*/ 104859 w 443456"/>
                <a:gd name="connsiteY43" fmla="*/ 343578 h 381000"/>
                <a:gd name="connsiteX44" fmla="*/ 103628 w 443456"/>
                <a:gd name="connsiteY44" fmla="*/ 340622 h 381000"/>
                <a:gd name="connsiteX45" fmla="*/ 112413 w 443456"/>
                <a:gd name="connsiteY45" fmla="*/ 316415 h 381000"/>
                <a:gd name="connsiteX46" fmla="*/ 88360 w 443456"/>
                <a:gd name="connsiteY46" fmla="*/ 311599 h 381000"/>
                <a:gd name="connsiteX47" fmla="*/ 66227 w 443456"/>
                <a:gd name="connsiteY47" fmla="*/ 291311 h 381000"/>
                <a:gd name="connsiteX48" fmla="*/ 47775 w 443456"/>
                <a:gd name="connsiteY48" fmla="*/ 306009 h 381000"/>
                <a:gd name="connsiteX49" fmla="*/ 7143 w 443456"/>
                <a:gd name="connsiteY49" fmla="*/ 291311 h 381000"/>
                <a:gd name="connsiteX50" fmla="*/ 21842 w 443456"/>
                <a:gd name="connsiteY50" fmla="*/ 293546 h 381000"/>
                <a:gd name="connsiteX51" fmla="*/ 0 w 443456"/>
                <a:gd name="connsiteY51" fmla="*/ 281787 h 381000"/>
                <a:gd name="connsiteX52" fmla="*/ 0 w 443456"/>
                <a:gd name="connsiteY52" fmla="*/ 227247 h 381000"/>
                <a:gd name="connsiteX53" fmla="*/ 0 w 443456"/>
                <a:gd name="connsiteY53" fmla="*/ 199978 h 381000"/>
                <a:gd name="connsiteX54" fmla="*/ 4545 w 443456"/>
                <a:gd name="connsiteY54" fmla="*/ 179525 h 381000"/>
                <a:gd name="connsiteX55" fmla="*/ 15907 w 443456"/>
                <a:gd name="connsiteY55" fmla="*/ 168163 h 381000"/>
                <a:gd name="connsiteX56" fmla="*/ 38632 w 443456"/>
                <a:gd name="connsiteY56" fmla="*/ 140893 h 381000"/>
                <a:gd name="connsiteX57" fmla="*/ 31815 w 443456"/>
                <a:gd name="connsiteY57" fmla="*/ 129531 h 381000"/>
                <a:gd name="connsiteX58" fmla="*/ 43177 w 443456"/>
                <a:gd name="connsiteY58" fmla="*/ 120441 h 381000"/>
                <a:gd name="connsiteX59" fmla="*/ 31815 w 443456"/>
                <a:gd name="connsiteY59" fmla="*/ 97717 h 381000"/>
                <a:gd name="connsiteX60" fmla="*/ 31815 w 443456"/>
                <a:gd name="connsiteY60" fmla="*/ 81809 h 381000"/>
                <a:gd name="connsiteX61" fmla="*/ 38632 w 443456"/>
                <a:gd name="connsiteY61" fmla="*/ 49995 h 381000"/>
                <a:gd name="connsiteX62" fmla="*/ 47722 w 443456"/>
                <a:gd name="connsiteY62" fmla="*/ 34087 h 381000"/>
                <a:gd name="connsiteX63" fmla="*/ 54539 w 443456"/>
                <a:gd name="connsiteY63" fmla="*/ 11363 h 381000"/>
                <a:gd name="connsiteX64" fmla="*/ 59084 w 443456"/>
                <a:gd name="connsiteY64" fmla="*/ 6817 h 381000"/>
                <a:gd name="connsiteX65" fmla="*/ 102261 w 443456"/>
                <a:gd name="connsiteY65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43456" h="381000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80246" y="374183"/>
                  </a:lnTo>
                  <a:lnTo>
                    <a:pt x="152581" y="381000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112413" y="316415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47775" y="306009"/>
                  </a:lnTo>
                  <a:lnTo>
                    <a:pt x="7143" y="291311"/>
                  </a:lnTo>
                  <a:lnTo>
                    <a:pt x="21842" y="293546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lnTo>
                    <a:pt x="10226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9" name="Freeform 122">
              <a:extLst>
                <a:ext uri="{FF2B5EF4-FFF2-40B4-BE49-F238E27FC236}">
                  <a16:creationId xmlns:a16="http://schemas.microsoft.com/office/drawing/2014/main" id="{3848B50B-14F1-4336-A97A-61C947B9F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890" y="4265061"/>
              <a:ext cx="61258" cy="11641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0" name="Freeform 123">
              <a:extLst>
                <a:ext uri="{FF2B5EF4-FFF2-40B4-BE49-F238E27FC236}">
                  <a16:creationId xmlns:a16="http://schemas.microsoft.com/office/drawing/2014/main" id="{13E8ECD3-8212-47F7-A5F0-8442DC86A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4429" y="4287402"/>
              <a:ext cx="40149" cy="97597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1" name="Freeform 124">
              <a:extLst>
                <a:ext uri="{FF2B5EF4-FFF2-40B4-BE49-F238E27FC236}">
                  <a16:creationId xmlns:a16="http://schemas.microsoft.com/office/drawing/2014/main" id="{4CAEAEA8-F7FB-4096-8E16-BB99A0064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283" y="4287402"/>
              <a:ext cx="84719" cy="119938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2" name="Freeform 125">
              <a:extLst>
                <a:ext uri="{FF2B5EF4-FFF2-40B4-BE49-F238E27FC236}">
                  <a16:creationId xmlns:a16="http://schemas.microsoft.com/office/drawing/2014/main" id="{3706B257-FE33-4C21-8D28-E7F4840710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128" y="4206269"/>
              <a:ext cx="148329" cy="115573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3" name="Freeform 126">
              <a:extLst>
                <a:ext uri="{FF2B5EF4-FFF2-40B4-BE49-F238E27FC236}">
                  <a16:creationId xmlns:a16="http://schemas.microsoft.com/office/drawing/2014/main" id="{9B8CC018-1352-4F65-B83A-F72B0E6A2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189" y="3580705"/>
              <a:ext cx="41381" cy="43508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4" name="Freeform 127">
              <a:extLst>
                <a:ext uri="{FF2B5EF4-FFF2-40B4-BE49-F238E27FC236}">
                  <a16:creationId xmlns:a16="http://schemas.microsoft.com/office/drawing/2014/main" id="{7A1350BF-BCE3-4A13-AAEA-7171F6E22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1667" y="3510153"/>
              <a:ext cx="82537" cy="103477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5" name="Freeform 128">
              <a:extLst>
                <a:ext uri="{FF2B5EF4-FFF2-40B4-BE49-F238E27FC236}">
                  <a16:creationId xmlns:a16="http://schemas.microsoft.com/office/drawing/2014/main" id="{9980B073-87FC-4A9E-9DC6-6B87F9822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555" y="3206779"/>
              <a:ext cx="184780" cy="156391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6" name="Freeform 129">
              <a:extLst>
                <a:ext uri="{FF2B5EF4-FFF2-40B4-BE49-F238E27FC236}">
                  <a16:creationId xmlns:a16="http://schemas.microsoft.com/office/drawing/2014/main" id="{413B2FD2-1CFC-49EC-95DD-DD90ABC92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580" y="3445424"/>
              <a:ext cx="65961" cy="84719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7" name="Freeform 130">
              <a:extLst>
                <a:ext uri="{FF2B5EF4-FFF2-40B4-BE49-F238E27FC236}">
                  <a16:creationId xmlns:a16="http://schemas.microsoft.com/office/drawing/2014/main" id="{07E0BED5-1F22-4A8F-B8C2-28A431048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0057" y="3452423"/>
              <a:ext cx="178790" cy="124755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8" name="Freeform 131">
              <a:extLst>
                <a:ext uri="{FF2B5EF4-FFF2-40B4-BE49-F238E27FC236}">
                  <a16:creationId xmlns:a16="http://schemas.microsoft.com/office/drawing/2014/main" id="{F00E51E0-B101-4E7F-9396-34C0F216F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703" y="3251461"/>
              <a:ext cx="193011" cy="181197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9" name="Freeform 132">
              <a:extLst>
                <a:ext uri="{FF2B5EF4-FFF2-40B4-BE49-F238E27FC236}">
                  <a16:creationId xmlns:a16="http://schemas.microsoft.com/office/drawing/2014/main" id="{FEC758D8-1836-467B-BDD3-686551FF3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217" y="3365521"/>
              <a:ext cx="254065" cy="245757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22713 w 475271"/>
                <a:gd name="connsiteY53" fmla="*/ 286331 h 474946"/>
                <a:gd name="connsiteX54" fmla="*/ 97942 w 475271"/>
                <a:gd name="connsiteY54" fmla="*/ 228895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0811 w 475271"/>
                <a:gd name="connsiteY61" fmla="*/ 13561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17072 w 475271"/>
                <a:gd name="connsiteY64" fmla="*/ 78913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  <a:gd name="connsiteX68" fmla="*/ 263606 w 475271"/>
                <a:gd name="connsiteY68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15553 w 475271"/>
                <a:gd name="connsiteY53" fmla="*/ 348123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3634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13855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03685 w 475271"/>
                <a:gd name="connsiteY52" fmla="*/ 385695 h 474946"/>
                <a:gd name="connsiteX53" fmla="*/ 103794 w 475271"/>
                <a:gd name="connsiteY53" fmla="*/ 342244 h 474946"/>
                <a:gd name="connsiteX54" fmla="*/ 122713 w 475271"/>
                <a:gd name="connsiteY54" fmla="*/ 286331 h 474946"/>
                <a:gd name="connsiteX55" fmla="*/ 97942 w 475271"/>
                <a:gd name="connsiteY55" fmla="*/ 228895 h 474946"/>
                <a:gd name="connsiteX56" fmla="*/ 59084 w 475271"/>
                <a:gd name="connsiteY56" fmla="*/ 204522 h 474946"/>
                <a:gd name="connsiteX57" fmla="*/ 4545 w 475271"/>
                <a:gd name="connsiteY57" fmla="*/ 184070 h 474946"/>
                <a:gd name="connsiteX58" fmla="*/ 0 w 475271"/>
                <a:gd name="connsiteY58" fmla="*/ 140893 h 474946"/>
                <a:gd name="connsiteX59" fmla="*/ 47722 w 475271"/>
                <a:gd name="connsiteY59" fmla="*/ 136348 h 474946"/>
                <a:gd name="connsiteX60" fmla="*/ 50453 w 475271"/>
                <a:gd name="connsiteY60" fmla="*/ 136769 h 474946"/>
                <a:gd name="connsiteX61" fmla="*/ 54866 w 475271"/>
                <a:gd name="connsiteY61" fmla="*/ 127658 h 474946"/>
                <a:gd name="connsiteX62" fmla="*/ 100811 w 475271"/>
                <a:gd name="connsiteY62" fmla="*/ 135618 h 474946"/>
                <a:gd name="connsiteX63" fmla="*/ 95444 w 475271"/>
                <a:gd name="connsiteY63" fmla="*/ 81809 h 474946"/>
                <a:gd name="connsiteX64" fmla="*/ 103778 w 475271"/>
                <a:gd name="connsiteY64" fmla="*/ 88477 h 474946"/>
                <a:gd name="connsiteX65" fmla="*/ 117072 w 475271"/>
                <a:gd name="connsiteY65" fmla="*/ 78913 h 474946"/>
                <a:gd name="connsiteX66" fmla="*/ 134013 w 475271"/>
                <a:gd name="connsiteY66" fmla="*/ 106949 h 474946"/>
                <a:gd name="connsiteX67" fmla="*/ 220429 w 475271"/>
                <a:gd name="connsiteY67" fmla="*/ 65902 h 474946"/>
                <a:gd name="connsiteX68" fmla="*/ 229519 w 475271"/>
                <a:gd name="connsiteY68" fmla="*/ 15907 h 474946"/>
                <a:gd name="connsiteX69" fmla="*/ 263606 w 475271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13674 w 491003"/>
                <a:gd name="connsiteY55" fmla="*/ 228895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38445 w 491003"/>
                <a:gd name="connsiteY54" fmla="*/ 286331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19417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36161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0 w 491003"/>
                <a:gd name="connsiteY57" fmla="*/ 175380 h 474946"/>
                <a:gd name="connsiteX58" fmla="*/ 15732 w 491003"/>
                <a:gd name="connsiteY58" fmla="*/ 140893 h 474946"/>
                <a:gd name="connsiteX59" fmla="*/ 63454 w 491003"/>
                <a:gd name="connsiteY59" fmla="*/ 136348 h 474946"/>
                <a:gd name="connsiteX60" fmla="*/ 66185 w 491003"/>
                <a:gd name="connsiteY60" fmla="*/ 136769 h 474946"/>
                <a:gd name="connsiteX61" fmla="*/ 70598 w 491003"/>
                <a:gd name="connsiteY61" fmla="*/ 127658 h 474946"/>
                <a:gd name="connsiteX62" fmla="*/ 116543 w 491003"/>
                <a:gd name="connsiteY62" fmla="*/ 135618 h 474946"/>
                <a:gd name="connsiteX63" fmla="*/ 111176 w 491003"/>
                <a:gd name="connsiteY63" fmla="*/ 81809 h 474946"/>
                <a:gd name="connsiteX64" fmla="*/ 119510 w 491003"/>
                <a:gd name="connsiteY64" fmla="*/ 88477 h 474946"/>
                <a:gd name="connsiteX65" fmla="*/ 132804 w 491003"/>
                <a:gd name="connsiteY65" fmla="*/ 78913 h 474946"/>
                <a:gd name="connsiteX66" fmla="*/ 149745 w 491003"/>
                <a:gd name="connsiteY66" fmla="*/ 106949 h 474946"/>
                <a:gd name="connsiteX67" fmla="*/ 224574 w 491003"/>
                <a:gd name="connsiteY67" fmla="*/ 65902 h 474946"/>
                <a:gd name="connsiteX68" fmla="*/ 245251 w 491003"/>
                <a:gd name="connsiteY68" fmla="*/ 15907 h 474946"/>
                <a:gd name="connsiteX69" fmla="*/ 279338 w 491003"/>
                <a:gd name="connsiteY69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74816 w 491003"/>
                <a:gd name="connsiteY56" fmla="*/ 204522 h 474946"/>
                <a:gd name="connsiteX57" fmla="*/ 47106 w 491003"/>
                <a:gd name="connsiteY57" fmla="*/ 183538 h 474946"/>
                <a:gd name="connsiteX58" fmla="*/ 0 w 491003"/>
                <a:gd name="connsiteY58" fmla="*/ 175380 h 474946"/>
                <a:gd name="connsiteX59" fmla="*/ 15732 w 491003"/>
                <a:gd name="connsiteY59" fmla="*/ 140893 h 474946"/>
                <a:gd name="connsiteX60" fmla="*/ 63454 w 491003"/>
                <a:gd name="connsiteY60" fmla="*/ 136348 h 474946"/>
                <a:gd name="connsiteX61" fmla="*/ 66185 w 491003"/>
                <a:gd name="connsiteY61" fmla="*/ 136769 h 474946"/>
                <a:gd name="connsiteX62" fmla="*/ 70598 w 491003"/>
                <a:gd name="connsiteY62" fmla="*/ 127658 h 474946"/>
                <a:gd name="connsiteX63" fmla="*/ 116543 w 491003"/>
                <a:gd name="connsiteY63" fmla="*/ 135618 h 474946"/>
                <a:gd name="connsiteX64" fmla="*/ 111176 w 491003"/>
                <a:gd name="connsiteY64" fmla="*/ 81809 h 474946"/>
                <a:gd name="connsiteX65" fmla="*/ 119510 w 491003"/>
                <a:gd name="connsiteY65" fmla="*/ 88477 h 474946"/>
                <a:gd name="connsiteX66" fmla="*/ 132804 w 491003"/>
                <a:gd name="connsiteY66" fmla="*/ 78913 h 474946"/>
                <a:gd name="connsiteX67" fmla="*/ 149745 w 491003"/>
                <a:gd name="connsiteY67" fmla="*/ 106949 h 474946"/>
                <a:gd name="connsiteX68" fmla="*/ 224574 w 491003"/>
                <a:gd name="connsiteY68" fmla="*/ 65902 h 474946"/>
                <a:gd name="connsiteX69" fmla="*/ 245251 w 491003"/>
                <a:gd name="connsiteY69" fmla="*/ 15907 h 474946"/>
                <a:gd name="connsiteX70" fmla="*/ 279338 w 491003"/>
                <a:gd name="connsiteY70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28157 w 491003"/>
                <a:gd name="connsiteY55" fmla="*/ 223101 h 474946"/>
                <a:gd name="connsiteX56" fmla="*/ 98944 w 491003"/>
                <a:gd name="connsiteY56" fmla="*/ 204883 h 474946"/>
                <a:gd name="connsiteX57" fmla="*/ 74816 w 491003"/>
                <a:gd name="connsiteY57" fmla="*/ 204522 h 474946"/>
                <a:gd name="connsiteX58" fmla="*/ 47106 w 491003"/>
                <a:gd name="connsiteY58" fmla="*/ 183538 h 474946"/>
                <a:gd name="connsiteX59" fmla="*/ 0 w 491003"/>
                <a:gd name="connsiteY59" fmla="*/ 175380 h 474946"/>
                <a:gd name="connsiteX60" fmla="*/ 15732 w 491003"/>
                <a:gd name="connsiteY60" fmla="*/ 140893 h 474946"/>
                <a:gd name="connsiteX61" fmla="*/ 63454 w 491003"/>
                <a:gd name="connsiteY61" fmla="*/ 136348 h 474946"/>
                <a:gd name="connsiteX62" fmla="*/ 66185 w 491003"/>
                <a:gd name="connsiteY62" fmla="*/ 136769 h 474946"/>
                <a:gd name="connsiteX63" fmla="*/ 70598 w 491003"/>
                <a:gd name="connsiteY63" fmla="*/ 127658 h 474946"/>
                <a:gd name="connsiteX64" fmla="*/ 116543 w 491003"/>
                <a:gd name="connsiteY64" fmla="*/ 135618 h 474946"/>
                <a:gd name="connsiteX65" fmla="*/ 111176 w 491003"/>
                <a:gd name="connsiteY65" fmla="*/ 81809 h 474946"/>
                <a:gd name="connsiteX66" fmla="*/ 119510 w 491003"/>
                <a:gd name="connsiteY66" fmla="*/ 88477 h 474946"/>
                <a:gd name="connsiteX67" fmla="*/ 132804 w 491003"/>
                <a:gd name="connsiteY67" fmla="*/ 78913 h 474946"/>
                <a:gd name="connsiteX68" fmla="*/ 149745 w 491003"/>
                <a:gd name="connsiteY68" fmla="*/ 106949 h 474946"/>
                <a:gd name="connsiteX69" fmla="*/ 224574 w 491003"/>
                <a:gd name="connsiteY69" fmla="*/ 65902 h 474946"/>
                <a:gd name="connsiteX70" fmla="*/ 245251 w 491003"/>
                <a:gd name="connsiteY70" fmla="*/ 15907 h 474946"/>
                <a:gd name="connsiteX71" fmla="*/ 279338 w 491003"/>
                <a:gd name="connsiteY71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21065 w 491003"/>
                <a:gd name="connsiteY54" fmla="*/ 280537 h 474946"/>
                <a:gd name="connsiteX55" fmla="*/ 114189 w 491003"/>
                <a:gd name="connsiteY55" fmla="*/ 262817 h 474946"/>
                <a:gd name="connsiteX56" fmla="*/ 128157 w 491003"/>
                <a:gd name="connsiteY56" fmla="*/ 223101 h 474946"/>
                <a:gd name="connsiteX57" fmla="*/ 98944 w 491003"/>
                <a:gd name="connsiteY57" fmla="*/ 204883 h 474946"/>
                <a:gd name="connsiteX58" fmla="*/ 74816 w 491003"/>
                <a:gd name="connsiteY58" fmla="*/ 204522 h 474946"/>
                <a:gd name="connsiteX59" fmla="*/ 47106 w 491003"/>
                <a:gd name="connsiteY59" fmla="*/ 183538 h 474946"/>
                <a:gd name="connsiteX60" fmla="*/ 0 w 491003"/>
                <a:gd name="connsiteY60" fmla="*/ 175380 h 474946"/>
                <a:gd name="connsiteX61" fmla="*/ 15732 w 491003"/>
                <a:gd name="connsiteY61" fmla="*/ 140893 h 474946"/>
                <a:gd name="connsiteX62" fmla="*/ 63454 w 491003"/>
                <a:gd name="connsiteY62" fmla="*/ 136348 h 474946"/>
                <a:gd name="connsiteX63" fmla="*/ 66185 w 491003"/>
                <a:gd name="connsiteY63" fmla="*/ 136769 h 474946"/>
                <a:gd name="connsiteX64" fmla="*/ 70598 w 491003"/>
                <a:gd name="connsiteY64" fmla="*/ 127658 h 474946"/>
                <a:gd name="connsiteX65" fmla="*/ 116543 w 491003"/>
                <a:gd name="connsiteY65" fmla="*/ 135618 h 474946"/>
                <a:gd name="connsiteX66" fmla="*/ 111176 w 491003"/>
                <a:gd name="connsiteY66" fmla="*/ 81809 h 474946"/>
                <a:gd name="connsiteX67" fmla="*/ 119510 w 491003"/>
                <a:gd name="connsiteY67" fmla="*/ 88477 h 474946"/>
                <a:gd name="connsiteX68" fmla="*/ 132804 w 491003"/>
                <a:gd name="connsiteY68" fmla="*/ 78913 h 474946"/>
                <a:gd name="connsiteX69" fmla="*/ 149745 w 491003"/>
                <a:gd name="connsiteY69" fmla="*/ 106949 h 474946"/>
                <a:gd name="connsiteX70" fmla="*/ 224574 w 491003"/>
                <a:gd name="connsiteY70" fmla="*/ 65902 h 474946"/>
                <a:gd name="connsiteX71" fmla="*/ 245251 w 491003"/>
                <a:gd name="connsiteY71" fmla="*/ 15907 h 474946"/>
                <a:gd name="connsiteX72" fmla="*/ 279338 w 491003"/>
                <a:gd name="connsiteY72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224574 w 491003"/>
                <a:gd name="connsiteY71" fmla="*/ 65902 h 474946"/>
                <a:gd name="connsiteX72" fmla="*/ 245251 w 491003"/>
                <a:gd name="connsiteY72" fmla="*/ 15907 h 474946"/>
                <a:gd name="connsiteX73" fmla="*/ 279338 w 491003"/>
                <a:gd name="connsiteY73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45251 w 491003"/>
                <a:gd name="connsiteY73" fmla="*/ 15907 h 474946"/>
                <a:gd name="connsiteX74" fmla="*/ 279338 w 491003"/>
                <a:gd name="connsiteY74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06934 w 491003"/>
                <a:gd name="connsiteY41" fmla="*/ 436314 h 474946"/>
                <a:gd name="connsiteX42" fmla="*/ 302389 w 491003"/>
                <a:gd name="connsiteY42" fmla="*/ 468129 h 474946"/>
                <a:gd name="connsiteX43" fmla="*/ 259212 w 491003"/>
                <a:gd name="connsiteY43" fmla="*/ 474946 h 474946"/>
                <a:gd name="connsiteX44" fmla="*/ 257564 w 491003"/>
                <a:gd name="connsiteY44" fmla="*/ 474078 h 474946"/>
                <a:gd name="connsiteX45" fmla="*/ 252068 w 491003"/>
                <a:gd name="connsiteY45" fmla="*/ 474946 h 474946"/>
                <a:gd name="connsiteX46" fmla="*/ 213572 w 491003"/>
                <a:gd name="connsiteY46" fmla="*/ 454685 h 474946"/>
                <a:gd name="connsiteX47" fmla="*/ 204673 w 491003"/>
                <a:gd name="connsiteY47" fmla="*/ 463584 h 474946"/>
                <a:gd name="connsiteX48" fmla="*/ 199272 w 491003"/>
                <a:gd name="connsiteY48" fmla="*/ 461841 h 474946"/>
                <a:gd name="connsiteX49" fmla="*/ 197529 w 491003"/>
                <a:gd name="connsiteY49" fmla="*/ 463584 h 474946"/>
                <a:gd name="connsiteX50" fmla="*/ 127083 w 491003"/>
                <a:gd name="connsiteY50" fmla="*/ 440859 h 474946"/>
                <a:gd name="connsiteX51" fmla="*/ 111176 w 491003"/>
                <a:gd name="connsiteY51" fmla="*/ 420407 h 474946"/>
                <a:gd name="connsiteX52" fmla="*/ 131004 w 491003"/>
                <a:gd name="connsiteY52" fmla="*/ 385695 h 474946"/>
                <a:gd name="connsiteX53" fmla="*/ 119526 w 491003"/>
                <a:gd name="connsiteY53" fmla="*/ 342244 h 474946"/>
                <a:gd name="connsiteX54" fmla="*/ 132485 w 491003"/>
                <a:gd name="connsiteY54" fmla="*/ 317702 h 474946"/>
                <a:gd name="connsiteX55" fmla="*/ 121065 w 491003"/>
                <a:gd name="connsiteY55" fmla="*/ 280537 h 474946"/>
                <a:gd name="connsiteX56" fmla="*/ 114189 w 491003"/>
                <a:gd name="connsiteY56" fmla="*/ 262817 h 474946"/>
                <a:gd name="connsiteX57" fmla="*/ 128157 w 491003"/>
                <a:gd name="connsiteY57" fmla="*/ 223101 h 474946"/>
                <a:gd name="connsiteX58" fmla="*/ 98944 w 491003"/>
                <a:gd name="connsiteY58" fmla="*/ 204883 h 474946"/>
                <a:gd name="connsiteX59" fmla="*/ 74816 w 491003"/>
                <a:gd name="connsiteY59" fmla="*/ 204522 h 474946"/>
                <a:gd name="connsiteX60" fmla="*/ 47106 w 491003"/>
                <a:gd name="connsiteY60" fmla="*/ 183538 h 474946"/>
                <a:gd name="connsiteX61" fmla="*/ 0 w 491003"/>
                <a:gd name="connsiteY61" fmla="*/ 175380 h 474946"/>
                <a:gd name="connsiteX62" fmla="*/ 15732 w 491003"/>
                <a:gd name="connsiteY62" fmla="*/ 140893 h 474946"/>
                <a:gd name="connsiteX63" fmla="*/ 63454 w 491003"/>
                <a:gd name="connsiteY63" fmla="*/ 136348 h 474946"/>
                <a:gd name="connsiteX64" fmla="*/ 66185 w 491003"/>
                <a:gd name="connsiteY64" fmla="*/ 136769 h 474946"/>
                <a:gd name="connsiteX65" fmla="*/ 70598 w 491003"/>
                <a:gd name="connsiteY65" fmla="*/ 127658 h 474946"/>
                <a:gd name="connsiteX66" fmla="*/ 116543 w 491003"/>
                <a:gd name="connsiteY66" fmla="*/ 135618 h 474946"/>
                <a:gd name="connsiteX67" fmla="*/ 111176 w 491003"/>
                <a:gd name="connsiteY67" fmla="*/ 81809 h 474946"/>
                <a:gd name="connsiteX68" fmla="*/ 119510 w 491003"/>
                <a:gd name="connsiteY68" fmla="*/ 88477 h 474946"/>
                <a:gd name="connsiteX69" fmla="*/ 132804 w 491003"/>
                <a:gd name="connsiteY69" fmla="*/ 78913 h 474946"/>
                <a:gd name="connsiteX70" fmla="*/ 149745 w 491003"/>
                <a:gd name="connsiteY70" fmla="*/ 106949 h 474946"/>
                <a:gd name="connsiteX71" fmla="*/ 184320 w 491003"/>
                <a:gd name="connsiteY71" fmla="*/ 85964 h 474946"/>
                <a:gd name="connsiteX72" fmla="*/ 224574 w 491003"/>
                <a:gd name="connsiteY72" fmla="*/ 65902 h 474946"/>
                <a:gd name="connsiteX73" fmla="*/ 223959 w 491003"/>
                <a:gd name="connsiteY73" fmla="*/ 37177 h 474946"/>
                <a:gd name="connsiteX74" fmla="*/ 245251 w 491003"/>
                <a:gd name="connsiteY74" fmla="*/ 15907 h 474946"/>
                <a:gd name="connsiteX75" fmla="*/ 279338 w 491003"/>
                <a:gd name="connsiteY75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58298 w 491003"/>
                <a:gd name="connsiteY40" fmla="*/ 413855 h 474946"/>
                <a:gd name="connsiteX41" fmla="*/ 330682 w 491003"/>
                <a:gd name="connsiteY41" fmla="*/ 415276 h 474946"/>
                <a:gd name="connsiteX42" fmla="*/ 306934 w 491003"/>
                <a:gd name="connsiteY42" fmla="*/ 436314 h 474946"/>
                <a:gd name="connsiteX43" fmla="*/ 302389 w 491003"/>
                <a:gd name="connsiteY43" fmla="*/ 468129 h 474946"/>
                <a:gd name="connsiteX44" fmla="*/ 259212 w 491003"/>
                <a:gd name="connsiteY44" fmla="*/ 474946 h 474946"/>
                <a:gd name="connsiteX45" fmla="*/ 257564 w 491003"/>
                <a:gd name="connsiteY45" fmla="*/ 474078 h 474946"/>
                <a:gd name="connsiteX46" fmla="*/ 252068 w 491003"/>
                <a:gd name="connsiteY46" fmla="*/ 474946 h 474946"/>
                <a:gd name="connsiteX47" fmla="*/ 213572 w 491003"/>
                <a:gd name="connsiteY47" fmla="*/ 454685 h 474946"/>
                <a:gd name="connsiteX48" fmla="*/ 204673 w 491003"/>
                <a:gd name="connsiteY48" fmla="*/ 463584 h 474946"/>
                <a:gd name="connsiteX49" fmla="*/ 199272 w 491003"/>
                <a:gd name="connsiteY49" fmla="*/ 461841 h 474946"/>
                <a:gd name="connsiteX50" fmla="*/ 197529 w 491003"/>
                <a:gd name="connsiteY50" fmla="*/ 463584 h 474946"/>
                <a:gd name="connsiteX51" fmla="*/ 127083 w 491003"/>
                <a:gd name="connsiteY51" fmla="*/ 440859 h 474946"/>
                <a:gd name="connsiteX52" fmla="*/ 111176 w 491003"/>
                <a:gd name="connsiteY52" fmla="*/ 420407 h 474946"/>
                <a:gd name="connsiteX53" fmla="*/ 131004 w 491003"/>
                <a:gd name="connsiteY53" fmla="*/ 385695 h 474946"/>
                <a:gd name="connsiteX54" fmla="*/ 119526 w 491003"/>
                <a:gd name="connsiteY54" fmla="*/ 342244 h 474946"/>
                <a:gd name="connsiteX55" fmla="*/ 132485 w 491003"/>
                <a:gd name="connsiteY55" fmla="*/ 317702 h 474946"/>
                <a:gd name="connsiteX56" fmla="*/ 121065 w 491003"/>
                <a:gd name="connsiteY56" fmla="*/ 280537 h 474946"/>
                <a:gd name="connsiteX57" fmla="*/ 114189 w 491003"/>
                <a:gd name="connsiteY57" fmla="*/ 262817 h 474946"/>
                <a:gd name="connsiteX58" fmla="*/ 128157 w 491003"/>
                <a:gd name="connsiteY58" fmla="*/ 223101 h 474946"/>
                <a:gd name="connsiteX59" fmla="*/ 98944 w 491003"/>
                <a:gd name="connsiteY59" fmla="*/ 204883 h 474946"/>
                <a:gd name="connsiteX60" fmla="*/ 74816 w 491003"/>
                <a:gd name="connsiteY60" fmla="*/ 204522 h 474946"/>
                <a:gd name="connsiteX61" fmla="*/ 47106 w 491003"/>
                <a:gd name="connsiteY61" fmla="*/ 183538 h 474946"/>
                <a:gd name="connsiteX62" fmla="*/ 0 w 491003"/>
                <a:gd name="connsiteY62" fmla="*/ 175380 h 474946"/>
                <a:gd name="connsiteX63" fmla="*/ 15732 w 491003"/>
                <a:gd name="connsiteY63" fmla="*/ 140893 h 474946"/>
                <a:gd name="connsiteX64" fmla="*/ 63454 w 491003"/>
                <a:gd name="connsiteY64" fmla="*/ 136348 h 474946"/>
                <a:gd name="connsiteX65" fmla="*/ 66185 w 491003"/>
                <a:gd name="connsiteY65" fmla="*/ 136769 h 474946"/>
                <a:gd name="connsiteX66" fmla="*/ 70598 w 491003"/>
                <a:gd name="connsiteY66" fmla="*/ 127658 h 474946"/>
                <a:gd name="connsiteX67" fmla="*/ 116543 w 491003"/>
                <a:gd name="connsiteY67" fmla="*/ 135618 h 474946"/>
                <a:gd name="connsiteX68" fmla="*/ 111176 w 491003"/>
                <a:gd name="connsiteY68" fmla="*/ 81809 h 474946"/>
                <a:gd name="connsiteX69" fmla="*/ 119510 w 491003"/>
                <a:gd name="connsiteY69" fmla="*/ 88477 h 474946"/>
                <a:gd name="connsiteX70" fmla="*/ 132804 w 491003"/>
                <a:gd name="connsiteY70" fmla="*/ 78913 h 474946"/>
                <a:gd name="connsiteX71" fmla="*/ 149745 w 491003"/>
                <a:gd name="connsiteY71" fmla="*/ 106949 h 474946"/>
                <a:gd name="connsiteX72" fmla="*/ 184320 w 491003"/>
                <a:gd name="connsiteY72" fmla="*/ 85964 h 474946"/>
                <a:gd name="connsiteX73" fmla="*/ 224574 w 491003"/>
                <a:gd name="connsiteY73" fmla="*/ 65902 h 474946"/>
                <a:gd name="connsiteX74" fmla="*/ 223959 w 491003"/>
                <a:gd name="connsiteY74" fmla="*/ 37177 h 474946"/>
                <a:gd name="connsiteX75" fmla="*/ 245251 w 491003"/>
                <a:gd name="connsiteY75" fmla="*/ 15907 h 474946"/>
                <a:gd name="connsiteX76" fmla="*/ 279338 w 491003"/>
                <a:gd name="connsiteY76" fmla="*/ 0 h 474946"/>
                <a:gd name="connsiteX0" fmla="*/ 279338 w 491003"/>
                <a:gd name="connsiteY0" fmla="*/ 0 h 474946"/>
                <a:gd name="connsiteX1" fmla="*/ 279853 w 491003"/>
                <a:gd name="connsiteY1" fmla="*/ 3093 h 474946"/>
                <a:gd name="connsiteX2" fmla="*/ 286482 w 491003"/>
                <a:gd name="connsiteY2" fmla="*/ 0 h 474946"/>
                <a:gd name="connsiteX3" fmla="*/ 291027 w 491003"/>
                <a:gd name="connsiteY3" fmla="*/ 27270 h 474946"/>
                <a:gd name="connsiteX4" fmla="*/ 299790 w 491003"/>
                <a:gd name="connsiteY4" fmla="*/ 27270 h 474946"/>
                <a:gd name="connsiteX5" fmla="*/ 306934 w 491003"/>
                <a:gd name="connsiteY5" fmla="*/ 27270 h 474946"/>
                <a:gd name="connsiteX6" fmla="*/ 322841 w 491003"/>
                <a:gd name="connsiteY6" fmla="*/ 49994 h 474946"/>
                <a:gd name="connsiteX7" fmla="*/ 348413 w 491003"/>
                <a:gd name="connsiteY7" fmla="*/ 73435 h 474946"/>
                <a:gd name="connsiteX8" fmla="*/ 358874 w 491003"/>
                <a:gd name="connsiteY8" fmla="*/ 70447 h 474946"/>
                <a:gd name="connsiteX9" fmla="*/ 360660 w 491003"/>
                <a:gd name="connsiteY9" fmla="*/ 71978 h 474946"/>
                <a:gd name="connsiteX10" fmla="*/ 366018 w 491003"/>
                <a:gd name="connsiteY10" fmla="*/ 70447 h 474946"/>
                <a:gd name="connsiteX11" fmla="*/ 397832 w 491003"/>
                <a:gd name="connsiteY11" fmla="*/ 97716 h 474946"/>
                <a:gd name="connsiteX12" fmla="*/ 409195 w 491003"/>
                <a:gd name="connsiteY12" fmla="*/ 102261 h 474946"/>
                <a:gd name="connsiteX13" fmla="*/ 413413 w 491003"/>
                <a:gd name="connsiteY13" fmla="*/ 102261 h 474946"/>
                <a:gd name="connsiteX14" fmla="*/ 420557 w 491003"/>
                <a:gd name="connsiteY14" fmla="*/ 102261 h 474946"/>
                <a:gd name="connsiteX15" fmla="*/ 436464 w 491003"/>
                <a:gd name="connsiteY15" fmla="*/ 113624 h 474946"/>
                <a:gd name="connsiteX16" fmla="*/ 491003 w 491003"/>
                <a:gd name="connsiteY16" fmla="*/ 124986 h 474946"/>
                <a:gd name="connsiteX17" fmla="*/ 468279 w 491003"/>
                <a:gd name="connsiteY17" fmla="*/ 161345 h 474946"/>
                <a:gd name="connsiteX18" fmla="*/ 463734 w 491003"/>
                <a:gd name="connsiteY18" fmla="*/ 204522 h 474946"/>
                <a:gd name="connsiteX19" fmla="*/ 452371 w 491003"/>
                <a:gd name="connsiteY19" fmla="*/ 211340 h 474946"/>
                <a:gd name="connsiteX20" fmla="*/ 448204 w 491003"/>
                <a:gd name="connsiteY20" fmla="*/ 209554 h 474946"/>
                <a:gd name="connsiteX21" fmla="*/ 445227 w 491003"/>
                <a:gd name="connsiteY21" fmla="*/ 211340 h 474946"/>
                <a:gd name="connsiteX22" fmla="*/ 437461 w 491003"/>
                <a:gd name="connsiteY22" fmla="*/ 208011 h 474946"/>
                <a:gd name="connsiteX23" fmla="*/ 441009 w 491003"/>
                <a:gd name="connsiteY23" fmla="*/ 220430 h 474946"/>
                <a:gd name="connsiteX24" fmla="*/ 413740 w 491003"/>
                <a:gd name="connsiteY24" fmla="*/ 247699 h 474946"/>
                <a:gd name="connsiteX25" fmla="*/ 413740 w 491003"/>
                <a:gd name="connsiteY25" fmla="*/ 269866 h 474946"/>
                <a:gd name="connsiteX26" fmla="*/ 422503 w 491003"/>
                <a:gd name="connsiteY26" fmla="*/ 263607 h 474946"/>
                <a:gd name="connsiteX27" fmla="*/ 424141 w 491003"/>
                <a:gd name="connsiteY27" fmla="*/ 267539 h 474946"/>
                <a:gd name="connsiteX28" fmla="*/ 429647 w 491003"/>
                <a:gd name="connsiteY28" fmla="*/ 263607 h 474946"/>
                <a:gd name="connsiteX29" fmla="*/ 441009 w 491003"/>
                <a:gd name="connsiteY29" fmla="*/ 290876 h 474946"/>
                <a:gd name="connsiteX30" fmla="*/ 441009 w 491003"/>
                <a:gd name="connsiteY30" fmla="*/ 302239 h 474946"/>
                <a:gd name="connsiteX31" fmla="*/ 452371 w 491003"/>
                <a:gd name="connsiteY31" fmla="*/ 322691 h 474946"/>
                <a:gd name="connsiteX32" fmla="*/ 441009 w 491003"/>
                <a:gd name="connsiteY32" fmla="*/ 338598 h 474946"/>
                <a:gd name="connsiteX33" fmla="*/ 447826 w 491003"/>
                <a:gd name="connsiteY33" fmla="*/ 381775 h 474946"/>
                <a:gd name="connsiteX34" fmla="*/ 461135 w 491003"/>
                <a:gd name="connsiteY34" fmla="*/ 381775 h 474946"/>
                <a:gd name="connsiteX35" fmla="*/ 468279 w 491003"/>
                <a:gd name="connsiteY35" fmla="*/ 381775 h 474946"/>
                <a:gd name="connsiteX36" fmla="*/ 463734 w 491003"/>
                <a:gd name="connsiteY36" fmla="*/ 409045 h 474946"/>
                <a:gd name="connsiteX37" fmla="*/ 429647 w 491003"/>
                <a:gd name="connsiteY37" fmla="*/ 436314 h 474946"/>
                <a:gd name="connsiteX38" fmla="*/ 423734 w 491003"/>
                <a:gd name="connsiteY38" fmla="*/ 435329 h 474946"/>
                <a:gd name="connsiteX39" fmla="*/ 422503 w 491003"/>
                <a:gd name="connsiteY39" fmla="*/ 436314 h 474946"/>
                <a:gd name="connsiteX40" fmla="*/ 385566 w 491003"/>
                <a:gd name="connsiteY40" fmla="*/ 442719 h 474946"/>
                <a:gd name="connsiteX41" fmla="*/ 358298 w 491003"/>
                <a:gd name="connsiteY41" fmla="*/ 413855 h 474946"/>
                <a:gd name="connsiteX42" fmla="*/ 330682 w 491003"/>
                <a:gd name="connsiteY42" fmla="*/ 415276 h 474946"/>
                <a:gd name="connsiteX43" fmla="*/ 306934 w 491003"/>
                <a:gd name="connsiteY43" fmla="*/ 436314 h 474946"/>
                <a:gd name="connsiteX44" fmla="*/ 302389 w 491003"/>
                <a:gd name="connsiteY44" fmla="*/ 468129 h 474946"/>
                <a:gd name="connsiteX45" fmla="*/ 259212 w 491003"/>
                <a:gd name="connsiteY45" fmla="*/ 474946 h 474946"/>
                <a:gd name="connsiteX46" fmla="*/ 257564 w 491003"/>
                <a:gd name="connsiteY46" fmla="*/ 474078 h 474946"/>
                <a:gd name="connsiteX47" fmla="*/ 252068 w 491003"/>
                <a:gd name="connsiteY47" fmla="*/ 474946 h 474946"/>
                <a:gd name="connsiteX48" fmla="*/ 213572 w 491003"/>
                <a:gd name="connsiteY48" fmla="*/ 454685 h 474946"/>
                <a:gd name="connsiteX49" fmla="*/ 204673 w 491003"/>
                <a:gd name="connsiteY49" fmla="*/ 463584 h 474946"/>
                <a:gd name="connsiteX50" fmla="*/ 199272 w 491003"/>
                <a:gd name="connsiteY50" fmla="*/ 461841 h 474946"/>
                <a:gd name="connsiteX51" fmla="*/ 197529 w 491003"/>
                <a:gd name="connsiteY51" fmla="*/ 463584 h 474946"/>
                <a:gd name="connsiteX52" fmla="*/ 127083 w 491003"/>
                <a:gd name="connsiteY52" fmla="*/ 440859 h 474946"/>
                <a:gd name="connsiteX53" fmla="*/ 111176 w 491003"/>
                <a:gd name="connsiteY53" fmla="*/ 420407 h 474946"/>
                <a:gd name="connsiteX54" fmla="*/ 131004 w 491003"/>
                <a:gd name="connsiteY54" fmla="*/ 385695 h 474946"/>
                <a:gd name="connsiteX55" fmla="*/ 119526 w 491003"/>
                <a:gd name="connsiteY55" fmla="*/ 342244 h 474946"/>
                <a:gd name="connsiteX56" fmla="*/ 132485 w 491003"/>
                <a:gd name="connsiteY56" fmla="*/ 317702 h 474946"/>
                <a:gd name="connsiteX57" fmla="*/ 121065 w 491003"/>
                <a:gd name="connsiteY57" fmla="*/ 280537 h 474946"/>
                <a:gd name="connsiteX58" fmla="*/ 114189 w 491003"/>
                <a:gd name="connsiteY58" fmla="*/ 262817 h 474946"/>
                <a:gd name="connsiteX59" fmla="*/ 128157 w 491003"/>
                <a:gd name="connsiteY59" fmla="*/ 223101 h 474946"/>
                <a:gd name="connsiteX60" fmla="*/ 98944 w 491003"/>
                <a:gd name="connsiteY60" fmla="*/ 204883 h 474946"/>
                <a:gd name="connsiteX61" fmla="*/ 74816 w 491003"/>
                <a:gd name="connsiteY61" fmla="*/ 204522 h 474946"/>
                <a:gd name="connsiteX62" fmla="*/ 47106 w 491003"/>
                <a:gd name="connsiteY62" fmla="*/ 183538 h 474946"/>
                <a:gd name="connsiteX63" fmla="*/ 0 w 491003"/>
                <a:gd name="connsiteY63" fmla="*/ 175380 h 474946"/>
                <a:gd name="connsiteX64" fmla="*/ 15732 w 491003"/>
                <a:gd name="connsiteY64" fmla="*/ 140893 h 474946"/>
                <a:gd name="connsiteX65" fmla="*/ 63454 w 491003"/>
                <a:gd name="connsiteY65" fmla="*/ 136348 h 474946"/>
                <a:gd name="connsiteX66" fmla="*/ 66185 w 491003"/>
                <a:gd name="connsiteY66" fmla="*/ 136769 h 474946"/>
                <a:gd name="connsiteX67" fmla="*/ 70598 w 491003"/>
                <a:gd name="connsiteY67" fmla="*/ 127658 h 474946"/>
                <a:gd name="connsiteX68" fmla="*/ 116543 w 491003"/>
                <a:gd name="connsiteY68" fmla="*/ 135618 h 474946"/>
                <a:gd name="connsiteX69" fmla="*/ 111176 w 491003"/>
                <a:gd name="connsiteY69" fmla="*/ 81809 h 474946"/>
                <a:gd name="connsiteX70" fmla="*/ 119510 w 491003"/>
                <a:gd name="connsiteY70" fmla="*/ 88477 h 474946"/>
                <a:gd name="connsiteX71" fmla="*/ 132804 w 491003"/>
                <a:gd name="connsiteY71" fmla="*/ 78913 h 474946"/>
                <a:gd name="connsiteX72" fmla="*/ 149745 w 491003"/>
                <a:gd name="connsiteY72" fmla="*/ 106949 h 474946"/>
                <a:gd name="connsiteX73" fmla="*/ 184320 w 491003"/>
                <a:gd name="connsiteY73" fmla="*/ 85964 h 474946"/>
                <a:gd name="connsiteX74" fmla="*/ 224574 w 491003"/>
                <a:gd name="connsiteY74" fmla="*/ 65902 h 474946"/>
                <a:gd name="connsiteX75" fmla="*/ 223959 w 491003"/>
                <a:gd name="connsiteY75" fmla="*/ 37177 h 474946"/>
                <a:gd name="connsiteX76" fmla="*/ 245251 w 491003"/>
                <a:gd name="connsiteY76" fmla="*/ 15907 h 474946"/>
                <a:gd name="connsiteX77" fmla="*/ 279338 w 491003"/>
                <a:gd name="connsiteY77" fmla="*/ 0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491003" h="474946">
                  <a:moveTo>
                    <a:pt x="279338" y="0"/>
                  </a:moveTo>
                  <a:cubicBezTo>
                    <a:pt x="279510" y="1031"/>
                    <a:pt x="279681" y="2062"/>
                    <a:pt x="279853" y="3093"/>
                  </a:cubicBezTo>
                  <a:lnTo>
                    <a:pt x="286482" y="0"/>
                  </a:lnTo>
                  <a:lnTo>
                    <a:pt x="291027" y="27270"/>
                  </a:lnTo>
                  <a:lnTo>
                    <a:pt x="299790" y="27270"/>
                  </a:lnTo>
                  <a:lnTo>
                    <a:pt x="306934" y="27270"/>
                  </a:lnTo>
                  <a:lnTo>
                    <a:pt x="322841" y="49994"/>
                  </a:lnTo>
                  <a:lnTo>
                    <a:pt x="348413" y="73435"/>
                  </a:lnTo>
                  <a:lnTo>
                    <a:pt x="358874" y="70447"/>
                  </a:lnTo>
                  <a:lnTo>
                    <a:pt x="360660" y="71978"/>
                  </a:lnTo>
                  <a:lnTo>
                    <a:pt x="366018" y="70447"/>
                  </a:lnTo>
                  <a:lnTo>
                    <a:pt x="397832" y="97716"/>
                  </a:lnTo>
                  <a:lnTo>
                    <a:pt x="409195" y="102261"/>
                  </a:lnTo>
                  <a:lnTo>
                    <a:pt x="413413" y="102261"/>
                  </a:lnTo>
                  <a:lnTo>
                    <a:pt x="420557" y="102261"/>
                  </a:lnTo>
                  <a:lnTo>
                    <a:pt x="436464" y="113624"/>
                  </a:lnTo>
                  <a:lnTo>
                    <a:pt x="491003" y="124986"/>
                  </a:lnTo>
                  <a:lnTo>
                    <a:pt x="468279" y="161345"/>
                  </a:lnTo>
                  <a:lnTo>
                    <a:pt x="463734" y="204522"/>
                  </a:lnTo>
                  <a:lnTo>
                    <a:pt x="452371" y="211340"/>
                  </a:lnTo>
                  <a:lnTo>
                    <a:pt x="448204" y="209554"/>
                  </a:lnTo>
                  <a:lnTo>
                    <a:pt x="445227" y="211340"/>
                  </a:lnTo>
                  <a:lnTo>
                    <a:pt x="437461" y="208011"/>
                  </a:lnTo>
                  <a:lnTo>
                    <a:pt x="441009" y="220430"/>
                  </a:lnTo>
                  <a:lnTo>
                    <a:pt x="413740" y="247699"/>
                  </a:lnTo>
                  <a:lnTo>
                    <a:pt x="413740" y="269866"/>
                  </a:lnTo>
                  <a:lnTo>
                    <a:pt x="422503" y="263607"/>
                  </a:lnTo>
                  <a:lnTo>
                    <a:pt x="424141" y="267539"/>
                  </a:lnTo>
                  <a:lnTo>
                    <a:pt x="429647" y="263607"/>
                  </a:lnTo>
                  <a:lnTo>
                    <a:pt x="441009" y="290876"/>
                  </a:lnTo>
                  <a:lnTo>
                    <a:pt x="441009" y="302239"/>
                  </a:lnTo>
                  <a:lnTo>
                    <a:pt x="452371" y="322691"/>
                  </a:lnTo>
                  <a:lnTo>
                    <a:pt x="441009" y="338598"/>
                  </a:lnTo>
                  <a:lnTo>
                    <a:pt x="447826" y="381775"/>
                  </a:lnTo>
                  <a:lnTo>
                    <a:pt x="461135" y="381775"/>
                  </a:lnTo>
                  <a:lnTo>
                    <a:pt x="468279" y="381775"/>
                  </a:lnTo>
                  <a:lnTo>
                    <a:pt x="463734" y="409045"/>
                  </a:lnTo>
                  <a:lnTo>
                    <a:pt x="429647" y="436314"/>
                  </a:lnTo>
                  <a:lnTo>
                    <a:pt x="423734" y="435329"/>
                  </a:lnTo>
                  <a:lnTo>
                    <a:pt x="422503" y="436314"/>
                  </a:lnTo>
                  <a:cubicBezTo>
                    <a:pt x="410191" y="434383"/>
                    <a:pt x="397878" y="444650"/>
                    <a:pt x="385566" y="442719"/>
                  </a:cubicBezTo>
                  <a:lnTo>
                    <a:pt x="358298" y="413855"/>
                  </a:lnTo>
                  <a:cubicBezTo>
                    <a:pt x="351125" y="418394"/>
                    <a:pt x="337855" y="410737"/>
                    <a:pt x="330682" y="415276"/>
                  </a:cubicBezTo>
                  <a:lnTo>
                    <a:pt x="306934" y="436314"/>
                  </a:lnTo>
                  <a:lnTo>
                    <a:pt x="302389" y="468129"/>
                  </a:lnTo>
                  <a:lnTo>
                    <a:pt x="259212" y="474946"/>
                  </a:lnTo>
                  <a:lnTo>
                    <a:pt x="257564" y="474078"/>
                  </a:lnTo>
                  <a:lnTo>
                    <a:pt x="252068" y="474946"/>
                  </a:lnTo>
                  <a:lnTo>
                    <a:pt x="213572" y="454685"/>
                  </a:lnTo>
                  <a:lnTo>
                    <a:pt x="204673" y="463584"/>
                  </a:lnTo>
                  <a:lnTo>
                    <a:pt x="199272" y="461841"/>
                  </a:lnTo>
                  <a:lnTo>
                    <a:pt x="197529" y="463584"/>
                  </a:lnTo>
                  <a:lnTo>
                    <a:pt x="127083" y="440859"/>
                  </a:lnTo>
                  <a:lnTo>
                    <a:pt x="111176" y="420407"/>
                  </a:lnTo>
                  <a:lnTo>
                    <a:pt x="131004" y="385695"/>
                  </a:lnTo>
                  <a:cubicBezTo>
                    <a:pt x="133866" y="374138"/>
                    <a:pt x="119279" y="353576"/>
                    <a:pt x="119526" y="342244"/>
                  </a:cubicBezTo>
                  <a:cubicBezTo>
                    <a:pt x="119773" y="330912"/>
                    <a:pt x="132229" y="327986"/>
                    <a:pt x="132485" y="317702"/>
                  </a:cubicBezTo>
                  <a:cubicBezTo>
                    <a:pt x="132741" y="307418"/>
                    <a:pt x="122081" y="289176"/>
                    <a:pt x="121065" y="280537"/>
                  </a:cubicBezTo>
                  <a:cubicBezTo>
                    <a:pt x="122839" y="273614"/>
                    <a:pt x="112415" y="269740"/>
                    <a:pt x="114189" y="262817"/>
                  </a:cubicBezTo>
                  <a:lnTo>
                    <a:pt x="128157" y="223101"/>
                  </a:lnTo>
                  <a:cubicBezTo>
                    <a:pt x="117402" y="220077"/>
                    <a:pt x="109699" y="207907"/>
                    <a:pt x="98944" y="204883"/>
                  </a:cubicBezTo>
                  <a:lnTo>
                    <a:pt x="74816" y="204522"/>
                  </a:lnTo>
                  <a:cubicBezTo>
                    <a:pt x="63547" y="200577"/>
                    <a:pt x="58375" y="187483"/>
                    <a:pt x="47106" y="183538"/>
                  </a:cubicBezTo>
                  <a:lnTo>
                    <a:pt x="0" y="175380"/>
                  </a:lnTo>
                  <a:lnTo>
                    <a:pt x="15732" y="140893"/>
                  </a:lnTo>
                  <a:lnTo>
                    <a:pt x="63454" y="136348"/>
                  </a:lnTo>
                  <a:lnTo>
                    <a:pt x="66185" y="136769"/>
                  </a:lnTo>
                  <a:lnTo>
                    <a:pt x="70598" y="127658"/>
                  </a:lnTo>
                  <a:lnTo>
                    <a:pt x="116543" y="135618"/>
                  </a:lnTo>
                  <a:lnTo>
                    <a:pt x="111176" y="81809"/>
                  </a:lnTo>
                  <a:lnTo>
                    <a:pt x="119510" y="88477"/>
                  </a:lnTo>
                  <a:lnTo>
                    <a:pt x="132804" y="78913"/>
                  </a:lnTo>
                  <a:lnTo>
                    <a:pt x="149745" y="106949"/>
                  </a:lnTo>
                  <a:cubicBezTo>
                    <a:pt x="159856" y="110157"/>
                    <a:pt x="171848" y="92805"/>
                    <a:pt x="184320" y="85964"/>
                  </a:cubicBezTo>
                  <a:cubicBezTo>
                    <a:pt x="196792" y="79123"/>
                    <a:pt x="215426" y="74033"/>
                    <a:pt x="224574" y="65902"/>
                  </a:cubicBezTo>
                  <a:cubicBezTo>
                    <a:pt x="229451" y="56327"/>
                    <a:pt x="219082" y="46752"/>
                    <a:pt x="223959" y="37177"/>
                  </a:cubicBezTo>
                  <a:lnTo>
                    <a:pt x="245251" y="15907"/>
                  </a:lnTo>
                  <a:lnTo>
                    <a:pt x="27933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0" name="Freeform 133">
              <a:extLst>
                <a:ext uri="{FF2B5EF4-FFF2-40B4-BE49-F238E27FC236}">
                  <a16:creationId xmlns:a16="http://schemas.microsoft.com/office/drawing/2014/main" id="{81A1861A-F0FB-4A72-A10F-FE0BC6E7E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1701" y="3296144"/>
              <a:ext cx="72904" cy="84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8519 w 148190"/>
                <a:gd name="connsiteY17" fmla="*/ 102037 h 163402"/>
                <a:gd name="connsiteX18" fmla="*/ 54539 w 148190"/>
                <a:gd name="connsiteY18" fmla="*/ 22725 h 163402"/>
                <a:gd name="connsiteX19" fmla="*/ 102261 w 148190"/>
                <a:gd name="connsiteY19" fmla="*/ 0 h 163402"/>
                <a:gd name="connsiteX0" fmla="*/ 94964 w 140893"/>
                <a:gd name="connsiteY0" fmla="*/ 0 h 163402"/>
                <a:gd name="connsiteX1" fmla="*/ 122234 w 140893"/>
                <a:gd name="connsiteY1" fmla="*/ 0 h 163402"/>
                <a:gd name="connsiteX2" fmla="*/ 125534 w 140893"/>
                <a:gd name="connsiteY2" fmla="*/ 6601 h 163402"/>
                <a:gd name="connsiteX3" fmla="*/ 129531 w 140893"/>
                <a:gd name="connsiteY3" fmla="*/ 6601 h 163402"/>
                <a:gd name="connsiteX4" fmla="*/ 140893 w 140893"/>
                <a:gd name="connsiteY4" fmla="*/ 29326 h 163402"/>
                <a:gd name="connsiteX5" fmla="*/ 129531 w 140893"/>
                <a:gd name="connsiteY5" fmla="*/ 81593 h 163402"/>
                <a:gd name="connsiteX6" fmla="*/ 118169 w 140893"/>
                <a:gd name="connsiteY6" fmla="*/ 104318 h 163402"/>
                <a:gd name="connsiteX7" fmla="*/ 97716 w 140893"/>
                <a:gd name="connsiteY7" fmla="*/ 104318 h 163402"/>
                <a:gd name="connsiteX8" fmla="*/ 102261 w 140893"/>
                <a:gd name="connsiteY8" fmla="*/ 163402 h 163402"/>
                <a:gd name="connsiteX9" fmla="*/ 86354 w 140893"/>
                <a:gd name="connsiteY9" fmla="*/ 152040 h 163402"/>
                <a:gd name="connsiteX10" fmla="*/ 81493 w 140893"/>
                <a:gd name="connsiteY10" fmla="*/ 147179 h 163402"/>
                <a:gd name="connsiteX11" fmla="*/ 79057 w 140893"/>
                <a:gd name="connsiteY11" fmla="*/ 145439 h 163402"/>
                <a:gd name="connsiteX12" fmla="*/ 58620 w 140893"/>
                <a:gd name="connsiteY12" fmla="*/ 125002 h 163402"/>
                <a:gd name="connsiteX13" fmla="*/ 27270 w 140893"/>
                <a:gd name="connsiteY13" fmla="*/ 140677 h 163402"/>
                <a:gd name="connsiteX14" fmla="*/ 0 w 140893"/>
                <a:gd name="connsiteY14" fmla="*/ 136132 h 163402"/>
                <a:gd name="connsiteX15" fmla="*/ 6213 w 140893"/>
                <a:gd name="connsiteY15" fmla="*/ 131783 h 163402"/>
                <a:gd name="connsiteX16" fmla="*/ 4290 w 140893"/>
                <a:gd name="connsiteY16" fmla="*/ 120841 h 163402"/>
                <a:gd name="connsiteX17" fmla="*/ 21222 w 140893"/>
                <a:gd name="connsiteY17" fmla="*/ 102037 h 163402"/>
                <a:gd name="connsiteX18" fmla="*/ 47242 w 140893"/>
                <a:gd name="connsiteY18" fmla="*/ 22725 h 163402"/>
                <a:gd name="connsiteX19" fmla="*/ 94964 w 140893"/>
                <a:gd name="connsiteY19" fmla="*/ 0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893" h="163402">
                  <a:moveTo>
                    <a:pt x="94964" y="0"/>
                  </a:moveTo>
                  <a:lnTo>
                    <a:pt x="122234" y="0"/>
                  </a:lnTo>
                  <a:lnTo>
                    <a:pt x="125534" y="6601"/>
                  </a:lnTo>
                  <a:lnTo>
                    <a:pt x="129531" y="6601"/>
                  </a:lnTo>
                  <a:lnTo>
                    <a:pt x="140893" y="29326"/>
                  </a:lnTo>
                  <a:lnTo>
                    <a:pt x="129531" y="81593"/>
                  </a:lnTo>
                  <a:lnTo>
                    <a:pt x="118169" y="104318"/>
                  </a:lnTo>
                  <a:lnTo>
                    <a:pt x="97716" y="104318"/>
                  </a:lnTo>
                  <a:lnTo>
                    <a:pt x="102261" y="163402"/>
                  </a:lnTo>
                  <a:lnTo>
                    <a:pt x="86354" y="152040"/>
                  </a:lnTo>
                  <a:lnTo>
                    <a:pt x="81493" y="147179"/>
                  </a:lnTo>
                  <a:lnTo>
                    <a:pt x="79057" y="145439"/>
                  </a:lnTo>
                  <a:lnTo>
                    <a:pt x="58620" y="125002"/>
                  </a:lnTo>
                  <a:lnTo>
                    <a:pt x="27270" y="140677"/>
                  </a:lnTo>
                  <a:lnTo>
                    <a:pt x="0" y="136132"/>
                  </a:lnTo>
                  <a:lnTo>
                    <a:pt x="6213" y="131783"/>
                  </a:lnTo>
                  <a:lnTo>
                    <a:pt x="4290" y="120841"/>
                  </a:lnTo>
                  <a:lnTo>
                    <a:pt x="21222" y="102037"/>
                  </a:lnTo>
                  <a:lnTo>
                    <a:pt x="47242" y="22725"/>
                  </a:lnTo>
                  <a:lnTo>
                    <a:pt x="9496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1" name="Freeform 134">
              <a:extLst>
                <a:ext uri="{FF2B5EF4-FFF2-40B4-BE49-F238E27FC236}">
                  <a16:creationId xmlns:a16="http://schemas.microsoft.com/office/drawing/2014/main" id="{BCCC6A01-E2F3-4A12-B270-60C005C89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0840" y="3466645"/>
              <a:ext cx="83488" cy="60195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2" name="Freeform 135">
              <a:extLst>
                <a:ext uri="{FF2B5EF4-FFF2-40B4-BE49-F238E27FC236}">
                  <a16:creationId xmlns:a16="http://schemas.microsoft.com/office/drawing/2014/main" id="{BBF3CA0D-3D20-404D-B385-ACD84E62B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99612"/>
              <a:ext cx="105829" cy="82424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3" name="Freeform 136">
              <a:extLst>
                <a:ext uri="{FF2B5EF4-FFF2-40B4-BE49-F238E27FC236}">
                  <a16:creationId xmlns:a16="http://schemas.microsoft.com/office/drawing/2014/main" id="{86A7D8E6-DEFE-4510-8141-83E7388D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0983" y="3739447"/>
              <a:ext cx="393916" cy="395374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4" name="Freeform 137">
              <a:extLst>
                <a:ext uri="{FF2B5EF4-FFF2-40B4-BE49-F238E27FC236}">
                  <a16:creationId xmlns:a16="http://schemas.microsoft.com/office/drawing/2014/main" id="{BF326491-A72D-4A6B-A09C-C083EBE7D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969" y="4303865"/>
              <a:ext cx="61258" cy="63497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5" name="Freeform 138">
              <a:extLst>
                <a:ext uri="{FF2B5EF4-FFF2-40B4-BE49-F238E27FC236}">
                  <a16:creationId xmlns:a16="http://schemas.microsoft.com/office/drawing/2014/main" id="{7C405CA3-D298-495F-92FA-770658883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517" y="4256830"/>
              <a:ext cx="142393" cy="104765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6" name="Freeform 139">
              <a:extLst>
                <a:ext uri="{FF2B5EF4-FFF2-40B4-BE49-F238E27FC236}">
                  <a16:creationId xmlns:a16="http://schemas.microsoft.com/office/drawing/2014/main" id="{FEBD0385-AB6A-488E-AED3-B44E51EDA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259" y="3768420"/>
              <a:ext cx="248383" cy="223077"/>
            </a:xfrm>
            <a:custGeom>
              <a:avLst/>
              <a:gdLst/>
              <a:ahLst/>
              <a:cxnLst/>
              <a:rect l="l" t="t" r="r" b="b"/>
              <a:pathLst>
                <a:path w="315680" h="283518">
                  <a:moveTo>
                    <a:pt x="89917" y="131513"/>
                  </a:moveTo>
                  <a:cubicBezTo>
                    <a:pt x="89982" y="131740"/>
                    <a:pt x="90046" y="131968"/>
                    <a:pt x="90111" y="132195"/>
                  </a:cubicBezTo>
                  <a:cubicBezTo>
                    <a:pt x="90018" y="132334"/>
                    <a:pt x="89936" y="132477"/>
                    <a:pt x="89954" y="132667"/>
                  </a:cubicBezTo>
                  <a:cubicBezTo>
                    <a:pt x="89942" y="132282"/>
                    <a:pt x="89929" y="131898"/>
                    <a:pt x="89917" y="131513"/>
                  </a:cubicBezTo>
                  <a:close/>
                  <a:moveTo>
                    <a:pt x="197404" y="0"/>
                  </a:moveTo>
                  <a:lnTo>
                    <a:pt x="230282" y="10461"/>
                  </a:lnTo>
                  <a:lnTo>
                    <a:pt x="254194" y="10461"/>
                  </a:lnTo>
                  <a:lnTo>
                    <a:pt x="279599" y="17934"/>
                  </a:lnTo>
                  <a:lnTo>
                    <a:pt x="290061" y="17934"/>
                  </a:lnTo>
                  <a:lnTo>
                    <a:pt x="292671" y="24198"/>
                  </a:lnTo>
                  <a:lnTo>
                    <a:pt x="294758" y="24198"/>
                  </a:lnTo>
                  <a:lnTo>
                    <a:pt x="302230" y="42131"/>
                  </a:lnTo>
                  <a:lnTo>
                    <a:pt x="305219" y="58570"/>
                  </a:lnTo>
                  <a:lnTo>
                    <a:pt x="312691" y="91449"/>
                  </a:lnTo>
                  <a:lnTo>
                    <a:pt x="315680" y="94438"/>
                  </a:lnTo>
                  <a:lnTo>
                    <a:pt x="312691" y="109382"/>
                  </a:lnTo>
                  <a:lnTo>
                    <a:pt x="279813" y="112371"/>
                  </a:lnTo>
                  <a:lnTo>
                    <a:pt x="269352" y="122833"/>
                  </a:lnTo>
                  <a:lnTo>
                    <a:pt x="255902" y="125822"/>
                  </a:lnTo>
                  <a:lnTo>
                    <a:pt x="255902" y="143755"/>
                  </a:lnTo>
                  <a:lnTo>
                    <a:pt x="227507" y="154216"/>
                  </a:lnTo>
                  <a:lnTo>
                    <a:pt x="220034" y="172150"/>
                  </a:lnTo>
                  <a:lnTo>
                    <a:pt x="199112" y="179622"/>
                  </a:lnTo>
                  <a:lnTo>
                    <a:pt x="175200" y="182611"/>
                  </a:lnTo>
                  <a:lnTo>
                    <a:pt x="136344" y="200545"/>
                  </a:lnTo>
                  <a:lnTo>
                    <a:pt x="136344" y="236412"/>
                  </a:lnTo>
                  <a:lnTo>
                    <a:pt x="131861" y="236412"/>
                  </a:lnTo>
                  <a:lnTo>
                    <a:pt x="131861" y="237190"/>
                  </a:lnTo>
                  <a:lnTo>
                    <a:pt x="134554" y="237190"/>
                  </a:lnTo>
                  <a:lnTo>
                    <a:pt x="131861" y="243922"/>
                  </a:lnTo>
                  <a:lnTo>
                    <a:pt x="131861" y="249862"/>
                  </a:lnTo>
                  <a:lnTo>
                    <a:pt x="131565" y="249862"/>
                  </a:lnTo>
                  <a:lnTo>
                    <a:pt x="131565" y="250640"/>
                  </a:lnTo>
                  <a:lnTo>
                    <a:pt x="131565" y="283518"/>
                  </a:lnTo>
                  <a:lnTo>
                    <a:pt x="128737" y="283518"/>
                  </a:lnTo>
                  <a:lnTo>
                    <a:pt x="131217" y="246316"/>
                  </a:lnTo>
                  <a:lnTo>
                    <a:pt x="0" y="246316"/>
                  </a:lnTo>
                  <a:lnTo>
                    <a:pt x="3748" y="235073"/>
                  </a:lnTo>
                  <a:cubicBezTo>
                    <a:pt x="5653" y="233168"/>
                    <a:pt x="7393" y="231083"/>
                    <a:pt x="9463" y="229358"/>
                  </a:cubicBezTo>
                  <a:cubicBezTo>
                    <a:pt x="11222" y="227892"/>
                    <a:pt x="7558" y="229358"/>
                    <a:pt x="15178" y="225548"/>
                  </a:cubicBezTo>
                  <a:cubicBezTo>
                    <a:pt x="22798" y="221738"/>
                    <a:pt x="47563" y="209991"/>
                    <a:pt x="55183" y="206498"/>
                  </a:cubicBezTo>
                  <a:lnTo>
                    <a:pt x="60310" y="204706"/>
                  </a:lnTo>
                  <a:cubicBezTo>
                    <a:pt x="60590" y="204823"/>
                    <a:pt x="60114" y="205220"/>
                    <a:pt x="60898" y="204593"/>
                  </a:cubicBezTo>
                  <a:cubicBezTo>
                    <a:pt x="62686" y="203163"/>
                    <a:pt x="63089" y="200497"/>
                    <a:pt x="64708" y="198878"/>
                  </a:cubicBezTo>
                  <a:cubicBezTo>
                    <a:pt x="66327" y="197259"/>
                    <a:pt x="68518" y="196338"/>
                    <a:pt x="70423" y="195068"/>
                  </a:cubicBezTo>
                  <a:cubicBezTo>
                    <a:pt x="75445" y="193394"/>
                    <a:pt x="75924" y="193471"/>
                    <a:pt x="76337" y="192976"/>
                  </a:cubicBezTo>
                  <a:lnTo>
                    <a:pt x="81853" y="187448"/>
                  </a:lnTo>
                  <a:cubicBezTo>
                    <a:pt x="83612" y="185982"/>
                    <a:pt x="87244" y="185905"/>
                    <a:pt x="87568" y="183638"/>
                  </a:cubicBezTo>
                  <a:cubicBezTo>
                    <a:pt x="89905" y="167282"/>
                    <a:pt x="88336" y="150591"/>
                    <a:pt x="89473" y="134108"/>
                  </a:cubicBezTo>
                  <a:lnTo>
                    <a:pt x="89954" y="132667"/>
                  </a:lnTo>
                  <a:cubicBezTo>
                    <a:pt x="90160" y="139138"/>
                    <a:pt x="90365" y="145609"/>
                    <a:pt x="90571" y="152080"/>
                  </a:cubicBezTo>
                  <a:lnTo>
                    <a:pt x="91378" y="128393"/>
                  </a:lnTo>
                  <a:lnTo>
                    <a:pt x="85550" y="124808"/>
                  </a:lnTo>
                  <a:lnTo>
                    <a:pt x="104713" y="101723"/>
                  </a:lnTo>
                  <a:cubicBezTo>
                    <a:pt x="106618" y="100453"/>
                    <a:pt x="107253" y="97913"/>
                    <a:pt x="108523" y="96008"/>
                  </a:cubicBezTo>
                  <a:lnTo>
                    <a:pt x="106477" y="94244"/>
                  </a:lnTo>
                  <a:cubicBezTo>
                    <a:pt x="109017" y="90434"/>
                    <a:pt x="121541" y="75043"/>
                    <a:pt x="123763" y="73148"/>
                  </a:cubicBezTo>
                  <a:cubicBezTo>
                    <a:pt x="123687" y="74964"/>
                    <a:pt x="118207" y="83941"/>
                    <a:pt x="119812" y="82871"/>
                  </a:cubicBezTo>
                  <a:cubicBezTo>
                    <a:pt x="127699" y="80242"/>
                    <a:pt x="133900" y="66514"/>
                    <a:pt x="139003" y="61718"/>
                  </a:cubicBezTo>
                  <a:cubicBezTo>
                    <a:pt x="144107" y="56923"/>
                    <a:pt x="146623" y="56638"/>
                    <a:pt x="150433" y="54098"/>
                  </a:cubicBezTo>
                  <a:cubicBezTo>
                    <a:pt x="152338" y="53463"/>
                    <a:pt x="154302" y="52984"/>
                    <a:pt x="156148" y="52193"/>
                  </a:cubicBezTo>
                  <a:cubicBezTo>
                    <a:pt x="166006" y="47968"/>
                    <a:pt x="165188" y="48113"/>
                    <a:pt x="171388" y="36953"/>
                  </a:cubicBezTo>
                  <a:cubicBezTo>
                    <a:pt x="172363" y="35198"/>
                    <a:pt x="172658" y="33143"/>
                    <a:pt x="173293" y="31238"/>
                  </a:cubicBezTo>
                  <a:cubicBezTo>
                    <a:pt x="175198" y="29968"/>
                    <a:pt x="177578" y="29216"/>
                    <a:pt x="179008" y="27428"/>
                  </a:cubicBezTo>
                  <a:cubicBezTo>
                    <a:pt x="180262" y="25860"/>
                    <a:pt x="180015" y="23509"/>
                    <a:pt x="180913" y="21713"/>
                  </a:cubicBezTo>
                  <a:cubicBezTo>
                    <a:pt x="182569" y="18401"/>
                    <a:pt x="184436" y="14138"/>
                    <a:pt x="186628" y="12188"/>
                  </a:cubicBezTo>
                  <a:cubicBezTo>
                    <a:pt x="188820" y="10238"/>
                    <a:pt x="192270" y="12043"/>
                    <a:pt x="194066" y="10012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7" name="Freeform 140">
              <a:extLst>
                <a:ext uri="{FF2B5EF4-FFF2-40B4-BE49-F238E27FC236}">
                  <a16:creationId xmlns:a16="http://schemas.microsoft.com/office/drawing/2014/main" id="{80AE35BD-C9C8-4006-9B83-D8AAB26DD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30" y="4008720"/>
              <a:ext cx="318886" cy="297608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8" name="Freeform 141">
              <a:extLst>
                <a:ext uri="{FF2B5EF4-FFF2-40B4-BE49-F238E27FC236}">
                  <a16:creationId xmlns:a16="http://schemas.microsoft.com/office/drawing/2014/main" id="{8C30F25B-7B5E-43E9-9681-9893A8F9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2659" y="4036830"/>
              <a:ext cx="302423" cy="243742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9" name="Freeform 5">
              <a:extLst>
                <a:ext uri="{FF2B5EF4-FFF2-40B4-BE49-F238E27FC236}">
                  <a16:creationId xmlns:a16="http://schemas.microsoft.com/office/drawing/2014/main" id="{74839E61-C07F-4AB9-8316-5F3BE14E6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531" y="3240880"/>
              <a:ext cx="61145" cy="28221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DEEDC9E1-05A4-4935-94EB-121BA7013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828" y="3603047"/>
              <a:ext cx="32924" cy="7760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1" name="Freeform 20">
              <a:extLst>
                <a:ext uri="{FF2B5EF4-FFF2-40B4-BE49-F238E27FC236}">
                  <a16:creationId xmlns:a16="http://schemas.microsoft.com/office/drawing/2014/main" id="{B564FE29-22FF-4830-806F-6F1E70EE4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5513" y="3430195"/>
              <a:ext cx="144633" cy="71729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2" name="Freeform 26">
              <a:extLst>
                <a:ext uri="{FF2B5EF4-FFF2-40B4-BE49-F238E27FC236}">
                  <a16:creationId xmlns:a16="http://schemas.microsoft.com/office/drawing/2014/main" id="{B92776FE-CE40-4891-9553-1A50FAFB9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991" y="3357290"/>
              <a:ext cx="65849" cy="58793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72E2006F-9CD9-4791-BEA9-D28764077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2445" y="3563067"/>
              <a:ext cx="117587" cy="75256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8A6018-FCCD-4DB6-BAE1-32D2F30AB3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62844" y="3973051"/>
              <a:ext cx="36452" cy="65849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75393FF6-1D22-46F1-9A49-9D9333FDEE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5451" y="3536023"/>
              <a:ext cx="74081" cy="67024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DBE32D62-BAA5-44CC-87E6-4E53A6FE6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7650" y="4139243"/>
              <a:ext cx="22343" cy="52915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7" name="Freeform 60">
              <a:extLst>
                <a:ext uri="{FF2B5EF4-FFF2-40B4-BE49-F238E27FC236}">
                  <a16:creationId xmlns:a16="http://schemas.microsoft.com/office/drawing/2014/main" id="{FADC2BE3-CEB1-4C68-9789-63162A5C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334" y="4297986"/>
              <a:ext cx="114060" cy="117587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598 w 10000"/>
                <a:gd name="connsiteY18" fmla="*/ 8500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402 w 10000"/>
                <a:gd name="connsiteY20" fmla="*/ 9500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526 w 10000"/>
                <a:gd name="connsiteY17" fmla="*/ 8500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5130 w 10000"/>
                <a:gd name="connsiteY19" fmla="*/ 9188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  <a:gd name="connsiteX0" fmla="*/ 3918 w 10000"/>
                <a:gd name="connsiteY0" fmla="*/ 0 h 10000"/>
                <a:gd name="connsiteX1" fmla="*/ 3918 w 10000"/>
                <a:gd name="connsiteY1" fmla="*/ 0 h 10000"/>
                <a:gd name="connsiteX2" fmla="*/ 4124 w 10000"/>
                <a:gd name="connsiteY2" fmla="*/ 700 h 10000"/>
                <a:gd name="connsiteX3" fmla="*/ 4330 w 10000"/>
                <a:gd name="connsiteY3" fmla="*/ 500 h 10000"/>
                <a:gd name="connsiteX4" fmla="*/ 5155 w 10000"/>
                <a:gd name="connsiteY4" fmla="*/ 300 h 10000"/>
                <a:gd name="connsiteX5" fmla="*/ 6082 w 10000"/>
                <a:gd name="connsiteY5" fmla="*/ 500 h 10000"/>
                <a:gd name="connsiteX6" fmla="*/ 6289 w 10000"/>
                <a:gd name="connsiteY6" fmla="*/ 1000 h 10000"/>
                <a:gd name="connsiteX7" fmla="*/ 7010 w 10000"/>
                <a:gd name="connsiteY7" fmla="*/ 1400 h 10000"/>
                <a:gd name="connsiteX8" fmla="*/ 7835 w 10000"/>
                <a:gd name="connsiteY8" fmla="*/ 1000 h 10000"/>
                <a:gd name="connsiteX9" fmla="*/ 8247 w 10000"/>
                <a:gd name="connsiteY9" fmla="*/ 1000 h 10000"/>
                <a:gd name="connsiteX10" fmla="*/ 9485 w 10000"/>
                <a:gd name="connsiteY10" fmla="*/ 1400 h 10000"/>
                <a:gd name="connsiteX11" fmla="*/ 10000 w 10000"/>
                <a:gd name="connsiteY11" fmla="*/ 3800 h 10000"/>
                <a:gd name="connsiteX12" fmla="*/ 9278 w 10000"/>
                <a:gd name="connsiteY12" fmla="*/ 5000 h 10000"/>
                <a:gd name="connsiteX13" fmla="*/ 8763 w 10000"/>
                <a:gd name="connsiteY13" fmla="*/ 6900 h 10000"/>
                <a:gd name="connsiteX14" fmla="*/ 9485 w 10000"/>
                <a:gd name="connsiteY14" fmla="*/ 8300 h 10000"/>
                <a:gd name="connsiteX15" fmla="*/ 9485 w 10000"/>
                <a:gd name="connsiteY15" fmla="*/ 8800 h 10000"/>
                <a:gd name="connsiteX16" fmla="*/ 8763 w 10000"/>
                <a:gd name="connsiteY16" fmla="*/ 8800 h 10000"/>
                <a:gd name="connsiteX17" fmla="*/ 7126 w 10000"/>
                <a:gd name="connsiteY17" fmla="*/ 8112 h 10000"/>
                <a:gd name="connsiteX18" fmla="*/ 6865 w 10000"/>
                <a:gd name="connsiteY18" fmla="*/ 9535 h 10000"/>
                <a:gd name="connsiteX19" fmla="*/ 4463 w 10000"/>
                <a:gd name="connsiteY19" fmla="*/ 9705 h 10000"/>
                <a:gd name="connsiteX20" fmla="*/ 3802 w 10000"/>
                <a:gd name="connsiteY20" fmla="*/ 9112 h 10000"/>
                <a:gd name="connsiteX21" fmla="*/ 1649 w 10000"/>
                <a:gd name="connsiteY21" fmla="*/ 10000 h 10000"/>
                <a:gd name="connsiteX22" fmla="*/ 1443 w 10000"/>
                <a:gd name="connsiteY22" fmla="*/ 9700 h 10000"/>
                <a:gd name="connsiteX23" fmla="*/ 1443 w 10000"/>
                <a:gd name="connsiteY23" fmla="*/ 8500 h 10000"/>
                <a:gd name="connsiteX24" fmla="*/ 1649 w 10000"/>
                <a:gd name="connsiteY24" fmla="*/ 8300 h 10000"/>
                <a:gd name="connsiteX25" fmla="*/ 1649 w 10000"/>
                <a:gd name="connsiteY25" fmla="*/ 7800 h 10000"/>
                <a:gd name="connsiteX26" fmla="*/ 722 w 10000"/>
                <a:gd name="connsiteY26" fmla="*/ 7100 h 10000"/>
                <a:gd name="connsiteX27" fmla="*/ 206 w 10000"/>
                <a:gd name="connsiteY27" fmla="*/ 6900 h 10000"/>
                <a:gd name="connsiteX28" fmla="*/ 0 w 10000"/>
                <a:gd name="connsiteY28" fmla="*/ 6400 h 10000"/>
                <a:gd name="connsiteX29" fmla="*/ 206 w 10000"/>
                <a:gd name="connsiteY29" fmla="*/ 5700 h 10000"/>
                <a:gd name="connsiteX30" fmla="*/ 0 w 10000"/>
                <a:gd name="connsiteY30" fmla="*/ 5000 h 10000"/>
                <a:gd name="connsiteX31" fmla="*/ 206 w 10000"/>
                <a:gd name="connsiteY31" fmla="*/ 4500 h 10000"/>
                <a:gd name="connsiteX32" fmla="*/ 515 w 10000"/>
                <a:gd name="connsiteY32" fmla="*/ 4500 h 10000"/>
                <a:gd name="connsiteX33" fmla="*/ 515 w 10000"/>
                <a:gd name="connsiteY33" fmla="*/ 3800 h 10000"/>
                <a:gd name="connsiteX34" fmla="*/ 515 w 10000"/>
                <a:gd name="connsiteY34" fmla="*/ 3600 h 10000"/>
                <a:gd name="connsiteX35" fmla="*/ 515 w 10000"/>
                <a:gd name="connsiteY35" fmla="*/ 3300 h 10000"/>
                <a:gd name="connsiteX36" fmla="*/ 1237 w 10000"/>
                <a:gd name="connsiteY36" fmla="*/ 3100 h 10000"/>
                <a:gd name="connsiteX37" fmla="*/ 722 w 10000"/>
                <a:gd name="connsiteY37" fmla="*/ 1900 h 10000"/>
                <a:gd name="connsiteX38" fmla="*/ 206 w 10000"/>
                <a:gd name="connsiteY38" fmla="*/ 1200 h 10000"/>
                <a:gd name="connsiteX39" fmla="*/ 515 w 10000"/>
                <a:gd name="connsiteY39" fmla="*/ 500 h 10000"/>
                <a:gd name="connsiteX40" fmla="*/ 722 w 10000"/>
                <a:gd name="connsiteY40" fmla="*/ 500 h 10000"/>
                <a:gd name="connsiteX41" fmla="*/ 928 w 10000"/>
                <a:gd name="connsiteY41" fmla="*/ 300 h 10000"/>
                <a:gd name="connsiteX42" fmla="*/ 1443 w 10000"/>
                <a:gd name="connsiteY42" fmla="*/ 500 h 10000"/>
                <a:gd name="connsiteX43" fmla="*/ 2680 w 10000"/>
                <a:gd name="connsiteY43" fmla="*/ 500 h 10000"/>
                <a:gd name="connsiteX44" fmla="*/ 3196 w 10000"/>
                <a:gd name="connsiteY44" fmla="*/ 0 h 10000"/>
                <a:gd name="connsiteX45" fmla="*/ 3402 w 10000"/>
                <a:gd name="connsiteY45" fmla="*/ 300 h 10000"/>
                <a:gd name="connsiteX46" fmla="*/ 3918 w 10000"/>
                <a:gd name="connsiteY4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0000" h="10000">
                  <a:moveTo>
                    <a:pt x="3918" y="0"/>
                  </a:moveTo>
                  <a:lnTo>
                    <a:pt x="3918" y="0"/>
                  </a:lnTo>
                  <a:cubicBezTo>
                    <a:pt x="3987" y="233"/>
                    <a:pt x="4055" y="467"/>
                    <a:pt x="4124" y="700"/>
                  </a:cubicBezTo>
                  <a:lnTo>
                    <a:pt x="4330" y="500"/>
                  </a:lnTo>
                  <a:lnTo>
                    <a:pt x="5155" y="300"/>
                  </a:lnTo>
                  <a:lnTo>
                    <a:pt x="6082" y="500"/>
                  </a:lnTo>
                  <a:lnTo>
                    <a:pt x="6289" y="1000"/>
                  </a:lnTo>
                  <a:lnTo>
                    <a:pt x="7010" y="1400"/>
                  </a:lnTo>
                  <a:lnTo>
                    <a:pt x="7835" y="1000"/>
                  </a:lnTo>
                  <a:lnTo>
                    <a:pt x="8247" y="1000"/>
                  </a:lnTo>
                  <a:lnTo>
                    <a:pt x="9485" y="1400"/>
                  </a:lnTo>
                  <a:lnTo>
                    <a:pt x="10000" y="3800"/>
                  </a:lnTo>
                  <a:lnTo>
                    <a:pt x="9278" y="5000"/>
                  </a:lnTo>
                  <a:lnTo>
                    <a:pt x="8763" y="6900"/>
                  </a:lnTo>
                  <a:lnTo>
                    <a:pt x="9485" y="8300"/>
                  </a:lnTo>
                  <a:lnTo>
                    <a:pt x="9485" y="8800"/>
                  </a:lnTo>
                  <a:lnTo>
                    <a:pt x="8763" y="8800"/>
                  </a:lnTo>
                  <a:lnTo>
                    <a:pt x="7126" y="8112"/>
                  </a:lnTo>
                  <a:lnTo>
                    <a:pt x="6865" y="9535"/>
                  </a:lnTo>
                  <a:lnTo>
                    <a:pt x="4463" y="9705"/>
                  </a:lnTo>
                  <a:lnTo>
                    <a:pt x="3802" y="9112"/>
                  </a:lnTo>
                  <a:lnTo>
                    <a:pt x="1649" y="10000"/>
                  </a:lnTo>
                  <a:lnTo>
                    <a:pt x="1443" y="9700"/>
                  </a:lnTo>
                  <a:lnTo>
                    <a:pt x="1443" y="8500"/>
                  </a:lnTo>
                  <a:lnTo>
                    <a:pt x="1649" y="8300"/>
                  </a:lnTo>
                  <a:lnTo>
                    <a:pt x="1649" y="7800"/>
                  </a:lnTo>
                  <a:lnTo>
                    <a:pt x="722" y="7100"/>
                  </a:lnTo>
                  <a:lnTo>
                    <a:pt x="206" y="6900"/>
                  </a:lnTo>
                  <a:lnTo>
                    <a:pt x="0" y="6400"/>
                  </a:lnTo>
                  <a:cubicBezTo>
                    <a:pt x="69" y="6167"/>
                    <a:pt x="137" y="5933"/>
                    <a:pt x="206" y="5700"/>
                  </a:cubicBezTo>
                  <a:cubicBezTo>
                    <a:pt x="137" y="5467"/>
                    <a:pt x="69" y="5233"/>
                    <a:pt x="0" y="5000"/>
                  </a:cubicBezTo>
                  <a:lnTo>
                    <a:pt x="206" y="4500"/>
                  </a:lnTo>
                  <a:lnTo>
                    <a:pt x="515" y="4500"/>
                  </a:lnTo>
                  <a:lnTo>
                    <a:pt x="515" y="3800"/>
                  </a:lnTo>
                  <a:lnTo>
                    <a:pt x="515" y="3600"/>
                  </a:lnTo>
                  <a:lnTo>
                    <a:pt x="515" y="3300"/>
                  </a:lnTo>
                  <a:lnTo>
                    <a:pt x="1237" y="3100"/>
                  </a:lnTo>
                  <a:lnTo>
                    <a:pt x="722" y="1900"/>
                  </a:lnTo>
                  <a:lnTo>
                    <a:pt x="206" y="1200"/>
                  </a:lnTo>
                  <a:lnTo>
                    <a:pt x="515" y="500"/>
                  </a:lnTo>
                  <a:lnTo>
                    <a:pt x="722" y="500"/>
                  </a:lnTo>
                  <a:lnTo>
                    <a:pt x="928" y="300"/>
                  </a:lnTo>
                  <a:lnTo>
                    <a:pt x="1443" y="500"/>
                  </a:lnTo>
                  <a:lnTo>
                    <a:pt x="2680" y="500"/>
                  </a:lnTo>
                  <a:lnTo>
                    <a:pt x="3196" y="0"/>
                  </a:lnTo>
                  <a:lnTo>
                    <a:pt x="3402" y="300"/>
                  </a:lnTo>
                  <a:lnTo>
                    <a:pt x="391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8" name="Freeform 68">
              <a:extLst>
                <a:ext uri="{FF2B5EF4-FFF2-40B4-BE49-F238E27FC236}">
                  <a16:creationId xmlns:a16="http://schemas.microsoft.com/office/drawing/2014/main" id="{87DA8A12-ACE5-4710-A851-CEC607C3D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845" y="4267416"/>
              <a:ext cx="229931" cy="305013"/>
            </a:xfrm>
            <a:custGeom>
              <a:avLst/>
              <a:gdLst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98624 w 292229"/>
                <a:gd name="connsiteY95" fmla="*/ 26895 h 393639"/>
                <a:gd name="connsiteX96" fmla="*/ 112098 w 292229"/>
                <a:gd name="connsiteY96" fmla="*/ 26895 h 393639"/>
                <a:gd name="connsiteX97" fmla="*/ 116580 w 292229"/>
                <a:gd name="connsiteY97" fmla="*/ 23942 h 393639"/>
                <a:gd name="connsiteX98" fmla="*/ 152433 w 292229"/>
                <a:gd name="connsiteY98" fmla="*/ 13447 h 393639"/>
                <a:gd name="connsiteX99" fmla="*/ 162890 w 292229"/>
                <a:gd name="connsiteY99" fmla="*/ 5986 h 393639"/>
                <a:gd name="connsiteX100" fmla="*/ 183833 w 292229"/>
                <a:gd name="connsiteY100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52433 w 292229"/>
                <a:gd name="connsiteY99" fmla="*/ 13447 h 393639"/>
                <a:gd name="connsiteX100" fmla="*/ 162890 w 292229"/>
                <a:gd name="connsiteY100" fmla="*/ 5986 h 393639"/>
                <a:gd name="connsiteX101" fmla="*/ 183833 w 292229"/>
                <a:gd name="connsiteY101" fmla="*/ 0 h 393639"/>
                <a:gd name="connsiteX0" fmla="*/ 274988 w 292229"/>
                <a:gd name="connsiteY0" fmla="*/ 246598 h 393639"/>
                <a:gd name="connsiteX1" fmla="*/ 272581 w 292229"/>
                <a:gd name="connsiteY1" fmla="*/ 250808 h 393639"/>
                <a:gd name="connsiteX2" fmla="*/ 281147 w 292229"/>
                <a:gd name="connsiteY2" fmla="*/ 252750 h 393639"/>
                <a:gd name="connsiteX3" fmla="*/ 274988 w 292229"/>
                <a:gd name="connsiteY3" fmla="*/ 246598 h 393639"/>
                <a:gd name="connsiteX4" fmla="*/ 183833 w 292229"/>
                <a:gd name="connsiteY4" fmla="*/ 0 h 393639"/>
                <a:gd name="connsiteX5" fmla="*/ 183833 w 292229"/>
                <a:gd name="connsiteY5" fmla="*/ 13447 h 393639"/>
                <a:gd name="connsiteX6" fmla="*/ 168865 w 292229"/>
                <a:gd name="connsiteY6" fmla="*/ 16480 h 393639"/>
                <a:gd name="connsiteX7" fmla="*/ 162890 w 292229"/>
                <a:gd name="connsiteY7" fmla="*/ 26895 h 393639"/>
                <a:gd name="connsiteX8" fmla="*/ 152433 w 292229"/>
                <a:gd name="connsiteY8" fmla="*/ 34396 h 393639"/>
                <a:gd name="connsiteX9" fmla="*/ 144963 w 292229"/>
                <a:gd name="connsiteY9" fmla="*/ 44811 h 393639"/>
                <a:gd name="connsiteX10" fmla="*/ 140482 w 292229"/>
                <a:gd name="connsiteY10" fmla="*/ 62767 h 393639"/>
                <a:gd name="connsiteX11" fmla="*/ 137494 w 292229"/>
                <a:gd name="connsiteY11" fmla="*/ 77730 h 393639"/>
                <a:gd name="connsiteX12" fmla="*/ 147951 w 292229"/>
                <a:gd name="connsiteY12" fmla="*/ 77730 h 393639"/>
                <a:gd name="connsiteX13" fmla="*/ 152433 w 292229"/>
                <a:gd name="connsiteY13" fmla="*/ 88185 h 393639"/>
                <a:gd name="connsiteX14" fmla="*/ 158408 w 292229"/>
                <a:gd name="connsiteY14" fmla="*/ 94130 h 393639"/>
                <a:gd name="connsiteX15" fmla="*/ 158408 w 292229"/>
                <a:gd name="connsiteY15" fmla="*/ 106141 h 393639"/>
                <a:gd name="connsiteX16" fmla="*/ 155420 w 292229"/>
                <a:gd name="connsiteY16" fmla="*/ 112086 h 393639"/>
                <a:gd name="connsiteX17" fmla="*/ 158408 w 292229"/>
                <a:gd name="connsiteY17" fmla="*/ 116555 h 393639"/>
                <a:gd name="connsiteX18" fmla="*/ 162890 w 292229"/>
                <a:gd name="connsiteY18" fmla="*/ 119548 h 393639"/>
                <a:gd name="connsiteX19" fmla="*/ 168865 w 292229"/>
                <a:gd name="connsiteY19" fmla="*/ 130003 h 393639"/>
                <a:gd name="connsiteX20" fmla="*/ 201759 w 292229"/>
                <a:gd name="connsiteY20" fmla="*/ 127010 h 393639"/>
                <a:gd name="connsiteX21" fmla="*/ 215204 w 292229"/>
                <a:gd name="connsiteY21" fmla="*/ 130003 h 393639"/>
                <a:gd name="connsiteX22" fmla="*/ 230143 w 292229"/>
                <a:gd name="connsiteY22" fmla="*/ 150951 h 393639"/>
                <a:gd name="connsiteX23" fmla="*/ 240600 w 292229"/>
                <a:gd name="connsiteY23" fmla="*/ 147959 h 393639"/>
                <a:gd name="connsiteX24" fmla="*/ 257061 w 292229"/>
                <a:gd name="connsiteY24" fmla="*/ 147959 h 393639"/>
                <a:gd name="connsiteX25" fmla="*/ 272000 w 292229"/>
                <a:gd name="connsiteY25" fmla="*/ 144966 h 393639"/>
                <a:gd name="connsiteX26" fmla="*/ 279469 w 292229"/>
                <a:gd name="connsiteY26" fmla="*/ 150951 h 393639"/>
                <a:gd name="connsiteX27" fmla="*/ 274988 w 292229"/>
                <a:gd name="connsiteY27" fmla="*/ 165875 h 393639"/>
                <a:gd name="connsiteX28" fmla="*/ 272000 w 292229"/>
                <a:gd name="connsiteY28" fmla="*/ 171860 h 393639"/>
                <a:gd name="connsiteX29" fmla="*/ 269012 w 292229"/>
                <a:gd name="connsiteY29" fmla="*/ 186824 h 393639"/>
                <a:gd name="connsiteX30" fmla="*/ 272000 w 292229"/>
                <a:gd name="connsiteY30" fmla="*/ 204740 h 393639"/>
                <a:gd name="connsiteX31" fmla="*/ 282457 w 292229"/>
                <a:gd name="connsiteY31" fmla="*/ 212202 h 393639"/>
                <a:gd name="connsiteX32" fmla="*/ 282457 w 292229"/>
                <a:gd name="connsiteY32" fmla="*/ 218227 h 393639"/>
                <a:gd name="connsiteX33" fmla="*/ 269012 w 292229"/>
                <a:gd name="connsiteY33" fmla="*/ 228681 h 393639"/>
                <a:gd name="connsiteX34" fmla="*/ 279469 w 292229"/>
                <a:gd name="connsiteY34" fmla="*/ 233151 h 393639"/>
                <a:gd name="connsiteX35" fmla="*/ 285445 w 292229"/>
                <a:gd name="connsiteY35" fmla="*/ 243605 h 393639"/>
                <a:gd name="connsiteX36" fmla="*/ 292229 w 292229"/>
                <a:gd name="connsiteY36" fmla="*/ 265315 h 393639"/>
                <a:gd name="connsiteX37" fmla="*/ 284369 w 292229"/>
                <a:gd name="connsiteY37" fmla="*/ 264192 h 393639"/>
                <a:gd name="connsiteX38" fmla="*/ 280358 w 292229"/>
                <a:gd name="connsiteY38" fmla="*/ 258176 h 393639"/>
                <a:gd name="connsiteX39" fmla="*/ 274343 w 292229"/>
                <a:gd name="connsiteY39" fmla="*/ 256170 h 393639"/>
                <a:gd name="connsiteX40" fmla="*/ 268327 w 292229"/>
                <a:gd name="connsiteY40" fmla="*/ 252160 h 393639"/>
                <a:gd name="connsiteX41" fmla="*/ 256295 w 292229"/>
                <a:gd name="connsiteY41" fmla="*/ 256170 h 393639"/>
                <a:gd name="connsiteX42" fmla="*/ 250279 w 292229"/>
                <a:gd name="connsiteY42" fmla="*/ 258176 h 393639"/>
                <a:gd name="connsiteX43" fmla="*/ 238248 w 292229"/>
                <a:gd name="connsiteY43" fmla="*/ 256170 h 393639"/>
                <a:gd name="connsiteX44" fmla="*/ 226216 w 292229"/>
                <a:gd name="connsiteY44" fmla="*/ 260181 h 393639"/>
                <a:gd name="connsiteX45" fmla="*/ 230227 w 292229"/>
                <a:gd name="connsiteY45" fmla="*/ 266197 h 393639"/>
                <a:gd name="connsiteX46" fmla="*/ 234237 w 292229"/>
                <a:gd name="connsiteY46" fmla="*/ 278228 h 393639"/>
                <a:gd name="connsiteX47" fmla="*/ 232232 w 292229"/>
                <a:gd name="connsiteY47" fmla="*/ 286249 h 393639"/>
                <a:gd name="connsiteX48" fmla="*/ 226216 w 292229"/>
                <a:gd name="connsiteY48" fmla="*/ 288255 h 393639"/>
                <a:gd name="connsiteX49" fmla="*/ 222206 w 292229"/>
                <a:gd name="connsiteY49" fmla="*/ 294270 h 393639"/>
                <a:gd name="connsiteX50" fmla="*/ 224211 w 292229"/>
                <a:gd name="connsiteY50" fmla="*/ 304297 h 393639"/>
                <a:gd name="connsiteX51" fmla="*/ 228221 w 292229"/>
                <a:gd name="connsiteY51" fmla="*/ 310313 h 393639"/>
                <a:gd name="connsiteX52" fmla="*/ 230227 w 292229"/>
                <a:gd name="connsiteY52" fmla="*/ 314323 h 393639"/>
                <a:gd name="connsiteX53" fmla="*/ 214003 w 292229"/>
                <a:gd name="connsiteY53" fmla="*/ 393639 h 393639"/>
                <a:gd name="connsiteX54" fmla="*/ 207735 w 292229"/>
                <a:gd name="connsiteY54" fmla="*/ 385578 h 393639"/>
                <a:gd name="connsiteX55" fmla="*/ 197278 w 292229"/>
                <a:gd name="connsiteY55" fmla="*/ 385578 h 393639"/>
                <a:gd name="connsiteX56" fmla="*/ 205080 w 292229"/>
                <a:gd name="connsiteY56" fmla="*/ 368292 h 393639"/>
                <a:gd name="connsiteX57" fmla="*/ 208169 w 292229"/>
                <a:gd name="connsiteY57" fmla="*/ 358049 h 393639"/>
                <a:gd name="connsiteX58" fmla="*/ 208150 w 292229"/>
                <a:gd name="connsiteY58" fmla="*/ 357862 h 393639"/>
                <a:gd name="connsiteX59" fmla="*/ 197278 w 292229"/>
                <a:gd name="connsiteY59" fmla="*/ 349706 h 393639"/>
                <a:gd name="connsiteX60" fmla="*/ 183833 w 292229"/>
                <a:gd name="connsiteY60" fmla="*/ 352698 h 393639"/>
                <a:gd name="connsiteX61" fmla="*/ 173347 w 292229"/>
                <a:gd name="connsiteY61" fmla="*/ 349706 h 393639"/>
                <a:gd name="connsiteX62" fmla="*/ 158408 w 292229"/>
                <a:gd name="connsiteY62" fmla="*/ 357168 h 393639"/>
                <a:gd name="connsiteX63" fmla="*/ 140482 w 292229"/>
                <a:gd name="connsiteY63" fmla="*/ 352698 h 393639"/>
                <a:gd name="connsiteX64" fmla="*/ 127037 w 292229"/>
                <a:gd name="connsiteY64" fmla="*/ 328757 h 393639"/>
                <a:gd name="connsiteX65" fmla="*/ 116580 w 292229"/>
                <a:gd name="connsiteY65" fmla="*/ 321295 h 393639"/>
                <a:gd name="connsiteX66" fmla="*/ 109081 w 292229"/>
                <a:gd name="connsiteY66" fmla="*/ 310841 h 393639"/>
                <a:gd name="connsiteX67" fmla="*/ 91155 w 292229"/>
                <a:gd name="connsiteY67" fmla="*/ 295877 h 393639"/>
                <a:gd name="connsiteX68" fmla="*/ 88167 w 292229"/>
                <a:gd name="connsiteY68" fmla="*/ 300426 h 393639"/>
                <a:gd name="connsiteX69" fmla="*/ 73229 w 292229"/>
                <a:gd name="connsiteY69" fmla="*/ 292885 h 393639"/>
                <a:gd name="connsiteX70" fmla="*/ 62772 w 292229"/>
                <a:gd name="connsiteY70" fmla="*/ 285423 h 393639"/>
                <a:gd name="connsiteX71" fmla="*/ 56796 w 292229"/>
                <a:gd name="connsiteY71" fmla="*/ 292885 h 393639"/>
                <a:gd name="connsiteX72" fmla="*/ 34359 w 292229"/>
                <a:gd name="connsiteY72" fmla="*/ 289932 h 393639"/>
                <a:gd name="connsiteX73" fmla="*/ 31371 w 292229"/>
                <a:gd name="connsiteY73" fmla="*/ 274968 h 393639"/>
                <a:gd name="connsiteX74" fmla="*/ 23902 w 292229"/>
                <a:gd name="connsiteY74" fmla="*/ 277961 h 393639"/>
                <a:gd name="connsiteX75" fmla="*/ 2988 w 292229"/>
                <a:gd name="connsiteY75" fmla="*/ 264554 h 393639"/>
                <a:gd name="connsiteX76" fmla="*/ 0 w 292229"/>
                <a:gd name="connsiteY76" fmla="*/ 257052 h 393639"/>
                <a:gd name="connsiteX77" fmla="*/ 7469 w 292229"/>
                <a:gd name="connsiteY77" fmla="*/ 254059 h 393639"/>
                <a:gd name="connsiteX78" fmla="*/ 13445 w 292229"/>
                <a:gd name="connsiteY78" fmla="*/ 233151 h 393639"/>
                <a:gd name="connsiteX79" fmla="*/ 23902 w 292229"/>
                <a:gd name="connsiteY79" fmla="*/ 233151 h 393639"/>
                <a:gd name="connsiteX80" fmla="*/ 34359 w 292229"/>
                <a:gd name="connsiteY80" fmla="*/ 218227 h 393639"/>
                <a:gd name="connsiteX81" fmla="*/ 46339 w 292229"/>
                <a:gd name="connsiteY81" fmla="*/ 204740 h 393639"/>
                <a:gd name="connsiteX82" fmla="*/ 34359 w 292229"/>
                <a:gd name="connsiteY82" fmla="*/ 197278 h 393639"/>
                <a:gd name="connsiteX83" fmla="*/ 38870 w 292229"/>
                <a:gd name="connsiteY83" fmla="*/ 183831 h 393639"/>
                <a:gd name="connsiteX84" fmla="*/ 34359 w 292229"/>
                <a:gd name="connsiteY84" fmla="*/ 161406 h 393639"/>
                <a:gd name="connsiteX85" fmla="*/ 34359 w 292229"/>
                <a:gd name="connsiteY85" fmla="*/ 137504 h 393639"/>
                <a:gd name="connsiteX86" fmla="*/ 23902 w 292229"/>
                <a:gd name="connsiteY86" fmla="*/ 122541 h 393639"/>
                <a:gd name="connsiteX87" fmla="*/ 28383 w 292229"/>
                <a:gd name="connsiteY87" fmla="*/ 112086 h 393639"/>
                <a:gd name="connsiteX88" fmla="*/ 34359 w 292229"/>
                <a:gd name="connsiteY88" fmla="*/ 112086 h 393639"/>
                <a:gd name="connsiteX89" fmla="*/ 41858 w 292229"/>
                <a:gd name="connsiteY89" fmla="*/ 106141 h 393639"/>
                <a:gd name="connsiteX90" fmla="*/ 34359 w 292229"/>
                <a:gd name="connsiteY90" fmla="*/ 91138 h 393639"/>
                <a:gd name="connsiteX91" fmla="*/ 49327 w 292229"/>
                <a:gd name="connsiteY91" fmla="*/ 88185 h 393639"/>
                <a:gd name="connsiteX92" fmla="*/ 67253 w 292229"/>
                <a:gd name="connsiteY92" fmla="*/ 73221 h 393639"/>
                <a:gd name="connsiteX93" fmla="*/ 77710 w 292229"/>
                <a:gd name="connsiteY93" fmla="*/ 70269 h 393639"/>
                <a:gd name="connsiteX94" fmla="*/ 77710 w 292229"/>
                <a:gd name="connsiteY94" fmla="*/ 59814 h 393639"/>
                <a:gd name="connsiteX95" fmla="*/ 79831 w 292229"/>
                <a:gd name="connsiteY95" fmla="*/ 43222 h 393639"/>
                <a:gd name="connsiteX96" fmla="*/ 98624 w 292229"/>
                <a:gd name="connsiteY96" fmla="*/ 26895 h 393639"/>
                <a:gd name="connsiteX97" fmla="*/ 112098 w 292229"/>
                <a:gd name="connsiteY97" fmla="*/ 26895 h 393639"/>
                <a:gd name="connsiteX98" fmla="*/ 116580 w 292229"/>
                <a:gd name="connsiteY98" fmla="*/ 23942 h 393639"/>
                <a:gd name="connsiteX99" fmla="*/ 129963 w 292229"/>
                <a:gd name="connsiteY99" fmla="*/ 11138 h 393639"/>
                <a:gd name="connsiteX100" fmla="*/ 152433 w 292229"/>
                <a:gd name="connsiteY100" fmla="*/ 13447 h 393639"/>
                <a:gd name="connsiteX101" fmla="*/ 162890 w 292229"/>
                <a:gd name="connsiteY101" fmla="*/ 5986 h 393639"/>
                <a:gd name="connsiteX102" fmla="*/ 183833 w 292229"/>
                <a:gd name="connsiteY102" fmla="*/ 0 h 393639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52614 h 399655"/>
                <a:gd name="connsiteX1" fmla="*/ 272581 w 292229"/>
                <a:gd name="connsiteY1" fmla="*/ 256824 h 399655"/>
                <a:gd name="connsiteX2" fmla="*/ 281147 w 292229"/>
                <a:gd name="connsiteY2" fmla="*/ 258766 h 399655"/>
                <a:gd name="connsiteX3" fmla="*/ 274988 w 292229"/>
                <a:gd name="connsiteY3" fmla="*/ 252614 h 399655"/>
                <a:gd name="connsiteX4" fmla="*/ 187844 w 292229"/>
                <a:gd name="connsiteY4" fmla="*/ 0 h 399655"/>
                <a:gd name="connsiteX5" fmla="*/ 183833 w 292229"/>
                <a:gd name="connsiteY5" fmla="*/ 19463 h 399655"/>
                <a:gd name="connsiteX6" fmla="*/ 168865 w 292229"/>
                <a:gd name="connsiteY6" fmla="*/ 22496 h 399655"/>
                <a:gd name="connsiteX7" fmla="*/ 162890 w 292229"/>
                <a:gd name="connsiteY7" fmla="*/ 32911 h 399655"/>
                <a:gd name="connsiteX8" fmla="*/ 152433 w 292229"/>
                <a:gd name="connsiteY8" fmla="*/ 40412 h 399655"/>
                <a:gd name="connsiteX9" fmla="*/ 144963 w 292229"/>
                <a:gd name="connsiteY9" fmla="*/ 50827 h 399655"/>
                <a:gd name="connsiteX10" fmla="*/ 140482 w 292229"/>
                <a:gd name="connsiteY10" fmla="*/ 68783 h 399655"/>
                <a:gd name="connsiteX11" fmla="*/ 137494 w 292229"/>
                <a:gd name="connsiteY11" fmla="*/ 83746 h 399655"/>
                <a:gd name="connsiteX12" fmla="*/ 147951 w 292229"/>
                <a:gd name="connsiteY12" fmla="*/ 83746 h 399655"/>
                <a:gd name="connsiteX13" fmla="*/ 152433 w 292229"/>
                <a:gd name="connsiteY13" fmla="*/ 94201 h 399655"/>
                <a:gd name="connsiteX14" fmla="*/ 158408 w 292229"/>
                <a:gd name="connsiteY14" fmla="*/ 100146 h 399655"/>
                <a:gd name="connsiteX15" fmla="*/ 158408 w 292229"/>
                <a:gd name="connsiteY15" fmla="*/ 112157 h 399655"/>
                <a:gd name="connsiteX16" fmla="*/ 155420 w 292229"/>
                <a:gd name="connsiteY16" fmla="*/ 118102 h 399655"/>
                <a:gd name="connsiteX17" fmla="*/ 158408 w 292229"/>
                <a:gd name="connsiteY17" fmla="*/ 122571 h 399655"/>
                <a:gd name="connsiteX18" fmla="*/ 162890 w 292229"/>
                <a:gd name="connsiteY18" fmla="*/ 125564 h 399655"/>
                <a:gd name="connsiteX19" fmla="*/ 168865 w 292229"/>
                <a:gd name="connsiteY19" fmla="*/ 136019 h 399655"/>
                <a:gd name="connsiteX20" fmla="*/ 201759 w 292229"/>
                <a:gd name="connsiteY20" fmla="*/ 133026 h 399655"/>
                <a:gd name="connsiteX21" fmla="*/ 215204 w 292229"/>
                <a:gd name="connsiteY21" fmla="*/ 136019 h 399655"/>
                <a:gd name="connsiteX22" fmla="*/ 230143 w 292229"/>
                <a:gd name="connsiteY22" fmla="*/ 156967 h 399655"/>
                <a:gd name="connsiteX23" fmla="*/ 240600 w 292229"/>
                <a:gd name="connsiteY23" fmla="*/ 153975 h 399655"/>
                <a:gd name="connsiteX24" fmla="*/ 257061 w 292229"/>
                <a:gd name="connsiteY24" fmla="*/ 153975 h 399655"/>
                <a:gd name="connsiteX25" fmla="*/ 272000 w 292229"/>
                <a:gd name="connsiteY25" fmla="*/ 150982 h 399655"/>
                <a:gd name="connsiteX26" fmla="*/ 279469 w 292229"/>
                <a:gd name="connsiteY26" fmla="*/ 156967 h 399655"/>
                <a:gd name="connsiteX27" fmla="*/ 274988 w 292229"/>
                <a:gd name="connsiteY27" fmla="*/ 171891 h 399655"/>
                <a:gd name="connsiteX28" fmla="*/ 272000 w 292229"/>
                <a:gd name="connsiteY28" fmla="*/ 177876 h 399655"/>
                <a:gd name="connsiteX29" fmla="*/ 269012 w 292229"/>
                <a:gd name="connsiteY29" fmla="*/ 192840 h 399655"/>
                <a:gd name="connsiteX30" fmla="*/ 272000 w 292229"/>
                <a:gd name="connsiteY30" fmla="*/ 210756 h 399655"/>
                <a:gd name="connsiteX31" fmla="*/ 282457 w 292229"/>
                <a:gd name="connsiteY31" fmla="*/ 218218 h 399655"/>
                <a:gd name="connsiteX32" fmla="*/ 282457 w 292229"/>
                <a:gd name="connsiteY32" fmla="*/ 224243 h 399655"/>
                <a:gd name="connsiteX33" fmla="*/ 269012 w 292229"/>
                <a:gd name="connsiteY33" fmla="*/ 234697 h 399655"/>
                <a:gd name="connsiteX34" fmla="*/ 279469 w 292229"/>
                <a:gd name="connsiteY34" fmla="*/ 239167 h 399655"/>
                <a:gd name="connsiteX35" fmla="*/ 285445 w 292229"/>
                <a:gd name="connsiteY35" fmla="*/ 249621 h 399655"/>
                <a:gd name="connsiteX36" fmla="*/ 292229 w 292229"/>
                <a:gd name="connsiteY36" fmla="*/ 271331 h 399655"/>
                <a:gd name="connsiteX37" fmla="*/ 284369 w 292229"/>
                <a:gd name="connsiteY37" fmla="*/ 270208 h 399655"/>
                <a:gd name="connsiteX38" fmla="*/ 280358 w 292229"/>
                <a:gd name="connsiteY38" fmla="*/ 264192 h 399655"/>
                <a:gd name="connsiteX39" fmla="*/ 274343 w 292229"/>
                <a:gd name="connsiteY39" fmla="*/ 262186 h 399655"/>
                <a:gd name="connsiteX40" fmla="*/ 268327 w 292229"/>
                <a:gd name="connsiteY40" fmla="*/ 258176 h 399655"/>
                <a:gd name="connsiteX41" fmla="*/ 256295 w 292229"/>
                <a:gd name="connsiteY41" fmla="*/ 262186 h 399655"/>
                <a:gd name="connsiteX42" fmla="*/ 250279 w 292229"/>
                <a:gd name="connsiteY42" fmla="*/ 264192 h 399655"/>
                <a:gd name="connsiteX43" fmla="*/ 238248 w 292229"/>
                <a:gd name="connsiteY43" fmla="*/ 262186 h 399655"/>
                <a:gd name="connsiteX44" fmla="*/ 226216 w 292229"/>
                <a:gd name="connsiteY44" fmla="*/ 266197 h 399655"/>
                <a:gd name="connsiteX45" fmla="*/ 230227 w 292229"/>
                <a:gd name="connsiteY45" fmla="*/ 272213 h 399655"/>
                <a:gd name="connsiteX46" fmla="*/ 234237 w 292229"/>
                <a:gd name="connsiteY46" fmla="*/ 284244 h 399655"/>
                <a:gd name="connsiteX47" fmla="*/ 232232 w 292229"/>
                <a:gd name="connsiteY47" fmla="*/ 292265 h 399655"/>
                <a:gd name="connsiteX48" fmla="*/ 226216 w 292229"/>
                <a:gd name="connsiteY48" fmla="*/ 294271 h 399655"/>
                <a:gd name="connsiteX49" fmla="*/ 222206 w 292229"/>
                <a:gd name="connsiteY49" fmla="*/ 300286 h 399655"/>
                <a:gd name="connsiteX50" fmla="*/ 224211 w 292229"/>
                <a:gd name="connsiteY50" fmla="*/ 310313 h 399655"/>
                <a:gd name="connsiteX51" fmla="*/ 228221 w 292229"/>
                <a:gd name="connsiteY51" fmla="*/ 316329 h 399655"/>
                <a:gd name="connsiteX52" fmla="*/ 230227 w 292229"/>
                <a:gd name="connsiteY52" fmla="*/ 320339 h 399655"/>
                <a:gd name="connsiteX53" fmla="*/ 214003 w 292229"/>
                <a:gd name="connsiteY53" fmla="*/ 399655 h 399655"/>
                <a:gd name="connsiteX54" fmla="*/ 207735 w 292229"/>
                <a:gd name="connsiteY54" fmla="*/ 391594 h 399655"/>
                <a:gd name="connsiteX55" fmla="*/ 197278 w 292229"/>
                <a:gd name="connsiteY55" fmla="*/ 391594 h 399655"/>
                <a:gd name="connsiteX56" fmla="*/ 205080 w 292229"/>
                <a:gd name="connsiteY56" fmla="*/ 374308 h 399655"/>
                <a:gd name="connsiteX57" fmla="*/ 208169 w 292229"/>
                <a:gd name="connsiteY57" fmla="*/ 364065 h 399655"/>
                <a:gd name="connsiteX58" fmla="*/ 208150 w 292229"/>
                <a:gd name="connsiteY58" fmla="*/ 363878 h 399655"/>
                <a:gd name="connsiteX59" fmla="*/ 197278 w 292229"/>
                <a:gd name="connsiteY59" fmla="*/ 355722 h 399655"/>
                <a:gd name="connsiteX60" fmla="*/ 183833 w 292229"/>
                <a:gd name="connsiteY60" fmla="*/ 358714 h 399655"/>
                <a:gd name="connsiteX61" fmla="*/ 173347 w 292229"/>
                <a:gd name="connsiteY61" fmla="*/ 355722 h 399655"/>
                <a:gd name="connsiteX62" fmla="*/ 158408 w 292229"/>
                <a:gd name="connsiteY62" fmla="*/ 363184 h 399655"/>
                <a:gd name="connsiteX63" fmla="*/ 140482 w 292229"/>
                <a:gd name="connsiteY63" fmla="*/ 358714 h 399655"/>
                <a:gd name="connsiteX64" fmla="*/ 127037 w 292229"/>
                <a:gd name="connsiteY64" fmla="*/ 334773 h 399655"/>
                <a:gd name="connsiteX65" fmla="*/ 116580 w 292229"/>
                <a:gd name="connsiteY65" fmla="*/ 327311 h 399655"/>
                <a:gd name="connsiteX66" fmla="*/ 109081 w 292229"/>
                <a:gd name="connsiteY66" fmla="*/ 316857 h 399655"/>
                <a:gd name="connsiteX67" fmla="*/ 91155 w 292229"/>
                <a:gd name="connsiteY67" fmla="*/ 301893 h 399655"/>
                <a:gd name="connsiteX68" fmla="*/ 88167 w 292229"/>
                <a:gd name="connsiteY68" fmla="*/ 306442 h 399655"/>
                <a:gd name="connsiteX69" fmla="*/ 73229 w 292229"/>
                <a:gd name="connsiteY69" fmla="*/ 298901 h 399655"/>
                <a:gd name="connsiteX70" fmla="*/ 62772 w 292229"/>
                <a:gd name="connsiteY70" fmla="*/ 291439 h 399655"/>
                <a:gd name="connsiteX71" fmla="*/ 56796 w 292229"/>
                <a:gd name="connsiteY71" fmla="*/ 298901 h 399655"/>
                <a:gd name="connsiteX72" fmla="*/ 34359 w 292229"/>
                <a:gd name="connsiteY72" fmla="*/ 295948 h 399655"/>
                <a:gd name="connsiteX73" fmla="*/ 31371 w 292229"/>
                <a:gd name="connsiteY73" fmla="*/ 280984 h 399655"/>
                <a:gd name="connsiteX74" fmla="*/ 23902 w 292229"/>
                <a:gd name="connsiteY74" fmla="*/ 283977 h 399655"/>
                <a:gd name="connsiteX75" fmla="*/ 2988 w 292229"/>
                <a:gd name="connsiteY75" fmla="*/ 270570 h 399655"/>
                <a:gd name="connsiteX76" fmla="*/ 0 w 292229"/>
                <a:gd name="connsiteY76" fmla="*/ 263068 h 399655"/>
                <a:gd name="connsiteX77" fmla="*/ 7469 w 292229"/>
                <a:gd name="connsiteY77" fmla="*/ 260075 h 399655"/>
                <a:gd name="connsiteX78" fmla="*/ 13445 w 292229"/>
                <a:gd name="connsiteY78" fmla="*/ 239167 h 399655"/>
                <a:gd name="connsiteX79" fmla="*/ 23902 w 292229"/>
                <a:gd name="connsiteY79" fmla="*/ 239167 h 399655"/>
                <a:gd name="connsiteX80" fmla="*/ 34359 w 292229"/>
                <a:gd name="connsiteY80" fmla="*/ 224243 h 399655"/>
                <a:gd name="connsiteX81" fmla="*/ 46339 w 292229"/>
                <a:gd name="connsiteY81" fmla="*/ 210756 h 399655"/>
                <a:gd name="connsiteX82" fmla="*/ 34359 w 292229"/>
                <a:gd name="connsiteY82" fmla="*/ 203294 h 399655"/>
                <a:gd name="connsiteX83" fmla="*/ 38870 w 292229"/>
                <a:gd name="connsiteY83" fmla="*/ 189847 h 399655"/>
                <a:gd name="connsiteX84" fmla="*/ 34359 w 292229"/>
                <a:gd name="connsiteY84" fmla="*/ 167422 h 399655"/>
                <a:gd name="connsiteX85" fmla="*/ 34359 w 292229"/>
                <a:gd name="connsiteY85" fmla="*/ 143520 h 399655"/>
                <a:gd name="connsiteX86" fmla="*/ 23902 w 292229"/>
                <a:gd name="connsiteY86" fmla="*/ 128557 h 399655"/>
                <a:gd name="connsiteX87" fmla="*/ 28383 w 292229"/>
                <a:gd name="connsiteY87" fmla="*/ 118102 h 399655"/>
                <a:gd name="connsiteX88" fmla="*/ 34359 w 292229"/>
                <a:gd name="connsiteY88" fmla="*/ 118102 h 399655"/>
                <a:gd name="connsiteX89" fmla="*/ 41858 w 292229"/>
                <a:gd name="connsiteY89" fmla="*/ 112157 h 399655"/>
                <a:gd name="connsiteX90" fmla="*/ 34359 w 292229"/>
                <a:gd name="connsiteY90" fmla="*/ 97154 h 399655"/>
                <a:gd name="connsiteX91" fmla="*/ 49327 w 292229"/>
                <a:gd name="connsiteY91" fmla="*/ 94201 h 399655"/>
                <a:gd name="connsiteX92" fmla="*/ 67253 w 292229"/>
                <a:gd name="connsiteY92" fmla="*/ 79237 h 399655"/>
                <a:gd name="connsiteX93" fmla="*/ 77710 w 292229"/>
                <a:gd name="connsiteY93" fmla="*/ 76285 h 399655"/>
                <a:gd name="connsiteX94" fmla="*/ 77710 w 292229"/>
                <a:gd name="connsiteY94" fmla="*/ 65830 h 399655"/>
                <a:gd name="connsiteX95" fmla="*/ 79831 w 292229"/>
                <a:gd name="connsiteY95" fmla="*/ 49238 h 399655"/>
                <a:gd name="connsiteX96" fmla="*/ 98624 w 292229"/>
                <a:gd name="connsiteY96" fmla="*/ 32911 h 399655"/>
                <a:gd name="connsiteX97" fmla="*/ 112098 w 292229"/>
                <a:gd name="connsiteY97" fmla="*/ 32911 h 399655"/>
                <a:gd name="connsiteX98" fmla="*/ 116580 w 292229"/>
                <a:gd name="connsiteY98" fmla="*/ 29958 h 399655"/>
                <a:gd name="connsiteX99" fmla="*/ 129963 w 292229"/>
                <a:gd name="connsiteY99" fmla="*/ 17154 h 399655"/>
                <a:gd name="connsiteX100" fmla="*/ 152433 w 292229"/>
                <a:gd name="connsiteY100" fmla="*/ 19463 h 399655"/>
                <a:gd name="connsiteX101" fmla="*/ 162890 w 292229"/>
                <a:gd name="connsiteY101" fmla="*/ 12002 h 399655"/>
                <a:gd name="connsiteX102" fmla="*/ 187844 w 292229"/>
                <a:gd name="connsiteY102" fmla="*/ 0 h 399655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30143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28137 w 292229"/>
                <a:gd name="connsiteY22" fmla="*/ 144965 h 387653"/>
                <a:gd name="connsiteX23" fmla="*/ 240600 w 292229"/>
                <a:gd name="connsiteY23" fmla="*/ 141973 h 387653"/>
                <a:gd name="connsiteX24" fmla="*/ 257061 w 292229"/>
                <a:gd name="connsiteY24" fmla="*/ 141973 h 387653"/>
                <a:gd name="connsiteX25" fmla="*/ 272000 w 292229"/>
                <a:gd name="connsiteY25" fmla="*/ 138980 h 387653"/>
                <a:gd name="connsiteX26" fmla="*/ 279469 w 292229"/>
                <a:gd name="connsiteY26" fmla="*/ 144965 h 387653"/>
                <a:gd name="connsiteX27" fmla="*/ 274988 w 292229"/>
                <a:gd name="connsiteY27" fmla="*/ 159889 h 387653"/>
                <a:gd name="connsiteX28" fmla="*/ 272000 w 292229"/>
                <a:gd name="connsiteY28" fmla="*/ 165874 h 387653"/>
                <a:gd name="connsiteX29" fmla="*/ 269012 w 292229"/>
                <a:gd name="connsiteY29" fmla="*/ 180838 h 387653"/>
                <a:gd name="connsiteX30" fmla="*/ 272000 w 292229"/>
                <a:gd name="connsiteY30" fmla="*/ 198754 h 387653"/>
                <a:gd name="connsiteX31" fmla="*/ 282457 w 292229"/>
                <a:gd name="connsiteY31" fmla="*/ 206216 h 387653"/>
                <a:gd name="connsiteX32" fmla="*/ 282457 w 292229"/>
                <a:gd name="connsiteY32" fmla="*/ 212241 h 387653"/>
                <a:gd name="connsiteX33" fmla="*/ 269012 w 292229"/>
                <a:gd name="connsiteY33" fmla="*/ 222695 h 387653"/>
                <a:gd name="connsiteX34" fmla="*/ 279469 w 292229"/>
                <a:gd name="connsiteY34" fmla="*/ 227165 h 387653"/>
                <a:gd name="connsiteX35" fmla="*/ 285445 w 292229"/>
                <a:gd name="connsiteY35" fmla="*/ 237619 h 387653"/>
                <a:gd name="connsiteX36" fmla="*/ 292229 w 292229"/>
                <a:gd name="connsiteY36" fmla="*/ 259329 h 387653"/>
                <a:gd name="connsiteX37" fmla="*/ 284369 w 292229"/>
                <a:gd name="connsiteY37" fmla="*/ 258206 h 387653"/>
                <a:gd name="connsiteX38" fmla="*/ 280358 w 292229"/>
                <a:gd name="connsiteY38" fmla="*/ 252190 h 387653"/>
                <a:gd name="connsiteX39" fmla="*/ 274343 w 292229"/>
                <a:gd name="connsiteY39" fmla="*/ 250184 h 387653"/>
                <a:gd name="connsiteX40" fmla="*/ 268327 w 292229"/>
                <a:gd name="connsiteY40" fmla="*/ 246174 h 387653"/>
                <a:gd name="connsiteX41" fmla="*/ 256295 w 292229"/>
                <a:gd name="connsiteY41" fmla="*/ 250184 h 387653"/>
                <a:gd name="connsiteX42" fmla="*/ 250279 w 292229"/>
                <a:gd name="connsiteY42" fmla="*/ 252190 h 387653"/>
                <a:gd name="connsiteX43" fmla="*/ 238248 w 292229"/>
                <a:gd name="connsiteY43" fmla="*/ 250184 h 387653"/>
                <a:gd name="connsiteX44" fmla="*/ 226216 w 292229"/>
                <a:gd name="connsiteY44" fmla="*/ 254195 h 387653"/>
                <a:gd name="connsiteX45" fmla="*/ 230227 w 292229"/>
                <a:gd name="connsiteY45" fmla="*/ 260211 h 387653"/>
                <a:gd name="connsiteX46" fmla="*/ 234237 w 292229"/>
                <a:gd name="connsiteY46" fmla="*/ 272242 h 387653"/>
                <a:gd name="connsiteX47" fmla="*/ 232232 w 292229"/>
                <a:gd name="connsiteY47" fmla="*/ 280263 h 387653"/>
                <a:gd name="connsiteX48" fmla="*/ 226216 w 292229"/>
                <a:gd name="connsiteY48" fmla="*/ 282269 h 387653"/>
                <a:gd name="connsiteX49" fmla="*/ 222206 w 292229"/>
                <a:gd name="connsiteY49" fmla="*/ 288284 h 387653"/>
                <a:gd name="connsiteX50" fmla="*/ 224211 w 292229"/>
                <a:gd name="connsiteY50" fmla="*/ 298311 h 387653"/>
                <a:gd name="connsiteX51" fmla="*/ 228221 w 292229"/>
                <a:gd name="connsiteY51" fmla="*/ 304327 h 387653"/>
                <a:gd name="connsiteX52" fmla="*/ 230227 w 292229"/>
                <a:gd name="connsiteY52" fmla="*/ 308337 h 387653"/>
                <a:gd name="connsiteX53" fmla="*/ 214003 w 292229"/>
                <a:gd name="connsiteY53" fmla="*/ 387653 h 387653"/>
                <a:gd name="connsiteX54" fmla="*/ 207735 w 292229"/>
                <a:gd name="connsiteY54" fmla="*/ 379592 h 387653"/>
                <a:gd name="connsiteX55" fmla="*/ 197278 w 292229"/>
                <a:gd name="connsiteY55" fmla="*/ 379592 h 387653"/>
                <a:gd name="connsiteX56" fmla="*/ 205080 w 292229"/>
                <a:gd name="connsiteY56" fmla="*/ 362306 h 387653"/>
                <a:gd name="connsiteX57" fmla="*/ 208169 w 292229"/>
                <a:gd name="connsiteY57" fmla="*/ 352063 h 387653"/>
                <a:gd name="connsiteX58" fmla="*/ 208150 w 292229"/>
                <a:gd name="connsiteY58" fmla="*/ 351876 h 387653"/>
                <a:gd name="connsiteX59" fmla="*/ 197278 w 292229"/>
                <a:gd name="connsiteY59" fmla="*/ 343720 h 387653"/>
                <a:gd name="connsiteX60" fmla="*/ 183833 w 292229"/>
                <a:gd name="connsiteY60" fmla="*/ 346712 h 387653"/>
                <a:gd name="connsiteX61" fmla="*/ 173347 w 292229"/>
                <a:gd name="connsiteY61" fmla="*/ 343720 h 387653"/>
                <a:gd name="connsiteX62" fmla="*/ 158408 w 292229"/>
                <a:gd name="connsiteY62" fmla="*/ 351182 h 387653"/>
                <a:gd name="connsiteX63" fmla="*/ 140482 w 292229"/>
                <a:gd name="connsiteY63" fmla="*/ 346712 h 387653"/>
                <a:gd name="connsiteX64" fmla="*/ 127037 w 292229"/>
                <a:gd name="connsiteY64" fmla="*/ 322771 h 387653"/>
                <a:gd name="connsiteX65" fmla="*/ 116580 w 292229"/>
                <a:gd name="connsiteY65" fmla="*/ 315309 h 387653"/>
                <a:gd name="connsiteX66" fmla="*/ 109081 w 292229"/>
                <a:gd name="connsiteY66" fmla="*/ 304855 h 387653"/>
                <a:gd name="connsiteX67" fmla="*/ 91155 w 292229"/>
                <a:gd name="connsiteY67" fmla="*/ 289891 h 387653"/>
                <a:gd name="connsiteX68" fmla="*/ 88167 w 292229"/>
                <a:gd name="connsiteY68" fmla="*/ 294440 h 387653"/>
                <a:gd name="connsiteX69" fmla="*/ 73229 w 292229"/>
                <a:gd name="connsiteY69" fmla="*/ 286899 h 387653"/>
                <a:gd name="connsiteX70" fmla="*/ 62772 w 292229"/>
                <a:gd name="connsiteY70" fmla="*/ 279437 h 387653"/>
                <a:gd name="connsiteX71" fmla="*/ 56796 w 292229"/>
                <a:gd name="connsiteY71" fmla="*/ 286899 h 387653"/>
                <a:gd name="connsiteX72" fmla="*/ 34359 w 292229"/>
                <a:gd name="connsiteY72" fmla="*/ 283946 h 387653"/>
                <a:gd name="connsiteX73" fmla="*/ 31371 w 292229"/>
                <a:gd name="connsiteY73" fmla="*/ 268982 h 387653"/>
                <a:gd name="connsiteX74" fmla="*/ 23902 w 292229"/>
                <a:gd name="connsiteY74" fmla="*/ 271975 h 387653"/>
                <a:gd name="connsiteX75" fmla="*/ 2988 w 292229"/>
                <a:gd name="connsiteY75" fmla="*/ 258568 h 387653"/>
                <a:gd name="connsiteX76" fmla="*/ 0 w 292229"/>
                <a:gd name="connsiteY76" fmla="*/ 251066 h 387653"/>
                <a:gd name="connsiteX77" fmla="*/ 7469 w 292229"/>
                <a:gd name="connsiteY77" fmla="*/ 248073 h 387653"/>
                <a:gd name="connsiteX78" fmla="*/ 13445 w 292229"/>
                <a:gd name="connsiteY78" fmla="*/ 227165 h 387653"/>
                <a:gd name="connsiteX79" fmla="*/ 23902 w 292229"/>
                <a:gd name="connsiteY79" fmla="*/ 227165 h 387653"/>
                <a:gd name="connsiteX80" fmla="*/ 34359 w 292229"/>
                <a:gd name="connsiteY80" fmla="*/ 212241 h 387653"/>
                <a:gd name="connsiteX81" fmla="*/ 46339 w 292229"/>
                <a:gd name="connsiteY81" fmla="*/ 198754 h 387653"/>
                <a:gd name="connsiteX82" fmla="*/ 34359 w 292229"/>
                <a:gd name="connsiteY82" fmla="*/ 191292 h 387653"/>
                <a:gd name="connsiteX83" fmla="*/ 38870 w 292229"/>
                <a:gd name="connsiteY83" fmla="*/ 177845 h 387653"/>
                <a:gd name="connsiteX84" fmla="*/ 34359 w 292229"/>
                <a:gd name="connsiteY84" fmla="*/ 155420 h 387653"/>
                <a:gd name="connsiteX85" fmla="*/ 34359 w 292229"/>
                <a:gd name="connsiteY85" fmla="*/ 131518 h 387653"/>
                <a:gd name="connsiteX86" fmla="*/ 23902 w 292229"/>
                <a:gd name="connsiteY86" fmla="*/ 116555 h 387653"/>
                <a:gd name="connsiteX87" fmla="*/ 28383 w 292229"/>
                <a:gd name="connsiteY87" fmla="*/ 106100 h 387653"/>
                <a:gd name="connsiteX88" fmla="*/ 34359 w 292229"/>
                <a:gd name="connsiteY88" fmla="*/ 106100 h 387653"/>
                <a:gd name="connsiteX89" fmla="*/ 41858 w 292229"/>
                <a:gd name="connsiteY89" fmla="*/ 100155 h 387653"/>
                <a:gd name="connsiteX90" fmla="*/ 34359 w 292229"/>
                <a:gd name="connsiteY90" fmla="*/ 85152 h 387653"/>
                <a:gd name="connsiteX91" fmla="*/ 49327 w 292229"/>
                <a:gd name="connsiteY91" fmla="*/ 82199 h 387653"/>
                <a:gd name="connsiteX92" fmla="*/ 67253 w 292229"/>
                <a:gd name="connsiteY92" fmla="*/ 67235 h 387653"/>
                <a:gd name="connsiteX93" fmla="*/ 77710 w 292229"/>
                <a:gd name="connsiteY93" fmla="*/ 64283 h 387653"/>
                <a:gd name="connsiteX94" fmla="*/ 77710 w 292229"/>
                <a:gd name="connsiteY94" fmla="*/ 53828 h 387653"/>
                <a:gd name="connsiteX95" fmla="*/ 79831 w 292229"/>
                <a:gd name="connsiteY95" fmla="*/ 37236 h 387653"/>
                <a:gd name="connsiteX96" fmla="*/ 98624 w 292229"/>
                <a:gd name="connsiteY96" fmla="*/ 20909 h 387653"/>
                <a:gd name="connsiteX97" fmla="*/ 112098 w 292229"/>
                <a:gd name="connsiteY97" fmla="*/ 20909 h 387653"/>
                <a:gd name="connsiteX98" fmla="*/ 116580 w 292229"/>
                <a:gd name="connsiteY98" fmla="*/ 17956 h 387653"/>
                <a:gd name="connsiteX99" fmla="*/ 129963 w 292229"/>
                <a:gd name="connsiteY99" fmla="*/ 5152 h 387653"/>
                <a:gd name="connsiteX100" fmla="*/ 152433 w 292229"/>
                <a:gd name="connsiteY100" fmla="*/ 7461 h 387653"/>
                <a:gd name="connsiteX101" fmla="*/ 162890 w 292229"/>
                <a:gd name="connsiteY101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69012 w 292229"/>
                <a:gd name="connsiteY32" fmla="*/ 222695 h 387653"/>
                <a:gd name="connsiteX33" fmla="*/ 279469 w 292229"/>
                <a:gd name="connsiteY33" fmla="*/ 227165 h 387653"/>
                <a:gd name="connsiteX34" fmla="*/ 285445 w 292229"/>
                <a:gd name="connsiteY34" fmla="*/ 237619 h 387653"/>
                <a:gd name="connsiteX35" fmla="*/ 292229 w 292229"/>
                <a:gd name="connsiteY35" fmla="*/ 259329 h 387653"/>
                <a:gd name="connsiteX36" fmla="*/ 284369 w 292229"/>
                <a:gd name="connsiteY36" fmla="*/ 258206 h 387653"/>
                <a:gd name="connsiteX37" fmla="*/ 280358 w 292229"/>
                <a:gd name="connsiteY37" fmla="*/ 252190 h 387653"/>
                <a:gd name="connsiteX38" fmla="*/ 274343 w 292229"/>
                <a:gd name="connsiteY38" fmla="*/ 250184 h 387653"/>
                <a:gd name="connsiteX39" fmla="*/ 268327 w 292229"/>
                <a:gd name="connsiteY39" fmla="*/ 246174 h 387653"/>
                <a:gd name="connsiteX40" fmla="*/ 256295 w 292229"/>
                <a:gd name="connsiteY40" fmla="*/ 250184 h 387653"/>
                <a:gd name="connsiteX41" fmla="*/ 250279 w 292229"/>
                <a:gd name="connsiteY41" fmla="*/ 252190 h 387653"/>
                <a:gd name="connsiteX42" fmla="*/ 238248 w 292229"/>
                <a:gd name="connsiteY42" fmla="*/ 250184 h 387653"/>
                <a:gd name="connsiteX43" fmla="*/ 226216 w 292229"/>
                <a:gd name="connsiteY43" fmla="*/ 254195 h 387653"/>
                <a:gd name="connsiteX44" fmla="*/ 230227 w 292229"/>
                <a:gd name="connsiteY44" fmla="*/ 260211 h 387653"/>
                <a:gd name="connsiteX45" fmla="*/ 234237 w 292229"/>
                <a:gd name="connsiteY45" fmla="*/ 272242 h 387653"/>
                <a:gd name="connsiteX46" fmla="*/ 232232 w 292229"/>
                <a:gd name="connsiteY46" fmla="*/ 280263 h 387653"/>
                <a:gd name="connsiteX47" fmla="*/ 226216 w 292229"/>
                <a:gd name="connsiteY47" fmla="*/ 282269 h 387653"/>
                <a:gd name="connsiteX48" fmla="*/ 222206 w 292229"/>
                <a:gd name="connsiteY48" fmla="*/ 288284 h 387653"/>
                <a:gd name="connsiteX49" fmla="*/ 224211 w 292229"/>
                <a:gd name="connsiteY49" fmla="*/ 298311 h 387653"/>
                <a:gd name="connsiteX50" fmla="*/ 228221 w 292229"/>
                <a:gd name="connsiteY50" fmla="*/ 304327 h 387653"/>
                <a:gd name="connsiteX51" fmla="*/ 230227 w 292229"/>
                <a:gd name="connsiteY51" fmla="*/ 308337 h 387653"/>
                <a:gd name="connsiteX52" fmla="*/ 214003 w 292229"/>
                <a:gd name="connsiteY52" fmla="*/ 387653 h 387653"/>
                <a:gd name="connsiteX53" fmla="*/ 207735 w 292229"/>
                <a:gd name="connsiteY53" fmla="*/ 379592 h 387653"/>
                <a:gd name="connsiteX54" fmla="*/ 197278 w 292229"/>
                <a:gd name="connsiteY54" fmla="*/ 379592 h 387653"/>
                <a:gd name="connsiteX55" fmla="*/ 205080 w 292229"/>
                <a:gd name="connsiteY55" fmla="*/ 362306 h 387653"/>
                <a:gd name="connsiteX56" fmla="*/ 208169 w 292229"/>
                <a:gd name="connsiteY56" fmla="*/ 352063 h 387653"/>
                <a:gd name="connsiteX57" fmla="*/ 208150 w 292229"/>
                <a:gd name="connsiteY57" fmla="*/ 351876 h 387653"/>
                <a:gd name="connsiteX58" fmla="*/ 197278 w 292229"/>
                <a:gd name="connsiteY58" fmla="*/ 343720 h 387653"/>
                <a:gd name="connsiteX59" fmla="*/ 183833 w 292229"/>
                <a:gd name="connsiteY59" fmla="*/ 346712 h 387653"/>
                <a:gd name="connsiteX60" fmla="*/ 173347 w 292229"/>
                <a:gd name="connsiteY60" fmla="*/ 343720 h 387653"/>
                <a:gd name="connsiteX61" fmla="*/ 158408 w 292229"/>
                <a:gd name="connsiteY61" fmla="*/ 351182 h 387653"/>
                <a:gd name="connsiteX62" fmla="*/ 140482 w 292229"/>
                <a:gd name="connsiteY62" fmla="*/ 346712 h 387653"/>
                <a:gd name="connsiteX63" fmla="*/ 127037 w 292229"/>
                <a:gd name="connsiteY63" fmla="*/ 322771 h 387653"/>
                <a:gd name="connsiteX64" fmla="*/ 116580 w 292229"/>
                <a:gd name="connsiteY64" fmla="*/ 315309 h 387653"/>
                <a:gd name="connsiteX65" fmla="*/ 109081 w 292229"/>
                <a:gd name="connsiteY65" fmla="*/ 304855 h 387653"/>
                <a:gd name="connsiteX66" fmla="*/ 91155 w 292229"/>
                <a:gd name="connsiteY66" fmla="*/ 289891 h 387653"/>
                <a:gd name="connsiteX67" fmla="*/ 88167 w 292229"/>
                <a:gd name="connsiteY67" fmla="*/ 294440 h 387653"/>
                <a:gd name="connsiteX68" fmla="*/ 73229 w 292229"/>
                <a:gd name="connsiteY68" fmla="*/ 286899 h 387653"/>
                <a:gd name="connsiteX69" fmla="*/ 62772 w 292229"/>
                <a:gd name="connsiteY69" fmla="*/ 279437 h 387653"/>
                <a:gd name="connsiteX70" fmla="*/ 56796 w 292229"/>
                <a:gd name="connsiteY70" fmla="*/ 286899 h 387653"/>
                <a:gd name="connsiteX71" fmla="*/ 34359 w 292229"/>
                <a:gd name="connsiteY71" fmla="*/ 283946 h 387653"/>
                <a:gd name="connsiteX72" fmla="*/ 31371 w 292229"/>
                <a:gd name="connsiteY72" fmla="*/ 268982 h 387653"/>
                <a:gd name="connsiteX73" fmla="*/ 23902 w 292229"/>
                <a:gd name="connsiteY73" fmla="*/ 271975 h 387653"/>
                <a:gd name="connsiteX74" fmla="*/ 2988 w 292229"/>
                <a:gd name="connsiteY74" fmla="*/ 258568 h 387653"/>
                <a:gd name="connsiteX75" fmla="*/ 0 w 292229"/>
                <a:gd name="connsiteY75" fmla="*/ 251066 h 387653"/>
                <a:gd name="connsiteX76" fmla="*/ 7469 w 292229"/>
                <a:gd name="connsiteY76" fmla="*/ 248073 h 387653"/>
                <a:gd name="connsiteX77" fmla="*/ 13445 w 292229"/>
                <a:gd name="connsiteY77" fmla="*/ 227165 h 387653"/>
                <a:gd name="connsiteX78" fmla="*/ 23902 w 292229"/>
                <a:gd name="connsiteY78" fmla="*/ 227165 h 387653"/>
                <a:gd name="connsiteX79" fmla="*/ 34359 w 292229"/>
                <a:gd name="connsiteY79" fmla="*/ 212241 h 387653"/>
                <a:gd name="connsiteX80" fmla="*/ 46339 w 292229"/>
                <a:gd name="connsiteY80" fmla="*/ 198754 h 387653"/>
                <a:gd name="connsiteX81" fmla="*/ 34359 w 292229"/>
                <a:gd name="connsiteY81" fmla="*/ 191292 h 387653"/>
                <a:gd name="connsiteX82" fmla="*/ 38870 w 292229"/>
                <a:gd name="connsiteY82" fmla="*/ 177845 h 387653"/>
                <a:gd name="connsiteX83" fmla="*/ 34359 w 292229"/>
                <a:gd name="connsiteY83" fmla="*/ 155420 h 387653"/>
                <a:gd name="connsiteX84" fmla="*/ 34359 w 292229"/>
                <a:gd name="connsiteY84" fmla="*/ 131518 h 387653"/>
                <a:gd name="connsiteX85" fmla="*/ 23902 w 292229"/>
                <a:gd name="connsiteY85" fmla="*/ 116555 h 387653"/>
                <a:gd name="connsiteX86" fmla="*/ 28383 w 292229"/>
                <a:gd name="connsiteY86" fmla="*/ 106100 h 387653"/>
                <a:gd name="connsiteX87" fmla="*/ 34359 w 292229"/>
                <a:gd name="connsiteY87" fmla="*/ 106100 h 387653"/>
                <a:gd name="connsiteX88" fmla="*/ 41858 w 292229"/>
                <a:gd name="connsiteY88" fmla="*/ 100155 h 387653"/>
                <a:gd name="connsiteX89" fmla="*/ 34359 w 292229"/>
                <a:gd name="connsiteY89" fmla="*/ 85152 h 387653"/>
                <a:gd name="connsiteX90" fmla="*/ 49327 w 292229"/>
                <a:gd name="connsiteY90" fmla="*/ 82199 h 387653"/>
                <a:gd name="connsiteX91" fmla="*/ 67253 w 292229"/>
                <a:gd name="connsiteY91" fmla="*/ 67235 h 387653"/>
                <a:gd name="connsiteX92" fmla="*/ 77710 w 292229"/>
                <a:gd name="connsiteY92" fmla="*/ 64283 h 387653"/>
                <a:gd name="connsiteX93" fmla="*/ 77710 w 292229"/>
                <a:gd name="connsiteY93" fmla="*/ 53828 h 387653"/>
                <a:gd name="connsiteX94" fmla="*/ 79831 w 292229"/>
                <a:gd name="connsiteY94" fmla="*/ 37236 h 387653"/>
                <a:gd name="connsiteX95" fmla="*/ 98624 w 292229"/>
                <a:gd name="connsiteY95" fmla="*/ 20909 h 387653"/>
                <a:gd name="connsiteX96" fmla="*/ 112098 w 292229"/>
                <a:gd name="connsiteY96" fmla="*/ 20909 h 387653"/>
                <a:gd name="connsiteX97" fmla="*/ 116580 w 292229"/>
                <a:gd name="connsiteY97" fmla="*/ 17956 h 387653"/>
                <a:gd name="connsiteX98" fmla="*/ 129963 w 292229"/>
                <a:gd name="connsiteY98" fmla="*/ 5152 h 387653"/>
                <a:gd name="connsiteX99" fmla="*/ 152433 w 292229"/>
                <a:gd name="connsiteY99" fmla="*/ 7461 h 387653"/>
                <a:gd name="connsiteX100" fmla="*/ 162890 w 292229"/>
                <a:gd name="connsiteY100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85445 w 292229"/>
                <a:gd name="connsiteY33" fmla="*/ 237619 h 387653"/>
                <a:gd name="connsiteX34" fmla="*/ 292229 w 292229"/>
                <a:gd name="connsiteY34" fmla="*/ 259329 h 387653"/>
                <a:gd name="connsiteX35" fmla="*/ 284369 w 292229"/>
                <a:gd name="connsiteY35" fmla="*/ 258206 h 387653"/>
                <a:gd name="connsiteX36" fmla="*/ 280358 w 292229"/>
                <a:gd name="connsiteY36" fmla="*/ 252190 h 387653"/>
                <a:gd name="connsiteX37" fmla="*/ 274343 w 292229"/>
                <a:gd name="connsiteY37" fmla="*/ 250184 h 387653"/>
                <a:gd name="connsiteX38" fmla="*/ 268327 w 292229"/>
                <a:gd name="connsiteY38" fmla="*/ 246174 h 387653"/>
                <a:gd name="connsiteX39" fmla="*/ 256295 w 292229"/>
                <a:gd name="connsiteY39" fmla="*/ 250184 h 387653"/>
                <a:gd name="connsiteX40" fmla="*/ 250279 w 292229"/>
                <a:gd name="connsiteY40" fmla="*/ 252190 h 387653"/>
                <a:gd name="connsiteX41" fmla="*/ 238248 w 292229"/>
                <a:gd name="connsiteY41" fmla="*/ 250184 h 387653"/>
                <a:gd name="connsiteX42" fmla="*/ 226216 w 292229"/>
                <a:gd name="connsiteY42" fmla="*/ 254195 h 387653"/>
                <a:gd name="connsiteX43" fmla="*/ 230227 w 292229"/>
                <a:gd name="connsiteY43" fmla="*/ 260211 h 387653"/>
                <a:gd name="connsiteX44" fmla="*/ 234237 w 292229"/>
                <a:gd name="connsiteY44" fmla="*/ 272242 h 387653"/>
                <a:gd name="connsiteX45" fmla="*/ 232232 w 292229"/>
                <a:gd name="connsiteY45" fmla="*/ 280263 h 387653"/>
                <a:gd name="connsiteX46" fmla="*/ 226216 w 292229"/>
                <a:gd name="connsiteY46" fmla="*/ 282269 h 387653"/>
                <a:gd name="connsiteX47" fmla="*/ 222206 w 292229"/>
                <a:gd name="connsiteY47" fmla="*/ 288284 h 387653"/>
                <a:gd name="connsiteX48" fmla="*/ 224211 w 292229"/>
                <a:gd name="connsiteY48" fmla="*/ 298311 h 387653"/>
                <a:gd name="connsiteX49" fmla="*/ 228221 w 292229"/>
                <a:gd name="connsiteY49" fmla="*/ 304327 h 387653"/>
                <a:gd name="connsiteX50" fmla="*/ 230227 w 292229"/>
                <a:gd name="connsiteY50" fmla="*/ 308337 h 387653"/>
                <a:gd name="connsiteX51" fmla="*/ 214003 w 292229"/>
                <a:gd name="connsiteY51" fmla="*/ 387653 h 387653"/>
                <a:gd name="connsiteX52" fmla="*/ 207735 w 292229"/>
                <a:gd name="connsiteY52" fmla="*/ 379592 h 387653"/>
                <a:gd name="connsiteX53" fmla="*/ 197278 w 292229"/>
                <a:gd name="connsiteY53" fmla="*/ 379592 h 387653"/>
                <a:gd name="connsiteX54" fmla="*/ 205080 w 292229"/>
                <a:gd name="connsiteY54" fmla="*/ 362306 h 387653"/>
                <a:gd name="connsiteX55" fmla="*/ 208169 w 292229"/>
                <a:gd name="connsiteY55" fmla="*/ 352063 h 387653"/>
                <a:gd name="connsiteX56" fmla="*/ 208150 w 292229"/>
                <a:gd name="connsiteY56" fmla="*/ 351876 h 387653"/>
                <a:gd name="connsiteX57" fmla="*/ 197278 w 292229"/>
                <a:gd name="connsiteY57" fmla="*/ 343720 h 387653"/>
                <a:gd name="connsiteX58" fmla="*/ 183833 w 292229"/>
                <a:gd name="connsiteY58" fmla="*/ 346712 h 387653"/>
                <a:gd name="connsiteX59" fmla="*/ 173347 w 292229"/>
                <a:gd name="connsiteY59" fmla="*/ 343720 h 387653"/>
                <a:gd name="connsiteX60" fmla="*/ 158408 w 292229"/>
                <a:gd name="connsiteY60" fmla="*/ 351182 h 387653"/>
                <a:gd name="connsiteX61" fmla="*/ 140482 w 292229"/>
                <a:gd name="connsiteY61" fmla="*/ 346712 h 387653"/>
                <a:gd name="connsiteX62" fmla="*/ 127037 w 292229"/>
                <a:gd name="connsiteY62" fmla="*/ 322771 h 387653"/>
                <a:gd name="connsiteX63" fmla="*/ 116580 w 292229"/>
                <a:gd name="connsiteY63" fmla="*/ 315309 h 387653"/>
                <a:gd name="connsiteX64" fmla="*/ 109081 w 292229"/>
                <a:gd name="connsiteY64" fmla="*/ 304855 h 387653"/>
                <a:gd name="connsiteX65" fmla="*/ 91155 w 292229"/>
                <a:gd name="connsiteY65" fmla="*/ 289891 h 387653"/>
                <a:gd name="connsiteX66" fmla="*/ 88167 w 292229"/>
                <a:gd name="connsiteY66" fmla="*/ 294440 h 387653"/>
                <a:gd name="connsiteX67" fmla="*/ 73229 w 292229"/>
                <a:gd name="connsiteY67" fmla="*/ 286899 h 387653"/>
                <a:gd name="connsiteX68" fmla="*/ 62772 w 292229"/>
                <a:gd name="connsiteY68" fmla="*/ 279437 h 387653"/>
                <a:gd name="connsiteX69" fmla="*/ 56796 w 292229"/>
                <a:gd name="connsiteY69" fmla="*/ 286899 h 387653"/>
                <a:gd name="connsiteX70" fmla="*/ 34359 w 292229"/>
                <a:gd name="connsiteY70" fmla="*/ 283946 h 387653"/>
                <a:gd name="connsiteX71" fmla="*/ 31371 w 292229"/>
                <a:gd name="connsiteY71" fmla="*/ 268982 h 387653"/>
                <a:gd name="connsiteX72" fmla="*/ 23902 w 292229"/>
                <a:gd name="connsiteY72" fmla="*/ 271975 h 387653"/>
                <a:gd name="connsiteX73" fmla="*/ 2988 w 292229"/>
                <a:gd name="connsiteY73" fmla="*/ 258568 h 387653"/>
                <a:gd name="connsiteX74" fmla="*/ 0 w 292229"/>
                <a:gd name="connsiteY74" fmla="*/ 251066 h 387653"/>
                <a:gd name="connsiteX75" fmla="*/ 7469 w 292229"/>
                <a:gd name="connsiteY75" fmla="*/ 248073 h 387653"/>
                <a:gd name="connsiteX76" fmla="*/ 13445 w 292229"/>
                <a:gd name="connsiteY76" fmla="*/ 227165 h 387653"/>
                <a:gd name="connsiteX77" fmla="*/ 23902 w 292229"/>
                <a:gd name="connsiteY77" fmla="*/ 227165 h 387653"/>
                <a:gd name="connsiteX78" fmla="*/ 34359 w 292229"/>
                <a:gd name="connsiteY78" fmla="*/ 212241 h 387653"/>
                <a:gd name="connsiteX79" fmla="*/ 46339 w 292229"/>
                <a:gd name="connsiteY79" fmla="*/ 198754 h 387653"/>
                <a:gd name="connsiteX80" fmla="*/ 34359 w 292229"/>
                <a:gd name="connsiteY80" fmla="*/ 191292 h 387653"/>
                <a:gd name="connsiteX81" fmla="*/ 38870 w 292229"/>
                <a:gd name="connsiteY81" fmla="*/ 177845 h 387653"/>
                <a:gd name="connsiteX82" fmla="*/ 34359 w 292229"/>
                <a:gd name="connsiteY82" fmla="*/ 155420 h 387653"/>
                <a:gd name="connsiteX83" fmla="*/ 34359 w 292229"/>
                <a:gd name="connsiteY83" fmla="*/ 131518 h 387653"/>
                <a:gd name="connsiteX84" fmla="*/ 23902 w 292229"/>
                <a:gd name="connsiteY84" fmla="*/ 116555 h 387653"/>
                <a:gd name="connsiteX85" fmla="*/ 28383 w 292229"/>
                <a:gd name="connsiteY85" fmla="*/ 106100 h 387653"/>
                <a:gd name="connsiteX86" fmla="*/ 34359 w 292229"/>
                <a:gd name="connsiteY86" fmla="*/ 106100 h 387653"/>
                <a:gd name="connsiteX87" fmla="*/ 41858 w 292229"/>
                <a:gd name="connsiteY87" fmla="*/ 100155 h 387653"/>
                <a:gd name="connsiteX88" fmla="*/ 34359 w 292229"/>
                <a:gd name="connsiteY88" fmla="*/ 85152 h 387653"/>
                <a:gd name="connsiteX89" fmla="*/ 49327 w 292229"/>
                <a:gd name="connsiteY89" fmla="*/ 82199 h 387653"/>
                <a:gd name="connsiteX90" fmla="*/ 67253 w 292229"/>
                <a:gd name="connsiteY90" fmla="*/ 67235 h 387653"/>
                <a:gd name="connsiteX91" fmla="*/ 77710 w 292229"/>
                <a:gd name="connsiteY91" fmla="*/ 64283 h 387653"/>
                <a:gd name="connsiteX92" fmla="*/ 77710 w 292229"/>
                <a:gd name="connsiteY92" fmla="*/ 53828 h 387653"/>
                <a:gd name="connsiteX93" fmla="*/ 79831 w 292229"/>
                <a:gd name="connsiteY93" fmla="*/ 37236 h 387653"/>
                <a:gd name="connsiteX94" fmla="*/ 98624 w 292229"/>
                <a:gd name="connsiteY94" fmla="*/ 20909 h 387653"/>
                <a:gd name="connsiteX95" fmla="*/ 112098 w 292229"/>
                <a:gd name="connsiteY95" fmla="*/ 20909 h 387653"/>
                <a:gd name="connsiteX96" fmla="*/ 116580 w 292229"/>
                <a:gd name="connsiteY96" fmla="*/ 17956 h 387653"/>
                <a:gd name="connsiteX97" fmla="*/ 129963 w 292229"/>
                <a:gd name="connsiteY97" fmla="*/ 5152 h 387653"/>
                <a:gd name="connsiteX98" fmla="*/ 152433 w 292229"/>
                <a:gd name="connsiteY98" fmla="*/ 7461 h 387653"/>
                <a:gd name="connsiteX99" fmla="*/ 162890 w 292229"/>
                <a:gd name="connsiteY99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68327 w 292229"/>
                <a:gd name="connsiteY37" fmla="*/ 246174 h 387653"/>
                <a:gd name="connsiteX38" fmla="*/ 256295 w 292229"/>
                <a:gd name="connsiteY38" fmla="*/ 250184 h 387653"/>
                <a:gd name="connsiteX39" fmla="*/ 250279 w 292229"/>
                <a:gd name="connsiteY39" fmla="*/ 252190 h 387653"/>
                <a:gd name="connsiteX40" fmla="*/ 238248 w 292229"/>
                <a:gd name="connsiteY40" fmla="*/ 250184 h 387653"/>
                <a:gd name="connsiteX41" fmla="*/ 226216 w 292229"/>
                <a:gd name="connsiteY41" fmla="*/ 254195 h 387653"/>
                <a:gd name="connsiteX42" fmla="*/ 230227 w 292229"/>
                <a:gd name="connsiteY42" fmla="*/ 260211 h 387653"/>
                <a:gd name="connsiteX43" fmla="*/ 234237 w 292229"/>
                <a:gd name="connsiteY43" fmla="*/ 272242 h 387653"/>
                <a:gd name="connsiteX44" fmla="*/ 232232 w 292229"/>
                <a:gd name="connsiteY44" fmla="*/ 280263 h 387653"/>
                <a:gd name="connsiteX45" fmla="*/ 226216 w 292229"/>
                <a:gd name="connsiteY45" fmla="*/ 282269 h 387653"/>
                <a:gd name="connsiteX46" fmla="*/ 222206 w 292229"/>
                <a:gd name="connsiteY46" fmla="*/ 288284 h 387653"/>
                <a:gd name="connsiteX47" fmla="*/ 224211 w 292229"/>
                <a:gd name="connsiteY47" fmla="*/ 298311 h 387653"/>
                <a:gd name="connsiteX48" fmla="*/ 228221 w 292229"/>
                <a:gd name="connsiteY48" fmla="*/ 304327 h 387653"/>
                <a:gd name="connsiteX49" fmla="*/ 230227 w 292229"/>
                <a:gd name="connsiteY49" fmla="*/ 308337 h 387653"/>
                <a:gd name="connsiteX50" fmla="*/ 214003 w 292229"/>
                <a:gd name="connsiteY50" fmla="*/ 387653 h 387653"/>
                <a:gd name="connsiteX51" fmla="*/ 207735 w 292229"/>
                <a:gd name="connsiteY51" fmla="*/ 379592 h 387653"/>
                <a:gd name="connsiteX52" fmla="*/ 197278 w 292229"/>
                <a:gd name="connsiteY52" fmla="*/ 379592 h 387653"/>
                <a:gd name="connsiteX53" fmla="*/ 205080 w 292229"/>
                <a:gd name="connsiteY53" fmla="*/ 362306 h 387653"/>
                <a:gd name="connsiteX54" fmla="*/ 208169 w 292229"/>
                <a:gd name="connsiteY54" fmla="*/ 352063 h 387653"/>
                <a:gd name="connsiteX55" fmla="*/ 208150 w 292229"/>
                <a:gd name="connsiteY55" fmla="*/ 351876 h 387653"/>
                <a:gd name="connsiteX56" fmla="*/ 197278 w 292229"/>
                <a:gd name="connsiteY56" fmla="*/ 343720 h 387653"/>
                <a:gd name="connsiteX57" fmla="*/ 183833 w 292229"/>
                <a:gd name="connsiteY57" fmla="*/ 346712 h 387653"/>
                <a:gd name="connsiteX58" fmla="*/ 173347 w 292229"/>
                <a:gd name="connsiteY58" fmla="*/ 343720 h 387653"/>
                <a:gd name="connsiteX59" fmla="*/ 158408 w 292229"/>
                <a:gd name="connsiteY59" fmla="*/ 351182 h 387653"/>
                <a:gd name="connsiteX60" fmla="*/ 140482 w 292229"/>
                <a:gd name="connsiteY60" fmla="*/ 346712 h 387653"/>
                <a:gd name="connsiteX61" fmla="*/ 127037 w 292229"/>
                <a:gd name="connsiteY61" fmla="*/ 322771 h 387653"/>
                <a:gd name="connsiteX62" fmla="*/ 116580 w 292229"/>
                <a:gd name="connsiteY62" fmla="*/ 315309 h 387653"/>
                <a:gd name="connsiteX63" fmla="*/ 109081 w 292229"/>
                <a:gd name="connsiteY63" fmla="*/ 304855 h 387653"/>
                <a:gd name="connsiteX64" fmla="*/ 91155 w 292229"/>
                <a:gd name="connsiteY64" fmla="*/ 289891 h 387653"/>
                <a:gd name="connsiteX65" fmla="*/ 88167 w 292229"/>
                <a:gd name="connsiteY65" fmla="*/ 294440 h 387653"/>
                <a:gd name="connsiteX66" fmla="*/ 73229 w 292229"/>
                <a:gd name="connsiteY66" fmla="*/ 286899 h 387653"/>
                <a:gd name="connsiteX67" fmla="*/ 62772 w 292229"/>
                <a:gd name="connsiteY67" fmla="*/ 279437 h 387653"/>
                <a:gd name="connsiteX68" fmla="*/ 56796 w 292229"/>
                <a:gd name="connsiteY68" fmla="*/ 286899 h 387653"/>
                <a:gd name="connsiteX69" fmla="*/ 34359 w 292229"/>
                <a:gd name="connsiteY69" fmla="*/ 283946 h 387653"/>
                <a:gd name="connsiteX70" fmla="*/ 31371 w 292229"/>
                <a:gd name="connsiteY70" fmla="*/ 268982 h 387653"/>
                <a:gd name="connsiteX71" fmla="*/ 23902 w 292229"/>
                <a:gd name="connsiteY71" fmla="*/ 271975 h 387653"/>
                <a:gd name="connsiteX72" fmla="*/ 2988 w 292229"/>
                <a:gd name="connsiteY72" fmla="*/ 258568 h 387653"/>
                <a:gd name="connsiteX73" fmla="*/ 0 w 292229"/>
                <a:gd name="connsiteY73" fmla="*/ 251066 h 387653"/>
                <a:gd name="connsiteX74" fmla="*/ 7469 w 292229"/>
                <a:gd name="connsiteY74" fmla="*/ 248073 h 387653"/>
                <a:gd name="connsiteX75" fmla="*/ 13445 w 292229"/>
                <a:gd name="connsiteY75" fmla="*/ 227165 h 387653"/>
                <a:gd name="connsiteX76" fmla="*/ 23902 w 292229"/>
                <a:gd name="connsiteY76" fmla="*/ 227165 h 387653"/>
                <a:gd name="connsiteX77" fmla="*/ 34359 w 292229"/>
                <a:gd name="connsiteY77" fmla="*/ 212241 h 387653"/>
                <a:gd name="connsiteX78" fmla="*/ 46339 w 292229"/>
                <a:gd name="connsiteY78" fmla="*/ 198754 h 387653"/>
                <a:gd name="connsiteX79" fmla="*/ 34359 w 292229"/>
                <a:gd name="connsiteY79" fmla="*/ 191292 h 387653"/>
                <a:gd name="connsiteX80" fmla="*/ 38870 w 292229"/>
                <a:gd name="connsiteY80" fmla="*/ 177845 h 387653"/>
                <a:gd name="connsiteX81" fmla="*/ 34359 w 292229"/>
                <a:gd name="connsiteY81" fmla="*/ 155420 h 387653"/>
                <a:gd name="connsiteX82" fmla="*/ 34359 w 292229"/>
                <a:gd name="connsiteY82" fmla="*/ 131518 h 387653"/>
                <a:gd name="connsiteX83" fmla="*/ 23902 w 292229"/>
                <a:gd name="connsiteY83" fmla="*/ 116555 h 387653"/>
                <a:gd name="connsiteX84" fmla="*/ 28383 w 292229"/>
                <a:gd name="connsiteY84" fmla="*/ 106100 h 387653"/>
                <a:gd name="connsiteX85" fmla="*/ 34359 w 292229"/>
                <a:gd name="connsiteY85" fmla="*/ 106100 h 387653"/>
                <a:gd name="connsiteX86" fmla="*/ 41858 w 292229"/>
                <a:gd name="connsiteY86" fmla="*/ 100155 h 387653"/>
                <a:gd name="connsiteX87" fmla="*/ 34359 w 292229"/>
                <a:gd name="connsiteY87" fmla="*/ 85152 h 387653"/>
                <a:gd name="connsiteX88" fmla="*/ 49327 w 292229"/>
                <a:gd name="connsiteY88" fmla="*/ 82199 h 387653"/>
                <a:gd name="connsiteX89" fmla="*/ 67253 w 292229"/>
                <a:gd name="connsiteY89" fmla="*/ 67235 h 387653"/>
                <a:gd name="connsiteX90" fmla="*/ 77710 w 292229"/>
                <a:gd name="connsiteY90" fmla="*/ 64283 h 387653"/>
                <a:gd name="connsiteX91" fmla="*/ 77710 w 292229"/>
                <a:gd name="connsiteY91" fmla="*/ 53828 h 387653"/>
                <a:gd name="connsiteX92" fmla="*/ 79831 w 292229"/>
                <a:gd name="connsiteY92" fmla="*/ 37236 h 387653"/>
                <a:gd name="connsiteX93" fmla="*/ 98624 w 292229"/>
                <a:gd name="connsiteY93" fmla="*/ 20909 h 387653"/>
                <a:gd name="connsiteX94" fmla="*/ 112098 w 292229"/>
                <a:gd name="connsiteY94" fmla="*/ 20909 h 387653"/>
                <a:gd name="connsiteX95" fmla="*/ 116580 w 292229"/>
                <a:gd name="connsiteY95" fmla="*/ 17956 h 387653"/>
                <a:gd name="connsiteX96" fmla="*/ 129963 w 292229"/>
                <a:gd name="connsiteY96" fmla="*/ 5152 h 387653"/>
                <a:gd name="connsiteX97" fmla="*/ 152433 w 292229"/>
                <a:gd name="connsiteY97" fmla="*/ 7461 h 387653"/>
                <a:gd name="connsiteX98" fmla="*/ 162890 w 292229"/>
                <a:gd name="connsiteY98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79469 w 292229"/>
                <a:gd name="connsiteY32" fmla="*/ 227165 h 387653"/>
                <a:gd name="connsiteX33" fmla="*/ 292229 w 292229"/>
                <a:gd name="connsiteY33" fmla="*/ 259329 h 387653"/>
                <a:gd name="connsiteX34" fmla="*/ 284369 w 292229"/>
                <a:gd name="connsiteY34" fmla="*/ 258206 h 387653"/>
                <a:gd name="connsiteX35" fmla="*/ 280358 w 292229"/>
                <a:gd name="connsiteY35" fmla="*/ 252190 h 387653"/>
                <a:gd name="connsiteX36" fmla="*/ 274343 w 292229"/>
                <a:gd name="connsiteY36" fmla="*/ 250184 h 387653"/>
                <a:gd name="connsiteX37" fmla="*/ 256295 w 292229"/>
                <a:gd name="connsiteY37" fmla="*/ 250184 h 387653"/>
                <a:gd name="connsiteX38" fmla="*/ 250279 w 292229"/>
                <a:gd name="connsiteY38" fmla="*/ 252190 h 387653"/>
                <a:gd name="connsiteX39" fmla="*/ 238248 w 292229"/>
                <a:gd name="connsiteY39" fmla="*/ 250184 h 387653"/>
                <a:gd name="connsiteX40" fmla="*/ 226216 w 292229"/>
                <a:gd name="connsiteY40" fmla="*/ 254195 h 387653"/>
                <a:gd name="connsiteX41" fmla="*/ 230227 w 292229"/>
                <a:gd name="connsiteY41" fmla="*/ 260211 h 387653"/>
                <a:gd name="connsiteX42" fmla="*/ 234237 w 292229"/>
                <a:gd name="connsiteY42" fmla="*/ 272242 h 387653"/>
                <a:gd name="connsiteX43" fmla="*/ 232232 w 292229"/>
                <a:gd name="connsiteY43" fmla="*/ 280263 h 387653"/>
                <a:gd name="connsiteX44" fmla="*/ 226216 w 292229"/>
                <a:gd name="connsiteY44" fmla="*/ 282269 h 387653"/>
                <a:gd name="connsiteX45" fmla="*/ 222206 w 292229"/>
                <a:gd name="connsiteY45" fmla="*/ 288284 h 387653"/>
                <a:gd name="connsiteX46" fmla="*/ 224211 w 292229"/>
                <a:gd name="connsiteY46" fmla="*/ 298311 h 387653"/>
                <a:gd name="connsiteX47" fmla="*/ 228221 w 292229"/>
                <a:gd name="connsiteY47" fmla="*/ 304327 h 387653"/>
                <a:gd name="connsiteX48" fmla="*/ 230227 w 292229"/>
                <a:gd name="connsiteY48" fmla="*/ 308337 h 387653"/>
                <a:gd name="connsiteX49" fmla="*/ 214003 w 292229"/>
                <a:gd name="connsiteY49" fmla="*/ 387653 h 387653"/>
                <a:gd name="connsiteX50" fmla="*/ 207735 w 292229"/>
                <a:gd name="connsiteY50" fmla="*/ 379592 h 387653"/>
                <a:gd name="connsiteX51" fmla="*/ 197278 w 292229"/>
                <a:gd name="connsiteY51" fmla="*/ 379592 h 387653"/>
                <a:gd name="connsiteX52" fmla="*/ 205080 w 292229"/>
                <a:gd name="connsiteY52" fmla="*/ 362306 h 387653"/>
                <a:gd name="connsiteX53" fmla="*/ 208169 w 292229"/>
                <a:gd name="connsiteY53" fmla="*/ 352063 h 387653"/>
                <a:gd name="connsiteX54" fmla="*/ 208150 w 292229"/>
                <a:gd name="connsiteY54" fmla="*/ 351876 h 387653"/>
                <a:gd name="connsiteX55" fmla="*/ 197278 w 292229"/>
                <a:gd name="connsiteY55" fmla="*/ 343720 h 387653"/>
                <a:gd name="connsiteX56" fmla="*/ 183833 w 292229"/>
                <a:gd name="connsiteY56" fmla="*/ 346712 h 387653"/>
                <a:gd name="connsiteX57" fmla="*/ 173347 w 292229"/>
                <a:gd name="connsiteY57" fmla="*/ 343720 h 387653"/>
                <a:gd name="connsiteX58" fmla="*/ 158408 w 292229"/>
                <a:gd name="connsiteY58" fmla="*/ 351182 h 387653"/>
                <a:gd name="connsiteX59" fmla="*/ 140482 w 292229"/>
                <a:gd name="connsiteY59" fmla="*/ 346712 h 387653"/>
                <a:gd name="connsiteX60" fmla="*/ 127037 w 292229"/>
                <a:gd name="connsiteY60" fmla="*/ 322771 h 387653"/>
                <a:gd name="connsiteX61" fmla="*/ 116580 w 292229"/>
                <a:gd name="connsiteY61" fmla="*/ 315309 h 387653"/>
                <a:gd name="connsiteX62" fmla="*/ 109081 w 292229"/>
                <a:gd name="connsiteY62" fmla="*/ 304855 h 387653"/>
                <a:gd name="connsiteX63" fmla="*/ 91155 w 292229"/>
                <a:gd name="connsiteY63" fmla="*/ 289891 h 387653"/>
                <a:gd name="connsiteX64" fmla="*/ 88167 w 292229"/>
                <a:gd name="connsiteY64" fmla="*/ 294440 h 387653"/>
                <a:gd name="connsiteX65" fmla="*/ 73229 w 292229"/>
                <a:gd name="connsiteY65" fmla="*/ 286899 h 387653"/>
                <a:gd name="connsiteX66" fmla="*/ 62772 w 292229"/>
                <a:gd name="connsiteY66" fmla="*/ 279437 h 387653"/>
                <a:gd name="connsiteX67" fmla="*/ 56796 w 292229"/>
                <a:gd name="connsiteY67" fmla="*/ 286899 h 387653"/>
                <a:gd name="connsiteX68" fmla="*/ 34359 w 292229"/>
                <a:gd name="connsiteY68" fmla="*/ 283946 h 387653"/>
                <a:gd name="connsiteX69" fmla="*/ 31371 w 292229"/>
                <a:gd name="connsiteY69" fmla="*/ 268982 h 387653"/>
                <a:gd name="connsiteX70" fmla="*/ 23902 w 292229"/>
                <a:gd name="connsiteY70" fmla="*/ 271975 h 387653"/>
                <a:gd name="connsiteX71" fmla="*/ 2988 w 292229"/>
                <a:gd name="connsiteY71" fmla="*/ 258568 h 387653"/>
                <a:gd name="connsiteX72" fmla="*/ 0 w 292229"/>
                <a:gd name="connsiteY72" fmla="*/ 251066 h 387653"/>
                <a:gd name="connsiteX73" fmla="*/ 7469 w 292229"/>
                <a:gd name="connsiteY73" fmla="*/ 248073 h 387653"/>
                <a:gd name="connsiteX74" fmla="*/ 13445 w 292229"/>
                <a:gd name="connsiteY74" fmla="*/ 227165 h 387653"/>
                <a:gd name="connsiteX75" fmla="*/ 23902 w 292229"/>
                <a:gd name="connsiteY75" fmla="*/ 227165 h 387653"/>
                <a:gd name="connsiteX76" fmla="*/ 34359 w 292229"/>
                <a:gd name="connsiteY76" fmla="*/ 212241 h 387653"/>
                <a:gd name="connsiteX77" fmla="*/ 46339 w 292229"/>
                <a:gd name="connsiteY77" fmla="*/ 198754 h 387653"/>
                <a:gd name="connsiteX78" fmla="*/ 34359 w 292229"/>
                <a:gd name="connsiteY78" fmla="*/ 191292 h 387653"/>
                <a:gd name="connsiteX79" fmla="*/ 38870 w 292229"/>
                <a:gd name="connsiteY79" fmla="*/ 177845 h 387653"/>
                <a:gd name="connsiteX80" fmla="*/ 34359 w 292229"/>
                <a:gd name="connsiteY80" fmla="*/ 155420 h 387653"/>
                <a:gd name="connsiteX81" fmla="*/ 34359 w 292229"/>
                <a:gd name="connsiteY81" fmla="*/ 131518 h 387653"/>
                <a:gd name="connsiteX82" fmla="*/ 23902 w 292229"/>
                <a:gd name="connsiteY82" fmla="*/ 116555 h 387653"/>
                <a:gd name="connsiteX83" fmla="*/ 28383 w 292229"/>
                <a:gd name="connsiteY83" fmla="*/ 106100 h 387653"/>
                <a:gd name="connsiteX84" fmla="*/ 34359 w 292229"/>
                <a:gd name="connsiteY84" fmla="*/ 106100 h 387653"/>
                <a:gd name="connsiteX85" fmla="*/ 41858 w 292229"/>
                <a:gd name="connsiteY85" fmla="*/ 100155 h 387653"/>
                <a:gd name="connsiteX86" fmla="*/ 34359 w 292229"/>
                <a:gd name="connsiteY86" fmla="*/ 85152 h 387653"/>
                <a:gd name="connsiteX87" fmla="*/ 49327 w 292229"/>
                <a:gd name="connsiteY87" fmla="*/ 82199 h 387653"/>
                <a:gd name="connsiteX88" fmla="*/ 67253 w 292229"/>
                <a:gd name="connsiteY88" fmla="*/ 67235 h 387653"/>
                <a:gd name="connsiteX89" fmla="*/ 77710 w 292229"/>
                <a:gd name="connsiteY89" fmla="*/ 64283 h 387653"/>
                <a:gd name="connsiteX90" fmla="*/ 77710 w 292229"/>
                <a:gd name="connsiteY90" fmla="*/ 53828 h 387653"/>
                <a:gd name="connsiteX91" fmla="*/ 79831 w 292229"/>
                <a:gd name="connsiteY91" fmla="*/ 37236 h 387653"/>
                <a:gd name="connsiteX92" fmla="*/ 98624 w 292229"/>
                <a:gd name="connsiteY92" fmla="*/ 20909 h 387653"/>
                <a:gd name="connsiteX93" fmla="*/ 112098 w 292229"/>
                <a:gd name="connsiteY93" fmla="*/ 20909 h 387653"/>
                <a:gd name="connsiteX94" fmla="*/ 116580 w 292229"/>
                <a:gd name="connsiteY94" fmla="*/ 17956 h 387653"/>
                <a:gd name="connsiteX95" fmla="*/ 129963 w 292229"/>
                <a:gd name="connsiteY95" fmla="*/ 5152 h 387653"/>
                <a:gd name="connsiteX96" fmla="*/ 152433 w 292229"/>
                <a:gd name="connsiteY96" fmla="*/ 7461 h 387653"/>
                <a:gd name="connsiteX97" fmla="*/ 162890 w 292229"/>
                <a:gd name="connsiteY97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82457 w 292229"/>
                <a:gd name="connsiteY31" fmla="*/ 212241 h 387653"/>
                <a:gd name="connsiteX32" fmla="*/ 292229 w 292229"/>
                <a:gd name="connsiteY32" fmla="*/ 259329 h 387653"/>
                <a:gd name="connsiteX33" fmla="*/ 284369 w 292229"/>
                <a:gd name="connsiteY33" fmla="*/ 258206 h 387653"/>
                <a:gd name="connsiteX34" fmla="*/ 280358 w 292229"/>
                <a:gd name="connsiteY34" fmla="*/ 252190 h 387653"/>
                <a:gd name="connsiteX35" fmla="*/ 274343 w 292229"/>
                <a:gd name="connsiteY35" fmla="*/ 250184 h 387653"/>
                <a:gd name="connsiteX36" fmla="*/ 256295 w 292229"/>
                <a:gd name="connsiteY36" fmla="*/ 250184 h 387653"/>
                <a:gd name="connsiteX37" fmla="*/ 250279 w 292229"/>
                <a:gd name="connsiteY37" fmla="*/ 252190 h 387653"/>
                <a:gd name="connsiteX38" fmla="*/ 238248 w 292229"/>
                <a:gd name="connsiteY38" fmla="*/ 250184 h 387653"/>
                <a:gd name="connsiteX39" fmla="*/ 226216 w 292229"/>
                <a:gd name="connsiteY39" fmla="*/ 254195 h 387653"/>
                <a:gd name="connsiteX40" fmla="*/ 230227 w 292229"/>
                <a:gd name="connsiteY40" fmla="*/ 260211 h 387653"/>
                <a:gd name="connsiteX41" fmla="*/ 234237 w 292229"/>
                <a:gd name="connsiteY41" fmla="*/ 272242 h 387653"/>
                <a:gd name="connsiteX42" fmla="*/ 232232 w 292229"/>
                <a:gd name="connsiteY42" fmla="*/ 280263 h 387653"/>
                <a:gd name="connsiteX43" fmla="*/ 226216 w 292229"/>
                <a:gd name="connsiteY43" fmla="*/ 282269 h 387653"/>
                <a:gd name="connsiteX44" fmla="*/ 222206 w 292229"/>
                <a:gd name="connsiteY44" fmla="*/ 288284 h 387653"/>
                <a:gd name="connsiteX45" fmla="*/ 224211 w 292229"/>
                <a:gd name="connsiteY45" fmla="*/ 298311 h 387653"/>
                <a:gd name="connsiteX46" fmla="*/ 228221 w 292229"/>
                <a:gd name="connsiteY46" fmla="*/ 304327 h 387653"/>
                <a:gd name="connsiteX47" fmla="*/ 230227 w 292229"/>
                <a:gd name="connsiteY47" fmla="*/ 308337 h 387653"/>
                <a:gd name="connsiteX48" fmla="*/ 214003 w 292229"/>
                <a:gd name="connsiteY48" fmla="*/ 387653 h 387653"/>
                <a:gd name="connsiteX49" fmla="*/ 207735 w 292229"/>
                <a:gd name="connsiteY49" fmla="*/ 379592 h 387653"/>
                <a:gd name="connsiteX50" fmla="*/ 197278 w 292229"/>
                <a:gd name="connsiteY50" fmla="*/ 379592 h 387653"/>
                <a:gd name="connsiteX51" fmla="*/ 205080 w 292229"/>
                <a:gd name="connsiteY51" fmla="*/ 362306 h 387653"/>
                <a:gd name="connsiteX52" fmla="*/ 208169 w 292229"/>
                <a:gd name="connsiteY52" fmla="*/ 352063 h 387653"/>
                <a:gd name="connsiteX53" fmla="*/ 208150 w 292229"/>
                <a:gd name="connsiteY53" fmla="*/ 351876 h 387653"/>
                <a:gd name="connsiteX54" fmla="*/ 197278 w 292229"/>
                <a:gd name="connsiteY54" fmla="*/ 343720 h 387653"/>
                <a:gd name="connsiteX55" fmla="*/ 183833 w 292229"/>
                <a:gd name="connsiteY55" fmla="*/ 346712 h 387653"/>
                <a:gd name="connsiteX56" fmla="*/ 173347 w 292229"/>
                <a:gd name="connsiteY56" fmla="*/ 343720 h 387653"/>
                <a:gd name="connsiteX57" fmla="*/ 158408 w 292229"/>
                <a:gd name="connsiteY57" fmla="*/ 351182 h 387653"/>
                <a:gd name="connsiteX58" fmla="*/ 140482 w 292229"/>
                <a:gd name="connsiteY58" fmla="*/ 346712 h 387653"/>
                <a:gd name="connsiteX59" fmla="*/ 127037 w 292229"/>
                <a:gd name="connsiteY59" fmla="*/ 322771 h 387653"/>
                <a:gd name="connsiteX60" fmla="*/ 116580 w 292229"/>
                <a:gd name="connsiteY60" fmla="*/ 315309 h 387653"/>
                <a:gd name="connsiteX61" fmla="*/ 109081 w 292229"/>
                <a:gd name="connsiteY61" fmla="*/ 304855 h 387653"/>
                <a:gd name="connsiteX62" fmla="*/ 91155 w 292229"/>
                <a:gd name="connsiteY62" fmla="*/ 289891 h 387653"/>
                <a:gd name="connsiteX63" fmla="*/ 88167 w 292229"/>
                <a:gd name="connsiteY63" fmla="*/ 294440 h 387653"/>
                <a:gd name="connsiteX64" fmla="*/ 73229 w 292229"/>
                <a:gd name="connsiteY64" fmla="*/ 286899 h 387653"/>
                <a:gd name="connsiteX65" fmla="*/ 62772 w 292229"/>
                <a:gd name="connsiteY65" fmla="*/ 279437 h 387653"/>
                <a:gd name="connsiteX66" fmla="*/ 56796 w 292229"/>
                <a:gd name="connsiteY66" fmla="*/ 286899 h 387653"/>
                <a:gd name="connsiteX67" fmla="*/ 34359 w 292229"/>
                <a:gd name="connsiteY67" fmla="*/ 283946 h 387653"/>
                <a:gd name="connsiteX68" fmla="*/ 31371 w 292229"/>
                <a:gd name="connsiteY68" fmla="*/ 268982 h 387653"/>
                <a:gd name="connsiteX69" fmla="*/ 23902 w 292229"/>
                <a:gd name="connsiteY69" fmla="*/ 271975 h 387653"/>
                <a:gd name="connsiteX70" fmla="*/ 2988 w 292229"/>
                <a:gd name="connsiteY70" fmla="*/ 258568 h 387653"/>
                <a:gd name="connsiteX71" fmla="*/ 0 w 292229"/>
                <a:gd name="connsiteY71" fmla="*/ 251066 h 387653"/>
                <a:gd name="connsiteX72" fmla="*/ 7469 w 292229"/>
                <a:gd name="connsiteY72" fmla="*/ 248073 h 387653"/>
                <a:gd name="connsiteX73" fmla="*/ 13445 w 292229"/>
                <a:gd name="connsiteY73" fmla="*/ 227165 h 387653"/>
                <a:gd name="connsiteX74" fmla="*/ 23902 w 292229"/>
                <a:gd name="connsiteY74" fmla="*/ 227165 h 387653"/>
                <a:gd name="connsiteX75" fmla="*/ 34359 w 292229"/>
                <a:gd name="connsiteY75" fmla="*/ 212241 h 387653"/>
                <a:gd name="connsiteX76" fmla="*/ 46339 w 292229"/>
                <a:gd name="connsiteY76" fmla="*/ 198754 h 387653"/>
                <a:gd name="connsiteX77" fmla="*/ 34359 w 292229"/>
                <a:gd name="connsiteY77" fmla="*/ 191292 h 387653"/>
                <a:gd name="connsiteX78" fmla="*/ 38870 w 292229"/>
                <a:gd name="connsiteY78" fmla="*/ 177845 h 387653"/>
                <a:gd name="connsiteX79" fmla="*/ 34359 w 292229"/>
                <a:gd name="connsiteY79" fmla="*/ 155420 h 387653"/>
                <a:gd name="connsiteX80" fmla="*/ 34359 w 292229"/>
                <a:gd name="connsiteY80" fmla="*/ 131518 h 387653"/>
                <a:gd name="connsiteX81" fmla="*/ 23902 w 292229"/>
                <a:gd name="connsiteY81" fmla="*/ 116555 h 387653"/>
                <a:gd name="connsiteX82" fmla="*/ 28383 w 292229"/>
                <a:gd name="connsiteY82" fmla="*/ 106100 h 387653"/>
                <a:gd name="connsiteX83" fmla="*/ 34359 w 292229"/>
                <a:gd name="connsiteY83" fmla="*/ 106100 h 387653"/>
                <a:gd name="connsiteX84" fmla="*/ 41858 w 292229"/>
                <a:gd name="connsiteY84" fmla="*/ 100155 h 387653"/>
                <a:gd name="connsiteX85" fmla="*/ 34359 w 292229"/>
                <a:gd name="connsiteY85" fmla="*/ 85152 h 387653"/>
                <a:gd name="connsiteX86" fmla="*/ 49327 w 292229"/>
                <a:gd name="connsiteY86" fmla="*/ 82199 h 387653"/>
                <a:gd name="connsiteX87" fmla="*/ 67253 w 292229"/>
                <a:gd name="connsiteY87" fmla="*/ 67235 h 387653"/>
                <a:gd name="connsiteX88" fmla="*/ 77710 w 292229"/>
                <a:gd name="connsiteY88" fmla="*/ 64283 h 387653"/>
                <a:gd name="connsiteX89" fmla="*/ 77710 w 292229"/>
                <a:gd name="connsiteY89" fmla="*/ 53828 h 387653"/>
                <a:gd name="connsiteX90" fmla="*/ 79831 w 292229"/>
                <a:gd name="connsiteY90" fmla="*/ 37236 h 387653"/>
                <a:gd name="connsiteX91" fmla="*/ 98624 w 292229"/>
                <a:gd name="connsiteY91" fmla="*/ 20909 h 387653"/>
                <a:gd name="connsiteX92" fmla="*/ 112098 w 292229"/>
                <a:gd name="connsiteY92" fmla="*/ 20909 h 387653"/>
                <a:gd name="connsiteX93" fmla="*/ 116580 w 292229"/>
                <a:gd name="connsiteY93" fmla="*/ 17956 h 387653"/>
                <a:gd name="connsiteX94" fmla="*/ 129963 w 292229"/>
                <a:gd name="connsiteY94" fmla="*/ 5152 h 387653"/>
                <a:gd name="connsiteX95" fmla="*/ 152433 w 292229"/>
                <a:gd name="connsiteY95" fmla="*/ 7461 h 387653"/>
                <a:gd name="connsiteX96" fmla="*/ 162890 w 292229"/>
                <a:gd name="connsiteY96" fmla="*/ 0 h 387653"/>
                <a:gd name="connsiteX0" fmla="*/ 274988 w 292229"/>
                <a:gd name="connsiteY0" fmla="*/ 240612 h 387653"/>
                <a:gd name="connsiteX1" fmla="*/ 272581 w 292229"/>
                <a:gd name="connsiteY1" fmla="*/ 244822 h 387653"/>
                <a:gd name="connsiteX2" fmla="*/ 281147 w 292229"/>
                <a:gd name="connsiteY2" fmla="*/ 246764 h 387653"/>
                <a:gd name="connsiteX3" fmla="*/ 274988 w 292229"/>
                <a:gd name="connsiteY3" fmla="*/ 240612 h 387653"/>
                <a:gd name="connsiteX4" fmla="*/ 162890 w 292229"/>
                <a:gd name="connsiteY4" fmla="*/ 0 h 387653"/>
                <a:gd name="connsiteX5" fmla="*/ 183833 w 292229"/>
                <a:gd name="connsiteY5" fmla="*/ 7461 h 387653"/>
                <a:gd name="connsiteX6" fmla="*/ 168865 w 292229"/>
                <a:gd name="connsiteY6" fmla="*/ 10494 h 387653"/>
                <a:gd name="connsiteX7" fmla="*/ 162890 w 292229"/>
                <a:gd name="connsiteY7" fmla="*/ 20909 h 387653"/>
                <a:gd name="connsiteX8" fmla="*/ 152433 w 292229"/>
                <a:gd name="connsiteY8" fmla="*/ 28410 h 387653"/>
                <a:gd name="connsiteX9" fmla="*/ 144963 w 292229"/>
                <a:gd name="connsiteY9" fmla="*/ 38825 h 387653"/>
                <a:gd name="connsiteX10" fmla="*/ 140482 w 292229"/>
                <a:gd name="connsiteY10" fmla="*/ 56781 h 387653"/>
                <a:gd name="connsiteX11" fmla="*/ 137494 w 292229"/>
                <a:gd name="connsiteY11" fmla="*/ 71744 h 387653"/>
                <a:gd name="connsiteX12" fmla="*/ 147951 w 292229"/>
                <a:gd name="connsiteY12" fmla="*/ 71744 h 387653"/>
                <a:gd name="connsiteX13" fmla="*/ 152433 w 292229"/>
                <a:gd name="connsiteY13" fmla="*/ 82199 h 387653"/>
                <a:gd name="connsiteX14" fmla="*/ 158408 w 292229"/>
                <a:gd name="connsiteY14" fmla="*/ 88144 h 387653"/>
                <a:gd name="connsiteX15" fmla="*/ 158408 w 292229"/>
                <a:gd name="connsiteY15" fmla="*/ 100155 h 387653"/>
                <a:gd name="connsiteX16" fmla="*/ 155420 w 292229"/>
                <a:gd name="connsiteY16" fmla="*/ 106100 h 387653"/>
                <a:gd name="connsiteX17" fmla="*/ 158408 w 292229"/>
                <a:gd name="connsiteY17" fmla="*/ 110569 h 387653"/>
                <a:gd name="connsiteX18" fmla="*/ 162890 w 292229"/>
                <a:gd name="connsiteY18" fmla="*/ 113562 h 387653"/>
                <a:gd name="connsiteX19" fmla="*/ 168865 w 292229"/>
                <a:gd name="connsiteY19" fmla="*/ 124017 h 387653"/>
                <a:gd name="connsiteX20" fmla="*/ 201759 w 292229"/>
                <a:gd name="connsiteY20" fmla="*/ 121024 h 387653"/>
                <a:gd name="connsiteX21" fmla="*/ 215204 w 292229"/>
                <a:gd name="connsiteY21" fmla="*/ 124017 h 387653"/>
                <a:gd name="connsiteX22" fmla="*/ 240600 w 292229"/>
                <a:gd name="connsiteY22" fmla="*/ 141973 h 387653"/>
                <a:gd name="connsiteX23" fmla="*/ 257061 w 292229"/>
                <a:gd name="connsiteY23" fmla="*/ 141973 h 387653"/>
                <a:gd name="connsiteX24" fmla="*/ 272000 w 292229"/>
                <a:gd name="connsiteY24" fmla="*/ 138980 h 387653"/>
                <a:gd name="connsiteX25" fmla="*/ 279469 w 292229"/>
                <a:gd name="connsiteY25" fmla="*/ 144965 h 387653"/>
                <a:gd name="connsiteX26" fmla="*/ 274988 w 292229"/>
                <a:gd name="connsiteY26" fmla="*/ 159889 h 387653"/>
                <a:gd name="connsiteX27" fmla="*/ 272000 w 292229"/>
                <a:gd name="connsiteY27" fmla="*/ 165874 h 387653"/>
                <a:gd name="connsiteX28" fmla="*/ 269012 w 292229"/>
                <a:gd name="connsiteY28" fmla="*/ 180838 h 387653"/>
                <a:gd name="connsiteX29" fmla="*/ 272000 w 292229"/>
                <a:gd name="connsiteY29" fmla="*/ 198754 h 387653"/>
                <a:gd name="connsiteX30" fmla="*/ 282457 w 292229"/>
                <a:gd name="connsiteY30" fmla="*/ 206216 h 387653"/>
                <a:gd name="connsiteX31" fmla="*/ 292229 w 292229"/>
                <a:gd name="connsiteY31" fmla="*/ 259329 h 387653"/>
                <a:gd name="connsiteX32" fmla="*/ 284369 w 292229"/>
                <a:gd name="connsiteY32" fmla="*/ 258206 h 387653"/>
                <a:gd name="connsiteX33" fmla="*/ 280358 w 292229"/>
                <a:gd name="connsiteY33" fmla="*/ 252190 h 387653"/>
                <a:gd name="connsiteX34" fmla="*/ 274343 w 292229"/>
                <a:gd name="connsiteY34" fmla="*/ 250184 h 387653"/>
                <a:gd name="connsiteX35" fmla="*/ 256295 w 292229"/>
                <a:gd name="connsiteY35" fmla="*/ 250184 h 387653"/>
                <a:gd name="connsiteX36" fmla="*/ 250279 w 292229"/>
                <a:gd name="connsiteY36" fmla="*/ 252190 h 387653"/>
                <a:gd name="connsiteX37" fmla="*/ 238248 w 292229"/>
                <a:gd name="connsiteY37" fmla="*/ 250184 h 387653"/>
                <a:gd name="connsiteX38" fmla="*/ 226216 w 292229"/>
                <a:gd name="connsiteY38" fmla="*/ 254195 h 387653"/>
                <a:gd name="connsiteX39" fmla="*/ 230227 w 292229"/>
                <a:gd name="connsiteY39" fmla="*/ 260211 h 387653"/>
                <a:gd name="connsiteX40" fmla="*/ 234237 w 292229"/>
                <a:gd name="connsiteY40" fmla="*/ 272242 h 387653"/>
                <a:gd name="connsiteX41" fmla="*/ 232232 w 292229"/>
                <a:gd name="connsiteY41" fmla="*/ 280263 h 387653"/>
                <a:gd name="connsiteX42" fmla="*/ 226216 w 292229"/>
                <a:gd name="connsiteY42" fmla="*/ 282269 h 387653"/>
                <a:gd name="connsiteX43" fmla="*/ 222206 w 292229"/>
                <a:gd name="connsiteY43" fmla="*/ 288284 h 387653"/>
                <a:gd name="connsiteX44" fmla="*/ 224211 w 292229"/>
                <a:gd name="connsiteY44" fmla="*/ 298311 h 387653"/>
                <a:gd name="connsiteX45" fmla="*/ 228221 w 292229"/>
                <a:gd name="connsiteY45" fmla="*/ 304327 h 387653"/>
                <a:gd name="connsiteX46" fmla="*/ 230227 w 292229"/>
                <a:gd name="connsiteY46" fmla="*/ 308337 h 387653"/>
                <a:gd name="connsiteX47" fmla="*/ 214003 w 292229"/>
                <a:gd name="connsiteY47" fmla="*/ 387653 h 387653"/>
                <a:gd name="connsiteX48" fmla="*/ 207735 w 292229"/>
                <a:gd name="connsiteY48" fmla="*/ 379592 h 387653"/>
                <a:gd name="connsiteX49" fmla="*/ 197278 w 292229"/>
                <a:gd name="connsiteY49" fmla="*/ 379592 h 387653"/>
                <a:gd name="connsiteX50" fmla="*/ 205080 w 292229"/>
                <a:gd name="connsiteY50" fmla="*/ 362306 h 387653"/>
                <a:gd name="connsiteX51" fmla="*/ 208169 w 292229"/>
                <a:gd name="connsiteY51" fmla="*/ 352063 h 387653"/>
                <a:gd name="connsiteX52" fmla="*/ 208150 w 292229"/>
                <a:gd name="connsiteY52" fmla="*/ 351876 h 387653"/>
                <a:gd name="connsiteX53" fmla="*/ 197278 w 292229"/>
                <a:gd name="connsiteY53" fmla="*/ 343720 h 387653"/>
                <a:gd name="connsiteX54" fmla="*/ 183833 w 292229"/>
                <a:gd name="connsiteY54" fmla="*/ 346712 h 387653"/>
                <a:gd name="connsiteX55" fmla="*/ 173347 w 292229"/>
                <a:gd name="connsiteY55" fmla="*/ 343720 h 387653"/>
                <a:gd name="connsiteX56" fmla="*/ 158408 w 292229"/>
                <a:gd name="connsiteY56" fmla="*/ 351182 h 387653"/>
                <a:gd name="connsiteX57" fmla="*/ 140482 w 292229"/>
                <a:gd name="connsiteY57" fmla="*/ 346712 h 387653"/>
                <a:gd name="connsiteX58" fmla="*/ 127037 w 292229"/>
                <a:gd name="connsiteY58" fmla="*/ 322771 h 387653"/>
                <a:gd name="connsiteX59" fmla="*/ 116580 w 292229"/>
                <a:gd name="connsiteY59" fmla="*/ 315309 h 387653"/>
                <a:gd name="connsiteX60" fmla="*/ 109081 w 292229"/>
                <a:gd name="connsiteY60" fmla="*/ 304855 h 387653"/>
                <a:gd name="connsiteX61" fmla="*/ 91155 w 292229"/>
                <a:gd name="connsiteY61" fmla="*/ 289891 h 387653"/>
                <a:gd name="connsiteX62" fmla="*/ 88167 w 292229"/>
                <a:gd name="connsiteY62" fmla="*/ 294440 h 387653"/>
                <a:gd name="connsiteX63" fmla="*/ 73229 w 292229"/>
                <a:gd name="connsiteY63" fmla="*/ 286899 h 387653"/>
                <a:gd name="connsiteX64" fmla="*/ 62772 w 292229"/>
                <a:gd name="connsiteY64" fmla="*/ 279437 h 387653"/>
                <a:gd name="connsiteX65" fmla="*/ 56796 w 292229"/>
                <a:gd name="connsiteY65" fmla="*/ 286899 h 387653"/>
                <a:gd name="connsiteX66" fmla="*/ 34359 w 292229"/>
                <a:gd name="connsiteY66" fmla="*/ 283946 h 387653"/>
                <a:gd name="connsiteX67" fmla="*/ 31371 w 292229"/>
                <a:gd name="connsiteY67" fmla="*/ 268982 h 387653"/>
                <a:gd name="connsiteX68" fmla="*/ 23902 w 292229"/>
                <a:gd name="connsiteY68" fmla="*/ 271975 h 387653"/>
                <a:gd name="connsiteX69" fmla="*/ 2988 w 292229"/>
                <a:gd name="connsiteY69" fmla="*/ 258568 h 387653"/>
                <a:gd name="connsiteX70" fmla="*/ 0 w 292229"/>
                <a:gd name="connsiteY70" fmla="*/ 251066 h 387653"/>
                <a:gd name="connsiteX71" fmla="*/ 7469 w 292229"/>
                <a:gd name="connsiteY71" fmla="*/ 248073 h 387653"/>
                <a:gd name="connsiteX72" fmla="*/ 13445 w 292229"/>
                <a:gd name="connsiteY72" fmla="*/ 227165 h 387653"/>
                <a:gd name="connsiteX73" fmla="*/ 23902 w 292229"/>
                <a:gd name="connsiteY73" fmla="*/ 227165 h 387653"/>
                <a:gd name="connsiteX74" fmla="*/ 34359 w 292229"/>
                <a:gd name="connsiteY74" fmla="*/ 212241 h 387653"/>
                <a:gd name="connsiteX75" fmla="*/ 46339 w 292229"/>
                <a:gd name="connsiteY75" fmla="*/ 198754 h 387653"/>
                <a:gd name="connsiteX76" fmla="*/ 34359 w 292229"/>
                <a:gd name="connsiteY76" fmla="*/ 191292 h 387653"/>
                <a:gd name="connsiteX77" fmla="*/ 38870 w 292229"/>
                <a:gd name="connsiteY77" fmla="*/ 177845 h 387653"/>
                <a:gd name="connsiteX78" fmla="*/ 34359 w 292229"/>
                <a:gd name="connsiteY78" fmla="*/ 155420 h 387653"/>
                <a:gd name="connsiteX79" fmla="*/ 34359 w 292229"/>
                <a:gd name="connsiteY79" fmla="*/ 131518 h 387653"/>
                <a:gd name="connsiteX80" fmla="*/ 23902 w 292229"/>
                <a:gd name="connsiteY80" fmla="*/ 116555 h 387653"/>
                <a:gd name="connsiteX81" fmla="*/ 28383 w 292229"/>
                <a:gd name="connsiteY81" fmla="*/ 106100 h 387653"/>
                <a:gd name="connsiteX82" fmla="*/ 34359 w 292229"/>
                <a:gd name="connsiteY82" fmla="*/ 106100 h 387653"/>
                <a:gd name="connsiteX83" fmla="*/ 41858 w 292229"/>
                <a:gd name="connsiteY83" fmla="*/ 100155 h 387653"/>
                <a:gd name="connsiteX84" fmla="*/ 34359 w 292229"/>
                <a:gd name="connsiteY84" fmla="*/ 85152 h 387653"/>
                <a:gd name="connsiteX85" fmla="*/ 49327 w 292229"/>
                <a:gd name="connsiteY85" fmla="*/ 82199 h 387653"/>
                <a:gd name="connsiteX86" fmla="*/ 67253 w 292229"/>
                <a:gd name="connsiteY86" fmla="*/ 67235 h 387653"/>
                <a:gd name="connsiteX87" fmla="*/ 77710 w 292229"/>
                <a:gd name="connsiteY87" fmla="*/ 64283 h 387653"/>
                <a:gd name="connsiteX88" fmla="*/ 77710 w 292229"/>
                <a:gd name="connsiteY88" fmla="*/ 53828 h 387653"/>
                <a:gd name="connsiteX89" fmla="*/ 79831 w 292229"/>
                <a:gd name="connsiteY89" fmla="*/ 37236 h 387653"/>
                <a:gd name="connsiteX90" fmla="*/ 98624 w 292229"/>
                <a:gd name="connsiteY90" fmla="*/ 20909 h 387653"/>
                <a:gd name="connsiteX91" fmla="*/ 112098 w 292229"/>
                <a:gd name="connsiteY91" fmla="*/ 20909 h 387653"/>
                <a:gd name="connsiteX92" fmla="*/ 116580 w 292229"/>
                <a:gd name="connsiteY92" fmla="*/ 17956 h 387653"/>
                <a:gd name="connsiteX93" fmla="*/ 129963 w 292229"/>
                <a:gd name="connsiteY93" fmla="*/ 5152 h 387653"/>
                <a:gd name="connsiteX94" fmla="*/ 152433 w 292229"/>
                <a:gd name="connsiteY94" fmla="*/ 7461 h 387653"/>
                <a:gd name="connsiteX95" fmla="*/ 162890 w 292229"/>
                <a:gd name="connsiteY95" fmla="*/ 0 h 3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92229" h="387653">
                  <a:moveTo>
                    <a:pt x="274988" y="240612"/>
                  </a:moveTo>
                  <a:lnTo>
                    <a:pt x="272581" y="244822"/>
                  </a:lnTo>
                  <a:cubicBezTo>
                    <a:pt x="275268" y="246083"/>
                    <a:pt x="278225" y="246540"/>
                    <a:pt x="281147" y="246764"/>
                  </a:cubicBezTo>
                  <a:lnTo>
                    <a:pt x="274988" y="240612"/>
                  </a:lnTo>
                  <a:close/>
                  <a:moveTo>
                    <a:pt x="162890" y="0"/>
                  </a:moveTo>
                  <a:lnTo>
                    <a:pt x="183833" y="7461"/>
                  </a:lnTo>
                  <a:lnTo>
                    <a:pt x="168865" y="10494"/>
                  </a:lnTo>
                  <a:lnTo>
                    <a:pt x="162890" y="20909"/>
                  </a:lnTo>
                  <a:lnTo>
                    <a:pt x="152433" y="28410"/>
                  </a:lnTo>
                  <a:lnTo>
                    <a:pt x="144963" y="38825"/>
                  </a:lnTo>
                  <a:lnTo>
                    <a:pt x="140482" y="56781"/>
                  </a:lnTo>
                  <a:lnTo>
                    <a:pt x="137494" y="71744"/>
                  </a:lnTo>
                  <a:lnTo>
                    <a:pt x="147951" y="71744"/>
                  </a:lnTo>
                  <a:lnTo>
                    <a:pt x="152433" y="82199"/>
                  </a:lnTo>
                  <a:lnTo>
                    <a:pt x="158408" y="88144"/>
                  </a:lnTo>
                  <a:lnTo>
                    <a:pt x="158408" y="100155"/>
                  </a:lnTo>
                  <a:lnTo>
                    <a:pt x="155420" y="106100"/>
                  </a:lnTo>
                  <a:lnTo>
                    <a:pt x="158408" y="110569"/>
                  </a:lnTo>
                  <a:lnTo>
                    <a:pt x="162890" y="113562"/>
                  </a:lnTo>
                  <a:lnTo>
                    <a:pt x="168865" y="124017"/>
                  </a:lnTo>
                  <a:lnTo>
                    <a:pt x="201759" y="121024"/>
                  </a:lnTo>
                  <a:lnTo>
                    <a:pt x="215204" y="124017"/>
                  </a:lnTo>
                  <a:lnTo>
                    <a:pt x="240600" y="141973"/>
                  </a:lnTo>
                  <a:lnTo>
                    <a:pt x="257061" y="141973"/>
                  </a:lnTo>
                  <a:lnTo>
                    <a:pt x="272000" y="138980"/>
                  </a:lnTo>
                  <a:lnTo>
                    <a:pt x="279469" y="144965"/>
                  </a:lnTo>
                  <a:lnTo>
                    <a:pt x="274988" y="159889"/>
                  </a:lnTo>
                  <a:lnTo>
                    <a:pt x="272000" y="165874"/>
                  </a:lnTo>
                  <a:lnTo>
                    <a:pt x="269012" y="180838"/>
                  </a:lnTo>
                  <a:lnTo>
                    <a:pt x="272000" y="198754"/>
                  </a:lnTo>
                  <a:lnTo>
                    <a:pt x="282457" y="206216"/>
                  </a:lnTo>
                  <a:lnTo>
                    <a:pt x="292229" y="259329"/>
                  </a:lnTo>
                  <a:cubicBezTo>
                    <a:pt x="289620" y="258873"/>
                    <a:pt x="286988" y="258580"/>
                    <a:pt x="284369" y="258206"/>
                  </a:cubicBezTo>
                  <a:cubicBezTo>
                    <a:pt x="283032" y="256201"/>
                    <a:pt x="282240" y="253696"/>
                    <a:pt x="280358" y="252190"/>
                  </a:cubicBezTo>
                  <a:cubicBezTo>
                    <a:pt x="278708" y="250870"/>
                    <a:pt x="278353" y="250518"/>
                    <a:pt x="274343" y="250184"/>
                  </a:cubicBezTo>
                  <a:cubicBezTo>
                    <a:pt x="270333" y="249850"/>
                    <a:pt x="260306" y="249850"/>
                    <a:pt x="256295" y="250184"/>
                  </a:cubicBezTo>
                  <a:lnTo>
                    <a:pt x="250279" y="252190"/>
                  </a:lnTo>
                  <a:cubicBezTo>
                    <a:pt x="246269" y="251521"/>
                    <a:pt x="242314" y="250184"/>
                    <a:pt x="238248" y="250184"/>
                  </a:cubicBezTo>
                  <a:cubicBezTo>
                    <a:pt x="211380" y="250184"/>
                    <a:pt x="216804" y="251058"/>
                    <a:pt x="226216" y="254195"/>
                  </a:cubicBezTo>
                  <a:cubicBezTo>
                    <a:pt x="227553" y="256200"/>
                    <a:pt x="229248" y="258009"/>
                    <a:pt x="230227" y="260211"/>
                  </a:cubicBezTo>
                  <a:cubicBezTo>
                    <a:pt x="231944" y="264074"/>
                    <a:pt x="234237" y="272242"/>
                    <a:pt x="234237" y="272242"/>
                  </a:cubicBezTo>
                  <a:cubicBezTo>
                    <a:pt x="233569" y="274916"/>
                    <a:pt x="233954" y="278111"/>
                    <a:pt x="232232" y="280263"/>
                  </a:cubicBezTo>
                  <a:cubicBezTo>
                    <a:pt x="230912" y="281914"/>
                    <a:pt x="227867" y="280948"/>
                    <a:pt x="226216" y="282269"/>
                  </a:cubicBezTo>
                  <a:cubicBezTo>
                    <a:pt x="224334" y="283774"/>
                    <a:pt x="223543" y="286279"/>
                    <a:pt x="222206" y="288284"/>
                  </a:cubicBezTo>
                  <a:cubicBezTo>
                    <a:pt x="222874" y="291626"/>
                    <a:pt x="223014" y="295119"/>
                    <a:pt x="224211" y="298311"/>
                  </a:cubicBezTo>
                  <a:cubicBezTo>
                    <a:pt x="225057" y="300568"/>
                    <a:pt x="226981" y="302260"/>
                    <a:pt x="228221" y="304327"/>
                  </a:cubicBezTo>
                  <a:cubicBezTo>
                    <a:pt x="228990" y="305609"/>
                    <a:pt x="229558" y="307000"/>
                    <a:pt x="230227" y="308337"/>
                  </a:cubicBezTo>
                  <a:lnTo>
                    <a:pt x="214003" y="387653"/>
                  </a:lnTo>
                  <a:lnTo>
                    <a:pt x="207735" y="379592"/>
                  </a:lnTo>
                  <a:lnTo>
                    <a:pt x="197278" y="379592"/>
                  </a:lnTo>
                  <a:cubicBezTo>
                    <a:pt x="201884" y="373830"/>
                    <a:pt x="200474" y="368068"/>
                    <a:pt x="205080" y="362306"/>
                  </a:cubicBezTo>
                  <a:cubicBezTo>
                    <a:pt x="204485" y="358781"/>
                    <a:pt x="209338" y="355569"/>
                    <a:pt x="208169" y="352063"/>
                  </a:cubicBezTo>
                  <a:cubicBezTo>
                    <a:pt x="208163" y="352001"/>
                    <a:pt x="208156" y="351938"/>
                    <a:pt x="208150" y="351876"/>
                  </a:cubicBezTo>
                  <a:lnTo>
                    <a:pt x="197278" y="343720"/>
                  </a:lnTo>
                  <a:lnTo>
                    <a:pt x="183833" y="346712"/>
                  </a:lnTo>
                  <a:lnTo>
                    <a:pt x="173347" y="343720"/>
                  </a:lnTo>
                  <a:lnTo>
                    <a:pt x="158408" y="351182"/>
                  </a:lnTo>
                  <a:lnTo>
                    <a:pt x="140482" y="346712"/>
                  </a:lnTo>
                  <a:lnTo>
                    <a:pt x="127037" y="322771"/>
                  </a:lnTo>
                  <a:lnTo>
                    <a:pt x="116580" y="315309"/>
                  </a:lnTo>
                  <a:lnTo>
                    <a:pt x="109081" y="304855"/>
                  </a:lnTo>
                  <a:lnTo>
                    <a:pt x="91155" y="289891"/>
                  </a:lnTo>
                  <a:lnTo>
                    <a:pt x="88167" y="294440"/>
                  </a:lnTo>
                  <a:lnTo>
                    <a:pt x="73229" y="286899"/>
                  </a:lnTo>
                  <a:lnTo>
                    <a:pt x="62772" y="279437"/>
                  </a:lnTo>
                  <a:lnTo>
                    <a:pt x="56796" y="286899"/>
                  </a:lnTo>
                  <a:lnTo>
                    <a:pt x="34359" y="283946"/>
                  </a:lnTo>
                  <a:lnTo>
                    <a:pt x="31371" y="268982"/>
                  </a:lnTo>
                  <a:lnTo>
                    <a:pt x="23902" y="271975"/>
                  </a:lnTo>
                  <a:lnTo>
                    <a:pt x="2988" y="258568"/>
                  </a:lnTo>
                  <a:lnTo>
                    <a:pt x="0" y="251066"/>
                  </a:lnTo>
                  <a:lnTo>
                    <a:pt x="7469" y="248073"/>
                  </a:lnTo>
                  <a:lnTo>
                    <a:pt x="13445" y="227165"/>
                  </a:lnTo>
                  <a:lnTo>
                    <a:pt x="23902" y="227165"/>
                  </a:lnTo>
                  <a:lnTo>
                    <a:pt x="34359" y="212241"/>
                  </a:lnTo>
                  <a:lnTo>
                    <a:pt x="46339" y="198754"/>
                  </a:lnTo>
                  <a:lnTo>
                    <a:pt x="34359" y="191292"/>
                  </a:lnTo>
                  <a:lnTo>
                    <a:pt x="38870" y="177845"/>
                  </a:lnTo>
                  <a:cubicBezTo>
                    <a:pt x="37376" y="170383"/>
                    <a:pt x="35853" y="162882"/>
                    <a:pt x="34359" y="155420"/>
                  </a:cubicBezTo>
                  <a:lnTo>
                    <a:pt x="34359" y="131518"/>
                  </a:lnTo>
                  <a:lnTo>
                    <a:pt x="23902" y="116555"/>
                  </a:lnTo>
                  <a:lnTo>
                    <a:pt x="28383" y="106100"/>
                  </a:lnTo>
                  <a:lnTo>
                    <a:pt x="34359" y="106100"/>
                  </a:lnTo>
                  <a:lnTo>
                    <a:pt x="41858" y="100155"/>
                  </a:lnTo>
                  <a:lnTo>
                    <a:pt x="34359" y="85152"/>
                  </a:lnTo>
                  <a:lnTo>
                    <a:pt x="49327" y="82199"/>
                  </a:lnTo>
                  <a:lnTo>
                    <a:pt x="67253" y="67235"/>
                  </a:lnTo>
                  <a:lnTo>
                    <a:pt x="77710" y="64283"/>
                  </a:lnTo>
                  <a:lnTo>
                    <a:pt x="77710" y="53828"/>
                  </a:lnTo>
                  <a:cubicBezTo>
                    <a:pt x="81759" y="48297"/>
                    <a:pt x="75782" y="42767"/>
                    <a:pt x="79831" y="37236"/>
                  </a:cubicBezTo>
                  <a:lnTo>
                    <a:pt x="98624" y="20909"/>
                  </a:lnTo>
                  <a:lnTo>
                    <a:pt x="112098" y="20909"/>
                  </a:lnTo>
                  <a:lnTo>
                    <a:pt x="116580" y="17956"/>
                  </a:lnTo>
                  <a:cubicBezTo>
                    <a:pt x="123046" y="15693"/>
                    <a:pt x="123497" y="7415"/>
                    <a:pt x="129963" y="5152"/>
                  </a:cubicBezTo>
                  <a:lnTo>
                    <a:pt x="152433" y="7461"/>
                  </a:lnTo>
                  <a:lnTo>
                    <a:pt x="16289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9" name="Freeform 70">
              <a:extLst>
                <a:ext uri="{FF2B5EF4-FFF2-40B4-BE49-F238E27FC236}">
                  <a16:creationId xmlns:a16="http://schemas.microsoft.com/office/drawing/2014/main" id="{B6A92CB8-52B0-49CE-8759-D0A7E31F4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8795" y="4283876"/>
              <a:ext cx="67024" cy="56442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982 w 10000"/>
                <a:gd name="connsiteY27" fmla="*/ 5000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  <a:gd name="connsiteX0" fmla="*/ 1228 w 10000"/>
                <a:gd name="connsiteY0" fmla="*/ 0 h 10000"/>
                <a:gd name="connsiteX1" fmla="*/ 1228 w 10000"/>
                <a:gd name="connsiteY1" fmla="*/ 0 h 10000"/>
                <a:gd name="connsiteX2" fmla="*/ 2982 w 10000"/>
                <a:gd name="connsiteY2" fmla="*/ 1042 h 10000"/>
                <a:gd name="connsiteX3" fmla="*/ 3860 w 10000"/>
                <a:gd name="connsiteY3" fmla="*/ 625 h 10000"/>
                <a:gd name="connsiteX4" fmla="*/ 4561 w 10000"/>
                <a:gd name="connsiteY4" fmla="*/ 625 h 10000"/>
                <a:gd name="connsiteX5" fmla="*/ 5088 w 10000"/>
                <a:gd name="connsiteY5" fmla="*/ 1667 h 10000"/>
                <a:gd name="connsiteX6" fmla="*/ 5789 w 10000"/>
                <a:gd name="connsiteY6" fmla="*/ 1667 h 10000"/>
                <a:gd name="connsiteX7" fmla="*/ 6667 w 10000"/>
                <a:gd name="connsiteY7" fmla="*/ 1042 h 10000"/>
                <a:gd name="connsiteX8" fmla="*/ 7544 w 10000"/>
                <a:gd name="connsiteY8" fmla="*/ 2500 h 10000"/>
                <a:gd name="connsiteX9" fmla="*/ 8421 w 10000"/>
                <a:gd name="connsiteY9" fmla="*/ 3958 h 10000"/>
                <a:gd name="connsiteX10" fmla="*/ 10000 w 10000"/>
                <a:gd name="connsiteY10" fmla="*/ 5417 h 10000"/>
                <a:gd name="connsiteX11" fmla="*/ 8772 w 10000"/>
                <a:gd name="connsiteY11" fmla="*/ 6042 h 10000"/>
                <a:gd name="connsiteX12" fmla="*/ 8772 w 10000"/>
                <a:gd name="connsiteY12" fmla="*/ 7083 h 10000"/>
                <a:gd name="connsiteX13" fmla="*/ 9123 w 10000"/>
                <a:gd name="connsiteY13" fmla="*/ 7500 h 10000"/>
                <a:gd name="connsiteX14" fmla="*/ 8772 w 10000"/>
                <a:gd name="connsiteY14" fmla="*/ 7917 h 10000"/>
                <a:gd name="connsiteX15" fmla="*/ 9123 w 10000"/>
                <a:gd name="connsiteY15" fmla="*/ 8958 h 10000"/>
                <a:gd name="connsiteX16" fmla="*/ 8772 w 10000"/>
                <a:gd name="connsiteY16" fmla="*/ 9375 h 10000"/>
                <a:gd name="connsiteX17" fmla="*/ 8772 w 10000"/>
                <a:gd name="connsiteY17" fmla="*/ 10000 h 10000"/>
                <a:gd name="connsiteX18" fmla="*/ 7018 w 10000"/>
                <a:gd name="connsiteY18" fmla="*/ 9375 h 10000"/>
                <a:gd name="connsiteX19" fmla="*/ 6316 w 10000"/>
                <a:gd name="connsiteY19" fmla="*/ 8542 h 10000"/>
                <a:gd name="connsiteX20" fmla="*/ 6667 w 10000"/>
                <a:gd name="connsiteY20" fmla="*/ 7917 h 10000"/>
                <a:gd name="connsiteX21" fmla="*/ 6667 w 10000"/>
                <a:gd name="connsiteY21" fmla="*/ 7500 h 10000"/>
                <a:gd name="connsiteX22" fmla="*/ 5789 w 10000"/>
                <a:gd name="connsiteY22" fmla="*/ 6458 h 10000"/>
                <a:gd name="connsiteX23" fmla="*/ 5088 w 10000"/>
                <a:gd name="connsiteY23" fmla="*/ 6042 h 10000"/>
                <a:gd name="connsiteX24" fmla="*/ 3860 w 10000"/>
                <a:gd name="connsiteY24" fmla="*/ 5417 h 10000"/>
                <a:gd name="connsiteX25" fmla="*/ 3860 w 10000"/>
                <a:gd name="connsiteY25" fmla="*/ 4583 h 10000"/>
                <a:gd name="connsiteX26" fmla="*/ 2982 w 10000"/>
                <a:gd name="connsiteY26" fmla="*/ 3958 h 10000"/>
                <a:gd name="connsiteX27" fmla="*/ 2747 w 10000"/>
                <a:gd name="connsiteY27" fmla="*/ 3882 h 10000"/>
                <a:gd name="connsiteX28" fmla="*/ 2456 w 10000"/>
                <a:gd name="connsiteY28" fmla="*/ 5417 h 10000"/>
                <a:gd name="connsiteX29" fmla="*/ 2696 w 10000"/>
                <a:gd name="connsiteY29" fmla="*/ 6540 h 10000"/>
                <a:gd name="connsiteX30" fmla="*/ 877 w 10000"/>
                <a:gd name="connsiteY30" fmla="*/ 4583 h 10000"/>
                <a:gd name="connsiteX31" fmla="*/ 526 w 10000"/>
                <a:gd name="connsiteY31" fmla="*/ 3542 h 10000"/>
                <a:gd name="connsiteX32" fmla="*/ 526 w 10000"/>
                <a:gd name="connsiteY32" fmla="*/ 2500 h 10000"/>
                <a:gd name="connsiteX33" fmla="*/ 877 w 10000"/>
                <a:gd name="connsiteY33" fmla="*/ 1667 h 10000"/>
                <a:gd name="connsiteX34" fmla="*/ 0 w 10000"/>
                <a:gd name="connsiteY34" fmla="*/ 1042 h 10000"/>
                <a:gd name="connsiteX35" fmla="*/ 877 w 10000"/>
                <a:gd name="connsiteY35" fmla="*/ 625 h 10000"/>
                <a:gd name="connsiteX36" fmla="*/ 1228 w 10000"/>
                <a:gd name="connsiteY3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000" h="10000">
                  <a:moveTo>
                    <a:pt x="1228" y="0"/>
                  </a:moveTo>
                  <a:lnTo>
                    <a:pt x="1228" y="0"/>
                  </a:lnTo>
                  <a:lnTo>
                    <a:pt x="2982" y="1042"/>
                  </a:lnTo>
                  <a:lnTo>
                    <a:pt x="3860" y="625"/>
                  </a:lnTo>
                  <a:lnTo>
                    <a:pt x="4561" y="625"/>
                  </a:lnTo>
                  <a:lnTo>
                    <a:pt x="5088" y="1667"/>
                  </a:lnTo>
                  <a:lnTo>
                    <a:pt x="5789" y="1667"/>
                  </a:lnTo>
                  <a:lnTo>
                    <a:pt x="6667" y="1042"/>
                  </a:lnTo>
                  <a:lnTo>
                    <a:pt x="7544" y="2500"/>
                  </a:lnTo>
                  <a:lnTo>
                    <a:pt x="8421" y="3958"/>
                  </a:lnTo>
                  <a:lnTo>
                    <a:pt x="10000" y="5417"/>
                  </a:lnTo>
                  <a:lnTo>
                    <a:pt x="8772" y="6042"/>
                  </a:lnTo>
                  <a:lnTo>
                    <a:pt x="8772" y="7083"/>
                  </a:lnTo>
                  <a:lnTo>
                    <a:pt x="9123" y="7500"/>
                  </a:lnTo>
                  <a:lnTo>
                    <a:pt x="8772" y="7917"/>
                  </a:lnTo>
                  <a:lnTo>
                    <a:pt x="9123" y="8958"/>
                  </a:lnTo>
                  <a:lnTo>
                    <a:pt x="8772" y="9375"/>
                  </a:lnTo>
                  <a:lnTo>
                    <a:pt x="8772" y="10000"/>
                  </a:lnTo>
                  <a:lnTo>
                    <a:pt x="7018" y="9375"/>
                  </a:lnTo>
                  <a:lnTo>
                    <a:pt x="6316" y="8542"/>
                  </a:lnTo>
                  <a:lnTo>
                    <a:pt x="6667" y="7917"/>
                  </a:lnTo>
                  <a:lnTo>
                    <a:pt x="6667" y="7500"/>
                  </a:lnTo>
                  <a:lnTo>
                    <a:pt x="5789" y="6458"/>
                  </a:lnTo>
                  <a:lnTo>
                    <a:pt x="5088" y="6042"/>
                  </a:lnTo>
                  <a:lnTo>
                    <a:pt x="3860" y="5417"/>
                  </a:lnTo>
                  <a:lnTo>
                    <a:pt x="3860" y="4583"/>
                  </a:lnTo>
                  <a:lnTo>
                    <a:pt x="2982" y="3958"/>
                  </a:lnTo>
                  <a:lnTo>
                    <a:pt x="2747" y="3882"/>
                  </a:lnTo>
                  <a:lnTo>
                    <a:pt x="2456" y="5417"/>
                  </a:lnTo>
                  <a:lnTo>
                    <a:pt x="2696" y="6540"/>
                  </a:lnTo>
                  <a:lnTo>
                    <a:pt x="877" y="4583"/>
                  </a:lnTo>
                  <a:lnTo>
                    <a:pt x="526" y="3542"/>
                  </a:lnTo>
                  <a:lnTo>
                    <a:pt x="526" y="2500"/>
                  </a:lnTo>
                  <a:lnTo>
                    <a:pt x="877" y="1667"/>
                  </a:lnTo>
                  <a:lnTo>
                    <a:pt x="0" y="1042"/>
                  </a:lnTo>
                  <a:lnTo>
                    <a:pt x="877" y="625"/>
                  </a:lnTo>
                  <a:lnTo>
                    <a:pt x="1228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Freeform 72">
              <a:extLst>
                <a:ext uri="{FF2B5EF4-FFF2-40B4-BE49-F238E27FC236}">
                  <a16:creationId xmlns:a16="http://schemas.microsoft.com/office/drawing/2014/main" id="{F65B3A99-B286-4A54-8F5C-8F79E6B3B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258" y="4045174"/>
              <a:ext cx="209305" cy="78500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438 w 10000"/>
                <a:gd name="connsiteY23" fmla="*/ 4068 h 10000"/>
                <a:gd name="connsiteX24" fmla="*/ 4157 w 10000"/>
                <a:gd name="connsiteY24" fmla="*/ 3559 h 10000"/>
                <a:gd name="connsiteX25" fmla="*/ 3212 w 10000"/>
                <a:gd name="connsiteY25" fmla="*/ 3439 h 10000"/>
                <a:gd name="connsiteX26" fmla="*/ 2697 w 10000"/>
                <a:gd name="connsiteY26" fmla="*/ 2373 h 10000"/>
                <a:gd name="connsiteX27" fmla="*/ 2921 w 10000"/>
                <a:gd name="connsiteY27" fmla="*/ 1525 h 10000"/>
                <a:gd name="connsiteX28" fmla="*/ 2135 w 10000"/>
                <a:gd name="connsiteY28" fmla="*/ 1525 h 10000"/>
                <a:gd name="connsiteX29" fmla="*/ 1461 w 10000"/>
                <a:gd name="connsiteY29" fmla="*/ 3220 h 10000"/>
                <a:gd name="connsiteX30" fmla="*/ 1067 w 10000"/>
                <a:gd name="connsiteY30" fmla="*/ 3220 h 10000"/>
                <a:gd name="connsiteX31" fmla="*/ 955 w 10000"/>
                <a:gd name="connsiteY31" fmla="*/ 4068 h 10000"/>
                <a:gd name="connsiteX32" fmla="*/ 562 w 10000"/>
                <a:gd name="connsiteY32" fmla="*/ 4068 h 10000"/>
                <a:gd name="connsiteX33" fmla="*/ 0 w 10000"/>
                <a:gd name="connsiteY33" fmla="*/ 4068 h 10000"/>
                <a:gd name="connsiteX34" fmla="*/ 562 w 10000"/>
                <a:gd name="connsiteY34" fmla="*/ 3220 h 10000"/>
                <a:gd name="connsiteX35" fmla="*/ 843 w 10000"/>
                <a:gd name="connsiteY35" fmla="*/ 2034 h 10000"/>
                <a:gd name="connsiteX36" fmla="*/ 1236 w 10000"/>
                <a:gd name="connsiteY36" fmla="*/ 1186 h 10000"/>
                <a:gd name="connsiteX37" fmla="*/ 1629 w 10000"/>
                <a:gd name="connsiteY37" fmla="*/ 847 h 10000"/>
                <a:gd name="connsiteX38" fmla="*/ 2416 w 10000"/>
                <a:gd name="connsiteY38" fmla="*/ 339 h 10000"/>
                <a:gd name="connsiteX39" fmla="*/ 2528 w 10000"/>
                <a:gd name="connsiteY39" fmla="*/ 0 h 10000"/>
                <a:gd name="connsiteX40" fmla="*/ 3371 w 10000"/>
                <a:gd name="connsiteY40" fmla="*/ 339 h 10000"/>
                <a:gd name="connsiteX41" fmla="*/ 4157 w 10000"/>
                <a:gd name="connsiteY41" fmla="*/ 339 h 10000"/>
                <a:gd name="connsiteX42" fmla="*/ 4944 w 10000"/>
                <a:gd name="connsiteY42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899 w 10000"/>
                <a:gd name="connsiteY21" fmla="*/ 4746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292 w 10000"/>
                <a:gd name="connsiteY19" fmla="*/ 7119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000"/>
                <a:gd name="connsiteX1" fmla="*/ 4944 w 10000"/>
                <a:gd name="connsiteY1" fmla="*/ 1186 h 10000"/>
                <a:gd name="connsiteX2" fmla="*/ 5337 w 10000"/>
                <a:gd name="connsiteY2" fmla="*/ 2373 h 10000"/>
                <a:gd name="connsiteX3" fmla="*/ 6124 w 10000"/>
                <a:gd name="connsiteY3" fmla="*/ 2034 h 10000"/>
                <a:gd name="connsiteX4" fmla="*/ 6404 w 10000"/>
                <a:gd name="connsiteY4" fmla="*/ 2712 h 10000"/>
                <a:gd name="connsiteX5" fmla="*/ 7191 w 10000"/>
                <a:gd name="connsiteY5" fmla="*/ 4746 h 10000"/>
                <a:gd name="connsiteX6" fmla="*/ 7753 w 10000"/>
                <a:gd name="connsiteY6" fmla="*/ 5932 h 10000"/>
                <a:gd name="connsiteX7" fmla="*/ 8146 w 10000"/>
                <a:gd name="connsiteY7" fmla="*/ 5593 h 10000"/>
                <a:gd name="connsiteX8" fmla="*/ 8652 w 10000"/>
                <a:gd name="connsiteY8" fmla="*/ 6441 h 10000"/>
                <a:gd name="connsiteX9" fmla="*/ 8539 w 10000"/>
                <a:gd name="connsiteY9" fmla="*/ 7119 h 10000"/>
                <a:gd name="connsiteX10" fmla="*/ 9326 w 10000"/>
                <a:gd name="connsiteY10" fmla="*/ 7627 h 10000"/>
                <a:gd name="connsiteX11" fmla="*/ 10000 w 10000"/>
                <a:gd name="connsiteY11" fmla="*/ 8814 h 10000"/>
                <a:gd name="connsiteX12" fmla="*/ 9831 w 10000"/>
                <a:gd name="connsiteY12" fmla="*/ 9153 h 10000"/>
                <a:gd name="connsiteX13" fmla="*/ 9326 w 10000"/>
                <a:gd name="connsiteY13" fmla="*/ 9661 h 10000"/>
                <a:gd name="connsiteX14" fmla="*/ 8652 w 10000"/>
                <a:gd name="connsiteY14" fmla="*/ 9661 h 10000"/>
                <a:gd name="connsiteX15" fmla="*/ 7978 w 10000"/>
                <a:gd name="connsiteY15" fmla="*/ 9661 h 10000"/>
                <a:gd name="connsiteX16" fmla="*/ 6685 w 10000"/>
                <a:gd name="connsiteY16" fmla="*/ 10000 h 10000"/>
                <a:gd name="connsiteX17" fmla="*/ 7360 w 10000"/>
                <a:gd name="connsiteY17" fmla="*/ 8475 h 10000"/>
                <a:gd name="connsiteX18" fmla="*/ 6910 w 10000"/>
                <a:gd name="connsiteY18" fmla="*/ 7627 h 10000"/>
                <a:gd name="connsiteX19" fmla="*/ 6365 w 10000"/>
                <a:gd name="connsiteY19" fmla="*/ 7996 h 10000"/>
                <a:gd name="connsiteX20" fmla="*/ 6011 w 10000"/>
                <a:gd name="connsiteY20" fmla="*/ 6441 h 10000"/>
                <a:gd name="connsiteX21" fmla="*/ 5972 w 10000"/>
                <a:gd name="connsiteY21" fmla="*/ 6281 h 10000"/>
                <a:gd name="connsiteX22" fmla="*/ 5337 w 10000"/>
                <a:gd name="connsiteY22" fmla="*/ 4746 h 10000"/>
                <a:gd name="connsiteX23" fmla="*/ 4183 w 10000"/>
                <a:gd name="connsiteY23" fmla="*/ 3859 h 10000"/>
                <a:gd name="connsiteX24" fmla="*/ 4438 w 10000"/>
                <a:gd name="connsiteY24" fmla="*/ 4068 h 10000"/>
                <a:gd name="connsiteX25" fmla="*/ 4157 w 10000"/>
                <a:gd name="connsiteY25" fmla="*/ 3559 h 10000"/>
                <a:gd name="connsiteX26" fmla="*/ 3212 w 10000"/>
                <a:gd name="connsiteY26" fmla="*/ 3439 h 10000"/>
                <a:gd name="connsiteX27" fmla="*/ 2697 w 10000"/>
                <a:gd name="connsiteY27" fmla="*/ 2373 h 10000"/>
                <a:gd name="connsiteX28" fmla="*/ 2921 w 10000"/>
                <a:gd name="connsiteY28" fmla="*/ 1525 h 10000"/>
                <a:gd name="connsiteX29" fmla="*/ 2135 w 10000"/>
                <a:gd name="connsiteY29" fmla="*/ 1525 h 10000"/>
                <a:gd name="connsiteX30" fmla="*/ 1461 w 10000"/>
                <a:gd name="connsiteY30" fmla="*/ 3220 h 10000"/>
                <a:gd name="connsiteX31" fmla="*/ 1067 w 10000"/>
                <a:gd name="connsiteY31" fmla="*/ 3220 h 10000"/>
                <a:gd name="connsiteX32" fmla="*/ 955 w 10000"/>
                <a:gd name="connsiteY32" fmla="*/ 4068 h 10000"/>
                <a:gd name="connsiteX33" fmla="*/ 562 w 10000"/>
                <a:gd name="connsiteY33" fmla="*/ 4068 h 10000"/>
                <a:gd name="connsiteX34" fmla="*/ 0 w 10000"/>
                <a:gd name="connsiteY34" fmla="*/ 4068 h 10000"/>
                <a:gd name="connsiteX35" fmla="*/ 562 w 10000"/>
                <a:gd name="connsiteY35" fmla="*/ 3220 h 10000"/>
                <a:gd name="connsiteX36" fmla="*/ 843 w 10000"/>
                <a:gd name="connsiteY36" fmla="*/ 2034 h 10000"/>
                <a:gd name="connsiteX37" fmla="*/ 1236 w 10000"/>
                <a:gd name="connsiteY37" fmla="*/ 1186 h 10000"/>
                <a:gd name="connsiteX38" fmla="*/ 1629 w 10000"/>
                <a:gd name="connsiteY38" fmla="*/ 847 h 10000"/>
                <a:gd name="connsiteX39" fmla="*/ 2416 w 10000"/>
                <a:gd name="connsiteY39" fmla="*/ 339 h 10000"/>
                <a:gd name="connsiteX40" fmla="*/ 2528 w 10000"/>
                <a:gd name="connsiteY40" fmla="*/ 0 h 10000"/>
                <a:gd name="connsiteX41" fmla="*/ 3371 w 10000"/>
                <a:gd name="connsiteY41" fmla="*/ 339 h 10000"/>
                <a:gd name="connsiteX42" fmla="*/ 4157 w 10000"/>
                <a:gd name="connsiteY42" fmla="*/ 339 h 10000"/>
                <a:gd name="connsiteX43" fmla="*/ 4944 w 10000"/>
                <a:gd name="connsiteY43" fmla="*/ 1186 h 10000"/>
                <a:gd name="connsiteX0" fmla="*/ 4944 w 10000"/>
                <a:gd name="connsiteY0" fmla="*/ 1186 h 10226"/>
                <a:gd name="connsiteX1" fmla="*/ 4944 w 10000"/>
                <a:gd name="connsiteY1" fmla="*/ 1186 h 10226"/>
                <a:gd name="connsiteX2" fmla="*/ 5337 w 10000"/>
                <a:gd name="connsiteY2" fmla="*/ 2373 h 10226"/>
                <a:gd name="connsiteX3" fmla="*/ 6124 w 10000"/>
                <a:gd name="connsiteY3" fmla="*/ 2034 h 10226"/>
                <a:gd name="connsiteX4" fmla="*/ 6404 w 10000"/>
                <a:gd name="connsiteY4" fmla="*/ 2712 h 10226"/>
                <a:gd name="connsiteX5" fmla="*/ 7191 w 10000"/>
                <a:gd name="connsiteY5" fmla="*/ 4746 h 10226"/>
                <a:gd name="connsiteX6" fmla="*/ 7753 w 10000"/>
                <a:gd name="connsiteY6" fmla="*/ 5932 h 10226"/>
                <a:gd name="connsiteX7" fmla="*/ 8146 w 10000"/>
                <a:gd name="connsiteY7" fmla="*/ 5593 h 10226"/>
                <a:gd name="connsiteX8" fmla="*/ 8652 w 10000"/>
                <a:gd name="connsiteY8" fmla="*/ 6441 h 10226"/>
                <a:gd name="connsiteX9" fmla="*/ 8539 w 10000"/>
                <a:gd name="connsiteY9" fmla="*/ 7119 h 10226"/>
                <a:gd name="connsiteX10" fmla="*/ 9326 w 10000"/>
                <a:gd name="connsiteY10" fmla="*/ 7627 h 10226"/>
                <a:gd name="connsiteX11" fmla="*/ 10000 w 10000"/>
                <a:gd name="connsiteY11" fmla="*/ 8814 h 10226"/>
                <a:gd name="connsiteX12" fmla="*/ 9831 w 10000"/>
                <a:gd name="connsiteY12" fmla="*/ 9153 h 10226"/>
                <a:gd name="connsiteX13" fmla="*/ 9326 w 10000"/>
                <a:gd name="connsiteY13" fmla="*/ 9661 h 10226"/>
                <a:gd name="connsiteX14" fmla="*/ 8652 w 10000"/>
                <a:gd name="connsiteY14" fmla="*/ 9661 h 10226"/>
                <a:gd name="connsiteX15" fmla="*/ 7978 w 10000"/>
                <a:gd name="connsiteY15" fmla="*/ 9661 h 10226"/>
                <a:gd name="connsiteX16" fmla="*/ 6685 w 10000"/>
                <a:gd name="connsiteY16" fmla="*/ 10000 h 10226"/>
                <a:gd name="connsiteX17" fmla="*/ 7453 w 10000"/>
                <a:gd name="connsiteY17" fmla="*/ 10217 h 10226"/>
                <a:gd name="connsiteX18" fmla="*/ 7360 w 10000"/>
                <a:gd name="connsiteY18" fmla="*/ 8475 h 10226"/>
                <a:gd name="connsiteX19" fmla="*/ 6910 w 10000"/>
                <a:gd name="connsiteY19" fmla="*/ 7627 h 10226"/>
                <a:gd name="connsiteX20" fmla="*/ 6365 w 10000"/>
                <a:gd name="connsiteY20" fmla="*/ 7996 h 10226"/>
                <a:gd name="connsiteX21" fmla="*/ 6011 w 10000"/>
                <a:gd name="connsiteY21" fmla="*/ 6441 h 10226"/>
                <a:gd name="connsiteX22" fmla="*/ 5972 w 10000"/>
                <a:gd name="connsiteY22" fmla="*/ 6281 h 10226"/>
                <a:gd name="connsiteX23" fmla="*/ 5337 w 10000"/>
                <a:gd name="connsiteY23" fmla="*/ 4746 h 10226"/>
                <a:gd name="connsiteX24" fmla="*/ 4183 w 10000"/>
                <a:gd name="connsiteY24" fmla="*/ 3859 h 10226"/>
                <a:gd name="connsiteX25" fmla="*/ 4438 w 10000"/>
                <a:gd name="connsiteY25" fmla="*/ 4068 h 10226"/>
                <a:gd name="connsiteX26" fmla="*/ 4157 w 10000"/>
                <a:gd name="connsiteY26" fmla="*/ 3559 h 10226"/>
                <a:gd name="connsiteX27" fmla="*/ 3212 w 10000"/>
                <a:gd name="connsiteY27" fmla="*/ 3439 h 10226"/>
                <a:gd name="connsiteX28" fmla="*/ 2697 w 10000"/>
                <a:gd name="connsiteY28" fmla="*/ 2373 h 10226"/>
                <a:gd name="connsiteX29" fmla="*/ 2921 w 10000"/>
                <a:gd name="connsiteY29" fmla="*/ 1525 h 10226"/>
                <a:gd name="connsiteX30" fmla="*/ 2135 w 10000"/>
                <a:gd name="connsiteY30" fmla="*/ 1525 h 10226"/>
                <a:gd name="connsiteX31" fmla="*/ 1461 w 10000"/>
                <a:gd name="connsiteY31" fmla="*/ 3220 h 10226"/>
                <a:gd name="connsiteX32" fmla="*/ 1067 w 10000"/>
                <a:gd name="connsiteY32" fmla="*/ 3220 h 10226"/>
                <a:gd name="connsiteX33" fmla="*/ 955 w 10000"/>
                <a:gd name="connsiteY33" fmla="*/ 4068 h 10226"/>
                <a:gd name="connsiteX34" fmla="*/ 562 w 10000"/>
                <a:gd name="connsiteY34" fmla="*/ 4068 h 10226"/>
                <a:gd name="connsiteX35" fmla="*/ 0 w 10000"/>
                <a:gd name="connsiteY35" fmla="*/ 4068 h 10226"/>
                <a:gd name="connsiteX36" fmla="*/ 562 w 10000"/>
                <a:gd name="connsiteY36" fmla="*/ 3220 h 10226"/>
                <a:gd name="connsiteX37" fmla="*/ 843 w 10000"/>
                <a:gd name="connsiteY37" fmla="*/ 2034 h 10226"/>
                <a:gd name="connsiteX38" fmla="*/ 1236 w 10000"/>
                <a:gd name="connsiteY38" fmla="*/ 1186 h 10226"/>
                <a:gd name="connsiteX39" fmla="*/ 1629 w 10000"/>
                <a:gd name="connsiteY39" fmla="*/ 847 h 10226"/>
                <a:gd name="connsiteX40" fmla="*/ 2416 w 10000"/>
                <a:gd name="connsiteY40" fmla="*/ 339 h 10226"/>
                <a:gd name="connsiteX41" fmla="*/ 2528 w 10000"/>
                <a:gd name="connsiteY41" fmla="*/ 0 h 10226"/>
                <a:gd name="connsiteX42" fmla="*/ 3371 w 10000"/>
                <a:gd name="connsiteY42" fmla="*/ 339 h 10226"/>
                <a:gd name="connsiteX43" fmla="*/ 4157 w 10000"/>
                <a:gd name="connsiteY43" fmla="*/ 339 h 10226"/>
                <a:gd name="connsiteX44" fmla="*/ 4944 w 10000"/>
                <a:gd name="connsiteY44" fmla="*/ 1186 h 10226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652 w 10000"/>
                <a:gd name="connsiteY8" fmla="*/ 6441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753 w 10000"/>
                <a:gd name="connsiteY6" fmla="*/ 5932 h 11315"/>
                <a:gd name="connsiteX7" fmla="*/ 8146 w 10000"/>
                <a:gd name="connsiteY7" fmla="*/ 5593 h 11315"/>
                <a:gd name="connsiteX8" fmla="*/ 8725 w 10000"/>
                <a:gd name="connsiteY8" fmla="*/ 5126 h 11315"/>
                <a:gd name="connsiteX9" fmla="*/ 8539 w 10000"/>
                <a:gd name="connsiteY9" fmla="*/ 7119 h 11315"/>
                <a:gd name="connsiteX10" fmla="*/ 9326 w 10000"/>
                <a:gd name="connsiteY10" fmla="*/ 7627 h 11315"/>
                <a:gd name="connsiteX11" fmla="*/ 10000 w 10000"/>
                <a:gd name="connsiteY11" fmla="*/ 8814 h 11315"/>
                <a:gd name="connsiteX12" fmla="*/ 9831 w 10000"/>
                <a:gd name="connsiteY12" fmla="*/ 9153 h 11315"/>
                <a:gd name="connsiteX13" fmla="*/ 9326 w 10000"/>
                <a:gd name="connsiteY13" fmla="*/ 9661 h 11315"/>
                <a:gd name="connsiteX14" fmla="*/ 8652 w 10000"/>
                <a:gd name="connsiteY14" fmla="*/ 9661 h 11315"/>
                <a:gd name="connsiteX15" fmla="*/ 7978 w 10000"/>
                <a:gd name="connsiteY15" fmla="*/ 9661 h 11315"/>
                <a:gd name="connsiteX16" fmla="*/ 7121 w 10000"/>
                <a:gd name="connsiteY16" fmla="*/ 11315 h 11315"/>
                <a:gd name="connsiteX17" fmla="*/ 7453 w 10000"/>
                <a:gd name="connsiteY17" fmla="*/ 10217 h 11315"/>
                <a:gd name="connsiteX18" fmla="*/ 7360 w 10000"/>
                <a:gd name="connsiteY18" fmla="*/ 8475 h 11315"/>
                <a:gd name="connsiteX19" fmla="*/ 6910 w 10000"/>
                <a:gd name="connsiteY19" fmla="*/ 7627 h 11315"/>
                <a:gd name="connsiteX20" fmla="*/ 6365 w 10000"/>
                <a:gd name="connsiteY20" fmla="*/ 7996 h 11315"/>
                <a:gd name="connsiteX21" fmla="*/ 6011 w 10000"/>
                <a:gd name="connsiteY21" fmla="*/ 6441 h 11315"/>
                <a:gd name="connsiteX22" fmla="*/ 5972 w 10000"/>
                <a:gd name="connsiteY22" fmla="*/ 6281 h 11315"/>
                <a:gd name="connsiteX23" fmla="*/ 5337 w 10000"/>
                <a:gd name="connsiteY23" fmla="*/ 4746 h 11315"/>
                <a:gd name="connsiteX24" fmla="*/ 4183 w 10000"/>
                <a:gd name="connsiteY24" fmla="*/ 3859 h 11315"/>
                <a:gd name="connsiteX25" fmla="*/ 4438 w 10000"/>
                <a:gd name="connsiteY25" fmla="*/ 4068 h 11315"/>
                <a:gd name="connsiteX26" fmla="*/ 4157 w 10000"/>
                <a:gd name="connsiteY26" fmla="*/ 3559 h 11315"/>
                <a:gd name="connsiteX27" fmla="*/ 3212 w 10000"/>
                <a:gd name="connsiteY27" fmla="*/ 3439 h 11315"/>
                <a:gd name="connsiteX28" fmla="*/ 2697 w 10000"/>
                <a:gd name="connsiteY28" fmla="*/ 2373 h 11315"/>
                <a:gd name="connsiteX29" fmla="*/ 2921 w 10000"/>
                <a:gd name="connsiteY29" fmla="*/ 1525 h 11315"/>
                <a:gd name="connsiteX30" fmla="*/ 2135 w 10000"/>
                <a:gd name="connsiteY30" fmla="*/ 1525 h 11315"/>
                <a:gd name="connsiteX31" fmla="*/ 1461 w 10000"/>
                <a:gd name="connsiteY31" fmla="*/ 3220 h 11315"/>
                <a:gd name="connsiteX32" fmla="*/ 1067 w 10000"/>
                <a:gd name="connsiteY32" fmla="*/ 3220 h 11315"/>
                <a:gd name="connsiteX33" fmla="*/ 955 w 10000"/>
                <a:gd name="connsiteY33" fmla="*/ 4068 h 11315"/>
                <a:gd name="connsiteX34" fmla="*/ 562 w 10000"/>
                <a:gd name="connsiteY34" fmla="*/ 4068 h 11315"/>
                <a:gd name="connsiteX35" fmla="*/ 0 w 10000"/>
                <a:gd name="connsiteY35" fmla="*/ 4068 h 11315"/>
                <a:gd name="connsiteX36" fmla="*/ 562 w 10000"/>
                <a:gd name="connsiteY36" fmla="*/ 3220 h 11315"/>
                <a:gd name="connsiteX37" fmla="*/ 843 w 10000"/>
                <a:gd name="connsiteY37" fmla="*/ 2034 h 11315"/>
                <a:gd name="connsiteX38" fmla="*/ 1236 w 10000"/>
                <a:gd name="connsiteY38" fmla="*/ 1186 h 11315"/>
                <a:gd name="connsiteX39" fmla="*/ 1629 w 10000"/>
                <a:gd name="connsiteY39" fmla="*/ 847 h 11315"/>
                <a:gd name="connsiteX40" fmla="*/ 2416 w 10000"/>
                <a:gd name="connsiteY40" fmla="*/ 339 h 11315"/>
                <a:gd name="connsiteX41" fmla="*/ 2528 w 10000"/>
                <a:gd name="connsiteY41" fmla="*/ 0 h 11315"/>
                <a:gd name="connsiteX42" fmla="*/ 3371 w 10000"/>
                <a:gd name="connsiteY42" fmla="*/ 339 h 11315"/>
                <a:gd name="connsiteX43" fmla="*/ 4157 w 10000"/>
                <a:gd name="connsiteY43" fmla="*/ 339 h 11315"/>
                <a:gd name="connsiteX44" fmla="*/ 4944 w 10000"/>
                <a:gd name="connsiteY44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337 w 10000"/>
                <a:gd name="connsiteY2" fmla="*/ 2373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163 w 10000"/>
                <a:gd name="connsiteY6" fmla="*/ 495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  <a:gd name="connsiteX0" fmla="*/ 4944 w 10000"/>
                <a:gd name="connsiteY0" fmla="*/ 1186 h 11315"/>
                <a:gd name="connsiteX1" fmla="*/ 4944 w 10000"/>
                <a:gd name="connsiteY1" fmla="*/ 1186 h 11315"/>
                <a:gd name="connsiteX2" fmla="*/ 5192 w 10000"/>
                <a:gd name="connsiteY2" fmla="*/ 1057 h 11315"/>
                <a:gd name="connsiteX3" fmla="*/ 6124 w 10000"/>
                <a:gd name="connsiteY3" fmla="*/ 2034 h 11315"/>
                <a:gd name="connsiteX4" fmla="*/ 6404 w 10000"/>
                <a:gd name="connsiteY4" fmla="*/ 2712 h 11315"/>
                <a:gd name="connsiteX5" fmla="*/ 7191 w 10000"/>
                <a:gd name="connsiteY5" fmla="*/ 4746 h 11315"/>
                <a:gd name="connsiteX6" fmla="*/ 7314 w 10000"/>
                <a:gd name="connsiteY6" fmla="*/ 4045 h 11315"/>
                <a:gd name="connsiteX7" fmla="*/ 7753 w 10000"/>
                <a:gd name="connsiteY7" fmla="*/ 5932 h 11315"/>
                <a:gd name="connsiteX8" fmla="*/ 8146 w 10000"/>
                <a:gd name="connsiteY8" fmla="*/ 5593 h 11315"/>
                <a:gd name="connsiteX9" fmla="*/ 8725 w 10000"/>
                <a:gd name="connsiteY9" fmla="*/ 5126 h 11315"/>
                <a:gd name="connsiteX10" fmla="*/ 8539 w 10000"/>
                <a:gd name="connsiteY10" fmla="*/ 7119 h 11315"/>
                <a:gd name="connsiteX11" fmla="*/ 9326 w 10000"/>
                <a:gd name="connsiteY11" fmla="*/ 7627 h 11315"/>
                <a:gd name="connsiteX12" fmla="*/ 10000 w 10000"/>
                <a:gd name="connsiteY12" fmla="*/ 8814 h 11315"/>
                <a:gd name="connsiteX13" fmla="*/ 9831 w 10000"/>
                <a:gd name="connsiteY13" fmla="*/ 9153 h 11315"/>
                <a:gd name="connsiteX14" fmla="*/ 9326 w 10000"/>
                <a:gd name="connsiteY14" fmla="*/ 9661 h 11315"/>
                <a:gd name="connsiteX15" fmla="*/ 8652 w 10000"/>
                <a:gd name="connsiteY15" fmla="*/ 9661 h 11315"/>
                <a:gd name="connsiteX16" fmla="*/ 7978 w 10000"/>
                <a:gd name="connsiteY16" fmla="*/ 9661 h 11315"/>
                <a:gd name="connsiteX17" fmla="*/ 7121 w 10000"/>
                <a:gd name="connsiteY17" fmla="*/ 11315 h 11315"/>
                <a:gd name="connsiteX18" fmla="*/ 7453 w 10000"/>
                <a:gd name="connsiteY18" fmla="*/ 10217 h 11315"/>
                <a:gd name="connsiteX19" fmla="*/ 7360 w 10000"/>
                <a:gd name="connsiteY19" fmla="*/ 8475 h 11315"/>
                <a:gd name="connsiteX20" fmla="*/ 6910 w 10000"/>
                <a:gd name="connsiteY20" fmla="*/ 7627 h 11315"/>
                <a:gd name="connsiteX21" fmla="*/ 6365 w 10000"/>
                <a:gd name="connsiteY21" fmla="*/ 7996 h 11315"/>
                <a:gd name="connsiteX22" fmla="*/ 6011 w 10000"/>
                <a:gd name="connsiteY22" fmla="*/ 6441 h 11315"/>
                <a:gd name="connsiteX23" fmla="*/ 5972 w 10000"/>
                <a:gd name="connsiteY23" fmla="*/ 6281 h 11315"/>
                <a:gd name="connsiteX24" fmla="*/ 5337 w 10000"/>
                <a:gd name="connsiteY24" fmla="*/ 4746 h 11315"/>
                <a:gd name="connsiteX25" fmla="*/ 4183 w 10000"/>
                <a:gd name="connsiteY25" fmla="*/ 3859 h 11315"/>
                <a:gd name="connsiteX26" fmla="*/ 4438 w 10000"/>
                <a:gd name="connsiteY26" fmla="*/ 4068 h 11315"/>
                <a:gd name="connsiteX27" fmla="*/ 4157 w 10000"/>
                <a:gd name="connsiteY27" fmla="*/ 3559 h 11315"/>
                <a:gd name="connsiteX28" fmla="*/ 3212 w 10000"/>
                <a:gd name="connsiteY28" fmla="*/ 3439 h 11315"/>
                <a:gd name="connsiteX29" fmla="*/ 2697 w 10000"/>
                <a:gd name="connsiteY29" fmla="*/ 2373 h 11315"/>
                <a:gd name="connsiteX30" fmla="*/ 2921 w 10000"/>
                <a:gd name="connsiteY30" fmla="*/ 1525 h 11315"/>
                <a:gd name="connsiteX31" fmla="*/ 2135 w 10000"/>
                <a:gd name="connsiteY31" fmla="*/ 1525 h 11315"/>
                <a:gd name="connsiteX32" fmla="*/ 1461 w 10000"/>
                <a:gd name="connsiteY32" fmla="*/ 3220 h 11315"/>
                <a:gd name="connsiteX33" fmla="*/ 1067 w 10000"/>
                <a:gd name="connsiteY33" fmla="*/ 3220 h 11315"/>
                <a:gd name="connsiteX34" fmla="*/ 955 w 10000"/>
                <a:gd name="connsiteY34" fmla="*/ 4068 h 11315"/>
                <a:gd name="connsiteX35" fmla="*/ 562 w 10000"/>
                <a:gd name="connsiteY35" fmla="*/ 4068 h 11315"/>
                <a:gd name="connsiteX36" fmla="*/ 0 w 10000"/>
                <a:gd name="connsiteY36" fmla="*/ 4068 h 11315"/>
                <a:gd name="connsiteX37" fmla="*/ 562 w 10000"/>
                <a:gd name="connsiteY37" fmla="*/ 3220 h 11315"/>
                <a:gd name="connsiteX38" fmla="*/ 843 w 10000"/>
                <a:gd name="connsiteY38" fmla="*/ 2034 h 11315"/>
                <a:gd name="connsiteX39" fmla="*/ 1236 w 10000"/>
                <a:gd name="connsiteY39" fmla="*/ 1186 h 11315"/>
                <a:gd name="connsiteX40" fmla="*/ 1629 w 10000"/>
                <a:gd name="connsiteY40" fmla="*/ 847 h 11315"/>
                <a:gd name="connsiteX41" fmla="*/ 2416 w 10000"/>
                <a:gd name="connsiteY41" fmla="*/ 339 h 11315"/>
                <a:gd name="connsiteX42" fmla="*/ 2528 w 10000"/>
                <a:gd name="connsiteY42" fmla="*/ 0 h 11315"/>
                <a:gd name="connsiteX43" fmla="*/ 3371 w 10000"/>
                <a:gd name="connsiteY43" fmla="*/ 339 h 11315"/>
                <a:gd name="connsiteX44" fmla="*/ 4157 w 10000"/>
                <a:gd name="connsiteY44" fmla="*/ 339 h 11315"/>
                <a:gd name="connsiteX45" fmla="*/ 4944 w 10000"/>
                <a:gd name="connsiteY45" fmla="*/ 1186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00" h="11315">
                  <a:moveTo>
                    <a:pt x="4944" y="1186"/>
                  </a:moveTo>
                  <a:lnTo>
                    <a:pt x="4944" y="1186"/>
                  </a:lnTo>
                  <a:lnTo>
                    <a:pt x="5192" y="1057"/>
                  </a:lnTo>
                  <a:lnTo>
                    <a:pt x="6124" y="2034"/>
                  </a:lnTo>
                  <a:lnTo>
                    <a:pt x="6404" y="2712"/>
                  </a:lnTo>
                  <a:lnTo>
                    <a:pt x="7191" y="4746"/>
                  </a:lnTo>
                  <a:cubicBezTo>
                    <a:pt x="7278" y="4889"/>
                    <a:pt x="7082" y="2586"/>
                    <a:pt x="7314" y="4045"/>
                  </a:cubicBezTo>
                  <a:lnTo>
                    <a:pt x="7753" y="5932"/>
                  </a:lnTo>
                  <a:lnTo>
                    <a:pt x="8146" y="5593"/>
                  </a:lnTo>
                  <a:lnTo>
                    <a:pt x="8725" y="5126"/>
                  </a:lnTo>
                  <a:cubicBezTo>
                    <a:pt x="8687" y="5352"/>
                    <a:pt x="8577" y="6893"/>
                    <a:pt x="8539" y="7119"/>
                  </a:cubicBezTo>
                  <a:lnTo>
                    <a:pt x="9326" y="7627"/>
                  </a:lnTo>
                  <a:lnTo>
                    <a:pt x="10000" y="8814"/>
                  </a:lnTo>
                  <a:cubicBezTo>
                    <a:pt x="9944" y="8927"/>
                    <a:pt x="9887" y="9040"/>
                    <a:pt x="9831" y="9153"/>
                  </a:cubicBezTo>
                  <a:lnTo>
                    <a:pt x="9326" y="9661"/>
                  </a:lnTo>
                  <a:lnTo>
                    <a:pt x="8652" y="9661"/>
                  </a:lnTo>
                  <a:lnTo>
                    <a:pt x="7978" y="9661"/>
                  </a:lnTo>
                  <a:lnTo>
                    <a:pt x="7121" y="11315"/>
                  </a:lnTo>
                  <a:cubicBezTo>
                    <a:pt x="7207" y="11241"/>
                    <a:pt x="7367" y="10291"/>
                    <a:pt x="7453" y="10217"/>
                  </a:cubicBezTo>
                  <a:cubicBezTo>
                    <a:pt x="7422" y="9636"/>
                    <a:pt x="7391" y="9056"/>
                    <a:pt x="7360" y="8475"/>
                  </a:cubicBezTo>
                  <a:lnTo>
                    <a:pt x="6910" y="7627"/>
                  </a:lnTo>
                  <a:lnTo>
                    <a:pt x="6365" y="7996"/>
                  </a:lnTo>
                  <a:lnTo>
                    <a:pt x="6011" y="6441"/>
                  </a:lnTo>
                  <a:cubicBezTo>
                    <a:pt x="5974" y="5876"/>
                    <a:pt x="6009" y="6846"/>
                    <a:pt x="5972" y="6281"/>
                  </a:cubicBezTo>
                  <a:lnTo>
                    <a:pt x="5337" y="4746"/>
                  </a:lnTo>
                  <a:cubicBezTo>
                    <a:pt x="5170" y="4450"/>
                    <a:pt x="4350" y="4155"/>
                    <a:pt x="4183" y="3859"/>
                  </a:cubicBezTo>
                  <a:lnTo>
                    <a:pt x="4438" y="4068"/>
                  </a:lnTo>
                  <a:lnTo>
                    <a:pt x="4157" y="3559"/>
                  </a:lnTo>
                  <a:cubicBezTo>
                    <a:pt x="3842" y="3519"/>
                    <a:pt x="3309" y="3917"/>
                    <a:pt x="3212" y="3439"/>
                  </a:cubicBezTo>
                  <a:lnTo>
                    <a:pt x="2697" y="2373"/>
                  </a:lnTo>
                  <a:cubicBezTo>
                    <a:pt x="2772" y="2090"/>
                    <a:pt x="2846" y="1808"/>
                    <a:pt x="2921" y="1525"/>
                  </a:cubicBezTo>
                  <a:lnTo>
                    <a:pt x="2135" y="1525"/>
                  </a:lnTo>
                  <a:lnTo>
                    <a:pt x="1461" y="3220"/>
                  </a:lnTo>
                  <a:lnTo>
                    <a:pt x="1067" y="3220"/>
                  </a:lnTo>
                  <a:cubicBezTo>
                    <a:pt x="1030" y="3503"/>
                    <a:pt x="992" y="3785"/>
                    <a:pt x="955" y="4068"/>
                  </a:cubicBezTo>
                  <a:lnTo>
                    <a:pt x="562" y="4068"/>
                  </a:lnTo>
                  <a:lnTo>
                    <a:pt x="0" y="4068"/>
                  </a:lnTo>
                  <a:lnTo>
                    <a:pt x="562" y="3220"/>
                  </a:lnTo>
                  <a:cubicBezTo>
                    <a:pt x="656" y="2825"/>
                    <a:pt x="749" y="2429"/>
                    <a:pt x="843" y="2034"/>
                  </a:cubicBezTo>
                  <a:lnTo>
                    <a:pt x="1236" y="1186"/>
                  </a:lnTo>
                  <a:lnTo>
                    <a:pt x="1629" y="847"/>
                  </a:lnTo>
                  <a:lnTo>
                    <a:pt x="2416" y="339"/>
                  </a:lnTo>
                  <a:cubicBezTo>
                    <a:pt x="2453" y="226"/>
                    <a:pt x="2491" y="113"/>
                    <a:pt x="2528" y="0"/>
                  </a:cubicBezTo>
                  <a:lnTo>
                    <a:pt x="3371" y="339"/>
                  </a:lnTo>
                  <a:lnTo>
                    <a:pt x="4157" y="339"/>
                  </a:lnTo>
                  <a:lnTo>
                    <a:pt x="4944" y="11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1" name="Freeform 74">
              <a:extLst>
                <a:ext uri="{FF2B5EF4-FFF2-40B4-BE49-F238E27FC236}">
                  <a16:creationId xmlns:a16="http://schemas.microsoft.com/office/drawing/2014/main" id="{73BC0946-1531-4E35-9FF0-9848CA977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9991" y="3774724"/>
              <a:ext cx="34101" cy="14111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2" name="Freeform 77">
              <a:extLst>
                <a:ext uri="{FF2B5EF4-FFF2-40B4-BE49-F238E27FC236}">
                  <a16:creationId xmlns:a16="http://schemas.microsoft.com/office/drawing/2014/main" id="{EFBAAAC3-ACFE-4FD3-B368-9C1D43C11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409" y="3786483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BF014C56-8176-49B4-86CF-E9262A9D6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427" y="3369049"/>
              <a:ext cx="128170" cy="75256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4" name="Freeform 80">
              <a:extLst>
                <a:ext uri="{FF2B5EF4-FFF2-40B4-BE49-F238E27FC236}">
                  <a16:creationId xmlns:a16="http://schemas.microsoft.com/office/drawing/2014/main" id="{79CE6E47-8535-41D3-8926-628622BA0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488" y="3249110"/>
              <a:ext cx="172853" cy="230470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5" name="Freeform 86">
              <a:extLst>
                <a:ext uri="{FF2B5EF4-FFF2-40B4-BE49-F238E27FC236}">
                  <a16:creationId xmlns:a16="http://schemas.microsoft.com/office/drawing/2014/main" id="{4A0777E4-4344-41D5-8A21-CE19AE29C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5718" y="4112199"/>
              <a:ext cx="69377" cy="4703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847 w 10000"/>
                <a:gd name="connsiteY23" fmla="*/ 3500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847 w 10000"/>
                <a:gd name="connsiteY20" fmla="*/ 7000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254 w 10000"/>
                <a:gd name="connsiteY13" fmla="*/ 700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5593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128 w 10000"/>
                <a:gd name="connsiteY12" fmla="*/ 650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7347 w 10000"/>
                <a:gd name="connsiteY12" fmla="*/ 4560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  <a:gd name="connsiteX0" fmla="*/ 3220 w 10000"/>
                <a:gd name="connsiteY0" fmla="*/ 0 h 10000"/>
                <a:gd name="connsiteX1" fmla="*/ 3220 w 10000"/>
                <a:gd name="connsiteY1" fmla="*/ 0 h 10000"/>
                <a:gd name="connsiteX2" fmla="*/ 4915 w 10000"/>
                <a:gd name="connsiteY2" fmla="*/ 1000 h 10000"/>
                <a:gd name="connsiteX3" fmla="*/ 5593 w 10000"/>
                <a:gd name="connsiteY3" fmla="*/ 1000 h 10000"/>
                <a:gd name="connsiteX4" fmla="*/ 6102 w 10000"/>
                <a:gd name="connsiteY4" fmla="*/ 3000 h 10000"/>
                <a:gd name="connsiteX5" fmla="*/ 7627 w 10000"/>
                <a:gd name="connsiteY5" fmla="*/ 2250 h 10000"/>
                <a:gd name="connsiteX6" fmla="*/ 7627 w 10000"/>
                <a:gd name="connsiteY6" fmla="*/ 4000 h 10000"/>
                <a:gd name="connsiteX7" fmla="*/ 8475 w 10000"/>
                <a:gd name="connsiteY7" fmla="*/ 4000 h 10000"/>
                <a:gd name="connsiteX8" fmla="*/ 10000 w 10000"/>
                <a:gd name="connsiteY8" fmla="*/ 5750 h 10000"/>
                <a:gd name="connsiteX9" fmla="*/ 8814 w 10000"/>
                <a:gd name="connsiteY9" fmla="*/ 7000 h 10000"/>
                <a:gd name="connsiteX10" fmla="*/ 7627 w 10000"/>
                <a:gd name="connsiteY10" fmla="*/ 6500 h 10000"/>
                <a:gd name="connsiteX11" fmla="*/ 6441 w 10000"/>
                <a:gd name="connsiteY11" fmla="*/ 7000 h 10000"/>
                <a:gd name="connsiteX12" fmla="*/ 8443 w 10000"/>
                <a:gd name="connsiteY12" fmla="*/ 3913 h 10000"/>
                <a:gd name="connsiteX13" fmla="*/ 5692 w 10000"/>
                <a:gd name="connsiteY13" fmla="*/ 8940 h 10000"/>
                <a:gd name="connsiteX14" fmla="*/ 4068 w 10000"/>
                <a:gd name="connsiteY14" fmla="*/ 7500 h 10000"/>
                <a:gd name="connsiteX15" fmla="*/ 3729 w 10000"/>
                <a:gd name="connsiteY15" fmla="*/ 6500 h 10000"/>
                <a:gd name="connsiteX16" fmla="*/ 2881 w 10000"/>
                <a:gd name="connsiteY16" fmla="*/ 7000 h 10000"/>
                <a:gd name="connsiteX17" fmla="*/ 1695 w 10000"/>
                <a:gd name="connsiteY17" fmla="*/ 10000 h 10000"/>
                <a:gd name="connsiteX18" fmla="*/ 847 w 10000"/>
                <a:gd name="connsiteY18" fmla="*/ 9500 h 10000"/>
                <a:gd name="connsiteX19" fmla="*/ 847 w 10000"/>
                <a:gd name="connsiteY19" fmla="*/ 8250 h 10000"/>
                <a:gd name="connsiteX20" fmla="*/ 1724 w 10000"/>
                <a:gd name="connsiteY20" fmla="*/ 6353 h 10000"/>
                <a:gd name="connsiteX21" fmla="*/ 0 w 10000"/>
                <a:gd name="connsiteY21" fmla="*/ 5750 h 10000"/>
                <a:gd name="connsiteX22" fmla="*/ 847 w 10000"/>
                <a:gd name="connsiteY22" fmla="*/ 5250 h 10000"/>
                <a:gd name="connsiteX23" fmla="*/ 1505 w 10000"/>
                <a:gd name="connsiteY23" fmla="*/ 3823 h 10000"/>
                <a:gd name="connsiteX24" fmla="*/ 847 w 10000"/>
                <a:gd name="connsiteY24" fmla="*/ 1000 h 10000"/>
                <a:gd name="connsiteX25" fmla="*/ 1505 w 10000"/>
                <a:gd name="connsiteY25" fmla="*/ 970 h 10000"/>
                <a:gd name="connsiteX26" fmla="*/ 3220 w 10000"/>
                <a:gd name="connsiteY2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00" h="10000">
                  <a:moveTo>
                    <a:pt x="3220" y="0"/>
                  </a:moveTo>
                  <a:lnTo>
                    <a:pt x="3220" y="0"/>
                  </a:lnTo>
                  <a:lnTo>
                    <a:pt x="4915" y="1000"/>
                  </a:lnTo>
                  <a:lnTo>
                    <a:pt x="5593" y="1000"/>
                  </a:lnTo>
                  <a:lnTo>
                    <a:pt x="6102" y="3000"/>
                  </a:lnTo>
                  <a:lnTo>
                    <a:pt x="7627" y="2250"/>
                  </a:lnTo>
                  <a:lnTo>
                    <a:pt x="7627" y="4000"/>
                  </a:lnTo>
                  <a:lnTo>
                    <a:pt x="8475" y="4000"/>
                  </a:lnTo>
                  <a:lnTo>
                    <a:pt x="10000" y="5750"/>
                  </a:lnTo>
                  <a:lnTo>
                    <a:pt x="8814" y="7000"/>
                  </a:lnTo>
                  <a:lnTo>
                    <a:pt x="7627" y="6500"/>
                  </a:lnTo>
                  <a:lnTo>
                    <a:pt x="6441" y="7000"/>
                  </a:lnTo>
                  <a:lnTo>
                    <a:pt x="8443" y="3913"/>
                  </a:lnTo>
                  <a:cubicBezTo>
                    <a:pt x="8476" y="4726"/>
                    <a:pt x="5659" y="8127"/>
                    <a:pt x="5692" y="8940"/>
                  </a:cubicBezTo>
                  <a:lnTo>
                    <a:pt x="4068" y="7500"/>
                  </a:lnTo>
                  <a:lnTo>
                    <a:pt x="3729" y="6500"/>
                  </a:lnTo>
                  <a:lnTo>
                    <a:pt x="2881" y="7000"/>
                  </a:lnTo>
                  <a:lnTo>
                    <a:pt x="1695" y="10000"/>
                  </a:lnTo>
                  <a:lnTo>
                    <a:pt x="847" y="9500"/>
                  </a:lnTo>
                  <a:lnTo>
                    <a:pt x="847" y="8250"/>
                  </a:lnTo>
                  <a:lnTo>
                    <a:pt x="1724" y="6353"/>
                  </a:lnTo>
                  <a:lnTo>
                    <a:pt x="0" y="5750"/>
                  </a:lnTo>
                  <a:lnTo>
                    <a:pt x="847" y="5250"/>
                  </a:lnTo>
                  <a:lnTo>
                    <a:pt x="1505" y="3823"/>
                  </a:lnTo>
                  <a:lnTo>
                    <a:pt x="847" y="1000"/>
                  </a:lnTo>
                  <a:lnTo>
                    <a:pt x="1505" y="970"/>
                  </a:lnTo>
                  <a:lnTo>
                    <a:pt x="322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6" name="Freeform 90">
              <a:extLst>
                <a:ext uri="{FF2B5EF4-FFF2-40B4-BE49-F238E27FC236}">
                  <a16:creationId xmlns:a16="http://schemas.microsoft.com/office/drawing/2014/main" id="{CF22C3E8-FD94-49F8-B0B9-2FC437DDB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298" y="4470839"/>
              <a:ext cx="115273" cy="119938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745 w 10000"/>
                <a:gd name="connsiteY28" fmla="*/ 3529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957 w 10000"/>
                <a:gd name="connsiteY24" fmla="*/ 6471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957 w 10000"/>
                <a:gd name="connsiteY25" fmla="*/ 6471 h 10000"/>
                <a:gd name="connsiteX26" fmla="*/ 0 w 10000"/>
                <a:gd name="connsiteY26" fmla="*/ 5588 h 10000"/>
                <a:gd name="connsiteX27" fmla="*/ 213 w 10000"/>
                <a:gd name="connsiteY27" fmla="*/ 5294 h 10000"/>
                <a:gd name="connsiteX28" fmla="*/ 0 w 10000"/>
                <a:gd name="connsiteY28" fmla="*/ 3922 h 10000"/>
                <a:gd name="connsiteX29" fmla="*/ 957 w 10000"/>
                <a:gd name="connsiteY29" fmla="*/ 2549 h 10000"/>
                <a:gd name="connsiteX30" fmla="*/ 1489 w 10000"/>
                <a:gd name="connsiteY30" fmla="*/ 1667 h 10000"/>
                <a:gd name="connsiteX31" fmla="*/ 2447 w 10000"/>
                <a:gd name="connsiteY31" fmla="*/ 686 h 10000"/>
                <a:gd name="connsiteX32" fmla="*/ 3511 w 10000"/>
                <a:gd name="connsiteY32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1481 w 10000"/>
                <a:gd name="connsiteY24" fmla="*/ 554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702 w 10000"/>
                <a:gd name="connsiteY23" fmla="*/ 5588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0 w 10000"/>
                <a:gd name="connsiteY23" fmla="*/ 5588 h 10000"/>
                <a:gd name="connsiteX24" fmla="*/ 213 w 10000"/>
                <a:gd name="connsiteY24" fmla="*/ 5294 h 10000"/>
                <a:gd name="connsiteX25" fmla="*/ 0 w 10000"/>
                <a:gd name="connsiteY25" fmla="*/ 3922 h 10000"/>
                <a:gd name="connsiteX26" fmla="*/ 957 w 10000"/>
                <a:gd name="connsiteY26" fmla="*/ 2549 h 10000"/>
                <a:gd name="connsiteX27" fmla="*/ 1489 w 10000"/>
                <a:gd name="connsiteY27" fmla="*/ 1667 h 10000"/>
                <a:gd name="connsiteX28" fmla="*/ 2447 w 10000"/>
                <a:gd name="connsiteY28" fmla="*/ 686 h 10000"/>
                <a:gd name="connsiteX29" fmla="*/ 3511 w 10000"/>
                <a:gd name="connsiteY29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021 w 10000"/>
                <a:gd name="connsiteY22" fmla="*/ 6275 h 10000"/>
                <a:gd name="connsiteX23" fmla="*/ 1628 w 10000"/>
                <a:gd name="connsiteY23" fmla="*/ 5609 h 10000"/>
                <a:gd name="connsiteX24" fmla="*/ 0 w 10000"/>
                <a:gd name="connsiteY24" fmla="*/ 5588 h 10000"/>
                <a:gd name="connsiteX25" fmla="*/ 213 w 10000"/>
                <a:gd name="connsiteY25" fmla="*/ 5294 h 10000"/>
                <a:gd name="connsiteX26" fmla="*/ 0 w 10000"/>
                <a:gd name="connsiteY26" fmla="*/ 3922 h 10000"/>
                <a:gd name="connsiteX27" fmla="*/ 957 w 10000"/>
                <a:gd name="connsiteY27" fmla="*/ 2549 h 10000"/>
                <a:gd name="connsiteX28" fmla="*/ 1489 w 10000"/>
                <a:gd name="connsiteY28" fmla="*/ 1667 h 10000"/>
                <a:gd name="connsiteX29" fmla="*/ 2447 w 10000"/>
                <a:gd name="connsiteY29" fmla="*/ 686 h 10000"/>
                <a:gd name="connsiteX30" fmla="*/ 3511 w 10000"/>
                <a:gd name="connsiteY30" fmla="*/ 0 h 10000"/>
                <a:gd name="connsiteX0" fmla="*/ 3511 w 10000"/>
                <a:gd name="connsiteY0" fmla="*/ 0 h 10000"/>
                <a:gd name="connsiteX1" fmla="*/ 3511 w 10000"/>
                <a:gd name="connsiteY1" fmla="*/ 0 h 10000"/>
                <a:gd name="connsiteX2" fmla="*/ 5213 w 10000"/>
                <a:gd name="connsiteY2" fmla="*/ 882 h 10000"/>
                <a:gd name="connsiteX3" fmla="*/ 5745 w 10000"/>
                <a:gd name="connsiteY3" fmla="*/ 686 h 10000"/>
                <a:gd name="connsiteX4" fmla="*/ 5957 w 10000"/>
                <a:gd name="connsiteY4" fmla="*/ 1667 h 10000"/>
                <a:gd name="connsiteX5" fmla="*/ 7553 w 10000"/>
                <a:gd name="connsiteY5" fmla="*/ 1863 h 10000"/>
                <a:gd name="connsiteX6" fmla="*/ 7979 w 10000"/>
                <a:gd name="connsiteY6" fmla="*/ 1373 h 10000"/>
                <a:gd name="connsiteX7" fmla="*/ 8723 w 10000"/>
                <a:gd name="connsiteY7" fmla="*/ 2059 h 10000"/>
                <a:gd name="connsiteX8" fmla="*/ 9787 w 10000"/>
                <a:gd name="connsiteY8" fmla="*/ 2353 h 10000"/>
                <a:gd name="connsiteX9" fmla="*/ 10000 w 10000"/>
                <a:gd name="connsiteY9" fmla="*/ 3529 h 10000"/>
                <a:gd name="connsiteX10" fmla="*/ 9255 w 10000"/>
                <a:gd name="connsiteY10" fmla="*/ 4608 h 10000"/>
                <a:gd name="connsiteX11" fmla="*/ 7553 w 10000"/>
                <a:gd name="connsiteY11" fmla="*/ 6275 h 10000"/>
                <a:gd name="connsiteX12" fmla="*/ 5213 w 10000"/>
                <a:gd name="connsiteY12" fmla="*/ 6961 h 10000"/>
                <a:gd name="connsiteX13" fmla="*/ 4255 w 10000"/>
                <a:gd name="connsiteY13" fmla="*/ 8333 h 10000"/>
                <a:gd name="connsiteX14" fmla="*/ 4043 w 10000"/>
                <a:gd name="connsiteY14" fmla="*/ 9314 h 10000"/>
                <a:gd name="connsiteX15" fmla="*/ 2979 w 10000"/>
                <a:gd name="connsiteY15" fmla="*/ 10000 h 10000"/>
                <a:gd name="connsiteX16" fmla="*/ 2234 w 10000"/>
                <a:gd name="connsiteY16" fmla="*/ 9314 h 10000"/>
                <a:gd name="connsiteX17" fmla="*/ 1489 w 10000"/>
                <a:gd name="connsiteY17" fmla="*/ 9020 h 10000"/>
                <a:gd name="connsiteX18" fmla="*/ 957 w 10000"/>
                <a:gd name="connsiteY18" fmla="*/ 9020 h 10000"/>
                <a:gd name="connsiteX19" fmla="*/ 745 w 10000"/>
                <a:gd name="connsiteY19" fmla="*/ 8627 h 10000"/>
                <a:gd name="connsiteX20" fmla="*/ 1277 w 10000"/>
                <a:gd name="connsiteY20" fmla="*/ 8137 h 10000"/>
                <a:gd name="connsiteX21" fmla="*/ 957 w 10000"/>
                <a:gd name="connsiteY21" fmla="*/ 7647 h 10000"/>
                <a:gd name="connsiteX22" fmla="*/ 2199 w 10000"/>
                <a:gd name="connsiteY22" fmla="*/ 7056 h 10000"/>
                <a:gd name="connsiteX23" fmla="*/ 2021 w 10000"/>
                <a:gd name="connsiteY23" fmla="*/ 6275 h 10000"/>
                <a:gd name="connsiteX24" fmla="*/ 1628 w 10000"/>
                <a:gd name="connsiteY24" fmla="*/ 5609 h 10000"/>
                <a:gd name="connsiteX25" fmla="*/ 0 w 10000"/>
                <a:gd name="connsiteY25" fmla="*/ 5588 h 10000"/>
                <a:gd name="connsiteX26" fmla="*/ 213 w 10000"/>
                <a:gd name="connsiteY26" fmla="*/ 5294 h 10000"/>
                <a:gd name="connsiteX27" fmla="*/ 0 w 10000"/>
                <a:gd name="connsiteY27" fmla="*/ 3922 h 10000"/>
                <a:gd name="connsiteX28" fmla="*/ 957 w 10000"/>
                <a:gd name="connsiteY28" fmla="*/ 2549 h 10000"/>
                <a:gd name="connsiteX29" fmla="*/ 1489 w 10000"/>
                <a:gd name="connsiteY29" fmla="*/ 1667 h 10000"/>
                <a:gd name="connsiteX30" fmla="*/ 2447 w 10000"/>
                <a:gd name="connsiteY30" fmla="*/ 686 h 10000"/>
                <a:gd name="connsiteX31" fmla="*/ 3511 w 10000"/>
                <a:gd name="connsiteY31" fmla="*/ 0 h 10000"/>
                <a:gd name="connsiteX0" fmla="*/ 3584 w 10073"/>
                <a:gd name="connsiteY0" fmla="*/ 0 h 10000"/>
                <a:gd name="connsiteX1" fmla="*/ 3584 w 10073"/>
                <a:gd name="connsiteY1" fmla="*/ 0 h 10000"/>
                <a:gd name="connsiteX2" fmla="*/ 5286 w 10073"/>
                <a:gd name="connsiteY2" fmla="*/ 882 h 10000"/>
                <a:gd name="connsiteX3" fmla="*/ 5818 w 10073"/>
                <a:gd name="connsiteY3" fmla="*/ 686 h 10000"/>
                <a:gd name="connsiteX4" fmla="*/ 6030 w 10073"/>
                <a:gd name="connsiteY4" fmla="*/ 1667 h 10000"/>
                <a:gd name="connsiteX5" fmla="*/ 7626 w 10073"/>
                <a:gd name="connsiteY5" fmla="*/ 1863 h 10000"/>
                <a:gd name="connsiteX6" fmla="*/ 8052 w 10073"/>
                <a:gd name="connsiteY6" fmla="*/ 1373 h 10000"/>
                <a:gd name="connsiteX7" fmla="*/ 8796 w 10073"/>
                <a:gd name="connsiteY7" fmla="*/ 2059 h 10000"/>
                <a:gd name="connsiteX8" fmla="*/ 9860 w 10073"/>
                <a:gd name="connsiteY8" fmla="*/ 2353 h 10000"/>
                <a:gd name="connsiteX9" fmla="*/ 10073 w 10073"/>
                <a:gd name="connsiteY9" fmla="*/ 3529 h 10000"/>
                <a:gd name="connsiteX10" fmla="*/ 9328 w 10073"/>
                <a:gd name="connsiteY10" fmla="*/ 4608 h 10000"/>
                <a:gd name="connsiteX11" fmla="*/ 7626 w 10073"/>
                <a:gd name="connsiteY11" fmla="*/ 6275 h 10000"/>
                <a:gd name="connsiteX12" fmla="*/ 5286 w 10073"/>
                <a:gd name="connsiteY12" fmla="*/ 6961 h 10000"/>
                <a:gd name="connsiteX13" fmla="*/ 4328 w 10073"/>
                <a:gd name="connsiteY13" fmla="*/ 8333 h 10000"/>
                <a:gd name="connsiteX14" fmla="*/ 4116 w 10073"/>
                <a:gd name="connsiteY14" fmla="*/ 9314 h 10000"/>
                <a:gd name="connsiteX15" fmla="*/ 3052 w 10073"/>
                <a:gd name="connsiteY15" fmla="*/ 10000 h 10000"/>
                <a:gd name="connsiteX16" fmla="*/ 2307 w 10073"/>
                <a:gd name="connsiteY16" fmla="*/ 9314 h 10000"/>
                <a:gd name="connsiteX17" fmla="*/ 1562 w 10073"/>
                <a:gd name="connsiteY17" fmla="*/ 9020 h 10000"/>
                <a:gd name="connsiteX18" fmla="*/ 1030 w 10073"/>
                <a:gd name="connsiteY18" fmla="*/ 9020 h 10000"/>
                <a:gd name="connsiteX19" fmla="*/ 818 w 10073"/>
                <a:gd name="connsiteY19" fmla="*/ 8627 h 10000"/>
                <a:gd name="connsiteX20" fmla="*/ 1350 w 10073"/>
                <a:gd name="connsiteY20" fmla="*/ 8137 h 10000"/>
                <a:gd name="connsiteX21" fmla="*/ 1030 w 10073"/>
                <a:gd name="connsiteY21" fmla="*/ 7647 h 10000"/>
                <a:gd name="connsiteX22" fmla="*/ 2272 w 10073"/>
                <a:gd name="connsiteY22" fmla="*/ 7056 h 10000"/>
                <a:gd name="connsiteX23" fmla="*/ 2094 w 10073"/>
                <a:gd name="connsiteY23" fmla="*/ 6275 h 10000"/>
                <a:gd name="connsiteX24" fmla="*/ 1701 w 10073"/>
                <a:gd name="connsiteY24" fmla="*/ 5609 h 10000"/>
                <a:gd name="connsiteX25" fmla="*/ 73 w 10073"/>
                <a:gd name="connsiteY25" fmla="*/ 5588 h 10000"/>
                <a:gd name="connsiteX26" fmla="*/ 0 w 10073"/>
                <a:gd name="connsiteY26" fmla="*/ 4768 h 10000"/>
                <a:gd name="connsiteX27" fmla="*/ 73 w 10073"/>
                <a:gd name="connsiteY27" fmla="*/ 3922 h 10000"/>
                <a:gd name="connsiteX28" fmla="*/ 1030 w 10073"/>
                <a:gd name="connsiteY28" fmla="*/ 2549 h 10000"/>
                <a:gd name="connsiteX29" fmla="*/ 1562 w 10073"/>
                <a:gd name="connsiteY29" fmla="*/ 1667 h 10000"/>
                <a:gd name="connsiteX30" fmla="*/ 2520 w 10073"/>
                <a:gd name="connsiteY30" fmla="*/ 686 h 10000"/>
                <a:gd name="connsiteX31" fmla="*/ 3584 w 10073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2057 w 10429"/>
                <a:gd name="connsiteY24" fmla="*/ 5609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2450 w 10429"/>
                <a:gd name="connsiteY23" fmla="*/ 6275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386 w 10429"/>
                <a:gd name="connsiteY28" fmla="*/ 2549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  <a:gd name="connsiteX0" fmla="*/ 3940 w 10429"/>
                <a:gd name="connsiteY0" fmla="*/ 0 h 10000"/>
                <a:gd name="connsiteX1" fmla="*/ 3940 w 10429"/>
                <a:gd name="connsiteY1" fmla="*/ 0 h 10000"/>
                <a:gd name="connsiteX2" fmla="*/ 5642 w 10429"/>
                <a:gd name="connsiteY2" fmla="*/ 882 h 10000"/>
                <a:gd name="connsiteX3" fmla="*/ 6174 w 10429"/>
                <a:gd name="connsiteY3" fmla="*/ 686 h 10000"/>
                <a:gd name="connsiteX4" fmla="*/ 6386 w 10429"/>
                <a:gd name="connsiteY4" fmla="*/ 1667 h 10000"/>
                <a:gd name="connsiteX5" fmla="*/ 7982 w 10429"/>
                <a:gd name="connsiteY5" fmla="*/ 1863 h 10000"/>
                <a:gd name="connsiteX6" fmla="*/ 8408 w 10429"/>
                <a:gd name="connsiteY6" fmla="*/ 1373 h 10000"/>
                <a:gd name="connsiteX7" fmla="*/ 9152 w 10429"/>
                <a:gd name="connsiteY7" fmla="*/ 2059 h 10000"/>
                <a:gd name="connsiteX8" fmla="*/ 10216 w 10429"/>
                <a:gd name="connsiteY8" fmla="*/ 2353 h 10000"/>
                <a:gd name="connsiteX9" fmla="*/ 10429 w 10429"/>
                <a:gd name="connsiteY9" fmla="*/ 3529 h 10000"/>
                <a:gd name="connsiteX10" fmla="*/ 9684 w 10429"/>
                <a:gd name="connsiteY10" fmla="*/ 4608 h 10000"/>
                <a:gd name="connsiteX11" fmla="*/ 7982 w 10429"/>
                <a:gd name="connsiteY11" fmla="*/ 6275 h 10000"/>
                <a:gd name="connsiteX12" fmla="*/ 5642 w 10429"/>
                <a:gd name="connsiteY12" fmla="*/ 6961 h 10000"/>
                <a:gd name="connsiteX13" fmla="*/ 4684 w 10429"/>
                <a:gd name="connsiteY13" fmla="*/ 8333 h 10000"/>
                <a:gd name="connsiteX14" fmla="*/ 4472 w 10429"/>
                <a:gd name="connsiteY14" fmla="*/ 9314 h 10000"/>
                <a:gd name="connsiteX15" fmla="*/ 3408 w 10429"/>
                <a:gd name="connsiteY15" fmla="*/ 10000 h 10000"/>
                <a:gd name="connsiteX16" fmla="*/ 2663 w 10429"/>
                <a:gd name="connsiteY16" fmla="*/ 9314 h 10000"/>
                <a:gd name="connsiteX17" fmla="*/ 1918 w 10429"/>
                <a:gd name="connsiteY17" fmla="*/ 9020 h 10000"/>
                <a:gd name="connsiteX18" fmla="*/ 1386 w 10429"/>
                <a:gd name="connsiteY18" fmla="*/ 9020 h 10000"/>
                <a:gd name="connsiteX19" fmla="*/ 1174 w 10429"/>
                <a:gd name="connsiteY19" fmla="*/ 8627 h 10000"/>
                <a:gd name="connsiteX20" fmla="*/ 1706 w 10429"/>
                <a:gd name="connsiteY20" fmla="*/ 8137 h 10000"/>
                <a:gd name="connsiteX21" fmla="*/ 1386 w 10429"/>
                <a:gd name="connsiteY21" fmla="*/ 7647 h 10000"/>
                <a:gd name="connsiteX22" fmla="*/ 2628 w 10429"/>
                <a:gd name="connsiteY22" fmla="*/ 7056 h 10000"/>
                <a:gd name="connsiteX23" fmla="*/ 3164 w 10429"/>
                <a:gd name="connsiteY23" fmla="*/ 6012 h 10000"/>
                <a:gd name="connsiteX24" fmla="*/ 1914 w 10429"/>
                <a:gd name="connsiteY24" fmla="*/ 6398 h 10000"/>
                <a:gd name="connsiteX25" fmla="*/ 1 w 10429"/>
                <a:gd name="connsiteY25" fmla="*/ 6509 h 10000"/>
                <a:gd name="connsiteX26" fmla="*/ 356 w 10429"/>
                <a:gd name="connsiteY26" fmla="*/ 4768 h 10000"/>
                <a:gd name="connsiteX27" fmla="*/ 429 w 10429"/>
                <a:gd name="connsiteY27" fmla="*/ 3922 h 10000"/>
                <a:gd name="connsiteX28" fmla="*/ 1529 w 10429"/>
                <a:gd name="connsiteY28" fmla="*/ 2944 h 10000"/>
                <a:gd name="connsiteX29" fmla="*/ 1918 w 10429"/>
                <a:gd name="connsiteY29" fmla="*/ 1667 h 10000"/>
                <a:gd name="connsiteX30" fmla="*/ 2876 w 10429"/>
                <a:gd name="connsiteY30" fmla="*/ 686 h 10000"/>
                <a:gd name="connsiteX31" fmla="*/ 3940 w 10429"/>
                <a:gd name="connsiteY31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429" h="10000">
                  <a:moveTo>
                    <a:pt x="3940" y="0"/>
                  </a:moveTo>
                  <a:lnTo>
                    <a:pt x="3940" y="0"/>
                  </a:lnTo>
                  <a:lnTo>
                    <a:pt x="5642" y="882"/>
                  </a:lnTo>
                  <a:lnTo>
                    <a:pt x="6174" y="686"/>
                  </a:lnTo>
                  <a:cubicBezTo>
                    <a:pt x="6245" y="1013"/>
                    <a:pt x="6315" y="1340"/>
                    <a:pt x="6386" y="1667"/>
                  </a:cubicBezTo>
                  <a:lnTo>
                    <a:pt x="7982" y="1863"/>
                  </a:lnTo>
                  <a:lnTo>
                    <a:pt x="8408" y="1373"/>
                  </a:lnTo>
                  <a:lnTo>
                    <a:pt x="9152" y="2059"/>
                  </a:lnTo>
                  <a:lnTo>
                    <a:pt x="10216" y="2353"/>
                  </a:lnTo>
                  <a:lnTo>
                    <a:pt x="10429" y="3529"/>
                  </a:lnTo>
                  <a:lnTo>
                    <a:pt x="9684" y="4608"/>
                  </a:lnTo>
                  <a:lnTo>
                    <a:pt x="7982" y="6275"/>
                  </a:lnTo>
                  <a:lnTo>
                    <a:pt x="5642" y="6961"/>
                  </a:lnTo>
                  <a:lnTo>
                    <a:pt x="4684" y="8333"/>
                  </a:lnTo>
                  <a:cubicBezTo>
                    <a:pt x="4613" y="8660"/>
                    <a:pt x="4543" y="8987"/>
                    <a:pt x="4472" y="9314"/>
                  </a:cubicBezTo>
                  <a:lnTo>
                    <a:pt x="3408" y="10000"/>
                  </a:lnTo>
                  <a:lnTo>
                    <a:pt x="2663" y="9314"/>
                  </a:lnTo>
                  <a:lnTo>
                    <a:pt x="1918" y="9020"/>
                  </a:lnTo>
                  <a:lnTo>
                    <a:pt x="1386" y="9020"/>
                  </a:lnTo>
                  <a:lnTo>
                    <a:pt x="1174" y="8627"/>
                  </a:lnTo>
                  <a:lnTo>
                    <a:pt x="1706" y="8137"/>
                  </a:lnTo>
                  <a:lnTo>
                    <a:pt x="1386" y="7647"/>
                  </a:lnTo>
                  <a:cubicBezTo>
                    <a:pt x="1657" y="7362"/>
                    <a:pt x="2357" y="7341"/>
                    <a:pt x="2628" y="7056"/>
                  </a:cubicBezTo>
                  <a:cubicBezTo>
                    <a:pt x="2569" y="6796"/>
                    <a:pt x="3223" y="6272"/>
                    <a:pt x="3164" y="6012"/>
                  </a:cubicBezTo>
                  <a:cubicBezTo>
                    <a:pt x="2843" y="5965"/>
                    <a:pt x="2235" y="6445"/>
                    <a:pt x="1914" y="6398"/>
                  </a:cubicBezTo>
                  <a:lnTo>
                    <a:pt x="1" y="6509"/>
                  </a:lnTo>
                  <a:cubicBezTo>
                    <a:pt x="-23" y="6236"/>
                    <a:pt x="380" y="5041"/>
                    <a:pt x="356" y="4768"/>
                  </a:cubicBezTo>
                  <a:cubicBezTo>
                    <a:pt x="380" y="4486"/>
                    <a:pt x="405" y="4204"/>
                    <a:pt x="429" y="3922"/>
                  </a:cubicBezTo>
                  <a:lnTo>
                    <a:pt x="1529" y="2944"/>
                  </a:lnTo>
                  <a:lnTo>
                    <a:pt x="1918" y="1667"/>
                  </a:lnTo>
                  <a:lnTo>
                    <a:pt x="2876" y="686"/>
                  </a:lnTo>
                  <a:lnTo>
                    <a:pt x="394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Freeform 92">
              <a:extLst>
                <a:ext uri="{FF2B5EF4-FFF2-40B4-BE49-F238E27FC236}">
                  <a16:creationId xmlns:a16="http://schemas.microsoft.com/office/drawing/2014/main" id="{AB6DE064-19F6-4C29-9C35-FE128F1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7128" y="3866442"/>
              <a:ext cx="230470" cy="203426"/>
            </a:xfrm>
            <a:custGeom>
              <a:avLst/>
              <a:gdLst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12870 w 292914"/>
                <a:gd name="connsiteY19" fmla="*/ 96770 h 258542"/>
                <a:gd name="connsiteX20" fmla="*/ 207155 w 292914"/>
                <a:gd name="connsiteY20" fmla="*/ 77720 h 258542"/>
                <a:gd name="connsiteX21" fmla="*/ 199535 w 292914"/>
                <a:gd name="connsiteY21" fmla="*/ 66290 h 258542"/>
                <a:gd name="connsiteX22" fmla="*/ 195725 w 292914"/>
                <a:gd name="connsiteY22" fmla="*/ 60575 h 258542"/>
                <a:gd name="connsiteX23" fmla="*/ 193820 w 292914"/>
                <a:gd name="connsiteY23" fmla="*/ 54860 h 258542"/>
                <a:gd name="connsiteX24" fmla="*/ 191588 w 292914"/>
                <a:gd name="connsiteY24" fmla="*/ 53372 h 258542"/>
                <a:gd name="connsiteX25" fmla="*/ 191449 w 292914"/>
                <a:gd name="connsiteY25" fmla="*/ 51890 h 258542"/>
                <a:gd name="connsiteX26" fmla="*/ 188797 w 292914"/>
                <a:gd name="connsiteY26" fmla="*/ 51512 h 258542"/>
                <a:gd name="connsiteX27" fmla="*/ 188105 w 292914"/>
                <a:gd name="connsiteY27" fmla="*/ 51050 h 258542"/>
                <a:gd name="connsiteX28" fmla="*/ 187181 w 292914"/>
                <a:gd name="connsiteY28" fmla="*/ 51281 h 258542"/>
                <a:gd name="connsiteX29" fmla="*/ 183833 w 292914"/>
                <a:gd name="connsiteY29" fmla="*/ 50804 h 258542"/>
                <a:gd name="connsiteX30" fmla="*/ 184377 w 292914"/>
                <a:gd name="connsiteY30" fmla="*/ 51982 h 258542"/>
                <a:gd name="connsiteX31" fmla="*/ 180485 w 292914"/>
                <a:gd name="connsiteY31" fmla="*/ 52955 h 258542"/>
                <a:gd name="connsiteX32" fmla="*/ 178580 w 292914"/>
                <a:gd name="connsiteY32" fmla="*/ 58670 h 258542"/>
                <a:gd name="connsiteX33" fmla="*/ 182390 w 292914"/>
                <a:gd name="connsiteY33" fmla="*/ 79625 h 258542"/>
                <a:gd name="connsiteX34" fmla="*/ 190010 w 292914"/>
                <a:gd name="connsiteY34" fmla="*/ 91055 h 258542"/>
                <a:gd name="connsiteX35" fmla="*/ 193820 w 292914"/>
                <a:gd name="connsiteY35" fmla="*/ 96770 h 258542"/>
                <a:gd name="connsiteX36" fmla="*/ 205250 w 292914"/>
                <a:gd name="connsiteY36" fmla="*/ 104390 h 258542"/>
                <a:gd name="connsiteX37" fmla="*/ 207155 w 292914"/>
                <a:gd name="connsiteY37" fmla="*/ 110581 h 258542"/>
                <a:gd name="connsiteX38" fmla="*/ 211183 w 292914"/>
                <a:gd name="connsiteY38" fmla="*/ 110829 h 258542"/>
                <a:gd name="connsiteX39" fmla="*/ 227155 w 292914"/>
                <a:gd name="connsiteY39" fmla="*/ 149437 h 258542"/>
                <a:gd name="connsiteX40" fmla="*/ 233131 w 292914"/>
                <a:gd name="connsiteY40" fmla="*/ 162907 h 258542"/>
                <a:gd name="connsiteX41" fmla="*/ 243588 w 292914"/>
                <a:gd name="connsiteY41" fmla="*/ 180824 h 258542"/>
                <a:gd name="connsiteX42" fmla="*/ 266025 w 292914"/>
                <a:gd name="connsiteY42" fmla="*/ 209212 h 258542"/>
                <a:gd name="connsiteX43" fmla="*/ 258555 w 292914"/>
                <a:gd name="connsiteY43" fmla="*/ 212211 h 258542"/>
                <a:gd name="connsiteX44" fmla="*/ 261543 w 292914"/>
                <a:gd name="connsiteY44" fmla="*/ 230154 h 258542"/>
                <a:gd name="connsiteX45" fmla="*/ 289927 w 292914"/>
                <a:gd name="connsiteY45" fmla="*/ 255543 h 258542"/>
                <a:gd name="connsiteX46" fmla="*/ 292914 w 292914"/>
                <a:gd name="connsiteY46" fmla="*/ 258542 h 258542"/>
                <a:gd name="connsiteX47" fmla="*/ 198772 w 292914"/>
                <a:gd name="connsiteY47" fmla="*/ 258542 h 258542"/>
                <a:gd name="connsiteX48" fmla="*/ 103106 w 292914"/>
                <a:gd name="connsiteY48" fmla="*/ 258542 h 258542"/>
                <a:gd name="connsiteX49" fmla="*/ 4482 w 292914"/>
                <a:gd name="connsiteY49" fmla="*/ 258542 h 258542"/>
                <a:gd name="connsiteX50" fmla="*/ 4482 w 292914"/>
                <a:gd name="connsiteY50" fmla="*/ 162907 h 258542"/>
                <a:gd name="connsiteX51" fmla="*/ 4482 w 292914"/>
                <a:gd name="connsiteY51" fmla="*/ 67247 h 258542"/>
                <a:gd name="connsiteX52" fmla="*/ 0 w 292914"/>
                <a:gd name="connsiteY52" fmla="*/ 43332 h 258542"/>
                <a:gd name="connsiteX53" fmla="*/ 4482 w 292914"/>
                <a:gd name="connsiteY53" fmla="*/ 28388 h 258542"/>
                <a:gd name="connsiteX54" fmla="*/ 0 w 292914"/>
                <a:gd name="connsiteY54" fmla="*/ 14944 h 258542"/>
                <a:gd name="connsiteX55" fmla="*/ 7470 w 292914"/>
                <a:gd name="connsiteY55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18585 w 292914"/>
                <a:gd name="connsiteY18" fmla="*/ 100580 h 258542"/>
                <a:gd name="connsiteX19" fmla="*/ 207155 w 292914"/>
                <a:gd name="connsiteY19" fmla="*/ 77720 h 258542"/>
                <a:gd name="connsiteX20" fmla="*/ 199535 w 292914"/>
                <a:gd name="connsiteY20" fmla="*/ 66290 h 258542"/>
                <a:gd name="connsiteX21" fmla="*/ 195725 w 292914"/>
                <a:gd name="connsiteY21" fmla="*/ 60575 h 258542"/>
                <a:gd name="connsiteX22" fmla="*/ 193820 w 292914"/>
                <a:gd name="connsiteY22" fmla="*/ 54860 h 258542"/>
                <a:gd name="connsiteX23" fmla="*/ 191588 w 292914"/>
                <a:gd name="connsiteY23" fmla="*/ 53372 h 258542"/>
                <a:gd name="connsiteX24" fmla="*/ 191449 w 292914"/>
                <a:gd name="connsiteY24" fmla="*/ 51890 h 258542"/>
                <a:gd name="connsiteX25" fmla="*/ 188797 w 292914"/>
                <a:gd name="connsiteY25" fmla="*/ 51512 h 258542"/>
                <a:gd name="connsiteX26" fmla="*/ 188105 w 292914"/>
                <a:gd name="connsiteY26" fmla="*/ 51050 h 258542"/>
                <a:gd name="connsiteX27" fmla="*/ 187181 w 292914"/>
                <a:gd name="connsiteY27" fmla="*/ 51281 h 258542"/>
                <a:gd name="connsiteX28" fmla="*/ 183833 w 292914"/>
                <a:gd name="connsiteY28" fmla="*/ 50804 h 258542"/>
                <a:gd name="connsiteX29" fmla="*/ 184377 w 292914"/>
                <a:gd name="connsiteY29" fmla="*/ 51982 h 258542"/>
                <a:gd name="connsiteX30" fmla="*/ 180485 w 292914"/>
                <a:gd name="connsiteY30" fmla="*/ 52955 h 258542"/>
                <a:gd name="connsiteX31" fmla="*/ 178580 w 292914"/>
                <a:gd name="connsiteY31" fmla="*/ 58670 h 258542"/>
                <a:gd name="connsiteX32" fmla="*/ 182390 w 292914"/>
                <a:gd name="connsiteY32" fmla="*/ 79625 h 258542"/>
                <a:gd name="connsiteX33" fmla="*/ 190010 w 292914"/>
                <a:gd name="connsiteY33" fmla="*/ 91055 h 258542"/>
                <a:gd name="connsiteX34" fmla="*/ 193820 w 292914"/>
                <a:gd name="connsiteY34" fmla="*/ 96770 h 258542"/>
                <a:gd name="connsiteX35" fmla="*/ 205250 w 292914"/>
                <a:gd name="connsiteY35" fmla="*/ 104390 h 258542"/>
                <a:gd name="connsiteX36" fmla="*/ 207155 w 292914"/>
                <a:gd name="connsiteY36" fmla="*/ 110581 h 258542"/>
                <a:gd name="connsiteX37" fmla="*/ 211183 w 292914"/>
                <a:gd name="connsiteY37" fmla="*/ 110829 h 258542"/>
                <a:gd name="connsiteX38" fmla="*/ 227155 w 292914"/>
                <a:gd name="connsiteY38" fmla="*/ 149437 h 258542"/>
                <a:gd name="connsiteX39" fmla="*/ 233131 w 292914"/>
                <a:gd name="connsiteY39" fmla="*/ 162907 h 258542"/>
                <a:gd name="connsiteX40" fmla="*/ 243588 w 292914"/>
                <a:gd name="connsiteY40" fmla="*/ 180824 h 258542"/>
                <a:gd name="connsiteX41" fmla="*/ 266025 w 292914"/>
                <a:gd name="connsiteY41" fmla="*/ 209212 h 258542"/>
                <a:gd name="connsiteX42" fmla="*/ 258555 w 292914"/>
                <a:gd name="connsiteY42" fmla="*/ 212211 h 258542"/>
                <a:gd name="connsiteX43" fmla="*/ 261543 w 292914"/>
                <a:gd name="connsiteY43" fmla="*/ 230154 h 258542"/>
                <a:gd name="connsiteX44" fmla="*/ 289927 w 292914"/>
                <a:gd name="connsiteY44" fmla="*/ 255543 h 258542"/>
                <a:gd name="connsiteX45" fmla="*/ 292914 w 292914"/>
                <a:gd name="connsiteY45" fmla="*/ 258542 h 258542"/>
                <a:gd name="connsiteX46" fmla="*/ 198772 w 292914"/>
                <a:gd name="connsiteY46" fmla="*/ 258542 h 258542"/>
                <a:gd name="connsiteX47" fmla="*/ 103106 w 292914"/>
                <a:gd name="connsiteY47" fmla="*/ 258542 h 258542"/>
                <a:gd name="connsiteX48" fmla="*/ 4482 w 292914"/>
                <a:gd name="connsiteY48" fmla="*/ 258542 h 258542"/>
                <a:gd name="connsiteX49" fmla="*/ 4482 w 292914"/>
                <a:gd name="connsiteY49" fmla="*/ 162907 h 258542"/>
                <a:gd name="connsiteX50" fmla="*/ 4482 w 292914"/>
                <a:gd name="connsiteY50" fmla="*/ 67247 h 258542"/>
                <a:gd name="connsiteX51" fmla="*/ 0 w 292914"/>
                <a:gd name="connsiteY51" fmla="*/ 43332 h 258542"/>
                <a:gd name="connsiteX52" fmla="*/ 4482 w 292914"/>
                <a:gd name="connsiteY52" fmla="*/ 28388 h 258542"/>
                <a:gd name="connsiteX53" fmla="*/ 0 w 292914"/>
                <a:gd name="connsiteY53" fmla="*/ 14944 h 258542"/>
                <a:gd name="connsiteX54" fmla="*/ 7470 w 292914"/>
                <a:gd name="connsiteY54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3820 w 292914"/>
                <a:gd name="connsiteY33" fmla="*/ 9677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0010 w 292914"/>
                <a:gd name="connsiteY32" fmla="*/ 91055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2390 w 292914"/>
                <a:gd name="connsiteY31" fmla="*/ 79625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66025 w 292914"/>
                <a:gd name="connsiteY40" fmla="*/ 20921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  <a:gd name="connsiteX0" fmla="*/ 7470 w 292914"/>
                <a:gd name="connsiteY0" fmla="*/ 0 h 258542"/>
                <a:gd name="connsiteX1" fmla="*/ 43352 w 292914"/>
                <a:gd name="connsiteY1" fmla="*/ 0 h 258542"/>
                <a:gd name="connsiteX2" fmla="*/ 64266 w 292914"/>
                <a:gd name="connsiteY2" fmla="*/ 7472 h 258542"/>
                <a:gd name="connsiteX3" fmla="*/ 88167 w 292914"/>
                <a:gd name="connsiteY3" fmla="*/ 14944 h 258542"/>
                <a:gd name="connsiteX4" fmla="*/ 98624 w 292914"/>
                <a:gd name="connsiteY4" fmla="*/ 22416 h 258542"/>
                <a:gd name="connsiteX5" fmla="*/ 121062 w 292914"/>
                <a:gd name="connsiteY5" fmla="*/ 14944 h 258542"/>
                <a:gd name="connsiteX6" fmla="*/ 131519 w 292914"/>
                <a:gd name="connsiteY6" fmla="*/ 4473 h 258542"/>
                <a:gd name="connsiteX7" fmla="*/ 149445 w 292914"/>
                <a:gd name="connsiteY7" fmla="*/ 0 h 258542"/>
                <a:gd name="connsiteX8" fmla="*/ 165877 w 292914"/>
                <a:gd name="connsiteY8" fmla="*/ 7472 h 258542"/>
                <a:gd name="connsiteX9" fmla="*/ 173347 w 292914"/>
                <a:gd name="connsiteY9" fmla="*/ 17943 h 258542"/>
                <a:gd name="connsiteX10" fmla="*/ 180816 w 292914"/>
                <a:gd name="connsiteY10" fmla="*/ 11945 h 258542"/>
                <a:gd name="connsiteX11" fmla="*/ 198772 w 292914"/>
                <a:gd name="connsiteY11" fmla="*/ 14944 h 258542"/>
                <a:gd name="connsiteX12" fmla="*/ 219686 w 292914"/>
                <a:gd name="connsiteY12" fmla="*/ 17943 h 258542"/>
                <a:gd name="connsiteX13" fmla="*/ 230143 w 292914"/>
                <a:gd name="connsiteY13" fmla="*/ 11945 h 258542"/>
                <a:gd name="connsiteX14" fmla="*/ 248069 w 292914"/>
                <a:gd name="connsiteY14" fmla="*/ 61275 h 258542"/>
                <a:gd name="connsiteX15" fmla="*/ 240600 w 292914"/>
                <a:gd name="connsiteY15" fmla="*/ 71746 h 258542"/>
                <a:gd name="connsiteX16" fmla="*/ 233131 w 292914"/>
                <a:gd name="connsiteY16" fmla="*/ 92662 h 258542"/>
                <a:gd name="connsiteX17" fmla="*/ 227155 w 292914"/>
                <a:gd name="connsiteY17" fmla="*/ 103107 h 258542"/>
                <a:gd name="connsiteX18" fmla="*/ 207155 w 292914"/>
                <a:gd name="connsiteY18" fmla="*/ 77720 h 258542"/>
                <a:gd name="connsiteX19" fmla="*/ 199535 w 292914"/>
                <a:gd name="connsiteY19" fmla="*/ 66290 h 258542"/>
                <a:gd name="connsiteX20" fmla="*/ 195725 w 292914"/>
                <a:gd name="connsiteY20" fmla="*/ 60575 h 258542"/>
                <a:gd name="connsiteX21" fmla="*/ 193820 w 292914"/>
                <a:gd name="connsiteY21" fmla="*/ 54860 h 258542"/>
                <a:gd name="connsiteX22" fmla="*/ 191588 w 292914"/>
                <a:gd name="connsiteY22" fmla="*/ 53372 h 258542"/>
                <a:gd name="connsiteX23" fmla="*/ 191449 w 292914"/>
                <a:gd name="connsiteY23" fmla="*/ 51890 h 258542"/>
                <a:gd name="connsiteX24" fmla="*/ 188797 w 292914"/>
                <a:gd name="connsiteY24" fmla="*/ 51512 h 258542"/>
                <a:gd name="connsiteX25" fmla="*/ 188105 w 292914"/>
                <a:gd name="connsiteY25" fmla="*/ 51050 h 258542"/>
                <a:gd name="connsiteX26" fmla="*/ 187181 w 292914"/>
                <a:gd name="connsiteY26" fmla="*/ 51281 h 258542"/>
                <a:gd name="connsiteX27" fmla="*/ 183833 w 292914"/>
                <a:gd name="connsiteY27" fmla="*/ 50804 h 258542"/>
                <a:gd name="connsiteX28" fmla="*/ 184377 w 292914"/>
                <a:gd name="connsiteY28" fmla="*/ 51982 h 258542"/>
                <a:gd name="connsiteX29" fmla="*/ 180485 w 292914"/>
                <a:gd name="connsiteY29" fmla="*/ 52955 h 258542"/>
                <a:gd name="connsiteX30" fmla="*/ 178580 w 292914"/>
                <a:gd name="connsiteY30" fmla="*/ 58670 h 258542"/>
                <a:gd name="connsiteX31" fmla="*/ 186200 w 292914"/>
                <a:gd name="connsiteY31" fmla="*/ 73910 h 258542"/>
                <a:gd name="connsiteX32" fmla="*/ 195725 w 292914"/>
                <a:gd name="connsiteY32" fmla="*/ 81530 h 258542"/>
                <a:gd name="connsiteX33" fmla="*/ 199535 w 292914"/>
                <a:gd name="connsiteY33" fmla="*/ 92960 h 258542"/>
                <a:gd name="connsiteX34" fmla="*/ 205250 w 292914"/>
                <a:gd name="connsiteY34" fmla="*/ 104390 h 258542"/>
                <a:gd name="connsiteX35" fmla="*/ 207155 w 292914"/>
                <a:gd name="connsiteY35" fmla="*/ 110581 h 258542"/>
                <a:gd name="connsiteX36" fmla="*/ 211183 w 292914"/>
                <a:gd name="connsiteY36" fmla="*/ 110829 h 258542"/>
                <a:gd name="connsiteX37" fmla="*/ 227155 w 292914"/>
                <a:gd name="connsiteY37" fmla="*/ 149437 h 258542"/>
                <a:gd name="connsiteX38" fmla="*/ 233131 w 292914"/>
                <a:gd name="connsiteY38" fmla="*/ 162907 h 258542"/>
                <a:gd name="connsiteX39" fmla="*/ 243588 w 292914"/>
                <a:gd name="connsiteY39" fmla="*/ 180824 h 258542"/>
                <a:gd name="connsiteX40" fmla="*/ 254595 w 292914"/>
                <a:gd name="connsiteY40" fmla="*/ 197782 h 258542"/>
                <a:gd name="connsiteX41" fmla="*/ 258555 w 292914"/>
                <a:gd name="connsiteY41" fmla="*/ 212211 h 258542"/>
                <a:gd name="connsiteX42" fmla="*/ 261543 w 292914"/>
                <a:gd name="connsiteY42" fmla="*/ 230154 h 258542"/>
                <a:gd name="connsiteX43" fmla="*/ 289927 w 292914"/>
                <a:gd name="connsiteY43" fmla="*/ 255543 h 258542"/>
                <a:gd name="connsiteX44" fmla="*/ 292914 w 292914"/>
                <a:gd name="connsiteY44" fmla="*/ 258542 h 258542"/>
                <a:gd name="connsiteX45" fmla="*/ 198772 w 292914"/>
                <a:gd name="connsiteY45" fmla="*/ 258542 h 258542"/>
                <a:gd name="connsiteX46" fmla="*/ 103106 w 292914"/>
                <a:gd name="connsiteY46" fmla="*/ 258542 h 258542"/>
                <a:gd name="connsiteX47" fmla="*/ 4482 w 292914"/>
                <a:gd name="connsiteY47" fmla="*/ 258542 h 258542"/>
                <a:gd name="connsiteX48" fmla="*/ 4482 w 292914"/>
                <a:gd name="connsiteY48" fmla="*/ 162907 h 258542"/>
                <a:gd name="connsiteX49" fmla="*/ 4482 w 292914"/>
                <a:gd name="connsiteY49" fmla="*/ 67247 h 258542"/>
                <a:gd name="connsiteX50" fmla="*/ 0 w 292914"/>
                <a:gd name="connsiteY50" fmla="*/ 43332 h 258542"/>
                <a:gd name="connsiteX51" fmla="*/ 4482 w 292914"/>
                <a:gd name="connsiteY51" fmla="*/ 28388 h 258542"/>
                <a:gd name="connsiteX52" fmla="*/ 0 w 292914"/>
                <a:gd name="connsiteY52" fmla="*/ 14944 h 258542"/>
                <a:gd name="connsiteX53" fmla="*/ 7470 w 292914"/>
                <a:gd name="connsiteY53" fmla="*/ 0 h 25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92914" h="258542">
                  <a:moveTo>
                    <a:pt x="7470" y="0"/>
                  </a:moveTo>
                  <a:lnTo>
                    <a:pt x="43352" y="0"/>
                  </a:lnTo>
                  <a:lnTo>
                    <a:pt x="64266" y="7472"/>
                  </a:lnTo>
                  <a:lnTo>
                    <a:pt x="88167" y="14944"/>
                  </a:lnTo>
                  <a:lnTo>
                    <a:pt x="98624" y="22416"/>
                  </a:lnTo>
                  <a:lnTo>
                    <a:pt x="121062" y="14944"/>
                  </a:lnTo>
                  <a:lnTo>
                    <a:pt x="131519" y="4473"/>
                  </a:lnTo>
                  <a:lnTo>
                    <a:pt x="149445" y="0"/>
                  </a:lnTo>
                  <a:lnTo>
                    <a:pt x="165877" y="7472"/>
                  </a:lnTo>
                  <a:lnTo>
                    <a:pt x="173347" y="17943"/>
                  </a:lnTo>
                  <a:lnTo>
                    <a:pt x="180816" y="11945"/>
                  </a:lnTo>
                  <a:lnTo>
                    <a:pt x="198772" y="14944"/>
                  </a:lnTo>
                  <a:lnTo>
                    <a:pt x="219686" y="17943"/>
                  </a:lnTo>
                  <a:lnTo>
                    <a:pt x="230143" y="11945"/>
                  </a:lnTo>
                  <a:lnTo>
                    <a:pt x="248069" y="61275"/>
                  </a:lnTo>
                  <a:lnTo>
                    <a:pt x="240600" y="71746"/>
                  </a:lnTo>
                  <a:lnTo>
                    <a:pt x="233131" y="92662"/>
                  </a:lnTo>
                  <a:lnTo>
                    <a:pt x="227155" y="103107"/>
                  </a:lnTo>
                  <a:cubicBezTo>
                    <a:pt x="222826" y="100617"/>
                    <a:pt x="211758" y="83856"/>
                    <a:pt x="207155" y="77720"/>
                  </a:cubicBezTo>
                  <a:lnTo>
                    <a:pt x="199535" y="66290"/>
                  </a:lnTo>
                  <a:cubicBezTo>
                    <a:pt x="198265" y="64385"/>
                    <a:pt x="196449" y="62747"/>
                    <a:pt x="195725" y="60575"/>
                  </a:cubicBezTo>
                  <a:cubicBezTo>
                    <a:pt x="195090" y="58670"/>
                    <a:pt x="195074" y="56428"/>
                    <a:pt x="193820" y="54860"/>
                  </a:cubicBezTo>
                  <a:lnTo>
                    <a:pt x="191588" y="53372"/>
                  </a:lnTo>
                  <a:cubicBezTo>
                    <a:pt x="191542" y="52878"/>
                    <a:pt x="191495" y="52384"/>
                    <a:pt x="191449" y="51890"/>
                  </a:cubicBezTo>
                  <a:lnTo>
                    <a:pt x="188797" y="51512"/>
                  </a:lnTo>
                  <a:cubicBezTo>
                    <a:pt x="188570" y="51348"/>
                    <a:pt x="188334" y="51203"/>
                    <a:pt x="188105" y="51050"/>
                  </a:cubicBezTo>
                  <a:lnTo>
                    <a:pt x="187181" y="51281"/>
                  </a:lnTo>
                  <a:lnTo>
                    <a:pt x="183833" y="50804"/>
                  </a:lnTo>
                  <a:lnTo>
                    <a:pt x="184377" y="51982"/>
                  </a:lnTo>
                  <a:cubicBezTo>
                    <a:pt x="182915" y="51787"/>
                    <a:pt x="181562" y="52093"/>
                    <a:pt x="180485" y="52955"/>
                  </a:cubicBezTo>
                  <a:cubicBezTo>
                    <a:pt x="178917" y="54209"/>
                    <a:pt x="177628" y="55178"/>
                    <a:pt x="178580" y="58670"/>
                  </a:cubicBezTo>
                  <a:cubicBezTo>
                    <a:pt x="179532" y="62162"/>
                    <a:pt x="183343" y="70100"/>
                    <a:pt x="186200" y="73910"/>
                  </a:cubicBezTo>
                  <a:cubicBezTo>
                    <a:pt x="189057" y="77720"/>
                    <a:pt x="193503" y="78355"/>
                    <a:pt x="195725" y="81530"/>
                  </a:cubicBezTo>
                  <a:cubicBezTo>
                    <a:pt x="197947" y="84705"/>
                    <a:pt x="197630" y="91690"/>
                    <a:pt x="199535" y="92960"/>
                  </a:cubicBezTo>
                  <a:lnTo>
                    <a:pt x="205250" y="104390"/>
                  </a:lnTo>
                  <a:lnTo>
                    <a:pt x="207155" y="110581"/>
                  </a:lnTo>
                  <a:cubicBezTo>
                    <a:pt x="207473" y="111851"/>
                    <a:pt x="206520" y="108676"/>
                    <a:pt x="211183" y="110829"/>
                  </a:cubicBezTo>
                  <a:lnTo>
                    <a:pt x="227155" y="149437"/>
                  </a:lnTo>
                  <a:lnTo>
                    <a:pt x="233131" y="162907"/>
                  </a:lnTo>
                  <a:lnTo>
                    <a:pt x="243588" y="180824"/>
                  </a:lnTo>
                  <a:lnTo>
                    <a:pt x="254595" y="197782"/>
                  </a:lnTo>
                  <a:lnTo>
                    <a:pt x="258555" y="212211"/>
                  </a:lnTo>
                  <a:lnTo>
                    <a:pt x="261543" y="230154"/>
                  </a:lnTo>
                  <a:lnTo>
                    <a:pt x="289927" y="255543"/>
                  </a:lnTo>
                  <a:lnTo>
                    <a:pt x="292914" y="258542"/>
                  </a:lnTo>
                  <a:lnTo>
                    <a:pt x="198772" y="258542"/>
                  </a:lnTo>
                  <a:lnTo>
                    <a:pt x="103106" y="258542"/>
                  </a:lnTo>
                  <a:lnTo>
                    <a:pt x="4482" y="258542"/>
                  </a:lnTo>
                  <a:lnTo>
                    <a:pt x="4482" y="162907"/>
                  </a:lnTo>
                  <a:lnTo>
                    <a:pt x="4482" y="67247"/>
                  </a:lnTo>
                  <a:lnTo>
                    <a:pt x="0" y="43332"/>
                  </a:lnTo>
                  <a:lnTo>
                    <a:pt x="4482" y="28388"/>
                  </a:lnTo>
                  <a:lnTo>
                    <a:pt x="0" y="14944"/>
                  </a:lnTo>
                  <a:lnTo>
                    <a:pt x="747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8" name="Freeform 96">
              <a:extLst>
                <a:ext uri="{FF2B5EF4-FFF2-40B4-BE49-F238E27FC236}">
                  <a16:creationId xmlns:a16="http://schemas.microsoft.com/office/drawing/2014/main" id="{102AF70C-DFC7-4CE1-8F13-B84C1C92E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73" y="3574826"/>
              <a:ext cx="236350" cy="1893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  <a:gd name="connsiteX0" fmla="*/ 114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114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3184 w 10000"/>
                <a:gd name="connsiteY3" fmla="*/ 123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677 w 10000"/>
                <a:gd name="connsiteY5" fmla="*/ 429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429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7164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468 w 10000"/>
                <a:gd name="connsiteY21" fmla="*/ 8282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871 w 10000"/>
                <a:gd name="connsiteY22" fmla="*/ 9141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4826 w 10000"/>
                <a:gd name="connsiteY23" fmla="*/ 9141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612 w 10000"/>
                <a:gd name="connsiteY18" fmla="*/ 6687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209 w 10000"/>
                <a:gd name="connsiteY14" fmla="*/ 3620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303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659 w 10000"/>
                <a:gd name="connsiteY14" fmla="*/ 3541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10000 w 10000"/>
                <a:gd name="connsiteY12" fmla="*/ 2454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6971 w 10000"/>
                <a:gd name="connsiteY19" fmla="*/ 7117 h 10000"/>
                <a:gd name="connsiteX20" fmla="*/ 7065 w 10000"/>
                <a:gd name="connsiteY20" fmla="*/ 7975 h 10000"/>
                <a:gd name="connsiteX21" fmla="*/ 6275 w 10000"/>
                <a:gd name="connsiteY21" fmla="*/ 7885 h 10000"/>
                <a:gd name="connsiteX22" fmla="*/ 5742 w 10000"/>
                <a:gd name="connsiteY22" fmla="*/ 8585 h 10000"/>
                <a:gd name="connsiteX23" fmla="*/ 5148 w 10000"/>
                <a:gd name="connsiteY23" fmla="*/ 9458 h 10000"/>
                <a:gd name="connsiteX24" fmla="*/ 4080 w 10000"/>
                <a:gd name="connsiteY24" fmla="*/ 9141 h 10000"/>
                <a:gd name="connsiteX25" fmla="*/ 3532 w 10000"/>
                <a:gd name="connsiteY25" fmla="*/ 9571 h 10000"/>
                <a:gd name="connsiteX26" fmla="*/ 3284 w 10000"/>
                <a:gd name="connsiteY26" fmla="*/ 10000 h 10000"/>
                <a:gd name="connsiteX27" fmla="*/ 2786 w 10000"/>
                <a:gd name="connsiteY27" fmla="*/ 9877 h 10000"/>
                <a:gd name="connsiteX28" fmla="*/ 2587 w 10000"/>
                <a:gd name="connsiteY28" fmla="*/ 9571 h 10000"/>
                <a:gd name="connsiteX29" fmla="*/ 2338 w 10000"/>
                <a:gd name="connsiteY29" fmla="*/ 8834 h 10000"/>
                <a:gd name="connsiteX30" fmla="*/ 1642 w 10000"/>
                <a:gd name="connsiteY30" fmla="*/ 8712 h 10000"/>
                <a:gd name="connsiteX31" fmla="*/ 1493 w 10000"/>
                <a:gd name="connsiteY31" fmla="*/ 8282 h 10000"/>
                <a:gd name="connsiteX32" fmla="*/ 1741 w 10000"/>
                <a:gd name="connsiteY32" fmla="*/ 7853 h 10000"/>
                <a:gd name="connsiteX33" fmla="*/ 1891 w 10000"/>
                <a:gd name="connsiteY33" fmla="*/ 7423 h 10000"/>
                <a:gd name="connsiteX34" fmla="*/ 1642 w 10000"/>
                <a:gd name="connsiteY34" fmla="*/ 7117 h 10000"/>
                <a:gd name="connsiteX35" fmla="*/ 1891 w 10000"/>
                <a:gd name="connsiteY35" fmla="*/ 6258 h 10000"/>
                <a:gd name="connsiteX36" fmla="*/ 1493 w 10000"/>
                <a:gd name="connsiteY36" fmla="*/ 5521 h 10000"/>
                <a:gd name="connsiteX37" fmla="*/ 1891 w 10000"/>
                <a:gd name="connsiteY37" fmla="*/ 5337 h 10000"/>
                <a:gd name="connsiteX38" fmla="*/ 1891 w 10000"/>
                <a:gd name="connsiteY38" fmla="*/ 4785 h 10000"/>
                <a:gd name="connsiteX39" fmla="*/ 1990 w 10000"/>
                <a:gd name="connsiteY39" fmla="*/ 4479 h 10000"/>
                <a:gd name="connsiteX40" fmla="*/ 1990 w 10000"/>
                <a:gd name="connsiteY40" fmla="*/ 3497 h 10000"/>
                <a:gd name="connsiteX41" fmla="*/ 2438 w 10000"/>
                <a:gd name="connsiteY41" fmla="*/ 3190 h 10000"/>
                <a:gd name="connsiteX42" fmla="*/ 2239 w 10000"/>
                <a:gd name="connsiteY42" fmla="*/ 2454 h 10000"/>
                <a:gd name="connsiteX43" fmla="*/ 1741 w 10000"/>
                <a:gd name="connsiteY43" fmla="*/ 2454 h 10000"/>
                <a:gd name="connsiteX44" fmla="*/ 1642 w 10000"/>
                <a:gd name="connsiteY44" fmla="*/ 2577 h 10000"/>
                <a:gd name="connsiteX45" fmla="*/ 1144 w 10000"/>
                <a:gd name="connsiteY45" fmla="*/ 2577 h 10000"/>
                <a:gd name="connsiteX46" fmla="*/ 945 w 10000"/>
                <a:gd name="connsiteY46" fmla="*/ 2025 h 10000"/>
                <a:gd name="connsiteX47" fmla="*/ 597 w 10000"/>
                <a:gd name="connsiteY47" fmla="*/ 2147 h 10000"/>
                <a:gd name="connsiteX48" fmla="*/ 348 w 10000"/>
                <a:gd name="connsiteY48" fmla="*/ 2454 h 10000"/>
                <a:gd name="connsiteX49" fmla="*/ 348 w 10000"/>
                <a:gd name="connsiteY49" fmla="*/ 1595 h 10000"/>
                <a:gd name="connsiteX50" fmla="*/ 0 w 10000"/>
                <a:gd name="connsiteY50" fmla="*/ 982 h 10000"/>
                <a:gd name="connsiteX51" fmla="*/ 694 w 10000"/>
                <a:gd name="connsiteY51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4080 w 10000"/>
                <a:gd name="connsiteY4" fmla="*/ 826 h 10000"/>
                <a:gd name="connsiteX5" fmla="*/ 4870 w 10000"/>
                <a:gd name="connsiteY5" fmla="*/ 191 h 10000"/>
                <a:gd name="connsiteX6" fmla="*/ 5970 w 10000"/>
                <a:gd name="connsiteY6" fmla="*/ 429 h 10000"/>
                <a:gd name="connsiteX7" fmla="*/ 6318 w 10000"/>
                <a:gd name="connsiteY7" fmla="*/ 982 h 10000"/>
                <a:gd name="connsiteX8" fmla="*/ 7861 w 10000"/>
                <a:gd name="connsiteY8" fmla="*/ 1595 h 10000"/>
                <a:gd name="connsiteX9" fmla="*/ 8109 w 10000"/>
                <a:gd name="connsiteY9" fmla="*/ 1288 h 10000"/>
                <a:gd name="connsiteX10" fmla="*/ 9055 w 10000"/>
                <a:gd name="connsiteY10" fmla="*/ 1902 h 10000"/>
                <a:gd name="connsiteX11" fmla="*/ 10000 w 10000"/>
                <a:gd name="connsiteY11" fmla="*/ 1718 h 10000"/>
                <a:gd name="connsiteX12" fmla="*/ 9807 w 10000"/>
                <a:gd name="connsiteY12" fmla="*/ 2613 h 10000"/>
                <a:gd name="connsiteX13" fmla="*/ 9496 w 10000"/>
                <a:gd name="connsiteY13" fmla="*/ 3313 h 10000"/>
                <a:gd name="connsiteX14" fmla="*/ 8530 w 10000"/>
                <a:gd name="connsiteY14" fmla="*/ 3144 h 10000"/>
                <a:gd name="connsiteX15" fmla="*/ 8109 w 10000"/>
                <a:gd name="connsiteY15" fmla="*/ 4049 h 10000"/>
                <a:gd name="connsiteX16" fmla="*/ 7612 w 10000"/>
                <a:gd name="connsiteY16" fmla="*/ 4785 h 10000"/>
                <a:gd name="connsiteX17" fmla="*/ 7413 w 10000"/>
                <a:gd name="connsiteY17" fmla="*/ 5828 h 10000"/>
                <a:gd name="connsiteX18" fmla="*/ 7998 w 10000"/>
                <a:gd name="connsiteY18" fmla="*/ 6449 h 10000"/>
                <a:gd name="connsiteX19" fmla="*/ 7386 w 10000"/>
                <a:gd name="connsiteY19" fmla="*/ 6630 h 10000"/>
                <a:gd name="connsiteX20" fmla="*/ 6971 w 10000"/>
                <a:gd name="connsiteY20" fmla="*/ 7117 h 10000"/>
                <a:gd name="connsiteX21" fmla="*/ 7065 w 10000"/>
                <a:gd name="connsiteY21" fmla="*/ 7975 h 10000"/>
                <a:gd name="connsiteX22" fmla="*/ 6275 w 10000"/>
                <a:gd name="connsiteY22" fmla="*/ 7885 h 10000"/>
                <a:gd name="connsiteX23" fmla="*/ 5742 w 10000"/>
                <a:gd name="connsiteY23" fmla="*/ 8585 h 10000"/>
                <a:gd name="connsiteX24" fmla="*/ 5148 w 10000"/>
                <a:gd name="connsiteY24" fmla="*/ 9458 h 10000"/>
                <a:gd name="connsiteX25" fmla="*/ 4080 w 10000"/>
                <a:gd name="connsiteY25" fmla="*/ 9141 h 10000"/>
                <a:gd name="connsiteX26" fmla="*/ 3532 w 10000"/>
                <a:gd name="connsiteY26" fmla="*/ 9571 h 10000"/>
                <a:gd name="connsiteX27" fmla="*/ 3284 w 10000"/>
                <a:gd name="connsiteY27" fmla="*/ 10000 h 10000"/>
                <a:gd name="connsiteX28" fmla="*/ 2786 w 10000"/>
                <a:gd name="connsiteY28" fmla="*/ 9877 h 10000"/>
                <a:gd name="connsiteX29" fmla="*/ 2587 w 10000"/>
                <a:gd name="connsiteY29" fmla="*/ 9571 h 10000"/>
                <a:gd name="connsiteX30" fmla="*/ 2338 w 10000"/>
                <a:gd name="connsiteY30" fmla="*/ 8834 h 10000"/>
                <a:gd name="connsiteX31" fmla="*/ 1642 w 10000"/>
                <a:gd name="connsiteY31" fmla="*/ 8712 h 10000"/>
                <a:gd name="connsiteX32" fmla="*/ 1493 w 10000"/>
                <a:gd name="connsiteY32" fmla="*/ 8282 h 10000"/>
                <a:gd name="connsiteX33" fmla="*/ 1741 w 10000"/>
                <a:gd name="connsiteY33" fmla="*/ 7853 h 10000"/>
                <a:gd name="connsiteX34" fmla="*/ 1891 w 10000"/>
                <a:gd name="connsiteY34" fmla="*/ 7423 h 10000"/>
                <a:gd name="connsiteX35" fmla="*/ 1642 w 10000"/>
                <a:gd name="connsiteY35" fmla="*/ 7117 h 10000"/>
                <a:gd name="connsiteX36" fmla="*/ 1891 w 10000"/>
                <a:gd name="connsiteY36" fmla="*/ 6258 h 10000"/>
                <a:gd name="connsiteX37" fmla="*/ 1493 w 10000"/>
                <a:gd name="connsiteY37" fmla="*/ 5521 h 10000"/>
                <a:gd name="connsiteX38" fmla="*/ 1891 w 10000"/>
                <a:gd name="connsiteY38" fmla="*/ 5337 h 10000"/>
                <a:gd name="connsiteX39" fmla="*/ 1891 w 10000"/>
                <a:gd name="connsiteY39" fmla="*/ 4785 h 10000"/>
                <a:gd name="connsiteX40" fmla="*/ 1990 w 10000"/>
                <a:gd name="connsiteY40" fmla="*/ 4479 h 10000"/>
                <a:gd name="connsiteX41" fmla="*/ 1990 w 10000"/>
                <a:gd name="connsiteY41" fmla="*/ 3497 h 10000"/>
                <a:gd name="connsiteX42" fmla="*/ 2438 w 10000"/>
                <a:gd name="connsiteY42" fmla="*/ 3190 h 10000"/>
                <a:gd name="connsiteX43" fmla="*/ 2239 w 10000"/>
                <a:gd name="connsiteY43" fmla="*/ 2454 h 10000"/>
                <a:gd name="connsiteX44" fmla="*/ 1741 w 10000"/>
                <a:gd name="connsiteY44" fmla="*/ 2454 h 10000"/>
                <a:gd name="connsiteX45" fmla="*/ 1642 w 10000"/>
                <a:gd name="connsiteY45" fmla="*/ 2577 h 10000"/>
                <a:gd name="connsiteX46" fmla="*/ 1144 w 10000"/>
                <a:gd name="connsiteY46" fmla="*/ 2577 h 10000"/>
                <a:gd name="connsiteX47" fmla="*/ 945 w 10000"/>
                <a:gd name="connsiteY47" fmla="*/ 2025 h 10000"/>
                <a:gd name="connsiteX48" fmla="*/ 597 w 10000"/>
                <a:gd name="connsiteY48" fmla="*/ 2147 h 10000"/>
                <a:gd name="connsiteX49" fmla="*/ 348 w 10000"/>
                <a:gd name="connsiteY49" fmla="*/ 2454 h 10000"/>
                <a:gd name="connsiteX50" fmla="*/ 348 w 10000"/>
                <a:gd name="connsiteY50" fmla="*/ 1595 h 10000"/>
                <a:gd name="connsiteX51" fmla="*/ 0 w 10000"/>
                <a:gd name="connsiteY51" fmla="*/ 982 h 10000"/>
                <a:gd name="connsiteX52" fmla="*/ 694 w 10000"/>
                <a:gd name="connsiteY52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8530 w 10000"/>
                <a:gd name="connsiteY15" fmla="*/ 3144 h 10000"/>
                <a:gd name="connsiteX16" fmla="*/ 8109 w 10000"/>
                <a:gd name="connsiteY16" fmla="*/ 4049 h 10000"/>
                <a:gd name="connsiteX17" fmla="*/ 7612 w 10000"/>
                <a:gd name="connsiteY17" fmla="*/ 4785 h 10000"/>
                <a:gd name="connsiteX18" fmla="*/ 7413 w 10000"/>
                <a:gd name="connsiteY18" fmla="*/ 5828 h 10000"/>
                <a:gd name="connsiteX19" fmla="*/ 7998 w 10000"/>
                <a:gd name="connsiteY19" fmla="*/ 6449 h 10000"/>
                <a:gd name="connsiteX20" fmla="*/ 7386 w 10000"/>
                <a:gd name="connsiteY20" fmla="*/ 6630 h 10000"/>
                <a:gd name="connsiteX21" fmla="*/ 6971 w 10000"/>
                <a:gd name="connsiteY21" fmla="*/ 7117 h 10000"/>
                <a:gd name="connsiteX22" fmla="*/ 7065 w 10000"/>
                <a:gd name="connsiteY22" fmla="*/ 7975 h 10000"/>
                <a:gd name="connsiteX23" fmla="*/ 6275 w 10000"/>
                <a:gd name="connsiteY23" fmla="*/ 7885 h 10000"/>
                <a:gd name="connsiteX24" fmla="*/ 5742 w 10000"/>
                <a:gd name="connsiteY24" fmla="*/ 8585 h 10000"/>
                <a:gd name="connsiteX25" fmla="*/ 5148 w 10000"/>
                <a:gd name="connsiteY25" fmla="*/ 9458 h 10000"/>
                <a:gd name="connsiteX26" fmla="*/ 4080 w 10000"/>
                <a:gd name="connsiteY26" fmla="*/ 9141 h 10000"/>
                <a:gd name="connsiteX27" fmla="*/ 3532 w 10000"/>
                <a:gd name="connsiteY27" fmla="*/ 9571 h 10000"/>
                <a:gd name="connsiteX28" fmla="*/ 3284 w 10000"/>
                <a:gd name="connsiteY28" fmla="*/ 10000 h 10000"/>
                <a:gd name="connsiteX29" fmla="*/ 2786 w 10000"/>
                <a:gd name="connsiteY29" fmla="*/ 9877 h 10000"/>
                <a:gd name="connsiteX30" fmla="*/ 2587 w 10000"/>
                <a:gd name="connsiteY30" fmla="*/ 9571 h 10000"/>
                <a:gd name="connsiteX31" fmla="*/ 2338 w 10000"/>
                <a:gd name="connsiteY31" fmla="*/ 8834 h 10000"/>
                <a:gd name="connsiteX32" fmla="*/ 1642 w 10000"/>
                <a:gd name="connsiteY32" fmla="*/ 8712 h 10000"/>
                <a:gd name="connsiteX33" fmla="*/ 1493 w 10000"/>
                <a:gd name="connsiteY33" fmla="*/ 8282 h 10000"/>
                <a:gd name="connsiteX34" fmla="*/ 1741 w 10000"/>
                <a:gd name="connsiteY34" fmla="*/ 7853 h 10000"/>
                <a:gd name="connsiteX35" fmla="*/ 1891 w 10000"/>
                <a:gd name="connsiteY35" fmla="*/ 7423 h 10000"/>
                <a:gd name="connsiteX36" fmla="*/ 1642 w 10000"/>
                <a:gd name="connsiteY36" fmla="*/ 7117 h 10000"/>
                <a:gd name="connsiteX37" fmla="*/ 1891 w 10000"/>
                <a:gd name="connsiteY37" fmla="*/ 6258 h 10000"/>
                <a:gd name="connsiteX38" fmla="*/ 1493 w 10000"/>
                <a:gd name="connsiteY38" fmla="*/ 5521 h 10000"/>
                <a:gd name="connsiteX39" fmla="*/ 1891 w 10000"/>
                <a:gd name="connsiteY39" fmla="*/ 5337 h 10000"/>
                <a:gd name="connsiteX40" fmla="*/ 1891 w 10000"/>
                <a:gd name="connsiteY40" fmla="*/ 4785 h 10000"/>
                <a:gd name="connsiteX41" fmla="*/ 1990 w 10000"/>
                <a:gd name="connsiteY41" fmla="*/ 4479 h 10000"/>
                <a:gd name="connsiteX42" fmla="*/ 1990 w 10000"/>
                <a:gd name="connsiteY42" fmla="*/ 3497 h 10000"/>
                <a:gd name="connsiteX43" fmla="*/ 2438 w 10000"/>
                <a:gd name="connsiteY43" fmla="*/ 3190 h 10000"/>
                <a:gd name="connsiteX44" fmla="*/ 2239 w 10000"/>
                <a:gd name="connsiteY44" fmla="*/ 2454 h 10000"/>
                <a:gd name="connsiteX45" fmla="*/ 1741 w 10000"/>
                <a:gd name="connsiteY45" fmla="*/ 2454 h 10000"/>
                <a:gd name="connsiteX46" fmla="*/ 1642 w 10000"/>
                <a:gd name="connsiteY46" fmla="*/ 2577 h 10000"/>
                <a:gd name="connsiteX47" fmla="*/ 1144 w 10000"/>
                <a:gd name="connsiteY47" fmla="*/ 2577 h 10000"/>
                <a:gd name="connsiteX48" fmla="*/ 945 w 10000"/>
                <a:gd name="connsiteY48" fmla="*/ 2025 h 10000"/>
                <a:gd name="connsiteX49" fmla="*/ 597 w 10000"/>
                <a:gd name="connsiteY49" fmla="*/ 2147 h 10000"/>
                <a:gd name="connsiteX50" fmla="*/ 348 w 10000"/>
                <a:gd name="connsiteY50" fmla="*/ 2454 h 10000"/>
                <a:gd name="connsiteX51" fmla="*/ 348 w 10000"/>
                <a:gd name="connsiteY51" fmla="*/ 1595 h 10000"/>
                <a:gd name="connsiteX52" fmla="*/ 0 w 10000"/>
                <a:gd name="connsiteY52" fmla="*/ 982 h 10000"/>
                <a:gd name="connsiteX53" fmla="*/ 694 w 10000"/>
                <a:gd name="connsiteY53" fmla="*/ 0 h 10000"/>
                <a:gd name="connsiteX0" fmla="*/ 694 w 10000"/>
                <a:gd name="connsiteY0" fmla="*/ 0 h 10000"/>
                <a:gd name="connsiteX1" fmla="*/ 1144 w 10000"/>
                <a:gd name="connsiteY1" fmla="*/ 0 h 10000"/>
                <a:gd name="connsiteX2" fmla="*/ 1768 w 10000"/>
                <a:gd name="connsiteY2" fmla="*/ 386 h 10000"/>
                <a:gd name="connsiteX3" fmla="*/ 2798 w 10000"/>
                <a:gd name="connsiteY3" fmla="*/ 282 h 10000"/>
                <a:gd name="connsiteX4" fmla="*/ 3247 w 10000"/>
                <a:gd name="connsiteY4" fmla="*/ 867 h 10000"/>
                <a:gd name="connsiteX5" fmla="*/ 4080 w 10000"/>
                <a:gd name="connsiteY5" fmla="*/ 826 h 10000"/>
                <a:gd name="connsiteX6" fmla="*/ 4870 w 10000"/>
                <a:gd name="connsiteY6" fmla="*/ 191 h 10000"/>
                <a:gd name="connsiteX7" fmla="*/ 5970 w 10000"/>
                <a:gd name="connsiteY7" fmla="*/ 429 h 10000"/>
                <a:gd name="connsiteX8" fmla="*/ 6318 w 10000"/>
                <a:gd name="connsiteY8" fmla="*/ 982 h 10000"/>
                <a:gd name="connsiteX9" fmla="*/ 7861 w 10000"/>
                <a:gd name="connsiteY9" fmla="*/ 1595 h 10000"/>
                <a:gd name="connsiteX10" fmla="*/ 8109 w 10000"/>
                <a:gd name="connsiteY10" fmla="*/ 1288 h 10000"/>
                <a:gd name="connsiteX11" fmla="*/ 9055 w 10000"/>
                <a:gd name="connsiteY11" fmla="*/ 1902 h 10000"/>
                <a:gd name="connsiteX12" fmla="*/ 10000 w 10000"/>
                <a:gd name="connsiteY12" fmla="*/ 1718 h 10000"/>
                <a:gd name="connsiteX13" fmla="*/ 9807 w 10000"/>
                <a:gd name="connsiteY13" fmla="*/ 2613 h 10000"/>
                <a:gd name="connsiteX14" fmla="*/ 9496 w 10000"/>
                <a:gd name="connsiteY14" fmla="*/ 3313 h 10000"/>
                <a:gd name="connsiteX15" fmla="*/ 9121 w 10000"/>
                <a:gd name="connsiteY15" fmla="*/ 3008 h 10000"/>
                <a:gd name="connsiteX16" fmla="*/ 8530 w 10000"/>
                <a:gd name="connsiteY16" fmla="*/ 3144 h 10000"/>
                <a:gd name="connsiteX17" fmla="*/ 8109 w 10000"/>
                <a:gd name="connsiteY17" fmla="*/ 4049 h 10000"/>
                <a:gd name="connsiteX18" fmla="*/ 7612 w 10000"/>
                <a:gd name="connsiteY18" fmla="*/ 4785 h 10000"/>
                <a:gd name="connsiteX19" fmla="*/ 7413 w 10000"/>
                <a:gd name="connsiteY19" fmla="*/ 5828 h 10000"/>
                <a:gd name="connsiteX20" fmla="*/ 7998 w 10000"/>
                <a:gd name="connsiteY20" fmla="*/ 6449 h 10000"/>
                <a:gd name="connsiteX21" fmla="*/ 7386 w 10000"/>
                <a:gd name="connsiteY21" fmla="*/ 6630 h 10000"/>
                <a:gd name="connsiteX22" fmla="*/ 6971 w 10000"/>
                <a:gd name="connsiteY22" fmla="*/ 7117 h 10000"/>
                <a:gd name="connsiteX23" fmla="*/ 7065 w 10000"/>
                <a:gd name="connsiteY23" fmla="*/ 7975 h 10000"/>
                <a:gd name="connsiteX24" fmla="*/ 6275 w 10000"/>
                <a:gd name="connsiteY24" fmla="*/ 7885 h 10000"/>
                <a:gd name="connsiteX25" fmla="*/ 5742 w 10000"/>
                <a:gd name="connsiteY25" fmla="*/ 8585 h 10000"/>
                <a:gd name="connsiteX26" fmla="*/ 5148 w 10000"/>
                <a:gd name="connsiteY26" fmla="*/ 9458 h 10000"/>
                <a:gd name="connsiteX27" fmla="*/ 4080 w 10000"/>
                <a:gd name="connsiteY27" fmla="*/ 9141 h 10000"/>
                <a:gd name="connsiteX28" fmla="*/ 3532 w 10000"/>
                <a:gd name="connsiteY28" fmla="*/ 9571 h 10000"/>
                <a:gd name="connsiteX29" fmla="*/ 3284 w 10000"/>
                <a:gd name="connsiteY29" fmla="*/ 10000 h 10000"/>
                <a:gd name="connsiteX30" fmla="*/ 2786 w 10000"/>
                <a:gd name="connsiteY30" fmla="*/ 9877 h 10000"/>
                <a:gd name="connsiteX31" fmla="*/ 2587 w 10000"/>
                <a:gd name="connsiteY31" fmla="*/ 9571 h 10000"/>
                <a:gd name="connsiteX32" fmla="*/ 2338 w 10000"/>
                <a:gd name="connsiteY32" fmla="*/ 8834 h 10000"/>
                <a:gd name="connsiteX33" fmla="*/ 1642 w 10000"/>
                <a:gd name="connsiteY33" fmla="*/ 8712 h 10000"/>
                <a:gd name="connsiteX34" fmla="*/ 1493 w 10000"/>
                <a:gd name="connsiteY34" fmla="*/ 8282 h 10000"/>
                <a:gd name="connsiteX35" fmla="*/ 1741 w 10000"/>
                <a:gd name="connsiteY35" fmla="*/ 7853 h 10000"/>
                <a:gd name="connsiteX36" fmla="*/ 1891 w 10000"/>
                <a:gd name="connsiteY36" fmla="*/ 7423 h 10000"/>
                <a:gd name="connsiteX37" fmla="*/ 1642 w 10000"/>
                <a:gd name="connsiteY37" fmla="*/ 7117 h 10000"/>
                <a:gd name="connsiteX38" fmla="*/ 1891 w 10000"/>
                <a:gd name="connsiteY38" fmla="*/ 6258 h 10000"/>
                <a:gd name="connsiteX39" fmla="*/ 1493 w 10000"/>
                <a:gd name="connsiteY39" fmla="*/ 5521 h 10000"/>
                <a:gd name="connsiteX40" fmla="*/ 1891 w 10000"/>
                <a:gd name="connsiteY40" fmla="*/ 5337 h 10000"/>
                <a:gd name="connsiteX41" fmla="*/ 1891 w 10000"/>
                <a:gd name="connsiteY41" fmla="*/ 4785 h 10000"/>
                <a:gd name="connsiteX42" fmla="*/ 1990 w 10000"/>
                <a:gd name="connsiteY42" fmla="*/ 4479 h 10000"/>
                <a:gd name="connsiteX43" fmla="*/ 1990 w 10000"/>
                <a:gd name="connsiteY43" fmla="*/ 3497 h 10000"/>
                <a:gd name="connsiteX44" fmla="*/ 2438 w 10000"/>
                <a:gd name="connsiteY44" fmla="*/ 3190 h 10000"/>
                <a:gd name="connsiteX45" fmla="*/ 2239 w 10000"/>
                <a:gd name="connsiteY45" fmla="*/ 2454 h 10000"/>
                <a:gd name="connsiteX46" fmla="*/ 1741 w 10000"/>
                <a:gd name="connsiteY46" fmla="*/ 2454 h 10000"/>
                <a:gd name="connsiteX47" fmla="*/ 1642 w 10000"/>
                <a:gd name="connsiteY47" fmla="*/ 2577 h 10000"/>
                <a:gd name="connsiteX48" fmla="*/ 1144 w 10000"/>
                <a:gd name="connsiteY48" fmla="*/ 2577 h 10000"/>
                <a:gd name="connsiteX49" fmla="*/ 945 w 10000"/>
                <a:gd name="connsiteY49" fmla="*/ 2025 h 10000"/>
                <a:gd name="connsiteX50" fmla="*/ 597 w 10000"/>
                <a:gd name="connsiteY50" fmla="*/ 2147 h 10000"/>
                <a:gd name="connsiteX51" fmla="*/ 348 w 10000"/>
                <a:gd name="connsiteY51" fmla="*/ 2454 h 10000"/>
                <a:gd name="connsiteX52" fmla="*/ 348 w 10000"/>
                <a:gd name="connsiteY52" fmla="*/ 1595 h 10000"/>
                <a:gd name="connsiteX53" fmla="*/ 0 w 10000"/>
                <a:gd name="connsiteY53" fmla="*/ 982 h 10000"/>
                <a:gd name="connsiteX54" fmla="*/ 694 w 10000"/>
                <a:gd name="connsiteY54" fmla="*/ 0 h 10000"/>
                <a:gd name="connsiteX0" fmla="*/ 694 w 10000"/>
                <a:gd name="connsiteY0" fmla="*/ 0 h 9877"/>
                <a:gd name="connsiteX1" fmla="*/ 1144 w 10000"/>
                <a:gd name="connsiteY1" fmla="*/ 0 h 9877"/>
                <a:gd name="connsiteX2" fmla="*/ 1768 w 10000"/>
                <a:gd name="connsiteY2" fmla="*/ 386 h 9877"/>
                <a:gd name="connsiteX3" fmla="*/ 2798 w 10000"/>
                <a:gd name="connsiteY3" fmla="*/ 282 h 9877"/>
                <a:gd name="connsiteX4" fmla="*/ 3247 w 10000"/>
                <a:gd name="connsiteY4" fmla="*/ 867 h 9877"/>
                <a:gd name="connsiteX5" fmla="*/ 4080 w 10000"/>
                <a:gd name="connsiteY5" fmla="*/ 826 h 9877"/>
                <a:gd name="connsiteX6" fmla="*/ 4870 w 10000"/>
                <a:gd name="connsiteY6" fmla="*/ 191 h 9877"/>
                <a:gd name="connsiteX7" fmla="*/ 5970 w 10000"/>
                <a:gd name="connsiteY7" fmla="*/ 429 h 9877"/>
                <a:gd name="connsiteX8" fmla="*/ 6318 w 10000"/>
                <a:gd name="connsiteY8" fmla="*/ 982 h 9877"/>
                <a:gd name="connsiteX9" fmla="*/ 7861 w 10000"/>
                <a:gd name="connsiteY9" fmla="*/ 1595 h 9877"/>
                <a:gd name="connsiteX10" fmla="*/ 8109 w 10000"/>
                <a:gd name="connsiteY10" fmla="*/ 1288 h 9877"/>
                <a:gd name="connsiteX11" fmla="*/ 9055 w 10000"/>
                <a:gd name="connsiteY11" fmla="*/ 1902 h 9877"/>
                <a:gd name="connsiteX12" fmla="*/ 10000 w 10000"/>
                <a:gd name="connsiteY12" fmla="*/ 1718 h 9877"/>
                <a:gd name="connsiteX13" fmla="*/ 9807 w 10000"/>
                <a:gd name="connsiteY13" fmla="*/ 2613 h 9877"/>
                <a:gd name="connsiteX14" fmla="*/ 9496 w 10000"/>
                <a:gd name="connsiteY14" fmla="*/ 3313 h 9877"/>
                <a:gd name="connsiteX15" fmla="*/ 9121 w 10000"/>
                <a:gd name="connsiteY15" fmla="*/ 3008 h 9877"/>
                <a:gd name="connsiteX16" fmla="*/ 8530 w 10000"/>
                <a:gd name="connsiteY16" fmla="*/ 3144 h 9877"/>
                <a:gd name="connsiteX17" fmla="*/ 8109 w 10000"/>
                <a:gd name="connsiteY17" fmla="*/ 4049 h 9877"/>
                <a:gd name="connsiteX18" fmla="*/ 7612 w 10000"/>
                <a:gd name="connsiteY18" fmla="*/ 4785 h 9877"/>
                <a:gd name="connsiteX19" fmla="*/ 7413 w 10000"/>
                <a:gd name="connsiteY19" fmla="*/ 5828 h 9877"/>
                <a:gd name="connsiteX20" fmla="*/ 7998 w 10000"/>
                <a:gd name="connsiteY20" fmla="*/ 6449 h 9877"/>
                <a:gd name="connsiteX21" fmla="*/ 7386 w 10000"/>
                <a:gd name="connsiteY21" fmla="*/ 6630 h 9877"/>
                <a:gd name="connsiteX22" fmla="*/ 6971 w 10000"/>
                <a:gd name="connsiteY22" fmla="*/ 7117 h 9877"/>
                <a:gd name="connsiteX23" fmla="*/ 7065 w 10000"/>
                <a:gd name="connsiteY23" fmla="*/ 7975 h 9877"/>
                <a:gd name="connsiteX24" fmla="*/ 6275 w 10000"/>
                <a:gd name="connsiteY24" fmla="*/ 7885 h 9877"/>
                <a:gd name="connsiteX25" fmla="*/ 5742 w 10000"/>
                <a:gd name="connsiteY25" fmla="*/ 8585 h 9877"/>
                <a:gd name="connsiteX26" fmla="*/ 5148 w 10000"/>
                <a:gd name="connsiteY26" fmla="*/ 9458 h 9877"/>
                <a:gd name="connsiteX27" fmla="*/ 4080 w 10000"/>
                <a:gd name="connsiteY27" fmla="*/ 9141 h 9877"/>
                <a:gd name="connsiteX28" fmla="*/ 3532 w 10000"/>
                <a:gd name="connsiteY28" fmla="*/ 9571 h 9877"/>
                <a:gd name="connsiteX29" fmla="*/ 2786 w 10000"/>
                <a:gd name="connsiteY29" fmla="*/ 9877 h 9877"/>
                <a:gd name="connsiteX30" fmla="*/ 2587 w 10000"/>
                <a:gd name="connsiteY30" fmla="*/ 9571 h 9877"/>
                <a:gd name="connsiteX31" fmla="*/ 2338 w 10000"/>
                <a:gd name="connsiteY31" fmla="*/ 8834 h 9877"/>
                <a:gd name="connsiteX32" fmla="*/ 1642 w 10000"/>
                <a:gd name="connsiteY32" fmla="*/ 8712 h 9877"/>
                <a:gd name="connsiteX33" fmla="*/ 1493 w 10000"/>
                <a:gd name="connsiteY33" fmla="*/ 8282 h 9877"/>
                <a:gd name="connsiteX34" fmla="*/ 1741 w 10000"/>
                <a:gd name="connsiteY34" fmla="*/ 7853 h 9877"/>
                <a:gd name="connsiteX35" fmla="*/ 1891 w 10000"/>
                <a:gd name="connsiteY35" fmla="*/ 7423 h 9877"/>
                <a:gd name="connsiteX36" fmla="*/ 1642 w 10000"/>
                <a:gd name="connsiteY36" fmla="*/ 7117 h 9877"/>
                <a:gd name="connsiteX37" fmla="*/ 1891 w 10000"/>
                <a:gd name="connsiteY37" fmla="*/ 6258 h 9877"/>
                <a:gd name="connsiteX38" fmla="*/ 1493 w 10000"/>
                <a:gd name="connsiteY38" fmla="*/ 5521 h 9877"/>
                <a:gd name="connsiteX39" fmla="*/ 1891 w 10000"/>
                <a:gd name="connsiteY39" fmla="*/ 5337 h 9877"/>
                <a:gd name="connsiteX40" fmla="*/ 1891 w 10000"/>
                <a:gd name="connsiteY40" fmla="*/ 4785 h 9877"/>
                <a:gd name="connsiteX41" fmla="*/ 1990 w 10000"/>
                <a:gd name="connsiteY41" fmla="*/ 4479 h 9877"/>
                <a:gd name="connsiteX42" fmla="*/ 1990 w 10000"/>
                <a:gd name="connsiteY42" fmla="*/ 3497 h 9877"/>
                <a:gd name="connsiteX43" fmla="*/ 2438 w 10000"/>
                <a:gd name="connsiteY43" fmla="*/ 3190 h 9877"/>
                <a:gd name="connsiteX44" fmla="*/ 2239 w 10000"/>
                <a:gd name="connsiteY44" fmla="*/ 2454 h 9877"/>
                <a:gd name="connsiteX45" fmla="*/ 1741 w 10000"/>
                <a:gd name="connsiteY45" fmla="*/ 2454 h 9877"/>
                <a:gd name="connsiteX46" fmla="*/ 1642 w 10000"/>
                <a:gd name="connsiteY46" fmla="*/ 2577 h 9877"/>
                <a:gd name="connsiteX47" fmla="*/ 1144 w 10000"/>
                <a:gd name="connsiteY47" fmla="*/ 2577 h 9877"/>
                <a:gd name="connsiteX48" fmla="*/ 945 w 10000"/>
                <a:gd name="connsiteY48" fmla="*/ 2025 h 9877"/>
                <a:gd name="connsiteX49" fmla="*/ 597 w 10000"/>
                <a:gd name="connsiteY49" fmla="*/ 2147 h 9877"/>
                <a:gd name="connsiteX50" fmla="*/ 348 w 10000"/>
                <a:gd name="connsiteY50" fmla="*/ 2454 h 9877"/>
                <a:gd name="connsiteX51" fmla="*/ 348 w 10000"/>
                <a:gd name="connsiteY51" fmla="*/ 1595 h 9877"/>
                <a:gd name="connsiteX52" fmla="*/ 0 w 10000"/>
                <a:gd name="connsiteY52" fmla="*/ 982 h 9877"/>
                <a:gd name="connsiteX53" fmla="*/ 694 w 10000"/>
                <a:gd name="connsiteY53" fmla="*/ 0 h 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000" h="9877">
                  <a:moveTo>
                    <a:pt x="694" y="0"/>
                  </a:moveTo>
                  <a:lnTo>
                    <a:pt x="1144" y="0"/>
                  </a:lnTo>
                  <a:lnTo>
                    <a:pt x="1768" y="386"/>
                  </a:lnTo>
                  <a:lnTo>
                    <a:pt x="2798" y="282"/>
                  </a:lnTo>
                  <a:cubicBezTo>
                    <a:pt x="3037" y="340"/>
                    <a:pt x="3008" y="809"/>
                    <a:pt x="3247" y="867"/>
                  </a:cubicBezTo>
                  <a:lnTo>
                    <a:pt x="4080" y="826"/>
                  </a:lnTo>
                  <a:lnTo>
                    <a:pt x="4870" y="191"/>
                  </a:lnTo>
                  <a:lnTo>
                    <a:pt x="5970" y="429"/>
                  </a:lnTo>
                  <a:lnTo>
                    <a:pt x="6318" y="982"/>
                  </a:lnTo>
                  <a:lnTo>
                    <a:pt x="7861" y="1595"/>
                  </a:lnTo>
                  <a:lnTo>
                    <a:pt x="8109" y="1288"/>
                  </a:lnTo>
                  <a:lnTo>
                    <a:pt x="9055" y="1902"/>
                  </a:lnTo>
                  <a:lnTo>
                    <a:pt x="10000" y="1718"/>
                  </a:lnTo>
                  <a:cubicBezTo>
                    <a:pt x="9936" y="2016"/>
                    <a:pt x="9871" y="2315"/>
                    <a:pt x="9807" y="2613"/>
                  </a:cubicBezTo>
                  <a:cubicBezTo>
                    <a:pt x="9703" y="2846"/>
                    <a:pt x="9600" y="3080"/>
                    <a:pt x="9496" y="3313"/>
                  </a:cubicBezTo>
                  <a:cubicBezTo>
                    <a:pt x="9371" y="3293"/>
                    <a:pt x="9246" y="3028"/>
                    <a:pt x="9121" y="3008"/>
                  </a:cubicBezTo>
                  <a:lnTo>
                    <a:pt x="8530" y="3144"/>
                  </a:lnTo>
                  <a:cubicBezTo>
                    <a:pt x="8497" y="3287"/>
                    <a:pt x="8142" y="3906"/>
                    <a:pt x="8109" y="4049"/>
                  </a:cubicBezTo>
                  <a:lnTo>
                    <a:pt x="7612" y="4785"/>
                  </a:lnTo>
                  <a:cubicBezTo>
                    <a:pt x="7546" y="5133"/>
                    <a:pt x="7479" y="5480"/>
                    <a:pt x="7413" y="5828"/>
                  </a:cubicBezTo>
                  <a:cubicBezTo>
                    <a:pt x="7479" y="6114"/>
                    <a:pt x="7932" y="6163"/>
                    <a:pt x="7998" y="6449"/>
                  </a:cubicBezTo>
                  <a:cubicBezTo>
                    <a:pt x="7816" y="6591"/>
                    <a:pt x="7568" y="6488"/>
                    <a:pt x="7386" y="6630"/>
                  </a:cubicBezTo>
                  <a:cubicBezTo>
                    <a:pt x="7225" y="6710"/>
                    <a:pt x="7132" y="7037"/>
                    <a:pt x="6971" y="7117"/>
                  </a:cubicBezTo>
                  <a:cubicBezTo>
                    <a:pt x="7002" y="7403"/>
                    <a:pt x="7034" y="7689"/>
                    <a:pt x="7065" y="7975"/>
                  </a:cubicBezTo>
                  <a:lnTo>
                    <a:pt x="6275" y="7885"/>
                  </a:lnTo>
                  <a:lnTo>
                    <a:pt x="5742" y="8585"/>
                  </a:lnTo>
                  <a:lnTo>
                    <a:pt x="5148" y="9458"/>
                  </a:lnTo>
                  <a:lnTo>
                    <a:pt x="4080" y="9141"/>
                  </a:lnTo>
                  <a:lnTo>
                    <a:pt x="3532" y="9571"/>
                  </a:lnTo>
                  <a:lnTo>
                    <a:pt x="2786" y="9877"/>
                  </a:lnTo>
                  <a:lnTo>
                    <a:pt x="2587" y="9571"/>
                  </a:lnTo>
                  <a:lnTo>
                    <a:pt x="2338" y="8834"/>
                  </a:lnTo>
                  <a:lnTo>
                    <a:pt x="1642" y="8712"/>
                  </a:lnTo>
                  <a:cubicBezTo>
                    <a:pt x="1592" y="8569"/>
                    <a:pt x="1543" y="8425"/>
                    <a:pt x="1493" y="8282"/>
                  </a:cubicBezTo>
                  <a:lnTo>
                    <a:pt x="1741" y="7853"/>
                  </a:lnTo>
                  <a:lnTo>
                    <a:pt x="1891" y="7423"/>
                  </a:lnTo>
                  <a:lnTo>
                    <a:pt x="1642" y="7117"/>
                  </a:lnTo>
                  <a:lnTo>
                    <a:pt x="1891" y="6258"/>
                  </a:lnTo>
                  <a:lnTo>
                    <a:pt x="1493" y="5521"/>
                  </a:lnTo>
                  <a:lnTo>
                    <a:pt x="1891" y="5337"/>
                  </a:lnTo>
                  <a:lnTo>
                    <a:pt x="1891" y="4785"/>
                  </a:lnTo>
                  <a:lnTo>
                    <a:pt x="1990" y="4479"/>
                  </a:lnTo>
                  <a:lnTo>
                    <a:pt x="1990" y="3497"/>
                  </a:lnTo>
                  <a:lnTo>
                    <a:pt x="2438" y="3190"/>
                  </a:lnTo>
                  <a:cubicBezTo>
                    <a:pt x="2372" y="2945"/>
                    <a:pt x="2305" y="2699"/>
                    <a:pt x="2239" y="2454"/>
                  </a:cubicBezTo>
                  <a:lnTo>
                    <a:pt x="1741" y="2454"/>
                  </a:lnTo>
                  <a:lnTo>
                    <a:pt x="1642" y="2577"/>
                  </a:lnTo>
                  <a:lnTo>
                    <a:pt x="1144" y="2577"/>
                  </a:lnTo>
                  <a:cubicBezTo>
                    <a:pt x="1078" y="2393"/>
                    <a:pt x="1011" y="2209"/>
                    <a:pt x="945" y="2025"/>
                  </a:cubicBezTo>
                  <a:lnTo>
                    <a:pt x="597" y="2147"/>
                  </a:lnTo>
                  <a:lnTo>
                    <a:pt x="348" y="2454"/>
                  </a:lnTo>
                  <a:lnTo>
                    <a:pt x="348" y="1595"/>
                  </a:lnTo>
                  <a:lnTo>
                    <a:pt x="0" y="982"/>
                  </a:lnTo>
                  <a:lnTo>
                    <a:pt x="69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9" name="Freeform 98">
              <a:extLst>
                <a:ext uri="{FF2B5EF4-FFF2-40B4-BE49-F238E27FC236}">
                  <a16:creationId xmlns:a16="http://schemas.microsoft.com/office/drawing/2014/main" id="{477196EF-79A2-4F0E-9A2F-D25D4DE3C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0084" y="3084489"/>
              <a:ext cx="91718" cy="78783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Freeform 102">
              <a:extLst>
                <a:ext uri="{FF2B5EF4-FFF2-40B4-BE49-F238E27FC236}">
                  <a16:creationId xmlns:a16="http://schemas.microsoft.com/office/drawing/2014/main" id="{9225A548-7C60-4F23-806E-4231CCCAD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411" y="2620561"/>
              <a:ext cx="197890" cy="455697"/>
            </a:xfrm>
            <a:custGeom>
              <a:avLst/>
              <a:gdLst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47844 w 251506"/>
                <a:gd name="connsiteY17" fmla="*/ 45512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7369"/>
                <a:gd name="connsiteY0" fmla="*/ 0 h 579164"/>
                <a:gd name="connsiteX1" fmla="*/ 181464 w 257369"/>
                <a:gd name="connsiteY1" fmla="*/ 1905 h 579164"/>
                <a:gd name="connsiteX2" fmla="*/ 185274 w 257369"/>
                <a:gd name="connsiteY2" fmla="*/ 7620 h 579164"/>
                <a:gd name="connsiteX3" fmla="*/ 190989 w 257369"/>
                <a:gd name="connsiteY3" fmla="*/ 11430 h 579164"/>
                <a:gd name="connsiteX4" fmla="*/ 194612 w 257369"/>
                <a:gd name="connsiteY4" fmla="*/ 16864 h 579164"/>
                <a:gd name="connsiteX5" fmla="*/ 188240 w 257369"/>
                <a:gd name="connsiteY5" fmla="*/ 45081 h 579164"/>
                <a:gd name="connsiteX6" fmla="*/ 185274 w 257369"/>
                <a:gd name="connsiteY6" fmla="*/ 49530 h 579164"/>
                <a:gd name="connsiteX7" fmla="*/ 186049 w 257369"/>
                <a:gd name="connsiteY7" fmla="*/ 54783 h 579164"/>
                <a:gd name="connsiteX8" fmla="*/ 185076 w 257369"/>
                <a:gd name="connsiteY8" fmla="*/ 59092 h 579164"/>
                <a:gd name="connsiteX9" fmla="*/ 180593 w 257369"/>
                <a:gd name="connsiteY9" fmla="*/ 108409 h 579164"/>
                <a:gd name="connsiteX10" fmla="*/ 219449 w 257369"/>
                <a:gd name="connsiteY10" fmla="*/ 151748 h 579164"/>
                <a:gd name="connsiteX11" fmla="*/ 198527 w 257369"/>
                <a:gd name="connsiteY11" fmla="*/ 198077 h 579164"/>
                <a:gd name="connsiteX12" fmla="*/ 223933 w 257369"/>
                <a:gd name="connsiteY12" fmla="*/ 265327 h 579164"/>
                <a:gd name="connsiteX13" fmla="*/ 208988 w 257369"/>
                <a:gd name="connsiteY13" fmla="*/ 314645 h 579164"/>
                <a:gd name="connsiteX14" fmla="*/ 229910 w 257369"/>
                <a:gd name="connsiteY14" fmla="*/ 356489 h 579164"/>
                <a:gd name="connsiteX15" fmla="*/ 219449 w 257369"/>
                <a:gd name="connsiteY15" fmla="*/ 392357 h 579164"/>
                <a:gd name="connsiteX16" fmla="*/ 251506 w 257369"/>
                <a:gd name="connsiteY16" fmla="*/ 405774 h 579164"/>
                <a:gd name="connsiteX17" fmla="*/ 257369 w 257369"/>
                <a:gd name="connsiteY17" fmla="*/ 464649 h 579164"/>
                <a:gd name="connsiteX18" fmla="*/ 223933 w 257369"/>
                <a:gd name="connsiteY18" fmla="*/ 483519 h 579164"/>
                <a:gd name="connsiteX19" fmla="*/ 170132 w 257369"/>
                <a:gd name="connsiteY19" fmla="*/ 547780 h 579164"/>
                <a:gd name="connsiteX20" fmla="*/ 128287 w 257369"/>
                <a:gd name="connsiteY20" fmla="*/ 550769 h 579164"/>
                <a:gd name="connsiteX21" fmla="*/ 84947 w 257369"/>
                <a:gd name="connsiteY21" fmla="*/ 568703 h 579164"/>
                <a:gd name="connsiteX22" fmla="*/ 46091 w 257369"/>
                <a:gd name="connsiteY22" fmla="*/ 579164 h 579164"/>
                <a:gd name="connsiteX23" fmla="*/ 32641 w 257369"/>
                <a:gd name="connsiteY23" fmla="*/ 550769 h 579164"/>
                <a:gd name="connsiteX24" fmla="*/ 7235 w 257369"/>
                <a:gd name="connsiteY24" fmla="*/ 537319 h 579164"/>
                <a:gd name="connsiteX25" fmla="*/ 14708 w 257369"/>
                <a:gd name="connsiteY25" fmla="*/ 488002 h 579164"/>
                <a:gd name="connsiteX26" fmla="*/ 1258 w 257369"/>
                <a:gd name="connsiteY26" fmla="*/ 441674 h 579164"/>
                <a:gd name="connsiteX27" fmla="*/ 14708 w 257369"/>
                <a:gd name="connsiteY27" fmla="*/ 410290 h 579164"/>
                <a:gd name="connsiteX28" fmla="*/ 35630 w 257369"/>
                <a:gd name="connsiteY28" fmla="*/ 377412 h 579164"/>
                <a:gd name="connsiteX29" fmla="*/ 92420 w 257369"/>
                <a:gd name="connsiteY29" fmla="*/ 317633 h 579164"/>
                <a:gd name="connsiteX30" fmla="*/ 107364 w 257369"/>
                <a:gd name="connsiteY30" fmla="*/ 304183 h 579164"/>
                <a:gd name="connsiteX31" fmla="*/ 107364 w 257369"/>
                <a:gd name="connsiteY31" fmla="*/ 281766 h 579164"/>
                <a:gd name="connsiteX32" fmla="*/ 71497 w 257369"/>
                <a:gd name="connsiteY32" fmla="*/ 253372 h 579164"/>
                <a:gd name="connsiteX33" fmla="*/ 68734 w 257369"/>
                <a:gd name="connsiteY33" fmla="*/ 244530 h 579164"/>
                <a:gd name="connsiteX34" fmla="*/ 67164 w 257369"/>
                <a:gd name="connsiteY34" fmla="*/ 220980 h 579164"/>
                <a:gd name="connsiteX35" fmla="*/ 65259 w 257369"/>
                <a:gd name="connsiteY35" fmla="*/ 215265 h 579164"/>
                <a:gd name="connsiteX36" fmla="*/ 69069 w 257369"/>
                <a:gd name="connsiteY36" fmla="*/ 194310 h 579164"/>
                <a:gd name="connsiteX37" fmla="*/ 72879 w 257369"/>
                <a:gd name="connsiteY37" fmla="*/ 188595 h 579164"/>
                <a:gd name="connsiteX38" fmla="*/ 69069 w 257369"/>
                <a:gd name="connsiteY38" fmla="*/ 182880 h 579164"/>
                <a:gd name="connsiteX39" fmla="*/ 64025 w 257369"/>
                <a:gd name="connsiteY39" fmla="*/ 166979 h 579164"/>
                <a:gd name="connsiteX40" fmla="*/ 64025 w 257369"/>
                <a:gd name="connsiteY40" fmla="*/ 149716 h 579164"/>
                <a:gd name="connsiteX41" fmla="*/ 65259 w 257369"/>
                <a:gd name="connsiteY41" fmla="*/ 144780 h 579164"/>
                <a:gd name="connsiteX42" fmla="*/ 67164 w 257369"/>
                <a:gd name="connsiteY42" fmla="*/ 139065 h 579164"/>
                <a:gd name="connsiteX43" fmla="*/ 65259 w 257369"/>
                <a:gd name="connsiteY43" fmla="*/ 125730 h 579164"/>
                <a:gd name="connsiteX44" fmla="*/ 59544 w 257369"/>
                <a:gd name="connsiteY44" fmla="*/ 123825 h 579164"/>
                <a:gd name="connsiteX45" fmla="*/ 53299 w 257369"/>
                <a:gd name="connsiteY45" fmla="*/ 122264 h 579164"/>
                <a:gd name="connsiteX46" fmla="*/ 51333 w 257369"/>
                <a:gd name="connsiteY46" fmla="*/ 120146 h 579164"/>
                <a:gd name="connsiteX47" fmla="*/ 48114 w 257369"/>
                <a:gd name="connsiteY47" fmla="*/ 110490 h 579164"/>
                <a:gd name="connsiteX48" fmla="*/ 42399 w 257369"/>
                <a:gd name="connsiteY48" fmla="*/ 106680 h 579164"/>
                <a:gd name="connsiteX49" fmla="*/ 37299 w 257369"/>
                <a:gd name="connsiteY49" fmla="*/ 105033 h 579164"/>
                <a:gd name="connsiteX50" fmla="*/ 25169 w 257369"/>
                <a:gd name="connsiteY50" fmla="*/ 91970 h 579164"/>
                <a:gd name="connsiteX51" fmla="*/ 22550 w 257369"/>
                <a:gd name="connsiteY51" fmla="*/ 89227 h 579164"/>
                <a:gd name="connsiteX52" fmla="*/ 21444 w 257369"/>
                <a:gd name="connsiteY52" fmla="*/ 85725 h 579164"/>
                <a:gd name="connsiteX53" fmla="*/ 19539 w 257369"/>
                <a:gd name="connsiteY53" fmla="*/ 80010 h 579164"/>
                <a:gd name="connsiteX54" fmla="*/ 13824 w 257369"/>
                <a:gd name="connsiteY54" fmla="*/ 76200 h 579164"/>
                <a:gd name="connsiteX55" fmla="*/ 8216 w 257369"/>
                <a:gd name="connsiteY55" fmla="*/ 74210 h 579164"/>
                <a:gd name="connsiteX56" fmla="*/ 347 w 257369"/>
                <a:gd name="connsiteY56" fmla="*/ 65966 h 579164"/>
                <a:gd name="connsiteX57" fmla="*/ 0 w 257369"/>
                <a:gd name="connsiteY57" fmla="*/ 64228 h 579164"/>
                <a:gd name="connsiteX58" fmla="*/ 8109 w 257369"/>
                <a:gd name="connsiteY58" fmla="*/ 62865 h 579164"/>
                <a:gd name="connsiteX59" fmla="*/ 13824 w 257369"/>
                <a:gd name="connsiteY59" fmla="*/ 59055 h 579164"/>
                <a:gd name="connsiteX60" fmla="*/ 16489 w 257369"/>
                <a:gd name="connsiteY60" fmla="*/ 54222 h 579164"/>
                <a:gd name="connsiteX61" fmla="*/ 19208 w 257369"/>
                <a:gd name="connsiteY61" fmla="*/ 58060 h 579164"/>
                <a:gd name="connsiteX62" fmla="*/ 21444 w 257369"/>
                <a:gd name="connsiteY62" fmla="*/ 64770 h 579164"/>
                <a:gd name="connsiteX63" fmla="*/ 27159 w 257369"/>
                <a:gd name="connsiteY63" fmla="*/ 76200 h 579164"/>
                <a:gd name="connsiteX64" fmla="*/ 38589 w 257369"/>
                <a:gd name="connsiteY64" fmla="*/ 80010 h 579164"/>
                <a:gd name="connsiteX65" fmla="*/ 53829 w 257369"/>
                <a:gd name="connsiteY65" fmla="*/ 78105 h 579164"/>
                <a:gd name="connsiteX66" fmla="*/ 59544 w 257369"/>
                <a:gd name="connsiteY66" fmla="*/ 76200 h 579164"/>
                <a:gd name="connsiteX67" fmla="*/ 65259 w 257369"/>
                <a:gd name="connsiteY67" fmla="*/ 78105 h 579164"/>
                <a:gd name="connsiteX68" fmla="*/ 74784 w 257369"/>
                <a:gd name="connsiteY68" fmla="*/ 80010 h 579164"/>
                <a:gd name="connsiteX69" fmla="*/ 81406 w 257369"/>
                <a:gd name="connsiteY69" fmla="*/ 84256 h 579164"/>
                <a:gd name="connsiteX70" fmla="*/ 82404 w 257369"/>
                <a:gd name="connsiteY70" fmla="*/ 89535 h 579164"/>
                <a:gd name="connsiteX71" fmla="*/ 88119 w 257369"/>
                <a:gd name="connsiteY71" fmla="*/ 93345 h 579164"/>
                <a:gd name="connsiteX72" fmla="*/ 97644 w 257369"/>
                <a:gd name="connsiteY72" fmla="*/ 91440 h 579164"/>
                <a:gd name="connsiteX73" fmla="*/ 103359 w 257369"/>
                <a:gd name="connsiteY73" fmla="*/ 80010 h 579164"/>
                <a:gd name="connsiteX74" fmla="*/ 112884 w 257369"/>
                <a:gd name="connsiteY74" fmla="*/ 70485 h 579164"/>
                <a:gd name="connsiteX75" fmla="*/ 120504 w 257369"/>
                <a:gd name="connsiteY75" fmla="*/ 68580 h 579164"/>
                <a:gd name="connsiteX76" fmla="*/ 122409 w 257369"/>
                <a:gd name="connsiteY76" fmla="*/ 41910 h 579164"/>
                <a:gd name="connsiteX77" fmla="*/ 121523 w 257369"/>
                <a:gd name="connsiteY77" fmla="*/ 32095 h 579164"/>
                <a:gd name="connsiteX78" fmla="*/ 128027 w 257369"/>
                <a:gd name="connsiteY78" fmla="*/ 10634 h 579164"/>
                <a:gd name="connsiteX79" fmla="*/ 130029 w 257369"/>
                <a:gd name="connsiteY79" fmla="*/ 9525 h 579164"/>
                <a:gd name="connsiteX80" fmla="*/ 143364 w 257369"/>
                <a:gd name="connsiteY80" fmla="*/ 11430 h 579164"/>
                <a:gd name="connsiteX81" fmla="*/ 170034 w 257369"/>
                <a:gd name="connsiteY81" fmla="*/ 5715 h 579164"/>
                <a:gd name="connsiteX82" fmla="*/ 173844 w 257369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23933 w 251506"/>
                <a:gd name="connsiteY18" fmla="*/ 48351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64025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  <a:gd name="connsiteX0" fmla="*/ 173844 w 251506"/>
                <a:gd name="connsiteY0" fmla="*/ 0 h 579164"/>
                <a:gd name="connsiteX1" fmla="*/ 181464 w 251506"/>
                <a:gd name="connsiteY1" fmla="*/ 1905 h 579164"/>
                <a:gd name="connsiteX2" fmla="*/ 185274 w 251506"/>
                <a:gd name="connsiteY2" fmla="*/ 7620 h 579164"/>
                <a:gd name="connsiteX3" fmla="*/ 190989 w 251506"/>
                <a:gd name="connsiteY3" fmla="*/ 11430 h 579164"/>
                <a:gd name="connsiteX4" fmla="*/ 194612 w 251506"/>
                <a:gd name="connsiteY4" fmla="*/ 16864 h 579164"/>
                <a:gd name="connsiteX5" fmla="*/ 188240 w 251506"/>
                <a:gd name="connsiteY5" fmla="*/ 45081 h 579164"/>
                <a:gd name="connsiteX6" fmla="*/ 185274 w 251506"/>
                <a:gd name="connsiteY6" fmla="*/ 49530 h 579164"/>
                <a:gd name="connsiteX7" fmla="*/ 186049 w 251506"/>
                <a:gd name="connsiteY7" fmla="*/ 54783 h 579164"/>
                <a:gd name="connsiteX8" fmla="*/ 185076 w 251506"/>
                <a:gd name="connsiteY8" fmla="*/ 59092 h 579164"/>
                <a:gd name="connsiteX9" fmla="*/ 180593 w 251506"/>
                <a:gd name="connsiteY9" fmla="*/ 108409 h 579164"/>
                <a:gd name="connsiteX10" fmla="*/ 219449 w 251506"/>
                <a:gd name="connsiteY10" fmla="*/ 151748 h 579164"/>
                <a:gd name="connsiteX11" fmla="*/ 198527 w 251506"/>
                <a:gd name="connsiteY11" fmla="*/ 198077 h 579164"/>
                <a:gd name="connsiteX12" fmla="*/ 223933 w 251506"/>
                <a:gd name="connsiteY12" fmla="*/ 265327 h 579164"/>
                <a:gd name="connsiteX13" fmla="*/ 208988 w 251506"/>
                <a:gd name="connsiteY13" fmla="*/ 314645 h 579164"/>
                <a:gd name="connsiteX14" fmla="*/ 229910 w 251506"/>
                <a:gd name="connsiteY14" fmla="*/ 356489 h 579164"/>
                <a:gd name="connsiteX15" fmla="*/ 219449 w 251506"/>
                <a:gd name="connsiteY15" fmla="*/ 392357 h 579164"/>
                <a:gd name="connsiteX16" fmla="*/ 251506 w 251506"/>
                <a:gd name="connsiteY16" fmla="*/ 405774 h 579164"/>
                <a:gd name="connsiteX17" fmla="*/ 224984 w 251506"/>
                <a:gd name="connsiteY17" fmla="*/ 458934 h 579164"/>
                <a:gd name="connsiteX18" fmla="*/ 204883 w 251506"/>
                <a:gd name="connsiteY18" fmla="*/ 479709 h 579164"/>
                <a:gd name="connsiteX19" fmla="*/ 170132 w 251506"/>
                <a:gd name="connsiteY19" fmla="*/ 547780 h 579164"/>
                <a:gd name="connsiteX20" fmla="*/ 128287 w 251506"/>
                <a:gd name="connsiteY20" fmla="*/ 550769 h 579164"/>
                <a:gd name="connsiteX21" fmla="*/ 84947 w 251506"/>
                <a:gd name="connsiteY21" fmla="*/ 568703 h 579164"/>
                <a:gd name="connsiteX22" fmla="*/ 46091 w 251506"/>
                <a:gd name="connsiteY22" fmla="*/ 579164 h 579164"/>
                <a:gd name="connsiteX23" fmla="*/ 32641 w 251506"/>
                <a:gd name="connsiteY23" fmla="*/ 550769 h 579164"/>
                <a:gd name="connsiteX24" fmla="*/ 7235 w 251506"/>
                <a:gd name="connsiteY24" fmla="*/ 537319 h 579164"/>
                <a:gd name="connsiteX25" fmla="*/ 14708 w 251506"/>
                <a:gd name="connsiteY25" fmla="*/ 488002 h 579164"/>
                <a:gd name="connsiteX26" fmla="*/ 1258 w 251506"/>
                <a:gd name="connsiteY26" fmla="*/ 441674 h 579164"/>
                <a:gd name="connsiteX27" fmla="*/ 14708 w 251506"/>
                <a:gd name="connsiteY27" fmla="*/ 410290 h 579164"/>
                <a:gd name="connsiteX28" fmla="*/ 35630 w 251506"/>
                <a:gd name="connsiteY28" fmla="*/ 377412 h 579164"/>
                <a:gd name="connsiteX29" fmla="*/ 92420 w 251506"/>
                <a:gd name="connsiteY29" fmla="*/ 317633 h 579164"/>
                <a:gd name="connsiteX30" fmla="*/ 107364 w 251506"/>
                <a:gd name="connsiteY30" fmla="*/ 304183 h 579164"/>
                <a:gd name="connsiteX31" fmla="*/ 107364 w 251506"/>
                <a:gd name="connsiteY31" fmla="*/ 281766 h 579164"/>
                <a:gd name="connsiteX32" fmla="*/ 71497 w 251506"/>
                <a:gd name="connsiteY32" fmla="*/ 253372 h 579164"/>
                <a:gd name="connsiteX33" fmla="*/ 68734 w 251506"/>
                <a:gd name="connsiteY33" fmla="*/ 244530 h 579164"/>
                <a:gd name="connsiteX34" fmla="*/ 67164 w 251506"/>
                <a:gd name="connsiteY34" fmla="*/ 220980 h 579164"/>
                <a:gd name="connsiteX35" fmla="*/ 65259 w 251506"/>
                <a:gd name="connsiteY35" fmla="*/ 215265 h 579164"/>
                <a:gd name="connsiteX36" fmla="*/ 69069 w 251506"/>
                <a:gd name="connsiteY36" fmla="*/ 194310 h 579164"/>
                <a:gd name="connsiteX37" fmla="*/ 72879 w 251506"/>
                <a:gd name="connsiteY37" fmla="*/ 188595 h 579164"/>
                <a:gd name="connsiteX38" fmla="*/ 69069 w 251506"/>
                <a:gd name="connsiteY38" fmla="*/ 182880 h 579164"/>
                <a:gd name="connsiteX39" fmla="*/ 58310 w 251506"/>
                <a:gd name="connsiteY39" fmla="*/ 166979 h 579164"/>
                <a:gd name="connsiteX40" fmla="*/ 64025 w 251506"/>
                <a:gd name="connsiteY40" fmla="*/ 149716 h 579164"/>
                <a:gd name="connsiteX41" fmla="*/ 65259 w 251506"/>
                <a:gd name="connsiteY41" fmla="*/ 144780 h 579164"/>
                <a:gd name="connsiteX42" fmla="*/ 67164 w 251506"/>
                <a:gd name="connsiteY42" fmla="*/ 139065 h 579164"/>
                <a:gd name="connsiteX43" fmla="*/ 65259 w 251506"/>
                <a:gd name="connsiteY43" fmla="*/ 125730 h 579164"/>
                <a:gd name="connsiteX44" fmla="*/ 59544 w 251506"/>
                <a:gd name="connsiteY44" fmla="*/ 123825 h 579164"/>
                <a:gd name="connsiteX45" fmla="*/ 53299 w 251506"/>
                <a:gd name="connsiteY45" fmla="*/ 122264 h 579164"/>
                <a:gd name="connsiteX46" fmla="*/ 51333 w 251506"/>
                <a:gd name="connsiteY46" fmla="*/ 120146 h 579164"/>
                <a:gd name="connsiteX47" fmla="*/ 48114 w 251506"/>
                <a:gd name="connsiteY47" fmla="*/ 110490 h 579164"/>
                <a:gd name="connsiteX48" fmla="*/ 42399 w 251506"/>
                <a:gd name="connsiteY48" fmla="*/ 106680 h 579164"/>
                <a:gd name="connsiteX49" fmla="*/ 37299 w 251506"/>
                <a:gd name="connsiteY49" fmla="*/ 105033 h 579164"/>
                <a:gd name="connsiteX50" fmla="*/ 25169 w 251506"/>
                <a:gd name="connsiteY50" fmla="*/ 91970 h 579164"/>
                <a:gd name="connsiteX51" fmla="*/ 22550 w 251506"/>
                <a:gd name="connsiteY51" fmla="*/ 89227 h 579164"/>
                <a:gd name="connsiteX52" fmla="*/ 21444 w 251506"/>
                <a:gd name="connsiteY52" fmla="*/ 85725 h 579164"/>
                <a:gd name="connsiteX53" fmla="*/ 19539 w 251506"/>
                <a:gd name="connsiteY53" fmla="*/ 80010 h 579164"/>
                <a:gd name="connsiteX54" fmla="*/ 13824 w 251506"/>
                <a:gd name="connsiteY54" fmla="*/ 76200 h 579164"/>
                <a:gd name="connsiteX55" fmla="*/ 8216 w 251506"/>
                <a:gd name="connsiteY55" fmla="*/ 74210 h 579164"/>
                <a:gd name="connsiteX56" fmla="*/ 347 w 251506"/>
                <a:gd name="connsiteY56" fmla="*/ 65966 h 579164"/>
                <a:gd name="connsiteX57" fmla="*/ 0 w 251506"/>
                <a:gd name="connsiteY57" fmla="*/ 64228 h 579164"/>
                <a:gd name="connsiteX58" fmla="*/ 8109 w 251506"/>
                <a:gd name="connsiteY58" fmla="*/ 62865 h 579164"/>
                <a:gd name="connsiteX59" fmla="*/ 13824 w 251506"/>
                <a:gd name="connsiteY59" fmla="*/ 59055 h 579164"/>
                <a:gd name="connsiteX60" fmla="*/ 16489 w 251506"/>
                <a:gd name="connsiteY60" fmla="*/ 54222 h 579164"/>
                <a:gd name="connsiteX61" fmla="*/ 19208 w 251506"/>
                <a:gd name="connsiteY61" fmla="*/ 58060 h 579164"/>
                <a:gd name="connsiteX62" fmla="*/ 21444 w 251506"/>
                <a:gd name="connsiteY62" fmla="*/ 64770 h 579164"/>
                <a:gd name="connsiteX63" fmla="*/ 27159 w 251506"/>
                <a:gd name="connsiteY63" fmla="*/ 76200 h 579164"/>
                <a:gd name="connsiteX64" fmla="*/ 38589 w 251506"/>
                <a:gd name="connsiteY64" fmla="*/ 80010 h 579164"/>
                <a:gd name="connsiteX65" fmla="*/ 53829 w 251506"/>
                <a:gd name="connsiteY65" fmla="*/ 78105 h 579164"/>
                <a:gd name="connsiteX66" fmla="*/ 59544 w 251506"/>
                <a:gd name="connsiteY66" fmla="*/ 76200 h 579164"/>
                <a:gd name="connsiteX67" fmla="*/ 65259 w 251506"/>
                <a:gd name="connsiteY67" fmla="*/ 78105 h 579164"/>
                <a:gd name="connsiteX68" fmla="*/ 74784 w 251506"/>
                <a:gd name="connsiteY68" fmla="*/ 80010 h 579164"/>
                <a:gd name="connsiteX69" fmla="*/ 81406 w 251506"/>
                <a:gd name="connsiteY69" fmla="*/ 84256 h 579164"/>
                <a:gd name="connsiteX70" fmla="*/ 82404 w 251506"/>
                <a:gd name="connsiteY70" fmla="*/ 89535 h 579164"/>
                <a:gd name="connsiteX71" fmla="*/ 88119 w 251506"/>
                <a:gd name="connsiteY71" fmla="*/ 93345 h 579164"/>
                <a:gd name="connsiteX72" fmla="*/ 97644 w 251506"/>
                <a:gd name="connsiteY72" fmla="*/ 91440 h 579164"/>
                <a:gd name="connsiteX73" fmla="*/ 103359 w 251506"/>
                <a:gd name="connsiteY73" fmla="*/ 80010 h 579164"/>
                <a:gd name="connsiteX74" fmla="*/ 112884 w 251506"/>
                <a:gd name="connsiteY74" fmla="*/ 70485 h 579164"/>
                <a:gd name="connsiteX75" fmla="*/ 120504 w 251506"/>
                <a:gd name="connsiteY75" fmla="*/ 68580 h 579164"/>
                <a:gd name="connsiteX76" fmla="*/ 122409 w 251506"/>
                <a:gd name="connsiteY76" fmla="*/ 41910 h 579164"/>
                <a:gd name="connsiteX77" fmla="*/ 121523 w 251506"/>
                <a:gd name="connsiteY77" fmla="*/ 32095 h 579164"/>
                <a:gd name="connsiteX78" fmla="*/ 128027 w 251506"/>
                <a:gd name="connsiteY78" fmla="*/ 10634 h 579164"/>
                <a:gd name="connsiteX79" fmla="*/ 130029 w 251506"/>
                <a:gd name="connsiteY79" fmla="*/ 9525 h 579164"/>
                <a:gd name="connsiteX80" fmla="*/ 143364 w 251506"/>
                <a:gd name="connsiteY80" fmla="*/ 11430 h 579164"/>
                <a:gd name="connsiteX81" fmla="*/ 170034 w 251506"/>
                <a:gd name="connsiteY81" fmla="*/ 5715 h 579164"/>
                <a:gd name="connsiteX82" fmla="*/ 173844 w 251506"/>
                <a:gd name="connsiteY82" fmla="*/ 0 h 5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51506" h="579164">
                  <a:moveTo>
                    <a:pt x="173844" y="0"/>
                  </a:moveTo>
                  <a:cubicBezTo>
                    <a:pt x="176384" y="635"/>
                    <a:pt x="179286" y="453"/>
                    <a:pt x="181464" y="1905"/>
                  </a:cubicBezTo>
                  <a:cubicBezTo>
                    <a:pt x="183369" y="3175"/>
                    <a:pt x="183655" y="6001"/>
                    <a:pt x="185274" y="7620"/>
                  </a:cubicBezTo>
                  <a:cubicBezTo>
                    <a:pt x="186893" y="9239"/>
                    <a:pt x="189084" y="10160"/>
                    <a:pt x="190989" y="11430"/>
                  </a:cubicBezTo>
                  <a:lnTo>
                    <a:pt x="194612" y="16864"/>
                  </a:lnTo>
                  <a:lnTo>
                    <a:pt x="188240" y="45081"/>
                  </a:lnTo>
                  <a:cubicBezTo>
                    <a:pt x="186924" y="46415"/>
                    <a:pt x="185473" y="47744"/>
                    <a:pt x="185274" y="49530"/>
                  </a:cubicBezTo>
                  <a:lnTo>
                    <a:pt x="186049" y="54783"/>
                  </a:lnTo>
                  <a:lnTo>
                    <a:pt x="185076" y="59092"/>
                  </a:lnTo>
                  <a:lnTo>
                    <a:pt x="180593" y="108409"/>
                  </a:lnTo>
                  <a:lnTo>
                    <a:pt x="219449" y="151748"/>
                  </a:lnTo>
                  <a:lnTo>
                    <a:pt x="198527" y="198077"/>
                  </a:lnTo>
                  <a:lnTo>
                    <a:pt x="223933" y="265327"/>
                  </a:lnTo>
                  <a:lnTo>
                    <a:pt x="208988" y="314645"/>
                  </a:lnTo>
                  <a:lnTo>
                    <a:pt x="229910" y="356489"/>
                  </a:lnTo>
                  <a:lnTo>
                    <a:pt x="219449" y="392357"/>
                  </a:lnTo>
                  <a:lnTo>
                    <a:pt x="251506" y="405774"/>
                  </a:lnTo>
                  <a:lnTo>
                    <a:pt x="224984" y="458934"/>
                  </a:lnTo>
                  <a:cubicBezTo>
                    <a:pt x="224634" y="467129"/>
                    <a:pt x="205233" y="471514"/>
                    <a:pt x="204883" y="479709"/>
                  </a:cubicBezTo>
                  <a:lnTo>
                    <a:pt x="170132" y="547780"/>
                  </a:lnTo>
                  <a:lnTo>
                    <a:pt x="128287" y="550769"/>
                  </a:lnTo>
                  <a:lnTo>
                    <a:pt x="84947" y="568703"/>
                  </a:lnTo>
                  <a:lnTo>
                    <a:pt x="46091" y="579164"/>
                  </a:lnTo>
                  <a:lnTo>
                    <a:pt x="32641" y="550769"/>
                  </a:lnTo>
                  <a:lnTo>
                    <a:pt x="7235" y="537319"/>
                  </a:lnTo>
                  <a:lnTo>
                    <a:pt x="14708" y="488002"/>
                  </a:lnTo>
                  <a:lnTo>
                    <a:pt x="1258" y="441674"/>
                  </a:lnTo>
                  <a:lnTo>
                    <a:pt x="14708" y="410290"/>
                  </a:lnTo>
                  <a:lnTo>
                    <a:pt x="35630" y="377412"/>
                  </a:lnTo>
                  <a:lnTo>
                    <a:pt x="92420" y="317633"/>
                  </a:lnTo>
                  <a:lnTo>
                    <a:pt x="107364" y="304183"/>
                  </a:lnTo>
                  <a:lnTo>
                    <a:pt x="107364" y="281766"/>
                  </a:lnTo>
                  <a:lnTo>
                    <a:pt x="71497" y="253372"/>
                  </a:lnTo>
                  <a:lnTo>
                    <a:pt x="68734" y="244530"/>
                  </a:lnTo>
                  <a:lnTo>
                    <a:pt x="67164" y="220980"/>
                  </a:lnTo>
                  <a:cubicBezTo>
                    <a:pt x="66942" y="218984"/>
                    <a:pt x="65259" y="217273"/>
                    <a:pt x="65259" y="215265"/>
                  </a:cubicBezTo>
                  <a:cubicBezTo>
                    <a:pt x="65259" y="211325"/>
                    <a:pt x="66390" y="199668"/>
                    <a:pt x="69069" y="194310"/>
                  </a:cubicBezTo>
                  <a:cubicBezTo>
                    <a:pt x="70093" y="192262"/>
                    <a:pt x="71609" y="190500"/>
                    <a:pt x="72879" y="188595"/>
                  </a:cubicBezTo>
                  <a:cubicBezTo>
                    <a:pt x="71609" y="186690"/>
                    <a:pt x="71497" y="186483"/>
                    <a:pt x="69069" y="182880"/>
                  </a:cubicBezTo>
                  <a:cubicBezTo>
                    <a:pt x="66641" y="179277"/>
                    <a:pt x="63262" y="171189"/>
                    <a:pt x="58310" y="166979"/>
                  </a:cubicBezTo>
                  <a:lnTo>
                    <a:pt x="64025" y="149716"/>
                  </a:lnTo>
                  <a:lnTo>
                    <a:pt x="65259" y="144780"/>
                  </a:lnTo>
                  <a:cubicBezTo>
                    <a:pt x="65811" y="142849"/>
                    <a:pt x="66529" y="140970"/>
                    <a:pt x="67164" y="139065"/>
                  </a:cubicBezTo>
                  <a:cubicBezTo>
                    <a:pt x="66529" y="134620"/>
                    <a:pt x="67267" y="129746"/>
                    <a:pt x="65259" y="125730"/>
                  </a:cubicBezTo>
                  <a:cubicBezTo>
                    <a:pt x="64361" y="123934"/>
                    <a:pt x="61475" y="124377"/>
                    <a:pt x="59544" y="123825"/>
                  </a:cubicBezTo>
                  <a:cubicBezTo>
                    <a:pt x="57481" y="123236"/>
                    <a:pt x="55388" y="122759"/>
                    <a:pt x="53299" y="122264"/>
                  </a:cubicBezTo>
                  <a:lnTo>
                    <a:pt x="51333" y="120146"/>
                  </a:lnTo>
                  <a:lnTo>
                    <a:pt x="48114" y="110490"/>
                  </a:lnTo>
                  <a:cubicBezTo>
                    <a:pt x="46209" y="109220"/>
                    <a:pt x="44447" y="107704"/>
                    <a:pt x="42399" y="106680"/>
                  </a:cubicBezTo>
                  <a:lnTo>
                    <a:pt x="37299" y="105033"/>
                  </a:lnTo>
                  <a:lnTo>
                    <a:pt x="25169" y="91970"/>
                  </a:lnTo>
                  <a:lnTo>
                    <a:pt x="22550" y="89227"/>
                  </a:lnTo>
                  <a:lnTo>
                    <a:pt x="21444" y="85725"/>
                  </a:lnTo>
                  <a:cubicBezTo>
                    <a:pt x="20809" y="83820"/>
                    <a:pt x="21210" y="81124"/>
                    <a:pt x="19539" y="80010"/>
                  </a:cubicBezTo>
                  <a:cubicBezTo>
                    <a:pt x="17634" y="78740"/>
                    <a:pt x="15916" y="77130"/>
                    <a:pt x="13824" y="76200"/>
                  </a:cubicBezTo>
                  <a:lnTo>
                    <a:pt x="8216" y="74210"/>
                  </a:lnTo>
                  <a:lnTo>
                    <a:pt x="347" y="65966"/>
                  </a:lnTo>
                  <a:cubicBezTo>
                    <a:pt x="231" y="65387"/>
                    <a:pt x="116" y="64807"/>
                    <a:pt x="0" y="64228"/>
                  </a:cubicBezTo>
                  <a:cubicBezTo>
                    <a:pt x="2481" y="64713"/>
                    <a:pt x="5028" y="64186"/>
                    <a:pt x="8109" y="62865"/>
                  </a:cubicBezTo>
                  <a:cubicBezTo>
                    <a:pt x="10213" y="61963"/>
                    <a:pt x="11919" y="60325"/>
                    <a:pt x="13824" y="59055"/>
                  </a:cubicBezTo>
                  <a:cubicBezTo>
                    <a:pt x="14639" y="57833"/>
                    <a:pt x="15222" y="55263"/>
                    <a:pt x="16489" y="54222"/>
                  </a:cubicBezTo>
                  <a:lnTo>
                    <a:pt x="19208" y="58060"/>
                  </a:lnTo>
                  <a:cubicBezTo>
                    <a:pt x="20633" y="60113"/>
                    <a:pt x="20740" y="62657"/>
                    <a:pt x="21444" y="64770"/>
                  </a:cubicBezTo>
                  <a:lnTo>
                    <a:pt x="27159" y="76200"/>
                  </a:lnTo>
                  <a:cubicBezTo>
                    <a:pt x="30565" y="78329"/>
                    <a:pt x="38589" y="80010"/>
                    <a:pt x="38589" y="80010"/>
                  </a:cubicBezTo>
                  <a:cubicBezTo>
                    <a:pt x="43669" y="79375"/>
                    <a:pt x="48792" y="79021"/>
                    <a:pt x="53829" y="78105"/>
                  </a:cubicBezTo>
                  <a:cubicBezTo>
                    <a:pt x="55805" y="77746"/>
                    <a:pt x="57536" y="76200"/>
                    <a:pt x="59544" y="76200"/>
                  </a:cubicBezTo>
                  <a:cubicBezTo>
                    <a:pt x="61552" y="76200"/>
                    <a:pt x="63311" y="77618"/>
                    <a:pt x="65259" y="78105"/>
                  </a:cubicBezTo>
                  <a:cubicBezTo>
                    <a:pt x="68400" y="78890"/>
                    <a:pt x="71609" y="79375"/>
                    <a:pt x="74784" y="80010"/>
                  </a:cubicBezTo>
                  <a:lnTo>
                    <a:pt x="81406" y="84256"/>
                  </a:lnTo>
                  <a:cubicBezTo>
                    <a:pt x="83387" y="85390"/>
                    <a:pt x="74517" y="79676"/>
                    <a:pt x="82404" y="89535"/>
                  </a:cubicBezTo>
                  <a:cubicBezTo>
                    <a:pt x="83834" y="91323"/>
                    <a:pt x="86214" y="92075"/>
                    <a:pt x="88119" y="93345"/>
                  </a:cubicBezTo>
                  <a:cubicBezTo>
                    <a:pt x="91294" y="92710"/>
                    <a:pt x="94833" y="93046"/>
                    <a:pt x="97644" y="91440"/>
                  </a:cubicBezTo>
                  <a:cubicBezTo>
                    <a:pt x="101466" y="89256"/>
                    <a:pt x="101697" y="83335"/>
                    <a:pt x="103359" y="80010"/>
                  </a:cubicBezTo>
                  <a:cubicBezTo>
                    <a:pt x="105668" y="75392"/>
                    <a:pt x="108035" y="72563"/>
                    <a:pt x="112884" y="70485"/>
                  </a:cubicBezTo>
                  <a:cubicBezTo>
                    <a:pt x="115290" y="69454"/>
                    <a:pt x="117964" y="69215"/>
                    <a:pt x="120504" y="68580"/>
                  </a:cubicBezTo>
                  <a:cubicBezTo>
                    <a:pt x="125933" y="52293"/>
                    <a:pt x="124812" y="61135"/>
                    <a:pt x="122409" y="41910"/>
                  </a:cubicBezTo>
                  <a:cubicBezTo>
                    <a:pt x="122114" y="38638"/>
                    <a:pt x="121818" y="35367"/>
                    <a:pt x="121523" y="32095"/>
                  </a:cubicBezTo>
                  <a:lnTo>
                    <a:pt x="128027" y="10634"/>
                  </a:lnTo>
                  <a:cubicBezTo>
                    <a:pt x="128512" y="9596"/>
                    <a:pt x="129239" y="9525"/>
                    <a:pt x="130029" y="9525"/>
                  </a:cubicBezTo>
                  <a:cubicBezTo>
                    <a:pt x="134519" y="9525"/>
                    <a:pt x="138919" y="10795"/>
                    <a:pt x="143364" y="11430"/>
                  </a:cubicBezTo>
                  <a:cubicBezTo>
                    <a:pt x="153625" y="10497"/>
                    <a:pt x="162718" y="13031"/>
                    <a:pt x="170034" y="5715"/>
                  </a:cubicBezTo>
                  <a:cubicBezTo>
                    <a:pt x="171653" y="4096"/>
                    <a:pt x="172574" y="1905"/>
                    <a:pt x="17384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1" name="Freeform 164">
              <a:extLst>
                <a:ext uri="{FF2B5EF4-FFF2-40B4-BE49-F238E27FC236}">
                  <a16:creationId xmlns:a16="http://schemas.microsoft.com/office/drawing/2014/main" id="{D173F5BB-F919-43F8-9B8F-ED0878D53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153" y="5635358"/>
              <a:ext cx="51332" cy="36452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9091 w 10280"/>
                <a:gd name="connsiteY3" fmla="*/ 6774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10280"/>
                <a:gd name="connsiteY0" fmla="*/ 0 h 10000"/>
                <a:gd name="connsiteX1" fmla="*/ 7818 w 10280"/>
                <a:gd name="connsiteY1" fmla="*/ 0 h 10000"/>
                <a:gd name="connsiteX2" fmla="*/ 10000 w 10280"/>
                <a:gd name="connsiteY2" fmla="*/ 3871 h 10000"/>
                <a:gd name="connsiteX3" fmla="*/ 7627 w 10280"/>
                <a:gd name="connsiteY3" fmla="*/ 5476 h 10000"/>
                <a:gd name="connsiteX4" fmla="*/ 5273 w 10280"/>
                <a:gd name="connsiteY4" fmla="*/ 9032 h 10000"/>
                <a:gd name="connsiteX5" fmla="*/ 4000 w 10280"/>
                <a:gd name="connsiteY5" fmla="*/ 6129 h 10000"/>
                <a:gd name="connsiteX6" fmla="*/ 1273 w 10280"/>
                <a:gd name="connsiteY6" fmla="*/ 10000 h 10000"/>
                <a:gd name="connsiteX7" fmla="*/ 0 w 10280"/>
                <a:gd name="connsiteY7" fmla="*/ 6129 h 10000"/>
                <a:gd name="connsiteX8" fmla="*/ 3455 w 10280"/>
                <a:gd name="connsiteY8" fmla="*/ 1613 h 10000"/>
                <a:gd name="connsiteX9" fmla="*/ 6000 w 10280"/>
                <a:gd name="connsiteY9" fmla="*/ 3871 h 10000"/>
                <a:gd name="connsiteX10" fmla="*/ 7818 w 10280"/>
                <a:gd name="connsiteY10" fmla="*/ 0 h 10000"/>
                <a:gd name="connsiteX0" fmla="*/ 7818 w 9210"/>
                <a:gd name="connsiteY0" fmla="*/ 0 h 10000"/>
                <a:gd name="connsiteX1" fmla="*/ 7818 w 9210"/>
                <a:gd name="connsiteY1" fmla="*/ 0 h 10000"/>
                <a:gd name="connsiteX2" fmla="*/ 8780 w 9210"/>
                <a:gd name="connsiteY2" fmla="*/ 3438 h 10000"/>
                <a:gd name="connsiteX3" fmla="*/ 7627 w 9210"/>
                <a:gd name="connsiteY3" fmla="*/ 5476 h 10000"/>
                <a:gd name="connsiteX4" fmla="*/ 5273 w 9210"/>
                <a:gd name="connsiteY4" fmla="*/ 9032 h 10000"/>
                <a:gd name="connsiteX5" fmla="*/ 4000 w 9210"/>
                <a:gd name="connsiteY5" fmla="*/ 6129 h 10000"/>
                <a:gd name="connsiteX6" fmla="*/ 1273 w 9210"/>
                <a:gd name="connsiteY6" fmla="*/ 10000 h 10000"/>
                <a:gd name="connsiteX7" fmla="*/ 0 w 9210"/>
                <a:gd name="connsiteY7" fmla="*/ 6129 h 10000"/>
                <a:gd name="connsiteX8" fmla="*/ 3455 w 9210"/>
                <a:gd name="connsiteY8" fmla="*/ 1613 h 10000"/>
                <a:gd name="connsiteX9" fmla="*/ 6000 w 9210"/>
                <a:gd name="connsiteY9" fmla="*/ 3871 h 10000"/>
                <a:gd name="connsiteX10" fmla="*/ 7818 w 9210"/>
                <a:gd name="connsiteY10" fmla="*/ 0 h 10000"/>
                <a:gd name="connsiteX0" fmla="*/ 7107 w 8618"/>
                <a:gd name="connsiteY0" fmla="*/ 0 h 10000"/>
                <a:gd name="connsiteX1" fmla="*/ 7107 w 8618"/>
                <a:gd name="connsiteY1" fmla="*/ 0 h 10000"/>
                <a:gd name="connsiteX2" fmla="*/ 8151 w 8618"/>
                <a:gd name="connsiteY2" fmla="*/ 3438 h 10000"/>
                <a:gd name="connsiteX3" fmla="*/ 6899 w 8618"/>
                <a:gd name="connsiteY3" fmla="*/ 5476 h 10000"/>
                <a:gd name="connsiteX4" fmla="*/ 4343 w 8618"/>
                <a:gd name="connsiteY4" fmla="*/ 9032 h 10000"/>
                <a:gd name="connsiteX5" fmla="*/ 2961 w 8618"/>
                <a:gd name="connsiteY5" fmla="*/ 6129 h 10000"/>
                <a:gd name="connsiteX6" fmla="*/ 0 w 8618"/>
                <a:gd name="connsiteY6" fmla="*/ 10000 h 10000"/>
                <a:gd name="connsiteX7" fmla="*/ 472 w 8618"/>
                <a:gd name="connsiteY7" fmla="*/ 4398 h 10000"/>
                <a:gd name="connsiteX8" fmla="*/ 2369 w 8618"/>
                <a:gd name="connsiteY8" fmla="*/ 1613 h 10000"/>
                <a:gd name="connsiteX9" fmla="*/ 5133 w 8618"/>
                <a:gd name="connsiteY9" fmla="*/ 3871 h 10000"/>
                <a:gd name="connsiteX10" fmla="*/ 7107 w 8618"/>
                <a:gd name="connsiteY1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18" h="10000">
                  <a:moveTo>
                    <a:pt x="7107" y="0"/>
                  </a:moveTo>
                  <a:lnTo>
                    <a:pt x="7107" y="0"/>
                  </a:lnTo>
                  <a:cubicBezTo>
                    <a:pt x="7896" y="1290"/>
                    <a:pt x="9375" y="-1142"/>
                    <a:pt x="8151" y="3438"/>
                  </a:cubicBezTo>
                  <a:lnTo>
                    <a:pt x="6899" y="5476"/>
                  </a:lnTo>
                  <a:lnTo>
                    <a:pt x="4343" y="9032"/>
                  </a:lnTo>
                  <a:lnTo>
                    <a:pt x="2961" y="6129"/>
                  </a:lnTo>
                  <a:lnTo>
                    <a:pt x="0" y="10000"/>
                  </a:lnTo>
                  <a:cubicBezTo>
                    <a:pt x="157" y="8133"/>
                    <a:pt x="315" y="6265"/>
                    <a:pt x="472" y="4398"/>
                  </a:cubicBezTo>
                  <a:lnTo>
                    <a:pt x="2369" y="1613"/>
                  </a:lnTo>
                  <a:lnTo>
                    <a:pt x="5133" y="3871"/>
                  </a:lnTo>
                  <a:lnTo>
                    <a:pt x="710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2" name="Freeform 111">
              <a:extLst>
                <a:ext uri="{FF2B5EF4-FFF2-40B4-BE49-F238E27FC236}">
                  <a16:creationId xmlns:a16="http://schemas.microsoft.com/office/drawing/2014/main" id="{35C05D72-B053-4DC8-9D51-9A1BF7E32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050" y="3593640"/>
              <a:ext cx="18814" cy="42332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Freeform 166">
              <a:extLst>
                <a:ext uri="{FF2B5EF4-FFF2-40B4-BE49-F238E27FC236}">
                  <a16:creationId xmlns:a16="http://schemas.microsoft.com/office/drawing/2014/main" id="{5F659A32-B83B-4B99-8FA7-4B2AF81C5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4592" y="4230961"/>
              <a:ext cx="58793" cy="17807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4" name="Freeform 125">
              <a:extLst>
                <a:ext uri="{FF2B5EF4-FFF2-40B4-BE49-F238E27FC236}">
                  <a16:creationId xmlns:a16="http://schemas.microsoft.com/office/drawing/2014/main" id="{88F848DB-0ADB-4C03-AFE3-2A6155B31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6944" y="4256830"/>
              <a:ext cx="58793" cy="3057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5" name="Freeform 129">
              <a:extLst>
                <a:ext uri="{FF2B5EF4-FFF2-40B4-BE49-F238E27FC236}">
                  <a16:creationId xmlns:a16="http://schemas.microsoft.com/office/drawing/2014/main" id="{E7BF7FCE-29B6-448A-91A5-964F134F48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7762" y="3621749"/>
              <a:ext cx="125819" cy="166974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6" name="Freeform 131">
              <a:extLst>
                <a:ext uri="{FF2B5EF4-FFF2-40B4-BE49-F238E27FC236}">
                  <a16:creationId xmlns:a16="http://schemas.microsoft.com/office/drawing/2014/main" id="{FDD0C8AE-4E1D-491D-AC08-359D94139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2658" y="1652968"/>
              <a:ext cx="1261846" cy="1480318"/>
            </a:xfrm>
            <a:custGeom>
              <a:avLst/>
              <a:gdLst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54635 w 1600739"/>
                <a:gd name="connsiteY74" fmla="*/ 1956305 h 2165489"/>
                <a:gd name="connsiteX75" fmla="*/ 838467 w 1600739"/>
                <a:gd name="connsiteY75" fmla="*/ 1992035 h 2165489"/>
                <a:gd name="connsiteX76" fmla="*/ 796368 w 1600739"/>
                <a:gd name="connsiteY76" fmla="*/ 2035561 h 2165489"/>
                <a:gd name="connsiteX77" fmla="*/ 807733 w 1600739"/>
                <a:gd name="connsiteY77" fmla="*/ 2074323 h 2165489"/>
                <a:gd name="connsiteX78" fmla="*/ 796368 w 1600739"/>
                <a:gd name="connsiteY78" fmla="*/ 2116116 h 2165489"/>
                <a:gd name="connsiteX79" fmla="*/ 785003 w 1600739"/>
                <a:gd name="connsiteY79" fmla="*/ 2165489 h 2165489"/>
                <a:gd name="connsiteX80" fmla="*/ 746105 w 1600739"/>
                <a:gd name="connsiteY80" fmla="*/ 2165489 h 2165489"/>
                <a:gd name="connsiteX81" fmla="*/ 708967 w 1600739"/>
                <a:gd name="connsiteY81" fmla="*/ 2126727 h 2165489"/>
                <a:gd name="connsiteX82" fmla="*/ 655503 w 1600739"/>
                <a:gd name="connsiteY82" fmla="*/ 2126727 h 2165489"/>
                <a:gd name="connsiteX83" fmla="*/ 627970 w 1600739"/>
                <a:gd name="connsiteY83" fmla="*/ 2098143 h 2165489"/>
                <a:gd name="connsiteX84" fmla="*/ 611803 w 1600739"/>
                <a:gd name="connsiteY84" fmla="*/ 2052018 h 2165489"/>
                <a:gd name="connsiteX85" fmla="*/ 566502 w 1600739"/>
                <a:gd name="connsiteY85" fmla="*/ 1984672 h 2165489"/>
                <a:gd name="connsiteX86" fmla="*/ 555136 w 1600739"/>
                <a:gd name="connsiteY86" fmla="*/ 1950241 h 2165489"/>
                <a:gd name="connsiteX87" fmla="*/ 551935 w 1600739"/>
                <a:gd name="connsiteY87" fmla="*/ 1900868 h 2165489"/>
                <a:gd name="connsiteX88" fmla="*/ 513037 w 1600739"/>
                <a:gd name="connsiteY88" fmla="*/ 1844133 h 2165489"/>
                <a:gd name="connsiteX89" fmla="*/ 524402 w 1600739"/>
                <a:gd name="connsiteY89" fmla="*/ 1800824 h 2165489"/>
                <a:gd name="connsiteX90" fmla="*/ 505033 w 1600739"/>
                <a:gd name="connsiteY90" fmla="*/ 1777003 h 2165489"/>
                <a:gd name="connsiteX91" fmla="*/ 532566 w 1600739"/>
                <a:gd name="connsiteY91" fmla="*/ 1705110 h 2165489"/>
                <a:gd name="connsiteX92" fmla="*/ 569703 w 1600739"/>
                <a:gd name="connsiteY92" fmla="*/ 1681289 h 2165489"/>
                <a:gd name="connsiteX93" fmla="*/ 582669 w 1600739"/>
                <a:gd name="connsiteY93" fmla="*/ 1652922 h 2165489"/>
                <a:gd name="connsiteX94" fmla="*/ 585871 w 1600739"/>
                <a:gd name="connsiteY94" fmla="*/ 1599001 h 2165489"/>
                <a:gd name="connsiteX95" fmla="*/ 555136 w 1600739"/>
                <a:gd name="connsiteY95" fmla="*/ 1621522 h 2165489"/>
                <a:gd name="connsiteX96" fmla="*/ 543771 w 1600739"/>
                <a:gd name="connsiteY96" fmla="*/ 1631917 h 2165489"/>
                <a:gd name="connsiteX97" fmla="*/ 521201 w 1600739"/>
                <a:gd name="connsiteY97" fmla="*/ 1642527 h 2165489"/>
                <a:gd name="connsiteX98" fmla="*/ 485504 w 1600739"/>
                <a:gd name="connsiteY98" fmla="*/ 1621522 h 2165489"/>
                <a:gd name="connsiteX99" fmla="*/ 485504 w 1600739"/>
                <a:gd name="connsiteY99" fmla="*/ 1570634 h 2165489"/>
                <a:gd name="connsiteX100" fmla="*/ 493668 w 1600739"/>
                <a:gd name="connsiteY100" fmla="*/ 1536419 h 2165489"/>
                <a:gd name="connsiteX101" fmla="*/ 521201 w 1600739"/>
                <a:gd name="connsiteY101" fmla="*/ 1531872 h 2165489"/>
                <a:gd name="connsiteX102" fmla="*/ 574505 w 1600739"/>
                <a:gd name="connsiteY102" fmla="*/ 1554176 h 2165489"/>
                <a:gd name="connsiteX103" fmla="*/ 527604 w 1600739"/>
                <a:gd name="connsiteY103" fmla="*/ 1503504 h 2165489"/>
                <a:gd name="connsiteX104" fmla="*/ 505033 w 1600739"/>
                <a:gd name="connsiteY104" fmla="*/ 1479467 h 2165489"/>
                <a:gd name="connsiteX105" fmla="*/ 479101 w 1600739"/>
                <a:gd name="connsiteY105" fmla="*/ 1490078 h 2165489"/>
                <a:gd name="connsiteX106" fmla="*/ 456371 w 1600739"/>
                <a:gd name="connsiteY106" fmla="*/ 1472105 h 2165489"/>
                <a:gd name="connsiteX107" fmla="*/ 485504 w 1600739"/>
                <a:gd name="connsiteY107" fmla="*/ 1397396 h 2165489"/>
                <a:gd name="connsiteX108" fmla="*/ 470938 w 1600739"/>
                <a:gd name="connsiteY108" fmla="*/ 1370544 h 2165489"/>
                <a:gd name="connsiteX109" fmla="*/ 448367 w 1600739"/>
                <a:gd name="connsiteY109" fmla="*/ 1309261 h 2165489"/>
                <a:gd name="connsiteX110" fmla="*/ 417633 w 1600739"/>
                <a:gd name="connsiteY110" fmla="*/ 1218095 h 2165489"/>
                <a:gd name="connsiteX111" fmla="*/ 383537 w 1600739"/>
                <a:gd name="connsiteY111" fmla="*/ 1182148 h 2165489"/>
                <a:gd name="connsiteX112" fmla="*/ 383537 w 1600739"/>
                <a:gd name="connsiteY112" fmla="*/ 1140354 h 2165489"/>
                <a:gd name="connsiteX113" fmla="*/ 314065 w 1600739"/>
                <a:gd name="connsiteY113" fmla="*/ 1083402 h 2165489"/>
                <a:gd name="connsiteX114" fmla="*/ 260600 w 1600739"/>
                <a:gd name="connsiteY114" fmla="*/ 1076040 h 2165489"/>
                <a:gd name="connsiteX115" fmla="*/ 187767 w 1600739"/>
                <a:gd name="connsiteY115" fmla="*/ 1079071 h 2165489"/>
                <a:gd name="connsiteX116" fmla="*/ 126298 w 1600739"/>
                <a:gd name="connsiteY116" fmla="*/ 1090981 h 2165489"/>
                <a:gd name="connsiteX117" fmla="*/ 95564 w 1600739"/>
                <a:gd name="connsiteY117" fmla="*/ 1055035 h 2165489"/>
                <a:gd name="connsiteX118" fmla="*/ 50103 w 1600739"/>
                <a:gd name="connsiteY118" fmla="*/ 990937 h 2165489"/>
                <a:gd name="connsiteX119" fmla="*/ 118135 w 1600739"/>
                <a:gd name="connsiteY119" fmla="*/ 956506 h 2165489"/>
                <a:gd name="connsiteX120" fmla="*/ 168398 w 1600739"/>
                <a:gd name="connsiteY120" fmla="*/ 948926 h 2165489"/>
                <a:gd name="connsiteX121" fmla="*/ 58267 w 1600739"/>
                <a:gd name="connsiteY121" fmla="*/ 920559 h 2165489"/>
                <a:gd name="connsiteX122" fmla="*/ 0 w 1600739"/>
                <a:gd name="connsiteY122" fmla="*/ 874218 h 2165489"/>
                <a:gd name="connsiteX123" fmla="*/ 3202 w 1600739"/>
                <a:gd name="connsiteY123" fmla="*/ 827876 h 2165489"/>
                <a:gd name="connsiteX124" fmla="*/ 103568 w 1600739"/>
                <a:gd name="connsiteY124" fmla="*/ 771141 h 2165489"/>
                <a:gd name="connsiteX125" fmla="*/ 199132 w 1600739"/>
                <a:gd name="connsiteY125" fmla="*/ 708342 h 2165489"/>
                <a:gd name="connsiteX126" fmla="*/ 207136 w 1600739"/>
                <a:gd name="connsiteY126" fmla="*/ 662001 h 2165489"/>
                <a:gd name="connsiteX127" fmla="*/ 137504 w 1600739"/>
                <a:gd name="connsiteY127" fmla="*/ 612845 h 2165489"/>
                <a:gd name="connsiteX128" fmla="*/ 160234 w 1600739"/>
                <a:gd name="connsiteY128" fmla="*/ 555893 h 2165489"/>
                <a:gd name="connsiteX129" fmla="*/ 249235 w 1600739"/>
                <a:gd name="connsiteY129" fmla="*/ 449785 h 2165489"/>
                <a:gd name="connsiteX130" fmla="*/ 286532 w 1600739"/>
                <a:gd name="connsiteY130" fmla="*/ 431811 h 2165489"/>
                <a:gd name="connsiteX131" fmla="*/ 275167 w 1600739"/>
                <a:gd name="connsiteY131" fmla="*/ 358618 h 2165489"/>
                <a:gd name="connsiteX132" fmla="*/ 341438 w 1600739"/>
                <a:gd name="connsiteY132" fmla="*/ 312277 h 2165489"/>
                <a:gd name="connsiteX133" fmla="*/ 420834 w 1600739"/>
                <a:gd name="connsiteY133" fmla="*/ 286941 h 2165489"/>
                <a:gd name="connsiteX134" fmla="*/ 501672 w 1600739"/>
                <a:gd name="connsiteY134" fmla="*/ 283910 h 2165489"/>
                <a:gd name="connsiteX135" fmla="*/ 532566 w 1600739"/>
                <a:gd name="connsiteY135" fmla="*/ 340645 h 2165489"/>
                <a:gd name="connsiteX136" fmla="*/ 600437 w 1600739"/>
                <a:gd name="connsiteY136" fmla="*/ 240600 h 2165489"/>
                <a:gd name="connsiteX137" fmla="*/ 661906 w 1600739"/>
                <a:gd name="connsiteY137" fmla="*/ 307946 h 2165489"/>
                <a:gd name="connsiteX138" fmla="*/ 700804 w 1600739"/>
                <a:gd name="connsiteY138" fmla="*/ 322888 h 2165489"/>
                <a:gd name="connsiteX139" fmla="*/ 754268 w 1600739"/>
                <a:gd name="connsiteY139" fmla="*/ 375076 h 2165489"/>
                <a:gd name="connsiteX140" fmla="*/ 689438 w 1600739"/>
                <a:gd name="connsiteY140" fmla="*/ 283910 h 2165489"/>
                <a:gd name="connsiteX141" fmla="*/ 692800 w 1600739"/>
                <a:gd name="connsiteY141" fmla="*/ 206169 h 2165489"/>
                <a:gd name="connsiteX142" fmla="*/ 781801 w 1600739"/>
                <a:gd name="connsiteY142" fmla="*/ 89667 h 2165489"/>
                <a:gd name="connsiteX143" fmla="*/ 855275 w 1600739"/>
                <a:gd name="connsiteY143" fmla="*/ 94431 h 2165489"/>
                <a:gd name="connsiteX144" fmla="*/ 899596 w 1600739"/>
                <a:gd name="connsiteY144" fmla="*/ 33926 h 2165489"/>
                <a:gd name="connsiteX145" fmla="*/ 903617 w 1600739"/>
                <a:gd name="connsiteY145" fmla="*/ 35963 h 2165489"/>
                <a:gd name="connsiteX146" fmla="*/ 998701 w 1600739"/>
                <a:gd name="connsiteY146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4635 w 1600739"/>
                <a:gd name="connsiteY73" fmla="*/ 1917326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796368 w 1600739"/>
                <a:gd name="connsiteY77" fmla="*/ 2035561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914502 w 1600739"/>
                <a:gd name="connsiteY71" fmla="*/ 186817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950039 w 1600739"/>
                <a:gd name="connsiteY70" fmla="*/ 185474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65775 w 1600739"/>
                <a:gd name="connsiteY72" fmla="*/ 187739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87702 w 1600739"/>
                <a:gd name="connsiteY66" fmla="*/ 1720051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60170 w 1600739"/>
                <a:gd name="connsiteY67" fmla="*/ 174408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65489"/>
                <a:gd name="connsiteX1" fmla="*/ 899596 w 1600739"/>
                <a:gd name="connsiteY1" fmla="*/ 33926 h 2165489"/>
                <a:gd name="connsiteX2" fmla="*/ 908119 w 1600739"/>
                <a:gd name="connsiteY2" fmla="*/ 19671 h 2165489"/>
                <a:gd name="connsiteX3" fmla="*/ 998701 w 1600739"/>
                <a:gd name="connsiteY3" fmla="*/ 16 h 2165489"/>
                <a:gd name="connsiteX4" fmla="*/ 1209038 w 1600739"/>
                <a:gd name="connsiteY4" fmla="*/ 28384 h 2165489"/>
                <a:gd name="connsiteX5" fmla="*/ 1368312 w 1600739"/>
                <a:gd name="connsiteY5" fmla="*/ 174986 h 2165489"/>
                <a:gd name="connsiteX6" fmla="*/ 1323971 w 1600739"/>
                <a:gd name="connsiteY6" fmla="*/ 258574 h 2165489"/>
                <a:gd name="connsiteX7" fmla="*/ 1225206 w 1600739"/>
                <a:gd name="connsiteY7" fmla="*/ 265936 h 2165489"/>
                <a:gd name="connsiteX8" fmla="*/ 1082740 w 1600739"/>
                <a:gd name="connsiteY8" fmla="*/ 283910 h 2165489"/>
                <a:gd name="connsiteX9" fmla="*/ 1095706 w 1600739"/>
                <a:gd name="connsiteY9" fmla="*/ 315309 h 2165489"/>
                <a:gd name="connsiteX10" fmla="*/ 1191270 w 1600739"/>
                <a:gd name="connsiteY10" fmla="*/ 297336 h 2165489"/>
                <a:gd name="connsiteX11" fmla="*/ 1267305 w 1600739"/>
                <a:gd name="connsiteY11" fmla="*/ 354287 h 2165489"/>
                <a:gd name="connsiteX12" fmla="*/ 1317568 w 1600739"/>
                <a:gd name="connsiteY12" fmla="*/ 304915 h 2165489"/>
                <a:gd name="connsiteX13" fmla="*/ 1340139 w 1600739"/>
                <a:gd name="connsiteY13" fmla="*/ 364682 h 2165489"/>
                <a:gd name="connsiteX14" fmla="*/ 1312606 w 1600739"/>
                <a:gd name="connsiteY14" fmla="*/ 460396 h 2165489"/>
                <a:gd name="connsiteX15" fmla="*/ 1379037 w 1600739"/>
                <a:gd name="connsiteY15" fmla="*/ 400629 h 2165489"/>
                <a:gd name="connsiteX16" fmla="*/ 1505175 w 1600739"/>
                <a:gd name="connsiteY16" fmla="*/ 336314 h 2165489"/>
                <a:gd name="connsiteX17" fmla="*/ 1584572 w 1600739"/>
                <a:gd name="connsiteY17" fmla="*/ 369229 h 2165489"/>
                <a:gd name="connsiteX18" fmla="*/ 1600739 w 1600739"/>
                <a:gd name="connsiteY18" fmla="*/ 436359 h 2165489"/>
                <a:gd name="connsiteX19" fmla="*/ 1493970 w 1600739"/>
                <a:gd name="connsiteY19" fmla="*/ 545499 h 2165489"/>
                <a:gd name="connsiteX20" fmla="*/ 1477802 w 1600739"/>
                <a:gd name="connsiteY20" fmla="*/ 576898 h 2165489"/>
                <a:gd name="connsiteX21" fmla="*/ 1393604 w 1600739"/>
                <a:gd name="connsiteY21" fmla="*/ 602234 h 2165489"/>
                <a:gd name="connsiteX22" fmla="*/ 1384639 w 1600739"/>
                <a:gd name="connsiteY22" fmla="*/ 651823 h 2165489"/>
                <a:gd name="connsiteX23" fmla="*/ 1424338 w 1600739"/>
                <a:gd name="connsiteY23" fmla="*/ 708342 h 2165489"/>
                <a:gd name="connsiteX24" fmla="*/ 1422577 w 1600739"/>
                <a:gd name="connsiteY24" fmla="*/ 815750 h 2165489"/>
                <a:gd name="connsiteX25" fmla="*/ 1404969 w 1600739"/>
                <a:gd name="connsiteY25" fmla="*/ 920559 h 2165489"/>
                <a:gd name="connsiteX26" fmla="*/ 1435703 w 1600739"/>
                <a:gd name="connsiteY26" fmla="*/ 995267 h 2165489"/>
                <a:gd name="connsiteX27" fmla="*/ 1393604 w 1600739"/>
                <a:gd name="connsiteY27" fmla="*/ 998299 h 2165489"/>
                <a:gd name="connsiteX28" fmla="*/ 1351504 w 1600739"/>
                <a:gd name="connsiteY28" fmla="*/ 1029699 h 2165489"/>
                <a:gd name="connsiteX29" fmla="*/ 1396805 w 1600739"/>
                <a:gd name="connsiteY29" fmla="*/ 1086434 h 2165489"/>
                <a:gd name="connsiteX30" fmla="*/ 1404969 w 1600739"/>
                <a:gd name="connsiteY30" fmla="*/ 1168722 h 2165489"/>
                <a:gd name="connsiteX31" fmla="*/ 1379037 w 1600739"/>
                <a:gd name="connsiteY31" fmla="*/ 1174569 h 2165489"/>
                <a:gd name="connsiteX32" fmla="*/ 1412972 w 1600739"/>
                <a:gd name="connsiteY32" fmla="*/ 1256857 h 2165489"/>
                <a:gd name="connsiteX33" fmla="*/ 1279151 w 1600739"/>
                <a:gd name="connsiteY33" fmla="*/ 1238883 h 2165489"/>
                <a:gd name="connsiteX34" fmla="*/ 1385440 w 1600739"/>
                <a:gd name="connsiteY34" fmla="*/ 1298650 h 2165489"/>
                <a:gd name="connsiteX35" fmla="*/ 1374075 w 1600739"/>
                <a:gd name="connsiteY35" fmla="*/ 1327018 h 2165489"/>
                <a:gd name="connsiteX36" fmla="*/ 1340139 w 1600739"/>
                <a:gd name="connsiteY36" fmla="*/ 1337629 h 2165489"/>
                <a:gd name="connsiteX37" fmla="*/ 1251778 w 1600739"/>
                <a:gd name="connsiteY37" fmla="*/ 1310994 h 2165489"/>
                <a:gd name="connsiteX38" fmla="*/ 1336937 w 1600739"/>
                <a:gd name="connsiteY38" fmla="*/ 1394364 h 2165489"/>
                <a:gd name="connsiteX39" fmla="*/ 1336937 w 1600739"/>
                <a:gd name="connsiteY39" fmla="*/ 1430311 h 2165489"/>
                <a:gd name="connsiteX40" fmla="*/ 1213360 w 1600739"/>
                <a:gd name="connsiteY40" fmla="*/ 1368812 h 2165489"/>
                <a:gd name="connsiteX41" fmla="*/ 1270507 w 1600739"/>
                <a:gd name="connsiteY41" fmla="*/ 1419700 h 2165489"/>
                <a:gd name="connsiteX42" fmla="*/ 1306203 w 1600739"/>
                <a:gd name="connsiteY42" fmla="*/ 1440705 h 2165489"/>
                <a:gd name="connsiteX43" fmla="*/ 1340139 w 1600739"/>
                <a:gd name="connsiteY43" fmla="*/ 1487047 h 2165489"/>
                <a:gd name="connsiteX44" fmla="*/ 1351504 w 1600739"/>
                <a:gd name="connsiteY44" fmla="*/ 1546814 h 2165489"/>
                <a:gd name="connsiteX45" fmla="*/ 1301241 w 1600739"/>
                <a:gd name="connsiteY45" fmla="*/ 1560240 h 2165489"/>
                <a:gd name="connsiteX46" fmla="*/ 1281872 w 1600739"/>
                <a:gd name="connsiteY46" fmla="*/ 1531872 h 2165489"/>
                <a:gd name="connsiteX47" fmla="*/ 1239773 w 1600739"/>
                <a:gd name="connsiteY47" fmla="*/ 1476652 h 2165489"/>
                <a:gd name="connsiteX48" fmla="*/ 1252079 w 1600739"/>
                <a:gd name="connsiteY48" fmla="*/ 1516089 h 2165489"/>
                <a:gd name="connsiteX49" fmla="*/ 1246470 w 1600739"/>
                <a:gd name="connsiteY49" fmla="*/ 1517958 h 2165489"/>
                <a:gd name="connsiteX50" fmla="*/ 1170270 w 1600739"/>
                <a:gd name="connsiteY50" fmla="*/ 1521768 h 2165489"/>
                <a:gd name="connsiteX51" fmla="*/ 1164555 w 1600739"/>
                <a:gd name="connsiteY51" fmla="*/ 1525578 h 2165489"/>
                <a:gd name="connsiteX52" fmla="*/ 1170270 w 1600739"/>
                <a:gd name="connsiteY52" fmla="*/ 1527483 h 2165489"/>
                <a:gd name="connsiteX53" fmla="*/ 1206465 w 1600739"/>
                <a:gd name="connsiteY53" fmla="*/ 1529388 h 2165489"/>
                <a:gd name="connsiteX54" fmla="*/ 1214085 w 1600739"/>
                <a:gd name="connsiteY54" fmla="*/ 1531293 h 2165489"/>
                <a:gd name="connsiteX55" fmla="*/ 1223610 w 1600739"/>
                <a:gd name="connsiteY55" fmla="*/ 1533198 h 2165489"/>
                <a:gd name="connsiteX56" fmla="*/ 1235040 w 1600739"/>
                <a:gd name="connsiteY56" fmla="*/ 1537008 h 2165489"/>
                <a:gd name="connsiteX57" fmla="*/ 1250280 w 1600739"/>
                <a:gd name="connsiteY57" fmla="*/ 1538913 h 2165489"/>
                <a:gd name="connsiteX58" fmla="*/ 1258955 w 1600739"/>
                <a:gd name="connsiteY58" fmla="*/ 1538124 h 2165489"/>
                <a:gd name="connsiteX59" fmla="*/ 1259302 w 1600739"/>
                <a:gd name="connsiteY59" fmla="*/ 1539234 h 2165489"/>
                <a:gd name="connsiteX60" fmla="*/ 1119877 w 1600739"/>
                <a:gd name="connsiteY60" fmla="*/ 1585792 h 2165489"/>
                <a:gd name="connsiteX61" fmla="*/ 1298039 w 1600739"/>
                <a:gd name="connsiteY61" fmla="*/ 1582544 h 2165489"/>
                <a:gd name="connsiteX62" fmla="*/ 1332135 w 1600739"/>
                <a:gd name="connsiteY62" fmla="*/ 1585576 h 2165489"/>
                <a:gd name="connsiteX63" fmla="*/ 1264104 w 1600739"/>
                <a:gd name="connsiteY63" fmla="*/ 1645343 h 2165489"/>
                <a:gd name="connsiteX64" fmla="*/ 1191270 w 1600739"/>
                <a:gd name="connsiteY64" fmla="*/ 1699263 h 2165489"/>
                <a:gd name="connsiteX65" fmla="*/ 1113634 w 1600739"/>
                <a:gd name="connsiteY65" fmla="*/ 1720051 h 2165489"/>
                <a:gd name="connsiteX66" fmla="*/ 1072462 w 1600739"/>
                <a:gd name="connsiteY66" fmla="*/ 1699096 h 2165489"/>
                <a:gd name="connsiteX67" fmla="*/ 1079220 w 1600739"/>
                <a:gd name="connsiteY67" fmla="*/ 1728848 h 2165489"/>
                <a:gd name="connsiteX68" fmla="*/ 1022872 w 1600739"/>
                <a:gd name="connsiteY68" fmla="*/ 1808403 h 2165489"/>
                <a:gd name="connsiteX69" fmla="*/ 967967 w 1600739"/>
                <a:gd name="connsiteY69" fmla="*/ 1850196 h 2165489"/>
                <a:gd name="connsiteX70" fmla="*/ 898604 w 1600739"/>
                <a:gd name="connsiteY70" fmla="*/ 1877604 h 2165489"/>
                <a:gd name="connsiteX71" fmla="*/ 859257 w 1600739"/>
                <a:gd name="connsiteY71" fmla="*/ 1845310 h 2165489"/>
                <a:gd name="connsiteX72" fmla="*/ 877205 w 1600739"/>
                <a:gd name="connsiteY72" fmla="*/ 1892637 h 2165489"/>
                <a:gd name="connsiteX73" fmla="*/ 852730 w 1600739"/>
                <a:gd name="connsiteY73" fmla="*/ 1934471 h 2165489"/>
                <a:gd name="connsiteX74" fmla="*/ 827370 w 1600739"/>
                <a:gd name="connsiteY74" fmla="*/ 1938963 h 2165489"/>
                <a:gd name="connsiteX75" fmla="*/ 854635 w 1600739"/>
                <a:gd name="connsiteY75" fmla="*/ 1956305 h 2165489"/>
                <a:gd name="connsiteX76" fmla="*/ 838467 w 1600739"/>
                <a:gd name="connsiteY76" fmla="*/ 1992035 h 2165489"/>
                <a:gd name="connsiteX77" fmla="*/ 800178 w 1600739"/>
                <a:gd name="connsiteY77" fmla="*/ 2018416 h 2165489"/>
                <a:gd name="connsiteX78" fmla="*/ 807733 w 1600739"/>
                <a:gd name="connsiteY78" fmla="*/ 2074323 h 2165489"/>
                <a:gd name="connsiteX79" fmla="*/ 796368 w 1600739"/>
                <a:gd name="connsiteY79" fmla="*/ 2116116 h 2165489"/>
                <a:gd name="connsiteX80" fmla="*/ 785003 w 1600739"/>
                <a:gd name="connsiteY80" fmla="*/ 2165489 h 2165489"/>
                <a:gd name="connsiteX81" fmla="*/ 746105 w 1600739"/>
                <a:gd name="connsiteY81" fmla="*/ 2165489 h 2165489"/>
                <a:gd name="connsiteX82" fmla="*/ 708967 w 1600739"/>
                <a:gd name="connsiteY82" fmla="*/ 2126727 h 2165489"/>
                <a:gd name="connsiteX83" fmla="*/ 655503 w 1600739"/>
                <a:gd name="connsiteY83" fmla="*/ 2126727 h 2165489"/>
                <a:gd name="connsiteX84" fmla="*/ 627970 w 1600739"/>
                <a:gd name="connsiteY84" fmla="*/ 2098143 h 2165489"/>
                <a:gd name="connsiteX85" fmla="*/ 611803 w 1600739"/>
                <a:gd name="connsiteY85" fmla="*/ 2052018 h 2165489"/>
                <a:gd name="connsiteX86" fmla="*/ 566502 w 1600739"/>
                <a:gd name="connsiteY86" fmla="*/ 1984672 h 2165489"/>
                <a:gd name="connsiteX87" fmla="*/ 555136 w 1600739"/>
                <a:gd name="connsiteY87" fmla="*/ 1950241 h 2165489"/>
                <a:gd name="connsiteX88" fmla="*/ 551935 w 1600739"/>
                <a:gd name="connsiteY88" fmla="*/ 1900868 h 2165489"/>
                <a:gd name="connsiteX89" fmla="*/ 513037 w 1600739"/>
                <a:gd name="connsiteY89" fmla="*/ 1844133 h 2165489"/>
                <a:gd name="connsiteX90" fmla="*/ 524402 w 1600739"/>
                <a:gd name="connsiteY90" fmla="*/ 1800824 h 2165489"/>
                <a:gd name="connsiteX91" fmla="*/ 505033 w 1600739"/>
                <a:gd name="connsiteY91" fmla="*/ 1777003 h 2165489"/>
                <a:gd name="connsiteX92" fmla="*/ 532566 w 1600739"/>
                <a:gd name="connsiteY92" fmla="*/ 1705110 h 2165489"/>
                <a:gd name="connsiteX93" fmla="*/ 569703 w 1600739"/>
                <a:gd name="connsiteY93" fmla="*/ 1681289 h 2165489"/>
                <a:gd name="connsiteX94" fmla="*/ 582669 w 1600739"/>
                <a:gd name="connsiteY94" fmla="*/ 1652922 h 2165489"/>
                <a:gd name="connsiteX95" fmla="*/ 585871 w 1600739"/>
                <a:gd name="connsiteY95" fmla="*/ 1599001 h 2165489"/>
                <a:gd name="connsiteX96" fmla="*/ 555136 w 1600739"/>
                <a:gd name="connsiteY96" fmla="*/ 1621522 h 2165489"/>
                <a:gd name="connsiteX97" fmla="*/ 543771 w 1600739"/>
                <a:gd name="connsiteY97" fmla="*/ 1631917 h 2165489"/>
                <a:gd name="connsiteX98" fmla="*/ 521201 w 1600739"/>
                <a:gd name="connsiteY98" fmla="*/ 1642527 h 2165489"/>
                <a:gd name="connsiteX99" fmla="*/ 485504 w 1600739"/>
                <a:gd name="connsiteY99" fmla="*/ 1621522 h 2165489"/>
                <a:gd name="connsiteX100" fmla="*/ 485504 w 1600739"/>
                <a:gd name="connsiteY100" fmla="*/ 1570634 h 2165489"/>
                <a:gd name="connsiteX101" fmla="*/ 493668 w 1600739"/>
                <a:gd name="connsiteY101" fmla="*/ 1536419 h 2165489"/>
                <a:gd name="connsiteX102" fmla="*/ 521201 w 1600739"/>
                <a:gd name="connsiteY102" fmla="*/ 1531872 h 2165489"/>
                <a:gd name="connsiteX103" fmla="*/ 574505 w 1600739"/>
                <a:gd name="connsiteY103" fmla="*/ 1554176 h 2165489"/>
                <a:gd name="connsiteX104" fmla="*/ 527604 w 1600739"/>
                <a:gd name="connsiteY104" fmla="*/ 1503504 h 2165489"/>
                <a:gd name="connsiteX105" fmla="*/ 505033 w 1600739"/>
                <a:gd name="connsiteY105" fmla="*/ 1479467 h 2165489"/>
                <a:gd name="connsiteX106" fmla="*/ 479101 w 1600739"/>
                <a:gd name="connsiteY106" fmla="*/ 1490078 h 2165489"/>
                <a:gd name="connsiteX107" fmla="*/ 456371 w 1600739"/>
                <a:gd name="connsiteY107" fmla="*/ 1472105 h 2165489"/>
                <a:gd name="connsiteX108" fmla="*/ 485504 w 1600739"/>
                <a:gd name="connsiteY108" fmla="*/ 1397396 h 2165489"/>
                <a:gd name="connsiteX109" fmla="*/ 470938 w 1600739"/>
                <a:gd name="connsiteY109" fmla="*/ 1370544 h 2165489"/>
                <a:gd name="connsiteX110" fmla="*/ 448367 w 1600739"/>
                <a:gd name="connsiteY110" fmla="*/ 1309261 h 2165489"/>
                <a:gd name="connsiteX111" fmla="*/ 417633 w 1600739"/>
                <a:gd name="connsiteY111" fmla="*/ 1218095 h 2165489"/>
                <a:gd name="connsiteX112" fmla="*/ 383537 w 1600739"/>
                <a:gd name="connsiteY112" fmla="*/ 1182148 h 2165489"/>
                <a:gd name="connsiteX113" fmla="*/ 383537 w 1600739"/>
                <a:gd name="connsiteY113" fmla="*/ 1140354 h 2165489"/>
                <a:gd name="connsiteX114" fmla="*/ 314065 w 1600739"/>
                <a:gd name="connsiteY114" fmla="*/ 1083402 h 2165489"/>
                <a:gd name="connsiteX115" fmla="*/ 260600 w 1600739"/>
                <a:gd name="connsiteY115" fmla="*/ 1076040 h 2165489"/>
                <a:gd name="connsiteX116" fmla="*/ 187767 w 1600739"/>
                <a:gd name="connsiteY116" fmla="*/ 1079071 h 2165489"/>
                <a:gd name="connsiteX117" fmla="*/ 126298 w 1600739"/>
                <a:gd name="connsiteY117" fmla="*/ 1090981 h 2165489"/>
                <a:gd name="connsiteX118" fmla="*/ 95564 w 1600739"/>
                <a:gd name="connsiteY118" fmla="*/ 1055035 h 2165489"/>
                <a:gd name="connsiteX119" fmla="*/ 50103 w 1600739"/>
                <a:gd name="connsiteY119" fmla="*/ 990937 h 2165489"/>
                <a:gd name="connsiteX120" fmla="*/ 118135 w 1600739"/>
                <a:gd name="connsiteY120" fmla="*/ 956506 h 2165489"/>
                <a:gd name="connsiteX121" fmla="*/ 168398 w 1600739"/>
                <a:gd name="connsiteY121" fmla="*/ 948926 h 2165489"/>
                <a:gd name="connsiteX122" fmla="*/ 58267 w 1600739"/>
                <a:gd name="connsiteY122" fmla="*/ 920559 h 2165489"/>
                <a:gd name="connsiteX123" fmla="*/ 0 w 1600739"/>
                <a:gd name="connsiteY123" fmla="*/ 874218 h 2165489"/>
                <a:gd name="connsiteX124" fmla="*/ 3202 w 1600739"/>
                <a:gd name="connsiteY124" fmla="*/ 827876 h 2165489"/>
                <a:gd name="connsiteX125" fmla="*/ 103568 w 1600739"/>
                <a:gd name="connsiteY125" fmla="*/ 771141 h 2165489"/>
                <a:gd name="connsiteX126" fmla="*/ 199132 w 1600739"/>
                <a:gd name="connsiteY126" fmla="*/ 708342 h 2165489"/>
                <a:gd name="connsiteX127" fmla="*/ 207136 w 1600739"/>
                <a:gd name="connsiteY127" fmla="*/ 662001 h 2165489"/>
                <a:gd name="connsiteX128" fmla="*/ 137504 w 1600739"/>
                <a:gd name="connsiteY128" fmla="*/ 612845 h 2165489"/>
                <a:gd name="connsiteX129" fmla="*/ 160234 w 1600739"/>
                <a:gd name="connsiteY129" fmla="*/ 555893 h 2165489"/>
                <a:gd name="connsiteX130" fmla="*/ 249235 w 1600739"/>
                <a:gd name="connsiteY130" fmla="*/ 449785 h 2165489"/>
                <a:gd name="connsiteX131" fmla="*/ 286532 w 1600739"/>
                <a:gd name="connsiteY131" fmla="*/ 431811 h 2165489"/>
                <a:gd name="connsiteX132" fmla="*/ 275167 w 1600739"/>
                <a:gd name="connsiteY132" fmla="*/ 358618 h 2165489"/>
                <a:gd name="connsiteX133" fmla="*/ 341438 w 1600739"/>
                <a:gd name="connsiteY133" fmla="*/ 312277 h 2165489"/>
                <a:gd name="connsiteX134" fmla="*/ 420834 w 1600739"/>
                <a:gd name="connsiteY134" fmla="*/ 286941 h 2165489"/>
                <a:gd name="connsiteX135" fmla="*/ 501672 w 1600739"/>
                <a:gd name="connsiteY135" fmla="*/ 283910 h 2165489"/>
                <a:gd name="connsiteX136" fmla="*/ 532566 w 1600739"/>
                <a:gd name="connsiteY136" fmla="*/ 340645 h 2165489"/>
                <a:gd name="connsiteX137" fmla="*/ 600437 w 1600739"/>
                <a:gd name="connsiteY137" fmla="*/ 240600 h 2165489"/>
                <a:gd name="connsiteX138" fmla="*/ 661906 w 1600739"/>
                <a:gd name="connsiteY138" fmla="*/ 307946 h 2165489"/>
                <a:gd name="connsiteX139" fmla="*/ 700804 w 1600739"/>
                <a:gd name="connsiteY139" fmla="*/ 322888 h 2165489"/>
                <a:gd name="connsiteX140" fmla="*/ 754268 w 1600739"/>
                <a:gd name="connsiteY140" fmla="*/ 375076 h 2165489"/>
                <a:gd name="connsiteX141" fmla="*/ 689438 w 1600739"/>
                <a:gd name="connsiteY141" fmla="*/ 283910 h 2165489"/>
                <a:gd name="connsiteX142" fmla="*/ 692800 w 1600739"/>
                <a:gd name="connsiteY142" fmla="*/ 206169 h 2165489"/>
                <a:gd name="connsiteX143" fmla="*/ 781801 w 1600739"/>
                <a:gd name="connsiteY143" fmla="*/ 89667 h 2165489"/>
                <a:gd name="connsiteX144" fmla="*/ 855275 w 1600739"/>
                <a:gd name="connsiteY144" fmla="*/ 94431 h 2165489"/>
                <a:gd name="connsiteX145" fmla="*/ 899596 w 1600739"/>
                <a:gd name="connsiteY145" fmla="*/ 33926 h 2165489"/>
                <a:gd name="connsiteX146" fmla="*/ 903617 w 1600739"/>
                <a:gd name="connsiteY146" fmla="*/ 35963 h 2165489"/>
                <a:gd name="connsiteX147" fmla="*/ 998701 w 1600739"/>
                <a:gd name="connsiteY147" fmla="*/ 16 h 216548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58267 w 1600739"/>
                <a:gd name="connsiteY122" fmla="*/ 920559 h 2176919"/>
                <a:gd name="connsiteX123" fmla="*/ 0 w 1600739"/>
                <a:gd name="connsiteY123" fmla="*/ 874218 h 2176919"/>
                <a:gd name="connsiteX124" fmla="*/ 3202 w 1600739"/>
                <a:gd name="connsiteY124" fmla="*/ 827876 h 2176919"/>
                <a:gd name="connsiteX125" fmla="*/ 103568 w 1600739"/>
                <a:gd name="connsiteY125" fmla="*/ 771141 h 2176919"/>
                <a:gd name="connsiteX126" fmla="*/ 199132 w 1600739"/>
                <a:gd name="connsiteY126" fmla="*/ 708342 h 2176919"/>
                <a:gd name="connsiteX127" fmla="*/ 207136 w 1600739"/>
                <a:gd name="connsiteY127" fmla="*/ 662001 h 2176919"/>
                <a:gd name="connsiteX128" fmla="*/ 137504 w 1600739"/>
                <a:gd name="connsiteY128" fmla="*/ 612845 h 2176919"/>
                <a:gd name="connsiteX129" fmla="*/ 160234 w 1600739"/>
                <a:gd name="connsiteY129" fmla="*/ 555893 h 2176919"/>
                <a:gd name="connsiteX130" fmla="*/ 249235 w 1600739"/>
                <a:gd name="connsiteY130" fmla="*/ 449785 h 2176919"/>
                <a:gd name="connsiteX131" fmla="*/ 286532 w 1600739"/>
                <a:gd name="connsiteY131" fmla="*/ 431811 h 2176919"/>
                <a:gd name="connsiteX132" fmla="*/ 275167 w 1600739"/>
                <a:gd name="connsiteY132" fmla="*/ 358618 h 2176919"/>
                <a:gd name="connsiteX133" fmla="*/ 341438 w 1600739"/>
                <a:gd name="connsiteY133" fmla="*/ 312277 h 2176919"/>
                <a:gd name="connsiteX134" fmla="*/ 420834 w 1600739"/>
                <a:gd name="connsiteY134" fmla="*/ 286941 h 2176919"/>
                <a:gd name="connsiteX135" fmla="*/ 501672 w 1600739"/>
                <a:gd name="connsiteY135" fmla="*/ 283910 h 2176919"/>
                <a:gd name="connsiteX136" fmla="*/ 532566 w 1600739"/>
                <a:gd name="connsiteY136" fmla="*/ 340645 h 2176919"/>
                <a:gd name="connsiteX137" fmla="*/ 600437 w 1600739"/>
                <a:gd name="connsiteY137" fmla="*/ 240600 h 2176919"/>
                <a:gd name="connsiteX138" fmla="*/ 661906 w 1600739"/>
                <a:gd name="connsiteY138" fmla="*/ 307946 h 2176919"/>
                <a:gd name="connsiteX139" fmla="*/ 700804 w 1600739"/>
                <a:gd name="connsiteY139" fmla="*/ 322888 h 2176919"/>
                <a:gd name="connsiteX140" fmla="*/ 754268 w 1600739"/>
                <a:gd name="connsiteY140" fmla="*/ 375076 h 2176919"/>
                <a:gd name="connsiteX141" fmla="*/ 689438 w 1600739"/>
                <a:gd name="connsiteY141" fmla="*/ 283910 h 2176919"/>
                <a:gd name="connsiteX142" fmla="*/ 692800 w 1600739"/>
                <a:gd name="connsiteY142" fmla="*/ 206169 h 2176919"/>
                <a:gd name="connsiteX143" fmla="*/ 781801 w 1600739"/>
                <a:gd name="connsiteY143" fmla="*/ 89667 h 2176919"/>
                <a:gd name="connsiteX144" fmla="*/ 855275 w 1600739"/>
                <a:gd name="connsiteY144" fmla="*/ 94431 h 2176919"/>
                <a:gd name="connsiteX145" fmla="*/ 899596 w 1600739"/>
                <a:gd name="connsiteY145" fmla="*/ 33926 h 2176919"/>
                <a:gd name="connsiteX146" fmla="*/ 903617 w 1600739"/>
                <a:gd name="connsiteY146" fmla="*/ 35963 h 2176919"/>
                <a:gd name="connsiteX147" fmla="*/ 998701 w 1600739"/>
                <a:gd name="connsiteY14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20615 w 1600739"/>
                <a:gd name="connsiteY122" fmla="*/ 93502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95564 w 1600739"/>
                <a:gd name="connsiteY118" fmla="*/ 105503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49235 w 1600739"/>
                <a:gd name="connsiteY131" fmla="*/ 449785 h 2176919"/>
                <a:gd name="connsiteX132" fmla="*/ 286532 w 1600739"/>
                <a:gd name="connsiteY132" fmla="*/ 431811 h 2176919"/>
                <a:gd name="connsiteX133" fmla="*/ 275167 w 1600739"/>
                <a:gd name="connsiteY133" fmla="*/ 358618 h 2176919"/>
                <a:gd name="connsiteX134" fmla="*/ 341438 w 1600739"/>
                <a:gd name="connsiteY134" fmla="*/ 312277 h 2176919"/>
                <a:gd name="connsiteX135" fmla="*/ 420834 w 1600739"/>
                <a:gd name="connsiteY135" fmla="*/ 286941 h 2176919"/>
                <a:gd name="connsiteX136" fmla="*/ 501672 w 1600739"/>
                <a:gd name="connsiteY136" fmla="*/ 283910 h 2176919"/>
                <a:gd name="connsiteX137" fmla="*/ 532566 w 1600739"/>
                <a:gd name="connsiteY137" fmla="*/ 340645 h 2176919"/>
                <a:gd name="connsiteX138" fmla="*/ 600437 w 1600739"/>
                <a:gd name="connsiteY138" fmla="*/ 240600 h 2176919"/>
                <a:gd name="connsiteX139" fmla="*/ 661906 w 1600739"/>
                <a:gd name="connsiteY139" fmla="*/ 307946 h 2176919"/>
                <a:gd name="connsiteX140" fmla="*/ 700804 w 1600739"/>
                <a:gd name="connsiteY140" fmla="*/ 322888 h 2176919"/>
                <a:gd name="connsiteX141" fmla="*/ 754268 w 1600739"/>
                <a:gd name="connsiteY141" fmla="*/ 375076 h 2176919"/>
                <a:gd name="connsiteX142" fmla="*/ 689438 w 1600739"/>
                <a:gd name="connsiteY142" fmla="*/ 283910 h 2176919"/>
                <a:gd name="connsiteX143" fmla="*/ 692800 w 1600739"/>
                <a:gd name="connsiteY143" fmla="*/ 206169 h 2176919"/>
                <a:gd name="connsiteX144" fmla="*/ 781801 w 1600739"/>
                <a:gd name="connsiteY144" fmla="*/ 89667 h 2176919"/>
                <a:gd name="connsiteX145" fmla="*/ 855275 w 1600739"/>
                <a:gd name="connsiteY145" fmla="*/ 94431 h 2176919"/>
                <a:gd name="connsiteX146" fmla="*/ 899596 w 1600739"/>
                <a:gd name="connsiteY146" fmla="*/ 33926 h 2176919"/>
                <a:gd name="connsiteX147" fmla="*/ 903617 w 1600739"/>
                <a:gd name="connsiteY147" fmla="*/ 35963 h 2176919"/>
                <a:gd name="connsiteX148" fmla="*/ 998701 w 1600739"/>
                <a:gd name="connsiteY14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0150 w 1600739"/>
                <a:gd name="connsiteY131" fmla="*/ 494973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49235 w 1600739"/>
                <a:gd name="connsiteY132" fmla="*/ 449785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60234 w 1600739"/>
                <a:gd name="connsiteY130" fmla="*/ 555893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24470 w 1600739"/>
                <a:gd name="connsiteY132" fmla="*/ 47455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14945 w 1600739"/>
                <a:gd name="connsiteY132" fmla="*/ 478360 h 2176919"/>
                <a:gd name="connsiteX133" fmla="*/ 286532 w 1600739"/>
                <a:gd name="connsiteY133" fmla="*/ 431811 h 2176919"/>
                <a:gd name="connsiteX134" fmla="*/ 275167 w 1600739"/>
                <a:gd name="connsiteY134" fmla="*/ 358618 h 2176919"/>
                <a:gd name="connsiteX135" fmla="*/ 341438 w 1600739"/>
                <a:gd name="connsiteY135" fmla="*/ 312277 h 2176919"/>
                <a:gd name="connsiteX136" fmla="*/ 420834 w 1600739"/>
                <a:gd name="connsiteY136" fmla="*/ 286941 h 2176919"/>
                <a:gd name="connsiteX137" fmla="*/ 501672 w 1600739"/>
                <a:gd name="connsiteY137" fmla="*/ 283910 h 2176919"/>
                <a:gd name="connsiteX138" fmla="*/ 532566 w 1600739"/>
                <a:gd name="connsiteY138" fmla="*/ 340645 h 2176919"/>
                <a:gd name="connsiteX139" fmla="*/ 600437 w 1600739"/>
                <a:gd name="connsiteY139" fmla="*/ 240600 h 2176919"/>
                <a:gd name="connsiteX140" fmla="*/ 661906 w 1600739"/>
                <a:gd name="connsiteY140" fmla="*/ 307946 h 2176919"/>
                <a:gd name="connsiteX141" fmla="*/ 700804 w 1600739"/>
                <a:gd name="connsiteY141" fmla="*/ 322888 h 2176919"/>
                <a:gd name="connsiteX142" fmla="*/ 754268 w 1600739"/>
                <a:gd name="connsiteY142" fmla="*/ 375076 h 2176919"/>
                <a:gd name="connsiteX143" fmla="*/ 689438 w 1600739"/>
                <a:gd name="connsiteY143" fmla="*/ 283910 h 2176919"/>
                <a:gd name="connsiteX144" fmla="*/ 692800 w 1600739"/>
                <a:gd name="connsiteY144" fmla="*/ 206169 h 2176919"/>
                <a:gd name="connsiteX145" fmla="*/ 781801 w 1600739"/>
                <a:gd name="connsiteY145" fmla="*/ 89667 h 2176919"/>
                <a:gd name="connsiteX146" fmla="*/ 855275 w 1600739"/>
                <a:gd name="connsiteY146" fmla="*/ 94431 h 2176919"/>
                <a:gd name="connsiteX147" fmla="*/ 899596 w 1600739"/>
                <a:gd name="connsiteY147" fmla="*/ 33926 h 2176919"/>
                <a:gd name="connsiteX148" fmla="*/ 903617 w 1600739"/>
                <a:gd name="connsiteY148" fmla="*/ 35963 h 2176919"/>
                <a:gd name="connsiteX149" fmla="*/ 998701 w 1600739"/>
                <a:gd name="connsiteY14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37504 w 1600739"/>
                <a:gd name="connsiteY129" fmla="*/ 61284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07136 w 1600739"/>
                <a:gd name="connsiteY128" fmla="*/ 662001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8236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420834 w 1600739"/>
                <a:gd name="connsiteY137" fmla="*/ 286941 h 2176919"/>
                <a:gd name="connsiteX138" fmla="*/ 501672 w 1600739"/>
                <a:gd name="connsiteY138" fmla="*/ 283910 h 2176919"/>
                <a:gd name="connsiteX139" fmla="*/ 532566 w 1600739"/>
                <a:gd name="connsiteY139" fmla="*/ 340645 h 2176919"/>
                <a:gd name="connsiteX140" fmla="*/ 600437 w 1600739"/>
                <a:gd name="connsiteY140" fmla="*/ 240600 h 2176919"/>
                <a:gd name="connsiteX141" fmla="*/ 661906 w 1600739"/>
                <a:gd name="connsiteY141" fmla="*/ 307946 h 2176919"/>
                <a:gd name="connsiteX142" fmla="*/ 700804 w 1600739"/>
                <a:gd name="connsiteY142" fmla="*/ 322888 h 2176919"/>
                <a:gd name="connsiteX143" fmla="*/ 754268 w 1600739"/>
                <a:gd name="connsiteY143" fmla="*/ 375076 h 2176919"/>
                <a:gd name="connsiteX144" fmla="*/ 689438 w 1600739"/>
                <a:gd name="connsiteY144" fmla="*/ 283910 h 2176919"/>
                <a:gd name="connsiteX145" fmla="*/ 692800 w 1600739"/>
                <a:gd name="connsiteY145" fmla="*/ 206169 h 2176919"/>
                <a:gd name="connsiteX146" fmla="*/ 781801 w 1600739"/>
                <a:gd name="connsiteY146" fmla="*/ 89667 h 2176919"/>
                <a:gd name="connsiteX147" fmla="*/ 855275 w 1600739"/>
                <a:gd name="connsiteY147" fmla="*/ 94431 h 2176919"/>
                <a:gd name="connsiteX148" fmla="*/ 899596 w 1600739"/>
                <a:gd name="connsiteY148" fmla="*/ 33926 h 2176919"/>
                <a:gd name="connsiteX149" fmla="*/ 903617 w 1600739"/>
                <a:gd name="connsiteY149" fmla="*/ 35963 h 2176919"/>
                <a:gd name="connsiteX150" fmla="*/ 998701 w 1600739"/>
                <a:gd name="connsiteY15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501672 w 1600739"/>
                <a:gd name="connsiteY139" fmla="*/ 283910 h 2176919"/>
                <a:gd name="connsiteX140" fmla="*/ 532566 w 1600739"/>
                <a:gd name="connsiteY140" fmla="*/ 340645 h 2176919"/>
                <a:gd name="connsiteX141" fmla="*/ 600437 w 1600739"/>
                <a:gd name="connsiteY141" fmla="*/ 240600 h 2176919"/>
                <a:gd name="connsiteX142" fmla="*/ 661906 w 1600739"/>
                <a:gd name="connsiteY142" fmla="*/ 307946 h 2176919"/>
                <a:gd name="connsiteX143" fmla="*/ 700804 w 1600739"/>
                <a:gd name="connsiteY143" fmla="*/ 322888 h 2176919"/>
                <a:gd name="connsiteX144" fmla="*/ 754268 w 1600739"/>
                <a:gd name="connsiteY144" fmla="*/ 375076 h 2176919"/>
                <a:gd name="connsiteX145" fmla="*/ 689438 w 1600739"/>
                <a:gd name="connsiteY145" fmla="*/ 283910 h 2176919"/>
                <a:gd name="connsiteX146" fmla="*/ 692800 w 1600739"/>
                <a:gd name="connsiteY146" fmla="*/ 206169 h 2176919"/>
                <a:gd name="connsiteX147" fmla="*/ 781801 w 1600739"/>
                <a:gd name="connsiteY147" fmla="*/ 89667 h 2176919"/>
                <a:gd name="connsiteX148" fmla="*/ 855275 w 1600739"/>
                <a:gd name="connsiteY148" fmla="*/ 94431 h 2176919"/>
                <a:gd name="connsiteX149" fmla="*/ 899596 w 1600739"/>
                <a:gd name="connsiteY149" fmla="*/ 33926 h 2176919"/>
                <a:gd name="connsiteX150" fmla="*/ 903617 w 1600739"/>
                <a:gd name="connsiteY150" fmla="*/ 35963 h 2176919"/>
                <a:gd name="connsiteX151" fmla="*/ 998701 w 1600739"/>
                <a:gd name="connsiteY15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67325 w 1600739"/>
                <a:gd name="connsiteY139" fmla="*/ 285423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83505 w 1600739"/>
                <a:gd name="connsiteY137" fmla="*/ 29685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20834 w 1600739"/>
                <a:gd name="connsiteY138" fmla="*/ 28694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83910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279151 w 1600739"/>
                <a:gd name="connsiteY33" fmla="*/ 1238883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51778 w 1600739"/>
                <a:gd name="connsiteY37" fmla="*/ 1310994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13360 w 1600739"/>
                <a:gd name="connsiteY40" fmla="*/ 1368812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07225 w 1600739"/>
                <a:gd name="connsiteY33" fmla="*/ 1250915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67820 w 1600739"/>
                <a:gd name="connsiteY37" fmla="*/ 1327036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40705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70507 w 1600739"/>
                <a:gd name="connsiteY41" fmla="*/ 1419700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25391 w 1600739"/>
                <a:gd name="connsiteY40" fmla="*/ 1400896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98039 w 1600739"/>
                <a:gd name="connsiteY61" fmla="*/ 1582544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19877 w 1600739"/>
                <a:gd name="connsiteY60" fmla="*/ 1585792 h 2176919"/>
                <a:gd name="connsiteX61" fmla="*/ 1242491 w 1600739"/>
                <a:gd name="connsiteY61" fmla="*/ 1597499 h 2176919"/>
                <a:gd name="connsiteX62" fmla="*/ 1332135 w 1600739"/>
                <a:gd name="connsiteY62" fmla="*/ 1585576 h 2176919"/>
                <a:gd name="connsiteX63" fmla="*/ 1264104 w 1600739"/>
                <a:gd name="connsiteY63" fmla="*/ 1645343 h 2176919"/>
                <a:gd name="connsiteX64" fmla="*/ 1191270 w 1600739"/>
                <a:gd name="connsiteY64" fmla="*/ 1699263 h 2176919"/>
                <a:gd name="connsiteX65" fmla="*/ 1113634 w 1600739"/>
                <a:gd name="connsiteY65" fmla="*/ 1720051 h 2176919"/>
                <a:gd name="connsiteX66" fmla="*/ 1072462 w 1600739"/>
                <a:gd name="connsiteY66" fmla="*/ 1699096 h 2176919"/>
                <a:gd name="connsiteX67" fmla="*/ 1079220 w 1600739"/>
                <a:gd name="connsiteY67" fmla="*/ 1728848 h 2176919"/>
                <a:gd name="connsiteX68" fmla="*/ 1022872 w 1600739"/>
                <a:gd name="connsiteY68" fmla="*/ 1808403 h 2176919"/>
                <a:gd name="connsiteX69" fmla="*/ 967967 w 1600739"/>
                <a:gd name="connsiteY69" fmla="*/ 1850196 h 2176919"/>
                <a:gd name="connsiteX70" fmla="*/ 898604 w 1600739"/>
                <a:gd name="connsiteY70" fmla="*/ 1877604 h 2176919"/>
                <a:gd name="connsiteX71" fmla="*/ 859257 w 1600739"/>
                <a:gd name="connsiteY71" fmla="*/ 1845310 h 2176919"/>
                <a:gd name="connsiteX72" fmla="*/ 877205 w 1600739"/>
                <a:gd name="connsiteY72" fmla="*/ 1892637 h 2176919"/>
                <a:gd name="connsiteX73" fmla="*/ 852730 w 1600739"/>
                <a:gd name="connsiteY73" fmla="*/ 1934471 h 2176919"/>
                <a:gd name="connsiteX74" fmla="*/ 827370 w 1600739"/>
                <a:gd name="connsiteY74" fmla="*/ 1938963 h 2176919"/>
                <a:gd name="connsiteX75" fmla="*/ 854635 w 1600739"/>
                <a:gd name="connsiteY75" fmla="*/ 1956305 h 2176919"/>
                <a:gd name="connsiteX76" fmla="*/ 838467 w 1600739"/>
                <a:gd name="connsiteY76" fmla="*/ 1992035 h 2176919"/>
                <a:gd name="connsiteX77" fmla="*/ 800178 w 1600739"/>
                <a:gd name="connsiteY77" fmla="*/ 2018416 h 2176919"/>
                <a:gd name="connsiteX78" fmla="*/ 807733 w 1600739"/>
                <a:gd name="connsiteY78" fmla="*/ 2074323 h 2176919"/>
                <a:gd name="connsiteX79" fmla="*/ 796368 w 1600739"/>
                <a:gd name="connsiteY79" fmla="*/ 2116116 h 2176919"/>
                <a:gd name="connsiteX80" fmla="*/ 790718 w 1600739"/>
                <a:gd name="connsiteY80" fmla="*/ 2176919 h 2176919"/>
                <a:gd name="connsiteX81" fmla="*/ 746105 w 1600739"/>
                <a:gd name="connsiteY81" fmla="*/ 2165489 h 2176919"/>
                <a:gd name="connsiteX82" fmla="*/ 708967 w 1600739"/>
                <a:gd name="connsiteY82" fmla="*/ 2126727 h 2176919"/>
                <a:gd name="connsiteX83" fmla="*/ 655503 w 1600739"/>
                <a:gd name="connsiteY83" fmla="*/ 2126727 h 2176919"/>
                <a:gd name="connsiteX84" fmla="*/ 627970 w 1600739"/>
                <a:gd name="connsiteY84" fmla="*/ 2098143 h 2176919"/>
                <a:gd name="connsiteX85" fmla="*/ 611803 w 1600739"/>
                <a:gd name="connsiteY85" fmla="*/ 2052018 h 2176919"/>
                <a:gd name="connsiteX86" fmla="*/ 566502 w 1600739"/>
                <a:gd name="connsiteY86" fmla="*/ 1984672 h 2176919"/>
                <a:gd name="connsiteX87" fmla="*/ 555136 w 1600739"/>
                <a:gd name="connsiteY87" fmla="*/ 1950241 h 2176919"/>
                <a:gd name="connsiteX88" fmla="*/ 551935 w 1600739"/>
                <a:gd name="connsiteY88" fmla="*/ 1900868 h 2176919"/>
                <a:gd name="connsiteX89" fmla="*/ 513037 w 1600739"/>
                <a:gd name="connsiteY89" fmla="*/ 1844133 h 2176919"/>
                <a:gd name="connsiteX90" fmla="*/ 524402 w 1600739"/>
                <a:gd name="connsiteY90" fmla="*/ 1800824 h 2176919"/>
                <a:gd name="connsiteX91" fmla="*/ 505033 w 1600739"/>
                <a:gd name="connsiteY91" fmla="*/ 1777003 h 2176919"/>
                <a:gd name="connsiteX92" fmla="*/ 532566 w 1600739"/>
                <a:gd name="connsiteY92" fmla="*/ 1705110 h 2176919"/>
                <a:gd name="connsiteX93" fmla="*/ 569703 w 1600739"/>
                <a:gd name="connsiteY93" fmla="*/ 1681289 h 2176919"/>
                <a:gd name="connsiteX94" fmla="*/ 582669 w 1600739"/>
                <a:gd name="connsiteY94" fmla="*/ 1652922 h 2176919"/>
                <a:gd name="connsiteX95" fmla="*/ 585871 w 1600739"/>
                <a:gd name="connsiteY95" fmla="*/ 1599001 h 2176919"/>
                <a:gd name="connsiteX96" fmla="*/ 555136 w 1600739"/>
                <a:gd name="connsiteY96" fmla="*/ 1621522 h 2176919"/>
                <a:gd name="connsiteX97" fmla="*/ 543771 w 1600739"/>
                <a:gd name="connsiteY97" fmla="*/ 1631917 h 2176919"/>
                <a:gd name="connsiteX98" fmla="*/ 521201 w 1600739"/>
                <a:gd name="connsiteY98" fmla="*/ 1642527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21201 w 1600739"/>
                <a:gd name="connsiteY102" fmla="*/ 1531872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332135 w 1600739"/>
                <a:gd name="connsiteY63" fmla="*/ 1585576 h 2176919"/>
                <a:gd name="connsiteX64" fmla="*/ 1264104 w 1600739"/>
                <a:gd name="connsiteY64" fmla="*/ 1645343 h 2176919"/>
                <a:gd name="connsiteX65" fmla="*/ 1191270 w 1600739"/>
                <a:gd name="connsiteY65" fmla="*/ 1699263 h 2176919"/>
                <a:gd name="connsiteX66" fmla="*/ 1113634 w 1600739"/>
                <a:gd name="connsiteY66" fmla="*/ 1720051 h 2176919"/>
                <a:gd name="connsiteX67" fmla="*/ 1072462 w 1600739"/>
                <a:gd name="connsiteY67" fmla="*/ 1699096 h 2176919"/>
                <a:gd name="connsiteX68" fmla="*/ 1079220 w 1600739"/>
                <a:gd name="connsiteY68" fmla="*/ 1728848 h 2176919"/>
                <a:gd name="connsiteX69" fmla="*/ 1022872 w 1600739"/>
                <a:gd name="connsiteY69" fmla="*/ 1808403 h 2176919"/>
                <a:gd name="connsiteX70" fmla="*/ 967967 w 1600739"/>
                <a:gd name="connsiteY70" fmla="*/ 1850196 h 2176919"/>
                <a:gd name="connsiteX71" fmla="*/ 898604 w 1600739"/>
                <a:gd name="connsiteY71" fmla="*/ 1877604 h 2176919"/>
                <a:gd name="connsiteX72" fmla="*/ 859257 w 1600739"/>
                <a:gd name="connsiteY72" fmla="*/ 1845310 h 2176919"/>
                <a:gd name="connsiteX73" fmla="*/ 877205 w 1600739"/>
                <a:gd name="connsiteY73" fmla="*/ 1892637 h 2176919"/>
                <a:gd name="connsiteX74" fmla="*/ 852730 w 1600739"/>
                <a:gd name="connsiteY74" fmla="*/ 1934471 h 2176919"/>
                <a:gd name="connsiteX75" fmla="*/ 827370 w 1600739"/>
                <a:gd name="connsiteY75" fmla="*/ 1938963 h 2176919"/>
                <a:gd name="connsiteX76" fmla="*/ 854635 w 1600739"/>
                <a:gd name="connsiteY76" fmla="*/ 1956305 h 2176919"/>
                <a:gd name="connsiteX77" fmla="*/ 838467 w 1600739"/>
                <a:gd name="connsiteY77" fmla="*/ 1992035 h 2176919"/>
                <a:gd name="connsiteX78" fmla="*/ 800178 w 1600739"/>
                <a:gd name="connsiteY78" fmla="*/ 2018416 h 2176919"/>
                <a:gd name="connsiteX79" fmla="*/ 807733 w 1600739"/>
                <a:gd name="connsiteY79" fmla="*/ 2074323 h 2176919"/>
                <a:gd name="connsiteX80" fmla="*/ 796368 w 1600739"/>
                <a:gd name="connsiteY80" fmla="*/ 2116116 h 2176919"/>
                <a:gd name="connsiteX81" fmla="*/ 790718 w 1600739"/>
                <a:gd name="connsiteY81" fmla="*/ 2176919 h 2176919"/>
                <a:gd name="connsiteX82" fmla="*/ 746105 w 1600739"/>
                <a:gd name="connsiteY82" fmla="*/ 2165489 h 2176919"/>
                <a:gd name="connsiteX83" fmla="*/ 708967 w 1600739"/>
                <a:gd name="connsiteY83" fmla="*/ 2126727 h 2176919"/>
                <a:gd name="connsiteX84" fmla="*/ 655503 w 1600739"/>
                <a:gd name="connsiteY84" fmla="*/ 2126727 h 2176919"/>
                <a:gd name="connsiteX85" fmla="*/ 627970 w 1600739"/>
                <a:gd name="connsiteY85" fmla="*/ 2098143 h 2176919"/>
                <a:gd name="connsiteX86" fmla="*/ 611803 w 1600739"/>
                <a:gd name="connsiteY86" fmla="*/ 2052018 h 2176919"/>
                <a:gd name="connsiteX87" fmla="*/ 566502 w 1600739"/>
                <a:gd name="connsiteY87" fmla="*/ 1984672 h 2176919"/>
                <a:gd name="connsiteX88" fmla="*/ 555136 w 1600739"/>
                <a:gd name="connsiteY88" fmla="*/ 1950241 h 2176919"/>
                <a:gd name="connsiteX89" fmla="*/ 551935 w 1600739"/>
                <a:gd name="connsiteY89" fmla="*/ 1900868 h 2176919"/>
                <a:gd name="connsiteX90" fmla="*/ 513037 w 1600739"/>
                <a:gd name="connsiteY90" fmla="*/ 1844133 h 2176919"/>
                <a:gd name="connsiteX91" fmla="*/ 524402 w 1600739"/>
                <a:gd name="connsiteY91" fmla="*/ 1800824 h 2176919"/>
                <a:gd name="connsiteX92" fmla="*/ 505033 w 1600739"/>
                <a:gd name="connsiteY92" fmla="*/ 1777003 h 2176919"/>
                <a:gd name="connsiteX93" fmla="*/ 532566 w 1600739"/>
                <a:gd name="connsiteY93" fmla="*/ 1705110 h 2176919"/>
                <a:gd name="connsiteX94" fmla="*/ 569703 w 1600739"/>
                <a:gd name="connsiteY94" fmla="*/ 1681289 h 2176919"/>
                <a:gd name="connsiteX95" fmla="*/ 582669 w 1600739"/>
                <a:gd name="connsiteY95" fmla="*/ 1652922 h 2176919"/>
                <a:gd name="connsiteX96" fmla="*/ 585871 w 1600739"/>
                <a:gd name="connsiteY96" fmla="*/ 1599001 h 2176919"/>
                <a:gd name="connsiteX97" fmla="*/ 555136 w 1600739"/>
                <a:gd name="connsiteY97" fmla="*/ 1621522 h 2176919"/>
                <a:gd name="connsiteX98" fmla="*/ 543771 w 1600739"/>
                <a:gd name="connsiteY98" fmla="*/ 1631917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21201 w 1600739"/>
                <a:gd name="connsiteY103" fmla="*/ 1531872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42491 w 1600739"/>
                <a:gd name="connsiteY62" fmla="*/ 1597499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19877 w 1600739"/>
                <a:gd name="connsiteY61" fmla="*/ 1585792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38761 w 1600739"/>
                <a:gd name="connsiteY63" fmla="*/ 1583048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21201 w 1600739"/>
                <a:gd name="connsiteY104" fmla="*/ 1531872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43771 w 1600739"/>
                <a:gd name="connsiteY99" fmla="*/ 1631917 h 2176919"/>
                <a:gd name="connsiteX100" fmla="*/ 521201 w 1600739"/>
                <a:gd name="connsiteY100" fmla="*/ 1642527 h 2176919"/>
                <a:gd name="connsiteX101" fmla="*/ 485504 w 1600739"/>
                <a:gd name="connsiteY101" fmla="*/ 1621522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201 w 1600739"/>
                <a:gd name="connsiteY99" fmla="*/ 1642527 h 2176919"/>
                <a:gd name="connsiteX100" fmla="*/ 485504 w 1600739"/>
                <a:gd name="connsiteY100" fmla="*/ 1621522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485504 w 1600739"/>
                <a:gd name="connsiteY99" fmla="*/ 1621522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35703 w 1600739"/>
                <a:gd name="connsiteY26" fmla="*/ 995267 h 2176919"/>
                <a:gd name="connsiteX27" fmla="*/ 1393604 w 1600739"/>
                <a:gd name="connsiteY27" fmla="*/ 998299 h 2176919"/>
                <a:gd name="connsiteX28" fmla="*/ 1351504 w 1600739"/>
                <a:gd name="connsiteY28" fmla="*/ 1029699 h 2176919"/>
                <a:gd name="connsiteX29" fmla="*/ 1396805 w 1600739"/>
                <a:gd name="connsiteY29" fmla="*/ 1086434 h 2176919"/>
                <a:gd name="connsiteX30" fmla="*/ 1404969 w 1600739"/>
                <a:gd name="connsiteY30" fmla="*/ 1168722 h 2176919"/>
                <a:gd name="connsiteX31" fmla="*/ 1379037 w 1600739"/>
                <a:gd name="connsiteY31" fmla="*/ 1174569 h 2176919"/>
                <a:gd name="connsiteX32" fmla="*/ 1412972 w 1600739"/>
                <a:gd name="connsiteY32" fmla="*/ 1256857 h 2176919"/>
                <a:gd name="connsiteX33" fmla="*/ 1339271 w 1600739"/>
                <a:gd name="connsiteY33" fmla="*/ 1259461 h 2176919"/>
                <a:gd name="connsiteX34" fmla="*/ 1385440 w 1600739"/>
                <a:gd name="connsiteY34" fmla="*/ 1298650 h 2176919"/>
                <a:gd name="connsiteX35" fmla="*/ 1374075 w 1600739"/>
                <a:gd name="connsiteY35" fmla="*/ 1327018 h 2176919"/>
                <a:gd name="connsiteX36" fmla="*/ 1340139 w 1600739"/>
                <a:gd name="connsiteY36" fmla="*/ 1337629 h 2176919"/>
                <a:gd name="connsiteX37" fmla="*/ 1291321 w 1600739"/>
                <a:gd name="connsiteY37" fmla="*/ 1337718 h 2176919"/>
                <a:gd name="connsiteX38" fmla="*/ 1336937 w 1600739"/>
                <a:gd name="connsiteY38" fmla="*/ 1394364 h 2176919"/>
                <a:gd name="connsiteX39" fmla="*/ 1336937 w 1600739"/>
                <a:gd name="connsiteY39" fmla="*/ 1430311 h 2176919"/>
                <a:gd name="connsiteX40" fmla="*/ 1244619 w 1600739"/>
                <a:gd name="connsiteY40" fmla="*/ 1417988 h 2176919"/>
                <a:gd name="connsiteX41" fmla="*/ 1285462 w 1600739"/>
                <a:gd name="connsiteY41" fmla="*/ 1441064 h 2176919"/>
                <a:gd name="connsiteX42" fmla="*/ 1306203 w 1600739"/>
                <a:gd name="connsiteY42" fmla="*/ 1453524 h 2176919"/>
                <a:gd name="connsiteX43" fmla="*/ 1340139 w 1600739"/>
                <a:gd name="connsiteY43" fmla="*/ 1487047 h 2176919"/>
                <a:gd name="connsiteX44" fmla="*/ 1351504 w 1600739"/>
                <a:gd name="connsiteY44" fmla="*/ 1546814 h 2176919"/>
                <a:gd name="connsiteX45" fmla="*/ 1301241 w 1600739"/>
                <a:gd name="connsiteY45" fmla="*/ 1560240 h 2176919"/>
                <a:gd name="connsiteX46" fmla="*/ 1281872 w 1600739"/>
                <a:gd name="connsiteY46" fmla="*/ 1531872 h 2176919"/>
                <a:gd name="connsiteX47" fmla="*/ 1239773 w 1600739"/>
                <a:gd name="connsiteY47" fmla="*/ 1476652 h 2176919"/>
                <a:gd name="connsiteX48" fmla="*/ 1252079 w 1600739"/>
                <a:gd name="connsiteY48" fmla="*/ 1516089 h 2176919"/>
                <a:gd name="connsiteX49" fmla="*/ 1246470 w 1600739"/>
                <a:gd name="connsiteY49" fmla="*/ 1517958 h 2176919"/>
                <a:gd name="connsiteX50" fmla="*/ 1170270 w 1600739"/>
                <a:gd name="connsiteY50" fmla="*/ 1521768 h 2176919"/>
                <a:gd name="connsiteX51" fmla="*/ 1164555 w 1600739"/>
                <a:gd name="connsiteY51" fmla="*/ 1525578 h 2176919"/>
                <a:gd name="connsiteX52" fmla="*/ 1170270 w 1600739"/>
                <a:gd name="connsiteY52" fmla="*/ 1527483 h 2176919"/>
                <a:gd name="connsiteX53" fmla="*/ 1206465 w 1600739"/>
                <a:gd name="connsiteY53" fmla="*/ 1529388 h 2176919"/>
                <a:gd name="connsiteX54" fmla="*/ 1214085 w 1600739"/>
                <a:gd name="connsiteY54" fmla="*/ 1531293 h 2176919"/>
                <a:gd name="connsiteX55" fmla="*/ 1223610 w 1600739"/>
                <a:gd name="connsiteY55" fmla="*/ 1533198 h 2176919"/>
                <a:gd name="connsiteX56" fmla="*/ 1235040 w 1600739"/>
                <a:gd name="connsiteY56" fmla="*/ 1537008 h 2176919"/>
                <a:gd name="connsiteX57" fmla="*/ 1250280 w 1600739"/>
                <a:gd name="connsiteY57" fmla="*/ 1538913 h 2176919"/>
                <a:gd name="connsiteX58" fmla="*/ 1258955 w 1600739"/>
                <a:gd name="connsiteY58" fmla="*/ 1538124 h 2176919"/>
                <a:gd name="connsiteX59" fmla="*/ 1259302 w 1600739"/>
                <a:gd name="connsiteY59" fmla="*/ 1539234 h 2176919"/>
                <a:gd name="connsiteX60" fmla="*/ 1191759 w 1600739"/>
                <a:gd name="connsiteY60" fmla="*/ 1568093 h 2176919"/>
                <a:gd name="connsiteX61" fmla="*/ 1166879 w 1600739"/>
                <a:gd name="connsiteY61" fmla="*/ 1583656 h 2176919"/>
                <a:gd name="connsiteX62" fmla="*/ 1221126 w 1600739"/>
                <a:gd name="connsiteY62" fmla="*/ 1586817 h 2176919"/>
                <a:gd name="connsiteX63" fmla="*/ 1249444 w 1600739"/>
                <a:gd name="connsiteY63" fmla="*/ 1598003 h 2176919"/>
                <a:gd name="connsiteX64" fmla="*/ 1332135 w 1600739"/>
                <a:gd name="connsiteY64" fmla="*/ 1585576 h 2176919"/>
                <a:gd name="connsiteX65" fmla="*/ 1264104 w 1600739"/>
                <a:gd name="connsiteY65" fmla="*/ 1645343 h 2176919"/>
                <a:gd name="connsiteX66" fmla="*/ 1191270 w 1600739"/>
                <a:gd name="connsiteY66" fmla="*/ 1699263 h 2176919"/>
                <a:gd name="connsiteX67" fmla="*/ 1113634 w 1600739"/>
                <a:gd name="connsiteY67" fmla="*/ 1720051 h 2176919"/>
                <a:gd name="connsiteX68" fmla="*/ 1072462 w 1600739"/>
                <a:gd name="connsiteY68" fmla="*/ 1699096 h 2176919"/>
                <a:gd name="connsiteX69" fmla="*/ 1079220 w 1600739"/>
                <a:gd name="connsiteY69" fmla="*/ 1728848 h 2176919"/>
                <a:gd name="connsiteX70" fmla="*/ 1022872 w 1600739"/>
                <a:gd name="connsiteY70" fmla="*/ 1808403 h 2176919"/>
                <a:gd name="connsiteX71" fmla="*/ 967967 w 1600739"/>
                <a:gd name="connsiteY71" fmla="*/ 1850196 h 2176919"/>
                <a:gd name="connsiteX72" fmla="*/ 898604 w 1600739"/>
                <a:gd name="connsiteY72" fmla="*/ 1877604 h 2176919"/>
                <a:gd name="connsiteX73" fmla="*/ 859257 w 1600739"/>
                <a:gd name="connsiteY73" fmla="*/ 1845310 h 2176919"/>
                <a:gd name="connsiteX74" fmla="*/ 877205 w 1600739"/>
                <a:gd name="connsiteY74" fmla="*/ 1892637 h 2176919"/>
                <a:gd name="connsiteX75" fmla="*/ 852730 w 1600739"/>
                <a:gd name="connsiteY75" fmla="*/ 1934471 h 2176919"/>
                <a:gd name="connsiteX76" fmla="*/ 827370 w 1600739"/>
                <a:gd name="connsiteY76" fmla="*/ 1938963 h 2176919"/>
                <a:gd name="connsiteX77" fmla="*/ 854635 w 1600739"/>
                <a:gd name="connsiteY77" fmla="*/ 1956305 h 2176919"/>
                <a:gd name="connsiteX78" fmla="*/ 838467 w 1600739"/>
                <a:gd name="connsiteY78" fmla="*/ 1992035 h 2176919"/>
                <a:gd name="connsiteX79" fmla="*/ 800178 w 1600739"/>
                <a:gd name="connsiteY79" fmla="*/ 2018416 h 2176919"/>
                <a:gd name="connsiteX80" fmla="*/ 807733 w 1600739"/>
                <a:gd name="connsiteY80" fmla="*/ 2074323 h 2176919"/>
                <a:gd name="connsiteX81" fmla="*/ 796368 w 1600739"/>
                <a:gd name="connsiteY81" fmla="*/ 2116116 h 2176919"/>
                <a:gd name="connsiteX82" fmla="*/ 790718 w 1600739"/>
                <a:gd name="connsiteY82" fmla="*/ 2176919 h 2176919"/>
                <a:gd name="connsiteX83" fmla="*/ 746105 w 1600739"/>
                <a:gd name="connsiteY83" fmla="*/ 2165489 h 2176919"/>
                <a:gd name="connsiteX84" fmla="*/ 708967 w 1600739"/>
                <a:gd name="connsiteY84" fmla="*/ 2126727 h 2176919"/>
                <a:gd name="connsiteX85" fmla="*/ 655503 w 1600739"/>
                <a:gd name="connsiteY85" fmla="*/ 2126727 h 2176919"/>
                <a:gd name="connsiteX86" fmla="*/ 627970 w 1600739"/>
                <a:gd name="connsiteY86" fmla="*/ 2098143 h 2176919"/>
                <a:gd name="connsiteX87" fmla="*/ 611803 w 1600739"/>
                <a:gd name="connsiteY87" fmla="*/ 2052018 h 2176919"/>
                <a:gd name="connsiteX88" fmla="*/ 566502 w 1600739"/>
                <a:gd name="connsiteY88" fmla="*/ 1984672 h 2176919"/>
                <a:gd name="connsiteX89" fmla="*/ 555136 w 1600739"/>
                <a:gd name="connsiteY89" fmla="*/ 1950241 h 2176919"/>
                <a:gd name="connsiteX90" fmla="*/ 551935 w 1600739"/>
                <a:gd name="connsiteY90" fmla="*/ 1900868 h 2176919"/>
                <a:gd name="connsiteX91" fmla="*/ 513037 w 1600739"/>
                <a:gd name="connsiteY91" fmla="*/ 1844133 h 2176919"/>
                <a:gd name="connsiteX92" fmla="*/ 524402 w 1600739"/>
                <a:gd name="connsiteY92" fmla="*/ 1800824 h 2176919"/>
                <a:gd name="connsiteX93" fmla="*/ 505033 w 1600739"/>
                <a:gd name="connsiteY93" fmla="*/ 1777003 h 2176919"/>
                <a:gd name="connsiteX94" fmla="*/ 532566 w 1600739"/>
                <a:gd name="connsiteY94" fmla="*/ 1705110 h 2176919"/>
                <a:gd name="connsiteX95" fmla="*/ 569703 w 1600739"/>
                <a:gd name="connsiteY95" fmla="*/ 1681289 h 2176919"/>
                <a:gd name="connsiteX96" fmla="*/ 582669 w 1600739"/>
                <a:gd name="connsiteY96" fmla="*/ 1652922 h 2176919"/>
                <a:gd name="connsiteX97" fmla="*/ 585871 w 1600739"/>
                <a:gd name="connsiteY97" fmla="*/ 1599001 h 2176919"/>
                <a:gd name="connsiteX98" fmla="*/ 555136 w 1600739"/>
                <a:gd name="connsiteY98" fmla="*/ 1621522 h 2176919"/>
                <a:gd name="connsiteX99" fmla="*/ 521824 w 1600739"/>
                <a:gd name="connsiteY99" fmla="*/ 1600157 h 2176919"/>
                <a:gd name="connsiteX100" fmla="*/ 485504 w 1600739"/>
                <a:gd name="connsiteY100" fmla="*/ 1570634 h 2176919"/>
                <a:gd name="connsiteX101" fmla="*/ 493668 w 1600739"/>
                <a:gd name="connsiteY101" fmla="*/ 1536419 h 2176919"/>
                <a:gd name="connsiteX102" fmla="*/ 559657 w 1600739"/>
                <a:gd name="connsiteY102" fmla="*/ 1576737 h 2176919"/>
                <a:gd name="connsiteX103" fmla="*/ 574505 w 1600739"/>
                <a:gd name="connsiteY103" fmla="*/ 1554176 h 2176919"/>
                <a:gd name="connsiteX104" fmla="*/ 527604 w 1600739"/>
                <a:gd name="connsiteY104" fmla="*/ 1503504 h 2176919"/>
                <a:gd name="connsiteX105" fmla="*/ 505033 w 1600739"/>
                <a:gd name="connsiteY105" fmla="*/ 1479467 h 2176919"/>
                <a:gd name="connsiteX106" fmla="*/ 479101 w 1600739"/>
                <a:gd name="connsiteY106" fmla="*/ 1490078 h 2176919"/>
                <a:gd name="connsiteX107" fmla="*/ 456371 w 1600739"/>
                <a:gd name="connsiteY107" fmla="*/ 1472105 h 2176919"/>
                <a:gd name="connsiteX108" fmla="*/ 485504 w 1600739"/>
                <a:gd name="connsiteY108" fmla="*/ 1397396 h 2176919"/>
                <a:gd name="connsiteX109" fmla="*/ 470938 w 1600739"/>
                <a:gd name="connsiteY109" fmla="*/ 1370544 h 2176919"/>
                <a:gd name="connsiteX110" fmla="*/ 448367 w 1600739"/>
                <a:gd name="connsiteY110" fmla="*/ 1309261 h 2176919"/>
                <a:gd name="connsiteX111" fmla="*/ 417633 w 1600739"/>
                <a:gd name="connsiteY111" fmla="*/ 1218095 h 2176919"/>
                <a:gd name="connsiteX112" fmla="*/ 383537 w 1600739"/>
                <a:gd name="connsiteY112" fmla="*/ 1182148 h 2176919"/>
                <a:gd name="connsiteX113" fmla="*/ 383537 w 1600739"/>
                <a:gd name="connsiteY113" fmla="*/ 1140354 h 2176919"/>
                <a:gd name="connsiteX114" fmla="*/ 314065 w 1600739"/>
                <a:gd name="connsiteY114" fmla="*/ 1083402 h 2176919"/>
                <a:gd name="connsiteX115" fmla="*/ 260600 w 1600739"/>
                <a:gd name="connsiteY115" fmla="*/ 1076040 h 2176919"/>
                <a:gd name="connsiteX116" fmla="*/ 187767 w 1600739"/>
                <a:gd name="connsiteY116" fmla="*/ 1079071 h 2176919"/>
                <a:gd name="connsiteX117" fmla="*/ 126298 w 1600739"/>
                <a:gd name="connsiteY117" fmla="*/ 1090981 h 2176919"/>
                <a:gd name="connsiteX118" fmla="*/ 112709 w 1600739"/>
                <a:gd name="connsiteY118" fmla="*/ 1035985 h 2176919"/>
                <a:gd name="connsiteX119" fmla="*/ 50103 w 1600739"/>
                <a:gd name="connsiteY119" fmla="*/ 990937 h 2176919"/>
                <a:gd name="connsiteX120" fmla="*/ 118135 w 1600739"/>
                <a:gd name="connsiteY120" fmla="*/ 956506 h 2176919"/>
                <a:gd name="connsiteX121" fmla="*/ 168398 w 1600739"/>
                <a:gd name="connsiteY121" fmla="*/ 948926 h 2176919"/>
                <a:gd name="connsiteX122" fmla="*/ 181575 w 1600739"/>
                <a:gd name="connsiteY122" fmla="*/ 923598 h 2176919"/>
                <a:gd name="connsiteX123" fmla="*/ 58267 w 1600739"/>
                <a:gd name="connsiteY123" fmla="*/ 920559 h 2176919"/>
                <a:gd name="connsiteX124" fmla="*/ 0 w 1600739"/>
                <a:gd name="connsiteY124" fmla="*/ 874218 h 2176919"/>
                <a:gd name="connsiteX125" fmla="*/ 3202 w 1600739"/>
                <a:gd name="connsiteY125" fmla="*/ 827876 h 2176919"/>
                <a:gd name="connsiteX126" fmla="*/ 103568 w 1600739"/>
                <a:gd name="connsiteY126" fmla="*/ 771141 h 2176919"/>
                <a:gd name="connsiteX127" fmla="*/ 199132 w 1600739"/>
                <a:gd name="connsiteY127" fmla="*/ 708342 h 2176919"/>
                <a:gd name="connsiteX128" fmla="*/ 220471 w 1600739"/>
                <a:gd name="connsiteY128" fmla="*/ 618186 h 2176919"/>
                <a:gd name="connsiteX129" fmla="*/ 147029 w 1600739"/>
                <a:gd name="connsiteY129" fmla="*/ 578555 h 2176919"/>
                <a:gd name="connsiteX130" fmla="*/ 190714 w 1600739"/>
                <a:gd name="connsiteY130" fmla="*/ 500648 h 2176919"/>
                <a:gd name="connsiteX131" fmla="*/ 219675 w 1600739"/>
                <a:gd name="connsiteY131" fmla="*/ 504498 h 2176919"/>
                <a:gd name="connsiteX132" fmla="*/ 231105 w 1600739"/>
                <a:gd name="connsiteY132" fmla="*/ 508308 h 2176919"/>
                <a:gd name="connsiteX133" fmla="*/ 214945 w 1600739"/>
                <a:gd name="connsiteY133" fmla="*/ 478360 h 2176919"/>
                <a:gd name="connsiteX134" fmla="*/ 286532 w 1600739"/>
                <a:gd name="connsiteY134" fmla="*/ 431811 h 2176919"/>
                <a:gd name="connsiteX135" fmla="*/ 275167 w 1600739"/>
                <a:gd name="connsiteY135" fmla="*/ 358618 h 2176919"/>
                <a:gd name="connsiteX136" fmla="*/ 341438 w 1600739"/>
                <a:gd name="connsiteY136" fmla="*/ 312277 h 2176919"/>
                <a:gd name="connsiteX137" fmla="*/ 398745 w 1600739"/>
                <a:gd name="connsiteY137" fmla="*/ 338763 h 2176919"/>
                <a:gd name="connsiteX138" fmla="*/ 409404 w 1600739"/>
                <a:gd name="connsiteY138" fmla="*/ 271701 h 2176919"/>
                <a:gd name="connsiteX139" fmla="*/ 471135 w 1600739"/>
                <a:gd name="connsiteY139" fmla="*/ 325428 h 2176919"/>
                <a:gd name="connsiteX140" fmla="*/ 501672 w 1600739"/>
                <a:gd name="connsiteY140" fmla="*/ 262955 h 2176919"/>
                <a:gd name="connsiteX141" fmla="*/ 532566 w 1600739"/>
                <a:gd name="connsiteY141" fmla="*/ 340645 h 2176919"/>
                <a:gd name="connsiteX142" fmla="*/ 600437 w 1600739"/>
                <a:gd name="connsiteY142" fmla="*/ 240600 h 2176919"/>
                <a:gd name="connsiteX143" fmla="*/ 661906 w 1600739"/>
                <a:gd name="connsiteY143" fmla="*/ 307946 h 2176919"/>
                <a:gd name="connsiteX144" fmla="*/ 700804 w 1600739"/>
                <a:gd name="connsiteY144" fmla="*/ 322888 h 2176919"/>
                <a:gd name="connsiteX145" fmla="*/ 754268 w 1600739"/>
                <a:gd name="connsiteY145" fmla="*/ 375076 h 2176919"/>
                <a:gd name="connsiteX146" fmla="*/ 689438 w 1600739"/>
                <a:gd name="connsiteY146" fmla="*/ 283910 h 2176919"/>
                <a:gd name="connsiteX147" fmla="*/ 692800 w 1600739"/>
                <a:gd name="connsiteY147" fmla="*/ 206169 h 2176919"/>
                <a:gd name="connsiteX148" fmla="*/ 781801 w 1600739"/>
                <a:gd name="connsiteY148" fmla="*/ 89667 h 2176919"/>
                <a:gd name="connsiteX149" fmla="*/ 855275 w 1600739"/>
                <a:gd name="connsiteY149" fmla="*/ 94431 h 2176919"/>
                <a:gd name="connsiteX150" fmla="*/ 899596 w 1600739"/>
                <a:gd name="connsiteY150" fmla="*/ 33926 h 2176919"/>
                <a:gd name="connsiteX151" fmla="*/ 903617 w 1600739"/>
                <a:gd name="connsiteY151" fmla="*/ 35963 h 2176919"/>
                <a:gd name="connsiteX152" fmla="*/ 998701 w 1600739"/>
                <a:gd name="connsiteY152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5703 w 1600739"/>
                <a:gd name="connsiteY27" fmla="*/ 995267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393604 w 1600739"/>
                <a:gd name="connsiteY28" fmla="*/ 998299 h 2176919"/>
                <a:gd name="connsiteX29" fmla="*/ 1351504 w 1600739"/>
                <a:gd name="connsiteY29" fmla="*/ 1029699 h 2176919"/>
                <a:gd name="connsiteX30" fmla="*/ 1396805 w 1600739"/>
                <a:gd name="connsiteY30" fmla="*/ 1086434 h 2176919"/>
                <a:gd name="connsiteX31" fmla="*/ 1404969 w 1600739"/>
                <a:gd name="connsiteY31" fmla="*/ 1168722 h 2176919"/>
                <a:gd name="connsiteX32" fmla="*/ 1379037 w 1600739"/>
                <a:gd name="connsiteY32" fmla="*/ 1174569 h 2176919"/>
                <a:gd name="connsiteX33" fmla="*/ 1412972 w 1600739"/>
                <a:gd name="connsiteY33" fmla="*/ 1256857 h 2176919"/>
                <a:gd name="connsiteX34" fmla="*/ 1339271 w 1600739"/>
                <a:gd name="connsiteY34" fmla="*/ 1259461 h 2176919"/>
                <a:gd name="connsiteX35" fmla="*/ 1385440 w 1600739"/>
                <a:gd name="connsiteY35" fmla="*/ 1298650 h 2176919"/>
                <a:gd name="connsiteX36" fmla="*/ 1374075 w 1600739"/>
                <a:gd name="connsiteY36" fmla="*/ 1327018 h 2176919"/>
                <a:gd name="connsiteX37" fmla="*/ 1340139 w 1600739"/>
                <a:gd name="connsiteY37" fmla="*/ 1337629 h 2176919"/>
                <a:gd name="connsiteX38" fmla="*/ 1291321 w 1600739"/>
                <a:gd name="connsiteY38" fmla="*/ 1337718 h 2176919"/>
                <a:gd name="connsiteX39" fmla="*/ 1336937 w 1600739"/>
                <a:gd name="connsiteY39" fmla="*/ 1394364 h 2176919"/>
                <a:gd name="connsiteX40" fmla="*/ 1336937 w 1600739"/>
                <a:gd name="connsiteY40" fmla="*/ 1430311 h 2176919"/>
                <a:gd name="connsiteX41" fmla="*/ 1244619 w 1600739"/>
                <a:gd name="connsiteY41" fmla="*/ 1417988 h 2176919"/>
                <a:gd name="connsiteX42" fmla="*/ 1285462 w 1600739"/>
                <a:gd name="connsiteY42" fmla="*/ 1441064 h 2176919"/>
                <a:gd name="connsiteX43" fmla="*/ 1306203 w 1600739"/>
                <a:gd name="connsiteY43" fmla="*/ 1453524 h 2176919"/>
                <a:gd name="connsiteX44" fmla="*/ 1340139 w 1600739"/>
                <a:gd name="connsiteY44" fmla="*/ 1487047 h 2176919"/>
                <a:gd name="connsiteX45" fmla="*/ 1351504 w 1600739"/>
                <a:gd name="connsiteY45" fmla="*/ 1546814 h 2176919"/>
                <a:gd name="connsiteX46" fmla="*/ 1301241 w 1600739"/>
                <a:gd name="connsiteY46" fmla="*/ 1560240 h 2176919"/>
                <a:gd name="connsiteX47" fmla="*/ 1281872 w 1600739"/>
                <a:gd name="connsiteY47" fmla="*/ 1531872 h 2176919"/>
                <a:gd name="connsiteX48" fmla="*/ 1239773 w 1600739"/>
                <a:gd name="connsiteY48" fmla="*/ 1476652 h 2176919"/>
                <a:gd name="connsiteX49" fmla="*/ 1252079 w 1600739"/>
                <a:gd name="connsiteY49" fmla="*/ 1516089 h 2176919"/>
                <a:gd name="connsiteX50" fmla="*/ 1246470 w 1600739"/>
                <a:gd name="connsiteY50" fmla="*/ 1517958 h 2176919"/>
                <a:gd name="connsiteX51" fmla="*/ 1170270 w 1600739"/>
                <a:gd name="connsiteY51" fmla="*/ 1521768 h 2176919"/>
                <a:gd name="connsiteX52" fmla="*/ 1164555 w 1600739"/>
                <a:gd name="connsiteY52" fmla="*/ 1525578 h 2176919"/>
                <a:gd name="connsiteX53" fmla="*/ 1170270 w 1600739"/>
                <a:gd name="connsiteY53" fmla="*/ 1527483 h 2176919"/>
                <a:gd name="connsiteX54" fmla="*/ 1206465 w 1600739"/>
                <a:gd name="connsiteY54" fmla="*/ 1529388 h 2176919"/>
                <a:gd name="connsiteX55" fmla="*/ 1214085 w 1600739"/>
                <a:gd name="connsiteY55" fmla="*/ 1531293 h 2176919"/>
                <a:gd name="connsiteX56" fmla="*/ 1223610 w 1600739"/>
                <a:gd name="connsiteY56" fmla="*/ 1533198 h 2176919"/>
                <a:gd name="connsiteX57" fmla="*/ 1235040 w 1600739"/>
                <a:gd name="connsiteY57" fmla="*/ 1537008 h 2176919"/>
                <a:gd name="connsiteX58" fmla="*/ 1250280 w 1600739"/>
                <a:gd name="connsiteY58" fmla="*/ 1538913 h 2176919"/>
                <a:gd name="connsiteX59" fmla="*/ 1258955 w 1600739"/>
                <a:gd name="connsiteY59" fmla="*/ 1538124 h 2176919"/>
                <a:gd name="connsiteX60" fmla="*/ 1259302 w 1600739"/>
                <a:gd name="connsiteY60" fmla="*/ 1539234 h 2176919"/>
                <a:gd name="connsiteX61" fmla="*/ 1191759 w 1600739"/>
                <a:gd name="connsiteY61" fmla="*/ 1568093 h 2176919"/>
                <a:gd name="connsiteX62" fmla="*/ 1166879 w 1600739"/>
                <a:gd name="connsiteY62" fmla="*/ 1583656 h 2176919"/>
                <a:gd name="connsiteX63" fmla="*/ 1221126 w 1600739"/>
                <a:gd name="connsiteY63" fmla="*/ 1586817 h 2176919"/>
                <a:gd name="connsiteX64" fmla="*/ 1249444 w 1600739"/>
                <a:gd name="connsiteY64" fmla="*/ 1598003 h 2176919"/>
                <a:gd name="connsiteX65" fmla="*/ 1332135 w 1600739"/>
                <a:gd name="connsiteY65" fmla="*/ 1585576 h 2176919"/>
                <a:gd name="connsiteX66" fmla="*/ 1264104 w 1600739"/>
                <a:gd name="connsiteY66" fmla="*/ 1645343 h 2176919"/>
                <a:gd name="connsiteX67" fmla="*/ 1191270 w 1600739"/>
                <a:gd name="connsiteY67" fmla="*/ 1699263 h 2176919"/>
                <a:gd name="connsiteX68" fmla="*/ 1113634 w 1600739"/>
                <a:gd name="connsiteY68" fmla="*/ 1720051 h 2176919"/>
                <a:gd name="connsiteX69" fmla="*/ 1072462 w 1600739"/>
                <a:gd name="connsiteY69" fmla="*/ 1699096 h 2176919"/>
                <a:gd name="connsiteX70" fmla="*/ 1079220 w 1600739"/>
                <a:gd name="connsiteY70" fmla="*/ 1728848 h 2176919"/>
                <a:gd name="connsiteX71" fmla="*/ 1022872 w 1600739"/>
                <a:gd name="connsiteY71" fmla="*/ 1808403 h 2176919"/>
                <a:gd name="connsiteX72" fmla="*/ 967967 w 1600739"/>
                <a:gd name="connsiteY72" fmla="*/ 1850196 h 2176919"/>
                <a:gd name="connsiteX73" fmla="*/ 898604 w 1600739"/>
                <a:gd name="connsiteY73" fmla="*/ 1877604 h 2176919"/>
                <a:gd name="connsiteX74" fmla="*/ 859257 w 1600739"/>
                <a:gd name="connsiteY74" fmla="*/ 1845310 h 2176919"/>
                <a:gd name="connsiteX75" fmla="*/ 877205 w 1600739"/>
                <a:gd name="connsiteY75" fmla="*/ 1892637 h 2176919"/>
                <a:gd name="connsiteX76" fmla="*/ 852730 w 1600739"/>
                <a:gd name="connsiteY76" fmla="*/ 1934471 h 2176919"/>
                <a:gd name="connsiteX77" fmla="*/ 827370 w 1600739"/>
                <a:gd name="connsiteY77" fmla="*/ 1938963 h 2176919"/>
                <a:gd name="connsiteX78" fmla="*/ 854635 w 1600739"/>
                <a:gd name="connsiteY78" fmla="*/ 1956305 h 2176919"/>
                <a:gd name="connsiteX79" fmla="*/ 838467 w 1600739"/>
                <a:gd name="connsiteY79" fmla="*/ 1992035 h 2176919"/>
                <a:gd name="connsiteX80" fmla="*/ 800178 w 1600739"/>
                <a:gd name="connsiteY80" fmla="*/ 2018416 h 2176919"/>
                <a:gd name="connsiteX81" fmla="*/ 807733 w 1600739"/>
                <a:gd name="connsiteY81" fmla="*/ 2074323 h 2176919"/>
                <a:gd name="connsiteX82" fmla="*/ 796368 w 1600739"/>
                <a:gd name="connsiteY82" fmla="*/ 2116116 h 2176919"/>
                <a:gd name="connsiteX83" fmla="*/ 790718 w 1600739"/>
                <a:gd name="connsiteY83" fmla="*/ 2176919 h 2176919"/>
                <a:gd name="connsiteX84" fmla="*/ 746105 w 1600739"/>
                <a:gd name="connsiteY84" fmla="*/ 2165489 h 2176919"/>
                <a:gd name="connsiteX85" fmla="*/ 708967 w 1600739"/>
                <a:gd name="connsiteY85" fmla="*/ 2126727 h 2176919"/>
                <a:gd name="connsiteX86" fmla="*/ 655503 w 1600739"/>
                <a:gd name="connsiteY86" fmla="*/ 2126727 h 2176919"/>
                <a:gd name="connsiteX87" fmla="*/ 627970 w 1600739"/>
                <a:gd name="connsiteY87" fmla="*/ 2098143 h 2176919"/>
                <a:gd name="connsiteX88" fmla="*/ 611803 w 1600739"/>
                <a:gd name="connsiteY88" fmla="*/ 2052018 h 2176919"/>
                <a:gd name="connsiteX89" fmla="*/ 566502 w 1600739"/>
                <a:gd name="connsiteY89" fmla="*/ 1984672 h 2176919"/>
                <a:gd name="connsiteX90" fmla="*/ 555136 w 1600739"/>
                <a:gd name="connsiteY90" fmla="*/ 1950241 h 2176919"/>
                <a:gd name="connsiteX91" fmla="*/ 551935 w 1600739"/>
                <a:gd name="connsiteY91" fmla="*/ 1900868 h 2176919"/>
                <a:gd name="connsiteX92" fmla="*/ 513037 w 1600739"/>
                <a:gd name="connsiteY92" fmla="*/ 1844133 h 2176919"/>
                <a:gd name="connsiteX93" fmla="*/ 524402 w 1600739"/>
                <a:gd name="connsiteY93" fmla="*/ 1800824 h 2176919"/>
                <a:gd name="connsiteX94" fmla="*/ 505033 w 1600739"/>
                <a:gd name="connsiteY94" fmla="*/ 1777003 h 2176919"/>
                <a:gd name="connsiteX95" fmla="*/ 532566 w 1600739"/>
                <a:gd name="connsiteY95" fmla="*/ 1705110 h 2176919"/>
                <a:gd name="connsiteX96" fmla="*/ 569703 w 1600739"/>
                <a:gd name="connsiteY96" fmla="*/ 1681289 h 2176919"/>
                <a:gd name="connsiteX97" fmla="*/ 582669 w 1600739"/>
                <a:gd name="connsiteY97" fmla="*/ 1652922 h 2176919"/>
                <a:gd name="connsiteX98" fmla="*/ 585871 w 1600739"/>
                <a:gd name="connsiteY98" fmla="*/ 1599001 h 2176919"/>
                <a:gd name="connsiteX99" fmla="*/ 555136 w 1600739"/>
                <a:gd name="connsiteY99" fmla="*/ 1621522 h 2176919"/>
                <a:gd name="connsiteX100" fmla="*/ 521824 w 1600739"/>
                <a:gd name="connsiteY100" fmla="*/ 1600157 h 2176919"/>
                <a:gd name="connsiteX101" fmla="*/ 485504 w 1600739"/>
                <a:gd name="connsiteY101" fmla="*/ 1570634 h 2176919"/>
                <a:gd name="connsiteX102" fmla="*/ 493668 w 1600739"/>
                <a:gd name="connsiteY102" fmla="*/ 1536419 h 2176919"/>
                <a:gd name="connsiteX103" fmla="*/ 559657 w 1600739"/>
                <a:gd name="connsiteY103" fmla="*/ 1576737 h 2176919"/>
                <a:gd name="connsiteX104" fmla="*/ 574505 w 1600739"/>
                <a:gd name="connsiteY104" fmla="*/ 1554176 h 2176919"/>
                <a:gd name="connsiteX105" fmla="*/ 527604 w 1600739"/>
                <a:gd name="connsiteY105" fmla="*/ 1503504 h 2176919"/>
                <a:gd name="connsiteX106" fmla="*/ 505033 w 1600739"/>
                <a:gd name="connsiteY106" fmla="*/ 1479467 h 2176919"/>
                <a:gd name="connsiteX107" fmla="*/ 479101 w 1600739"/>
                <a:gd name="connsiteY107" fmla="*/ 1490078 h 2176919"/>
                <a:gd name="connsiteX108" fmla="*/ 456371 w 1600739"/>
                <a:gd name="connsiteY108" fmla="*/ 1472105 h 2176919"/>
                <a:gd name="connsiteX109" fmla="*/ 485504 w 1600739"/>
                <a:gd name="connsiteY109" fmla="*/ 1397396 h 2176919"/>
                <a:gd name="connsiteX110" fmla="*/ 470938 w 1600739"/>
                <a:gd name="connsiteY110" fmla="*/ 1370544 h 2176919"/>
                <a:gd name="connsiteX111" fmla="*/ 448367 w 1600739"/>
                <a:gd name="connsiteY111" fmla="*/ 1309261 h 2176919"/>
                <a:gd name="connsiteX112" fmla="*/ 417633 w 1600739"/>
                <a:gd name="connsiteY112" fmla="*/ 1218095 h 2176919"/>
                <a:gd name="connsiteX113" fmla="*/ 383537 w 1600739"/>
                <a:gd name="connsiteY113" fmla="*/ 1182148 h 2176919"/>
                <a:gd name="connsiteX114" fmla="*/ 383537 w 1600739"/>
                <a:gd name="connsiteY114" fmla="*/ 1140354 h 2176919"/>
                <a:gd name="connsiteX115" fmla="*/ 314065 w 1600739"/>
                <a:gd name="connsiteY115" fmla="*/ 1083402 h 2176919"/>
                <a:gd name="connsiteX116" fmla="*/ 260600 w 1600739"/>
                <a:gd name="connsiteY116" fmla="*/ 1076040 h 2176919"/>
                <a:gd name="connsiteX117" fmla="*/ 187767 w 1600739"/>
                <a:gd name="connsiteY117" fmla="*/ 1079071 h 2176919"/>
                <a:gd name="connsiteX118" fmla="*/ 126298 w 1600739"/>
                <a:gd name="connsiteY118" fmla="*/ 1090981 h 2176919"/>
                <a:gd name="connsiteX119" fmla="*/ 112709 w 1600739"/>
                <a:gd name="connsiteY119" fmla="*/ 1035985 h 2176919"/>
                <a:gd name="connsiteX120" fmla="*/ 50103 w 1600739"/>
                <a:gd name="connsiteY120" fmla="*/ 990937 h 2176919"/>
                <a:gd name="connsiteX121" fmla="*/ 118135 w 1600739"/>
                <a:gd name="connsiteY121" fmla="*/ 956506 h 2176919"/>
                <a:gd name="connsiteX122" fmla="*/ 168398 w 1600739"/>
                <a:gd name="connsiteY122" fmla="*/ 948926 h 2176919"/>
                <a:gd name="connsiteX123" fmla="*/ 181575 w 1600739"/>
                <a:gd name="connsiteY123" fmla="*/ 923598 h 2176919"/>
                <a:gd name="connsiteX124" fmla="*/ 58267 w 1600739"/>
                <a:gd name="connsiteY124" fmla="*/ 920559 h 2176919"/>
                <a:gd name="connsiteX125" fmla="*/ 0 w 1600739"/>
                <a:gd name="connsiteY125" fmla="*/ 874218 h 2176919"/>
                <a:gd name="connsiteX126" fmla="*/ 3202 w 1600739"/>
                <a:gd name="connsiteY126" fmla="*/ 827876 h 2176919"/>
                <a:gd name="connsiteX127" fmla="*/ 103568 w 1600739"/>
                <a:gd name="connsiteY127" fmla="*/ 771141 h 2176919"/>
                <a:gd name="connsiteX128" fmla="*/ 199132 w 1600739"/>
                <a:gd name="connsiteY128" fmla="*/ 708342 h 2176919"/>
                <a:gd name="connsiteX129" fmla="*/ 220471 w 1600739"/>
                <a:gd name="connsiteY129" fmla="*/ 618186 h 2176919"/>
                <a:gd name="connsiteX130" fmla="*/ 147029 w 1600739"/>
                <a:gd name="connsiteY130" fmla="*/ 578555 h 2176919"/>
                <a:gd name="connsiteX131" fmla="*/ 190714 w 1600739"/>
                <a:gd name="connsiteY131" fmla="*/ 500648 h 2176919"/>
                <a:gd name="connsiteX132" fmla="*/ 219675 w 1600739"/>
                <a:gd name="connsiteY132" fmla="*/ 504498 h 2176919"/>
                <a:gd name="connsiteX133" fmla="*/ 231105 w 1600739"/>
                <a:gd name="connsiteY133" fmla="*/ 508308 h 2176919"/>
                <a:gd name="connsiteX134" fmla="*/ 214945 w 1600739"/>
                <a:gd name="connsiteY134" fmla="*/ 478360 h 2176919"/>
                <a:gd name="connsiteX135" fmla="*/ 286532 w 1600739"/>
                <a:gd name="connsiteY135" fmla="*/ 431811 h 2176919"/>
                <a:gd name="connsiteX136" fmla="*/ 275167 w 1600739"/>
                <a:gd name="connsiteY136" fmla="*/ 358618 h 2176919"/>
                <a:gd name="connsiteX137" fmla="*/ 341438 w 1600739"/>
                <a:gd name="connsiteY137" fmla="*/ 312277 h 2176919"/>
                <a:gd name="connsiteX138" fmla="*/ 398745 w 1600739"/>
                <a:gd name="connsiteY138" fmla="*/ 338763 h 2176919"/>
                <a:gd name="connsiteX139" fmla="*/ 409404 w 1600739"/>
                <a:gd name="connsiteY139" fmla="*/ 271701 h 2176919"/>
                <a:gd name="connsiteX140" fmla="*/ 471135 w 1600739"/>
                <a:gd name="connsiteY140" fmla="*/ 325428 h 2176919"/>
                <a:gd name="connsiteX141" fmla="*/ 501672 w 1600739"/>
                <a:gd name="connsiteY141" fmla="*/ 262955 h 2176919"/>
                <a:gd name="connsiteX142" fmla="*/ 532566 w 1600739"/>
                <a:gd name="connsiteY142" fmla="*/ 340645 h 2176919"/>
                <a:gd name="connsiteX143" fmla="*/ 600437 w 1600739"/>
                <a:gd name="connsiteY143" fmla="*/ 240600 h 2176919"/>
                <a:gd name="connsiteX144" fmla="*/ 661906 w 1600739"/>
                <a:gd name="connsiteY144" fmla="*/ 307946 h 2176919"/>
                <a:gd name="connsiteX145" fmla="*/ 700804 w 1600739"/>
                <a:gd name="connsiteY145" fmla="*/ 322888 h 2176919"/>
                <a:gd name="connsiteX146" fmla="*/ 754268 w 1600739"/>
                <a:gd name="connsiteY146" fmla="*/ 375076 h 2176919"/>
                <a:gd name="connsiteX147" fmla="*/ 689438 w 1600739"/>
                <a:gd name="connsiteY147" fmla="*/ 283910 h 2176919"/>
                <a:gd name="connsiteX148" fmla="*/ 692800 w 1600739"/>
                <a:gd name="connsiteY148" fmla="*/ 206169 h 2176919"/>
                <a:gd name="connsiteX149" fmla="*/ 781801 w 1600739"/>
                <a:gd name="connsiteY149" fmla="*/ 89667 h 2176919"/>
                <a:gd name="connsiteX150" fmla="*/ 855275 w 1600739"/>
                <a:gd name="connsiteY150" fmla="*/ 94431 h 2176919"/>
                <a:gd name="connsiteX151" fmla="*/ 899596 w 1600739"/>
                <a:gd name="connsiteY151" fmla="*/ 33926 h 2176919"/>
                <a:gd name="connsiteX152" fmla="*/ 903617 w 1600739"/>
                <a:gd name="connsiteY152" fmla="*/ 35963 h 2176919"/>
                <a:gd name="connsiteX153" fmla="*/ 998701 w 1600739"/>
                <a:gd name="connsiteY153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9976 w 1600739"/>
                <a:gd name="connsiteY27" fmla="*/ 1033723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50269 w 1600739"/>
                <a:gd name="connsiteY26" fmla="*/ 986979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81872 w 1600739"/>
                <a:gd name="connsiteY48" fmla="*/ 1531872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566502 w 1600739"/>
                <a:gd name="connsiteY90" fmla="*/ 1984672 h 2176919"/>
                <a:gd name="connsiteX91" fmla="*/ 555136 w 1600739"/>
                <a:gd name="connsiteY91" fmla="*/ 1950241 h 2176919"/>
                <a:gd name="connsiteX92" fmla="*/ 551935 w 1600739"/>
                <a:gd name="connsiteY92" fmla="*/ 1900868 h 2176919"/>
                <a:gd name="connsiteX93" fmla="*/ 513037 w 1600739"/>
                <a:gd name="connsiteY93" fmla="*/ 1844133 h 2176919"/>
                <a:gd name="connsiteX94" fmla="*/ 524402 w 1600739"/>
                <a:gd name="connsiteY94" fmla="*/ 1800824 h 2176919"/>
                <a:gd name="connsiteX95" fmla="*/ 505033 w 1600739"/>
                <a:gd name="connsiteY95" fmla="*/ 1777003 h 2176919"/>
                <a:gd name="connsiteX96" fmla="*/ 532566 w 1600739"/>
                <a:gd name="connsiteY96" fmla="*/ 1705110 h 2176919"/>
                <a:gd name="connsiteX97" fmla="*/ 569703 w 1600739"/>
                <a:gd name="connsiteY97" fmla="*/ 1681289 h 2176919"/>
                <a:gd name="connsiteX98" fmla="*/ 582669 w 1600739"/>
                <a:gd name="connsiteY98" fmla="*/ 1652922 h 2176919"/>
                <a:gd name="connsiteX99" fmla="*/ 585871 w 1600739"/>
                <a:gd name="connsiteY99" fmla="*/ 1599001 h 2176919"/>
                <a:gd name="connsiteX100" fmla="*/ 555136 w 1600739"/>
                <a:gd name="connsiteY100" fmla="*/ 1621522 h 2176919"/>
                <a:gd name="connsiteX101" fmla="*/ 521824 w 1600739"/>
                <a:gd name="connsiteY101" fmla="*/ 1600157 h 2176919"/>
                <a:gd name="connsiteX102" fmla="*/ 485504 w 1600739"/>
                <a:gd name="connsiteY102" fmla="*/ 1570634 h 2176919"/>
                <a:gd name="connsiteX103" fmla="*/ 493668 w 1600739"/>
                <a:gd name="connsiteY103" fmla="*/ 1536419 h 2176919"/>
                <a:gd name="connsiteX104" fmla="*/ 559657 w 1600739"/>
                <a:gd name="connsiteY104" fmla="*/ 1576737 h 2176919"/>
                <a:gd name="connsiteX105" fmla="*/ 574505 w 1600739"/>
                <a:gd name="connsiteY105" fmla="*/ 1554176 h 2176919"/>
                <a:gd name="connsiteX106" fmla="*/ 527604 w 1600739"/>
                <a:gd name="connsiteY106" fmla="*/ 1503504 h 2176919"/>
                <a:gd name="connsiteX107" fmla="*/ 505033 w 1600739"/>
                <a:gd name="connsiteY107" fmla="*/ 1479467 h 2176919"/>
                <a:gd name="connsiteX108" fmla="*/ 479101 w 1600739"/>
                <a:gd name="connsiteY108" fmla="*/ 1490078 h 2176919"/>
                <a:gd name="connsiteX109" fmla="*/ 456371 w 1600739"/>
                <a:gd name="connsiteY109" fmla="*/ 1472105 h 2176919"/>
                <a:gd name="connsiteX110" fmla="*/ 485504 w 1600739"/>
                <a:gd name="connsiteY110" fmla="*/ 1397396 h 2176919"/>
                <a:gd name="connsiteX111" fmla="*/ 470938 w 1600739"/>
                <a:gd name="connsiteY111" fmla="*/ 1370544 h 2176919"/>
                <a:gd name="connsiteX112" fmla="*/ 448367 w 1600739"/>
                <a:gd name="connsiteY112" fmla="*/ 1309261 h 2176919"/>
                <a:gd name="connsiteX113" fmla="*/ 417633 w 1600739"/>
                <a:gd name="connsiteY113" fmla="*/ 1218095 h 2176919"/>
                <a:gd name="connsiteX114" fmla="*/ 383537 w 1600739"/>
                <a:gd name="connsiteY114" fmla="*/ 1182148 h 2176919"/>
                <a:gd name="connsiteX115" fmla="*/ 383537 w 1600739"/>
                <a:gd name="connsiteY115" fmla="*/ 1140354 h 2176919"/>
                <a:gd name="connsiteX116" fmla="*/ 314065 w 1600739"/>
                <a:gd name="connsiteY116" fmla="*/ 1083402 h 2176919"/>
                <a:gd name="connsiteX117" fmla="*/ 260600 w 1600739"/>
                <a:gd name="connsiteY117" fmla="*/ 1076040 h 2176919"/>
                <a:gd name="connsiteX118" fmla="*/ 187767 w 1600739"/>
                <a:gd name="connsiteY118" fmla="*/ 1079071 h 2176919"/>
                <a:gd name="connsiteX119" fmla="*/ 126298 w 1600739"/>
                <a:gd name="connsiteY119" fmla="*/ 1090981 h 2176919"/>
                <a:gd name="connsiteX120" fmla="*/ 112709 w 1600739"/>
                <a:gd name="connsiteY120" fmla="*/ 1035985 h 2176919"/>
                <a:gd name="connsiteX121" fmla="*/ 50103 w 1600739"/>
                <a:gd name="connsiteY121" fmla="*/ 990937 h 2176919"/>
                <a:gd name="connsiteX122" fmla="*/ 118135 w 1600739"/>
                <a:gd name="connsiteY122" fmla="*/ 956506 h 2176919"/>
                <a:gd name="connsiteX123" fmla="*/ 168398 w 1600739"/>
                <a:gd name="connsiteY123" fmla="*/ 948926 h 2176919"/>
                <a:gd name="connsiteX124" fmla="*/ 181575 w 1600739"/>
                <a:gd name="connsiteY124" fmla="*/ 923598 h 2176919"/>
                <a:gd name="connsiteX125" fmla="*/ 58267 w 1600739"/>
                <a:gd name="connsiteY125" fmla="*/ 920559 h 2176919"/>
                <a:gd name="connsiteX126" fmla="*/ 0 w 1600739"/>
                <a:gd name="connsiteY126" fmla="*/ 874218 h 2176919"/>
                <a:gd name="connsiteX127" fmla="*/ 3202 w 1600739"/>
                <a:gd name="connsiteY127" fmla="*/ 827876 h 2176919"/>
                <a:gd name="connsiteX128" fmla="*/ 103568 w 1600739"/>
                <a:gd name="connsiteY128" fmla="*/ 771141 h 2176919"/>
                <a:gd name="connsiteX129" fmla="*/ 199132 w 1600739"/>
                <a:gd name="connsiteY129" fmla="*/ 708342 h 2176919"/>
                <a:gd name="connsiteX130" fmla="*/ 220471 w 1600739"/>
                <a:gd name="connsiteY130" fmla="*/ 618186 h 2176919"/>
                <a:gd name="connsiteX131" fmla="*/ 147029 w 1600739"/>
                <a:gd name="connsiteY131" fmla="*/ 578555 h 2176919"/>
                <a:gd name="connsiteX132" fmla="*/ 190714 w 1600739"/>
                <a:gd name="connsiteY132" fmla="*/ 500648 h 2176919"/>
                <a:gd name="connsiteX133" fmla="*/ 219675 w 1600739"/>
                <a:gd name="connsiteY133" fmla="*/ 504498 h 2176919"/>
                <a:gd name="connsiteX134" fmla="*/ 231105 w 1600739"/>
                <a:gd name="connsiteY134" fmla="*/ 508308 h 2176919"/>
                <a:gd name="connsiteX135" fmla="*/ 214945 w 1600739"/>
                <a:gd name="connsiteY135" fmla="*/ 478360 h 2176919"/>
                <a:gd name="connsiteX136" fmla="*/ 286532 w 1600739"/>
                <a:gd name="connsiteY136" fmla="*/ 431811 h 2176919"/>
                <a:gd name="connsiteX137" fmla="*/ 275167 w 1600739"/>
                <a:gd name="connsiteY137" fmla="*/ 358618 h 2176919"/>
                <a:gd name="connsiteX138" fmla="*/ 341438 w 1600739"/>
                <a:gd name="connsiteY138" fmla="*/ 312277 h 2176919"/>
                <a:gd name="connsiteX139" fmla="*/ 398745 w 1600739"/>
                <a:gd name="connsiteY139" fmla="*/ 338763 h 2176919"/>
                <a:gd name="connsiteX140" fmla="*/ 409404 w 1600739"/>
                <a:gd name="connsiteY140" fmla="*/ 271701 h 2176919"/>
                <a:gd name="connsiteX141" fmla="*/ 471135 w 1600739"/>
                <a:gd name="connsiteY141" fmla="*/ 325428 h 2176919"/>
                <a:gd name="connsiteX142" fmla="*/ 501672 w 1600739"/>
                <a:gd name="connsiteY142" fmla="*/ 262955 h 2176919"/>
                <a:gd name="connsiteX143" fmla="*/ 532566 w 1600739"/>
                <a:gd name="connsiteY143" fmla="*/ 340645 h 2176919"/>
                <a:gd name="connsiteX144" fmla="*/ 600437 w 1600739"/>
                <a:gd name="connsiteY144" fmla="*/ 240600 h 2176919"/>
                <a:gd name="connsiteX145" fmla="*/ 661906 w 1600739"/>
                <a:gd name="connsiteY145" fmla="*/ 307946 h 2176919"/>
                <a:gd name="connsiteX146" fmla="*/ 700804 w 1600739"/>
                <a:gd name="connsiteY146" fmla="*/ 322888 h 2176919"/>
                <a:gd name="connsiteX147" fmla="*/ 754268 w 1600739"/>
                <a:gd name="connsiteY147" fmla="*/ 375076 h 2176919"/>
                <a:gd name="connsiteX148" fmla="*/ 689438 w 1600739"/>
                <a:gd name="connsiteY148" fmla="*/ 283910 h 2176919"/>
                <a:gd name="connsiteX149" fmla="*/ 692800 w 1600739"/>
                <a:gd name="connsiteY149" fmla="*/ 206169 h 2176919"/>
                <a:gd name="connsiteX150" fmla="*/ 781801 w 1600739"/>
                <a:gd name="connsiteY150" fmla="*/ 89667 h 2176919"/>
                <a:gd name="connsiteX151" fmla="*/ 855275 w 1600739"/>
                <a:gd name="connsiteY151" fmla="*/ 94431 h 2176919"/>
                <a:gd name="connsiteX152" fmla="*/ 899596 w 1600739"/>
                <a:gd name="connsiteY152" fmla="*/ 33926 h 2176919"/>
                <a:gd name="connsiteX153" fmla="*/ 903617 w 1600739"/>
                <a:gd name="connsiteY153" fmla="*/ 35963 h 2176919"/>
                <a:gd name="connsiteX154" fmla="*/ 998701 w 1600739"/>
                <a:gd name="connsiteY154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1803 w 1600739"/>
                <a:gd name="connsiteY89" fmla="*/ 2052018 h 2176919"/>
                <a:gd name="connsiteX90" fmla="*/ 612782 w 1600739"/>
                <a:gd name="connsiteY90" fmla="*/ 2006065 h 2176919"/>
                <a:gd name="connsiteX91" fmla="*/ 566502 w 1600739"/>
                <a:gd name="connsiteY91" fmla="*/ 1984672 h 2176919"/>
                <a:gd name="connsiteX92" fmla="*/ 555136 w 1600739"/>
                <a:gd name="connsiteY92" fmla="*/ 1950241 h 2176919"/>
                <a:gd name="connsiteX93" fmla="*/ 551935 w 1600739"/>
                <a:gd name="connsiteY93" fmla="*/ 1900868 h 2176919"/>
                <a:gd name="connsiteX94" fmla="*/ 513037 w 1600739"/>
                <a:gd name="connsiteY94" fmla="*/ 1844133 h 2176919"/>
                <a:gd name="connsiteX95" fmla="*/ 524402 w 1600739"/>
                <a:gd name="connsiteY95" fmla="*/ 1800824 h 2176919"/>
                <a:gd name="connsiteX96" fmla="*/ 505033 w 1600739"/>
                <a:gd name="connsiteY96" fmla="*/ 1777003 h 2176919"/>
                <a:gd name="connsiteX97" fmla="*/ 532566 w 1600739"/>
                <a:gd name="connsiteY97" fmla="*/ 1705110 h 2176919"/>
                <a:gd name="connsiteX98" fmla="*/ 569703 w 1600739"/>
                <a:gd name="connsiteY98" fmla="*/ 1681289 h 2176919"/>
                <a:gd name="connsiteX99" fmla="*/ 582669 w 1600739"/>
                <a:gd name="connsiteY99" fmla="*/ 1652922 h 2176919"/>
                <a:gd name="connsiteX100" fmla="*/ 585871 w 1600739"/>
                <a:gd name="connsiteY100" fmla="*/ 1599001 h 2176919"/>
                <a:gd name="connsiteX101" fmla="*/ 555136 w 1600739"/>
                <a:gd name="connsiteY101" fmla="*/ 1621522 h 2176919"/>
                <a:gd name="connsiteX102" fmla="*/ 521824 w 1600739"/>
                <a:gd name="connsiteY102" fmla="*/ 1600157 h 2176919"/>
                <a:gd name="connsiteX103" fmla="*/ 485504 w 1600739"/>
                <a:gd name="connsiteY103" fmla="*/ 1570634 h 2176919"/>
                <a:gd name="connsiteX104" fmla="*/ 493668 w 1600739"/>
                <a:gd name="connsiteY104" fmla="*/ 1536419 h 2176919"/>
                <a:gd name="connsiteX105" fmla="*/ 559657 w 1600739"/>
                <a:gd name="connsiteY105" fmla="*/ 1576737 h 2176919"/>
                <a:gd name="connsiteX106" fmla="*/ 574505 w 1600739"/>
                <a:gd name="connsiteY106" fmla="*/ 1554176 h 2176919"/>
                <a:gd name="connsiteX107" fmla="*/ 527604 w 1600739"/>
                <a:gd name="connsiteY107" fmla="*/ 1503504 h 2176919"/>
                <a:gd name="connsiteX108" fmla="*/ 505033 w 1600739"/>
                <a:gd name="connsiteY108" fmla="*/ 1479467 h 2176919"/>
                <a:gd name="connsiteX109" fmla="*/ 479101 w 1600739"/>
                <a:gd name="connsiteY109" fmla="*/ 1490078 h 2176919"/>
                <a:gd name="connsiteX110" fmla="*/ 456371 w 1600739"/>
                <a:gd name="connsiteY110" fmla="*/ 1472105 h 2176919"/>
                <a:gd name="connsiteX111" fmla="*/ 485504 w 1600739"/>
                <a:gd name="connsiteY111" fmla="*/ 1397396 h 2176919"/>
                <a:gd name="connsiteX112" fmla="*/ 470938 w 1600739"/>
                <a:gd name="connsiteY112" fmla="*/ 1370544 h 2176919"/>
                <a:gd name="connsiteX113" fmla="*/ 448367 w 1600739"/>
                <a:gd name="connsiteY113" fmla="*/ 1309261 h 2176919"/>
                <a:gd name="connsiteX114" fmla="*/ 417633 w 1600739"/>
                <a:gd name="connsiteY114" fmla="*/ 1218095 h 2176919"/>
                <a:gd name="connsiteX115" fmla="*/ 383537 w 1600739"/>
                <a:gd name="connsiteY115" fmla="*/ 1182148 h 2176919"/>
                <a:gd name="connsiteX116" fmla="*/ 383537 w 1600739"/>
                <a:gd name="connsiteY116" fmla="*/ 1140354 h 2176919"/>
                <a:gd name="connsiteX117" fmla="*/ 314065 w 1600739"/>
                <a:gd name="connsiteY117" fmla="*/ 1083402 h 2176919"/>
                <a:gd name="connsiteX118" fmla="*/ 260600 w 1600739"/>
                <a:gd name="connsiteY118" fmla="*/ 1076040 h 2176919"/>
                <a:gd name="connsiteX119" fmla="*/ 187767 w 1600739"/>
                <a:gd name="connsiteY119" fmla="*/ 1079071 h 2176919"/>
                <a:gd name="connsiteX120" fmla="*/ 126298 w 1600739"/>
                <a:gd name="connsiteY120" fmla="*/ 1090981 h 2176919"/>
                <a:gd name="connsiteX121" fmla="*/ 112709 w 1600739"/>
                <a:gd name="connsiteY121" fmla="*/ 1035985 h 2176919"/>
                <a:gd name="connsiteX122" fmla="*/ 50103 w 1600739"/>
                <a:gd name="connsiteY122" fmla="*/ 990937 h 2176919"/>
                <a:gd name="connsiteX123" fmla="*/ 118135 w 1600739"/>
                <a:gd name="connsiteY123" fmla="*/ 956506 h 2176919"/>
                <a:gd name="connsiteX124" fmla="*/ 168398 w 1600739"/>
                <a:gd name="connsiteY124" fmla="*/ 948926 h 2176919"/>
                <a:gd name="connsiteX125" fmla="*/ 181575 w 1600739"/>
                <a:gd name="connsiteY125" fmla="*/ 923598 h 2176919"/>
                <a:gd name="connsiteX126" fmla="*/ 58267 w 1600739"/>
                <a:gd name="connsiteY126" fmla="*/ 920559 h 2176919"/>
                <a:gd name="connsiteX127" fmla="*/ 0 w 1600739"/>
                <a:gd name="connsiteY127" fmla="*/ 874218 h 2176919"/>
                <a:gd name="connsiteX128" fmla="*/ 3202 w 1600739"/>
                <a:gd name="connsiteY128" fmla="*/ 827876 h 2176919"/>
                <a:gd name="connsiteX129" fmla="*/ 103568 w 1600739"/>
                <a:gd name="connsiteY129" fmla="*/ 771141 h 2176919"/>
                <a:gd name="connsiteX130" fmla="*/ 199132 w 1600739"/>
                <a:gd name="connsiteY130" fmla="*/ 708342 h 2176919"/>
                <a:gd name="connsiteX131" fmla="*/ 220471 w 1600739"/>
                <a:gd name="connsiteY131" fmla="*/ 618186 h 2176919"/>
                <a:gd name="connsiteX132" fmla="*/ 147029 w 1600739"/>
                <a:gd name="connsiteY132" fmla="*/ 578555 h 2176919"/>
                <a:gd name="connsiteX133" fmla="*/ 190714 w 1600739"/>
                <a:gd name="connsiteY133" fmla="*/ 500648 h 2176919"/>
                <a:gd name="connsiteX134" fmla="*/ 219675 w 1600739"/>
                <a:gd name="connsiteY134" fmla="*/ 504498 h 2176919"/>
                <a:gd name="connsiteX135" fmla="*/ 231105 w 1600739"/>
                <a:gd name="connsiteY135" fmla="*/ 508308 h 2176919"/>
                <a:gd name="connsiteX136" fmla="*/ 214945 w 1600739"/>
                <a:gd name="connsiteY136" fmla="*/ 478360 h 2176919"/>
                <a:gd name="connsiteX137" fmla="*/ 286532 w 1600739"/>
                <a:gd name="connsiteY137" fmla="*/ 431811 h 2176919"/>
                <a:gd name="connsiteX138" fmla="*/ 275167 w 1600739"/>
                <a:gd name="connsiteY138" fmla="*/ 358618 h 2176919"/>
                <a:gd name="connsiteX139" fmla="*/ 341438 w 1600739"/>
                <a:gd name="connsiteY139" fmla="*/ 312277 h 2176919"/>
                <a:gd name="connsiteX140" fmla="*/ 398745 w 1600739"/>
                <a:gd name="connsiteY140" fmla="*/ 338763 h 2176919"/>
                <a:gd name="connsiteX141" fmla="*/ 409404 w 1600739"/>
                <a:gd name="connsiteY141" fmla="*/ 271701 h 2176919"/>
                <a:gd name="connsiteX142" fmla="*/ 471135 w 1600739"/>
                <a:gd name="connsiteY142" fmla="*/ 325428 h 2176919"/>
                <a:gd name="connsiteX143" fmla="*/ 501672 w 1600739"/>
                <a:gd name="connsiteY143" fmla="*/ 262955 h 2176919"/>
                <a:gd name="connsiteX144" fmla="*/ 532566 w 1600739"/>
                <a:gd name="connsiteY144" fmla="*/ 340645 h 2176919"/>
                <a:gd name="connsiteX145" fmla="*/ 600437 w 1600739"/>
                <a:gd name="connsiteY145" fmla="*/ 240600 h 2176919"/>
                <a:gd name="connsiteX146" fmla="*/ 661906 w 1600739"/>
                <a:gd name="connsiteY146" fmla="*/ 307946 h 2176919"/>
                <a:gd name="connsiteX147" fmla="*/ 700804 w 1600739"/>
                <a:gd name="connsiteY147" fmla="*/ 322888 h 2176919"/>
                <a:gd name="connsiteX148" fmla="*/ 754268 w 1600739"/>
                <a:gd name="connsiteY148" fmla="*/ 375076 h 2176919"/>
                <a:gd name="connsiteX149" fmla="*/ 689438 w 1600739"/>
                <a:gd name="connsiteY149" fmla="*/ 283910 h 2176919"/>
                <a:gd name="connsiteX150" fmla="*/ 692800 w 1600739"/>
                <a:gd name="connsiteY150" fmla="*/ 206169 h 2176919"/>
                <a:gd name="connsiteX151" fmla="*/ 781801 w 1600739"/>
                <a:gd name="connsiteY151" fmla="*/ 89667 h 2176919"/>
                <a:gd name="connsiteX152" fmla="*/ 855275 w 1600739"/>
                <a:gd name="connsiteY152" fmla="*/ 94431 h 2176919"/>
                <a:gd name="connsiteX153" fmla="*/ 899596 w 1600739"/>
                <a:gd name="connsiteY153" fmla="*/ 33926 h 2176919"/>
                <a:gd name="connsiteX154" fmla="*/ 903617 w 1600739"/>
                <a:gd name="connsiteY154" fmla="*/ 35963 h 2176919"/>
                <a:gd name="connsiteX155" fmla="*/ 998701 w 1600739"/>
                <a:gd name="connsiteY155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51935 w 1600739"/>
                <a:gd name="connsiteY94" fmla="*/ 1900868 h 2176919"/>
                <a:gd name="connsiteX95" fmla="*/ 513037 w 1600739"/>
                <a:gd name="connsiteY95" fmla="*/ 1844133 h 2176919"/>
                <a:gd name="connsiteX96" fmla="*/ 524402 w 1600739"/>
                <a:gd name="connsiteY96" fmla="*/ 1800824 h 2176919"/>
                <a:gd name="connsiteX97" fmla="*/ 505033 w 1600739"/>
                <a:gd name="connsiteY97" fmla="*/ 1777003 h 2176919"/>
                <a:gd name="connsiteX98" fmla="*/ 532566 w 1600739"/>
                <a:gd name="connsiteY98" fmla="*/ 1705110 h 2176919"/>
                <a:gd name="connsiteX99" fmla="*/ 569703 w 1600739"/>
                <a:gd name="connsiteY99" fmla="*/ 1681289 h 2176919"/>
                <a:gd name="connsiteX100" fmla="*/ 582669 w 1600739"/>
                <a:gd name="connsiteY100" fmla="*/ 1652922 h 2176919"/>
                <a:gd name="connsiteX101" fmla="*/ 585871 w 1600739"/>
                <a:gd name="connsiteY101" fmla="*/ 1599001 h 2176919"/>
                <a:gd name="connsiteX102" fmla="*/ 555136 w 1600739"/>
                <a:gd name="connsiteY102" fmla="*/ 1621522 h 2176919"/>
                <a:gd name="connsiteX103" fmla="*/ 521824 w 1600739"/>
                <a:gd name="connsiteY103" fmla="*/ 1600157 h 2176919"/>
                <a:gd name="connsiteX104" fmla="*/ 485504 w 1600739"/>
                <a:gd name="connsiteY104" fmla="*/ 1570634 h 2176919"/>
                <a:gd name="connsiteX105" fmla="*/ 493668 w 1600739"/>
                <a:gd name="connsiteY105" fmla="*/ 1536419 h 2176919"/>
                <a:gd name="connsiteX106" fmla="*/ 559657 w 1600739"/>
                <a:gd name="connsiteY106" fmla="*/ 1576737 h 2176919"/>
                <a:gd name="connsiteX107" fmla="*/ 574505 w 1600739"/>
                <a:gd name="connsiteY107" fmla="*/ 1554176 h 2176919"/>
                <a:gd name="connsiteX108" fmla="*/ 527604 w 1600739"/>
                <a:gd name="connsiteY108" fmla="*/ 1503504 h 2176919"/>
                <a:gd name="connsiteX109" fmla="*/ 505033 w 1600739"/>
                <a:gd name="connsiteY109" fmla="*/ 1479467 h 2176919"/>
                <a:gd name="connsiteX110" fmla="*/ 479101 w 1600739"/>
                <a:gd name="connsiteY110" fmla="*/ 1490078 h 2176919"/>
                <a:gd name="connsiteX111" fmla="*/ 456371 w 1600739"/>
                <a:gd name="connsiteY111" fmla="*/ 1472105 h 2176919"/>
                <a:gd name="connsiteX112" fmla="*/ 485504 w 1600739"/>
                <a:gd name="connsiteY112" fmla="*/ 1397396 h 2176919"/>
                <a:gd name="connsiteX113" fmla="*/ 470938 w 1600739"/>
                <a:gd name="connsiteY113" fmla="*/ 1370544 h 2176919"/>
                <a:gd name="connsiteX114" fmla="*/ 448367 w 1600739"/>
                <a:gd name="connsiteY114" fmla="*/ 1309261 h 2176919"/>
                <a:gd name="connsiteX115" fmla="*/ 417633 w 1600739"/>
                <a:gd name="connsiteY115" fmla="*/ 1218095 h 2176919"/>
                <a:gd name="connsiteX116" fmla="*/ 383537 w 1600739"/>
                <a:gd name="connsiteY116" fmla="*/ 1182148 h 2176919"/>
                <a:gd name="connsiteX117" fmla="*/ 383537 w 1600739"/>
                <a:gd name="connsiteY117" fmla="*/ 1140354 h 2176919"/>
                <a:gd name="connsiteX118" fmla="*/ 314065 w 1600739"/>
                <a:gd name="connsiteY118" fmla="*/ 1083402 h 2176919"/>
                <a:gd name="connsiteX119" fmla="*/ 260600 w 1600739"/>
                <a:gd name="connsiteY119" fmla="*/ 1076040 h 2176919"/>
                <a:gd name="connsiteX120" fmla="*/ 187767 w 1600739"/>
                <a:gd name="connsiteY120" fmla="*/ 1079071 h 2176919"/>
                <a:gd name="connsiteX121" fmla="*/ 126298 w 1600739"/>
                <a:gd name="connsiteY121" fmla="*/ 1090981 h 2176919"/>
                <a:gd name="connsiteX122" fmla="*/ 112709 w 1600739"/>
                <a:gd name="connsiteY122" fmla="*/ 1035985 h 2176919"/>
                <a:gd name="connsiteX123" fmla="*/ 50103 w 1600739"/>
                <a:gd name="connsiteY123" fmla="*/ 990937 h 2176919"/>
                <a:gd name="connsiteX124" fmla="*/ 118135 w 1600739"/>
                <a:gd name="connsiteY124" fmla="*/ 956506 h 2176919"/>
                <a:gd name="connsiteX125" fmla="*/ 168398 w 1600739"/>
                <a:gd name="connsiteY125" fmla="*/ 948926 h 2176919"/>
                <a:gd name="connsiteX126" fmla="*/ 181575 w 1600739"/>
                <a:gd name="connsiteY126" fmla="*/ 923598 h 2176919"/>
                <a:gd name="connsiteX127" fmla="*/ 58267 w 1600739"/>
                <a:gd name="connsiteY127" fmla="*/ 920559 h 2176919"/>
                <a:gd name="connsiteX128" fmla="*/ 0 w 1600739"/>
                <a:gd name="connsiteY128" fmla="*/ 874218 h 2176919"/>
                <a:gd name="connsiteX129" fmla="*/ 3202 w 1600739"/>
                <a:gd name="connsiteY129" fmla="*/ 827876 h 2176919"/>
                <a:gd name="connsiteX130" fmla="*/ 103568 w 1600739"/>
                <a:gd name="connsiteY130" fmla="*/ 771141 h 2176919"/>
                <a:gd name="connsiteX131" fmla="*/ 199132 w 1600739"/>
                <a:gd name="connsiteY131" fmla="*/ 708342 h 2176919"/>
                <a:gd name="connsiteX132" fmla="*/ 220471 w 1600739"/>
                <a:gd name="connsiteY132" fmla="*/ 618186 h 2176919"/>
                <a:gd name="connsiteX133" fmla="*/ 147029 w 1600739"/>
                <a:gd name="connsiteY133" fmla="*/ 578555 h 2176919"/>
                <a:gd name="connsiteX134" fmla="*/ 190714 w 1600739"/>
                <a:gd name="connsiteY134" fmla="*/ 500648 h 2176919"/>
                <a:gd name="connsiteX135" fmla="*/ 219675 w 1600739"/>
                <a:gd name="connsiteY135" fmla="*/ 504498 h 2176919"/>
                <a:gd name="connsiteX136" fmla="*/ 231105 w 1600739"/>
                <a:gd name="connsiteY136" fmla="*/ 508308 h 2176919"/>
                <a:gd name="connsiteX137" fmla="*/ 214945 w 1600739"/>
                <a:gd name="connsiteY137" fmla="*/ 478360 h 2176919"/>
                <a:gd name="connsiteX138" fmla="*/ 286532 w 1600739"/>
                <a:gd name="connsiteY138" fmla="*/ 431811 h 2176919"/>
                <a:gd name="connsiteX139" fmla="*/ 275167 w 1600739"/>
                <a:gd name="connsiteY139" fmla="*/ 358618 h 2176919"/>
                <a:gd name="connsiteX140" fmla="*/ 341438 w 1600739"/>
                <a:gd name="connsiteY140" fmla="*/ 312277 h 2176919"/>
                <a:gd name="connsiteX141" fmla="*/ 398745 w 1600739"/>
                <a:gd name="connsiteY141" fmla="*/ 338763 h 2176919"/>
                <a:gd name="connsiteX142" fmla="*/ 409404 w 1600739"/>
                <a:gd name="connsiteY142" fmla="*/ 271701 h 2176919"/>
                <a:gd name="connsiteX143" fmla="*/ 471135 w 1600739"/>
                <a:gd name="connsiteY143" fmla="*/ 325428 h 2176919"/>
                <a:gd name="connsiteX144" fmla="*/ 501672 w 1600739"/>
                <a:gd name="connsiteY144" fmla="*/ 262955 h 2176919"/>
                <a:gd name="connsiteX145" fmla="*/ 532566 w 1600739"/>
                <a:gd name="connsiteY145" fmla="*/ 340645 h 2176919"/>
                <a:gd name="connsiteX146" fmla="*/ 600437 w 1600739"/>
                <a:gd name="connsiteY146" fmla="*/ 240600 h 2176919"/>
                <a:gd name="connsiteX147" fmla="*/ 661906 w 1600739"/>
                <a:gd name="connsiteY147" fmla="*/ 307946 h 2176919"/>
                <a:gd name="connsiteX148" fmla="*/ 700804 w 1600739"/>
                <a:gd name="connsiteY148" fmla="*/ 322888 h 2176919"/>
                <a:gd name="connsiteX149" fmla="*/ 754268 w 1600739"/>
                <a:gd name="connsiteY149" fmla="*/ 375076 h 2176919"/>
                <a:gd name="connsiteX150" fmla="*/ 689438 w 1600739"/>
                <a:gd name="connsiteY150" fmla="*/ 283910 h 2176919"/>
                <a:gd name="connsiteX151" fmla="*/ 692800 w 1600739"/>
                <a:gd name="connsiteY151" fmla="*/ 206169 h 2176919"/>
                <a:gd name="connsiteX152" fmla="*/ 781801 w 1600739"/>
                <a:gd name="connsiteY152" fmla="*/ 89667 h 2176919"/>
                <a:gd name="connsiteX153" fmla="*/ 855275 w 1600739"/>
                <a:gd name="connsiteY153" fmla="*/ 94431 h 2176919"/>
                <a:gd name="connsiteX154" fmla="*/ 899596 w 1600739"/>
                <a:gd name="connsiteY154" fmla="*/ 33926 h 2176919"/>
                <a:gd name="connsiteX155" fmla="*/ 903617 w 1600739"/>
                <a:gd name="connsiteY155" fmla="*/ 35963 h 2176919"/>
                <a:gd name="connsiteX156" fmla="*/ 998701 w 1600739"/>
                <a:gd name="connsiteY156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3037 w 1600739"/>
                <a:gd name="connsiteY96" fmla="*/ 1844133 h 2176919"/>
                <a:gd name="connsiteX97" fmla="*/ 524402 w 1600739"/>
                <a:gd name="connsiteY97" fmla="*/ 1800824 h 2176919"/>
                <a:gd name="connsiteX98" fmla="*/ 505033 w 1600739"/>
                <a:gd name="connsiteY98" fmla="*/ 1777003 h 2176919"/>
                <a:gd name="connsiteX99" fmla="*/ 532566 w 1600739"/>
                <a:gd name="connsiteY99" fmla="*/ 1705110 h 2176919"/>
                <a:gd name="connsiteX100" fmla="*/ 569703 w 1600739"/>
                <a:gd name="connsiteY100" fmla="*/ 1681289 h 2176919"/>
                <a:gd name="connsiteX101" fmla="*/ 582669 w 1600739"/>
                <a:gd name="connsiteY101" fmla="*/ 1652922 h 2176919"/>
                <a:gd name="connsiteX102" fmla="*/ 585871 w 1600739"/>
                <a:gd name="connsiteY102" fmla="*/ 1599001 h 2176919"/>
                <a:gd name="connsiteX103" fmla="*/ 555136 w 1600739"/>
                <a:gd name="connsiteY103" fmla="*/ 1621522 h 2176919"/>
                <a:gd name="connsiteX104" fmla="*/ 521824 w 1600739"/>
                <a:gd name="connsiteY104" fmla="*/ 1600157 h 2176919"/>
                <a:gd name="connsiteX105" fmla="*/ 485504 w 1600739"/>
                <a:gd name="connsiteY105" fmla="*/ 1570634 h 2176919"/>
                <a:gd name="connsiteX106" fmla="*/ 493668 w 1600739"/>
                <a:gd name="connsiteY106" fmla="*/ 1536419 h 2176919"/>
                <a:gd name="connsiteX107" fmla="*/ 559657 w 1600739"/>
                <a:gd name="connsiteY107" fmla="*/ 1576737 h 2176919"/>
                <a:gd name="connsiteX108" fmla="*/ 574505 w 1600739"/>
                <a:gd name="connsiteY108" fmla="*/ 1554176 h 2176919"/>
                <a:gd name="connsiteX109" fmla="*/ 527604 w 1600739"/>
                <a:gd name="connsiteY109" fmla="*/ 1503504 h 2176919"/>
                <a:gd name="connsiteX110" fmla="*/ 505033 w 1600739"/>
                <a:gd name="connsiteY110" fmla="*/ 1479467 h 2176919"/>
                <a:gd name="connsiteX111" fmla="*/ 479101 w 1600739"/>
                <a:gd name="connsiteY111" fmla="*/ 1490078 h 2176919"/>
                <a:gd name="connsiteX112" fmla="*/ 456371 w 1600739"/>
                <a:gd name="connsiteY112" fmla="*/ 1472105 h 2176919"/>
                <a:gd name="connsiteX113" fmla="*/ 485504 w 1600739"/>
                <a:gd name="connsiteY113" fmla="*/ 1397396 h 2176919"/>
                <a:gd name="connsiteX114" fmla="*/ 470938 w 1600739"/>
                <a:gd name="connsiteY114" fmla="*/ 1370544 h 2176919"/>
                <a:gd name="connsiteX115" fmla="*/ 448367 w 1600739"/>
                <a:gd name="connsiteY115" fmla="*/ 1309261 h 2176919"/>
                <a:gd name="connsiteX116" fmla="*/ 417633 w 1600739"/>
                <a:gd name="connsiteY116" fmla="*/ 1218095 h 2176919"/>
                <a:gd name="connsiteX117" fmla="*/ 383537 w 1600739"/>
                <a:gd name="connsiteY117" fmla="*/ 1182148 h 2176919"/>
                <a:gd name="connsiteX118" fmla="*/ 383537 w 1600739"/>
                <a:gd name="connsiteY118" fmla="*/ 1140354 h 2176919"/>
                <a:gd name="connsiteX119" fmla="*/ 314065 w 1600739"/>
                <a:gd name="connsiteY119" fmla="*/ 1083402 h 2176919"/>
                <a:gd name="connsiteX120" fmla="*/ 260600 w 1600739"/>
                <a:gd name="connsiteY120" fmla="*/ 1076040 h 2176919"/>
                <a:gd name="connsiteX121" fmla="*/ 187767 w 1600739"/>
                <a:gd name="connsiteY121" fmla="*/ 1079071 h 2176919"/>
                <a:gd name="connsiteX122" fmla="*/ 126298 w 1600739"/>
                <a:gd name="connsiteY122" fmla="*/ 1090981 h 2176919"/>
                <a:gd name="connsiteX123" fmla="*/ 112709 w 1600739"/>
                <a:gd name="connsiteY123" fmla="*/ 1035985 h 2176919"/>
                <a:gd name="connsiteX124" fmla="*/ 50103 w 1600739"/>
                <a:gd name="connsiteY124" fmla="*/ 990937 h 2176919"/>
                <a:gd name="connsiteX125" fmla="*/ 118135 w 1600739"/>
                <a:gd name="connsiteY125" fmla="*/ 956506 h 2176919"/>
                <a:gd name="connsiteX126" fmla="*/ 168398 w 1600739"/>
                <a:gd name="connsiteY126" fmla="*/ 948926 h 2176919"/>
                <a:gd name="connsiteX127" fmla="*/ 181575 w 1600739"/>
                <a:gd name="connsiteY127" fmla="*/ 923598 h 2176919"/>
                <a:gd name="connsiteX128" fmla="*/ 58267 w 1600739"/>
                <a:gd name="connsiteY128" fmla="*/ 920559 h 2176919"/>
                <a:gd name="connsiteX129" fmla="*/ 0 w 1600739"/>
                <a:gd name="connsiteY129" fmla="*/ 874218 h 2176919"/>
                <a:gd name="connsiteX130" fmla="*/ 3202 w 1600739"/>
                <a:gd name="connsiteY130" fmla="*/ 827876 h 2176919"/>
                <a:gd name="connsiteX131" fmla="*/ 103568 w 1600739"/>
                <a:gd name="connsiteY131" fmla="*/ 771141 h 2176919"/>
                <a:gd name="connsiteX132" fmla="*/ 199132 w 1600739"/>
                <a:gd name="connsiteY132" fmla="*/ 708342 h 2176919"/>
                <a:gd name="connsiteX133" fmla="*/ 220471 w 1600739"/>
                <a:gd name="connsiteY133" fmla="*/ 618186 h 2176919"/>
                <a:gd name="connsiteX134" fmla="*/ 147029 w 1600739"/>
                <a:gd name="connsiteY134" fmla="*/ 578555 h 2176919"/>
                <a:gd name="connsiteX135" fmla="*/ 190714 w 1600739"/>
                <a:gd name="connsiteY135" fmla="*/ 500648 h 2176919"/>
                <a:gd name="connsiteX136" fmla="*/ 219675 w 1600739"/>
                <a:gd name="connsiteY136" fmla="*/ 504498 h 2176919"/>
                <a:gd name="connsiteX137" fmla="*/ 231105 w 1600739"/>
                <a:gd name="connsiteY137" fmla="*/ 508308 h 2176919"/>
                <a:gd name="connsiteX138" fmla="*/ 214945 w 1600739"/>
                <a:gd name="connsiteY138" fmla="*/ 478360 h 2176919"/>
                <a:gd name="connsiteX139" fmla="*/ 286532 w 1600739"/>
                <a:gd name="connsiteY139" fmla="*/ 431811 h 2176919"/>
                <a:gd name="connsiteX140" fmla="*/ 275167 w 1600739"/>
                <a:gd name="connsiteY140" fmla="*/ 358618 h 2176919"/>
                <a:gd name="connsiteX141" fmla="*/ 341438 w 1600739"/>
                <a:gd name="connsiteY141" fmla="*/ 312277 h 2176919"/>
                <a:gd name="connsiteX142" fmla="*/ 398745 w 1600739"/>
                <a:gd name="connsiteY142" fmla="*/ 338763 h 2176919"/>
                <a:gd name="connsiteX143" fmla="*/ 409404 w 1600739"/>
                <a:gd name="connsiteY143" fmla="*/ 271701 h 2176919"/>
                <a:gd name="connsiteX144" fmla="*/ 471135 w 1600739"/>
                <a:gd name="connsiteY144" fmla="*/ 325428 h 2176919"/>
                <a:gd name="connsiteX145" fmla="*/ 501672 w 1600739"/>
                <a:gd name="connsiteY145" fmla="*/ 262955 h 2176919"/>
                <a:gd name="connsiteX146" fmla="*/ 532566 w 1600739"/>
                <a:gd name="connsiteY146" fmla="*/ 340645 h 2176919"/>
                <a:gd name="connsiteX147" fmla="*/ 600437 w 1600739"/>
                <a:gd name="connsiteY147" fmla="*/ 240600 h 2176919"/>
                <a:gd name="connsiteX148" fmla="*/ 661906 w 1600739"/>
                <a:gd name="connsiteY148" fmla="*/ 307946 h 2176919"/>
                <a:gd name="connsiteX149" fmla="*/ 700804 w 1600739"/>
                <a:gd name="connsiteY149" fmla="*/ 322888 h 2176919"/>
                <a:gd name="connsiteX150" fmla="*/ 754268 w 1600739"/>
                <a:gd name="connsiteY150" fmla="*/ 375076 h 2176919"/>
                <a:gd name="connsiteX151" fmla="*/ 689438 w 1600739"/>
                <a:gd name="connsiteY151" fmla="*/ 283910 h 2176919"/>
                <a:gd name="connsiteX152" fmla="*/ 692800 w 1600739"/>
                <a:gd name="connsiteY152" fmla="*/ 206169 h 2176919"/>
                <a:gd name="connsiteX153" fmla="*/ 781801 w 1600739"/>
                <a:gd name="connsiteY153" fmla="*/ 89667 h 2176919"/>
                <a:gd name="connsiteX154" fmla="*/ 855275 w 1600739"/>
                <a:gd name="connsiteY154" fmla="*/ 94431 h 2176919"/>
                <a:gd name="connsiteX155" fmla="*/ 899596 w 1600739"/>
                <a:gd name="connsiteY155" fmla="*/ 33926 h 2176919"/>
                <a:gd name="connsiteX156" fmla="*/ 903617 w 1600739"/>
                <a:gd name="connsiteY156" fmla="*/ 35963 h 2176919"/>
                <a:gd name="connsiteX157" fmla="*/ 998701 w 1600739"/>
                <a:gd name="connsiteY157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51935 w 1600739"/>
                <a:gd name="connsiteY95" fmla="*/ 1900868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63643 w 1600739"/>
                <a:gd name="connsiteY94" fmla="*/ 1933426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5136 w 1600739"/>
                <a:gd name="connsiteY93" fmla="*/ 1950241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6502 w 1600739"/>
                <a:gd name="connsiteY92" fmla="*/ 1984672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49410 w 1600739"/>
                <a:gd name="connsiteY92" fmla="*/ 1961171 h 2176919"/>
                <a:gd name="connsiteX93" fmla="*/ 557272 w 1600739"/>
                <a:gd name="connsiteY93" fmla="*/ 1935286 h 2176919"/>
                <a:gd name="connsiteX94" fmla="*/ 533733 w 1600739"/>
                <a:gd name="connsiteY94" fmla="*/ 1927017 h 2176919"/>
                <a:gd name="connsiteX95" fmla="*/ 549798 w 1600739"/>
                <a:gd name="connsiteY95" fmla="*/ 1894459 h 2176919"/>
                <a:gd name="connsiteX96" fmla="*/ 516641 w 1600739"/>
                <a:gd name="connsiteY96" fmla="*/ 1882151 h 2176919"/>
                <a:gd name="connsiteX97" fmla="*/ 513037 w 1600739"/>
                <a:gd name="connsiteY97" fmla="*/ 1844133 h 2176919"/>
                <a:gd name="connsiteX98" fmla="*/ 524402 w 1600739"/>
                <a:gd name="connsiteY98" fmla="*/ 1800824 h 2176919"/>
                <a:gd name="connsiteX99" fmla="*/ 505033 w 1600739"/>
                <a:gd name="connsiteY99" fmla="*/ 1777003 h 2176919"/>
                <a:gd name="connsiteX100" fmla="*/ 532566 w 1600739"/>
                <a:gd name="connsiteY100" fmla="*/ 1705110 h 2176919"/>
                <a:gd name="connsiteX101" fmla="*/ 569703 w 1600739"/>
                <a:gd name="connsiteY101" fmla="*/ 1681289 h 2176919"/>
                <a:gd name="connsiteX102" fmla="*/ 582669 w 1600739"/>
                <a:gd name="connsiteY102" fmla="*/ 1652922 h 2176919"/>
                <a:gd name="connsiteX103" fmla="*/ 585871 w 1600739"/>
                <a:gd name="connsiteY103" fmla="*/ 1599001 h 2176919"/>
                <a:gd name="connsiteX104" fmla="*/ 555136 w 1600739"/>
                <a:gd name="connsiteY104" fmla="*/ 1621522 h 2176919"/>
                <a:gd name="connsiteX105" fmla="*/ 521824 w 1600739"/>
                <a:gd name="connsiteY105" fmla="*/ 1600157 h 2176919"/>
                <a:gd name="connsiteX106" fmla="*/ 485504 w 1600739"/>
                <a:gd name="connsiteY106" fmla="*/ 1570634 h 2176919"/>
                <a:gd name="connsiteX107" fmla="*/ 493668 w 1600739"/>
                <a:gd name="connsiteY107" fmla="*/ 1536419 h 2176919"/>
                <a:gd name="connsiteX108" fmla="*/ 559657 w 1600739"/>
                <a:gd name="connsiteY108" fmla="*/ 1576737 h 2176919"/>
                <a:gd name="connsiteX109" fmla="*/ 574505 w 1600739"/>
                <a:gd name="connsiteY109" fmla="*/ 1554176 h 2176919"/>
                <a:gd name="connsiteX110" fmla="*/ 527604 w 1600739"/>
                <a:gd name="connsiteY110" fmla="*/ 1503504 h 2176919"/>
                <a:gd name="connsiteX111" fmla="*/ 505033 w 1600739"/>
                <a:gd name="connsiteY111" fmla="*/ 1479467 h 2176919"/>
                <a:gd name="connsiteX112" fmla="*/ 479101 w 1600739"/>
                <a:gd name="connsiteY112" fmla="*/ 1490078 h 2176919"/>
                <a:gd name="connsiteX113" fmla="*/ 456371 w 1600739"/>
                <a:gd name="connsiteY113" fmla="*/ 1472105 h 2176919"/>
                <a:gd name="connsiteX114" fmla="*/ 485504 w 1600739"/>
                <a:gd name="connsiteY114" fmla="*/ 1397396 h 2176919"/>
                <a:gd name="connsiteX115" fmla="*/ 470938 w 1600739"/>
                <a:gd name="connsiteY115" fmla="*/ 1370544 h 2176919"/>
                <a:gd name="connsiteX116" fmla="*/ 448367 w 1600739"/>
                <a:gd name="connsiteY116" fmla="*/ 1309261 h 2176919"/>
                <a:gd name="connsiteX117" fmla="*/ 417633 w 1600739"/>
                <a:gd name="connsiteY117" fmla="*/ 1218095 h 2176919"/>
                <a:gd name="connsiteX118" fmla="*/ 383537 w 1600739"/>
                <a:gd name="connsiteY118" fmla="*/ 1182148 h 2176919"/>
                <a:gd name="connsiteX119" fmla="*/ 383537 w 1600739"/>
                <a:gd name="connsiteY119" fmla="*/ 1140354 h 2176919"/>
                <a:gd name="connsiteX120" fmla="*/ 314065 w 1600739"/>
                <a:gd name="connsiteY120" fmla="*/ 1083402 h 2176919"/>
                <a:gd name="connsiteX121" fmla="*/ 260600 w 1600739"/>
                <a:gd name="connsiteY121" fmla="*/ 1076040 h 2176919"/>
                <a:gd name="connsiteX122" fmla="*/ 187767 w 1600739"/>
                <a:gd name="connsiteY122" fmla="*/ 1079071 h 2176919"/>
                <a:gd name="connsiteX123" fmla="*/ 126298 w 1600739"/>
                <a:gd name="connsiteY123" fmla="*/ 1090981 h 2176919"/>
                <a:gd name="connsiteX124" fmla="*/ 112709 w 1600739"/>
                <a:gd name="connsiteY124" fmla="*/ 1035985 h 2176919"/>
                <a:gd name="connsiteX125" fmla="*/ 50103 w 1600739"/>
                <a:gd name="connsiteY125" fmla="*/ 990937 h 2176919"/>
                <a:gd name="connsiteX126" fmla="*/ 118135 w 1600739"/>
                <a:gd name="connsiteY126" fmla="*/ 956506 h 2176919"/>
                <a:gd name="connsiteX127" fmla="*/ 168398 w 1600739"/>
                <a:gd name="connsiteY127" fmla="*/ 948926 h 2176919"/>
                <a:gd name="connsiteX128" fmla="*/ 181575 w 1600739"/>
                <a:gd name="connsiteY128" fmla="*/ 923598 h 2176919"/>
                <a:gd name="connsiteX129" fmla="*/ 58267 w 1600739"/>
                <a:gd name="connsiteY129" fmla="*/ 920559 h 2176919"/>
                <a:gd name="connsiteX130" fmla="*/ 0 w 1600739"/>
                <a:gd name="connsiteY130" fmla="*/ 874218 h 2176919"/>
                <a:gd name="connsiteX131" fmla="*/ 3202 w 1600739"/>
                <a:gd name="connsiteY131" fmla="*/ 827876 h 2176919"/>
                <a:gd name="connsiteX132" fmla="*/ 103568 w 1600739"/>
                <a:gd name="connsiteY132" fmla="*/ 771141 h 2176919"/>
                <a:gd name="connsiteX133" fmla="*/ 199132 w 1600739"/>
                <a:gd name="connsiteY133" fmla="*/ 708342 h 2176919"/>
                <a:gd name="connsiteX134" fmla="*/ 220471 w 1600739"/>
                <a:gd name="connsiteY134" fmla="*/ 618186 h 2176919"/>
                <a:gd name="connsiteX135" fmla="*/ 147029 w 1600739"/>
                <a:gd name="connsiteY135" fmla="*/ 578555 h 2176919"/>
                <a:gd name="connsiteX136" fmla="*/ 190714 w 1600739"/>
                <a:gd name="connsiteY136" fmla="*/ 500648 h 2176919"/>
                <a:gd name="connsiteX137" fmla="*/ 219675 w 1600739"/>
                <a:gd name="connsiteY137" fmla="*/ 504498 h 2176919"/>
                <a:gd name="connsiteX138" fmla="*/ 231105 w 1600739"/>
                <a:gd name="connsiteY138" fmla="*/ 508308 h 2176919"/>
                <a:gd name="connsiteX139" fmla="*/ 214945 w 1600739"/>
                <a:gd name="connsiteY139" fmla="*/ 478360 h 2176919"/>
                <a:gd name="connsiteX140" fmla="*/ 286532 w 1600739"/>
                <a:gd name="connsiteY140" fmla="*/ 431811 h 2176919"/>
                <a:gd name="connsiteX141" fmla="*/ 275167 w 1600739"/>
                <a:gd name="connsiteY141" fmla="*/ 358618 h 2176919"/>
                <a:gd name="connsiteX142" fmla="*/ 341438 w 1600739"/>
                <a:gd name="connsiteY142" fmla="*/ 312277 h 2176919"/>
                <a:gd name="connsiteX143" fmla="*/ 398745 w 1600739"/>
                <a:gd name="connsiteY143" fmla="*/ 338763 h 2176919"/>
                <a:gd name="connsiteX144" fmla="*/ 409404 w 1600739"/>
                <a:gd name="connsiteY144" fmla="*/ 271701 h 2176919"/>
                <a:gd name="connsiteX145" fmla="*/ 471135 w 1600739"/>
                <a:gd name="connsiteY145" fmla="*/ 325428 h 2176919"/>
                <a:gd name="connsiteX146" fmla="*/ 501672 w 1600739"/>
                <a:gd name="connsiteY146" fmla="*/ 262955 h 2176919"/>
                <a:gd name="connsiteX147" fmla="*/ 532566 w 1600739"/>
                <a:gd name="connsiteY147" fmla="*/ 340645 h 2176919"/>
                <a:gd name="connsiteX148" fmla="*/ 600437 w 1600739"/>
                <a:gd name="connsiteY148" fmla="*/ 240600 h 2176919"/>
                <a:gd name="connsiteX149" fmla="*/ 661906 w 1600739"/>
                <a:gd name="connsiteY149" fmla="*/ 307946 h 2176919"/>
                <a:gd name="connsiteX150" fmla="*/ 700804 w 1600739"/>
                <a:gd name="connsiteY150" fmla="*/ 322888 h 2176919"/>
                <a:gd name="connsiteX151" fmla="*/ 754268 w 1600739"/>
                <a:gd name="connsiteY151" fmla="*/ 375076 h 2176919"/>
                <a:gd name="connsiteX152" fmla="*/ 689438 w 1600739"/>
                <a:gd name="connsiteY152" fmla="*/ 283910 h 2176919"/>
                <a:gd name="connsiteX153" fmla="*/ 692800 w 1600739"/>
                <a:gd name="connsiteY153" fmla="*/ 206169 h 2176919"/>
                <a:gd name="connsiteX154" fmla="*/ 781801 w 1600739"/>
                <a:gd name="connsiteY154" fmla="*/ 89667 h 2176919"/>
                <a:gd name="connsiteX155" fmla="*/ 855275 w 1600739"/>
                <a:gd name="connsiteY155" fmla="*/ 94431 h 2176919"/>
                <a:gd name="connsiteX156" fmla="*/ 899596 w 1600739"/>
                <a:gd name="connsiteY156" fmla="*/ 33926 h 2176919"/>
                <a:gd name="connsiteX157" fmla="*/ 903617 w 1600739"/>
                <a:gd name="connsiteY157" fmla="*/ 35963 h 2176919"/>
                <a:gd name="connsiteX158" fmla="*/ 998701 w 1600739"/>
                <a:gd name="connsiteY158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612782 w 1600739"/>
                <a:gd name="connsiteY91" fmla="*/ 2006065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1803 w 1600739"/>
                <a:gd name="connsiteY90" fmla="*/ 2052018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588302 w 1600739"/>
                <a:gd name="connsiteY90" fmla="*/ 2015699 h 2176919"/>
                <a:gd name="connsiteX91" fmla="*/ 597827 w 1600739"/>
                <a:gd name="connsiteY91" fmla="*/ 1988973 h 2176919"/>
                <a:gd name="connsiteX92" fmla="*/ 567916 w 1600739"/>
                <a:gd name="connsiteY92" fmla="*/ 1984701 h 2176919"/>
                <a:gd name="connsiteX93" fmla="*/ 549410 w 1600739"/>
                <a:gd name="connsiteY93" fmla="*/ 1961171 h 2176919"/>
                <a:gd name="connsiteX94" fmla="*/ 557272 w 1600739"/>
                <a:gd name="connsiteY94" fmla="*/ 1935286 h 2176919"/>
                <a:gd name="connsiteX95" fmla="*/ 533733 w 1600739"/>
                <a:gd name="connsiteY95" fmla="*/ 1927017 h 2176919"/>
                <a:gd name="connsiteX96" fmla="*/ 549798 w 1600739"/>
                <a:gd name="connsiteY96" fmla="*/ 1894459 h 2176919"/>
                <a:gd name="connsiteX97" fmla="*/ 516641 w 1600739"/>
                <a:gd name="connsiteY97" fmla="*/ 1882151 h 2176919"/>
                <a:gd name="connsiteX98" fmla="*/ 513037 w 1600739"/>
                <a:gd name="connsiteY98" fmla="*/ 1844133 h 2176919"/>
                <a:gd name="connsiteX99" fmla="*/ 524402 w 1600739"/>
                <a:gd name="connsiteY99" fmla="*/ 1800824 h 2176919"/>
                <a:gd name="connsiteX100" fmla="*/ 505033 w 1600739"/>
                <a:gd name="connsiteY100" fmla="*/ 1777003 h 2176919"/>
                <a:gd name="connsiteX101" fmla="*/ 532566 w 1600739"/>
                <a:gd name="connsiteY101" fmla="*/ 1705110 h 2176919"/>
                <a:gd name="connsiteX102" fmla="*/ 569703 w 1600739"/>
                <a:gd name="connsiteY102" fmla="*/ 1681289 h 2176919"/>
                <a:gd name="connsiteX103" fmla="*/ 582669 w 1600739"/>
                <a:gd name="connsiteY103" fmla="*/ 1652922 h 2176919"/>
                <a:gd name="connsiteX104" fmla="*/ 585871 w 1600739"/>
                <a:gd name="connsiteY104" fmla="*/ 1599001 h 2176919"/>
                <a:gd name="connsiteX105" fmla="*/ 555136 w 1600739"/>
                <a:gd name="connsiteY105" fmla="*/ 1621522 h 2176919"/>
                <a:gd name="connsiteX106" fmla="*/ 521824 w 1600739"/>
                <a:gd name="connsiteY106" fmla="*/ 1600157 h 2176919"/>
                <a:gd name="connsiteX107" fmla="*/ 485504 w 1600739"/>
                <a:gd name="connsiteY107" fmla="*/ 1570634 h 2176919"/>
                <a:gd name="connsiteX108" fmla="*/ 493668 w 1600739"/>
                <a:gd name="connsiteY108" fmla="*/ 1536419 h 2176919"/>
                <a:gd name="connsiteX109" fmla="*/ 559657 w 1600739"/>
                <a:gd name="connsiteY109" fmla="*/ 1576737 h 2176919"/>
                <a:gd name="connsiteX110" fmla="*/ 574505 w 1600739"/>
                <a:gd name="connsiteY110" fmla="*/ 1554176 h 2176919"/>
                <a:gd name="connsiteX111" fmla="*/ 527604 w 1600739"/>
                <a:gd name="connsiteY111" fmla="*/ 1503504 h 2176919"/>
                <a:gd name="connsiteX112" fmla="*/ 505033 w 1600739"/>
                <a:gd name="connsiteY112" fmla="*/ 1479467 h 2176919"/>
                <a:gd name="connsiteX113" fmla="*/ 479101 w 1600739"/>
                <a:gd name="connsiteY113" fmla="*/ 1490078 h 2176919"/>
                <a:gd name="connsiteX114" fmla="*/ 456371 w 1600739"/>
                <a:gd name="connsiteY114" fmla="*/ 1472105 h 2176919"/>
                <a:gd name="connsiteX115" fmla="*/ 485504 w 1600739"/>
                <a:gd name="connsiteY115" fmla="*/ 1397396 h 2176919"/>
                <a:gd name="connsiteX116" fmla="*/ 470938 w 1600739"/>
                <a:gd name="connsiteY116" fmla="*/ 1370544 h 2176919"/>
                <a:gd name="connsiteX117" fmla="*/ 448367 w 1600739"/>
                <a:gd name="connsiteY117" fmla="*/ 1309261 h 2176919"/>
                <a:gd name="connsiteX118" fmla="*/ 417633 w 1600739"/>
                <a:gd name="connsiteY118" fmla="*/ 1218095 h 2176919"/>
                <a:gd name="connsiteX119" fmla="*/ 383537 w 1600739"/>
                <a:gd name="connsiteY119" fmla="*/ 1182148 h 2176919"/>
                <a:gd name="connsiteX120" fmla="*/ 383537 w 1600739"/>
                <a:gd name="connsiteY120" fmla="*/ 1140354 h 2176919"/>
                <a:gd name="connsiteX121" fmla="*/ 314065 w 1600739"/>
                <a:gd name="connsiteY121" fmla="*/ 1083402 h 2176919"/>
                <a:gd name="connsiteX122" fmla="*/ 260600 w 1600739"/>
                <a:gd name="connsiteY122" fmla="*/ 1076040 h 2176919"/>
                <a:gd name="connsiteX123" fmla="*/ 187767 w 1600739"/>
                <a:gd name="connsiteY123" fmla="*/ 1079071 h 2176919"/>
                <a:gd name="connsiteX124" fmla="*/ 126298 w 1600739"/>
                <a:gd name="connsiteY124" fmla="*/ 1090981 h 2176919"/>
                <a:gd name="connsiteX125" fmla="*/ 112709 w 1600739"/>
                <a:gd name="connsiteY125" fmla="*/ 1035985 h 2176919"/>
                <a:gd name="connsiteX126" fmla="*/ 50103 w 1600739"/>
                <a:gd name="connsiteY126" fmla="*/ 990937 h 2176919"/>
                <a:gd name="connsiteX127" fmla="*/ 118135 w 1600739"/>
                <a:gd name="connsiteY127" fmla="*/ 956506 h 2176919"/>
                <a:gd name="connsiteX128" fmla="*/ 168398 w 1600739"/>
                <a:gd name="connsiteY128" fmla="*/ 948926 h 2176919"/>
                <a:gd name="connsiteX129" fmla="*/ 181575 w 1600739"/>
                <a:gd name="connsiteY129" fmla="*/ 923598 h 2176919"/>
                <a:gd name="connsiteX130" fmla="*/ 58267 w 1600739"/>
                <a:gd name="connsiteY130" fmla="*/ 920559 h 2176919"/>
                <a:gd name="connsiteX131" fmla="*/ 0 w 1600739"/>
                <a:gd name="connsiteY131" fmla="*/ 874218 h 2176919"/>
                <a:gd name="connsiteX132" fmla="*/ 3202 w 1600739"/>
                <a:gd name="connsiteY132" fmla="*/ 827876 h 2176919"/>
                <a:gd name="connsiteX133" fmla="*/ 103568 w 1600739"/>
                <a:gd name="connsiteY133" fmla="*/ 771141 h 2176919"/>
                <a:gd name="connsiteX134" fmla="*/ 199132 w 1600739"/>
                <a:gd name="connsiteY134" fmla="*/ 708342 h 2176919"/>
                <a:gd name="connsiteX135" fmla="*/ 220471 w 1600739"/>
                <a:gd name="connsiteY135" fmla="*/ 618186 h 2176919"/>
                <a:gd name="connsiteX136" fmla="*/ 147029 w 1600739"/>
                <a:gd name="connsiteY136" fmla="*/ 578555 h 2176919"/>
                <a:gd name="connsiteX137" fmla="*/ 190714 w 1600739"/>
                <a:gd name="connsiteY137" fmla="*/ 500648 h 2176919"/>
                <a:gd name="connsiteX138" fmla="*/ 219675 w 1600739"/>
                <a:gd name="connsiteY138" fmla="*/ 504498 h 2176919"/>
                <a:gd name="connsiteX139" fmla="*/ 231105 w 1600739"/>
                <a:gd name="connsiteY139" fmla="*/ 508308 h 2176919"/>
                <a:gd name="connsiteX140" fmla="*/ 214945 w 1600739"/>
                <a:gd name="connsiteY140" fmla="*/ 478360 h 2176919"/>
                <a:gd name="connsiteX141" fmla="*/ 286532 w 1600739"/>
                <a:gd name="connsiteY141" fmla="*/ 431811 h 2176919"/>
                <a:gd name="connsiteX142" fmla="*/ 275167 w 1600739"/>
                <a:gd name="connsiteY142" fmla="*/ 358618 h 2176919"/>
                <a:gd name="connsiteX143" fmla="*/ 341438 w 1600739"/>
                <a:gd name="connsiteY143" fmla="*/ 312277 h 2176919"/>
                <a:gd name="connsiteX144" fmla="*/ 398745 w 1600739"/>
                <a:gd name="connsiteY144" fmla="*/ 338763 h 2176919"/>
                <a:gd name="connsiteX145" fmla="*/ 409404 w 1600739"/>
                <a:gd name="connsiteY145" fmla="*/ 271701 h 2176919"/>
                <a:gd name="connsiteX146" fmla="*/ 471135 w 1600739"/>
                <a:gd name="connsiteY146" fmla="*/ 325428 h 2176919"/>
                <a:gd name="connsiteX147" fmla="*/ 501672 w 1600739"/>
                <a:gd name="connsiteY147" fmla="*/ 262955 h 2176919"/>
                <a:gd name="connsiteX148" fmla="*/ 532566 w 1600739"/>
                <a:gd name="connsiteY148" fmla="*/ 340645 h 2176919"/>
                <a:gd name="connsiteX149" fmla="*/ 600437 w 1600739"/>
                <a:gd name="connsiteY149" fmla="*/ 240600 h 2176919"/>
                <a:gd name="connsiteX150" fmla="*/ 661906 w 1600739"/>
                <a:gd name="connsiteY150" fmla="*/ 307946 h 2176919"/>
                <a:gd name="connsiteX151" fmla="*/ 700804 w 1600739"/>
                <a:gd name="connsiteY151" fmla="*/ 322888 h 2176919"/>
                <a:gd name="connsiteX152" fmla="*/ 754268 w 1600739"/>
                <a:gd name="connsiteY152" fmla="*/ 375076 h 2176919"/>
                <a:gd name="connsiteX153" fmla="*/ 689438 w 1600739"/>
                <a:gd name="connsiteY153" fmla="*/ 283910 h 2176919"/>
                <a:gd name="connsiteX154" fmla="*/ 692800 w 1600739"/>
                <a:gd name="connsiteY154" fmla="*/ 206169 h 2176919"/>
                <a:gd name="connsiteX155" fmla="*/ 781801 w 1600739"/>
                <a:gd name="connsiteY155" fmla="*/ 89667 h 2176919"/>
                <a:gd name="connsiteX156" fmla="*/ 855275 w 1600739"/>
                <a:gd name="connsiteY156" fmla="*/ 94431 h 2176919"/>
                <a:gd name="connsiteX157" fmla="*/ 899596 w 1600739"/>
                <a:gd name="connsiteY157" fmla="*/ 33926 h 2176919"/>
                <a:gd name="connsiteX158" fmla="*/ 903617 w 1600739"/>
                <a:gd name="connsiteY158" fmla="*/ 35963 h 2176919"/>
                <a:gd name="connsiteX159" fmla="*/ 998701 w 1600739"/>
                <a:gd name="connsiteY159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36282 w 1600739"/>
                <a:gd name="connsiteY89" fmla="*/ 2070159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708967 w 1600739"/>
                <a:gd name="connsiteY86" fmla="*/ 2126727 h 2176919"/>
                <a:gd name="connsiteX87" fmla="*/ 655503 w 1600739"/>
                <a:gd name="connsiteY87" fmla="*/ 2126727 h 2176919"/>
                <a:gd name="connsiteX88" fmla="*/ 627970 w 1600739"/>
                <a:gd name="connsiteY88" fmla="*/ 2098143 h 2176919"/>
                <a:gd name="connsiteX89" fmla="*/ 614918 w 1600739"/>
                <a:gd name="connsiteY89" fmla="*/ 2061614 h 2176919"/>
                <a:gd name="connsiteX90" fmla="*/ 617054 w 1600739"/>
                <a:gd name="connsiteY90" fmla="*/ 2031703 h 2176919"/>
                <a:gd name="connsiteX91" fmla="*/ 588302 w 1600739"/>
                <a:gd name="connsiteY91" fmla="*/ 2015699 h 2176919"/>
                <a:gd name="connsiteX92" fmla="*/ 597827 w 1600739"/>
                <a:gd name="connsiteY92" fmla="*/ 1988973 h 2176919"/>
                <a:gd name="connsiteX93" fmla="*/ 567916 w 1600739"/>
                <a:gd name="connsiteY93" fmla="*/ 1984701 h 2176919"/>
                <a:gd name="connsiteX94" fmla="*/ 549410 w 1600739"/>
                <a:gd name="connsiteY94" fmla="*/ 1961171 h 2176919"/>
                <a:gd name="connsiteX95" fmla="*/ 557272 w 1600739"/>
                <a:gd name="connsiteY95" fmla="*/ 1935286 h 2176919"/>
                <a:gd name="connsiteX96" fmla="*/ 533733 w 1600739"/>
                <a:gd name="connsiteY96" fmla="*/ 1927017 h 2176919"/>
                <a:gd name="connsiteX97" fmla="*/ 549798 w 1600739"/>
                <a:gd name="connsiteY97" fmla="*/ 1894459 h 2176919"/>
                <a:gd name="connsiteX98" fmla="*/ 516641 w 1600739"/>
                <a:gd name="connsiteY98" fmla="*/ 1882151 h 2176919"/>
                <a:gd name="connsiteX99" fmla="*/ 513037 w 1600739"/>
                <a:gd name="connsiteY99" fmla="*/ 1844133 h 2176919"/>
                <a:gd name="connsiteX100" fmla="*/ 524402 w 1600739"/>
                <a:gd name="connsiteY100" fmla="*/ 1800824 h 2176919"/>
                <a:gd name="connsiteX101" fmla="*/ 505033 w 1600739"/>
                <a:gd name="connsiteY101" fmla="*/ 1777003 h 2176919"/>
                <a:gd name="connsiteX102" fmla="*/ 532566 w 1600739"/>
                <a:gd name="connsiteY102" fmla="*/ 1705110 h 2176919"/>
                <a:gd name="connsiteX103" fmla="*/ 569703 w 1600739"/>
                <a:gd name="connsiteY103" fmla="*/ 1681289 h 2176919"/>
                <a:gd name="connsiteX104" fmla="*/ 582669 w 1600739"/>
                <a:gd name="connsiteY104" fmla="*/ 1652922 h 2176919"/>
                <a:gd name="connsiteX105" fmla="*/ 585871 w 1600739"/>
                <a:gd name="connsiteY105" fmla="*/ 1599001 h 2176919"/>
                <a:gd name="connsiteX106" fmla="*/ 555136 w 1600739"/>
                <a:gd name="connsiteY106" fmla="*/ 1621522 h 2176919"/>
                <a:gd name="connsiteX107" fmla="*/ 521824 w 1600739"/>
                <a:gd name="connsiteY107" fmla="*/ 1600157 h 2176919"/>
                <a:gd name="connsiteX108" fmla="*/ 485504 w 1600739"/>
                <a:gd name="connsiteY108" fmla="*/ 1570634 h 2176919"/>
                <a:gd name="connsiteX109" fmla="*/ 493668 w 1600739"/>
                <a:gd name="connsiteY109" fmla="*/ 1536419 h 2176919"/>
                <a:gd name="connsiteX110" fmla="*/ 559657 w 1600739"/>
                <a:gd name="connsiteY110" fmla="*/ 1576737 h 2176919"/>
                <a:gd name="connsiteX111" fmla="*/ 574505 w 1600739"/>
                <a:gd name="connsiteY111" fmla="*/ 1554176 h 2176919"/>
                <a:gd name="connsiteX112" fmla="*/ 527604 w 1600739"/>
                <a:gd name="connsiteY112" fmla="*/ 1503504 h 2176919"/>
                <a:gd name="connsiteX113" fmla="*/ 505033 w 1600739"/>
                <a:gd name="connsiteY113" fmla="*/ 1479467 h 2176919"/>
                <a:gd name="connsiteX114" fmla="*/ 479101 w 1600739"/>
                <a:gd name="connsiteY114" fmla="*/ 1490078 h 2176919"/>
                <a:gd name="connsiteX115" fmla="*/ 456371 w 1600739"/>
                <a:gd name="connsiteY115" fmla="*/ 1472105 h 2176919"/>
                <a:gd name="connsiteX116" fmla="*/ 485504 w 1600739"/>
                <a:gd name="connsiteY116" fmla="*/ 1397396 h 2176919"/>
                <a:gd name="connsiteX117" fmla="*/ 470938 w 1600739"/>
                <a:gd name="connsiteY117" fmla="*/ 1370544 h 2176919"/>
                <a:gd name="connsiteX118" fmla="*/ 448367 w 1600739"/>
                <a:gd name="connsiteY118" fmla="*/ 1309261 h 2176919"/>
                <a:gd name="connsiteX119" fmla="*/ 417633 w 1600739"/>
                <a:gd name="connsiteY119" fmla="*/ 1218095 h 2176919"/>
                <a:gd name="connsiteX120" fmla="*/ 383537 w 1600739"/>
                <a:gd name="connsiteY120" fmla="*/ 1182148 h 2176919"/>
                <a:gd name="connsiteX121" fmla="*/ 383537 w 1600739"/>
                <a:gd name="connsiteY121" fmla="*/ 1140354 h 2176919"/>
                <a:gd name="connsiteX122" fmla="*/ 314065 w 1600739"/>
                <a:gd name="connsiteY122" fmla="*/ 1083402 h 2176919"/>
                <a:gd name="connsiteX123" fmla="*/ 260600 w 1600739"/>
                <a:gd name="connsiteY123" fmla="*/ 1076040 h 2176919"/>
                <a:gd name="connsiteX124" fmla="*/ 187767 w 1600739"/>
                <a:gd name="connsiteY124" fmla="*/ 1079071 h 2176919"/>
                <a:gd name="connsiteX125" fmla="*/ 126298 w 1600739"/>
                <a:gd name="connsiteY125" fmla="*/ 1090981 h 2176919"/>
                <a:gd name="connsiteX126" fmla="*/ 112709 w 1600739"/>
                <a:gd name="connsiteY126" fmla="*/ 1035985 h 2176919"/>
                <a:gd name="connsiteX127" fmla="*/ 50103 w 1600739"/>
                <a:gd name="connsiteY127" fmla="*/ 990937 h 2176919"/>
                <a:gd name="connsiteX128" fmla="*/ 118135 w 1600739"/>
                <a:gd name="connsiteY128" fmla="*/ 956506 h 2176919"/>
                <a:gd name="connsiteX129" fmla="*/ 168398 w 1600739"/>
                <a:gd name="connsiteY129" fmla="*/ 948926 h 2176919"/>
                <a:gd name="connsiteX130" fmla="*/ 181575 w 1600739"/>
                <a:gd name="connsiteY130" fmla="*/ 923598 h 2176919"/>
                <a:gd name="connsiteX131" fmla="*/ 58267 w 1600739"/>
                <a:gd name="connsiteY131" fmla="*/ 920559 h 2176919"/>
                <a:gd name="connsiteX132" fmla="*/ 0 w 1600739"/>
                <a:gd name="connsiteY132" fmla="*/ 874218 h 2176919"/>
                <a:gd name="connsiteX133" fmla="*/ 3202 w 1600739"/>
                <a:gd name="connsiteY133" fmla="*/ 827876 h 2176919"/>
                <a:gd name="connsiteX134" fmla="*/ 103568 w 1600739"/>
                <a:gd name="connsiteY134" fmla="*/ 771141 h 2176919"/>
                <a:gd name="connsiteX135" fmla="*/ 199132 w 1600739"/>
                <a:gd name="connsiteY135" fmla="*/ 708342 h 2176919"/>
                <a:gd name="connsiteX136" fmla="*/ 220471 w 1600739"/>
                <a:gd name="connsiteY136" fmla="*/ 618186 h 2176919"/>
                <a:gd name="connsiteX137" fmla="*/ 147029 w 1600739"/>
                <a:gd name="connsiteY137" fmla="*/ 578555 h 2176919"/>
                <a:gd name="connsiteX138" fmla="*/ 190714 w 1600739"/>
                <a:gd name="connsiteY138" fmla="*/ 500648 h 2176919"/>
                <a:gd name="connsiteX139" fmla="*/ 219675 w 1600739"/>
                <a:gd name="connsiteY139" fmla="*/ 504498 h 2176919"/>
                <a:gd name="connsiteX140" fmla="*/ 231105 w 1600739"/>
                <a:gd name="connsiteY140" fmla="*/ 508308 h 2176919"/>
                <a:gd name="connsiteX141" fmla="*/ 214945 w 1600739"/>
                <a:gd name="connsiteY141" fmla="*/ 478360 h 2176919"/>
                <a:gd name="connsiteX142" fmla="*/ 286532 w 1600739"/>
                <a:gd name="connsiteY142" fmla="*/ 431811 h 2176919"/>
                <a:gd name="connsiteX143" fmla="*/ 275167 w 1600739"/>
                <a:gd name="connsiteY143" fmla="*/ 358618 h 2176919"/>
                <a:gd name="connsiteX144" fmla="*/ 341438 w 1600739"/>
                <a:gd name="connsiteY144" fmla="*/ 312277 h 2176919"/>
                <a:gd name="connsiteX145" fmla="*/ 398745 w 1600739"/>
                <a:gd name="connsiteY145" fmla="*/ 338763 h 2176919"/>
                <a:gd name="connsiteX146" fmla="*/ 409404 w 1600739"/>
                <a:gd name="connsiteY146" fmla="*/ 271701 h 2176919"/>
                <a:gd name="connsiteX147" fmla="*/ 471135 w 1600739"/>
                <a:gd name="connsiteY147" fmla="*/ 325428 h 2176919"/>
                <a:gd name="connsiteX148" fmla="*/ 501672 w 1600739"/>
                <a:gd name="connsiteY148" fmla="*/ 262955 h 2176919"/>
                <a:gd name="connsiteX149" fmla="*/ 532566 w 1600739"/>
                <a:gd name="connsiteY149" fmla="*/ 340645 h 2176919"/>
                <a:gd name="connsiteX150" fmla="*/ 600437 w 1600739"/>
                <a:gd name="connsiteY150" fmla="*/ 240600 h 2176919"/>
                <a:gd name="connsiteX151" fmla="*/ 661906 w 1600739"/>
                <a:gd name="connsiteY151" fmla="*/ 307946 h 2176919"/>
                <a:gd name="connsiteX152" fmla="*/ 700804 w 1600739"/>
                <a:gd name="connsiteY152" fmla="*/ 322888 h 2176919"/>
                <a:gd name="connsiteX153" fmla="*/ 754268 w 1600739"/>
                <a:gd name="connsiteY153" fmla="*/ 375076 h 2176919"/>
                <a:gd name="connsiteX154" fmla="*/ 689438 w 1600739"/>
                <a:gd name="connsiteY154" fmla="*/ 283910 h 2176919"/>
                <a:gd name="connsiteX155" fmla="*/ 692800 w 1600739"/>
                <a:gd name="connsiteY155" fmla="*/ 206169 h 2176919"/>
                <a:gd name="connsiteX156" fmla="*/ 781801 w 1600739"/>
                <a:gd name="connsiteY156" fmla="*/ 89667 h 2176919"/>
                <a:gd name="connsiteX157" fmla="*/ 855275 w 1600739"/>
                <a:gd name="connsiteY157" fmla="*/ 94431 h 2176919"/>
                <a:gd name="connsiteX158" fmla="*/ 899596 w 1600739"/>
                <a:gd name="connsiteY158" fmla="*/ 33926 h 2176919"/>
                <a:gd name="connsiteX159" fmla="*/ 903617 w 1600739"/>
                <a:gd name="connsiteY159" fmla="*/ 35963 h 2176919"/>
                <a:gd name="connsiteX160" fmla="*/ 998701 w 1600739"/>
                <a:gd name="connsiteY160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708967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46105 w 1600739"/>
                <a:gd name="connsiteY85" fmla="*/ 2165489 h 2176919"/>
                <a:gd name="connsiteX86" fmla="*/ 696103 w 1600739"/>
                <a:gd name="connsiteY86" fmla="*/ 2153480 h 2176919"/>
                <a:gd name="connsiteX87" fmla="*/ 681193 w 1600739"/>
                <a:gd name="connsiteY87" fmla="*/ 2126727 h 2176919"/>
                <a:gd name="connsiteX88" fmla="*/ 655503 w 1600739"/>
                <a:gd name="connsiteY88" fmla="*/ 2126727 h 2176919"/>
                <a:gd name="connsiteX89" fmla="*/ 627970 w 1600739"/>
                <a:gd name="connsiteY89" fmla="*/ 2098143 h 2176919"/>
                <a:gd name="connsiteX90" fmla="*/ 614918 w 1600739"/>
                <a:gd name="connsiteY90" fmla="*/ 2061614 h 2176919"/>
                <a:gd name="connsiteX91" fmla="*/ 617054 w 1600739"/>
                <a:gd name="connsiteY91" fmla="*/ 2031703 h 2176919"/>
                <a:gd name="connsiteX92" fmla="*/ 588302 w 1600739"/>
                <a:gd name="connsiteY92" fmla="*/ 2015699 h 2176919"/>
                <a:gd name="connsiteX93" fmla="*/ 597827 w 1600739"/>
                <a:gd name="connsiteY93" fmla="*/ 1988973 h 2176919"/>
                <a:gd name="connsiteX94" fmla="*/ 567916 w 1600739"/>
                <a:gd name="connsiteY94" fmla="*/ 1984701 h 2176919"/>
                <a:gd name="connsiteX95" fmla="*/ 549410 w 1600739"/>
                <a:gd name="connsiteY95" fmla="*/ 1961171 h 2176919"/>
                <a:gd name="connsiteX96" fmla="*/ 557272 w 1600739"/>
                <a:gd name="connsiteY96" fmla="*/ 1935286 h 2176919"/>
                <a:gd name="connsiteX97" fmla="*/ 533733 w 1600739"/>
                <a:gd name="connsiteY97" fmla="*/ 1927017 h 2176919"/>
                <a:gd name="connsiteX98" fmla="*/ 549798 w 1600739"/>
                <a:gd name="connsiteY98" fmla="*/ 1894459 h 2176919"/>
                <a:gd name="connsiteX99" fmla="*/ 516641 w 1600739"/>
                <a:gd name="connsiteY99" fmla="*/ 1882151 h 2176919"/>
                <a:gd name="connsiteX100" fmla="*/ 513037 w 1600739"/>
                <a:gd name="connsiteY100" fmla="*/ 1844133 h 2176919"/>
                <a:gd name="connsiteX101" fmla="*/ 524402 w 1600739"/>
                <a:gd name="connsiteY101" fmla="*/ 1800824 h 2176919"/>
                <a:gd name="connsiteX102" fmla="*/ 505033 w 1600739"/>
                <a:gd name="connsiteY102" fmla="*/ 1777003 h 2176919"/>
                <a:gd name="connsiteX103" fmla="*/ 532566 w 1600739"/>
                <a:gd name="connsiteY103" fmla="*/ 1705110 h 2176919"/>
                <a:gd name="connsiteX104" fmla="*/ 569703 w 1600739"/>
                <a:gd name="connsiteY104" fmla="*/ 1681289 h 2176919"/>
                <a:gd name="connsiteX105" fmla="*/ 582669 w 1600739"/>
                <a:gd name="connsiteY105" fmla="*/ 1652922 h 2176919"/>
                <a:gd name="connsiteX106" fmla="*/ 585871 w 1600739"/>
                <a:gd name="connsiteY106" fmla="*/ 1599001 h 2176919"/>
                <a:gd name="connsiteX107" fmla="*/ 555136 w 1600739"/>
                <a:gd name="connsiteY107" fmla="*/ 1621522 h 2176919"/>
                <a:gd name="connsiteX108" fmla="*/ 521824 w 1600739"/>
                <a:gd name="connsiteY108" fmla="*/ 1600157 h 2176919"/>
                <a:gd name="connsiteX109" fmla="*/ 485504 w 1600739"/>
                <a:gd name="connsiteY109" fmla="*/ 1570634 h 2176919"/>
                <a:gd name="connsiteX110" fmla="*/ 493668 w 1600739"/>
                <a:gd name="connsiteY110" fmla="*/ 1536419 h 2176919"/>
                <a:gd name="connsiteX111" fmla="*/ 559657 w 1600739"/>
                <a:gd name="connsiteY111" fmla="*/ 1576737 h 2176919"/>
                <a:gd name="connsiteX112" fmla="*/ 574505 w 1600739"/>
                <a:gd name="connsiteY112" fmla="*/ 1554176 h 2176919"/>
                <a:gd name="connsiteX113" fmla="*/ 527604 w 1600739"/>
                <a:gd name="connsiteY113" fmla="*/ 1503504 h 2176919"/>
                <a:gd name="connsiteX114" fmla="*/ 505033 w 1600739"/>
                <a:gd name="connsiteY114" fmla="*/ 1479467 h 2176919"/>
                <a:gd name="connsiteX115" fmla="*/ 479101 w 1600739"/>
                <a:gd name="connsiteY115" fmla="*/ 1490078 h 2176919"/>
                <a:gd name="connsiteX116" fmla="*/ 456371 w 1600739"/>
                <a:gd name="connsiteY116" fmla="*/ 1472105 h 2176919"/>
                <a:gd name="connsiteX117" fmla="*/ 485504 w 1600739"/>
                <a:gd name="connsiteY117" fmla="*/ 1397396 h 2176919"/>
                <a:gd name="connsiteX118" fmla="*/ 470938 w 1600739"/>
                <a:gd name="connsiteY118" fmla="*/ 1370544 h 2176919"/>
                <a:gd name="connsiteX119" fmla="*/ 448367 w 1600739"/>
                <a:gd name="connsiteY119" fmla="*/ 1309261 h 2176919"/>
                <a:gd name="connsiteX120" fmla="*/ 417633 w 1600739"/>
                <a:gd name="connsiteY120" fmla="*/ 1218095 h 2176919"/>
                <a:gd name="connsiteX121" fmla="*/ 383537 w 1600739"/>
                <a:gd name="connsiteY121" fmla="*/ 1182148 h 2176919"/>
                <a:gd name="connsiteX122" fmla="*/ 383537 w 1600739"/>
                <a:gd name="connsiteY122" fmla="*/ 1140354 h 2176919"/>
                <a:gd name="connsiteX123" fmla="*/ 314065 w 1600739"/>
                <a:gd name="connsiteY123" fmla="*/ 1083402 h 2176919"/>
                <a:gd name="connsiteX124" fmla="*/ 260600 w 1600739"/>
                <a:gd name="connsiteY124" fmla="*/ 1076040 h 2176919"/>
                <a:gd name="connsiteX125" fmla="*/ 187767 w 1600739"/>
                <a:gd name="connsiteY125" fmla="*/ 1079071 h 2176919"/>
                <a:gd name="connsiteX126" fmla="*/ 126298 w 1600739"/>
                <a:gd name="connsiteY126" fmla="*/ 1090981 h 2176919"/>
                <a:gd name="connsiteX127" fmla="*/ 112709 w 1600739"/>
                <a:gd name="connsiteY127" fmla="*/ 1035985 h 2176919"/>
                <a:gd name="connsiteX128" fmla="*/ 50103 w 1600739"/>
                <a:gd name="connsiteY128" fmla="*/ 990937 h 2176919"/>
                <a:gd name="connsiteX129" fmla="*/ 118135 w 1600739"/>
                <a:gd name="connsiteY129" fmla="*/ 956506 h 2176919"/>
                <a:gd name="connsiteX130" fmla="*/ 168398 w 1600739"/>
                <a:gd name="connsiteY130" fmla="*/ 948926 h 2176919"/>
                <a:gd name="connsiteX131" fmla="*/ 181575 w 1600739"/>
                <a:gd name="connsiteY131" fmla="*/ 923598 h 2176919"/>
                <a:gd name="connsiteX132" fmla="*/ 58267 w 1600739"/>
                <a:gd name="connsiteY132" fmla="*/ 920559 h 2176919"/>
                <a:gd name="connsiteX133" fmla="*/ 0 w 1600739"/>
                <a:gd name="connsiteY133" fmla="*/ 874218 h 2176919"/>
                <a:gd name="connsiteX134" fmla="*/ 3202 w 1600739"/>
                <a:gd name="connsiteY134" fmla="*/ 827876 h 2176919"/>
                <a:gd name="connsiteX135" fmla="*/ 103568 w 1600739"/>
                <a:gd name="connsiteY135" fmla="*/ 771141 h 2176919"/>
                <a:gd name="connsiteX136" fmla="*/ 199132 w 1600739"/>
                <a:gd name="connsiteY136" fmla="*/ 708342 h 2176919"/>
                <a:gd name="connsiteX137" fmla="*/ 220471 w 1600739"/>
                <a:gd name="connsiteY137" fmla="*/ 618186 h 2176919"/>
                <a:gd name="connsiteX138" fmla="*/ 147029 w 1600739"/>
                <a:gd name="connsiteY138" fmla="*/ 578555 h 2176919"/>
                <a:gd name="connsiteX139" fmla="*/ 190714 w 1600739"/>
                <a:gd name="connsiteY139" fmla="*/ 500648 h 2176919"/>
                <a:gd name="connsiteX140" fmla="*/ 219675 w 1600739"/>
                <a:gd name="connsiteY140" fmla="*/ 504498 h 2176919"/>
                <a:gd name="connsiteX141" fmla="*/ 231105 w 1600739"/>
                <a:gd name="connsiteY141" fmla="*/ 508308 h 2176919"/>
                <a:gd name="connsiteX142" fmla="*/ 214945 w 1600739"/>
                <a:gd name="connsiteY142" fmla="*/ 478360 h 2176919"/>
                <a:gd name="connsiteX143" fmla="*/ 286532 w 1600739"/>
                <a:gd name="connsiteY143" fmla="*/ 431811 h 2176919"/>
                <a:gd name="connsiteX144" fmla="*/ 275167 w 1600739"/>
                <a:gd name="connsiteY144" fmla="*/ 358618 h 2176919"/>
                <a:gd name="connsiteX145" fmla="*/ 341438 w 1600739"/>
                <a:gd name="connsiteY145" fmla="*/ 312277 h 2176919"/>
                <a:gd name="connsiteX146" fmla="*/ 398745 w 1600739"/>
                <a:gd name="connsiteY146" fmla="*/ 338763 h 2176919"/>
                <a:gd name="connsiteX147" fmla="*/ 409404 w 1600739"/>
                <a:gd name="connsiteY147" fmla="*/ 271701 h 2176919"/>
                <a:gd name="connsiteX148" fmla="*/ 471135 w 1600739"/>
                <a:gd name="connsiteY148" fmla="*/ 325428 h 2176919"/>
                <a:gd name="connsiteX149" fmla="*/ 501672 w 1600739"/>
                <a:gd name="connsiteY149" fmla="*/ 262955 h 2176919"/>
                <a:gd name="connsiteX150" fmla="*/ 532566 w 1600739"/>
                <a:gd name="connsiteY150" fmla="*/ 340645 h 2176919"/>
                <a:gd name="connsiteX151" fmla="*/ 600437 w 1600739"/>
                <a:gd name="connsiteY151" fmla="*/ 240600 h 2176919"/>
                <a:gd name="connsiteX152" fmla="*/ 661906 w 1600739"/>
                <a:gd name="connsiteY152" fmla="*/ 307946 h 2176919"/>
                <a:gd name="connsiteX153" fmla="*/ 700804 w 1600739"/>
                <a:gd name="connsiteY153" fmla="*/ 322888 h 2176919"/>
                <a:gd name="connsiteX154" fmla="*/ 754268 w 1600739"/>
                <a:gd name="connsiteY154" fmla="*/ 375076 h 2176919"/>
                <a:gd name="connsiteX155" fmla="*/ 689438 w 1600739"/>
                <a:gd name="connsiteY155" fmla="*/ 283910 h 2176919"/>
                <a:gd name="connsiteX156" fmla="*/ 692800 w 1600739"/>
                <a:gd name="connsiteY156" fmla="*/ 206169 h 2176919"/>
                <a:gd name="connsiteX157" fmla="*/ 781801 w 1600739"/>
                <a:gd name="connsiteY157" fmla="*/ 89667 h 2176919"/>
                <a:gd name="connsiteX158" fmla="*/ 855275 w 1600739"/>
                <a:gd name="connsiteY158" fmla="*/ 94431 h 2176919"/>
                <a:gd name="connsiteX159" fmla="*/ 899596 w 1600739"/>
                <a:gd name="connsiteY159" fmla="*/ 33926 h 2176919"/>
                <a:gd name="connsiteX160" fmla="*/ 903617 w 1600739"/>
                <a:gd name="connsiteY160" fmla="*/ 35963 h 2176919"/>
                <a:gd name="connsiteX161" fmla="*/ 998701 w 1600739"/>
                <a:gd name="connsiteY161" fmla="*/ 16 h 2176919"/>
                <a:gd name="connsiteX0" fmla="*/ 908119 w 1600739"/>
                <a:gd name="connsiteY0" fmla="*/ 19671 h 2176919"/>
                <a:gd name="connsiteX1" fmla="*/ 899596 w 1600739"/>
                <a:gd name="connsiteY1" fmla="*/ 33926 h 2176919"/>
                <a:gd name="connsiteX2" fmla="*/ 908119 w 1600739"/>
                <a:gd name="connsiteY2" fmla="*/ 19671 h 2176919"/>
                <a:gd name="connsiteX3" fmla="*/ 998701 w 1600739"/>
                <a:gd name="connsiteY3" fmla="*/ 16 h 2176919"/>
                <a:gd name="connsiteX4" fmla="*/ 1209038 w 1600739"/>
                <a:gd name="connsiteY4" fmla="*/ 28384 h 2176919"/>
                <a:gd name="connsiteX5" fmla="*/ 1368312 w 1600739"/>
                <a:gd name="connsiteY5" fmla="*/ 174986 h 2176919"/>
                <a:gd name="connsiteX6" fmla="*/ 1323971 w 1600739"/>
                <a:gd name="connsiteY6" fmla="*/ 258574 h 2176919"/>
                <a:gd name="connsiteX7" fmla="*/ 1225206 w 1600739"/>
                <a:gd name="connsiteY7" fmla="*/ 265936 h 2176919"/>
                <a:gd name="connsiteX8" fmla="*/ 1082740 w 1600739"/>
                <a:gd name="connsiteY8" fmla="*/ 283910 h 2176919"/>
                <a:gd name="connsiteX9" fmla="*/ 1095706 w 1600739"/>
                <a:gd name="connsiteY9" fmla="*/ 315309 h 2176919"/>
                <a:gd name="connsiteX10" fmla="*/ 1191270 w 1600739"/>
                <a:gd name="connsiteY10" fmla="*/ 297336 h 2176919"/>
                <a:gd name="connsiteX11" fmla="*/ 1267305 w 1600739"/>
                <a:gd name="connsiteY11" fmla="*/ 354287 h 2176919"/>
                <a:gd name="connsiteX12" fmla="*/ 1317568 w 1600739"/>
                <a:gd name="connsiteY12" fmla="*/ 304915 h 2176919"/>
                <a:gd name="connsiteX13" fmla="*/ 1340139 w 1600739"/>
                <a:gd name="connsiteY13" fmla="*/ 364682 h 2176919"/>
                <a:gd name="connsiteX14" fmla="*/ 1312606 w 1600739"/>
                <a:gd name="connsiteY14" fmla="*/ 460396 h 2176919"/>
                <a:gd name="connsiteX15" fmla="*/ 1379037 w 1600739"/>
                <a:gd name="connsiteY15" fmla="*/ 400629 h 2176919"/>
                <a:gd name="connsiteX16" fmla="*/ 1505175 w 1600739"/>
                <a:gd name="connsiteY16" fmla="*/ 336314 h 2176919"/>
                <a:gd name="connsiteX17" fmla="*/ 1584572 w 1600739"/>
                <a:gd name="connsiteY17" fmla="*/ 369229 h 2176919"/>
                <a:gd name="connsiteX18" fmla="*/ 1600739 w 1600739"/>
                <a:gd name="connsiteY18" fmla="*/ 436359 h 2176919"/>
                <a:gd name="connsiteX19" fmla="*/ 1493970 w 1600739"/>
                <a:gd name="connsiteY19" fmla="*/ 545499 h 2176919"/>
                <a:gd name="connsiteX20" fmla="*/ 1477802 w 1600739"/>
                <a:gd name="connsiteY20" fmla="*/ 576898 h 2176919"/>
                <a:gd name="connsiteX21" fmla="*/ 1393604 w 1600739"/>
                <a:gd name="connsiteY21" fmla="*/ 602234 h 2176919"/>
                <a:gd name="connsiteX22" fmla="*/ 1384639 w 1600739"/>
                <a:gd name="connsiteY22" fmla="*/ 651823 h 2176919"/>
                <a:gd name="connsiteX23" fmla="*/ 1424338 w 1600739"/>
                <a:gd name="connsiteY23" fmla="*/ 708342 h 2176919"/>
                <a:gd name="connsiteX24" fmla="*/ 1422577 w 1600739"/>
                <a:gd name="connsiteY24" fmla="*/ 815750 h 2176919"/>
                <a:gd name="connsiteX25" fmla="*/ 1404969 w 1600739"/>
                <a:gd name="connsiteY25" fmla="*/ 920559 h 2176919"/>
                <a:gd name="connsiteX26" fmla="*/ 1443860 w 1600739"/>
                <a:gd name="connsiteY26" fmla="*/ 972024 h 2176919"/>
                <a:gd name="connsiteX27" fmla="*/ 1433567 w 1600739"/>
                <a:gd name="connsiteY27" fmla="*/ 1029450 h 2176919"/>
                <a:gd name="connsiteX28" fmla="*/ 1416086 w 1600739"/>
                <a:gd name="connsiteY28" fmla="*/ 1004071 h 2176919"/>
                <a:gd name="connsiteX29" fmla="*/ 1393604 w 1600739"/>
                <a:gd name="connsiteY29" fmla="*/ 998299 h 2176919"/>
                <a:gd name="connsiteX30" fmla="*/ 1351504 w 1600739"/>
                <a:gd name="connsiteY30" fmla="*/ 1029699 h 2176919"/>
                <a:gd name="connsiteX31" fmla="*/ 1396805 w 1600739"/>
                <a:gd name="connsiteY31" fmla="*/ 1086434 h 2176919"/>
                <a:gd name="connsiteX32" fmla="*/ 1404969 w 1600739"/>
                <a:gd name="connsiteY32" fmla="*/ 1168722 h 2176919"/>
                <a:gd name="connsiteX33" fmla="*/ 1379037 w 1600739"/>
                <a:gd name="connsiteY33" fmla="*/ 1174569 h 2176919"/>
                <a:gd name="connsiteX34" fmla="*/ 1412972 w 1600739"/>
                <a:gd name="connsiteY34" fmla="*/ 1256857 h 2176919"/>
                <a:gd name="connsiteX35" fmla="*/ 1339271 w 1600739"/>
                <a:gd name="connsiteY35" fmla="*/ 1259461 h 2176919"/>
                <a:gd name="connsiteX36" fmla="*/ 1385440 w 1600739"/>
                <a:gd name="connsiteY36" fmla="*/ 1298650 h 2176919"/>
                <a:gd name="connsiteX37" fmla="*/ 1374075 w 1600739"/>
                <a:gd name="connsiteY37" fmla="*/ 1327018 h 2176919"/>
                <a:gd name="connsiteX38" fmla="*/ 1340139 w 1600739"/>
                <a:gd name="connsiteY38" fmla="*/ 1337629 h 2176919"/>
                <a:gd name="connsiteX39" fmla="*/ 1291321 w 1600739"/>
                <a:gd name="connsiteY39" fmla="*/ 1337718 h 2176919"/>
                <a:gd name="connsiteX40" fmla="*/ 1336937 w 1600739"/>
                <a:gd name="connsiteY40" fmla="*/ 1394364 h 2176919"/>
                <a:gd name="connsiteX41" fmla="*/ 1336937 w 1600739"/>
                <a:gd name="connsiteY41" fmla="*/ 1430311 h 2176919"/>
                <a:gd name="connsiteX42" fmla="*/ 1244619 w 1600739"/>
                <a:gd name="connsiteY42" fmla="*/ 1417988 h 2176919"/>
                <a:gd name="connsiteX43" fmla="*/ 1285462 w 1600739"/>
                <a:gd name="connsiteY43" fmla="*/ 1441064 h 2176919"/>
                <a:gd name="connsiteX44" fmla="*/ 1306203 w 1600739"/>
                <a:gd name="connsiteY44" fmla="*/ 1453524 h 2176919"/>
                <a:gd name="connsiteX45" fmla="*/ 1340139 w 1600739"/>
                <a:gd name="connsiteY45" fmla="*/ 1487047 h 2176919"/>
                <a:gd name="connsiteX46" fmla="*/ 1351504 w 1600739"/>
                <a:gd name="connsiteY46" fmla="*/ 1546814 h 2176919"/>
                <a:gd name="connsiteX47" fmla="*/ 1301241 w 1600739"/>
                <a:gd name="connsiteY47" fmla="*/ 1560240 h 2176919"/>
                <a:gd name="connsiteX48" fmla="*/ 1294691 w 1600739"/>
                <a:gd name="connsiteY48" fmla="*/ 1516917 h 2176919"/>
                <a:gd name="connsiteX49" fmla="*/ 1239773 w 1600739"/>
                <a:gd name="connsiteY49" fmla="*/ 1476652 h 2176919"/>
                <a:gd name="connsiteX50" fmla="*/ 1252079 w 1600739"/>
                <a:gd name="connsiteY50" fmla="*/ 1516089 h 2176919"/>
                <a:gd name="connsiteX51" fmla="*/ 1246470 w 1600739"/>
                <a:gd name="connsiteY51" fmla="*/ 1517958 h 2176919"/>
                <a:gd name="connsiteX52" fmla="*/ 1170270 w 1600739"/>
                <a:gd name="connsiteY52" fmla="*/ 1521768 h 2176919"/>
                <a:gd name="connsiteX53" fmla="*/ 1164555 w 1600739"/>
                <a:gd name="connsiteY53" fmla="*/ 1525578 h 2176919"/>
                <a:gd name="connsiteX54" fmla="*/ 1170270 w 1600739"/>
                <a:gd name="connsiteY54" fmla="*/ 1527483 h 2176919"/>
                <a:gd name="connsiteX55" fmla="*/ 1206465 w 1600739"/>
                <a:gd name="connsiteY55" fmla="*/ 1529388 h 2176919"/>
                <a:gd name="connsiteX56" fmla="*/ 1214085 w 1600739"/>
                <a:gd name="connsiteY56" fmla="*/ 1531293 h 2176919"/>
                <a:gd name="connsiteX57" fmla="*/ 1223610 w 1600739"/>
                <a:gd name="connsiteY57" fmla="*/ 1533198 h 2176919"/>
                <a:gd name="connsiteX58" fmla="*/ 1235040 w 1600739"/>
                <a:gd name="connsiteY58" fmla="*/ 1537008 h 2176919"/>
                <a:gd name="connsiteX59" fmla="*/ 1250280 w 1600739"/>
                <a:gd name="connsiteY59" fmla="*/ 1538913 h 2176919"/>
                <a:gd name="connsiteX60" fmla="*/ 1258955 w 1600739"/>
                <a:gd name="connsiteY60" fmla="*/ 1538124 h 2176919"/>
                <a:gd name="connsiteX61" fmla="*/ 1259302 w 1600739"/>
                <a:gd name="connsiteY61" fmla="*/ 1539234 h 2176919"/>
                <a:gd name="connsiteX62" fmla="*/ 1191759 w 1600739"/>
                <a:gd name="connsiteY62" fmla="*/ 1568093 h 2176919"/>
                <a:gd name="connsiteX63" fmla="*/ 1166879 w 1600739"/>
                <a:gd name="connsiteY63" fmla="*/ 1583656 h 2176919"/>
                <a:gd name="connsiteX64" fmla="*/ 1221126 w 1600739"/>
                <a:gd name="connsiteY64" fmla="*/ 1586817 h 2176919"/>
                <a:gd name="connsiteX65" fmla="*/ 1249444 w 1600739"/>
                <a:gd name="connsiteY65" fmla="*/ 1598003 h 2176919"/>
                <a:gd name="connsiteX66" fmla="*/ 1332135 w 1600739"/>
                <a:gd name="connsiteY66" fmla="*/ 1585576 h 2176919"/>
                <a:gd name="connsiteX67" fmla="*/ 1264104 w 1600739"/>
                <a:gd name="connsiteY67" fmla="*/ 1645343 h 2176919"/>
                <a:gd name="connsiteX68" fmla="*/ 1191270 w 1600739"/>
                <a:gd name="connsiteY68" fmla="*/ 1699263 h 2176919"/>
                <a:gd name="connsiteX69" fmla="*/ 1113634 w 1600739"/>
                <a:gd name="connsiteY69" fmla="*/ 1720051 h 2176919"/>
                <a:gd name="connsiteX70" fmla="*/ 1072462 w 1600739"/>
                <a:gd name="connsiteY70" fmla="*/ 1699096 h 2176919"/>
                <a:gd name="connsiteX71" fmla="*/ 1079220 w 1600739"/>
                <a:gd name="connsiteY71" fmla="*/ 1728848 h 2176919"/>
                <a:gd name="connsiteX72" fmla="*/ 1022872 w 1600739"/>
                <a:gd name="connsiteY72" fmla="*/ 1808403 h 2176919"/>
                <a:gd name="connsiteX73" fmla="*/ 967967 w 1600739"/>
                <a:gd name="connsiteY73" fmla="*/ 1850196 h 2176919"/>
                <a:gd name="connsiteX74" fmla="*/ 898604 w 1600739"/>
                <a:gd name="connsiteY74" fmla="*/ 1877604 h 2176919"/>
                <a:gd name="connsiteX75" fmla="*/ 859257 w 1600739"/>
                <a:gd name="connsiteY75" fmla="*/ 1845310 h 2176919"/>
                <a:gd name="connsiteX76" fmla="*/ 877205 w 1600739"/>
                <a:gd name="connsiteY76" fmla="*/ 1892637 h 2176919"/>
                <a:gd name="connsiteX77" fmla="*/ 852730 w 1600739"/>
                <a:gd name="connsiteY77" fmla="*/ 1934471 h 2176919"/>
                <a:gd name="connsiteX78" fmla="*/ 827370 w 1600739"/>
                <a:gd name="connsiteY78" fmla="*/ 1938963 h 2176919"/>
                <a:gd name="connsiteX79" fmla="*/ 854635 w 1600739"/>
                <a:gd name="connsiteY79" fmla="*/ 1956305 h 2176919"/>
                <a:gd name="connsiteX80" fmla="*/ 838467 w 1600739"/>
                <a:gd name="connsiteY80" fmla="*/ 1992035 h 2176919"/>
                <a:gd name="connsiteX81" fmla="*/ 800178 w 1600739"/>
                <a:gd name="connsiteY81" fmla="*/ 2018416 h 2176919"/>
                <a:gd name="connsiteX82" fmla="*/ 807733 w 1600739"/>
                <a:gd name="connsiteY82" fmla="*/ 2074323 h 2176919"/>
                <a:gd name="connsiteX83" fmla="*/ 796368 w 1600739"/>
                <a:gd name="connsiteY83" fmla="*/ 2116116 h 2176919"/>
                <a:gd name="connsiteX84" fmla="*/ 790718 w 1600739"/>
                <a:gd name="connsiteY84" fmla="*/ 2176919 h 2176919"/>
                <a:gd name="connsiteX85" fmla="*/ 760196 w 1600739"/>
                <a:gd name="connsiteY85" fmla="*/ 2164162 h 2176919"/>
                <a:gd name="connsiteX86" fmla="*/ 746105 w 1600739"/>
                <a:gd name="connsiteY86" fmla="*/ 2165489 h 2176919"/>
                <a:gd name="connsiteX87" fmla="*/ 696103 w 1600739"/>
                <a:gd name="connsiteY87" fmla="*/ 2153480 h 2176919"/>
                <a:gd name="connsiteX88" fmla="*/ 681193 w 1600739"/>
                <a:gd name="connsiteY88" fmla="*/ 2126727 h 2176919"/>
                <a:gd name="connsiteX89" fmla="*/ 655503 w 1600739"/>
                <a:gd name="connsiteY89" fmla="*/ 2126727 h 2176919"/>
                <a:gd name="connsiteX90" fmla="*/ 627970 w 1600739"/>
                <a:gd name="connsiteY90" fmla="*/ 2098143 h 2176919"/>
                <a:gd name="connsiteX91" fmla="*/ 614918 w 1600739"/>
                <a:gd name="connsiteY91" fmla="*/ 2061614 h 2176919"/>
                <a:gd name="connsiteX92" fmla="*/ 617054 w 1600739"/>
                <a:gd name="connsiteY92" fmla="*/ 2031703 h 2176919"/>
                <a:gd name="connsiteX93" fmla="*/ 588302 w 1600739"/>
                <a:gd name="connsiteY93" fmla="*/ 2015699 h 2176919"/>
                <a:gd name="connsiteX94" fmla="*/ 597827 w 1600739"/>
                <a:gd name="connsiteY94" fmla="*/ 1988973 h 2176919"/>
                <a:gd name="connsiteX95" fmla="*/ 567916 w 1600739"/>
                <a:gd name="connsiteY95" fmla="*/ 1984701 h 2176919"/>
                <a:gd name="connsiteX96" fmla="*/ 549410 w 1600739"/>
                <a:gd name="connsiteY96" fmla="*/ 1961171 h 2176919"/>
                <a:gd name="connsiteX97" fmla="*/ 557272 w 1600739"/>
                <a:gd name="connsiteY97" fmla="*/ 1935286 h 2176919"/>
                <a:gd name="connsiteX98" fmla="*/ 533733 w 1600739"/>
                <a:gd name="connsiteY98" fmla="*/ 1927017 h 2176919"/>
                <a:gd name="connsiteX99" fmla="*/ 549798 w 1600739"/>
                <a:gd name="connsiteY99" fmla="*/ 1894459 h 2176919"/>
                <a:gd name="connsiteX100" fmla="*/ 516641 w 1600739"/>
                <a:gd name="connsiteY100" fmla="*/ 1882151 h 2176919"/>
                <a:gd name="connsiteX101" fmla="*/ 513037 w 1600739"/>
                <a:gd name="connsiteY101" fmla="*/ 1844133 h 2176919"/>
                <a:gd name="connsiteX102" fmla="*/ 524402 w 1600739"/>
                <a:gd name="connsiteY102" fmla="*/ 1800824 h 2176919"/>
                <a:gd name="connsiteX103" fmla="*/ 505033 w 1600739"/>
                <a:gd name="connsiteY103" fmla="*/ 1777003 h 2176919"/>
                <a:gd name="connsiteX104" fmla="*/ 532566 w 1600739"/>
                <a:gd name="connsiteY104" fmla="*/ 1705110 h 2176919"/>
                <a:gd name="connsiteX105" fmla="*/ 569703 w 1600739"/>
                <a:gd name="connsiteY105" fmla="*/ 1681289 h 2176919"/>
                <a:gd name="connsiteX106" fmla="*/ 582669 w 1600739"/>
                <a:gd name="connsiteY106" fmla="*/ 1652922 h 2176919"/>
                <a:gd name="connsiteX107" fmla="*/ 585871 w 1600739"/>
                <a:gd name="connsiteY107" fmla="*/ 1599001 h 2176919"/>
                <a:gd name="connsiteX108" fmla="*/ 555136 w 1600739"/>
                <a:gd name="connsiteY108" fmla="*/ 1621522 h 2176919"/>
                <a:gd name="connsiteX109" fmla="*/ 521824 w 1600739"/>
                <a:gd name="connsiteY109" fmla="*/ 1600157 h 2176919"/>
                <a:gd name="connsiteX110" fmla="*/ 485504 w 1600739"/>
                <a:gd name="connsiteY110" fmla="*/ 1570634 h 2176919"/>
                <a:gd name="connsiteX111" fmla="*/ 493668 w 1600739"/>
                <a:gd name="connsiteY111" fmla="*/ 1536419 h 2176919"/>
                <a:gd name="connsiteX112" fmla="*/ 559657 w 1600739"/>
                <a:gd name="connsiteY112" fmla="*/ 1576737 h 2176919"/>
                <a:gd name="connsiteX113" fmla="*/ 574505 w 1600739"/>
                <a:gd name="connsiteY113" fmla="*/ 1554176 h 2176919"/>
                <a:gd name="connsiteX114" fmla="*/ 527604 w 1600739"/>
                <a:gd name="connsiteY114" fmla="*/ 1503504 h 2176919"/>
                <a:gd name="connsiteX115" fmla="*/ 505033 w 1600739"/>
                <a:gd name="connsiteY115" fmla="*/ 1479467 h 2176919"/>
                <a:gd name="connsiteX116" fmla="*/ 479101 w 1600739"/>
                <a:gd name="connsiteY116" fmla="*/ 1490078 h 2176919"/>
                <a:gd name="connsiteX117" fmla="*/ 456371 w 1600739"/>
                <a:gd name="connsiteY117" fmla="*/ 1472105 h 2176919"/>
                <a:gd name="connsiteX118" fmla="*/ 485504 w 1600739"/>
                <a:gd name="connsiteY118" fmla="*/ 1397396 h 2176919"/>
                <a:gd name="connsiteX119" fmla="*/ 470938 w 1600739"/>
                <a:gd name="connsiteY119" fmla="*/ 1370544 h 2176919"/>
                <a:gd name="connsiteX120" fmla="*/ 448367 w 1600739"/>
                <a:gd name="connsiteY120" fmla="*/ 1309261 h 2176919"/>
                <a:gd name="connsiteX121" fmla="*/ 417633 w 1600739"/>
                <a:gd name="connsiteY121" fmla="*/ 1218095 h 2176919"/>
                <a:gd name="connsiteX122" fmla="*/ 383537 w 1600739"/>
                <a:gd name="connsiteY122" fmla="*/ 1182148 h 2176919"/>
                <a:gd name="connsiteX123" fmla="*/ 383537 w 1600739"/>
                <a:gd name="connsiteY123" fmla="*/ 1140354 h 2176919"/>
                <a:gd name="connsiteX124" fmla="*/ 314065 w 1600739"/>
                <a:gd name="connsiteY124" fmla="*/ 1083402 h 2176919"/>
                <a:gd name="connsiteX125" fmla="*/ 260600 w 1600739"/>
                <a:gd name="connsiteY125" fmla="*/ 1076040 h 2176919"/>
                <a:gd name="connsiteX126" fmla="*/ 187767 w 1600739"/>
                <a:gd name="connsiteY126" fmla="*/ 1079071 h 2176919"/>
                <a:gd name="connsiteX127" fmla="*/ 126298 w 1600739"/>
                <a:gd name="connsiteY127" fmla="*/ 1090981 h 2176919"/>
                <a:gd name="connsiteX128" fmla="*/ 112709 w 1600739"/>
                <a:gd name="connsiteY128" fmla="*/ 1035985 h 2176919"/>
                <a:gd name="connsiteX129" fmla="*/ 50103 w 1600739"/>
                <a:gd name="connsiteY129" fmla="*/ 990937 h 2176919"/>
                <a:gd name="connsiteX130" fmla="*/ 118135 w 1600739"/>
                <a:gd name="connsiteY130" fmla="*/ 956506 h 2176919"/>
                <a:gd name="connsiteX131" fmla="*/ 168398 w 1600739"/>
                <a:gd name="connsiteY131" fmla="*/ 948926 h 2176919"/>
                <a:gd name="connsiteX132" fmla="*/ 181575 w 1600739"/>
                <a:gd name="connsiteY132" fmla="*/ 923598 h 2176919"/>
                <a:gd name="connsiteX133" fmla="*/ 58267 w 1600739"/>
                <a:gd name="connsiteY133" fmla="*/ 920559 h 2176919"/>
                <a:gd name="connsiteX134" fmla="*/ 0 w 1600739"/>
                <a:gd name="connsiteY134" fmla="*/ 874218 h 2176919"/>
                <a:gd name="connsiteX135" fmla="*/ 3202 w 1600739"/>
                <a:gd name="connsiteY135" fmla="*/ 827876 h 2176919"/>
                <a:gd name="connsiteX136" fmla="*/ 103568 w 1600739"/>
                <a:gd name="connsiteY136" fmla="*/ 771141 h 2176919"/>
                <a:gd name="connsiteX137" fmla="*/ 199132 w 1600739"/>
                <a:gd name="connsiteY137" fmla="*/ 708342 h 2176919"/>
                <a:gd name="connsiteX138" fmla="*/ 220471 w 1600739"/>
                <a:gd name="connsiteY138" fmla="*/ 618186 h 2176919"/>
                <a:gd name="connsiteX139" fmla="*/ 147029 w 1600739"/>
                <a:gd name="connsiteY139" fmla="*/ 578555 h 2176919"/>
                <a:gd name="connsiteX140" fmla="*/ 190714 w 1600739"/>
                <a:gd name="connsiteY140" fmla="*/ 500648 h 2176919"/>
                <a:gd name="connsiteX141" fmla="*/ 219675 w 1600739"/>
                <a:gd name="connsiteY141" fmla="*/ 504498 h 2176919"/>
                <a:gd name="connsiteX142" fmla="*/ 231105 w 1600739"/>
                <a:gd name="connsiteY142" fmla="*/ 508308 h 2176919"/>
                <a:gd name="connsiteX143" fmla="*/ 214945 w 1600739"/>
                <a:gd name="connsiteY143" fmla="*/ 478360 h 2176919"/>
                <a:gd name="connsiteX144" fmla="*/ 286532 w 1600739"/>
                <a:gd name="connsiteY144" fmla="*/ 431811 h 2176919"/>
                <a:gd name="connsiteX145" fmla="*/ 275167 w 1600739"/>
                <a:gd name="connsiteY145" fmla="*/ 358618 h 2176919"/>
                <a:gd name="connsiteX146" fmla="*/ 341438 w 1600739"/>
                <a:gd name="connsiteY146" fmla="*/ 312277 h 2176919"/>
                <a:gd name="connsiteX147" fmla="*/ 398745 w 1600739"/>
                <a:gd name="connsiteY147" fmla="*/ 338763 h 2176919"/>
                <a:gd name="connsiteX148" fmla="*/ 409404 w 1600739"/>
                <a:gd name="connsiteY148" fmla="*/ 271701 h 2176919"/>
                <a:gd name="connsiteX149" fmla="*/ 471135 w 1600739"/>
                <a:gd name="connsiteY149" fmla="*/ 325428 h 2176919"/>
                <a:gd name="connsiteX150" fmla="*/ 501672 w 1600739"/>
                <a:gd name="connsiteY150" fmla="*/ 262955 h 2176919"/>
                <a:gd name="connsiteX151" fmla="*/ 532566 w 1600739"/>
                <a:gd name="connsiteY151" fmla="*/ 340645 h 2176919"/>
                <a:gd name="connsiteX152" fmla="*/ 600437 w 1600739"/>
                <a:gd name="connsiteY152" fmla="*/ 240600 h 2176919"/>
                <a:gd name="connsiteX153" fmla="*/ 661906 w 1600739"/>
                <a:gd name="connsiteY153" fmla="*/ 307946 h 2176919"/>
                <a:gd name="connsiteX154" fmla="*/ 700804 w 1600739"/>
                <a:gd name="connsiteY154" fmla="*/ 322888 h 2176919"/>
                <a:gd name="connsiteX155" fmla="*/ 754268 w 1600739"/>
                <a:gd name="connsiteY155" fmla="*/ 375076 h 2176919"/>
                <a:gd name="connsiteX156" fmla="*/ 689438 w 1600739"/>
                <a:gd name="connsiteY156" fmla="*/ 283910 h 2176919"/>
                <a:gd name="connsiteX157" fmla="*/ 692800 w 1600739"/>
                <a:gd name="connsiteY157" fmla="*/ 206169 h 2176919"/>
                <a:gd name="connsiteX158" fmla="*/ 781801 w 1600739"/>
                <a:gd name="connsiteY158" fmla="*/ 89667 h 2176919"/>
                <a:gd name="connsiteX159" fmla="*/ 855275 w 1600739"/>
                <a:gd name="connsiteY159" fmla="*/ 94431 h 2176919"/>
                <a:gd name="connsiteX160" fmla="*/ 899596 w 1600739"/>
                <a:gd name="connsiteY160" fmla="*/ 33926 h 2176919"/>
                <a:gd name="connsiteX161" fmla="*/ 903617 w 1600739"/>
                <a:gd name="connsiteY161" fmla="*/ 35963 h 2176919"/>
                <a:gd name="connsiteX162" fmla="*/ 998701 w 1600739"/>
                <a:gd name="connsiteY162" fmla="*/ 16 h 2176919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696103 w 1600739"/>
                <a:gd name="connsiteY87" fmla="*/ 2153480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9132 w 1600739"/>
                <a:gd name="connsiteY137" fmla="*/ 708342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08119 w 1600739"/>
                <a:gd name="connsiteY0" fmla="*/ 19671 h 2185561"/>
                <a:gd name="connsiteX1" fmla="*/ 899596 w 1600739"/>
                <a:gd name="connsiteY1" fmla="*/ 33926 h 2185561"/>
                <a:gd name="connsiteX2" fmla="*/ 908119 w 1600739"/>
                <a:gd name="connsiteY2" fmla="*/ 1967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81 h 2185561"/>
                <a:gd name="connsiteX1" fmla="*/ 899596 w 1600739"/>
                <a:gd name="connsiteY1" fmla="*/ 33926 h 2185561"/>
                <a:gd name="connsiteX2" fmla="*/ 950696 w 1600739"/>
                <a:gd name="connsiteY2" fmla="*/ 27781 h 2185561"/>
                <a:gd name="connsiteX3" fmla="*/ 998701 w 1600739"/>
                <a:gd name="connsiteY3" fmla="*/ 16 h 2185561"/>
                <a:gd name="connsiteX4" fmla="*/ 1209038 w 1600739"/>
                <a:gd name="connsiteY4" fmla="*/ 28384 h 2185561"/>
                <a:gd name="connsiteX5" fmla="*/ 1368312 w 1600739"/>
                <a:gd name="connsiteY5" fmla="*/ 174986 h 2185561"/>
                <a:gd name="connsiteX6" fmla="*/ 1323971 w 1600739"/>
                <a:gd name="connsiteY6" fmla="*/ 258574 h 2185561"/>
                <a:gd name="connsiteX7" fmla="*/ 1225206 w 1600739"/>
                <a:gd name="connsiteY7" fmla="*/ 265936 h 2185561"/>
                <a:gd name="connsiteX8" fmla="*/ 1082740 w 1600739"/>
                <a:gd name="connsiteY8" fmla="*/ 283910 h 2185561"/>
                <a:gd name="connsiteX9" fmla="*/ 1095706 w 1600739"/>
                <a:gd name="connsiteY9" fmla="*/ 315309 h 2185561"/>
                <a:gd name="connsiteX10" fmla="*/ 1191270 w 1600739"/>
                <a:gd name="connsiteY10" fmla="*/ 297336 h 2185561"/>
                <a:gd name="connsiteX11" fmla="*/ 1267305 w 1600739"/>
                <a:gd name="connsiteY11" fmla="*/ 354287 h 2185561"/>
                <a:gd name="connsiteX12" fmla="*/ 1317568 w 1600739"/>
                <a:gd name="connsiteY12" fmla="*/ 304915 h 2185561"/>
                <a:gd name="connsiteX13" fmla="*/ 1340139 w 1600739"/>
                <a:gd name="connsiteY13" fmla="*/ 364682 h 2185561"/>
                <a:gd name="connsiteX14" fmla="*/ 1312606 w 1600739"/>
                <a:gd name="connsiteY14" fmla="*/ 460396 h 2185561"/>
                <a:gd name="connsiteX15" fmla="*/ 1379037 w 1600739"/>
                <a:gd name="connsiteY15" fmla="*/ 400629 h 2185561"/>
                <a:gd name="connsiteX16" fmla="*/ 1505175 w 1600739"/>
                <a:gd name="connsiteY16" fmla="*/ 336314 h 2185561"/>
                <a:gd name="connsiteX17" fmla="*/ 1584572 w 1600739"/>
                <a:gd name="connsiteY17" fmla="*/ 369229 h 2185561"/>
                <a:gd name="connsiteX18" fmla="*/ 1600739 w 1600739"/>
                <a:gd name="connsiteY18" fmla="*/ 436359 h 2185561"/>
                <a:gd name="connsiteX19" fmla="*/ 1493970 w 1600739"/>
                <a:gd name="connsiteY19" fmla="*/ 545499 h 2185561"/>
                <a:gd name="connsiteX20" fmla="*/ 1477802 w 1600739"/>
                <a:gd name="connsiteY20" fmla="*/ 576898 h 2185561"/>
                <a:gd name="connsiteX21" fmla="*/ 1393604 w 1600739"/>
                <a:gd name="connsiteY21" fmla="*/ 602234 h 2185561"/>
                <a:gd name="connsiteX22" fmla="*/ 1384639 w 1600739"/>
                <a:gd name="connsiteY22" fmla="*/ 651823 h 2185561"/>
                <a:gd name="connsiteX23" fmla="*/ 1424338 w 1600739"/>
                <a:gd name="connsiteY23" fmla="*/ 708342 h 2185561"/>
                <a:gd name="connsiteX24" fmla="*/ 1422577 w 1600739"/>
                <a:gd name="connsiteY24" fmla="*/ 815750 h 2185561"/>
                <a:gd name="connsiteX25" fmla="*/ 1404969 w 1600739"/>
                <a:gd name="connsiteY25" fmla="*/ 920559 h 2185561"/>
                <a:gd name="connsiteX26" fmla="*/ 1443860 w 1600739"/>
                <a:gd name="connsiteY26" fmla="*/ 972024 h 2185561"/>
                <a:gd name="connsiteX27" fmla="*/ 1433567 w 1600739"/>
                <a:gd name="connsiteY27" fmla="*/ 1029450 h 2185561"/>
                <a:gd name="connsiteX28" fmla="*/ 1416086 w 1600739"/>
                <a:gd name="connsiteY28" fmla="*/ 1004071 h 2185561"/>
                <a:gd name="connsiteX29" fmla="*/ 1393604 w 1600739"/>
                <a:gd name="connsiteY29" fmla="*/ 998299 h 2185561"/>
                <a:gd name="connsiteX30" fmla="*/ 1351504 w 1600739"/>
                <a:gd name="connsiteY30" fmla="*/ 1029699 h 2185561"/>
                <a:gd name="connsiteX31" fmla="*/ 1396805 w 1600739"/>
                <a:gd name="connsiteY31" fmla="*/ 1086434 h 2185561"/>
                <a:gd name="connsiteX32" fmla="*/ 1404969 w 1600739"/>
                <a:gd name="connsiteY32" fmla="*/ 1168722 h 2185561"/>
                <a:gd name="connsiteX33" fmla="*/ 1379037 w 1600739"/>
                <a:gd name="connsiteY33" fmla="*/ 1174569 h 2185561"/>
                <a:gd name="connsiteX34" fmla="*/ 1412972 w 1600739"/>
                <a:gd name="connsiteY34" fmla="*/ 1256857 h 2185561"/>
                <a:gd name="connsiteX35" fmla="*/ 1339271 w 1600739"/>
                <a:gd name="connsiteY35" fmla="*/ 1259461 h 2185561"/>
                <a:gd name="connsiteX36" fmla="*/ 1385440 w 1600739"/>
                <a:gd name="connsiteY36" fmla="*/ 1298650 h 2185561"/>
                <a:gd name="connsiteX37" fmla="*/ 1374075 w 1600739"/>
                <a:gd name="connsiteY37" fmla="*/ 1327018 h 2185561"/>
                <a:gd name="connsiteX38" fmla="*/ 1340139 w 1600739"/>
                <a:gd name="connsiteY38" fmla="*/ 1337629 h 2185561"/>
                <a:gd name="connsiteX39" fmla="*/ 1291321 w 1600739"/>
                <a:gd name="connsiteY39" fmla="*/ 1337718 h 2185561"/>
                <a:gd name="connsiteX40" fmla="*/ 1336937 w 1600739"/>
                <a:gd name="connsiteY40" fmla="*/ 1394364 h 2185561"/>
                <a:gd name="connsiteX41" fmla="*/ 1336937 w 1600739"/>
                <a:gd name="connsiteY41" fmla="*/ 1430311 h 2185561"/>
                <a:gd name="connsiteX42" fmla="*/ 1244619 w 1600739"/>
                <a:gd name="connsiteY42" fmla="*/ 1417988 h 2185561"/>
                <a:gd name="connsiteX43" fmla="*/ 1285462 w 1600739"/>
                <a:gd name="connsiteY43" fmla="*/ 1441064 h 2185561"/>
                <a:gd name="connsiteX44" fmla="*/ 1306203 w 1600739"/>
                <a:gd name="connsiteY44" fmla="*/ 1453524 h 2185561"/>
                <a:gd name="connsiteX45" fmla="*/ 1340139 w 1600739"/>
                <a:gd name="connsiteY45" fmla="*/ 1487047 h 2185561"/>
                <a:gd name="connsiteX46" fmla="*/ 1351504 w 1600739"/>
                <a:gd name="connsiteY46" fmla="*/ 1546814 h 2185561"/>
                <a:gd name="connsiteX47" fmla="*/ 1301241 w 1600739"/>
                <a:gd name="connsiteY47" fmla="*/ 1560240 h 2185561"/>
                <a:gd name="connsiteX48" fmla="*/ 1294691 w 1600739"/>
                <a:gd name="connsiteY48" fmla="*/ 1516917 h 2185561"/>
                <a:gd name="connsiteX49" fmla="*/ 1239773 w 1600739"/>
                <a:gd name="connsiteY49" fmla="*/ 1476652 h 2185561"/>
                <a:gd name="connsiteX50" fmla="*/ 1252079 w 1600739"/>
                <a:gd name="connsiteY50" fmla="*/ 1516089 h 2185561"/>
                <a:gd name="connsiteX51" fmla="*/ 1246470 w 1600739"/>
                <a:gd name="connsiteY51" fmla="*/ 1517958 h 2185561"/>
                <a:gd name="connsiteX52" fmla="*/ 1170270 w 1600739"/>
                <a:gd name="connsiteY52" fmla="*/ 1521768 h 2185561"/>
                <a:gd name="connsiteX53" fmla="*/ 1164555 w 1600739"/>
                <a:gd name="connsiteY53" fmla="*/ 1525578 h 2185561"/>
                <a:gd name="connsiteX54" fmla="*/ 1170270 w 1600739"/>
                <a:gd name="connsiteY54" fmla="*/ 1527483 h 2185561"/>
                <a:gd name="connsiteX55" fmla="*/ 1206465 w 1600739"/>
                <a:gd name="connsiteY55" fmla="*/ 1529388 h 2185561"/>
                <a:gd name="connsiteX56" fmla="*/ 1214085 w 1600739"/>
                <a:gd name="connsiteY56" fmla="*/ 1531293 h 2185561"/>
                <a:gd name="connsiteX57" fmla="*/ 1223610 w 1600739"/>
                <a:gd name="connsiteY57" fmla="*/ 1533198 h 2185561"/>
                <a:gd name="connsiteX58" fmla="*/ 1235040 w 1600739"/>
                <a:gd name="connsiteY58" fmla="*/ 1537008 h 2185561"/>
                <a:gd name="connsiteX59" fmla="*/ 1250280 w 1600739"/>
                <a:gd name="connsiteY59" fmla="*/ 1538913 h 2185561"/>
                <a:gd name="connsiteX60" fmla="*/ 1258955 w 1600739"/>
                <a:gd name="connsiteY60" fmla="*/ 1538124 h 2185561"/>
                <a:gd name="connsiteX61" fmla="*/ 1259302 w 1600739"/>
                <a:gd name="connsiteY61" fmla="*/ 1539234 h 2185561"/>
                <a:gd name="connsiteX62" fmla="*/ 1191759 w 1600739"/>
                <a:gd name="connsiteY62" fmla="*/ 1568093 h 2185561"/>
                <a:gd name="connsiteX63" fmla="*/ 1166879 w 1600739"/>
                <a:gd name="connsiteY63" fmla="*/ 1583656 h 2185561"/>
                <a:gd name="connsiteX64" fmla="*/ 1221126 w 1600739"/>
                <a:gd name="connsiteY64" fmla="*/ 1586817 h 2185561"/>
                <a:gd name="connsiteX65" fmla="*/ 1249444 w 1600739"/>
                <a:gd name="connsiteY65" fmla="*/ 1598003 h 2185561"/>
                <a:gd name="connsiteX66" fmla="*/ 1332135 w 1600739"/>
                <a:gd name="connsiteY66" fmla="*/ 1585576 h 2185561"/>
                <a:gd name="connsiteX67" fmla="*/ 1264104 w 1600739"/>
                <a:gd name="connsiteY67" fmla="*/ 1645343 h 2185561"/>
                <a:gd name="connsiteX68" fmla="*/ 1191270 w 1600739"/>
                <a:gd name="connsiteY68" fmla="*/ 1699263 h 2185561"/>
                <a:gd name="connsiteX69" fmla="*/ 1113634 w 1600739"/>
                <a:gd name="connsiteY69" fmla="*/ 1720051 h 2185561"/>
                <a:gd name="connsiteX70" fmla="*/ 1072462 w 1600739"/>
                <a:gd name="connsiteY70" fmla="*/ 1699096 h 2185561"/>
                <a:gd name="connsiteX71" fmla="*/ 1079220 w 1600739"/>
                <a:gd name="connsiteY71" fmla="*/ 1728848 h 2185561"/>
                <a:gd name="connsiteX72" fmla="*/ 1022872 w 1600739"/>
                <a:gd name="connsiteY72" fmla="*/ 1808403 h 2185561"/>
                <a:gd name="connsiteX73" fmla="*/ 967967 w 1600739"/>
                <a:gd name="connsiteY73" fmla="*/ 1850196 h 2185561"/>
                <a:gd name="connsiteX74" fmla="*/ 898604 w 1600739"/>
                <a:gd name="connsiteY74" fmla="*/ 1877604 h 2185561"/>
                <a:gd name="connsiteX75" fmla="*/ 859257 w 1600739"/>
                <a:gd name="connsiteY75" fmla="*/ 1845310 h 2185561"/>
                <a:gd name="connsiteX76" fmla="*/ 877205 w 1600739"/>
                <a:gd name="connsiteY76" fmla="*/ 1892637 h 2185561"/>
                <a:gd name="connsiteX77" fmla="*/ 852730 w 1600739"/>
                <a:gd name="connsiteY77" fmla="*/ 1934471 h 2185561"/>
                <a:gd name="connsiteX78" fmla="*/ 827370 w 1600739"/>
                <a:gd name="connsiteY78" fmla="*/ 1938963 h 2185561"/>
                <a:gd name="connsiteX79" fmla="*/ 854635 w 1600739"/>
                <a:gd name="connsiteY79" fmla="*/ 1956305 h 2185561"/>
                <a:gd name="connsiteX80" fmla="*/ 838467 w 1600739"/>
                <a:gd name="connsiteY80" fmla="*/ 1992035 h 2185561"/>
                <a:gd name="connsiteX81" fmla="*/ 800178 w 1600739"/>
                <a:gd name="connsiteY81" fmla="*/ 2018416 h 2185561"/>
                <a:gd name="connsiteX82" fmla="*/ 807733 w 1600739"/>
                <a:gd name="connsiteY82" fmla="*/ 2074323 h 2185561"/>
                <a:gd name="connsiteX83" fmla="*/ 796368 w 1600739"/>
                <a:gd name="connsiteY83" fmla="*/ 2116116 h 2185561"/>
                <a:gd name="connsiteX84" fmla="*/ 790718 w 1600739"/>
                <a:gd name="connsiteY84" fmla="*/ 2176919 h 2185561"/>
                <a:gd name="connsiteX85" fmla="*/ 755923 w 1600739"/>
                <a:gd name="connsiteY85" fmla="*/ 2185527 h 2185561"/>
                <a:gd name="connsiteX86" fmla="*/ 746105 w 1600739"/>
                <a:gd name="connsiteY86" fmla="*/ 2165489 h 2185561"/>
                <a:gd name="connsiteX87" fmla="*/ 711058 w 1600739"/>
                <a:gd name="connsiteY87" fmla="*/ 2159889 h 2185561"/>
                <a:gd name="connsiteX88" fmla="*/ 681193 w 1600739"/>
                <a:gd name="connsiteY88" fmla="*/ 2126727 h 2185561"/>
                <a:gd name="connsiteX89" fmla="*/ 655503 w 1600739"/>
                <a:gd name="connsiteY89" fmla="*/ 2126727 h 2185561"/>
                <a:gd name="connsiteX90" fmla="*/ 627970 w 1600739"/>
                <a:gd name="connsiteY90" fmla="*/ 2098143 h 2185561"/>
                <a:gd name="connsiteX91" fmla="*/ 614918 w 1600739"/>
                <a:gd name="connsiteY91" fmla="*/ 2061614 h 2185561"/>
                <a:gd name="connsiteX92" fmla="*/ 617054 w 1600739"/>
                <a:gd name="connsiteY92" fmla="*/ 2031703 h 2185561"/>
                <a:gd name="connsiteX93" fmla="*/ 588302 w 1600739"/>
                <a:gd name="connsiteY93" fmla="*/ 2015699 h 2185561"/>
                <a:gd name="connsiteX94" fmla="*/ 597827 w 1600739"/>
                <a:gd name="connsiteY94" fmla="*/ 1988973 h 2185561"/>
                <a:gd name="connsiteX95" fmla="*/ 567916 w 1600739"/>
                <a:gd name="connsiteY95" fmla="*/ 1984701 h 2185561"/>
                <a:gd name="connsiteX96" fmla="*/ 549410 w 1600739"/>
                <a:gd name="connsiteY96" fmla="*/ 1961171 h 2185561"/>
                <a:gd name="connsiteX97" fmla="*/ 557272 w 1600739"/>
                <a:gd name="connsiteY97" fmla="*/ 1935286 h 2185561"/>
                <a:gd name="connsiteX98" fmla="*/ 533733 w 1600739"/>
                <a:gd name="connsiteY98" fmla="*/ 1927017 h 2185561"/>
                <a:gd name="connsiteX99" fmla="*/ 549798 w 1600739"/>
                <a:gd name="connsiteY99" fmla="*/ 1894459 h 2185561"/>
                <a:gd name="connsiteX100" fmla="*/ 516641 w 1600739"/>
                <a:gd name="connsiteY100" fmla="*/ 1882151 h 2185561"/>
                <a:gd name="connsiteX101" fmla="*/ 513037 w 1600739"/>
                <a:gd name="connsiteY101" fmla="*/ 1844133 h 2185561"/>
                <a:gd name="connsiteX102" fmla="*/ 524402 w 1600739"/>
                <a:gd name="connsiteY102" fmla="*/ 1800824 h 2185561"/>
                <a:gd name="connsiteX103" fmla="*/ 505033 w 1600739"/>
                <a:gd name="connsiteY103" fmla="*/ 1777003 h 2185561"/>
                <a:gd name="connsiteX104" fmla="*/ 532566 w 1600739"/>
                <a:gd name="connsiteY104" fmla="*/ 1705110 h 2185561"/>
                <a:gd name="connsiteX105" fmla="*/ 569703 w 1600739"/>
                <a:gd name="connsiteY105" fmla="*/ 1681289 h 2185561"/>
                <a:gd name="connsiteX106" fmla="*/ 582669 w 1600739"/>
                <a:gd name="connsiteY106" fmla="*/ 1652922 h 2185561"/>
                <a:gd name="connsiteX107" fmla="*/ 585871 w 1600739"/>
                <a:gd name="connsiteY107" fmla="*/ 1599001 h 2185561"/>
                <a:gd name="connsiteX108" fmla="*/ 555136 w 1600739"/>
                <a:gd name="connsiteY108" fmla="*/ 1621522 h 2185561"/>
                <a:gd name="connsiteX109" fmla="*/ 521824 w 1600739"/>
                <a:gd name="connsiteY109" fmla="*/ 1600157 h 2185561"/>
                <a:gd name="connsiteX110" fmla="*/ 485504 w 1600739"/>
                <a:gd name="connsiteY110" fmla="*/ 1570634 h 2185561"/>
                <a:gd name="connsiteX111" fmla="*/ 493668 w 1600739"/>
                <a:gd name="connsiteY111" fmla="*/ 1536419 h 2185561"/>
                <a:gd name="connsiteX112" fmla="*/ 559657 w 1600739"/>
                <a:gd name="connsiteY112" fmla="*/ 1576737 h 2185561"/>
                <a:gd name="connsiteX113" fmla="*/ 574505 w 1600739"/>
                <a:gd name="connsiteY113" fmla="*/ 1554176 h 2185561"/>
                <a:gd name="connsiteX114" fmla="*/ 527604 w 1600739"/>
                <a:gd name="connsiteY114" fmla="*/ 1503504 h 2185561"/>
                <a:gd name="connsiteX115" fmla="*/ 505033 w 1600739"/>
                <a:gd name="connsiteY115" fmla="*/ 1479467 h 2185561"/>
                <a:gd name="connsiteX116" fmla="*/ 479101 w 1600739"/>
                <a:gd name="connsiteY116" fmla="*/ 1490078 h 2185561"/>
                <a:gd name="connsiteX117" fmla="*/ 456371 w 1600739"/>
                <a:gd name="connsiteY117" fmla="*/ 1472105 h 2185561"/>
                <a:gd name="connsiteX118" fmla="*/ 485504 w 1600739"/>
                <a:gd name="connsiteY118" fmla="*/ 1397396 h 2185561"/>
                <a:gd name="connsiteX119" fmla="*/ 470938 w 1600739"/>
                <a:gd name="connsiteY119" fmla="*/ 1370544 h 2185561"/>
                <a:gd name="connsiteX120" fmla="*/ 448367 w 1600739"/>
                <a:gd name="connsiteY120" fmla="*/ 1309261 h 2185561"/>
                <a:gd name="connsiteX121" fmla="*/ 417633 w 1600739"/>
                <a:gd name="connsiteY121" fmla="*/ 1218095 h 2185561"/>
                <a:gd name="connsiteX122" fmla="*/ 383537 w 1600739"/>
                <a:gd name="connsiteY122" fmla="*/ 1182148 h 2185561"/>
                <a:gd name="connsiteX123" fmla="*/ 383537 w 1600739"/>
                <a:gd name="connsiteY123" fmla="*/ 1140354 h 2185561"/>
                <a:gd name="connsiteX124" fmla="*/ 314065 w 1600739"/>
                <a:gd name="connsiteY124" fmla="*/ 1083402 h 2185561"/>
                <a:gd name="connsiteX125" fmla="*/ 260600 w 1600739"/>
                <a:gd name="connsiteY125" fmla="*/ 1076040 h 2185561"/>
                <a:gd name="connsiteX126" fmla="*/ 187767 w 1600739"/>
                <a:gd name="connsiteY126" fmla="*/ 1079071 h 2185561"/>
                <a:gd name="connsiteX127" fmla="*/ 126298 w 1600739"/>
                <a:gd name="connsiteY127" fmla="*/ 1090981 h 2185561"/>
                <a:gd name="connsiteX128" fmla="*/ 112709 w 1600739"/>
                <a:gd name="connsiteY128" fmla="*/ 1035985 h 2185561"/>
                <a:gd name="connsiteX129" fmla="*/ 50103 w 1600739"/>
                <a:gd name="connsiteY129" fmla="*/ 990937 h 2185561"/>
                <a:gd name="connsiteX130" fmla="*/ 118135 w 1600739"/>
                <a:gd name="connsiteY130" fmla="*/ 956506 h 2185561"/>
                <a:gd name="connsiteX131" fmla="*/ 168398 w 1600739"/>
                <a:gd name="connsiteY131" fmla="*/ 948926 h 2185561"/>
                <a:gd name="connsiteX132" fmla="*/ 181575 w 1600739"/>
                <a:gd name="connsiteY132" fmla="*/ 923598 h 2185561"/>
                <a:gd name="connsiteX133" fmla="*/ 58267 w 1600739"/>
                <a:gd name="connsiteY133" fmla="*/ 920559 h 2185561"/>
                <a:gd name="connsiteX134" fmla="*/ 0 w 1600739"/>
                <a:gd name="connsiteY134" fmla="*/ 874218 h 2185561"/>
                <a:gd name="connsiteX135" fmla="*/ 3202 w 1600739"/>
                <a:gd name="connsiteY135" fmla="*/ 827876 h 2185561"/>
                <a:gd name="connsiteX136" fmla="*/ 103568 w 1600739"/>
                <a:gd name="connsiteY136" fmla="*/ 771141 h 2185561"/>
                <a:gd name="connsiteX137" fmla="*/ 191448 w 1600739"/>
                <a:gd name="connsiteY137" fmla="*/ 754446 h 2185561"/>
                <a:gd name="connsiteX138" fmla="*/ 220471 w 1600739"/>
                <a:gd name="connsiteY138" fmla="*/ 618186 h 2185561"/>
                <a:gd name="connsiteX139" fmla="*/ 147029 w 1600739"/>
                <a:gd name="connsiteY139" fmla="*/ 578555 h 2185561"/>
                <a:gd name="connsiteX140" fmla="*/ 190714 w 1600739"/>
                <a:gd name="connsiteY140" fmla="*/ 500648 h 2185561"/>
                <a:gd name="connsiteX141" fmla="*/ 219675 w 1600739"/>
                <a:gd name="connsiteY141" fmla="*/ 504498 h 2185561"/>
                <a:gd name="connsiteX142" fmla="*/ 231105 w 1600739"/>
                <a:gd name="connsiteY142" fmla="*/ 508308 h 2185561"/>
                <a:gd name="connsiteX143" fmla="*/ 214945 w 1600739"/>
                <a:gd name="connsiteY143" fmla="*/ 478360 h 2185561"/>
                <a:gd name="connsiteX144" fmla="*/ 286532 w 1600739"/>
                <a:gd name="connsiteY144" fmla="*/ 431811 h 2185561"/>
                <a:gd name="connsiteX145" fmla="*/ 275167 w 1600739"/>
                <a:gd name="connsiteY145" fmla="*/ 358618 h 2185561"/>
                <a:gd name="connsiteX146" fmla="*/ 341438 w 1600739"/>
                <a:gd name="connsiteY146" fmla="*/ 312277 h 2185561"/>
                <a:gd name="connsiteX147" fmla="*/ 398745 w 1600739"/>
                <a:gd name="connsiteY147" fmla="*/ 338763 h 2185561"/>
                <a:gd name="connsiteX148" fmla="*/ 409404 w 1600739"/>
                <a:gd name="connsiteY148" fmla="*/ 271701 h 2185561"/>
                <a:gd name="connsiteX149" fmla="*/ 471135 w 1600739"/>
                <a:gd name="connsiteY149" fmla="*/ 325428 h 2185561"/>
                <a:gd name="connsiteX150" fmla="*/ 501672 w 1600739"/>
                <a:gd name="connsiteY150" fmla="*/ 262955 h 2185561"/>
                <a:gd name="connsiteX151" fmla="*/ 532566 w 1600739"/>
                <a:gd name="connsiteY151" fmla="*/ 340645 h 2185561"/>
                <a:gd name="connsiteX152" fmla="*/ 600437 w 1600739"/>
                <a:gd name="connsiteY152" fmla="*/ 240600 h 2185561"/>
                <a:gd name="connsiteX153" fmla="*/ 661906 w 1600739"/>
                <a:gd name="connsiteY153" fmla="*/ 307946 h 2185561"/>
                <a:gd name="connsiteX154" fmla="*/ 700804 w 1600739"/>
                <a:gd name="connsiteY154" fmla="*/ 322888 h 2185561"/>
                <a:gd name="connsiteX155" fmla="*/ 754268 w 1600739"/>
                <a:gd name="connsiteY155" fmla="*/ 375076 h 2185561"/>
                <a:gd name="connsiteX156" fmla="*/ 689438 w 1600739"/>
                <a:gd name="connsiteY156" fmla="*/ 283910 h 2185561"/>
                <a:gd name="connsiteX157" fmla="*/ 692800 w 1600739"/>
                <a:gd name="connsiteY157" fmla="*/ 206169 h 2185561"/>
                <a:gd name="connsiteX158" fmla="*/ 781801 w 1600739"/>
                <a:gd name="connsiteY158" fmla="*/ 89667 h 2185561"/>
                <a:gd name="connsiteX159" fmla="*/ 855275 w 1600739"/>
                <a:gd name="connsiteY159" fmla="*/ 94431 h 2185561"/>
                <a:gd name="connsiteX160" fmla="*/ 899596 w 1600739"/>
                <a:gd name="connsiteY160" fmla="*/ 33926 h 2185561"/>
                <a:gd name="connsiteX161" fmla="*/ 903617 w 1600739"/>
                <a:gd name="connsiteY161" fmla="*/ 35963 h 2185561"/>
                <a:gd name="connsiteX162" fmla="*/ 998701 w 1600739"/>
                <a:gd name="connsiteY162" fmla="*/ 16 h 2185561"/>
                <a:gd name="connsiteX0" fmla="*/ 950696 w 1600739"/>
                <a:gd name="connsiteY0" fmla="*/ 27775 h 2185555"/>
                <a:gd name="connsiteX1" fmla="*/ 899596 w 1600739"/>
                <a:gd name="connsiteY1" fmla="*/ 33920 h 2185555"/>
                <a:gd name="connsiteX2" fmla="*/ 950696 w 1600739"/>
                <a:gd name="connsiteY2" fmla="*/ 27775 h 2185555"/>
                <a:gd name="connsiteX3" fmla="*/ 998701 w 1600739"/>
                <a:gd name="connsiteY3" fmla="*/ 10 h 2185555"/>
                <a:gd name="connsiteX4" fmla="*/ 1209038 w 1600739"/>
                <a:gd name="connsiteY4" fmla="*/ 28378 h 2185555"/>
                <a:gd name="connsiteX5" fmla="*/ 1368312 w 1600739"/>
                <a:gd name="connsiteY5" fmla="*/ 174980 h 2185555"/>
                <a:gd name="connsiteX6" fmla="*/ 1323971 w 1600739"/>
                <a:gd name="connsiteY6" fmla="*/ 258568 h 2185555"/>
                <a:gd name="connsiteX7" fmla="*/ 1225206 w 1600739"/>
                <a:gd name="connsiteY7" fmla="*/ 265930 h 2185555"/>
                <a:gd name="connsiteX8" fmla="*/ 1082740 w 1600739"/>
                <a:gd name="connsiteY8" fmla="*/ 283904 h 2185555"/>
                <a:gd name="connsiteX9" fmla="*/ 1095706 w 1600739"/>
                <a:gd name="connsiteY9" fmla="*/ 315303 h 2185555"/>
                <a:gd name="connsiteX10" fmla="*/ 1191270 w 1600739"/>
                <a:gd name="connsiteY10" fmla="*/ 297330 h 2185555"/>
                <a:gd name="connsiteX11" fmla="*/ 1267305 w 1600739"/>
                <a:gd name="connsiteY11" fmla="*/ 354281 h 2185555"/>
                <a:gd name="connsiteX12" fmla="*/ 1317568 w 1600739"/>
                <a:gd name="connsiteY12" fmla="*/ 304909 h 2185555"/>
                <a:gd name="connsiteX13" fmla="*/ 1340139 w 1600739"/>
                <a:gd name="connsiteY13" fmla="*/ 364676 h 2185555"/>
                <a:gd name="connsiteX14" fmla="*/ 1312606 w 1600739"/>
                <a:gd name="connsiteY14" fmla="*/ 460390 h 2185555"/>
                <a:gd name="connsiteX15" fmla="*/ 1379037 w 1600739"/>
                <a:gd name="connsiteY15" fmla="*/ 400623 h 2185555"/>
                <a:gd name="connsiteX16" fmla="*/ 1505175 w 1600739"/>
                <a:gd name="connsiteY16" fmla="*/ 336308 h 2185555"/>
                <a:gd name="connsiteX17" fmla="*/ 1584572 w 1600739"/>
                <a:gd name="connsiteY17" fmla="*/ 369223 h 2185555"/>
                <a:gd name="connsiteX18" fmla="*/ 1600739 w 1600739"/>
                <a:gd name="connsiteY18" fmla="*/ 436353 h 2185555"/>
                <a:gd name="connsiteX19" fmla="*/ 1493970 w 1600739"/>
                <a:gd name="connsiteY19" fmla="*/ 545493 h 2185555"/>
                <a:gd name="connsiteX20" fmla="*/ 1477802 w 1600739"/>
                <a:gd name="connsiteY20" fmla="*/ 576892 h 2185555"/>
                <a:gd name="connsiteX21" fmla="*/ 1393604 w 1600739"/>
                <a:gd name="connsiteY21" fmla="*/ 602228 h 2185555"/>
                <a:gd name="connsiteX22" fmla="*/ 1384639 w 1600739"/>
                <a:gd name="connsiteY22" fmla="*/ 651817 h 2185555"/>
                <a:gd name="connsiteX23" fmla="*/ 1424338 w 1600739"/>
                <a:gd name="connsiteY23" fmla="*/ 708336 h 2185555"/>
                <a:gd name="connsiteX24" fmla="*/ 1422577 w 1600739"/>
                <a:gd name="connsiteY24" fmla="*/ 815744 h 2185555"/>
                <a:gd name="connsiteX25" fmla="*/ 1404969 w 1600739"/>
                <a:gd name="connsiteY25" fmla="*/ 920553 h 2185555"/>
                <a:gd name="connsiteX26" fmla="*/ 1443860 w 1600739"/>
                <a:gd name="connsiteY26" fmla="*/ 972018 h 2185555"/>
                <a:gd name="connsiteX27" fmla="*/ 1433567 w 1600739"/>
                <a:gd name="connsiteY27" fmla="*/ 1029444 h 2185555"/>
                <a:gd name="connsiteX28" fmla="*/ 1416086 w 1600739"/>
                <a:gd name="connsiteY28" fmla="*/ 1004065 h 2185555"/>
                <a:gd name="connsiteX29" fmla="*/ 1393604 w 1600739"/>
                <a:gd name="connsiteY29" fmla="*/ 998293 h 2185555"/>
                <a:gd name="connsiteX30" fmla="*/ 1351504 w 1600739"/>
                <a:gd name="connsiteY30" fmla="*/ 1029693 h 2185555"/>
                <a:gd name="connsiteX31" fmla="*/ 1396805 w 1600739"/>
                <a:gd name="connsiteY31" fmla="*/ 1086428 h 2185555"/>
                <a:gd name="connsiteX32" fmla="*/ 1404969 w 1600739"/>
                <a:gd name="connsiteY32" fmla="*/ 1168716 h 2185555"/>
                <a:gd name="connsiteX33" fmla="*/ 1379037 w 1600739"/>
                <a:gd name="connsiteY33" fmla="*/ 1174563 h 2185555"/>
                <a:gd name="connsiteX34" fmla="*/ 1412972 w 1600739"/>
                <a:gd name="connsiteY34" fmla="*/ 1256851 h 2185555"/>
                <a:gd name="connsiteX35" fmla="*/ 1339271 w 1600739"/>
                <a:gd name="connsiteY35" fmla="*/ 1259455 h 2185555"/>
                <a:gd name="connsiteX36" fmla="*/ 1385440 w 1600739"/>
                <a:gd name="connsiteY36" fmla="*/ 1298644 h 2185555"/>
                <a:gd name="connsiteX37" fmla="*/ 1374075 w 1600739"/>
                <a:gd name="connsiteY37" fmla="*/ 1327012 h 2185555"/>
                <a:gd name="connsiteX38" fmla="*/ 1340139 w 1600739"/>
                <a:gd name="connsiteY38" fmla="*/ 1337623 h 2185555"/>
                <a:gd name="connsiteX39" fmla="*/ 1291321 w 1600739"/>
                <a:gd name="connsiteY39" fmla="*/ 1337712 h 2185555"/>
                <a:gd name="connsiteX40" fmla="*/ 1336937 w 1600739"/>
                <a:gd name="connsiteY40" fmla="*/ 1394358 h 2185555"/>
                <a:gd name="connsiteX41" fmla="*/ 1336937 w 1600739"/>
                <a:gd name="connsiteY41" fmla="*/ 1430305 h 2185555"/>
                <a:gd name="connsiteX42" fmla="*/ 1244619 w 1600739"/>
                <a:gd name="connsiteY42" fmla="*/ 1417982 h 2185555"/>
                <a:gd name="connsiteX43" fmla="*/ 1285462 w 1600739"/>
                <a:gd name="connsiteY43" fmla="*/ 1441058 h 2185555"/>
                <a:gd name="connsiteX44" fmla="*/ 1306203 w 1600739"/>
                <a:gd name="connsiteY44" fmla="*/ 1453518 h 2185555"/>
                <a:gd name="connsiteX45" fmla="*/ 1340139 w 1600739"/>
                <a:gd name="connsiteY45" fmla="*/ 1487041 h 2185555"/>
                <a:gd name="connsiteX46" fmla="*/ 1351504 w 1600739"/>
                <a:gd name="connsiteY46" fmla="*/ 1546808 h 2185555"/>
                <a:gd name="connsiteX47" fmla="*/ 1301241 w 1600739"/>
                <a:gd name="connsiteY47" fmla="*/ 1560234 h 2185555"/>
                <a:gd name="connsiteX48" fmla="*/ 1294691 w 1600739"/>
                <a:gd name="connsiteY48" fmla="*/ 1516911 h 2185555"/>
                <a:gd name="connsiteX49" fmla="*/ 1239773 w 1600739"/>
                <a:gd name="connsiteY49" fmla="*/ 1476646 h 2185555"/>
                <a:gd name="connsiteX50" fmla="*/ 1252079 w 1600739"/>
                <a:gd name="connsiteY50" fmla="*/ 1516083 h 2185555"/>
                <a:gd name="connsiteX51" fmla="*/ 1246470 w 1600739"/>
                <a:gd name="connsiteY51" fmla="*/ 1517952 h 2185555"/>
                <a:gd name="connsiteX52" fmla="*/ 1170270 w 1600739"/>
                <a:gd name="connsiteY52" fmla="*/ 1521762 h 2185555"/>
                <a:gd name="connsiteX53" fmla="*/ 1164555 w 1600739"/>
                <a:gd name="connsiteY53" fmla="*/ 1525572 h 2185555"/>
                <a:gd name="connsiteX54" fmla="*/ 1170270 w 1600739"/>
                <a:gd name="connsiteY54" fmla="*/ 1527477 h 2185555"/>
                <a:gd name="connsiteX55" fmla="*/ 1206465 w 1600739"/>
                <a:gd name="connsiteY55" fmla="*/ 1529382 h 2185555"/>
                <a:gd name="connsiteX56" fmla="*/ 1214085 w 1600739"/>
                <a:gd name="connsiteY56" fmla="*/ 1531287 h 2185555"/>
                <a:gd name="connsiteX57" fmla="*/ 1223610 w 1600739"/>
                <a:gd name="connsiteY57" fmla="*/ 1533192 h 2185555"/>
                <a:gd name="connsiteX58" fmla="*/ 1235040 w 1600739"/>
                <a:gd name="connsiteY58" fmla="*/ 1537002 h 2185555"/>
                <a:gd name="connsiteX59" fmla="*/ 1250280 w 1600739"/>
                <a:gd name="connsiteY59" fmla="*/ 1538907 h 2185555"/>
                <a:gd name="connsiteX60" fmla="*/ 1258955 w 1600739"/>
                <a:gd name="connsiteY60" fmla="*/ 1538118 h 2185555"/>
                <a:gd name="connsiteX61" fmla="*/ 1259302 w 1600739"/>
                <a:gd name="connsiteY61" fmla="*/ 1539228 h 2185555"/>
                <a:gd name="connsiteX62" fmla="*/ 1191759 w 1600739"/>
                <a:gd name="connsiteY62" fmla="*/ 1568087 h 2185555"/>
                <a:gd name="connsiteX63" fmla="*/ 1166879 w 1600739"/>
                <a:gd name="connsiteY63" fmla="*/ 1583650 h 2185555"/>
                <a:gd name="connsiteX64" fmla="*/ 1221126 w 1600739"/>
                <a:gd name="connsiteY64" fmla="*/ 1586811 h 2185555"/>
                <a:gd name="connsiteX65" fmla="*/ 1249444 w 1600739"/>
                <a:gd name="connsiteY65" fmla="*/ 1597997 h 2185555"/>
                <a:gd name="connsiteX66" fmla="*/ 1332135 w 1600739"/>
                <a:gd name="connsiteY66" fmla="*/ 1585570 h 2185555"/>
                <a:gd name="connsiteX67" fmla="*/ 1264104 w 1600739"/>
                <a:gd name="connsiteY67" fmla="*/ 1645337 h 2185555"/>
                <a:gd name="connsiteX68" fmla="*/ 1191270 w 1600739"/>
                <a:gd name="connsiteY68" fmla="*/ 1699257 h 2185555"/>
                <a:gd name="connsiteX69" fmla="*/ 1113634 w 1600739"/>
                <a:gd name="connsiteY69" fmla="*/ 1720045 h 2185555"/>
                <a:gd name="connsiteX70" fmla="*/ 1072462 w 1600739"/>
                <a:gd name="connsiteY70" fmla="*/ 1699090 h 2185555"/>
                <a:gd name="connsiteX71" fmla="*/ 1079220 w 1600739"/>
                <a:gd name="connsiteY71" fmla="*/ 1728842 h 2185555"/>
                <a:gd name="connsiteX72" fmla="*/ 1022872 w 1600739"/>
                <a:gd name="connsiteY72" fmla="*/ 1808397 h 2185555"/>
                <a:gd name="connsiteX73" fmla="*/ 967967 w 1600739"/>
                <a:gd name="connsiteY73" fmla="*/ 1850190 h 2185555"/>
                <a:gd name="connsiteX74" fmla="*/ 898604 w 1600739"/>
                <a:gd name="connsiteY74" fmla="*/ 1877598 h 2185555"/>
                <a:gd name="connsiteX75" fmla="*/ 859257 w 1600739"/>
                <a:gd name="connsiteY75" fmla="*/ 1845304 h 2185555"/>
                <a:gd name="connsiteX76" fmla="*/ 877205 w 1600739"/>
                <a:gd name="connsiteY76" fmla="*/ 1892631 h 2185555"/>
                <a:gd name="connsiteX77" fmla="*/ 852730 w 1600739"/>
                <a:gd name="connsiteY77" fmla="*/ 1934465 h 2185555"/>
                <a:gd name="connsiteX78" fmla="*/ 827370 w 1600739"/>
                <a:gd name="connsiteY78" fmla="*/ 1938957 h 2185555"/>
                <a:gd name="connsiteX79" fmla="*/ 854635 w 1600739"/>
                <a:gd name="connsiteY79" fmla="*/ 1956299 h 2185555"/>
                <a:gd name="connsiteX80" fmla="*/ 838467 w 1600739"/>
                <a:gd name="connsiteY80" fmla="*/ 1992029 h 2185555"/>
                <a:gd name="connsiteX81" fmla="*/ 800178 w 1600739"/>
                <a:gd name="connsiteY81" fmla="*/ 2018410 h 2185555"/>
                <a:gd name="connsiteX82" fmla="*/ 807733 w 1600739"/>
                <a:gd name="connsiteY82" fmla="*/ 2074317 h 2185555"/>
                <a:gd name="connsiteX83" fmla="*/ 796368 w 1600739"/>
                <a:gd name="connsiteY83" fmla="*/ 2116110 h 2185555"/>
                <a:gd name="connsiteX84" fmla="*/ 790718 w 1600739"/>
                <a:gd name="connsiteY84" fmla="*/ 2176913 h 2185555"/>
                <a:gd name="connsiteX85" fmla="*/ 755923 w 1600739"/>
                <a:gd name="connsiteY85" fmla="*/ 2185521 h 2185555"/>
                <a:gd name="connsiteX86" fmla="*/ 746105 w 1600739"/>
                <a:gd name="connsiteY86" fmla="*/ 2165483 h 2185555"/>
                <a:gd name="connsiteX87" fmla="*/ 711058 w 1600739"/>
                <a:gd name="connsiteY87" fmla="*/ 2159883 h 2185555"/>
                <a:gd name="connsiteX88" fmla="*/ 681193 w 1600739"/>
                <a:gd name="connsiteY88" fmla="*/ 2126721 h 2185555"/>
                <a:gd name="connsiteX89" fmla="*/ 655503 w 1600739"/>
                <a:gd name="connsiteY89" fmla="*/ 2126721 h 2185555"/>
                <a:gd name="connsiteX90" fmla="*/ 627970 w 1600739"/>
                <a:gd name="connsiteY90" fmla="*/ 2098137 h 2185555"/>
                <a:gd name="connsiteX91" fmla="*/ 614918 w 1600739"/>
                <a:gd name="connsiteY91" fmla="*/ 2061608 h 2185555"/>
                <a:gd name="connsiteX92" fmla="*/ 617054 w 1600739"/>
                <a:gd name="connsiteY92" fmla="*/ 2031697 h 2185555"/>
                <a:gd name="connsiteX93" fmla="*/ 588302 w 1600739"/>
                <a:gd name="connsiteY93" fmla="*/ 2015693 h 2185555"/>
                <a:gd name="connsiteX94" fmla="*/ 597827 w 1600739"/>
                <a:gd name="connsiteY94" fmla="*/ 1988967 h 2185555"/>
                <a:gd name="connsiteX95" fmla="*/ 567916 w 1600739"/>
                <a:gd name="connsiteY95" fmla="*/ 1984695 h 2185555"/>
                <a:gd name="connsiteX96" fmla="*/ 549410 w 1600739"/>
                <a:gd name="connsiteY96" fmla="*/ 1961165 h 2185555"/>
                <a:gd name="connsiteX97" fmla="*/ 557272 w 1600739"/>
                <a:gd name="connsiteY97" fmla="*/ 1935280 h 2185555"/>
                <a:gd name="connsiteX98" fmla="*/ 533733 w 1600739"/>
                <a:gd name="connsiteY98" fmla="*/ 1927011 h 2185555"/>
                <a:gd name="connsiteX99" fmla="*/ 549798 w 1600739"/>
                <a:gd name="connsiteY99" fmla="*/ 1894453 h 2185555"/>
                <a:gd name="connsiteX100" fmla="*/ 516641 w 1600739"/>
                <a:gd name="connsiteY100" fmla="*/ 1882145 h 2185555"/>
                <a:gd name="connsiteX101" fmla="*/ 513037 w 1600739"/>
                <a:gd name="connsiteY101" fmla="*/ 1844127 h 2185555"/>
                <a:gd name="connsiteX102" fmla="*/ 524402 w 1600739"/>
                <a:gd name="connsiteY102" fmla="*/ 1800818 h 2185555"/>
                <a:gd name="connsiteX103" fmla="*/ 505033 w 1600739"/>
                <a:gd name="connsiteY103" fmla="*/ 1776997 h 2185555"/>
                <a:gd name="connsiteX104" fmla="*/ 532566 w 1600739"/>
                <a:gd name="connsiteY104" fmla="*/ 1705104 h 2185555"/>
                <a:gd name="connsiteX105" fmla="*/ 569703 w 1600739"/>
                <a:gd name="connsiteY105" fmla="*/ 1681283 h 2185555"/>
                <a:gd name="connsiteX106" fmla="*/ 582669 w 1600739"/>
                <a:gd name="connsiteY106" fmla="*/ 1652916 h 2185555"/>
                <a:gd name="connsiteX107" fmla="*/ 585871 w 1600739"/>
                <a:gd name="connsiteY107" fmla="*/ 1598995 h 2185555"/>
                <a:gd name="connsiteX108" fmla="*/ 555136 w 1600739"/>
                <a:gd name="connsiteY108" fmla="*/ 1621516 h 2185555"/>
                <a:gd name="connsiteX109" fmla="*/ 521824 w 1600739"/>
                <a:gd name="connsiteY109" fmla="*/ 1600151 h 2185555"/>
                <a:gd name="connsiteX110" fmla="*/ 485504 w 1600739"/>
                <a:gd name="connsiteY110" fmla="*/ 1570628 h 2185555"/>
                <a:gd name="connsiteX111" fmla="*/ 493668 w 1600739"/>
                <a:gd name="connsiteY111" fmla="*/ 1536413 h 2185555"/>
                <a:gd name="connsiteX112" fmla="*/ 559657 w 1600739"/>
                <a:gd name="connsiteY112" fmla="*/ 1576731 h 2185555"/>
                <a:gd name="connsiteX113" fmla="*/ 574505 w 1600739"/>
                <a:gd name="connsiteY113" fmla="*/ 1554170 h 2185555"/>
                <a:gd name="connsiteX114" fmla="*/ 527604 w 1600739"/>
                <a:gd name="connsiteY114" fmla="*/ 1503498 h 2185555"/>
                <a:gd name="connsiteX115" fmla="*/ 505033 w 1600739"/>
                <a:gd name="connsiteY115" fmla="*/ 1479461 h 2185555"/>
                <a:gd name="connsiteX116" fmla="*/ 479101 w 1600739"/>
                <a:gd name="connsiteY116" fmla="*/ 1490072 h 2185555"/>
                <a:gd name="connsiteX117" fmla="*/ 456371 w 1600739"/>
                <a:gd name="connsiteY117" fmla="*/ 1472099 h 2185555"/>
                <a:gd name="connsiteX118" fmla="*/ 485504 w 1600739"/>
                <a:gd name="connsiteY118" fmla="*/ 1397390 h 2185555"/>
                <a:gd name="connsiteX119" fmla="*/ 470938 w 1600739"/>
                <a:gd name="connsiteY119" fmla="*/ 1370538 h 2185555"/>
                <a:gd name="connsiteX120" fmla="*/ 448367 w 1600739"/>
                <a:gd name="connsiteY120" fmla="*/ 1309255 h 2185555"/>
                <a:gd name="connsiteX121" fmla="*/ 417633 w 1600739"/>
                <a:gd name="connsiteY121" fmla="*/ 1218089 h 2185555"/>
                <a:gd name="connsiteX122" fmla="*/ 383537 w 1600739"/>
                <a:gd name="connsiteY122" fmla="*/ 1182142 h 2185555"/>
                <a:gd name="connsiteX123" fmla="*/ 383537 w 1600739"/>
                <a:gd name="connsiteY123" fmla="*/ 1140348 h 2185555"/>
                <a:gd name="connsiteX124" fmla="*/ 314065 w 1600739"/>
                <a:gd name="connsiteY124" fmla="*/ 1083396 h 2185555"/>
                <a:gd name="connsiteX125" fmla="*/ 260600 w 1600739"/>
                <a:gd name="connsiteY125" fmla="*/ 1076034 h 2185555"/>
                <a:gd name="connsiteX126" fmla="*/ 187767 w 1600739"/>
                <a:gd name="connsiteY126" fmla="*/ 1079065 h 2185555"/>
                <a:gd name="connsiteX127" fmla="*/ 126298 w 1600739"/>
                <a:gd name="connsiteY127" fmla="*/ 1090975 h 2185555"/>
                <a:gd name="connsiteX128" fmla="*/ 112709 w 1600739"/>
                <a:gd name="connsiteY128" fmla="*/ 1035979 h 2185555"/>
                <a:gd name="connsiteX129" fmla="*/ 50103 w 1600739"/>
                <a:gd name="connsiteY129" fmla="*/ 990931 h 2185555"/>
                <a:gd name="connsiteX130" fmla="*/ 118135 w 1600739"/>
                <a:gd name="connsiteY130" fmla="*/ 956500 h 2185555"/>
                <a:gd name="connsiteX131" fmla="*/ 168398 w 1600739"/>
                <a:gd name="connsiteY131" fmla="*/ 948920 h 2185555"/>
                <a:gd name="connsiteX132" fmla="*/ 181575 w 1600739"/>
                <a:gd name="connsiteY132" fmla="*/ 923592 h 2185555"/>
                <a:gd name="connsiteX133" fmla="*/ 58267 w 1600739"/>
                <a:gd name="connsiteY133" fmla="*/ 920553 h 2185555"/>
                <a:gd name="connsiteX134" fmla="*/ 0 w 1600739"/>
                <a:gd name="connsiteY134" fmla="*/ 874212 h 2185555"/>
                <a:gd name="connsiteX135" fmla="*/ 3202 w 1600739"/>
                <a:gd name="connsiteY135" fmla="*/ 827870 h 2185555"/>
                <a:gd name="connsiteX136" fmla="*/ 103568 w 1600739"/>
                <a:gd name="connsiteY136" fmla="*/ 771135 h 2185555"/>
                <a:gd name="connsiteX137" fmla="*/ 191448 w 1600739"/>
                <a:gd name="connsiteY137" fmla="*/ 754440 h 2185555"/>
                <a:gd name="connsiteX138" fmla="*/ 220471 w 1600739"/>
                <a:gd name="connsiteY138" fmla="*/ 618180 h 2185555"/>
                <a:gd name="connsiteX139" fmla="*/ 147029 w 1600739"/>
                <a:gd name="connsiteY139" fmla="*/ 578549 h 2185555"/>
                <a:gd name="connsiteX140" fmla="*/ 190714 w 1600739"/>
                <a:gd name="connsiteY140" fmla="*/ 500642 h 2185555"/>
                <a:gd name="connsiteX141" fmla="*/ 219675 w 1600739"/>
                <a:gd name="connsiteY141" fmla="*/ 504492 h 2185555"/>
                <a:gd name="connsiteX142" fmla="*/ 231105 w 1600739"/>
                <a:gd name="connsiteY142" fmla="*/ 508302 h 2185555"/>
                <a:gd name="connsiteX143" fmla="*/ 214945 w 1600739"/>
                <a:gd name="connsiteY143" fmla="*/ 478354 h 2185555"/>
                <a:gd name="connsiteX144" fmla="*/ 286532 w 1600739"/>
                <a:gd name="connsiteY144" fmla="*/ 431805 h 2185555"/>
                <a:gd name="connsiteX145" fmla="*/ 275167 w 1600739"/>
                <a:gd name="connsiteY145" fmla="*/ 358612 h 2185555"/>
                <a:gd name="connsiteX146" fmla="*/ 341438 w 1600739"/>
                <a:gd name="connsiteY146" fmla="*/ 312271 h 2185555"/>
                <a:gd name="connsiteX147" fmla="*/ 398745 w 1600739"/>
                <a:gd name="connsiteY147" fmla="*/ 338757 h 2185555"/>
                <a:gd name="connsiteX148" fmla="*/ 409404 w 1600739"/>
                <a:gd name="connsiteY148" fmla="*/ 271695 h 2185555"/>
                <a:gd name="connsiteX149" fmla="*/ 471135 w 1600739"/>
                <a:gd name="connsiteY149" fmla="*/ 325422 h 2185555"/>
                <a:gd name="connsiteX150" fmla="*/ 501672 w 1600739"/>
                <a:gd name="connsiteY150" fmla="*/ 262949 h 2185555"/>
                <a:gd name="connsiteX151" fmla="*/ 532566 w 1600739"/>
                <a:gd name="connsiteY151" fmla="*/ 340639 h 2185555"/>
                <a:gd name="connsiteX152" fmla="*/ 600437 w 1600739"/>
                <a:gd name="connsiteY152" fmla="*/ 240594 h 2185555"/>
                <a:gd name="connsiteX153" fmla="*/ 661906 w 1600739"/>
                <a:gd name="connsiteY153" fmla="*/ 307940 h 2185555"/>
                <a:gd name="connsiteX154" fmla="*/ 700804 w 1600739"/>
                <a:gd name="connsiteY154" fmla="*/ 322882 h 2185555"/>
                <a:gd name="connsiteX155" fmla="*/ 754268 w 1600739"/>
                <a:gd name="connsiteY155" fmla="*/ 375070 h 2185555"/>
                <a:gd name="connsiteX156" fmla="*/ 689438 w 1600739"/>
                <a:gd name="connsiteY156" fmla="*/ 283904 h 2185555"/>
                <a:gd name="connsiteX157" fmla="*/ 692800 w 1600739"/>
                <a:gd name="connsiteY157" fmla="*/ 206163 h 2185555"/>
                <a:gd name="connsiteX158" fmla="*/ 781801 w 1600739"/>
                <a:gd name="connsiteY158" fmla="*/ 89661 h 2185555"/>
                <a:gd name="connsiteX159" fmla="*/ 855275 w 1600739"/>
                <a:gd name="connsiteY159" fmla="*/ 94425 h 2185555"/>
                <a:gd name="connsiteX160" fmla="*/ 899596 w 1600739"/>
                <a:gd name="connsiteY160" fmla="*/ 33920 h 2185555"/>
                <a:gd name="connsiteX161" fmla="*/ 883342 w 1600739"/>
                <a:gd name="connsiteY161" fmla="*/ 62314 h 2185555"/>
                <a:gd name="connsiteX162" fmla="*/ 998701 w 1600739"/>
                <a:gd name="connsiteY162" fmla="*/ 10 h 2185555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99596 w 1600739"/>
                <a:gd name="connsiteY160" fmla="*/ 69774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50696 w 1600739"/>
                <a:gd name="connsiteY0" fmla="*/ 63629 h 2221409"/>
                <a:gd name="connsiteX1" fmla="*/ 899596 w 1600739"/>
                <a:gd name="connsiteY1" fmla="*/ 69774 h 2221409"/>
                <a:gd name="connsiteX2" fmla="*/ 950696 w 1600739"/>
                <a:gd name="connsiteY2" fmla="*/ 63629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899596 w 1600739"/>
                <a:gd name="connsiteY1" fmla="*/ 69774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60420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62861 w 1600739"/>
                <a:gd name="connsiteY0" fmla="*/ 132563 h 2221409"/>
                <a:gd name="connsiteX1" fmla="*/ 958393 w 1600739"/>
                <a:gd name="connsiteY1" fmla="*/ 81939 h 2221409"/>
                <a:gd name="connsiteX2" fmla="*/ 962861 w 1600739"/>
                <a:gd name="connsiteY2" fmla="*/ 132563 h 2221409"/>
                <a:gd name="connsiteX3" fmla="*/ 998701 w 1600739"/>
                <a:gd name="connsiteY3" fmla="*/ 35864 h 2221409"/>
                <a:gd name="connsiteX4" fmla="*/ 1209038 w 1600739"/>
                <a:gd name="connsiteY4" fmla="*/ 64232 h 2221409"/>
                <a:gd name="connsiteX5" fmla="*/ 1368312 w 1600739"/>
                <a:gd name="connsiteY5" fmla="*/ 210834 h 2221409"/>
                <a:gd name="connsiteX6" fmla="*/ 1323971 w 1600739"/>
                <a:gd name="connsiteY6" fmla="*/ 294422 h 2221409"/>
                <a:gd name="connsiteX7" fmla="*/ 1225206 w 1600739"/>
                <a:gd name="connsiteY7" fmla="*/ 301784 h 2221409"/>
                <a:gd name="connsiteX8" fmla="*/ 1082740 w 1600739"/>
                <a:gd name="connsiteY8" fmla="*/ 319758 h 2221409"/>
                <a:gd name="connsiteX9" fmla="*/ 1095706 w 1600739"/>
                <a:gd name="connsiteY9" fmla="*/ 351157 h 2221409"/>
                <a:gd name="connsiteX10" fmla="*/ 1191270 w 1600739"/>
                <a:gd name="connsiteY10" fmla="*/ 333184 h 2221409"/>
                <a:gd name="connsiteX11" fmla="*/ 1267305 w 1600739"/>
                <a:gd name="connsiteY11" fmla="*/ 390135 h 2221409"/>
                <a:gd name="connsiteX12" fmla="*/ 1317568 w 1600739"/>
                <a:gd name="connsiteY12" fmla="*/ 340763 h 2221409"/>
                <a:gd name="connsiteX13" fmla="*/ 1340139 w 1600739"/>
                <a:gd name="connsiteY13" fmla="*/ 400530 h 2221409"/>
                <a:gd name="connsiteX14" fmla="*/ 1312606 w 1600739"/>
                <a:gd name="connsiteY14" fmla="*/ 496244 h 2221409"/>
                <a:gd name="connsiteX15" fmla="*/ 1379037 w 1600739"/>
                <a:gd name="connsiteY15" fmla="*/ 436477 h 2221409"/>
                <a:gd name="connsiteX16" fmla="*/ 1505175 w 1600739"/>
                <a:gd name="connsiteY16" fmla="*/ 372162 h 2221409"/>
                <a:gd name="connsiteX17" fmla="*/ 1584572 w 1600739"/>
                <a:gd name="connsiteY17" fmla="*/ 405077 h 2221409"/>
                <a:gd name="connsiteX18" fmla="*/ 1600739 w 1600739"/>
                <a:gd name="connsiteY18" fmla="*/ 472207 h 2221409"/>
                <a:gd name="connsiteX19" fmla="*/ 1493970 w 1600739"/>
                <a:gd name="connsiteY19" fmla="*/ 581347 h 2221409"/>
                <a:gd name="connsiteX20" fmla="*/ 1477802 w 1600739"/>
                <a:gd name="connsiteY20" fmla="*/ 612746 h 2221409"/>
                <a:gd name="connsiteX21" fmla="*/ 1393604 w 1600739"/>
                <a:gd name="connsiteY21" fmla="*/ 638082 h 2221409"/>
                <a:gd name="connsiteX22" fmla="*/ 1384639 w 1600739"/>
                <a:gd name="connsiteY22" fmla="*/ 687671 h 2221409"/>
                <a:gd name="connsiteX23" fmla="*/ 1424338 w 1600739"/>
                <a:gd name="connsiteY23" fmla="*/ 744190 h 2221409"/>
                <a:gd name="connsiteX24" fmla="*/ 1422577 w 1600739"/>
                <a:gd name="connsiteY24" fmla="*/ 851598 h 2221409"/>
                <a:gd name="connsiteX25" fmla="*/ 1404969 w 1600739"/>
                <a:gd name="connsiteY25" fmla="*/ 956407 h 2221409"/>
                <a:gd name="connsiteX26" fmla="*/ 1443860 w 1600739"/>
                <a:gd name="connsiteY26" fmla="*/ 1007872 h 2221409"/>
                <a:gd name="connsiteX27" fmla="*/ 1433567 w 1600739"/>
                <a:gd name="connsiteY27" fmla="*/ 1065298 h 2221409"/>
                <a:gd name="connsiteX28" fmla="*/ 1416086 w 1600739"/>
                <a:gd name="connsiteY28" fmla="*/ 1039919 h 2221409"/>
                <a:gd name="connsiteX29" fmla="*/ 1393604 w 1600739"/>
                <a:gd name="connsiteY29" fmla="*/ 1034147 h 2221409"/>
                <a:gd name="connsiteX30" fmla="*/ 1351504 w 1600739"/>
                <a:gd name="connsiteY30" fmla="*/ 1065547 h 2221409"/>
                <a:gd name="connsiteX31" fmla="*/ 1396805 w 1600739"/>
                <a:gd name="connsiteY31" fmla="*/ 1122282 h 2221409"/>
                <a:gd name="connsiteX32" fmla="*/ 1404969 w 1600739"/>
                <a:gd name="connsiteY32" fmla="*/ 1204570 h 2221409"/>
                <a:gd name="connsiteX33" fmla="*/ 1379037 w 1600739"/>
                <a:gd name="connsiteY33" fmla="*/ 1210417 h 2221409"/>
                <a:gd name="connsiteX34" fmla="*/ 1412972 w 1600739"/>
                <a:gd name="connsiteY34" fmla="*/ 1292705 h 2221409"/>
                <a:gd name="connsiteX35" fmla="*/ 1339271 w 1600739"/>
                <a:gd name="connsiteY35" fmla="*/ 1295309 h 2221409"/>
                <a:gd name="connsiteX36" fmla="*/ 1385440 w 1600739"/>
                <a:gd name="connsiteY36" fmla="*/ 1334498 h 2221409"/>
                <a:gd name="connsiteX37" fmla="*/ 1374075 w 1600739"/>
                <a:gd name="connsiteY37" fmla="*/ 1362866 h 2221409"/>
                <a:gd name="connsiteX38" fmla="*/ 1340139 w 1600739"/>
                <a:gd name="connsiteY38" fmla="*/ 1373477 h 2221409"/>
                <a:gd name="connsiteX39" fmla="*/ 1291321 w 1600739"/>
                <a:gd name="connsiteY39" fmla="*/ 1373566 h 2221409"/>
                <a:gd name="connsiteX40" fmla="*/ 1336937 w 1600739"/>
                <a:gd name="connsiteY40" fmla="*/ 1430212 h 2221409"/>
                <a:gd name="connsiteX41" fmla="*/ 1336937 w 1600739"/>
                <a:gd name="connsiteY41" fmla="*/ 1466159 h 2221409"/>
                <a:gd name="connsiteX42" fmla="*/ 1244619 w 1600739"/>
                <a:gd name="connsiteY42" fmla="*/ 1453836 h 2221409"/>
                <a:gd name="connsiteX43" fmla="*/ 1285462 w 1600739"/>
                <a:gd name="connsiteY43" fmla="*/ 1476912 h 2221409"/>
                <a:gd name="connsiteX44" fmla="*/ 1306203 w 1600739"/>
                <a:gd name="connsiteY44" fmla="*/ 1489372 h 2221409"/>
                <a:gd name="connsiteX45" fmla="*/ 1340139 w 1600739"/>
                <a:gd name="connsiteY45" fmla="*/ 1522895 h 2221409"/>
                <a:gd name="connsiteX46" fmla="*/ 1351504 w 1600739"/>
                <a:gd name="connsiteY46" fmla="*/ 1582662 h 2221409"/>
                <a:gd name="connsiteX47" fmla="*/ 1301241 w 1600739"/>
                <a:gd name="connsiteY47" fmla="*/ 1596088 h 2221409"/>
                <a:gd name="connsiteX48" fmla="*/ 1294691 w 1600739"/>
                <a:gd name="connsiteY48" fmla="*/ 1552765 h 2221409"/>
                <a:gd name="connsiteX49" fmla="*/ 1239773 w 1600739"/>
                <a:gd name="connsiteY49" fmla="*/ 1512500 h 2221409"/>
                <a:gd name="connsiteX50" fmla="*/ 1252079 w 1600739"/>
                <a:gd name="connsiteY50" fmla="*/ 1551937 h 2221409"/>
                <a:gd name="connsiteX51" fmla="*/ 1246470 w 1600739"/>
                <a:gd name="connsiteY51" fmla="*/ 1553806 h 2221409"/>
                <a:gd name="connsiteX52" fmla="*/ 1170270 w 1600739"/>
                <a:gd name="connsiteY52" fmla="*/ 1557616 h 2221409"/>
                <a:gd name="connsiteX53" fmla="*/ 1164555 w 1600739"/>
                <a:gd name="connsiteY53" fmla="*/ 1561426 h 2221409"/>
                <a:gd name="connsiteX54" fmla="*/ 1170270 w 1600739"/>
                <a:gd name="connsiteY54" fmla="*/ 1563331 h 2221409"/>
                <a:gd name="connsiteX55" fmla="*/ 1206465 w 1600739"/>
                <a:gd name="connsiteY55" fmla="*/ 1565236 h 2221409"/>
                <a:gd name="connsiteX56" fmla="*/ 1214085 w 1600739"/>
                <a:gd name="connsiteY56" fmla="*/ 1567141 h 2221409"/>
                <a:gd name="connsiteX57" fmla="*/ 1223610 w 1600739"/>
                <a:gd name="connsiteY57" fmla="*/ 1569046 h 2221409"/>
                <a:gd name="connsiteX58" fmla="*/ 1235040 w 1600739"/>
                <a:gd name="connsiteY58" fmla="*/ 1572856 h 2221409"/>
                <a:gd name="connsiteX59" fmla="*/ 1250280 w 1600739"/>
                <a:gd name="connsiteY59" fmla="*/ 1574761 h 2221409"/>
                <a:gd name="connsiteX60" fmla="*/ 1258955 w 1600739"/>
                <a:gd name="connsiteY60" fmla="*/ 1573972 h 2221409"/>
                <a:gd name="connsiteX61" fmla="*/ 1259302 w 1600739"/>
                <a:gd name="connsiteY61" fmla="*/ 1575082 h 2221409"/>
                <a:gd name="connsiteX62" fmla="*/ 1191759 w 1600739"/>
                <a:gd name="connsiteY62" fmla="*/ 1603941 h 2221409"/>
                <a:gd name="connsiteX63" fmla="*/ 1166879 w 1600739"/>
                <a:gd name="connsiteY63" fmla="*/ 1619504 h 2221409"/>
                <a:gd name="connsiteX64" fmla="*/ 1221126 w 1600739"/>
                <a:gd name="connsiteY64" fmla="*/ 1622665 h 2221409"/>
                <a:gd name="connsiteX65" fmla="*/ 1249444 w 1600739"/>
                <a:gd name="connsiteY65" fmla="*/ 1633851 h 2221409"/>
                <a:gd name="connsiteX66" fmla="*/ 1332135 w 1600739"/>
                <a:gd name="connsiteY66" fmla="*/ 1621424 h 2221409"/>
                <a:gd name="connsiteX67" fmla="*/ 1264104 w 1600739"/>
                <a:gd name="connsiteY67" fmla="*/ 1681191 h 2221409"/>
                <a:gd name="connsiteX68" fmla="*/ 1191270 w 1600739"/>
                <a:gd name="connsiteY68" fmla="*/ 1735111 h 2221409"/>
                <a:gd name="connsiteX69" fmla="*/ 1113634 w 1600739"/>
                <a:gd name="connsiteY69" fmla="*/ 1755899 h 2221409"/>
                <a:gd name="connsiteX70" fmla="*/ 1072462 w 1600739"/>
                <a:gd name="connsiteY70" fmla="*/ 1734944 h 2221409"/>
                <a:gd name="connsiteX71" fmla="*/ 1079220 w 1600739"/>
                <a:gd name="connsiteY71" fmla="*/ 1764696 h 2221409"/>
                <a:gd name="connsiteX72" fmla="*/ 1022872 w 1600739"/>
                <a:gd name="connsiteY72" fmla="*/ 1844251 h 2221409"/>
                <a:gd name="connsiteX73" fmla="*/ 967967 w 1600739"/>
                <a:gd name="connsiteY73" fmla="*/ 1886044 h 2221409"/>
                <a:gd name="connsiteX74" fmla="*/ 898604 w 1600739"/>
                <a:gd name="connsiteY74" fmla="*/ 1913452 h 2221409"/>
                <a:gd name="connsiteX75" fmla="*/ 859257 w 1600739"/>
                <a:gd name="connsiteY75" fmla="*/ 1881158 h 2221409"/>
                <a:gd name="connsiteX76" fmla="*/ 877205 w 1600739"/>
                <a:gd name="connsiteY76" fmla="*/ 1928485 h 2221409"/>
                <a:gd name="connsiteX77" fmla="*/ 852730 w 1600739"/>
                <a:gd name="connsiteY77" fmla="*/ 1970319 h 2221409"/>
                <a:gd name="connsiteX78" fmla="*/ 827370 w 1600739"/>
                <a:gd name="connsiteY78" fmla="*/ 1974811 h 2221409"/>
                <a:gd name="connsiteX79" fmla="*/ 854635 w 1600739"/>
                <a:gd name="connsiteY79" fmla="*/ 1992153 h 2221409"/>
                <a:gd name="connsiteX80" fmla="*/ 838467 w 1600739"/>
                <a:gd name="connsiteY80" fmla="*/ 2027883 h 2221409"/>
                <a:gd name="connsiteX81" fmla="*/ 800178 w 1600739"/>
                <a:gd name="connsiteY81" fmla="*/ 2054264 h 2221409"/>
                <a:gd name="connsiteX82" fmla="*/ 807733 w 1600739"/>
                <a:gd name="connsiteY82" fmla="*/ 2110171 h 2221409"/>
                <a:gd name="connsiteX83" fmla="*/ 796368 w 1600739"/>
                <a:gd name="connsiteY83" fmla="*/ 2151964 h 2221409"/>
                <a:gd name="connsiteX84" fmla="*/ 790718 w 1600739"/>
                <a:gd name="connsiteY84" fmla="*/ 2212767 h 2221409"/>
                <a:gd name="connsiteX85" fmla="*/ 755923 w 1600739"/>
                <a:gd name="connsiteY85" fmla="*/ 2221375 h 2221409"/>
                <a:gd name="connsiteX86" fmla="*/ 746105 w 1600739"/>
                <a:gd name="connsiteY86" fmla="*/ 2201337 h 2221409"/>
                <a:gd name="connsiteX87" fmla="*/ 711058 w 1600739"/>
                <a:gd name="connsiteY87" fmla="*/ 2195737 h 2221409"/>
                <a:gd name="connsiteX88" fmla="*/ 681193 w 1600739"/>
                <a:gd name="connsiteY88" fmla="*/ 2162575 h 2221409"/>
                <a:gd name="connsiteX89" fmla="*/ 655503 w 1600739"/>
                <a:gd name="connsiteY89" fmla="*/ 2162575 h 2221409"/>
                <a:gd name="connsiteX90" fmla="*/ 627970 w 1600739"/>
                <a:gd name="connsiteY90" fmla="*/ 2133991 h 2221409"/>
                <a:gd name="connsiteX91" fmla="*/ 614918 w 1600739"/>
                <a:gd name="connsiteY91" fmla="*/ 2097462 h 2221409"/>
                <a:gd name="connsiteX92" fmla="*/ 617054 w 1600739"/>
                <a:gd name="connsiteY92" fmla="*/ 2067551 h 2221409"/>
                <a:gd name="connsiteX93" fmla="*/ 588302 w 1600739"/>
                <a:gd name="connsiteY93" fmla="*/ 2051547 h 2221409"/>
                <a:gd name="connsiteX94" fmla="*/ 597827 w 1600739"/>
                <a:gd name="connsiteY94" fmla="*/ 2024821 h 2221409"/>
                <a:gd name="connsiteX95" fmla="*/ 567916 w 1600739"/>
                <a:gd name="connsiteY95" fmla="*/ 2020549 h 2221409"/>
                <a:gd name="connsiteX96" fmla="*/ 549410 w 1600739"/>
                <a:gd name="connsiteY96" fmla="*/ 1997019 h 2221409"/>
                <a:gd name="connsiteX97" fmla="*/ 557272 w 1600739"/>
                <a:gd name="connsiteY97" fmla="*/ 1971134 h 2221409"/>
                <a:gd name="connsiteX98" fmla="*/ 533733 w 1600739"/>
                <a:gd name="connsiteY98" fmla="*/ 1962865 h 2221409"/>
                <a:gd name="connsiteX99" fmla="*/ 549798 w 1600739"/>
                <a:gd name="connsiteY99" fmla="*/ 1930307 h 2221409"/>
                <a:gd name="connsiteX100" fmla="*/ 516641 w 1600739"/>
                <a:gd name="connsiteY100" fmla="*/ 1917999 h 2221409"/>
                <a:gd name="connsiteX101" fmla="*/ 513037 w 1600739"/>
                <a:gd name="connsiteY101" fmla="*/ 1879981 h 2221409"/>
                <a:gd name="connsiteX102" fmla="*/ 524402 w 1600739"/>
                <a:gd name="connsiteY102" fmla="*/ 1836672 h 2221409"/>
                <a:gd name="connsiteX103" fmla="*/ 505033 w 1600739"/>
                <a:gd name="connsiteY103" fmla="*/ 1812851 h 2221409"/>
                <a:gd name="connsiteX104" fmla="*/ 532566 w 1600739"/>
                <a:gd name="connsiteY104" fmla="*/ 1740958 h 2221409"/>
                <a:gd name="connsiteX105" fmla="*/ 569703 w 1600739"/>
                <a:gd name="connsiteY105" fmla="*/ 1717137 h 2221409"/>
                <a:gd name="connsiteX106" fmla="*/ 582669 w 1600739"/>
                <a:gd name="connsiteY106" fmla="*/ 1688770 h 2221409"/>
                <a:gd name="connsiteX107" fmla="*/ 585871 w 1600739"/>
                <a:gd name="connsiteY107" fmla="*/ 1634849 h 2221409"/>
                <a:gd name="connsiteX108" fmla="*/ 555136 w 1600739"/>
                <a:gd name="connsiteY108" fmla="*/ 1657370 h 2221409"/>
                <a:gd name="connsiteX109" fmla="*/ 521824 w 1600739"/>
                <a:gd name="connsiteY109" fmla="*/ 1636005 h 2221409"/>
                <a:gd name="connsiteX110" fmla="*/ 485504 w 1600739"/>
                <a:gd name="connsiteY110" fmla="*/ 1606482 h 2221409"/>
                <a:gd name="connsiteX111" fmla="*/ 493668 w 1600739"/>
                <a:gd name="connsiteY111" fmla="*/ 1572267 h 2221409"/>
                <a:gd name="connsiteX112" fmla="*/ 559657 w 1600739"/>
                <a:gd name="connsiteY112" fmla="*/ 1612585 h 2221409"/>
                <a:gd name="connsiteX113" fmla="*/ 574505 w 1600739"/>
                <a:gd name="connsiteY113" fmla="*/ 1590024 h 2221409"/>
                <a:gd name="connsiteX114" fmla="*/ 527604 w 1600739"/>
                <a:gd name="connsiteY114" fmla="*/ 1539352 h 2221409"/>
                <a:gd name="connsiteX115" fmla="*/ 505033 w 1600739"/>
                <a:gd name="connsiteY115" fmla="*/ 1515315 h 2221409"/>
                <a:gd name="connsiteX116" fmla="*/ 479101 w 1600739"/>
                <a:gd name="connsiteY116" fmla="*/ 1525926 h 2221409"/>
                <a:gd name="connsiteX117" fmla="*/ 456371 w 1600739"/>
                <a:gd name="connsiteY117" fmla="*/ 1507953 h 2221409"/>
                <a:gd name="connsiteX118" fmla="*/ 485504 w 1600739"/>
                <a:gd name="connsiteY118" fmla="*/ 1433244 h 2221409"/>
                <a:gd name="connsiteX119" fmla="*/ 470938 w 1600739"/>
                <a:gd name="connsiteY119" fmla="*/ 1406392 h 2221409"/>
                <a:gd name="connsiteX120" fmla="*/ 448367 w 1600739"/>
                <a:gd name="connsiteY120" fmla="*/ 1345109 h 2221409"/>
                <a:gd name="connsiteX121" fmla="*/ 417633 w 1600739"/>
                <a:gd name="connsiteY121" fmla="*/ 1253943 h 2221409"/>
                <a:gd name="connsiteX122" fmla="*/ 383537 w 1600739"/>
                <a:gd name="connsiteY122" fmla="*/ 1217996 h 2221409"/>
                <a:gd name="connsiteX123" fmla="*/ 383537 w 1600739"/>
                <a:gd name="connsiteY123" fmla="*/ 1176202 h 2221409"/>
                <a:gd name="connsiteX124" fmla="*/ 314065 w 1600739"/>
                <a:gd name="connsiteY124" fmla="*/ 1119250 h 2221409"/>
                <a:gd name="connsiteX125" fmla="*/ 260600 w 1600739"/>
                <a:gd name="connsiteY125" fmla="*/ 1111888 h 2221409"/>
                <a:gd name="connsiteX126" fmla="*/ 187767 w 1600739"/>
                <a:gd name="connsiteY126" fmla="*/ 1114919 h 2221409"/>
                <a:gd name="connsiteX127" fmla="*/ 126298 w 1600739"/>
                <a:gd name="connsiteY127" fmla="*/ 1126829 h 2221409"/>
                <a:gd name="connsiteX128" fmla="*/ 112709 w 1600739"/>
                <a:gd name="connsiteY128" fmla="*/ 1071833 h 2221409"/>
                <a:gd name="connsiteX129" fmla="*/ 50103 w 1600739"/>
                <a:gd name="connsiteY129" fmla="*/ 1026785 h 2221409"/>
                <a:gd name="connsiteX130" fmla="*/ 118135 w 1600739"/>
                <a:gd name="connsiteY130" fmla="*/ 992354 h 2221409"/>
                <a:gd name="connsiteX131" fmla="*/ 168398 w 1600739"/>
                <a:gd name="connsiteY131" fmla="*/ 984774 h 2221409"/>
                <a:gd name="connsiteX132" fmla="*/ 181575 w 1600739"/>
                <a:gd name="connsiteY132" fmla="*/ 959446 h 2221409"/>
                <a:gd name="connsiteX133" fmla="*/ 58267 w 1600739"/>
                <a:gd name="connsiteY133" fmla="*/ 956407 h 2221409"/>
                <a:gd name="connsiteX134" fmla="*/ 0 w 1600739"/>
                <a:gd name="connsiteY134" fmla="*/ 910066 h 2221409"/>
                <a:gd name="connsiteX135" fmla="*/ 3202 w 1600739"/>
                <a:gd name="connsiteY135" fmla="*/ 863724 h 2221409"/>
                <a:gd name="connsiteX136" fmla="*/ 103568 w 1600739"/>
                <a:gd name="connsiteY136" fmla="*/ 806989 h 2221409"/>
                <a:gd name="connsiteX137" fmla="*/ 191448 w 1600739"/>
                <a:gd name="connsiteY137" fmla="*/ 790294 h 2221409"/>
                <a:gd name="connsiteX138" fmla="*/ 220471 w 1600739"/>
                <a:gd name="connsiteY138" fmla="*/ 654034 h 2221409"/>
                <a:gd name="connsiteX139" fmla="*/ 147029 w 1600739"/>
                <a:gd name="connsiteY139" fmla="*/ 614403 h 2221409"/>
                <a:gd name="connsiteX140" fmla="*/ 190714 w 1600739"/>
                <a:gd name="connsiteY140" fmla="*/ 536496 h 2221409"/>
                <a:gd name="connsiteX141" fmla="*/ 219675 w 1600739"/>
                <a:gd name="connsiteY141" fmla="*/ 540346 h 2221409"/>
                <a:gd name="connsiteX142" fmla="*/ 231105 w 1600739"/>
                <a:gd name="connsiteY142" fmla="*/ 544156 h 2221409"/>
                <a:gd name="connsiteX143" fmla="*/ 214945 w 1600739"/>
                <a:gd name="connsiteY143" fmla="*/ 514208 h 2221409"/>
                <a:gd name="connsiteX144" fmla="*/ 286532 w 1600739"/>
                <a:gd name="connsiteY144" fmla="*/ 467659 h 2221409"/>
                <a:gd name="connsiteX145" fmla="*/ 275167 w 1600739"/>
                <a:gd name="connsiteY145" fmla="*/ 394466 h 2221409"/>
                <a:gd name="connsiteX146" fmla="*/ 341438 w 1600739"/>
                <a:gd name="connsiteY146" fmla="*/ 348125 h 2221409"/>
                <a:gd name="connsiteX147" fmla="*/ 398745 w 1600739"/>
                <a:gd name="connsiteY147" fmla="*/ 374611 h 2221409"/>
                <a:gd name="connsiteX148" fmla="*/ 409404 w 1600739"/>
                <a:gd name="connsiteY148" fmla="*/ 307549 h 2221409"/>
                <a:gd name="connsiteX149" fmla="*/ 471135 w 1600739"/>
                <a:gd name="connsiteY149" fmla="*/ 361276 h 2221409"/>
                <a:gd name="connsiteX150" fmla="*/ 501672 w 1600739"/>
                <a:gd name="connsiteY150" fmla="*/ 298803 h 2221409"/>
                <a:gd name="connsiteX151" fmla="*/ 532566 w 1600739"/>
                <a:gd name="connsiteY151" fmla="*/ 376493 h 2221409"/>
                <a:gd name="connsiteX152" fmla="*/ 600437 w 1600739"/>
                <a:gd name="connsiteY152" fmla="*/ 276448 h 2221409"/>
                <a:gd name="connsiteX153" fmla="*/ 661906 w 1600739"/>
                <a:gd name="connsiteY153" fmla="*/ 343794 h 2221409"/>
                <a:gd name="connsiteX154" fmla="*/ 700804 w 1600739"/>
                <a:gd name="connsiteY154" fmla="*/ 358736 h 2221409"/>
                <a:gd name="connsiteX155" fmla="*/ 754268 w 1600739"/>
                <a:gd name="connsiteY155" fmla="*/ 410924 h 2221409"/>
                <a:gd name="connsiteX156" fmla="*/ 689438 w 1600739"/>
                <a:gd name="connsiteY156" fmla="*/ 319758 h 2221409"/>
                <a:gd name="connsiteX157" fmla="*/ 692800 w 1600739"/>
                <a:gd name="connsiteY157" fmla="*/ 242017 h 2221409"/>
                <a:gd name="connsiteX158" fmla="*/ 781801 w 1600739"/>
                <a:gd name="connsiteY158" fmla="*/ 125515 h 2221409"/>
                <a:gd name="connsiteX159" fmla="*/ 855275 w 1600739"/>
                <a:gd name="connsiteY159" fmla="*/ 130279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65129 w 1600739"/>
                <a:gd name="connsiteY157" fmla="*/ 25169 h 2221409"/>
                <a:gd name="connsiteX158" fmla="*/ 883342 w 1600739"/>
                <a:gd name="connsiteY158" fmla="*/ 98168 h 2221409"/>
                <a:gd name="connsiteX159" fmla="*/ 917133 w 1600739"/>
                <a:gd name="connsiteY159" fmla="*/ 1624 h 2221409"/>
                <a:gd name="connsiteX160" fmla="*/ 998701 w 1600739"/>
                <a:gd name="connsiteY160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65129 w 1600739"/>
                <a:gd name="connsiteY158" fmla="*/ 25169 h 2221409"/>
                <a:gd name="connsiteX159" fmla="*/ 883342 w 1600739"/>
                <a:gd name="connsiteY159" fmla="*/ 98168 h 2221409"/>
                <a:gd name="connsiteX160" fmla="*/ 917133 w 1600739"/>
                <a:gd name="connsiteY160" fmla="*/ 1624 h 2221409"/>
                <a:gd name="connsiteX161" fmla="*/ 998701 w 1600739"/>
                <a:gd name="connsiteY161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15758 w 1600739"/>
                <a:gd name="connsiteY157" fmla="*/ 72586 h 2221409"/>
                <a:gd name="connsiteX158" fmla="*/ 823868 w 1600739"/>
                <a:gd name="connsiteY158" fmla="*/ 44201 h 2221409"/>
                <a:gd name="connsiteX159" fmla="*/ 865129 w 1600739"/>
                <a:gd name="connsiteY159" fmla="*/ 25169 h 2221409"/>
                <a:gd name="connsiteX160" fmla="*/ 883342 w 1600739"/>
                <a:gd name="connsiteY160" fmla="*/ 98168 h 2221409"/>
                <a:gd name="connsiteX161" fmla="*/ 917133 w 1600739"/>
                <a:gd name="connsiteY161" fmla="*/ 1624 h 2221409"/>
                <a:gd name="connsiteX162" fmla="*/ 998701 w 1600739"/>
                <a:gd name="connsiteY162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3342 w 1600739"/>
                <a:gd name="connsiteY161" fmla="*/ 98168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7133 w 1600739"/>
                <a:gd name="connsiteY162" fmla="*/ 1624 h 2221409"/>
                <a:gd name="connsiteX163" fmla="*/ 998701 w 1600739"/>
                <a:gd name="connsiteY163" fmla="*/ 35864 h 2221409"/>
                <a:gd name="connsiteX0" fmla="*/ 998701 w 1600739"/>
                <a:gd name="connsiteY0" fmla="*/ 35864 h 2221409"/>
                <a:gd name="connsiteX1" fmla="*/ 1209038 w 1600739"/>
                <a:gd name="connsiteY1" fmla="*/ 64232 h 2221409"/>
                <a:gd name="connsiteX2" fmla="*/ 1368312 w 1600739"/>
                <a:gd name="connsiteY2" fmla="*/ 210834 h 2221409"/>
                <a:gd name="connsiteX3" fmla="*/ 1323971 w 1600739"/>
                <a:gd name="connsiteY3" fmla="*/ 294422 h 2221409"/>
                <a:gd name="connsiteX4" fmla="*/ 1225206 w 1600739"/>
                <a:gd name="connsiteY4" fmla="*/ 301784 h 2221409"/>
                <a:gd name="connsiteX5" fmla="*/ 1082740 w 1600739"/>
                <a:gd name="connsiteY5" fmla="*/ 319758 h 2221409"/>
                <a:gd name="connsiteX6" fmla="*/ 1095706 w 1600739"/>
                <a:gd name="connsiteY6" fmla="*/ 351157 h 2221409"/>
                <a:gd name="connsiteX7" fmla="*/ 1191270 w 1600739"/>
                <a:gd name="connsiteY7" fmla="*/ 333184 h 2221409"/>
                <a:gd name="connsiteX8" fmla="*/ 1267305 w 1600739"/>
                <a:gd name="connsiteY8" fmla="*/ 390135 h 2221409"/>
                <a:gd name="connsiteX9" fmla="*/ 1317568 w 1600739"/>
                <a:gd name="connsiteY9" fmla="*/ 340763 h 2221409"/>
                <a:gd name="connsiteX10" fmla="*/ 1340139 w 1600739"/>
                <a:gd name="connsiteY10" fmla="*/ 400530 h 2221409"/>
                <a:gd name="connsiteX11" fmla="*/ 1312606 w 1600739"/>
                <a:gd name="connsiteY11" fmla="*/ 496244 h 2221409"/>
                <a:gd name="connsiteX12" fmla="*/ 1379037 w 1600739"/>
                <a:gd name="connsiteY12" fmla="*/ 436477 h 2221409"/>
                <a:gd name="connsiteX13" fmla="*/ 1505175 w 1600739"/>
                <a:gd name="connsiteY13" fmla="*/ 372162 h 2221409"/>
                <a:gd name="connsiteX14" fmla="*/ 1584572 w 1600739"/>
                <a:gd name="connsiteY14" fmla="*/ 405077 h 2221409"/>
                <a:gd name="connsiteX15" fmla="*/ 1600739 w 1600739"/>
                <a:gd name="connsiteY15" fmla="*/ 472207 h 2221409"/>
                <a:gd name="connsiteX16" fmla="*/ 1493970 w 1600739"/>
                <a:gd name="connsiteY16" fmla="*/ 581347 h 2221409"/>
                <a:gd name="connsiteX17" fmla="*/ 1477802 w 1600739"/>
                <a:gd name="connsiteY17" fmla="*/ 612746 h 2221409"/>
                <a:gd name="connsiteX18" fmla="*/ 1393604 w 1600739"/>
                <a:gd name="connsiteY18" fmla="*/ 638082 h 2221409"/>
                <a:gd name="connsiteX19" fmla="*/ 1384639 w 1600739"/>
                <a:gd name="connsiteY19" fmla="*/ 687671 h 2221409"/>
                <a:gd name="connsiteX20" fmla="*/ 1424338 w 1600739"/>
                <a:gd name="connsiteY20" fmla="*/ 744190 h 2221409"/>
                <a:gd name="connsiteX21" fmla="*/ 1422577 w 1600739"/>
                <a:gd name="connsiteY21" fmla="*/ 851598 h 2221409"/>
                <a:gd name="connsiteX22" fmla="*/ 1404969 w 1600739"/>
                <a:gd name="connsiteY22" fmla="*/ 956407 h 2221409"/>
                <a:gd name="connsiteX23" fmla="*/ 1443860 w 1600739"/>
                <a:gd name="connsiteY23" fmla="*/ 1007872 h 2221409"/>
                <a:gd name="connsiteX24" fmla="*/ 1433567 w 1600739"/>
                <a:gd name="connsiteY24" fmla="*/ 1065298 h 2221409"/>
                <a:gd name="connsiteX25" fmla="*/ 1416086 w 1600739"/>
                <a:gd name="connsiteY25" fmla="*/ 1039919 h 2221409"/>
                <a:gd name="connsiteX26" fmla="*/ 1393604 w 1600739"/>
                <a:gd name="connsiteY26" fmla="*/ 1034147 h 2221409"/>
                <a:gd name="connsiteX27" fmla="*/ 1351504 w 1600739"/>
                <a:gd name="connsiteY27" fmla="*/ 1065547 h 2221409"/>
                <a:gd name="connsiteX28" fmla="*/ 1396805 w 1600739"/>
                <a:gd name="connsiteY28" fmla="*/ 1122282 h 2221409"/>
                <a:gd name="connsiteX29" fmla="*/ 1404969 w 1600739"/>
                <a:gd name="connsiteY29" fmla="*/ 1204570 h 2221409"/>
                <a:gd name="connsiteX30" fmla="*/ 1379037 w 1600739"/>
                <a:gd name="connsiteY30" fmla="*/ 1210417 h 2221409"/>
                <a:gd name="connsiteX31" fmla="*/ 1412972 w 1600739"/>
                <a:gd name="connsiteY31" fmla="*/ 1292705 h 2221409"/>
                <a:gd name="connsiteX32" fmla="*/ 1339271 w 1600739"/>
                <a:gd name="connsiteY32" fmla="*/ 1295309 h 2221409"/>
                <a:gd name="connsiteX33" fmla="*/ 1385440 w 1600739"/>
                <a:gd name="connsiteY33" fmla="*/ 1334498 h 2221409"/>
                <a:gd name="connsiteX34" fmla="*/ 1374075 w 1600739"/>
                <a:gd name="connsiteY34" fmla="*/ 1362866 h 2221409"/>
                <a:gd name="connsiteX35" fmla="*/ 1340139 w 1600739"/>
                <a:gd name="connsiteY35" fmla="*/ 1373477 h 2221409"/>
                <a:gd name="connsiteX36" fmla="*/ 1291321 w 1600739"/>
                <a:gd name="connsiteY36" fmla="*/ 1373566 h 2221409"/>
                <a:gd name="connsiteX37" fmla="*/ 1336937 w 1600739"/>
                <a:gd name="connsiteY37" fmla="*/ 1430212 h 2221409"/>
                <a:gd name="connsiteX38" fmla="*/ 1336937 w 1600739"/>
                <a:gd name="connsiteY38" fmla="*/ 1466159 h 2221409"/>
                <a:gd name="connsiteX39" fmla="*/ 1244619 w 1600739"/>
                <a:gd name="connsiteY39" fmla="*/ 1453836 h 2221409"/>
                <a:gd name="connsiteX40" fmla="*/ 1285462 w 1600739"/>
                <a:gd name="connsiteY40" fmla="*/ 1476912 h 2221409"/>
                <a:gd name="connsiteX41" fmla="*/ 1306203 w 1600739"/>
                <a:gd name="connsiteY41" fmla="*/ 1489372 h 2221409"/>
                <a:gd name="connsiteX42" fmla="*/ 1340139 w 1600739"/>
                <a:gd name="connsiteY42" fmla="*/ 1522895 h 2221409"/>
                <a:gd name="connsiteX43" fmla="*/ 1351504 w 1600739"/>
                <a:gd name="connsiteY43" fmla="*/ 1582662 h 2221409"/>
                <a:gd name="connsiteX44" fmla="*/ 1301241 w 1600739"/>
                <a:gd name="connsiteY44" fmla="*/ 1596088 h 2221409"/>
                <a:gd name="connsiteX45" fmla="*/ 1294691 w 1600739"/>
                <a:gd name="connsiteY45" fmla="*/ 1552765 h 2221409"/>
                <a:gd name="connsiteX46" fmla="*/ 1239773 w 1600739"/>
                <a:gd name="connsiteY46" fmla="*/ 1512500 h 2221409"/>
                <a:gd name="connsiteX47" fmla="*/ 1252079 w 1600739"/>
                <a:gd name="connsiteY47" fmla="*/ 1551937 h 2221409"/>
                <a:gd name="connsiteX48" fmla="*/ 1246470 w 1600739"/>
                <a:gd name="connsiteY48" fmla="*/ 1553806 h 2221409"/>
                <a:gd name="connsiteX49" fmla="*/ 1170270 w 1600739"/>
                <a:gd name="connsiteY49" fmla="*/ 1557616 h 2221409"/>
                <a:gd name="connsiteX50" fmla="*/ 1164555 w 1600739"/>
                <a:gd name="connsiteY50" fmla="*/ 1561426 h 2221409"/>
                <a:gd name="connsiteX51" fmla="*/ 1170270 w 1600739"/>
                <a:gd name="connsiteY51" fmla="*/ 1563331 h 2221409"/>
                <a:gd name="connsiteX52" fmla="*/ 1206465 w 1600739"/>
                <a:gd name="connsiteY52" fmla="*/ 1565236 h 2221409"/>
                <a:gd name="connsiteX53" fmla="*/ 1214085 w 1600739"/>
                <a:gd name="connsiteY53" fmla="*/ 1567141 h 2221409"/>
                <a:gd name="connsiteX54" fmla="*/ 1223610 w 1600739"/>
                <a:gd name="connsiteY54" fmla="*/ 1569046 h 2221409"/>
                <a:gd name="connsiteX55" fmla="*/ 1235040 w 1600739"/>
                <a:gd name="connsiteY55" fmla="*/ 1572856 h 2221409"/>
                <a:gd name="connsiteX56" fmla="*/ 1250280 w 1600739"/>
                <a:gd name="connsiteY56" fmla="*/ 1574761 h 2221409"/>
                <a:gd name="connsiteX57" fmla="*/ 1258955 w 1600739"/>
                <a:gd name="connsiteY57" fmla="*/ 1573972 h 2221409"/>
                <a:gd name="connsiteX58" fmla="*/ 1259302 w 1600739"/>
                <a:gd name="connsiteY58" fmla="*/ 1575082 h 2221409"/>
                <a:gd name="connsiteX59" fmla="*/ 1191759 w 1600739"/>
                <a:gd name="connsiteY59" fmla="*/ 1603941 h 2221409"/>
                <a:gd name="connsiteX60" fmla="*/ 1166879 w 1600739"/>
                <a:gd name="connsiteY60" fmla="*/ 1619504 h 2221409"/>
                <a:gd name="connsiteX61" fmla="*/ 1221126 w 1600739"/>
                <a:gd name="connsiteY61" fmla="*/ 1622665 h 2221409"/>
                <a:gd name="connsiteX62" fmla="*/ 1249444 w 1600739"/>
                <a:gd name="connsiteY62" fmla="*/ 1633851 h 2221409"/>
                <a:gd name="connsiteX63" fmla="*/ 1332135 w 1600739"/>
                <a:gd name="connsiteY63" fmla="*/ 1621424 h 2221409"/>
                <a:gd name="connsiteX64" fmla="*/ 1264104 w 1600739"/>
                <a:gd name="connsiteY64" fmla="*/ 1681191 h 2221409"/>
                <a:gd name="connsiteX65" fmla="*/ 1191270 w 1600739"/>
                <a:gd name="connsiteY65" fmla="*/ 1735111 h 2221409"/>
                <a:gd name="connsiteX66" fmla="*/ 1113634 w 1600739"/>
                <a:gd name="connsiteY66" fmla="*/ 1755899 h 2221409"/>
                <a:gd name="connsiteX67" fmla="*/ 1072462 w 1600739"/>
                <a:gd name="connsiteY67" fmla="*/ 1734944 h 2221409"/>
                <a:gd name="connsiteX68" fmla="*/ 1079220 w 1600739"/>
                <a:gd name="connsiteY68" fmla="*/ 1764696 h 2221409"/>
                <a:gd name="connsiteX69" fmla="*/ 1022872 w 1600739"/>
                <a:gd name="connsiteY69" fmla="*/ 1844251 h 2221409"/>
                <a:gd name="connsiteX70" fmla="*/ 967967 w 1600739"/>
                <a:gd name="connsiteY70" fmla="*/ 1886044 h 2221409"/>
                <a:gd name="connsiteX71" fmla="*/ 898604 w 1600739"/>
                <a:gd name="connsiteY71" fmla="*/ 1913452 h 2221409"/>
                <a:gd name="connsiteX72" fmla="*/ 859257 w 1600739"/>
                <a:gd name="connsiteY72" fmla="*/ 1881158 h 2221409"/>
                <a:gd name="connsiteX73" fmla="*/ 877205 w 1600739"/>
                <a:gd name="connsiteY73" fmla="*/ 1928485 h 2221409"/>
                <a:gd name="connsiteX74" fmla="*/ 852730 w 1600739"/>
                <a:gd name="connsiteY74" fmla="*/ 1970319 h 2221409"/>
                <a:gd name="connsiteX75" fmla="*/ 827370 w 1600739"/>
                <a:gd name="connsiteY75" fmla="*/ 1974811 h 2221409"/>
                <a:gd name="connsiteX76" fmla="*/ 854635 w 1600739"/>
                <a:gd name="connsiteY76" fmla="*/ 1992153 h 2221409"/>
                <a:gd name="connsiteX77" fmla="*/ 838467 w 1600739"/>
                <a:gd name="connsiteY77" fmla="*/ 2027883 h 2221409"/>
                <a:gd name="connsiteX78" fmla="*/ 800178 w 1600739"/>
                <a:gd name="connsiteY78" fmla="*/ 2054264 h 2221409"/>
                <a:gd name="connsiteX79" fmla="*/ 807733 w 1600739"/>
                <a:gd name="connsiteY79" fmla="*/ 2110171 h 2221409"/>
                <a:gd name="connsiteX80" fmla="*/ 796368 w 1600739"/>
                <a:gd name="connsiteY80" fmla="*/ 2151964 h 2221409"/>
                <a:gd name="connsiteX81" fmla="*/ 790718 w 1600739"/>
                <a:gd name="connsiteY81" fmla="*/ 2212767 h 2221409"/>
                <a:gd name="connsiteX82" fmla="*/ 755923 w 1600739"/>
                <a:gd name="connsiteY82" fmla="*/ 2221375 h 2221409"/>
                <a:gd name="connsiteX83" fmla="*/ 746105 w 1600739"/>
                <a:gd name="connsiteY83" fmla="*/ 2201337 h 2221409"/>
                <a:gd name="connsiteX84" fmla="*/ 711058 w 1600739"/>
                <a:gd name="connsiteY84" fmla="*/ 2195737 h 2221409"/>
                <a:gd name="connsiteX85" fmla="*/ 681193 w 1600739"/>
                <a:gd name="connsiteY85" fmla="*/ 2162575 h 2221409"/>
                <a:gd name="connsiteX86" fmla="*/ 655503 w 1600739"/>
                <a:gd name="connsiteY86" fmla="*/ 2162575 h 2221409"/>
                <a:gd name="connsiteX87" fmla="*/ 627970 w 1600739"/>
                <a:gd name="connsiteY87" fmla="*/ 2133991 h 2221409"/>
                <a:gd name="connsiteX88" fmla="*/ 614918 w 1600739"/>
                <a:gd name="connsiteY88" fmla="*/ 2097462 h 2221409"/>
                <a:gd name="connsiteX89" fmla="*/ 617054 w 1600739"/>
                <a:gd name="connsiteY89" fmla="*/ 2067551 h 2221409"/>
                <a:gd name="connsiteX90" fmla="*/ 588302 w 1600739"/>
                <a:gd name="connsiteY90" fmla="*/ 2051547 h 2221409"/>
                <a:gd name="connsiteX91" fmla="*/ 597827 w 1600739"/>
                <a:gd name="connsiteY91" fmla="*/ 2024821 h 2221409"/>
                <a:gd name="connsiteX92" fmla="*/ 567916 w 1600739"/>
                <a:gd name="connsiteY92" fmla="*/ 2020549 h 2221409"/>
                <a:gd name="connsiteX93" fmla="*/ 549410 w 1600739"/>
                <a:gd name="connsiteY93" fmla="*/ 1997019 h 2221409"/>
                <a:gd name="connsiteX94" fmla="*/ 557272 w 1600739"/>
                <a:gd name="connsiteY94" fmla="*/ 1971134 h 2221409"/>
                <a:gd name="connsiteX95" fmla="*/ 533733 w 1600739"/>
                <a:gd name="connsiteY95" fmla="*/ 1962865 h 2221409"/>
                <a:gd name="connsiteX96" fmla="*/ 549798 w 1600739"/>
                <a:gd name="connsiteY96" fmla="*/ 1930307 h 2221409"/>
                <a:gd name="connsiteX97" fmla="*/ 516641 w 1600739"/>
                <a:gd name="connsiteY97" fmla="*/ 1917999 h 2221409"/>
                <a:gd name="connsiteX98" fmla="*/ 513037 w 1600739"/>
                <a:gd name="connsiteY98" fmla="*/ 1879981 h 2221409"/>
                <a:gd name="connsiteX99" fmla="*/ 524402 w 1600739"/>
                <a:gd name="connsiteY99" fmla="*/ 1836672 h 2221409"/>
                <a:gd name="connsiteX100" fmla="*/ 505033 w 1600739"/>
                <a:gd name="connsiteY100" fmla="*/ 1812851 h 2221409"/>
                <a:gd name="connsiteX101" fmla="*/ 532566 w 1600739"/>
                <a:gd name="connsiteY101" fmla="*/ 1740958 h 2221409"/>
                <a:gd name="connsiteX102" fmla="*/ 569703 w 1600739"/>
                <a:gd name="connsiteY102" fmla="*/ 1717137 h 2221409"/>
                <a:gd name="connsiteX103" fmla="*/ 582669 w 1600739"/>
                <a:gd name="connsiteY103" fmla="*/ 1688770 h 2221409"/>
                <a:gd name="connsiteX104" fmla="*/ 585871 w 1600739"/>
                <a:gd name="connsiteY104" fmla="*/ 1634849 h 2221409"/>
                <a:gd name="connsiteX105" fmla="*/ 555136 w 1600739"/>
                <a:gd name="connsiteY105" fmla="*/ 1657370 h 2221409"/>
                <a:gd name="connsiteX106" fmla="*/ 521824 w 1600739"/>
                <a:gd name="connsiteY106" fmla="*/ 1636005 h 2221409"/>
                <a:gd name="connsiteX107" fmla="*/ 485504 w 1600739"/>
                <a:gd name="connsiteY107" fmla="*/ 1606482 h 2221409"/>
                <a:gd name="connsiteX108" fmla="*/ 493668 w 1600739"/>
                <a:gd name="connsiteY108" fmla="*/ 1572267 h 2221409"/>
                <a:gd name="connsiteX109" fmla="*/ 559657 w 1600739"/>
                <a:gd name="connsiteY109" fmla="*/ 1612585 h 2221409"/>
                <a:gd name="connsiteX110" fmla="*/ 574505 w 1600739"/>
                <a:gd name="connsiteY110" fmla="*/ 1590024 h 2221409"/>
                <a:gd name="connsiteX111" fmla="*/ 527604 w 1600739"/>
                <a:gd name="connsiteY111" fmla="*/ 1539352 h 2221409"/>
                <a:gd name="connsiteX112" fmla="*/ 505033 w 1600739"/>
                <a:gd name="connsiteY112" fmla="*/ 1515315 h 2221409"/>
                <a:gd name="connsiteX113" fmla="*/ 479101 w 1600739"/>
                <a:gd name="connsiteY113" fmla="*/ 1525926 h 2221409"/>
                <a:gd name="connsiteX114" fmla="*/ 456371 w 1600739"/>
                <a:gd name="connsiteY114" fmla="*/ 1507953 h 2221409"/>
                <a:gd name="connsiteX115" fmla="*/ 485504 w 1600739"/>
                <a:gd name="connsiteY115" fmla="*/ 1433244 h 2221409"/>
                <a:gd name="connsiteX116" fmla="*/ 470938 w 1600739"/>
                <a:gd name="connsiteY116" fmla="*/ 1406392 h 2221409"/>
                <a:gd name="connsiteX117" fmla="*/ 448367 w 1600739"/>
                <a:gd name="connsiteY117" fmla="*/ 1345109 h 2221409"/>
                <a:gd name="connsiteX118" fmla="*/ 417633 w 1600739"/>
                <a:gd name="connsiteY118" fmla="*/ 1253943 h 2221409"/>
                <a:gd name="connsiteX119" fmla="*/ 383537 w 1600739"/>
                <a:gd name="connsiteY119" fmla="*/ 1217996 h 2221409"/>
                <a:gd name="connsiteX120" fmla="*/ 383537 w 1600739"/>
                <a:gd name="connsiteY120" fmla="*/ 1176202 h 2221409"/>
                <a:gd name="connsiteX121" fmla="*/ 314065 w 1600739"/>
                <a:gd name="connsiteY121" fmla="*/ 1119250 h 2221409"/>
                <a:gd name="connsiteX122" fmla="*/ 260600 w 1600739"/>
                <a:gd name="connsiteY122" fmla="*/ 1111888 h 2221409"/>
                <a:gd name="connsiteX123" fmla="*/ 187767 w 1600739"/>
                <a:gd name="connsiteY123" fmla="*/ 1114919 h 2221409"/>
                <a:gd name="connsiteX124" fmla="*/ 126298 w 1600739"/>
                <a:gd name="connsiteY124" fmla="*/ 1126829 h 2221409"/>
                <a:gd name="connsiteX125" fmla="*/ 112709 w 1600739"/>
                <a:gd name="connsiteY125" fmla="*/ 1071833 h 2221409"/>
                <a:gd name="connsiteX126" fmla="*/ 50103 w 1600739"/>
                <a:gd name="connsiteY126" fmla="*/ 1026785 h 2221409"/>
                <a:gd name="connsiteX127" fmla="*/ 118135 w 1600739"/>
                <a:gd name="connsiteY127" fmla="*/ 992354 h 2221409"/>
                <a:gd name="connsiteX128" fmla="*/ 168398 w 1600739"/>
                <a:gd name="connsiteY128" fmla="*/ 984774 h 2221409"/>
                <a:gd name="connsiteX129" fmla="*/ 181575 w 1600739"/>
                <a:gd name="connsiteY129" fmla="*/ 959446 h 2221409"/>
                <a:gd name="connsiteX130" fmla="*/ 58267 w 1600739"/>
                <a:gd name="connsiteY130" fmla="*/ 956407 h 2221409"/>
                <a:gd name="connsiteX131" fmla="*/ 0 w 1600739"/>
                <a:gd name="connsiteY131" fmla="*/ 910066 h 2221409"/>
                <a:gd name="connsiteX132" fmla="*/ 3202 w 1600739"/>
                <a:gd name="connsiteY132" fmla="*/ 863724 h 2221409"/>
                <a:gd name="connsiteX133" fmla="*/ 103568 w 1600739"/>
                <a:gd name="connsiteY133" fmla="*/ 806989 h 2221409"/>
                <a:gd name="connsiteX134" fmla="*/ 191448 w 1600739"/>
                <a:gd name="connsiteY134" fmla="*/ 790294 h 2221409"/>
                <a:gd name="connsiteX135" fmla="*/ 220471 w 1600739"/>
                <a:gd name="connsiteY135" fmla="*/ 654034 h 2221409"/>
                <a:gd name="connsiteX136" fmla="*/ 147029 w 1600739"/>
                <a:gd name="connsiteY136" fmla="*/ 614403 h 2221409"/>
                <a:gd name="connsiteX137" fmla="*/ 190714 w 1600739"/>
                <a:gd name="connsiteY137" fmla="*/ 536496 h 2221409"/>
                <a:gd name="connsiteX138" fmla="*/ 219675 w 1600739"/>
                <a:gd name="connsiteY138" fmla="*/ 540346 h 2221409"/>
                <a:gd name="connsiteX139" fmla="*/ 231105 w 1600739"/>
                <a:gd name="connsiteY139" fmla="*/ 544156 h 2221409"/>
                <a:gd name="connsiteX140" fmla="*/ 214945 w 1600739"/>
                <a:gd name="connsiteY140" fmla="*/ 514208 h 2221409"/>
                <a:gd name="connsiteX141" fmla="*/ 286532 w 1600739"/>
                <a:gd name="connsiteY141" fmla="*/ 467659 h 2221409"/>
                <a:gd name="connsiteX142" fmla="*/ 275167 w 1600739"/>
                <a:gd name="connsiteY142" fmla="*/ 394466 h 2221409"/>
                <a:gd name="connsiteX143" fmla="*/ 341438 w 1600739"/>
                <a:gd name="connsiteY143" fmla="*/ 348125 h 2221409"/>
                <a:gd name="connsiteX144" fmla="*/ 398745 w 1600739"/>
                <a:gd name="connsiteY144" fmla="*/ 374611 h 2221409"/>
                <a:gd name="connsiteX145" fmla="*/ 409404 w 1600739"/>
                <a:gd name="connsiteY145" fmla="*/ 307549 h 2221409"/>
                <a:gd name="connsiteX146" fmla="*/ 471135 w 1600739"/>
                <a:gd name="connsiteY146" fmla="*/ 361276 h 2221409"/>
                <a:gd name="connsiteX147" fmla="*/ 501672 w 1600739"/>
                <a:gd name="connsiteY147" fmla="*/ 298803 h 2221409"/>
                <a:gd name="connsiteX148" fmla="*/ 532566 w 1600739"/>
                <a:gd name="connsiteY148" fmla="*/ 376493 h 2221409"/>
                <a:gd name="connsiteX149" fmla="*/ 600437 w 1600739"/>
                <a:gd name="connsiteY149" fmla="*/ 276448 h 2221409"/>
                <a:gd name="connsiteX150" fmla="*/ 661906 w 1600739"/>
                <a:gd name="connsiteY150" fmla="*/ 343794 h 2221409"/>
                <a:gd name="connsiteX151" fmla="*/ 700804 w 1600739"/>
                <a:gd name="connsiteY151" fmla="*/ 358736 h 2221409"/>
                <a:gd name="connsiteX152" fmla="*/ 754268 w 1600739"/>
                <a:gd name="connsiteY152" fmla="*/ 410924 h 2221409"/>
                <a:gd name="connsiteX153" fmla="*/ 689438 w 1600739"/>
                <a:gd name="connsiteY153" fmla="*/ 319758 h 2221409"/>
                <a:gd name="connsiteX154" fmla="*/ 692800 w 1600739"/>
                <a:gd name="connsiteY154" fmla="*/ 242017 h 2221409"/>
                <a:gd name="connsiteX155" fmla="*/ 781801 w 1600739"/>
                <a:gd name="connsiteY155" fmla="*/ 125515 h 2221409"/>
                <a:gd name="connsiteX156" fmla="*/ 855275 w 1600739"/>
                <a:gd name="connsiteY156" fmla="*/ 130279 h 2221409"/>
                <a:gd name="connsiteX157" fmla="*/ 805621 w 1600739"/>
                <a:gd name="connsiteY157" fmla="*/ 100971 h 2221409"/>
                <a:gd name="connsiteX158" fmla="*/ 815758 w 1600739"/>
                <a:gd name="connsiteY158" fmla="*/ 72586 h 2221409"/>
                <a:gd name="connsiteX159" fmla="*/ 823868 w 1600739"/>
                <a:gd name="connsiteY159" fmla="*/ 44201 h 2221409"/>
                <a:gd name="connsiteX160" fmla="*/ 865129 w 1600739"/>
                <a:gd name="connsiteY160" fmla="*/ 25169 h 2221409"/>
                <a:gd name="connsiteX161" fmla="*/ 889425 w 1600739"/>
                <a:gd name="connsiteY161" fmla="*/ 77893 h 2221409"/>
                <a:gd name="connsiteX162" fmla="*/ 911051 w 1600739"/>
                <a:gd name="connsiteY162" fmla="*/ 40146 h 2221409"/>
                <a:gd name="connsiteX163" fmla="*/ 917133 w 1600739"/>
                <a:gd name="connsiteY163" fmla="*/ 1624 h 2221409"/>
                <a:gd name="connsiteX164" fmla="*/ 998701 w 1600739"/>
                <a:gd name="connsiteY164" fmla="*/ 35864 h 2221409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781801 w 1600739"/>
                <a:gd name="connsiteY155" fmla="*/ 119658 h 2215552"/>
                <a:gd name="connsiteX156" fmla="*/ 855275 w 1600739"/>
                <a:gd name="connsiteY156" fmla="*/ 124422 h 2215552"/>
                <a:gd name="connsiteX157" fmla="*/ 805621 w 1600739"/>
                <a:gd name="connsiteY157" fmla="*/ 95114 h 2215552"/>
                <a:gd name="connsiteX158" fmla="*/ 815758 w 1600739"/>
                <a:gd name="connsiteY158" fmla="*/ 66729 h 2215552"/>
                <a:gd name="connsiteX159" fmla="*/ 823868 w 1600739"/>
                <a:gd name="connsiteY159" fmla="*/ 38344 h 2215552"/>
                <a:gd name="connsiteX160" fmla="*/ 865129 w 1600739"/>
                <a:gd name="connsiteY160" fmla="*/ 19312 h 2215552"/>
                <a:gd name="connsiteX161" fmla="*/ 889425 w 1600739"/>
                <a:gd name="connsiteY161" fmla="*/ 72036 h 2215552"/>
                <a:gd name="connsiteX162" fmla="*/ 911051 w 1600739"/>
                <a:gd name="connsiteY162" fmla="*/ 34289 h 2215552"/>
                <a:gd name="connsiteX163" fmla="*/ 900913 w 1600739"/>
                <a:gd name="connsiteY163" fmla="*/ 1850 h 2215552"/>
                <a:gd name="connsiteX164" fmla="*/ 998701 w 1600739"/>
                <a:gd name="connsiteY164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81801 w 1600739"/>
                <a:gd name="connsiteY156" fmla="*/ 119658 h 2215552"/>
                <a:gd name="connsiteX157" fmla="*/ 855275 w 1600739"/>
                <a:gd name="connsiteY157" fmla="*/ 124422 h 2215552"/>
                <a:gd name="connsiteX158" fmla="*/ 805621 w 1600739"/>
                <a:gd name="connsiteY158" fmla="*/ 95114 h 2215552"/>
                <a:gd name="connsiteX159" fmla="*/ 815758 w 1600739"/>
                <a:gd name="connsiteY159" fmla="*/ 66729 h 2215552"/>
                <a:gd name="connsiteX160" fmla="*/ 823868 w 1600739"/>
                <a:gd name="connsiteY160" fmla="*/ 38344 h 2215552"/>
                <a:gd name="connsiteX161" fmla="*/ 865129 w 1600739"/>
                <a:gd name="connsiteY161" fmla="*/ 19312 h 2215552"/>
                <a:gd name="connsiteX162" fmla="*/ 889425 w 1600739"/>
                <a:gd name="connsiteY162" fmla="*/ 72036 h 2215552"/>
                <a:gd name="connsiteX163" fmla="*/ 911051 w 1600739"/>
                <a:gd name="connsiteY163" fmla="*/ 34289 h 2215552"/>
                <a:gd name="connsiteX164" fmla="*/ 900913 w 1600739"/>
                <a:gd name="connsiteY164" fmla="*/ 1850 h 2215552"/>
                <a:gd name="connsiteX165" fmla="*/ 998701 w 1600739"/>
                <a:gd name="connsiteY165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781801 w 1600739"/>
                <a:gd name="connsiteY157" fmla="*/ 119658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99538 w 1600739"/>
                <a:gd name="connsiteY156" fmla="*/ 176213 h 2215552"/>
                <a:gd name="connsiteX157" fmla="*/ 692591 w 1600739"/>
                <a:gd name="connsiteY157" fmla="*/ 137905 h 2215552"/>
                <a:gd name="connsiteX158" fmla="*/ 855275 w 1600739"/>
                <a:gd name="connsiteY158" fmla="*/ 124422 h 2215552"/>
                <a:gd name="connsiteX159" fmla="*/ 805621 w 1600739"/>
                <a:gd name="connsiteY159" fmla="*/ 95114 h 2215552"/>
                <a:gd name="connsiteX160" fmla="*/ 815758 w 1600739"/>
                <a:gd name="connsiteY160" fmla="*/ 66729 h 2215552"/>
                <a:gd name="connsiteX161" fmla="*/ 823868 w 1600739"/>
                <a:gd name="connsiteY161" fmla="*/ 38344 h 2215552"/>
                <a:gd name="connsiteX162" fmla="*/ 865129 w 1600739"/>
                <a:gd name="connsiteY162" fmla="*/ 19312 h 2215552"/>
                <a:gd name="connsiteX163" fmla="*/ 889425 w 1600739"/>
                <a:gd name="connsiteY163" fmla="*/ 72036 h 2215552"/>
                <a:gd name="connsiteX164" fmla="*/ 911051 w 1600739"/>
                <a:gd name="connsiteY164" fmla="*/ 34289 h 2215552"/>
                <a:gd name="connsiteX165" fmla="*/ 900913 w 1600739"/>
                <a:gd name="connsiteY165" fmla="*/ 1850 h 2215552"/>
                <a:gd name="connsiteX166" fmla="*/ 998701 w 1600739"/>
                <a:gd name="connsiteY166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99538 w 1600739"/>
                <a:gd name="connsiteY157" fmla="*/ 176213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92591 w 1600739"/>
                <a:gd name="connsiteY158" fmla="*/ 137905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8988 w 1600739"/>
                <a:gd name="connsiteY157" fmla="*/ 164048 h 2215552"/>
                <a:gd name="connsiteX158" fmla="*/ 680426 w 1600739"/>
                <a:gd name="connsiteY158" fmla="*/ 166290 h 2215552"/>
                <a:gd name="connsiteX159" fmla="*/ 855275 w 1600739"/>
                <a:gd name="connsiteY159" fmla="*/ 124422 h 2215552"/>
                <a:gd name="connsiteX160" fmla="*/ 805621 w 1600739"/>
                <a:gd name="connsiteY160" fmla="*/ 95114 h 2215552"/>
                <a:gd name="connsiteX161" fmla="*/ 815758 w 1600739"/>
                <a:gd name="connsiteY161" fmla="*/ 66729 h 2215552"/>
                <a:gd name="connsiteX162" fmla="*/ 823868 w 1600739"/>
                <a:gd name="connsiteY162" fmla="*/ 38344 h 2215552"/>
                <a:gd name="connsiteX163" fmla="*/ 865129 w 1600739"/>
                <a:gd name="connsiteY163" fmla="*/ 19312 h 2215552"/>
                <a:gd name="connsiteX164" fmla="*/ 889425 w 1600739"/>
                <a:gd name="connsiteY164" fmla="*/ 72036 h 2215552"/>
                <a:gd name="connsiteX165" fmla="*/ 911051 w 1600739"/>
                <a:gd name="connsiteY165" fmla="*/ 34289 h 2215552"/>
                <a:gd name="connsiteX166" fmla="*/ 900913 w 1600739"/>
                <a:gd name="connsiteY166" fmla="*/ 1850 h 2215552"/>
                <a:gd name="connsiteX167" fmla="*/ 998701 w 1600739"/>
                <a:gd name="connsiteY167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64048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855275 w 1600739"/>
                <a:gd name="connsiteY160" fmla="*/ 124422 h 2215552"/>
                <a:gd name="connsiteX161" fmla="*/ 805621 w 1600739"/>
                <a:gd name="connsiteY161" fmla="*/ 95114 h 2215552"/>
                <a:gd name="connsiteX162" fmla="*/ 815758 w 1600739"/>
                <a:gd name="connsiteY162" fmla="*/ 66729 h 2215552"/>
                <a:gd name="connsiteX163" fmla="*/ 823868 w 1600739"/>
                <a:gd name="connsiteY163" fmla="*/ 38344 h 2215552"/>
                <a:gd name="connsiteX164" fmla="*/ 865129 w 1600739"/>
                <a:gd name="connsiteY164" fmla="*/ 19312 h 2215552"/>
                <a:gd name="connsiteX165" fmla="*/ 889425 w 1600739"/>
                <a:gd name="connsiteY165" fmla="*/ 72036 h 2215552"/>
                <a:gd name="connsiteX166" fmla="*/ 911051 w 1600739"/>
                <a:gd name="connsiteY166" fmla="*/ 34289 h 2215552"/>
                <a:gd name="connsiteX167" fmla="*/ 900913 w 1600739"/>
                <a:gd name="connsiteY167" fmla="*/ 1850 h 2215552"/>
                <a:gd name="connsiteX168" fmla="*/ 998701 w 1600739"/>
                <a:gd name="connsiteY168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700191 w 1600739"/>
                <a:gd name="connsiteY160" fmla="*/ 82948 h 2215552"/>
                <a:gd name="connsiteX161" fmla="*/ 855275 w 1600739"/>
                <a:gd name="connsiteY161" fmla="*/ 124422 h 2215552"/>
                <a:gd name="connsiteX162" fmla="*/ 805621 w 1600739"/>
                <a:gd name="connsiteY162" fmla="*/ 95114 h 2215552"/>
                <a:gd name="connsiteX163" fmla="*/ 815758 w 1600739"/>
                <a:gd name="connsiteY163" fmla="*/ 66729 h 2215552"/>
                <a:gd name="connsiteX164" fmla="*/ 823868 w 1600739"/>
                <a:gd name="connsiteY164" fmla="*/ 38344 h 2215552"/>
                <a:gd name="connsiteX165" fmla="*/ 865129 w 1600739"/>
                <a:gd name="connsiteY165" fmla="*/ 19312 h 2215552"/>
                <a:gd name="connsiteX166" fmla="*/ 889425 w 1600739"/>
                <a:gd name="connsiteY166" fmla="*/ 72036 h 2215552"/>
                <a:gd name="connsiteX167" fmla="*/ 911051 w 1600739"/>
                <a:gd name="connsiteY167" fmla="*/ 34289 h 2215552"/>
                <a:gd name="connsiteX168" fmla="*/ 900913 w 1600739"/>
                <a:gd name="connsiteY168" fmla="*/ 1850 h 2215552"/>
                <a:gd name="connsiteX169" fmla="*/ 998701 w 1600739"/>
                <a:gd name="connsiteY169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00191 w 1600739"/>
                <a:gd name="connsiteY161" fmla="*/ 82948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3834 w 1600739"/>
                <a:gd name="connsiteY160" fmla="*/ 12349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28576 w 1600739"/>
                <a:gd name="connsiteY161" fmla="*/ 101196 h 2215552"/>
                <a:gd name="connsiteX162" fmla="*/ 855275 w 1600739"/>
                <a:gd name="connsiteY162" fmla="*/ 124422 h 2215552"/>
                <a:gd name="connsiteX163" fmla="*/ 805621 w 1600739"/>
                <a:gd name="connsiteY163" fmla="*/ 95114 h 2215552"/>
                <a:gd name="connsiteX164" fmla="*/ 815758 w 1600739"/>
                <a:gd name="connsiteY164" fmla="*/ 66729 h 2215552"/>
                <a:gd name="connsiteX165" fmla="*/ 823868 w 1600739"/>
                <a:gd name="connsiteY165" fmla="*/ 38344 h 2215552"/>
                <a:gd name="connsiteX166" fmla="*/ 865129 w 1600739"/>
                <a:gd name="connsiteY166" fmla="*/ 19312 h 2215552"/>
                <a:gd name="connsiteX167" fmla="*/ 889425 w 1600739"/>
                <a:gd name="connsiteY167" fmla="*/ 72036 h 2215552"/>
                <a:gd name="connsiteX168" fmla="*/ 911051 w 1600739"/>
                <a:gd name="connsiteY168" fmla="*/ 34289 h 2215552"/>
                <a:gd name="connsiteX169" fmla="*/ 900913 w 1600739"/>
                <a:gd name="connsiteY169" fmla="*/ 1850 h 2215552"/>
                <a:gd name="connsiteX170" fmla="*/ 998701 w 1600739"/>
                <a:gd name="connsiteY170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855275 w 1600739"/>
                <a:gd name="connsiteY163" fmla="*/ 124422 h 2215552"/>
                <a:gd name="connsiteX164" fmla="*/ 805621 w 1600739"/>
                <a:gd name="connsiteY164" fmla="*/ 95114 h 2215552"/>
                <a:gd name="connsiteX165" fmla="*/ 815758 w 1600739"/>
                <a:gd name="connsiteY165" fmla="*/ 66729 h 2215552"/>
                <a:gd name="connsiteX166" fmla="*/ 823868 w 1600739"/>
                <a:gd name="connsiteY166" fmla="*/ 38344 h 2215552"/>
                <a:gd name="connsiteX167" fmla="*/ 865129 w 1600739"/>
                <a:gd name="connsiteY167" fmla="*/ 19312 h 2215552"/>
                <a:gd name="connsiteX168" fmla="*/ 889425 w 1600739"/>
                <a:gd name="connsiteY168" fmla="*/ 72036 h 2215552"/>
                <a:gd name="connsiteX169" fmla="*/ 911051 w 1600739"/>
                <a:gd name="connsiteY169" fmla="*/ 34289 h 2215552"/>
                <a:gd name="connsiteX170" fmla="*/ 900913 w 1600739"/>
                <a:gd name="connsiteY170" fmla="*/ 1850 h 2215552"/>
                <a:gd name="connsiteX171" fmla="*/ 998701 w 1600739"/>
                <a:gd name="connsiteY171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855275 w 1600739"/>
                <a:gd name="connsiteY164" fmla="*/ 124422 h 2215552"/>
                <a:gd name="connsiteX165" fmla="*/ 805621 w 1600739"/>
                <a:gd name="connsiteY165" fmla="*/ 95114 h 2215552"/>
                <a:gd name="connsiteX166" fmla="*/ 815758 w 1600739"/>
                <a:gd name="connsiteY166" fmla="*/ 66729 h 2215552"/>
                <a:gd name="connsiteX167" fmla="*/ 823868 w 1600739"/>
                <a:gd name="connsiteY167" fmla="*/ 38344 h 2215552"/>
                <a:gd name="connsiteX168" fmla="*/ 865129 w 1600739"/>
                <a:gd name="connsiteY168" fmla="*/ 19312 h 2215552"/>
                <a:gd name="connsiteX169" fmla="*/ 889425 w 1600739"/>
                <a:gd name="connsiteY169" fmla="*/ 72036 h 2215552"/>
                <a:gd name="connsiteX170" fmla="*/ 911051 w 1600739"/>
                <a:gd name="connsiteY170" fmla="*/ 34289 h 2215552"/>
                <a:gd name="connsiteX171" fmla="*/ 900913 w 1600739"/>
                <a:gd name="connsiteY171" fmla="*/ 1850 h 2215552"/>
                <a:gd name="connsiteX172" fmla="*/ 998701 w 1600739"/>
                <a:gd name="connsiteY172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05621 w 1600739"/>
                <a:gd name="connsiteY166" fmla="*/ 9511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55275 w 1600739"/>
                <a:gd name="connsiteY165" fmla="*/ 124422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998701 w 1600739"/>
                <a:gd name="connsiteY0" fmla="*/ 30007 h 2215552"/>
                <a:gd name="connsiteX1" fmla="*/ 1209038 w 1600739"/>
                <a:gd name="connsiteY1" fmla="*/ 58375 h 2215552"/>
                <a:gd name="connsiteX2" fmla="*/ 1368312 w 1600739"/>
                <a:gd name="connsiteY2" fmla="*/ 204977 h 2215552"/>
                <a:gd name="connsiteX3" fmla="*/ 1323971 w 1600739"/>
                <a:gd name="connsiteY3" fmla="*/ 288565 h 2215552"/>
                <a:gd name="connsiteX4" fmla="*/ 1225206 w 1600739"/>
                <a:gd name="connsiteY4" fmla="*/ 295927 h 2215552"/>
                <a:gd name="connsiteX5" fmla="*/ 1082740 w 1600739"/>
                <a:gd name="connsiteY5" fmla="*/ 313901 h 2215552"/>
                <a:gd name="connsiteX6" fmla="*/ 1095706 w 1600739"/>
                <a:gd name="connsiteY6" fmla="*/ 345300 h 2215552"/>
                <a:gd name="connsiteX7" fmla="*/ 1191270 w 1600739"/>
                <a:gd name="connsiteY7" fmla="*/ 327327 h 2215552"/>
                <a:gd name="connsiteX8" fmla="*/ 1267305 w 1600739"/>
                <a:gd name="connsiteY8" fmla="*/ 384278 h 2215552"/>
                <a:gd name="connsiteX9" fmla="*/ 1317568 w 1600739"/>
                <a:gd name="connsiteY9" fmla="*/ 334906 h 2215552"/>
                <a:gd name="connsiteX10" fmla="*/ 1340139 w 1600739"/>
                <a:gd name="connsiteY10" fmla="*/ 394673 h 2215552"/>
                <a:gd name="connsiteX11" fmla="*/ 1312606 w 1600739"/>
                <a:gd name="connsiteY11" fmla="*/ 490387 h 2215552"/>
                <a:gd name="connsiteX12" fmla="*/ 1379037 w 1600739"/>
                <a:gd name="connsiteY12" fmla="*/ 430620 h 2215552"/>
                <a:gd name="connsiteX13" fmla="*/ 1505175 w 1600739"/>
                <a:gd name="connsiteY13" fmla="*/ 366305 h 2215552"/>
                <a:gd name="connsiteX14" fmla="*/ 1584572 w 1600739"/>
                <a:gd name="connsiteY14" fmla="*/ 399220 h 2215552"/>
                <a:gd name="connsiteX15" fmla="*/ 1600739 w 1600739"/>
                <a:gd name="connsiteY15" fmla="*/ 466350 h 2215552"/>
                <a:gd name="connsiteX16" fmla="*/ 1493970 w 1600739"/>
                <a:gd name="connsiteY16" fmla="*/ 575490 h 2215552"/>
                <a:gd name="connsiteX17" fmla="*/ 1477802 w 1600739"/>
                <a:gd name="connsiteY17" fmla="*/ 606889 h 2215552"/>
                <a:gd name="connsiteX18" fmla="*/ 1393604 w 1600739"/>
                <a:gd name="connsiteY18" fmla="*/ 632225 h 2215552"/>
                <a:gd name="connsiteX19" fmla="*/ 1384639 w 1600739"/>
                <a:gd name="connsiteY19" fmla="*/ 681814 h 2215552"/>
                <a:gd name="connsiteX20" fmla="*/ 1424338 w 1600739"/>
                <a:gd name="connsiteY20" fmla="*/ 738333 h 2215552"/>
                <a:gd name="connsiteX21" fmla="*/ 1422577 w 1600739"/>
                <a:gd name="connsiteY21" fmla="*/ 845741 h 2215552"/>
                <a:gd name="connsiteX22" fmla="*/ 1404969 w 1600739"/>
                <a:gd name="connsiteY22" fmla="*/ 950550 h 2215552"/>
                <a:gd name="connsiteX23" fmla="*/ 1443860 w 1600739"/>
                <a:gd name="connsiteY23" fmla="*/ 1002015 h 2215552"/>
                <a:gd name="connsiteX24" fmla="*/ 1433567 w 1600739"/>
                <a:gd name="connsiteY24" fmla="*/ 1059441 h 2215552"/>
                <a:gd name="connsiteX25" fmla="*/ 1416086 w 1600739"/>
                <a:gd name="connsiteY25" fmla="*/ 1034062 h 2215552"/>
                <a:gd name="connsiteX26" fmla="*/ 1393604 w 1600739"/>
                <a:gd name="connsiteY26" fmla="*/ 1028290 h 2215552"/>
                <a:gd name="connsiteX27" fmla="*/ 1351504 w 1600739"/>
                <a:gd name="connsiteY27" fmla="*/ 1059690 h 2215552"/>
                <a:gd name="connsiteX28" fmla="*/ 1396805 w 1600739"/>
                <a:gd name="connsiteY28" fmla="*/ 1116425 h 2215552"/>
                <a:gd name="connsiteX29" fmla="*/ 1404969 w 1600739"/>
                <a:gd name="connsiteY29" fmla="*/ 1198713 h 2215552"/>
                <a:gd name="connsiteX30" fmla="*/ 1379037 w 1600739"/>
                <a:gd name="connsiteY30" fmla="*/ 1204560 h 2215552"/>
                <a:gd name="connsiteX31" fmla="*/ 1412972 w 1600739"/>
                <a:gd name="connsiteY31" fmla="*/ 1286848 h 2215552"/>
                <a:gd name="connsiteX32" fmla="*/ 1339271 w 1600739"/>
                <a:gd name="connsiteY32" fmla="*/ 1289452 h 2215552"/>
                <a:gd name="connsiteX33" fmla="*/ 1385440 w 1600739"/>
                <a:gd name="connsiteY33" fmla="*/ 1328641 h 2215552"/>
                <a:gd name="connsiteX34" fmla="*/ 1374075 w 1600739"/>
                <a:gd name="connsiteY34" fmla="*/ 1357009 h 2215552"/>
                <a:gd name="connsiteX35" fmla="*/ 1340139 w 1600739"/>
                <a:gd name="connsiteY35" fmla="*/ 1367620 h 2215552"/>
                <a:gd name="connsiteX36" fmla="*/ 1291321 w 1600739"/>
                <a:gd name="connsiteY36" fmla="*/ 1367709 h 2215552"/>
                <a:gd name="connsiteX37" fmla="*/ 1336937 w 1600739"/>
                <a:gd name="connsiteY37" fmla="*/ 1424355 h 2215552"/>
                <a:gd name="connsiteX38" fmla="*/ 1336937 w 1600739"/>
                <a:gd name="connsiteY38" fmla="*/ 1460302 h 2215552"/>
                <a:gd name="connsiteX39" fmla="*/ 1244619 w 1600739"/>
                <a:gd name="connsiteY39" fmla="*/ 1447979 h 2215552"/>
                <a:gd name="connsiteX40" fmla="*/ 1285462 w 1600739"/>
                <a:gd name="connsiteY40" fmla="*/ 1471055 h 2215552"/>
                <a:gd name="connsiteX41" fmla="*/ 1306203 w 1600739"/>
                <a:gd name="connsiteY41" fmla="*/ 1483515 h 2215552"/>
                <a:gd name="connsiteX42" fmla="*/ 1340139 w 1600739"/>
                <a:gd name="connsiteY42" fmla="*/ 1517038 h 2215552"/>
                <a:gd name="connsiteX43" fmla="*/ 1351504 w 1600739"/>
                <a:gd name="connsiteY43" fmla="*/ 1576805 h 2215552"/>
                <a:gd name="connsiteX44" fmla="*/ 1301241 w 1600739"/>
                <a:gd name="connsiteY44" fmla="*/ 1590231 h 2215552"/>
                <a:gd name="connsiteX45" fmla="*/ 1294691 w 1600739"/>
                <a:gd name="connsiteY45" fmla="*/ 1546908 h 2215552"/>
                <a:gd name="connsiteX46" fmla="*/ 1239773 w 1600739"/>
                <a:gd name="connsiteY46" fmla="*/ 1506643 h 2215552"/>
                <a:gd name="connsiteX47" fmla="*/ 1252079 w 1600739"/>
                <a:gd name="connsiteY47" fmla="*/ 1546080 h 2215552"/>
                <a:gd name="connsiteX48" fmla="*/ 1246470 w 1600739"/>
                <a:gd name="connsiteY48" fmla="*/ 1547949 h 2215552"/>
                <a:gd name="connsiteX49" fmla="*/ 1170270 w 1600739"/>
                <a:gd name="connsiteY49" fmla="*/ 1551759 h 2215552"/>
                <a:gd name="connsiteX50" fmla="*/ 1164555 w 1600739"/>
                <a:gd name="connsiteY50" fmla="*/ 1555569 h 2215552"/>
                <a:gd name="connsiteX51" fmla="*/ 1170270 w 1600739"/>
                <a:gd name="connsiteY51" fmla="*/ 1557474 h 2215552"/>
                <a:gd name="connsiteX52" fmla="*/ 1206465 w 1600739"/>
                <a:gd name="connsiteY52" fmla="*/ 1559379 h 2215552"/>
                <a:gd name="connsiteX53" fmla="*/ 1214085 w 1600739"/>
                <a:gd name="connsiteY53" fmla="*/ 1561284 h 2215552"/>
                <a:gd name="connsiteX54" fmla="*/ 1223610 w 1600739"/>
                <a:gd name="connsiteY54" fmla="*/ 1563189 h 2215552"/>
                <a:gd name="connsiteX55" fmla="*/ 1235040 w 1600739"/>
                <a:gd name="connsiteY55" fmla="*/ 1566999 h 2215552"/>
                <a:gd name="connsiteX56" fmla="*/ 1250280 w 1600739"/>
                <a:gd name="connsiteY56" fmla="*/ 1568904 h 2215552"/>
                <a:gd name="connsiteX57" fmla="*/ 1258955 w 1600739"/>
                <a:gd name="connsiteY57" fmla="*/ 1568115 h 2215552"/>
                <a:gd name="connsiteX58" fmla="*/ 1259302 w 1600739"/>
                <a:gd name="connsiteY58" fmla="*/ 1569225 h 2215552"/>
                <a:gd name="connsiteX59" fmla="*/ 1191759 w 1600739"/>
                <a:gd name="connsiteY59" fmla="*/ 1598084 h 2215552"/>
                <a:gd name="connsiteX60" fmla="*/ 1166879 w 1600739"/>
                <a:gd name="connsiteY60" fmla="*/ 1613647 h 2215552"/>
                <a:gd name="connsiteX61" fmla="*/ 1221126 w 1600739"/>
                <a:gd name="connsiteY61" fmla="*/ 1616808 h 2215552"/>
                <a:gd name="connsiteX62" fmla="*/ 1249444 w 1600739"/>
                <a:gd name="connsiteY62" fmla="*/ 1627994 h 2215552"/>
                <a:gd name="connsiteX63" fmla="*/ 1332135 w 1600739"/>
                <a:gd name="connsiteY63" fmla="*/ 1615567 h 2215552"/>
                <a:gd name="connsiteX64" fmla="*/ 1264104 w 1600739"/>
                <a:gd name="connsiteY64" fmla="*/ 1675334 h 2215552"/>
                <a:gd name="connsiteX65" fmla="*/ 1191270 w 1600739"/>
                <a:gd name="connsiteY65" fmla="*/ 1729254 h 2215552"/>
                <a:gd name="connsiteX66" fmla="*/ 1113634 w 1600739"/>
                <a:gd name="connsiteY66" fmla="*/ 1750042 h 2215552"/>
                <a:gd name="connsiteX67" fmla="*/ 1072462 w 1600739"/>
                <a:gd name="connsiteY67" fmla="*/ 1729087 h 2215552"/>
                <a:gd name="connsiteX68" fmla="*/ 1079220 w 1600739"/>
                <a:gd name="connsiteY68" fmla="*/ 1758839 h 2215552"/>
                <a:gd name="connsiteX69" fmla="*/ 1022872 w 1600739"/>
                <a:gd name="connsiteY69" fmla="*/ 1838394 h 2215552"/>
                <a:gd name="connsiteX70" fmla="*/ 967967 w 1600739"/>
                <a:gd name="connsiteY70" fmla="*/ 1880187 h 2215552"/>
                <a:gd name="connsiteX71" fmla="*/ 898604 w 1600739"/>
                <a:gd name="connsiteY71" fmla="*/ 1907595 h 2215552"/>
                <a:gd name="connsiteX72" fmla="*/ 859257 w 1600739"/>
                <a:gd name="connsiteY72" fmla="*/ 1875301 h 2215552"/>
                <a:gd name="connsiteX73" fmla="*/ 877205 w 1600739"/>
                <a:gd name="connsiteY73" fmla="*/ 1922628 h 2215552"/>
                <a:gd name="connsiteX74" fmla="*/ 852730 w 1600739"/>
                <a:gd name="connsiteY74" fmla="*/ 1964462 h 2215552"/>
                <a:gd name="connsiteX75" fmla="*/ 827370 w 1600739"/>
                <a:gd name="connsiteY75" fmla="*/ 1968954 h 2215552"/>
                <a:gd name="connsiteX76" fmla="*/ 854635 w 1600739"/>
                <a:gd name="connsiteY76" fmla="*/ 1986296 h 2215552"/>
                <a:gd name="connsiteX77" fmla="*/ 838467 w 1600739"/>
                <a:gd name="connsiteY77" fmla="*/ 2022026 h 2215552"/>
                <a:gd name="connsiteX78" fmla="*/ 800178 w 1600739"/>
                <a:gd name="connsiteY78" fmla="*/ 2048407 h 2215552"/>
                <a:gd name="connsiteX79" fmla="*/ 807733 w 1600739"/>
                <a:gd name="connsiteY79" fmla="*/ 2104314 h 2215552"/>
                <a:gd name="connsiteX80" fmla="*/ 796368 w 1600739"/>
                <a:gd name="connsiteY80" fmla="*/ 2146107 h 2215552"/>
                <a:gd name="connsiteX81" fmla="*/ 790718 w 1600739"/>
                <a:gd name="connsiteY81" fmla="*/ 2206910 h 2215552"/>
                <a:gd name="connsiteX82" fmla="*/ 755923 w 1600739"/>
                <a:gd name="connsiteY82" fmla="*/ 2215518 h 2215552"/>
                <a:gd name="connsiteX83" fmla="*/ 746105 w 1600739"/>
                <a:gd name="connsiteY83" fmla="*/ 2195480 h 2215552"/>
                <a:gd name="connsiteX84" fmla="*/ 711058 w 1600739"/>
                <a:gd name="connsiteY84" fmla="*/ 2189880 h 2215552"/>
                <a:gd name="connsiteX85" fmla="*/ 681193 w 1600739"/>
                <a:gd name="connsiteY85" fmla="*/ 2156718 h 2215552"/>
                <a:gd name="connsiteX86" fmla="*/ 655503 w 1600739"/>
                <a:gd name="connsiteY86" fmla="*/ 2156718 h 2215552"/>
                <a:gd name="connsiteX87" fmla="*/ 627970 w 1600739"/>
                <a:gd name="connsiteY87" fmla="*/ 2128134 h 2215552"/>
                <a:gd name="connsiteX88" fmla="*/ 614918 w 1600739"/>
                <a:gd name="connsiteY88" fmla="*/ 2091605 h 2215552"/>
                <a:gd name="connsiteX89" fmla="*/ 617054 w 1600739"/>
                <a:gd name="connsiteY89" fmla="*/ 2061694 h 2215552"/>
                <a:gd name="connsiteX90" fmla="*/ 588302 w 1600739"/>
                <a:gd name="connsiteY90" fmla="*/ 2045690 h 2215552"/>
                <a:gd name="connsiteX91" fmla="*/ 597827 w 1600739"/>
                <a:gd name="connsiteY91" fmla="*/ 2018964 h 2215552"/>
                <a:gd name="connsiteX92" fmla="*/ 567916 w 1600739"/>
                <a:gd name="connsiteY92" fmla="*/ 2014692 h 2215552"/>
                <a:gd name="connsiteX93" fmla="*/ 549410 w 1600739"/>
                <a:gd name="connsiteY93" fmla="*/ 1991162 h 2215552"/>
                <a:gd name="connsiteX94" fmla="*/ 557272 w 1600739"/>
                <a:gd name="connsiteY94" fmla="*/ 1965277 h 2215552"/>
                <a:gd name="connsiteX95" fmla="*/ 533733 w 1600739"/>
                <a:gd name="connsiteY95" fmla="*/ 1957008 h 2215552"/>
                <a:gd name="connsiteX96" fmla="*/ 549798 w 1600739"/>
                <a:gd name="connsiteY96" fmla="*/ 1924450 h 2215552"/>
                <a:gd name="connsiteX97" fmla="*/ 516641 w 1600739"/>
                <a:gd name="connsiteY97" fmla="*/ 1912142 h 2215552"/>
                <a:gd name="connsiteX98" fmla="*/ 513037 w 1600739"/>
                <a:gd name="connsiteY98" fmla="*/ 1874124 h 2215552"/>
                <a:gd name="connsiteX99" fmla="*/ 524402 w 1600739"/>
                <a:gd name="connsiteY99" fmla="*/ 1830815 h 2215552"/>
                <a:gd name="connsiteX100" fmla="*/ 505033 w 1600739"/>
                <a:gd name="connsiteY100" fmla="*/ 1806994 h 2215552"/>
                <a:gd name="connsiteX101" fmla="*/ 532566 w 1600739"/>
                <a:gd name="connsiteY101" fmla="*/ 1735101 h 2215552"/>
                <a:gd name="connsiteX102" fmla="*/ 569703 w 1600739"/>
                <a:gd name="connsiteY102" fmla="*/ 1711280 h 2215552"/>
                <a:gd name="connsiteX103" fmla="*/ 582669 w 1600739"/>
                <a:gd name="connsiteY103" fmla="*/ 1682913 h 2215552"/>
                <a:gd name="connsiteX104" fmla="*/ 585871 w 1600739"/>
                <a:gd name="connsiteY104" fmla="*/ 1628992 h 2215552"/>
                <a:gd name="connsiteX105" fmla="*/ 555136 w 1600739"/>
                <a:gd name="connsiteY105" fmla="*/ 1651513 h 2215552"/>
                <a:gd name="connsiteX106" fmla="*/ 521824 w 1600739"/>
                <a:gd name="connsiteY106" fmla="*/ 1630148 h 2215552"/>
                <a:gd name="connsiteX107" fmla="*/ 485504 w 1600739"/>
                <a:gd name="connsiteY107" fmla="*/ 1600625 h 2215552"/>
                <a:gd name="connsiteX108" fmla="*/ 493668 w 1600739"/>
                <a:gd name="connsiteY108" fmla="*/ 1566410 h 2215552"/>
                <a:gd name="connsiteX109" fmla="*/ 559657 w 1600739"/>
                <a:gd name="connsiteY109" fmla="*/ 1606728 h 2215552"/>
                <a:gd name="connsiteX110" fmla="*/ 574505 w 1600739"/>
                <a:gd name="connsiteY110" fmla="*/ 1584167 h 2215552"/>
                <a:gd name="connsiteX111" fmla="*/ 527604 w 1600739"/>
                <a:gd name="connsiteY111" fmla="*/ 1533495 h 2215552"/>
                <a:gd name="connsiteX112" fmla="*/ 505033 w 1600739"/>
                <a:gd name="connsiteY112" fmla="*/ 1509458 h 2215552"/>
                <a:gd name="connsiteX113" fmla="*/ 479101 w 1600739"/>
                <a:gd name="connsiteY113" fmla="*/ 1520069 h 2215552"/>
                <a:gd name="connsiteX114" fmla="*/ 456371 w 1600739"/>
                <a:gd name="connsiteY114" fmla="*/ 1502096 h 2215552"/>
                <a:gd name="connsiteX115" fmla="*/ 485504 w 1600739"/>
                <a:gd name="connsiteY115" fmla="*/ 1427387 h 2215552"/>
                <a:gd name="connsiteX116" fmla="*/ 470938 w 1600739"/>
                <a:gd name="connsiteY116" fmla="*/ 1400535 h 2215552"/>
                <a:gd name="connsiteX117" fmla="*/ 448367 w 1600739"/>
                <a:gd name="connsiteY117" fmla="*/ 1339252 h 2215552"/>
                <a:gd name="connsiteX118" fmla="*/ 417633 w 1600739"/>
                <a:gd name="connsiteY118" fmla="*/ 1248086 h 2215552"/>
                <a:gd name="connsiteX119" fmla="*/ 383537 w 1600739"/>
                <a:gd name="connsiteY119" fmla="*/ 1212139 h 2215552"/>
                <a:gd name="connsiteX120" fmla="*/ 383537 w 1600739"/>
                <a:gd name="connsiteY120" fmla="*/ 1170345 h 2215552"/>
                <a:gd name="connsiteX121" fmla="*/ 314065 w 1600739"/>
                <a:gd name="connsiteY121" fmla="*/ 1113393 h 2215552"/>
                <a:gd name="connsiteX122" fmla="*/ 260600 w 1600739"/>
                <a:gd name="connsiteY122" fmla="*/ 1106031 h 2215552"/>
                <a:gd name="connsiteX123" fmla="*/ 187767 w 1600739"/>
                <a:gd name="connsiteY123" fmla="*/ 1109062 h 2215552"/>
                <a:gd name="connsiteX124" fmla="*/ 126298 w 1600739"/>
                <a:gd name="connsiteY124" fmla="*/ 1120972 h 2215552"/>
                <a:gd name="connsiteX125" fmla="*/ 112709 w 1600739"/>
                <a:gd name="connsiteY125" fmla="*/ 1065976 h 2215552"/>
                <a:gd name="connsiteX126" fmla="*/ 50103 w 1600739"/>
                <a:gd name="connsiteY126" fmla="*/ 1020928 h 2215552"/>
                <a:gd name="connsiteX127" fmla="*/ 118135 w 1600739"/>
                <a:gd name="connsiteY127" fmla="*/ 986497 h 2215552"/>
                <a:gd name="connsiteX128" fmla="*/ 168398 w 1600739"/>
                <a:gd name="connsiteY128" fmla="*/ 978917 h 2215552"/>
                <a:gd name="connsiteX129" fmla="*/ 181575 w 1600739"/>
                <a:gd name="connsiteY129" fmla="*/ 953589 h 2215552"/>
                <a:gd name="connsiteX130" fmla="*/ 58267 w 1600739"/>
                <a:gd name="connsiteY130" fmla="*/ 950550 h 2215552"/>
                <a:gd name="connsiteX131" fmla="*/ 0 w 1600739"/>
                <a:gd name="connsiteY131" fmla="*/ 904209 h 2215552"/>
                <a:gd name="connsiteX132" fmla="*/ 3202 w 1600739"/>
                <a:gd name="connsiteY132" fmla="*/ 857867 h 2215552"/>
                <a:gd name="connsiteX133" fmla="*/ 103568 w 1600739"/>
                <a:gd name="connsiteY133" fmla="*/ 801132 h 2215552"/>
                <a:gd name="connsiteX134" fmla="*/ 191448 w 1600739"/>
                <a:gd name="connsiteY134" fmla="*/ 784437 h 2215552"/>
                <a:gd name="connsiteX135" fmla="*/ 220471 w 1600739"/>
                <a:gd name="connsiteY135" fmla="*/ 648177 h 2215552"/>
                <a:gd name="connsiteX136" fmla="*/ 147029 w 1600739"/>
                <a:gd name="connsiteY136" fmla="*/ 608546 h 2215552"/>
                <a:gd name="connsiteX137" fmla="*/ 190714 w 1600739"/>
                <a:gd name="connsiteY137" fmla="*/ 530639 h 2215552"/>
                <a:gd name="connsiteX138" fmla="*/ 219675 w 1600739"/>
                <a:gd name="connsiteY138" fmla="*/ 534489 h 2215552"/>
                <a:gd name="connsiteX139" fmla="*/ 231105 w 1600739"/>
                <a:gd name="connsiteY139" fmla="*/ 538299 h 2215552"/>
                <a:gd name="connsiteX140" fmla="*/ 214945 w 1600739"/>
                <a:gd name="connsiteY140" fmla="*/ 508351 h 2215552"/>
                <a:gd name="connsiteX141" fmla="*/ 286532 w 1600739"/>
                <a:gd name="connsiteY141" fmla="*/ 461802 h 2215552"/>
                <a:gd name="connsiteX142" fmla="*/ 275167 w 1600739"/>
                <a:gd name="connsiteY142" fmla="*/ 388609 h 2215552"/>
                <a:gd name="connsiteX143" fmla="*/ 341438 w 1600739"/>
                <a:gd name="connsiteY143" fmla="*/ 342268 h 2215552"/>
                <a:gd name="connsiteX144" fmla="*/ 398745 w 1600739"/>
                <a:gd name="connsiteY144" fmla="*/ 368754 h 2215552"/>
                <a:gd name="connsiteX145" fmla="*/ 409404 w 1600739"/>
                <a:gd name="connsiteY145" fmla="*/ 301692 h 2215552"/>
                <a:gd name="connsiteX146" fmla="*/ 471135 w 1600739"/>
                <a:gd name="connsiteY146" fmla="*/ 355419 h 2215552"/>
                <a:gd name="connsiteX147" fmla="*/ 501672 w 1600739"/>
                <a:gd name="connsiteY147" fmla="*/ 292946 h 2215552"/>
                <a:gd name="connsiteX148" fmla="*/ 532566 w 1600739"/>
                <a:gd name="connsiteY148" fmla="*/ 370636 h 2215552"/>
                <a:gd name="connsiteX149" fmla="*/ 600437 w 1600739"/>
                <a:gd name="connsiteY149" fmla="*/ 270591 h 2215552"/>
                <a:gd name="connsiteX150" fmla="*/ 661906 w 1600739"/>
                <a:gd name="connsiteY150" fmla="*/ 337937 h 2215552"/>
                <a:gd name="connsiteX151" fmla="*/ 700804 w 1600739"/>
                <a:gd name="connsiteY151" fmla="*/ 352879 h 2215552"/>
                <a:gd name="connsiteX152" fmla="*/ 754268 w 1600739"/>
                <a:gd name="connsiteY152" fmla="*/ 405067 h 2215552"/>
                <a:gd name="connsiteX153" fmla="*/ 689438 w 1600739"/>
                <a:gd name="connsiteY153" fmla="*/ 313901 h 2215552"/>
                <a:gd name="connsiteX154" fmla="*/ 692800 w 1600739"/>
                <a:gd name="connsiteY154" fmla="*/ 236160 h 2215552"/>
                <a:gd name="connsiteX155" fmla="*/ 665724 w 1600739"/>
                <a:gd name="connsiteY155" fmla="*/ 194460 h 2215552"/>
                <a:gd name="connsiteX156" fmla="*/ 746824 w 1600739"/>
                <a:gd name="connsiteY156" fmla="*/ 196488 h 2215552"/>
                <a:gd name="connsiteX157" fmla="*/ 754934 w 1600739"/>
                <a:gd name="connsiteY157" fmla="*/ 182295 h 2215552"/>
                <a:gd name="connsiteX158" fmla="*/ 758988 w 1600739"/>
                <a:gd name="connsiteY158" fmla="*/ 176213 h 2215552"/>
                <a:gd name="connsiteX159" fmla="*/ 680426 w 1600739"/>
                <a:gd name="connsiteY159" fmla="*/ 166290 h 2215552"/>
                <a:gd name="connsiteX160" fmla="*/ 675861 w 1600739"/>
                <a:gd name="connsiteY160" fmla="*/ 147828 h 2215552"/>
                <a:gd name="connsiteX161" fmla="*/ 706274 w 1600739"/>
                <a:gd name="connsiteY161" fmla="*/ 119443 h 2215552"/>
                <a:gd name="connsiteX162" fmla="*/ 728576 w 1600739"/>
                <a:gd name="connsiteY162" fmla="*/ 101196 h 2215552"/>
                <a:gd name="connsiteX163" fmla="*/ 752906 w 1600739"/>
                <a:gd name="connsiteY163" fmla="*/ 117415 h 2215552"/>
                <a:gd name="connsiteX164" fmla="*/ 787373 w 1600739"/>
                <a:gd name="connsiteY164" fmla="*/ 117415 h 2215552"/>
                <a:gd name="connsiteX165" fmla="*/ 818780 w 1600739"/>
                <a:gd name="connsiteY165" fmla="*/ 114285 h 2215552"/>
                <a:gd name="connsiteX166" fmla="*/ 813731 w 1600739"/>
                <a:gd name="connsiteY166" fmla="*/ 87004 h 2215552"/>
                <a:gd name="connsiteX167" fmla="*/ 815758 w 1600739"/>
                <a:gd name="connsiteY167" fmla="*/ 66729 h 2215552"/>
                <a:gd name="connsiteX168" fmla="*/ 823868 w 1600739"/>
                <a:gd name="connsiteY168" fmla="*/ 38344 h 2215552"/>
                <a:gd name="connsiteX169" fmla="*/ 865129 w 1600739"/>
                <a:gd name="connsiteY169" fmla="*/ 19312 h 2215552"/>
                <a:gd name="connsiteX170" fmla="*/ 889425 w 1600739"/>
                <a:gd name="connsiteY170" fmla="*/ 72036 h 2215552"/>
                <a:gd name="connsiteX171" fmla="*/ 911051 w 1600739"/>
                <a:gd name="connsiteY171" fmla="*/ 34289 h 2215552"/>
                <a:gd name="connsiteX172" fmla="*/ 900913 w 1600739"/>
                <a:gd name="connsiteY172" fmla="*/ 1850 h 2215552"/>
                <a:gd name="connsiteX173" fmla="*/ 998701 w 1600739"/>
                <a:gd name="connsiteY173" fmla="*/ 30007 h 2215552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8780 w 1600739"/>
                <a:gd name="connsiteY165" fmla="*/ 133137 h 2234404"/>
                <a:gd name="connsiteX166" fmla="*/ 813731 w 1600739"/>
                <a:gd name="connsiteY166" fmla="*/ 105856 h 2234404"/>
                <a:gd name="connsiteX167" fmla="*/ 815758 w 1600739"/>
                <a:gd name="connsiteY167" fmla="*/ 85581 h 2234404"/>
                <a:gd name="connsiteX168" fmla="*/ 823868 w 1600739"/>
                <a:gd name="connsiteY168" fmla="*/ 57196 h 2234404"/>
                <a:gd name="connsiteX169" fmla="*/ 865129 w 1600739"/>
                <a:gd name="connsiteY169" fmla="*/ 38164 h 2234404"/>
                <a:gd name="connsiteX170" fmla="*/ 889425 w 1600739"/>
                <a:gd name="connsiteY170" fmla="*/ 90888 h 2234404"/>
                <a:gd name="connsiteX171" fmla="*/ 911051 w 1600739"/>
                <a:gd name="connsiteY171" fmla="*/ 53141 h 2234404"/>
                <a:gd name="connsiteX172" fmla="*/ 900913 w 1600739"/>
                <a:gd name="connsiteY172" fmla="*/ 20702 h 2234404"/>
                <a:gd name="connsiteX173" fmla="*/ 1004783 w 1600739"/>
                <a:gd name="connsiteY173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87373 w 1600739"/>
                <a:gd name="connsiteY164" fmla="*/ 13626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65129 w 1600739"/>
                <a:gd name="connsiteY168" fmla="*/ 38164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46882 w 1600739"/>
                <a:gd name="connsiteY168" fmla="*/ 52356 h 2234404"/>
                <a:gd name="connsiteX169" fmla="*/ 889425 w 1600739"/>
                <a:gd name="connsiteY169" fmla="*/ 90888 h 2234404"/>
                <a:gd name="connsiteX170" fmla="*/ 911051 w 1600739"/>
                <a:gd name="connsiteY170" fmla="*/ 53141 h 2234404"/>
                <a:gd name="connsiteX171" fmla="*/ 900913 w 1600739"/>
                <a:gd name="connsiteY171" fmla="*/ 20702 h 2234404"/>
                <a:gd name="connsiteX172" fmla="*/ 1004783 w 1600739"/>
                <a:gd name="connsiteY172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89425 w 1600739"/>
                <a:gd name="connsiteY168" fmla="*/ 90888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911051 w 1600739"/>
                <a:gd name="connsiteY169" fmla="*/ 53141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199 h 2234404"/>
                <a:gd name="connsiteX1" fmla="*/ 1209038 w 1600739"/>
                <a:gd name="connsiteY1" fmla="*/ 77227 h 2234404"/>
                <a:gd name="connsiteX2" fmla="*/ 1368312 w 1600739"/>
                <a:gd name="connsiteY2" fmla="*/ 223829 h 2234404"/>
                <a:gd name="connsiteX3" fmla="*/ 1323971 w 1600739"/>
                <a:gd name="connsiteY3" fmla="*/ 307417 h 2234404"/>
                <a:gd name="connsiteX4" fmla="*/ 1225206 w 1600739"/>
                <a:gd name="connsiteY4" fmla="*/ 314779 h 2234404"/>
                <a:gd name="connsiteX5" fmla="*/ 1082740 w 1600739"/>
                <a:gd name="connsiteY5" fmla="*/ 332753 h 2234404"/>
                <a:gd name="connsiteX6" fmla="*/ 1095706 w 1600739"/>
                <a:gd name="connsiteY6" fmla="*/ 364152 h 2234404"/>
                <a:gd name="connsiteX7" fmla="*/ 1191270 w 1600739"/>
                <a:gd name="connsiteY7" fmla="*/ 346179 h 2234404"/>
                <a:gd name="connsiteX8" fmla="*/ 1267305 w 1600739"/>
                <a:gd name="connsiteY8" fmla="*/ 403130 h 2234404"/>
                <a:gd name="connsiteX9" fmla="*/ 1317568 w 1600739"/>
                <a:gd name="connsiteY9" fmla="*/ 353758 h 2234404"/>
                <a:gd name="connsiteX10" fmla="*/ 1340139 w 1600739"/>
                <a:gd name="connsiteY10" fmla="*/ 413525 h 2234404"/>
                <a:gd name="connsiteX11" fmla="*/ 1312606 w 1600739"/>
                <a:gd name="connsiteY11" fmla="*/ 509239 h 2234404"/>
                <a:gd name="connsiteX12" fmla="*/ 1379037 w 1600739"/>
                <a:gd name="connsiteY12" fmla="*/ 449472 h 2234404"/>
                <a:gd name="connsiteX13" fmla="*/ 1505175 w 1600739"/>
                <a:gd name="connsiteY13" fmla="*/ 385157 h 2234404"/>
                <a:gd name="connsiteX14" fmla="*/ 1584572 w 1600739"/>
                <a:gd name="connsiteY14" fmla="*/ 418072 h 2234404"/>
                <a:gd name="connsiteX15" fmla="*/ 1600739 w 1600739"/>
                <a:gd name="connsiteY15" fmla="*/ 485202 h 2234404"/>
                <a:gd name="connsiteX16" fmla="*/ 1493970 w 1600739"/>
                <a:gd name="connsiteY16" fmla="*/ 594342 h 2234404"/>
                <a:gd name="connsiteX17" fmla="*/ 1477802 w 1600739"/>
                <a:gd name="connsiteY17" fmla="*/ 625741 h 2234404"/>
                <a:gd name="connsiteX18" fmla="*/ 1393604 w 1600739"/>
                <a:gd name="connsiteY18" fmla="*/ 651077 h 2234404"/>
                <a:gd name="connsiteX19" fmla="*/ 1384639 w 1600739"/>
                <a:gd name="connsiteY19" fmla="*/ 700666 h 2234404"/>
                <a:gd name="connsiteX20" fmla="*/ 1424338 w 1600739"/>
                <a:gd name="connsiteY20" fmla="*/ 757185 h 2234404"/>
                <a:gd name="connsiteX21" fmla="*/ 1422577 w 1600739"/>
                <a:gd name="connsiteY21" fmla="*/ 864593 h 2234404"/>
                <a:gd name="connsiteX22" fmla="*/ 1404969 w 1600739"/>
                <a:gd name="connsiteY22" fmla="*/ 969402 h 2234404"/>
                <a:gd name="connsiteX23" fmla="*/ 1443860 w 1600739"/>
                <a:gd name="connsiteY23" fmla="*/ 1020867 h 2234404"/>
                <a:gd name="connsiteX24" fmla="*/ 1433567 w 1600739"/>
                <a:gd name="connsiteY24" fmla="*/ 1078293 h 2234404"/>
                <a:gd name="connsiteX25" fmla="*/ 1416086 w 1600739"/>
                <a:gd name="connsiteY25" fmla="*/ 1052914 h 2234404"/>
                <a:gd name="connsiteX26" fmla="*/ 1393604 w 1600739"/>
                <a:gd name="connsiteY26" fmla="*/ 1047142 h 2234404"/>
                <a:gd name="connsiteX27" fmla="*/ 1351504 w 1600739"/>
                <a:gd name="connsiteY27" fmla="*/ 1078542 h 2234404"/>
                <a:gd name="connsiteX28" fmla="*/ 1396805 w 1600739"/>
                <a:gd name="connsiteY28" fmla="*/ 1135277 h 2234404"/>
                <a:gd name="connsiteX29" fmla="*/ 1404969 w 1600739"/>
                <a:gd name="connsiteY29" fmla="*/ 1217565 h 2234404"/>
                <a:gd name="connsiteX30" fmla="*/ 1379037 w 1600739"/>
                <a:gd name="connsiteY30" fmla="*/ 1223412 h 2234404"/>
                <a:gd name="connsiteX31" fmla="*/ 1412972 w 1600739"/>
                <a:gd name="connsiteY31" fmla="*/ 1305700 h 2234404"/>
                <a:gd name="connsiteX32" fmla="*/ 1339271 w 1600739"/>
                <a:gd name="connsiteY32" fmla="*/ 1308304 h 2234404"/>
                <a:gd name="connsiteX33" fmla="*/ 1385440 w 1600739"/>
                <a:gd name="connsiteY33" fmla="*/ 1347493 h 2234404"/>
                <a:gd name="connsiteX34" fmla="*/ 1374075 w 1600739"/>
                <a:gd name="connsiteY34" fmla="*/ 1375861 h 2234404"/>
                <a:gd name="connsiteX35" fmla="*/ 1340139 w 1600739"/>
                <a:gd name="connsiteY35" fmla="*/ 1386472 h 2234404"/>
                <a:gd name="connsiteX36" fmla="*/ 1291321 w 1600739"/>
                <a:gd name="connsiteY36" fmla="*/ 1386561 h 2234404"/>
                <a:gd name="connsiteX37" fmla="*/ 1336937 w 1600739"/>
                <a:gd name="connsiteY37" fmla="*/ 1443207 h 2234404"/>
                <a:gd name="connsiteX38" fmla="*/ 1336937 w 1600739"/>
                <a:gd name="connsiteY38" fmla="*/ 1479154 h 2234404"/>
                <a:gd name="connsiteX39" fmla="*/ 1244619 w 1600739"/>
                <a:gd name="connsiteY39" fmla="*/ 1466831 h 2234404"/>
                <a:gd name="connsiteX40" fmla="*/ 1285462 w 1600739"/>
                <a:gd name="connsiteY40" fmla="*/ 1489907 h 2234404"/>
                <a:gd name="connsiteX41" fmla="*/ 1306203 w 1600739"/>
                <a:gd name="connsiteY41" fmla="*/ 1502367 h 2234404"/>
                <a:gd name="connsiteX42" fmla="*/ 1340139 w 1600739"/>
                <a:gd name="connsiteY42" fmla="*/ 1535890 h 2234404"/>
                <a:gd name="connsiteX43" fmla="*/ 1351504 w 1600739"/>
                <a:gd name="connsiteY43" fmla="*/ 1595657 h 2234404"/>
                <a:gd name="connsiteX44" fmla="*/ 1301241 w 1600739"/>
                <a:gd name="connsiteY44" fmla="*/ 1609083 h 2234404"/>
                <a:gd name="connsiteX45" fmla="*/ 1294691 w 1600739"/>
                <a:gd name="connsiteY45" fmla="*/ 1565760 h 2234404"/>
                <a:gd name="connsiteX46" fmla="*/ 1239773 w 1600739"/>
                <a:gd name="connsiteY46" fmla="*/ 1525495 h 2234404"/>
                <a:gd name="connsiteX47" fmla="*/ 1252079 w 1600739"/>
                <a:gd name="connsiteY47" fmla="*/ 1564932 h 2234404"/>
                <a:gd name="connsiteX48" fmla="*/ 1246470 w 1600739"/>
                <a:gd name="connsiteY48" fmla="*/ 1566801 h 2234404"/>
                <a:gd name="connsiteX49" fmla="*/ 1170270 w 1600739"/>
                <a:gd name="connsiteY49" fmla="*/ 1570611 h 2234404"/>
                <a:gd name="connsiteX50" fmla="*/ 1164555 w 1600739"/>
                <a:gd name="connsiteY50" fmla="*/ 1574421 h 2234404"/>
                <a:gd name="connsiteX51" fmla="*/ 1170270 w 1600739"/>
                <a:gd name="connsiteY51" fmla="*/ 1576326 h 2234404"/>
                <a:gd name="connsiteX52" fmla="*/ 1206465 w 1600739"/>
                <a:gd name="connsiteY52" fmla="*/ 1578231 h 2234404"/>
                <a:gd name="connsiteX53" fmla="*/ 1214085 w 1600739"/>
                <a:gd name="connsiteY53" fmla="*/ 1580136 h 2234404"/>
                <a:gd name="connsiteX54" fmla="*/ 1223610 w 1600739"/>
                <a:gd name="connsiteY54" fmla="*/ 1582041 h 2234404"/>
                <a:gd name="connsiteX55" fmla="*/ 1235040 w 1600739"/>
                <a:gd name="connsiteY55" fmla="*/ 1585851 h 2234404"/>
                <a:gd name="connsiteX56" fmla="*/ 1250280 w 1600739"/>
                <a:gd name="connsiteY56" fmla="*/ 1587756 h 2234404"/>
                <a:gd name="connsiteX57" fmla="*/ 1258955 w 1600739"/>
                <a:gd name="connsiteY57" fmla="*/ 1586967 h 2234404"/>
                <a:gd name="connsiteX58" fmla="*/ 1259302 w 1600739"/>
                <a:gd name="connsiteY58" fmla="*/ 1588077 h 2234404"/>
                <a:gd name="connsiteX59" fmla="*/ 1191759 w 1600739"/>
                <a:gd name="connsiteY59" fmla="*/ 1616936 h 2234404"/>
                <a:gd name="connsiteX60" fmla="*/ 1166879 w 1600739"/>
                <a:gd name="connsiteY60" fmla="*/ 1632499 h 2234404"/>
                <a:gd name="connsiteX61" fmla="*/ 1221126 w 1600739"/>
                <a:gd name="connsiteY61" fmla="*/ 1635660 h 2234404"/>
                <a:gd name="connsiteX62" fmla="*/ 1249444 w 1600739"/>
                <a:gd name="connsiteY62" fmla="*/ 1646846 h 2234404"/>
                <a:gd name="connsiteX63" fmla="*/ 1332135 w 1600739"/>
                <a:gd name="connsiteY63" fmla="*/ 1634419 h 2234404"/>
                <a:gd name="connsiteX64" fmla="*/ 1264104 w 1600739"/>
                <a:gd name="connsiteY64" fmla="*/ 1694186 h 2234404"/>
                <a:gd name="connsiteX65" fmla="*/ 1191270 w 1600739"/>
                <a:gd name="connsiteY65" fmla="*/ 1748106 h 2234404"/>
                <a:gd name="connsiteX66" fmla="*/ 1113634 w 1600739"/>
                <a:gd name="connsiteY66" fmla="*/ 1768894 h 2234404"/>
                <a:gd name="connsiteX67" fmla="*/ 1072462 w 1600739"/>
                <a:gd name="connsiteY67" fmla="*/ 1747939 h 2234404"/>
                <a:gd name="connsiteX68" fmla="*/ 1079220 w 1600739"/>
                <a:gd name="connsiteY68" fmla="*/ 1777691 h 2234404"/>
                <a:gd name="connsiteX69" fmla="*/ 1022872 w 1600739"/>
                <a:gd name="connsiteY69" fmla="*/ 1857246 h 2234404"/>
                <a:gd name="connsiteX70" fmla="*/ 967967 w 1600739"/>
                <a:gd name="connsiteY70" fmla="*/ 1899039 h 2234404"/>
                <a:gd name="connsiteX71" fmla="*/ 898604 w 1600739"/>
                <a:gd name="connsiteY71" fmla="*/ 1926447 h 2234404"/>
                <a:gd name="connsiteX72" fmla="*/ 859257 w 1600739"/>
                <a:gd name="connsiteY72" fmla="*/ 1894153 h 2234404"/>
                <a:gd name="connsiteX73" fmla="*/ 877205 w 1600739"/>
                <a:gd name="connsiteY73" fmla="*/ 1941480 h 2234404"/>
                <a:gd name="connsiteX74" fmla="*/ 852730 w 1600739"/>
                <a:gd name="connsiteY74" fmla="*/ 1983314 h 2234404"/>
                <a:gd name="connsiteX75" fmla="*/ 827370 w 1600739"/>
                <a:gd name="connsiteY75" fmla="*/ 1987806 h 2234404"/>
                <a:gd name="connsiteX76" fmla="*/ 854635 w 1600739"/>
                <a:gd name="connsiteY76" fmla="*/ 2005148 h 2234404"/>
                <a:gd name="connsiteX77" fmla="*/ 838467 w 1600739"/>
                <a:gd name="connsiteY77" fmla="*/ 2040878 h 2234404"/>
                <a:gd name="connsiteX78" fmla="*/ 800178 w 1600739"/>
                <a:gd name="connsiteY78" fmla="*/ 2067259 h 2234404"/>
                <a:gd name="connsiteX79" fmla="*/ 807733 w 1600739"/>
                <a:gd name="connsiteY79" fmla="*/ 2123166 h 2234404"/>
                <a:gd name="connsiteX80" fmla="*/ 796368 w 1600739"/>
                <a:gd name="connsiteY80" fmla="*/ 2164959 h 2234404"/>
                <a:gd name="connsiteX81" fmla="*/ 790718 w 1600739"/>
                <a:gd name="connsiteY81" fmla="*/ 2225762 h 2234404"/>
                <a:gd name="connsiteX82" fmla="*/ 755923 w 1600739"/>
                <a:gd name="connsiteY82" fmla="*/ 2234370 h 2234404"/>
                <a:gd name="connsiteX83" fmla="*/ 746105 w 1600739"/>
                <a:gd name="connsiteY83" fmla="*/ 2214332 h 2234404"/>
                <a:gd name="connsiteX84" fmla="*/ 711058 w 1600739"/>
                <a:gd name="connsiteY84" fmla="*/ 2208732 h 2234404"/>
                <a:gd name="connsiteX85" fmla="*/ 681193 w 1600739"/>
                <a:gd name="connsiteY85" fmla="*/ 2175570 h 2234404"/>
                <a:gd name="connsiteX86" fmla="*/ 655503 w 1600739"/>
                <a:gd name="connsiteY86" fmla="*/ 2175570 h 2234404"/>
                <a:gd name="connsiteX87" fmla="*/ 627970 w 1600739"/>
                <a:gd name="connsiteY87" fmla="*/ 2146986 h 2234404"/>
                <a:gd name="connsiteX88" fmla="*/ 614918 w 1600739"/>
                <a:gd name="connsiteY88" fmla="*/ 2110457 h 2234404"/>
                <a:gd name="connsiteX89" fmla="*/ 617054 w 1600739"/>
                <a:gd name="connsiteY89" fmla="*/ 2080546 h 2234404"/>
                <a:gd name="connsiteX90" fmla="*/ 588302 w 1600739"/>
                <a:gd name="connsiteY90" fmla="*/ 2064542 h 2234404"/>
                <a:gd name="connsiteX91" fmla="*/ 597827 w 1600739"/>
                <a:gd name="connsiteY91" fmla="*/ 2037816 h 2234404"/>
                <a:gd name="connsiteX92" fmla="*/ 567916 w 1600739"/>
                <a:gd name="connsiteY92" fmla="*/ 2033544 h 2234404"/>
                <a:gd name="connsiteX93" fmla="*/ 549410 w 1600739"/>
                <a:gd name="connsiteY93" fmla="*/ 2010014 h 2234404"/>
                <a:gd name="connsiteX94" fmla="*/ 557272 w 1600739"/>
                <a:gd name="connsiteY94" fmla="*/ 1984129 h 2234404"/>
                <a:gd name="connsiteX95" fmla="*/ 533733 w 1600739"/>
                <a:gd name="connsiteY95" fmla="*/ 1975860 h 2234404"/>
                <a:gd name="connsiteX96" fmla="*/ 549798 w 1600739"/>
                <a:gd name="connsiteY96" fmla="*/ 1943302 h 2234404"/>
                <a:gd name="connsiteX97" fmla="*/ 516641 w 1600739"/>
                <a:gd name="connsiteY97" fmla="*/ 1930994 h 2234404"/>
                <a:gd name="connsiteX98" fmla="*/ 513037 w 1600739"/>
                <a:gd name="connsiteY98" fmla="*/ 1892976 h 2234404"/>
                <a:gd name="connsiteX99" fmla="*/ 524402 w 1600739"/>
                <a:gd name="connsiteY99" fmla="*/ 1849667 h 2234404"/>
                <a:gd name="connsiteX100" fmla="*/ 505033 w 1600739"/>
                <a:gd name="connsiteY100" fmla="*/ 1825846 h 2234404"/>
                <a:gd name="connsiteX101" fmla="*/ 532566 w 1600739"/>
                <a:gd name="connsiteY101" fmla="*/ 1753953 h 2234404"/>
                <a:gd name="connsiteX102" fmla="*/ 569703 w 1600739"/>
                <a:gd name="connsiteY102" fmla="*/ 1730132 h 2234404"/>
                <a:gd name="connsiteX103" fmla="*/ 582669 w 1600739"/>
                <a:gd name="connsiteY103" fmla="*/ 1701765 h 2234404"/>
                <a:gd name="connsiteX104" fmla="*/ 585871 w 1600739"/>
                <a:gd name="connsiteY104" fmla="*/ 1647844 h 2234404"/>
                <a:gd name="connsiteX105" fmla="*/ 555136 w 1600739"/>
                <a:gd name="connsiteY105" fmla="*/ 1670365 h 2234404"/>
                <a:gd name="connsiteX106" fmla="*/ 521824 w 1600739"/>
                <a:gd name="connsiteY106" fmla="*/ 1649000 h 2234404"/>
                <a:gd name="connsiteX107" fmla="*/ 485504 w 1600739"/>
                <a:gd name="connsiteY107" fmla="*/ 1619477 h 2234404"/>
                <a:gd name="connsiteX108" fmla="*/ 493668 w 1600739"/>
                <a:gd name="connsiteY108" fmla="*/ 1585262 h 2234404"/>
                <a:gd name="connsiteX109" fmla="*/ 559657 w 1600739"/>
                <a:gd name="connsiteY109" fmla="*/ 1625580 h 2234404"/>
                <a:gd name="connsiteX110" fmla="*/ 574505 w 1600739"/>
                <a:gd name="connsiteY110" fmla="*/ 1603019 h 2234404"/>
                <a:gd name="connsiteX111" fmla="*/ 527604 w 1600739"/>
                <a:gd name="connsiteY111" fmla="*/ 1552347 h 2234404"/>
                <a:gd name="connsiteX112" fmla="*/ 505033 w 1600739"/>
                <a:gd name="connsiteY112" fmla="*/ 1528310 h 2234404"/>
                <a:gd name="connsiteX113" fmla="*/ 479101 w 1600739"/>
                <a:gd name="connsiteY113" fmla="*/ 1538921 h 2234404"/>
                <a:gd name="connsiteX114" fmla="*/ 456371 w 1600739"/>
                <a:gd name="connsiteY114" fmla="*/ 1520948 h 2234404"/>
                <a:gd name="connsiteX115" fmla="*/ 485504 w 1600739"/>
                <a:gd name="connsiteY115" fmla="*/ 1446239 h 2234404"/>
                <a:gd name="connsiteX116" fmla="*/ 470938 w 1600739"/>
                <a:gd name="connsiteY116" fmla="*/ 1419387 h 2234404"/>
                <a:gd name="connsiteX117" fmla="*/ 448367 w 1600739"/>
                <a:gd name="connsiteY117" fmla="*/ 1358104 h 2234404"/>
                <a:gd name="connsiteX118" fmla="*/ 417633 w 1600739"/>
                <a:gd name="connsiteY118" fmla="*/ 1266938 h 2234404"/>
                <a:gd name="connsiteX119" fmla="*/ 383537 w 1600739"/>
                <a:gd name="connsiteY119" fmla="*/ 1230991 h 2234404"/>
                <a:gd name="connsiteX120" fmla="*/ 383537 w 1600739"/>
                <a:gd name="connsiteY120" fmla="*/ 1189197 h 2234404"/>
                <a:gd name="connsiteX121" fmla="*/ 314065 w 1600739"/>
                <a:gd name="connsiteY121" fmla="*/ 1132245 h 2234404"/>
                <a:gd name="connsiteX122" fmla="*/ 260600 w 1600739"/>
                <a:gd name="connsiteY122" fmla="*/ 1124883 h 2234404"/>
                <a:gd name="connsiteX123" fmla="*/ 187767 w 1600739"/>
                <a:gd name="connsiteY123" fmla="*/ 1127914 h 2234404"/>
                <a:gd name="connsiteX124" fmla="*/ 126298 w 1600739"/>
                <a:gd name="connsiteY124" fmla="*/ 1139824 h 2234404"/>
                <a:gd name="connsiteX125" fmla="*/ 112709 w 1600739"/>
                <a:gd name="connsiteY125" fmla="*/ 1084828 h 2234404"/>
                <a:gd name="connsiteX126" fmla="*/ 50103 w 1600739"/>
                <a:gd name="connsiteY126" fmla="*/ 1039780 h 2234404"/>
                <a:gd name="connsiteX127" fmla="*/ 118135 w 1600739"/>
                <a:gd name="connsiteY127" fmla="*/ 1005349 h 2234404"/>
                <a:gd name="connsiteX128" fmla="*/ 168398 w 1600739"/>
                <a:gd name="connsiteY128" fmla="*/ 997769 h 2234404"/>
                <a:gd name="connsiteX129" fmla="*/ 181575 w 1600739"/>
                <a:gd name="connsiteY129" fmla="*/ 972441 h 2234404"/>
                <a:gd name="connsiteX130" fmla="*/ 58267 w 1600739"/>
                <a:gd name="connsiteY130" fmla="*/ 969402 h 2234404"/>
                <a:gd name="connsiteX131" fmla="*/ 0 w 1600739"/>
                <a:gd name="connsiteY131" fmla="*/ 923061 h 2234404"/>
                <a:gd name="connsiteX132" fmla="*/ 3202 w 1600739"/>
                <a:gd name="connsiteY132" fmla="*/ 876719 h 2234404"/>
                <a:gd name="connsiteX133" fmla="*/ 103568 w 1600739"/>
                <a:gd name="connsiteY133" fmla="*/ 819984 h 2234404"/>
                <a:gd name="connsiteX134" fmla="*/ 191448 w 1600739"/>
                <a:gd name="connsiteY134" fmla="*/ 803289 h 2234404"/>
                <a:gd name="connsiteX135" fmla="*/ 220471 w 1600739"/>
                <a:gd name="connsiteY135" fmla="*/ 667029 h 2234404"/>
                <a:gd name="connsiteX136" fmla="*/ 147029 w 1600739"/>
                <a:gd name="connsiteY136" fmla="*/ 627398 h 2234404"/>
                <a:gd name="connsiteX137" fmla="*/ 190714 w 1600739"/>
                <a:gd name="connsiteY137" fmla="*/ 549491 h 2234404"/>
                <a:gd name="connsiteX138" fmla="*/ 219675 w 1600739"/>
                <a:gd name="connsiteY138" fmla="*/ 553341 h 2234404"/>
                <a:gd name="connsiteX139" fmla="*/ 231105 w 1600739"/>
                <a:gd name="connsiteY139" fmla="*/ 557151 h 2234404"/>
                <a:gd name="connsiteX140" fmla="*/ 214945 w 1600739"/>
                <a:gd name="connsiteY140" fmla="*/ 527203 h 2234404"/>
                <a:gd name="connsiteX141" fmla="*/ 286532 w 1600739"/>
                <a:gd name="connsiteY141" fmla="*/ 480654 h 2234404"/>
                <a:gd name="connsiteX142" fmla="*/ 275167 w 1600739"/>
                <a:gd name="connsiteY142" fmla="*/ 407461 h 2234404"/>
                <a:gd name="connsiteX143" fmla="*/ 341438 w 1600739"/>
                <a:gd name="connsiteY143" fmla="*/ 361120 h 2234404"/>
                <a:gd name="connsiteX144" fmla="*/ 398745 w 1600739"/>
                <a:gd name="connsiteY144" fmla="*/ 387606 h 2234404"/>
                <a:gd name="connsiteX145" fmla="*/ 409404 w 1600739"/>
                <a:gd name="connsiteY145" fmla="*/ 320544 h 2234404"/>
                <a:gd name="connsiteX146" fmla="*/ 471135 w 1600739"/>
                <a:gd name="connsiteY146" fmla="*/ 374271 h 2234404"/>
                <a:gd name="connsiteX147" fmla="*/ 501672 w 1600739"/>
                <a:gd name="connsiteY147" fmla="*/ 311798 h 2234404"/>
                <a:gd name="connsiteX148" fmla="*/ 532566 w 1600739"/>
                <a:gd name="connsiteY148" fmla="*/ 389488 h 2234404"/>
                <a:gd name="connsiteX149" fmla="*/ 600437 w 1600739"/>
                <a:gd name="connsiteY149" fmla="*/ 289443 h 2234404"/>
                <a:gd name="connsiteX150" fmla="*/ 661906 w 1600739"/>
                <a:gd name="connsiteY150" fmla="*/ 356789 h 2234404"/>
                <a:gd name="connsiteX151" fmla="*/ 700804 w 1600739"/>
                <a:gd name="connsiteY151" fmla="*/ 371731 h 2234404"/>
                <a:gd name="connsiteX152" fmla="*/ 754268 w 1600739"/>
                <a:gd name="connsiteY152" fmla="*/ 423919 h 2234404"/>
                <a:gd name="connsiteX153" fmla="*/ 689438 w 1600739"/>
                <a:gd name="connsiteY153" fmla="*/ 332753 h 2234404"/>
                <a:gd name="connsiteX154" fmla="*/ 692800 w 1600739"/>
                <a:gd name="connsiteY154" fmla="*/ 255012 h 2234404"/>
                <a:gd name="connsiteX155" fmla="*/ 665724 w 1600739"/>
                <a:gd name="connsiteY155" fmla="*/ 213312 h 2234404"/>
                <a:gd name="connsiteX156" fmla="*/ 746824 w 1600739"/>
                <a:gd name="connsiteY156" fmla="*/ 215340 h 2234404"/>
                <a:gd name="connsiteX157" fmla="*/ 754934 w 1600739"/>
                <a:gd name="connsiteY157" fmla="*/ 201147 h 2234404"/>
                <a:gd name="connsiteX158" fmla="*/ 758988 w 1600739"/>
                <a:gd name="connsiteY158" fmla="*/ 195065 h 2234404"/>
                <a:gd name="connsiteX159" fmla="*/ 680426 w 1600739"/>
                <a:gd name="connsiteY159" fmla="*/ 185142 h 2234404"/>
                <a:gd name="connsiteX160" fmla="*/ 675861 w 1600739"/>
                <a:gd name="connsiteY160" fmla="*/ 166680 h 2234404"/>
                <a:gd name="connsiteX161" fmla="*/ 706274 w 1600739"/>
                <a:gd name="connsiteY161" fmla="*/ 138295 h 2234404"/>
                <a:gd name="connsiteX162" fmla="*/ 728576 w 1600739"/>
                <a:gd name="connsiteY162" fmla="*/ 120048 h 2234404"/>
                <a:gd name="connsiteX163" fmla="*/ 752906 w 1600739"/>
                <a:gd name="connsiteY163" fmla="*/ 136267 h 2234404"/>
                <a:gd name="connsiteX164" fmla="*/ 773180 w 1600739"/>
                <a:gd name="connsiteY164" fmla="*/ 87607 h 2234404"/>
                <a:gd name="connsiteX165" fmla="*/ 813731 w 1600739"/>
                <a:gd name="connsiteY165" fmla="*/ 105856 h 2234404"/>
                <a:gd name="connsiteX166" fmla="*/ 815758 w 1600739"/>
                <a:gd name="connsiteY166" fmla="*/ 85581 h 2234404"/>
                <a:gd name="connsiteX167" fmla="*/ 823868 w 1600739"/>
                <a:gd name="connsiteY167" fmla="*/ 57196 h 2234404"/>
                <a:gd name="connsiteX168" fmla="*/ 856985 w 1600739"/>
                <a:gd name="connsiteY168" fmla="*/ 117246 h 2234404"/>
                <a:gd name="connsiteX169" fmla="*/ 866446 w 1600739"/>
                <a:gd name="connsiteY169" fmla="*/ 79498 h 2234404"/>
                <a:gd name="connsiteX170" fmla="*/ 900913 w 1600739"/>
                <a:gd name="connsiteY170" fmla="*/ 20702 h 2234404"/>
                <a:gd name="connsiteX171" fmla="*/ 1004783 w 1600739"/>
                <a:gd name="connsiteY171" fmla="*/ 199 h 2234404"/>
                <a:gd name="connsiteX0" fmla="*/ 1004783 w 1600739"/>
                <a:gd name="connsiteY0" fmla="*/ 86 h 2234291"/>
                <a:gd name="connsiteX1" fmla="*/ 1209038 w 1600739"/>
                <a:gd name="connsiteY1" fmla="*/ 77114 h 2234291"/>
                <a:gd name="connsiteX2" fmla="*/ 1368312 w 1600739"/>
                <a:gd name="connsiteY2" fmla="*/ 223716 h 2234291"/>
                <a:gd name="connsiteX3" fmla="*/ 1323971 w 1600739"/>
                <a:gd name="connsiteY3" fmla="*/ 307304 h 2234291"/>
                <a:gd name="connsiteX4" fmla="*/ 1225206 w 1600739"/>
                <a:gd name="connsiteY4" fmla="*/ 314666 h 2234291"/>
                <a:gd name="connsiteX5" fmla="*/ 1082740 w 1600739"/>
                <a:gd name="connsiteY5" fmla="*/ 332640 h 2234291"/>
                <a:gd name="connsiteX6" fmla="*/ 1095706 w 1600739"/>
                <a:gd name="connsiteY6" fmla="*/ 364039 h 2234291"/>
                <a:gd name="connsiteX7" fmla="*/ 1191270 w 1600739"/>
                <a:gd name="connsiteY7" fmla="*/ 346066 h 2234291"/>
                <a:gd name="connsiteX8" fmla="*/ 1267305 w 1600739"/>
                <a:gd name="connsiteY8" fmla="*/ 403017 h 2234291"/>
                <a:gd name="connsiteX9" fmla="*/ 1317568 w 1600739"/>
                <a:gd name="connsiteY9" fmla="*/ 353645 h 2234291"/>
                <a:gd name="connsiteX10" fmla="*/ 1340139 w 1600739"/>
                <a:gd name="connsiteY10" fmla="*/ 413412 h 2234291"/>
                <a:gd name="connsiteX11" fmla="*/ 1312606 w 1600739"/>
                <a:gd name="connsiteY11" fmla="*/ 509126 h 2234291"/>
                <a:gd name="connsiteX12" fmla="*/ 1379037 w 1600739"/>
                <a:gd name="connsiteY12" fmla="*/ 449359 h 2234291"/>
                <a:gd name="connsiteX13" fmla="*/ 1505175 w 1600739"/>
                <a:gd name="connsiteY13" fmla="*/ 385044 h 2234291"/>
                <a:gd name="connsiteX14" fmla="*/ 1584572 w 1600739"/>
                <a:gd name="connsiteY14" fmla="*/ 417959 h 2234291"/>
                <a:gd name="connsiteX15" fmla="*/ 1600739 w 1600739"/>
                <a:gd name="connsiteY15" fmla="*/ 485089 h 2234291"/>
                <a:gd name="connsiteX16" fmla="*/ 1493970 w 1600739"/>
                <a:gd name="connsiteY16" fmla="*/ 594229 h 2234291"/>
                <a:gd name="connsiteX17" fmla="*/ 1477802 w 1600739"/>
                <a:gd name="connsiteY17" fmla="*/ 625628 h 2234291"/>
                <a:gd name="connsiteX18" fmla="*/ 1393604 w 1600739"/>
                <a:gd name="connsiteY18" fmla="*/ 650964 h 2234291"/>
                <a:gd name="connsiteX19" fmla="*/ 1384639 w 1600739"/>
                <a:gd name="connsiteY19" fmla="*/ 700553 h 2234291"/>
                <a:gd name="connsiteX20" fmla="*/ 1424338 w 1600739"/>
                <a:gd name="connsiteY20" fmla="*/ 757072 h 2234291"/>
                <a:gd name="connsiteX21" fmla="*/ 1422577 w 1600739"/>
                <a:gd name="connsiteY21" fmla="*/ 864480 h 2234291"/>
                <a:gd name="connsiteX22" fmla="*/ 1404969 w 1600739"/>
                <a:gd name="connsiteY22" fmla="*/ 969289 h 2234291"/>
                <a:gd name="connsiteX23" fmla="*/ 1443860 w 1600739"/>
                <a:gd name="connsiteY23" fmla="*/ 1020754 h 2234291"/>
                <a:gd name="connsiteX24" fmla="*/ 1433567 w 1600739"/>
                <a:gd name="connsiteY24" fmla="*/ 1078180 h 2234291"/>
                <a:gd name="connsiteX25" fmla="*/ 1416086 w 1600739"/>
                <a:gd name="connsiteY25" fmla="*/ 1052801 h 2234291"/>
                <a:gd name="connsiteX26" fmla="*/ 1393604 w 1600739"/>
                <a:gd name="connsiteY26" fmla="*/ 1047029 h 2234291"/>
                <a:gd name="connsiteX27" fmla="*/ 1351504 w 1600739"/>
                <a:gd name="connsiteY27" fmla="*/ 1078429 h 2234291"/>
                <a:gd name="connsiteX28" fmla="*/ 1396805 w 1600739"/>
                <a:gd name="connsiteY28" fmla="*/ 1135164 h 2234291"/>
                <a:gd name="connsiteX29" fmla="*/ 1404969 w 1600739"/>
                <a:gd name="connsiteY29" fmla="*/ 1217452 h 2234291"/>
                <a:gd name="connsiteX30" fmla="*/ 1379037 w 1600739"/>
                <a:gd name="connsiteY30" fmla="*/ 1223299 h 2234291"/>
                <a:gd name="connsiteX31" fmla="*/ 1412972 w 1600739"/>
                <a:gd name="connsiteY31" fmla="*/ 1305587 h 2234291"/>
                <a:gd name="connsiteX32" fmla="*/ 1339271 w 1600739"/>
                <a:gd name="connsiteY32" fmla="*/ 1308191 h 2234291"/>
                <a:gd name="connsiteX33" fmla="*/ 1385440 w 1600739"/>
                <a:gd name="connsiteY33" fmla="*/ 1347380 h 2234291"/>
                <a:gd name="connsiteX34" fmla="*/ 1374075 w 1600739"/>
                <a:gd name="connsiteY34" fmla="*/ 1375748 h 2234291"/>
                <a:gd name="connsiteX35" fmla="*/ 1340139 w 1600739"/>
                <a:gd name="connsiteY35" fmla="*/ 1386359 h 2234291"/>
                <a:gd name="connsiteX36" fmla="*/ 1291321 w 1600739"/>
                <a:gd name="connsiteY36" fmla="*/ 1386448 h 2234291"/>
                <a:gd name="connsiteX37" fmla="*/ 1336937 w 1600739"/>
                <a:gd name="connsiteY37" fmla="*/ 1443094 h 2234291"/>
                <a:gd name="connsiteX38" fmla="*/ 1336937 w 1600739"/>
                <a:gd name="connsiteY38" fmla="*/ 1479041 h 2234291"/>
                <a:gd name="connsiteX39" fmla="*/ 1244619 w 1600739"/>
                <a:gd name="connsiteY39" fmla="*/ 1466718 h 2234291"/>
                <a:gd name="connsiteX40" fmla="*/ 1285462 w 1600739"/>
                <a:gd name="connsiteY40" fmla="*/ 1489794 h 2234291"/>
                <a:gd name="connsiteX41" fmla="*/ 1306203 w 1600739"/>
                <a:gd name="connsiteY41" fmla="*/ 1502254 h 2234291"/>
                <a:gd name="connsiteX42" fmla="*/ 1340139 w 1600739"/>
                <a:gd name="connsiteY42" fmla="*/ 1535777 h 2234291"/>
                <a:gd name="connsiteX43" fmla="*/ 1351504 w 1600739"/>
                <a:gd name="connsiteY43" fmla="*/ 1595544 h 2234291"/>
                <a:gd name="connsiteX44" fmla="*/ 1301241 w 1600739"/>
                <a:gd name="connsiteY44" fmla="*/ 1608970 h 2234291"/>
                <a:gd name="connsiteX45" fmla="*/ 1294691 w 1600739"/>
                <a:gd name="connsiteY45" fmla="*/ 1565647 h 2234291"/>
                <a:gd name="connsiteX46" fmla="*/ 1239773 w 1600739"/>
                <a:gd name="connsiteY46" fmla="*/ 1525382 h 2234291"/>
                <a:gd name="connsiteX47" fmla="*/ 1252079 w 1600739"/>
                <a:gd name="connsiteY47" fmla="*/ 1564819 h 2234291"/>
                <a:gd name="connsiteX48" fmla="*/ 1246470 w 1600739"/>
                <a:gd name="connsiteY48" fmla="*/ 1566688 h 2234291"/>
                <a:gd name="connsiteX49" fmla="*/ 1170270 w 1600739"/>
                <a:gd name="connsiteY49" fmla="*/ 1570498 h 2234291"/>
                <a:gd name="connsiteX50" fmla="*/ 1164555 w 1600739"/>
                <a:gd name="connsiteY50" fmla="*/ 1574308 h 2234291"/>
                <a:gd name="connsiteX51" fmla="*/ 1170270 w 1600739"/>
                <a:gd name="connsiteY51" fmla="*/ 1576213 h 2234291"/>
                <a:gd name="connsiteX52" fmla="*/ 1206465 w 1600739"/>
                <a:gd name="connsiteY52" fmla="*/ 1578118 h 2234291"/>
                <a:gd name="connsiteX53" fmla="*/ 1214085 w 1600739"/>
                <a:gd name="connsiteY53" fmla="*/ 1580023 h 2234291"/>
                <a:gd name="connsiteX54" fmla="*/ 1223610 w 1600739"/>
                <a:gd name="connsiteY54" fmla="*/ 1581928 h 2234291"/>
                <a:gd name="connsiteX55" fmla="*/ 1235040 w 1600739"/>
                <a:gd name="connsiteY55" fmla="*/ 1585738 h 2234291"/>
                <a:gd name="connsiteX56" fmla="*/ 1250280 w 1600739"/>
                <a:gd name="connsiteY56" fmla="*/ 1587643 h 2234291"/>
                <a:gd name="connsiteX57" fmla="*/ 1258955 w 1600739"/>
                <a:gd name="connsiteY57" fmla="*/ 1586854 h 2234291"/>
                <a:gd name="connsiteX58" fmla="*/ 1259302 w 1600739"/>
                <a:gd name="connsiteY58" fmla="*/ 1587964 h 2234291"/>
                <a:gd name="connsiteX59" fmla="*/ 1191759 w 1600739"/>
                <a:gd name="connsiteY59" fmla="*/ 1616823 h 2234291"/>
                <a:gd name="connsiteX60" fmla="*/ 1166879 w 1600739"/>
                <a:gd name="connsiteY60" fmla="*/ 1632386 h 2234291"/>
                <a:gd name="connsiteX61" fmla="*/ 1221126 w 1600739"/>
                <a:gd name="connsiteY61" fmla="*/ 1635547 h 2234291"/>
                <a:gd name="connsiteX62" fmla="*/ 1249444 w 1600739"/>
                <a:gd name="connsiteY62" fmla="*/ 1646733 h 2234291"/>
                <a:gd name="connsiteX63" fmla="*/ 1332135 w 1600739"/>
                <a:gd name="connsiteY63" fmla="*/ 1634306 h 2234291"/>
                <a:gd name="connsiteX64" fmla="*/ 1264104 w 1600739"/>
                <a:gd name="connsiteY64" fmla="*/ 1694073 h 2234291"/>
                <a:gd name="connsiteX65" fmla="*/ 1191270 w 1600739"/>
                <a:gd name="connsiteY65" fmla="*/ 1747993 h 2234291"/>
                <a:gd name="connsiteX66" fmla="*/ 1113634 w 1600739"/>
                <a:gd name="connsiteY66" fmla="*/ 1768781 h 2234291"/>
                <a:gd name="connsiteX67" fmla="*/ 1072462 w 1600739"/>
                <a:gd name="connsiteY67" fmla="*/ 1747826 h 2234291"/>
                <a:gd name="connsiteX68" fmla="*/ 1079220 w 1600739"/>
                <a:gd name="connsiteY68" fmla="*/ 1777578 h 2234291"/>
                <a:gd name="connsiteX69" fmla="*/ 1022872 w 1600739"/>
                <a:gd name="connsiteY69" fmla="*/ 1857133 h 2234291"/>
                <a:gd name="connsiteX70" fmla="*/ 967967 w 1600739"/>
                <a:gd name="connsiteY70" fmla="*/ 1898926 h 2234291"/>
                <a:gd name="connsiteX71" fmla="*/ 898604 w 1600739"/>
                <a:gd name="connsiteY71" fmla="*/ 1926334 h 2234291"/>
                <a:gd name="connsiteX72" fmla="*/ 859257 w 1600739"/>
                <a:gd name="connsiteY72" fmla="*/ 1894040 h 2234291"/>
                <a:gd name="connsiteX73" fmla="*/ 877205 w 1600739"/>
                <a:gd name="connsiteY73" fmla="*/ 1941367 h 2234291"/>
                <a:gd name="connsiteX74" fmla="*/ 852730 w 1600739"/>
                <a:gd name="connsiteY74" fmla="*/ 1983201 h 2234291"/>
                <a:gd name="connsiteX75" fmla="*/ 827370 w 1600739"/>
                <a:gd name="connsiteY75" fmla="*/ 1987693 h 2234291"/>
                <a:gd name="connsiteX76" fmla="*/ 854635 w 1600739"/>
                <a:gd name="connsiteY76" fmla="*/ 2005035 h 2234291"/>
                <a:gd name="connsiteX77" fmla="*/ 838467 w 1600739"/>
                <a:gd name="connsiteY77" fmla="*/ 2040765 h 2234291"/>
                <a:gd name="connsiteX78" fmla="*/ 800178 w 1600739"/>
                <a:gd name="connsiteY78" fmla="*/ 2067146 h 2234291"/>
                <a:gd name="connsiteX79" fmla="*/ 807733 w 1600739"/>
                <a:gd name="connsiteY79" fmla="*/ 2123053 h 2234291"/>
                <a:gd name="connsiteX80" fmla="*/ 796368 w 1600739"/>
                <a:gd name="connsiteY80" fmla="*/ 2164846 h 2234291"/>
                <a:gd name="connsiteX81" fmla="*/ 790718 w 1600739"/>
                <a:gd name="connsiteY81" fmla="*/ 2225649 h 2234291"/>
                <a:gd name="connsiteX82" fmla="*/ 755923 w 1600739"/>
                <a:gd name="connsiteY82" fmla="*/ 2234257 h 2234291"/>
                <a:gd name="connsiteX83" fmla="*/ 746105 w 1600739"/>
                <a:gd name="connsiteY83" fmla="*/ 2214219 h 2234291"/>
                <a:gd name="connsiteX84" fmla="*/ 711058 w 1600739"/>
                <a:gd name="connsiteY84" fmla="*/ 2208619 h 2234291"/>
                <a:gd name="connsiteX85" fmla="*/ 681193 w 1600739"/>
                <a:gd name="connsiteY85" fmla="*/ 2175457 h 2234291"/>
                <a:gd name="connsiteX86" fmla="*/ 655503 w 1600739"/>
                <a:gd name="connsiteY86" fmla="*/ 2175457 h 2234291"/>
                <a:gd name="connsiteX87" fmla="*/ 627970 w 1600739"/>
                <a:gd name="connsiteY87" fmla="*/ 2146873 h 2234291"/>
                <a:gd name="connsiteX88" fmla="*/ 614918 w 1600739"/>
                <a:gd name="connsiteY88" fmla="*/ 2110344 h 2234291"/>
                <a:gd name="connsiteX89" fmla="*/ 617054 w 1600739"/>
                <a:gd name="connsiteY89" fmla="*/ 2080433 h 2234291"/>
                <a:gd name="connsiteX90" fmla="*/ 588302 w 1600739"/>
                <a:gd name="connsiteY90" fmla="*/ 2064429 h 2234291"/>
                <a:gd name="connsiteX91" fmla="*/ 597827 w 1600739"/>
                <a:gd name="connsiteY91" fmla="*/ 2037703 h 2234291"/>
                <a:gd name="connsiteX92" fmla="*/ 567916 w 1600739"/>
                <a:gd name="connsiteY92" fmla="*/ 2033431 h 2234291"/>
                <a:gd name="connsiteX93" fmla="*/ 549410 w 1600739"/>
                <a:gd name="connsiteY93" fmla="*/ 2009901 h 2234291"/>
                <a:gd name="connsiteX94" fmla="*/ 557272 w 1600739"/>
                <a:gd name="connsiteY94" fmla="*/ 1984016 h 2234291"/>
                <a:gd name="connsiteX95" fmla="*/ 533733 w 1600739"/>
                <a:gd name="connsiteY95" fmla="*/ 1975747 h 2234291"/>
                <a:gd name="connsiteX96" fmla="*/ 549798 w 1600739"/>
                <a:gd name="connsiteY96" fmla="*/ 1943189 h 2234291"/>
                <a:gd name="connsiteX97" fmla="*/ 516641 w 1600739"/>
                <a:gd name="connsiteY97" fmla="*/ 1930881 h 2234291"/>
                <a:gd name="connsiteX98" fmla="*/ 513037 w 1600739"/>
                <a:gd name="connsiteY98" fmla="*/ 1892863 h 2234291"/>
                <a:gd name="connsiteX99" fmla="*/ 524402 w 1600739"/>
                <a:gd name="connsiteY99" fmla="*/ 1849554 h 2234291"/>
                <a:gd name="connsiteX100" fmla="*/ 505033 w 1600739"/>
                <a:gd name="connsiteY100" fmla="*/ 1825733 h 2234291"/>
                <a:gd name="connsiteX101" fmla="*/ 532566 w 1600739"/>
                <a:gd name="connsiteY101" fmla="*/ 1753840 h 2234291"/>
                <a:gd name="connsiteX102" fmla="*/ 569703 w 1600739"/>
                <a:gd name="connsiteY102" fmla="*/ 1730019 h 2234291"/>
                <a:gd name="connsiteX103" fmla="*/ 582669 w 1600739"/>
                <a:gd name="connsiteY103" fmla="*/ 1701652 h 2234291"/>
                <a:gd name="connsiteX104" fmla="*/ 585871 w 1600739"/>
                <a:gd name="connsiteY104" fmla="*/ 1647731 h 2234291"/>
                <a:gd name="connsiteX105" fmla="*/ 555136 w 1600739"/>
                <a:gd name="connsiteY105" fmla="*/ 1670252 h 2234291"/>
                <a:gd name="connsiteX106" fmla="*/ 521824 w 1600739"/>
                <a:gd name="connsiteY106" fmla="*/ 1648887 h 2234291"/>
                <a:gd name="connsiteX107" fmla="*/ 485504 w 1600739"/>
                <a:gd name="connsiteY107" fmla="*/ 1619364 h 2234291"/>
                <a:gd name="connsiteX108" fmla="*/ 493668 w 1600739"/>
                <a:gd name="connsiteY108" fmla="*/ 1585149 h 2234291"/>
                <a:gd name="connsiteX109" fmla="*/ 559657 w 1600739"/>
                <a:gd name="connsiteY109" fmla="*/ 1625467 h 2234291"/>
                <a:gd name="connsiteX110" fmla="*/ 574505 w 1600739"/>
                <a:gd name="connsiteY110" fmla="*/ 1602906 h 2234291"/>
                <a:gd name="connsiteX111" fmla="*/ 527604 w 1600739"/>
                <a:gd name="connsiteY111" fmla="*/ 1552234 h 2234291"/>
                <a:gd name="connsiteX112" fmla="*/ 505033 w 1600739"/>
                <a:gd name="connsiteY112" fmla="*/ 1528197 h 2234291"/>
                <a:gd name="connsiteX113" fmla="*/ 479101 w 1600739"/>
                <a:gd name="connsiteY113" fmla="*/ 1538808 h 2234291"/>
                <a:gd name="connsiteX114" fmla="*/ 456371 w 1600739"/>
                <a:gd name="connsiteY114" fmla="*/ 1520835 h 2234291"/>
                <a:gd name="connsiteX115" fmla="*/ 485504 w 1600739"/>
                <a:gd name="connsiteY115" fmla="*/ 1446126 h 2234291"/>
                <a:gd name="connsiteX116" fmla="*/ 470938 w 1600739"/>
                <a:gd name="connsiteY116" fmla="*/ 1419274 h 2234291"/>
                <a:gd name="connsiteX117" fmla="*/ 448367 w 1600739"/>
                <a:gd name="connsiteY117" fmla="*/ 1357991 h 2234291"/>
                <a:gd name="connsiteX118" fmla="*/ 417633 w 1600739"/>
                <a:gd name="connsiteY118" fmla="*/ 1266825 h 2234291"/>
                <a:gd name="connsiteX119" fmla="*/ 383537 w 1600739"/>
                <a:gd name="connsiteY119" fmla="*/ 1230878 h 2234291"/>
                <a:gd name="connsiteX120" fmla="*/ 383537 w 1600739"/>
                <a:gd name="connsiteY120" fmla="*/ 1189084 h 2234291"/>
                <a:gd name="connsiteX121" fmla="*/ 314065 w 1600739"/>
                <a:gd name="connsiteY121" fmla="*/ 1132132 h 2234291"/>
                <a:gd name="connsiteX122" fmla="*/ 260600 w 1600739"/>
                <a:gd name="connsiteY122" fmla="*/ 1124770 h 2234291"/>
                <a:gd name="connsiteX123" fmla="*/ 187767 w 1600739"/>
                <a:gd name="connsiteY123" fmla="*/ 1127801 h 2234291"/>
                <a:gd name="connsiteX124" fmla="*/ 126298 w 1600739"/>
                <a:gd name="connsiteY124" fmla="*/ 1139711 h 2234291"/>
                <a:gd name="connsiteX125" fmla="*/ 112709 w 1600739"/>
                <a:gd name="connsiteY125" fmla="*/ 1084715 h 2234291"/>
                <a:gd name="connsiteX126" fmla="*/ 50103 w 1600739"/>
                <a:gd name="connsiteY126" fmla="*/ 1039667 h 2234291"/>
                <a:gd name="connsiteX127" fmla="*/ 118135 w 1600739"/>
                <a:gd name="connsiteY127" fmla="*/ 1005236 h 2234291"/>
                <a:gd name="connsiteX128" fmla="*/ 168398 w 1600739"/>
                <a:gd name="connsiteY128" fmla="*/ 997656 h 2234291"/>
                <a:gd name="connsiteX129" fmla="*/ 181575 w 1600739"/>
                <a:gd name="connsiteY129" fmla="*/ 972328 h 2234291"/>
                <a:gd name="connsiteX130" fmla="*/ 58267 w 1600739"/>
                <a:gd name="connsiteY130" fmla="*/ 969289 h 2234291"/>
                <a:gd name="connsiteX131" fmla="*/ 0 w 1600739"/>
                <a:gd name="connsiteY131" fmla="*/ 922948 h 2234291"/>
                <a:gd name="connsiteX132" fmla="*/ 3202 w 1600739"/>
                <a:gd name="connsiteY132" fmla="*/ 876606 h 2234291"/>
                <a:gd name="connsiteX133" fmla="*/ 103568 w 1600739"/>
                <a:gd name="connsiteY133" fmla="*/ 819871 h 2234291"/>
                <a:gd name="connsiteX134" fmla="*/ 191448 w 1600739"/>
                <a:gd name="connsiteY134" fmla="*/ 803176 h 2234291"/>
                <a:gd name="connsiteX135" fmla="*/ 220471 w 1600739"/>
                <a:gd name="connsiteY135" fmla="*/ 666916 h 2234291"/>
                <a:gd name="connsiteX136" fmla="*/ 147029 w 1600739"/>
                <a:gd name="connsiteY136" fmla="*/ 627285 h 2234291"/>
                <a:gd name="connsiteX137" fmla="*/ 190714 w 1600739"/>
                <a:gd name="connsiteY137" fmla="*/ 549378 h 2234291"/>
                <a:gd name="connsiteX138" fmla="*/ 219675 w 1600739"/>
                <a:gd name="connsiteY138" fmla="*/ 553228 h 2234291"/>
                <a:gd name="connsiteX139" fmla="*/ 231105 w 1600739"/>
                <a:gd name="connsiteY139" fmla="*/ 557038 h 2234291"/>
                <a:gd name="connsiteX140" fmla="*/ 214945 w 1600739"/>
                <a:gd name="connsiteY140" fmla="*/ 527090 h 2234291"/>
                <a:gd name="connsiteX141" fmla="*/ 286532 w 1600739"/>
                <a:gd name="connsiteY141" fmla="*/ 480541 h 2234291"/>
                <a:gd name="connsiteX142" fmla="*/ 275167 w 1600739"/>
                <a:gd name="connsiteY142" fmla="*/ 407348 h 2234291"/>
                <a:gd name="connsiteX143" fmla="*/ 341438 w 1600739"/>
                <a:gd name="connsiteY143" fmla="*/ 361007 h 2234291"/>
                <a:gd name="connsiteX144" fmla="*/ 398745 w 1600739"/>
                <a:gd name="connsiteY144" fmla="*/ 387493 h 2234291"/>
                <a:gd name="connsiteX145" fmla="*/ 409404 w 1600739"/>
                <a:gd name="connsiteY145" fmla="*/ 320431 h 2234291"/>
                <a:gd name="connsiteX146" fmla="*/ 471135 w 1600739"/>
                <a:gd name="connsiteY146" fmla="*/ 374158 h 2234291"/>
                <a:gd name="connsiteX147" fmla="*/ 501672 w 1600739"/>
                <a:gd name="connsiteY147" fmla="*/ 311685 h 2234291"/>
                <a:gd name="connsiteX148" fmla="*/ 532566 w 1600739"/>
                <a:gd name="connsiteY148" fmla="*/ 389375 h 2234291"/>
                <a:gd name="connsiteX149" fmla="*/ 600437 w 1600739"/>
                <a:gd name="connsiteY149" fmla="*/ 289330 h 2234291"/>
                <a:gd name="connsiteX150" fmla="*/ 661906 w 1600739"/>
                <a:gd name="connsiteY150" fmla="*/ 356676 h 2234291"/>
                <a:gd name="connsiteX151" fmla="*/ 700804 w 1600739"/>
                <a:gd name="connsiteY151" fmla="*/ 371618 h 2234291"/>
                <a:gd name="connsiteX152" fmla="*/ 754268 w 1600739"/>
                <a:gd name="connsiteY152" fmla="*/ 423806 h 2234291"/>
                <a:gd name="connsiteX153" fmla="*/ 689438 w 1600739"/>
                <a:gd name="connsiteY153" fmla="*/ 332640 h 2234291"/>
                <a:gd name="connsiteX154" fmla="*/ 692800 w 1600739"/>
                <a:gd name="connsiteY154" fmla="*/ 254899 h 2234291"/>
                <a:gd name="connsiteX155" fmla="*/ 665724 w 1600739"/>
                <a:gd name="connsiteY155" fmla="*/ 213199 h 2234291"/>
                <a:gd name="connsiteX156" fmla="*/ 746824 w 1600739"/>
                <a:gd name="connsiteY156" fmla="*/ 215227 h 2234291"/>
                <a:gd name="connsiteX157" fmla="*/ 754934 w 1600739"/>
                <a:gd name="connsiteY157" fmla="*/ 201034 h 2234291"/>
                <a:gd name="connsiteX158" fmla="*/ 758988 w 1600739"/>
                <a:gd name="connsiteY158" fmla="*/ 194952 h 2234291"/>
                <a:gd name="connsiteX159" fmla="*/ 680426 w 1600739"/>
                <a:gd name="connsiteY159" fmla="*/ 185029 h 2234291"/>
                <a:gd name="connsiteX160" fmla="*/ 675861 w 1600739"/>
                <a:gd name="connsiteY160" fmla="*/ 166567 h 2234291"/>
                <a:gd name="connsiteX161" fmla="*/ 706274 w 1600739"/>
                <a:gd name="connsiteY161" fmla="*/ 138182 h 2234291"/>
                <a:gd name="connsiteX162" fmla="*/ 728576 w 1600739"/>
                <a:gd name="connsiteY162" fmla="*/ 119935 h 2234291"/>
                <a:gd name="connsiteX163" fmla="*/ 752906 w 1600739"/>
                <a:gd name="connsiteY163" fmla="*/ 136154 h 2234291"/>
                <a:gd name="connsiteX164" fmla="*/ 773180 w 1600739"/>
                <a:gd name="connsiteY164" fmla="*/ 87494 h 2234291"/>
                <a:gd name="connsiteX165" fmla="*/ 813731 w 1600739"/>
                <a:gd name="connsiteY165" fmla="*/ 105743 h 2234291"/>
                <a:gd name="connsiteX166" fmla="*/ 815758 w 1600739"/>
                <a:gd name="connsiteY166" fmla="*/ 85468 h 2234291"/>
                <a:gd name="connsiteX167" fmla="*/ 823868 w 1600739"/>
                <a:gd name="connsiteY167" fmla="*/ 57083 h 2234291"/>
                <a:gd name="connsiteX168" fmla="*/ 856985 w 1600739"/>
                <a:gd name="connsiteY168" fmla="*/ 117133 h 2234291"/>
                <a:gd name="connsiteX169" fmla="*/ 866446 w 1600739"/>
                <a:gd name="connsiteY169" fmla="*/ 79385 h 2234291"/>
                <a:gd name="connsiteX170" fmla="*/ 860363 w 1600739"/>
                <a:gd name="connsiteY170" fmla="*/ 38836 h 2234291"/>
                <a:gd name="connsiteX171" fmla="*/ 1004783 w 1600739"/>
                <a:gd name="connsiteY171" fmla="*/ 86 h 2234291"/>
                <a:gd name="connsiteX0" fmla="*/ 1004783 w 1600739"/>
                <a:gd name="connsiteY0" fmla="*/ 2408 h 2236613"/>
                <a:gd name="connsiteX1" fmla="*/ 1209038 w 1600739"/>
                <a:gd name="connsiteY1" fmla="*/ 79436 h 2236613"/>
                <a:gd name="connsiteX2" fmla="*/ 1368312 w 1600739"/>
                <a:gd name="connsiteY2" fmla="*/ 226038 h 2236613"/>
                <a:gd name="connsiteX3" fmla="*/ 1323971 w 1600739"/>
                <a:gd name="connsiteY3" fmla="*/ 309626 h 2236613"/>
                <a:gd name="connsiteX4" fmla="*/ 1225206 w 1600739"/>
                <a:gd name="connsiteY4" fmla="*/ 316988 h 2236613"/>
                <a:gd name="connsiteX5" fmla="*/ 1082740 w 1600739"/>
                <a:gd name="connsiteY5" fmla="*/ 334962 h 2236613"/>
                <a:gd name="connsiteX6" fmla="*/ 1095706 w 1600739"/>
                <a:gd name="connsiteY6" fmla="*/ 366361 h 2236613"/>
                <a:gd name="connsiteX7" fmla="*/ 1191270 w 1600739"/>
                <a:gd name="connsiteY7" fmla="*/ 348388 h 2236613"/>
                <a:gd name="connsiteX8" fmla="*/ 1267305 w 1600739"/>
                <a:gd name="connsiteY8" fmla="*/ 405339 h 2236613"/>
                <a:gd name="connsiteX9" fmla="*/ 1317568 w 1600739"/>
                <a:gd name="connsiteY9" fmla="*/ 355967 h 2236613"/>
                <a:gd name="connsiteX10" fmla="*/ 1340139 w 1600739"/>
                <a:gd name="connsiteY10" fmla="*/ 415734 h 2236613"/>
                <a:gd name="connsiteX11" fmla="*/ 1312606 w 1600739"/>
                <a:gd name="connsiteY11" fmla="*/ 511448 h 2236613"/>
                <a:gd name="connsiteX12" fmla="*/ 1379037 w 1600739"/>
                <a:gd name="connsiteY12" fmla="*/ 451681 h 2236613"/>
                <a:gd name="connsiteX13" fmla="*/ 1505175 w 1600739"/>
                <a:gd name="connsiteY13" fmla="*/ 387366 h 2236613"/>
                <a:gd name="connsiteX14" fmla="*/ 1584572 w 1600739"/>
                <a:gd name="connsiteY14" fmla="*/ 420281 h 2236613"/>
                <a:gd name="connsiteX15" fmla="*/ 1600739 w 1600739"/>
                <a:gd name="connsiteY15" fmla="*/ 487411 h 2236613"/>
                <a:gd name="connsiteX16" fmla="*/ 1493970 w 1600739"/>
                <a:gd name="connsiteY16" fmla="*/ 596551 h 2236613"/>
                <a:gd name="connsiteX17" fmla="*/ 1477802 w 1600739"/>
                <a:gd name="connsiteY17" fmla="*/ 627950 h 2236613"/>
                <a:gd name="connsiteX18" fmla="*/ 1393604 w 1600739"/>
                <a:gd name="connsiteY18" fmla="*/ 653286 h 2236613"/>
                <a:gd name="connsiteX19" fmla="*/ 1384639 w 1600739"/>
                <a:gd name="connsiteY19" fmla="*/ 702875 h 2236613"/>
                <a:gd name="connsiteX20" fmla="*/ 1424338 w 1600739"/>
                <a:gd name="connsiteY20" fmla="*/ 759394 h 2236613"/>
                <a:gd name="connsiteX21" fmla="*/ 1422577 w 1600739"/>
                <a:gd name="connsiteY21" fmla="*/ 866802 h 2236613"/>
                <a:gd name="connsiteX22" fmla="*/ 1404969 w 1600739"/>
                <a:gd name="connsiteY22" fmla="*/ 971611 h 2236613"/>
                <a:gd name="connsiteX23" fmla="*/ 1443860 w 1600739"/>
                <a:gd name="connsiteY23" fmla="*/ 1023076 h 2236613"/>
                <a:gd name="connsiteX24" fmla="*/ 1433567 w 1600739"/>
                <a:gd name="connsiteY24" fmla="*/ 1080502 h 2236613"/>
                <a:gd name="connsiteX25" fmla="*/ 1416086 w 1600739"/>
                <a:gd name="connsiteY25" fmla="*/ 1055123 h 2236613"/>
                <a:gd name="connsiteX26" fmla="*/ 1393604 w 1600739"/>
                <a:gd name="connsiteY26" fmla="*/ 1049351 h 2236613"/>
                <a:gd name="connsiteX27" fmla="*/ 1351504 w 1600739"/>
                <a:gd name="connsiteY27" fmla="*/ 1080751 h 2236613"/>
                <a:gd name="connsiteX28" fmla="*/ 1396805 w 1600739"/>
                <a:gd name="connsiteY28" fmla="*/ 1137486 h 2236613"/>
                <a:gd name="connsiteX29" fmla="*/ 1404969 w 1600739"/>
                <a:gd name="connsiteY29" fmla="*/ 1219774 h 2236613"/>
                <a:gd name="connsiteX30" fmla="*/ 1379037 w 1600739"/>
                <a:gd name="connsiteY30" fmla="*/ 1225621 h 2236613"/>
                <a:gd name="connsiteX31" fmla="*/ 1412972 w 1600739"/>
                <a:gd name="connsiteY31" fmla="*/ 1307909 h 2236613"/>
                <a:gd name="connsiteX32" fmla="*/ 1339271 w 1600739"/>
                <a:gd name="connsiteY32" fmla="*/ 1310513 h 2236613"/>
                <a:gd name="connsiteX33" fmla="*/ 1385440 w 1600739"/>
                <a:gd name="connsiteY33" fmla="*/ 1349702 h 2236613"/>
                <a:gd name="connsiteX34" fmla="*/ 1374075 w 1600739"/>
                <a:gd name="connsiteY34" fmla="*/ 1378070 h 2236613"/>
                <a:gd name="connsiteX35" fmla="*/ 1340139 w 1600739"/>
                <a:gd name="connsiteY35" fmla="*/ 1388681 h 2236613"/>
                <a:gd name="connsiteX36" fmla="*/ 1291321 w 1600739"/>
                <a:gd name="connsiteY36" fmla="*/ 1388770 h 2236613"/>
                <a:gd name="connsiteX37" fmla="*/ 1336937 w 1600739"/>
                <a:gd name="connsiteY37" fmla="*/ 1445416 h 2236613"/>
                <a:gd name="connsiteX38" fmla="*/ 1336937 w 1600739"/>
                <a:gd name="connsiteY38" fmla="*/ 1481363 h 2236613"/>
                <a:gd name="connsiteX39" fmla="*/ 1244619 w 1600739"/>
                <a:gd name="connsiteY39" fmla="*/ 1469040 h 2236613"/>
                <a:gd name="connsiteX40" fmla="*/ 1285462 w 1600739"/>
                <a:gd name="connsiteY40" fmla="*/ 1492116 h 2236613"/>
                <a:gd name="connsiteX41" fmla="*/ 1306203 w 1600739"/>
                <a:gd name="connsiteY41" fmla="*/ 1504576 h 2236613"/>
                <a:gd name="connsiteX42" fmla="*/ 1340139 w 1600739"/>
                <a:gd name="connsiteY42" fmla="*/ 1538099 h 2236613"/>
                <a:gd name="connsiteX43" fmla="*/ 1351504 w 1600739"/>
                <a:gd name="connsiteY43" fmla="*/ 1597866 h 2236613"/>
                <a:gd name="connsiteX44" fmla="*/ 1301241 w 1600739"/>
                <a:gd name="connsiteY44" fmla="*/ 1611292 h 2236613"/>
                <a:gd name="connsiteX45" fmla="*/ 1294691 w 1600739"/>
                <a:gd name="connsiteY45" fmla="*/ 1567969 h 2236613"/>
                <a:gd name="connsiteX46" fmla="*/ 1239773 w 1600739"/>
                <a:gd name="connsiteY46" fmla="*/ 1527704 h 2236613"/>
                <a:gd name="connsiteX47" fmla="*/ 1252079 w 1600739"/>
                <a:gd name="connsiteY47" fmla="*/ 1567141 h 2236613"/>
                <a:gd name="connsiteX48" fmla="*/ 1246470 w 1600739"/>
                <a:gd name="connsiteY48" fmla="*/ 1569010 h 2236613"/>
                <a:gd name="connsiteX49" fmla="*/ 1170270 w 1600739"/>
                <a:gd name="connsiteY49" fmla="*/ 1572820 h 2236613"/>
                <a:gd name="connsiteX50" fmla="*/ 1164555 w 1600739"/>
                <a:gd name="connsiteY50" fmla="*/ 1576630 h 2236613"/>
                <a:gd name="connsiteX51" fmla="*/ 1170270 w 1600739"/>
                <a:gd name="connsiteY51" fmla="*/ 1578535 h 2236613"/>
                <a:gd name="connsiteX52" fmla="*/ 1206465 w 1600739"/>
                <a:gd name="connsiteY52" fmla="*/ 1580440 h 2236613"/>
                <a:gd name="connsiteX53" fmla="*/ 1214085 w 1600739"/>
                <a:gd name="connsiteY53" fmla="*/ 1582345 h 2236613"/>
                <a:gd name="connsiteX54" fmla="*/ 1223610 w 1600739"/>
                <a:gd name="connsiteY54" fmla="*/ 1584250 h 2236613"/>
                <a:gd name="connsiteX55" fmla="*/ 1235040 w 1600739"/>
                <a:gd name="connsiteY55" fmla="*/ 1588060 h 2236613"/>
                <a:gd name="connsiteX56" fmla="*/ 1250280 w 1600739"/>
                <a:gd name="connsiteY56" fmla="*/ 1589965 h 2236613"/>
                <a:gd name="connsiteX57" fmla="*/ 1258955 w 1600739"/>
                <a:gd name="connsiteY57" fmla="*/ 1589176 h 2236613"/>
                <a:gd name="connsiteX58" fmla="*/ 1259302 w 1600739"/>
                <a:gd name="connsiteY58" fmla="*/ 1590286 h 2236613"/>
                <a:gd name="connsiteX59" fmla="*/ 1191759 w 1600739"/>
                <a:gd name="connsiteY59" fmla="*/ 1619145 h 2236613"/>
                <a:gd name="connsiteX60" fmla="*/ 1166879 w 1600739"/>
                <a:gd name="connsiteY60" fmla="*/ 1634708 h 2236613"/>
                <a:gd name="connsiteX61" fmla="*/ 1221126 w 1600739"/>
                <a:gd name="connsiteY61" fmla="*/ 1637869 h 2236613"/>
                <a:gd name="connsiteX62" fmla="*/ 1249444 w 1600739"/>
                <a:gd name="connsiteY62" fmla="*/ 1649055 h 2236613"/>
                <a:gd name="connsiteX63" fmla="*/ 1332135 w 1600739"/>
                <a:gd name="connsiteY63" fmla="*/ 1636628 h 2236613"/>
                <a:gd name="connsiteX64" fmla="*/ 1264104 w 1600739"/>
                <a:gd name="connsiteY64" fmla="*/ 1696395 h 2236613"/>
                <a:gd name="connsiteX65" fmla="*/ 1191270 w 1600739"/>
                <a:gd name="connsiteY65" fmla="*/ 1750315 h 2236613"/>
                <a:gd name="connsiteX66" fmla="*/ 1113634 w 1600739"/>
                <a:gd name="connsiteY66" fmla="*/ 1771103 h 2236613"/>
                <a:gd name="connsiteX67" fmla="*/ 1072462 w 1600739"/>
                <a:gd name="connsiteY67" fmla="*/ 1750148 h 2236613"/>
                <a:gd name="connsiteX68" fmla="*/ 1079220 w 1600739"/>
                <a:gd name="connsiteY68" fmla="*/ 1779900 h 2236613"/>
                <a:gd name="connsiteX69" fmla="*/ 1022872 w 1600739"/>
                <a:gd name="connsiteY69" fmla="*/ 1859455 h 2236613"/>
                <a:gd name="connsiteX70" fmla="*/ 967967 w 1600739"/>
                <a:gd name="connsiteY70" fmla="*/ 1901248 h 2236613"/>
                <a:gd name="connsiteX71" fmla="*/ 898604 w 1600739"/>
                <a:gd name="connsiteY71" fmla="*/ 1928656 h 2236613"/>
                <a:gd name="connsiteX72" fmla="*/ 859257 w 1600739"/>
                <a:gd name="connsiteY72" fmla="*/ 1896362 h 2236613"/>
                <a:gd name="connsiteX73" fmla="*/ 877205 w 1600739"/>
                <a:gd name="connsiteY73" fmla="*/ 1943689 h 2236613"/>
                <a:gd name="connsiteX74" fmla="*/ 852730 w 1600739"/>
                <a:gd name="connsiteY74" fmla="*/ 1985523 h 2236613"/>
                <a:gd name="connsiteX75" fmla="*/ 827370 w 1600739"/>
                <a:gd name="connsiteY75" fmla="*/ 1990015 h 2236613"/>
                <a:gd name="connsiteX76" fmla="*/ 854635 w 1600739"/>
                <a:gd name="connsiteY76" fmla="*/ 2007357 h 2236613"/>
                <a:gd name="connsiteX77" fmla="*/ 838467 w 1600739"/>
                <a:gd name="connsiteY77" fmla="*/ 2043087 h 2236613"/>
                <a:gd name="connsiteX78" fmla="*/ 800178 w 1600739"/>
                <a:gd name="connsiteY78" fmla="*/ 2069468 h 2236613"/>
                <a:gd name="connsiteX79" fmla="*/ 807733 w 1600739"/>
                <a:gd name="connsiteY79" fmla="*/ 2125375 h 2236613"/>
                <a:gd name="connsiteX80" fmla="*/ 796368 w 1600739"/>
                <a:gd name="connsiteY80" fmla="*/ 2167168 h 2236613"/>
                <a:gd name="connsiteX81" fmla="*/ 790718 w 1600739"/>
                <a:gd name="connsiteY81" fmla="*/ 2227971 h 2236613"/>
                <a:gd name="connsiteX82" fmla="*/ 755923 w 1600739"/>
                <a:gd name="connsiteY82" fmla="*/ 2236579 h 2236613"/>
                <a:gd name="connsiteX83" fmla="*/ 746105 w 1600739"/>
                <a:gd name="connsiteY83" fmla="*/ 2216541 h 2236613"/>
                <a:gd name="connsiteX84" fmla="*/ 711058 w 1600739"/>
                <a:gd name="connsiteY84" fmla="*/ 2210941 h 2236613"/>
                <a:gd name="connsiteX85" fmla="*/ 681193 w 1600739"/>
                <a:gd name="connsiteY85" fmla="*/ 2177779 h 2236613"/>
                <a:gd name="connsiteX86" fmla="*/ 655503 w 1600739"/>
                <a:gd name="connsiteY86" fmla="*/ 2177779 h 2236613"/>
                <a:gd name="connsiteX87" fmla="*/ 627970 w 1600739"/>
                <a:gd name="connsiteY87" fmla="*/ 2149195 h 2236613"/>
                <a:gd name="connsiteX88" fmla="*/ 614918 w 1600739"/>
                <a:gd name="connsiteY88" fmla="*/ 2112666 h 2236613"/>
                <a:gd name="connsiteX89" fmla="*/ 617054 w 1600739"/>
                <a:gd name="connsiteY89" fmla="*/ 2082755 h 2236613"/>
                <a:gd name="connsiteX90" fmla="*/ 588302 w 1600739"/>
                <a:gd name="connsiteY90" fmla="*/ 2066751 h 2236613"/>
                <a:gd name="connsiteX91" fmla="*/ 597827 w 1600739"/>
                <a:gd name="connsiteY91" fmla="*/ 2040025 h 2236613"/>
                <a:gd name="connsiteX92" fmla="*/ 567916 w 1600739"/>
                <a:gd name="connsiteY92" fmla="*/ 2035753 h 2236613"/>
                <a:gd name="connsiteX93" fmla="*/ 549410 w 1600739"/>
                <a:gd name="connsiteY93" fmla="*/ 2012223 h 2236613"/>
                <a:gd name="connsiteX94" fmla="*/ 557272 w 1600739"/>
                <a:gd name="connsiteY94" fmla="*/ 1986338 h 2236613"/>
                <a:gd name="connsiteX95" fmla="*/ 533733 w 1600739"/>
                <a:gd name="connsiteY95" fmla="*/ 1978069 h 2236613"/>
                <a:gd name="connsiteX96" fmla="*/ 549798 w 1600739"/>
                <a:gd name="connsiteY96" fmla="*/ 1945511 h 2236613"/>
                <a:gd name="connsiteX97" fmla="*/ 516641 w 1600739"/>
                <a:gd name="connsiteY97" fmla="*/ 1933203 h 2236613"/>
                <a:gd name="connsiteX98" fmla="*/ 513037 w 1600739"/>
                <a:gd name="connsiteY98" fmla="*/ 1895185 h 2236613"/>
                <a:gd name="connsiteX99" fmla="*/ 524402 w 1600739"/>
                <a:gd name="connsiteY99" fmla="*/ 1851876 h 2236613"/>
                <a:gd name="connsiteX100" fmla="*/ 505033 w 1600739"/>
                <a:gd name="connsiteY100" fmla="*/ 1828055 h 2236613"/>
                <a:gd name="connsiteX101" fmla="*/ 532566 w 1600739"/>
                <a:gd name="connsiteY101" fmla="*/ 1756162 h 2236613"/>
                <a:gd name="connsiteX102" fmla="*/ 569703 w 1600739"/>
                <a:gd name="connsiteY102" fmla="*/ 1732341 h 2236613"/>
                <a:gd name="connsiteX103" fmla="*/ 582669 w 1600739"/>
                <a:gd name="connsiteY103" fmla="*/ 1703974 h 2236613"/>
                <a:gd name="connsiteX104" fmla="*/ 585871 w 1600739"/>
                <a:gd name="connsiteY104" fmla="*/ 1650053 h 2236613"/>
                <a:gd name="connsiteX105" fmla="*/ 555136 w 1600739"/>
                <a:gd name="connsiteY105" fmla="*/ 1672574 h 2236613"/>
                <a:gd name="connsiteX106" fmla="*/ 521824 w 1600739"/>
                <a:gd name="connsiteY106" fmla="*/ 1651209 h 2236613"/>
                <a:gd name="connsiteX107" fmla="*/ 485504 w 1600739"/>
                <a:gd name="connsiteY107" fmla="*/ 1621686 h 2236613"/>
                <a:gd name="connsiteX108" fmla="*/ 493668 w 1600739"/>
                <a:gd name="connsiteY108" fmla="*/ 1587471 h 2236613"/>
                <a:gd name="connsiteX109" fmla="*/ 559657 w 1600739"/>
                <a:gd name="connsiteY109" fmla="*/ 1627789 h 2236613"/>
                <a:gd name="connsiteX110" fmla="*/ 574505 w 1600739"/>
                <a:gd name="connsiteY110" fmla="*/ 1605228 h 2236613"/>
                <a:gd name="connsiteX111" fmla="*/ 527604 w 1600739"/>
                <a:gd name="connsiteY111" fmla="*/ 1554556 h 2236613"/>
                <a:gd name="connsiteX112" fmla="*/ 505033 w 1600739"/>
                <a:gd name="connsiteY112" fmla="*/ 1530519 h 2236613"/>
                <a:gd name="connsiteX113" fmla="*/ 479101 w 1600739"/>
                <a:gd name="connsiteY113" fmla="*/ 1541130 h 2236613"/>
                <a:gd name="connsiteX114" fmla="*/ 456371 w 1600739"/>
                <a:gd name="connsiteY114" fmla="*/ 1523157 h 2236613"/>
                <a:gd name="connsiteX115" fmla="*/ 485504 w 1600739"/>
                <a:gd name="connsiteY115" fmla="*/ 1448448 h 2236613"/>
                <a:gd name="connsiteX116" fmla="*/ 470938 w 1600739"/>
                <a:gd name="connsiteY116" fmla="*/ 1421596 h 2236613"/>
                <a:gd name="connsiteX117" fmla="*/ 448367 w 1600739"/>
                <a:gd name="connsiteY117" fmla="*/ 1360313 h 2236613"/>
                <a:gd name="connsiteX118" fmla="*/ 417633 w 1600739"/>
                <a:gd name="connsiteY118" fmla="*/ 1269147 h 2236613"/>
                <a:gd name="connsiteX119" fmla="*/ 383537 w 1600739"/>
                <a:gd name="connsiteY119" fmla="*/ 1233200 h 2236613"/>
                <a:gd name="connsiteX120" fmla="*/ 383537 w 1600739"/>
                <a:gd name="connsiteY120" fmla="*/ 1191406 h 2236613"/>
                <a:gd name="connsiteX121" fmla="*/ 314065 w 1600739"/>
                <a:gd name="connsiteY121" fmla="*/ 1134454 h 2236613"/>
                <a:gd name="connsiteX122" fmla="*/ 260600 w 1600739"/>
                <a:gd name="connsiteY122" fmla="*/ 1127092 h 2236613"/>
                <a:gd name="connsiteX123" fmla="*/ 187767 w 1600739"/>
                <a:gd name="connsiteY123" fmla="*/ 1130123 h 2236613"/>
                <a:gd name="connsiteX124" fmla="*/ 126298 w 1600739"/>
                <a:gd name="connsiteY124" fmla="*/ 1142033 h 2236613"/>
                <a:gd name="connsiteX125" fmla="*/ 112709 w 1600739"/>
                <a:gd name="connsiteY125" fmla="*/ 1087037 h 2236613"/>
                <a:gd name="connsiteX126" fmla="*/ 50103 w 1600739"/>
                <a:gd name="connsiteY126" fmla="*/ 1041989 h 2236613"/>
                <a:gd name="connsiteX127" fmla="*/ 118135 w 1600739"/>
                <a:gd name="connsiteY127" fmla="*/ 1007558 h 2236613"/>
                <a:gd name="connsiteX128" fmla="*/ 168398 w 1600739"/>
                <a:gd name="connsiteY128" fmla="*/ 999978 h 2236613"/>
                <a:gd name="connsiteX129" fmla="*/ 181575 w 1600739"/>
                <a:gd name="connsiteY129" fmla="*/ 974650 h 2236613"/>
                <a:gd name="connsiteX130" fmla="*/ 58267 w 1600739"/>
                <a:gd name="connsiteY130" fmla="*/ 971611 h 2236613"/>
                <a:gd name="connsiteX131" fmla="*/ 0 w 1600739"/>
                <a:gd name="connsiteY131" fmla="*/ 925270 h 2236613"/>
                <a:gd name="connsiteX132" fmla="*/ 3202 w 1600739"/>
                <a:gd name="connsiteY132" fmla="*/ 878928 h 2236613"/>
                <a:gd name="connsiteX133" fmla="*/ 103568 w 1600739"/>
                <a:gd name="connsiteY133" fmla="*/ 822193 h 2236613"/>
                <a:gd name="connsiteX134" fmla="*/ 191448 w 1600739"/>
                <a:gd name="connsiteY134" fmla="*/ 805498 h 2236613"/>
                <a:gd name="connsiteX135" fmla="*/ 220471 w 1600739"/>
                <a:gd name="connsiteY135" fmla="*/ 669238 h 2236613"/>
                <a:gd name="connsiteX136" fmla="*/ 147029 w 1600739"/>
                <a:gd name="connsiteY136" fmla="*/ 629607 h 2236613"/>
                <a:gd name="connsiteX137" fmla="*/ 190714 w 1600739"/>
                <a:gd name="connsiteY137" fmla="*/ 551700 h 2236613"/>
                <a:gd name="connsiteX138" fmla="*/ 219675 w 1600739"/>
                <a:gd name="connsiteY138" fmla="*/ 555550 h 2236613"/>
                <a:gd name="connsiteX139" fmla="*/ 231105 w 1600739"/>
                <a:gd name="connsiteY139" fmla="*/ 559360 h 2236613"/>
                <a:gd name="connsiteX140" fmla="*/ 214945 w 1600739"/>
                <a:gd name="connsiteY140" fmla="*/ 529412 h 2236613"/>
                <a:gd name="connsiteX141" fmla="*/ 286532 w 1600739"/>
                <a:gd name="connsiteY141" fmla="*/ 482863 h 2236613"/>
                <a:gd name="connsiteX142" fmla="*/ 275167 w 1600739"/>
                <a:gd name="connsiteY142" fmla="*/ 409670 h 2236613"/>
                <a:gd name="connsiteX143" fmla="*/ 341438 w 1600739"/>
                <a:gd name="connsiteY143" fmla="*/ 363329 h 2236613"/>
                <a:gd name="connsiteX144" fmla="*/ 398745 w 1600739"/>
                <a:gd name="connsiteY144" fmla="*/ 389815 h 2236613"/>
                <a:gd name="connsiteX145" fmla="*/ 409404 w 1600739"/>
                <a:gd name="connsiteY145" fmla="*/ 322753 h 2236613"/>
                <a:gd name="connsiteX146" fmla="*/ 471135 w 1600739"/>
                <a:gd name="connsiteY146" fmla="*/ 376480 h 2236613"/>
                <a:gd name="connsiteX147" fmla="*/ 501672 w 1600739"/>
                <a:gd name="connsiteY147" fmla="*/ 314007 h 2236613"/>
                <a:gd name="connsiteX148" fmla="*/ 532566 w 1600739"/>
                <a:gd name="connsiteY148" fmla="*/ 391697 h 2236613"/>
                <a:gd name="connsiteX149" fmla="*/ 600437 w 1600739"/>
                <a:gd name="connsiteY149" fmla="*/ 291652 h 2236613"/>
                <a:gd name="connsiteX150" fmla="*/ 661906 w 1600739"/>
                <a:gd name="connsiteY150" fmla="*/ 358998 h 2236613"/>
                <a:gd name="connsiteX151" fmla="*/ 700804 w 1600739"/>
                <a:gd name="connsiteY151" fmla="*/ 373940 h 2236613"/>
                <a:gd name="connsiteX152" fmla="*/ 754268 w 1600739"/>
                <a:gd name="connsiteY152" fmla="*/ 426128 h 2236613"/>
                <a:gd name="connsiteX153" fmla="*/ 689438 w 1600739"/>
                <a:gd name="connsiteY153" fmla="*/ 334962 h 2236613"/>
                <a:gd name="connsiteX154" fmla="*/ 692800 w 1600739"/>
                <a:gd name="connsiteY154" fmla="*/ 257221 h 2236613"/>
                <a:gd name="connsiteX155" fmla="*/ 665724 w 1600739"/>
                <a:gd name="connsiteY155" fmla="*/ 215521 h 2236613"/>
                <a:gd name="connsiteX156" fmla="*/ 746824 w 1600739"/>
                <a:gd name="connsiteY156" fmla="*/ 217549 h 2236613"/>
                <a:gd name="connsiteX157" fmla="*/ 754934 w 1600739"/>
                <a:gd name="connsiteY157" fmla="*/ 203356 h 2236613"/>
                <a:gd name="connsiteX158" fmla="*/ 758988 w 1600739"/>
                <a:gd name="connsiteY158" fmla="*/ 197274 h 2236613"/>
                <a:gd name="connsiteX159" fmla="*/ 680426 w 1600739"/>
                <a:gd name="connsiteY159" fmla="*/ 187351 h 2236613"/>
                <a:gd name="connsiteX160" fmla="*/ 675861 w 1600739"/>
                <a:gd name="connsiteY160" fmla="*/ 168889 h 2236613"/>
                <a:gd name="connsiteX161" fmla="*/ 706274 w 1600739"/>
                <a:gd name="connsiteY161" fmla="*/ 140504 h 2236613"/>
                <a:gd name="connsiteX162" fmla="*/ 728576 w 1600739"/>
                <a:gd name="connsiteY162" fmla="*/ 122257 h 2236613"/>
                <a:gd name="connsiteX163" fmla="*/ 752906 w 1600739"/>
                <a:gd name="connsiteY163" fmla="*/ 138476 h 2236613"/>
                <a:gd name="connsiteX164" fmla="*/ 773180 w 1600739"/>
                <a:gd name="connsiteY164" fmla="*/ 89816 h 2236613"/>
                <a:gd name="connsiteX165" fmla="*/ 813731 w 1600739"/>
                <a:gd name="connsiteY165" fmla="*/ 108065 h 2236613"/>
                <a:gd name="connsiteX166" fmla="*/ 815758 w 1600739"/>
                <a:gd name="connsiteY166" fmla="*/ 87790 h 2236613"/>
                <a:gd name="connsiteX167" fmla="*/ 823868 w 1600739"/>
                <a:gd name="connsiteY167" fmla="*/ 59405 h 2236613"/>
                <a:gd name="connsiteX168" fmla="*/ 856985 w 1600739"/>
                <a:gd name="connsiteY168" fmla="*/ 119455 h 2236613"/>
                <a:gd name="connsiteX169" fmla="*/ 866446 w 1600739"/>
                <a:gd name="connsiteY169" fmla="*/ 81707 h 2236613"/>
                <a:gd name="connsiteX170" fmla="*/ 860363 w 1600739"/>
                <a:gd name="connsiteY170" fmla="*/ 41158 h 2236613"/>
                <a:gd name="connsiteX171" fmla="*/ 909023 w 1600739"/>
                <a:gd name="connsiteY171" fmla="*/ 18854 h 2236613"/>
                <a:gd name="connsiteX172" fmla="*/ 1004783 w 1600739"/>
                <a:gd name="connsiteY172" fmla="*/ 2408 h 2236613"/>
                <a:gd name="connsiteX0" fmla="*/ 1004783 w 1600739"/>
                <a:gd name="connsiteY0" fmla="*/ 3286 h 2237491"/>
                <a:gd name="connsiteX1" fmla="*/ 1209038 w 1600739"/>
                <a:gd name="connsiteY1" fmla="*/ 80314 h 2237491"/>
                <a:gd name="connsiteX2" fmla="*/ 1368312 w 1600739"/>
                <a:gd name="connsiteY2" fmla="*/ 226916 h 2237491"/>
                <a:gd name="connsiteX3" fmla="*/ 1323971 w 1600739"/>
                <a:gd name="connsiteY3" fmla="*/ 310504 h 2237491"/>
                <a:gd name="connsiteX4" fmla="*/ 1225206 w 1600739"/>
                <a:gd name="connsiteY4" fmla="*/ 317866 h 2237491"/>
                <a:gd name="connsiteX5" fmla="*/ 1082740 w 1600739"/>
                <a:gd name="connsiteY5" fmla="*/ 335840 h 2237491"/>
                <a:gd name="connsiteX6" fmla="*/ 1095706 w 1600739"/>
                <a:gd name="connsiteY6" fmla="*/ 367239 h 2237491"/>
                <a:gd name="connsiteX7" fmla="*/ 1191270 w 1600739"/>
                <a:gd name="connsiteY7" fmla="*/ 349266 h 2237491"/>
                <a:gd name="connsiteX8" fmla="*/ 1267305 w 1600739"/>
                <a:gd name="connsiteY8" fmla="*/ 406217 h 2237491"/>
                <a:gd name="connsiteX9" fmla="*/ 1317568 w 1600739"/>
                <a:gd name="connsiteY9" fmla="*/ 356845 h 2237491"/>
                <a:gd name="connsiteX10" fmla="*/ 1340139 w 1600739"/>
                <a:gd name="connsiteY10" fmla="*/ 416612 h 2237491"/>
                <a:gd name="connsiteX11" fmla="*/ 1312606 w 1600739"/>
                <a:gd name="connsiteY11" fmla="*/ 512326 h 2237491"/>
                <a:gd name="connsiteX12" fmla="*/ 1379037 w 1600739"/>
                <a:gd name="connsiteY12" fmla="*/ 452559 h 2237491"/>
                <a:gd name="connsiteX13" fmla="*/ 1505175 w 1600739"/>
                <a:gd name="connsiteY13" fmla="*/ 388244 h 2237491"/>
                <a:gd name="connsiteX14" fmla="*/ 1584572 w 1600739"/>
                <a:gd name="connsiteY14" fmla="*/ 421159 h 2237491"/>
                <a:gd name="connsiteX15" fmla="*/ 1600739 w 1600739"/>
                <a:gd name="connsiteY15" fmla="*/ 488289 h 2237491"/>
                <a:gd name="connsiteX16" fmla="*/ 1493970 w 1600739"/>
                <a:gd name="connsiteY16" fmla="*/ 597429 h 2237491"/>
                <a:gd name="connsiteX17" fmla="*/ 1477802 w 1600739"/>
                <a:gd name="connsiteY17" fmla="*/ 628828 h 2237491"/>
                <a:gd name="connsiteX18" fmla="*/ 1393604 w 1600739"/>
                <a:gd name="connsiteY18" fmla="*/ 654164 h 2237491"/>
                <a:gd name="connsiteX19" fmla="*/ 1384639 w 1600739"/>
                <a:gd name="connsiteY19" fmla="*/ 703753 h 2237491"/>
                <a:gd name="connsiteX20" fmla="*/ 1424338 w 1600739"/>
                <a:gd name="connsiteY20" fmla="*/ 760272 h 2237491"/>
                <a:gd name="connsiteX21" fmla="*/ 1422577 w 1600739"/>
                <a:gd name="connsiteY21" fmla="*/ 867680 h 2237491"/>
                <a:gd name="connsiteX22" fmla="*/ 1404969 w 1600739"/>
                <a:gd name="connsiteY22" fmla="*/ 972489 h 2237491"/>
                <a:gd name="connsiteX23" fmla="*/ 1443860 w 1600739"/>
                <a:gd name="connsiteY23" fmla="*/ 1023954 h 2237491"/>
                <a:gd name="connsiteX24" fmla="*/ 1433567 w 1600739"/>
                <a:gd name="connsiteY24" fmla="*/ 1081380 h 2237491"/>
                <a:gd name="connsiteX25" fmla="*/ 1416086 w 1600739"/>
                <a:gd name="connsiteY25" fmla="*/ 1056001 h 2237491"/>
                <a:gd name="connsiteX26" fmla="*/ 1393604 w 1600739"/>
                <a:gd name="connsiteY26" fmla="*/ 1050229 h 2237491"/>
                <a:gd name="connsiteX27" fmla="*/ 1351504 w 1600739"/>
                <a:gd name="connsiteY27" fmla="*/ 1081629 h 2237491"/>
                <a:gd name="connsiteX28" fmla="*/ 1396805 w 1600739"/>
                <a:gd name="connsiteY28" fmla="*/ 1138364 h 2237491"/>
                <a:gd name="connsiteX29" fmla="*/ 1404969 w 1600739"/>
                <a:gd name="connsiteY29" fmla="*/ 1220652 h 2237491"/>
                <a:gd name="connsiteX30" fmla="*/ 1379037 w 1600739"/>
                <a:gd name="connsiteY30" fmla="*/ 1226499 h 2237491"/>
                <a:gd name="connsiteX31" fmla="*/ 1412972 w 1600739"/>
                <a:gd name="connsiteY31" fmla="*/ 1308787 h 2237491"/>
                <a:gd name="connsiteX32" fmla="*/ 1339271 w 1600739"/>
                <a:gd name="connsiteY32" fmla="*/ 1311391 h 2237491"/>
                <a:gd name="connsiteX33" fmla="*/ 1385440 w 1600739"/>
                <a:gd name="connsiteY33" fmla="*/ 1350580 h 2237491"/>
                <a:gd name="connsiteX34" fmla="*/ 1374075 w 1600739"/>
                <a:gd name="connsiteY34" fmla="*/ 1378948 h 2237491"/>
                <a:gd name="connsiteX35" fmla="*/ 1340139 w 1600739"/>
                <a:gd name="connsiteY35" fmla="*/ 1389559 h 2237491"/>
                <a:gd name="connsiteX36" fmla="*/ 1291321 w 1600739"/>
                <a:gd name="connsiteY36" fmla="*/ 1389648 h 2237491"/>
                <a:gd name="connsiteX37" fmla="*/ 1336937 w 1600739"/>
                <a:gd name="connsiteY37" fmla="*/ 1446294 h 2237491"/>
                <a:gd name="connsiteX38" fmla="*/ 1336937 w 1600739"/>
                <a:gd name="connsiteY38" fmla="*/ 1482241 h 2237491"/>
                <a:gd name="connsiteX39" fmla="*/ 1244619 w 1600739"/>
                <a:gd name="connsiteY39" fmla="*/ 1469918 h 2237491"/>
                <a:gd name="connsiteX40" fmla="*/ 1285462 w 1600739"/>
                <a:gd name="connsiteY40" fmla="*/ 1492994 h 2237491"/>
                <a:gd name="connsiteX41" fmla="*/ 1306203 w 1600739"/>
                <a:gd name="connsiteY41" fmla="*/ 1505454 h 2237491"/>
                <a:gd name="connsiteX42" fmla="*/ 1340139 w 1600739"/>
                <a:gd name="connsiteY42" fmla="*/ 1538977 h 2237491"/>
                <a:gd name="connsiteX43" fmla="*/ 1351504 w 1600739"/>
                <a:gd name="connsiteY43" fmla="*/ 1598744 h 2237491"/>
                <a:gd name="connsiteX44" fmla="*/ 1301241 w 1600739"/>
                <a:gd name="connsiteY44" fmla="*/ 1612170 h 2237491"/>
                <a:gd name="connsiteX45" fmla="*/ 1294691 w 1600739"/>
                <a:gd name="connsiteY45" fmla="*/ 1568847 h 2237491"/>
                <a:gd name="connsiteX46" fmla="*/ 1239773 w 1600739"/>
                <a:gd name="connsiteY46" fmla="*/ 1528582 h 2237491"/>
                <a:gd name="connsiteX47" fmla="*/ 1252079 w 1600739"/>
                <a:gd name="connsiteY47" fmla="*/ 1568019 h 2237491"/>
                <a:gd name="connsiteX48" fmla="*/ 1246470 w 1600739"/>
                <a:gd name="connsiteY48" fmla="*/ 1569888 h 2237491"/>
                <a:gd name="connsiteX49" fmla="*/ 1170270 w 1600739"/>
                <a:gd name="connsiteY49" fmla="*/ 1573698 h 2237491"/>
                <a:gd name="connsiteX50" fmla="*/ 1164555 w 1600739"/>
                <a:gd name="connsiteY50" fmla="*/ 1577508 h 2237491"/>
                <a:gd name="connsiteX51" fmla="*/ 1170270 w 1600739"/>
                <a:gd name="connsiteY51" fmla="*/ 1579413 h 2237491"/>
                <a:gd name="connsiteX52" fmla="*/ 1206465 w 1600739"/>
                <a:gd name="connsiteY52" fmla="*/ 1581318 h 2237491"/>
                <a:gd name="connsiteX53" fmla="*/ 1214085 w 1600739"/>
                <a:gd name="connsiteY53" fmla="*/ 1583223 h 2237491"/>
                <a:gd name="connsiteX54" fmla="*/ 1223610 w 1600739"/>
                <a:gd name="connsiteY54" fmla="*/ 1585128 h 2237491"/>
                <a:gd name="connsiteX55" fmla="*/ 1235040 w 1600739"/>
                <a:gd name="connsiteY55" fmla="*/ 1588938 h 2237491"/>
                <a:gd name="connsiteX56" fmla="*/ 1250280 w 1600739"/>
                <a:gd name="connsiteY56" fmla="*/ 1590843 h 2237491"/>
                <a:gd name="connsiteX57" fmla="*/ 1258955 w 1600739"/>
                <a:gd name="connsiteY57" fmla="*/ 1590054 h 2237491"/>
                <a:gd name="connsiteX58" fmla="*/ 1259302 w 1600739"/>
                <a:gd name="connsiteY58" fmla="*/ 1591164 h 2237491"/>
                <a:gd name="connsiteX59" fmla="*/ 1191759 w 1600739"/>
                <a:gd name="connsiteY59" fmla="*/ 1620023 h 2237491"/>
                <a:gd name="connsiteX60" fmla="*/ 1166879 w 1600739"/>
                <a:gd name="connsiteY60" fmla="*/ 1635586 h 2237491"/>
                <a:gd name="connsiteX61" fmla="*/ 1221126 w 1600739"/>
                <a:gd name="connsiteY61" fmla="*/ 1638747 h 2237491"/>
                <a:gd name="connsiteX62" fmla="*/ 1249444 w 1600739"/>
                <a:gd name="connsiteY62" fmla="*/ 1649933 h 2237491"/>
                <a:gd name="connsiteX63" fmla="*/ 1332135 w 1600739"/>
                <a:gd name="connsiteY63" fmla="*/ 1637506 h 2237491"/>
                <a:gd name="connsiteX64" fmla="*/ 1264104 w 1600739"/>
                <a:gd name="connsiteY64" fmla="*/ 1697273 h 2237491"/>
                <a:gd name="connsiteX65" fmla="*/ 1191270 w 1600739"/>
                <a:gd name="connsiteY65" fmla="*/ 1751193 h 2237491"/>
                <a:gd name="connsiteX66" fmla="*/ 1113634 w 1600739"/>
                <a:gd name="connsiteY66" fmla="*/ 1771981 h 2237491"/>
                <a:gd name="connsiteX67" fmla="*/ 1072462 w 1600739"/>
                <a:gd name="connsiteY67" fmla="*/ 1751026 h 2237491"/>
                <a:gd name="connsiteX68" fmla="*/ 1079220 w 1600739"/>
                <a:gd name="connsiteY68" fmla="*/ 1780778 h 2237491"/>
                <a:gd name="connsiteX69" fmla="*/ 1022872 w 1600739"/>
                <a:gd name="connsiteY69" fmla="*/ 1860333 h 2237491"/>
                <a:gd name="connsiteX70" fmla="*/ 967967 w 1600739"/>
                <a:gd name="connsiteY70" fmla="*/ 1902126 h 2237491"/>
                <a:gd name="connsiteX71" fmla="*/ 898604 w 1600739"/>
                <a:gd name="connsiteY71" fmla="*/ 1929534 h 2237491"/>
                <a:gd name="connsiteX72" fmla="*/ 859257 w 1600739"/>
                <a:gd name="connsiteY72" fmla="*/ 1897240 h 2237491"/>
                <a:gd name="connsiteX73" fmla="*/ 877205 w 1600739"/>
                <a:gd name="connsiteY73" fmla="*/ 1944567 h 2237491"/>
                <a:gd name="connsiteX74" fmla="*/ 852730 w 1600739"/>
                <a:gd name="connsiteY74" fmla="*/ 1986401 h 2237491"/>
                <a:gd name="connsiteX75" fmla="*/ 827370 w 1600739"/>
                <a:gd name="connsiteY75" fmla="*/ 1990893 h 2237491"/>
                <a:gd name="connsiteX76" fmla="*/ 854635 w 1600739"/>
                <a:gd name="connsiteY76" fmla="*/ 2008235 h 2237491"/>
                <a:gd name="connsiteX77" fmla="*/ 838467 w 1600739"/>
                <a:gd name="connsiteY77" fmla="*/ 2043965 h 2237491"/>
                <a:gd name="connsiteX78" fmla="*/ 800178 w 1600739"/>
                <a:gd name="connsiteY78" fmla="*/ 2070346 h 2237491"/>
                <a:gd name="connsiteX79" fmla="*/ 807733 w 1600739"/>
                <a:gd name="connsiteY79" fmla="*/ 2126253 h 2237491"/>
                <a:gd name="connsiteX80" fmla="*/ 796368 w 1600739"/>
                <a:gd name="connsiteY80" fmla="*/ 2168046 h 2237491"/>
                <a:gd name="connsiteX81" fmla="*/ 790718 w 1600739"/>
                <a:gd name="connsiteY81" fmla="*/ 2228849 h 2237491"/>
                <a:gd name="connsiteX82" fmla="*/ 755923 w 1600739"/>
                <a:gd name="connsiteY82" fmla="*/ 2237457 h 2237491"/>
                <a:gd name="connsiteX83" fmla="*/ 746105 w 1600739"/>
                <a:gd name="connsiteY83" fmla="*/ 2217419 h 2237491"/>
                <a:gd name="connsiteX84" fmla="*/ 711058 w 1600739"/>
                <a:gd name="connsiteY84" fmla="*/ 2211819 h 2237491"/>
                <a:gd name="connsiteX85" fmla="*/ 681193 w 1600739"/>
                <a:gd name="connsiteY85" fmla="*/ 2178657 h 2237491"/>
                <a:gd name="connsiteX86" fmla="*/ 655503 w 1600739"/>
                <a:gd name="connsiteY86" fmla="*/ 2178657 h 2237491"/>
                <a:gd name="connsiteX87" fmla="*/ 627970 w 1600739"/>
                <a:gd name="connsiteY87" fmla="*/ 2150073 h 2237491"/>
                <a:gd name="connsiteX88" fmla="*/ 614918 w 1600739"/>
                <a:gd name="connsiteY88" fmla="*/ 2113544 h 2237491"/>
                <a:gd name="connsiteX89" fmla="*/ 617054 w 1600739"/>
                <a:gd name="connsiteY89" fmla="*/ 2083633 h 2237491"/>
                <a:gd name="connsiteX90" fmla="*/ 588302 w 1600739"/>
                <a:gd name="connsiteY90" fmla="*/ 2067629 h 2237491"/>
                <a:gd name="connsiteX91" fmla="*/ 597827 w 1600739"/>
                <a:gd name="connsiteY91" fmla="*/ 2040903 h 2237491"/>
                <a:gd name="connsiteX92" fmla="*/ 567916 w 1600739"/>
                <a:gd name="connsiteY92" fmla="*/ 2036631 h 2237491"/>
                <a:gd name="connsiteX93" fmla="*/ 549410 w 1600739"/>
                <a:gd name="connsiteY93" fmla="*/ 2013101 h 2237491"/>
                <a:gd name="connsiteX94" fmla="*/ 557272 w 1600739"/>
                <a:gd name="connsiteY94" fmla="*/ 1987216 h 2237491"/>
                <a:gd name="connsiteX95" fmla="*/ 533733 w 1600739"/>
                <a:gd name="connsiteY95" fmla="*/ 1978947 h 2237491"/>
                <a:gd name="connsiteX96" fmla="*/ 549798 w 1600739"/>
                <a:gd name="connsiteY96" fmla="*/ 1946389 h 2237491"/>
                <a:gd name="connsiteX97" fmla="*/ 516641 w 1600739"/>
                <a:gd name="connsiteY97" fmla="*/ 1934081 h 2237491"/>
                <a:gd name="connsiteX98" fmla="*/ 513037 w 1600739"/>
                <a:gd name="connsiteY98" fmla="*/ 1896063 h 2237491"/>
                <a:gd name="connsiteX99" fmla="*/ 524402 w 1600739"/>
                <a:gd name="connsiteY99" fmla="*/ 1852754 h 2237491"/>
                <a:gd name="connsiteX100" fmla="*/ 505033 w 1600739"/>
                <a:gd name="connsiteY100" fmla="*/ 1828933 h 2237491"/>
                <a:gd name="connsiteX101" fmla="*/ 532566 w 1600739"/>
                <a:gd name="connsiteY101" fmla="*/ 1757040 h 2237491"/>
                <a:gd name="connsiteX102" fmla="*/ 569703 w 1600739"/>
                <a:gd name="connsiteY102" fmla="*/ 1733219 h 2237491"/>
                <a:gd name="connsiteX103" fmla="*/ 582669 w 1600739"/>
                <a:gd name="connsiteY103" fmla="*/ 1704852 h 2237491"/>
                <a:gd name="connsiteX104" fmla="*/ 585871 w 1600739"/>
                <a:gd name="connsiteY104" fmla="*/ 1650931 h 2237491"/>
                <a:gd name="connsiteX105" fmla="*/ 555136 w 1600739"/>
                <a:gd name="connsiteY105" fmla="*/ 1673452 h 2237491"/>
                <a:gd name="connsiteX106" fmla="*/ 521824 w 1600739"/>
                <a:gd name="connsiteY106" fmla="*/ 1652087 h 2237491"/>
                <a:gd name="connsiteX107" fmla="*/ 485504 w 1600739"/>
                <a:gd name="connsiteY107" fmla="*/ 1622564 h 2237491"/>
                <a:gd name="connsiteX108" fmla="*/ 493668 w 1600739"/>
                <a:gd name="connsiteY108" fmla="*/ 1588349 h 2237491"/>
                <a:gd name="connsiteX109" fmla="*/ 559657 w 1600739"/>
                <a:gd name="connsiteY109" fmla="*/ 1628667 h 2237491"/>
                <a:gd name="connsiteX110" fmla="*/ 574505 w 1600739"/>
                <a:gd name="connsiteY110" fmla="*/ 1606106 h 2237491"/>
                <a:gd name="connsiteX111" fmla="*/ 527604 w 1600739"/>
                <a:gd name="connsiteY111" fmla="*/ 1555434 h 2237491"/>
                <a:gd name="connsiteX112" fmla="*/ 505033 w 1600739"/>
                <a:gd name="connsiteY112" fmla="*/ 1531397 h 2237491"/>
                <a:gd name="connsiteX113" fmla="*/ 479101 w 1600739"/>
                <a:gd name="connsiteY113" fmla="*/ 1542008 h 2237491"/>
                <a:gd name="connsiteX114" fmla="*/ 456371 w 1600739"/>
                <a:gd name="connsiteY114" fmla="*/ 1524035 h 2237491"/>
                <a:gd name="connsiteX115" fmla="*/ 485504 w 1600739"/>
                <a:gd name="connsiteY115" fmla="*/ 1449326 h 2237491"/>
                <a:gd name="connsiteX116" fmla="*/ 470938 w 1600739"/>
                <a:gd name="connsiteY116" fmla="*/ 1422474 h 2237491"/>
                <a:gd name="connsiteX117" fmla="*/ 448367 w 1600739"/>
                <a:gd name="connsiteY117" fmla="*/ 1361191 h 2237491"/>
                <a:gd name="connsiteX118" fmla="*/ 417633 w 1600739"/>
                <a:gd name="connsiteY118" fmla="*/ 1270025 h 2237491"/>
                <a:gd name="connsiteX119" fmla="*/ 383537 w 1600739"/>
                <a:gd name="connsiteY119" fmla="*/ 1234078 h 2237491"/>
                <a:gd name="connsiteX120" fmla="*/ 383537 w 1600739"/>
                <a:gd name="connsiteY120" fmla="*/ 1192284 h 2237491"/>
                <a:gd name="connsiteX121" fmla="*/ 314065 w 1600739"/>
                <a:gd name="connsiteY121" fmla="*/ 1135332 h 2237491"/>
                <a:gd name="connsiteX122" fmla="*/ 260600 w 1600739"/>
                <a:gd name="connsiteY122" fmla="*/ 1127970 h 2237491"/>
                <a:gd name="connsiteX123" fmla="*/ 187767 w 1600739"/>
                <a:gd name="connsiteY123" fmla="*/ 1131001 h 2237491"/>
                <a:gd name="connsiteX124" fmla="*/ 126298 w 1600739"/>
                <a:gd name="connsiteY124" fmla="*/ 1142911 h 2237491"/>
                <a:gd name="connsiteX125" fmla="*/ 112709 w 1600739"/>
                <a:gd name="connsiteY125" fmla="*/ 1087915 h 2237491"/>
                <a:gd name="connsiteX126" fmla="*/ 50103 w 1600739"/>
                <a:gd name="connsiteY126" fmla="*/ 1042867 h 2237491"/>
                <a:gd name="connsiteX127" fmla="*/ 118135 w 1600739"/>
                <a:gd name="connsiteY127" fmla="*/ 1008436 h 2237491"/>
                <a:gd name="connsiteX128" fmla="*/ 168398 w 1600739"/>
                <a:gd name="connsiteY128" fmla="*/ 1000856 h 2237491"/>
                <a:gd name="connsiteX129" fmla="*/ 181575 w 1600739"/>
                <a:gd name="connsiteY129" fmla="*/ 975528 h 2237491"/>
                <a:gd name="connsiteX130" fmla="*/ 58267 w 1600739"/>
                <a:gd name="connsiteY130" fmla="*/ 972489 h 2237491"/>
                <a:gd name="connsiteX131" fmla="*/ 0 w 1600739"/>
                <a:gd name="connsiteY131" fmla="*/ 926148 h 2237491"/>
                <a:gd name="connsiteX132" fmla="*/ 3202 w 1600739"/>
                <a:gd name="connsiteY132" fmla="*/ 879806 h 2237491"/>
                <a:gd name="connsiteX133" fmla="*/ 103568 w 1600739"/>
                <a:gd name="connsiteY133" fmla="*/ 823071 h 2237491"/>
                <a:gd name="connsiteX134" fmla="*/ 191448 w 1600739"/>
                <a:gd name="connsiteY134" fmla="*/ 806376 h 2237491"/>
                <a:gd name="connsiteX135" fmla="*/ 220471 w 1600739"/>
                <a:gd name="connsiteY135" fmla="*/ 670116 h 2237491"/>
                <a:gd name="connsiteX136" fmla="*/ 147029 w 1600739"/>
                <a:gd name="connsiteY136" fmla="*/ 630485 h 2237491"/>
                <a:gd name="connsiteX137" fmla="*/ 190714 w 1600739"/>
                <a:gd name="connsiteY137" fmla="*/ 552578 h 2237491"/>
                <a:gd name="connsiteX138" fmla="*/ 219675 w 1600739"/>
                <a:gd name="connsiteY138" fmla="*/ 556428 h 2237491"/>
                <a:gd name="connsiteX139" fmla="*/ 231105 w 1600739"/>
                <a:gd name="connsiteY139" fmla="*/ 560238 h 2237491"/>
                <a:gd name="connsiteX140" fmla="*/ 214945 w 1600739"/>
                <a:gd name="connsiteY140" fmla="*/ 530290 h 2237491"/>
                <a:gd name="connsiteX141" fmla="*/ 286532 w 1600739"/>
                <a:gd name="connsiteY141" fmla="*/ 483741 h 2237491"/>
                <a:gd name="connsiteX142" fmla="*/ 275167 w 1600739"/>
                <a:gd name="connsiteY142" fmla="*/ 410548 h 2237491"/>
                <a:gd name="connsiteX143" fmla="*/ 341438 w 1600739"/>
                <a:gd name="connsiteY143" fmla="*/ 364207 h 2237491"/>
                <a:gd name="connsiteX144" fmla="*/ 398745 w 1600739"/>
                <a:gd name="connsiteY144" fmla="*/ 390693 h 2237491"/>
                <a:gd name="connsiteX145" fmla="*/ 409404 w 1600739"/>
                <a:gd name="connsiteY145" fmla="*/ 323631 h 2237491"/>
                <a:gd name="connsiteX146" fmla="*/ 471135 w 1600739"/>
                <a:gd name="connsiteY146" fmla="*/ 377358 h 2237491"/>
                <a:gd name="connsiteX147" fmla="*/ 501672 w 1600739"/>
                <a:gd name="connsiteY147" fmla="*/ 314885 h 2237491"/>
                <a:gd name="connsiteX148" fmla="*/ 532566 w 1600739"/>
                <a:gd name="connsiteY148" fmla="*/ 392575 h 2237491"/>
                <a:gd name="connsiteX149" fmla="*/ 600437 w 1600739"/>
                <a:gd name="connsiteY149" fmla="*/ 292530 h 2237491"/>
                <a:gd name="connsiteX150" fmla="*/ 661906 w 1600739"/>
                <a:gd name="connsiteY150" fmla="*/ 359876 h 2237491"/>
                <a:gd name="connsiteX151" fmla="*/ 700804 w 1600739"/>
                <a:gd name="connsiteY151" fmla="*/ 374818 h 2237491"/>
                <a:gd name="connsiteX152" fmla="*/ 754268 w 1600739"/>
                <a:gd name="connsiteY152" fmla="*/ 427006 h 2237491"/>
                <a:gd name="connsiteX153" fmla="*/ 689438 w 1600739"/>
                <a:gd name="connsiteY153" fmla="*/ 335840 h 2237491"/>
                <a:gd name="connsiteX154" fmla="*/ 692800 w 1600739"/>
                <a:gd name="connsiteY154" fmla="*/ 258099 h 2237491"/>
                <a:gd name="connsiteX155" fmla="*/ 665724 w 1600739"/>
                <a:gd name="connsiteY155" fmla="*/ 216399 h 2237491"/>
                <a:gd name="connsiteX156" fmla="*/ 746824 w 1600739"/>
                <a:gd name="connsiteY156" fmla="*/ 218427 h 2237491"/>
                <a:gd name="connsiteX157" fmla="*/ 754934 w 1600739"/>
                <a:gd name="connsiteY157" fmla="*/ 204234 h 2237491"/>
                <a:gd name="connsiteX158" fmla="*/ 758988 w 1600739"/>
                <a:gd name="connsiteY158" fmla="*/ 198152 h 2237491"/>
                <a:gd name="connsiteX159" fmla="*/ 680426 w 1600739"/>
                <a:gd name="connsiteY159" fmla="*/ 188229 h 2237491"/>
                <a:gd name="connsiteX160" fmla="*/ 675861 w 1600739"/>
                <a:gd name="connsiteY160" fmla="*/ 169767 h 2237491"/>
                <a:gd name="connsiteX161" fmla="*/ 706274 w 1600739"/>
                <a:gd name="connsiteY161" fmla="*/ 141382 h 2237491"/>
                <a:gd name="connsiteX162" fmla="*/ 728576 w 1600739"/>
                <a:gd name="connsiteY162" fmla="*/ 123135 h 2237491"/>
                <a:gd name="connsiteX163" fmla="*/ 752906 w 1600739"/>
                <a:gd name="connsiteY163" fmla="*/ 139354 h 2237491"/>
                <a:gd name="connsiteX164" fmla="*/ 773180 w 1600739"/>
                <a:gd name="connsiteY164" fmla="*/ 90694 h 2237491"/>
                <a:gd name="connsiteX165" fmla="*/ 813731 w 1600739"/>
                <a:gd name="connsiteY165" fmla="*/ 108943 h 2237491"/>
                <a:gd name="connsiteX166" fmla="*/ 815758 w 1600739"/>
                <a:gd name="connsiteY166" fmla="*/ 88668 h 2237491"/>
                <a:gd name="connsiteX167" fmla="*/ 823868 w 1600739"/>
                <a:gd name="connsiteY167" fmla="*/ 60283 h 2237491"/>
                <a:gd name="connsiteX168" fmla="*/ 856985 w 1600739"/>
                <a:gd name="connsiteY168" fmla="*/ 120333 h 2237491"/>
                <a:gd name="connsiteX169" fmla="*/ 866446 w 1600739"/>
                <a:gd name="connsiteY169" fmla="*/ 82585 h 2237491"/>
                <a:gd name="connsiteX170" fmla="*/ 860363 w 1600739"/>
                <a:gd name="connsiteY170" fmla="*/ 42036 h 2237491"/>
                <a:gd name="connsiteX171" fmla="*/ 909023 w 1600739"/>
                <a:gd name="connsiteY171" fmla="*/ 19732 h 2237491"/>
                <a:gd name="connsiteX172" fmla="*/ 949573 w 1600739"/>
                <a:gd name="connsiteY172" fmla="*/ 21760 h 2237491"/>
                <a:gd name="connsiteX173" fmla="*/ 1004783 w 1600739"/>
                <a:gd name="connsiteY17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209038 w 1600739"/>
                <a:gd name="connsiteY2" fmla="*/ 80314 h 2237491"/>
                <a:gd name="connsiteX3" fmla="*/ 1368312 w 1600739"/>
                <a:gd name="connsiteY3" fmla="*/ 226916 h 2237491"/>
                <a:gd name="connsiteX4" fmla="*/ 1323971 w 1600739"/>
                <a:gd name="connsiteY4" fmla="*/ 310504 h 2237491"/>
                <a:gd name="connsiteX5" fmla="*/ 1225206 w 1600739"/>
                <a:gd name="connsiteY5" fmla="*/ 317866 h 2237491"/>
                <a:gd name="connsiteX6" fmla="*/ 1082740 w 1600739"/>
                <a:gd name="connsiteY6" fmla="*/ 335840 h 2237491"/>
                <a:gd name="connsiteX7" fmla="*/ 1095706 w 1600739"/>
                <a:gd name="connsiteY7" fmla="*/ 367239 h 2237491"/>
                <a:gd name="connsiteX8" fmla="*/ 1191270 w 1600739"/>
                <a:gd name="connsiteY8" fmla="*/ 349266 h 2237491"/>
                <a:gd name="connsiteX9" fmla="*/ 1267305 w 1600739"/>
                <a:gd name="connsiteY9" fmla="*/ 406217 h 2237491"/>
                <a:gd name="connsiteX10" fmla="*/ 1317568 w 1600739"/>
                <a:gd name="connsiteY10" fmla="*/ 356845 h 2237491"/>
                <a:gd name="connsiteX11" fmla="*/ 1340139 w 1600739"/>
                <a:gd name="connsiteY11" fmla="*/ 416612 h 2237491"/>
                <a:gd name="connsiteX12" fmla="*/ 1312606 w 1600739"/>
                <a:gd name="connsiteY12" fmla="*/ 512326 h 2237491"/>
                <a:gd name="connsiteX13" fmla="*/ 1379037 w 1600739"/>
                <a:gd name="connsiteY13" fmla="*/ 452559 h 2237491"/>
                <a:gd name="connsiteX14" fmla="*/ 1505175 w 1600739"/>
                <a:gd name="connsiteY14" fmla="*/ 388244 h 2237491"/>
                <a:gd name="connsiteX15" fmla="*/ 1584572 w 1600739"/>
                <a:gd name="connsiteY15" fmla="*/ 421159 h 2237491"/>
                <a:gd name="connsiteX16" fmla="*/ 1600739 w 1600739"/>
                <a:gd name="connsiteY16" fmla="*/ 488289 h 2237491"/>
                <a:gd name="connsiteX17" fmla="*/ 1493970 w 1600739"/>
                <a:gd name="connsiteY17" fmla="*/ 597429 h 2237491"/>
                <a:gd name="connsiteX18" fmla="*/ 1477802 w 1600739"/>
                <a:gd name="connsiteY18" fmla="*/ 628828 h 2237491"/>
                <a:gd name="connsiteX19" fmla="*/ 1393604 w 1600739"/>
                <a:gd name="connsiteY19" fmla="*/ 654164 h 2237491"/>
                <a:gd name="connsiteX20" fmla="*/ 1384639 w 1600739"/>
                <a:gd name="connsiteY20" fmla="*/ 703753 h 2237491"/>
                <a:gd name="connsiteX21" fmla="*/ 1424338 w 1600739"/>
                <a:gd name="connsiteY21" fmla="*/ 760272 h 2237491"/>
                <a:gd name="connsiteX22" fmla="*/ 1422577 w 1600739"/>
                <a:gd name="connsiteY22" fmla="*/ 867680 h 2237491"/>
                <a:gd name="connsiteX23" fmla="*/ 1404969 w 1600739"/>
                <a:gd name="connsiteY23" fmla="*/ 972489 h 2237491"/>
                <a:gd name="connsiteX24" fmla="*/ 1443860 w 1600739"/>
                <a:gd name="connsiteY24" fmla="*/ 1023954 h 2237491"/>
                <a:gd name="connsiteX25" fmla="*/ 1433567 w 1600739"/>
                <a:gd name="connsiteY25" fmla="*/ 1081380 h 2237491"/>
                <a:gd name="connsiteX26" fmla="*/ 1416086 w 1600739"/>
                <a:gd name="connsiteY26" fmla="*/ 1056001 h 2237491"/>
                <a:gd name="connsiteX27" fmla="*/ 1393604 w 1600739"/>
                <a:gd name="connsiteY27" fmla="*/ 1050229 h 2237491"/>
                <a:gd name="connsiteX28" fmla="*/ 1351504 w 1600739"/>
                <a:gd name="connsiteY28" fmla="*/ 1081629 h 2237491"/>
                <a:gd name="connsiteX29" fmla="*/ 1396805 w 1600739"/>
                <a:gd name="connsiteY29" fmla="*/ 1138364 h 2237491"/>
                <a:gd name="connsiteX30" fmla="*/ 1404969 w 1600739"/>
                <a:gd name="connsiteY30" fmla="*/ 1220652 h 2237491"/>
                <a:gd name="connsiteX31" fmla="*/ 1379037 w 1600739"/>
                <a:gd name="connsiteY31" fmla="*/ 1226499 h 2237491"/>
                <a:gd name="connsiteX32" fmla="*/ 1412972 w 1600739"/>
                <a:gd name="connsiteY32" fmla="*/ 1308787 h 2237491"/>
                <a:gd name="connsiteX33" fmla="*/ 1339271 w 1600739"/>
                <a:gd name="connsiteY33" fmla="*/ 1311391 h 2237491"/>
                <a:gd name="connsiteX34" fmla="*/ 1385440 w 1600739"/>
                <a:gd name="connsiteY34" fmla="*/ 1350580 h 2237491"/>
                <a:gd name="connsiteX35" fmla="*/ 1374075 w 1600739"/>
                <a:gd name="connsiteY35" fmla="*/ 1378948 h 2237491"/>
                <a:gd name="connsiteX36" fmla="*/ 1340139 w 1600739"/>
                <a:gd name="connsiteY36" fmla="*/ 1389559 h 2237491"/>
                <a:gd name="connsiteX37" fmla="*/ 1291321 w 1600739"/>
                <a:gd name="connsiteY37" fmla="*/ 1389648 h 2237491"/>
                <a:gd name="connsiteX38" fmla="*/ 1336937 w 1600739"/>
                <a:gd name="connsiteY38" fmla="*/ 1446294 h 2237491"/>
                <a:gd name="connsiteX39" fmla="*/ 1336937 w 1600739"/>
                <a:gd name="connsiteY39" fmla="*/ 1482241 h 2237491"/>
                <a:gd name="connsiteX40" fmla="*/ 1244619 w 1600739"/>
                <a:gd name="connsiteY40" fmla="*/ 1469918 h 2237491"/>
                <a:gd name="connsiteX41" fmla="*/ 1285462 w 1600739"/>
                <a:gd name="connsiteY41" fmla="*/ 1492994 h 2237491"/>
                <a:gd name="connsiteX42" fmla="*/ 1306203 w 1600739"/>
                <a:gd name="connsiteY42" fmla="*/ 1505454 h 2237491"/>
                <a:gd name="connsiteX43" fmla="*/ 1340139 w 1600739"/>
                <a:gd name="connsiteY43" fmla="*/ 1538977 h 2237491"/>
                <a:gd name="connsiteX44" fmla="*/ 1351504 w 1600739"/>
                <a:gd name="connsiteY44" fmla="*/ 1598744 h 2237491"/>
                <a:gd name="connsiteX45" fmla="*/ 1301241 w 1600739"/>
                <a:gd name="connsiteY45" fmla="*/ 1612170 h 2237491"/>
                <a:gd name="connsiteX46" fmla="*/ 1294691 w 1600739"/>
                <a:gd name="connsiteY46" fmla="*/ 1568847 h 2237491"/>
                <a:gd name="connsiteX47" fmla="*/ 1239773 w 1600739"/>
                <a:gd name="connsiteY47" fmla="*/ 1528582 h 2237491"/>
                <a:gd name="connsiteX48" fmla="*/ 1252079 w 1600739"/>
                <a:gd name="connsiteY48" fmla="*/ 1568019 h 2237491"/>
                <a:gd name="connsiteX49" fmla="*/ 1246470 w 1600739"/>
                <a:gd name="connsiteY49" fmla="*/ 1569888 h 2237491"/>
                <a:gd name="connsiteX50" fmla="*/ 1170270 w 1600739"/>
                <a:gd name="connsiteY50" fmla="*/ 1573698 h 2237491"/>
                <a:gd name="connsiteX51" fmla="*/ 1164555 w 1600739"/>
                <a:gd name="connsiteY51" fmla="*/ 1577508 h 2237491"/>
                <a:gd name="connsiteX52" fmla="*/ 1170270 w 1600739"/>
                <a:gd name="connsiteY52" fmla="*/ 1579413 h 2237491"/>
                <a:gd name="connsiteX53" fmla="*/ 1206465 w 1600739"/>
                <a:gd name="connsiteY53" fmla="*/ 1581318 h 2237491"/>
                <a:gd name="connsiteX54" fmla="*/ 1214085 w 1600739"/>
                <a:gd name="connsiteY54" fmla="*/ 1583223 h 2237491"/>
                <a:gd name="connsiteX55" fmla="*/ 1223610 w 1600739"/>
                <a:gd name="connsiteY55" fmla="*/ 1585128 h 2237491"/>
                <a:gd name="connsiteX56" fmla="*/ 1235040 w 1600739"/>
                <a:gd name="connsiteY56" fmla="*/ 1588938 h 2237491"/>
                <a:gd name="connsiteX57" fmla="*/ 1250280 w 1600739"/>
                <a:gd name="connsiteY57" fmla="*/ 1590843 h 2237491"/>
                <a:gd name="connsiteX58" fmla="*/ 1258955 w 1600739"/>
                <a:gd name="connsiteY58" fmla="*/ 1590054 h 2237491"/>
                <a:gd name="connsiteX59" fmla="*/ 1259302 w 1600739"/>
                <a:gd name="connsiteY59" fmla="*/ 1591164 h 2237491"/>
                <a:gd name="connsiteX60" fmla="*/ 1191759 w 1600739"/>
                <a:gd name="connsiteY60" fmla="*/ 1620023 h 2237491"/>
                <a:gd name="connsiteX61" fmla="*/ 1166879 w 1600739"/>
                <a:gd name="connsiteY61" fmla="*/ 1635586 h 2237491"/>
                <a:gd name="connsiteX62" fmla="*/ 1221126 w 1600739"/>
                <a:gd name="connsiteY62" fmla="*/ 1638747 h 2237491"/>
                <a:gd name="connsiteX63" fmla="*/ 1249444 w 1600739"/>
                <a:gd name="connsiteY63" fmla="*/ 1649933 h 2237491"/>
                <a:gd name="connsiteX64" fmla="*/ 1332135 w 1600739"/>
                <a:gd name="connsiteY64" fmla="*/ 1637506 h 2237491"/>
                <a:gd name="connsiteX65" fmla="*/ 1264104 w 1600739"/>
                <a:gd name="connsiteY65" fmla="*/ 1697273 h 2237491"/>
                <a:gd name="connsiteX66" fmla="*/ 1191270 w 1600739"/>
                <a:gd name="connsiteY66" fmla="*/ 1751193 h 2237491"/>
                <a:gd name="connsiteX67" fmla="*/ 1113634 w 1600739"/>
                <a:gd name="connsiteY67" fmla="*/ 1771981 h 2237491"/>
                <a:gd name="connsiteX68" fmla="*/ 1072462 w 1600739"/>
                <a:gd name="connsiteY68" fmla="*/ 1751026 h 2237491"/>
                <a:gd name="connsiteX69" fmla="*/ 1079220 w 1600739"/>
                <a:gd name="connsiteY69" fmla="*/ 1780778 h 2237491"/>
                <a:gd name="connsiteX70" fmla="*/ 1022872 w 1600739"/>
                <a:gd name="connsiteY70" fmla="*/ 1860333 h 2237491"/>
                <a:gd name="connsiteX71" fmla="*/ 967967 w 1600739"/>
                <a:gd name="connsiteY71" fmla="*/ 1902126 h 2237491"/>
                <a:gd name="connsiteX72" fmla="*/ 898604 w 1600739"/>
                <a:gd name="connsiteY72" fmla="*/ 1929534 h 2237491"/>
                <a:gd name="connsiteX73" fmla="*/ 859257 w 1600739"/>
                <a:gd name="connsiteY73" fmla="*/ 1897240 h 2237491"/>
                <a:gd name="connsiteX74" fmla="*/ 877205 w 1600739"/>
                <a:gd name="connsiteY74" fmla="*/ 1944567 h 2237491"/>
                <a:gd name="connsiteX75" fmla="*/ 852730 w 1600739"/>
                <a:gd name="connsiteY75" fmla="*/ 1986401 h 2237491"/>
                <a:gd name="connsiteX76" fmla="*/ 827370 w 1600739"/>
                <a:gd name="connsiteY76" fmla="*/ 1990893 h 2237491"/>
                <a:gd name="connsiteX77" fmla="*/ 854635 w 1600739"/>
                <a:gd name="connsiteY77" fmla="*/ 2008235 h 2237491"/>
                <a:gd name="connsiteX78" fmla="*/ 838467 w 1600739"/>
                <a:gd name="connsiteY78" fmla="*/ 2043965 h 2237491"/>
                <a:gd name="connsiteX79" fmla="*/ 800178 w 1600739"/>
                <a:gd name="connsiteY79" fmla="*/ 2070346 h 2237491"/>
                <a:gd name="connsiteX80" fmla="*/ 807733 w 1600739"/>
                <a:gd name="connsiteY80" fmla="*/ 2126253 h 2237491"/>
                <a:gd name="connsiteX81" fmla="*/ 796368 w 1600739"/>
                <a:gd name="connsiteY81" fmla="*/ 2168046 h 2237491"/>
                <a:gd name="connsiteX82" fmla="*/ 790718 w 1600739"/>
                <a:gd name="connsiteY82" fmla="*/ 2228849 h 2237491"/>
                <a:gd name="connsiteX83" fmla="*/ 755923 w 1600739"/>
                <a:gd name="connsiteY83" fmla="*/ 2237457 h 2237491"/>
                <a:gd name="connsiteX84" fmla="*/ 746105 w 1600739"/>
                <a:gd name="connsiteY84" fmla="*/ 2217419 h 2237491"/>
                <a:gd name="connsiteX85" fmla="*/ 711058 w 1600739"/>
                <a:gd name="connsiteY85" fmla="*/ 2211819 h 2237491"/>
                <a:gd name="connsiteX86" fmla="*/ 681193 w 1600739"/>
                <a:gd name="connsiteY86" fmla="*/ 2178657 h 2237491"/>
                <a:gd name="connsiteX87" fmla="*/ 655503 w 1600739"/>
                <a:gd name="connsiteY87" fmla="*/ 2178657 h 2237491"/>
                <a:gd name="connsiteX88" fmla="*/ 627970 w 1600739"/>
                <a:gd name="connsiteY88" fmla="*/ 2150073 h 2237491"/>
                <a:gd name="connsiteX89" fmla="*/ 614918 w 1600739"/>
                <a:gd name="connsiteY89" fmla="*/ 2113544 h 2237491"/>
                <a:gd name="connsiteX90" fmla="*/ 617054 w 1600739"/>
                <a:gd name="connsiteY90" fmla="*/ 2083633 h 2237491"/>
                <a:gd name="connsiteX91" fmla="*/ 588302 w 1600739"/>
                <a:gd name="connsiteY91" fmla="*/ 2067629 h 2237491"/>
                <a:gd name="connsiteX92" fmla="*/ 597827 w 1600739"/>
                <a:gd name="connsiteY92" fmla="*/ 2040903 h 2237491"/>
                <a:gd name="connsiteX93" fmla="*/ 567916 w 1600739"/>
                <a:gd name="connsiteY93" fmla="*/ 2036631 h 2237491"/>
                <a:gd name="connsiteX94" fmla="*/ 549410 w 1600739"/>
                <a:gd name="connsiteY94" fmla="*/ 2013101 h 2237491"/>
                <a:gd name="connsiteX95" fmla="*/ 557272 w 1600739"/>
                <a:gd name="connsiteY95" fmla="*/ 1987216 h 2237491"/>
                <a:gd name="connsiteX96" fmla="*/ 533733 w 1600739"/>
                <a:gd name="connsiteY96" fmla="*/ 1978947 h 2237491"/>
                <a:gd name="connsiteX97" fmla="*/ 549798 w 1600739"/>
                <a:gd name="connsiteY97" fmla="*/ 1946389 h 2237491"/>
                <a:gd name="connsiteX98" fmla="*/ 516641 w 1600739"/>
                <a:gd name="connsiteY98" fmla="*/ 1934081 h 2237491"/>
                <a:gd name="connsiteX99" fmla="*/ 513037 w 1600739"/>
                <a:gd name="connsiteY99" fmla="*/ 1896063 h 2237491"/>
                <a:gd name="connsiteX100" fmla="*/ 524402 w 1600739"/>
                <a:gd name="connsiteY100" fmla="*/ 1852754 h 2237491"/>
                <a:gd name="connsiteX101" fmla="*/ 505033 w 1600739"/>
                <a:gd name="connsiteY101" fmla="*/ 1828933 h 2237491"/>
                <a:gd name="connsiteX102" fmla="*/ 532566 w 1600739"/>
                <a:gd name="connsiteY102" fmla="*/ 1757040 h 2237491"/>
                <a:gd name="connsiteX103" fmla="*/ 569703 w 1600739"/>
                <a:gd name="connsiteY103" fmla="*/ 1733219 h 2237491"/>
                <a:gd name="connsiteX104" fmla="*/ 582669 w 1600739"/>
                <a:gd name="connsiteY104" fmla="*/ 1704852 h 2237491"/>
                <a:gd name="connsiteX105" fmla="*/ 585871 w 1600739"/>
                <a:gd name="connsiteY105" fmla="*/ 1650931 h 2237491"/>
                <a:gd name="connsiteX106" fmla="*/ 555136 w 1600739"/>
                <a:gd name="connsiteY106" fmla="*/ 1673452 h 2237491"/>
                <a:gd name="connsiteX107" fmla="*/ 521824 w 1600739"/>
                <a:gd name="connsiteY107" fmla="*/ 1652087 h 2237491"/>
                <a:gd name="connsiteX108" fmla="*/ 485504 w 1600739"/>
                <a:gd name="connsiteY108" fmla="*/ 1622564 h 2237491"/>
                <a:gd name="connsiteX109" fmla="*/ 493668 w 1600739"/>
                <a:gd name="connsiteY109" fmla="*/ 1588349 h 2237491"/>
                <a:gd name="connsiteX110" fmla="*/ 559657 w 1600739"/>
                <a:gd name="connsiteY110" fmla="*/ 1628667 h 2237491"/>
                <a:gd name="connsiteX111" fmla="*/ 574505 w 1600739"/>
                <a:gd name="connsiteY111" fmla="*/ 1606106 h 2237491"/>
                <a:gd name="connsiteX112" fmla="*/ 527604 w 1600739"/>
                <a:gd name="connsiteY112" fmla="*/ 1555434 h 2237491"/>
                <a:gd name="connsiteX113" fmla="*/ 505033 w 1600739"/>
                <a:gd name="connsiteY113" fmla="*/ 1531397 h 2237491"/>
                <a:gd name="connsiteX114" fmla="*/ 479101 w 1600739"/>
                <a:gd name="connsiteY114" fmla="*/ 1542008 h 2237491"/>
                <a:gd name="connsiteX115" fmla="*/ 456371 w 1600739"/>
                <a:gd name="connsiteY115" fmla="*/ 1524035 h 2237491"/>
                <a:gd name="connsiteX116" fmla="*/ 485504 w 1600739"/>
                <a:gd name="connsiteY116" fmla="*/ 1449326 h 2237491"/>
                <a:gd name="connsiteX117" fmla="*/ 470938 w 1600739"/>
                <a:gd name="connsiteY117" fmla="*/ 1422474 h 2237491"/>
                <a:gd name="connsiteX118" fmla="*/ 448367 w 1600739"/>
                <a:gd name="connsiteY118" fmla="*/ 1361191 h 2237491"/>
                <a:gd name="connsiteX119" fmla="*/ 417633 w 1600739"/>
                <a:gd name="connsiteY119" fmla="*/ 1270025 h 2237491"/>
                <a:gd name="connsiteX120" fmla="*/ 383537 w 1600739"/>
                <a:gd name="connsiteY120" fmla="*/ 1234078 h 2237491"/>
                <a:gd name="connsiteX121" fmla="*/ 383537 w 1600739"/>
                <a:gd name="connsiteY121" fmla="*/ 1192284 h 2237491"/>
                <a:gd name="connsiteX122" fmla="*/ 314065 w 1600739"/>
                <a:gd name="connsiteY122" fmla="*/ 1135332 h 2237491"/>
                <a:gd name="connsiteX123" fmla="*/ 260600 w 1600739"/>
                <a:gd name="connsiteY123" fmla="*/ 1127970 h 2237491"/>
                <a:gd name="connsiteX124" fmla="*/ 187767 w 1600739"/>
                <a:gd name="connsiteY124" fmla="*/ 1131001 h 2237491"/>
                <a:gd name="connsiteX125" fmla="*/ 126298 w 1600739"/>
                <a:gd name="connsiteY125" fmla="*/ 1142911 h 2237491"/>
                <a:gd name="connsiteX126" fmla="*/ 112709 w 1600739"/>
                <a:gd name="connsiteY126" fmla="*/ 1087915 h 2237491"/>
                <a:gd name="connsiteX127" fmla="*/ 50103 w 1600739"/>
                <a:gd name="connsiteY127" fmla="*/ 1042867 h 2237491"/>
                <a:gd name="connsiteX128" fmla="*/ 118135 w 1600739"/>
                <a:gd name="connsiteY128" fmla="*/ 1008436 h 2237491"/>
                <a:gd name="connsiteX129" fmla="*/ 168398 w 1600739"/>
                <a:gd name="connsiteY129" fmla="*/ 1000856 h 2237491"/>
                <a:gd name="connsiteX130" fmla="*/ 181575 w 1600739"/>
                <a:gd name="connsiteY130" fmla="*/ 975528 h 2237491"/>
                <a:gd name="connsiteX131" fmla="*/ 58267 w 1600739"/>
                <a:gd name="connsiteY131" fmla="*/ 972489 h 2237491"/>
                <a:gd name="connsiteX132" fmla="*/ 0 w 1600739"/>
                <a:gd name="connsiteY132" fmla="*/ 926148 h 2237491"/>
                <a:gd name="connsiteX133" fmla="*/ 3202 w 1600739"/>
                <a:gd name="connsiteY133" fmla="*/ 879806 h 2237491"/>
                <a:gd name="connsiteX134" fmla="*/ 103568 w 1600739"/>
                <a:gd name="connsiteY134" fmla="*/ 823071 h 2237491"/>
                <a:gd name="connsiteX135" fmla="*/ 191448 w 1600739"/>
                <a:gd name="connsiteY135" fmla="*/ 806376 h 2237491"/>
                <a:gd name="connsiteX136" fmla="*/ 220471 w 1600739"/>
                <a:gd name="connsiteY136" fmla="*/ 670116 h 2237491"/>
                <a:gd name="connsiteX137" fmla="*/ 147029 w 1600739"/>
                <a:gd name="connsiteY137" fmla="*/ 630485 h 2237491"/>
                <a:gd name="connsiteX138" fmla="*/ 190714 w 1600739"/>
                <a:gd name="connsiteY138" fmla="*/ 552578 h 2237491"/>
                <a:gd name="connsiteX139" fmla="*/ 219675 w 1600739"/>
                <a:gd name="connsiteY139" fmla="*/ 556428 h 2237491"/>
                <a:gd name="connsiteX140" fmla="*/ 231105 w 1600739"/>
                <a:gd name="connsiteY140" fmla="*/ 560238 h 2237491"/>
                <a:gd name="connsiteX141" fmla="*/ 214945 w 1600739"/>
                <a:gd name="connsiteY141" fmla="*/ 530290 h 2237491"/>
                <a:gd name="connsiteX142" fmla="*/ 286532 w 1600739"/>
                <a:gd name="connsiteY142" fmla="*/ 483741 h 2237491"/>
                <a:gd name="connsiteX143" fmla="*/ 275167 w 1600739"/>
                <a:gd name="connsiteY143" fmla="*/ 410548 h 2237491"/>
                <a:gd name="connsiteX144" fmla="*/ 341438 w 1600739"/>
                <a:gd name="connsiteY144" fmla="*/ 364207 h 2237491"/>
                <a:gd name="connsiteX145" fmla="*/ 398745 w 1600739"/>
                <a:gd name="connsiteY145" fmla="*/ 390693 h 2237491"/>
                <a:gd name="connsiteX146" fmla="*/ 409404 w 1600739"/>
                <a:gd name="connsiteY146" fmla="*/ 323631 h 2237491"/>
                <a:gd name="connsiteX147" fmla="*/ 471135 w 1600739"/>
                <a:gd name="connsiteY147" fmla="*/ 377358 h 2237491"/>
                <a:gd name="connsiteX148" fmla="*/ 501672 w 1600739"/>
                <a:gd name="connsiteY148" fmla="*/ 314885 h 2237491"/>
                <a:gd name="connsiteX149" fmla="*/ 532566 w 1600739"/>
                <a:gd name="connsiteY149" fmla="*/ 392575 h 2237491"/>
                <a:gd name="connsiteX150" fmla="*/ 600437 w 1600739"/>
                <a:gd name="connsiteY150" fmla="*/ 292530 h 2237491"/>
                <a:gd name="connsiteX151" fmla="*/ 661906 w 1600739"/>
                <a:gd name="connsiteY151" fmla="*/ 359876 h 2237491"/>
                <a:gd name="connsiteX152" fmla="*/ 700804 w 1600739"/>
                <a:gd name="connsiteY152" fmla="*/ 374818 h 2237491"/>
                <a:gd name="connsiteX153" fmla="*/ 754268 w 1600739"/>
                <a:gd name="connsiteY153" fmla="*/ 427006 h 2237491"/>
                <a:gd name="connsiteX154" fmla="*/ 689438 w 1600739"/>
                <a:gd name="connsiteY154" fmla="*/ 335840 h 2237491"/>
                <a:gd name="connsiteX155" fmla="*/ 692800 w 1600739"/>
                <a:gd name="connsiteY155" fmla="*/ 258099 h 2237491"/>
                <a:gd name="connsiteX156" fmla="*/ 665724 w 1600739"/>
                <a:gd name="connsiteY156" fmla="*/ 216399 h 2237491"/>
                <a:gd name="connsiteX157" fmla="*/ 746824 w 1600739"/>
                <a:gd name="connsiteY157" fmla="*/ 218427 h 2237491"/>
                <a:gd name="connsiteX158" fmla="*/ 754934 w 1600739"/>
                <a:gd name="connsiteY158" fmla="*/ 204234 h 2237491"/>
                <a:gd name="connsiteX159" fmla="*/ 758988 w 1600739"/>
                <a:gd name="connsiteY159" fmla="*/ 198152 h 2237491"/>
                <a:gd name="connsiteX160" fmla="*/ 680426 w 1600739"/>
                <a:gd name="connsiteY160" fmla="*/ 188229 h 2237491"/>
                <a:gd name="connsiteX161" fmla="*/ 675861 w 1600739"/>
                <a:gd name="connsiteY161" fmla="*/ 169767 h 2237491"/>
                <a:gd name="connsiteX162" fmla="*/ 706274 w 1600739"/>
                <a:gd name="connsiteY162" fmla="*/ 141382 h 2237491"/>
                <a:gd name="connsiteX163" fmla="*/ 728576 w 1600739"/>
                <a:gd name="connsiteY163" fmla="*/ 123135 h 2237491"/>
                <a:gd name="connsiteX164" fmla="*/ 752906 w 1600739"/>
                <a:gd name="connsiteY164" fmla="*/ 139354 h 2237491"/>
                <a:gd name="connsiteX165" fmla="*/ 773180 w 1600739"/>
                <a:gd name="connsiteY165" fmla="*/ 90694 h 2237491"/>
                <a:gd name="connsiteX166" fmla="*/ 813731 w 1600739"/>
                <a:gd name="connsiteY166" fmla="*/ 108943 h 2237491"/>
                <a:gd name="connsiteX167" fmla="*/ 815758 w 1600739"/>
                <a:gd name="connsiteY167" fmla="*/ 88668 h 2237491"/>
                <a:gd name="connsiteX168" fmla="*/ 823868 w 1600739"/>
                <a:gd name="connsiteY168" fmla="*/ 60283 h 2237491"/>
                <a:gd name="connsiteX169" fmla="*/ 856985 w 1600739"/>
                <a:gd name="connsiteY169" fmla="*/ 120333 h 2237491"/>
                <a:gd name="connsiteX170" fmla="*/ 866446 w 1600739"/>
                <a:gd name="connsiteY170" fmla="*/ 82585 h 2237491"/>
                <a:gd name="connsiteX171" fmla="*/ 860363 w 1600739"/>
                <a:gd name="connsiteY171" fmla="*/ 42036 h 2237491"/>
                <a:gd name="connsiteX172" fmla="*/ 909023 w 1600739"/>
                <a:gd name="connsiteY172" fmla="*/ 19732 h 2237491"/>
                <a:gd name="connsiteX173" fmla="*/ 949573 w 1600739"/>
                <a:gd name="connsiteY173" fmla="*/ 21760 h 2237491"/>
                <a:gd name="connsiteX174" fmla="*/ 1004783 w 1600739"/>
                <a:gd name="connsiteY17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209038 w 1600739"/>
                <a:gd name="connsiteY3" fmla="*/ 80314 h 2237491"/>
                <a:gd name="connsiteX4" fmla="*/ 1368312 w 1600739"/>
                <a:gd name="connsiteY4" fmla="*/ 226916 h 2237491"/>
                <a:gd name="connsiteX5" fmla="*/ 1323971 w 1600739"/>
                <a:gd name="connsiteY5" fmla="*/ 310504 h 2237491"/>
                <a:gd name="connsiteX6" fmla="*/ 1225206 w 1600739"/>
                <a:gd name="connsiteY6" fmla="*/ 317866 h 2237491"/>
                <a:gd name="connsiteX7" fmla="*/ 1082740 w 1600739"/>
                <a:gd name="connsiteY7" fmla="*/ 335840 h 2237491"/>
                <a:gd name="connsiteX8" fmla="*/ 1095706 w 1600739"/>
                <a:gd name="connsiteY8" fmla="*/ 367239 h 2237491"/>
                <a:gd name="connsiteX9" fmla="*/ 1191270 w 1600739"/>
                <a:gd name="connsiteY9" fmla="*/ 349266 h 2237491"/>
                <a:gd name="connsiteX10" fmla="*/ 1267305 w 1600739"/>
                <a:gd name="connsiteY10" fmla="*/ 406217 h 2237491"/>
                <a:gd name="connsiteX11" fmla="*/ 1317568 w 1600739"/>
                <a:gd name="connsiteY11" fmla="*/ 356845 h 2237491"/>
                <a:gd name="connsiteX12" fmla="*/ 1340139 w 1600739"/>
                <a:gd name="connsiteY12" fmla="*/ 416612 h 2237491"/>
                <a:gd name="connsiteX13" fmla="*/ 1312606 w 1600739"/>
                <a:gd name="connsiteY13" fmla="*/ 512326 h 2237491"/>
                <a:gd name="connsiteX14" fmla="*/ 1379037 w 1600739"/>
                <a:gd name="connsiteY14" fmla="*/ 452559 h 2237491"/>
                <a:gd name="connsiteX15" fmla="*/ 1505175 w 1600739"/>
                <a:gd name="connsiteY15" fmla="*/ 388244 h 2237491"/>
                <a:gd name="connsiteX16" fmla="*/ 1584572 w 1600739"/>
                <a:gd name="connsiteY16" fmla="*/ 421159 h 2237491"/>
                <a:gd name="connsiteX17" fmla="*/ 1600739 w 1600739"/>
                <a:gd name="connsiteY17" fmla="*/ 488289 h 2237491"/>
                <a:gd name="connsiteX18" fmla="*/ 1493970 w 1600739"/>
                <a:gd name="connsiteY18" fmla="*/ 597429 h 2237491"/>
                <a:gd name="connsiteX19" fmla="*/ 1477802 w 1600739"/>
                <a:gd name="connsiteY19" fmla="*/ 628828 h 2237491"/>
                <a:gd name="connsiteX20" fmla="*/ 1393604 w 1600739"/>
                <a:gd name="connsiteY20" fmla="*/ 654164 h 2237491"/>
                <a:gd name="connsiteX21" fmla="*/ 1384639 w 1600739"/>
                <a:gd name="connsiteY21" fmla="*/ 703753 h 2237491"/>
                <a:gd name="connsiteX22" fmla="*/ 1424338 w 1600739"/>
                <a:gd name="connsiteY22" fmla="*/ 760272 h 2237491"/>
                <a:gd name="connsiteX23" fmla="*/ 1422577 w 1600739"/>
                <a:gd name="connsiteY23" fmla="*/ 867680 h 2237491"/>
                <a:gd name="connsiteX24" fmla="*/ 1404969 w 1600739"/>
                <a:gd name="connsiteY24" fmla="*/ 972489 h 2237491"/>
                <a:gd name="connsiteX25" fmla="*/ 1443860 w 1600739"/>
                <a:gd name="connsiteY25" fmla="*/ 1023954 h 2237491"/>
                <a:gd name="connsiteX26" fmla="*/ 1433567 w 1600739"/>
                <a:gd name="connsiteY26" fmla="*/ 1081380 h 2237491"/>
                <a:gd name="connsiteX27" fmla="*/ 1416086 w 1600739"/>
                <a:gd name="connsiteY27" fmla="*/ 1056001 h 2237491"/>
                <a:gd name="connsiteX28" fmla="*/ 1393604 w 1600739"/>
                <a:gd name="connsiteY28" fmla="*/ 1050229 h 2237491"/>
                <a:gd name="connsiteX29" fmla="*/ 1351504 w 1600739"/>
                <a:gd name="connsiteY29" fmla="*/ 1081629 h 2237491"/>
                <a:gd name="connsiteX30" fmla="*/ 1396805 w 1600739"/>
                <a:gd name="connsiteY30" fmla="*/ 1138364 h 2237491"/>
                <a:gd name="connsiteX31" fmla="*/ 1404969 w 1600739"/>
                <a:gd name="connsiteY31" fmla="*/ 1220652 h 2237491"/>
                <a:gd name="connsiteX32" fmla="*/ 1379037 w 1600739"/>
                <a:gd name="connsiteY32" fmla="*/ 1226499 h 2237491"/>
                <a:gd name="connsiteX33" fmla="*/ 1412972 w 1600739"/>
                <a:gd name="connsiteY33" fmla="*/ 1308787 h 2237491"/>
                <a:gd name="connsiteX34" fmla="*/ 1339271 w 1600739"/>
                <a:gd name="connsiteY34" fmla="*/ 1311391 h 2237491"/>
                <a:gd name="connsiteX35" fmla="*/ 1385440 w 1600739"/>
                <a:gd name="connsiteY35" fmla="*/ 1350580 h 2237491"/>
                <a:gd name="connsiteX36" fmla="*/ 1374075 w 1600739"/>
                <a:gd name="connsiteY36" fmla="*/ 1378948 h 2237491"/>
                <a:gd name="connsiteX37" fmla="*/ 1340139 w 1600739"/>
                <a:gd name="connsiteY37" fmla="*/ 1389559 h 2237491"/>
                <a:gd name="connsiteX38" fmla="*/ 1291321 w 1600739"/>
                <a:gd name="connsiteY38" fmla="*/ 1389648 h 2237491"/>
                <a:gd name="connsiteX39" fmla="*/ 1336937 w 1600739"/>
                <a:gd name="connsiteY39" fmla="*/ 1446294 h 2237491"/>
                <a:gd name="connsiteX40" fmla="*/ 1336937 w 1600739"/>
                <a:gd name="connsiteY40" fmla="*/ 1482241 h 2237491"/>
                <a:gd name="connsiteX41" fmla="*/ 1244619 w 1600739"/>
                <a:gd name="connsiteY41" fmla="*/ 1469918 h 2237491"/>
                <a:gd name="connsiteX42" fmla="*/ 1285462 w 1600739"/>
                <a:gd name="connsiteY42" fmla="*/ 1492994 h 2237491"/>
                <a:gd name="connsiteX43" fmla="*/ 1306203 w 1600739"/>
                <a:gd name="connsiteY43" fmla="*/ 1505454 h 2237491"/>
                <a:gd name="connsiteX44" fmla="*/ 1340139 w 1600739"/>
                <a:gd name="connsiteY44" fmla="*/ 1538977 h 2237491"/>
                <a:gd name="connsiteX45" fmla="*/ 1351504 w 1600739"/>
                <a:gd name="connsiteY45" fmla="*/ 1598744 h 2237491"/>
                <a:gd name="connsiteX46" fmla="*/ 1301241 w 1600739"/>
                <a:gd name="connsiteY46" fmla="*/ 1612170 h 2237491"/>
                <a:gd name="connsiteX47" fmla="*/ 1294691 w 1600739"/>
                <a:gd name="connsiteY47" fmla="*/ 1568847 h 2237491"/>
                <a:gd name="connsiteX48" fmla="*/ 1239773 w 1600739"/>
                <a:gd name="connsiteY48" fmla="*/ 1528582 h 2237491"/>
                <a:gd name="connsiteX49" fmla="*/ 1252079 w 1600739"/>
                <a:gd name="connsiteY49" fmla="*/ 1568019 h 2237491"/>
                <a:gd name="connsiteX50" fmla="*/ 1246470 w 1600739"/>
                <a:gd name="connsiteY50" fmla="*/ 1569888 h 2237491"/>
                <a:gd name="connsiteX51" fmla="*/ 1170270 w 1600739"/>
                <a:gd name="connsiteY51" fmla="*/ 1573698 h 2237491"/>
                <a:gd name="connsiteX52" fmla="*/ 1164555 w 1600739"/>
                <a:gd name="connsiteY52" fmla="*/ 1577508 h 2237491"/>
                <a:gd name="connsiteX53" fmla="*/ 1170270 w 1600739"/>
                <a:gd name="connsiteY53" fmla="*/ 1579413 h 2237491"/>
                <a:gd name="connsiteX54" fmla="*/ 1206465 w 1600739"/>
                <a:gd name="connsiteY54" fmla="*/ 1581318 h 2237491"/>
                <a:gd name="connsiteX55" fmla="*/ 1214085 w 1600739"/>
                <a:gd name="connsiteY55" fmla="*/ 1583223 h 2237491"/>
                <a:gd name="connsiteX56" fmla="*/ 1223610 w 1600739"/>
                <a:gd name="connsiteY56" fmla="*/ 1585128 h 2237491"/>
                <a:gd name="connsiteX57" fmla="*/ 1235040 w 1600739"/>
                <a:gd name="connsiteY57" fmla="*/ 1588938 h 2237491"/>
                <a:gd name="connsiteX58" fmla="*/ 1250280 w 1600739"/>
                <a:gd name="connsiteY58" fmla="*/ 1590843 h 2237491"/>
                <a:gd name="connsiteX59" fmla="*/ 1258955 w 1600739"/>
                <a:gd name="connsiteY59" fmla="*/ 1590054 h 2237491"/>
                <a:gd name="connsiteX60" fmla="*/ 1259302 w 1600739"/>
                <a:gd name="connsiteY60" fmla="*/ 1591164 h 2237491"/>
                <a:gd name="connsiteX61" fmla="*/ 1191759 w 1600739"/>
                <a:gd name="connsiteY61" fmla="*/ 1620023 h 2237491"/>
                <a:gd name="connsiteX62" fmla="*/ 1166879 w 1600739"/>
                <a:gd name="connsiteY62" fmla="*/ 1635586 h 2237491"/>
                <a:gd name="connsiteX63" fmla="*/ 1221126 w 1600739"/>
                <a:gd name="connsiteY63" fmla="*/ 1638747 h 2237491"/>
                <a:gd name="connsiteX64" fmla="*/ 1249444 w 1600739"/>
                <a:gd name="connsiteY64" fmla="*/ 1649933 h 2237491"/>
                <a:gd name="connsiteX65" fmla="*/ 1332135 w 1600739"/>
                <a:gd name="connsiteY65" fmla="*/ 1637506 h 2237491"/>
                <a:gd name="connsiteX66" fmla="*/ 1264104 w 1600739"/>
                <a:gd name="connsiteY66" fmla="*/ 1697273 h 2237491"/>
                <a:gd name="connsiteX67" fmla="*/ 1191270 w 1600739"/>
                <a:gd name="connsiteY67" fmla="*/ 1751193 h 2237491"/>
                <a:gd name="connsiteX68" fmla="*/ 1113634 w 1600739"/>
                <a:gd name="connsiteY68" fmla="*/ 1771981 h 2237491"/>
                <a:gd name="connsiteX69" fmla="*/ 1072462 w 1600739"/>
                <a:gd name="connsiteY69" fmla="*/ 1751026 h 2237491"/>
                <a:gd name="connsiteX70" fmla="*/ 1079220 w 1600739"/>
                <a:gd name="connsiteY70" fmla="*/ 1780778 h 2237491"/>
                <a:gd name="connsiteX71" fmla="*/ 1022872 w 1600739"/>
                <a:gd name="connsiteY71" fmla="*/ 1860333 h 2237491"/>
                <a:gd name="connsiteX72" fmla="*/ 967967 w 1600739"/>
                <a:gd name="connsiteY72" fmla="*/ 1902126 h 2237491"/>
                <a:gd name="connsiteX73" fmla="*/ 898604 w 1600739"/>
                <a:gd name="connsiteY73" fmla="*/ 1929534 h 2237491"/>
                <a:gd name="connsiteX74" fmla="*/ 859257 w 1600739"/>
                <a:gd name="connsiteY74" fmla="*/ 1897240 h 2237491"/>
                <a:gd name="connsiteX75" fmla="*/ 877205 w 1600739"/>
                <a:gd name="connsiteY75" fmla="*/ 1944567 h 2237491"/>
                <a:gd name="connsiteX76" fmla="*/ 852730 w 1600739"/>
                <a:gd name="connsiteY76" fmla="*/ 1986401 h 2237491"/>
                <a:gd name="connsiteX77" fmla="*/ 827370 w 1600739"/>
                <a:gd name="connsiteY77" fmla="*/ 1990893 h 2237491"/>
                <a:gd name="connsiteX78" fmla="*/ 854635 w 1600739"/>
                <a:gd name="connsiteY78" fmla="*/ 2008235 h 2237491"/>
                <a:gd name="connsiteX79" fmla="*/ 838467 w 1600739"/>
                <a:gd name="connsiteY79" fmla="*/ 2043965 h 2237491"/>
                <a:gd name="connsiteX80" fmla="*/ 800178 w 1600739"/>
                <a:gd name="connsiteY80" fmla="*/ 2070346 h 2237491"/>
                <a:gd name="connsiteX81" fmla="*/ 807733 w 1600739"/>
                <a:gd name="connsiteY81" fmla="*/ 2126253 h 2237491"/>
                <a:gd name="connsiteX82" fmla="*/ 796368 w 1600739"/>
                <a:gd name="connsiteY82" fmla="*/ 2168046 h 2237491"/>
                <a:gd name="connsiteX83" fmla="*/ 790718 w 1600739"/>
                <a:gd name="connsiteY83" fmla="*/ 2228849 h 2237491"/>
                <a:gd name="connsiteX84" fmla="*/ 755923 w 1600739"/>
                <a:gd name="connsiteY84" fmla="*/ 2237457 h 2237491"/>
                <a:gd name="connsiteX85" fmla="*/ 746105 w 1600739"/>
                <a:gd name="connsiteY85" fmla="*/ 2217419 h 2237491"/>
                <a:gd name="connsiteX86" fmla="*/ 711058 w 1600739"/>
                <a:gd name="connsiteY86" fmla="*/ 2211819 h 2237491"/>
                <a:gd name="connsiteX87" fmla="*/ 681193 w 1600739"/>
                <a:gd name="connsiteY87" fmla="*/ 2178657 h 2237491"/>
                <a:gd name="connsiteX88" fmla="*/ 655503 w 1600739"/>
                <a:gd name="connsiteY88" fmla="*/ 2178657 h 2237491"/>
                <a:gd name="connsiteX89" fmla="*/ 627970 w 1600739"/>
                <a:gd name="connsiteY89" fmla="*/ 2150073 h 2237491"/>
                <a:gd name="connsiteX90" fmla="*/ 614918 w 1600739"/>
                <a:gd name="connsiteY90" fmla="*/ 2113544 h 2237491"/>
                <a:gd name="connsiteX91" fmla="*/ 617054 w 1600739"/>
                <a:gd name="connsiteY91" fmla="*/ 2083633 h 2237491"/>
                <a:gd name="connsiteX92" fmla="*/ 588302 w 1600739"/>
                <a:gd name="connsiteY92" fmla="*/ 2067629 h 2237491"/>
                <a:gd name="connsiteX93" fmla="*/ 597827 w 1600739"/>
                <a:gd name="connsiteY93" fmla="*/ 2040903 h 2237491"/>
                <a:gd name="connsiteX94" fmla="*/ 567916 w 1600739"/>
                <a:gd name="connsiteY94" fmla="*/ 2036631 h 2237491"/>
                <a:gd name="connsiteX95" fmla="*/ 549410 w 1600739"/>
                <a:gd name="connsiteY95" fmla="*/ 2013101 h 2237491"/>
                <a:gd name="connsiteX96" fmla="*/ 557272 w 1600739"/>
                <a:gd name="connsiteY96" fmla="*/ 1987216 h 2237491"/>
                <a:gd name="connsiteX97" fmla="*/ 533733 w 1600739"/>
                <a:gd name="connsiteY97" fmla="*/ 1978947 h 2237491"/>
                <a:gd name="connsiteX98" fmla="*/ 549798 w 1600739"/>
                <a:gd name="connsiteY98" fmla="*/ 1946389 h 2237491"/>
                <a:gd name="connsiteX99" fmla="*/ 516641 w 1600739"/>
                <a:gd name="connsiteY99" fmla="*/ 1934081 h 2237491"/>
                <a:gd name="connsiteX100" fmla="*/ 513037 w 1600739"/>
                <a:gd name="connsiteY100" fmla="*/ 1896063 h 2237491"/>
                <a:gd name="connsiteX101" fmla="*/ 524402 w 1600739"/>
                <a:gd name="connsiteY101" fmla="*/ 1852754 h 2237491"/>
                <a:gd name="connsiteX102" fmla="*/ 505033 w 1600739"/>
                <a:gd name="connsiteY102" fmla="*/ 1828933 h 2237491"/>
                <a:gd name="connsiteX103" fmla="*/ 532566 w 1600739"/>
                <a:gd name="connsiteY103" fmla="*/ 1757040 h 2237491"/>
                <a:gd name="connsiteX104" fmla="*/ 569703 w 1600739"/>
                <a:gd name="connsiteY104" fmla="*/ 1733219 h 2237491"/>
                <a:gd name="connsiteX105" fmla="*/ 582669 w 1600739"/>
                <a:gd name="connsiteY105" fmla="*/ 1704852 h 2237491"/>
                <a:gd name="connsiteX106" fmla="*/ 585871 w 1600739"/>
                <a:gd name="connsiteY106" fmla="*/ 1650931 h 2237491"/>
                <a:gd name="connsiteX107" fmla="*/ 555136 w 1600739"/>
                <a:gd name="connsiteY107" fmla="*/ 1673452 h 2237491"/>
                <a:gd name="connsiteX108" fmla="*/ 521824 w 1600739"/>
                <a:gd name="connsiteY108" fmla="*/ 1652087 h 2237491"/>
                <a:gd name="connsiteX109" fmla="*/ 485504 w 1600739"/>
                <a:gd name="connsiteY109" fmla="*/ 1622564 h 2237491"/>
                <a:gd name="connsiteX110" fmla="*/ 493668 w 1600739"/>
                <a:gd name="connsiteY110" fmla="*/ 1588349 h 2237491"/>
                <a:gd name="connsiteX111" fmla="*/ 559657 w 1600739"/>
                <a:gd name="connsiteY111" fmla="*/ 1628667 h 2237491"/>
                <a:gd name="connsiteX112" fmla="*/ 574505 w 1600739"/>
                <a:gd name="connsiteY112" fmla="*/ 1606106 h 2237491"/>
                <a:gd name="connsiteX113" fmla="*/ 527604 w 1600739"/>
                <a:gd name="connsiteY113" fmla="*/ 1555434 h 2237491"/>
                <a:gd name="connsiteX114" fmla="*/ 505033 w 1600739"/>
                <a:gd name="connsiteY114" fmla="*/ 1531397 h 2237491"/>
                <a:gd name="connsiteX115" fmla="*/ 479101 w 1600739"/>
                <a:gd name="connsiteY115" fmla="*/ 1542008 h 2237491"/>
                <a:gd name="connsiteX116" fmla="*/ 456371 w 1600739"/>
                <a:gd name="connsiteY116" fmla="*/ 1524035 h 2237491"/>
                <a:gd name="connsiteX117" fmla="*/ 485504 w 1600739"/>
                <a:gd name="connsiteY117" fmla="*/ 1449326 h 2237491"/>
                <a:gd name="connsiteX118" fmla="*/ 470938 w 1600739"/>
                <a:gd name="connsiteY118" fmla="*/ 1422474 h 2237491"/>
                <a:gd name="connsiteX119" fmla="*/ 448367 w 1600739"/>
                <a:gd name="connsiteY119" fmla="*/ 1361191 h 2237491"/>
                <a:gd name="connsiteX120" fmla="*/ 417633 w 1600739"/>
                <a:gd name="connsiteY120" fmla="*/ 1270025 h 2237491"/>
                <a:gd name="connsiteX121" fmla="*/ 383537 w 1600739"/>
                <a:gd name="connsiteY121" fmla="*/ 1234078 h 2237491"/>
                <a:gd name="connsiteX122" fmla="*/ 383537 w 1600739"/>
                <a:gd name="connsiteY122" fmla="*/ 1192284 h 2237491"/>
                <a:gd name="connsiteX123" fmla="*/ 314065 w 1600739"/>
                <a:gd name="connsiteY123" fmla="*/ 1135332 h 2237491"/>
                <a:gd name="connsiteX124" fmla="*/ 260600 w 1600739"/>
                <a:gd name="connsiteY124" fmla="*/ 1127970 h 2237491"/>
                <a:gd name="connsiteX125" fmla="*/ 187767 w 1600739"/>
                <a:gd name="connsiteY125" fmla="*/ 1131001 h 2237491"/>
                <a:gd name="connsiteX126" fmla="*/ 126298 w 1600739"/>
                <a:gd name="connsiteY126" fmla="*/ 1142911 h 2237491"/>
                <a:gd name="connsiteX127" fmla="*/ 112709 w 1600739"/>
                <a:gd name="connsiteY127" fmla="*/ 1087915 h 2237491"/>
                <a:gd name="connsiteX128" fmla="*/ 50103 w 1600739"/>
                <a:gd name="connsiteY128" fmla="*/ 1042867 h 2237491"/>
                <a:gd name="connsiteX129" fmla="*/ 118135 w 1600739"/>
                <a:gd name="connsiteY129" fmla="*/ 1008436 h 2237491"/>
                <a:gd name="connsiteX130" fmla="*/ 168398 w 1600739"/>
                <a:gd name="connsiteY130" fmla="*/ 1000856 h 2237491"/>
                <a:gd name="connsiteX131" fmla="*/ 181575 w 1600739"/>
                <a:gd name="connsiteY131" fmla="*/ 975528 h 2237491"/>
                <a:gd name="connsiteX132" fmla="*/ 58267 w 1600739"/>
                <a:gd name="connsiteY132" fmla="*/ 972489 h 2237491"/>
                <a:gd name="connsiteX133" fmla="*/ 0 w 1600739"/>
                <a:gd name="connsiteY133" fmla="*/ 926148 h 2237491"/>
                <a:gd name="connsiteX134" fmla="*/ 3202 w 1600739"/>
                <a:gd name="connsiteY134" fmla="*/ 879806 h 2237491"/>
                <a:gd name="connsiteX135" fmla="*/ 103568 w 1600739"/>
                <a:gd name="connsiteY135" fmla="*/ 823071 h 2237491"/>
                <a:gd name="connsiteX136" fmla="*/ 191448 w 1600739"/>
                <a:gd name="connsiteY136" fmla="*/ 806376 h 2237491"/>
                <a:gd name="connsiteX137" fmla="*/ 220471 w 1600739"/>
                <a:gd name="connsiteY137" fmla="*/ 670116 h 2237491"/>
                <a:gd name="connsiteX138" fmla="*/ 147029 w 1600739"/>
                <a:gd name="connsiteY138" fmla="*/ 630485 h 2237491"/>
                <a:gd name="connsiteX139" fmla="*/ 190714 w 1600739"/>
                <a:gd name="connsiteY139" fmla="*/ 552578 h 2237491"/>
                <a:gd name="connsiteX140" fmla="*/ 219675 w 1600739"/>
                <a:gd name="connsiteY140" fmla="*/ 556428 h 2237491"/>
                <a:gd name="connsiteX141" fmla="*/ 231105 w 1600739"/>
                <a:gd name="connsiteY141" fmla="*/ 560238 h 2237491"/>
                <a:gd name="connsiteX142" fmla="*/ 214945 w 1600739"/>
                <a:gd name="connsiteY142" fmla="*/ 530290 h 2237491"/>
                <a:gd name="connsiteX143" fmla="*/ 286532 w 1600739"/>
                <a:gd name="connsiteY143" fmla="*/ 483741 h 2237491"/>
                <a:gd name="connsiteX144" fmla="*/ 275167 w 1600739"/>
                <a:gd name="connsiteY144" fmla="*/ 410548 h 2237491"/>
                <a:gd name="connsiteX145" fmla="*/ 341438 w 1600739"/>
                <a:gd name="connsiteY145" fmla="*/ 364207 h 2237491"/>
                <a:gd name="connsiteX146" fmla="*/ 398745 w 1600739"/>
                <a:gd name="connsiteY146" fmla="*/ 390693 h 2237491"/>
                <a:gd name="connsiteX147" fmla="*/ 409404 w 1600739"/>
                <a:gd name="connsiteY147" fmla="*/ 323631 h 2237491"/>
                <a:gd name="connsiteX148" fmla="*/ 471135 w 1600739"/>
                <a:gd name="connsiteY148" fmla="*/ 377358 h 2237491"/>
                <a:gd name="connsiteX149" fmla="*/ 501672 w 1600739"/>
                <a:gd name="connsiteY149" fmla="*/ 314885 h 2237491"/>
                <a:gd name="connsiteX150" fmla="*/ 532566 w 1600739"/>
                <a:gd name="connsiteY150" fmla="*/ 392575 h 2237491"/>
                <a:gd name="connsiteX151" fmla="*/ 600437 w 1600739"/>
                <a:gd name="connsiteY151" fmla="*/ 292530 h 2237491"/>
                <a:gd name="connsiteX152" fmla="*/ 661906 w 1600739"/>
                <a:gd name="connsiteY152" fmla="*/ 359876 h 2237491"/>
                <a:gd name="connsiteX153" fmla="*/ 700804 w 1600739"/>
                <a:gd name="connsiteY153" fmla="*/ 374818 h 2237491"/>
                <a:gd name="connsiteX154" fmla="*/ 754268 w 1600739"/>
                <a:gd name="connsiteY154" fmla="*/ 427006 h 2237491"/>
                <a:gd name="connsiteX155" fmla="*/ 689438 w 1600739"/>
                <a:gd name="connsiteY155" fmla="*/ 335840 h 2237491"/>
                <a:gd name="connsiteX156" fmla="*/ 692800 w 1600739"/>
                <a:gd name="connsiteY156" fmla="*/ 258099 h 2237491"/>
                <a:gd name="connsiteX157" fmla="*/ 665724 w 1600739"/>
                <a:gd name="connsiteY157" fmla="*/ 216399 h 2237491"/>
                <a:gd name="connsiteX158" fmla="*/ 746824 w 1600739"/>
                <a:gd name="connsiteY158" fmla="*/ 218427 h 2237491"/>
                <a:gd name="connsiteX159" fmla="*/ 754934 w 1600739"/>
                <a:gd name="connsiteY159" fmla="*/ 204234 h 2237491"/>
                <a:gd name="connsiteX160" fmla="*/ 758988 w 1600739"/>
                <a:gd name="connsiteY160" fmla="*/ 198152 h 2237491"/>
                <a:gd name="connsiteX161" fmla="*/ 680426 w 1600739"/>
                <a:gd name="connsiteY161" fmla="*/ 188229 h 2237491"/>
                <a:gd name="connsiteX162" fmla="*/ 675861 w 1600739"/>
                <a:gd name="connsiteY162" fmla="*/ 169767 h 2237491"/>
                <a:gd name="connsiteX163" fmla="*/ 706274 w 1600739"/>
                <a:gd name="connsiteY163" fmla="*/ 141382 h 2237491"/>
                <a:gd name="connsiteX164" fmla="*/ 728576 w 1600739"/>
                <a:gd name="connsiteY164" fmla="*/ 123135 h 2237491"/>
                <a:gd name="connsiteX165" fmla="*/ 752906 w 1600739"/>
                <a:gd name="connsiteY165" fmla="*/ 139354 h 2237491"/>
                <a:gd name="connsiteX166" fmla="*/ 773180 w 1600739"/>
                <a:gd name="connsiteY166" fmla="*/ 90694 h 2237491"/>
                <a:gd name="connsiteX167" fmla="*/ 813731 w 1600739"/>
                <a:gd name="connsiteY167" fmla="*/ 108943 h 2237491"/>
                <a:gd name="connsiteX168" fmla="*/ 815758 w 1600739"/>
                <a:gd name="connsiteY168" fmla="*/ 88668 h 2237491"/>
                <a:gd name="connsiteX169" fmla="*/ 823868 w 1600739"/>
                <a:gd name="connsiteY169" fmla="*/ 60283 h 2237491"/>
                <a:gd name="connsiteX170" fmla="*/ 856985 w 1600739"/>
                <a:gd name="connsiteY170" fmla="*/ 120333 h 2237491"/>
                <a:gd name="connsiteX171" fmla="*/ 866446 w 1600739"/>
                <a:gd name="connsiteY171" fmla="*/ 82585 h 2237491"/>
                <a:gd name="connsiteX172" fmla="*/ 860363 w 1600739"/>
                <a:gd name="connsiteY172" fmla="*/ 42036 h 2237491"/>
                <a:gd name="connsiteX173" fmla="*/ 909023 w 1600739"/>
                <a:gd name="connsiteY173" fmla="*/ 19732 h 2237491"/>
                <a:gd name="connsiteX174" fmla="*/ 949573 w 1600739"/>
                <a:gd name="connsiteY174" fmla="*/ 21760 h 2237491"/>
                <a:gd name="connsiteX175" fmla="*/ 1004783 w 1600739"/>
                <a:gd name="connsiteY17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368312 w 1600739"/>
                <a:gd name="connsiteY5" fmla="*/ 226916 h 2237491"/>
                <a:gd name="connsiteX6" fmla="*/ 1323971 w 1600739"/>
                <a:gd name="connsiteY6" fmla="*/ 310504 h 2237491"/>
                <a:gd name="connsiteX7" fmla="*/ 1225206 w 1600739"/>
                <a:gd name="connsiteY7" fmla="*/ 317866 h 2237491"/>
                <a:gd name="connsiteX8" fmla="*/ 1082740 w 1600739"/>
                <a:gd name="connsiteY8" fmla="*/ 335840 h 2237491"/>
                <a:gd name="connsiteX9" fmla="*/ 1095706 w 1600739"/>
                <a:gd name="connsiteY9" fmla="*/ 367239 h 2237491"/>
                <a:gd name="connsiteX10" fmla="*/ 1191270 w 1600739"/>
                <a:gd name="connsiteY10" fmla="*/ 349266 h 2237491"/>
                <a:gd name="connsiteX11" fmla="*/ 1267305 w 1600739"/>
                <a:gd name="connsiteY11" fmla="*/ 406217 h 2237491"/>
                <a:gd name="connsiteX12" fmla="*/ 1317568 w 1600739"/>
                <a:gd name="connsiteY12" fmla="*/ 356845 h 2237491"/>
                <a:gd name="connsiteX13" fmla="*/ 1340139 w 1600739"/>
                <a:gd name="connsiteY13" fmla="*/ 416612 h 2237491"/>
                <a:gd name="connsiteX14" fmla="*/ 1312606 w 1600739"/>
                <a:gd name="connsiteY14" fmla="*/ 512326 h 2237491"/>
                <a:gd name="connsiteX15" fmla="*/ 1379037 w 1600739"/>
                <a:gd name="connsiteY15" fmla="*/ 452559 h 2237491"/>
                <a:gd name="connsiteX16" fmla="*/ 1505175 w 1600739"/>
                <a:gd name="connsiteY16" fmla="*/ 388244 h 2237491"/>
                <a:gd name="connsiteX17" fmla="*/ 1584572 w 1600739"/>
                <a:gd name="connsiteY17" fmla="*/ 421159 h 2237491"/>
                <a:gd name="connsiteX18" fmla="*/ 1600739 w 1600739"/>
                <a:gd name="connsiteY18" fmla="*/ 488289 h 2237491"/>
                <a:gd name="connsiteX19" fmla="*/ 1493970 w 1600739"/>
                <a:gd name="connsiteY19" fmla="*/ 597429 h 2237491"/>
                <a:gd name="connsiteX20" fmla="*/ 1477802 w 1600739"/>
                <a:gd name="connsiteY20" fmla="*/ 628828 h 2237491"/>
                <a:gd name="connsiteX21" fmla="*/ 1393604 w 1600739"/>
                <a:gd name="connsiteY21" fmla="*/ 654164 h 2237491"/>
                <a:gd name="connsiteX22" fmla="*/ 1384639 w 1600739"/>
                <a:gd name="connsiteY22" fmla="*/ 703753 h 2237491"/>
                <a:gd name="connsiteX23" fmla="*/ 1424338 w 1600739"/>
                <a:gd name="connsiteY23" fmla="*/ 760272 h 2237491"/>
                <a:gd name="connsiteX24" fmla="*/ 1422577 w 1600739"/>
                <a:gd name="connsiteY24" fmla="*/ 867680 h 2237491"/>
                <a:gd name="connsiteX25" fmla="*/ 1404969 w 1600739"/>
                <a:gd name="connsiteY25" fmla="*/ 972489 h 2237491"/>
                <a:gd name="connsiteX26" fmla="*/ 1443860 w 1600739"/>
                <a:gd name="connsiteY26" fmla="*/ 1023954 h 2237491"/>
                <a:gd name="connsiteX27" fmla="*/ 1433567 w 1600739"/>
                <a:gd name="connsiteY27" fmla="*/ 1081380 h 2237491"/>
                <a:gd name="connsiteX28" fmla="*/ 1416086 w 1600739"/>
                <a:gd name="connsiteY28" fmla="*/ 1056001 h 2237491"/>
                <a:gd name="connsiteX29" fmla="*/ 1393604 w 1600739"/>
                <a:gd name="connsiteY29" fmla="*/ 1050229 h 2237491"/>
                <a:gd name="connsiteX30" fmla="*/ 1351504 w 1600739"/>
                <a:gd name="connsiteY30" fmla="*/ 1081629 h 2237491"/>
                <a:gd name="connsiteX31" fmla="*/ 1396805 w 1600739"/>
                <a:gd name="connsiteY31" fmla="*/ 1138364 h 2237491"/>
                <a:gd name="connsiteX32" fmla="*/ 1404969 w 1600739"/>
                <a:gd name="connsiteY32" fmla="*/ 1220652 h 2237491"/>
                <a:gd name="connsiteX33" fmla="*/ 1379037 w 1600739"/>
                <a:gd name="connsiteY33" fmla="*/ 1226499 h 2237491"/>
                <a:gd name="connsiteX34" fmla="*/ 1412972 w 1600739"/>
                <a:gd name="connsiteY34" fmla="*/ 1308787 h 2237491"/>
                <a:gd name="connsiteX35" fmla="*/ 1339271 w 1600739"/>
                <a:gd name="connsiteY35" fmla="*/ 1311391 h 2237491"/>
                <a:gd name="connsiteX36" fmla="*/ 1385440 w 1600739"/>
                <a:gd name="connsiteY36" fmla="*/ 1350580 h 2237491"/>
                <a:gd name="connsiteX37" fmla="*/ 1374075 w 1600739"/>
                <a:gd name="connsiteY37" fmla="*/ 1378948 h 2237491"/>
                <a:gd name="connsiteX38" fmla="*/ 1340139 w 1600739"/>
                <a:gd name="connsiteY38" fmla="*/ 1389559 h 2237491"/>
                <a:gd name="connsiteX39" fmla="*/ 1291321 w 1600739"/>
                <a:gd name="connsiteY39" fmla="*/ 1389648 h 2237491"/>
                <a:gd name="connsiteX40" fmla="*/ 1336937 w 1600739"/>
                <a:gd name="connsiteY40" fmla="*/ 1446294 h 2237491"/>
                <a:gd name="connsiteX41" fmla="*/ 1336937 w 1600739"/>
                <a:gd name="connsiteY41" fmla="*/ 1482241 h 2237491"/>
                <a:gd name="connsiteX42" fmla="*/ 1244619 w 1600739"/>
                <a:gd name="connsiteY42" fmla="*/ 1469918 h 2237491"/>
                <a:gd name="connsiteX43" fmla="*/ 1285462 w 1600739"/>
                <a:gd name="connsiteY43" fmla="*/ 1492994 h 2237491"/>
                <a:gd name="connsiteX44" fmla="*/ 1306203 w 1600739"/>
                <a:gd name="connsiteY44" fmla="*/ 1505454 h 2237491"/>
                <a:gd name="connsiteX45" fmla="*/ 1340139 w 1600739"/>
                <a:gd name="connsiteY45" fmla="*/ 1538977 h 2237491"/>
                <a:gd name="connsiteX46" fmla="*/ 1351504 w 1600739"/>
                <a:gd name="connsiteY46" fmla="*/ 1598744 h 2237491"/>
                <a:gd name="connsiteX47" fmla="*/ 1301241 w 1600739"/>
                <a:gd name="connsiteY47" fmla="*/ 1612170 h 2237491"/>
                <a:gd name="connsiteX48" fmla="*/ 1294691 w 1600739"/>
                <a:gd name="connsiteY48" fmla="*/ 1568847 h 2237491"/>
                <a:gd name="connsiteX49" fmla="*/ 1239773 w 1600739"/>
                <a:gd name="connsiteY49" fmla="*/ 1528582 h 2237491"/>
                <a:gd name="connsiteX50" fmla="*/ 1252079 w 1600739"/>
                <a:gd name="connsiteY50" fmla="*/ 1568019 h 2237491"/>
                <a:gd name="connsiteX51" fmla="*/ 1246470 w 1600739"/>
                <a:gd name="connsiteY51" fmla="*/ 1569888 h 2237491"/>
                <a:gd name="connsiteX52" fmla="*/ 1170270 w 1600739"/>
                <a:gd name="connsiteY52" fmla="*/ 1573698 h 2237491"/>
                <a:gd name="connsiteX53" fmla="*/ 1164555 w 1600739"/>
                <a:gd name="connsiteY53" fmla="*/ 1577508 h 2237491"/>
                <a:gd name="connsiteX54" fmla="*/ 1170270 w 1600739"/>
                <a:gd name="connsiteY54" fmla="*/ 1579413 h 2237491"/>
                <a:gd name="connsiteX55" fmla="*/ 1206465 w 1600739"/>
                <a:gd name="connsiteY55" fmla="*/ 1581318 h 2237491"/>
                <a:gd name="connsiteX56" fmla="*/ 1214085 w 1600739"/>
                <a:gd name="connsiteY56" fmla="*/ 1583223 h 2237491"/>
                <a:gd name="connsiteX57" fmla="*/ 1223610 w 1600739"/>
                <a:gd name="connsiteY57" fmla="*/ 1585128 h 2237491"/>
                <a:gd name="connsiteX58" fmla="*/ 1235040 w 1600739"/>
                <a:gd name="connsiteY58" fmla="*/ 1588938 h 2237491"/>
                <a:gd name="connsiteX59" fmla="*/ 1250280 w 1600739"/>
                <a:gd name="connsiteY59" fmla="*/ 1590843 h 2237491"/>
                <a:gd name="connsiteX60" fmla="*/ 1258955 w 1600739"/>
                <a:gd name="connsiteY60" fmla="*/ 1590054 h 2237491"/>
                <a:gd name="connsiteX61" fmla="*/ 1259302 w 1600739"/>
                <a:gd name="connsiteY61" fmla="*/ 1591164 h 2237491"/>
                <a:gd name="connsiteX62" fmla="*/ 1191759 w 1600739"/>
                <a:gd name="connsiteY62" fmla="*/ 1620023 h 2237491"/>
                <a:gd name="connsiteX63" fmla="*/ 1166879 w 1600739"/>
                <a:gd name="connsiteY63" fmla="*/ 1635586 h 2237491"/>
                <a:gd name="connsiteX64" fmla="*/ 1221126 w 1600739"/>
                <a:gd name="connsiteY64" fmla="*/ 1638747 h 2237491"/>
                <a:gd name="connsiteX65" fmla="*/ 1249444 w 1600739"/>
                <a:gd name="connsiteY65" fmla="*/ 1649933 h 2237491"/>
                <a:gd name="connsiteX66" fmla="*/ 1332135 w 1600739"/>
                <a:gd name="connsiteY66" fmla="*/ 1637506 h 2237491"/>
                <a:gd name="connsiteX67" fmla="*/ 1264104 w 1600739"/>
                <a:gd name="connsiteY67" fmla="*/ 1697273 h 2237491"/>
                <a:gd name="connsiteX68" fmla="*/ 1191270 w 1600739"/>
                <a:gd name="connsiteY68" fmla="*/ 1751193 h 2237491"/>
                <a:gd name="connsiteX69" fmla="*/ 1113634 w 1600739"/>
                <a:gd name="connsiteY69" fmla="*/ 1771981 h 2237491"/>
                <a:gd name="connsiteX70" fmla="*/ 1072462 w 1600739"/>
                <a:gd name="connsiteY70" fmla="*/ 1751026 h 2237491"/>
                <a:gd name="connsiteX71" fmla="*/ 1079220 w 1600739"/>
                <a:gd name="connsiteY71" fmla="*/ 1780778 h 2237491"/>
                <a:gd name="connsiteX72" fmla="*/ 1022872 w 1600739"/>
                <a:gd name="connsiteY72" fmla="*/ 1860333 h 2237491"/>
                <a:gd name="connsiteX73" fmla="*/ 967967 w 1600739"/>
                <a:gd name="connsiteY73" fmla="*/ 1902126 h 2237491"/>
                <a:gd name="connsiteX74" fmla="*/ 898604 w 1600739"/>
                <a:gd name="connsiteY74" fmla="*/ 1929534 h 2237491"/>
                <a:gd name="connsiteX75" fmla="*/ 859257 w 1600739"/>
                <a:gd name="connsiteY75" fmla="*/ 1897240 h 2237491"/>
                <a:gd name="connsiteX76" fmla="*/ 877205 w 1600739"/>
                <a:gd name="connsiteY76" fmla="*/ 1944567 h 2237491"/>
                <a:gd name="connsiteX77" fmla="*/ 852730 w 1600739"/>
                <a:gd name="connsiteY77" fmla="*/ 1986401 h 2237491"/>
                <a:gd name="connsiteX78" fmla="*/ 827370 w 1600739"/>
                <a:gd name="connsiteY78" fmla="*/ 1990893 h 2237491"/>
                <a:gd name="connsiteX79" fmla="*/ 854635 w 1600739"/>
                <a:gd name="connsiteY79" fmla="*/ 2008235 h 2237491"/>
                <a:gd name="connsiteX80" fmla="*/ 838467 w 1600739"/>
                <a:gd name="connsiteY80" fmla="*/ 2043965 h 2237491"/>
                <a:gd name="connsiteX81" fmla="*/ 800178 w 1600739"/>
                <a:gd name="connsiteY81" fmla="*/ 2070346 h 2237491"/>
                <a:gd name="connsiteX82" fmla="*/ 807733 w 1600739"/>
                <a:gd name="connsiteY82" fmla="*/ 2126253 h 2237491"/>
                <a:gd name="connsiteX83" fmla="*/ 796368 w 1600739"/>
                <a:gd name="connsiteY83" fmla="*/ 2168046 h 2237491"/>
                <a:gd name="connsiteX84" fmla="*/ 790718 w 1600739"/>
                <a:gd name="connsiteY84" fmla="*/ 2228849 h 2237491"/>
                <a:gd name="connsiteX85" fmla="*/ 755923 w 1600739"/>
                <a:gd name="connsiteY85" fmla="*/ 2237457 h 2237491"/>
                <a:gd name="connsiteX86" fmla="*/ 746105 w 1600739"/>
                <a:gd name="connsiteY86" fmla="*/ 2217419 h 2237491"/>
                <a:gd name="connsiteX87" fmla="*/ 711058 w 1600739"/>
                <a:gd name="connsiteY87" fmla="*/ 2211819 h 2237491"/>
                <a:gd name="connsiteX88" fmla="*/ 681193 w 1600739"/>
                <a:gd name="connsiteY88" fmla="*/ 2178657 h 2237491"/>
                <a:gd name="connsiteX89" fmla="*/ 655503 w 1600739"/>
                <a:gd name="connsiteY89" fmla="*/ 2178657 h 2237491"/>
                <a:gd name="connsiteX90" fmla="*/ 627970 w 1600739"/>
                <a:gd name="connsiteY90" fmla="*/ 2150073 h 2237491"/>
                <a:gd name="connsiteX91" fmla="*/ 614918 w 1600739"/>
                <a:gd name="connsiteY91" fmla="*/ 2113544 h 2237491"/>
                <a:gd name="connsiteX92" fmla="*/ 617054 w 1600739"/>
                <a:gd name="connsiteY92" fmla="*/ 2083633 h 2237491"/>
                <a:gd name="connsiteX93" fmla="*/ 588302 w 1600739"/>
                <a:gd name="connsiteY93" fmla="*/ 2067629 h 2237491"/>
                <a:gd name="connsiteX94" fmla="*/ 597827 w 1600739"/>
                <a:gd name="connsiteY94" fmla="*/ 2040903 h 2237491"/>
                <a:gd name="connsiteX95" fmla="*/ 567916 w 1600739"/>
                <a:gd name="connsiteY95" fmla="*/ 2036631 h 2237491"/>
                <a:gd name="connsiteX96" fmla="*/ 549410 w 1600739"/>
                <a:gd name="connsiteY96" fmla="*/ 2013101 h 2237491"/>
                <a:gd name="connsiteX97" fmla="*/ 557272 w 1600739"/>
                <a:gd name="connsiteY97" fmla="*/ 1987216 h 2237491"/>
                <a:gd name="connsiteX98" fmla="*/ 533733 w 1600739"/>
                <a:gd name="connsiteY98" fmla="*/ 1978947 h 2237491"/>
                <a:gd name="connsiteX99" fmla="*/ 549798 w 1600739"/>
                <a:gd name="connsiteY99" fmla="*/ 1946389 h 2237491"/>
                <a:gd name="connsiteX100" fmla="*/ 516641 w 1600739"/>
                <a:gd name="connsiteY100" fmla="*/ 1934081 h 2237491"/>
                <a:gd name="connsiteX101" fmla="*/ 513037 w 1600739"/>
                <a:gd name="connsiteY101" fmla="*/ 1896063 h 2237491"/>
                <a:gd name="connsiteX102" fmla="*/ 524402 w 1600739"/>
                <a:gd name="connsiteY102" fmla="*/ 1852754 h 2237491"/>
                <a:gd name="connsiteX103" fmla="*/ 505033 w 1600739"/>
                <a:gd name="connsiteY103" fmla="*/ 1828933 h 2237491"/>
                <a:gd name="connsiteX104" fmla="*/ 532566 w 1600739"/>
                <a:gd name="connsiteY104" fmla="*/ 1757040 h 2237491"/>
                <a:gd name="connsiteX105" fmla="*/ 569703 w 1600739"/>
                <a:gd name="connsiteY105" fmla="*/ 1733219 h 2237491"/>
                <a:gd name="connsiteX106" fmla="*/ 582669 w 1600739"/>
                <a:gd name="connsiteY106" fmla="*/ 1704852 h 2237491"/>
                <a:gd name="connsiteX107" fmla="*/ 585871 w 1600739"/>
                <a:gd name="connsiteY107" fmla="*/ 1650931 h 2237491"/>
                <a:gd name="connsiteX108" fmla="*/ 555136 w 1600739"/>
                <a:gd name="connsiteY108" fmla="*/ 1673452 h 2237491"/>
                <a:gd name="connsiteX109" fmla="*/ 521824 w 1600739"/>
                <a:gd name="connsiteY109" fmla="*/ 1652087 h 2237491"/>
                <a:gd name="connsiteX110" fmla="*/ 485504 w 1600739"/>
                <a:gd name="connsiteY110" fmla="*/ 1622564 h 2237491"/>
                <a:gd name="connsiteX111" fmla="*/ 493668 w 1600739"/>
                <a:gd name="connsiteY111" fmla="*/ 1588349 h 2237491"/>
                <a:gd name="connsiteX112" fmla="*/ 559657 w 1600739"/>
                <a:gd name="connsiteY112" fmla="*/ 1628667 h 2237491"/>
                <a:gd name="connsiteX113" fmla="*/ 574505 w 1600739"/>
                <a:gd name="connsiteY113" fmla="*/ 1606106 h 2237491"/>
                <a:gd name="connsiteX114" fmla="*/ 527604 w 1600739"/>
                <a:gd name="connsiteY114" fmla="*/ 1555434 h 2237491"/>
                <a:gd name="connsiteX115" fmla="*/ 505033 w 1600739"/>
                <a:gd name="connsiteY115" fmla="*/ 1531397 h 2237491"/>
                <a:gd name="connsiteX116" fmla="*/ 479101 w 1600739"/>
                <a:gd name="connsiteY116" fmla="*/ 1542008 h 2237491"/>
                <a:gd name="connsiteX117" fmla="*/ 456371 w 1600739"/>
                <a:gd name="connsiteY117" fmla="*/ 1524035 h 2237491"/>
                <a:gd name="connsiteX118" fmla="*/ 485504 w 1600739"/>
                <a:gd name="connsiteY118" fmla="*/ 1449326 h 2237491"/>
                <a:gd name="connsiteX119" fmla="*/ 470938 w 1600739"/>
                <a:gd name="connsiteY119" fmla="*/ 1422474 h 2237491"/>
                <a:gd name="connsiteX120" fmla="*/ 448367 w 1600739"/>
                <a:gd name="connsiteY120" fmla="*/ 1361191 h 2237491"/>
                <a:gd name="connsiteX121" fmla="*/ 417633 w 1600739"/>
                <a:gd name="connsiteY121" fmla="*/ 1270025 h 2237491"/>
                <a:gd name="connsiteX122" fmla="*/ 383537 w 1600739"/>
                <a:gd name="connsiteY122" fmla="*/ 1234078 h 2237491"/>
                <a:gd name="connsiteX123" fmla="*/ 383537 w 1600739"/>
                <a:gd name="connsiteY123" fmla="*/ 1192284 h 2237491"/>
                <a:gd name="connsiteX124" fmla="*/ 314065 w 1600739"/>
                <a:gd name="connsiteY124" fmla="*/ 1135332 h 2237491"/>
                <a:gd name="connsiteX125" fmla="*/ 260600 w 1600739"/>
                <a:gd name="connsiteY125" fmla="*/ 1127970 h 2237491"/>
                <a:gd name="connsiteX126" fmla="*/ 187767 w 1600739"/>
                <a:gd name="connsiteY126" fmla="*/ 1131001 h 2237491"/>
                <a:gd name="connsiteX127" fmla="*/ 126298 w 1600739"/>
                <a:gd name="connsiteY127" fmla="*/ 1142911 h 2237491"/>
                <a:gd name="connsiteX128" fmla="*/ 112709 w 1600739"/>
                <a:gd name="connsiteY128" fmla="*/ 1087915 h 2237491"/>
                <a:gd name="connsiteX129" fmla="*/ 50103 w 1600739"/>
                <a:gd name="connsiteY129" fmla="*/ 1042867 h 2237491"/>
                <a:gd name="connsiteX130" fmla="*/ 118135 w 1600739"/>
                <a:gd name="connsiteY130" fmla="*/ 1008436 h 2237491"/>
                <a:gd name="connsiteX131" fmla="*/ 168398 w 1600739"/>
                <a:gd name="connsiteY131" fmla="*/ 1000856 h 2237491"/>
                <a:gd name="connsiteX132" fmla="*/ 181575 w 1600739"/>
                <a:gd name="connsiteY132" fmla="*/ 975528 h 2237491"/>
                <a:gd name="connsiteX133" fmla="*/ 58267 w 1600739"/>
                <a:gd name="connsiteY133" fmla="*/ 972489 h 2237491"/>
                <a:gd name="connsiteX134" fmla="*/ 0 w 1600739"/>
                <a:gd name="connsiteY134" fmla="*/ 926148 h 2237491"/>
                <a:gd name="connsiteX135" fmla="*/ 3202 w 1600739"/>
                <a:gd name="connsiteY135" fmla="*/ 879806 h 2237491"/>
                <a:gd name="connsiteX136" fmla="*/ 103568 w 1600739"/>
                <a:gd name="connsiteY136" fmla="*/ 823071 h 2237491"/>
                <a:gd name="connsiteX137" fmla="*/ 191448 w 1600739"/>
                <a:gd name="connsiteY137" fmla="*/ 806376 h 2237491"/>
                <a:gd name="connsiteX138" fmla="*/ 220471 w 1600739"/>
                <a:gd name="connsiteY138" fmla="*/ 670116 h 2237491"/>
                <a:gd name="connsiteX139" fmla="*/ 147029 w 1600739"/>
                <a:gd name="connsiteY139" fmla="*/ 630485 h 2237491"/>
                <a:gd name="connsiteX140" fmla="*/ 190714 w 1600739"/>
                <a:gd name="connsiteY140" fmla="*/ 552578 h 2237491"/>
                <a:gd name="connsiteX141" fmla="*/ 219675 w 1600739"/>
                <a:gd name="connsiteY141" fmla="*/ 556428 h 2237491"/>
                <a:gd name="connsiteX142" fmla="*/ 231105 w 1600739"/>
                <a:gd name="connsiteY142" fmla="*/ 560238 h 2237491"/>
                <a:gd name="connsiteX143" fmla="*/ 214945 w 1600739"/>
                <a:gd name="connsiteY143" fmla="*/ 530290 h 2237491"/>
                <a:gd name="connsiteX144" fmla="*/ 286532 w 1600739"/>
                <a:gd name="connsiteY144" fmla="*/ 483741 h 2237491"/>
                <a:gd name="connsiteX145" fmla="*/ 275167 w 1600739"/>
                <a:gd name="connsiteY145" fmla="*/ 410548 h 2237491"/>
                <a:gd name="connsiteX146" fmla="*/ 341438 w 1600739"/>
                <a:gd name="connsiteY146" fmla="*/ 364207 h 2237491"/>
                <a:gd name="connsiteX147" fmla="*/ 398745 w 1600739"/>
                <a:gd name="connsiteY147" fmla="*/ 390693 h 2237491"/>
                <a:gd name="connsiteX148" fmla="*/ 409404 w 1600739"/>
                <a:gd name="connsiteY148" fmla="*/ 323631 h 2237491"/>
                <a:gd name="connsiteX149" fmla="*/ 471135 w 1600739"/>
                <a:gd name="connsiteY149" fmla="*/ 377358 h 2237491"/>
                <a:gd name="connsiteX150" fmla="*/ 501672 w 1600739"/>
                <a:gd name="connsiteY150" fmla="*/ 314885 h 2237491"/>
                <a:gd name="connsiteX151" fmla="*/ 532566 w 1600739"/>
                <a:gd name="connsiteY151" fmla="*/ 392575 h 2237491"/>
                <a:gd name="connsiteX152" fmla="*/ 600437 w 1600739"/>
                <a:gd name="connsiteY152" fmla="*/ 292530 h 2237491"/>
                <a:gd name="connsiteX153" fmla="*/ 661906 w 1600739"/>
                <a:gd name="connsiteY153" fmla="*/ 359876 h 2237491"/>
                <a:gd name="connsiteX154" fmla="*/ 700804 w 1600739"/>
                <a:gd name="connsiteY154" fmla="*/ 374818 h 2237491"/>
                <a:gd name="connsiteX155" fmla="*/ 754268 w 1600739"/>
                <a:gd name="connsiteY155" fmla="*/ 427006 h 2237491"/>
                <a:gd name="connsiteX156" fmla="*/ 689438 w 1600739"/>
                <a:gd name="connsiteY156" fmla="*/ 335840 h 2237491"/>
                <a:gd name="connsiteX157" fmla="*/ 692800 w 1600739"/>
                <a:gd name="connsiteY157" fmla="*/ 258099 h 2237491"/>
                <a:gd name="connsiteX158" fmla="*/ 665724 w 1600739"/>
                <a:gd name="connsiteY158" fmla="*/ 216399 h 2237491"/>
                <a:gd name="connsiteX159" fmla="*/ 746824 w 1600739"/>
                <a:gd name="connsiteY159" fmla="*/ 218427 h 2237491"/>
                <a:gd name="connsiteX160" fmla="*/ 754934 w 1600739"/>
                <a:gd name="connsiteY160" fmla="*/ 204234 h 2237491"/>
                <a:gd name="connsiteX161" fmla="*/ 758988 w 1600739"/>
                <a:gd name="connsiteY161" fmla="*/ 198152 h 2237491"/>
                <a:gd name="connsiteX162" fmla="*/ 680426 w 1600739"/>
                <a:gd name="connsiteY162" fmla="*/ 188229 h 2237491"/>
                <a:gd name="connsiteX163" fmla="*/ 675861 w 1600739"/>
                <a:gd name="connsiteY163" fmla="*/ 169767 h 2237491"/>
                <a:gd name="connsiteX164" fmla="*/ 706274 w 1600739"/>
                <a:gd name="connsiteY164" fmla="*/ 141382 h 2237491"/>
                <a:gd name="connsiteX165" fmla="*/ 728576 w 1600739"/>
                <a:gd name="connsiteY165" fmla="*/ 123135 h 2237491"/>
                <a:gd name="connsiteX166" fmla="*/ 752906 w 1600739"/>
                <a:gd name="connsiteY166" fmla="*/ 139354 h 2237491"/>
                <a:gd name="connsiteX167" fmla="*/ 773180 w 1600739"/>
                <a:gd name="connsiteY167" fmla="*/ 90694 h 2237491"/>
                <a:gd name="connsiteX168" fmla="*/ 813731 w 1600739"/>
                <a:gd name="connsiteY168" fmla="*/ 108943 h 2237491"/>
                <a:gd name="connsiteX169" fmla="*/ 815758 w 1600739"/>
                <a:gd name="connsiteY169" fmla="*/ 88668 h 2237491"/>
                <a:gd name="connsiteX170" fmla="*/ 823868 w 1600739"/>
                <a:gd name="connsiteY170" fmla="*/ 60283 h 2237491"/>
                <a:gd name="connsiteX171" fmla="*/ 856985 w 1600739"/>
                <a:gd name="connsiteY171" fmla="*/ 120333 h 2237491"/>
                <a:gd name="connsiteX172" fmla="*/ 866446 w 1600739"/>
                <a:gd name="connsiteY172" fmla="*/ 82585 h 2237491"/>
                <a:gd name="connsiteX173" fmla="*/ 860363 w 1600739"/>
                <a:gd name="connsiteY173" fmla="*/ 42036 h 2237491"/>
                <a:gd name="connsiteX174" fmla="*/ 909023 w 1600739"/>
                <a:gd name="connsiteY174" fmla="*/ 19732 h 2237491"/>
                <a:gd name="connsiteX175" fmla="*/ 949573 w 1600739"/>
                <a:gd name="connsiteY175" fmla="*/ 21760 h 2237491"/>
                <a:gd name="connsiteX176" fmla="*/ 1004783 w 1600739"/>
                <a:gd name="connsiteY17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68312 w 1600739"/>
                <a:gd name="connsiteY6" fmla="*/ 226916 h 2237491"/>
                <a:gd name="connsiteX7" fmla="*/ 1323971 w 1600739"/>
                <a:gd name="connsiteY7" fmla="*/ 310504 h 2237491"/>
                <a:gd name="connsiteX8" fmla="*/ 1225206 w 1600739"/>
                <a:gd name="connsiteY8" fmla="*/ 317866 h 2237491"/>
                <a:gd name="connsiteX9" fmla="*/ 1082740 w 1600739"/>
                <a:gd name="connsiteY9" fmla="*/ 335840 h 2237491"/>
                <a:gd name="connsiteX10" fmla="*/ 1095706 w 1600739"/>
                <a:gd name="connsiteY10" fmla="*/ 367239 h 2237491"/>
                <a:gd name="connsiteX11" fmla="*/ 1191270 w 1600739"/>
                <a:gd name="connsiteY11" fmla="*/ 349266 h 2237491"/>
                <a:gd name="connsiteX12" fmla="*/ 1267305 w 1600739"/>
                <a:gd name="connsiteY12" fmla="*/ 406217 h 2237491"/>
                <a:gd name="connsiteX13" fmla="*/ 1317568 w 1600739"/>
                <a:gd name="connsiteY13" fmla="*/ 356845 h 2237491"/>
                <a:gd name="connsiteX14" fmla="*/ 1340139 w 1600739"/>
                <a:gd name="connsiteY14" fmla="*/ 416612 h 2237491"/>
                <a:gd name="connsiteX15" fmla="*/ 1312606 w 1600739"/>
                <a:gd name="connsiteY15" fmla="*/ 512326 h 2237491"/>
                <a:gd name="connsiteX16" fmla="*/ 1379037 w 1600739"/>
                <a:gd name="connsiteY16" fmla="*/ 452559 h 2237491"/>
                <a:gd name="connsiteX17" fmla="*/ 1505175 w 1600739"/>
                <a:gd name="connsiteY17" fmla="*/ 388244 h 2237491"/>
                <a:gd name="connsiteX18" fmla="*/ 1584572 w 1600739"/>
                <a:gd name="connsiteY18" fmla="*/ 421159 h 2237491"/>
                <a:gd name="connsiteX19" fmla="*/ 1600739 w 1600739"/>
                <a:gd name="connsiteY19" fmla="*/ 488289 h 2237491"/>
                <a:gd name="connsiteX20" fmla="*/ 1493970 w 1600739"/>
                <a:gd name="connsiteY20" fmla="*/ 597429 h 2237491"/>
                <a:gd name="connsiteX21" fmla="*/ 1477802 w 1600739"/>
                <a:gd name="connsiteY21" fmla="*/ 628828 h 2237491"/>
                <a:gd name="connsiteX22" fmla="*/ 1393604 w 1600739"/>
                <a:gd name="connsiteY22" fmla="*/ 654164 h 2237491"/>
                <a:gd name="connsiteX23" fmla="*/ 1384639 w 1600739"/>
                <a:gd name="connsiteY23" fmla="*/ 703753 h 2237491"/>
                <a:gd name="connsiteX24" fmla="*/ 1424338 w 1600739"/>
                <a:gd name="connsiteY24" fmla="*/ 760272 h 2237491"/>
                <a:gd name="connsiteX25" fmla="*/ 1422577 w 1600739"/>
                <a:gd name="connsiteY25" fmla="*/ 867680 h 2237491"/>
                <a:gd name="connsiteX26" fmla="*/ 1404969 w 1600739"/>
                <a:gd name="connsiteY26" fmla="*/ 972489 h 2237491"/>
                <a:gd name="connsiteX27" fmla="*/ 1443860 w 1600739"/>
                <a:gd name="connsiteY27" fmla="*/ 1023954 h 2237491"/>
                <a:gd name="connsiteX28" fmla="*/ 1433567 w 1600739"/>
                <a:gd name="connsiteY28" fmla="*/ 1081380 h 2237491"/>
                <a:gd name="connsiteX29" fmla="*/ 1416086 w 1600739"/>
                <a:gd name="connsiteY29" fmla="*/ 1056001 h 2237491"/>
                <a:gd name="connsiteX30" fmla="*/ 1393604 w 1600739"/>
                <a:gd name="connsiteY30" fmla="*/ 1050229 h 2237491"/>
                <a:gd name="connsiteX31" fmla="*/ 1351504 w 1600739"/>
                <a:gd name="connsiteY31" fmla="*/ 1081629 h 2237491"/>
                <a:gd name="connsiteX32" fmla="*/ 1396805 w 1600739"/>
                <a:gd name="connsiteY32" fmla="*/ 1138364 h 2237491"/>
                <a:gd name="connsiteX33" fmla="*/ 1404969 w 1600739"/>
                <a:gd name="connsiteY33" fmla="*/ 1220652 h 2237491"/>
                <a:gd name="connsiteX34" fmla="*/ 1379037 w 1600739"/>
                <a:gd name="connsiteY34" fmla="*/ 1226499 h 2237491"/>
                <a:gd name="connsiteX35" fmla="*/ 1412972 w 1600739"/>
                <a:gd name="connsiteY35" fmla="*/ 1308787 h 2237491"/>
                <a:gd name="connsiteX36" fmla="*/ 1339271 w 1600739"/>
                <a:gd name="connsiteY36" fmla="*/ 1311391 h 2237491"/>
                <a:gd name="connsiteX37" fmla="*/ 1385440 w 1600739"/>
                <a:gd name="connsiteY37" fmla="*/ 1350580 h 2237491"/>
                <a:gd name="connsiteX38" fmla="*/ 1374075 w 1600739"/>
                <a:gd name="connsiteY38" fmla="*/ 1378948 h 2237491"/>
                <a:gd name="connsiteX39" fmla="*/ 1340139 w 1600739"/>
                <a:gd name="connsiteY39" fmla="*/ 1389559 h 2237491"/>
                <a:gd name="connsiteX40" fmla="*/ 1291321 w 1600739"/>
                <a:gd name="connsiteY40" fmla="*/ 1389648 h 2237491"/>
                <a:gd name="connsiteX41" fmla="*/ 1336937 w 1600739"/>
                <a:gd name="connsiteY41" fmla="*/ 1446294 h 2237491"/>
                <a:gd name="connsiteX42" fmla="*/ 1336937 w 1600739"/>
                <a:gd name="connsiteY42" fmla="*/ 1482241 h 2237491"/>
                <a:gd name="connsiteX43" fmla="*/ 1244619 w 1600739"/>
                <a:gd name="connsiteY43" fmla="*/ 1469918 h 2237491"/>
                <a:gd name="connsiteX44" fmla="*/ 1285462 w 1600739"/>
                <a:gd name="connsiteY44" fmla="*/ 1492994 h 2237491"/>
                <a:gd name="connsiteX45" fmla="*/ 1306203 w 1600739"/>
                <a:gd name="connsiteY45" fmla="*/ 1505454 h 2237491"/>
                <a:gd name="connsiteX46" fmla="*/ 1340139 w 1600739"/>
                <a:gd name="connsiteY46" fmla="*/ 1538977 h 2237491"/>
                <a:gd name="connsiteX47" fmla="*/ 1351504 w 1600739"/>
                <a:gd name="connsiteY47" fmla="*/ 1598744 h 2237491"/>
                <a:gd name="connsiteX48" fmla="*/ 1301241 w 1600739"/>
                <a:gd name="connsiteY48" fmla="*/ 1612170 h 2237491"/>
                <a:gd name="connsiteX49" fmla="*/ 1294691 w 1600739"/>
                <a:gd name="connsiteY49" fmla="*/ 1568847 h 2237491"/>
                <a:gd name="connsiteX50" fmla="*/ 1239773 w 1600739"/>
                <a:gd name="connsiteY50" fmla="*/ 1528582 h 2237491"/>
                <a:gd name="connsiteX51" fmla="*/ 1252079 w 1600739"/>
                <a:gd name="connsiteY51" fmla="*/ 1568019 h 2237491"/>
                <a:gd name="connsiteX52" fmla="*/ 1246470 w 1600739"/>
                <a:gd name="connsiteY52" fmla="*/ 1569888 h 2237491"/>
                <a:gd name="connsiteX53" fmla="*/ 1170270 w 1600739"/>
                <a:gd name="connsiteY53" fmla="*/ 1573698 h 2237491"/>
                <a:gd name="connsiteX54" fmla="*/ 1164555 w 1600739"/>
                <a:gd name="connsiteY54" fmla="*/ 1577508 h 2237491"/>
                <a:gd name="connsiteX55" fmla="*/ 1170270 w 1600739"/>
                <a:gd name="connsiteY55" fmla="*/ 1579413 h 2237491"/>
                <a:gd name="connsiteX56" fmla="*/ 1206465 w 1600739"/>
                <a:gd name="connsiteY56" fmla="*/ 1581318 h 2237491"/>
                <a:gd name="connsiteX57" fmla="*/ 1214085 w 1600739"/>
                <a:gd name="connsiteY57" fmla="*/ 1583223 h 2237491"/>
                <a:gd name="connsiteX58" fmla="*/ 1223610 w 1600739"/>
                <a:gd name="connsiteY58" fmla="*/ 1585128 h 2237491"/>
                <a:gd name="connsiteX59" fmla="*/ 1235040 w 1600739"/>
                <a:gd name="connsiteY59" fmla="*/ 1588938 h 2237491"/>
                <a:gd name="connsiteX60" fmla="*/ 1250280 w 1600739"/>
                <a:gd name="connsiteY60" fmla="*/ 1590843 h 2237491"/>
                <a:gd name="connsiteX61" fmla="*/ 1258955 w 1600739"/>
                <a:gd name="connsiteY61" fmla="*/ 1590054 h 2237491"/>
                <a:gd name="connsiteX62" fmla="*/ 1259302 w 1600739"/>
                <a:gd name="connsiteY62" fmla="*/ 1591164 h 2237491"/>
                <a:gd name="connsiteX63" fmla="*/ 1191759 w 1600739"/>
                <a:gd name="connsiteY63" fmla="*/ 1620023 h 2237491"/>
                <a:gd name="connsiteX64" fmla="*/ 1166879 w 1600739"/>
                <a:gd name="connsiteY64" fmla="*/ 1635586 h 2237491"/>
                <a:gd name="connsiteX65" fmla="*/ 1221126 w 1600739"/>
                <a:gd name="connsiteY65" fmla="*/ 1638747 h 2237491"/>
                <a:gd name="connsiteX66" fmla="*/ 1249444 w 1600739"/>
                <a:gd name="connsiteY66" fmla="*/ 1649933 h 2237491"/>
                <a:gd name="connsiteX67" fmla="*/ 1332135 w 1600739"/>
                <a:gd name="connsiteY67" fmla="*/ 1637506 h 2237491"/>
                <a:gd name="connsiteX68" fmla="*/ 1264104 w 1600739"/>
                <a:gd name="connsiteY68" fmla="*/ 1697273 h 2237491"/>
                <a:gd name="connsiteX69" fmla="*/ 1191270 w 1600739"/>
                <a:gd name="connsiteY69" fmla="*/ 1751193 h 2237491"/>
                <a:gd name="connsiteX70" fmla="*/ 1113634 w 1600739"/>
                <a:gd name="connsiteY70" fmla="*/ 1771981 h 2237491"/>
                <a:gd name="connsiteX71" fmla="*/ 1072462 w 1600739"/>
                <a:gd name="connsiteY71" fmla="*/ 1751026 h 2237491"/>
                <a:gd name="connsiteX72" fmla="*/ 1079220 w 1600739"/>
                <a:gd name="connsiteY72" fmla="*/ 1780778 h 2237491"/>
                <a:gd name="connsiteX73" fmla="*/ 1022872 w 1600739"/>
                <a:gd name="connsiteY73" fmla="*/ 1860333 h 2237491"/>
                <a:gd name="connsiteX74" fmla="*/ 967967 w 1600739"/>
                <a:gd name="connsiteY74" fmla="*/ 1902126 h 2237491"/>
                <a:gd name="connsiteX75" fmla="*/ 898604 w 1600739"/>
                <a:gd name="connsiteY75" fmla="*/ 1929534 h 2237491"/>
                <a:gd name="connsiteX76" fmla="*/ 859257 w 1600739"/>
                <a:gd name="connsiteY76" fmla="*/ 1897240 h 2237491"/>
                <a:gd name="connsiteX77" fmla="*/ 877205 w 1600739"/>
                <a:gd name="connsiteY77" fmla="*/ 1944567 h 2237491"/>
                <a:gd name="connsiteX78" fmla="*/ 852730 w 1600739"/>
                <a:gd name="connsiteY78" fmla="*/ 1986401 h 2237491"/>
                <a:gd name="connsiteX79" fmla="*/ 827370 w 1600739"/>
                <a:gd name="connsiteY79" fmla="*/ 1990893 h 2237491"/>
                <a:gd name="connsiteX80" fmla="*/ 854635 w 1600739"/>
                <a:gd name="connsiteY80" fmla="*/ 2008235 h 2237491"/>
                <a:gd name="connsiteX81" fmla="*/ 838467 w 1600739"/>
                <a:gd name="connsiteY81" fmla="*/ 2043965 h 2237491"/>
                <a:gd name="connsiteX82" fmla="*/ 800178 w 1600739"/>
                <a:gd name="connsiteY82" fmla="*/ 2070346 h 2237491"/>
                <a:gd name="connsiteX83" fmla="*/ 807733 w 1600739"/>
                <a:gd name="connsiteY83" fmla="*/ 2126253 h 2237491"/>
                <a:gd name="connsiteX84" fmla="*/ 796368 w 1600739"/>
                <a:gd name="connsiteY84" fmla="*/ 2168046 h 2237491"/>
                <a:gd name="connsiteX85" fmla="*/ 790718 w 1600739"/>
                <a:gd name="connsiteY85" fmla="*/ 2228849 h 2237491"/>
                <a:gd name="connsiteX86" fmla="*/ 755923 w 1600739"/>
                <a:gd name="connsiteY86" fmla="*/ 2237457 h 2237491"/>
                <a:gd name="connsiteX87" fmla="*/ 746105 w 1600739"/>
                <a:gd name="connsiteY87" fmla="*/ 2217419 h 2237491"/>
                <a:gd name="connsiteX88" fmla="*/ 711058 w 1600739"/>
                <a:gd name="connsiteY88" fmla="*/ 2211819 h 2237491"/>
                <a:gd name="connsiteX89" fmla="*/ 681193 w 1600739"/>
                <a:gd name="connsiteY89" fmla="*/ 2178657 h 2237491"/>
                <a:gd name="connsiteX90" fmla="*/ 655503 w 1600739"/>
                <a:gd name="connsiteY90" fmla="*/ 2178657 h 2237491"/>
                <a:gd name="connsiteX91" fmla="*/ 627970 w 1600739"/>
                <a:gd name="connsiteY91" fmla="*/ 2150073 h 2237491"/>
                <a:gd name="connsiteX92" fmla="*/ 614918 w 1600739"/>
                <a:gd name="connsiteY92" fmla="*/ 2113544 h 2237491"/>
                <a:gd name="connsiteX93" fmla="*/ 617054 w 1600739"/>
                <a:gd name="connsiteY93" fmla="*/ 2083633 h 2237491"/>
                <a:gd name="connsiteX94" fmla="*/ 588302 w 1600739"/>
                <a:gd name="connsiteY94" fmla="*/ 2067629 h 2237491"/>
                <a:gd name="connsiteX95" fmla="*/ 597827 w 1600739"/>
                <a:gd name="connsiteY95" fmla="*/ 2040903 h 2237491"/>
                <a:gd name="connsiteX96" fmla="*/ 567916 w 1600739"/>
                <a:gd name="connsiteY96" fmla="*/ 2036631 h 2237491"/>
                <a:gd name="connsiteX97" fmla="*/ 549410 w 1600739"/>
                <a:gd name="connsiteY97" fmla="*/ 2013101 h 2237491"/>
                <a:gd name="connsiteX98" fmla="*/ 557272 w 1600739"/>
                <a:gd name="connsiteY98" fmla="*/ 1987216 h 2237491"/>
                <a:gd name="connsiteX99" fmla="*/ 533733 w 1600739"/>
                <a:gd name="connsiteY99" fmla="*/ 1978947 h 2237491"/>
                <a:gd name="connsiteX100" fmla="*/ 549798 w 1600739"/>
                <a:gd name="connsiteY100" fmla="*/ 1946389 h 2237491"/>
                <a:gd name="connsiteX101" fmla="*/ 516641 w 1600739"/>
                <a:gd name="connsiteY101" fmla="*/ 1934081 h 2237491"/>
                <a:gd name="connsiteX102" fmla="*/ 513037 w 1600739"/>
                <a:gd name="connsiteY102" fmla="*/ 1896063 h 2237491"/>
                <a:gd name="connsiteX103" fmla="*/ 524402 w 1600739"/>
                <a:gd name="connsiteY103" fmla="*/ 1852754 h 2237491"/>
                <a:gd name="connsiteX104" fmla="*/ 505033 w 1600739"/>
                <a:gd name="connsiteY104" fmla="*/ 1828933 h 2237491"/>
                <a:gd name="connsiteX105" fmla="*/ 532566 w 1600739"/>
                <a:gd name="connsiteY105" fmla="*/ 1757040 h 2237491"/>
                <a:gd name="connsiteX106" fmla="*/ 569703 w 1600739"/>
                <a:gd name="connsiteY106" fmla="*/ 1733219 h 2237491"/>
                <a:gd name="connsiteX107" fmla="*/ 582669 w 1600739"/>
                <a:gd name="connsiteY107" fmla="*/ 1704852 h 2237491"/>
                <a:gd name="connsiteX108" fmla="*/ 585871 w 1600739"/>
                <a:gd name="connsiteY108" fmla="*/ 1650931 h 2237491"/>
                <a:gd name="connsiteX109" fmla="*/ 555136 w 1600739"/>
                <a:gd name="connsiteY109" fmla="*/ 1673452 h 2237491"/>
                <a:gd name="connsiteX110" fmla="*/ 521824 w 1600739"/>
                <a:gd name="connsiteY110" fmla="*/ 1652087 h 2237491"/>
                <a:gd name="connsiteX111" fmla="*/ 485504 w 1600739"/>
                <a:gd name="connsiteY111" fmla="*/ 1622564 h 2237491"/>
                <a:gd name="connsiteX112" fmla="*/ 493668 w 1600739"/>
                <a:gd name="connsiteY112" fmla="*/ 1588349 h 2237491"/>
                <a:gd name="connsiteX113" fmla="*/ 559657 w 1600739"/>
                <a:gd name="connsiteY113" fmla="*/ 1628667 h 2237491"/>
                <a:gd name="connsiteX114" fmla="*/ 574505 w 1600739"/>
                <a:gd name="connsiteY114" fmla="*/ 1606106 h 2237491"/>
                <a:gd name="connsiteX115" fmla="*/ 527604 w 1600739"/>
                <a:gd name="connsiteY115" fmla="*/ 1555434 h 2237491"/>
                <a:gd name="connsiteX116" fmla="*/ 505033 w 1600739"/>
                <a:gd name="connsiteY116" fmla="*/ 1531397 h 2237491"/>
                <a:gd name="connsiteX117" fmla="*/ 479101 w 1600739"/>
                <a:gd name="connsiteY117" fmla="*/ 1542008 h 2237491"/>
                <a:gd name="connsiteX118" fmla="*/ 456371 w 1600739"/>
                <a:gd name="connsiteY118" fmla="*/ 1524035 h 2237491"/>
                <a:gd name="connsiteX119" fmla="*/ 485504 w 1600739"/>
                <a:gd name="connsiteY119" fmla="*/ 1449326 h 2237491"/>
                <a:gd name="connsiteX120" fmla="*/ 470938 w 1600739"/>
                <a:gd name="connsiteY120" fmla="*/ 1422474 h 2237491"/>
                <a:gd name="connsiteX121" fmla="*/ 448367 w 1600739"/>
                <a:gd name="connsiteY121" fmla="*/ 1361191 h 2237491"/>
                <a:gd name="connsiteX122" fmla="*/ 417633 w 1600739"/>
                <a:gd name="connsiteY122" fmla="*/ 1270025 h 2237491"/>
                <a:gd name="connsiteX123" fmla="*/ 383537 w 1600739"/>
                <a:gd name="connsiteY123" fmla="*/ 1234078 h 2237491"/>
                <a:gd name="connsiteX124" fmla="*/ 383537 w 1600739"/>
                <a:gd name="connsiteY124" fmla="*/ 1192284 h 2237491"/>
                <a:gd name="connsiteX125" fmla="*/ 314065 w 1600739"/>
                <a:gd name="connsiteY125" fmla="*/ 1135332 h 2237491"/>
                <a:gd name="connsiteX126" fmla="*/ 260600 w 1600739"/>
                <a:gd name="connsiteY126" fmla="*/ 1127970 h 2237491"/>
                <a:gd name="connsiteX127" fmla="*/ 187767 w 1600739"/>
                <a:gd name="connsiteY127" fmla="*/ 1131001 h 2237491"/>
                <a:gd name="connsiteX128" fmla="*/ 126298 w 1600739"/>
                <a:gd name="connsiteY128" fmla="*/ 1142911 h 2237491"/>
                <a:gd name="connsiteX129" fmla="*/ 112709 w 1600739"/>
                <a:gd name="connsiteY129" fmla="*/ 1087915 h 2237491"/>
                <a:gd name="connsiteX130" fmla="*/ 50103 w 1600739"/>
                <a:gd name="connsiteY130" fmla="*/ 1042867 h 2237491"/>
                <a:gd name="connsiteX131" fmla="*/ 118135 w 1600739"/>
                <a:gd name="connsiteY131" fmla="*/ 1008436 h 2237491"/>
                <a:gd name="connsiteX132" fmla="*/ 168398 w 1600739"/>
                <a:gd name="connsiteY132" fmla="*/ 1000856 h 2237491"/>
                <a:gd name="connsiteX133" fmla="*/ 181575 w 1600739"/>
                <a:gd name="connsiteY133" fmla="*/ 975528 h 2237491"/>
                <a:gd name="connsiteX134" fmla="*/ 58267 w 1600739"/>
                <a:gd name="connsiteY134" fmla="*/ 972489 h 2237491"/>
                <a:gd name="connsiteX135" fmla="*/ 0 w 1600739"/>
                <a:gd name="connsiteY135" fmla="*/ 926148 h 2237491"/>
                <a:gd name="connsiteX136" fmla="*/ 3202 w 1600739"/>
                <a:gd name="connsiteY136" fmla="*/ 879806 h 2237491"/>
                <a:gd name="connsiteX137" fmla="*/ 103568 w 1600739"/>
                <a:gd name="connsiteY137" fmla="*/ 823071 h 2237491"/>
                <a:gd name="connsiteX138" fmla="*/ 191448 w 1600739"/>
                <a:gd name="connsiteY138" fmla="*/ 806376 h 2237491"/>
                <a:gd name="connsiteX139" fmla="*/ 220471 w 1600739"/>
                <a:gd name="connsiteY139" fmla="*/ 670116 h 2237491"/>
                <a:gd name="connsiteX140" fmla="*/ 147029 w 1600739"/>
                <a:gd name="connsiteY140" fmla="*/ 630485 h 2237491"/>
                <a:gd name="connsiteX141" fmla="*/ 190714 w 1600739"/>
                <a:gd name="connsiteY141" fmla="*/ 552578 h 2237491"/>
                <a:gd name="connsiteX142" fmla="*/ 219675 w 1600739"/>
                <a:gd name="connsiteY142" fmla="*/ 556428 h 2237491"/>
                <a:gd name="connsiteX143" fmla="*/ 231105 w 1600739"/>
                <a:gd name="connsiteY143" fmla="*/ 560238 h 2237491"/>
                <a:gd name="connsiteX144" fmla="*/ 214945 w 1600739"/>
                <a:gd name="connsiteY144" fmla="*/ 530290 h 2237491"/>
                <a:gd name="connsiteX145" fmla="*/ 286532 w 1600739"/>
                <a:gd name="connsiteY145" fmla="*/ 483741 h 2237491"/>
                <a:gd name="connsiteX146" fmla="*/ 275167 w 1600739"/>
                <a:gd name="connsiteY146" fmla="*/ 410548 h 2237491"/>
                <a:gd name="connsiteX147" fmla="*/ 341438 w 1600739"/>
                <a:gd name="connsiteY147" fmla="*/ 364207 h 2237491"/>
                <a:gd name="connsiteX148" fmla="*/ 398745 w 1600739"/>
                <a:gd name="connsiteY148" fmla="*/ 390693 h 2237491"/>
                <a:gd name="connsiteX149" fmla="*/ 409404 w 1600739"/>
                <a:gd name="connsiteY149" fmla="*/ 323631 h 2237491"/>
                <a:gd name="connsiteX150" fmla="*/ 471135 w 1600739"/>
                <a:gd name="connsiteY150" fmla="*/ 377358 h 2237491"/>
                <a:gd name="connsiteX151" fmla="*/ 501672 w 1600739"/>
                <a:gd name="connsiteY151" fmla="*/ 314885 h 2237491"/>
                <a:gd name="connsiteX152" fmla="*/ 532566 w 1600739"/>
                <a:gd name="connsiteY152" fmla="*/ 392575 h 2237491"/>
                <a:gd name="connsiteX153" fmla="*/ 600437 w 1600739"/>
                <a:gd name="connsiteY153" fmla="*/ 292530 h 2237491"/>
                <a:gd name="connsiteX154" fmla="*/ 661906 w 1600739"/>
                <a:gd name="connsiteY154" fmla="*/ 359876 h 2237491"/>
                <a:gd name="connsiteX155" fmla="*/ 700804 w 1600739"/>
                <a:gd name="connsiteY155" fmla="*/ 374818 h 2237491"/>
                <a:gd name="connsiteX156" fmla="*/ 754268 w 1600739"/>
                <a:gd name="connsiteY156" fmla="*/ 427006 h 2237491"/>
                <a:gd name="connsiteX157" fmla="*/ 689438 w 1600739"/>
                <a:gd name="connsiteY157" fmla="*/ 335840 h 2237491"/>
                <a:gd name="connsiteX158" fmla="*/ 692800 w 1600739"/>
                <a:gd name="connsiteY158" fmla="*/ 258099 h 2237491"/>
                <a:gd name="connsiteX159" fmla="*/ 665724 w 1600739"/>
                <a:gd name="connsiteY159" fmla="*/ 216399 h 2237491"/>
                <a:gd name="connsiteX160" fmla="*/ 746824 w 1600739"/>
                <a:gd name="connsiteY160" fmla="*/ 218427 h 2237491"/>
                <a:gd name="connsiteX161" fmla="*/ 754934 w 1600739"/>
                <a:gd name="connsiteY161" fmla="*/ 204234 h 2237491"/>
                <a:gd name="connsiteX162" fmla="*/ 758988 w 1600739"/>
                <a:gd name="connsiteY162" fmla="*/ 198152 h 2237491"/>
                <a:gd name="connsiteX163" fmla="*/ 680426 w 1600739"/>
                <a:gd name="connsiteY163" fmla="*/ 188229 h 2237491"/>
                <a:gd name="connsiteX164" fmla="*/ 675861 w 1600739"/>
                <a:gd name="connsiteY164" fmla="*/ 169767 h 2237491"/>
                <a:gd name="connsiteX165" fmla="*/ 706274 w 1600739"/>
                <a:gd name="connsiteY165" fmla="*/ 141382 h 2237491"/>
                <a:gd name="connsiteX166" fmla="*/ 728576 w 1600739"/>
                <a:gd name="connsiteY166" fmla="*/ 123135 h 2237491"/>
                <a:gd name="connsiteX167" fmla="*/ 752906 w 1600739"/>
                <a:gd name="connsiteY167" fmla="*/ 139354 h 2237491"/>
                <a:gd name="connsiteX168" fmla="*/ 773180 w 1600739"/>
                <a:gd name="connsiteY168" fmla="*/ 90694 h 2237491"/>
                <a:gd name="connsiteX169" fmla="*/ 813731 w 1600739"/>
                <a:gd name="connsiteY169" fmla="*/ 108943 h 2237491"/>
                <a:gd name="connsiteX170" fmla="*/ 815758 w 1600739"/>
                <a:gd name="connsiteY170" fmla="*/ 88668 h 2237491"/>
                <a:gd name="connsiteX171" fmla="*/ 823868 w 1600739"/>
                <a:gd name="connsiteY171" fmla="*/ 60283 h 2237491"/>
                <a:gd name="connsiteX172" fmla="*/ 856985 w 1600739"/>
                <a:gd name="connsiteY172" fmla="*/ 120333 h 2237491"/>
                <a:gd name="connsiteX173" fmla="*/ 866446 w 1600739"/>
                <a:gd name="connsiteY173" fmla="*/ 82585 h 2237491"/>
                <a:gd name="connsiteX174" fmla="*/ 860363 w 1600739"/>
                <a:gd name="connsiteY174" fmla="*/ 42036 h 2237491"/>
                <a:gd name="connsiteX175" fmla="*/ 909023 w 1600739"/>
                <a:gd name="connsiteY175" fmla="*/ 19732 h 2237491"/>
                <a:gd name="connsiteX176" fmla="*/ 949573 w 1600739"/>
                <a:gd name="connsiteY176" fmla="*/ 21760 h 2237491"/>
                <a:gd name="connsiteX177" fmla="*/ 1004783 w 1600739"/>
                <a:gd name="connsiteY177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68312 w 1600739"/>
                <a:gd name="connsiteY7" fmla="*/ 226916 h 2237491"/>
                <a:gd name="connsiteX8" fmla="*/ 1323971 w 1600739"/>
                <a:gd name="connsiteY8" fmla="*/ 310504 h 2237491"/>
                <a:gd name="connsiteX9" fmla="*/ 1225206 w 1600739"/>
                <a:gd name="connsiteY9" fmla="*/ 317866 h 2237491"/>
                <a:gd name="connsiteX10" fmla="*/ 1082740 w 1600739"/>
                <a:gd name="connsiteY10" fmla="*/ 335840 h 2237491"/>
                <a:gd name="connsiteX11" fmla="*/ 1095706 w 1600739"/>
                <a:gd name="connsiteY11" fmla="*/ 367239 h 2237491"/>
                <a:gd name="connsiteX12" fmla="*/ 1191270 w 1600739"/>
                <a:gd name="connsiteY12" fmla="*/ 349266 h 2237491"/>
                <a:gd name="connsiteX13" fmla="*/ 1267305 w 1600739"/>
                <a:gd name="connsiteY13" fmla="*/ 406217 h 2237491"/>
                <a:gd name="connsiteX14" fmla="*/ 1317568 w 1600739"/>
                <a:gd name="connsiteY14" fmla="*/ 356845 h 2237491"/>
                <a:gd name="connsiteX15" fmla="*/ 1340139 w 1600739"/>
                <a:gd name="connsiteY15" fmla="*/ 416612 h 2237491"/>
                <a:gd name="connsiteX16" fmla="*/ 1312606 w 1600739"/>
                <a:gd name="connsiteY16" fmla="*/ 512326 h 2237491"/>
                <a:gd name="connsiteX17" fmla="*/ 1379037 w 1600739"/>
                <a:gd name="connsiteY17" fmla="*/ 452559 h 2237491"/>
                <a:gd name="connsiteX18" fmla="*/ 1505175 w 1600739"/>
                <a:gd name="connsiteY18" fmla="*/ 388244 h 2237491"/>
                <a:gd name="connsiteX19" fmla="*/ 1584572 w 1600739"/>
                <a:gd name="connsiteY19" fmla="*/ 421159 h 2237491"/>
                <a:gd name="connsiteX20" fmla="*/ 1600739 w 1600739"/>
                <a:gd name="connsiteY20" fmla="*/ 488289 h 2237491"/>
                <a:gd name="connsiteX21" fmla="*/ 1493970 w 1600739"/>
                <a:gd name="connsiteY21" fmla="*/ 597429 h 2237491"/>
                <a:gd name="connsiteX22" fmla="*/ 1477802 w 1600739"/>
                <a:gd name="connsiteY22" fmla="*/ 628828 h 2237491"/>
                <a:gd name="connsiteX23" fmla="*/ 1393604 w 1600739"/>
                <a:gd name="connsiteY23" fmla="*/ 654164 h 2237491"/>
                <a:gd name="connsiteX24" fmla="*/ 1384639 w 1600739"/>
                <a:gd name="connsiteY24" fmla="*/ 703753 h 2237491"/>
                <a:gd name="connsiteX25" fmla="*/ 1424338 w 1600739"/>
                <a:gd name="connsiteY25" fmla="*/ 760272 h 2237491"/>
                <a:gd name="connsiteX26" fmla="*/ 1422577 w 1600739"/>
                <a:gd name="connsiteY26" fmla="*/ 867680 h 2237491"/>
                <a:gd name="connsiteX27" fmla="*/ 1404969 w 1600739"/>
                <a:gd name="connsiteY27" fmla="*/ 972489 h 2237491"/>
                <a:gd name="connsiteX28" fmla="*/ 1443860 w 1600739"/>
                <a:gd name="connsiteY28" fmla="*/ 1023954 h 2237491"/>
                <a:gd name="connsiteX29" fmla="*/ 1433567 w 1600739"/>
                <a:gd name="connsiteY29" fmla="*/ 1081380 h 2237491"/>
                <a:gd name="connsiteX30" fmla="*/ 1416086 w 1600739"/>
                <a:gd name="connsiteY30" fmla="*/ 1056001 h 2237491"/>
                <a:gd name="connsiteX31" fmla="*/ 1393604 w 1600739"/>
                <a:gd name="connsiteY31" fmla="*/ 1050229 h 2237491"/>
                <a:gd name="connsiteX32" fmla="*/ 1351504 w 1600739"/>
                <a:gd name="connsiteY32" fmla="*/ 1081629 h 2237491"/>
                <a:gd name="connsiteX33" fmla="*/ 1396805 w 1600739"/>
                <a:gd name="connsiteY33" fmla="*/ 1138364 h 2237491"/>
                <a:gd name="connsiteX34" fmla="*/ 1404969 w 1600739"/>
                <a:gd name="connsiteY34" fmla="*/ 1220652 h 2237491"/>
                <a:gd name="connsiteX35" fmla="*/ 1379037 w 1600739"/>
                <a:gd name="connsiteY35" fmla="*/ 1226499 h 2237491"/>
                <a:gd name="connsiteX36" fmla="*/ 1412972 w 1600739"/>
                <a:gd name="connsiteY36" fmla="*/ 1308787 h 2237491"/>
                <a:gd name="connsiteX37" fmla="*/ 1339271 w 1600739"/>
                <a:gd name="connsiteY37" fmla="*/ 1311391 h 2237491"/>
                <a:gd name="connsiteX38" fmla="*/ 1385440 w 1600739"/>
                <a:gd name="connsiteY38" fmla="*/ 1350580 h 2237491"/>
                <a:gd name="connsiteX39" fmla="*/ 1374075 w 1600739"/>
                <a:gd name="connsiteY39" fmla="*/ 1378948 h 2237491"/>
                <a:gd name="connsiteX40" fmla="*/ 1340139 w 1600739"/>
                <a:gd name="connsiteY40" fmla="*/ 1389559 h 2237491"/>
                <a:gd name="connsiteX41" fmla="*/ 1291321 w 1600739"/>
                <a:gd name="connsiteY41" fmla="*/ 1389648 h 2237491"/>
                <a:gd name="connsiteX42" fmla="*/ 1336937 w 1600739"/>
                <a:gd name="connsiteY42" fmla="*/ 1446294 h 2237491"/>
                <a:gd name="connsiteX43" fmla="*/ 1336937 w 1600739"/>
                <a:gd name="connsiteY43" fmla="*/ 1482241 h 2237491"/>
                <a:gd name="connsiteX44" fmla="*/ 1244619 w 1600739"/>
                <a:gd name="connsiteY44" fmla="*/ 1469918 h 2237491"/>
                <a:gd name="connsiteX45" fmla="*/ 1285462 w 1600739"/>
                <a:gd name="connsiteY45" fmla="*/ 1492994 h 2237491"/>
                <a:gd name="connsiteX46" fmla="*/ 1306203 w 1600739"/>
                <a:gd name="connsiteY46" fmla="*/ 1505454 h 2237491"/>
                <a:gd name="connsiteX47" fmla="*/ 1340139 w 1600739"/>
                <a:gd name="connsiteY47" fmla="*/ 1538977 h 2237491"/>
                <a:gd name="connsiteX48" fmla="*/ 1351504 w 1600739"/>
                <a:gd name="connsiteY48" fmla="*/ 1598744 h 2237491"/>
                <a:gd name="connsiteX49" fmla="*/ 1301241 w 1600739"/>
                <a:gd name="connsiteY49" fmla="*/ 1612170 h 2237491"/>
                <a:gd name="connsiteX50" fmla="*/ 1294691 w 1600739"/>
                <a:gd name="connsiteY50" fmla="*/ 1568847 h 2237491"/>
                <a:gd name="connsiteX51" fmla="*/ 1239773 w 1600739"/>
                <a:gd name="connsiteY51" fmla="*/ 1528582 h 2237491"/>
                <a:gd name="connsiteX52" fmla="*/ 1252079 w 1600739"/>
                <a:gd name="connsiteY52" fmla="*/ 1568019 h 2237491"/>
                <a:gd name="connsiteX53" fmla="*/ 1246470 w 1600739"/>
                <a:gd name="connsiteY53" fmla="*/ 1569888 h 2237491"/>
                <a:gd name="connsiteX54" fmla="*/ 1170270 w 1600739"/>
                <a:gd name="connsiteY54" fmla="*/ 1573698 h 2237491"/>
                <a:gd name="connsiteX55" fmla="*/ 1164555 w 1600739"/>
                <a:gd name="connsiteY55" fmla="*/ 1577508 h 2237491"/>
                <a:gd name="connsiteX56" fmla="*/ 1170270 w 1600739"/>
                <a:gd name="connsiteY56" fmla="*/ 1579413 h 2237491"/>
                <a:gd name="connsiteX57" fmla="*/ 1206465 w 1600739"/>
                <a:gd name="connsiteY57" fmla="*/ 1581318 h 2237491"/>
                <a:gd name="connsiteX58" fmla="*/ 1214085 w 1600739"/>
                <a:gd name="connsiteY58" fmla="*/ 1583223 h 2237491"/>
                <a:gd name="connsiteX59" fmla="*/ 1223610 w 1600739"/>
                <a:gd name="connsiteY59" fmla="*/ 1585128 h 2237491"/>
                <a:gd name="connsiteX60" fmla="*/ 1235040 w 1600739"/>
                <a:gd name="connsiteY60" fmla="*/ 1588938 h 2237491"/>
                <a:gd name="connsiteX61" fmla="*/ 1250280 w 1600739"/>
                <a:gd name="connsiteY61" fmla="*/ 1590843 h 2237491"/>
                <a:gd name="connsiteX62" fmla="*/ 1258955 w 1600739"/>
                <a:gd name="connsiteY62" fmla="*/ 1590054 h 2237491"/>
                <a:gd name="connsiteX63" fmla="*/ 1259302 w 1600739"/>
                <a:gd name="connsiteY63" fmla="*/ 1591164 h 2237491"/>
                <a:gd name="connsiteX64" fmla="*/ 1191759 w 1600739"/>
                <a:gd name="connsiteY64" fmla="*/ 1620023 h 2237491"/>
                <a:gd name="connsiteX65" fmla="*/ 1166879 w 1600739"/>
                <a:gd name="connsiteY65" fmla="*/ 1635586 h 2237491"/>
                <a:gd name="connsiteX66" fmla="*/ 1221126 w 1600739"/>
                <a:gd name="connsiteY66" fmla="*/ 1638747 h 2237491"/>
                <a:gd name="connsiteX67" fmla="*/ 1249444 w 1600739"/>
                <a:gd name="connsiteY67" fmla="*/ 1649933 h 2237491"/>
                <a:gd name="connsiteX68" fmla="*/ 1332135 w 1600739"/>
                <a:gd name="connsiteY68" fmla="*/ 1637506 h 2237491"/>
                <a:gd name="connsiteX69" fmla="*/ 1264104 w 1600739"/>
                <a:gd name="connsiteY69" fmla="*/ 1697273 h 2237491"/>
                <a:gd name="connsiteX70" fmla="*/ 1191270 w 1600739"/>
                <a:gd name="connsiteY70" fmla="*/ 1751193 h 2237491"/>
                <a:gd name="connsiteX71" fmla="*/ 1113634 w 1600739"/>
                <a:gd name="connsiteY71" fmla="*/ 1771981 h 2237491"/>
                <a:gd name="connsiteX72" fmla="*/ 1072462 w 1600739"/>
                <a:gd name="connsiteY72" fmla="*/ 1751026 h 2237491"/>
                <a:gd name="connsiteX73" fmla="*/ 1079220 w 1600739"/>
                <a:gd name="connsiteY73" fmla="*/ 1780778 h 2237491"/>
                <a:gd name="connsiteX74" fmla="*/ 1022872 w 1600739"/>
                <a:gd name="connsiteY74" fmla="*/ 1860333 h 2237491"/>
                <a:gd name="connsiteX75" fmla="*/ 967967 w 1600739"/>
                <a:gd name="connsiteY75" fmla="*/ 1902126 h 2237491"/>
                <a:gd name="connsiteX76" fmla="*/ 898604 w 1600739"/>
                <a:gd name="connsiteY76" fmla="*/ 1929534 h 2237491"/>
                <a:gd name="connsiteX77" fmla="*/ 859257 w 1600739"/>
                <a:gd name="connsiteY77" fmla="*/ 1897240 h 2237491"/>
                <a:gd name="connsiteX78" fmla="*/ 877205 w 1600739"/>
                <a:gd name="connsiteY78" fmla="*/ 1944567 h 2237491"/>
                <a:gd name="connsiteX79" fmla="*/ 852730 w 1600739"/>
                <a:gd name="connsiteY79" fmla="*/ 1986401 h 2237491"/>
                <a:gd name="connsiteX80" fmla="*/ 827370 w 1600739"/>
                <a:gd name="connsiteY80" fmla="*/ 1990893 h 2237491"/>
                <a:gd name="connsiteX81" fmla="*/ 854635 w 1600739"/>
                <a:gd name="connsiteY81" fmla="*/ 2008235 h 2237491"/>
                <a:gd name="connsiteX82" fmla="*/ 838467 w 1600739"/>
                <a:gd name="connsiteY82" fmla="*/ 2043965 h 2237491"/>
                <a:gd name="connsiteX83" fmla="*/ 800178 w 1600739"/>
                <a:gd name="connsiteY83" fmla="*/ 2070346 h 2237491"/>
                <a:gd name="connsiteX84" fmla="*/ 807733 w 1600739"/>
                <a:gd name="connsiteY84" fmla="*/ 2126253 h 2237491"/>
                <a:gd name="connsiteX85" fmla="*/ 796368 w 1600739"/>
                <a:gd name="connsiteY85" fmla="*/ 2168046 h 2237491"/>
                <a:gd name="connsiteX86" fmla="*/ 790718 w 1600739"/>
                <a:gd name="connsiteY86" fmla="*/ 2228849 h 2237491"/>
                <a:gd name="connsiteX87" fmla="*/ 755923 w 1600739"/>
                <a:gd name="connsiteY87" fmla="*/ 2237457 h 2237491"/>
                <a:gd name="connsiteX88" fmla="*/ 746105 w 1600739"/>
                <a:gd name="connsiteY88" fmla="*/ 2217419 h 2237491"/>
                <a:gd name="connsiteX89" fmla="*/ 711058 w 1600739"/>
                <a:gd name="connsiteY89" fmla="*/ 2211819 h 2237491"/>
                <a:gd name="connsiteX90" fmla="*/ 681193 w 1600739"/>
                <a:gd name="connsiteY90" fmla="*/ 2178657 h 2237491"/>
                <a:gd name="connsiteX91" fmla="*/ 655503 w 1600739"/>
                <a:gd name="connsiteY91" fmla="*/ 2178657 h 2237491"/>
                <a:gd name="connsiteX92" fmla="*/ 627970 w 1600739"/>
                <a:gd name="connsiteY92" fmla="*/ 2150073 h 2237491"/>
                <a:gd name="connsiteX93" fmla="*/ 614918 w 1600739"/>
                <a:gd name="connsiteY93" fmla="*/ 2113544 h 2237491"/>
                <a:gd name="connsiteX94" fmla="*/ 617054 w 1600739"/>
                <a:gd name="connsiteY94" fmla="*/ 2083633 h 2237491"/>
                <a:gd name="connsiteX95" fmla="*/ 588302 w 1600739"/>
                <a:gd name="connsiteY95" fmla="*/ 2067629 h 2237491"/>
                <a:gd name="connsiteX96" fmla="*/ 597827 w 1600739"/>
                <a:gd name="connsiteY96" fmla="*/ 2040903 h 2237491"/>
                <a:gd name="connsiteX97" fmla="*/ 567916 w 1600739"/>
                <a:gd name="connsiteY97" fmla="*/ 2036631 h 2237491"/>
                <a:gd name="connsiteX98" fmla="*/ 549410 w 1600739"/>
                <a:gd name="connsiteY98" fmla="*/ 2013101 h 2237491"/>
                <a:gd name="connsiteX99" fmla="*/ 557272 w 1600739"/>
                <a:gd name="connsiteY99" fmla="*/ 1987216 h 2237491"/>
                <a:gd name="connsiteX100" fmla="*/ 533733 w 1600739"/>
                <a:gd name="connsiteY100" fmla="*/ 1978947 h 2237491"/>
                <a:gd name="connsiteX101" fmla="*/ 549798 w 1600739"/>
                <a:gd name="connsiteY101" fmla="*/ 1946389 h 2237491"/>
                <a:gd name="connsiteX102" fmla="*/ 516641 w 1600739"/>
                <a:gd name="connsiteY102" fmla="*/ 1934081 h 2237491"/>
                <a:gd name="connsiteX103" fmla="*/ 513037 w 1600739"/>
                <a:gd name="connsiteY103" fmla="*/ 1896063 h 2237491"/>
                <a:gd name="connsiteX104" fmla="*/ 524402 w 1600739"/>
                <a:gd name="connsiteY104" fmla="*/ 1852754 h 2237491"/>
                <a:gd name="connsiteX105" fmla="*/ 505033 w 1600739"/>
                <a:gd name="connsiteY105" fmla="*/ 1828933 h 2237491"/>
                <a:gd name="connsiteX106" fmla="*/ 532566 w 1600739"/>
                <a:gd name="connsiteY106" fmla="*/ 1757040 h 2237491"/>
                <a:gd name="connsiteX107" fmla="*/ 569703 w 1600739"/>
                <a:gd name="connsiteY107" fmla="*/ 1733219 h 2237491"/>
                <a:gd name="connsiteX108" fmla="*/ 582669 w 1600739"/>
                <a:gd name="connsiteY108" fmla="*/ 1704852 h 2237491"/>
                <a:gd name="connsiteX109" fmla="*/ 585871 w 1600739"/>
                <a:gd name="connsiteY109" fmla="*/ 1650931 h 2237491"/>
                <a:gd name="connsiteX110" fmla="*/ 555136 w 1600739"/>
                <a:gd name="connsiteY110" fmla="*/ 1673452 h 2237491"/>
                <a:gd name="connsiteX111" fmla="*/ 521824 w 1600739"/>
                <a:gd name="connsiteY111" fmla="*/ 1652087 h 2237491"/>
                <a:gd name="connsiteX112" fmla="*/ 485504 w 1600739"/>
                <a:gd name="connsiteY112" fmla="*/ 1622564 h 2237491"/>
                <a:gd name="connsiteX113" fmla="*/ 493668 w 1600739"/>
                <a:gd name="connsiteY113" fmla="*/ 1588349 h 2237491"/>
                <a:gd name="connsiteX114" fmla="*/ 559657 w 1600739"/>
                <a:gd name="connsiteY114" fmla="*/ 1628667 h 2237491"/>
                <a:gd name="connsiteX115" fmla="*/ 574505 w 1600739"/>
                <a:gd name="connsiteY115" fmla="*/ 1606106 h 2237491"/>
                <a:gd name="connsiteX116" fmla="*/ 527604 w 1600739"/>
                <a:gd name="connsiteY116" fmla="*/ 1555434 h 2237491"/>
                <a:gd name="connsiteX117" fmla="*/ 505033 w 1600739"/>
                <a:gd name="connsiteY117" fmla="*/ 1531397 h 2237491"/>
                <a:gd name="connsiteX118" fmla="*/ 479101 w 1600739"/>
                <a:gd name="connsiteY118" fmla="*/ 1542008 h 2237491"/>
                <a:gd name="connsiteX119" fmla="*/ 456371 w 1600739"/>
                <a:gd name="connsiteY119" fmla="*/ 1524035 h 2237491"/>
                <a:gd name="connsiteX120" fmla="*/ 485504 w 1600739"/>
                <a:gd name="connsiteY120" fmla="*/ 1449326 h 2237491"/>
                <a:gd name="connsiteX121" fmla="*/ 470938 w 1600739"/>
                <a:gd name="connsiteY121" fmla="*/ 1422474 h 2237491"/>
                <a:gd name="connsiteX122" fmla="*/ 448367 w 1600739"/>
                <a:gd name="connsiteY122" fmla="*/ 1361191 h 2237491"/>
                <a:gd name="connsiteX123" fmla="*/ 417633 w 1600739"/>
                <a:gd name="connsiteY123" fmla="*/ 1270025 h 2237491"/>
                <a:gd name="connsiteX124" fmla="*/ 383537 w 1600739"/>
                <a:gd name="connsiteY124" fmla="*/ 1234078 h 2237491"/>
                <a:gd name="connsiteX125" fmla="*/ 383537 w 1600739"/>
                <a:gd name="connsiteY125" fmla="*/ 1192284 h 2237491"/>
                <a:gd name="connsiteX126" fmla="*/ 314065 w 1600739"/>
                <a:gd name="connsiteY126" fmla="*/ 1135332 h 2237491"/>
                <a:gd name="connsiteX127" fmla="*/ 260600 w 1600739"/>
                <a:gd name="connsiteY127" fmla="*/ 1127970 h 2237491"/>
                <a:gd name="connsiteX128" fmla="*/ 187767 w 1600739"/>
                <a:gd name="connsiteY128" fmla="*/ 1131001 h 2237491"/>
                <a:gd name="connsiteX129" fmla="*/ 126298 w 1600739"/>
                <a:gd name="connsiteY129" fmla="*/ 1142911 h 2237491"/>
                <a:gd name="connsiteX130" fmla="*/ 112709 w 1600739"/>
                <a:gd name="connsiteY130" fmla="*/ 1087915 h 2237491"/>
                <a:gd name="connsiteX131" fmla="*/ 50103 w 1600739"/>
                <a:gd name="connsiteY131" fmla="*/ 1042867 h 2237491"/>
                <a:gd name="connsiteX132" fmla="*/ 118135 w 1600739"/>
                <a:gd name="connsiteY132" fmla="*/ 1008436 h 2237491"/>
                <a:gd name="connsiteX133" fmla="*/ 168398 w 1600739"/>
                <a:gd name="connsiteY133" fmla="*/ 1000856 h 2237491"/>
                <a:gd name="connsiteX134" fmla="*/ 181575 w 1600739"/>
                <a:gd name="connsiteY134" fmla="*/ 975528 h 2237491"/>
                <a:gd name="connsiteX135" fmla="*/ 58267 w 1600739"/>
                <a:gd name="connsiteY135" fmla="*/ 972489 h 2237491"/>
                <a:gd name="connsiteX136" fmla="*/ 0 w 1600739"/>
                <a:gd name="connsiteY136" fmla="*/ 926148 h 2237491"/>
                <a:gd name="connsiteX137" fmla="*/ 3202 w 1600739"/>
                <a:gd name="connsiteY137" fmla="*/ 879806 h 2237491"/>
                <a:gd name="connsiteX138" fmla="*/ 103568 w 1600739"/>
                <a:gd name="connsiteY138" fmla="*/ 823071 h 2237491"/>
                <a:gd name="connsiteX139" fmla="*/ 191448 w 1600739"/>
                <a:gd name="connsiteY139" fmla="*/ 806376 h 2237491"/>
                <a:gd name="connsiteX140" fmla="*/ 220471 w 1600739"/>
                <a:gd name="connsiteY140" fmla="*/ 670116 h 2237491"/>
                <a:gd name="connsiteX141" fmla="*/ 147029 w 1600739"/>
                <a:gd name="connsiteY141" fmla="*/ 630485 h 2237491"/>
                <a:gd name="connsiteX142" fmla="*/ 190714 w 1600739"/>
                <a:gd name="connsiteY142" fmla="*/ 552578 h 2237491"/>
                <a:gd name="connsiteX143" fmla="*/ 219675 w 1600739"/>
                <a:gd name="connsiteY143" fmla="*/ 556428 h 2237491"/>
                <a:gd name="connsiteX144" fmla="*/ 231105 w 1600739"/>
                <a:gd name="connsiteY144" fmla="*/ 560238 h 2237491"/>
                <a:gd name="connsiteX145" fmla="*/ 214945 w 1600739"/>
                <a:gd name="connsiteY145" fmla="*/ 530290 h 2237491"/>
                <a:gd name="connsiteX146" fmla="*/ 286532 w 1600739"/>
                <a:gd name="connsiteY146" fmla="*/ 483741 h 2237491"/>
                <a:gd name="connsiteX147" fmla="*/ 275167 w 1600739"/>
                <a:gd name="connsiteY147" fmla="*/ 410548 h 2237491"/>
                <a:gd name="connsiteX148" fmla="*/ 341438 w 1600739"/>
                <a:gd name="connsiteY148" fmla="*/ 364207 h 2237491"/>
                <a:gd name="connsiteX149" fmla="*/ 398745 w 1600739"/>
                <a:gd name="connsiteY149" fmla="*/ 390693 h 2237491"/>
                <a:gd name="connsiteX150" fmla="*/ 409404 w 1600739"/>
                <a:gd name="connsiteY150" fmla="*/ 323631 h 2237491"/>
                <a:gd name="connsiteX151" fmla="*/ 471135 w 1600739"/>
                <a:gd name="connsiteY151" fmla="*/ 377358 h 2237491"/>
                <a:gd name="connsiteX152" fmla="*/ 501672 w 1600739"/>
                <a:gd name="connsiteY152" fmla="*/ 314885 h 2237491"/>
                <a:gd name="connsiteX153" fmla="*/ 532566 w 1600739"/>
                <a:gd name="connsiteY153" fmla="*/ 392575 h 2237491"/>
                <a:gd name="connsiteX154" fmla="*/ 600437 w 1600739"/>
                <a:gd name="connsiteY154" fmla="*/ 292530 h 2237491"/>
                <a:gd name="connsiteX155" fmla="*/ 661906 w 1600739"/>
                <a:gd name="connsiteY155" fmla="*/ 359876 h 2237491"/>
                <a:gd name="connsiteX156" fmla="*/ 700804 w 1600739"/>
                <a:gd name="connsiteY156" fmla="*/ 374818 h 2237491"/>
                <a:gd name="connsiteX157" fmla="*/ 754268 w 1600739"/>
                <a:gd name="connsiteY157" fmla="*/ 427006 h 2237491"/>
                <a:gd name="connsiteX158" fmla="*/ 689438 w 1600739"/>
                <a:gd name="connsiteY158" fmla="*/ 335840 h 2237491"/>
                <a:gd name="connsiteX159" fmla="*/ 692800 w 1600739"/>
                <a:gd name="connsiteY159" fmla="*/ 258099 h 2237491"/>
                <a:gd name="connsiteX160" fmla="*/ 665724 w 1600739"/>
                <a:gd name="connsiteY160" fmla="*/ 216399 h 2237491"/>
                <a:gd name="connsiteX161" fmla="*/ 746824 w 1600739"/>
                <a:gd name="connsiteY161" fmla="*/ 218427 h 2237491"/>
                <a:gd name="connsiteX162" fmla="*/ 754934 w 1600739"/>
                <a:gd name="connsiteY162" fmla="*/ 204234 h 2237491"/>
                <a:gd name="connsiteX163" fmla="*/ 758988 w 1600739"/>
                <a:gd name="connsiteY163" fmla="*/ 198152 h 2237491"/>
                <a:gd name="connsiteX164" fmla="*/ 680426 w 1600739"/>
                <a:gd name="connsiteY164" fmla="*/ 188229 h 2237491"/>
                <a:gd name="connsiteX165" fmla="*/ 675861 w 1600739"/>
                <a:gd name="connsiteY165" fmla="*/ 169767 h 2237491"/>
                <a:gd name="connsiteX166" fmla="*/ 706274 w 1600739"/>
                <a:gd name="connsiteY166" fmla="*/ 141382 h 2237491"/>
                <a:gd name="connsiteX167" fmla="*/ 728576 w 1600739"/>
                <a:gd name="connsiteY167" fmla="*/ 123135 h 2237491"/>
                <a:gd name="connsiteX168" fmla="*/ 752906 w 1600739"/>
                <a:gd name="connsiteY168" fmla="*/ 139354 h 2237491"/>
                <a:gd name="connsiteX169" fmla="*/ 773180 w 1600739"/>
                <a:gd name="connsiteY169" fmla="*/ 90694 h 2237491"/>
                <a:gd name="connsiteX170" fmla="*/ 813731 w 1600739"/>
                <a:gd name="connsiteY170" fmla="*/ 108943 h 2237491"/>
                <a:gd name="connsiteX171" fmla="*/ 815758 w 1600739"/>
                <a:gd name="connsiteY171" fmla="*/ 88668 h 2237491"/>
                <a:gd name="connsiteX172" fmla="*/ 823868 w 1600739"/>
                <a:gd name="connsiteY172" fmla="*/ 60283 h 2237491"/>
                <a:gd name="connsiteX173" fmla="*/ 856985 w 1600739"/>
                <a:gd name="connsiteY173" fmla="*/ 120333 h 2237491"/>
                <a:gd name="connsiteX174" fmla="*/ 866446 w 1600739"/>
                <a:gd name="connsiteY174" fmla="*/ 82585 h 2237491"/>
                <a:gd name="connsiteX175" fmla="*/ 860363 w 1600739"/>
                <a:gd name="connsiteY175" fmla="*/ 42036 h 2237491"/>
                <a:gd name="connsiteX176" fmla="*/ 909023 w 1600739"/>
                <a:gd name="connsiteY176" fmla="*/ 19732 h 2237491"/>
                <a:gd name="connsiteX177" fmla="*/ 949573 w 1600739"/>
                <a:gd name="connsiteY177" fmla="*/ 21760 h 2237491"/>
                <a:gd name="connsiteX178" fmla="*/ 1004783 w 1600739"/>
                <a:gd name="connsiteY178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23971 w 1600739"/>
                <a:gd name="connsiteY9" fmla="*/ 310504 h 2237491"/>
                <a:gd name="connsiteX10" fmla="*/ 1225206 w 1600739"/>
                <a:gd name="connsiteY10" fmla="*/ 317866 h 2237491"/>
                <a:gd name="connsiteX11" fmla="*/ 1082740 w 1600739"/>
                <a:gd name="connsiteY11" fmla="*/ 335840 h 2237491"/>
                <a:gd name="connsiteX12" fmla="*/ 1095706 w 1600739"/>
                <a:gd name="connsiteY12" fmla="*/ 367239 h 2237491"/>
                <a:gd name="connsiteX13" fmla="*/ 1191270 w 1600739"/>
                <a:gd name="connsiteY13" fmla="*/ 349266 h 2237491"/>
                <a:gd name="connsiteX14" fmla="*/ 1267305 w 1600739"/>
                <a:gd name="connsiteY14" fmla="*/ 406217 h 2237491"/>
                <a:gd name="connsiteX15" fmla="*/ 1317568 w 1600739"/>
                <a:gd name="connsiteY15" fmla="*/ 356845 h 2237491"/>
                <a:gd name="connsiteX16" fmla="*/ 1340139 w 1600739"/>
                <a:gd name="connsiteY16" fmla="*/ 416612 h 2237491"/>
                <a:gd name="connsiteX17" fmla="*/ 1312606 w 1600739"/>
                <a:gd name="connsiteY17" fmla="*/ 512326 h 2237491"/>
                <a:gd name="connsiteX18" fmla="*/ 1379037 w 1600739"/>
                <a:gd name="connsiteY18" fmla="*/ 452559 h 2237491"/>
                <a:gd name="connsiteX19" fmla="*/ 1505175 w 1600739"/>
                <a:gd name="connsiteY19" fmla="*/ 388244 h 2237491"/>
                <a:gd name="connsiteX20" fmla="*/ 1584572 w 1600739"/>
                <a:gd name="connsiteY20" fmla="*/ 421159 h 2237491"/>
                <a:gd name="connsiteX21" fmla="*/ 1600739 w 1600739"/>
                <a:gd name="connsiteY21" fmla="*/ 488289 h 2237491"/>
                <a:gd name="connsiteX22" fmla="*/ 1493970 w 1600739"/>
                <a:gd name="connsiteY22" fmla="*/ 597429 h 2237491"/>
                <a:gd name="connsiteX23" fmla="*/ 1477802 w 1600739"/>
                <a:gd name="connsiteY23" fmla="*/ 628828 h 2237491"/>
                <a:gd name="connsiteX24" fmla="*/ 1393604 w 1600739"/>
                <a:gd name="connsiteY24" fmla="*/ 654164 h 2237491"/>
                <a:gd name="connsiteX25" fmla="*/ 1384639 w 1600739"/>
                <a:gd name="connsiteY25" fmla="*/ 703753 h 2237491"/>
                <a:gd name="connsiteX26" fmla="*/ 1424338 w 1600739"/>
                <a:gd name="connsiteY26" fmla="*/ 760272 h 2237491"/>
                <a:gd name="connsiteX27" fmla="*/ 1422577 w 1600739"/>
                <a:gd name="connsiteY27" fmla="*/ 867680 h 2237491"/>
                <a:gd name="connsiteX28" fmla="*/ 1404969 w 1600739"/>
                <a:gd name="connsiteY28" fmla="*/ 972489 h 2237491"/>
                <a:gd name="connsiteX29" fmla="*/ 1443860 w 1600739"/>
                <a:gd name="connsiteY29" fmla="*/ 1023954 h 2237491"/>
                <a:gd name="connsiteX30" fmla="*/ 1433567 w 1600739"/>
                <a:gd name="connsiteY30" fmla="*/ 1081380 h 2237491"/>
                <a:gd name="connsiteX31" fmla="*/ 1416086 w 1600739"/>
                <a:gd name="connsiteY31" fmla="*/ 1056001 h 2237491"/>
                <a:gd name="connsiteX32" fmla="*/ 1393604 w 1600739"/>
                <a:gd name="connsiteY32" fmla="*/ 1050229 h 2237491"/>
                <a:gd name="connsiteX33" fmla="*/ 1351504 w 1600739"/>
                <a:gd name="connsiteY33" fmla="*/ 1081629 h 2237491"/>
                <a:gd name="connsiteX34" fmla="*/ 1396805 w 1600739"/>
                <a:gd name="connsiteY34" fmla="*/ 1138364 h 2237491"/>
                <a:gd name="connsiteX35" fmla="*/ 1404969 w 1600739"/>
                <a:gd name="connsiteY35" fmla="*/ 1220652 h 2237491"/>
                <a:gd name="connsiteX36" fmla="*/ 1379037 w 1600739"/>
                <a:gd name="connsiteY36" fmla="*/ 1226499 h 2237491"/>
                <a:gd name="connsiteX37" fmla="*/ 1412972 w 1600739"/>
                <a:gd name="connsiteY37" fmla="*/ 1308787 h 2237491"/>
                <a:gd name="connsiteX38" fmla="*/ 1339271 w 1600739"/>
                <a:gd name="connsiteY38" fmla="*/ 1311391 h 2237491"/>
                <a:gd name="connsiteX39" fmla="*/ 1385440 w 1600739"/>
                <a:gd name="connsiteY39" fmla="*/ 1350580 h 2237491"/>
                <a:gd name="connsiteX40" fmla="*/ 1374075 w 1600739"/>
                <a:gd name="connsiteY40" fmla="*/ 1378948 h 2237491"/>
                <a:gd name="connsiteX41" fmla="*/ 1340139 w 1600739"/>
                <a:gd name="connsiteY41" fmla="*/ 1389559 h 2237491"/>
                <a:gd name="connsiteX42" fmla="*/ 1291321 w 1600739"/>
                <a:gd name="connsiteY42" fmla="*/ 1389648 h 2237491"/>
                <a:gd name="connsiteX43" fmla="*/ 1336937 w 1600739"/>
                <a:gd name="connsiteY43" fmla="*/ 1446294 h 2237491"/>
                <a:gd name="connsiteX44" fmla="*/ 1336937 w 1600739"/>
                <a:gd name="connsiteY44" fmla="*/ 1482241 h 2237491"/>
                <a:gd name="connsiteX45" fmla="*/ 1244619 w 1600739"/>
                <a:gd name="connsiteY45" fmla="*/ 1469918 h 2237491"/>
                <a:gd name="connsiteX46" fmla="*/ 1285462 w 1600739"/>
                <a:gd name="connsiteY46" fmla="*/ 1492994 h 2237491"/>
                <a:gd name="connsiteX47" fmla="*/ 1306203 w 1600739"/>
                <a:gd name="connsiteY47" fmla="*/ 1505454 h 2237491"/>
                <a:gd name="connsiteX48" fmla="*/ 1340139 w 1600739"/>
                <a:gd name="connsiteY48" fmla="*/ 1538977 h 2237491"/>
                <a:gd name="connsiteX49" fmla="*/ 1351504 w 1600739"/>
                <a:gd name="connsiteY49" fmla="*/ 1598744 h 2237491"/>
                <a:gd name="connsiteX50" fmla="*/ 1301241 w 1600739"/>
                <a:gd name="connsiteY50" fmla="*/ 1612170 h 2237491"/>
                <a:gd name="connsiteX51" fmla="*/ 1294691 w 1600739"/>
                <a:gd name="connsiteY51" fmla="*/ 1568847 h 2237491"/>
                <a:gd name="connsiteX52" fmla="*/ 1239773 w 1600739"/>
                <a:gd name="connsiteY52" fmla="*/ 1528582 h 2237491"/>
                <a:gd name="connsiteX53" fmla="*/ 1252079 w 1600739"/>
                <a:gd name="connsiteY53" fmla="*/ 1568019 h 2237491"/>
                <a:gd name="connsiteX54" fmla="*/ 1246470 w 1600739"/>
                <a:gd name="connsiteY54" fmla="*/ 1569888 h 2237491"/>
                <a:gd name="connsiteX55" fmla="*/ 1170270 w 1600739"/>
                <a:gd name="connsiteY55" fmla="*/ 1573698 h 2237491"/>
                <a:gd name="connsiteX56" fmla="*/ 1164555 w 1600739"/>
                <a:gd name="connsiteY56" fmla="*/ 1577508 h 2237491"/>
                <a:gd name="connsiteX57" fmla="*/ 1170270 w 1600739"/>
                <a:gd name="connsiteY57" fmla="*/ 1579413 h 2237491"/>
                <a:gd name="connsiteX58" fmla="*/ 1206465 w 1600739"/>
                <a:gd name="connsiteY58" fmla="*/ 1581318 h 2237491"/>
                <a:gd name="connsiteX59" fmla="*/ 1214085 w 1600739"/>
                <a:gd name="connsiteY59" fmla="*/ 1583223 h 2237491"/>
                <a:gd name="connsiteX60" fmla="*/ 1223610 w 1600739"/>
                <a:gd name="connsiteY60" fmla="*/ 1585128 h 2237491"/>
                <a:gd name="connsiteX61" fmla="*/ 1235040 w 1600739"/>
                <a:gd name="connsiteY61" fmla="*/ 1588938 h 2237491"/>
                <a:gd name="connsiteX62" fmla="*/ 1250280 w 1600739"/>
                <a:gd name="connsiteY62" fmla="*/ 1590843 h 2237491"/>
                <a:gd name="connsiteX63" fmla="*/ 1258955 w 1600739"/>
                <a:gd name="connsiteY63" fmla="*/ 1590054 h 2237491"/>
                <a:gd name="connsiteX64" fmla="*/ 1259302 w 1600739"/>
                <a:gd name="connsiteY64" fmla="*/ 1591164 h 2237491"/>
                <a:gd name="connsiteX65" fmla="*/ 1191759 w 1600739"/>
                <a:gd name="connsiteY65" fmla="*/ 1620023 h 2237491"/>
                <a:gd name="connsiteX66" fmla="*/ 1166879 w 1600739"/>
                <a:gd name="connsiteY66" fmla="*/ 1635586 h 2237491"/>
                <a:gd name="connsiteX67" fmla="*/ 1221126 w 1600739"/>
                <a:gd name="connsiteY67" fmla="*/ 1638747 h 2237491"/>
                <a:gd name="connsiteX68" fmla="*/ 1249444 w 1600739"/>
                <a:gd name="connsiteY68" fmla="*/ 1649933 h 2237491"/>
                <a:gd name="connsiteX69" fmla="*/ 1332135 w 1600739"/>
                <a:gd name="connsiteY69" fmla="*/ 1637506 h 2237491"/>
                <a:gd name="connsiteX70" fmla="*/ 1264104 w 1600739"/>
                <a:gd name="connsiteY70" fmla="*/ 1697273 h 2237491"/>
                <a:gd name="connsiteX71" fmla="*/ 1191270 w 1600739"/>
                <a:gd name="connsiteY71" fmla="*/ 1751193 h 2237491"/>
                <a:gd name="connsiteX72" fmla="*/ 1113634 w 1600739"/>
                <a:gd name="connsiteY72" fmla="*/ 1771981 h 2237491"/>
                <a:gd name="connsiteX73" fmla="*/ 1072462 w 1600739"/>
                <a:gd name="connsiteY73" fmla="*/ 1751026 h 2237491"/>
                <a:gd name="connsiteX74" fmla="*/ 1079220 w 1600739"/>
                <a:gd name="connsiteY74" fmla="*/ 1780778 h 2237491"/>
                <a:gd name="connsiteX75" fmla="*/ 1022872 w 1600739"/>
                <a:gd name="connsiteY75" fmla="*/ 1860333 h 2237491"/>
                <a:gd name="connsiteX76" fmla="*/ 967967 w 1600739"/>
                <a:gd name="connsiteY76" fmla="*/ 1902126 h 2237491"/>
                <a:gd name="connsiteX77" fmla="*/ 898604 w 1600739"/>
                <a:gd name="connsiteY77" fmla="*/ 1929534 h 2237491"/>
                <a:gd name="connsiteX78" fmla="*/ 859257 w 1600739"/>
                <a:gd name="connsiteY78" fmla="*/ 1897240 h 2237491"/>
                <a:gd name="connsiteX79" fmla="*/ 877205 w 1600739"/>
                <a:gd name="connsiteY79" fmla="*/ 1944567 h 2237491"/>
                <a:gd name="connsiteX80" fmla="*/ 852730 w 1600739"/>
                <a:gd name="connsiteY80" fmla="*/ 1986401 h 2237491"/>
                <a:gd name="connsiteX81" fmla="*/ 827370 w 1600739"/>
                <a:gd name="connsiteY81" fmla="*/ 1990893 h 2237491"/>
                <a:gd name="connsiteX82" fmla="*/ 854635 w 1600739"/>
                <a:gd name="connsiteY82" fmla="*/ 2008235 h 2237491"/>
                <a:gd name="connsiteX83" fmla="*/ 838467 w 1600739"/>
                <a:gd name="connsiteY83" fmla="*/ 2043965 h 2237491"/>
                <a:gd name="connsiteX84" fmla="*/ 800178 w 1600739"/>
                <a:gd name="connsiteY84" fmla="*/ 2070346 h 2237491"/>
                <a:gd name="connsiteX85" fmla="*/ 807733 w 1600739"/>
                <a:gd name="connsiteY85" fmla="*/ 2126253 h 2237491"/>
                <a:gd name="connsiteX86" fmla="*/ 796368 w 1600739"/>
                <a:gd name="connsiteY86" fmla="*/ 2168046 h 2237491"/>
                <a:gd name="connsiteX87" fmla="*/ 790718 w 1600739"/>
                <a:gd name="connsiteY87" fmla="*/ 2228849 h 2237491"/>
                <a:gd name="connsiteX88" fmla="*/ 755923 w 1600739"/>
                <a:gd name="connsiteY88" fmla="*/ 2237457 h 2237491"/>
                <a:gd name="connsiteX89" fmla="*/ 746105 w 1600739"/>
                <a:gd name="connsiteY89" fmla="*/ 2217419 h 2237491"/>
                <a:gd name="connsiteX90" fmla="*/ 711058 w 1600739"/>
                <a:gd name="connsiteY90" fmla="*/ 2211819 h 2237491"/>
                <a:gd name="connsiteX91" fmla="*/ 681193 w 1600739"/>
                <a:gd name="connsiteY91" fmla="*/ 2178657 h 2237491"/>
                <a:gd name="connsiteX92" fmla="*/ 655503 w 1600739"/>
                <a:gd name="connsiteY92" fmla="*/ 2178657 h 2237491"/>
                <a:gd name="connsiteX93" fmla="*/ 627970 w 1600739"/>
                <a:gd name="connsiteY93" fmla="*/ 2150073 h 2237491"/>
                <a:gd name="connsiteX94" fmla="*/ 614918 w 1600739"/>
                <a:gd name="connsiteY94" fmla="*/ 2113544 h 2237491"/>
                <a:gd name="connsiteX95" fmla="*/ 617054 w 1600739"/>
                <a:gd name="connsiteY95" fmla="*/ 2083633 h 2237491"/>
                <a:gd name="connsiteX96" fmla="*/ 588302 w 1600739"/>
                <a:gd name="connsiteY96" fmla="*/ 2067629 h 2237491"/>
                <a:gd name="connsiteX97" fmla="*/ 597827 w 1600739"/>
                <a:gd name="connsiteY97" fmla="*/ 2040903 h 2237491"/>
                <a:gd name="connsiteX98" fmla="*/ 567916 w 1600739"/>
                <a:gd name="connsiteY98" fmla="*/ 2036631 h 2237491"/>
                <a:gd name="connsiteX99" fmla="*/ 549410 w 1600739"/>
                <a:gd name="connsiteY99" fmla="*/ 2013101 h 2237491"/>
                <a:gd name="connsiteX100" fmla="*/ 557272 w 1600739"/>
                <a:gd name="connsiteY100" fmla="*/ 1987216 h 2237491"/>
                <a:gd name="connsiteX101" fmla="*/ 533733 w 1600739"/>
                <a:gd name="connsiteY101" fmla="*/ 1978947 h 2237491"/>
                <a:gd name="connsiteX102" fmla="*/ 549798 w 1600739"/>
                <a:gd name="connsiteY102" fmla="*/ 1946389 h 2237491"/>
                <a:gd name="connsiteX103" fmla="*/ 516641 w 1600739"/>
                <a:gd name="connsiteY103" fmla="*/ 1934081 h 2237491"/>
                <a:gd name="connsiteX104" fmla="*/ 513037 w 1600739"/>
                <a:gd name="connsiteY104" fmla="*/ 1896063 h 2237491"/>
                <a:gd name="connsiteX105" fmla="*/ 524402 w 1600739"/>
                <a:gd name="connsiteY105" fmla="*/ 1852754 h 2237491"/>
                <a:gd name="connsiteX106" fmla="*/ 505033 w 1600739"/>
                <a:gd name="connsiteY106" fmla="*/ 1828933 h 2237491"/>
                <a:gd name="connsiteX107" fmla="*/ 532566 w 1600739"/>
                <a:gd name="connsiteY107" fmla="*/ 1757040 h 2237491"/>
                <a:gd name="connsiteX108" fmla="*/ 569703 w 1600739"/>
                <a:gd name="connsiteY108" fmla="*/ 1733219 h 2237491"/>
                <a:gd name="connsiteX109" fmla="*/ 582669 w 1600739"/>
                <a:gd name="connsiteY109" fmla="*/ 1704852 h 2237491"/>
                <a:gd name="connsiteX110" fmla="*/ 585871 w 1600739"/>
                <a:gd name="connsiteY110" fmla="*/ 1650931 h 2237491"/>
                <a:gd name="connsiteX111" fmla="*/ 555136 w 1600739"/>
                <a:gd name="connsiteY111" fmla="*/ 1673452 h 2237491"/>
                <a:gd name="connsiteX112" fmla="*/ 521824 w 1600739"/>
                <a:gd name="connsiteY112" fmla="*/ 1652087 h 2237491"/>
                <a:gd name="connsiteX113" fmla="*/ 485504 w 1600739"/>
                <a:gd name="connsiteY113" fmla="*/ 1622564 h 2237491"/>
                <a:gd name="connsiteX114" fmla="*/ 493668 w 1600739"/>
                <a:gd name="connsiteY114" fmla="*/ 1588349 h 2237491"/>
                <a:gd name="connsiteX115" fmla="*/ 559657 w 1600739"/>
                <a:gd name="connsiteY115" fmla="*/ 1628667 h 2237491"/>
                <a:gd name="connsiteX116" fmla="*/ 574505 w 1600739"/>
                <a:gd name="connsiteY116" fmla="*/ 1606106 h 2237491"/>
                <a:gd name="connsiteX117" fmla="*/ 527604 w 1600739"/>
                <a:gd name="connsiteY117" fmla="*/ 1555434 h 2237491"/>
                <a:gd name="connsiteX118" fmla="*/ 505033 w 1600739"/>
                <a:gd name="connsiteY118" fmla="*/ 1531397 h 2237491"/>
                <a:gd name="connsiteX119" fmla="*/ 479101 w 1600739"/>
                <a:gd name="connsiteY119" fmla="*/ 1542008 h 2237491"/>
                <a:gd name="connsiteX120" fmla="*/ 456371 w 1600739"/>
                <a:gd name="connsiteY120" fmla="*/ 1524035 h 2237491"/>
                <a:gd name="connsiteX121" fmla="*/ 485504 w 1600739"/>
                <a:gd name="connsiteY121" fmla="*/ 1449326 h 2237491"/>
                <a:gd name="connsiteX122" fmla="*/ 470938 w 1600739"/>
                <a:gd name="connsiteY122" fmla="*/ 1422474 h 2237491"/>
                <a:gd name="connsiteX123" fmla="*/ 448367 w 1600739"/>
                <a:gd name="connsiteY123" fmla="*/ 1361191 h 2237491"/>
                <a:gd name="connsiteX124" fmla="*/ 417633 w 1600739"/>
                <a:gd name="connsiteY124" fmla="*/ 1270025 h 2237491"/>
                <a:gd name="connsiteX125" fmla="*/ 383537 w 1600739"/>
                <a:gd name="connsiteY125" fmla="*/ 1234078 h 2237491"/>
                <a:gd name="connsiteX126" fmla="*/ 383537 w 1600739"/>
                <a:gd name="connsiteY126" fmla="*/ 1192284 h 2237491"/>
                <a:gd name="connsiteX127" fmla="*/ 314065 w 1600739"/>
                <a:gd name="connsiteY127" fmla="*/ 1135332 h 2237491"/>
                <a:gd name="connsiteX128" fmla="*/ 260600 w 1600739"/>
                <a:gd name="connsiteY128" fmla="*/ 1127970 h 2237491"/>
                <a:gd name="connsiteX129" fmla="*/ 187767 w 1600739"/>
                <a:gd name="connsiteY129" fmla="*/ 1131001 h 2237491"/>
                <a:gd name="connsiteX130" fmla="*/ 126298 w 1600739"/>
                <a:gd name="connsiteY130" fmla="*/ 1142911 h 2237491"/>
                <a:gd name="connsiteX131" fmla="*/ 112709 w 1600739"/>
                <a:gd name="connsiteY131" fmla="*/ 1087915 h 2237491"/>
                <a:gd name="connsiteX132" fmla="*/ 50103 w 1600739"/>
                <a:gd name="connsiteY132" fmla="*/ 1042867 h 2237491"/>
                <a:gd name="connsiteX133" fmla="*/ 118135 w 1600739"/>
                <a:gd name="connsiteY133" fmla="*/ 1008436 h 2237491"/>
                <a:gd name="connsiteX134" fmla="*/ 168398 w 1600739"/>
                <a:gd name="connsiteY134" fmla="*/ 1000856 h 2237491"/>
                <a:gd name="connsiteX135" fmla="*/ 181575 w 1600739"/>
                <a:gd name="connsiteY135" fmla="*/ 975528 h 2237491"/>
                <a:gd name="connsiteX136" fmla="*/ 58267 w 1600739"/>
                <a:gd name="connsiteY136" fmla="*/ 972489 h 2237491"/>
                <a:gd name="connsiteX137" fmla="*/ 0 w 1600739"/>
                <a:gd name="connsiteY137" fmla="*/ 926148 h 2237491"/>
                <a:gd name="connsiteX138" fmla="*/ 3202 w 1600739"/>
                <a:gd name="connsiteY138" fmla="*/ 879806 h 2237491"/>
                <a:gd name="connsiteX139" fmla="*/ 103568 w 1600739"/>
                <a:gd name="connsiteY139" fmla="*/ 823071 h 2237491"/>
                <a:gd name="connsiteX140" fmla="*/ 191448 w 1600739"/>
                <a:gd name="connsiteY140" fmla="*/ 806376 h 2237491"/>
                <a:gd name="connsiteX141" fmla="*/ 220471 w 1600739"/>
                <a:gd name="connsiteY141" fmla="*/ 670116 h 2237491"/>
                <a:gd name="connsiteX142" fmla="*/ 147029 w 1600739"/>
                <a:gd name="connsiteY142" fmla="*/ 630485 h 2237491"/>
                <a:gd name="connsiteX143" fmla="*/ 190714 w 1600739"/>
                <a:gd name="connsiteY143" fmla="*/ 552578 h 2237491"/>
                <a:gd name="connsiteX144" fmla="*/ 219675 w 1600739"/>
                <a:gd name="connsiteY144" fmla="*/ 556428 h 2237491"/>
                <a:gd name="connsiteX145" fmla="*/ 231105 w 1600739"/>
                <a:gd name="connsiteY145" fmla="*/ 560238 h 2237491"/>
                <a:gd name="connsiteX146" fmla="*/ 214945 w 1600739"/>
                <a:gd name="connsiteY146" fmla="*/ 530290 h 2237491"/>
                <a:gd name="connsiteX147" fmla="*/ 286532 w 1600739"/>
                <a:gd name="connsiteY147" fmla="*/ 483741 h 2237491"/>
                <a:gd name="connsiteX148" fmla="*/ 275167 w 1600739"/>
                <a:gd name="connsiteY148" fmla="*/ 410548 h 2237491"/>
                <a:gd name="connsiteX149" fmla="*/ 341438 w 1600739"/>
                <a:gd name="connsiteY149" fmla="*/ 364207 h 2237491"/>
                <a:gd name="connsiteX150" fmla="*/ 398745 w 1600739"/>
                <a:gd name="connsiteY150" fmla="*/ 390693 h 2237491"/>
                <a:gd name="connsiteX151" fmla="*/ 409404 w 1600739"/>
                <a:gd name="connsiteY151" fmla="*/ 323631 h 2237491"/>
                <a:gd name="connsiteX152" fmla="*/ 471135 w 1600739"/>
                <a:gd name="connsiteY152" fmla="*/ 377358 h 2237491"/>
                <a:gd name="connsiteX153" fmla="*/ 501672 w 1600739"/>
                <a:gd name="connsiteY153" fmla="*/ 314885 h 2237491"/>
                <a:gd name="connsiteX154" fmla="*/ 532566 w 1600739"/>
                <a:gd name="connsiteY154" fmla="*/ 392575 h 2237491"/>
                <a:gd name="connsiteX155" fmla="*/ 600437 w 1600739"/>
                <a:gd name="connsiteY155" fmla="*/ 292530 h 2237491"/>
                <a:gd name="connsiteX156" fmla="*/ 661906 w 1600739"/>
                <a:gd name="connsiteY156" fmla="*/ 359876 h 2237491"/>
                <a:gd name="connsiteX157" fmla="*/ 700804 w 1600739"/>
                <a:gd name="connsiteY157" fmla="*/ 374818 h 2237491"/>
                <a:gd name="connsiteX158" fmla="*/ 754268 w 1600739"/>
                <a:gd name="connsiteY158" fmla="*/ 427006 h 2237491"/>
                <a:gd name="connsiteX159" fmla="*/ 689438 w 1600739"/>
                <a:gd name="connsiteY159" fmla="*/ 335840 h 2237491"/>
                <a:gd name="connsiteX160" fmla="*/ 692800 w 1600739"/>
                <a:gd name="connsiteY160" fmla="*/ 258099 h 2237491"/>
                <a:gd name="connsiteX161" fmla="*/ 665724 w 1600739"/>
                <a:gd name="connsiteY161" fmla="*/ 216399 h 2237491"/>
                <a:gd name="connsiteX162" fmla="*/ 746824 w 1600739"/>
                <a:gd name="connsiteY162" fmla="*/ 218427 h 2237491"/>
                <a:gd name="connsiteX163" fmla="*/ 754934 w 1600739"/>
                <a:gd name="connsiteY163" fmla="*/ 204234 h 2237491"/>
                <a:gd name="connsiteX164" fmla="*/ 758988 w 1600739"/>
                <a:gd name="connsiteY164" fmla="*/ 198152 h 2237491"/>
                <a:gd name="connsiteX165" fmla="*/ 680426 w 1600739"/>
                <a:gd name="connsiteY165" fmla="*/ 188229 h 2237491"/>
                <a:gd name="connsiteX166" fmla="*/ 675861 w 1600739"/>
                <a:gd name="connsiteY166" fmla="*/ 169767 h 2237491"/>
                <a:gd name="connsiteX167" fmla="*/ 706274 w 1600739"/>
                <a:gd name="connsiteY167" fmla="*/ 141382 h 2237491"/>
                <a:gd name="connsiteX168" fmla="*/ 728576 w 1600739"/>
                <a:gd name="connsiteY168" fmla="*/ 123135 h 2237491"/>
                <a:gd name="connsiteX169" fmla="*/ 752906 w 1600739"/>
                <a:gd name="connsiteY169" fmla="*/ 139354 h 2237491"/>
                <a:gd name="connsiteX170" fmla="*/ 773180 w 1600739"/>
                <a:gd name="connsiteY170" fmla="*/ 90694 h 2237491"/>
                <a:gd name="connsiteX171" fmla="*/ 813731 w 1600739"/>
                <a:gd name="connsiteY171" fmla="*/ 108943 h 2237491"/>
                <a:gd name="connsiteX172" fmla="*/ 815758 w 1600739"/>
                <a:gd name="connsiteY172" fmla="*/ 88668 h 2237491"/>
                <a:gd name="connsiteX173" fmla="*/ 823868 w 1600739"/>
                <a:gd name="connsiteY173" fmla="*/ 60283 h 2237491"/>
                <a:gd name="connsiteX174" fmla="*/ 856985 w 1600739"/>
                <a:gd name="connsiteY174" fmla="*/ 120333 h 2237491"/>
                <a:gd name="connsiteX175" fmla="*/ 866446 w 1600739"/>
                <a:gd name="connsiteY175" fmla="*/ 82585 h 2237491"/>
                <a:gd name="connsiteX176" fmla="*/ 860363 w 1600739"/>
                <a:gd name="connsiteY176" fmla="*/ 42036 h 2237491"/>
                <a:gd name="connsiteX177" fmla="*/ 909023 w 1600739"/>
                <a:gd name="connsiteY177" fmla="*/ 19732 h 2237491"/>
                <a:gd name="connsiteX178" fmla="*/ 949573 w 1600739"/>
                <a:gd name="connsiteY178" fmla="*/ 21760 h 2237491"/>
                <a:gd name="connsiteX179" fmla="*/ 1004783 w 1600739"/>
                <a:gd name="connsiteY179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082740 w 1600739"/>
                <a:gd name="connsiteY12" fmla="*/ 335840 h 2237491"/>
                <a:gd name="connsiteX13" fmla="*/ 1095706 w 1600739"/>
                <a:gd name="connsiteY13" fmla="*/ 367239 h 2237491"/>
                <a:gd name="connsiteX14" fmla="*/ 1191270 w 1600739"/>
                <a:gd name="connsiteY14" fmla="*/ 349266 h 2237491"/>
                <a:gd name="connsiteX15" fmla="*/ 1267305 w 1600739"/>
                <a:gd name="connsiteY15" fmla="*/ 406217 h 2237491"/>
                <a:gd name="connsiteX16" fmla="*/ 1317568 w 1600739"/>
                <a:gd name="connsiteY16" fmla="*/ 356845 h 2237491"/>
                <a:gd name="connsiteX17" fmla="*/ 1340139 w 1600739"/>
                <a:gd name="connsiteY17" fmla="*/ 416612 h 2237491"/>
                <a:gd name="connsiteX18" fmla="*/ 1312606 w 1600739"/>
                <a:gd name="connsiteY18" fmla="*/ 512326 h 2237491"/>
                <a:gd name="connsiteX19" fmla="*/ 1379037 w 1600739"/>
                <a:gd name="connsiteY19" fmla="*/ 452559 h 2237491"/>
                <a:gd name="connsiteX20" fmla="*/ 1505175 w 1600739"/>
                <a:gd name="connsiteY20" fmla="*/ 388244 h 2237491"/>
                <a:gd name="connsiteX21" fmla="*/ 1584572 w 1600739"/>
                <a:gd name="connsiteY21" fmla="*/ 421159 h 2237491"/>
                <a:gd name="connsiteX22" fmla="*/ 1600739 w 1600739"/>
                <a:gd name="connsiteY22" fmla="*/ 488289 h 2237491"/>
                <a:gd name="connsiteX23" fmla="*/ 1493970 w 1600739"/>
                <a:gd name="connsiteY23" fmla="*/ 597429 h 2237491"/>
                <a:gd name="connsiteX24" fmla="*/ 1477802 w 1600739"/>
                <a:gd name="connsiteY24" fmla="*/ 628828 h 2237491"/>
                <a:gd name="connsiteX25" fmla="*/ 1393604 w 1600739"/>
                <a:gd name="connsiteY25" fmla="*/ 654164 h 2237491"/>
                <a:gd name="connsiteX26" fmla="*/ 1384639 w 1600739"/>
                <a:gd name="connsiteY26" fmla="*/ 703753 h 2237491"/>
                <a:gd name="connsiteX27" fmla="*/ 1424338 w 1600739"/>
                <a:gd name="connsiteY27" fmla="*/ 760272 h 2237491"/>
                <a:gd name="connsiteX28" fmla="*/ 1422577 w 1600739"/>
                <a:gd name="connsiteY28" fmla="*/ 867680 h 2237491"/>
                <a:gd name="connsiteX29" fmla="*/ 1404969 w 1600739"/>
                <a:gd name="connsiteY29" fmla="*/ 972489 h 2237491"/>
                <a:gd name="connsiteX30" fmla="*/ 1443860 w 1600739"/>
                <a:gd name="connsiteY30" fmla="*/ 1023954 h 2237491"/>
                <a:gd name="connsiteX31" fmla="*/ 1433567 w 1600739"/>
                <a:gd name="connsiteY31" fmla="*/ 1081380 h 2237491"/>
                <a:gd name="connsiteX32" fmla="*/ 1416086 w 1600739"/>
                <a:gd name="connsiteY32" fmla="*/ 1056001 h 2237491"/>
                <a:gd name="connsiteX33" fmla="*/ 1393604 w 1600739"/>
                <a:gd name="connsiteY33" fmla="*/ 1050229 h 2237491"/>
                <a:gd name="connsiteX34" fmla="*/ 1351504 w 1600739"/>
                <a:gd name="connsiteY34" fmla="*/ 1081629 h 2237491"/>
                <a:gd name="connsiteX35" fmla="*/ 1396805 w 1600739"/>
                <a:gd name="connsiteY35" fmla="*/ 1138364 h 2237491"/>
                <a:gd name="connsiteX36" fmla="*/ 1404969 w 1600739"/>
                <a:gd name="connsiteY36" fmla="*/ 1220652 h 2237491"/>
                <a:gd name="connsiteX37" fmla="*/ 1379037 w 1600739"/>
                <a:gd name="connsiteY37" fmla="*/ 1226499 h 2237491"/>
                <a:gd name="connsiteX38" fmla="*/ 1412972 w 1600739"/>
                <a:gd name="connsiteY38" fmla="*/ 1308787 h 2237491"/>
                <a:gd name="connsiteX39" fmla="*/ 1339271 w 1600739"/>
                <a:gd name="connsiteY39" fmla="*/ 1311391 h 2237491"/>
                <a:gd name="connsiteX40" fmla="*/ 1385440 w 1600739"/>
                <a:gd name="connsiteY40" fmla="*/ 1350580 h 2237491"/>
                <a:gd name="connsiteX41" fmla="*/ 1374075 w 1600739"/>
                <a:gd name="connsiteY41" fmla="*/ 1378948 h 2237491"/>
                <a:gd name="connsiteX42" fmla="*/ 1340139 w 1600739"/>
                <a:gd name="connsiteY42" fmla="*/ 1389559 h 2237491"/>
                <a:gd name="connsiteX43" fmla="*/ 1291321 w 1600739"/>
                <a:gd name="connsiteY43" fmla="*/ 1389648 h 2237491"/>
                <a:gd name="connsiteX44" fmla="*/ 1336937 w 1600739"/>
                <a:gd name="connsiteY44" fmla="*/ 1446294 h 2237491"/>
                <a:gd name="connsiteX45" fmla="*/ 1336937 w 1600739"/>
                <a:gd name="connsiteY45" fmla="*/ 1482241 h 2237491"/>
                <a:gd name="connsiteX46" fmla="*/ 1244619 w 1600739"/>
                <a:gd name="connsiteY46" fmla="*/ 1469918 h 2237491"/>
                <a:gd name="connsiteX47" fmla="*/ 1285462 w 1600739"/>
                <a:gd name="connsiteY47" fmla="*/ 1492994 h 2237491"/>
                <a:gd name="connsiteX48" fmla="*/ 1306203 w 1600739"/>
                <a:gd name="connsiteY48" fmla="*/ 1505454 h 2237491"/>
                <a:gd name="connsiteX49" fmla="*/ 1340139 w 1600739"/>
                <a:gd name="connsiteY49" fmla="*/ 1538977 h 2237491"/>
                <a:gd name="connsiteX50" fmla="*/ 1351504 w 1600739"/>
                <a:gd name="connsiteY50" fmla="*/ 1598744 h 2237491"/>
                <a:gd name="connsiteX51" fmla="*/ 1301241 w 1600739"/>
                <a:gd name="connsiteY51" fmla="*/ 1612170 h 2237491"/>
                <a:gd name="connsiteX52" fmla="*/ 1294691 w 1600739"/>
                <a:gd name="connsiteY52" fmla="*/ 1568847 h 2237491"/>
                <a:gd name="connsiteX53" fmla="*/ 1239773 w 1600739"/>
                <a:gd name="connsiteY53" fmla="*/ 1528582 h 2237491"/>
                <a:gd name="connsiteX54" fmla="*/ 1252079 w 1600739"/>
                <a:gd name="connsiteY54" fmla="*/ 1568019 h 2237491"/>
                <a:gd name="connsiteX55" fmla="*/ 1246470 w 1600739"/>
                <a:gd name="connsiteY55" fmla="*/ 1569888 h 2237491"/>
                <a:gd name="connsiteX56" fmla="*/ 1170270 w 1600739"/>
                <a:gd name="connsiteY56" fmla="*/ 1573698 h 2237491"/>
                <a:gd name="connsiteX57" fmla="*/ 1164555 w 1600739"/>
                <a:gd name="connsiteY57" fmla="*/ 1577508 h 2237491"/>
                <a:gd name="connsiteX58" fmla="*/ 1170270 w 1600739"/>
                <a:gd name="connsiteY58" fmla="*/ 1579413 h 2237491"/>
                <a:gd name="connsiteX59" fmla="*/ 1206465 w 1600739"/>
                <a:gd name="connsiteY59" fmla="*/ 1581318 h 2237491"/>
                <a:gd name="connsiteX60" fmla="*/ 1214085 w 1600739"/>
                <a:gd name="connsiteY60" fmla="*/ 1583223 h 2237491"/>
                <a:gd name="connsiteX61" fmla="*/ 1223610 w 1600739"/>
                <a:gd name="connsiteY61" fmla="*/ 1585128 h 2237491"/>
                <a:gd name="connsiteX62" fmla="*/ 1235040 w 1600739"/>
                <a:gd name="connsiteY62" fmla="*/ 1588938 h 2237491"/>
                <a:gd name="connsiteX63" fmla="*/ 1250280 w 1600739"/>
                <a:gd name="connsiteY63" fmla="*/ 1590843 h 2237491"/>
                <a:gd name="connsiteX64" fmla="*/ 1258955 w 1600739"/>
                <a:gd name="connsiteY64" fmla="*/ 1590054 h 2237491"/>
                <a:gd name="connsiteX65" fmla="*/ 1259302 w 1600739"/>
                <a:gd name="connsiteY65" fmla="*/ 1591164 h 2237491"/>
                <a:gd name="connsiteX66" fmla="*/ 1191759 w 1600739"/>
                <a:gd name="connsiteY66" fmla="*/ 1620023 h 2237491"/>
                <a:gd name="connsiteX67" fmla="*/ 1166879 w 1600739"/>
                <a:gd name="connsiteY67" fmla="*/ 1635586 h 2237491"/>
                <a:gd name="connsiteX68" fmla="*/ 1221126 w 1600739"/>
                <a:gd name="connsiteY68" fmla="*/ 1638747 h 2237491"/>
                <a:gd name="connsiteX69" fmla="*/ 1249444 w 1600739"/>
                <a:gd name="connsiteY69" fmla="*/ 1649933 h 2237491"/>
                <a:gd name="connsiteX70" fmla="*/ 1332135 w 1600739"/>
                <a:gd name="connsiteY70" fmla="*/ 1637506 h 2237491"/>
                <a:gd name="connsiteX71" fmla="*/ 1264104 w 1600739"/>
                <a:gd name="connsiteY71" fmla="*/ 1697273 h 2237491"/>
                <a:gd name="connsiteX72" fmla="*/ 1191270 w 1600739"/>
                <a:gd name="connsiteY72" fmla="*/ 1751193 h 2237491"/>
                <a:gd name="connsiteX73" fmla="*/ 1113634 w 1600739"/>
                <a:gd name="connsiteY73" fmla="*/ 1771981 h 2237491"/>
                <a:gd name="connsiteX74" fmla="*/ 1072462 w 1600739"/>
                <a:gd name="connsiteY74" fmla="*/ 1751026 h 2237491"/>
                <a:gd name="connsiteX75" fmla="*/ 1079220 w 1600739"/>
                <a:gd name="connsiteY75" fmla="*/ 1780778 h 2237491"/>
                <a:gd name="connsiteX76" fmla="*/ 1022872 w 1600739"/>
                <a:gd name="connsiteY76" fmla="*/ 1860333 h 2237491"/>
                <a:gd name="connsiteX77" fmla="*/ 967967 w 1600739"/>
                <a:gd name="connsiteY77" fmla="*/ 1902126 h 2237491"/>
                <a:gd name="connsiteX78" fmla="*/ 898604 w 1600739"/>
                <a:gd name="connsiteY78" fmla="*/ 1929534 h 2237491"/>
                <a:gd name="connsiteX79" fmla="*/ 859257 w 1600739"/>
                <a:gd name="connsiteY79" fmla="*/ 1897240 h 2237491"/>
                <a:gd name="connsiteX80" fmla="*/ 877205 w 1600739"/>
                <a:gd name="connsiteY80" fmla="*/ 1944567 h 2237491"/>
                <a:gd name="connsiteX81" fmla="*/ 852730 w 1600739"/>
                <a:gd name="connsiteY81" fmla="*/ 1986401 h 2237491"/>
                <a:gd name="connsiteX82" fmla="*/ 827370 w 1600739"/>
                <a:gd name="connsiteY82" fmla="*/ 1990893 h 2237491"/>
                <a:gd name="connsiteX83" fmla="*/ 854635 w 1600739"/>
                <a:gd name="connsiteY83" fmla="*/ 2008235 h 2237491"/>
                <a:gd name="connsiteX84" fmla="*/ 838467 w 1600739"/>
                <a:gd name="connsiteY84" fmla="*/ 2043965 h 2237491"/>
                <a:gd name="connsiteX85" fmla="*/ 800178 w 1600739"/>
                <a:gd name="connsiteY85" fmla="*/ 2070346 h 2237491"/>
                <a:gd name="connsiteX86" fmla="*/ 807733 w 1600739"/>
                <a:gd name="connsiteY86" fmla="*/ 2126253 h 2237491"/>
                <a:gd name="connsiteX87" fmla="*/ 796368 w 1600739"/>
                <a:gd name="connsiteY87" fmla="*/ 2168046 h 2237491"/>
                <a:gd name="connsiteX88" fmla="*/ 790718 w 1600739"/>
                <a:gd name="connsiteY88" fmla="*/ 2228849 h 2237491"/>
                <a:gd name="connsiteX89" fmla="*/ 755923 w 1600739"/>
                <a:gd name="connsiteY89" fmla="*/ 2237457 h 2237491"/>
                <a:gd name="connsiteX90" fmla="*/ 746105 w 1600739"/>
                <a:gd name="connsiteY90" fmla="*/ 2217419 h 2237491"/>
                <a:gd name="connsiteX91" fmla="*/ 711058 w 1600739"/>
                <a:gd name="connsiteY91" fmla="*/ 2211819 h 2237491"/>
                <a:gd name="connsiteX92" fmla="*/ 681193 w 1600739"/>
                <a:gd name="connsiteY92" fmla="*/ 2178657 h 2237491"/>
                <a:gd name="connsiteX93" fmla="*/ 655503 w 1600739"/>
                <a:gd name="connsiteY93" fmla="*/ 2178657 h 2237491"/>
                <a:gd name="connsiteX94" fmla="*/ 627970 w 1600739"/>
                <a:gd name="connsiteY94" fmla="*/ 2150073 h 2237491"/>
                <a:gd name="connsiteX95" fmla="*/ 614918 w 1600739"/>
                <a:gd name="connsiteY95" fmla="*/ 2113544 h 2237491"/>
                <a:gd name="connsiteX96" fmla="*/ 617054 w 1600739"/>
                <a:gd name="connsiteY96" fmla="*/ 2083633 h 2237491"/>
                <a:gd name="connsiteX97" fmla="*/ 588302 w 1600739"/>
                <a:gd name="connsiteY97" fmla="*/ 2067629 h 2237491"/>
                <a:gd name="connsiteX98" fmla="*/ 597827 w 1600739"/>
                <a:gd name="connsiteY98" fmla="*/ 2040903 h 2237491"/>
                <a:gd name="connsiteX99" fmla="*/ 567916 w 1600739"/>
                <a:gd name="connsiteY99" fmla="*/ 2036631 h 2237491"/>
                <a:gd name="connsiteX100" fmla="*/ 549410 w 1600739"/>
                <a:gd name="connsiteY100" fmla="*/ 2013101 h 2237491"/>
                <a:gd name="connsiteX101" fmla="*/ 557272 w 1600739"/>
                <a:gd name="connsiteY101" fmla="*/ 1987216 h 2237491"/>
                <a:gd name="connsiteX102" fmla="*/ 533733 w 1600739"/>
                <a:gd name="connsiteY102" fmla="*/ 1978947 h 2237491"/>
                <a:gd name="connsiteX103" fmla="*/ 549798 w 1600739"/>
                <a:gd name="connsiteY103" fmla="*/ 1946389 h 2237491"/>
                <a:gd name="connsiteX104" fmla="*/ 516641 w 1600739"/>
                <a:gd name="connsiteY104" fmla="*/ 1934081 h 2237491"/>
                <a:gd name="connsiteX105" fmla="*/ 513037 w 1600739"/>
                <a:gd name="connsiteY105" fmla="*/ 1896063 h 2237491"/>
                <a:gd name="connsiteX106" fmla="*/ 524402 w 1600739"/>
                <a:gd name="connsiteY106" fmla="*/ 1852754 h 2237491"/>
                <a:gd name="connsiteX107" fmla="*/ 505033 w 1600739"/>
                <a:gd name="connsiteY107" fmla="*/ 1828933 h 2237491"/>
                <a:gd name="connsiteX108" fmla="*/ 532566 w 1600739"/>
                <a:gd name="connsiteY108" fmla="*/ 1757040 h 2237491"/>
                <a:gd name="connsiteX109" fmla="*/ 569703 w 1600739"/>
                <a:gd name="connsiteY109" fmla="*/ 1733219 h 2237491"/>
                <a:gd name="connsiteX110" fmla="*/ 582669 w 1600739"/>
                <a:gd name="connsiteY110" fmla="*/ 1704852 h 2237491"/>
                <a:gd name="connsiteX111" fmla="*/ 585871 w 1600739"/>
                <a:gd name="connsiteY111" fmla="*/ 1650931 h 2237491"/>
                <a:gd name="connsiteX112" fmla="*/ 555136 w 1600739"/>
                <a:gd name="connsiteY112" fmla="*/ 1673452 h 2237491"/>
                <a:gd name="connsiteX113" fmla="*/ 521824 w 1600739"/>
                <a:gd name="connsiteY113" fmla="*/ 1652087 h 2237491"/>
                <a:gd name="connsiteX114" fmla="*/ 485504 w 1600739"/>
                <a:gd name="connsiteY114" fmla="*/ 1622564 h 2237491"/>
                <a:gd name="connsiteX115" fmla="*/ 493668 w 1600739"/>
                <a:gd name="connsiteY115" fmla="*/ 1588349 h 2237491"/>
                <a:gd name="connsiteX116" fmla="*/ 559657 w 1600739"/>
                <a:gd name="connsiteY116" fmla="*/ 1628667 h 2237491"/>
                <a:gd name="connsiteX117" fmla="*/ 574505 w 1600739"/>
                <a:gd name="connsiteY117" fmla="*/ 1606106 h 2237491"/>
                <a:gd name="connsiteX118" fmla="*/ 527604 w 1600739"/>
                <a:gd name="connsiteY118" fmla="*/ 1555434 h 2237491"/>
                <a:gd name="connsiteX119" fmla="*/ 505033 w 1600739"/>
                <a:gd name="connsiteY119" fmla="*/ 1531397 h 2237491"/>
                <a:gd name="connsiteX120" fmla="*/ 479101 w 1600739"/>
                <a:gd name="connsiteY120" fmla="*/ 1542008 h 2237491"/>
                <a:gd name="connsiteX121" fmla="*/ 456371 w 1600739"/>
                <a:gd name="connsiteY121" fmla="*/ 1524035 h 2237491"/>
                <a:gd name="connsiteX122" fmla="*/ 485504 w 1600739"/>
                <a:gd name="connsiteY122" fmla="*/ 1449326 h 2237491"/>
                <a:gd name="connsiteX123" fmla="*/ 470938 w 1600739"/>
                <a:gd name="connsiteY123" fmla="*/ 1422474 h 2237491"/>
                <a:gd name="connsiteX124" fmla="*/ 448367 w 1600739"/>
                <a:gd name="connsiteY124" fmla="*/ 1361191 h 2237491"/>
                <a:gd name="connsiteX125" fmla="*/ 417633 w 1600739"/>
                <a:gd name="connsiteY125" fmla="*/ 1270025 h 2237491"/>
                <a:gd name="connsiteX126" fmla="*/ 383537 w 1600739"/>
                <a:gd name="connsiteY126" fmla="*/ 1234078 h 2237491"/>
                <a:gd name="connsiteX127" fmla="*/ 383537 w 1600739"/>
                <a:gd name="connsiteY127" fmla="*/ 1192284 h 2237491"/>
                <a:gd name="connsiteX128" fmla="*/ 314065 w 1600739"/>
                <a:gd name="connsiteY128" fmla="*/ 1135332 h 2237491"/>
                <a:gd name="connsiteX129" fmla="*/ 260600 w 1600739"/>
                <a:gd name="connsiteY129" fmla="*/ 1127970 h 2237491"/>
                <a:gd name="connsiteX130" fmla="*/ 187767 w 1600739"/>
                <a:gd name="connsiteY130" fmla="*/ 1131001 h 2237491"/>
                <a:gd name="connsiteX131" fmla="*/ 126298 w 1600739"/>
                <a:gd name="connsiteY131" fmla="*/ 1142911 h 2237491"/>
                <a:gd name="connsiteX132" fmla="*/ 112709 w 1600739"/>
                <a:gd name="connsiteY132" fmla="*/ 1087915 h 2237491"/>
                <a:gd name="connsiteX133" fmla="*/ 50103 w 1600739"/>
                <a:gd name="connsiteY133" fmla="*/ 1042867 h 2237491"/>
                <a:gd name="connsiteX134" fmla="*/ 118135 w 1600739"/>
                <a:gd name="connsiteY134" fmla="*/ 1008436 h 2237491"/>
                <a:gd name="connsiteX135" fmla="*/ 168398 w 1600739"/>
                <a:gd name="connsiteY135" fmla="*/ 1000856 h 2237491"/>
                <a:gd name="connsiteX136" fmla="*/ 181575 w 1600739"/>
                <a:gd name="connsiteY136" fmla="*/ 975528 h 2237491"/>
                <a:gd name="connsiteX137" fmla="*/ 58267 w 1600739"/>
                <a:gd name="connsiteY137" fmla="*/ 972489 h 2237491"/>
                <a:gd name="connsiteX138" fmla="*/ 0 w 1600739"/>
                <a:gd name="connsiteY138" fmla="*/ 926148 h 2237491"/>
                <a:gd name="connsiteX139" fmla="*/ 3202 w 1600739"/>
                <a:gd name="connsiteY139" fmla="*/ 879806 h 2237491"/>
                <a:gd name="connsiteX140" fmla="*/ 103568 w 1600739"/>
                <a:gd name="connsiteY140" fmla="*/ 823071 h 2237491"/>
                <a:gd name="connsiteX141" fmla="*/ 191448 w 1600739"/>
                <a:gd name="connsiteY141" fmla="*/ 806376 h 2237491"/>
                <a:gd name="connsiteX142" fmla="*/ 220471 w 1600739"/>
                <a:gd name="connsiteY142" fmla="*/ 670116 h 2237491"/>
                <a:gd name="connsiteX143" fmla="*/ 147029 w 1600739"/>
                <a:gd name="connsiteY143" fmla="*/ 630485 h 2237491"/>
                <a:gd name="connsiteX144" fmla="*/ 190714 w 1600739"/>
                <a:gd name="connsiteY144" fmla="*/ 552578 h 2237491"/>
                <a:gd name="connsiteX145" fmla="*/ 219675 w 1600739"/>
                <a:gd name="connsiteY145" fmla="*/ 556428 h 2237491"/>
                <a:gd name="connsiteX146" fmla="*/ 231105 w 1600739"/>
                <a:gd name="connsiteY146" fmla="*/ 560238 h 2237491"/>
                <a:gd name="connsiteX147" fmla="*/ 214945 w 1600739"/>
                <a:gd name="connsiteY147" fmla="*/ 530290 h 2237491"/>
                <a:gd name="connsiteX148" fmla="*/ 286532 w 1600739"/>
                <a:gd name="connsiteY148" fmla="*/ 483741 h 2237491"/>
                <a:gd name="connsiteX149" fmla="*/ 275167 w 1600739"/>
                <a:gd name="connsiteY149" fmla="*/ 410548 h 2237491"/>
                <a:gd name="connsiteX150" fmla="*/ 341438 w 1600739"/>
                <a:gd name="connsiteY150" fmla="*/ 364207 h 2237491"/>
                <a:gd name="connsiteX151" fmla="*/ 398745 w 1600739"/>
                <a:gd name="connsiteY151" fmla="*/ 390693 h 2237491"/>
                <a:gd name="connsiteX152" fmla="*/ 409404 w 1600739"/>
                <a:gd name="connsiteY152" fmla="*/ 323631 h 2237491"/>
                <a:gd name="connsiteX153" fmla="*/ 471135 w 1600739"/>
                <a:gd name="connsiteY153" fmla="*/ 377358 h 2237491"/>
                <a:gd name="connsiteX154" fmla="*/ 501672 w 1600739"/>
                <a:gd name="connsiteY154" fmla="*/ 314885 h 2237491"/>
                <a:gd name="connsiteX155" fmla="*/ 532566 w 1600739"/>
                <a:gd name="connsiteY155" fmla="*/ 392575 h 2237491"/>
                <a:gd name="connsiteX156" fmla="*/ 600437 w 1600739"/>
                <a:gd name="connsiteY156" fmla="*/ 292530 h 2237491"/>
                <a:gd name="connsiteX157" fmla="*/ 661906 w 1600739"/>
                <a:gd name="connsiteY157" fmla="*/ 359876 h 2237491"/>
                <a:gd name="connsiteX158" fmla="*/ 700804 w 1600739"/>
                <a:gd name="connsiteY158" fmla="*/ 374818 h 2237491"/>
                <a:gd name="connsiteX159" fmla="*/ 754268 w 1600739"/>
                <a:gd name="connsiteY159" fmla="*/ 427006 h 2237491"/>
                <a:gd name="connsiteX160" fmla="*/ 689438 w 1600739"/>
                <a:gd name="connsiteY160" fmla="*/ 335840 h 2237491"/>
                <a:gd name="connsiteX161" fmla="*/ 692800 w 1600739"/>
                <a:gd name="connsiteY161" fmla="*/ 258099 h 2237491"/>
                <a:gd name="connsiteX162" fmla="*/ 665724 w 1600739"/>
                <a:gd name="connsiteY162" fmla="*/ 216399 h 2237491"/>
                <a:gd name="connsiteX163" fmla="*/ 746824 w 1600739"/>
                <a:gd name="connsiteY163" fmla="*/ 218427 h 2237491"/>
                <a:gd name="connsiteX164" fmla="*/ 754934 w 1600739"/>
                <a:gd name="connsiteY164" fmla="*/ 204234 h 2237491"/>
                <a:gd name="connsiteX165" fmla="*/ 758988 w 1600739"/>
                <a:gd name="connsiteY165" fmla="*/ 198152 h 2237491"/>
                <a:gd name="connsiteX166" fmla="*/ 680426 w 1600739"/>
                <a:gd name="connsiteY166" fmla="*/ 188229 h 2237491"/>
                <a:gd name="connsiteX167" fmla="*/ 675861 w 1600739"/>
                <a:gd name="connsiteY167" fmla="*/ 169767 h 2237491"/>
                <a:gd name="connsiteX168" fmla="*/ 706274 w 1600739"/>
                <a:gd name="connsiteY168" fmla="*/ 141382 h 2237491"/>
                <a:gd name="connsiteX169" fmla="*/ 728576 w 1600739"/>
                <a:gd name="connsiteY169" fmla="*/ 123135 h 2237491"/>
                <a:gd name="connsiteX170" fmla="*/ 752906 w 1600739"/>
                <a:gd name="connsiteY170" fmla="*/ 139354 h 2237491"/>
                <a:gd name="connsiteX171" fmla="*/ 773180 w 1600739"/>
                <a:gd name="connsiteY171" fmla="*/ 90694 h 2237491"/>
                <a:gd name="connsiteX172" fmla="*/ 813731 w 1600739"/>
                <a:gd name="connsiteY172" fmla="*/ 108943 h 2237491"/>
                <a:gd name="connsiteX173" fmla="*/ 815758 w 1600739"/>
                <a:gd name="connsiteY173" fmla="*/ 88668 h 2237491"/>
                <a:gd name="connsiteX174" fmla="*/ 823868 w 1600739"/>
                <a:gd name="connsiteY174" fmla="*/ 60283 h 2237491"/>
                <a:gd name="connsiteX175" fmla="*/ 856985 w 1600739"/>
                <a:gd name="connsiteY175" fmla="*/ 120333 h 2237491"/>
                <a:gd name="connsiteX176" fmla="*/ 866446 w 1600739"/>
                <a:gd name="connsiteY176" fmla="*/ 82585 h 2237491"/>
                <a:gd name="connsiteX177" fmla="*/ 860363 w 1600739"/>
                <a:gd name="connsiteY177" fmla="*/ 42036 h 2237491"/>
                <a:gd name="connsiteX178" fmla="*/ 909023 w 1600739"/>
                <a:gd name="connsiteY178" fmla="*/ 19732 h 2237491"/>
                <a:gd name="connsiteX179" fmla="*/ 949573 w 1600739"/>
                <a:gd name="connsiteY179" fmla="*/ 21760 h 2237491"/>
                <a:gd name="connsiteX180" fmla="*/ 1004783 w 1600739"/>
                <a:gd name="connsiteY180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95706 w 1600739"/>
                <a:gd name="connsiteY14" fmla="*/ 367239 h 2237491"/>
                <a:gd name="connsiteX15" fmla="*/ 1191270 w 1600739"/>
                <a:gd name="connsiteY15" fmla="*/ 349266 h 2237491"/>
                <a:gd name="connsiteX16" fmla="*/ 1267305 w 1600739"/>
                <a:gd name="connsiteY16" fmla="*/ 406217 h 2237491"/>
                <a:gd name="connsiteX17" fmla="*/ 1317568 w 1600739"/>
                <a:gd name="connsiteY17" fmla="*/ 356845 h 2237491"/>
                <a:gd name="connsiteX18" fmla="*/ 1340139 w 1600739"/>
                <a:gd name="connsiteY18" fmla="*/ 416612 h 2237491"/>
                <a:gd name="connsiteX19" fmla="*/ 1312606 w 1600739"/>
                <a:gd name="connsiteY19" fmla="*/ 512326 h 2237491"/>
                <a:gd name="connsiteX20" fmla="*/ 1379037 w 1600739"/>
                <a:gd name="connsiteY20" fmla="*/ 452559 h 2237491"/>
                <a:gd name="connsiteX21" fmla="*/ 1505175 w 1600739"/>
                <a:gd name="connsiteY21" fmla="*/ 388244 h 2237491"/>
                <a:gd name="connsiteX22" fmla="*/ 1584572 w 1600739"/>
                <a:gd name="connsiteY22" fmla="*/ 421159 h 2237491"/>
                <a:gd name="connsiteX23" fmla="*/ 1600739 w 1600739"/>
                <a:gd name="connsiteY23" fmla="*/ 488289 h 2237491"/>
                <a:gd name="connsiteX24" fmla="*/ 1493970 w 1600739"/>
                <a:gd name="connsiteY24" fmla="*/ 597429 h 2237491"/>
                <a:gd name="connsiteX25" fmla="*/ 1477802 w 1600739"/>
                <a:gd name="connsiteY25" fmla="*/ 628828 h 2237491"/>
                <a:gd name="connsiteX26" fmla="*/ 1393604 w 1600739"/>
                <a:gd name="connsiteY26" fmla="*/ 654164 h 2237491"/>
                <a:gd name="connsiteX27" fmla="*/ 1384639 w 1600739"/>
                <a:gd name="connsiteY27" fmla="*/ 703753 h 2237491"/>
                <a:gd name="connsiteX28" fmla="*/ 1424338 w 1600739"/>
                <a:gd name="connsiteY28" fmla="*/ 760272 h 2237491"/>
                <a:gd name="connsiteX29" fmla="*/ 1422577 w 1600739"/>
                <a:gd name="connsiteY29" fmla="*/ 867680 h 2237491"/>
                <a:gd name="connsiteX30" fmla="*/ 1404969 w 1600739"/>
                <a:gd name="connsiteY30" fmla="*/ 972489 h 2237491"/>
                <a:gd name="connsiteX31" fmla="*/ 1443860 w 1600739"/>
                <a:gd name="connsiteY31" fmla="*/ 1023954 h 2237491"/>
                <a:gd name="connsiteX32" fmla="*/ 1433567 w 1600739"/>
                <a:gd name="connsiteY32" fmla="*/ 1081380 h 2237491"/>
                <a:gd name="connsiteX33" fmla="*/ 1416086 w 1600739"/>
                <a:gd name="connsiteY33" fmla="*/ 1056001 h 2237491"/>
                <a:gd name="connsiteX34" fmla="*/ 1393604 w 1600739"/>
                <a:gd name="connsiteY34" fmla="*/ 1050229 h 2237491"/>
                <a:gd name="connsiteX35" fmla="*/ 1351504 w 1600739"/>
                <a:gd name="connsiteY35" fmla="*/ 1081629 h 2237491"/>
                <a:gd name="connsiteX36" fmla="*/ 1396805 w 1600739"/>
                <a:gd name="connsiteY36" fmla="*/ 1138364 h 2237491"/>
                <a:gd name="connsiteX37" fmla="*/ 1404969 w 1600739"/>
                <a:gd name="connsiteY37" fmla="*/ 1220652 h 2237491"/>
                <a:gd name="connsiteX38" fmla="*/ 1379037 w 1600739"/>
                <a:gd name="connsiteY38" fmla="*/ 1226499 h 2237491"/>
                <a:gd name="connsiteX39" fmla="*/ 1412972 w 1600739"/>
                <a:gd name="connsiteY39" fmla="*/ 1308787 h 2237491"/>
                <a:gd name="connsiteX40" fmla="*/ 1339271 w 1600739"/>
                <a:gd name="connsiteY40" fmla="*/ 1311391 h 2237491"/>
                <a:gd name="connsiteX41" fmla="*/ 1385440 w 1600739"/>
                <a:gd name="connsiteY41" fmla="*/ 1350580 h 2237491"/>
                <a:gd name="connsiteX42" fmla="*/ 1374075 w 1600739"/>
                <a:gd name="connsiteY42" fmla="*/ 1378948 h 2237491"/>
                <a:gd name="connsiteX43" fmla="*/ 1340139 w 1600739"/>
                <a:gd name="connsiteY43" fmla="*/ 1389559 h 2237491"/>
                <a:gd name="connsiteX44" fmla="*/ 1291321 w 1600739"/>
                <a:gd name="connsiteY44" fmla="*/ 1389648 h 2237491"/>
                <a:gd name="connsiteX45" fmla="*/ 1336937 w 1600739"/>
                <a:gd name="connsiteY45" fmla="*/ 1446294 h 2237491"/>
                <a:gd name="connsiteX46" fmla="*/ 1336937 w 1600739"/>
                <a:gd name="connsiteY46" fmla="*/ 1482241 h 2237491"/>
                <a:gd name="connsiteX47" fmla="*/ 1244619 w 1600739"/>
                <a:gd name="connsiteY47" fmla="*/ 1469918 h 2237491"/>
                <a:gd name="connsiteX48" fmla="*/ 1285462 w 1600739"/>
                <a:gd name="connsiteY48" fmla="*/ 1492994 h 2237491"/>
                <a:gd name="connsiteX49" fmla="*/ 1306203 w 1600739"/>
                <a:gd name="connsiteY49" fmla="*/ 1505454 h 2237491"/>
                <a:gd name="connsiteX50" fmla="*/ 1340139 w 1600739"/>
                <a:gd name="connsiteY50" fmla="*/ 1538977 h 2237491"/>
                <a:gd name="connsiteX51" fmla="*/ 1351504 w 1600739"/>
                <a:gd name="connsiteY51" fmla="*/ 1598744 h 2237491"/>
                <a:gd name="connsiteX52" fmla="*/ 1301241 w 1600739"/>
                <a:gd name="connsiteY52" fmla="*/ 1612170 h 2237491"/>
                <a:gd name="connsiteX53" fmla="*/ 1294691 w 1600739"/>
                <a:gd name="connsiteY53" fmla="*/ 1568847 h 2237491"/>
                <a:gd name="connsiteX54" fmla="*/ 1239773 w 1600739"/>
                <a:gd name="connsiteY54" fmla="*/ 1528582 h 2237491"/>
                <a:gd name="connsiteX55" fmla="*/ 1252079 w 1600739"/>
                <a:gd name="connsiteY55" fmla="*/ 1568019 h 2237491"/>
                <a:gd name="connsiteX56" fmla="*/ 1246470 w 1600739"/>
                <a:gd name="connsiteY56" fmla="*/ 1569888 h 2237491"/>
                <a:gd name="connsiteX57" fmla="*/ 1170270 w 1600739"/>
                <a:gd name="connsiteY57" fmla="*/ 1573698 h 2237491"/>
                <a:gd name="connsiteX58" fmla="*/ 1164555 w 1600739"/>
                <a:gd name="connsiteY58" fmla="*/ 1577508 h 2237491"/>
                <a:gd name="connsiteX59" fmla="*/ 1170270 w 1600739"/>
                <a:gd name="connsiteY59" fmla="*/ 1579413 h 2237491"/>
                <a:gd name="connsiteX60" fmla="*/ 1206465 w 1600739"/>
                <a:gd name="connsiteY60" fmla="*/ 1581318 h 2237491"/>
                <a:gd name="connsiteX61" fmla="*/ 1214085 w 1600739"/>
                <a:gd name="connsiteY61" fmla="*/ 1583223 h 2237491"/>
                <a:gd name="connsiteX62" fmla="*/ 1223610 w 1600739"/>
                <a:gd name="connsiteY62" fmla="*/ 1585128 h 2237491"/>
                <a:gd name="connsiteX63" fmla="*/ 1235040 w 1600739"/>
                <a:gd name="connsiteY63" fmla="*/ 1588938 h 2237491"/>
                <a:gd name="connsiteX64" fmla="*/ 1250280 w 1600739"/>
                <a:gd name="connsiteY64" fmla="*/ 1590843 h 2237491"/>
                <a:gd name="connsiteX65" fmla="*/ 1258955 w 1600739"/>
                <a:gd name="connsiteY65" fmla="*/ 1590054 h 2237491"/>
                <a:gd name="connsiteX66" fmla="*/ 1259302 w 1600739"/>
                <a:gd name="connsiteY66" fmla="*/ 1591164 h 2237491"/>
                <a:gd name="connsiteX67" fmla="*/ 1191759 w 1600739"/>
                <a:gd name="connsiteY67" fmla="*/ 1620023 h 2237491"/>
                <a:gd name="connsiteX68" fmla="*/ 1166879 w 1600739"/>
                <a:gd name="connsiteY68" fmla="*/ 1635586 h 2237491"/>
                <a:gd name="connsiteX69" fmla="*/ 1221126 w 1600739"/>
                <a:gd name="connsiteY69" fmla="*/ 1638747 h 2237491"/>
                <a:gd name="connsiteX70" fmla="*/ 1249444 w 1600739"/>
                <a:gd name="connsiteY70" fmla="*/ 1649933 h 2237491"/>
                <a:gd name="connsiteX71" fmla="*/ 1332135 w 1600739"/>
                <a:gd name="connsiteY71" fmla="*/ 1637506 h 2237491"/>
                <a:gd name="connsiteX72" fmla="*/ 1264104 w 1600739"/>
                <a:gd name="connsiteY72" fmla="*/ 1697273 h 2237491"/>
                <a:gd name="connsiteX73" fmla="*/ 1191270 w 1600739"/>
                <a:gd name="connsiteY73" fmla="*/ 1751193 h 2237491"/>
                <a:gd name="connsiteX74" fmla="*/ 1113634 w 1600739"/>
                <a:gd name="connsiteY74" fmla="*/ 1771981 h 2237491"/>
                <a:gd name="connsiteX75" fmla="*/ 1072462 w 1600739"/>
                <a:gd name="connsiteY75" fmla="*/ 1751026 h 2237491"/>
                <a:gd name="connsiteX76" fmla="*/ 1079220 w 1600739"/>
                <a:gd name="connsiteY76" fmla="*/ 1780778 h 2237491"/>
                <a:gd name="connsiteX77" fmla="*/ 1022872 w 1600739"/>
                <a:gd name="connsiteY77" fmla="*/ 1860333 h 2237491"/>
                <a:gd name="connsiteX78" fmla="*/ 967967 w 1600739"/>
                <a:gd name="connsiteY78" fmla="*/ 1902126 h 2237491"/>
                <a:gd name="connsiteX79" fmla="*/ 898604 w 1600739"/>
                <a:gd name="connsiteY79" fmla="*/ 1929534 h 2237491"/>
                <a:gd name="connsiteX80" fmla="*/ 859257 w 1600739"/>
                <a:gd name="connsiteY80" fmla="*/ 1897240 h 2237491"/>
                <a:gd name="connsiteX81" fmla="*/ 877205 w 1600739"/>
                <a:gd name="connsiteY81" fmla="*/ 1944567 h 2237491"/>
                <a:gd name="connsiteX82" fmla="*/ 852730 w 1600739"/>
                <a:gd name="connsiteY82" fmla="*/ 1986401 h 2237491"/>
                <a:gd name="connsiteX83" fmla="*/ 827370 w 1600739"/>
                <a:gd name="connsiteY83" fmla="*/ 1990893 h 2237491"/>
                <a:gd name="connsiteX84" fmla="*/ 854635 w 1600739"/>
                <a:gd name="connsiteY84" fmla="*/ 2008235 h 2237491"/>
                <a:gd name="connsiteX85" fmla="*/ 838467 w 1600739"/>
                <a:gd name="connsiteY85" fmla="*/ 2043965 h 2237491"/>
                <a:gd name="connsiteX86" fmla="*/ 800178 w 1600739"/>
                <a:gd name="connsiteY86" fmla="*/ 2070346 h 2237491"/>
                <a:gd name="connsiteX87" fmla="*/ 807733 w 1600739"/>
                <a:gd name="connsiteY87" fmla="*/ 2126253 h 2237491"/>
                <a:gd name="connsiteX88" fmla="*/ 796368 w 1600739"/>
                <a:gd name="connsiteY88" fmla="*/ 2168046 h 2237491"/>
                <a:gd name="connsiteX89" fmla="*/ 790718 w 1600739"/>
                <a:gd name="connsiteY89" fmla="*/ 2228849 h 2237491"/>
                <a:gd name="connsiteX90" fmla="*/ 755923 w 1600739"/>
                <a:gd name="connsiteY90" fmla="*/ 2237457 h 2237491"/>
                <a:gd name="connsiteX91" fmla="*/ 746105 w 1600739"/>
                <a:gd name="connsiteY91" fmla="*/ 2217419 h 2237491"/>
                <a:gd name="connsiteX92" fmla="*/ 711058 w 1600739"/>
                <a:gd name="connsiteY92" fmla="*/ 2211819 h 2237491"/>
                <a:gd name="connsiteX93" fmla="*/ 681193 w 1600739"/>
                <a:gd name="connsiteY93" fmla="*/ 2178657 h 2237491"/>
                <a:gd name="connsiteX94" fmla="*/ 655503 w 1600739"/>
                <a:gd name="connsiteY94" fmla="*/ 2178657 h 2237491"/>
                <a:gd name="connsiteX95" fmla="*/ 627970 w 1600739"/>
                <a:gd name="connsiteY95" fmla="*/ 2150073 h 2237491"/>
                <a:gd name="connsiteX96" fmla="*/ 614918 w 1600739"/>
                <a:gd name="connsiteY96" fmla="*/ 2113544 h 2237491"/>
                <a:gd name="connsiteX97" fmla="*/ 617054 w 1600739"/>
                <a:gd name="connsiteY97" fmla="*/ 2083633 h 2237491"/>
                <a:gd name="connsiteX98" fmla="*/ 588302 w 1600739"/>
                <a:gd name="connsiteY98" fmla="*/ 2067629 h 2237491"/>
                <a:gd name="connsiteX99" fmla="*/ 597827 w 1600739"/>
                <a:gd name="connsiteY99" fmla="*/ 2040903 h 2237491"/>
                <a:gd name="connsiteX100" fmla="*/ 567916 w 1600739"/>
                <a:gd name="connsiteY100" fmla="*/ 2036631 h 2237491"/>
                <a:gd name="connsiteX101" fmla="*/ 549410 w 1600739"/>
                <a:gd name="connsiteY101" fmla="*/ 2013101 h 2237491"/>
                <a:gd name="connsiteX102" fmla="*/ 557272 w 1600739"/>
                <a:gd name="connsiteY102" fmla="*/ 1987216 h 2237491"/>
                <a:gd name="connsiteX103" fmla="*/ 533733 w 1600739"/>
                <a:gd name="connsiteY103" fmla="*/ 1978947 h 2237491"/>
                <a:gd name="connsiteX104" fmla="*/ 549798 w 1600739"/>
                <a:gd name="connsiteY104" fmla="*/ 1946389 h 2237491"/>
                <a:gd name="connsiteX105" fmla="*/ 516641 w 1600739"/>
                <a:gd name="connsiteY105" fmla="*/ 1934081 h 2237491"/>
                <a:gd name="connsiteX106" fmla="*/ 513037 w 1600739"/>
                <a:gd name="connsiteY106" fmla="*/ 1896063 h 2237491"/>
                <a:gd name="connsiteX107" fmla="*/ 524402 w 1600739"/>
                <a:gd name="connsiteY107" fmla="*/ 1852754 h 2237491"/>
                <a:gd name="connsiteX108" fmla="*/ 505033 w 1600739"/>
                <a:gd name="connsiteY108" fmla="*/ 1828933 h 2237491"/>
                <a:gd name="connsiteX109" fmla="*/ 532566 w 1600739"/>
                <a:gd name="connsiteY109" fmla="*/ 1757040 h 2237491"/>
                <a:gd name="connsiteX110" fmla="*/ 569703 w 1600739"/>
                <a:gd name="connsiteY110" fmla="*/ 1733219 h 2237491"/>
                <a:gd name="connsiteX111" fmla="*/ 582669 w 1600739"/>
                <a:gd name="connsiteY111" fmla="*/ 1704852 h 2237491"/>
                <a:gd name="connsiteX112" fmla="*/ 585871 w 1600739"/>
                <a:gd name="connsiteY112" fmla="*/ 1650931 h 2237491"/>
                <a:gd name="connsiteX113" fmla="*/ 555136 w 1600739"/>
                <a:gd name="connsiteY113" fmla="*/ 1673452 h 2237491"/>
                <a:gd name="connsiteX114" fmla="*/ 521824 w 1600739"/>
                <a:gd name="connsiteY114" fmla="*/ 1652087 h 2237491"/>
                <a:gd name="connsiteX115" fmla="*/ 485504 w 1600739"/>
                <a:gd name="connsiteY115" fmla="*/ 1622564 h 2237491"/>
                <a:gd name="connsiteX116" fmla="*/ 493668 w 1600739"/>
                <a:gd name="connsiteY116" fmla="*/ 1588349 h 2237491"/>
                <a:gd name="connsiteX117" fmla="*/ 559657 w 1600739"/>
                <a:gd name="connsiteY117" fmla="*/ 1628667 h 2237491"/>
                <a:gd name="connsiteX118" fmla="*/ 574505 w 1600739"/>
                <a:gd name="connsiteY118" fmla="*/ 1606106 h 2237491"/>
                <a:gd name="connsiteX119" fmla="*/ 527604 w 1600739"/>
                <a:gd name="connsiteY119" fmla="*/ 1555434 h 2237491"/>
                <a:gd name="connsiteX120" fmla="*/ 505033 w 1600739"/>
                <a:gd name="connsiteY120" fmla="*/ 1531397 h 2237491"/>
                <a:gd name="connsiteX121" fmla="*/ 479101 w 1600739"/>
                <a:gd name="connsiteY121" fmla="*/ 1542008 h 2237491"/>
                <a:gd name="connsiteX122" fmla="*/ 456371 w 1600739"/>
                <a:gd name="connsiteY122" fmla="*/ 1524035 h 2237491"/>
                <a:gd name="connsiteX123" fmla="*/ 485504 w 1600739"/>
                <a:gd name="connsiteY123" fmla="*/ 1449326 h 2237491"/>
                <a:gd name="connsiteX124" fmla="*/ 470938 w 1600739"/>
                <a:gd name="connsiteY124" fmla="*/ 1422474 h 2237491"/>
                <a:gd name="connsiteX125" fmla="*/ 448367 w 1600739"/>
                <a:gd name="connsiteY125" fmla="*/ 1361191 h 2237491"/>
                <a:gd name="connsiteX126" fmla="*/ 417633 w 1600739"/>
                <a:gd name="connsiteY126" fmla="*/ 1270025 h 2237491"/>
                <a:gd name="connsiteX127" fmla="*/ 383537 w 1600739"/>
                <a:gd name="connsiteY127" fmla="*/ 1234078 h 2237491"/>
                <a:gd name="connsiteX128" fmla="*/ 383537 w 1600739"/>
                <a:gd name="connsiteY128" fmla="*/ 1192284 h 2237491"/>
                <a:gd name="connsiteX129" fmla="*/ 314065 w 1600739"/>
                <a:gd name="connsiteY129" fmla="*/ 1135332 h 2237491"/>
                <a:gd name="connsiteX130" fmla="*/ 260600 w 1600739"/>
                <a:gd name="connsiteY130" fmla="*/ 1127970 h 2237491"/>
                <a:gd name="connsiteX131" fmla="*/ 187767 w 1600739"/>
                <a:gd name="connsiteY131" fmla="*/ 1131001 h 2237491"/>
                <a:gd name="connsiteX132" fmla="*/ 126298 w 1600739"/>
                <a:gd name="connsiteY132" fmla="*/ 1142911 h 2237491"/>
                <a:gd name="connsiteX133" fmla="*/ 112709 w 1600739"/>
                <a:gd name="connsiteY133" fmla="*/ 1087915 h 2237491"/>
                <a:gd name="connsiteX134" fmla="*/ 50103 w 1600739"/>
                <a:gd name="connsiteY134" fmla="*/ 1042867 h 2237491"/>
                <a:gd name="connsiteX135" fmla="*/ 118135 w 1600739"/>
                <a:gd name="connsiteY135" fmla="*/ 1008436 h 2237491"/>
                <a:gd name="connsiteX136" fmla="*/ 168398 w 1600739"/>
                <a:gd name="connsiteY136" fmla="*/ 1000856 h 2237491"/>
                <a:gd name="connsiteX137" fmla="*/ 181575 w 1600739"/>
                <a:gd name="connsiteY137" fmla="*/ 975528 h 2237491"/>
                <a:gd name="connsiteX138" fmla="*/ 58267 w 1600739"/>
                <a:gd name="connsiteY138" fmla="*/ 972489 h 2237491"/>
                <a:gd name="connsiteX139" fmla="*/ 0 w 1600739"/>
                <a:gd name="connsiteY139" fmla="*/ 926148 h 2237491"/>
                <a:gd name="connsiteX140" fmla="*/ 3202 w 1600739"/>
                <a:gd name="connsiteY140" fmla="*/ 879806 h 2237491"/>
                <a:gd name="connsiteX141" fmla="*/ 103568 w 1600739"/>
                <a:gd name="connsiteY141" fmla="*/ 823071 h 2237491"/>
                <a:gd name="connsiteX142" fmla="*/ 191448 w 1600739"/>
                <a:gd name="connsiteY142" fmla="*/ 806376 h 2237491"/>
                <a:gd name="connsiteX143" fmla="*/ 220471 w 1600739"/>
                <a:gd name="connsiteY143" fmla="*/ 670116 h 2237491"/>
                <a:gd name="connsiteX144" fmla="*/ 147029 w 1600739"/>
                <a:gd name="connsiteY144" fmla="*/ 630485 h 2237491"/>
                <a:gd name="connsiteX145" fmla="*/ 190714 w 1600739"/>
                <a:gd name="connsiteY145" fmla="*/ 552578 h 2237491"/>
                <a:gd name="connsiteX146" fmla="*/ 219675 w 1600739"/>
                <a:gd name="connsiteY146" fmla="*/ 556428 h 2237491"/>
                <a:gd name="connsiteX147" fmla="*/ 231105 w 1600739"/>
                <a:gd name="connsiteY147" fmla="*/ 560238 h 2237491"/>
                <a:gd name="connsiteX148" fmla="*/ 214945 w 1600739"/>
                <a:gd name="connsiteY148" fmla="*/ 530290 h 2237491"/>
                <a:gd name="connsiteX149" fmla="*/ 286532 w 1600739"/>
                <a:gd name="connsiteY149" fmla="*/ 483741 h 2237491"/>
                <a:gd name="connsiteX150" fmla="*/ 275167 w 1600739"/>
                <a:gd name="connsiteY150" fmla="*/ 410548 h 2237491"/>
                <a:gd name="connsiteX151" fmla="*/ 341438 w 1600739"/>
                <a:gd name="connsiteY151" fmla="*/ 364207 h 2237491"/>
                <a:gd name="connsiteX152" fmla="*/ 398745 w 1600739"/>
                <a:gd name="connsiteY152" fmla="*/ 390693 h 2237491"/>
                <a:gd name="connsiteX153" fmla="*/ 409404 w 1600739"/>
                <a:gd name="connsiteY153" fmla="*/ 323631 h 2237491"/>
                <a:gd name="connsiteX154" fmla="*/ 471135 w 1600739"/>
                <a:gd name="connsiteY154" fmla="*/ 377358 h 2237491"/>
                <a:gd name="connsiteX155" fmla="*/ 501672 w 1600739"/>
                <a:gd name="connsiteY155" fmla="*/ 314885 h 2237491"/>
                <a:gd name="connsiteX156" fmla="*/ 532566 w 1600739"/>
                <a:gd name="connsiteY156" fmla="*/ 392575 h 2237491"/>
                <a:gd name="connsiteX157" fmla="*/ 600437 w 1600739"/>
                <a:gd name="connsiteY157" fmla="*/ 292530 h 2237491"/>
                <a:gd name="connsiteX158" fmla="*/ 661906 w 1600739"/>
                <a:gd name="connsiteY158" fmla="*/ 359876 h 2237491"/>
                <a:gd name="connsiteX159" fmla="*/ 700804 w 1600739"/>
                <a:gd name="connsiteY159" fmla="*/ 374818 h 2237491"/>
                <a:gd name="connsiteX160" fmla="*/ 754268 w 1600739"/>
                <a:gd name="connsiteY160" fmla="*/ 427006 h 2237491"/>
                <a:gd name="connsiteX161" fmla="*/ 689438 w 1600739"/>
                <a:gd name="connsiteY161" fmla="*/ 335840 h 2237491"/>
                <a:gd name="connsiteX162" fmla="*/ 692800 w 1600739"/>
                <a:gd name="connsiteY162" fmla="*/ 258099 h 2237491"/>
                <a:gd name="connsiteX163" fmla="*/ 665724 w 1600739"/>
                <a:gd name="connsiteY163" fmla="*/ 216399 h 2237491"/>
                <a:gd name="connsiteX164" fmla="*/ 746824 w 1600739"/>
                <a:gd name="connsiteY164" fmla="*/ 218427 h 2237491"/>
                <a:gd name="connsiteX165" fmla="*/ 754934 w 1600739"/>
                <a:gd name="connsiteY165" fmla="*/ 204234 h 2237491"/>
                <a:gd name="connsiteX166" fmla="*/ 758988 w 1600739"/>
                <a:gd name="connsiteY166" fmla="*/ 198152 h 2237491"/>
                <a:gd name="connsiteX167" fmla="*/ 680426 w 1600739"/>
                <a:gd name="connsiteY167" fmla="*/ 188229 h 2237491"/>
                <a:gd name="connsiteX168" fmla="*/ 675861 w 1600739"/>
                <a:gd name="connsiteY168" fmla="*/ 169767 h 2237491"/>
                <a:gd name="connsiteX169" fmla="*/ 706274 w 1600739"/>
                <a:gd name="connsiteY169" fmla="*/ 141382 h 2237491"/>
                <a:gd name="connsiteX170" fmla="*/ 728576 w 1600739"/>
                <a:gd name="connsiteY170" fmla="*/ 123135 h 2237491"/>
                <a:gd name="connsiteX171" fmla="*/ 752906 w 1600739"/>
                <a:gd name="connsiteY171" fmla="*/ 139354 h 2237491"/>
                <a:gd name="connsiteX172" fmla="*/ 773180 w 1600739"/>
                <a:gd name="connsiteY172" fmla="*/ 90694 h 2237491"/>
                <a:gd name="connsiteX173" fmla="*/ 813731 w 1600739"/>
                <a:gd name="connsiteY173" fmla="*/ 108943 h 2237491"/>
                <a:gd name="connsiteX174" fmla="*/ 815758 w 1600739"/>
                <a:gd name="connsiteY174" fmla="*/ 88668 h 2237491"/>
                <a:gd name="connsiteX175" fmla="*/ 823868 w 1600739"/>
                <a:gd name="connsiteY175" fmla="*/ 60283 h 2237491"/>
                <a:gd name="connsiteX176" fmla="*/ 856985 w 1600739"/>
                <a:gd name="connsiteY176" fmla="*/ 120333 h 2237491"/>
                <a:gd name="connsiteX177" fmla="*/ 866446 w 1600739"/>
                <a:gd name="connsiteY177" fmla="*/ 82585 h 2237491"/>
                <a:gd name="connsiteX178" fmla="*/ 860363 w 1600739"/>
                <a:gd name="connsiteY178" fmla="*/ 42036 h 2237491"/>
                <a:gd name="connsiteX179" fmla="*/ 909023 w 1600739"/>
                <a:gd name="connsiteY179" fmla="*/ 19732 h 2237491"/>
                <a:gd name="connsiteX180" fmla="*/ 949573 w 1600739"/>
                <a:gd name="connsiteY180" fmla="*/ 21760 h 2237491"/>
                <a:gd name="connsiteX181" fmla="*/ 1004783 w 1600739"/>
                <a:gd name="connsiteY181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67305 w 1600739"/>
                <a:gd name="connsiteY17" fmla="*/ 406217 h 2237491"/>
                <a:gd name="connsiteX18" fmla="*/ 1317568 w 1600739"/>
                <a:gd name="connsiteY18" fmla="*/ 356845 h 2237491"/>
                <a:gd name="connsiteX19" fmla="*/ 1340139 w 1600739"/>
                <a:gd name="connsiteY19" fmla="*/ 416612 h 2237491"/>
                <a:gd name="connsiteX20" fmla="*/ 1312606 w 1600739"/>
                <a:gd name="connsiteY20" fmla="*/ 512326 h 2237491"/>
                <a:gd name="connsiteX21" fmla="*/ 1379037 w 1600739"/>
                <a:gd name="connsiteY21" fmla="*/ 452559 h 2237491"/>
                <a:gd name="connsiteX22" fmla="*/ 1505175 w 1600739"/>
                <a:gd name="connsiteY22" fmla="*/ 388244 h 2237491"/>
                <a:gd name="connsiteX23" fmla="*/ 1584572 w 1600739"/>
                <a:gd name="connsiteY23" fmla="*/ 421159 h 2237491"/>
                <a:gd name="connsiteX24" fmla="*/ 1600739 w 1600739"/>
                <a:gd name="connsiteY24" fmla="*/ 488289 h 2237491"/>
                <a:gd name="connsiteX25" fmla="*/ 1493970 w 1600739"/>
                <a:gd name="connsiteY25" fmla="*/ 597429 h 2237491"/>
                <a:gd name="connsiteX26" fmla="*/ 1477802 w 1600739"/>
                <a:gd name="connsiteY26" fmla="*/ 628828 h 2237491"/>
                <a:gd name="connsiteX27" fmla="*/ 1393604 w 1600739"/>
                <a:gd name="connsiteY27" fmla="*/ 654164 h 2237491"/>
                <a:gd name="connsiteX28" fmla="*/ 1384639 w 1600739"/>
                <a:gd name="connsiteY28" fmla="*/ 703753 h 2237491"/>
                <a:gd name="connsiteX29" fmla="*/ 1424338 w 1600739"/>
                <a:gd name="connsiteY29" fmla="*/ 760272 h 2237491"/>
                <a:gd name="connsiteX30" fmla="*/ 1422577 w 1600739"/>
                <a:gd name="connsiteY30" fmla="*/ 867680 h 2237491"/>
                <a:gd name="connsiteX31" fmla="*/ 1404969 w 1600739"/>
                <a:gd name="connsiteY31" fmla="*/ 972489 h 2237491"/>
                <a:gd name="connsiteX32" fmla="*/ 1443860 w 1600739"/>
                <a:gd name="connsiteY32" fmla="*/ 1023954 h 2237491"/>
                <a:gd name="connsiteX33" fmla="*/ 1433567 w 1600739"/>
                <a:gd name="connsiteY33" fmla="*/ 1081380 h 2237491"/>
                <a:gd name="connsiteX34" fmla="*/ 1416086 w 1600739"/>
                <a:gd name="connsiteY34" fmla="*/ 1056001 h 2237491"/>
                <a:gd name="connsiteX35" fmla="*/ 1393604 w 1600739"/>
                <a:gd name="connsiteY35" fmla="*/ 1050229 h 2237491"/>
                <a:gd name="connsiteX36" fmla="*/ 1351504 w 1600739"/>
                <a:gd name="connsiteY36" fmla="*/ 1081629 h 2237491"/>
                <a:gd name="connsiteX37" fmla="*/ 1396805 w 1600739"/>
                <a:gd name="connsiteY37" fmla="*/ 1138364 h 2237491"/>
                <a:gd name="connsiteX38" fmla="*/ 1404969 w 1600739"/>
                <a:gd name="connsiteY38" fmla="*/ 1220652 h 2237491"/>
                <a:gd name="connsiteX39" fmla="*/ 1379037 w 1600739"/>
                <a:gd name="connsiteY39" fmla="*/ 1226499 h 2237491"/>
                <a:gd name="connsiteX40" fmla="*/ 1412972 w 1600739"/>
                <a:gd name="connsiteY40" fmla="*/ 1308787 h 2237491"/>
                <a:gd name="connsiteX41" fmla="*/ 1339271 w 1600739"/>
                <a:gd name="connsiteY41" fmla="*/ 1311391 h 2237491"/>
                <a:gd name="connsiteX42" fmla="*/ 1385440 w 1600739"/>
                <a:gd name="connsiteY42" fmla="*/ 1350580 h 2237491"/>
                <a:gd name="connsiteX43" fmla="*/ 1374075 w 1600739"/>
                <a:gd name="connsiteY43" fmla="*/ 1378948 h 2237491"/>
                <a:gd name="connsiteX44" fmla="*/ 1340139 w 1600739"/>
                <a:gd name="connsiteY44" fmla="*/ 1389559 h 2237491"/>
                <a:gd name="connsiteX45" fmla="*/ 1291321 w 1600739"/>
                <a:gd name="connsiteY45" fmla="*/ 1389648 h 2237491"/>
                <a:gd name="connsiteX46" fmla="*/ 1336937 w 1600739"/>
                <a:gd name="connsiteY46" fmla="*/ 1446294 h 2237491"/>
                <a:gd name="connsiteX47" fmla="*/ 1336937 w 1600739"/>
                <a:gd name="connsiteY47" fmla="*/ 1482241 h 2237491"/>
                <a:gd name="connsiteX48" fmla="*/ 1244619 w 1600739"/>
                <a:gd name="connsiteY48" fmla="*/ 1469918 h 2237491"/>
                <a:gd name="connsiteX49" fmla="*/ 1285462 w 1600739"/>
                <a:gd name="connsiteY49" fmla="*/ 1492994 h 2237491"/>
                <a:gd name="connsiteX50" fmla="*/ 1306203 w 1600739"/>
                <a:gd name="connsiteY50" fmla="*/ 1505454 h 2237491"/>
                <a:gd name="connsiteX51" fmla="*/ 1340139 w 1600739"/>
                <a:gd name="connsiteY51" fmla="*/ 1538977 h 2237491"/>
                <a:gd name="connsiteX52" fmla="*/ 1351504 w 1600739"/>
                <a:gd name="connsiteY52" fmla="*/ 1598744 h 2237491"/>
                <a:gd name="connsiteX53" fmla="*/ 1301241 w 1600739"/>
                <a:gd name="connsiteY53" fmla="*/ 1612170 h 2237491"/>
                <a:gd name="connsiteX54" fmla="*/ 1294691 w 1600739"/>
                <a:gd name="connsiteY54" fmla="*/ 1568847 h 2237491"/>
                <a:gd name="connsiteX55" fmla="*/ 1239773 w 1600739"/>
                <a:gd name="connsiteY55" fmla="*/ 1528582 h 2237491"/>
                <a:gd name="connsiteX56" fmla="*/ 1252079 w 1600739"/>
                <a:gd name="connsiteY56" fmla="*/ 1568019 h 2237491"/>
                <a:gd name="connsiteX57" fmla="*/ 1246470 w 1600739"/>
                <a:gd name="connsiteY57" fmla="*/ 1569888 h 2237491"/>
                <a:gd name="connsiteX58" fmla="*/ 1170270 w 1600739"/>
                <a:gd name="connsiteY58" fmla="*/ 1573698 h 2237491"/>
                <a:gd name="connsiteX59" fmla="*/ 1164555 w 1600739"/>
                <a:gd name="connsiteY59" fmla="*/ 1577508 h 2237491"/>
                <a:gd name="connsiteX60" fmla="*/ 1170270 w 1600739"/>
                <a:gd name="connsiteY60" fmla="*/ 1579413 h 2237491"/>
                <a:gd name="connsiteX61" fmla="*/ 1206465 w 1600739"/>
                <a:gd name="connsiteY61" fmla="*/ 1581318 h 2237491"/>
                <a:gd name="connsiteX62" fmla="*/ 1214085 w 1600739"/>
                <a:gd name="connsiteY62" fmla="*/ 1583223 h 2237491"/>
                <a:gd name="connsiteX63" fmla="*/ 1223610 w 1600739"/>
                <a:gd name="connsiteY63" fmla="*/ 1585128 h 2237491"/>
                <a:gd name="connsiteX64" fmla="*/ 1235040 w 1600739"/>
                <a:gd name="connsiteY64" fmla="*/ 1588938 h 2237491"/>
                <a:gd name="connsiteX65" fmla="*/ 1250280 w 1600739"/>
                <a:gd name="connsiteY65" fmla="*/ 1590843 h 2237491"/>
                <a:gd name="connsiteX66" fmla="*/ 1258955 w 1600739"/>
                <a:gd name="connsiteY66" fmla="*/ 1590054 h 2237491"/>
                <a:gd name="connsiteX67" fmla="*/ 1259302 w 1600739"/>
                <a:gd name="connsiteY67" fmla="*/ 1591164 h 2237491"/>
                <a:gd name="connsiteX68" fmla="*/ 1191759 w 1600739"/>
                <a:gd name="connsiteY68" fmla="*/ 1620023 h 2237491"/>
                <a:gd name="connsiteX69" fmla="*/ 1166879 w 1600739"/>
                <a:gd name="connsiteY69" fmla="*/ 1635586 h 2237491"/>
                <a:gd name="connsiteX70" fmla="*/ 1221126 w 1600739"/>
                <a:gd name="connsiteY70" fmla="*/ 1638747 h 2237491"/>
                <a:gd name="connsiteX71" fmla="*/ 1249444 w 1600739"/>
                <a:gd name="connsiteY71" fmla="*/ 1649933 h 2237491"/>
                <a:gd name="connsiteX72" fmla="*/ 1332135 w 1600739"/>
                <a:gd name="connsiteY72" fmla="*/ 1637506 h 2237491"/>
                <a:gd name="connsiteX73" fmla="*/ 1264104 w 1600739"/>
                <a:gd name="connsiteY73" fmla="*/ 1697273 h 2237491"/>
                <a:gd name="connsiteX74" fmla="*/ 1191270 w 1600739"/>
                <a:gd name="connsiteY74" fmla="*/ 1751193 h 2237491"/>
                <a:gd name="connsiteX75" fmla="*/ 1113634 w 1600739"/>
                <a:gd name="connsiteY75" fmla="*/ 1771981 h 2237491"/>
                <a:gd name="connsiteX76" fmla="*/ 1072462 w 1600739"/>
                <a:gd name="connsiteY76" fmla="*/ 1751026 h 2237491"/>
                <a:gd name="connsiteX77" fmla="*/ 1079220 w 1600739"/>
                <a:gd name="connsiteY77" fmla="*/ 1780778 h 2237491"/>
                <a:gd name="connsiteX78" fmla="*/ 1022872 w 1600739"/>
                <a:gd name="connsiteY78" fmla="*/ 1860333 h 2237491"/>
                <a:gd name="connsiteX79" fmla="*/ 967967 w 1600739"/>
                <a:gd name="connsiteY79" fmla="*/ 1902126 h 2237491"/>
                <a:gd name="connsiteX80" fmla="*/ 898604 w 1600739"/>
                <a:gd name="connsiteY80" fmla="*/ 1929534 h 2237491"/>
                <a:gd name="connsiteX81" fmla="*/ 859257 w 1600739"/>
                <a:gd name="connsiteY81" fmla="*/ 1897240 h 2237491"/>
                <a:gd name="connsiteX82" fmla="*/ 877205 w 1600739"/>
                <a:gd name="connsiteY82" fmla="*/ 1944567 h 2237491"/>
                <a:gd name="connsiteX83" fmla="*/ 852730 w 1600739"/>
                <a:gd name="connsiteY83" fmla="*/ 1986401 h 2237491"/>
                <a:gd name="connsiteX84" fmla="*/ 827370 w 1600739"/>
                <a:gd name="connsiteY84" fmla="*/ 1990893 h 2237491"/>
                <a:gd name="connsiteX85" fmla="*/ 854635 w 1600739"/>
                <a:gd name="connsiteY85" fmla="*/ 2008235 h 2237491"/>
                <a:gd name="connsiteX86" fmla="*/ 838467 w 1600739"/>
                <a:gd name="connsiteY86" fmla="*/ 2043965 h 2237491"/>
                <a:gd name="connsiteX87" fmla="*/ 800178 w 1600739"/>
                <a:gd name="connsiteY87" fmla="*/ 2070346 h 2237491"/>
                <a:gd name="connsiteX88" fmla="*/ 807733 w 1600739"/>
                <a:gd name="connsiteY88" fmla="*/ 2126253 h 2237491"/>
                <a:gd name="connsiteX89" fmla="*/ 796368 w 1600739"/>
                <a:gd name="connsiteY89" fmla="*/ 2168046 h 2237491"/>
                <a:gd name="connsiteX90" fmla="*/ 790718 w 1600739"/>
                <a:gd name="connsiteY90" fmla="*/ 2228849 h 2237491"/>
                <a:gd name="connsiteX91" fmla="*/ 755923 w 1600739"/>
                <a:gd name="connsiteY91" fmla="*/ 2237457 h 2237491"/>
                <a:gd name="connsiteX92" fmla="*/ 746105 w 1600739"/>
                <a:gd name="connsiteY92" fmla="*/ 2217419 h 2237491"/>
                <a:gd name="connsiteX93" fmla="*/ 711058 w 1600739"/>
                <a:gd name="connsiteY93" fmla="*/ 2211819 h 2237491"/>
                <a:gd name="connsiteX94" fmla="*/ 681193 w 1600739"/>
                <a:gd name="connsiteY94" fmla="*/ 2178657 h 2237491"/>
                <a:gd name="connsiteX95" fmla="*/ 655503 w 1600739"/>
                <a:gd name="connsiteY95" fmla="*/ 2178657 h 2237491"/>
                <a:gd name="connsiteX96" fmla="*/ 627970 w 1600739"/>
                <a:gd name="connsiteY96" fmla="*/ 2150073 h 2237491"/>
                <a:gd name="connsiteX97" fmla="*/ 614918 w 1600739"/>
                <a:gd name="connsiteY97" fmla="*/ 2113544 h 2237491"/>
                <a:gd name="connsiteX98" fmla="*/ 617054 w 1600739"/>
                <a:gd name="connsiteY98" fmla="*/ 2083633 h 2237491"/>
                <a:gd name="connsiteX99" fmla="*/ 588302 w 1600739"/>
                <a:gd name="connsiteY99" fmla="*/ 2067629 h 2237491"/>
                <a:gd name="connsiteX100" fmla="*/ 597827 w 1600739"/>
                <a:gd name="connsiteY100" fmla="*/ 2040903 h 2237491"/>
                <a:gd name="connsiteX101" fmla="*/ 567916 w 1600739"/>
                <a:gd name="connsiteY101" fmla="*/ 2036631 h 2237491"/>
                <a:gd name="connsiteX102" fmla="*/ 549410 w 1600739"/>
                <a:gd name="connsiteY102" fmla="*/ 2013101 h 2237491"/>
                <a:gd name="connsiteX103" fmla="*/ 557272 w 1600739"/>
                <a:gd name="connsiteY103" fmla="*/ 1987216 h 2237491"/>
                <a:gd name="connsiteX104" fmla="*/ 533733 w 1600739"/>
                <a:gd name="connsiteY104" fmla="*/ 1978947 h 2237491"/>
                <a:gd name="connsiteX105" fmla="*/ 549798 w 1600739"/>
                <a:gd name="connsiteY105" fmla="*/ 1946389 h 2237491"/>
                <a:gd name="connsiteX106" fmla="*/ 516641 w 1600739"/>
                <a:gd name="connsiteY106" fmla="*/ 1934081 h 2237491"/>
                <a:gd name="connsiteX107" fmla="*/ 513037 w 1600739"/>
                <a:gd name="connsiteY107" fmla="*/ 1896063 h 2237491"/>
                <a:gd name="connsiteX108" fmla="*/ 524402 w 1600739"/>
                <a:gd name="connsiteY108" fmla="*/ 1852754 h 2237491"/>
                <a:gd name="connsiteX109" fmla="*/ 505033 w 1600739"/>
                <a:gd name="connsiteY109" fmla="*/ 1828933 h 2237491"/>
                <a:gd name="connsiteX110" fmla="*/ 532566 w 1600739"/>
                <a:gd name="connsiteY110" fmla="*/ 1757040 h 2237491"/>
                <a:gd name="connsiteX111" fmla="*/ 569703 w 1600739"/>
                <a:gd name="connsiteY111" fmla="*/ 1733219 h 2237491"/>
                <a:gd name="connsiteX112" fmla="*/ 582669 w 1600739"/>
                <a:gd name="connsiteY112" fmla="*/ 1704852 h 2237491"/>
                <a:gd name="connsiteX113" fmla="*/ 585871 w 1600739"/>
                <a:gd name="connsiteY113" fmla="*/ 1650931 h 2237491"/>
                <a:gd name="connsiteX114" fmla="*/ 555136 w 1600739"/>
                <a:gd name="connsiteY114" fmla="*/ 1673452 h 2237491"/>
                <a:gd name="connsiteX115" fmla="*/ 521824 w 1600739"/>
                <a:gd name="connsiteY115" fmla="*/ 1652087 h 2237491"/>
                <a:gd name="connsiteX116" fmla="*/ 485504 w 1600739"/>
                <a:gd name="connsiteY116" fmla="*/ 1622564 h 2237491"/>
                <a:gd name="connsiteX117" fmla="*/ 493668 w 1600739"/>
                <a:gd name="connsiteY117" fmla="*/ 1588349 h 2237491"/>
                <a:gd name="connsiteX118" fmla="*/ 559657 w 1600739"/>
                <a:gd name="connsiteY118" fmla="*/ 1628667 h 2237491"/>
                <a:gd name="connsiteX119" fmla="*/ 574505 w 1600739"/>
                <a:gd name="connsiteY119" fmla="*/ 1606106 h 2237491"/>
                <a:gd name="connsiteX120" fmla="*/ 527604 w 1600739"/>
                <a:gd name="connsiteY120" fmla="*/ 1555434 h 2237491"/>
                <a:gd name="connsiteX121" fmla="*/ 505033 w 1600739"/>
                <a:gd name="connsiteY121" fmla="*/ 1531397 h 2237491"/>
                <a:gd name="connsiteX122" fmla="*/ 479101 w 1600739"/>
                <a:gd name="connsiteY122" fmla="*/ 1542008 h 2237491"/>
                <a:gd name="connsiteX123" fmla="*/ 456371 w 1600739"/>
                <a:gd name="connsiteY123" fmla="*/ 1524035 h 2237491"/>
                <a:gd name="connsiteX124" fmla="*/ 485504 w 1600739"/>
                <a:gd name="connsiteY124" fmla="*/ 1449326 h 2237491"/>
                <a:gd name="connsiteX125" fmla="*/ 470938 w 1600739"/>
                <a:gd name="connsiteY125" fmla="*/ 1422474 h 2237491"/>
                <a:gd name="connsiteX126" fmla="*/ 448367 w 1600739"/>
                <a:gd name="connsiteY126" fmla="*/ 1361191 h 2237491"/>
                <a:gd name="connsiteX127" fmla="*/ 417633 w 1600739"/>
                <a:gd name="connsiteY127" fmla="*/ 1270025 h 2237491"/>
                <a:gd name="connsiteX128" fmla="*/ 383537 w 1600739"/>
                <a:gd name="connsiteY128" fmla="*/ 1234078 h 2237491"/>
                <a:gd name="connsiteX129" fmla="*/ 383537 w 1600739"/>
                <a:gd name="connsiteY129" fmla="*/ 1192284 h 2237491"/>
                <a:gd name="connsiteX130" fmla="*/ 314065 w 1600739"/>
                <a:gd name="connsiteY130" fmla="*/ 1135332 h 2237491"/>
                <a:gd name="connsiteX131" fmla="*/ 260600 w 1600739"/>
                <a:gd name="connsiteY131" fmla="*/ 1127970 h 2237491"/>
                <a:gd name="connsiteX132" fmla="*/ 187767 w 1600739"/>
                <a:gd name="connsiteY132" fmla="*/ 1131001 h 2237491"/>
                <a:gd name="connsiteX133" fmla="*/ 126298 w 1600739"/>
                <a:gd name="connsiteY133" fmla="*/ 1142911 h 2237491"/>
                <a:gd name="connsiteX134" fmla="*/ 112709 w 1600739"/>
                <a:gd name="connsiteY134" fmla="*/ 1087915 h 2237491"/>
                <a:gd name="connsiteX135" fmla="*/ 50103 w 1600739"/>
                <a:gd name="connsiteY135" fmla="*/ 1042867 h 2237491"/>
                <a:gd name="connsiteX136" fmla="*/ 118135 w 1600739"/>
                <a:gd name="connsiteY136" fmla="*/ 1008436 h 2237491"/>
                <a:gd name="connsiteX137" fmla="*/ 168398 w 1600739"/>
                <a:gd name="connsiteY137" fmla="*/ 1000856 h 2237491"/>
                <a:gd name="connsiteX138" fmla="*/ 181575 w 1600739"/>
                <a:gd name="connsiteY138" fmla="*/ 975528 h 2237491"/>
                <a:gd name="connsiteX139" fmla="*/ 58267 w 1600739"/>
                <a:gd name="connsiteY139" fmla="*/ 972489 h 2237491"/>
                <a:gd name="connsiteX140" fmla="*/ 0 w 1600739"/>
                <a:gd name="connsiteY140" fmla="*/ 926148 h 2237491"/>
                <a:gd name="connsiteX141" fmla="*/ 3202 w 1600739"/>
                <a:gd name="connsiteY141" fmla="*/ 879806 h 2237491"/>
                <a:gd name="connsiteX142" fmla="*/ 103568 w 1600739"/>
                <a:gd name="connsiteY142" fmla="*/ 823071 h 2237491"/>
                <a:gd name="connsiteX143" fmla="*/ 191448 w 1600739"/>
                <a:gd name="connsiteY143" fmla="*/ 806376 h 2237491"/>
                <a:gd name="connsiteX144" fmla="*/ 220471 w 1600739"/>
                <a:gd name="connsiteY144" fmla="*/ 670116 h 2237491"/>
                <a:gd name="connsiteX145" fmla="*/ 147029 w 1600739"/>
                <a:gd name="connsiteY145" fmla="*/ 630485 h 2237491"/>
                <a:gd name="connsiteX146" fmla="*/ 190714 w 1600739"/>
                <a:gd name="connsiteY146" fmla="*/ 552578 h 2237491"/>
                <a:gd name="connsiteX147" fmla="*/ 219675 w 1600739"/>
                <a:gd name="connsiteY147" fmla="*/ 556428 h 2237491"/>
                <a:gd name="connsiteX148" fmla="*/ 231105 w 1600739"/>
                <a:gd name="connsiteY148" fmla="*/ 560238 h 2237491"/>
                <a:gd name="connsiteX149" fmla="*/ 214945 w 1600739"/>
                <a:gd name="connsiteY149" fmla="*/ 530290 h 2237491"/>
                <a:gd name="connsiteX150" fmla="*/ 286532 w 1600739"/>
                <a:gd name="connsiteY150" fmla="*/ 483741 h 2237491"/>
                <a:gd name="connsiteX151" fmla="*/ 275167 w 1600739"/>
                <a:gd name="connsiteY151" fmla="*/ 410548 h 2237491"/>
                <a:gd name="connsiteX152" fmla="*/ 341438 w 1600739"/>
                <a:gd name="connsiteY152" fmla="*/ 364207 h 2237491"/>
                <a:gd name="connsiteX153" fmla="*/ 398745 w 1600739"/>
                <a:gd name="connsiteY153" fmla="*/ 390693 h 2237491"/>
                <a:gd name="connsiteX154" fmla="*/ 409404 w 1600739"/>
                <a:gd name="connsiteY154" fmla="*/ 323631 h 2237491"/>
                <a:gd name="connsiteX155" fmla="*/ 471135 w 1600739"/>
                <a:gd name="connsiteY155" fmla="*/ 377358 h 2237491"/>
                <a:gd name="connsiteX156" fmla="*/ 501672 w 1600739"/>
                <a:gd name="connsiteY156" fmla="*/ 314885 h 2237491"/>
                <a:gd name="connsiteX157" fmla="*/ 532566 w 1600739"/>
                <a:gd name="connsiteY157" fmla="*/ 392575 h 2237491"/>
                <a:gd name="connsiteX158" fmla="*/ 600437 w 1600739"/>
                <a:gd name="connsiteY158" fmla="*/ 292530 h 2237491"/>
                <a:gd name="connsiteX159" fmla="*/ 661906 w 1600739"/>
                <a:gd name="connsiteY159" fmla="*/ 359876 h 2237491"/>
                <a:gd name="connsiteX160" fmla="*/ 700804 w 1600739"/>
                <a:gd name="connsiteY160" fmla="*/ 374818 h 2237491"/>
                <a:gd name="connsiteX161" fmla="*/ 754268 w 1600739"/>
                <a:gd name="connsiteY161" fmla="*/ 427006 h 2237491"/>
                <a:gd name="connsiteX162" fmla="*/ 689438 w 1600739"/>
                <a:gd name="connsiteY162" fmla="*/ 335840 h 2237491"/>
                <a:gd name="connsiteX163" fmla="*/ 692800 w 1600739"/>
                <a:gd name="connsiteY163" fmla="*/ 258099 h 2237491"/>
                <a:gd name="connsiteX164" fmla="*/ 665724 w 1600739"/>
                <a:gd name="connsiteY164" fmla="*/ 216399 h 2237491"/>
                <a:gd name="connsiteX165" fmla="*/ 746824 w 1600739"/>
                <a:gd name="connsiteY165" fmla="*/ 218427 h 2237491"/>
                <a:gd name="connsiteX166" fmla="*/ 754934 w 1600739"/>
                <a:gd name="connsiteY166" fmla="*/ 204234 h 2237491"/>
                <a:gd name="connsiteX167" fmla="*/ 758988 w 1600739"/>
                <a:gd name="connsiteY167" fmla="*/ 198152 h 2237491"/>
                <a:gd name="connsiteX168" fmla="*/ 680426 w 1600739"/>
                <a:gd name="connsiteY168" fmla="*/ 188229 h 2237491"/>
                <a:gd name="connsiteX169" fmla="*/ 675861 w 1600739"/>
                <a:gd name="connsiteY169" fmla="*/ 169767 h 2237491"/>
                <a:gd name="connsiteX170" fmla="*/ 706274 w 1600739"/>
                <a:gd name="connsiteY170" fmla="*/ 141382 h 2237491"/>
                <a:gd name="connsiteX171" fmla="*/ 728576 w 1600739"/>
                <a:gd name="connsiteY171" fmla="*/ 123135 h 2237491"/>
                <a:gd name="connsiteX172" fmla="*/ 752906 w 1600739"/>
                <a:gd name="connsiteY172" fmla="*/ 139354 h 2237491"/>
                <a:gd name="connsiteX173" fmla="*/ 773180 w 1600739"/>
                <a:gd name="connsiteY173" fmla="*/ 90694 h 2237491"/>
                <a:gd name="connsiteX174" fmla="*/ 813731 w 1600739"/>
                <a:gd name="connsiteY174" fmla="*/ 108943 h 2237491"/>
                <a:gd name="connsiteX175" fmla="*/ 815758 w 1600739"/>
                <a:gd name="connsiteY175" fmla="*/ 88668 h 2237491"/>
                <a:gd name="connsiteX176" fmla="*/ 823868 w 1600739"/>
                <a:gd name="connsiteY176" fmla="*/ 60283 h 2237491"/>
                <a:gd name="connsiteX177" fmla="*/ 856985 w 1600739"/>
                <a:gd name="connsiteY177" fmla="*/ 120333 h 2237491"/>
                <a:gd name="connsiteX178" fmla="*/ 866446 w 1600739"/>
                <a:gd name="connsiteY178" fmla="*/ 82585 h 2237491"/>
                <a:gd name="connsiteX179" fmla="*/ 860363 w 1600739"/>
                <a:gd name="connsiteY179" fmla="*/ 42036 h 2237491"/>
                <a:gd name="connsiteX180" fmla="*/ 909023 w 1600739"/>
                <a:gd name="connsiteY180" fmla="*/ 19732 h 2237491"/>
                <a:gd name="connsiteX181" fmla="*/ 949573 w 1600739"/>
                <a:gd name="connsiteY181" fmla="*/ 21760 h 2237491"/>
                <a:gd name="connsiteX182" fmla="*/ 1004783 w 1600739"/>
                <a:gd name="connsiteY182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317568 w 1600739"/>
                <a:gd name="connsiteY19" fmla="*/ 356845 h 2237491"/>
                <a:gd name="connsiteX20" fmla="*/ 1340139 w 1600739"/>
                <a:gd name="connsiteY20" fmla="*/ 416612 h 2237491"/>
                <a:gd name="connsiteX21" fmla="*/ 1312606 w 1600739"/>
                <a:gd name="connsiteY21" fmla="*/ 512326 h 2237491"/>
                <a:gd name="connsiteX22" fmla="*/ 1379037 w 1600739"/>
                <a:gd name="connsiteY22" fmla="*/ 452559 h 2237491"/>
                <a:gd name="connsiteX23" fmla="*/ 1505175 w 1600739"/>
                <a:gd name="connsiteY23" fmla="*/ 388244 h 2237491"/>
                <a:gd name="connsiteX24" fmla="*/ 1584572 w 1600739"/>
                <a:gd name="connsiteY24" fmla="*/ 421159 h 2237491"/>
                <a:gd name="connsiteX25" fmla="*/ 1600739 w 1600739"/>
                <a:gd name="connsiteY25" fmla="*/ 488289 h 2237491"/>
                <a:gd name="connsiteX26" fmla="*/ 1493970 w 1600739"/>
                <a:gd name="connsiteY26" fmla="*/ 597429 h 2237491"/>
                <a:gd name="connsiteX27" fmla="*/ 1477802 w 1600739"/>
                <a:gd name="connsiteY27" fmla="*/ 628828 h 2237491"/>
                <a:gd name="connsiteX28" fmla="*/ 1393604 w 1600739"/>
                <a:gd name="connsiteY28" fmla="*/ 654164 h 2237491"/>
                <a:gd name="connsiteX29" fmla="*/ 1384639 w 1600739"/>
                <a:gd name="connsiteY29" fmla="*/ 703753 h 2237491"/>
                <a:gd name="connsiteX30" fmla="*/ 1424338 w 1600739"/>
                <a:gd name="connsiteY30" fmla="*/ 760272 h 2237491"/>
                <a:gd name="connsiteX31" fmla="*/ 1422577 w 1600739"/>
                <a:gd name="connsiteY31" fmla="*/ 867680 h 2237491"/>
                <a:gd name="connsiteX32" fmla="*/ 1404969 w 1600739"/>
                <a:gd name="connsiteY32" fmla="*/ 972489 h 2237491"/>
                <a:gd name="connsiteX33" fmla="*/ 1443860 w 1600739"/>
                <a:gd name="connsiteY33" fmla="*/ 1023954 h 2237491"/>
                <a:gd name="connsiteX34" fmla="*/ 1433567 w 1600739"/>
                <a:gd name="connsiteY34" fmla="*/ 1081380 h 2237491"/>
                <a:gd name="connsiteX35" fmla="*/ 1416086 w 1600739"/>
                <a:gd name="connsiteY35" fmla="*/ 1056001 h 2237491"/>
                <a:gd name="connsiteX36" fmla="*/ 1393604 w 1600739"/>
                <a:gd name="connsiteY36" fmla="*/ 1050229 h 2237491"/>
                <a:gd name="connsiteX37" fmla="*/ 1351504 w 1600739"/>
                <a:gd name="connsiteY37" fmla="*/ 1081629 h 2237491"/>
                <a:gd name="connsiteX38" fmla="*/ 1396805 w 1600739"/>
                <a:gd name="connsiteY38" fmla="*/ 1138364 h 2237491"/>
                <a:gd name="connsiteX39" fmla="*/ 1404969 w 1600739"/>
                <a:gd name="connsiteY39" fmla="*/ 1220652 h 2237491"/>
                <a:gd name="connsiteX40" fmla="*/ 1379037 w 1600739"/>
                <a:gd name="connsiteY40" fmla="*/ 1226499 h 2237491"/>
                <a:gd name="connsiteX41" fmla="*/ 1412972 w 1600739"/>
                <a:gd name="connsiteY41" fmla="*/ 1308787 h 2237491"/>
                <a:gd name="connsiteX42" fmla="*/ 1339271 w 1600739"/>
                <a:gd name="connsiteY42" fmla="*/ 1311391 h 2237491"/>
                <a:gd name="connsiteX43" fmla="*/ 1385440 w 1600739"/>
                <a:gd name="connsiteY43" fmla="*/ 1350580 h 2237491"/>
                <a:gd name="connsiteX44" fmla="*/ 1374075 w 1600739"/>
                <a:gd name="connsiteY44" fmla="*/ 1378948 h 2237491"/>
                <a:gd name="connsiteX45" fmla="*/ 1340139 w 1600739"/>
                <a:gd name="connsiteY45" fmla="*/ 1389559 h 2237491"/>
                <a:gd name="connsiteX46" fmla="*/ 1291321 w 1600739"/>
                <a:gd name="connsiteY46" fmla="*/ 1389648 h 2237491"/>
                <a:gd name="connsiteX47" fmla="*/ 1336937 w 1600739"/>
                <a:gd name="connsiteY47" fmla="*/ 1446294 h 2237491"/>
                <a:gd name="connsiteX48" fmla="*/ 1336937 w 1600739"/>
                <a:gd name="connsiteY48" fmla="*/ 1482241 h 2237491"/>
                <a:gd name="connsiteX49" fmla="*/ 1244619 w 1600739"/>
                <a:gd name="connsiteY49" fmla="*/ 1469918 h 2237491"/>
                <a:gd name="connsiteX50" fmla="*/ 1285462 w 1600739"/>
                <a:gd name="connsiteY50" fmla="*/ 1492994 h 2237491"/>
                <a:gd name="connsiteX51" fmla="*/ 1306203 w 1600739"/>
                <a:gd name="connsiteY51" fmla="*/ 1505454 h 2237491"/>
                <a:gd name="connsiteX52" fmla="*/ 1340139 w 1600739"/>
                <a:gd name="connsiteY52" fmla="*/ 1538977 h 2237491"/>
                <a:gd name="connsiteX53" fmla="*/ 1351504 w 1600739"/>
                <a:gd name="connsiteY53" fmla="*/ 1598744 h 2237491"/>
                <a:gd name="connsiteX54" fmla="*/ 1301241 w 1600739"/>
                <a:gd name="connsiteY54" fmla="*/ 1612170 h 2237491"/>
                <a:gd name="connsiteX55" fmla="*/ 1294691 w 1600739"/>
                <a:gd name="connsiteY55" fmla="*/ 1568847 h 2237491"/>
                <a:gd name="connsiteX56" fmla="*/ 1239773 w 1600739"/>
                <a:gd name="connsiteY56" fmla="*/ 1528582 h 2237491"/>
                <a:gd name="connsiteX57" fmla="*/ 1252079 w 1600739"/>
                <a:gd name="connsiteY57" fmla="*/ 1568019 h 2237491"/>
                <a:gd name="connsiteX58" fmla="*/ 1246470 w 1600739"/>
                <a:gd name="connsiteY58" fmla="*/ 1569888 h 2237491"/>
                <a:gd name="connsiteX59" fmla="*/ 1170270 w 1600739"/>
                <a:gd name="connsiteY59" fmla="*/ 1573698 h 2237491"/>
                <a:gd name="connsiteX60" fmla="*/ 1164555 w 1600739"/>
                <a:gd name="connsiteY60" fmla="*/ 1577508 h 2237491"/>
                <a:gd name="connsiteX61" fmla="*/ 1170270 w 1600739"/>
                <a:gd name="connsiteY61" fmla="*/ 1579413 h 2237491"/>
                <a:gd name="connsiteX62" fmla="*/ 1206465 w 1600739"/>
                <a:gd name="connsiteY62" fmla="*/ 1581318 h 2237491"/>
                <a:gd name="connsiteX63" fmla="*/ 1214085 w 1600739"/>
                <a:gd name="connsiteY63" fmla="*/ 1583223 h 2237491"/>
                <a:gd name="connsiteX64" fmla="*/ 1223610 w 1600739"/>
                <a:gd name="connsiteY64" fmla="*/ 1585128 h 2237491"/>
                <a:gd name="connsiteX65" fmla="*/ 1235040 w 1600739"/>
                <a:gd name="connsiteY65" fmla="*/ 1588938 h 2237491"/>
                <a:gd name="connsiteX66" fmla="*/ 1250280 w 1600739"/>
                <a:gd name="connsiteY66" fmla="*/ 1590843 h 2237491"/>
                <a:gd name="connsiteX67" fmla="*/ 1258955 w 1600739"/>
                <a:gd name="connsiteY67" fmla="*/ 1590054 h 2237491"/>
                <a:gd name="connsiteX68" fmla="*/ 1259302 w 1600739"/>
                <a:gd name="connsiteY68" fmla="*/ 1591164 h 2237491"/>
                <a:gd name="connsiteX69" fmla="*/ 1191759 w 1600739"/>
                <a:gd name="connsiteY69" fmla="*/ 1620023 h 2237491"/>
                <a:gd name="connsiteX70" fmla="*/ 1166879 w 1600739"/>
                <a:gd name="connsiteY70" fmla="*/ 1635586 h 2237491"/>
                <a:gd name="connsiteX71" fmla="*/ 1221126 w 1600739"/>
                <a:gd name="connsiteY71" fmla="*/ 1638747 h 2237491"/>
                <a:gd name="connsiteX72" fmla="*/ 1249444 w 1600739"/>
                <a:gd name="connsiteY72" fmla="*/ 1649933 h 2237491"/>
                <a:gd name="connsiteX73" fmla="*/ 1332135 w 1600739"/>
                <a:gd name="connsiteY73" fmla="*/ 1637506 h 2237491"/>
                <a:gd name="connsiteX74" fmla="*/ 1264104 w 1600739"/>
                <a:gd name="connsiteY74" fmla="*/ 1697273 h 2237491"/>
                <a:gd name="connsiteX75" fmla="*/ 1191270 w 1600739"/>
                <a:gd name="connsiteY75" fmla="*/ 1751193 h 2237491"/>
                <a:gd name="connsiteX76" fmla="*/ 1113634 w 1600739"/>
                <a:gd name="connsiteY76" fmla="*/ 1771981 h 2237491"/>
                <a:gd name="connsiteX77" fmla="*/ 1072462 w 1600739"/>
                <a:gd name="connsiteY77" fmla="*/ 1751026 h 2237491"/>
                <a:gd name="connsiteX78" fmla="*/ 1079220 w 1600739"/>
                <a:gd name="connsiteY78" fmla="*/ 1780778 h 2237491"/>
                <a:gd name="connsiteX79" fmla="*/ 1022872 w 1600739"/>
                <a:gd name="connsiteY79" fmla="*/ 1860333 h 2237491"/>
                <a:gd name="connsiteX80" fmla="*/ 967967 w 1600739"/>
                <a:gd name="connsiteY80" fmla="*/ 1902126 h 2237491"/>
                <a:gd name="connsiteX81" fmla="*/ 898604 w 1600739"/>
                <a:gd name="connsiteY81" fmla="*/ 1929534 h 2237491"/>
                <a:gd name="connsiteX82" fmla="*/ 859257 w 1600739"/>
                <a:gd name="connsiteY82" fmla="*/ 1897240 h 2237491"/>
                <a:gd name="connsiteX83" fmla="*/ 877205 w 1600739"/>
                <a:gd name="connsiteY83" fmla="*/ 1944567 h 2237491"/>
                <a:gd name="connsiteX84" fmla="*/ 852730 w 1600739"/>
                <a:gd name="connsiteY84" fmla="*/ 1986401 h 2237491"/>
                <a:gd name="connsiteX85" fmla="*/ 827370 w 1600739"/>
                <a:gd name="connsiteY85" fmla="*/ 1990893 h 2237491"/>
                <a:gd name="connsiteX86" fmla="*/ 854635 w 1600739"/>
                <a:gd name="connsiteY86" fmla="*/ 2008235 h 2237491"/>
                <a:gd name="connsiteX87" fmla="*/ 838467 w 1600739"/>
                <a:gd name="connsiteY87" fmla="*/ 2043965 h 2237491"/>
                <a:gd name="connsiteX88" fmla="*/ 800178 w 1600739"/>
                <a:gd name="connsiteY88" fmla="*/ 2070346 h 2237491"/>
                <a:gd name="connsiteX89" fmla="*/ 807733 w 1600739"/>
                <a:gd name="connsiteY89" fmla="*/ 2126253 h 2237491"/>
                <a:gd name="connsiteX90" fmla="*/ 796368 w 1600739"/>
                <a:gd name="connsiteY90" fmla="*/ 2168046 h 2237491"/>
                <a:gd name="connsiteX91" fmla="*/ 790718 w 1600739"/>
                <a:gd name="connsiteY91" fmla="*/ 2228849 h 2237491"/>
                <a:gd name="connsiteX92" fmla="*/ 755923 w 1600739"/>
                <a:gd name="connsiteY92" fmla="*/ 2237457 h 2237491"/>
                <a:gd name="connsiteX93" fmla="*/ 746105 w 1600739"/>
                <a:gd name="connsiteY93" fmla="*/ 2217419 h 2237491"/>
                <a:gd name="connsiteX94" fmla="*/ 711058 w 1600739"/>
                <a:gd name="connsiteY94" fmla="*/ 2211819 h 2237491"/>
                <a:gd name="connsiteX95" fmla="*/ 681193 w 1600739"/>
                <a:gd name="connsiteY95" fmla="*/ 2178657 h 2237491"/>
                <a:gd name="connsiteX96" fmla="*/ 655503 w 1600739"/>
                <a:gd name="connsiteY96" fmla="*/ 2178657 h 2237491"/>
                <a:gd name="connsiteX97" fmla="*/ 627970 w 1600739"/>
                <a:gd name="connsiteY97" fmla="*/ 2150073 h 2237491"/>
                <a:gd name="connsiteX98" fmla="*/ 614918 w 1600739"/>
                <a:gd name="connsiteY98" fmla="*/ 2113544 h 2237491"/>
                <a:gd name="connsiteX99" fmla="*/ 617054 w 1600739"/>
                <a:gd name="connsiteY99" fmla="*/ 2083633 h 2237491"/>
                <a:gd name="connsiteX100" fmla="*/ 588302 w 1600739"/>
                <a:gd name="connsiteY100" fmla="*/ 2067629 h 2237491"/>
                <a:gd name="connsiteX101" fmla="*/ 597827 w 1600739"/>
                <a:gd name="connsiteY101" fmla="*/ 2040903 h 2237491"/>
                <a:gd name="connsiteX102" fmla="*/ 567916 w 1600739"/>
                <a:gd name="connsiteY102" fmla="*/ 2036631 h 2237491"/>
                <a:gd name="connsiteX103" fmla="*/ 549410 w 1600739"/>
                <a:gd name="connsiteY103" fmla="*/ 2013101 h 2237491"/>
                <a:gd name="connsiteX104" fmla="*/ 557272 w 1600739"/>
                <a:gd name="connsiteY104" fmla="*/ 1987216 h 2237491"/>
                <a:gd name="connsiteX105" fmla="*/ 533733 w 1600739"/>
                <a:gd name="connsiteY105" fmla="*/ 1978947 h 2237491"/>
                <a:gd name="connsiteX106" fmla="*/ 549798 w 1600739"/>
                <a:gd name="connsiteY106" fmla="*/ 1946389 h 2237491"/>
                <a:gd name="connsiteX107" fmla="*/ 516641 w 1600739"/>
                <a:gd name="connsiteY107" fmla="*/ 1934081 h 2237491"/>
                <a:gd name="connsiteX108" fmla="*/ 513037 w 1600739"/>
                <a:gd name="connsiteY108" fmla="*/ 1896063 h 2237491"/>
                <a:gd name="connsiteX109" fmla="*/ 524402 w 1600739"/>
                <a:gd name="connsiteY109" fmla="*/ 1852754 h 2237491"/>
                <a:gd name="connsiteX110" fmla="*/ 505033 w 1600739"/>
                <a:gd name="connsiteY110" fmla="*/ 1828933 h 2237491"/>
                <a:gd name="connsiteX111" fmla="*/ 532566 w 1600739"/>
                <a:gd name="connsiteY111" fmla="*/ 1757040 h 2237491"/>
                <a:gd name="connsiteX112" fmla="*/ 569703 w 1600739"/>
                <a:gd name="connsiteY112" fmla="*/ 1733219 h 2237491"/>
                <a:gd name="connsiteX113" fmla="*/ 582669 w 1600739"/>
                <a:gd name="connsiteY113" fmla="*/ 1704852 h 2237491"/>
                <a:gd name="connsiteX114" fmla="*/ 585871 w 1600739"/>
                <a:gd name="connsiteY114" fmla="*/ 1650931 h 2237491"/>
                <a:gd name="connsiteX115" fmla="*/ 555136 w 1600739"/>
                <a:gd name="connsiteY115" fmla="*/ 1673452 h 2237491"/>
                <a:gd name="connsiteX116" fmla="*/ 521824 w 1600739"/>
                <a:gd name="connsiteY116" fmla="*/ 1652087 h 2237491"/>
                <a:gd name="connsiteX117" fmla="*/ 485504 w 1600739"/>
                <a:gd name="connsiteY117" fmla="*/ 1622564 h 2237491"/>
                <a:gd name="connsiteX118" fmla="*/ 493668 w 1600739"/>
                <a:gd name="connsiteY118" fmla="*/ 1588349 h 2237491"/>
                <a:gd name="connsiteX119" fmla="*/ 559657 w 1600739"/>
                <a:gd name="connsiteY119" fmla="*/ 1628667 h 2237491"/>
                <a:gd name="connsiteX120" fmla="*/ 574505 w 1600739"/>
                <a:gd name="connsiteY120" fmla="*/ 1606106 h 2237491"/>
                <a:gd name="connsiteX121" fmla="*/ 527604 w 1600739"/>
                <a:gd name="connsiteY121" fmla="*/ 1555434 h 2237491"/>
                <a:gd name="connsiteX122" fmla="*/ 505033 w 1600739"/>
                <a:gd name="connsiteY122" fmla="*/ 1531397 h 2237491"/>
                <a:gd name="connsiteX123" fmla="*/ 479101 w 1600739"/>
                <a:gd name="connsiteY123" fmla="*/ 1542008 h 2237491"/>
                <a:gd name="connsiteX124" fmla="*/ 456371 w 1600739"/>
                <a:gd name="connsiteY124" fmla="*/ 1524035 h 2237491"/>
                <a:gd name="connsiteX125" fmla="*/ 485504 w 1600739"/>
                <a:gd name="connsiteY125" fmla="*/ 1449326 h 2237491"/>
                <a:gd name="connsiteX126" fmla="*/ 470938 w 1600739"/>
                <a:gd name="connsiteY126" fmla="*/ 1422474 h 2237491"/>
                <a:gd name="connsiteX127" fmla="*/ 448367 w 1600739"/>
                <a:gd name="connsiteY127" fmla="*/ 1361191 h 2237491"/>
                <a:gd name="connsiteX128" fmla="*/ 417633 w 1600739"/>
                <a:gd name="connsiteY128" fmla="*/ 1270025 h 2237491"/>
                <a:gd name="connsiteX129" fmla="*/ 383537 w 1600739"/>
                <a:gd name="connsiteY129" fmla="*/ 1234078 h 2237491"/>
                <a:gd name="connsiteX130" fmla="*/ 383537 w 1600739"/>
                <a:gd name="connsiteY130" fmla="*/ 1192284 h 2237491"/>
                <a:gd name="connsiteX131" fmla="*/ 314065 w 1600739"/>
                <a:gd name="connsiteY131" fmla="*/ 1135332 h 2237491"/>
                <a:gd name="connsiteX132" fmla="*/ 260600 w 1600739"/>
                <a:gd name="connsiteY132" fmla="*/ 1127970 h 2237491"/>
                <a:gd name="connsiteX133" fmla="*/ 187767 w 1600739"/>
                <a:gd name="connsiteY133" fmla="*/ 1131001 h 2237491"/>
                <a:gd name="connsiteX134" fmla="*/ 126298 w 1600739"/>
                <a:gd name="connsiteY134" fmla="*/ 1142911 h 2237491"/>
                <a:gd name="connsiteX135" fmla="*/ 112709 w 1600739"/>
                <a:gd name="connsiteY135" fmla="*/ 1087915 h 2237491"/>
                <a:gd name="connsiteX136" fmla="*/ 50103 w 1600739"/>
                <a:gd name="connsiteY136" fmla="*/ 1042867 h 2237491"/>
                <a:gd name="connsiteX137" fmla="*/ 118135 w 1600739"/>
                <a:gd name="connsiteY137" fmla="*/ 1008436 h 2237491"/>
                <a:gd name="connsiteX138" fmla="*/ 168398 w 1600739"/>
                <a:gd name="connsiteY138" fmla="*/ 1000856 h 2237491"/>
                <a:gd name="connsiteX139" fmla="*/ 181575 w 1600739"/>
                <a:gd name="connsiteY139" fmla="*/ 975528 h 2237491"/>
                <a:gd name="connsiteX140" fmla="*/ 58267 w 1600739"/>
                <a:gd name="connsiteY140" fmla="*/ 972489 h 2237491"/>
                <a:gd name="connsiteX141" fmla="*/ 0 w 1600739"/>
                <a:gd name="connsiteY141" fmla="*/ 926148 h 2237491"/>
                <a:gd name="connsiteX142" fmla="*/ 3202 w 1600739"/>
                <a:gd name="connsiteY142" fmla="*/ 879806 h 2237491"/>
                <a:gd name="connsiteX143" fmla="*/ 103568 w 1600739"/>
                <a:gd name="connsiteY143" fmla="*/ 823071 h 2237491"/>
                <a:gd name="connsiteX144" fmla="*/ 191448 w 1600739"/>
                <a:gd name="connsiteY144" fmla="*/ 806376 h 2237491"/>
                <a:gd name="connsiteX145" fmla="*/ 220471 w 1600739"/>
                <a:gd name="connsiteY145" fmla="*/ 670116 h 2237491"/>
                <a:gd name="connsiteX146" fmla="*/ 147029 w 1600739"/>
                <a:gd name="connsiteY146" fmla="*/ 630485 h 2237491"/>
                <a:gd name="connsiteX147" fmla="*/ 190714 w 1600739"/>
                <a:gd name="connsiteY147" fmla="*/ 552578 h 2237491"/>
                <a:gd name="connsiteX148" fmla="*/ 219675 w 1600739"/>
                <a:gd name="connsiteY148" fmla="*/ 556428 h 2237491"/>
                <a:gd name="connsiteX149" fmla="*/ 231105 w 1600739"/>
                <a:gd name="connsiteY149" fmla="*/ 560238 h 2237491"/>
                <a:gd name="connsiteX150" fmla="*/ 214945 w 1600739"/>
                <a:gd name="connsiteY150" fmla="*/ 530290 h 2237491"/>
                <a:gd name="connsiteX151" fmla="*/ 286532 w 1600739"/>
                <a:gd name="connsiteY151" fmla="*/ 483741 h 2237491"/>
                <a:gd name="connsiteX152" fmla="*/ 275167 w 1600739"/>
                <a:gd name="connsiteY152" fmla="*/ 410548 h 2237491"/>
                <a:gd name="connsiteX153" fmla="*/ 341438 w 1600739"/>
                <a:gd name="connsiteY153" fmla="*/ 364207 h 2237491"/>
                <a:gd name="connsiteX154" fmla="*/ 398745 w 1600739"/>
                <a:gd name="connsiteY154" fmla="*/ 390693 h 2237491"/>
                <a:gd name="connsiteX155" fmla="*/ 409404 w 1600739"/>
                <a:gd name="connsiteY155" fmla="*/ 323631 h 2237491"/>
                <a:gd name="connsiteX156" fmla="*/ 471135 w 1600739"/>
                <a:gd name="connsiteY156" fmla="*/ 377358 h 2237491"/>
                <a:gd name="connsiteX157" fmla="*/ 501672 w 1600739"/>
                <a:gd name="connsiteY157" fmla="*/ 314885 h 2237491"/>
                <a:gd name="connsiteX158" fmla="*/ 532566 w 1600739"/>
                <a:gd name="connsiteY158" fmla="*/ 392575 h 2237491"/>
                <a:gd name="connsiteX159" fmla="*/ 600437 w 1600739"/>
                <a:gd name="connsiteY159" fmla="*/ 292530 h 2237491"/>
                <a:gd name="connsiteX160" fmla="*/ 661906 w 1600739"/>
                <a:gd name="connsiteY160" fmla="*/ 359876 h 2237491"/>
                <a:gd name="connsiteX161" fmla="*/ 700804 w 1600739"/>
                <a:gd name="connsiteY161" fmla="*/ 374818 h 2237491"/>
                <a:gd name="connsiteX162" fmla="*/ 754268 w 1600739"/>
                <a:gd name="connsiteY162" fmla="*/ 427006 h 2237491"/>
                <a:gd name="connsiteX163" fmla="*/ 689438 w 1600739"/>
                <a:gd name="connsiteY163" fmla="*/ 335840 h 2237491"/>
                <a:gd name="connsiteX164" fmla="*/ 692800 w 1600739"/>
                <a:gd name="connsiteY164" fmla="*/ 258099 h 2237491"/>
                <a:gd name="connsiteX165" fmla="*/ 665724 w 1600739"/>
                <a:gd name="connsiteY165" fmla="*/ 216399 h 2237491"/>
                <a:gd name="connsiteX166" fmla="*/ 746824 w 1600739"/>
                <a:gd name="connsiteY166" fmla="*/ 218427 h 2237491"/>
                <a:gd name="connsiteX167" fmla="*/ 754934 w 1600739"/>
                <a:gd name="connsiteY167" fmla="*/ 204234 h 2237491"/>
                <a:gd name="connsiteX168" fmla="*/ 758988 w 1600739"/>
                <a:gd name="connsiteY168" fmla="*/ 198152 h 2237491"/>
                <a:gd name="connsiteX169" fmla="*/ 680426 w 1600739"/>
                <a:gd name="connsiteY169" fmla="*/ 188229 h 2237491"/>
                <a:gd name="connsiteX170" fmla="*/ 675861 w 1600739"/>
                <a:gd name="connsiteY170" fmla="*/ 169767 h 2237491"/>
                <a:gd name="connsiteX171" fmla="*/ 706274 w 1600739"/>
                <a:gd name="connsiteY171" fmla="*/ 141382 h 2237491"/>
                <a:gd name="connsiteX172" fmla="*/ 728576 w 1600739"/>
                <a:gd name="connsiteY172" fmla="*/ 123135 h 2237491"/>
                <a:gd name="connsiteX173" fmla="*/ 752906 w 1600739"/>
                <a:gd name="connsiteY173" fmla="*/ 139354 h 2237491"/>
                <a:gd name="connsiteX174" fmla="*/ 773180 w 1600739"/>
                <a:gd name="connsiteY174" fmla="*/ 90694 h 2237491"/>
                <a:gd name="connsiteX175" fmla="*/ 813731 w 1600739"/>
                <a:gd name="connsiteY175" fmla="*/ 108943 h 2237491"/>
                <a:gd name="connsiteX176" fmla="*/ 815758 w 1600739"/>
                <a:gd name="connsiteY176" fmla="*/ 88668 h 2237491"/>
                <a:gd name="connsiteX177" fmla="*/ 823868 w 1600739"/>
                <a:gd name="connsiteY177" fmla="*/ 60283 h 2237491"/>
                <a:gd name="connsiteX178" fmla="*/ 856985 w 1600739"/>
                <a:gd name="connsiteY178" fmla="*/ 120333 h 2237491"/>
                <a:gd name="connsiteX179" fmla="*/ 866446 w 1600739"/>
                <a:gd name="connsiteY179" fmla="*/ 82585 h 2237491"/>
                <a:gd name="connsiteX180" fmla="*/ 860363 w 1600739"/>
                <a:gd name="connsiteY180" fmla="*/ 42036 h 2237491"/>
                <a:gd name="connsiteX181" fmla="*/ 909023 w 1600739"/>
                <a:gd name="connsiteY181" fmla="*/ 19732 h 2237491"/>
                <a:gd name="connsiteX182" fmla="*/ 949573 w 1600739"/>
                <a:gd name="connsiteY182" fmla="*/ 21760 h 2237491"/>
                <a:gd name="connsiteX183" fmla="*/ 1004783 w 1600739"/>
                <a:gd name="connsiteY183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493970 w 1600739"/>
                <a:gd name="connsiteY27" fmla="*/ 597429 h 2237491"/>
                <a:gd name="connsiteX28" fmla="*/ 1477802 w 1600739"/>
                <a:gd name="connsiteY28" fmla="*/ 628828 h 2237491"/>
                <a:gd name="connsiteX29" fmla="*/ 1393604 w 1600739"/>
                <a:gd name="connsiteY29" fmla="*/ 654164 h 2237491"/>
                <a:gd name="connsiteX30" fmla="*/ 1384639 w 1600739"/>
                <a:gd name="connsiteY30" fmla="*/ 703753 h 2237491"/>
                <a:gd name="connsiteX31" fmla="*/ 1424338 w 1600739"/>
                <a:gd name="connsiteY31" fmla="*/ 760272 h 2237491"/>
                <a:gd name="connsiteX32" fmla="*/ 1422577 w 1600739"/>
                <a:gd name="connsiteY32" fmla="*/ 867680 h 2237491"/>
                <a:gd name="connsiteX33" fmla="*/ 1404969 w 1600739"/>
                <a:gd name="connsiteY33" fmla="*/ 972489 h 2237491"/>
                <a:gd name="connsiteX34" fmla="*/ 1443860 w 1600739"/>
                <a:gd name="connsiteY34" fmla="*/ 1023954 h 2237491"/>
                <a:gd name="connsiteX35" fmla="*/ 1433567 w 1600739"/>
                <a:gd name="connsiteY35" fmla="*/ 1081380 h 2237491"/>
                <a:gd name="connsiteX36" fmla="*/ 1416086 w 1600739"/>
                <a:gd name="connsiteY36" fmla="*/ 1056001 h 2237491"/>
                <a:gd name="connsiteX37" fmla="*/ 1393604 w 1600739"/>
                <a:gd name="connsiteY37" fmla="*/ 1050229 h 2237491"/>
                <a:gd name="connsiteX38" fmla="*/ 1351504 w 1600739"/>
                <a:gd name="connsiteY38" fmla="*/ 1081629 h 2237491"/>
                <a:gd name="connsiteX39" fmla="*/ 1396805 w 1600739"/>
                <a:gd name="connsiteY39" fmla="*/ 1138364 h 2237491"/>
                <a:gd name="connsiteX40" fmla="*/ 1404969 w 1600739"/>
                <a:gd name="connsiteY40" fmla="*/ 1220652 h 2237491"/>
                <a:gd name="connsiteX41" fmla="*/ 1379037 w 1600739"/>
                <a:gd name="connsiteY41" fmla="*/ 1226499 h 2237491"/>
                <a:gd name="connsiteX42" fmla="*/ 1412972 w 1600739"/>
                <a:gd name="connsiteY42" fmla="*/ 1308787 h 2237491"/>
                <a:gd name="connsiteX43" fmla="*/ 1339271 w 1600739"/>
                <a:gd name="connsiteY43" fmla="*/ 1311391 h 2237491"/>
                <a:gd name="connsiteX44" fmla="*/ 1385440 w 1600739"/>
                <a:gd name="connsiteY44" fmla="*/ 1350580 h 2237491"/>
                <a:gd name="connsiteX45" fmla="*/ 1374075 w 1600739"/>
                <a:gd name="connsiteY45" fmla="*/ 1378948 h 2237491"/>
                <a:gd name="connsiteX46" fmla="*/ 1340139 w 1600739"/>
                <a:gd name="connsiteY46" fmla="*/ 1389559 h 2237491"/>
                <a:gd name="connsiteX47" fmla="*/ 1291321 w 1600739"/>
                <a:gd name="connsiteY47" fmla="*/ 1389648 h 2237491"/>
                <a:gd name="connsiteX48" fmla="*/ 1336937 w 1600739"/>
                <a:gd name="connsiteY48" fmla="*/ 1446294 h 2237491"/>
                <a:gd name="connsiteX49" fmla="*/ 1336937 w 1600739"/>
                <a:gd name="connsiteY49" fmla="*/ 1482241 h 2237491"/>
                <a:gd name="connsiteX50" fmla="*/ 1244619 w 1600739"/>
                <a:gd name="connsiteY50" fmla="*/ 1469918 h 2237491"/>
                <a:gd name="connsiteX51" fmla="*/ 1285462 w 1600739"/>
                <a:gd name="connsiteY51" fmla="*/ 1492994 h 2237491"/>
                <a:gd name="connsiteX52" fmla="*/ 1306203 w 1600739"/>
                <a:gd name="connsiteY52" fmla="*/ 1505454 h 2237491"/>
                <a:gd name="connsiteX53" fmla="*/ 1340139 w 1600739"/>
                <a:gd name="connsiteY53" fmla="*/ 1538977 h 2237491"/>
                <a:gd name="connsiteX54" fmla="*/ 1351504 w 1600739"/>
                <a:gd name="connsiteY54" fmla="*/ 1598744 h 2237491"/>
                <a:gd name="connsiteX55" fmla="*/ 1301241 w 1600739"/>
                <a:gd name="connsiteY55" fmla="*/ 1612170 h 2237491"/>
                <a:gd name="connsiteX56" fmla="*/ 1294691 w 1600739"/>
                <a:gd name="connsiteY56" fmla="*/ 1568847 h 2237491"/>
                <a:gd name="connsiteX57" fmla="*/ 1239773 w 1600739"/>
                <a:gd name="connsiteY57" fmla="*/ 1528582 h 2237491"/>
                <a:gd name="connsiteX58" fmla="*/ 1252079 w 1600739"/>
                <a:gd name="connsiteY58" fmla="*/ 1568019 h 2237491"/>
                <a:gd name="connsiteX59" fmla="*/ 1246470 w 1600739"/>
                <a:gd name="connsiteY59" fmla="*/ 1569888 h 2237491"/>
                <a:gd name="connsiteX60" fmla="*/ 1170270 w 1600739"/>
                <a:gd name="connsiteY60" fmla="*/ 1573698 h 2237491"/>
                <a:gd name="connsiteX61" fmla="*/ 1164555 w 1600739"/>
                <a:gd name="connsiteY61" fmla="*/ 1577508 h 2237491"/>
                <a:gd name="connsiteX62" fmla="*/ 1170270 w 1600739"/>
                <a:gd name="connsiteY62" fmla="*/ 1579413 h 2237491"/>
                <a:gd name="connsiteX63" fmla="*/ 1206465 w 1600739"/>
                <a:gd name="connsiteY63" fmla="*/ 1581318 h 2237491"/>
                <a:gd name="connsiteX64" fmla="*/ 1214085 w 1600739"/>
                <a:gd name="connsiteY64" fmla="*/ 1583223 h 2237491"/>
                <a:gd name="connsiteX65" fmla="*/ 1223610 w 1600739"/>
                <a:gd name="connsiteY65" fmla="*/ 1585128 h 2237491"/>
                <a:gd name="connsiteX66" fmla="*/ 1235040 w 1600739"/>
                <a:gd name="connsiteY66" fmla="*/ 1588938 h 2237491"/>
                <a:gd name="connsiteX67" fmla="*/ 1250280 w 1600739"/>
                <a:gd name="connsiteY67" fmla="*/ 1590843 h 2237491"/>
                <a:gd name="connsiteX68" fmla="*/ 1258955 w 1600739"/>
                <a:gd name="connsiteY68" fmla="*/ 1590054 h 2237491"/>
                <a:gd name="connsiteX69" fmla="*/ 1259302 w 1600739"/>
                <a:gd name="connsiteY69" fmla="*/ 1591164 h 2237491"/>
                <a:gd name="connsiteX70" fmla="*/ 1191759 w 1600739"/>
                <a:gd name="connsiteY70" fmla="*/ 1620023 h 2237491"/>
                <a:gd name="connsiteX71" fmla="*/ 1166879 w 1600739"/>
                <a:gd name="connsiteY71" fmla="*/ 1635586 h 2237491"/>
                <a:gd name="connsiteX72" fmla="*/ 1221126 w 1600739"/>
                <a:gd name="connsiteY72" fmla="*/ 1638747 h 2237491"/>
                <a:gd name="connsiteX73" fmla="*/ 1249444 w 1600739"/>
                <a:gd name="connsiteY73" fmla="*/ 1649933 h 2237491"/>
                <a:gd name="connsiteX74" fmla="*/ 1332135 w 1600739"/>
                <a:gd name="connsiteY74" fmla="*/ 1637506 h 2237491"/>
                <a:gd name="connsiteX75" fmla="*/ 1264104 w 1600739"/>
                <a:gd name="connsiteY75" fmla="*/ 1697273 h 2237491"/>
                <a:gd name="connsiteX76" fmla="*/ 1191270 w 1600739"/>
                <a:gd name="connsiteY76" fmla="*/ 1751193 h 2237491"/>
                <a:gd name="connsiteX77" fmla="*/ 1113634 w 1600739"/>
                <a:gd name="connsiteY77" fmla="*/ 1771981 h 2237491"/>
                <a:gd name="connsiteX78" fmla="*/ 1072462 w 1600739"/>
                <a:gd name="connsiteY78" fmla="*/ 1751026 h 2237491"/>
                <a:gd name="connsiteX79" fmla="*/ 1079220 w 1600739"/>
                <a:gd name="connsiteY79" fmla="*/ 1780778 h 2237491"/>
                <a:gd name="connsiteX80" fmla="*/ 1022872 w 1600739"/>
                <a:gd name="connsiteY80" fmla="*/ 1860333 h 2237491"/>
                <a:gd name="connsiteX81" fmla="*/ 967967 w 1600739"/>
                <a:gd name="connsiteY81" fmla="*/ 1902126 h 2237491"/>
                <a:gd name="connsiteX82" fmla="*/ 898604 w 1600739"/>
                <a:gd name="connsiteY82" fmla="*/ 1929534 h 2237491"/>
                <a:gd name="connsiteX83" fmla="*/ 859257 w 1600739"/>
                <a:gd name="connsiteY83" fmla="*/ 1897240 h 2237491"/>
                <a:gd name="connsiteX84" fmla="*/ 877205 w 1600739"/>
                <a:gd name="connsiteY84" fmla="*/ 1944567 h 2237491"/>
                <a:gd name="connsiteX85" fmla="*/ 852730 w 1600739"/>
                <a:gd name="connsiteY85" fmla="*/ 1986401 h 2237491"/>
                <a:gd name="connsiteX86" fmla="*/ 827370 w 1600739"/>
                <a:gd name="connsiteY86" fmla="*/ 1990893 h 2237491"/>
                <a:gd name="connsiteX87" fmla="*/ 854635 w 1600739"/>
                <a:gd name="connsiteY87" fmla="*/ 2008235 h 2237491"/>
                <a:gd name="connsiteX88" fmla="*/ 838467 w 1600739"/>
                <a:gd name="connsiteY88" fmla="*/ 2043965 h 2237491"/>
                <a:gd name="connsiteX89" fmla="*/ 800178 w 1600739"/>
                <a:gd name="connsiteY89" fmla="*/ 2070346 h 2237491"/>
                <a:gd name="connsiteX90" fmla="*/ 807733 w 1600739"/>
                <a:gd name="connsiteY90" fmla="*/ 2126253 h 2237491"/>
                <a:gd name="connsiteX91" fmla="*/ 796368 w 1600739"/>
                <a:gd name="connsiteY91" fmla="*/ 2168046 h 2237491"/>
                <a:gd name="connsiteX92" fmla="*/ 790718 w 1600739"/>
                <a:gd name="connsiteY92" fmla="*/ 2228849 h 2237491"/>
                <a:gd name="connsiteX93" fmla="*/ 755923 w 1600739"/>
                <a:gd name="connsiteY93" fmla="*/ 2237457 h 2237491"/>
                <a:gd name="connsiteX94" fmla="*/ 746105 w 1600739"/>
                <a:gd name="connsiteY94" fmla="*/ 2217419 h 2237491"/>
                <a:gd name="connsiteX95" fmla="*/ 711058 w 1600739"/>
                <a:gd name="connsiteY95" fmla="*/ 2211819 h 2237491"/>
                <a:gd name="connsiteX96" fmla="*/ 681193 w 1600739"/>
                <a:gd name="connsiteY96" fmla="*/ 2178657 h 2237491"/>
                <a:gd name="connsiteX97" fmla="*/ 655503 w 1600739"/>
                <a:gd name="connsiteY97" fmla="*/ 2178657 h 2237491"/>
                <a:gd name="connsiteX98" fmla="*/ 627970 w 1600739"/>
                <a:gd name="connsiteY98" fmla="*/ 2150073 h 2237491"/>
                <a:gd name="connsiteX99" fmla="*/ 614918 w 1600739"/>
                <a:gd name="connsiteY99" fmla="*/ 2113544 h 2237491"/>
                <a:gd name="connsiteX100" fmla="*/ 617054 w 1600739"/>
                <a:gd name="connsiteY100" fmla="*/ 2083633 h 2237491"/>
                <a:gd name="connsiteX101" fmla="*/ 588302 w 1600739"/>
                <a:gd name="connsiteY101" fmla="*/ 2067629 h 2237491"/>
                <a:gd name="connsiteX102" fmla="*/ 597827 w 1600739"/>
                <a:gd name="connsiteY102" fmla="*/ 2040903 h 2237491"/>
                <a:gd name="connsiteX103" fmla="*/ 567916 w 1600739"/>
                <a:gd name="connsiteY103" fmla="*/ 2036631 h 2237491"/>
                <a:gd name="connsiteX104" fmla="*/ 549410 w 1600739"/>
                <a:gd name="connsiteY104" fmla="*/ 2013101 h 2237491"/>
                <a:gd name="connsiteX105" fmla="*/ 557272 w 1600739"/>
                <a:gd name="connsiteY105" fmla="*/ 1987216 h 2237491"/>
                <a:gd name="connsiteX106" fmla="*/ 533733 w 1600739"/>
                <a:gd name="connsiteY106" fmla="*/ 1978947 h 2237491"/>
                <a:gd name="connsiteX107" fmla="*/ 549798 w 1600739"/>
                <a:gd name="connsiteY107" fmla="*/ 1946389 h 2237491"/>
                <a:gd name="connsiteX108" fmla="*/ 516641 w 1600739"/>
                <a:gd name="connsiteY108" fmla="*/ 1934081 h 2237491"/>
                <a:gd name="connsiteX109" fmla="*/ 513037 w 1600739"/>
                <a:gd name="connsiteY109" fmla="*/ 1896063 h 2237491"/>
                <a:gd name="connsiteX110" fmla="*/ 524402 w 1600739"/>
                <a:gd name="connsiteY110" fmla="*/ 1852754 h 2237491"/>
                <a:gd name="connsiteX111" fmla="*/ 505033 w 1600739"/>
                <a:gd name="connsiteY111" fmla="*/ 1828933 h 2237491"/>
                <a:gd name="connsiteX112" fmla="*/ 532566 w 1600739"/>
                <a:gd name="connsiteY112" fmla="*/ 1757040 h 2237491"/>
                <a:gd name="connsiteX113" fmla="*/ 569703 w 1600739"/>
                <a:gd name="connsiteY113" fmla="*/ 1733219 h 2237491"/>
                <a:gd name="connsiteX114" fmla="*/ 582669 w 1600739"/>
                <a:gd name="connsiteY114" fmla="*/ 1704852 h 2237491"/>
                <a:gd name="connsiteX115" fmla="*/ 585871 w 1600739"/>
                <a:gd name="connsiteY115" fmla="*/ 1650931 h 2237491"/>
                <a:gd name="connsiteX116" fmla="*/ 555136 w 1600739"/>
                <a:gd name="connsiteY116" fmla="*/ 1673452 h 2237491"/>
                <a:gd name="connsiteX117" fmla="*/ 521824 w 1600739"/>
                <a:gd name="connsiteY117" fmla="*/ 1652087 h 2237491"/>
                <a:gd name="connsiteX118" fmla="*/ 485504 w 1600739"/>
                <a:gd name="connsiteY118" fmla="*/ 1622564 h 2237491"/>
                <a:gd name="connsiteX119" fmla="*/ 493668 w 1600739"/>
                <a:gd name="connsiteY119" fmla="*/ 1588349 h 2237491"/>
                <a:gd name="connsiteX120" fmla="*/ 559657 w 1600739"/>
                <a:gd name="connsiteY120" fmla="*/ 1628667 h 2237491"/>
                <a:gd name="connsiteX121" fmla="*/ 574505 w 1600739"/>
                <a:gd name="connsiteY121" fmla="*/ 1606106 h 2237491"/>
                <a:gd name="connsiteX122" fmla="*/ 527604 w 1600739"/>
                <a:gd name="connsiteY122" fmla="*/ 1555434 h 2237491"/>
                <a:gd name="connsiteX123" fmla="*/ 505033 w 1600739"/>
                <a:gd name="connsiteY123" fmla="*/ 1531397 h 2237491"/>
                <a:gd name="connsiteX124" fmla="*/ 479101 w 1600739"/>
                <a:gd name="connsiteY124" fmla="*/ 1542008 h 2237491"/>
                <a:gd name="connsiteX125" fmla="*/ 456371 w 1600739"/>
                <a:gd name="connsiteY125" fmla="*/ 1524035 h 2237491"/>
                <a:gd name="connsiteX126" fmla="*/ 485504 w 1600739"/>
                <a:gd name="connsiteY126" fmla="*/ 1449326 h 2237491"/>
                <a:gd name="connsiteX127" fmla="*/ 470938 w 1600739"/>
                <a:gd name="connsiteY127" fmla="*/ 1422474 h 2237491"/>
                <a:gd name="connsiteX128" fmla="*/ 448367 w 1600739"/>
                <a:gd name="connsiteY128" fmla="*/ 1361191 h 2237491"/>
                <a:gd name="connsiteX129" fmla="*/ 417633 w 1600739"/>
                <a:gd name="connsiteY129" fmla="*/ 1270025 h 2237491"/>
                <a:gd name="connsiteX130" fmla="*/ 383537 w 1600739"/>
                <a:gd name="connsiteY130" fmla="*/ 1234078 h 2237491"/>
                <a:gd name="connsiteX131" fmla="*/ 383537 w 1600739"/>
                <a:gd name="connsiteY131" fmla="*/ 1192284 h 2237491"/>
                <a:gd name="connsiteX132" fmla="*/ 314065 w 1600739"/>
                <a:gd name="connsiteY132" fmla="*/ 1135332 h 2237491"/>
                <a:gd name="connsiteX133" fmla="*/ 260600 w 1600739"/>
                <a:gd name="connsiteY133" fmla="*/ 1127970 h 2237491"/>
                <a:gd name="connsiteX134" fmla="*/ 187767 w 1600739"/>
                <a:gd name="connsiteY134" fmla="*/ 1131001 h 2237491"/>
                <a:gd name="connsiteX135" fmla="*/ 126298 w 1600739"/>
                <a:gd name="connsiteY135" fmla="*/ 1142911 h 2237491"/>
                <a:gd name="connsiteX136" fmla="*/ 112709 w 1600739"/>
                <a:gd name="connsiteY136" fmla="*/ 1087915 h 2237491"/>
                <a:gd name="connsiteX137" fmla="*/ 50103 w 1600739"/>
                <a:gd name="connsiteY137" fmla="*/ 1042867 h 2237491"/>
                <a:gd name="connsiteX138" fmla="*/ 118135 w 1600739"/>
                <a:gd name="connsiteY138" fmla="*/ 1008436 h 2237491"/>
                <a:gd name="connsiteX139" fmla="*/ 168398 w 1600739"/>
                <a:gd name="connsiteY139" fmla="*/ 1000856 h 2237491"/>
                <a:gd name="connsiteX140" fmla="*/ 181575 w 1600739"/>
                <a:gd name="connsiteY140" fmla="*/ 975528 h 2237491"/>
                <a:gd name="connsiteX141" fmla="*/ 58267 w 1600739"/>
                <a:gd name="connsiteY141" fmla="*/ 972489 h 2237491"/>
                <a:gd name="connsiteX142" fmla="*/ 0 w 1600739"/>
                <a:gd name="connsiteY142" fmla="*/ 926148 h 2237491"/>
                <a:gd name="connsiteX143" fmla="*/ 3202 w 1600739"/>
                <a:gd name="connsiteY143" fmla="*/ 879806 h 2237491"/>
                <a:gd name="connsiteX144" fmla="*/ 103568 w 1600739"/>
                <a:gd name="connsiteY144" fmla="*/ 823071 h 2237491"/>
                <a:gd name="connsiteX145" fmla="*/ 191448 w 1600739"/>
                <a:gd name="connsiteY145" fmla="*/ 806376 h 2237491"/>
                <a:gd name="connsiteX146" fmla="*/ 220471 w 1600739"/>
                <a:gd name="connsiteY146" fmla="*/ 670116 h 2237491"/>
                <a:gd name="connsiteX147" fmla="*/ 147029 w 1600739"/>
                <a:gd name="connsiteY147" fmla="*/ 630485 h 2237491"/>
                <a:gd name="connsiteX148" fmla="*/ 190714 w 1600739"/>
                <a:gd name="connsiteY148" fmla="*/ 552578 h 2237491"/>
                <a:gd name="connsiteX149" fmla="*/ 219675 w 1600739"/>
                <a:gd name="connsiteY149" fmla="*/ 556428 h 2237491"/>
                <a:gd name="connsiteX150" fmla="*/ 231105 w 1600739"/>
                <a:gd name="connsiteY150" fmla="*/ 560238 h 2237491"/>
                <a:gd name="connsiteX151" fmla="*/ 214945 w 1600739"/>
                <a:gd name="connsiteY151" fmla="*/ 530290 h 2237491"/>
                <a:gd name="connsiteX152" fmla="*/ 286532 w 1600739"/>
                <a:gd name="connsiteY152" fmla="*/ 483741 h 2237491"/>
                <a:gd name="connsiteX153" fmla="*/ 275167 w 1600739"/>
                <a:gd name="connsiteY153" fmla="*/ 410548 h 2237491"/>
                <a:gd name="connsiteX154" fmla="*/ 341438 w 1600739"/>
                <a:gd name="connsiteY154" fmla="*/ 364207 h 2237491"/>
                <a:gd name="connsiteX155" fmla="*/ 398745 w 1600739"/>
                <a:gd name="connsiteY155" fmla="*/ 390693 h 2237491"/>
                <a:gd name="connsiteX156" fmla="*/ 409404 w 1600739"/>
                <a:gd name="connsiteY156" fmla="*/ 323631 h 2237491"/>
                <a:gd name="connsiteX157" fmla="*/ 471135 w 1600739"/>
                <a:gd name="connsiteY157" fmla="*/ 377358 h 2237491"/>
                <a:gd name="connsiteX158" fmla="*/ 501672 w 1600739"/>
                <a:gd name="connsiteY158" fmla="*/ 314885 h 2237491"/>
                <a:gd name="connsiteX159" fmla="*/ 532566 w 1600739"/>
                <a:gd name="connsiteY159" fmla="*/ 392575 h 2237491"/>
                <a:gd name="connsiteX160" fmla="*/ 600437 w 1600739"/>
                <a:gd name="connsiteY160" fmla="*/ 292530 h 2237491"/>
                <a:gd name="connsiteX161" fmla="*/ 661906 w 1600739"/>
                <a:gd name="connsiteY161" fmla="*/ 359876 h 2237491"/>
                <a:gd name="connsiteX162" fmla="*/ 700804 w 1600739"/>
                <a:gd name="connsiteY162" fmla="*/ 374818 h 2237491"/>
                <a:gd name="connsiteX163" fmla="*/ 754268 w 1600739"/>
                <a:gd name="connsiteY163" fmla="*/ 427006 h 2237491"/>
                <a:gd name="connsiteX164" fmla="*/ 689438 w 1600739"/>
                <a:gd name="connsiteY164" fmla="*/ 335840 h 2237491"/>
                <a:gd name="connsiteX165" fmla="*/ 692800 w 1600739"/>
                <a:gd name="connsiteY165" fmla="*/ 258099 h 2237491"/>
                <a:gd name="connsiteX166" fmla="*/ 665724 w 1600739"/>
                <a:gd name="connsiteY166" fmla="*/ 216399 h 2237491"/>
                <a:gd name="connsiteX167" fmla="*/ 746824 w 1600739"/>
                <a:gd name="connsiteY167" fmla="*/ 218427 h 2237491"/>
                <a:gd name="connsiteX168" fmla="*/ 754934 w 1600739"/>
                <a:gd name="connsiteY168" fmla="*/ 204234 h 2237491"/>
                <a:gd name="connsiteX169" fmla="*/ 758988 w 1600739"/>
                <a:gd name="connsiteY169" fmla="*/ 198152 h 2237491"/>
                <a:gd name="connsiteX170" fmla="*/ 680426 w 1600739"/>
                <a:gd name="connsiteY170" fmla="*/ 188229 h 2237491"/>
                <a:gd name="connsiteX171" fmla="*/ 675861 w 1600739"/>
                <a:gd name="connsiteY171" fmla="*/ 169767 h 2237491"/>
                <a:gd name="connsiteX172" fmla="*/ 706274 w 1600739"/>
                <a:gd name="connsiteY172" fmla="*/ 141382 h 2237491"/>
                <a:gd name="connsiteX173" fmla="*/ 728576 w 1600739"/>
                <a:gd name="connsiteY173" fmla="*/ 123135 h 2237491"/>
                <a:gd name="connsiteX174" fmla="*/ 752906 w 1600739"/>
                <a:gd name="connsiteY174" fmla="*/ 139354 h 2237491"/>
                <a:gd name="connsiteX175" fmla="*/ 773180 w 1600739"/>
                <a:gd name="connsiteY175" fmla="*/ 90694 h 2237491"/>
                <a:gd name="connsiteX176" fmla="*/ 813731 w 1600739"/>
                <a:gd name="connsiteY176" fmla="*/ 108943 h 2237491"/>
                <a:gd name="connsiteX177" fmla="*/ 815758 w 1600739"/>
                <a:gd name="connsiteY177" fmla="*/ 88668 h 2237491"/>
                <a:gd name="connsiteX178" fmla="*/ 823868 w 1600739"/>
                <a:gd name="connsiteY178" fmla="*/ 60283 h 2237491"/>
                <a:gd name="connsiteX179" fmla="*/ 856985 w 1600739"/>
                <a:gd name="connsiteY179" fmla="*/ 120333 h 2237491"/>
                <a:gd name="connsiteX180" fmla="*/ 866446 w 1600739"/>
                <a:gd name="connsiteY180" fmla="*/ 82585 h 2237491"/>
                <a:gd name="connsiteX181" fmla="*/ 860363 w 1600739"/>
                <a:gd name="connsiteY181" fmla="*/ 42036 h 2237491"/>
                <a:gd name="connsiteX182" fmla="*/ 909023 w 1600739"/>
                <a:gd name="connsiteY182" fmla="*/ 19732 h 2237491"/>
                <a:gd name="connsiteX183" fmla="*/ 949573 w 1600739"/>
                <a:gd name="connsiteY183" fmla="*/ 21760 h 2237491"/>
                <a:gd name="connsiteX184" fmla="*/ 1004783 w 1600739"/>
                <a:gd name="connsiteY184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493970 w 1600739"/>
                <a:gd name="connsiteY28" fmla="*/ 597429 h 2237491"/>
                <a:gd name="connsiteX29" fmla="*/ 1477802 w 1600739"/>
                <a:gd name="connsiteY29" fmla="*/ 628828 h 2237491"/>
                <a:gd name="connsiteX30" fmla="*/ 1393604 w 1600739"/>
                <a:gd name="connsiteY30" fmla="*/ 654164 h 2237491"/>
                <a:gd name="connsiteX31" fmla="*/ 1384639 w 1600739"/>
                <a:gd name="connsiteY31" fmla="*/ 703753 h 2237491"/>
                <a:gd name="connsiteX32" fmla="*/ 1424338 w 1600739"/>
                <a:gd name="connsiteY32" fmla="*/ 760272 h 2237491"/>
                <a:gd name="connsiteX33" fmla="*/ 1422577 w 1600739"/>
                <a:gd name="connsiteY33" fmla="*/ 867680 h 2237491"/>
                <a:gd name="connsiteX34" fmla="*/ 1404969 w 1600739"/>
                <a:gd name="connsiteY34" fmla="*/ 972489 h 2237491"/>
                <a:gd name="connsiteX35" fmla="*/ 1443860 w 1600739"/>
                <a:gd name="connsiteY35" fmla="*/ 1023954 h 2237491"/>
                <a:gd name="connsiteX36" fmla="*/ 1433567 w 1600739"/>
                <a:gd name="connsiteY36" fmla="*/ 1081380 h 2237491"/>
                <a:gd name="connsiteX37" fmla="*/ 1416086 w 1600739"/>
                <a:gd name="connsiteY37" fmla="*/ 1056001 h 2237491"/>
                <a:gd name="connsiteX38" fmla="*/ 1393604 w 1600739"/>
                <a:gd name="connsiteY38" fmla="*/ 1050229 h 2237491"/>
                <a:gd name="connsiteX39" fmla="*/ 1351504 w 1600739"/>
                <a:gd name="connsiteY39" fmla="*/ 1081629 h 2237491"/>
                <a:gd name="connsiteX40" fmla="*/ 1396805 w 1600739"/>
                <a:gd name="connsiteY40" fmla="*/ 1138364 h 2237491"/>
                <a:gd name="connsiteX41" fmla="*/ 1404969 w 1600739"/>
                <a:gd name="connsiteY41" fmla="*/ 1220652 h 2237491"/>
                <a:gd name="connsiteX42" fmla="*/ 1379037 w 1600739"/>
                <a:gd name="connsiteY42" fmla="*/ 1226499 h 2237491"/>
                <a:gd name="connsiteX43" fmla="*/ 1412972 w 1600739"/>
                <a:gd name="connsiteY43" fmla="*/ 1308787 h 2237491"/>
                <a:gd name="connsiteX44" fmla="*/ 1339271 w 1600739"/>
                <a:gd name="connsiteY44" fmla="*/ 1311391 h 2237491"/>
                <a:gd name="connsiteX45" fmla="*/ 1385440 w 1600739"/>
                <a:gd name="connsiteY45" fmla="*/ 1350580 h 2237491"/>
                <a:gd name="connsiteX46" fmla="*/ 1374075 w 1600739"/>
                <a:gd name="connsiteY46" fmla="*/ 1378948 h 2237491"/>
                <a:gd name="connsiteX47" fmla="*/ 1340139 w 1600739"/>
                <a:gd name="connsiteY47" fmla="*/ 1389559 h 2237491"/>
                <a:gd name="connsiteX48" fmla="*/ 1291321 w 1600739"/>
                <a:gd name="connsiteY48" fmla="*/ 1389648 h 2237491"/>
                <a:gd name="connsiteX49" fmla="*/ 1336937 w 1600739"/>
                <a:gd name="connsiteY49" fmla="*/ 1446294 h 2237491"/>
                <a:gd name="connsiteX50" fmla="*/ 1336937 w 1600739"/>
                <a:gd name="connsiteY50" fmla="*/ 1482241 h 2237491"/>
                <a:gd name="connsiteX51" fmla="*/ 1244619 w 1600739"/>
                <a:gd name="connsiteY51" fmla="*/ 1469918 h 2237491"/>
                <a:gd name="connsiteX52" fmla="*/ 1285462 w 1600739"/>
                <a:gd name="connsiteY52" fmla="*/ 1492994 h 2237491"/>
                <a:gd name="connsiteX53" fmla="*/ 1306203 w 1600739"/>
                <a:gd name="connsiteY53" fmla="*/ 1505454 h 2237491"/>
                <a:gd name="connsiteX54" fmla="*/ 1340139 w 1600739"/>
                <a:gd name="connsiteY54" fmla="*/ 1538977 h 2237491"/>
                <a:gd name="connsiteX55" fmla="*/ 1351504 w 1600739"/>
                <a:gd name="connsiteY55" fmla="*/ 1598744 h 2237491"/>
                <a:gd name="connsiteX56" fmla="*/ 1301241 w 1600739"/>
                <a:gd name="connsiteY56" fmla="*/ 1612170 h 2237491"/>
                <a:gd name="connsiteX57" fmla="*/ 1294691 w 1600739"/>
                <a:gd name="connsiteY57" fmla="*/ 1568847 h 2237491"/>
                <a:gd name="connsiteX58" fmla="*/ 1239773 w 1600739"/>
                <a:gd name="connsiteY58" fmla="*/ 1528582 h 2237491"/>
                <a:gd name="connsiteX59" fmla="*/ 1252079 w 1600739"/>
                <a:gd name="connsiteY59" fmla="*/ 1568019 h 2237491"/>
                <a:gd name="connsiteX60" fmla="*/ 1246470 w 1600739"/>
                <a:gd name="connsiteY60" fmla="*/ 1569888 h 2237491"/>
                <a:gd name="connsiteX61" fmla="*/ 1170270 w 1600739"/>
                <a:gd name="connsiteY61" fmla="*/ 1573698 h 2237491"/>
                <a:gd name="connsiteX62" fmla="*/ 1164555 w 1600739"/>
                <a:gd name="connsiteY62" fmla="*/ 1577508 h 2237491"/>
                <a:gd name="connsiteX63" fmla="*/ 1170270 w 1600739"/>
                <a:gd name="connsiteY63" fmla="*/ 1579413 h 2237491"/>
                <a:gd name="connsiteX64" fmla="*/ 1206465 w 1600739"/>
                <a:gd name="connsiteY64" fmla="*/ 1581318 h 2237491"/>
                <a:gd name="connsiteX65" fmla="*/ 1214085 w 1600739"/>
                <a:gd name="connsiteY65" fmla="*/ 1583223 h 2237491"/>
                <a:gd name="connsiteX66" fmla="*/ 1223610 w 1600739"/>
                <a:gd name="connsiteY66" fmla="*/ 1585128 h 2237491"/>
                <a:gd name="connsiteX67" fmla="*/ 1235040 w 1600739"/>
                <a:gd name="connsiteY67" fmla="*/ 1588938 h 2237491"/>
                <a:gd name="connsiteX68" fmla="*/ 1250280 w 1600739"/>
                <a:gd name="connsiteY68" fmla="*/ 1590843 h 2237491"/>
                <a:gd name="connsiteX69" fmla="*/ 1258955 w 1600739"/>
                <a:gd name="connsiteY69" fmla="*/ 1590054 h 2237491"/>
                <a:gd name="connsiteX70" fmla="*/ 1259302 w 1600739"/>
                <a:gd name="connsiteY70" fmla="*/ 1591164 h 2237491"/>
                <a:gd name="connsiteX71" fmla="*/ 1191759 w 1600739"/>
                <a:gd name="connsiteY71" fmla="*/ 1620023 h 2237491"/>
                <a:gd name="connsiteX72" fmla="*/ 1166879 w 1600739"/>
                <a:gd name="connsiteY72" fmla="*/ 1635586 h 2237491"/>
                <a:gd name="connsiteX73" fmla="*/ 1221126 w 1600739"/>
                <a:gd name="connsiteY73" fmla="*/ 1638747 h 2237491"/>
                <a:gd name="connsiteX74" fmla="*/ 1249444 w 1600739"/>
                <a:gd name="connsiteY74" fmla="*/ 1649933 h 2237491"/>
                <a:gd name="connsiteX75" fmla="*/ 1332135 w 1600739"/>
                <a:gd name="connsiteY75" fmla="*/ 1637506 h 2237491"/>
                <a:gd name="connsiteX76" fmla="*/ 1264104 w 1600739"/>
                <a:gd name="connsiteY76" fmla="*/ 1697273 h 2237491"/>
                <a:gd name="connsiteX77" fmla="*/ 1191270 w 1600739"/>
                <a:gd name="connsiteY77" fmla="*/ 1751193 h 2237491"/>
                <a:gd name="connsiteX78" fmla="*/ 1113634 w 1600739"/>
                <a:gd name="connsiteY78" fmla="*/ 1771981 h 2237491"/>
                <a:gd name="connsiteX79" fmla="*/ 1072462 w 1600739"/>
                <a:gd name="connsiteY79" fmla="*/ 1751026 h 2237491"/>
                <a:gd name="connsiteX80" fmla="*/ 1079220 w 1600739"/>
                <a:gd name="connsiteY80" fmla="*/ 1780778 h 2237491"/>
                <a:gd name="connsiteX81" fmla="*/ 1022872 w 1600739"/>
                <a:gd name="connsiteY81" fmla="*/ 1860333 h 2237491"/>
                <a:gd name="connsiteX82" fmla="*/ 967967 w 1600739"/>
                <a:gd name="connsiteY82" fmla="*/ 1902126 h 2237491"/>
                <a:gd name="connsiteX83" fmla="*/ 898604 w 1600739"/>
                <a:gd name="connsiteY83" fmla="*/ 1929534 h 2237491"/>
                <a:gd name="connsiteX84" fmla="*/ 859257 w 1600739"/>
                <a:gd name="connsiteY84" fmla="*/ 1897240 h 2237491"/>
                <a:gd name="connsiteX85" fmla="*/ 877205 w 1600739"/>
                <a:gd name="connsiteY85" fmla="*/ 1944567 h 2237491"/>
                <a:gd name="connsiteX86" fmla="*/ 852730 w 1600739"/>
                <a:gd name="connsiteY86" fmla="*/ 1986401 h 2237491"/>
                <a:gd name="connsiteX87" fmla="*/ 827370 w 1600739"/>
                <a:gd name="connsiteY87" fmla="*/ 1990893 h 2237491"/>
                <a:gd name="connsiteX88" fmla="*/ 854635 w 1600739"/>
                <a:gd name="connsiteY88" fmla="*/ 2008235 h 2237491"/>
                <a:gd name="connsiteX89" fmla="*/ 838467 w 1600739"/>
                <a:gd name="connsiteY89" fmla="*/ 2043965 h 2237491"/>
                <a:gd name="connsiteX90" fmla="*/ 800178 w 1600739"/>
                <a:gd name="connsiteY90" fmla="*/ 2070346 h 2237491"/>
                <a:gd name="connsiteX91" fmla="*/ 807733 w 1600739"/>
                <a:gd name="connsiteY91" fmla="*/ 2126253 h 2237491"/>
                <a:gd name="connsiteX92" fmla="*/ 796368 w 1600739"/>
                <a:gd name="connsiteY92" fmla="*/ 2168046 h 2237491"/>
                <a:gd name="connsiteX93" fmla="*/ 790718 w 1600739"/>
                <a:gd name="connsiteY93" fmla="*/ 2228849 h 2237491"/>
                <a:gd name="connsiteX94" fmla="*/ 755923 w 1600739"/>
                <a:gd name="connsiteY94" fmla="*/ 2237457 h 2237491"/>
                <a:gd name="connsiteX95" fmla="*/ 746105 w 1600739"/>
                <a:gd name="connsiteY95" fmla="*/ 2217419 h 2237491"/>
                <a:gd name="connsiteX96" fmla="*/ 711058 w 1600739"/>
                <a:gd name="connsiteY96" fmla="*/ 2211819 h 2237491"/>
                <a:gd name="connsiteX97" fmla="*/ 681193 w 1600739"/>
                <a:gd name="connsiteY97" fmla="*/ 2178657 h 2237491"/>
                <a:gd name="connsiteX98" fmla="*/ 655503 w 1600739"/>
                <a:gd name="connsiteY98" fmla="*/ 2178657 h 2237491"/>
                <a:gd name="connsiteX99" fmla="*/ 627970 w 1600739"/>
                <a:gd name="connsiteY99" fmla="*/ 2150073 h 2237491"/>
                <a:gd name="connsiteX100" fmla="*/ 614918 w 1600739"/>
                <a:gd name="connsiteY100" fmla="*/ 2113544 h 2237491"/>
                <a:gd name="connsiteX101" fmla="*/ 617054 w 1600739"/>
                <a:gd name="connsiteY101" fmla="*/ 2083633 h 2237491"/>
                <a:gd name="connsiteX102" fmla="*/ 588302 w 1600739"/>
                <a:gd name="connsiteY102" fmla="*/ 2067629 h 2237491"/>
                <a:gd name="connsiteX103" fmla="*/ 597827 w 1600739"/>
                <a:gd name="connsiteY103" fmla="*/ 2040903 h 2237491"/>
                <a:gd name="connsiteX104" fmla="*/ 567916 w 1600739"/>
                <a:gd name="connsiteY104" fmla="*/ 2036631 h 2237491"/>
                <a:gd name="connsiteX105" fmla="*/ 549410 w 1600739"/>
                <a:gd name="connsiteY105" fmla="*/ 2013101 h 2237491"/>
                <a:gd name="connsiteX106" fmla="*/ 557272 w 1600739"/>
                <a:gd name="connsiteY106" fmla="*/ 1987216 h 2237491"/>
                <a:gd name="connsiteX107" fmla="*/ 533733 w 1600739"/>
                <a:gd name="connsiteY107" fmla="*/ 1978947 h 2237491"/>
                <a:gd name="connsiteX108" fmla="*/ 549798 w 1600739"/>
                <a:gd name="connsiteY108" fmla="*/ 1946389 h 2237491"/>
                <a:gd name="connsiteX109" fmla="*/ 516641 w 1600739"/>
                <a:gd name="connsiteY109" fmla="*/ 1934081 h 2237491"/>
                <a:gd name="connsiteX110" fmla="*/ 513037 w 1600739"/>
                <a:gd name="connsiteY110" fmla="*/ 1896063 h 2237491"/>
                <a:gd name="connsiteX111" fmla="*/ 524402 w 1600739"/>
                <a:gd name="connsiteY111" fmla="*/ 1852754 h 2237491"/>
                <a:gd name="connsiteX112" fmla="*/ 505033 w 1600739"/>
                <a:gd name="connsiteY112" fmla="*/ 1828933 h 2237491"/>
                <a:gd name="connsiteX113" fmla="*/ 532566 w 1600739"/>
                <a:gd name="connsiteY113" fmla="*/ 1757040 h 2237491"/>
                <a:gd name="connsiteX114" fmla="*/ 569703 w 1600739"/>
                <a:gd name="connsiteY114" fmla="*/ 1733219 h 2237491"/>
                <a:gd name="connsiteX115" fmla="*/ 582669 w 1600739"/>
                <a:gd name="connsiteY115" fmla="*/ 1704852 h 2237491"/>
                <a:gd name="connsiteX116" fmla="*/ 585871 w 1600739"/>
                <a:gd name="connsiteY116" fmla="*/ 1650931 h 2237491"/>
                <a:gd name="connsiteX117" fmla="*/ 555136 w 1600739"/>
                <a:gd name="connsiteY117" fmla="*/ 1673452 h 2237491"/>
                <a:gd name="connsiteX118" fmla="*/ 521824 w 1600739"/>
                <a:gd name="connsiteY118" fmla="*/ 1652087 h 2237491"/>
                <a:gd name="connsiteX119" fmla="*/ 485504 w 1600739"/>
                <a:gd name="connsiteY119" fmla="*/ 1622564 h 2237491"/>
                <a:gd name="connsiteX120" fmla="*/ 493668 w 1600739"/>
                <a:gd name="connsiteY120" fmla="*/ 1588349 h 2237491"/>
                <a:gd name="connsiteX121" fmla="*/ 559657 w 1600739"/>
                <a:gd name="connsiteY121" fmla="*/ 1628667 h 2237491"/>
                <a:gd name="connsiteX122" fmla="*/ 574505 w 1600739"/>
                <a:gd name="connsiteY122" fmla="*/ 1606106 h 2237491"/>
                <a:gd name="connsiteX123" fmla="*/ 527604 w 1600739"/>
                <a:gd name="connsiteY123" fmla="*/ 1555434 h 2237491"/>
                <a:gd name="connsiteX124" fmla="*/ 505033 w 1600739"/>
                <a:gd name="connsiteY124" fmla="*/ 1531397 h 2237491"/>
                <a:gd name="connsiteX125" fmla="*/ 479101 w 1600739"/>
                <a:gd name="connsiteY125" fmla="*/ 1542008 h 2237491"/>
                <a:gd name="connsiteX126" fmla="*/ 456371 w 1600739"/>
                <a:gd name="connsiteY126" fmla="*/ 1524035 h 2237491"/>
                <a:gd name="connsiteX127" fmla="*/ 485504 w 1600739"/>
                <a:gd name="connsiteY127" fmla="*/ 1449326 h 2237491"/>
                <a:gd name="connsiteX128" fmla="*/ 470938 w 1600739"/>
                <a:gd name="connsiteY128" fmla="*/ 1422474 h 2237491"/>
                <a:gd name="connsiteX129" fmla="*/ 448367 w 1600739"/>
                <a:gd name="connsiteY129" fmla="*/ 1361191 h 2237491"/>
                <a:gd name="connsiteX130" fmla="*/ 417633 w 1600739"/>
                <a:gd name="connsiteY130" fmla="*/ 1270025 h 2237491"/>
                <a:gd name="connsiteX131" fmla="*/ 383537 w 1600739"/>
                <a:gd name="connsiteY131" fmla="*/ 1234078 h 2237491"/>
                <a:gd name="connsiteX132" fmla="*/ 383537 w 1600739"/>
                <a:gd name="connsiteY132" fmla="*/ 1192284 h 2237491"/>
                <a:gd name="connsiteX133" fmla="*/ 314065 w 1600739"/>
                <a:gd name="connsiteY133" fmla="*/ 1135332 h 2237491"/>
                <a:gd name="connsiteX134" fmla="*/ 260600 w 1600739"/>
                <a:gd name="connsiteY134" fmla="*/ 1127970 h 2237491"/>
                <a:gd name="connsiteX135" fmla="*/ 187767 w 1600739"/>
                <a:gd name="connsiteY135" fmla="*/ 1131001 h 2237491"/>
                <a:gd name="connsiteX136" fmla="*/ 126298 w 1600739"/>
                <a:gd name="connsiteY136" fmla="*/ 1142911 h 2237491"/>
                <a:gd name="connsiteX137" fmla="*/ 112709 w 1600739"/>
                <a:gd name="connsiteY137" fmla="*/ 1087915 h 2237491"/>
                <a:gd name="connsiteX138" fmla="*/ 50103 w 1600739"/>
                <a:gd name="connsiteY138" fmla="*/ 1042867 h 2237491"/>
                <a:gd name="connsiteX139" fmla="*/ 118135 w 1600739"/>
                <a:gd name="connsiteY139" fmla="*/ 1008436 h 2237491"/>
                <a:gd name="connsiteX140" fmla="*/ 168398 w 1600739"/>
                <a:gd name="connsiteY140" fmla="*/ 1000856 h 2237491"/>
                <a:gd name="connsiteX141" fmla="*/ 181575 w 1600739"/>
                <a:gd name="connsiteY141" fmla="*/ 975528 h 2237491"/>
                <a:gd name="connsiteX142" fmla="*/ 58267 w 1600739"/>
                <a:gd name="connsiteY142" fmla="*/ 972489 h 2237491"/>
                <a:gd name="connsiteX143" fmla="*/ 0 w 1600739"/>
                <a:gd name="connsiteY143" fmla="*/ 926148 h 2237491"/>
                <a:gd name="connsiteX144" fmla="*/ 3202 w 1600739"/>
                <a:gd name="connsiteY144" fmla="*/ 879806 h 2237491"/>
                <a:gd name="connsiteX145" fmla="*/ 103568 w 1600739"/>
                <a:gd name="connsiteY145" fmla="*/ 823071 h 2237491"/>
                <a:gd name="connsiteX146" fmla="*/ 191448 w 1600739"/>
                <a:gd name="connsiteY146" fmla="*/ 806376 h 2237491"/>
                <a:gd name="connsiteX147" fmla="*/ 220471 w 1600739"/>
                <a:gd name="connsiteY147" fmla="*/ 670116 h 2237491"/>
                <a:gd name="connsiteX148" fmla="*/ 147029 w 1600739"/>
                <a:gd name="connsiteY148" fmla="*/ 630485 h 2237491"/>
                <a:gd name="connsiteX149" fmla="*/ 190714 w 1600739"/>
                <a:gd name="connsiteY149" fmla="*/ 552578 h 2237491"/>
                <a:gd name="connsiteX150" fmla="*/ 219675 w 1600739"/>
                <a:gd name="connsiteY150" fmla="*/ 556428 h 2237491"/>
                <a:gd name="connsiteX151" fmla="*/ 231105 w 1600739"/>
                <a:gd name="connsiteY151" fmla="*/ 560238 h 2237491"/>
                <a:gd name="connsiteX152" fmla="*/ 214945 w 1600739"/>
                <a:gd name="connsiteY152" fmla="*/ 530290 h 2237491"/>
                <a:gd name="connsiteX153" fmla="*/ 286532 w 1600739"/>
                <a:gd name="connsiteY153" fmla="*/ 483741 h 2237491"/>
                <a:gd name="connsiteX154" fmla="*/ 275167 w 1600739"/>
                <a:gd name="connsiteY154" fmla="*/ 410548 h 2237491"/>
                <a:gd name="connsiteX155" fmla="*/ 341438 w 1600739"/>
                <a:gd name="connsiteY155" fmla="*/ 364207 h 2237491"/>
                <a:gd name="connsiteX156" fmla="*/ 398745 w 1600739"/>
                <a:gd name="connsiteY156" fmla="*/ 390693 h 2237491"/>
                <a:gd name="connsiteX157" fmla="*/ 409404 w 1600739"/>
                <a:gd name="connsiteY157" fmla="*/ 323631 h 2237491"/>
                <a:gd name="connsiteX158" fmla="*/ 471135 w 1600739"/>
                <a:gd name="connsiteY158" fmla="*/ 377358 h 2237491"/>
                <a:gd name="connsiteX159" fmla="*/ 501672 w 1600739"/>
                <a:gd name="connsiteY159" fmla="*/ 314885 h 2237491"/>
                <a:gd name="connsiteX160" fmla="*/ 532566 w 1600739"/>
                <a:gd name="connsiteY160" fmla="*/ 392575 h 2237491"/>
                <a:gd name="connsiteX161" fmla="*/ 600437 w 1600739"/>
                <a:gd name="connsiteY161" fmla="*/ 292530 h 2237491"/>
                <a:gd name="connsiteX162" fmla="*/ 661906 w 1600739"/>
                <a:gd name="connsiteY162" fmla="*/ 359876 h 2237491"/>
                <a:gd name="connsiteX163" fmla="*/ 700804 w 1600739"/>
                <a:gd name="connsiteY163" fmla="*/ 374818 h 2237491"/>
                <a:gd name="connsiteX164" fmla="*/ 754268 w 1600739"/>
                <a:gd name="connsiteY164" fmla="*/ 427006 h 2237491"/>
                <a:gd name="connsiteX165" fmla="*/ 689438 w 1600739"/>
                <a:gd name="connsiteY165" fmla="*/ 335840 h 2237491"/>
                <a:gd name="connsiteX166" fmla="*/ 692800 w 1600739"/>
                <a:gd name="connsiteY166" fmla="*/ 258099 h 2237491"/>
                <a:gd name="connsiteX167" fmla="*/ 665724 w 1600739"/>
                <a:gd name="connsiteY167" fmla="*/ 216399 h 2237491"/>
                <a:gd name="connsiteX168" fmla="*/ 746824 w 1600739"/>
                <a:gd name="connsiteY168" fmla="*/ 218427 h 2237491"/>
                <a:gd name="connsiteX169" fmla="*/ 754934 w 1600739"/>
                <a:gd name="connsiteY169" fmla="*/ 204234 h 2237491"/>
                <a:gd name="connsiteX170" fmla="*/ 758988 w 1600739"/>
                <a:gd name="connsiteY170" fmla="*/ 198152 h 2237491"/>
                <a:gd name="connsiteX171" fmla="*/ 680426 w 1600739"/>
                <a:gd name="connsiteY171" fmla="*/ 188229 h 2237491"/>
                <a:gd name="connsiteX172" fmla="*/ 675861 w 1600739"/>
                <a:gd name="connsiteY172" fmla="*/ 169767 h 2237491"/>
                <a:gd name="connsiteX173" fmla="*/ 706274 w 1600739"/>
                <a:gd name="connsiteY173" fmla="*/ 141382 h 2237491"/>
                <a:gd name="connsiteX174" fmla="*/ 728576 w 1600739"/>
                <a:gd name="connsiteY174" fmla="*/ 123135 h 2237491"/>
                <a:gd name="connsiteX175" fmla="*/ 752906 w 1600739"/>
                <a:gd name="connsiteY175" fmla="*/ 139354 h 2237491"/>
                <a:gd name="connsiteX176" fmla="*/ 773180 w 1600739"/>
                <a:gd name="connsiteY176" fmla="*/ 90694 h 2237491"/>
                <a:gd name="connsiteX177" fmla="*/ 813731 w 1600739"/>
                <a:gd name="connsiteY177" fmla="*/ 108943 h 2237491"/>
                <a:gd name="connsiteX178" fmla="*/ 815758 w 1600739"/>
                <a:gd name="connsiteY178" fmla="*/ 88668 h 2237491"/>
                <a:gd name="connsiteX179" fmla="*/ 823868 w 1600739"/>
                <a:gd name="connsiteY179" fmla="*/ 60283 h 2237491"/>
                <a:gd name="connsiteX180" fmla="*/ 856985 w 1600739"/>
                <a:gd name="connsiteY180" fmla="*/ 120333 h 2237491"/>
                <a:gd name="connsiteX181" fmla="*/ 866446 w 1600739"/>
                <a:gd name="connsiteY181" fmla="*/ 82585 h 2237491"/>
                <a:gd name="connsiteX182" fmla="*/ 860363 w 1600739"/>
                <a:gd name="connsiteY182" fmla="*/ 42036 h 2237491"/>
                <a:gd name="connsiteX183" fmla="*/ 909023 w 1600739"/>
                <a:gd name="connsiteY183" fmla="*/ 19732 h 2237491"/>
                <a:gd name="connsiteX184" fmla="*/ 949573 w 1600739"/>
                <a:gd name="connsiteY184" fmla="*/ 21760 h 2237491"/>
                <a:gd name="connsiteX185" fmla="*/ 1004783 w 1600739"/>
                <a:gd name="connsiteY185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493970 w 1600739"/>
                <a:gd name="connsiteY29" fmla="*/ 597429 h 2237491"/>
                <a:gd name="connsiteX30" fmla="*/ 1477802 w 1600739"/>
                <a:gd name="connsiteY30" fmla="*/ 628828 h 2237491"/>
                <a:gd name="connsiteX31" fmla="*/ 1393604 w 1600739"/>
                <a:gd name="connsiteY31" fmla="*/ 654164 h 2237491"/>
                <a:gd name="connsiteX32" fmla="*/ 1384639 w 1600739"/>
                <a:gd name="connsiteY32" fmla="*/ 703753 h 2237491"/>
                <a:gd name="connsiteX33" fmla="*/ 1424338 w 1600739"/>
                <a:gd name="connsiteY33" fmla="*/ 760272 h 2237491"/>
                <a:gd name="connsiteX34" fmla="*/ 1422577 w 1600739"/>
                <a:gd name="connsiteY34" fmla="*/ 867680 h 2237491"/>
                <a:gd name="connsiteX35" fmla="*/ 1404969 w 1600739"/>
                <a:gd name="connsiteY35" fmla="*/ 972489 h 2237491"/>
                <a:gd name="connsiteX36" fmla="*/ 1443860 w 1600739"/>
                <a:gd name="connsiteY36" fmla="*/ 1023954 h 2237491"/>
                <a:gd name="connsiteX37" fmla="*/ 1433567 w 1600739"/>
                <a:gd name="connsiteY37" fmla="*/ 1081380 h 2237491"/>
                <a:gd name="connsiteX38" fmla="*/ 1416086 w 1600739"/>
                <a:gd name="connsiteY38" fmla="*/ 1056001 h 2237491"/>
                <a:gd name="connsiteX39" fmla="*/ 1393604 w 1600739"/>
                <a:gd name="connsiteY39" fmla="*/ 1050229 h 2237491"/>
                <a:gd name="connsiteX40" fmla="*/ 1351504 w 1600739"/>
                <a:gd name="connsiteY40" fmla="*/ 1081629 h 2237491"/>
                <a:gd name="connsiteX41" fmla="*/ 1396805 w 1600739"/>
                <a:gd name="connsiteY41" fmla="*/ 1138364 h 2237491"/>
                <a:gd name="connsiteX42" fmla="*/ 1404969 w 1600739"/>
                <a:gd name="connsiteY42" fmla="*/ 1220652 h 2237491"/>
                <a:gd name="connsiteX43" fmla="*/ 1379037 w 1600739"/>
                <a:gd name="connsiteY43" fmla="*/ 1226499 h 2237491"/>
                <a:gd name="connsiteX44" fmla="*/ 1412972 w 1600739"/>
                <a:gd name="connsiteY44" fmla="*/ 1308787 h 2237491"/>
                <a:gd name="connsiteX45" fmla="*/ 1339271 w 1600739"/>
                <a:gd name="connsiteY45" fmla="*/ 1311391 h 2237491"/>
                <a:gd name="connsiteX46" fmla="*/ 1385440 w 1600739"/>
                <a:gd name="connsiteY46" fmla="*/ 1350580 h 2237491"/>
                <a:gd name="connsiteX47" fmla="*/ 1374075 w 1600739"/>
                <a:gd name="connsiteY47" fmla="*/ 1378948 h 2237491"/>
                <a:gd name="connsiteX48" fmla="*/ 1340139 w 1600739"/>
                <a:gd name="connsiteY48" fmla="*/ 1389559 h 2237491"/>
                <a:gd name="connsiteX49" fmla="*/ 1291321 w 1600739"/>
                <a:gd name="connsiteY49" fmla="*/ 1389648 h 2237491"/>
                <a:gd name="connsiteX50" fmla="*/ 1336937 w 1600739"/>
                <a:gd name="connsiteY50" fmla="*/ 1446294 h 2237491"/>
                <a:gd name="connsiteX51" fmla="*/ 1336937 w 1600739"/>
                <a:gd name="connsiteY51" fmla="*/ 1482241 h 2237491"/>
                <a:gd name="connsiteX52" fmla="*/ 1244619 w 1600739"/>
                <a:gd name="connsiteY52" fmla="*/ 1469918 h 2237491"/>
                <a:gd name="connsiteX53" fmla="*/ 1285462 w 1600739"/>
                <a:gd name="connsiteY53" fmla="*/ 1492994 h 2237491"/>
                <a:gd name="connsiteX54" fmla="*/ 1306203 w 1600739"/>
                <a:gd name="connsiteY54" fmla="*/ 1505454 h 2237491"/>
                <a:gd name="connsiteX55" fmla="*/ 1340139 w 1600739"/>
                <a:gd name="connsiteY55" fmla="*/ 1538977 h 2237491"/>
                <a:gd name="connsiteX56" fmla="*/ 1351504 w 1600739"/>
                <a:gd name="connsiteY56" fmla="*/ 1598744 h 2237491"/>
                <a:gd name="connsiteX57" fmla="*/ 1301241 w 1600739"/>
                <a:gd name="connsiteY57" fmla="*/ 1612170 h 2237491"/>
                <a:gd name="connsiteX58" fmla="*/ 1294691 w 1600739"/>
                <a:gd name="connsiteY58" fmla="*/ 1568847 h 2237491"/>
                <a:gd name="connsiteX59" fmla="*/ 1239773 w 1600739"/>
                <a:gd name="connsiteY59" fmla="*/ 1528582 h 2237491"/>
                <a:gd name="connsiteX60" fmla="*/ 1252079 w 1600739"/>
                <a:gd name="connsiteY60" fmla="*/ 1568019 h 2237491"/>
                <a:gd name="connsiteX61" fmla="*/ 1246470 w 1600739"/>
                <a:gd name="connsiteY61" fmla="*/ 1569888 h 2237491"/>
                <a:gd name="connsiteX62" fmla="*/ 1170270 w 1600739"/>
                <a:gd name="connsiteY62" fmla="*/ 1573698 h 2237491"/>
                <a:gd name="connsiteX63" fmla="*/ 1164555 w 1600739"/>
                <a:gd name="connsiteY63" fmla="*/ 1577508 h 2237491"/>
                <a:gd name="connsiteX64" fmla="*/ 1170270 w 1600739"/>
                <a:gd name="connsiteY64" fmla="*/ 1579413 h 2237491"/>
                <a:gd name="connsiteX65" fmla="*/ 1206465 w 1600739"/>
                <a:gd name="connsiteY65" fmla="*/ 1581318 h 2237491"/>
                <a:gd name="connsiteX66" fmla="*/ 1214085 w 1600739"/>
                <a:gd name="connsiteY66" fmla="*/ 1583223 h 2237491"/>
                <a:gd name="connsiteX67" fmla="*/ 1223610 w 1600739"/>
                <a:gd name="connsiteY67" fmla="*/ 1585128 h 2237491"/>
                <a:gd name="connsiteX68" fmla="*/ 1235040 w 1600739"/>
                <a:gd name="connsiteY68" fmla="*/ 1588938 h 2237491"/>
                <a:gd name="connsiteX69" fmla="*/ 1250280 w 1600739"/>
                <a:gd name="connsiteY69" fmla="*/ 1590843 h 2237491"/>
                <a:gd name="connsiteX70" fmla="*/ 1258955 w 1600739"/>
                <a:gd name="connsiteY70" fmla="*/ 1590054 h 2237491"/>
                <a:gd name="connsiteX71" fmla="*/ 1259302 w 1600739"/>
                <a:gd name="connsiteY71" fmla="*/ 1591164 h 2237491"/>
                <a:gd name="connsiteX72" fmla="*/ 1191759 w 1600739"/>
                <a:gd name="connsiteY72" fmla="*/ 1620023 h 2237491"/>
                <a:gd name="connsiteX73" fmla="*/ 1166879 w 1600739"/>
                <a:gd name="connsiteY73" fmla="*/ 1635586 h 2237491"/>
                <a:gd name="connsiteX74" fmla="*/ 1221126 w 1600739"/>
                <a:gd name="connsiteY74" fmla="*/ 1638747 h 2237491"/>
                <a:gd name="connsiteX75" fmla="*/ 1249444 w 1600739"/>
                <a:gd name="connsiteY75" fmla="*/ 1649933 h 2237491"/>
                <a:gd name="connsiteX76" fmla="*/ 1332135 w 1600739"/>
                <a:gd name="connsiteY76" fmla="*/ 1637506 h 2237491"/>
                <a:gd name="connsiteX77" fmla="*/ 1264104 w 1600739"/>
                <a:gd name="connsiteY77" fmla="*/ 1697273 h 2237491"/>
                <a:gd name="connsiteX78" fmla="*/ 1191270 w 1600739"/>
                <a:gd name="connsiteY78" fmla="*/ 1751193 h 2237491"/>
                <a:gd name="connsiteX79" fmla="*/ 1113634 w 1600739"/>
                <a:gd name="connsiteY79" fmla="*/ 1771981 h 2237491"/>
                <a:gd name="connsiteX80" fmla="*/ 1072462 w 1600739"/>
                <a:gd name="connsiteY80" fmla="*/ 1751026 h 2237491"/>
                <a:gd name="connsiteX81" fmla="*/ 1079220 w 1600739"/>
                <a:gd name="connsiteY81" fmla="*/ 1780778 h 2237491"/>
                <a:gd name="connsiteX82" fmla="*/ 1022872 w 1600739"/>
                <a:gd name="connsiteY82" fmla="*/ 1860333 h 2237491"/>
                <a:gd name="connsiteX83" fmla="*/ 967967 w 1600739"/>
                <a:gd name="connsiteY83" fmla="*/ 1902126 h 2237491"/>
                <a:gd name="connsiteX84" fmla="*/ 898604 w 1600739"/>
                <a:gd name="connsiteY84" fmla="*/ 1929534 h 2237491"/>
                <a:gd name="connsiteX85" fmla="*/ 859257 w 1600739"/>
                <a:gd name="connsiteY85" fmla="*/ 1897240 h 2237491"/>
                <a:gd name="connsiteX86" fmla="*/ 877205 w 1600739"/>
                <a:gd name="connsiteY86" fmla="*/ 1944567 h 2237491"/>
                <a:gd name="connsiteX87" fmla="*/ 852730 w 1600739"/>
                <a:gd name="connsiteY87" fmla="*/ 1986401 h 2237491"/>
                <a:gd name="connsiteX88" fmla="*/ 827370 w 1600739"/>
                <a:gd name="connsiteY88" fmla="*/ 1990893 h 2237491"/>
                <a:gd name="connsiteX89" fmla="*/ 854635 w 1600739"/>
                <a:gd name="connsiteY89" fmla="*/ 2008235 h 2237491"/>
                <a:gd name="connsiteX90" fmla="*/ 838467 w 1600739"/>
                <a:gd name="connsiteY90" fmla="*/ 2043965 h 2237491"/>
                <a:gd name="connsiteX91" fmla="*/ 800178 w 1600739"/>
                <a:gd name="connsiteY91" fmla="*/ 2070346 h 2237491"/>
                <a:gd name="connsiteX92" fmla="*/ 807733 w 1600739"/>
                <a:gd name="connsiteY92" fmla="*/ 2126253 h 2237491"/>
                <a:gd name="connsiteX93" fmla="*/ 796368 w 1600739"/>
                <a:gd name="connsiteY93" fmla="*/ 2168046 h 2237491"/>
                <a:gd name="connsiteX94" fmla="*/ 790718 w 1600739"/>
                <a:gd name="connsiteY94" fmla="*/ 2228849 h 2237491"/>
                <a:gd name="connsiteX95" fmla="*/ 755923 w 1600739"/>
                <a:gd name="connsiteY95" fmla="*/ 2237457 h 2237491"/>
                <a:gd name="connsiteX96" fmla="*/ 746105 w 1600739"/>
                <a:gd name="connsiteY96" fmla="*/ 2217419 h 2237491"/>
                <a:gd name="connsiteX97" fmla="*/ 711058 w 1600739"/>
                <a:gd name="connsiteY97" fmla="*/ 2211819 h 2237491"/>
                <a:gd name="connsiteX98" fmla="*/ 681193 w 1600739"/>
                <a:gd name="connsiteY98" fmla="*/ 2178657 h 2237491"/>
                <a:gd name="connsiteX99" fmla="*/ 655503 w 1600739"/>
                <a:gd name="connsiteY99" fmla="*/ 2178657 h 2237491"/>
                <a:gd name="connsiteX100" fmla="*/ 627970 w 1600739"/>
                <a:gd name="connsiteY100" fmla="*/ 2150073 h 2237491"/>
                <a:gd name="connsiteX101" fmla="*/ 614918 w 1600739"/>
                <a:gd name="connsiteY101" fmla="*/ 2113544 h 2237491"/>
                <a:gd name="connsiteX102" fmla="*/ 617054 w 1600739"/>
                <a:gd name="connsiteY102" fmla="*/ 2083633 h 2237491"/>
                <a:gd name="connsiteX103" fmla="*/ 588302 w 1600739"/>
                <a:gd name="connsiteY103" fmla="*/ 2067629 h 2237491"/>
                <a:gd name="connsiteX104" fmla="*/ 597827 w 1600739"/>
                <a:gd name="connsiteY104" fmla="*/ 2040903 h 2237491"/>
                <a:gd name="connsiteX105" fmla="*/ 567916 w 1600739"/>
                <a:gd name="connsiteY105" fmla="*/ 2036631 h 2237491"/>
                <a:gd name="connsiteX106" fmla="*/ 549410 w 1600739"/>
                <a:gd name="connsiteY106" fmla="*/ 2013101 h 2237491"/>
                <a:gd name="connsiteX107" fmla="*/ 557272 w 1600739"/>
                <a:gd name="connsiteY107" fmla="*/ 1987216 h 2237491"/>
                <a:gd name="connsiteX108" fmla="*/ 533733 w 1600739"/>
                <a:gd name="connsiteY108" fmla="*/ 1978947 h 2237491"/>
                <a:gd name="connsiteX109" fmla="*/ 549798 w 1600739"/>
                <a:gd name="connsiteY109" fmla="*/ 1946389 h 2237491"/>
                <a:gd name="connsiteX110" fmla="*/ 516641 w 1600739"/>
                <a:gd name="connsiteY110" fmla="*/ 1934081 h 2237491"/>
                <a:gd name="connsiteX111" fmla="*/ 513037 w 1600739"/>
                <a:gd name="connsiteY111" fmla="*/ 1896063 h 2237491"/>
                <a:gd name="connsiteX112" fmla="*/ 524402 w 1600739"/>
                <a:gd name="connsiteY112" fmla="*/ 1852754 h 2237491"/>
                <a:gd name="connsiteX113" fmla="*/ 505033 w 1600739"/>
                <a:gd name="connsiteY113" fmla="*/ 1828933 h 2237491"/>
                <a:gd name="connsiteX114" fmla="*/ 532566 w 1600739"/>
                <a:gd name="connsiteY114" fmla="*/ 1757040 h 2237491"/>
                <a:gd name="connsiteX115" fmla="*/ 569703 w 1600739"/>
                <a:gd name="connsiteY115" fmla="*/ 1733219 h 2237491"/>
                <a:gd name="connsiteX116" fmla="*/ 582669 w 1600739"/>
                <a:gd name="connsiteY116" fmla="*/ 1704852 h 2237491"/>
                <a:gd name="connsiteX117" fmla="*/ 585871 w 1600739"/>
                <a:gd name="connsiteY117" fmla="*/ 1650931 h 2237491"/>
                <a:gd name="connsiteX118" fmla="*/ 555136 w 1600739"/>
                <a:gd name="connsiteY118" fmla="*/ 1673452 h 2237491"/>
                <a:gd name="connsiteX119" fmla="*/ 521824 w 1600739"/>
                <a:gd name="connsiteY119" fmla="*/ 1652087 h 2237491"/>
                <a:gd name="connsiteX120" fmla="*/ 485504 w 1600739"/>
                <a:gd name="connsiteY120" fmla="*/ 1622564 h 2237491"/>
                <a:gd name="connsiteX121" fmla="*/ 493668 w 1600739"/>
                <a:gd name="connsiteY121" fmla="*/ 1588349 h 2237491"/>
                <a:gd name="connsiteX122" fmla="*/ 559657 w 1600739"/>
                <a:gd name="connsiteY122" fmla="*/ 1628667 h 2237491"/>
                <a:gd name="connsiteX123" fmla="*/ 574505 w 1600739"/>
                <a:gd name="connsiteY123" fmla="*/ 1606106 h 2237491"/>
                <a:gd name="connsiteX124" fmla="*/ 527604 w 1600739"/>
                <a:gd name="connsiteY124" fmla="*/ 1555434 h 2237491"/>
                <a:gd name="connsiteX125" fmla="*/ 505033 w 1600739"/>
                <a:gd name="connsiteY125" fmla="*/ 1531397 h 2237491"/>
                <a:gd name="connsiteX126" fmla="*/ 479101 w 1600739"/>
                <a:gd name="connsiteY126" fmla="*/ 1542008 h 2237491"/>
                <a:gd name="connsiteX127" fmla="*/ 456371 w 1600739"/>
                <a:gd name="connsiteY127" fmla="*/ 1524035 h 2237491"/>
                <a:gd name="connsiteX128" fmla="*/ 485504 w 1600739"/>
                <a:gd name="connsiteY128" fmla="*/ 1449326 h 2237491"/>
                <a:gd name="connsiteX129" fmla="*/ 470938 w 1600739"/>
                <a:gd name="connsiteY129" fmla="*/ 1422474 h 2237491"/>
                <a:gd name="connsiteX130" fmla="*/ 448367 w 1600739"/>
                <a:gd name="connsiteY130" fmla="*/ 1361191 h 2237491"/>
                <a:gd name="connsiteX131" fmla="*/ 417633 w 1600739"/>
                <a:gd name="connsiteY131" fmla="*/ 1270025 h 2237491"/>
                <a:gd name="connsiteX132" fmla="*/ 383537 w 1600739"/>
                <a:gd name="connsiteY132" fmla="*/ 1234078 h 2237491"/>
                <a:gd name="connsiteX133" fmla="*/ 383537 w 1600739"/>
                <a:gd name="connsiteY133" fmla="*/ 1192284 h 2237491"/>
                <a:gd name="connsiteX134" fmla="*/ 314065 w 1600739"/>
                <a:gd name="connsiteY134" fmla="*/ 1135332 h 2237491"/>
                <a:gd name="connsiteX135" fmla="*/ 260600 w 1600739"/>
                <a:gd name="connsiteY135" fmla="*/ 1127970 h 2237491"/>
                <a:gd name="connsiteX136" fmla="*/ 187767 w 1600739"/>
                <a:gd name="connsiteY136" fmla="*/ 1131001 h 2237491"/>
                <a:gd name="connsiteX137" fmla="*/ 126298 w 1600739"/>
                <a:gd name="connsiteY137" fmla="*/ 1142911 h 2237491"/>
                <a:gd name="connsiteX138" fmla="*/ 112709 w 1600739"/>
                <a:gd name="connsiteY138" fmla="*/ 1087915 h 2237491"/>
                <a:gd name="connsiteX139" fmla="*/ 50103 w 1600739"/>
                <a:gd name="connsiteY139" fmla="*/ 1042867 h 2237491"/>
                <a:gd name="connsiteX140" fmla="*/ 118135 w 1600739"/>
                <a:gd name="connsiteY140" fmla="*/ 1008436 h 2237491"/>
                <a:gd name="connsiteX141" fmla="*/ 168398 w 1600739"/>
                <a:gd name="connsiteY141" fmla="*/ 1000856 h 2237491"/>
                <a:gd name="connsiteX142" fmla="*/ 181575 w 1600739"/>
                <a:gd name="connsiteY142" fmla="*/ 975528 h 2237491"/>
                <a:gd name="connsiteX143" fmla="*/ 58267 w 1600739"/>
                <a:gd name="connsiteY143" fmla="*/ 972489 h 2237491"/>
                <a:gd name="connsiteX144" fmla="*/ 0 w 1600739"/>
                <a:gd name="connsiteY144" fmla="*/ 926148 h 2237491"/>
                <a:gd name="connsiteX145" fmla="*/ 3202 w 1600739"/>
                <a:gd name="connsiteY145" fmla="*/ 879806 h 2237491"/>
                <a:gd name="connsiteX146" fmla="*/ 103568 w 1600739"/>
                <a:gd name="connsiteY146" fmla="*/ 823071 h 2237491"/>
                <a:gd name="connsiteX147" fmla="*/ 191448 w 1600739"/>
                <a:gd name="connsiteY147" fmla="*/ 806376 h 2237491"/>
                <a:gd name="connsiteX148" fmla="*/ 220471 w 1600739"/>
                <a:gd name="connsiteY148" fmla="*/ 670116 h 2237491"/>
                <a:gd name="connsiteX149" fmla="*/ 147029 w 1600739"/>
                <a:gd name="connsiteY149" fmla="*/ 630485 h 2237491"/>
                <a:gd name="connsiteX150" fmla="*/ 190714 w 1600739"/>
                <a:gd name="connsiteY150" fmla="*/ 552578 h 2237491"/>
                <a:gd name="connsiteX151" fmla="*/ 219675 w 1600739"/>
                <a:gd name="connsiteY151" fmla="*/ 556428 h 2237491"/>
                <a:gd name="connsiteX152" fmla="*/ 231105 w 1600739"/>
                <a:gd name="connsiteY152" fmla="*/ 560238 h 2237491"/>
                <a:gd name="connsiteX153" fmla="*/ 214945 w 1600739"/>
                <a:gd name="connsiteY153" fmla="*/ 530290 h 2237491"/>
                <a:gd name="connsiteX154" fmla="*/ 286532 w 1600739"/>
                <a:gd name="connsiteY154" fmla="*/ 483741 h 2237491"/>
                <a:gd name="connsiteX155" fmla="*/ 275167 w 1600739"/>
                <a:gd name="connsiteY155" fmla="*/ 410548 h 2237491"/>
                <a:gd name="connsiteX156" fmla="*/ 341438 w 1600739"/>
                <a:gd name="connsiteY156" fmla="*/ 364207 h 2237491"/>
                <a:gd name="connsiteX157" fmla="*/ 398745 w 1600739"/>
                <a:gd name="connsiteY157" fmla="*/ 390693 h 2237491"/>
                <a:gd name="connsiteX158" fmla="*/ 409404 w 1600739"/>
                <a:gd name="connsiteY158" fmla="*/ 323631 h 2237491"/>
                <a:gd name="connsiteX159" fmla="*/ 471135 w 1600739"/>
                <a:gd name="connsiteY159" fmla="*/ 377358 h 2237491"/>
                <a:gd name="connsiteX160" fmla="*/ 501672 w 1600739"/>
                <a:gd name="connsiteY160" fmla="*/ 314885 h 2237491"/>
                <a:gd name="connsiteX161" fmla="*/ 532566 w 1600739"/>
                <a:gd name="connsiteY161" fmla="*/ 392575 h 2237491"/>
                <a:gd name="connsiteX162" fmla="*/ 600437 w 1600739"/>
                <a:gd name="connsiteY162" fmla="*/ 292530 h 2237491"/>
                <a:gd name="connsiteX163" fmla="*/ 661906 w 1600739"/>
                <a:gd name="connsiteY163" fmla="*/ 359876 h 2237491"/>
                <a:gd name="connsiteX164" fmla="*/ 700804 w 1600739"/>
                <a:gd name="connsiteY164" fmla="*/ 374818 h 2237491"/>
                <a:gd name="connsiteX165" fmla="*/ 754268 w 1600739"/>
                <a:gd name="connsiteY165" fmla="*/ 427006 h 2237491"/>
                <a:gd name="connsiteX166" fmla="*/ 689438 w 1600739"/>
                <a:gd name="connsiteY166" fmla="*/ 335840 h 2237491"/>
                <a:gd name="connsiteX167" fmla="*/ 692800 w 1600739"/>
                <a:gd name="connsiteY167" fmla="*/ 258099 h 2237491"/>
                <a:gd name="connsiteX168" fmla="*/ 665724 w 1600739"/>
                <a:gd name="connsiteY168" fmla="*/ 216399 h 2237491"/>
                <a:gd name="connsiteX169" fmla="*/ 746824 w 1600739"/>
                <a:gd name="connsiteY169" fmla="*/ 218427 h 2237491"/>
                <a:gd name="connsiteX170" fmla="*/ 754934 w 1600739"/>
                <a:gd name="connsiteY170" fmla="*/ 204234 h 2237491"/>
                <a:gd name="connsiteX171" fmla="*/ 758988 w 1600739"/>
                <a:gd name="connsiteY171" fmla="*/ 198152 h 2237491"/>
                <a:gd name="connsiteX172" fmla="*/ 680426 w 1600739"/>
                <a:gd name="connsiteY172" fmla="*/ 188229 h 2237491"/>
                <a:gd name="connsiteX173" fmla="*/ 675861 w 1600739"/>
                <a:gd name="connsiteY173" fmla="*/ 169767 h 2237491"/>
                <a:gd name="connsiteX174" fmla="*/ 706274 w 1600739"/>
                <a:gd name="connsiteY174" fmla="*/ 141382 h 2237491"/>
                <a:gd name="connsiteX175" fmla="*/ 728576 w 1600739"/>
                <a:gd name="connsiteY175" fmla="*/ 123135 h 2237491"/>
                <a:gd name="connsiteX176" fmla="*/ 752906 w 1600739"/>
                <a:gd name="connsiteY176" fmla="*/ 139354 h 2237491"/>
                <a:gd name="connsiteX177" fmla="*/ 773180 w 1600739"/>
                <a:gd name="connsiteY177" fmla="*/ 90694 h 2237491"/>
                <a:gd name="connsiteX178" fmla="*/ 813731 w 1600739"/>
                <a:gd name="connsiteY178" fmla="*/ 108943 h 2237491"/>
                <a:gd name="connsiteX179" fmla="*/ 815758 w 1600739"/>
                <a:gd name="connsiteY179" fmla="*/ 88668 h 2237491"/>
                <a:gd name="connsiteX180" fmla="*/ 823868 w 1600739"/>
                <a:gd name="connsiteY180" fmla="*/ 60283 h 2237491"/>
                <a:gd name="connsiteX181" fmla="*/ 856985 w 1600739"/>
                <a:gd name="connsiteY181" fmla="*/ 120333 h 2237491"/>
                <a:gd name="connsiteX182" fmla="*/ 866446 w 1600739"/>
                <a:gd name="connsiteY182" fmla="*/ 82585 h 2237491"/>
                <a:gd name="connsiteX183" fmla="*/ 860363 w 1600739"/>
                <a:gd name="connsiteY183" fmla="*/ 42036 h 2237491"/>
                <a:gd name="connsiteX184" fmla="*/ 909023 w 1600739"/>
                <a:gd name="connsiteY184" fmla="*/ 19732 h 2237491"/>
                <a:gd name="connsiteX185" fmla="*/ 949573 w 1600739"/>
                <a:gd name="connsiteY185" fmla="*/ 21760 h 2237491"/>
                <a:gd name="connsiteX186" fmla="*/ 1004783 w 1600739"/>
                <a:gd name="connsiteY186" fmla="*/ 3286 h 2237491"/>
                <a:gd name="connsiteX0" fmla="*/ 1004783 w 1600739"/>
                <a:gd name="connsiteY0" fmla="*/ 3286 h 2237491"/>
                <a:gd name="connsiteX1" fmla="*/ 1067168 w 1600739"/>
                <a:gd name="connsiteY1" fmla="*/ 19732 h 2237491"/>
                <a:gd name="connsiteX2" fmla="*/ 1099608 w 1600739"/>
                <a:gd name="connsiteY2" fmla="*/ 46090 h 2237491"/>
                <a:gd name="connsiteX3" fmla="*/ 1194900 w 1600739"/>
                <a:gd name="connsiteY3" fmla="*/ 80557 h 2237491"/>
                <a:gd name="connsiteX4" fmla="*/ 1209038 w 1600739"/>
                <a:gd name="connsiteY4" fmla="*/ 80314 h 2237491"/>
                <a:gd name="connsiteX5" fmla="*/ 1257752 w 1600739"/>
                <a:gd name="connsiteY5" fmla="*/ 141382 h 2237491"/>
                <a:gd name="connsiteX6" fmla="*/ 1316550 w 1600739"/>
                <a:gd name="connsiteY6" fmla="*/ 163684 h 2237491"/>
                <a:gd name="connsiteX7" fmla="*/ 1336824 w 1600739"/>
                <a:gd name="connsiteY7" fmla="*/ 206262 h 2237491"/>
                <a:gd name="connsiteX8" fmla="*/ 1368312 w 1600739"/>
                <a:gd name="connsiteY8" fmla="*/ 226916 h 2237491"/>
                <a:gd name="connsiteX9" fmla="*/ 1359127 w 1600739"/>
                <a:gd name="connsiteY9" fmla="*/ 267087 h 2237491"/>
                <a:gd name="connsiteX10" fmla="*/ 1323971 w 1600739"/>
                <a:gd name="connsiteY10" fmla="*/ 310504 h 2237491"/>
                <a:gd name="connsiteX11" fmla="*/ 1225206 w 1600739"/>
                <a:gd name="connsiteY11" fmla="*/ 317866 h 2237491"/>
                <a:gd name="connsiteX12" fmla="*/ 1146240 w 1600739"/>
                <a:gd name="connsiteY12" fmla="*/ 311692 h 2237491"/>
                <a:gd name="connsiteX13" fmla="*/ 1082740 w 1600739"/>
                <a:gd name="connsiteY13" fmla="*/ 335840 h 2237491"/>
                <a:gd name="connsiteX14" fmla="*/ 1081360 w 1600739"/>
                <a:gd name="connsiteY14" fmla="*/ 360351 h 2237491"/>
                <a:gd name="connsiteX15" fmla="*/ 1095706 w 1600739"/>
                <a:gd name="connsiteY15" fmla="*/ 367239 h 2237491"/>
                <a:gd name="connsiteX16" fmla="*/ 1191270 w 1600739"/>
                <a:gd name="connsiteY16" fmla="*/ 349266 h 2237491"/>
                <a:gd name="connsiteX17" fmla="*/ 1255725 w 1600739"/>
                <a:gd name="connsiteY17" fmla="*/ 364406 h 2237491"/>
                <a:gd name="connsiteX18" fmla="*/ 1267305 w 1600739"/>
                <a:gd name="connsiteY18" fmla="*/ 406217 h 2237491"/>
                <a:gd name="connsiteX19" fmla="*/ 1290192 w 1600739"/>
                <a:gd name="connsiteY19" fmla="*/ 370489 h 2237491"/>
                <a:gd name="connsiteX20" fmla="*/ 1317568 w 1600739"/>
                <a:gd name="connsiteY20" fmla="*/ 356845 h 2237491"/>
                <a:gd name="connsiteX21" fmla="*/ 1340139 w 1600739"/>
                <a:gd name="connsiteY21" fmla="*/ 416612 h 2237491"/>
                <a:gd name="connsiteX22" fmla="*/ 1312606 w 1600739"/>
                <a:gd name="connsiteY22" fmla="*/ 512326 h 2237491"/>
                <a:gd name="connsiteX23" fmla="*/ 1379037 w 1600739"/>
                <a:gd name="connsiteY23" fmla="*/ 452559 h 2237491"/>
                <a:gd name="connsiteX24" fmla="*/ 1505175 w 1600739"/>
                <a:gd name="connsiteY24" fmla="*/ 388244 h 2237491"/>
                <a:gd name="connsiteX25" fmla="*/ 1584572 w 1600739"/>
                <a:gd name="connsiteY25" fmla="*/ 421159 h 2237491"/>
                <a:gd name="connsiteX26" fmla="*/ 1600739 w 1600739"/>
                <a:gd name="connsiteY26" fmla="*/ 488289 h 2237491"/>
                <a:gd name="connsiteX27" fmla="*/ 1557821 w 1600739"/>
                <a:gd name="connsiteY27" fmla="*/ 510386 h 2237491"/>
                <a:gd name="connsiteX28" fmla="*/ 1535519 w 1600739"/>
                <a:gd name="connsiteY28" fmla="*/ 563101 h 2237491"/>
                <a:gd name="connsiteX29" fmla="*/ 1509161 w 1600739"/>
                <a:gd name="connsiteY29" fmla="*/ 583376 h 2237491"/>
                <a:gd name="connsiteX30" fmla="*/ 1493970 w 1600739"/>
                <a:gd name="connsiteY30" fmla="*/ 597429 h 2237491"/>
                <a:gd name="connsiteX31" fmla="*/ 1477802 w 1600739"/>
                <a:gd name="connsiteY31" fmla="*/ 628828 h 2237491"/>
                <a:gd name="connsiteX32" fmla="*/ 1393604 w 1600739"/>
                <a:gd name="connsiteY32" fmla="*/ 654164 h 2237491"/>
                <a:gd name="connsiteX33" fmla="*/ 1384639 w 1600739"/>
                <a:gd name="connsiteY33" fmla="*/ 703753 h 2237491"/>
                <a:gd name="connsiteX34" fmla="*/ 1424338 w 1600739"/>
                <a:gd name="connsiteY34" fmla="*/ 760272 h 2237491"/>
                <a:gd name="connsiteX35" fmla="*/ 1422577 w 1600739"/>
                <a:gd name="connsiteY35" fmla="*/ 867680 h 2237491"/>
                <a:gd name="connsiteX36" fmla="*/ 1404969 w 1600739"/>
                <a:gd name="connsiteY36" fmla="*/ 972489 h 2237491"/>
                <a:gd name="connsiteX37" fmla="*/ 1443860 w 1600739"/>
                <a:gd name="connsiteY37" fmla="*/ 1023954 h 2237491"/>
                <a:gd name="connsiteX38" fmla="*/ 1433567 w 1600739"/>
                <a:gd name="connsiteY38" fmla="*/ 1081380 h 2237491"/>
                <a:gd name="connsiteX39" fmla="*/ 1416086 w 1600739"/>
                <a:gd name="connsiteY39" fmla="*/ 1056001 h 2237491"/>
                <a:gd name="connsiteX40" fmla="*/ 1393604 w 1600739"/>
                <a:gd name="connsiteY40" fmla="*/ 1050229 h 2237491"/>
                <a:gd name="connsiteX41" fmla="*/ 1351504 w 1600739"/>
                <a:gd name="connsiteY41" fmla="*/ 1081629 h 2237491"/>
                <a:gd name="connsiteX42" fmla="*/ 1396805 w 1600739"/>
                <a:gd name="connsiteY42" fmla="*/ 1138364 h 2237491"/>
                <a:gd name="connsiteX43" fmla="*/ 1404969 w 1600739"/>
                <a:gd name="connsiteY43" fmla="*/ 1220652 h 2237491"/>
                <a:gd name="connsiteX44" fmla="*/ 1379037 w 1600739"/>
                <a:gd name="connsiteY44" fmla="*/ 1226499 h 2237491"/>
                <a:gd name="connsiteX45" fmla="*/ 1412972 w 1600739"/>
                <a:gd name="connsiteY45" fmla="*/ 1308787 h 2237491"/>
                <a:gd name="connsiteX46" fmla="*/ 1339271 w 1600739"/>
                <a:gd name="connsiteY46" fmla="*/ 1311391 h 2237491"/>
                <a:gd name="connsiteX47" fmla="*/ 1385440 w 1600739"/>
                <a:gd name="connsiteY47" fmla="*/ 1350580 h 2237491"/>
                <a:gd name="connsiteX48" fmla="*/ 1374075 w 1600739"/>
                <a:gd name="connsiteY48" fmla="*/ 1378948 h 2237491"/>
                <a:gd name="connsiteX49" fmla="*/ 1340139 w 1600739"/>
                <a:gd name="connsiteY49" fmla="*/ 1389559 h 2237491"/>
                <a:gd name="connsiteX50" fmla="*/ 1291321 w 1600739"/>
                <a:gd name="connsiteY50" fmla="*/ 1389648 h 2237491"/>
                <a:gd name="connsiteX51" fmla="*/ 1336937 w 1600739"/>
                <a:gd name="connsiteY51" fmla="*/ 1446294 h 2237491"/>
                <a:gd name="connsiteX52" fmla="*/ 1336937 w 1600739"/>
                <a:gd name="connsiteY52" fmla="*/ 1482241 h 2237491"/>
                <a:gd name="connsiteX53" fmla="*/ 1244619 w 1600739"/>
                <a:gd name="connsiteY53" fmla="*/ 1469918 h 2237491"/>
                <a:gd name="connsiteX54" fmla="*/ 1285462 w 1600739"/>
                <a:gd name="connsiteY54" fmla="*/ 1492994 h 2237491"/>
                <a:gd name="connsiteX55" fmla="*/ 1306203 w 1600739"/>
                <a:gd name="connsiteY55" fmla="*/ 1505454 h 2237491"/>
                <a:gd name="connsiteX56" fmla="*/ 1340139 w 1600739"/>
                <a:gd name="connsiteY56" fmla="*/ 1538977 h 2237491"/>
                <a:gd name="connsiteX57" fmla="*/ 1351504 w 1600739"/>
                <a:gd name="connsiteY57" fmla="*/ 1598744 h 2237491"/>
                <a:gd name="connsiteX58" fmla="*/ 1301241 w 1600739"/>
                <a:gd name="connsiteY58" fmla="*/ 1612170 h 2237491"/>
                <a:gd name="connsiteX59" fmla="*/ 1294691 w 1600739"/>
                <a:gd name="connsiteY59" fmla="*/ 1568847 h 2237491"/>
                <a:gd name="connsiteX60" fmla="*/ 1239773 w 1600739"/>
                <a:gd name="connsiteY60" fmla="*/ 1528582 h 2237491"/>
                <a:gd name="connsiteX61" fmla="*/ 1252079 w 1600739"/>
                <a:gd name="connsiteY61" fmla="*/ 1568019 h 2237491"/>
                <a:gd name="connsiteX62" fmla="*/ 1246470 w 1600739"/>
                <a:gd name="connsiteY62" fmla="*/ 1569888 h 2237491"/>
                <a:gd name="connsiteX63" fmla="*/ 1170270 w 1600739"/>
                <a:gd name="connsiteY63" fmla="*/ 1573698 h 2237491"/>
                <a:gd name="connsiteX64" fmla="*/ 1164555 w 1600739"/>
                <a:gd name="connsiteY64" fmla="*/ 1577508 h 2237491"/>
                <a:gd name="connsiteX65" fmla="*/ 1170270 w 1600739"/>
                <a:gd name="connsiteY65" fmla="*/ 1579413 h 2237491"/>
                <a:gd name="connsiteX66" fmla="*/ 1206465 w 1600739"/>
                <a:gd name="connsiteY66" fmla="*/ 1581318 h 2237491"/>
                <a:gd name="connsiteX67" fmla="*/ 1214085 w 1600739"/>
                <a:gd name="connsiteY67" fmla="*/ 1583223 h 2237491"/>
                <a:gd name="connsiteX68" fmla="*/ 1223610 w 1600739"/>
                <a:gd name="connsiteY68" fmla="*/ 1585128 h 2237491"/>
                <a:gd name="connsiteX69" fmla="*/ 1235040 w 1600739"/>
                <a:gd name="connsiteY69" fmla="*/ 1588938 h 2237491"/>
                <a:gd name="connsiteX70" fmla="*/ 1250280 w 1600739"/>
                <a:gd name="connsiteY70" fmla="*/ 1590843 h 2237491"/>
                <a:gd name="connsiteX71" fmla="*/ 1258955 w 1600739"/>
                <a:gd name="connsiteY71" fmla="*/ 1590054 h 2237491"/>
                <a:gd name="connsiteX72" fmla="*/ 1259302 w 1600739"/>
                <a:gd name="connsiteY72" fmla="*/ 1591164 h 2237491"/>
                <a:gd name="connsiteX73" fmla="*/ 1191759 w 1600739"/>
                <a:gd name="connsiteY73" fmla="*/ 1620023 h 2237491"/>
                <a:gd name="connsiteX74" fmla="*/ 1166879 w 1600739"/>
                <a:gd name="connsiteY74" fmla="*/ 1635586 h 2237491"/>
                <a:gd name="connsiteX75" fmla="*/ 1221126 w 1600739"/>
                <a:gd name="connsiteY75" fmla="*/ 1638747 h 2237491"/>
                <a:gd name="connsiteX76" fmla="*/ 1249444 w 1600739"/>
                <a:gd name="connsiteY76" fmla="*/ 1649933 h 2237491"/>
                <a:gd name="connsiteX77" fmla="*/ 1332135 w 1600739"/>
                <a:gd name="connsiteY77" fmla="*/ 1637506 h 2237491"/>
                <a:gd name="connsiteX78" fmla="*/ 1264104 w 1600739"/>
                <a:gd name="connsiteY78" fmla="*/ 1697273 h 2237491"/>
                <a:gd name="connsiteX79" fmla="*/ 1191270 w 1600739"/>
                <a:gd name="connsiteY79" fmla="*/ 1751193 h 2237491"/>
                <a:gd name="connsiteX80" fmla="*/ 1113634 w 1600739"/>
                <a:gd name="connsiteY80" fmla="*/ 1771981 h 2237491"/>
                <a:gd name="connsiteX81" fmla="*/ 1072462 w 1600739"/>
                <a:gd name="connsiteY81" fmla="*/ 1751026 h 2237491"/>
                <a:gd name="connsiteX82" fmla="*/ 1079220 w 1600739"/>
                <a:gd name="connsiteY82" fmla="*/ 1780778 h 2237491"/>
                <a:gd name="connsiteX83" fmla="*/ 1022872 w 1600739"/>
                <a:gd name="connsiteY83" fmla="*/ 1860333 h 2237491"/>
                <a:gd name="connsiteX84" fmla="*/ 967967 w 1600739"/>
                <a:gd name="connsiteY84" fmla="*/ 1902126 h 2237491"/>
                <a:gd name="connsiteX85" fmla="*/ 898604 w 1600739"/>
                <a:gd name="connsiteY85" fmla="*/ 1929534 h 2237491"/>
                <a:gd name="connsiteX86" fmla="*/ 859257 w 1600739"/>
                <a:gd name="connsiteY86" fmla="*/ 1897240 h 2237491"/>
                <a:gd name="connsiteX87" fmla="*/ 877205 w 1600739"/>
                <a:gd name="connsiteY87" fmla="*/ 1944567 h 2237491"/>
                <a:gd name="connsiteX88" fmla="*/ 852730 w 1600739"/>
                <a:gd name="connsiteY88" fmla="*/ 1986401 h 2237491"/>
                <a:gd name="connsiteX89" fmla="*/ 827370 w 1600739"/>
                <a:gd name="connsiteY89" fmla="*/ 1990893 h 2237491"/>
                <a:gd name="connsiteX90" fmla="*/ 854635 w 1600739"/>
                <a:gd name="connsiteY90" fmla="*/ 2008235 h 2237491"/>
                <a:gd name="connsiteX91" fmla="*/ 838467 w 1600739"/>
                <a:gd name="connsiteY91" fmla="*/ 2043965 h 2237491"/>
                <a:gd name="connsiteX92" fmla="*/ 800178 w 1600739"/>
                <a:gd name="connsiteY92" fmla="*/ 2070346 h 2237491"/>
                <a:gd name="connsiteX93" fmla="*/ 807733 w 1600739"/>
                <a:gd name="connsiteY93" fmla="*/ 2126253 h 2237491"/>
                <a:gd name="connsiteX94" fmla="*/ 796368 w 1600739"/>
                <a:gd name="connsiteY94" fmla="*/ 2168046 h 2237491"/>
                <a:gd name="connsiteX95" fmla="*/ 790718 w 1600739"/>
                <a:gd name="connsiteY95" fmla="*/ 2228849 h 2237491"/>
                <a:gd name="connsiteX96" fmla="*/ 755923 w 1600739"/>
                <a:gd name="connsiteY96" fmla="*/ 2237457 h 2237491"/>
                <a:gd name="connsiteX97" fmla="*/ 746105 w 1600739"/>
                <a:gd name="connsiteY97" fmla="*/ 2217419 h 2237491"/>
                <a:gd name="connsiteX98" fmla="*/ 711058 w 1600739"/>
                <a:gd name="connsiteY98" fmla="*/ 2211819 h 2237491"/>
                <a:gd name="connsiteX99" fmla="*/ 681193 w 1600739"/>
                <a:gd name="connsiteY99" fmla="*/ 2178657 h 2237491"/>
                <a:gd name="connsiteX100" fmla="*/ 655503 w 1600739"/>
                <a:gd name="connsiteY100" fmla="*/ 2178657 h 2237491"/>
                <a:gd name="connsiteX101" fmla="*/ 627970 w 1600739"/>
                <a:gd name="connsiteY101" fmla="*/ 2150073 h 2237491"/>
                <a:gd name="connsiteX102" fmla="*/ 614918 w 1600739"/>
                <a:gd name="connsiteY102" fmla="*/ 2113544 h 2237491"/>
                <a:gd name="connsiteX103" fmla="*/ 617054 w 1600739"/>
                <a:gd name="connsiteY103" fmla="*/ 2083633 h 2237491"/>
                <a:gd name="connsiteX104" fmla="*/ 588302 w 1600739"/>
                <a:gd name="connsiteY104" fmla="*/ 2067629 h 2237491"/>
                <a:gd name="connsiteX105" fmla="*/ 597827 w 1600739"/>
                <a:gd name="connsiteY105" fmla="*/ 2040903 h 2237491"/>
                <a:gd name="connsiteX106" fmla="*/ 567916 w 1600739"/>
                <a:gd name="connsiteY106" fmla="*/ 2036631 h 2237491"/>
                <a:gd name="connsiteX107" fmla="*/ 549410 w 1600739"/>
                <a:gd name="connsiteY107" fmla="*/ 2013101 h 2237491"/>
                <a:gd name="connsiteX108" fmla="*/ 557272 w 1600739"/>
                <a:gd name="connsiteY108" fmla="*/ 1987216 h 2237491"/>
                <a:gd name="connsiteX109" fmla="*/ 533733 w 1600739"/>
                <a:gd name="connsiteY109" fmla="*/ 1978947 h 2237491"/>
                <a:gd name="connsiteX110" fmla="*/ 549798 w 1600739"/>
                <a:gd name="connsiteY110" fmla="*/ 1946389 h 2237491"/>
                <a:gd name="connsiteX111" fmla="*/ 516641 w 1600739"/>
                <a:gd name="connsiteY111" fmla="*/ 1934081 h 2237491"/>
                <a:gd name="connsiteX112" fmla="*/ 513037 w 1600739"/>
                <a:gd name="connsiteY112" fmla="*/ 1896063 h 2237491"/>
                <a:gd name="connsiteX113" fmla="*/ 524402 w 1600739"/>
                <a:gd name="connsiteY113" fmla="*/ 1852754 h 2237491"/>
                <a:gd name="connsiteX114" fmla="*/ 505033 w 1600739"/>
                <a:gd name="connsiteY114" fmla="*/ 1828933 h 2237491"/>
                <a:gd name="connsiteX115" fmla="*/ 532566 w 1600739"/>
                <a:gd name="connsiteY115" fmla="*/ 1757040 h 2237491"/>
                <a:gd name="connsiteX116" fmla="*/ 569703 w 1600739"/>
                <a:gd name="connsiteY116" fmla="*/ 1733219 h 2237491"/>
                <a:gd name="connsiteX117" fmla="*/ 582669 w 1600739"/>
                <a:gd name="connsiteY117" fmla="*/ 1704852 h 2237491"/>
                <a:gd name="connsiteX118" fmla="*/ 585871 w 1600739"/>
                <a:gd name="connsiteY118" fmla="*/ 1650931 h 2237491"/>
                <a:gd name="connsiteX119" fmla="*/ 555136 w 1600739"/>
                <a:gd name="connsiteY119" fmla="*/ 1673452 h 2237491"/>
                <a:gd name="connsiteX120" fmla="*/ 521824 w 1600739"/>
                <a:gd name="connsiteY120" fmla="*/ 1652087 h 2237491"/>
                <a:gd name="connsiteX121" fmla="*/ 485504 w 1600739"/>
                <a:gd name="connsiteY121" fmla="*/ 1622564 h 2237491"/>
                <a:gd name="connsiteX122" fmla="*/ 493668 w 1600739"/>
                <a:gd name="connsiteY122" fmla="*/ 1588349 h 2237491"/>
                <a:gd name="connsiteX123" fmla="*/ 559657 w 1600739"/>
                <a:gd name="connsiteY123" fmla="*/ 1628667 h 2237491"/>
                <a:gd name="connsiteX124" fmla="*/ 574505 w 1600739"/>
                <a:gd name="connsiteY124" fmla="*/ 1606106 h 2237491"/>
                <a:gd name="connsiteX125" fmla="*/ 527604 w 1600739"/>
                <a:gd name="connsiteY125" fmla="*/ 1555434 h 2237491"/>
                <a:gd name="connsiteX126" fmla="*/ 505033 w 1600739"/>
                <a:gd name="connsiteY126" fmla="*/ 1531397 h 2237491"/>
                <a:gd name="connsiteX127" fmla="*/ 479101 w 1600739"/>
                <a:gd name="connsiteY127" fmla="*/ 1542008 h 2237491"/>
                <a:gd name="connsiteX128" fmla="*/ 456371 w 1600739"/>
                <a:gd name="connsiteY128" fmla="*/ 1524035 h 2237491"/>
                <a:gd name="connsiteX129" fmla="*/ 485504 w 1600739"/>
                <a:gd name="connsiteY129" fmla="*/ 1449326 h 2237491"/>
                <a:gd name="connsiteX130" fmla="*/ 470938 w 1600739"/>
                <a:gd name="connsiteY130" fmla="*/ 1422474 h 2237491"/>
                <a:gd name="connsiteX131" fmla="*/ 448367 w 1600739"/>
                <a:gd name="connsiteY131" fmla="*/ 1361191 h 2237491"/>
                <a:gd name="connsiteX132" fmla="*/ 417633 w 1600739"/>
                <a:gd name="connsiteY132" fmla="*/ 1270025 h 2237491"/>
                <a:gd name="connsiteX133" fmla="*/ 383537 w 1600739"/>
                <a:gd name="connsiteY133" fmla="*/ 1234078 h 2237491"/>
                <a:gd name="connsiteX134" fmla="*/ 383537 w 1600739"/>
                <a:gd name="connsiteY134" fmla="*/ 1192284 h 2237491"/>
                <a:gd name="connsiteX135" fmla="*/ 314065 w 1600739"/>
                <a:gd name="connsiteY135" fmla="*/ 1135332 h 2237491"/>
                <a:gd name="connsiteX136" fmla="*/ 260600 w 1600739"/>
                <a:gd name="connsiteY136" fmla="*/ 1127970 h 2237491"/>
                <a:gd name="connsiteX137" fmla="*/ 187767 w 1600739"/>
                <a:gd name="connsiteY137" fmla="*/ 1131001 h 2237491"/>
                <a:gd name="connsiteX138" fmla="*/ 126298 w 1600739"/>
                <a:gd name="connsiteY138" fmla="*/ 1142911 h 2237491"/>
                <a:gd name="connsiteX139" fmla="*/ 112709 w 1600739"/>
                <a:gd name="connsiteY139" fmla="*/ 1087915 h 2237491"/>
                <a:gd name="connsiteX140" fmla="*/ 50103 w 1600739"/>
                <a:gd name="connsiteY140" fmla="*/ 1042867 h 2237491"/>
                <a:gd name="connsiteX141" fmla="*/ 118135 w 1600739"/>
                <a:gd name="connsiteY141" fmla="*/ 1008436 h 2237491"/>
                <a:gd name="connsiteX142" fmla="*/ 168398 w 1600739"/>
                <a:gd name="connsiteY142" fmla="*/ 1000856 h 2237491"/>
                <a:gd name="connsiteX143" fmla="*/ 181575 w 1600739"/>
                <a:gd name="connsiteY143" fmla="*/ 975528 h 2237491"/>
                <a:gd name="connsiteX144" fmla="*/ 58267 w 1600739"/>
                <a:gd name="connsiteY144" fmla="*/ 972489 h 2237491"/>
                <a:gd name="connsiteX145" fmla="*/ 0 w 1600739"/>
                <a:gd name="connsiteY145" fmla="*/ 926148 h 2237491"/>
                <a:gd name="connsiteX146" fmla="*/ 3202 w 1600739"/>
                <a:gd name="connsiteY146" fmla="*/ 879806 h 2237491"/>
                <a:gd name="connsiteX147" fmla="*/ 103568 w 1600739"/>
                <a:gd name="connsiteY147" fmla="*/ 823071 h 2237491"/>
                <a:gd name="connsiteX148" fmla="*/ 191448 w 1600739"/>
                <a:gd name="connsiteY148" fmla="*/ 806376 h 2237491"/>
                <a:gd name="connsiteX149" fmla="*/ 220471 w 1600739"/>
                <a:gd name="connsiteY149" fmla="*/ 670116 h 2237491"/>
                <a:gd name="connsiteX150" fmla="*/ 147029 w 1600739"/>
                <a:gd name="connsiteY150" fmla="*/ 630485 h 2237491"/>
                <a:gd name="connsiteX151" fmla="*/ 190714 w 1600739"/>
                <a:gd name="connsiteY151" fmla="*/ 552578 h 2237491"/>
                <a:gd name="connsiteX152" fmla="*/ 219675 w 1600739"/>
                <a:gd name="connsiteY152" fmla="*/ 556428 h 2237491"/>
                <a:gd name="connsiteX153" fmla="*/ 231105 w 1600739"/>
                <a:gd name="connsiteY153" fmla="*/ 560238 h 2237491"/>
                <a:gd name="connsiteX154" fmla="*/ 214945 w 1600739"/>
                <a:gd name="connsiteY154" fmla="*/ 530290 h 2237491"/>
                <a:gd name="connsiteX155" fmla="*/ 286532 w 1600739"/>
                <a:gd name="connsiteY155" fmla="*/ 483741 h 2237491"/>
                <a:gd name="connsiteX156" fmla="*/ 275167 w 1600739"/>
                <a:gd name="connsiteY156" fmla="*/ 410548 h 2237491"/>
                <a:gd name="connsiteX157" fmla="*/ 341438 w 1600739"/>
                <a:gd name="connsiteY157" fmla="*/ 364207 h 2237491"/>
                <a:gd name="connsiteX158" fmla="*/ 398745 w 1600739"/>
                <a:gd name="connsiteY158" fmla="*/ 390693 h 2237491"/>
                <a:gd name="connsiteX159" fmla="*/ 409404 w 1600739"/>
                <a:gd name="connsiteY159" fmla="*/ 323631 h 2237491"/>
                <a:gd name="connsiteX160" fmla="*/ 471135 w 1600739"/>
                <a:gd name="connsiteY160" fmla="*/ 377358 h 2237491"/>
                <a:gd name="connsiteX161" fmla="*/ 501672 w 1600739"/>
                <a:gd name="connsiteY161" fmla="*/ 314885 h 2237491"/>
                <a:gd name="connsiteX162" fmla="*/ 532566 w 1600739"/>
                <a:gd name="connsiteY162" fmla="*/ 392575 h 2237491"/>
                <a:gd name="connsiteX163" fmla="*/ 600437 w 1600739"/>
                <a:gd name="connsiteY163" fmla="*/ 292530 h 2237491"/>
                <a:gd name="connsiteX164" fmla="*/ 661906 w 1600739"/>
                <a:gd name="connsiteY164" fmla="*/ 359876 h 2237491"/>
                <a:gd name="connsiteX165" fmla="*/ 700804 w 1600739"/>
                <a:gd name="connsiteY165" fmla="*/ 374818 h 2237491"/>
                <a:gd name="connsiteX166" fmla="*/ 754268 w 1600739"/>
                <a:gd name="connsiteY166" fmla="*/ 427006 h 2237491"/>
                <a:gd name="connsiteX167" fmla="*/ 689438 w 1600739"/>
                <a:gd name="connsiteY167" fmla="*/ 335840 h 2237491"/>
                <a:gd name="connsiteX168" fmla="*/ 692800 w 1600739"/>
                <a:gd name="connsiteY168" fmla="*/ 258099 h 2237491"/>
                <a:gd name="connsiteX169" fmla="*/ 665724 w 1600739"/>
                <a:gd name="connsiteY169" fmla="*/ 216399 h 2237491"/>
                <a:gd name="connsiteX170" fmla="*/ 746824 w 1600739"/>
                <a:gd name="connsiteY170" fmla="*/ 218427 h 2237491"/>
                <a:gd name="connsiteX171" fmla="*/ 754934 w 1600739"/>
                <a:gd name="connsiteY171" fmla="*/ 204234 h 2237491"/>
                <a:gd name="connsiteX172" fmla="*/ 758988 w 1600739"/>
                <a:gd name="connsiteY172" fmla="*/ 198152 h 2237491"/>
                <a:gd name="connsiteX173" fmla="*/ 680426 w 1600739"/>
                <a:gd name="connsiteY173" fmla="*/ 188229 h 2237491"/>
                <a:gd name="connsiteX174" fmla="*/ 675861 w 1600739"/>
                <a:gd name="connsiteY174" fmla="*/ 169767 h 2237491"/>
                <a:gd name="connsiteX175" fmla="*/ 706274 w 1600739"/>
                <a:gd name="connsiteY175" fmla="*/ 141382 h 2237491"/>
                <a:gd name="connsiteX176" fmla="*/ 728576 w 1600739"/>
                <a:gd name="connsiteY176" fmla="*/ 123135 h 2237491"/>
                <a:gd name="connsiteX177" fmla="*/ 752906 w 1600739"/>
                <a:gd name="connsiteY177" fmla="*/ 139354 h 2237491"/>
                <a:gd name="connsiteX178" fmla="*/ 773180 w 1600739"/>
                <a:gd name="connsiteY178" fmla="*/ 90694 h 2237491"/>
                <a:gd name="connsiteX179" fmla="*/ 813731 w 1600739"/>
                <a:gd name="connsiteY179" fmla="*/ 108943 h 2237491"/>
                <a:gd name="connsiteX180" fmla="*/ 815758 w 1600739"/>
                <a:gd name="connsiteY180" fmla="*/ 88668 h 2237491"/>
                <a:gd name="connsiteX181" fmla="*/ 823868 w 1600739"/>
                <a:gd name="connsiteY181" fmla="*/ 60283 h 2237491"/>
                <a:gd name="connsiteX182" fmla="*/ 856985 w 1600739"/>
                <a:gd name="connsiteY182" fmla="*/ 120333 h 2237491"/>
                <a:gd name="connsiteX183" fmla="*/ 866446 w 1600739"/>
                <a:gd name="connsiteY183" fmla="*/ 82585 h 2237491"/>
                <a:gd name="connsiteX184" fmla="*/ 860363 w 1600739"/>
                <a:gd name="connsiteY184" fmla="*/ 42036 h 2237491"/>
                <a:gd name="connsiteX185" fmla="*/ 909023 w 1600739"/>
                <a:gd name="connsiteY185" fmla="*/ 19732 h 2237491"/>
                <a:gd name="connsiteX186" fmla="*/ 949573 w 1600739"/>
                <a:gd name="connsiteY186" fmla="*/ 21760 h 2237491"/>
                <a:gd name="connsiteX187" fmla="*/ 1004783 w 1600739"/>
                <a:gd name="connsiteY18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505175 w 1603731"/>
                <a:gd name="connsiteY24" fmla="*/ 388244 h 2237491"/>
                <a:gd name="connsiteX25" fmla="*/ 1584572 w 1603731"/>
                <a:gd name="connsiteY25" fmla="*/ 421159 h 2237491"/>
                <a:gd name="connsiteX26" fmla="*/ 1600399 w 1603731"/>
                <a:gd name="connsiteY26" fmla="*/ 457671 h 2237491"/>
                <a:gd name="connsiteX27" fmla="*/ 1600739 w 1603731"/>
                <a:gd name="connsiteY27" fmla="*/ 488289 h 2237491"/>
                <a:gd name="connsiteX28" fmla="*/ 1557821 w 1603731"/>
                <a:gd name="connsiteY28" fmla="*/ 510386 h 2237491"/>
                <a:gd name="connsiteX29" fmla="*/ 1535519 w 1603731"/>
                <a:gd name="connsiteY29" fmla="*/ 563101 h 2237491"/>
                <a:gd name="connsiteX30" fmla="*/ 1509161 w 1603731"/>
                <a:gd name="connsiteY30" fmla="*/ 583376 h 2237491"/>
                <a:gd name="connsiteX31" fmla="*/ 1493970 w 1603731"/>
                <a:gd name="connsiteY31" fmla="*/ 597429 h 2237491"/>
                <a:gd name="connsiteX32" fmla="*/ 1477802 w 1603731"/>
                <a:gd name="connsiteY32" fmla="*/ 628828 h 2237491"/>
                <a:gd name="connsiteX33" fmla="*/ 1393604 w 1603731"/>
                <a:gd name="connsiteY33" fmla="*/ 654164 h 2237491"/>
                <a:gd name="connsiteX34" fmla="*/ 1384639 w 1603731"/>
                <a:gd name="connsiteY34" fmla="*/ 703753 h 2237491"/>
                <a:gd name="connsiteX35" fmla="*/ 1424338 w 1603731"/>
                <a:gd name="connsiteY35" fmla="*/ 760272 h 2237491"/>
                <a:gd name="connsiteX36" fmla="*/ 1422577 w 1603731"/>
                <a:gd name="connsiteY36" fmla="*/ 867680 h 2237491"/>
                <a:gd name="connsiteX37" fmla="*/ 1404969 w 1603731"/>
                <a:gd name="connsiteY37" fmla="*/ 972489 h 2237491"/>
                <a:gd name="connsiteX38" fmla="*/ 1443860 w 1603731"/>
                <a:gd name="connsiteY38" fmla="*/ 1023954 h 2237491"/>
                <a:gd name="connsiteX39" fmla="*/ 1433567 w 1603731"/>
                <a:gd name="connsiteY39" fmla="*/ 1081380 h 2237491"/>
                <a:gd name="connsiteX40" fmla="*/ 1416086 w 1603731"/>
                <a:gd name="connsiteY40" fmla="*/ 1056001 h 2237491"/>
                <a:gd name="connsiteX41" fmla="*/ 1393604 w 1603731"/>
                <a:gd name="connsiteY41" fmla="*/ 1050229 h 2237491"/>
                <a:gd name="connsiteX42" fmla="*/ 1351504 w 1603731"/>
                <a:gd name="connsiteY42" fmla="*/ 1081629 h 2237491"/>
                <a:gd name="connsiteX43" fmla="*/ 1396805 w 1603731"/>
                <a:gd name="connsiteY43" fmla="*/ 1138364 h 2237491"/>
                <a:gd name="connsiteX44" fmla="*/ 1404969 w 1603731"/>
                <a:gd name="connsiteY44" fmla="*/ 1220652 h 2237491"/>
                <a:gd name="connsiteX45" fmla="*/ 1379037 w 1603731"/>
                <a:gd name="connsiteY45" fmla="*/ 1226499 h 2237491"/>
                <a:gd name="connsiteX46" fmla="*/ 1412972 w 1603731"/>
                <a:gd name="connsiteY46" fmla="*/ 1308787 h 2237491"/>
                <a:gd name="connsiteX47" fmla="*/ 1339271 w 1603731"/>
                <a:gd name="connsiteY47" fmla="*/ 1311391 h 2237491"/>
                <a:gd name="connsiteX48" fmla="*/ 1385440 w 1603731"/>
                <a:gd name="connsiteY48" fmla="*/ 1350580 h 2237491"/>
                <a:gd name="connsiteX49" fmla="*/ 1374075 w 1603731"/>
                <a:gd name="connsiteY49" fmla="*/ 1378948 h 2237491"/>
                <a:gd name="connsiteX50" fmla="*/ 1340139 w 1603731"/>
                <a:gd name="connsiteY50" fmla="*/ 1389559 h 2237491"/>
                <a:gd name="connsiteX51" fmla="*/ 1291321 w 1603731"/>
                <a:gd name="connsiteY51" fmla="*/ 1389648 h 2237491"/>
                <a:gd name="connsiteX52" fmla="*/ 1336937 w 1603731"/>
                <a:gd name="connsiteY52" fmla="*/ 1446294 h 2237491"/>
                <a:gd name="connsiteX53" fmla="*/ 1336937 w 1603731"/>
                <a:gd name="connsiteY53" fmla="*/ 1482241 h 2237491"/>
                <a:gd name="connsiteX54" fmla="*/ 1244619 w 1603731"/>
                <a:gd name="connsiteY54" fmla="*/ 1469918 h 2237491"/>
                <a:gd name="connsiteX55" fmla="*/ 1285462 w 1603731"/>
                <a:gd name="connsiteY55" fmla="*/ 1492994 h 2237491"/>
                <a:gd name="connsiteX56" fmla="*/ 1306203 w 1603731"/>
                <a:gd name="connsiteY56" fmla="*/ 1505454 h 2237491"/>
                <a:gd name="connsiteX57" fmla="*/ 1340139 w 1603731"/>
                <a:gd name="connsiteY57" fmla="*/ 1538977 h 2237491"/>
                <a:gd name="connsiteX58" fmla="*/ 1351504 w 1603731"/>
                <a:gd name="connsiteY58" fmla="*/ 1598744 h 2237491"/>
                <a:gd name="connsiteX59" fmla="*/ 1301241 w 1603731"/>
                <a:gd name="connsiteY59" fmla="*/ 1612170 h 2237491"/>
                <a:gd name="connsiteX60" fmla="*/ 1294691 w 1603731"/>
                <a:gd name="connsiteY60" fmla="*/ 1568847 h 2237491"/>
                <a:gd name="connsiteX61" fmla="*/ 1239773 w 1603731"/>
                <a:gd name="connsiteY61" fmla="*/ 1528582 h 2237491"/>
                <a:gd name="connsiteX62" fmla="*/ 1252079 w 1603731"/>
                <a:gd name="connsiteY62" fmla="*/ 1568019 h 2237491"/>
                <a:gd name="connsiteX63" fmla="*/ 1246470 w 1603731"/>
                <a:gd name="connsiteY63" fmla="*/ 1569888 h 2237491"/>
                <a:gd name="connsiteX64" fmla="*/ 1170270 w 1603731"/>
                <a:gd name="connsiteY64" fmla="*/ 1573698 h 2237491"/>
                <a:gd name="connsiteX65" fmla="*/ 1164555 w 1603731"/>
                <a:gd name="connsiteY65" fmla="*/ 1577508 h 2237491"/>
                <a:gd name="connsiteX66" fmla="*/ 1170270 w 1603731"/>
                <a:gd name="connsiteY66" fmla="*/ 1579413 h 2237491"/>
                <a:gd name="connsiteX67" fmla="*/ 1206465 w 1603731"/>
                <a:gd name="connsiteY67" fmla="*/ 1581318 h 2237491"/>
                <a:gd name="connsiteX68" fmla="*/ 1214085 w 1603731"/>
                <a:gd name="connsiteY68" fmla="*/ 1583223 h 2237491"/>
                <a:gd name="connsiteX69" fmla="*/ 1223610 w 1603731"/>
                <a:gd name="connsiteY69" fmla="*/ 1585128 h 2237491"/>
                <a:gd name="connsiteX70" fmla="*/ 1235040 w 1603731"/>
                <a:gd name="connsiteY70" fmla="*/ 1588938 h 2237491"/>
                <a:gd name="connsiteX71" fmla="*/ 1250280 w 1603731"/>
                <a:gd name="connsiteY71" fmla="*/ 1590843 h 2237491"/>
                <a:gd name="connsiteX72" fmla="*/ 1258955 w 1603731"/>
                <a:gd name="connsiteY72" fmla="*/ 1590054 h 2237491"/>
                <a:gd name="connsiteX73" fmla="*/ 1259302 w 1603731"/>
                <a:gd name="connsiteY73" fmla="*/ 1591164 h 2237491"/>
                <a:gd name="connsiteX74" fmla="*/ 1191759 w 1603731"/>
                <a:gd name="connsiteY74" fmla="*/ 1620023 h 2237491"/>
                <a:gd name="connsiteX75" fmla="*/ 1166879 w 1603731"/>
                <a:gd name="connsiteY75" fmla="*/ 1635586 h 2237491"/>
                <a:gd name="connsiteX76" fmla="*/ 1221126 w 1603731"/>
                <a:gd name="connsiteY76" fmla="*/ 1638747 h 2237491"/>
                <a:gd name="connsiteX77" fmla="*/ 1249444 w 1603731"/>
                <a:gd name="connsiteY77" fmla="*/ 1649933 h 2237491"/>
                <a:gd name="connsiteX78" fmla="*/ 1332135 w 1603731"/>
                <a:gd name="connsiteY78" fmla="*/ 1637506 h 2237491"/>
                <a:gd name="connsiteX79" fmla="*/ 1264104 w 1603731"/>
                <a:gd name="connsiteY79" fmla="*/ 1697273 h 2237491"/>
                <a:gd name="connsiteX80" fmla="*/ 1191270 w 1603731"/>
                <a:gd name="connsiteY80" fmla="*/ 1751193 h 2237491"/>
                <a:gd name="connsiteX81" fmla="*/ 1113634 w 1603731"/>
                <a:gd name="connsiteY81" fmla="*/ 1771981 h 2237491"/>
                <a:gd name="connsiteX82" fmla="*/ 1072462 w 1603731"/>
                <a:gd name="connsiteY82" fmla="*/ 1751026 h 2237491"/>
                <a:gd name="connsiteX83" fmla="*/ 1079220 w 1603731"/>
                <a:gd name="connsiteY83" fmla="*/ 1780778 h 2237491"/>
                <a:gd name="connsiteX84" fmla="*/ 1022872 w 1603731"/>
                <a:gd name="connsiteY84" fmla="*/ 1860333 h 2237491"/>
                <a:gd name="connsiteX85" fmla="*/ 967967 w 1603731"/>
                <a:gd name="connsiteY85" fmla="*/ 1902126 h 2237491"/>
                <a:gd name="connsiteX86" fmla="*/ 898604 w 1603731"/>
                <a:gd name="connsiteY86" fmla="*/ 1929534 h 2237491"/>
                <a:gd name="connsiteX87" fmla="*/ 859257 w 1603731"/>
                <a:gd name="connsiteY87" fmla="*/ 1897240 h 2237491"/>
                <a:gd name="connsiteX88" fmla="*/ 877205 w 1603731"/>
                <a:gd name="connsiteY88" fmla="*/ 1944567 h 2237491"/>
                <a:gd name="connsiteX89" fmla="*/ 852730 w 1603731"/>
                <a:gd name="connsiteY89" fmla="*/ 1986401 h 2237491"/>
                <a:gd name="connsiteX90" fmla="*/ 827370 w 1603731"/>
                <a:gd name="connsiteY90" fmla="*/ 1990893 h 2237491"/>
                <a:gd name="connsiteX91" fmla="*/ 854635 w 1603731"/>
                <a:gd name="connsiteY91" fmla="*/ 2008235 h 2237491"/>
                <a:gd name="connsiteX92" fmla="*/ 838467 w 1603731"/>
                <a:gd name="connsiteY92" fmla="*/ 2043965 h 2237491"/>
                <a:gd name="connsiteX93" fmla="*/ 800178 w 1603731"/>
                <a:gd name="connsiteY93" fmla="*/ 2070346 h 2237491"/>
                <a:gd name="connsiteX94" fmla="*/ 807733 w 1603731"/>
                <a:gd name="connsiteY94" fmla="*/ 2126253 h 2237491"/>
                <a:gd name="connsiteX95" fmla="*/ 796368 w 1603731"/>
                <a:gd name="connsiteY95" fmla="*/ 2168046 h 2237491"/>
                <a:gd name="connsiteX96" fmla="*/ 790718 w 1603731"/>
                <a:gd name="connsiteY96" fmla="*/ 2228849 h 2237491"/>
                <a:gd name="connsiteX97" fmla="*/ 755923 w 1603731"/>
                <a:gd name="connsiteY97" fmla="*/ 2237457 h 2237491"/>
                <a:gd name="connsiteX98" fmla="*/ 746105 w 1603731"/>
                <a:gd name="connsiteY98" fmla="*/ 2217419 h 2237491"/>
                <a:gd name="connsiteX99" fmla="*/ 711058 w 1603731"/>
                <a:gd name="connsiteY99" fmla="*/ 2211819 h 2237491"/>
                <a:gd name="connsiteX100" fmla="*/ 681193 w 1603731"/>
                <a:gd name="connsiteY100" fmla="*/ 2178657 h 2237491"/>
                <a:gd name="connsiteX101" fmla="*/ 655503 w 1603731"/>
                <a:gd name="connsiteY101" fmla="*/ 2178657 h 2237491"/>
                <a:gd name="connsiteX102" fmla="*/ 627970 w 1603731"/>
                <a:gd name="connsiteY102" fmla="*/ 2150073 h 2237491"/>
                <a:gd name="connsiteX103" fmla="*/ 614918 w 1603731"/>
                <a:gd name="connsiteY103" fmla="*/ 2113544 h 2237491"/>
                <a:gd name="connsiteX104" fmla="*/ 617054 w 1603731"/>
                <a:gd name="connsiteY104" fmla="*/ 2083633 h 2237491"/>
                <a:gd name="connsiteX105" fmla="*/ 588302 w 1603731"/>
                <a:gd name="connsiteY105" fmla="*/ 2067629 h 2237491"/>
                <a:gd name="connsiteX106" fmla="*/ 597827 w 1603731"/>
                <a:gd name="connsiteY106" fmla="*/ 2040903 h 2237491"/>
                <a:gd name="connsiteX107" fmla="*/ 567916 w 1603731"/>
                <a:gd name="connsiteY107" fmla="*/ 2036631 h 2237491"/>
                <a:gd name="connsiteX108" fmla="*/ 549410 w 1603731"/>
                <a:gd name="connsiteY108" fmla="*/ 2013101 h 2237491"/>
                <a:gd name="connsiteX109" fmla="*/ 557272 w 1603731"/>
                <a:gd name="connsiteY109" fmla="*/ 1987216 h 2237491"/>
                <a:gd name="connsiteX110" fmla="*/ 533733 w 1603731"/>
                <a:gd name="connsiteY110" fmla="*/ 1978947 h 2237491"/>
                <a:gd name="connsiteX111" fmla="*/ 549798 w 1603731"/>
                <a:gd name="connsiteY111" fmla="*/ 1946389 h 2237491"/>
                <a:gd name="connsiteX112" fmla="*/ 516641 w 1603731"/>
                <a:gd name="connsiteY112" fmla="*/ 1934081 h 2237491"/>
                <a:gd name="connsiteX113" fmla="*/ 513037 w 1603731"/>
                <a:gd name="connsiteY113" fmla="*/ 1896063 h 2237491"/>
                <a:gd name="connsiteX114" fmla="*/ 524402 w 1603731"/>
                <a:gd name="connsiteY114" fmla="*/ 1852754 h 2237491"/>
                <a:gd name="connsiteX115" fmla="*/ 505033 w 1603731"/>
                <a:gd name="connsiteY115" fmla="*/ 1828933 h 2237491"/>
                <a:gd name="connsiteX116" fmla="*/ 532566 w 1603731"/>
                <a:gd name="connsiteY116" fmla="*/ 1757040 h 2237491"/>
                <a:gd name="connsiteX117" fmla="*/ 569703 w 1603731"/>
                <a:gd name="connsiteY117" fmla="*/ 1733219 h 2237491"/>
                <a:gd name="connsiteX118" fmla="*/ 582669 w 1603731"/>
                <a:gd name="connsiteY118" fmla="*/ 1704852 h 2237491"/>
                <a:gd name="connsiteX119" fmla="*/ 585871 w 1603731"/>
                <a:gd name="connsiteY119" fmla="*/ 1650931 h 2237491"/>
                <a:gd name="connsiteX120" fmla="*/ 555136 w 1603731"/>
                <a:gd name="connsiteY120" fmla="*/ 1673452 h 2237491"/>
                <a:gd name="connsiteX121" fmla="*/ 521824 w 1603731"/>
                <a:gd name="connsiteY121" fmla="*/ 1652087 h 2237491"/>
                <a:gd name="connsiteX122" fmla="*/ 485504 w 1603731"/>
                <a:gd name="connsiteY122" fmla="*/ 1622564 h 2237491"/>
                <a:gd name="connsiteX123" fmla="*/ 493668 w 1603731"/>
                <a:gd name="connsiteY123" fmla="*/ 1588349 h 2237491"/>
                <a:gd name="connsiteX124" fmla="*/ 559657 w 1603731"/>
                <a:gd name="connsiteY124" fmla="*/ 1628667 h 2237491"/>
                <a:gd name="connsiteX125" fmla="*/ 574505 w 1603731"/>
                <a:gd name="connsiteY125" fmla="*/ 1606106 h 2237491"/>
                <a:gd name="connsiteX126" fmla="*/ 527604 w 1603731"/>
                <a:gd name="connsiteY126" fmla="*/ 1555434 h 2237491"/>
                <a:gd name="connsiteX127" fmla="*/ 505033 w 1603731"/>
                <a:gd name="connsiteY127" fmla="*/ 1531397 h 2237491"/>
                <a:gd name="connsiteX128" fmla="*/ 479101 w 1603731"/>
                <a:gd name="connsiteY128" fmla="*/ 1542008 h 2237491"/>
                <a:gd name="connsiteX129" fmla="*/ 456371 w 1603731"/>
                <a:gd name="connsiteY129" fmla="*/ 1524035 h 2237491"/>
                <a:gd name="connsiteX130" fmla="*/ 485504 w 1603731"/>
                <a:gd name="connsiteY130" fmla="*/ 1449326 h 2237491"/>
                <a:gd name="connsiteX131" fmla="*/ 470938 w 1603731"/>
                <a:gd name="connsiteY131" fmla="*/ 1422474 h 2237491"/>
                <a:gd name="connsiteX132" fmla="*/ 448367 w 1603731"/>
                <a:gd name="connsiteY132" fmla="*/ 1361191 h 2237491"/>
                <a:gd name="connsiteX133" fmla="*/ 417633 w 1603731"/>
                <a:gd name="connsiteY133" fmla="*/ 1270025 h 2237491"/>
                <a:gd name="connsiteX134" fmla="*/ 383537 w 1603731"/>
                <a:gd name="connsiteY134" fmla="*/ 1234078 h 2237491"/>
                <a:gd name="connsiteX135" fmla="*/ 383537 w 1603731"/>
                <a:gd name="connsiteY135" fmla="*/ 1192284 h 2237491"/>
                <a:gd name="connsiteX136" fmla="*/ 314065 w 1603731"/>
                <a:gd name="connsiteY136" fmla="*/ 1135332 h 2237491"/>
                <a:gd name="connsiteX137" fmla="*/ 260600 w 1603731"/>
                <a:gd name="connsiteY137" fmla="*/ 1127970 h 2237491"/>
                <a:gd name="connsiteX138" fmla="*/ 187767 w 1603731"/>
                <a:gd name="connsiteY138" fmla="*/ 1131001 h 2237491"/>
                <a:gd name="connsiteX139" fmla="*/ 126298 w 1603731"/>
                <a:gd name="connsiteY139" fmla="*/ 1142911 h 2237491"/>
                <a:gd name="connsiteX140" fmla="*/ 112709 w 1603731"/>
                <a:gd name="connsiteY140" fmla="*/ 1087915 h 2237491"/>
                <a:gd name="connsiteX141" fmla="*/ 50103 w 1603731"/>
                <a:gd name="connsiteY141" fmla="*/ 1042867 h 2237491"/>
                <a:gd name="connsiteX142" fmla="*/ 118135 w 1603731"/>
                <a:gd name="connsiteY142" fmla="*/ 1008436 h 2237491"/>
                <a:gd name="connsiteX143" fmla="*/ 168398 w 1603731"/>
                <a:gd name="connsiteY143" fmla="*/ 1000856 h 2237491"/>
                <a:gd name="connsiteX144" fmla="*/ 181575 w 1603731"/>
                <a:gd name="connsiteY144" fmla="*/ 975528 h 2237491"/>
                <a:gd name="connsiteX145" fmla="*/ 58267 w 1603731"/>
                <a:gd name="connsiteY145" fmla="*/ 972489 h 2237491"/>
                <a:gd name="connsiteX146" fmla="*/ 0 w 1603731"/>
                <a:gd name="connsiteY146" fmla="*/ 926148 h 2237491"/>
                <a:gd name="connsiteX147" fmla="*/ 3202 w 1603731"/>
                <a:gd name="connsiteY147" fmla="*/ 879806 h 2237491"/>
                <a:gd name="connsiteX148" fmla="*/ 103568 w 1603731"/>
                <a:gd name="connsiteY148" fmla="*/ 823071 h 2237491"/>
                <a:gd name="connsiteX149" fmla="*/ 191448 w 1603731"/>
                <a:gd name="connsiteY149" fmla="*/ 806376 h 2237491"/>
                <a:gd name="connsiteX150" fmla="*/ 220471 w 1603731"/>
                <a:gd name="connsiteY150" fmla="*/ 670116 h 2237491"/>
                <a:gd name="connsiteX151" fmla="*/ 147029 w 1603731"/>
                <a:gd name="connsiteY151" fmla="*/ 630485 h 2237491"/>
                <a:gd name="connsiteX152" fmla="*/ 190714 w 1603731"/>
                <a:gd name="connsiteY152" fmla="*/ 552578 h 2237491"/>
                <a:gd name="connsiteX153" fmla="*/ 219675 w 1603731"/>
                <a:gd name="connsiteY153" fmla="*/ 556428 h 2237491"/>
                <a:gd name="connsiteX154" fmla="*/ 231105 w 1603731"/>
                <a:gd name="connsiteY154" fmla="*/ 560238 h 2237491"/>
                <a:gd name="connsiteX155" fmla="*/ 214945 w 1603731"/>
                <a:gd name="connsiteY155" fmla="*/ 530290 h 2237491"/>
                <a:gd name="connsiteX156" fmla="*/ 286532 w 1603731"/>
                <a:gd name="connsiteY156" fmla="*/ 483741 h 2237491"/>
                <a:gd name="connsiteX157" fmla="*/ 275167 w 1603731"/>
                <a:gd name="connsiteY157" fmla="*/ 410548 h 2237491"/>
                <a:gd name="connsiteX158" fmla="*/ 341438 w 1603731"/>
                <a:gd name="connsiteY158" fmla="*/ 364207 h 2237491"/>
                <a:gd name="connsiteX159" fmla="*/ 398745 w 1603731"/>
                <a:gd name="connsiteY159" fmla="*/ 390693 h 2237491"/>
                <a:gd name="connsiteX160" fmla="*/ 409404 w 1603731"/>
                <a:gd name="connsiteY160" fmla="*/ 323631 h 2237491"/>
                <a:gd name="connsiteX161" fmla="*/ 471135 w 1603731"/>
                <a:gd name="connsiteY161" fmla="*/ 377358 h 2237491"/>
                <a:gd name="connsiteX162" fmla="*/ 501672 w 1603731"/>
                <a:gd name="connsiteY162" fmla="*/ 314885 h 2237491"/>
                <a:gd name="connsiteX163" fmla="*/ 532566 w 1603731"/>
                <a:gd name="connsiteY163" fmla="*/ 392575 h 2237491"/>
                <a:gd name="connsiteX164" fmla="*/ 600437 w 1603731"/>
                <a:gd name="connsiteY164" fmla="*/ 292530 h 2237491"/>
                <a:gd name="connsiteX165" fmla="*/ 661906 w 1603731"/>
                <a:gd name="connsiteY165" fmla="*/ 359876 h 2237491"/>
                <a:gd name="connsiteX166" fmla="*/ 700804 w 1603731"/>
                <a:gd name="connsiteY166" fmla="*/ 374818 h 2237491"/>
                <a:gd name="connsiteX167" fmla="*/ 754268 w 1603731"/>
                <a:gd name="connsiteY167" fmla="*/ 427006 h 2237491"/>
                <a:gd name="connsiteX168" fmla="*/ 689438 w 1603731"/>
                <a:gd name="connsiteY168" fmla="*/ 335840 h 2237491"/>
                <a:gd name="connsiteX169" fmla="*/ 692800 w 1603731"/>
                <a:gd name="connsiteY169" fmla="*/ 258099 h 2237491"/>
                <a:gd name="connsiteX170" fmla="*/ 665724 w 1603731"/>
                <a:gd name="connsiteY170" fmla="*/ 216399 h 2237491"/>
                <a:gd name="connsiteX171" fmla="*/ 746824 w 1603731"/>
                <a:gd name="connsiteY171" fmla="*/ 218427 h 2237491"/>
                <a:gd name="connsiteX172" fmla="*/ 754934 w 1603731"/>
                <a:gd name="connsiteY172" fmla="*/ 204234 h 2237491"/>
                <a:gd name="connsiteX173" fmla="*/ 758988 w 1603731"/>
                <a:gd name="connsiteY173" fmla="*/ 198152 h 2237491"/>
                <a:gd name="connsiteX174" fmla="*/ 680426 w 1603731"/>
                <a:gd name="connsiteY174" fmla="*/ 188229 h 2237491"/>
                <a:gd name="connsiteX175" fmla="*/ 675861 w 1603731"/>
                <a:gd name="connsiteY175" fmla="*/ 169767 h 2237491"/>
                <a:gd name="connsiteX176" fmla="*/ 706274 w 1603731"/>
                <a:gd name="connsiteY176" fmla="*/ 141382 h 2237491"/>
                <a:gd name="connsiteX177" fmla="*/ 728576 w 1603731"/>
                <a:gd name="connsiteY177" fmla="*/ 123135 h 2237491"/>
                <a:gd name="connsiteX178" fmla="*/ 752906 w 1603731"/>
                <a:gd name="connsiteY178" fmla="*/ 139354 h 2237491"/>
                <a:gd name="connsiteX179" fmla="*/ 773180 w 1603731"/>
                <a:gd name="connsiteY179" fmla="*/ 90694 h 2237491"/>
                <a:gd name="connsiteX180" fmla="*/ 813731 w 1603731"/>
                <a:gd name="connsiteY180" fmla="*/ 108943 h 2237491"/>
                <a:gd name="connsiteX181" fmla="*/ 815758 w 1603731"/>
                <a:gd name="connsiteY181" fmla="*/ 88668 h 2237491"/>
                <a:gd name="connsiteX182" fmla="*/ 823868 w 1603731"/>
                <a:gd name="connsiteY182" fmla="*/ 60283 h 2237491"/>
                <a:gd name="connsiteX183" fmla="*/ 856985 w 1603731"/>
                <a:gd name="connsiteY183" fmla="*/ 120333 h 2237491"/>
                <a:gd name="connsiteX184" fmla="*/ 866446 w 1603731"/>
                <a:gd name="connsiteY184" fmla="*/ 82585 h 2237491"/>
                <a:gd name="connsiteX185" fmla="*/ 860363 w 1603731"/>
                <a:gd name="connsiteY185" fmla="*/ 42036 h 2237491"/>
                <a:gd name="connsiteX186" fmla="*/ 909023 w 1603731"/>
                <a:gd name="connsiteY186" fmla="*/ 19732 h 2237491"/>
                <a:gd name="connsiteX187" fmla="*/ 949573 w 1603731"/>
                <a:gd name="connsiteY187" fmla="*/ 21760 h 2237491"/>
                <a:gd name="connsiteX188" fmla="*/ 1004783 w 1603731"/>
                <a:gd name="connsiteY18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79037 w 1603731"/>
                <a:gd name="connsiteY23" fmla="*/ 452559 h 2237491"/>
                <a:gd name="connsiteX24" fmla="*/ 1458474 w 1603731"/>
                <a:gd name="connsiteY24" fmla="*/ 402929 h 2237491"/>
                <a:gd name="connsiteX25" fmla="*/ 1505175 w 1603731"/>
                <a:gd name="connsiteY25" fmla="*/ 388244 h 2237491"/>
                <a:gd name="connsiteX26" fmla="*/ 1584572 w 1603731"/>
                <a:gd name="connsiteY26" fmla="*/ 421159 h 2237491"/>
                <a:gd name="connsiteX27" fmla="*/ 1600399 w 1603731"/>
                <a:gd name="connsiteY27" fmla="*/ 457671 h 2237491"/>
                <a:gd name="connsiteX28" fmla="*/ 1600739 w 1603731"/>
                <a:gd name="connsiteY28" fmla="*/ 488289 h 2237491"/>
                <a:gd name="connsiteX29" fmla="*/ 1557821 w 1603731"/>
                <a:gd name="connsiteY29" fmla="*/ 510386 h 2237491"/>
                <a:gd name="connsiteX30" fmla="*/ 1535519 w 1603731"/>
                <a:gd name="connsiteY30" fmla="*/ 563101 h 2237491"/>
                <a:gd name="connsiteX31" fmla="*/ 1509161 w 1603731"/>
                <a:gd name="connsiteY31" fmla="*/ 583376 h 2237491"/>
                <a:gd name="connsiteX32" fmla="*/ 1493970 w 1603731"/>
                <a:gd name="connsiteY32" fmla="*/ 597429 h 2237491"/>
                <a:gd name="connsiteX33" fmla="*/ 1477802 w 1603731"/>
                <a:gd name="connsiteY33" fmla="*/ 628828 h 2237491"/>
                <a:gd name="connsiteX34" fmla="*/ 1393604 w 1603731"/>
                <a:gd name="connsiteY34" fmla="*/ 654164 h 2237491"/>
                <a:gd name="connsiteX35" fmla="*/ 1384639 w 1603731"/>
                <a:gd name="connsiteY35" fmla="*/ 703753 h 2237491"/>
                <a:gd name="connsiteX36" fmla="*/ 1424338 w 1603731"/>
                <a:gd name="connsiteY36" fmla="*/ 760272 h 2237491"/>
                <a:gd name="connsiteX37" fmla="*/ 1422577 w 1603731"/>
                <a:gd name="connsiteY37" fmla="*/ 867680 h 2237491"/>
                <a:gd name="connsiteX38" fmla="*/ 1404969 w 1603731"/>
                <a:gd name="connsiteY38" fmla="*/ 972489 h 2237491"/>
                <a:gd name="connsiteX39" fmla="*/ 1443860 w 1603731"/>
                <a:gd name="connsiteY39" fmla="*/ 1023954 h 2237491"/>
                <a:gd name="connsiteX40" fmla="*/ 1433567 w 1603731"/>
                <a:gd name="connsiteY40" fmla="*/ 1081380 h 2237491"/>
                <a:gd name="connsiteX41" fmla="*/ 1416086 w 1603731"/>
                <a:gd name="connsiteY41" fmla="*/ 1056001 h 2237491"/>
                <a:gd name="connsiteX42" fmla="*/ 1393604 w 1603731"/>
                <a:gd name="connsiteY42" fmla="*/ 1050229 h 2237491"/>
                <a:gd name="connsiteX43" fmla="*/ 1351504 w 1603731"/>
                <a:gd name="connsiteY43" fmla="*/ 1081629 h 2237491"/>
                <a:gd name="connsiteX44" fmla="*/ 1396805 w 1603731"/>
                <a:gd name="connsiteY44" fmla="*/ 1138364 h 2237491"/>
                <a:gd name="connsiteX45" fmla="*/ 1404969 w 1603731"/>
                <a:gd name="connsiteY45" fmla="*/ 1220652 h 2237491"/>
                <a:gd name="connsiteX46" fmla="*/ 1379037 w 1603731"/>
                <a:gd name="connsiteY46" fmla="*/ 1226499 h 2237491"/>
                <a:gd name="connsiteX47" fmla="*/ 1412972 w 1603731"/>
                <a:gd name="connsiteY47" fmla="*/ 1308787 h 2237491"/>
                <a:gd name="connsiteX48" fmla="*/ 1339271 w 1603731"/>
                <a:gd name="connsiteY48" fmla="*/ 1311391 h 2237491"/>
                <a:gd name="connsiteX49" fmla="*/ 1385440 w 1603731"/>
                <a:gd name="connsiteY49" fmla="*/ 1350580 h 2237491"/>
                <a:gd name="connsiteX50" fmla="*/ 1374075 w 1603731"/>
                <a:gd name="connsiteY50" fmla="*/ 1378948 h 2237491"/>
                <a:gd name="connsiteX51" fmla="*/ 1340139 w 1603731"/>
                <a:gd name="connsiteY51" fmla="*/ 1389559 h 2237491"/>
                <a:gd name="connsiteX52" fmla="*/ 1291321 w 1603731"/>
                <a:gd name="connsiteY52" fmla="*/ 1389648 h 2237491"/>
                <a:gd name="connsiteX53" fmla="*/ 1336937 w 1603731"/>
                <a:gd name="connsiteY53" fmla="*/ 1446294 h 2237491"/>
                <a:gd name="connsiteX54" fmla="*/ 1336937 w 1603731"/>
                <a:gd name="connsiteY54" fmla="*/ 1482241 h 2237491"/>
                <a:gd name="connsiteX55" fmla="*/ 1244619 w 1603731"/>
                <a:gd name="connsiteY55" fmla="*/ 1469918 h 2237491"/>
                <a:gd name="connsiteX56" fmla="*/ 1285462 w 1603731"/>
                <a:gd name="connsiteY56" fmla="*/ 1492994 h 2237491"/>
                <a:gd name="connsiteX57" fmla="*/ 1306203 w 1603731"/>
                <a:gd name="connsiteY57" fmla="*/ 1505454 h 2237491"/>
                <a:gd name="connsiteX58" fmla="*/ 1340139 w 1603731"/>
                <a:gd name="connsiteY58" fmla="*/ 1538977 h 2237491"/>
                <a:gd name="connsiteX59" fmla="*/ 1351504 w 1603731"/>
                <a:gd name="connsiteY59" fmla="*/ 1598744 h 2237491"/>
                <a:gd name="connsiteX60" fmla="*/ 1301241 w 1603731"/>
                <a:gd name="connsiteY60" fmla="*/ 1612170 h 2237491"/>
                <a:gd name="connsiteX61" fmla="*/ 1294691 w 1603731"/>
                <a:gd name="connsiteY61" fmla="*/ 1568847 h 2237491"/>
                <a:gd name="connsiteX62" fmla="*/ 1239773 w 1603731"/>
                <a:gd name="connsiteY62" fmla="*/ 1528582 h 2237491"/>
                <a:gd name="connsiteX63" fmla="*/ 1252079 w 1603731"/>
                <a:gd name="connsiteY63" fmla="*/ 1568019 h 2237491"/>
                <a:gd name="connsiteX64" fmla="*/ 1246470 w 1603731"/>
                <a:gd name="connsiteY64" fmla="*/ 1569888 h 2237491"/>
                <a:gd name="connsiteX65" fmla="*/ 1170270 w 1603731"/>
                <a:gd name="connsiteY65" fmla="*/ 1573698 h 2237491"/>
                <a:gd name="connsiteX66" fmla="*/ 1164555 w 1603731"/>
                <a:gd name="connsiteY66" fmla="*/ 1577508 h 2237491"/>
                <a:gd name="connsiteX67" fmla="*/ 1170270 w 1603731"/>
                <a:gd name="connsiteY67" fmla="*/ 1579413 h 2237491"/>
                <a:gd name="connsiteX68" fmla="*/ 1206465 w 1603731"/>
                <a:gd name="connsiteY68" fmla="*/ 1581318 h 2237491"/>
                <a:gd name="connsiteX69" fmla="*/ 1214085 w 1603731"/>
                <a:gd name="connsiteY69" fmla="*/ 1583223 h 2237491"/>
                <a:gd name="connsiteX70" fmla="*/ 1223610 w 1603731"/>
                <a:gd name="connsiteY70" fmla="*/ 1585128 h 2237491"/>
                <a:gd name="connsiteX71" fmla="*/ 1235040 w 1603731"/>
                <a:gd name="connsiteY71" fmla="*/ 1588938 h 2237491"/>
                <a:gd name="connsiteX72" fmla="*/ 1250280 w 1603731"/>
                <a:gd name="connsiteY72" fmla="*/ 1590843 h 2237491"/>
                <a:gd name="connsiteX73" fmla="*/ 1258955 w 1603731"/>
                <a:gd name="connsiteY73" fmla="*/ 1590054 h 2237491"/>
                <a:gd name="connsiteX74" fmla="*/ 1259302 w 1603731"/>
                <a:gd name="connsiteY74" fmla="*/ 1591164 h 2237491"/>
                <a:gd name="connsiteX75" fmla="*/ 1191759 w 1603731"/>
                <a:gd name="connsiteY75" fmla="*/ 1620023 h 2237491"/>
                <a:gd name="connsiteX76" fmla="*/ 1166879 w 1603731"/>
                <a:gd name="connsiteY76" fmla="*/ 1635586 h 2237491"/>
                <a:gd name="connsiteX77" fmla="*/ 1221126 w 1603731"/>
                <a:gd name="connsiteY77" fmla="*/ 1638747 h 2237491"/>
                <a:gd name="connsiteX78" fmla="*/ 1249444 w 1603731"/>
                <a:gd name="connsiteY78" fmla="*/ 1649933 h 2237491"/>
                <a:gd name="connsiteX79" fmla="*/ 1332135 w 1603731"/>
                <a:gd name="connsiteY79" fmla="*/ 1637506 h 2237491"/>
                <a:gd name="connsiteX80" fmla="*/ 1264104 w 1603731"/>
                <a:gd name="connsiteY80" fmla="*/ 1697273 h 2237491"/>
                <a:gd name="connsiteX81" fmla="*/ 1191270 w 1603731"/>
                <a:gd name="connsiteY81" fmla="*/ 1751193 h 2237491"/>
                <a:gd name="connsiteX82" fmla="*/ 1113634 w 1603731"/>
                <a:gd name="connsiteY82" fmla="*/ 1771981 h 2237491"/>
                <a:gd name="connsiteX83" fmla="*/ 1072462 w 1603731"/>
                <a:gd name="connsiteY83" fmla="*/ 1751026 h 2237491"/>
                <a:gd name="connsiteX84" fmla="*/ 1079220 w 1603731"/>
                <a:gd name="connsiteY84" fmla="*/ 1780778 h 2237491"/>
                <a:gd name="connsiteX85" fmla="*/ 1022872 w 1603731"/>
                <a:gd name="connsiteY85" fmla="*/ 1860333 h 2237491"/>
                <a:gd name="connsiteX86" fmla="*/ 967967 w 1603731"/>
                <a:gd name="connsiteY86" fmla="*/ 1902126 h 2237491"/>
                <a:gd name="connsiteX87" fmla="*/ 898604 w 1603731"/>
                <a:gd name="connsiteY87" fmla="*/ 1929534 h 2237491"/>
                <a:gd name="connsiteX88" fmla="*/ 859257 w 1603731"/>
                <a:gd name="connsiteY88" fmla="*/ 1897240 h 2237491"/>
                <a:gd name="connsiteX89" fmla="*/ 877205 w 1603731"/>
                <a:gd name="connsiteY89" fmla="*/ 1944567 h 2237491"/>
                <a:gd name="connsiteX90" fmla="*/ 852730 w 1603731"/>
                <a:gd name="connsiteY90" fmla="*/ 1986401 h 2237491"/>
                <a:gd name="connsiteX91" fmla="*/ 827370 w 1603731"/>
                <a:gd name="connsiteY91" fmla="*/ 1990893 h 2237491"/>
                <a:gd name="connsiteX92" fmla="*/ 854635 w 1603731"/>
                <a:gd name="connsiteY92" fmla="*/ 2008235 h 2237491"/>
                <a:gd name="connsiteX93" fmla="*/ 838467 w 1603731"/>
                <a:gd name="connsiteY93" fmla="*/ 2043965 h 2237491"/>
                <a:gd name="connsiteX94" fmla="*/ 800178 w 1603731"/>
                <a:gd name="connsiteY94" fmla="*/ 2070346 h 2237491"/>
                <a:gd name="connsiteX95" fmla="*/ 807733 w 1603731"/>
                <a:gd name="connsiteY95" fmla="*/ 2126253 h 2237491"/>
                <a:gd name="connsiteX96" fmla="*/ 796368 w 1603731"/>
                <a:gd name="connsiteY96" fmla="*/ 2168046 h 2237491"/>
                <a:gd name="connsiteX97" fmla="*/ 790718 w 1603731"/>
                <a:gd name="connsiteY97" fmla="*/ 2228849 h 2237491"/>
                <a:gd name="connsiteX98" fmla="*/ 755923 w 1603731"/>
                <a:gd name="connsiteY98" fmla="*/ 2237457 h 2237491"/>
                <a:gd name="connsiteX99" fmla="*/ 746105 w 1603731"/>
                <a:gd name="connsiteY99" fmla="*/ 2217419 h 2237491"/>
                <a:gd name="connsiteX100" fmla="*/ 711058 w 1603731"/>
                <a:gd name="connsiteY100" fmla="*/ 2211819 h 2237491"/>
                <a:gd name="connsiteX101" fmla="*/ 681193 w 1603731"/>
                <a:gd name="connsiteY101" fmla="*/ 2178657 h 2237491"/>
                <a:gd name="connsiteX102" fmla="*/ 655503 w 1603731"/>
                <a:gd name="connsiteY102" fmla="*/ 2178657 h 2237491"/>
                <a:gd name="connsiteX103" fmla="*/ 627970 w 1603731"/>
                <a:gd name="connsiteY103" fmla="*/ 2150073 h 2237491"/>
                <a:gd name="connsiteX104" fmla="*/ 614918 w 1603731"/>
                <a:gd name="connsiteY104" fmla="*/ 2113544 h 2237491"/>
                <a:gd name="connsiteX105" fmla="*/ 617054 w 1603731"/>
                <a:gd name="connsiteY105" fmla="*/ 2083633 h 2237491"/>
                <a:gd name="connsiteX106" fmla="*/ 588302 w 1603731"/>
                <a:gd name="connsiteY106" fmla="*/ 2067629 h 2237491"/>
                <a:gd name="connsiteX107" fmla="*/ 597827 w 1603731"/>
                <a:gd name="connsiteY107" fmla="*/ 2040903 h 2237491"/>
                <a:gd name="connsiteX108" fmla="*/ 567916 w 1603731"/>
                <a:gd name="connsiteY108" fmla="*/ 2036631 h 2237491"/>
                <a:gd name="connsiteX109" fmla="*/ 549410 w 1603731"/>
                <a:gd name="connsiteY109" fmla="*/ 2013101 h 2237491"/>
                <a:gd name="connsiteX110" fmla="*/ 557272 w 1603731"/>
                <a:gd name="connsiteY110" fmla="*/ 1987216 h 2237491"/>
                <a:gd name="connsiteX111" fmla="*/ 533733 w 1603731"/>
                <a:gd name="connsiteY111" fmla="*/ 1978947 h 2237491"/>
                <a:gd name="connsiteX112" fmla="*/ 549798 w 1603731"/>
                <a:gd name="connsiteY112" fmla="*/ 1946389 h 2237491"/>
                <a:gd name="connsiteX113" fmla="*/ 516641 w 1603731"/>
                <a:gd name="connsiteY113" fmla="*/ 1934081 h 2237491"/>
                <a:gd name="connsiteX114" fmla="*/ 513037 w 1603731"/>
                <a:gd name="connsiteY114" fmla="*/ 1896063 h 2237491"/>
                <a:gd name="connsiteX115" fmla="*/ 524402 w 1603731"/>
                <a:gd name="connsiteY115" fmla="*/ 1852754 h 2237491"/>
                <a:gd name="connsiteX116" fmla="*/ 505033 w 1603731"/>
                <a:gd name="connsiteY116" fmla="*/ 1828933 h 2237491"/>
                <a:gd name="connsiteX117" fmla="*/ 532566 w 1603731"/>
                <a:gd name="connsiteY117" fmla="*/ 1757040 h 2237491"/>
                <a:gd name="connsiteX118" fmla="*/ 569703 w 1603731"/>
                <a:gd name="connsiteY118" fmla="*/ 1733219 h 2237491"/>
                <a:gd name="connsiteX119" fmla="*/ 582669 w 1603731"/>
                <a:gd name="connsiteY119" fmla="*/ 1704852 h 2237491"/>
                <a:gd name="connsiteX120" fmla="*/ 585871 w 1603731"/>
                <a:gd name="connsiteY120" fmla="*/ 1650931 h 2237491"/>
                <a:gd name="connsiteX121" fmla="*/ 555136 w 1603731"/>
                <a:gd name="connsiteY121" fmla="*/ 1673452 h 2237491"/>
                <a:gd name="connsiteX122" fmla="*/ 521824 w 1603731"/>
                <a:gd name="connsiteY122" fmla="*/ 1652087 h 2237491"/>
                <a:gd name="connsiteX123" fmla="*/ 485504 w 1603731"/>
                <a:gd name="connsiteY123" fmla="*/ 1622564 h 2237491"/>
                <a:gd name="connsiteX124" fmla="*/ 493668 w 1603731"/>
                <a:gd name="connsiteY124" fmla="*/ 1588349 h 2237491"/>
                <a:gd name="connsiteX125" fmla="*/ 559657 w 1603731"/>
                <a:gd name="connsiteY125" fmla="*/ 1628667 h 2237491"/>
                <a:gd name="connsiteX126" fmla="*/ 574505 w 1603731"/>
                <a:gd name="connsiteY126" fmla="*/ 1606106 h 2237491"/>
                <a:gd name="connsiteX127" fmla="*/ 527604 w 1603731"/>
                <a:gd name="connsiteY127" fmla="*/ 1555434 h 2237491"/>
                <a:gd name="connsiteX128" fmla="*/ 505033 w 1603731"/>
                <a:gd name="connsiteY128" fmla="*/ 1531397 h 2237491"/>
                <a:gd name="connsiteX129" fmla="*/ 479101 w 1603731"/>
                <a:gd name="connsiteY129" fmla="*/ 1542008 h 2237491"/>
                <a:gd name="connsiteX130" fmla="*/ 456371 w 1603731"/>
                <a:gd name="connsiteY130" fmla="*/ 1524035 h 2237491"/>
                <a:gd name="connsiteX131" fmla="*/ 485504 w 1603731"/>
                <a:gd name="connsiteY131" fmla="*/ 1449326 h 2237491"/>
                <a:gd name="connsiteX132" fmla="*/ 470938 w 1603731"/>
                <a:gd name="connsiteY132" fmla="*/ 1422474 h 2237491"/>
                <a:gd name="connsiteX133" fmla="*/ 448367 w 1603731"/>
                <a:gd name="connsiteY133" fmla="*/ 1361191 h 2237491"/>
                <a:gd name="connsiteX134" fmla="*/ 417633 w 1603731"/>
                <a:gd name="connsiteY134" fmla="*/ 1270025 h 2237491"/>
                <a:gd name="connsiteX135" fmla="*/ 383537 w 1603731"/>
                <a:gd name="connsiteY135" fmla="*/ 1234078 h 2237491"/>
                <a:gd name="connsiteX136" fmla="*/ 383537 w 1603731"/>
                <a:gd name="connsiteY136" fmla="*/ 1192284 h 2237491"/>
                <a:gd name="connsiteX137" fmla="*/ 314065 w 1603731"/>
                <a:gd name="connsiteY137" fmla="*/ 1135332 h 2237491"/>
                <a:gd name="connsiteX138" fmla="*/ 260600 w 1603731"/>
                <a:gd name="connsiteY138" fmla="*/ 1127970 h 2237491"/>
                <a:gd name="connsiteX139" fmla="*/ 187767 w 1603731"/>
                <a:gd name="connsiteY139" fmla="*/ 1131001 h 2237491"/>
                <a:gd name="connsiteX140" fmla="*/ 126298 w 1603731"/>
                <a:gd name="connsiteY140" fmla="*/ 1142911 h 2237491"/>
                <a:gd name="connsiteX141" fmla="*/ 112709 w 1603731"/>
                <a:gd name="connsiteY141" fmla="*/ 1087915 h 2237491"/>
                <a:gd name="connsiteX142" fmla="*/ 50103 w 1603731"/>
                <a:gd name="connsiteY142" fmla="*/ 1042867 h 2237491"/>
                <a:gd name="connsiteX143" fmla="*/ 118135 w 1603731"/>
                <a:gd name="connsiteY143" fmla="*/ 1008436 h 2237491"/>
                <a:gd name="connsiteX144" fmla="*/ 168398 w 1603731"/>
                <a:gd name="connsiteY144" fmla="*/ 1000856 h 2237491"/>
                <a:gd name="connsiteX145" fmla="*/ 181575 w 1603731"/>
                <a:gd name="connsiteY145" fmla="*/ 975528 h 2237491"/>
                <a:gd name="connsiteX146" fmla="*/ 58267 w 1603731"/>
                <a:gd name="connsiteY146" fmla="*/ 972489 h 2237491"/>
                <a:gd name="connsiteX147" fmla="*/ 0 w 1603731"/>
                <a:gd name="connsiteY147" fmla="*/ 926148 h 2237491"/>
                <a:gd name="connsiteX148" fmla="*/ 3202 w 1603731"/>
                <a:gd name="connsiteY148" fmla="*/ 879806 h 2237491"/>
                <a:gd name="connsiteX149" fmla="*/ 103568 w 1603731"/>
                <a:gd name="connsiteY149" fmla="*/ 823071 h 2237491"/>
                <a:gd name="connsiteX150" fmla="*/ 191448 w 1603731"/>
                <a:gd name="connsiteY150" fmla="*/ 806376 h 2237491"/>
                <a:gd name="connsiteX151" fmla="*/ 220471 w 1603731"/>
                <a:gd name="connsiteY151" fmla="*/ 670116 h 2237491"/>
                <a:gd name="connsiteX152" fmla="*/ 147029 w 1603731"/>
                <a:gd name="connsiteY152" fmla="*/ 630485 h 2237491"/>
                <a:gd name="connsiteX153" fmla="*/ 190714 w 1603731"/>
                <a:gd name="connsiteY153" fmla="*/ 552578 h 2237491"/>
                <a:gd name="connsiteX154" fmla="*/ 219675 w 1603731"/>
                <a:gd name="connsiteY154" fmla="*/ 556428 h 2237491"/>
                <a:gd name="connsiteX155" fmla="*/ 231105 w 1603731"/>
                <a:gd name="connsiteY155" fmla="*/ 560238 h 2237491"/>
                <a:gd name="connsiteX156" fmla="*/ 214945 w 1603731"/>
                <a:gd name="connsiteY156" fmla="*/ 530290 h 2237491"/>
                <a:gd name="connsiteX157" fmla="*/ 286532 w 1603731"/>
                <a:gd name="connsiteY157" fmla="*/ 483741 h 2237491"/>
                <a:gd name="connsiteX158" fmla="*/ 275167 w 1603731"/>
                <a:gd name="connsiteY158" fmla="*/ 410548 h 2237491"/>
                <a:gd name="connsiteX159" fmla="*/ 341438 w 1603731"/>
                <a:gd name="connsiteY159" fmla="*/ 364207 h 2237491"/>
                <a:gd name="connsiteX160" fmla="*/ 398745 w 1603731"/>
                <a:gd name="connsiteY160" fmla="*/ 390693 h 2237491"/>
                <a:gd name="connsiteX161" fmla="*/ 409404 w 1603731"/>
                <a:gd name="connsiteY161" fmla="*/ 323631 h 2237491"/>
                <a:gd name="connsiteX162" fmla="*/ 471135 w 1603731"/>
                <a:gd name="connsiteY162" fmla="*/ 377358 h 2237491"/>
                <a:gd name="connsiteX163" fmla="*/ 501672 w 1603731"/>
                <a:gd name="connsiteY163" fmla="*/ 314885 h 2237491"/>
                <a:gd name="connsiteX164" fmla="*/ 532566 w 1603731"/>
                <a:gd name="connsiteY164" fmla="*/ 392575 h 2237491"/>
                <a:gd name="connsiteX165" fmla="*/ 600437 w 1603731"/>
                <a:gd name="connsiteY165" fmla="*/ 292530 h 2237491"/>
                <a:gd name="connsiteX166" fmla="*/ 661906 w 1603731"/>
                <a:gd name="connsiteY166" fmla="*/ 359876 h 2237491"/>
                <a:gd name="connsiteX167" fmla="*/ 700804 w 1603731"/>
                <a:gd name="connsiteY167" fmla="*/ 374818 h 2237491"/>
                <a:gd name="connsiteX168" fmla="*/ 754268 w 1603731"/>
                <a:gd name="connsiteY168" fmla="*/ 427006 h 2237491"/>
                <a:gd name="connsiteX169" fmla="*/ 689438 w 1603731"/>
                <a:gd name="connsiteY169" fmla="*/ 335840 h 2237491"/>
                <a:gd name="connsiteX170" fmla="*/ 692800 w 1603731"/>
                <a:gd name="connsiteY170" fmla="*/ 258099 h 2237491"/>
                <a:gd name="connsiteX171" fmla="*/ 665724 w 1603731"/>
                <a:gd name="connsiteY171" fmla="*/ 216399 h 2237491"/>
                <a:gd name="connsiteX172" fmla="*/ 746824 w 1603731"/>
                <a:gd name="connsiteY172" fmla="*/ 218427 h 2237491"/>
                <a:gd name="connsiteX173" fmla="*/ 754934 w 1603731"/>
                <a:gd name="connsiteY173" fmla="*/ 204234 h 2237491"/>
                <a:gd name="connsiteX174" fmla="*/ 758988 w 1603731"/>
                <a:gd name="connsiteY174" fmla="*/ 198152 h 2237491"/>
                <a:gd name="connsiteX175" fmla="*/ 680426 w 1603731"/>
                <a:gd name="connsiteY175" fmla="*/ 188229 h 2237491"/>
                <a:gd name="connsiteX176" fmla="*/ 675861 w 1603731"/>
                <a:gd name="connsiteY176" fmla="*/ 169767 h 2237491"/>
                <a:gd name="connsiteX177" fmla="*/ 706274 w 1603731"/>
                <a:gd name="connsiteY177" fmla="*/ 141382 h 2237491"/>
                <a:gd name="connsiteX178" fmla="*/ 728576 w 1603731"/>
                <a:gd name="connsiteY178" fmla="*/ 123135 h 2237491"/>
                <a:gd name="connsiteX179" fmla="*/ 752906 w 1603731"/>
                <a:gd name="connsiteY179" fmla="*/ 139354 h 2237491"/>
                <a:gd name="connsiteX180" fmla="*/ 773180 w 1603731"/>
                <a:gd name="connsiteY180" fmla="*/ 90694 h 2237491"/>
                <a:gd name="connsiteX181" fmla="*/ 813731 w 1603731"/>
                <a:gd name="connsiteY181" fmla="*/ 108943 h 2237491"/>
                <a:gd name="connsiteX182" fmla="*/ 815758 w 1603731"/>
                <a:gd name="connsiteY182" fmla="*/ 88668 h 2237491"/>
                <a:gd name="connsiteX183" fmla="*/ 823868 w 1603731"/>
                <a:gd name="connsiteY183" fmla="*/ 60283 h 2237491"/>
                <a:gd name="connsiteX184" fmla="*/ 856985 w 1603731"/>
                <a:gd name="connsiteY184" fmla="*/ 120333 h 2237491"/>
                <a:gd name="connsiteX185" fmla="*/ 866446 w 1603731"/>
                <a:gd name="connsiteY185" fmla="*/ 82585 h 2237491"/>
                <a:gd name="connsiteX186" fmla="*/ 860363 w 1603731"/>
                <a:gd name="connsiteY186" fmla="*/ 42036 h 2237491"/>
                <a:gd name="connsiteX187" fmla="*/ 909023 w 1603731"/>
                <a:gd name="connsiteY187" fmla="*/ 19732 h 2237491"/>
                <a:gd name="connsiteX188" fmla="*/ 949573 w 1603731"/>
                <a:gd name="connsiteY188" fmla="*/ 21760 h 2237491"/>
                <a:gd name="connsiteX189" fmla="*/ 1004783 w 1603731"/>
                <a:gd name="connsiteY18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58474 w 1603731"/>
                <a:gd name="connsiteY25" fmla="*/ 402929 h 2237491"/>
                <a:gd name="connsiteX26" fmla="*/ 1505175 w 1603731"/>
                <a:gd name="connsiteY26" fmla="*/ 388244 h 2237491"/>
                <a:gd name="connsiteX27" fmla="*/ 1584572 w 1603731"/>
                <a:gd name="connsiteY27" fmla="*/ 421159 h 2237491"/>
                <a:gd name="connsiteX28" fmla="*/ 1600399 w 1603731"/>
                <a:gd name="connsiteY28" fmla="*/ 457671 h 2237491"/>
                <a:gd name="connsiteX29" fmla="*/ 1600739 w 1603731"/>
                <a:gd name="connsiteY29" fmla="*/ 488289 h 2237491"/>
                <a:gd name="connsiteX30" fmla="*/ 1557821 w 1603731"/>
                <a:gd name="connsiteY30" fmla="*/ 510386 h 2237491"/>
                <a:gd name="connsiteX31" fmla="*/ 1535519 w 1603731"/>
                <a:gd name="connsiteY31" fmla="*/ 563101 h 2237491"/>
                <a:gd name="connsiteX32" fmla="*/ 1509161 w 1603731"/>
                <a:gd name="connsiteY32" fmla="*/ 583376 h 2237491"/>
                <a:gd name="connsiteX33" fmla="*/ 1493970 w 1603731"/>
                <a:gd name="connsiteY33" fmla="*/ 597429 h 2237491"/>
                <a:gd name="connsiteX34" fmla="*/ 1477802 w 1603731"/>
                <a:gd name="connsiteY34" fmla="*/ 628828 h 2237491"/>
                <a:gd name="connsiteX35" fmla="*/ 1393604 w 1603731"/>
                <a:gd name="connsiteY35" fmla="*/ 654164 h 2237491"/>
                <a:gd name="connsiteX36" fmla="*/ 1384639 w 1603731"/>
                <a:gd name="connsiteY36" fmla="*/ 703753 h 2237491"/>
                <a:gd name="connsiteX37" fmla="*/ 1424338 w 1603731"/>
                <a:gd name="connsiteY37" fmla="*/ 760272 h 2237491"/>
                <a:gd name="connsiteX38" fmla="*/ 1422577 w 1603731"/>
                <a:gd name="connsiteY38" fmla="*/ 867680 h 2237491"/>
                <a:gd name="connsiteX39" fmla="*/ 1404969 w 1603731"/>
                <a:gd name="connsiteY39" fmla="*/ 972489 h 2237491"/>
                <a:gd name="connsiteX40" fmla="*/ 1443860 w 1603731"/>
                <a:gd name="connsiteY40" fmla="*/ 1023954 h 2237491"/>
                <a:gd name="connsiteX41" fmla="*/ 1433567 w 1603731"/>
                <a:gd name="connsiteY41" fmla="*/ 1081380 h 2237491"/>
                <a:gd name="connsiteX42" fmla="*/ 1416086 w 1603731"/>
                <a:gd name="connsiteY42" fmla="*/ 1056001 h 2237491"/>
                <a:gd name="connsiteX43" fmla="*/ 1393604 w 1603731"/>
                <a:gd name="connsiteY43" fmla="*/ 1050229 h 2237491"/>
                <a:gd name="connsiteX44" fmla="*/ 1351504 w 1603731"/>
                <a:gd name="connsiteY44" fmla="*/ 1081629 h 2237491"/>
                <a:gd name="connsiteX45" fmla="*/ 1396805 w 1603731"/>
                <a:gd name="connsiteY45" fmla="*/ 1138364 h 2237491"/>
                <a:gd name="connsiteX46" fmla="*/ 1404969 w 1603731"/>
                <a:gd name="connsiteY46" fmla="*/ 1220652 h 2237491"/>
                <a:gd name="connsiteX47" fmla="*/ 1379037 w 1603731"/>
                <a:gd name="connsiteY47" fmla="*/ 1226499 h 2237491"/>
                <a:gd name="connsiteX48" fmla="*/ 1412972 w 1603731"/>
                <a:gd name="connsiteY48" fmla="*/ 1308787 h 2237491"/>
                <a:gd name="connsiteX49" fmla="*/ 1339271 w 1603731"/>
                <a:gd name="connsiteY49" fmla="*/ 1311391 h 2237491"/>
                <a:gd name="connsiteX50" fmla="*/ 1385440 w 1603731"/>
                <a:gd name="connsiteY50" fmla="*/ 1350580 h 2237491"/>
                <a:gd name="connsiteX51" fmla="*/ 1374075 w 1603731"/>
                <a:gd name="connsiteY51" fmla="*/ 1378948 h 2237491"/>
                <a:gd name="connsiteX52" fmla="*/ 1340139 w 1603731"/>
                <a:gd name="connsiteY52" fmla="*/ 1389559 h 2237491"/>
                <a:gd name="connsiteX53" fmla="*/ 1291321 w 1603731"/>
                <a:gd name="connsiteY53" fmla="*/ 1389648 h 2237491"/>
                <a:gd name="connsiteX54" fmla="*/ 1336937 w 1603731"/>
                <a:gd name="connsiteY54" fmla="*/ 1446294 h 2237491"/>
                <a:gd name="connsiteX55" fmla="*/ 1336937 w 1603731"/>
                <a:gd name="connsiteY55" fmla="*/ 1482241 h 2237491"/>
                <a:gd name="connsiteX56" fmla="*/ 1244619 w 1603731"/>
                <a:gd name="connsiteY56" fmla="*/ 1469918 h 2237491"/>
                <a:gd name="connsiteX57" fmla="*/ 1285462 w 1603731"/>
                <a:gd name="connsiteY57" fmla="*/ 1492994 h 2237491"/>
                <a:gd name="connsiteX58" fmla="*/ 1306203 w 1603731"/>
                <a:gd name="connsiteY58" fmla="*/ 1505454 h 2237491"/>
                <a:gd name="connsiteX59" fmla="*/ 1340139 w 1603731"/>
                <a:gd name="connsiteY59" fmla="*/ 1538977 h 2237491"/>
                <a:gd name="connsiteX60" fmla="*/ 1351504 w 1603731"/>
                <a:gd name="connsiteY60" fmla="*/ 1598744 h 2237491"/>
                <a:gd name="connsiteX61" fmla="*/ 1301241 w 1603731"/>
                <a:gd name="connsiteY61" fmla="*/ 1612170 h 2237491"/>
                <a:gd name="connsiteX62" fmla="*/ 1294691 w 1603731"/>
                <a:gd name="connsiteY62" fmla="*/ 1568847 h 2237491"/>
                <a:gd name="connsiteX63" fmla="*/ 1239773 w 1603731"/>
                <a:gd name="connsiteY63" fmla="*/ 1528582 h 2237491"/>
                <a:gd name="connsiteX64" fmla="*/ 1252079 w 1603731"/>
                <a:gd name="connsiteY64" fmla="*/ 1568019 h 2237491"/>
                <a:gd name="connsiteX65" fmla="*/ 1246470 w 1603731"/>
                <a:gd name="connsiteY65" fmla="*/ 1569888 h 2237491"/>
                <a:gd name="connsiteX66" fmla="*/ 1170270 w 1603731"/>
                <a:gd name="connsiteY66" fmla="*/ 1573698 h 2237491"/>
                <a:gd name="connsiteX67" fmla="*/ 1164555 w 1603731"/>
                <a:gd name="connsiteY67" fmla="*/ 1577508 h 2237491"/>
                <a:gd name="connsiteX68" fmla="*/ 1170270 w 1603731"/>
                <a:gd name="connsiteY68" fmla="*/ 1579413 h 2237491"/>
                <a:gd name="connsiteX69" fmla="*/ 1206465 w 1603731"/>
                <a:gd name="connsiteY69" fmla="*/ 1581318 h 2237491"/>
                <a:gd name="connsiteX70" fmla="*/ 1214085 w 1603731"/>
                <a:gd name="connsiteY70" fmla="*/ 1583223 h 2237491"/>
                <a:gd name="connsiteX71" fmla="*/ 1223610 w 1603731"/>
                <a:gd name="connsiteY71" fmla="*/ 1585128 h 2237491"/>
                <a:gd name="connsiteX72" fmla="*/ 1235040 w 1603731"/>
                <a:gd name="connsiteY72" fmla="*/ 1588938 h 2237491"/>
                <a:gd name="connsiteX73" fmla="*/ 1250280 w 1603731"/>
                <a:gd name="connsiteY73" fmla="*/ 1590843 h 2237491"/>
                <a:gd name="connsiteX74" fmla="*/ 1258955 w 1603731"/>
                <a:gd name="connsiteY74" fmla="*/ 1590054 h 2237491"/>
                <a:gd name="connsiteX75" fmla="*/ 1259302 w 1603731"/>
                <a:gd name="connsiteY75" fmla="*/ 1591164 h 2237491"/>
                <a:gd name="connsiteX76" fmla="*/ 1191759 w 1603731"/>
                <a:gd name="connsiteY76" fmla="*/ 1620023 h 2237491"/>
                <a:gd name="connsiteX77" fmla="*/ 1166879 w 1603731"/>
                <a:gd name="connsiteY77" fmla="*/ 1635586 h 2237491"/>
                <a:gd name="connsiteX78" fmla="*/ 1221126 w 1603731"/>
                <a:gd name="connsiteY78" fmla="*/ 1638747 h 2237491"/>
                <a:gd name="connsiteX79" fmla="*/ 1249444 w 1603731"/>
                <a:gd name="connsiteY79" fmla="*/ 1649933 h 2237491"/>
                <a:gd name="connsiteX80" fmla="*/ 1332135 w 1603731"/>
                <a:gd name="connsiteY80" fmla="*/ 1637506 h 2237491"/>
                <a:gd name="connsiteX81" fmla="*/ 1264104 w 1603731"/>
                <a:gd name="connsiteY81" fmla="*/ 1697273 h 2237491"/>
                <a:gd name="connsiteX82" fmla="*/ 1191270 w 1603731"/>
                <a:gd name="connsiteY82" fmla="*/ 1751193 h 2237491"/>
                <a:gd name="connsiteX83" fmla="*/ 1113634 w 1603731"/>
                <a:gd name="connsiteY83" fmla="*/ 1771981 h 2237491"/>
                <a:gd name="connsiteX84" fmla="*/ 1072462 w 1603731"/>
                <a:gd name="connsiteY84" fmla="*/ 1751026 h 2237491"/>
                <a:gd name="connsiteX85" fmla="*/ 1079220 w 1603731"/>
                <a:gd name="connsiteY85" fmla="*/ 1780778 h 2237491"/>
                <a:gd name="connsiteX86" fmla="*/ 1022872 w 1603731"/>
                <a:gd name="connsiteY86" fmla="*/ 1860333 h 2237491"/>
                <a:gd name="connsiteX87" fmla="*/ 967967 w 1603731"/>
                <a:gd name="connsiteY87" fmla="*/ 1902126 h 2237491"/>
                <a:gd name="connsiteX88" fmla="*/ 898604 w 1603731"/>
                <a:gd name="connsiteY88" fmla="*/ 1929534 h 2237491"/>
                <a:gd name="connsiteX89" fmla="*/ 859257 w 1603731"/>
                <a:gd name="connsiteY89" fmla="*/ 1897240 h 2237491"/>
                <a:gd name="connsiteX90" fmla="*/ 877205 w 1603731"/>
                <a:gd name="connsiteY90" fmla="*/ 1944567 h 2237491"/>
                <a:gd name="connsiteX91" fmla="*/ 852730 w 1603731"/>
                <a:gd name="connsiteY91" fmla="*/ 1986401 h 2237491"/>
                <a:gd name="connsiteX92" fmla="*/ 827370 w 1603731"/>
                <a:gd name="connsiteY92" fmla="*/ 1990893 h 2237491"/>
                <a:gd name="connsiteX93" fmla="*/ 854635 w 1603731"/>
                <a:gd name="connsiteY93" fmla="*/ 2008235 h 2237491"/>
                <a:gd name="connsiteX94" fmla="*/ 838467 w 1603731"/>
                <a:gd name="connsiteY94" fmla="*/ 2043965 h 2237491"/>
                <a:gd name="connsiteX95" fmla="*/ 800178 w 1603731"/>
                <a:gd name="connsiteY95" fmla="*/ 2070346 h 2237491"/>
                <a:gd name="connsiteX96" fmla="*/ 807733 w 1603731"/>
                <a:gd name="connsiteY96" fmla="*/ 2126253 h 2237491"/>
                <a:gd name="connsiteX97" fmla="*/ 796368 w 1603731"/>
                <a:gd name="connsiteY97" fmla="*/ 2168046 h 2237491"/>
                <a:gd name="connsiteX98" fmla="*/ 790718 w 1603731"/>
                <a:gd name="connsiteY98" fmla="*/ 2228849 h 2237491"/>
                <a:gd name="connsiteX99" fmla="*/ 755923 w 1603731"/>
                <a:gd name="connsiteY99" fmla="*/ 2237457 h 2237491"/>
                <a:gd name="connsiteX100" fmla="*/ 746105 w 1603731"/>
                <a:gd name="connsiteY100" fmla="*/ 2217419 h 2237491"/>
                <a:gd name="connsiteX101" fmla="*/ 711058 w 1603731"/>
                <a:gd name="connsiteY101" fmla="*/ 2211819 h 2237491"/>
                <a:gd name="connsiteX102" fmla="*/ 681193 w 1603731"/>
                <a:gd name="connsiteY102" fmla="*/ 2178657 h 2237491"/>
                <a:gd name="connsiteX103" fmla="*/ 655503 w 1603731"/>
                <a:gd name="connsiteY103" fmla="*/ 2178657 h 2237491"/>
                <a:gd name="connsiteX104" fmla="*/ 627970 w 1603731"/>
                <a:gd name="connsiteY104" fmla="*/ 2150073 h 2237491"/>
                <a:gd name="connsiteX105" fmla="*/ 614918 w 1603731"/>
                <a:gd name="connsiteY105" fmla="*/ 2113544 h 2237491"/>
                <a:gd name="connsiteX106" fmla="*/ 617054 w 1603731"/>
                <a:gd name="connsiteY106" fmla="*/ 2083633 h 2237491"/>
                <a:gd name="connsiteX107" fmla="*/ 588302 w 1603731"/>
                <a:gd name="connsiteY107" fmla="*/ 2067629 h 2237491"/>
                <a:gd name="connsiteX108" fmla="*/ 597827 w 1603731"/>
                <a:gd name="connsiteY108" fmla="*/ 2040903 h 2237491"/>
                <a:gd name="connsiteX109" fmla="*/ 567916 w 1603731"/>
                <a:gd name="connsiteY109" fmla="*/ 2036631 h 2237491"/>
                <a:gd name="connsiteX110" fmla="*/ 549410 w 1603731"/>
                <a:gd name="connsiteY110" fmla="*/ 2013101 h 2237491"/>
                <a:gd name="connsiteX111" fmla="*/ 557272 w 1603731"/>
                <a:gd name="connsiteY111" fmla="*/ 1987216 h 2237491"/>
                <a:gd name="connsiteX112" fmla="*/ 533733 w 1603731"/>
                <a:gd name="connsiteY112" fmla="*/ 1978947 h 2237491"/>
                <a:gd name="connsiteX113" fmla="*/ 549798 w 1603731"/>
                <a:gd name="connsiteY113" fmla="*/ 1946389 h 2237491"/>
                <a:gd name="connsiteX114" fmla="*/ 516641 w 1603731"/>
                <a:gd name="connsiteY114" fmla="*/ 1934081 h 2237491"/>
                <a:gd name="connsiteX115" fmla="*/ 513037 w 1603731"/>
                <a:gd name="connsiteY115" fmla="*/ 1896063 h 2237491"/>
                <a:gd name="connsiteX116" fmla="*/ 524402 w 1603731"/>
                <a:gd name="connsiteY116" fmla="*/ 1852754 h 2237491"/>
                <a:gd name="connsiteX117" fmla="*/ 505033 w 1603731"/>
                <a:gd name="connsiteY117" fmla="*/ 1828933 h 2237491"/>
                <a:gd name="connsiteX118" fmla="*/ 532566 w 1603731"/>
                <a:gd name="connsiteY118" fmla="*/ 1757040 h 2237491"/>
                <a:gd name="connsiteX119" fmla="*/ 569703 w 1603731"/>
                <a:gd name="connsiteY119" fmla="*/ 1733219 h 2237491"/>
                <a:gd name="connsiteX120" fmla="*/ 582669 w 1603731"/>
                <a:gd name="connsiteY120" fmla="*/ 1704852 h 2237491"/>
                <a:gd name="connsiteX121" fmla="*/ 585871 w 1603731"/>
                <a:gd name="connsiteY121" fmla="*/ 1650931 h 2237491"/>
                <a:gd name="connsiteX122" fmla="*/ 555136 w 1603731"/>
                <a:gd name="connsiteY122" fmla="*/ 1673452 h 2237491"/>
                <a:gd name="connsiteX123" fmla="*/ 521824 w 1603731"/>
                <a:gd name="connsiteY123" fmla="*/ 1652087 h 2237491"/>
                <a:gd name="connsiteX124" fmla="*/ 485504 w 1603731"/>
                <a:gd name="connsiteY124" fmla="*/ 1622564 h 2237491"/>
                <a:gd name="connsiteX125" fmla="*/ 493668 w 1603731"/>
                <a:gd name="connsiteY125" fmla="*/ 1588349 h 2237491"/>
                <a:gd name="connsiteX126" fmla="*/ 559657 w 1603731"/>
                <a:gd name="connsiteY126" fmla="*/ 1628667 h 2237491"/>
                <a:gd name="connsiteX127" fmla="*/ 574505 w 1603731"/>
                <a:gd name="connsiteY127" fmla="*/ 1606106 h 2237491"/>
                <a:gd name="connsiteX128" fmla="*/ 527604 w 1603731"/>
                <a:gd name="connsiteY128" fmla="*/ 1555434 h 2237491"/>
                <a:gd name="connsiteX129" fmla="*/ 505033 w 1603731"/>
                <a:gd name="connsiteY129" fmla="*/ 1531397 h 2237491"/>
                <a:gd name="connsiteX130" fmla="*/ 479101 w 1603731"/>
                <a:gd name="connsiteY130" fmla="*/ 1542008 h 2237491"/>
                <a:gd name="connsiteX131" fmla="*/ 456371 w 1603731"/>
                <a:gd name="connsiteY131" fmla="*/ 1524035 h 2237491"/>
                <a:gd name="connsiteX132" fmla="*/ 485504 w 1603731"/>
                <a:gd name="connsiteY132" fmla="*/ 1449326 h 2237491"/>
                <a:gd name="connsiteX133" fmla="*/ 470938 w 1603731"/>
                <a:gd name="connsiteY133" fmla="*/ 1422474 h 2237491"/>
                <a:gd name="connsiteX134" fmla="*/ 448367 w 1603731"/>
                <a:gd name="connsiteY134" fmla="*/ 1361191 h 2237491"/>
                <a:gd name="connsiteX135" fmla="*/ 417633 w 1603731"/>
                <a:gd name="connsiteY135" fmla="*/ 1270025 h 2237491"/>
                <a:gd name="connsiteX136" fmla="*/ 383537 w 1603731"/>
                <a:gd name="connsiteY136" fmla="*/ 1234078 h 2237491"/>
                <a:gd name="connsiteX137" fmla="*/ 383537 w 1603731"/>
                <a:gd name="connsiteY137" fmla="*/ 1192284 h 2237491"/>
                <a:gd name="connsiteX138" fmla="*/ 314065 w 1603731"/>
                <a:gd name="connsiteY138" fmla="*/ 1135332 h 2237491"/>
                <a:gd name="connsiteX139" fmla="*/ 260600 w 1603731"/>
                <a:gd name="connsiteY139" fmla="*/ 1127970 h 2237491"/>
                <a:gd name="connsiteX140" fmla="*/ 187767 w 1603731"/>
                <a:gd name="connsiteY140" fmla="*/ 1131001 h 2237491"/>
                <a:gd name="connsiteX141" fmla="*/ 126298 w 1603731"/>
                <a:gd name="connsiteY141" fmla="*/ 1142911 h 2237491"/>
                <a:gd name="connsiteX142" fmla="*/ 112709 w 1603731"/>
                <a:gd name="connsiteY142" fmla="*/ 1087915 h 2237491"/>
                <a:gd name="connsiteX143" fmla="*/ 50103 w 1603731"/>
                <a:gd name="connsiteY143" fmla="*/ 1042867 h 2237491"/>
                <a:gd name="connsiteX144" fmla="*/ 118135 w 1603731"/>
                <a:gd name="connsiteY144" fmla="*/ 1008436 h 2237491"/>
                <a:gd name="connsiteX145" fmla="*/ 168398 w 1603731"/>
                <a:gd name="connsiteY145" fmla="*/ 1000856 h 2237491"/>
                <a:gd name="connsiteX146" fmla="*/ 181575 w 1603731"/>
                <a:gd name="connsiteY146" fmla="*/ 975528 h 2237491"/>
                <a:gd name="connsiteX147" fmla="*/ 58267 w 1603731"/>
                <a:gd name="connsiteY147" fmla="*/ 972489 h 2237491"/>
                <a:gd name="connsiteX148" fmla="*/ 0 w 1603731"/>
                <a:gd name="connsiteY148" fmla="*/ 926148 h 2237491"/>
                <a:gd name="connsiteX149" fmla="*/ 3202 w 1603731"/>
                <a:gd name="connsiteY149" fmla="*/ 879806 h 2237491"/>
                <a:gd name="connsiteX150" fmla="*/ 103568 w 1603731"/>
                <a:gd name="connsiteY150" fmla="*/ 823071 h 2237491"/>
                <a:gd name="connsiteX151" fmla="*/ 191448 w 1603731"/>
                <a:gd name="connsiteY151" fmla="*/ 806376 h 2237491"/>
                <a:gd name="connsiteX152" fmla="*/ 220471 w 1603731"/>
                <a:gd name="connsiteY152" fmla="*/ 670116 h 2237491"/>
                <a:gd name="connsiteX153" fmla="*/ 147029 w 1603731"/>
                <a:gd name="connsiteY153" fmla="*/ 630485 h 2237491"/>
                <a:gd name="connsiteX154" fmla="*/ 190714 w 1603731"/>
                <a:gd name="connsiteY154" fmla="*/ 552578 h 2237491"/>
                <a:gd name="connsiteX155" fmla="*/ 219675 w 1603731"/>
                <a:gd name="connsiteY155" fmla="*/ 556428 h 2237491"/>
                <a:gd name="connsiteX156" fmla="*/ 231105 w 1603731"/>
                <a:gd name="connsiteY156" fmla="*/ 560238 h 2237491"/>
                <a:gd name="connsiteX157" fmla="*/ 214945 w 1603731"/>
                <a:gd name="connsiteY157" fmla="*/ 530290 h 2237491"/>
                <a:gd name="connsiteX158" fmla="*/ 286532 w 1603731"/>
                <a:gd name="connsiteY158" fmla="*/ 483741 h 2237491"/>
                <a:gd name="connsiteX159" fmla="*/ 275167 w 1603731"/>
                <a:gd name="connsiteY159" fmla="*/ 410548 h 2237491"/>
                <a:gd name="connsiteX160" fmla="*/ 341438 w 1603731"/>
                <a:gd name="connsiteY160" fmla="*/ 364207 h 2237491"/>
                <a:gd name="connsiteX161" fmla="*/ 398745 w 1603731"/>
                <a:gd name="connsiteY161" fmla="*/ 390693 h 2237491"/>
                <a:gd name="connsiteX162" fmla="*/ 409404 w 1603731"/>
                <a:gd name="connsiteY162" fmla="*/ 323631 h 2237491"/>
                <a:gd name="connsiteX163" fmla="*/ 471135 w 1603731"/>
                <a:gd name="connsiteY163" fmla="*/ 377358 h 2237491"/>
                <a:gd name="connsiteX164" fmla="*/ 501672 w 1603731"/>
                <a:gd name="connsiteY164" fmla="*/ 314885 h 2237491"/>
                <a:gd name="connsiteX165" fmla="*/ 532566 w 1603731"/>
                <a:gd name="connsiteY165" fmla="*/ 392575 h 2237491"/>
                <a:gd name="connsiteX166" fmla="*/ 600437 w 1603731"/>
                <a:gd name="connsiteY166" fmla="*/ 292530 h 2237491"/>
                <a:gd name="connsiteX167" fmla="*/ 661906 w 1603731"/>
                <a:gd name="connsiteY167" fmla="*/ 359876 h 2237491"/>
                <a:gd name="connsiteX168" fmla="*/ 700804 w 1603731"/>
                <a:gd name="connsiteY168" fmla="*/ 374818 h 2237491"/>
                <a:gd name="connsiteX169" fmla="*/ 754268 w 1603731"/>
                <a:gd name="connsiteY169" fmla="*/ 427006 h 2237491"/>
                <a:gd name="connsiteX170" fmla="*/ 689438 w 1603731"/>
                <a:gd name="connsiteY170" fmla="*/ 335840 h 2237491"/>
                <a:gd name="connsiteX171" fmla="*/ 692800 w 1603731"/>
                <a:gd name="connsiteY171" fmla="*/ 258099 h 2237491"/>
                <a:gd name="connsiteX172" fmla="*/ 665724 w 1603731"/>
                <a:gd name="connsiteY172" fmla="*/ 216399 h 2237491"/>
                <a:gd name="connsiteX173" fmla="*/ 746824 w 1603731"/>
                <a:gd name="connsiteY173" fmla="*/ 218427 h 2237491"/>
                <a:gd name="connsiteX174" fmla="*/ 754934 w 1603731"/>
                <a:gd name="connsiteY174" fmla="*/ 204234 h 2237491"/>
                <a:gd name="connsiteX175" fmla="*/ 758988 w 1603731"/>
                <a:gd name="connsiteY175" fmla="*/ 198152 h 2237491"/>
                <a:gd name="connsiteX176" fmla="*/ 680426 w 1603731"/>
                <a:gd name="connsiteY176" fmla="*/ 188229 h 2237491"/>
                <a:gd name="connsiteX177" fmla="*/ 675861 w 1603731"/>
                <a:gd name="connsiteY177" fmla="*/ 169767 h 2237491"/>
                <a:gd name="connsiteX178" fmla="*/ 706274 w 1603731"/>
                <a:gd name="connsiteY178" fmla="*/ 141382 h 2237491"/>
                <a:gd name="connsiteX179" fmla="*/ 728576 w 1603731"/>
                <a:gd name="connsiteY179" fmla="*/ 123135 h 2237491"/>
                <a:gd name="connsiteX180" fmla="*/ 752906 w 1603731"/>
                <a:gd name="connsiteY180" fmla="*/ 139354 h 2237491"/>
                <a:gd name="connsiteX181" fmla="*/ 773180 w 1603731"/>
                <a:gd name="connsiteY181" fmla="*/ 90694 h 2237491"/>
                <a:gd name="connsiteX182" fmla="*/ 813731 w 1603731"/>
                <a:gd name="connsiteY182" fmla="*/ 108943 h 2237491"/>
                <a:gd name="connsiteX183" fmla="*/ 815758 w 1603731"/>
                <a:gd name="connsiteY183" fmla="*/ 88668 h 2237491"/>
                <a:gd name="connsiteX184" fmla="*/ 823868 w 1603731"/>
                <a:gd name="connsiteY184" fmla="*/ 60283 h 2237491"/>
                <a:gd name="connsiteX185" fmla="*/ 856985 w 1603731"/>
                <a:gd name="connsiteY185" fmla="*/ 120333 h 2237491"/>
                <a:gd name="connsiteX186" fmla="*/ 866446 w 1603731"/>
                <a:gd name="connsiteY186" fmla="*/ 82585 h 2237491"/>
                <a:gd name="connsiteX187" fmla="*/ 860363 w 1603731"/>
                <a:gd name="connsiteY187" fmla="*/ 42036 h 2237491"/>
                <a:gd name="connsiteX188" fmla="*/ 909023 w 1603731"/>
                <a:gd name="connsiteY188" fmla="*/ 19732 h 2237491"/>
                <a:gd name="connsiteX189" fmla="*/ 949573 w 1603731"/>
                <a:gd name="connsiteY189" fmla="*/ 21760 h 2237491"/>
                <a:gd name="connsiteX190" fmla="*/ 1004783 w 1603731"/>
                <a:gd name="connsiteY19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40227 w 1603731"/>
                <a:gd name="connsiteY25" fmla="*/ 439424 h 2237491"/>
                <a:gd name="connsiteX26" fmla="*/ 1458474 w 1603731"/>
                <a:gd name="connsiteY26" fmla="*/ 402929 h 2237491"/>
                <a:gd name="connsiteX27" fmla="*/ 1505175 w 1603731"/>
                <a:gd name="connsiteY27" fmla="*/ 388244 h 2237491"/>
                <a:gd name="connsiteX28" fmla="*/ 1584572 w 1603731"/>
                <a:gd name="connsiteY28" fmla="*/ 421159 h 2237491"/>
                <a:gd name="connsiteX29" fmla="*/ 1600399 w 1603731"/>
                <a:gd name="connsiteY29" fmla="*/ 457671 h 2237491"/>
                <a:gd name="connsiteX30" fmla="*/ 1600739 w 1603731"/>
                <a:gd name="connsiteY30" fmla="*/ 488289 h 2237491"/>
                <a:gd name="connsiteX31" fmla="*/ 1557821 w 1603731"/>
                <a:gd name="connsiteY31" fmla="*/ 510386 h 2237491"/>
                <a:gd name="connsiteX32" fmla="*/ 1535519 w 1603731"/>
                <a:gd name="connsiteY32" fmla="*/ 563101 h 2237491"/>
                <a:gd name="connsiteX33" fmla="*/ 1509161 w 1603731"/>
                <a:gd name="connsiteY33" fmla="*/ 583376 h 2237491"/>
                <a:gd name="connsiteX34" fmla="*/ 1493970 w 1603731"/>
                <a:gd name="connsiteY34" fmla="*/ 597429 h 2237491"/>
                <a:gd name="connsiteX35" fmla="*/ 1477802 w 1603731"/>
                <a:gd name="connsiteY35" fmla="*/ 628828 h 2237491"/>
                <a:gd name="connsiteX36" fmla="*/ 1393604 w 1603731"/>
                <a:gd name="connsiteY36" fmla="*/ 654164 h 2237491"/>
                <a:gd name="connsiteX37" fmla="*/ 1384639 w 1603731"/>
                <a:gd name="connsiteY37" fmla="*/ 703753 h 2237491"/>
                <a:gd name="connsiteX38" fmla="*/ 1424338 w 1603731"/>
                <a:gd name="connsiteY38" fmla="*/ 760272 h 2237491"/>
                <a:gd name="connsiteX39" fmla="*/ 1422577 w 1603731"/>
                <a:gd name="connsiteY39" fmla="*/ 867680 h 2237491"/>
                <a:gd name="connsiteX40" fmla="*/ 1404969 w 1603731"/>
                <a:gd name="connsiteY40" fmla="*/ 972489 h 2237491"/>
                <a:gd name="connsiteX41" fmla="*/ 1443860 w 1603731"/>
                <a:gd name="connsiteY41" fmla="*/ 1023954 h 2237491"/>
                <a:gd name="connsiteX42" fmla="*/ 1433567 w 1603731"/>
                <a:gd name="connsiteY42" fmla="*/ 1081380 h 2237491"/>
                <a:gd name="connsiteX43" fmla="*/ 1416086 w 1603731"/>
                <a:gd name="connsiteY43" fmla="*/ 1056001 h 2237491"/>
                <a:gd name="connsiteX44" fmla="*/ 1393604 w 1603731"/>
                <a:gd name="connsiteY44" fmla="*/ 1050229 h 2237491"/>
                <a:gd name="connsiteX45" fmla="*/ 1351504 w 1603731"/>
                <a:gd name="connsiteY45" fmla="*/ 1081629 h 2237491"/>
                <a:gd name="connsiteX46" fmla="*/ 1396805 w 1603731"/>
                <a:gd name="connsiteY46" fmla="*/ 1138364 h 2237491"/>
                <a:gd name="connsiteX47" fmla="*/ 1404969 w 1603731"/>
                <a:gd name="connsiteY47" fmla="*/ 1220652 h 2237491"/>
                <a:gd name="connsiteX48" fmla="*/ 1379037 w 1603731"/>
                <a:gd name="connsiteY48" fmla="*/ 1226499 h 2237491"/>
                <a:gd name="connsiteX49" fmla="*/ 1412972 w 1603731"/>
                <a:gd name="connsiteY49" fmla="*/ 1308787 h 2237491"/>
                <a:gd name="connsiteX50" fmla="*/ 1339271 w 1603731"/>
                <a:gd name="connsiteY50" fmla="*/ 1311391 h 2237491"/>
                <a:gd name="connsiteX51" fmla="*/ 1385440 w 1603731"/>
                <a:gd name="connsiteY51" fmla="*/ 1350580 h 2237491"/>
                <a:gd name="connsiteX52" fmla="*/ 1374075 w 1603731"/>
                <a:gd name="connsiteY52" fmla="*/ 1378948 h 2237491"/>
                <a:gd name="connsiteX53" fmla="*/ 1340139 w 1603731"/>
                <a:gd name="connsiteY53" fmla="*/ 1389559 h 2237491"/>
                <a:gd name="connsiteX54" fmla="*/ 1291321 w 1603731"/>
                <a:gd name="connsiteY54" fmla="*/ 1389648 h 2237491"/>
                <a:gd name="connsiteX55" fmla="*/ 1336937 w 1603731"/>
                <a:gd name="connsiteY55" fmla="*/ 1446294 h 2237491"/>
                <a:gd name="connsiteX56" fmla="*/ 1336937 w 1603731"/>
                <a:gd name="connsiteY56" fmla="*/ 1482241 h 2237491"/>
                <a:gd name="connsiteX57" fmla="*/ 1244619 w 1603731"/>
                <a:gd name="connsiteY57" fmla="*/ 1469918 h 2237491"/>
                <a:gd name="connsiteX58" fmla="*/ 1285462 w 1603731"/>
                <a:gd name="connsiteY58" fmla="*/ 1492994 h 2237491"/>
                <a:gd name="connsiteX59" fmla="*/ 1306203 w 1603731"/>
                <a:gd name="connsiteY59" fmla="*/ 1505454 h 2237491"/>
                <a:gd name="connsiteX60" fmla="*/ 1340139 w 1603731"/>
                <a:gd name="connsiteY60" fmla="*/ 1538977 h 2237491"/>
                <a:gd name="connsiteX61" fmla="*/ 1351504 w 1603731"/>
                <a:gd name="connsiteY61" fmla="*/ 1598744 h 2237491"/>
                <a:gd name="connsiteX62" fmla="*/ 1301241 w 1603731"/>
                <a:gd name="connsiteY62" fmla="*/ 1612170 h 2237491"/>
                <a:gd name="connsiteX63" fmla="*/ 1294691 w 1603731"/>
                <a:gd name="connsiteY63" fmla="*/ 1568847 h 2237491"/>
                <a:gd name="connsiteX64" fmla="*/ 1239773 w 1603731"/>
                <a:gd name="connsiteY64" fmla="*/ 1528582 h 2237491"/>
                <a:gd name="connsiteX65" fmla="*/ 1252079 w 1603731"/>
                <a:gd name="connsiteY65" fmla="*/ 1568019 h 2237491"/>
                <a:gd name="connsiteX66" fmla="*/ 1246470 w 1603731"/>
                <a:gd name="connsiteY66" fmla="*/ 1569888 h 2237491"/>
                <a:gd name="connsiteX67" fmla="*/ 1170270 w 1603731"/>
                <a:gd name="connsiteY67" fmla="*/ 1573698 h 2237491"/>
                <a:gd name="connsiteX68" fmla="*/ 1164555 w 1603731"/>
                <a:gd name="connsiteY68" fmla="*/ 1577508 h 2237491"/>
                <a:gd name="connsiteX69" fmla="*/ 1170270 w 1603731"/>
                <a:gd name="connsiteY69" fmla="*/ 1579413 h 2237491"/>
                <a:gd name="connsiteX70" fmla="*/ 1206465 w 1603731"/>
                <a:gd name="connsiteY70" fmla="*/ 1581318 h 2237491"/>
                <a:gd name="connsiteX71" fmla="*/ 1214085 w 1603731"/>
                <a:gd name="connsiteY71" fmla="*/ 1583223 h 2237491"/>
                <a:gd name="connsiteX72" fmla="*/ 1223610 w 1603731"/>
                <a:gd name="connsiteY72" fmla="*/ 1585128 h 2237491"/>
                <a:gd name="connsiteX73" fmla="*/ 1235040 w 1603731"/>
                <a:gd name="connsiteY73" fmla="*/ 1588938 h 2237491"/>
                <a:gd name="connsiteX74" fmla="*/ 1250280 w 1603731"/>
                <a:gd name="connsiteY74" fmla="*/ 1590843 h 2237491"/>
                <a:gd name="connsiteX75" fmla="*/ 1258955 w 1603731"/>
                <a:gd name="connsiteY75" fmla="*/ 1590054 h 2237491"/>
                <a:gd name="connsiteX76" fmla="*/ 1259302 w 1603731"/>
                <a:gd name="connsiteY76" fmla="*/ 1591164 h 2237491"/>
                <a:gd name="connsiteX77" fmla="*/ 1191759 w 1603731"/>
                <a:gd name="connsiteY77" fmla="*/ 1620023 h 2237491"/>
                <a:gd name="connsiteX78" fmla="*/ 1166879 w 1603731"/>
                <a:gd name="connsiteY78" fmla="*/ 1635586 h 2237491"/>
                <a:gd name="connsiteX79" fmla="*/ 1221126 w 1603731"/>
                <a:gd name="connsiteY79" fmla="*/ 1638747 h 2237491"/>
                <a:gd name="connsiteX80" fmla="*/ 1249444 w 1603731"/>
                <a:gd name="connsiteY80" fmla="*/ 1649933 h 2237491"/>
                <a:gd name="connsiteX81" fmla="*/ 1332135 w 1603731"/>
                <a:gd name="connsiteY81" fmla="*/ 1637506 h 2237491"/>
                <a:gd name="connsiteX82" fmla="*/ 1264104 w 1603731"/>
                <a:gd name="connsiteY82" fmla="*/ 1697273 h 2237491"/>
                <a:gd name="connsiteX83" fmla="*/ 1191270 w 1603731"/>
                <a:gd name="connsiteY83" fmla="*/ 1751193 h 2237491"/>
                <a:gd name="connsiteX84" fmla="*/ 1113634 w 1603731"/>
                <a:gd name="connsiteY84" fmla="*/ 1771981 h 2237491"/>
                <a:gd name="connsiteX85" fmla="*/ 1072462 w 1603731"/>
                <a:gd name="connsiteY85" fmla="*/ 1751026 h 2237491"/>
                <a:gd name="connsiteX86" fmla="*/ 1079220 w 1603731"/>
                <a:gd name="connsiteY86" fmla="*/ 1780778 h 2237491"/>
                <a:gd name="connsiteX87" fmla="*/ 1022872 w 1603731"/>
                <a:gd name="connsiteY87" fmla="*/ 1860333 h 2237491"/>
                <a:gd name="connsiteX88" fmla="*/ 967967 w 1603731"/>
                <a:gd name="connsiteY88" fmla="*/ 1902126 h 2237491"/>
                <a:gd name="connsiteX89" fmla="*/ 898604 w 1603731"/>
                <a:gd name="connsiteY89" fmla="*/ 1929534 h 2237491"/>
                <a:gd name="connsiteX90" fmla="*/ 859257 w 1603731"/>
                <a:gd name="connsiteY90" fmla="*/ 1897240 h 2237491"/>
                <a:gd name="connsiteX91" fmla="*/ 877205 w 1603731"/>
                <a:gd name="connsiteY91" fmla="*/ 1944567 h 2237491"/>
                <a:gd name="connsiteX92" fmla="*/ 852730 w 1603731"/>
                <a:gd name="connsiteY92" fmla="*/ 1986401 h 2237491"/>
                <a:gd name="connsiteX93" fmla="*/ 827370 w 1603731"/>
                <a:gd name="connsiteY93" fmla="*/ 1990893 h 2237491"/>
                <a:gd name="connsiteX94" fmla="*/ 854635 w 1603731"/>
                <a:gd name="connsiteY94" fmla="*/ 2008235 h 2237491"/>
                <a:gd name="connsiteX95" fmla="*/ 838467 w 1603731"/>
                <a:gd name="connsiteY95" fmla="*/ 2043965 h 2237491"/>
                <a:gd name="connsiteX96" fmla="*/ 800178 w 1603731"/>
                <a:gd name="connsiteY96" fmla="*/ 2070346 h 2237491"/>
                <a:gd name="connsiteX97" fmla="*/ 807733 w 1603731"/>
                <a:gd name="connsiteY97" fmla="*/ 2126253 h 2237491"/>
                <a:gd name="connsiteX98" fmla="*/ 796368 w 1603731"/>
                <a:gd name="connsiteY98" fmla="*/ 2168046 h 2237491"/>
                <a:gd name="connsiteX99" fmla="*/ 790718 w 1603731"/>
                <a:gd name="connsiteY99" fmla="*/ 2228849 h 2237491"/>
                <a:gd name="connsiteX100" fmla="*/ 755923 w 1603731"/>
                <a:gd name="connsiteY100" fmla="*/ 2237457 h 2237491"/>
                <a:gd name="connsiteX101" fmla="*/ 746105 w 1603731"/>
                <a:gd name="connsiteY101" fmla="*/ 2217419 h 2237491"/>
                <a:gd name="connsiteX102" fmla="*/ 711058 w 1603731"/>
                <a:gd name="connsiteY102" fmla="*/ 2211819 h 2237491"/>
                <a:gd name="connsiteX103" fmla="*/ 681193 w 1603731"/>
                <a:gd name="connsiteY103" fmla="*/ 2178657 h 2237491"/>
                <a:gd name="connsiteX104" fmla="*/ 655503 w 1603731"/>
                <a:gd name="connsiteY104" fmla="*/ 2178657 h 2237491"/>
                <a:gd name="connsiteX105" fmla="*/ 627970 w 1603731"/>
                <a:gd name="connsiteY105" fmla="*/ 2150073 h 2237491"/>
                <a:gd name="connsiteX106" fmla="*/ 614918 w 1603731"/>
                <a:gd name="connsiteY106" fmla="*/ 2113544 h 2237491"/>
                <a:gd name="connsiteX107" fmla="*/ 617054 w 1603731"/>
                <a:gd name="connsiteY107" fmla="*/ 2083633 h 2237491"/>
                <a:gd name="connsiteX108" fmla="*/ 588302 w 1603731"/>
                <a:gd name="connsiteY108" fmla="*/ 2067629 h 2237491"/>
                <a:gd name="connsiteX109" fmla="*/ 597827 w 1603731"/>
                <a:gd name="connsiteY109" fmla="*/ 2040903 h 2237491"/>
                <a:gd name="connsiteX110" fmla="*/ 567916 w 1603731"/>
                <a:gd name="connsiteY110" fmla="*/ 2036631 h 2237491"/>
                <a:gd name="connsiteX111" fmla="*/ 549410 w 1603731"/>
                <a:gd name="connsiteY111" fmla="*/ 2013101 h 2237491"/>
                <a:gd name="connsiteX112" fmla="*/ 557272 w 1603731"/>
                <a:gd name="connsiteY112" fmla="*/ 1987216 h 2237491"/>
                <a:gd name="connsiteX113" fmla="*/ 533733 w 1603731"/>
                <a:gd name="connsiteY113" fmla="*/ 1978947 h 2237491"/>
                <a:gd name="connsiteX114" fmla="*/ 549798 w 1603731"/>
                <a:gd name="connsiteY114" fmla="*/ 1946389 h 2237491"/>
                <a:gd name="connsiteX115" fmla="*/ 516641 w 1603731"/>
                <a:gd name="connsiteY115" fmla="*/ 1934081 h 2237491"/>
                <a:gd name="connsiteX116" fmla="*/ 513037 w 1603731"/>
                <a:gd name="connsiteY116" fmla="*/ 1896063 h 2237491"/>
                <a:gd name="connsiteX117" fmla="*/ 524402 w 1603731"/>
                <a:gd name="connsiteY117" fmla="*/ 1852754 h 2237491"/>
                <a:gd name="connsiteX118" fmla="*/ 505033 w 1603731"/>
                <a:gd name="connsiteY118" fmla="*/ 1828933 h 2237491"/>
                <a:gd name="connsiteX119" fmla="*/ 532566 w 1603731"/>
                <a:gd name="connsiteY119" fmla="*/ 1757040 h 2237491"/>
                <a:gd name="connsiteX120" fmla="*/ 569703 w 1603731"/>
                <a:gd name="connsiteY120" fmla="*/ 1733219 h 2237491"/>
                <a:gd name="connsiteX121" fmla="*/ 582669 w 1603731"/>
                <a:gd name="connsiteY121" fmla="*/ 1704852 h 2237491"/>
                <a:gd name="connsiteX122" fmla="*/ 585871 w 1603731"/>
                <a:gd name="connsiteY122" fmla="*/ 1650931 h 2237491"/>
                <a:gd name="connsiteX123" fmla="*/ 555136 w 1603731"/>
                <a:gd name="connsiteY123" fmla="*/ 1673452 h 2237491"/>
                <a:gd name="connsiteX124" fmla="*/ 521824 w 1603731"/>
                <a:gd name="connsiteY124" fmla="*/ 1652087 h 2237491"/>
                <a:gd name="connsiteX125" fmla="*/ 485504 w 1603731"/>
                <a:gd name="connsiteY125" fmla="*/ 1622564 h 2237491"/>
                <a:gd name="connsiteX126" fmla="*/ 493668 w 1603731"/>
                <a:gd name="connsiteY126" fmla="*/ 1588349 h 2237491"/>
                <a:gd name="connsiteX127" fmla="*/ 559657 w 1603731"/>
                <a:gd name="connsiteY127" fmla="*/ 1628667 h 2237491"/>
                <a:gd name="connsiteX128" fmla="*/ 574505 w 1603731"/>
                <a:gd name="connsiteY128" fmla="*/ 1606106 h 2237491"/>
                <a:gd name="connsiteX129" fmla="*/ 527604 w 1603731"/>
                <a:gd name="connsiteY129" fmla="*/ 1555434 h 2237491"/>
                <a:gd name="connsiteX130" fmla="*/ 505033 w 1603731"/>
                <a:gd name="connsiteY130" fmla="*/ 1531397 h 2237491"/>
                <a:gd name="connsiteX131" fmla="*/ 479101 w 1603731"/>
                <a:gd name="connsiteY131" fmla="*/ 1542008 h 2237491"/>
                <a:gd name="connsiteX132" fmla="*/ 456371 w 1603731"/>
                <a:gd name="connsiteY132" fmla="*/ 1524035 h 2237491"/>
                <a:gd name="connsiteX133" fmla="*/ 485504 w 1603731"/>
                <a:gd name="connsiteY133" fmla="*/ 1449326 h 2237491"/>
                <a:gd name="connsiteX134" fmla="*/ 470938 w 1603731"/>
                <a:gd name="connsiteY134" fmla="*/ 1422474 h 2237491"/>
                <a:gd name="connsiteX135" fmla="*/ 448367 w 1603731"/>
                <a:gd name="connsiteY135" fmla="*/ 1361191 h 2237491"/>
                <a:gd name="connsiteX136" fmla="*/ 417633 w 1603731"/>
                <a:gd name="connsiteY136" fmla="*/ 1270025 h 2237491"/>
                <a:gd name="connsiteX137" fmla="*/ 383537 w 1603731"/>
                <a:gd name="connsiteY137" fmla="*/ 1234078 h 2237491"/>
                <a:gd name="connsiteX138" fmla="*/ 383537 w 1603731"/>
                <a:gd name="connsiteY138" fmla="*/ 1192284 h 2237491"/>
                <a:gd name="connsiteX139" fmla="*/ 314065 w 1603731"/>
                <a:gd name="connsiteY139" fmla="*/ 1135332 h 2237491"/>
                <a:gd name="connsiteX140" fmla="*/ 260600 w 1603731"/>
                <a:gd name="connsiteY140" fmla="*/ 1127970 h 2237491"/>
                <a:gd name="connsiteX141" fmla="*/ 187767 w 1603731"/>
                <a:gd name="connsiteY141" fmla="*/ 1131001 h 2237491"/>
                <a:gd name="connsiteX142" fmla="*/ 126298 w 1603731"/>
                <a:gd name="connsiteY142" fmla="*/ 1142911 h 2237491"/>
                <a:gd name="connsiteX143" fmla="*/ 112709 w 1603731"/>
                <a:gd name="connsiteY143" fmla="*/ 1087915 h 2237491"/>
                <a:gd name="connsiteX144" fmla="*/ 50103 w 1603731"/>
                <a:gd name="connsiteY144" fmla="*/ 1042867 h 2237491"/>
                <a:gd name="connsiteX145" fmla="*/ 118135 w 1603731"/>
                <a:gd name="connsiteY145" fmla="*/ 1008436 h 2237491"/>
                <a:gd name="connsiteX146" fmla="*/ 168398 w 1603731"/>
                <a:gd name="connsiteY146" fmla="*/ 1000856 h 2237491"/>
                <a:gd name="connsiteX147" fmla="*/ 181575 w 1603731"/>
                <a:gd name="connsiteY147" fmla="*/ 975528 h 2237491"/>
                <a:gd name="connsiteX148" fmla="*/ 58267 w 1603731"/>
                <a:gd name="connsiteY148" fmla="*/ 972489 h 2237491"/>
                <a:gd name="connsiteX149" fmla="*/ 0 w 1603731"/>
                <a:gd name="connsiteY149" fmla="*/ 926148 h 2237491"/>
                <a:gd name="connsiteX150" fmla="*/ 3202 w 1603731"/>
                <a:gd name="connsiteY150" fmla="*/ 879806 h 2237491"/>
                <a:gd name="connsiteX151" fmla="*/ 103568 w 1603731"/>
                <a:gd name="connsiteY151" fmla="*/ 823071 h 2237491"/>
                <a:gd name="connsiteX152" fmla="*/ 191448 w 1603731"/>
                <a:gd name="connsiteY152" fmla="*/ 806376 h 2237491"/>
                <a:gd name="connsiteX153" fmla="*/ 220471 w 1603731"/>
                <a:gd name="connsiteY153" fmla="*/ 670116 h 2237491"/>
                <a:gd name="connsiteX154" fmla="*/ 147029 w 1603731"/>
                <a:gd name="connsiteY154" fmla="*/ 630485 h 2237491"/>
                <a:gd name="connsiteX155" fmla="*/ 190714 w 1603731"/>
                <a:gd name="connsiteY155" fmla="*/ 552578 h 2237491"/>
                <a:gd name="connsiteX156" fmla="*/ 219675 w 1603731"/>
                <a:gd name="connsiteY156" fmla="*/ 556428 h 2237491"/>
                <a:gd name="connsiteX157" fmla="*/ 231105 w 1603731"/>
                <a:gd name="connsiteY157" fmla="*/ 560238 h 2237491"/>
                <a:gd name="connsiteX158" fmla="*/ 214945 w 1603731"/>
                <a:gd name="connsiteY158" fmla="*/ 530290 h 2237491"/>
                <a:gd name="connsiteX159" fmla="*/ 286532 w 1603731"/>
                <a:gd name="connsiteY159" fmla="*/ 483741 h 2237491"/>
                <a:gd name="connsiteX160" fmla="*/ 275167 w 1603731"/>
                <a:gd name="connsiteY160" fmla="*/ 410548 h 2237491"/>
                <a:gd name="connsiteX161" fmla="*/ 341438 w 1603731"/>
                <a:gd name="connsiteY161" fmla="*/ 364207 h 2237491"/>
                <a:gd name="connsiteX162" fmla="*/ 398745 w 1603731"/>
                <a:gd name="connsiteY162" fmla="*/ 390693 h 2237491"/>
                <a:gd name="connsiteX163" fmla="*/ 409404 w 1603731"/>
                <a:gd name="connsiteY163" fmla="*/ 323631 h 2237491"/>
                <a:gd name="connsiteX164" fmla="*/ 471135 w 1603731"/>
                <a:gd name="connsiteY164" fmla="*/ 377358 h 2237491"/>
                <a:gd name="connsiteX165" fmla="*/ 501672 w 1603731"/>
                <a:gd name="connsiteY165" fmla="*/ 314885 h 2237491"/>
                <a:gd name="connsiteX166" fmla="*/ 532566 w 1603731"/>
                <a:gd name="connsiteY166" fmla="*/ 392575 h 2237491"/>
                <a:gd name="connsiteX167" fmla="*/ 600437 w 1603731"/>
                <a:gd name="connsiteY167" fmla="*/ 292530 h 2237491"/>
                <a:gd name="connsiteX168" fmla="*/ 661906 w 1603731"/>
                <a:gd name="connsiteY168" fmla="*/ 359876 h 2237491"/>
                <a:gd name="connsiteX169" fmla="*/ 700804 w 1603731"/>
                <a:gd name="connsiteY169" fmla="*/ 374818 h 2237491"/>
                <a:gd name="connsiteX170" fmla="*/ 754268 w 1603731"/>
                <a:gd name="connsiteY170" fmla="*/ 427006 h 2237491"/>
                <a:gd name="connsiteX171" fmla="*/ 689438 w 1603731"/>
                <a:gd name="connsiteY171" fmla="*/ 335840 h 2237491"/>
                <a:gd name="connsiteX172" fmla="*/ 692800 w 1603731"/>
                <a:gd name="connsiteY172" fmla="*/ 258099 h 2237491"/>
                <a:gd name="connsiteX173" fmla="*/ 665724 w 1603731"/>
                <a:gd name="connsiteY173" fmla="*/ 216399 h 2237491"/>
                <a:gd name="connsiteX174" fmla="*/ 746824 w 1603731"/>
                <a:gd name="connsiteY174" fmla="*/ 218427 h 2237491"/>
                <a:gd name="connsiteX175" fmla="*/ 754934 w 1603731"/>
                <a:gd name="connsiteY175" fmla="*/ 204234 h 2237491"/>
                <a:gd name="connsiteX176" fmla="*/ 758988 w 1603731"/>
                <a:gd name="connsiteY176" fmla="*/ 198152 h 2237491"/>
                <a:gd name="connsiteX177" fmla="*/ 680426 w 1603731"/>
                <a:gd name="connsiteY177" fmla="*/ 188229 h 2237491"/>
                <a:gd name="connsiteX178" fmla="*/ 675861 w 1603731"/>
                <a:gd name="connsiteY178" fmla="*/ 169767 h 2237491"/>
                <a:gd name="connsiteX179" fmla="*/ 706274 w 1603731"/>
                <a:gd name="connsiteY179" fmla="*/ 141382 h 2237491"/>
                <a:gd name="connsiteX180" fmla="*/ 728576 w 1603731"/>
                <a:gd name="connsiteY180" fmla="*/ 123135 h 2237491"/>
                <a:gd name="connsiteX181" fmla="*/ 752906 w 1603731"/>
                <a:gd name="connsiteY181" fmla="*/ 139354 h 2237491"/>
                <a:gd name="connsiteX182" fmla="*/ 773180 w 1603731"/>
                <a:gd name="connsiteY182" fmla="*/ 90694 h 2237491"/>
                <a:gd name="connsiteX183" fmla="*/ 813731 w 1603731"/>
                <a:gd name="connsiteY183" fmla="*/ 108943 h 2237491"/>
                <a:gd name="connsiteX184" fmla="*/ 815758 w 1603731"/>
                <a:gd name="connsiteY184" fmla="*/ 88668 h 2237491"/>
                <a:gd name="connsiteX185" fmla="*/ 823868 w 1603731"/>
                <a:gd name="connsiteY185" fmla="*/ 60283 h 2237491"/>
                <a:gd name="connsiteX186" fmla="*/ 856985 w 1603731"/>
                <a:gd name="connsiteY186" fmla="*/ 120333 h 2237491"/>
                <a:gd name="connsiteX187" fmla="*/ 866446 w 1603731"/>
                <a:gd name="connsiteY187" fmla="*/ 82585 h 2237491"/>
                <a:gd name="connsiteX188" fmla="*/ 860363 w 1603731"/>
                <a:gd name="connsiteY188" fmla="*/ 42036 h 2237491"/>
                <a:gd name="connsiteX189" fmla="*/ 909023 w 1603731"/>
                <a:gd name="connsiteY189" fmla="*/ 19732 h 2237491"/>
                <a:gd name="connsiteX190" fmla="*/ 949573 w 1603731"/>
                <a:gd name="connsiteY190" fmla="*/ 21760 h 2237491"/>
                <a:gd name="connsiteX191" fmla="*/ 1004783 w 1603731"/>
                <a:gd name="connsiteY19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22577 w 1603731"/>
                <a:gd name="connsiteY40" fmla="*/ 867680 h 2237491"/>
                <a:gd name="connsiteX41" fmla="*/ 1404969 w 1603731"/>
                <a:gd name="connsiteY41" fmla="*/ 972489 h 2237491"/>
                <a:gd name="connsiteX42" fmla="*/ 1443860 w 1603731"/>
                <a:gd name="connsiteY42" fmla="*/ 1023954 h 2237491"/>
                <a:gd name="connsiteX43" fmla="*/ 1433567 w 1603731"/>
                <a:gd name="connsiteY43" fmla="*/ 1081380 h 2237491"/>
                <a:gd name="connsiteX44" fmla="*/ 1416086 w 1603731"/>
                <a:gd name="connsiteY44" fmla="*/ 1056001 h 2237491"/>
                <a:gd name="connsiteX45" fmla="*/ 1393604 w 1603731"/>
                <a:gd name="connsiteY45" fmla="*/ 1050229 h 2237491"/>
                <a:gd name="connsiteX46" fmla="*/ 1351504 w 1603731"/>
                <a:gd name="connsiteY46" fmla="*/ 1081629 h 2237491"/>
                <a:gd name="connsiteX47" fmla="*/ 1396805 w 1603731"/>
                <a:gd name="connsiteY47" fmla="*/ 1138364 h 2237491"/>
                <a:gd name="connsiteX48" fmla="*/ 1404969 w 1603731"/>
                <a:gd name="connsiteY48" fmla="*/ 1220652 h 2237491"/>
                <a:gd name="connsiteX49" fmla="*/ 1379037 w 1603731"/>
                <a:gd name="connsiteY49" fmla="*/ 1226499 h 2237491"/>
                <a:gd name="connsiteX50" fmla="*/ 1412972 w 1603731"/>
                <a:gd name="connsiteY50" fmla="*/ 1308787 h 2237491"/>
                <a:gd name="connsiteX51" fmla="*/ 1339271 w 1603731"/>
                <a:gd name="connsiteY51" fmla="*/ 1311391 h 2237491"/>
                <a:gd name="connsiteX52" fmla="*/ 1385440 w 1603731"/>
                <a:gd name="connsiteY52" fmla="*/ 1350580 h 2237491"/>
                <a:gd name="connsiteX53" fmla="*/ 1374075 w 1603731"/>
                <a:gd name="connsiteY53" fmla="*/ 1378948 h 2237491"/>
                <a:gd name="connsiteX54" fmla="*/ 1340139 w 1603731"/>
                <a:gd name="connsiteY54" fmla="*/ 1389559 h 2237491"/>
                <a:gd name="connsiteX55" fmla="*/ 1291321 w 1603731"/>
                <a:gd name="connsiteY55" fmla="*/ 1389648 h 2237491"/>
                <a:gd name="connsiteX56" fmla="*/ 1336937 w 1603731"/>
                <a:gd name="connsiteY56" fmla="*/ 1446294 h 2237491"/>
                <a:gd name="connsiteX57" fmla="*/ 1336937 w 1603731"/>
                <a:gd name="connsiteY57" fmla="*/ 1482241 h 2237491"/>
                <a:gd name="connsiteX58" fmla="*/ 1244619 w 1603731"/>
                <a:gd name="connsiteY58" fmla="*/ 1469918 h 2237491"/>
                <a:gd name="connsiteX59" fmla="*/ 1285462 w 1603731"/>
                <a:gd name="connsiteY59" fmla="*/ 1492994 h 2237491"/>
                <a:gd name="connsiteX60" fmla="*/ 1306203 w 1603731"/>
                <a:gd name="connsiteY60" fmla="*/ 1505454 h 2237491"/>
                <a:gd name="connsiteX61" fmla="*/ 1340139 w 1603731"/>
                <a:gd name="connsiteY61" fmla="*/ 1538977 h 2237491"/>
                <a:gd name="connsiteX62" fmla="*/ 1351504 w 1603731"/>
                <a:gd name="connsiteY62" fmla="*/ 1598744 h 2237491"/>
                <a:gd name="connsiteX63" fmla="*/ 1301241 w 1603731"/>
                <a:gd name="connsiteY63" fmla="*/ 1612170 h 2237491"/>
                <a:gd name="connsiteX64" fmla="*/ 1294691 w 1603731"/>
                <a:gd name="connsiteY64" fmla="*/ 1568847 h 2237491"/>
                <a:gd name="connsiteX65" fmla="*/ 1239773 w 1603731"/>
                <a:gd name="connsiteY65" fmla="*/ 1528582 h 2237491"/>
                <a:gd name="connsiteX66" fmla="*/ 1252079 w 1603731"/>
                <a:gd name="connsiteY66" fmla="*/ 1568019 h 2237491"/>
                <a:gd name="connsiteX67" fmla="*/ 1246470 w 1603731"/>
                <a:gd name="connsiteY67" fmla="*/ 1569888 h 2237491"/>
                <a:gd name="connsiteX68" fmla="*/ 1170270 w 1603731"/>
                <a:gd name="connsiteY68" fmla="*/ 1573698 h 2237491"/>
                <a:gd name="connsiteX69" fmla="*/ 1164555 w 1603731"/>
                <a:gd name="connsiteY69" fmla="*/ 1577508 h 2237491"/>
                <a:gd name="connsiteX70" fmla="*/ 1170270 w 1603731"/>
                <a:gd name="connsiteY70" fmla="*/ 1579413 h 2237491"/>
                <a:gd name="connsiteX71" fmla="*/ 1206465 w 1603731"/>
                <a:gd name="connsiteY71" fmla="*/ 1581318 h 2237491"/>
                <a:gd name="connsiteX72" fmla="*/ 1214085 w 1603731"/>
                <a:gd name="connsiteY72" fmla="*/ 1583223 h 2237491"/>
                <a:gd name="connsiteX73" fmla="*/ 1223610 w 1603731"/>
                <a:gd name="connsiteY73" fmla="*/ 1585128 h 2237491"/>
                <a:gd name="connsiteX74" fmla="*/ 1235040 w 1603731"/>
                <a:gd name="connsiteY74" fmla="*/ 1588938 h 2237491"/>
                <a:gd name="connsiteX75" fmla="*/ 1250280 w 1603731"/>
                <a:gd name="connsiteY75" fmla="*/ 1590843 h 2237491"/>
                <a:gd name="connsiteX76" fmla="*/ 1258955 w 1603731"/>
                <a:gd name="connsiteY76" fmla="*/ 1590054 h 2237491"/>
                <a:gd name="connsiteX77" fmla="*/ 1259302 w 1603731"/>
                <a:gd name="connsiteY77" fmla="*/ 1591164 h 2237491"/>
                <a:gd name="connsiteX78" fmla="*/ 1191759 w 1603731"/>
                <a:gd name="connsiteY78" fmla="*/ 1620023 h 2237491"/>
                <a:gd name="connsiteX79" fmla="*/ 1166879 w 1603731"/>
                <a:gd name="connsiteY79" fmla="*/ 1635586 h 2237491"/>
                <a:gd name="connsiteX80" fmla="*/ 1221126 w 1603731"/>
                <a:gd name="connsiteY80" fmla="*/ 1638747 h 2237491"/>
                <a:gd name="connsiteX81" fmla="*/ 1249444 w 1603731"/>
                <a:gd name="connsiteY81" fmla="*/ 1649933 h 2237491"/>
                <a:gd name="connsiteX82" fmla="*/ 1332135 w 1603731"/>
                <a:gd name="connsiteY82" fmla="*/ 1637506 h 2237491"/>
                <a:gd name="connsiteX83" fmla="*/ 1264104 w 1603731"/>
                <a:gd name="connsiteY83" fmla="*/ 1697273 h 2237491"/>
                <a:gd name="connsiteX84" fmla="*/ 1191270 w 1603731"/>
                <a:gd name="connsiteY84" fmla="*/ 1751193 h 2237491"/>
                <a:gd name="connsiteX85" fmla="*/ 1113634 w 1603731"/>
                <a:gd name="connsiteY85" fmla="*/ 1771981 h 2237491"/>
                <a:gd name="connsiteX86" fmla="*/ 1072462 w 1603731"/>
                <a:gd name="connsiteY86" fmla="*/ 1751026 h 2237491"/>
                <a:gd name="connsiteX87" fmla="*/ 1079220 w 1603731"/>
                <a:gd name="connsiteY87" fmla="*/ 1780778 h 2237491"/>
                <a:gd name="connsiteX88" fmla="*/ 1022872 w 1603731"/>
                <a:gd name="connsiteY88" fmla="*/ 1860333 h 2237491"/>
                <a:gd name="connsiteX89" fmla="*/ 967967 w 1603731"/>
                <a:gd name="connsiteY89" fmla="*/ 1902126 h 2237491"/>
                <a:gd name="connsiteX90" fmla="*/ 898604 w 1603731"/>
                <a:gd name="connsiteY90" fmla="*/ 1929534 h 2237491"/>
                <a:gd name="connsiteX91" fmla="*/ 859257 w 1603731"/>
                <a:gd name="connsiteY91" fmla="*/ 1897240 h 2237491"/>
                <a:gd name="connsiteX92" fmla="*/ 877205 w 1603731"/>
                <a:gd name="connsiteY92" fmla="*/ 1944567 h 2237491"/>
                <a:gd name="connsiteX93" fmla="*/ 852730 w 1603731"/>
                <a:gd name="connsiteY93" fmla="*/ 1986401 h 2237491"/>
                <a:gd name="connsiteX94" fmla="*/ 827370 w 1603731"/>
                <a:gd name="connsiteY94" fmla="*/ 1990893 h 2237491"/>
                <a:gd name="connsiteX95" fmla="*/ 854635 w 1603731"/>
                <a:gd name="connsiteY95" fmla="*/ 2008235 h 2237491"/>
                <a:gd name="connsiteX96" fmla="*/ 838467 w 1603731"/>
                <a:gd name="connsiteY96" fmla="*/ 2043965 h 2237491"/>
                <a:gd name="connsiteX97" fmla="*/ 800178 w 1603731"/>
                <a:gd name="connsiteY97" fmla="*/ 2070346 h 2237491"/>
                <a:gd name="connsiteX98" fmla="*/ 807733 w 1603731"/>
                <a:gd name="connsiteY98" fmla="*/ 2126253 h 2237491"/>
                <a:gd name="connsiteX99" fmla="*/ 796368 w 1603731"/>
                <a:gd name="connsiteY99" fmla="*/ 2168046 h 2237491"/>
                <a:gd name="connsiteX100" fmla="*/ 790718 w 1603731"/>
                <a:gd name="connsiteY100" fmla="*/ 2228849 h 2237491"/>
                <a:gd name="connsiteX101" fmla="*/ 755923 w 1603731"/>
                <a:gd name="connsiteY101" fmla="*/ 2237457 h 2237491"/>
                <a:gd name="connsiteX102" fmla="*/ 746105 w 1603731"/>
                <a:gd name="connsiteY102" fmla="*/ 2217419 h 2237491"/>
                <a:gd name="connsiteX103" fmla="*/ 711058 w 1603731"/>
                <a:gd name="connsiteY103" fmla="*/ 2211819 h 2237491"/>
                <a:gd name="connsiteX104" fmla="*/ 681193 w 1603731"/>
                <a:gd name="connsiteY104" fmla="*/ 2178657 h 2237491"/>
                <a:gd name="connsiteX105" fmla="*/ 655503 w 1603731"/>
                <a:gd name="connsiteY105" fmla="*/ 2178657 h 2237491"/>
                <a:gd name="connsiteX106" fmla="*/ 627970 w 1603731"/>
                <a:gd name="connsiteY106" fmla="*/ 2150073 h 2237491"/>
                <a:gd name="connsiteX107" fmla="*/ 614918 w 1603731"/>
                <a:gd name="connsiteY107" fmla="*/ 2113544 h 2237491"/>
                <a:gd name="connsiteX108" fmla="*/ 617054 w 1603731"/>
                <a:gd name="connsiteY108" fmla="*/ 2083633 h 2237491"/>
                <a:gd name="connsiteX109" fmla="*/ 588302 w 1603731"/>
                <a:gd name="connsiteY109" fmla="*/ 2067629 h 2237491"/>
                <a:gd name="connsiteX110" fmla="*/ 597827 w 1603731"/>
                <a:gd name="connsiteY110" fmla="*/ 2040903 h 2237491"/>
                <a:gd name="connsiteX111" fmla="*/ 567916 w 1603731"/>
                <a:gd name="connsiteY111" fmla="*/ 2036631 h 2237491"/>
                <a:gd name="connsiteX112" fmla="*/ 549410 w 1603731"/>
                <a:gd name="connsiteY112" fmla="*/ 2013101 h 2237491"/>
                <a:gd name="connsiteX113" fmla="*/ 557272 w 1603731"/>
                <a:gd name="connsiteY113" fmla="*/ 1987216 h 2237491"/>
                <a:gd name="connsiteX114" fmla="*/ 533733 w 1603731"/>
                <a:gd name="connsiteY114" fmla="*/ 1978947 h 2237491"/>
                <a:gd name="connsiteX115" fmla="*/ 549798 w 1603731"/>
                <a:gd name="connsiteY115" fmla="*/ 1946389 h 2237491"/>
                <a:gd name="connsiteX116" fmla="*/ 516641 w 1603731"/>
                <a:gd name="connsiteY116" fmla="*/ 1934081 h 2237491"/>
                <a:gd name="connsiteX117" fmla="*/ 513037 w 1603731"/>
                <a:gd name="connsiteY117" fmla="*/ 1896063 h 2237491"/>
                <a:gd name="connsiteX118" fmla="*/ 524402 w 1603731"/>
                <a:gd name="connsiteY118" fmla="*/ 1852754 h 2237491"/>
                <a:gd name="connsiteX119" fmla="*/ 505033 w 1603731"/>
                <a:gd name="connsiteY119" fmla="*/ 1828933 h 2237491"/>
                <a:gd name="connsiteX120" fmla="*/ 532566 w 1603731"/>
                <a:gd name="connsiteY120" fmla="*/ 1757040 h 2237491"/>
                <a:gd name="connsiteX121" fmla="*/ 569703 w 1603731"/>
                <a:gd name="connsiteY121" fmla="*/ 1733219 h 2237491"/>
                <a:gd name="connsiteX122" fmla="*/ 582669 w 1603731"/>
                <a:gd name="connsiteY122" fmla="*/ 1704852 h 2237491"/>
                <a:gd name="connsiteX123" fmla="*/ 585871 w 1603731"/>
                <a:gd name="connsiteY123" fmla="*/ 1650931 h 2237491"/>
                <a:gd name="connsiteX124" fmla="*/ 555136 w 1603731"/>
                <a:gd name="connsiteY124" fmla="*/ 1673452 h 2237491"/>
                <a:gd name="connsiteX125" fmla="*/ 521824 w 1603731"/>
                <a:gd name="connsiteY125" fmla="*/ 1652087 h 2237491"/>
                <a:gd name="connsiteX126" fmla="*/ 485504 w 1603731"/>
                <a:gd name="connsiteY126" fmla="*/ 1622564 h 2237491"/>
                <a:gd name="connsiteX127" fmla="*/ 493668 w 1603731"/>
                <a:gd name="connsiteY127" fmla="*/ 1588349 h 2237491"/>
                <a:gd name="connsiteX128" fmla="*/ 559657 w 1603731"/>
                <a:gd name="connsiteY128" fmla="*/ 1628667 h 2237491"/>
                <a:gd name="connsiteX129" fmla="*/ 574505 w 1603731"/>
                <a:gd name="connsiteY129" fmla="*/ 1606106 h 2237491"/>
                <a:gd name="connsiteX130" fmla="*/ 527604 w 1603731"/>
                <a:gd name="connsiteY130" fmla="*/ 1555434 h 2237491"/>
                <a:gd name="connsiteX131" fmla="*/ 505033 w 1603731"/>
                <a:gd name="connsiteY131" fmla="*/ 1531397 h 2237491"/>
                <a:gd name="connsiteX132" fmla="*/ 479101 w 1603731"/>
                <a:gd name="connsiteY132" fmla="*/ 1542008 h 2237491"/>
                <a:gd name="connsiteX133" fmla="*/ 456371 w 1603731"/>
                <a:gd name="connsiteY133" fmla="*/ 1524035 h 2237491"/>
                <a:gd name="connsiteX134" fmla="*/ 485504 w 1603731"/>
                <a:gd name="connsiteY134" fmla="*/ 1449326 h 2237491"/>
                <a:gd name="connsiteX135" fmla="*/ 470938 w 1603731"/>
                <a:gd name="connsiteY135" fmla="*/ 1422474 h 2237491"/>
                <a:gd name="connsiteX136" fmla="*/ 448367 w 1603731"/>
                <a:gd name="connsiteY136" fmla="*/ 1361191 h 2237491"/>
                <a:gd name="connsiteX137" fmla="*/ 417633 w 1603731"/>
                <a:gd name="connsiteY137" fmla="*/ 1270025 h 2237491"/>
                <a:gd name="connsiteX138" fmla="*/ 383537 w 1603731"/>
                <a:gd name="connsiteY138" fmla="*/ 1234078 h 2237491"/>
                <a:gd name="connsiteX139" fmla="*/ 383537 w 1603731"/>
                <a:gd name="connsiteY139" fmla="*/ 1192284 h 2237491"/>
                <a:gd name="connsiteX140" fmla="*/ 314065 w 1603731"/>
                <a:gd name="connsiteY140" fmla="*/ 1135332 h 2237491"/>
                <a:gd name="connsiteX141" fmla="*/ 260600 w 1603731"/>
                <a:gd name="connsiteY141" fmla="*/ 1127970 h 2237491"/>
                <a:gd name="connsiteX142" fmla="*/ 187767 w 1603731"/>
                <a:gd name="connsiteY142" fmla="*/ 1131001 h 2237491"/>
                <a:gd name="connsiteX143" fmla="*/ 126298 w 1603731"/>
                <a:gd name="connsiteY143" fmla="*/ 1142911 h 2237491"/>
                <a:gd name="connsiteX144" fmla="*/ 112709 w 1603731"/>
                <a:gd name="connsiteY144" fmla="*/ 1087915 h 2237491"/>
                <a:gd name="connsiteX145" fmla="*/ 50103 w 1603731"/>
                <a:gd name="connsiteY145" fmla="*/ 1042867 h 2237491"/>
                <a:gd name="connsiteX146" fmla="*/ 118135 w 1603731"/>
                <a:gd name="connsiteY146" fmla="*/ 1008436 h 2237491"/>
                <a:gd name="connsiteX147" fmla="*/ 168398 w 1603731"/>
                <a:gd name="connsiteY147" fmla="*/ 1000856 h 2237491"/>
                <a:gd name="connsiteX148" fmla="*/ 181575 w 1603731"/>
                <a:gd name="connsiteY148" fmla="*/ 975528 h 2237491"/>
                <a:gd name="connsiteX149" fmla="*/ 58267 w 1603731"/>
                <a:gd name="connsiteY149" fmla="*/ 972489 h 2237491"/>
                <a:gd name="connsiteX150" fmla="*/ 0 w 1603731"/>
                <a:gd name="connsiteY150" fmla="*/ 926148 h 2237491"/>
                <a:gd name="connsiteX151" fmla="*/ 3202 w 1603731"/>
                <a:gd name="connsiteY151" fmla="*/ 879806 h 2237491"/>
                <a:gd name="connsiteX152" fmla="*/ 103568 w 1603731"/>
                <a:gd name="connsiteY152" fmla="*/ 823071 h 2237491"/>
                <a:gd name="connsiteX153" fmla="*/ 191448 w 1603731"/>
                <a:gd name="connsiteY153" fmla="*/ 806376 h 2237491"/>
                <a:gd name="connsiteX154" fmla="*/ 220471 w 1603731"/>
                <a:gd name="connsiteY154" fmla="*/ 670116 h 2237491"/>
                <a:gd name="connsiteX155" fmla="*/ 147029 w 1603731"/>
                <a:gd name="connsiteY155" fmla="*/ 630485 h 2237491"/>
                <a:gd name="connsiteX156" fmla="*/ 190714 w 1603731"/>
                <a:gd name="connsiteY156" fmla="*/ 552578 h 2237491"/>
                <a:gd name="connsiteX157" fmla="*/ 219675 w 1603731"/>
                <a:gd name="connsiteY157" fmla="*/ 556428 h 2237491"/>
                <a:gd name="connsiteX158" fmla="*/ 231105 w 1603731"/>
                <a:gd name="connsiteY158" fmla="*/ 560238 h 2237491"/>
                <a:gd name="connsiteX159" fmla="*/ 214945 w 1603731"/>
                <a:gd name="connsiteY159" fmla="*/ 530290 h 2237491"/>
                <a:gd name="connsiteX160" fmla="*/ 286532 w 1603731"/>
                <a:gd name="connsiteY160" fmla="*/ 483741 h 2237491"/>
                <a:gd name="connsiteX161" fmla="*/ 275167 w 1603731"/>
                <a:gd name="connsiteY161" fmla="*/ 410548 h 2237491"/>
                <a:gd name="connsiteX162" fmla="*/ 341438 w 1603731"/>
                <a:gd name="connsiteY162" fmla="*/ 364207 h 2237491"/>
                <a:gd name="connsiteX163" fmla="*/ 398745 w 1603731"/>
                <a:gd name="connsiteY163" fmla="*/ 390693 h 2237491"/>
                <a:gd name="connsiteX164" fmla="*/ 409404 w 1603731"/>
                <a:gd name="connsiteY164" fmla="*/ 323631 h 2237491"/>
                <a:gd name="connsiteX165" fmla="*/ 471135 w 1603731"/>
                <a:gd name="connsiteY165" fmla="*/ 377358 h 2237491"/>
                <a:gd name="connsiteX166" fmla="*/ 501672 w 1603731"/>
                <a:gd name="connsiteY166" fmla="*/ 314885 h 2237491"/>
                <a:gd name="connsiteX167" fmla="*/ 532566 w 1603731"/>
                <a:gd name="connsiteY167" fmla="*/ 392575 h 2237491"/>
                <a:gd name="connsiteX168" fmla="*/ 600437 w 1603731"/>
                <a:gd name="connsiteY168" fmla="*/ 292530 h 2237491"/>
                <a:gd name="connsiteX169" fmla="*/ 661906 w 1603731"/>
                <a:gd name="connsiteY169" fmla="*/ 359876 h 2237491"/>
                <a:gd name="connsiteX170" fmla="*/ 700804 w 1603731"/>
                <a:gd name="connsiteY170" fmla="*/ 374818 h 2237491"/>
                <a:gd name="connsiteX171" fmla="*/ 754268 w 1603731"/>
                <a:gd name="connsiteY171" fmla="*/ 427006 h 2237491"/>
                <a:gd name="connsiteX172" fmla="*/ 689438 w 1603731"/>
                <a:gd name="connsiteY172" fmla="*/ 335840 h 2237491"/>
                <a:gd name="connsiteX173" fmla="*/ 692800 w 1603731"/>
                <a:gd name="connsiteY173" fmla="*/ 258099 h 2237491"/>
                <a:gd name="connsiteX174" fmla="*/ 665724 w 1603731"/>
                <a:gd name="connsiteY174" fmla="*/ 216399 h 2237491"/>
                <a:gd name="connsiteX175" fmla="*/ 746824 w 1603731"/>
                <a:gd name="connsiteY175" fmla="*/ 218427 h 2237491"/>
                <a:gd name="connsiteX176" fmla="*/ 754934 w 1603731"/>
                <a:gd name="connsiteY176" fmla="*/ 204234 h 2237491"/>
                <a:gd name="connsiteX177" fmla="*/ 758988 w 1603731"/>
                <a:gd name="connsiteY177" fmla="*/ 198152 h 2237491"/>
                <a:gd name="connsiteX178" fmla="*/ 680426 w 1603731"/>
                <a:gd name="connsiteY178" fmla="*/ 188229 h 2237491"/>
                <a:gd name="connsiteX179" fmla="*/ 675861 w 1603731"/>
                <a:gd name="connsiteY179" fmla="*/ 169767 h 2237491"/>
                <a:gd name="connsiteX180" fmla="*/ 706274 w 1603731"/>
                <a:gd name="connsiteY180" fmla="*/ 141382 h 2237491"/>
                <a:gd name="connsiteX181" fmla="*/ 728576 w 1603731"/>
                <a:gd name="connsiteY181" fmla="*/ 123135 h 2237491"/>
                <a:gd name="connsiteX182" fmla="*/ 752906 w 1603731"/>
                <a:gd name="connsiteY182" fmla="*/ 139354 h 2237491"/>
                <a:gd name="connsiteX183" fmla="*/ 773180 w 1603731"/>
                <a:gd name="connsiteY183" fmla="*/ 90694 h 2237491"/>
                <a:gd name="connsiteX184" fmla="*/ 813731 w 1603731"/>
                <a:gd name="connsiteY184" fmla="*/ 108943 h 2237491"/>
                <a:gd name="connsiteX185" fmla="*/ 815758 w 1603731"/>
                <a:gd name="connsiteY185" fmla="*/ 88668 h 2237491"/>
                <a:gd name="connsiteX186" fmla="*/ 823868 w 1603731"/>
                <a:gd name="connsiteY186" fmla="*/ 60283 h 2237491"/>
                <a:gd name="connsiteX187" fmla="*/ 856985 w 1603731"/>
                <a:gd name="connsiteY187" fmla="*/ 120333 h 2237491"/>
                <a:gd name="connsiteX188" fmla="*/ 866446 w 1603731"/>
                <a:gd name="connsiteY188" fmla="*/ 82585 h 2237491"/>
                <a:gd name="connsiteX189" fmla="*/ 860363 w 1603731"/>
                <a:gd name="connsiteY189" fmla="*/ 42036 h 2237491"/>
                <a:gd name="connsiteX190" fmla="*/ 909023 w 1603731"/>
                <a:gd name="connsiteY190" fmla="*/ 19732 h 2237491"/>
                <a:gd name="connsiteX191" fmla="*/ 949573 w 1603731"/>
                <a:gd name="connsiteY191" fmla="*/ 21760 h 2237491"/>
                <a:gd name="connsiteX192" fmla="*/ 1004783 w 1603731"/>
                <a:gd name="connsiteY19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24338 w 1603731"/>
                <a:gd name="connsiteY39" fmla="*/ 760272 h 2237491"/>
                <a:gd name="connsiteX40" fmla="*/ 1417924 w 1603731"/>
                <a:gd name="connsiteY40" fmla="*/ 812483 h 2237491"/>
                <a:gd name="connsiteX41" fmla="*/ 1422577 w 1603731"/>
                <a:gd name="connsiteY41" fmla="*/ 867680 h 2237491"/>
                <a:gd name="connsiteX42" fmla="*/ 1404969 w 1603731"/>
                <a:gd name="connsiteY42" fmla="*/ 972489 h 2237491"/>
                <a:gd name="connsiteX43" fmla="*/ 1443860 w 1603731"/>
                <a:gd name="connsiteY43" fmla="*/ 1023954 h 2237491"/>
                <a:gd name="connsiteX44" fmla="*/ 1433567 w 1603731"/>
                <a:gd name="connsiteY44" fmla="*/ 1081380 h 2237491"/>
                <a:gd name="connsiteX45" fmla="*/ 1416086 w 1603731"/>
                <a:gd name="connsiteY45" fmla="*/ 1056001 h 2237491"/>
                <a:gd name="connsiteX46" fmla="*/ 1393604 w 1603731"/>
                <a:gd name="connsiteY46" fmla="*/ 1050229 h 2237491"/>
                <a:gd name="connsiteX47" fmla="*/ 1351504 w 1603731"/>
                <a:gd name="connsiteY47" fmla="*/ 1081629 h 2237491"/>
                <a:gd name="connsiteX48" fmla="*/ 1396805 w 1603731"/>
                <a:gd name="connsiteY48" fmla="*/ 1138364 h 2237491"/>
                <a:gd name="connsiteX49" fmla="*/ 1404969 w 1603731"/>
                <a:gd name="connsiteY49" fmla="*/ 1220652 h 2237491"/>
                <a:gd name="connsiteX50" fmla="*/ 1379037 w 1603731"/>
                <a:gd name="connsiteY50" fmla="*/ 1226499 h 2237491"/>
                <a:gd name="connsiteX51" fmla="*/ 1412972 w 1603731"/>
                <a:gd name="connsiteY51" fmla="*/ 1308787 h 2237491"/>
                <a:gd name="connsiteX52" fmla="*/ 1339271 w 1603731"/>
                <a:gd name="connsiteY52" fmla="*/ 1311391 h 2237491"/>
                <a:gd name="connsiteX53" fmla="*/ 1385440 w 1603731"/>
                <a:gd name="connsiteY53" fmla="*/ 1350580 h 2237491"/>
                <a:gd name="connsiteX54" fmla="*/ 1374075 w 1603731"/>
                <a:gd name="connsiteY54" fmla="*/ 1378948 h 2237491"/>
                <a:gd name="connsiteX55" fmla="*/ 1340139 w 1603731"/>
                <a:gd name="connsiteY55" fmla="*/ 1389559 h 2237491"/>
                <a:gd name="connsiteX56" fmla="*/ 1291321 w 1603731"/>
                <a:gd name="connsiteY56" fmla="*/ 1389648 h 2237491"/>
                <a:gd name="connsiteX57" fmla="*/ 1336937 w 1603731"/>
                <a:gd name="connsiteY57" fmla="*/ 1446294 h 2237491"/>
                <a:gd name="connsiteX58" fmla="*/ 1336937 w 1603731"/>
                <a:gd name="connsiteY58" fmla="*/ 1482241 h 2237491"/>
                <a:gd name="connsiteX59" fmla="*/ 1244619 w 1603731"/>
                <a:gd name="connsiteY59" fmla="*/ 1469918 h 2237491"/>
                <a:gd name="connsiteX60" fmla="*/ 1285462 w 1603731"/>
                <a:gd name="connsiteY60" fmla="*/ 1492994 h 2237491"/>
                <a:gd name="connsiteX61" fmla="*/ 1306203 w 1603731"/>
                <a:gd name="connsiteY61" fmla="*/ 1505454 h 2237491"/>
                <a:gd name="connsiteX62" fmla="*/ 1340139 w 1603731"/>
                <a:gd name="connsiteY62" fmla="*/ 1538977 h 2237491"/>
                <a:gd name="connsiteX63" fmla="*/ 1351504 w 1603731"/>
                <a:gd name="connsiteY63" fmla="*/ 1598744 h 2237491"/>
                <a:gd name="connsiteX64" fmla="*/ 1301241 w 1603731"/>
                <a:gd name="connsiteY64" fmla="*/ 1612170 h 2237491"/>
                <a:gd name="connsiteX65" fmla="*/ 1294691 w 1603731"/>
                <a:gd name="connsiteY65" fmla="*/ 1568847 h 2237491"/>
                <a:gd name="connsiteX66" fmla="*/ 1239773 w 1603731"/>
                <a:gd name="connsiteY66" fmla="*/ 1528582 h 2237491"/>
                <a:gd name="connsiteX67" fmla="*/ 1252079 w 1603731"/>
                <a:gd name="connsiteY67" fmla="*/ 1568019 h 2237491"/>
                <a:gd name="connsiteX68" fmla="*/ 1246470 w 1603731"/>
                <a:gd name="connsiteY68" fmla="*/ 1569888 h 2237491"/>
                <a:gd name="connsiteX69" fmla="*/ 1170270 w 1603731"/>
                <a:gd name="connsiteY69" fmla="*/ 1573698 h 2237491"/>
                <a:gd name="connsiteX70" fmla="*/ 1164555 w 1603731"/>
                <a:gd name="connsiteY70" fmla="*/ 1577508 h 2237491"/>
                <a:gd name="connsiteX71" fmla="*/ 1170270 w 1603731"/>
                <a:gd name="connsiteY71" fmla="*/ 1579413 h 2237491"/>
                <a:gd name="connsiteX72" fmla="*/ 1206465 w 1603731"/>
                <a:gd name="connsiteY72" fmla="*/ 1581318 h 2237491"/>
                <a:gd name="connsiteX73" fmla="*/ 1214085 w 1603731"/>
                <a:gd name="connsiteY73" fmla="*/ 1583223 h 2237491"/>
                <a:gd name="connsiteX74" fmla="*/ 1223610 w 1603731"/>
                <a:gd name="connsiteY74" fmla="*/ 1585128 h 2237491"/>
                <a:gd name="connsiteX75" fmla="*/ 1235040 w 1603731"/>
                <a:gd name="connsiteY75" fmla="*/ 1588938 h 2237491"/>
                <a:gd name="connsiteX76" fmla="*/ 1250280 w 1603731"/>
                <a:gd name="connsiteY76" fmla="*/ 1590843 h 2237491"/>
                <a:gd name="connsiteX77" fmla="*/ 1258955 w 1603731"/>
                <a:gd name="connsiteY77" fmla="*/ 1590054 h 2237491"/>
                <a:gd name="connsiteX78" fmla="*/ 1259302 w 1603731"/>
                <a:gd name="connsiteY78" fmla="*/ 1591164 h 2237491"/>
                <a:gd name="connsiteX79" fmla="*/ 1191759 w 1603731"/>
                <a:gd name="connsiteY79" fmla="*/ 1620023 h 2237491"/>
                <a:gd name="connsiteX80" fmla="*/ 1166879 w 1603731"/>
                <a:gd name="connsiteY80" fmla="*/ 1635586 h 2237491"/>
                <a:gd name="connsiteX81" fmla="*/ 1221126 w 1603731"/>
                <a:gd name="connsiteY81" fmla="*/ 1638747 h 2237491"/>
                <a:gd name="connsiteX82" fmla="*/ 1249444 w 1603731"/>
                <a:gd name="connsiteY82" fmla="*/ 1649933 h 2237491"/>
                <a:gd name="connsiteX83" fmla="*/ 1332135 w 1603731"/>
                <a:gd name="connsiteY83" fmla="*/ 1637506 h 2237491"/>
                <a:gd name="connsiteX84" fmla="*/ 1264104 w 1603731"/>
                <a:gd name="connsiteY84" fmla="*/ 1697273 h 2237491"/>
                <a:gd name="connsiteX85" fmla="*/ 1191270 w 1603731"/>
                <a:gd name="connsiteY85" fmla="*/ 1751193 h 2237491"/>
                <a:gd name="connsiteX86" fmla="*/ 1113634 w 1603731"/>
                <a:gd name="connsiteY86" fmla="*/ 1771981 h 2237491"/>
                <a:gd name="connsiteX87" fmla="*/ 1072462 w 1603731"/>
                <a:gd name="connsiteY87" fmla="*/ 1751026 h 2237491"/>
                <a:gd name="connsiteX88" fmla="*/ 1079220 w 1603731"/>
                <a:gd name="connsiteY88" fmla="*/ 1780778 h 2237491"/>
                <a:gd name="connsiteX89" fmla="*/ 1022872 w 1603731"/>
                <a:gd name="connsiteY89" fmla="*/ 1860333 h 2237491"/>
                <a:gd name="connsiteX90" fmla="*/ 967967 w 1603731"/>
                <a:gd name="connsiteY90" fmla="*/ 1902126 h 2237491"/>
                <a:gd name="connsiteX91" fmla="*/ 898604 w 1603731"/>
                <a:gd name="connsiteY91" fmla="*/ 1929534 h 2237491"/>
                <a:gd name="connsiteX92" fmla="*/ 859257 w 1603731"/>
                <a:gd name="connsiteY92" fmla="*/ 1897240 h 2237491"/>
                <a:gd name="connsiteX93" fmla="*/ 877205 w 1603731"/>
                <a:gd name="connsiteY93" fmla="*/ 1944567 h 2237491"/>
                <a:gd name="connsiteX94" fmla="*/ 852730 w 1603731"/>
                <a:gd name="connsiteY94" fmla="*/ 1986401 h 2237491"/>
                <a:gd name="connsiteX95" fmla="*/ 827370 w 1603731"/>
                <a:gd name="connsiteY95" fmla="*/ 1990893 h 2237491"/>
                <a:gd name="connsiteX96" fmla="*/ 854635 w 1603731"/>
                <a:gd name="connsiteY96" fmla="*/ 2008235 h 2237491"/>
                <a:gd name="connsiteX97" fmla="*/ 838467 w 1603731"/>
                <a:gd name="connsiteY97" fmla="*/ 2043965 h 2237491"/>
                <a:gd name="connsiteX98" fmla="*/ 800178 w 1603731"/>
                <a:gd name="connsiteY98" fmla="*/ 2070346 h 2237491"/>
                <a:gd name="connsiteX99" fmla="*/ 807733 w 1603731"/>
                <a:gd name="connsiteY99" fmla="*/ 2126253 h 2237491"/>
                <a:gd name="connsiteX100" fmla="*/ 796368 w 1603731"/>
                <a:gd name="connsiteY100" fmla="*/ 2168046 h 2237491"/>
                <a:gd name="connsiteX101" fmla="*/ 790718 w 1603731"/>
                <a:gd name="connsiteY101" fmla="*/ 2228849 h 2237491"/>
                <a:gd name="connsiteX102" fmla="*/ 755923 w 1603731"/>
                <a:gd name="connsiteY102" fmla="*/ 2237457 h 2237491"/>
                <a:gd name="connsiteX103" fmla="*/ 746105 w 1603731"/>
                <a:gd name="connsiteY103" fmla="*/ 2217419 h 2237491"/>
                <a:gd name="connsiteX104" fmla="*/ 711058 w 1603731"/>
                <a:gd name="connsiteY104" fmla="*/ 2211819 h 2237491"/>
                <a:gd name="connsiteX105" fmla="*/ 681193 w 1603731"/>
                <a:gd name="connsiteY105" fmla="*/ 2178657 h 2237491"/>
                <a:gd name="connsiteX106" fmla="*/ 655503 w 1603731"/>
                <a:gd name="connsiteY106" fmla="*/ 2178657 h 2237491"/>
                <a:gd name="connsiteX107" fmla="*/ 627970 w 1603731"/>
                <a:gd name="connsiteY107" fmla="*/ 2150073 h 2237491"/>
                <a:gd name="connsiteX108" fmla="*/ 614918 w 1603731"/>
                <a:gd name="connsiteY108" fmla="*/ 2113544 h 2237491"/>
                <a:gd name="connsiteX109" fmla="*/ 617054 w 1603731"/>
                <a:gd name="connsiteY109" fmla="*/ 2083633 h 2237491"/>
                <a:gd name="connsiteX110" fmla="*/ 588302 w 1603731"/>
                <a:gd name="connsiteY110" fmla="*/ 2067629 h 2237491"/>
                <a:gd name="connsiteX111" fmla="*/ 597827 w 1603731"/>
                <a:gd name="connsiteY111" fmla="*/ 2040903 h 2237491"/>
                <a:gd name="connsiteX112" fmla="*/ 567916 w 1603731"/>
                <a:gd name="connsiteY112" fmla="*/ 2036631 h 2237491"/>
                <a:gd name="connsiteX113" fmla="*/ 549410 w 1603731"/>
                <a:gd name="connsiteY113" fmla="*/ 2013101 h 2237491"/>
                <a:gd name="connsiteX114" fmla="*/ 557272 w 1603731"/>
                <a:gd name="connsiteY114" fmla="*/ 1987216 h 2237491"/>
                <a:gd name="connsiteX115" fmla="*/ 533733 w 1603731"/>
                <a:gd name="connsiteY115" fmla="*/ 1978947 h 2237491"/>
                <a:gd name="connsiteX116" fmla="*/ 549798 w 1603731"/>
                <a:gd name="connsiteY116" fmla="*/ 1946389 h 2237491"/>
                <a:gd name="connsiteX117" fmla="*/ 516641 w 1603731"/>
                <a:gd name="connsiteY117" fmla="*/ 1934081 h 2237491"/>
                <a:gd name="connsiteX118" fmla="*/ 513037 w 1603731"/>
                <a:gd name="connsiteY118" fmla="*/ 1896063 h 2237491"/>
                <a:gd name="connsiteX119" fmla="*/ 524402 w 1603731"/>
                <a:gd name="connsiteY119" fmla="*/ 1852754 h 2237491"/>
                <a:gd name="connsiteX120" fmla="*/ 505033 w 1603731"/>
                <a:gd name="connsiteY120" fmla="*/ 1828933 h 2237491"/>
                <a:gd name="connsiteX121" fmla="*/ 532566 w 1603731"/>
                <a:gd name="connsiteY121" fmla="*/ 1757040 h 2237491"/>
                <a:gd name="connsiteX122" fmla="*/ 569703 w 1603731"/>
                <a:gd name="connsiteY122" fmla="*/ 1733219 h 2237491"/>
                <a:gd name="connsiteX123" fmla="*/ 582669 w 1603731"/>
                <a:gd name="connsiteY123" fmla="*/ 1704852 h 2237491"/>
                <a:gd name="connsiteX124" fmla="*/ 585871 w 1603731"/>
                <a:gd name="connsiteY124" fmla="*/ 1650931 h 2237491"/>
                <a:gd name="connsiteX125" fmla="*/ 555136 w 1603731"/>
                <a:gd name="connsiteY125" fmla="*/ 1673452 h 2237491"/>
                <a:gd name="connsiteX126" fmla="*/ 521824 w 1603731"/>
                <a:gd name="connsiteY126" fmla="*/ 1652087 h 2237491"/>
                <a:gd name="connsiteX127" fmla="*/ 485504 w 1603731"/>
                <a:gd name="connsiteY127" fmla="*/ 1622564 h 2237491"/>
                <a:gd name="connsiteX128" fmla="*/ 493668 w 1603731"/>
                <a:gd name="connsiteY128" fmla="*/ 1588349 h 2237491"/>
                <a:gd name="connsiteX129" fmla="*/ 559657 w 1603731"/>
                <a:gd name="connsiteY129" fmla="*/ 1628667 h 2237491"/>
                <a:gd name="connsiteX130" fmla="*/ 574505 w 1603731"/>
                <a:gd name="connsiteY130" fmla="*/ 1606106 h 2237491"/>
                <a:gd name="connsiteX131" fmla="*/ 527604 w 1603731"/>
                <a:gd name="connsiteY131" fmla="*/ 1555434 h 2237491"/>
                <a:gd name="connsiteX132" fmla="*/ 505033 w 1603731"/>
                <a:gd name="connsiteY132" fmla="*/ 1531397 h 2237491"/>
                <a:gd name="connsiteX133" fmla="*/ 479101 w 1603731"/>
                <a:gd name="connsiteY133" fmla="*/ 1542008 h 2237491"/>
                <a:gd name="connsiteX134" fmla="*/ 456371 w 1603731"/>
                <a:gd name="connsiteY134" fmla="*/ 1524035 h 2237491"/>
                <a:gd name="connsiteX135" fmla="*/ 485504 w 1603731"/>
                <a:gd name="connsiteY135" fmla="*/ 1449326 h 2237491"/>
                <a:gd name="connsiteX136" fmla="*/ 470938 w 1603731"/>
                <a:gd name="connsiteY136" fmla="*/ 1422474 h 2237491"/>
                <a:gd name="connsiteX137" fmla="*/ 448367 w 1603731"/>
                <a:gd name="connsiteY137" fmla="*/ 1361191 h 2237491"/>
                <a:gd name="connsiteX138" fmla="*/ 417633 w 1603731"/>
                <a:gd name="connsiteY138" fmla="*/ 1270025 h 2237491"/>
                <a:gd name="connsiteX139" fmla="*/ 383537 w 1603731"/>
                <a:gd name="connsiteY139" fmla="*/ 1234078 h 2237491"/>
                <a:gd name="connsiteX140" fmla="*/ 383537 w 1603731"/>
                <a:gd name="connsiteY140" fmla="*/ 1192284 h 2237491"/>
                <a:gd name="connsiteX141" fmla="*/ 314065 w 1603731"/>
                <a:gd name="connsiteY141" fmla="*/ 1135332 h 2237491"/>
                <a:gd name="connsiteX142" fmla="*/ 260600 w 1603731"/>
                <a:gd name="connsiteY142" fmla="*/ 1127970 h 2237491"/>
                <a:gd name="connsiteX143" fmla="*/ 187767 w 1603731"/>
                <a:gd name="connsiteY143" fmla="*/ 1131001 h 2237491"/>
                <a:gd name="connsiteX144" fmla="*/ 126298 w 1603731"/>
                <a:gd name="connsiteY144" fmla="*/ 1142911 h 2237491"/>
                <a:gd name="connsiteX145" fmla="*/ 112709 w 1603731"/>
                <a:gd name="connsiteY145" fmla="*/ 1087915 h 2237491"/>
                <a:gd name="connsiteX146" fmla="*/ 50103 w 1603731"/>
                <a:gd name="connsiteY146" fmla="*/ 1042867 h 2237491"/>
                <a:gd name="connsiteX147" fmla="*/ 118135 w 1603731"/>
                <a:gd name="connsiteY147" fmla="*/ 1008436 h 2237491"/>
                <a:gd name="connsiteX148" fmla="*/ 168398 w 1603731"/>
                <a:gd name="connsiteY148" fmla="*/ 1000856 h 2237491"/>
                <a:gd name="connsiteX149" fmla="*/ 181575 w 1603731"/>
                <a:gd name="connsiteY149" fmla="*/ 975528 h 2237491"/>
                <a:gd name="connsiteX150" fmla="*/ 58267 w 1603731"/>
                <a:gd name="connsiteY150" fmla="*/ 972489 h 2237491"/>
                <a:gd name="connsiteX151" fmla="*/ 0 w 1603731"/>
                <a:gd name="connsiteY151" fmla="*/ 926148 h 2237491"/>
                <a:gd name="connsiteX152" fmla="*/ 3202 w 1603731"/>
                <a:gd name="connsiteY152" fmla="*/ 879806 h 2237491"/>
                <a:gd name="connsiteX153" fmla="*/ 103568 w 1603731"/>
                <a:gd name="connsiteY153" fmla="*/ 823071 h 2237491"/>
                <a:gd name="connsiteX154" fmla="*/ 191448 w 1603731"/>
                <a:gd name="connsiteY154" fmla="*/ 806376 h 2237491"/>
                <a:gd name="connsiteX155" fmla="*/ 220471 w 1603731"/>
                <a:gd name="connsiteY155" fmla="*/ 670116 h 2237491"/>
                <a:gd name="connsiteX156" fmla="*/ 147029 w 1603731"/>
                <a:gd name="connsiteY156" fmla="*/ 630485 h 2237491"/>
                <a:gd name="connsiteX157" fmla="*/ 190714 w 1603731"/>
                <a:gd name="connsiteY157" fmla="*/ 552578 h 2237491"/>
                <a:gd name="connsiteX158" fmla="*/ 219675 w 1603731"/>
                <a:gd name="connsiteY158" fmla="*/ 556428 h 2237491"/>
                <a:gd name="connsiteX159" fmla="*/ 231105 w 1603731"/>
                <a:gd name="connsiteY159" fmla="*/ 560238 h 2237491"/>
                <a:gd name="connsiteX160" fmla="*/ 214945 w 1603731"/>
                <a:gd name="connsiteY160" fmla="*/ 530290 h 2237491"/>
                <a:gd name="connsiteX161" fmla="*/ 286532 w 1603731"/>
                <a:gd name="connsiteY161" fmla="*/ 483741 h 2237491"/>
                <a:gd name="connsiteX162" fmla="*/ 275167 w 1603731"/>
                <a:gd name="connsiteY162" fmla="*/ 410548 h 2237491"/>
                <a:gd name="connsiteX163" fmla="*/ 341438 w 1603731"/>
                <a:gd name="connsiteY163" fmla="*/ 364207 h 2237491"/>
                <a:gd name="connsiteX164" fmla="*/ 398745 w 1603731"/>
                <a:gd name="connsiteY164" fmla="*/ 390693 h 2237491"/>
                <a:gd name="connsiteX165" fmla="*/ 409404 w 1603731"/>
                <a:gd name="connsiteY165" fmla="*/ 323631 h 2237491"/>
                <a:gd name="connsiteX166" fmla="*/ 471135 w 1603731"/>
                <a:gd name="connsiteY166" fmla="*/ 377358 h 2237491"/>
                <a:gd name="connsiteX167" fmla="*/ 501672 w 1603731"/>
                <a:gd name="connsiteY167" fmla="*/ 314885 h 2237491"/>
                <a:gd name="connsiteX168" fmla="*/ 532566 w 1603731"/>
                <a:gd name="connsiteY168" fmla="*/ 392575 h 2237491"/>
                <a:gd name="connsiteX169" fmla="*/ 600437 w 1603731"/>
                <a:gd name="connsiteY169" fmla="*/ 292530 h 2237491"/>
                <a:gd name="connsiteX170" fmla="*/ 661906 w 1603731"/>
                <a:gd name="connsiteY170" fmla="*/ 359876 h 2237491"/>
                <a:gd name="connsiteX171" fmla="*/ 700804 w 1603731"/>
                <a:gd name="connsiteY171" fmla="*/ 374818 h 2237491"/>
                <a:gd name="connsiteX172" fmla="*/ 754268 w 1603731"/>
                <a:gd name="connsiteY172" fmla="*/ 427006 h 2237491"/>
                <a:gd name="connsiteX173" fmla="*/ 689438 w 1603731"/>
                <a:gd name="connsiteY173" fmla="*/ 335840 h 2237491"/>
                <a:gd name="connsiteX174" fmla="*/ 692800 w 1603731"/>
                <a:gd name="connsiteY174" fmla="*/ 258099 h 2237491"/>
                <a:gd name="connsiteX175" fmla="*/ 665724 w 1603731"/>
                <a:gd name="connsiteY175" fmla="*/ 216399 h 2237491"/>
                <a:gd name="connsiteX176" fmla="*/ 746824 w 1603731"/>
                <a:gd name="connsiteY176" fmla="*/ 218427 h 2237491"/>
                <a:gd name="connsiteX177" fmla="*/ 754934 w 1603731"/>
                <a:gd name="connsiteY177" fmla="*/ 204234 h 2237491"/>
                <a:gd name="connsiteX178" fmla="*/ 758988 w 1603731"/>
                <a:gd name="connsiteY178" fmla="*/ 198152 h 2237491"/>
                <a:gd name="connsiteX179" fmla="*/ 680426 w 1603731"/>
                <a:gd name="connsiteY179" fmla="*/ 188229 h 2237491"/>
                <a:gd name="connsiteX180" fmla="*/ 675861 w 1603731"/>
                <a:gd name="connsiteY180" fmla="*/ 169767 h 2237491"/>
                <a:gd name="connsiteX181" fmla="*/ 706274 w 1603731"/>
                <a:gd name="connsiteY181" fmla="*/ 141382 h 2237491"/>
                <a:gd name="connsiteX182" fmla="*/ 728576 w 1603731"/>
                <a:gd name="connsiteY182" fmla="*/ 123135 h 2237491"/>
                <a:gd name="connsiteX183" fmla="*/ 752906 w 1603731"/>
                <a:gd name="connsiteY183" fmla="*/ 139354 h 2237491"/>
                <a:gd name="connsiteX184" fmla="*/ 773180 w 1603731"/>
                <a:gd name="connsiteY184" fmla="*/ 90694 h 2237491"/>
                <a:gd name="connsiteX185" fmla="*/ 813731 w 1603731"/>
                <a:gd name="connsiteY185" fmla="*/ 108943 h 2237491"/>
                <a:gd name="connsiteX186" fmla="*/ 815758 w 1603731"/>
                <a:gd name="connsiteY186" fmla="*/ 88668 h 2237491"/>
                <a:gd name="connsiteX187" fmla="*/ 823868 w 1603731"/>
                <a:gd name="connsiteY187" fmla="*/ 60283 h 2237491"/>
                <a:gd name="connsiteX188" fmla="*/ 856985 w 1603731"/>
                <a:gd name="connsiteY188" fmla="*/ 120333 h 2237491"/>
                <a:gd name="connsiteX189" fmla="*/ 866446 w 1603731"/>
                <a:gd name="connsiteY189" fmla="*/ 82585 h 2237491"/>
                <a:gd name="connsiteX190" fmla="*/ 860363 w 1603731"/>
                <a:gd name="connsiteY190" fmla="*/ 42036 h 2237491"/>
                <a:gd name="connsiteX191" fmla="*/ 909023 w 1603731"/>
                <a:gd name="connsiteY191" fmla="*/ 19732 h 2237491"/>
                <a:gd name="connsiteX192" fmla="*/ 949573 w 1603731"/>
                <a:gd name="connsiteY192" fmla="*/ 21760 h 2237491"/>
                <a:gd name="connsiteX193" fmla="*/ 1004783 w 1603731"/>
                <a:gd name="connsiteY19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4338 w 1603731"/>
                <a:gd name="connsiteY40" fmla="*/ 76027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43860 w 1603731"/>
                <a:gd name="connsiteY44" fmla="*/ 1023954 h 2237491"/>
                <a:gd name="connsiteX45" fmla="*/ 1433567 w 1603731"/>
                <a:gd name="connsiteY45" fmla="*/ 1081380 h 2237491"/>
                <a:gd name="connsiteX46" fmla="*/ 1416086 w 1603731"/>
                <a:gd name="connsiteY46" fmla="*/ 1056001 h 2237491"/>
                <a:gd name="connsiteX47" fmla="*/ 1393604 w 1603731"/>
                <a:gd name="connsiteY47" fmla="*/ 1050229 h 2237491"/>
                <a:gd name="connsiteX48" fmla="*/ 1351504 w 1603731"/>
                <a:gd name="connsiteY48" fmla="*/ 1081629 h 2237491"/>
                <a:gd name="connsiteX49" fmla="*/ 1396805 w 1603731"/>
                <a:gd name="connsiteY49" fmla="*/ 1138364 h 2237491"/>
                <a:gd name="connsiteX50" fmla="*/ 1404969 w 1603731"/>
                <a:gd name="connsiteY50" fmla="*/ 1220652 h 2237491"/>
                <a:gd name="connsiteX51" fmla="*/ 1379037 w 1603731"/>
                <a:gd name="connsiteY51" fmla="*/ 1226499 h 2237491"/>
                <a:gd name="connsiteX52" fmla="*/ 1412972 w 1603731"/>
                <a:gd name="connsiteY52" fmla="*/ 1308787 h 2237491"/>
                <a:gd name="connsiteX53" fmla="*/ 1339271 w 1603731"/>
                <a:gd name="connsiteY53" fmla="*/ 1311391 h 2237491"/>
                <a:gd name="connsiteX54" fmla="*/ 1385440 w 1603731"/>
                <a:gd name="connsiteY54" fmla="*/ 1350580 h 2237491"/>
                <a:gd name="connsiteX55" fmla="*/ 1374075 w 1603731"/>
                <a:gd name="connsiteY55" fmla="*/ 1378948 h 2237491"/>
                <a:gd name="connsiteX56" fmla="*/ 1340139 w 1603731"/>
                <a:gd name="connsiteY56" fmla="*/ 1389559 h 2237491"/>
                <a:gd name="connsiteX57" fmla="*/ 1291321 w 1603731"/>
                <a:gd name="connsiteY57" fmla="*/ 1389648 h 2237491"/>
                <a:gd name="connsiteX58" fmla="*/ 1336937 w 1603731"/>
                <a:gd name="connsiteY58" fmla="*/ 1446294 h 2237491"/>
                <a:gd name="connsiteX59" fmla="*/ 1336937 w 1603731"/>
                <a:gd name="connsiteY59" fmla="*/ 1482241 h 2237491"/>
                <a:gd name="connsiteX60" fmla="*/ 1244619 w 1603731"/>
                <a:gd name="connsiteY60" fmla="*/ 1469918 h 2237491"/>
                <a:gd name="connsiteX61" fmla="*/ 1285462 w 1603731"/>
                <a:gd name="connsiteY61" fmla="*/ 1492994 h 2237491"/>
                <a:gd name="connsiteX62" fmla="*/ 1306203 w 1603731"/>
                <a:gd name="connsiteY62" fmla="*/ 1505454 h 2237491"/>
                <a:gd name="connsiteX63" fmla="*/ 1340139 w 1603731"/>
                <a:gd name="connsiteY63" fmla="*/ 1538977 h 2237491"/>
                <a:gd name="connsiteX64" fmla="*/ 1351504 w 1603731"/>
                <a:gd name="connsiteY64" fmla="*/ 1598744 h 2237491"/>
                <a:gd name="connsiteX65" fmla="*/ 1301241 w 1603731"/>
                <a:gd name="connsiteY65" fmla="*/ 1612170 h 2237491"/>
                <a:gd name="connsiteX66" fmla="*/ 1294691 w 1603731"/>
                <a:gd name="connsiteY66" fmla="*/ 1568847 h 2237491"/>
                <a:gd name="connsiteX67" fmla="*/ 1239773 w 1603731"/>
                <a:gd name="connsiteY67" fmla="*/ 1528582 h 2237491"/>
                <a:gd name="connsiteX68" fmla="*/ 1252079 w 1603731"/>
                <a:gd name="connsiteY68" fmla="*/ 1568019 h 2237491"/>
                <a:gd name="connsiteX69" fmla="*/ 1246470 w 1603731"/>
                <a:gd name="connsiteY69" fmla="*/ 1569888 h 2237491"/>
                <a:gd name="connsiteX70" fmla="*/ 1170270 w 1603731"/>
                <a:gd name="connsiteY70" fmla="*/ 1573698 h 2237491"/>
                <a:gd name="connsiteX71" fmla="*/ 1164555 w 1603731"/>
                <a:gd name="connsiteY71" fmla="*/ 1577508 h 2237491"/>
                <a:gd name="connsiteX72" fmla="*/ 1170270 w 1603731"/>
                <a:gd name="connsiteY72" fmla="*/ 1579413 h 2237491"/>
                <a:gd name="connsiteX73" fmla="*/ 1206465 w 1603731"/>
                <a:gd name="connsiteY73" fmla="*/ 1581318 h 2237491"/>
                <a:gd name="connsiteX74" fmla="*/ 1214085 w 1603731"/>
                <a:gd name="connsiteY74" fmla="*/ 1583223 h 2237491"/>
                <a:gd name="connsiteX75" fmla="*/ 1223610 w 1603731"/>
                <a:gd name="connsiteY75" fmla="*/ 1585128 h 2237491"/>
                <a:gd name="connsiteX76" fmla="*/ 1235040 w 1603731"/>
                <a:gd name="connsiteY76" fmla="*/ 1588938 h 2237491"/>
                <a:gd name="connsiteX77" fmla="*/ 1250280 w 1603731"/>
                <a:gd name="connsiteY77" fmla="*/ 1590843 h 2237491"/>
                <a:gd name="connsiteX78" fmla="*/ 1258955 w 1603731"/>
                <a:gd name="connsiteY78" fmla="*/ 1590054 h 2237491"/>
                <a:gd name="connsiteX79" fmla="*/ 1259302 w 1603731"/>
                <a:gd name="connsiteY79" fmla="*/ 1591164 h 2237491"/>
                <a:gd name="connsiteX80" fmla="*/ 1191759 w 1603731"/>
                <a:gd name="connsiteY80" fmla="*/ 1620023 h 2237491"/>
                <a:gd name="connsiteX81" fmla="*/ 1166879 w 1603731"/>
                <a:gd name="connsiteY81" fmla="*/ 1635586 h 2237491"/>
                <a:gd name="connsiteX82" fmla="*/ 1221126 w 1603731"/>
                <a:gd name="connsiteY82" fmla="*/ 1638747 h 2237491"/>
                <a:gd name="connsiteX83" fmla="*/ 1249444 w 1603731"/>
                <a:gd name="connsiteY83" fmla="*/ 1649933 h 2237491"/>
                <a:gd name="connsiteX84" fmla="*/ 1332135 w 1603731"/>
                <a:gd name="connsiteY84" fmla="*/ 1637506 h 2237491"/>
                <a:gd name="connsiteX85" fmla="*/ 1264104 w 1603731"/>
                <a:gd name="connsiteY85" fmla="*/ 1697273 h 2237491"/>
                <a:gd name="connsiteX86" fmla="*/ 1191270 w 1603731"/>
                <a:gd name="connsiteY86" fmla="*/ 1751193 h 2237491"/>
                <a:gd name="connsiteX87" fmla="*/ 1113634 w 1603731"/>
                <a:gd name="connsiteY87" fmla="*/ 1771981 h 2237491"/>
                <a:gd name="connsiteX88" fmla="*/ 1072462 w 1603731"/>
                <a:gd name="connsiteY88" fmla="*/ 1751026 h 2237491"/>
                <a:gd name="connsiteX89" fmla="*/ 1079220 w 1603731"/>
                <a:gd name="connsiteY89" fmla="*/ 1780778 h 2237491"/>
                <a:gd name="connsiteX90" fmla="*/ 1022872 w 1603731"/>
                <a:gd name="connsiteY90" fmla="*/ 1860333 h 2237491"/>
                <a:gd name="connsiteX91" fmla="*/ 967967 w 1603731"/>
                <a:gd name="connsiteY91" fmla="*/ 1902126 h 2237491"/>
                <a:gd name="connsiteX92" fmla="*/ 898604 w 1603731"/>
                <a:gd name="connsiteY92" fmla="*/ 1929534 h 2237491"/>
                <a:gd name="connsiteX93" fmla="*/ 859257 w 1603731"/>
                <a:gd name="connsiteY93" fmla="*/ 1897240 h 2237491"/>
                <a:gd name="connsiteX94" fmla="*/ 877205 w 1603731"/>
                <a:gd name="connsiteY94" fmla="*/ 1944567 h 2237491"/>
                <a:gd name="connsiteX95" fmla="*/ 852730 w 1603731"/>
                <a:gd name="connsiteY95" fmla="*/ 1986401 h 2237491"/>
                <a:gd name="connsiteX96" fmla="*/ 827370 w 1603731"/>
                <a:gd name="connsiteY96" fmla="*/ 1990893 h 2237491"/>
                <a:gd name="connsiteX97" fmla="*/ 854635 w 1603731"/>
                <a:gd name="connsiteY97" fmla="*/ 2008235 h 2237491"/>
                <a:gd name="connsiteX98" fmla="*/ 838467 w 1603731"/>
                <a:gd name="connsiteY98" fmla="*/ 2043965 h 2237491"/>
                <a:gd name="connsiteX99" fmla="*/ 800178 w 1603731"/>
                <a:gd name="connsiteY99" fmla="*/ 2070346 h 2237491"/>
                <a:gd name="connsiteX100" fmla="*/ 807733 w 1603731"/>
                <a:gd name="connsiteY100" fmla="*/ 2126253 h 2237491"/>
                <a:gd name="connsiteX101" fmla="*/ 796368 w 1603731"/>
                <a:gd name="connsiteY101" fmla="*/ 2168046 h 2237491"/>
                <a:gd name="connsiteX102" fmla="*/ 790718 w 1603731"/>
                <a:gd name="connsiteY102" fmla="*/ 2228849 h 2237491"/>
                <a:gd name="connsiteX103" fmla="*/ 755923 w 1603731"/>
                <a:gd name="connsiteY103" fmla="*/ 2237457 h 2237491"/>
                <a:gd name="connsiteX104" fmla="*/ 746105 w 1603731"/>
                <a:gd name="connsiteY104" fmla="*/ 2217419 h 2237491"/>
                <a:gd name="connsiteX105" fmla="*/ 711058 w 1603731"/>
                <a:gd name="connsiteY105" fmla="*/ 2211819 h 2237491"/>
                <a:gd name="connsiteX106" fmla="*/ 681193 w 1603731"/>
                <a:gd name="connsiteY106" fmla="*/ 2178657 h 2237491"/>
                <a:gd name="connsiteX107" fmla="*/ 655503 w 1603731"/>
                <a:gd name="connsiteY107" fmla="*/ 2178657 h 2237491"/>
                <a:gd name="connsiteX108" fmla="*/ 627970 w 1603731"/>
                <a:gd name="connsiteY108" fmla="*/ 2150073 h 2237491"/>
                <a:gd name="connsiteX109" fmla="*/ 614918 w 1603731"/>
                <a:gd name="connsiteY109" fmla="*/ 2113544 h 2237491"/>
                <a:gd name="connsiteX110" fmla="*/ 617054 w 1603731"/>
                <a:gd name="connsiteY110" fmla="*/ 2083633 h 2237491"/>
                <a:gd name="connsiteX111" fmla="*/ 588302 w 1603731"/>
                <a:gd name="connsiteY111" fmla="*/ 2067629 h 2237491"/>
                <a:gd name="connsiteX112" fmla="*/ 597827 w 1603731"/>
                <a:gd name="connsiteY112" fmla="*/ 2040903 h 2237491"/>
                <a:gd name="connsiteX113" fmla="*/ 567916 w 1603731"/>
                <a:gd name="connsiteY113" fmla="*/ 2036631 h 2237491"/>
                <a:gd name="connsiteX114" fmla="*/ 549410 w 1603731"/>
                <a:gd name="connsiteY114" fmla="*/ 2013101 h 2237491"/>
                <a:gd name="connsiteX115" fmla="*/ 557272 w 1603731"/>
                <a:gd name="connsiteY115" fmla="*/ 1987216 h 2237491"/>
                <a:gd name="connsiteX116" fmla="*/ 533733 w 1603731"/>
                <a:gd name="connsiteY116" fmla="*/ 1978947 h 2237491"/>
                <a:gd name="connsiteX117" fmla="*/ 549798 w 1603731"/>
                <a:gd name="connsiteY117" fmla="*/ 1946389 h 2237491"/>
                <a:gd name="connsiteX118" fmla="*/ 516641 w 1603731"/>
                <a:gd name="connsiteY118" fmla="*/ 1934081 h 2237491"/>
                <a:gd name="connsiteX119" fmla="*/ 513037 w 1603731"/>
                <a:gd name="connsiteY119" fmla="*/ 1896063 h 2237491"/>
                <a:gd name="connsiteX120" fmla="*/ 524402 w 1603731"/>
                <a:gd name="connsiteY120" fmla="*/ 1852754 h 2237491"/>
                <a:gd name="connsiteX121" fmla="*/ 505033 w 1603731"/>
                <a:gd name="connsiteY121" fmla="*/ 1828933 h 2237491"/>
                <a:gd name="connsiteX122" fmla="*/ 532566 w 1603731"/>
                <a:gd name="connsiteY122" fmla="*/ 1757040 h 2237491"/>
                <a:gd name="connsiteX123" fmla="*/ 569703 w 1603731"/>
                <a:gd name="connsiteY123" fmla="*/ 1733219 h 2237491"/>
                <a:gd name="connsiteX124" fmla="*/ 582669 w 1603731"/>
                <a:gd name="connsiteY124" fmla="*/ 1704852 h 2237491"/>
                <a:gd name="connsiteX125" fmla="*/ 585871 w 1603731"/>
                <a:gd name="connsiteY125" fmla="*/ 1650931 h 2237491"/>
                <a:gd name="connsiteX126" fmla="*/ 555136 w 1603731"/>
                <a:gd name="connsiteY126" fmla="*/ 1673452 h 2237491"/>
                <a:gd name="connsiteX127" fmla="*/ 521824 w 1603731"/>
                <a:gd name="connsiteY127" fmla="*/ 1652087 h 2237491"/>
                <a:gd name="connsiteX128" fmla="*/ 485504 w 1603731"/>
                <a:gd name="connsiteY128" fmla="*/ 1622564 h 2237491"/>
                <a:gd name="connsiteX129" fmla="*/ 493668 w 1603731"/>
                <a:gd name="connsiteY129" fmla="*/ 1588349 h 2237491"/>
                <a:gd name="connsiteX130" fmla="*/ 559657 w 1603731"/>
                <a:gd name="connsiteY130" fmla="*/ 1628667 h 2237491"/>
                <a:gd name="connsiteX131" fmla="*/ 574505 w 1603731"/>
                <a:gd name="connsiteY131" fmla="*/ 1606106 h 2237491"/>
                <a:gd name="connsiteX132" fmla="*/ 527604 w 1603731"/>
                <a:gd name="connsiteY132" fmla="*/ 1555434 h 2237491"/>
                <a:gd name="connsiteX133" fmla="*/ 505033 w 1603731"/>
                <a:gd name="connsiteY133" fmla="*/ 1531397 h 2237491"/>
                <a:gd name="connsiteX134" fmla="*/ 479101 w 1603731"/>
                <a:gd name="connsiteY134" fmla="*/ 1542008 h 2237491"/>
                <a:gd name="connsiteX135" fmla="*/ 456371 w 1603731"/>
                <a:gd name="connsiteY135" fmla="*/ 1524035 h 2237491"/>
                <a:gd name="connsiteX136" fmla="*/ 485504 w 1603731"/>
                <a:gd name="connsiteY136" fmla="*/ 1449326 h 2237491"/>
                <a:gd name="connsiteX137" fmla="*/ 470938 w 1603731"/>
                <a:gd name="connsiteY137" fmla="*/ 1422474 h 2237491"/>
                <a:gd name="connsiteX138" fmla="*/ 448367 w 1603731"/>
                <a:gd name="connsiteY138" fmla="*/ 1361191 h 2237491"/>
                <a:gd name="connsiteX139" fmla="*/ 417633 w 1603731"/>
                <a:gd name="connsiteY139" fmla="*/ 1270025 h 2237491"/>
                <a:gd name="connsiteX140" fmla="*/ 383537 w 1603731"/>
                <a:gd name="connsiteY140" fmla="*/ 1234078 h 2237491"/>
                <a:gd name="connsiteX141" fmla="*/ 383537 w 1603731"/>
                <a:gd name="connsiteY141" fmla="*/ 1192284 h 2237491"/>
                <a:gd name="connsiteX142" fmla="*/ 314065 w 1603731"/>
                <a:gd name="connsiteY142" fmla="*/ 1135332 h 2237491"/>
                <a:gd name="connsiteX143" fmla="*/ 260600 w 1603731"/>
                <a:gd name="connsiteY143" fmla="*/ 1127970 h 2237491"/>
                <a:gd name="connsiteX144" fmla="*/ 187767 w 1603731"/>
                <a:gd name="connsiteY144" fmla="*/ 1131001 h 2237491"/>
                <a:gd name="connsiteX145" fmla="*/ 126298 w 1603731"/>
                <a:gd name="connsiteY145" fmla="*/ 1142911 h 2237491"/>
                <a:gd name="connsiteX146" fmla="*/ 112709 w 1603731"/>
                <a:gd name="connsiteY146" fmla="*/ 1087915 h 2237491"/>
                <a:gd name="connsiteX147" fmla="*/ 50103 w 1603731"/>
                <a:gd name="connsiteY147" fmla="*/ 1042867 h 2237491"/>
                <a:gd name="connsiteX148" fmla="*/ 118135 w 1603731"/>
                <a:gd name="connsiteY148" fmla="*/ 1008436 h 2237491"/>
                <a:gd name="connsiteX149" fmla="*/ 168398 w 1603731"/>
                <a:gd name="connsiteY149" fmla="*/ 1000856 h 2237491"/>
                <a:gd name="connsiteX150" fmla="*/ 181575 w 1603731"/>
                <a:gd name="connsiteY150" fmla="*/ 975528 h 2237491"/>
                <a:gd name="connsiteX151" fmla="*/ 58267 w 1603731"/>
                <a:gd name="connsiteY151" fmla="*/ 972489 h 2237491"/>
                <a:gd name="connsiteX152" fmla="*/ 0 w 1603731"/>
                <a:gd name="connsiteY152" fmla="*/ 926148 h 2237491"/>
                <a:gd name="connsiteX153" fmla="*/ 3202 w 1603731"/>
                <a:gd name="connsiteY153" fmla="*/ 879806 h 2237491"/>
                <a:gd name="connsiteX154" fmla="*/ 103568 w 1603731"/>
                <a:gd name="connsiteY154" fmla="*/ 823071 h 2237491"/>
                <a:gd name="connsiteX155" fmla="*/ 191448 w 1603731"/>
                <a:gd name="connsiteY155" fmla="*/ 806376 h 2237491"/>
                <a:gd name="connsiteX156" fmla="*/ 220471 w 1603731"/>
                <a:gd name="connsiteY156" fmla="*/ 670116 h 2237491"/>
                <a:gd name="connsiteX157" fmla="*/ 147029 w 1603731"/>
                <a:gd name="connsiteY157" fmla="*/ 630485 h 2237491"/>
                <a:gd name="connsiteX158" fmla="*/ 190714 w 1603731"/>
                <a:gd name="connsiteY158" fmla="*/ 552578 h 2237491"/>
                <a:gd name="connsiteX159" fmla="*/ 219675 w 1603731"/>
                <a:gd name="connsiteY159" fmla="*/ 556428 h 2237491"/>
                <a:gd name="connsiteX160" fmla="*/ 231105 w 1603731"/>
                <a:gd name="connsiteY160" fmla="*/ 560238 h 2237491"/>
                <a:gd name="connsiteX161" fmla="*/ 214945 w 1603731"/>
                <a:gd name="connsiteY161" fmla="*/ 530290 h 2237491"/>
                <a:gd name="connsiteX162" fmla="*/ 286532 w 1603731"/>
                <a:gd name="connsiteY162" fmla="*/ 483741 h 2237491"/>
                <a:gd name="connsiteX163" fmla="*/ 275167 w 1603731"/>
                <a:gd name="connsiteY163" fmla="*/ 410548 h 2237491"/>
                <a:gd name="connsiteX164" fmla="*/ 341438 w 1603731"/>
                <a:gd name="connsiteY164" fmla="*/ 364207 h 2237491"/>
                <a:gd name="connsiteX165" fmla="*/ 398745 w 1603731"/>
                <a:gd name="connsiteY165" fmla="*/ 390693 h 2237491"/>
                <a:gd name="connsiteX166" fmla="*/ 409404 w 1603731"/>
                <a:gd name="connsiteY166" fmla="*/ 323631 h 2237491"/>
                <a:gd name="connsiteX167" fmla="*/ 471135 w 1603731"/>
                <a:gd name="connsiteY167" fmla="*/ 377358 h 2237491"/>
                <a:gd name="connsiteX168" fmla="*/ 501672 w 1603731"/>
                <a:gd name="connsiteY168" fmla="*/ 314885 h 2237491"/>
                <a:gd name="connsiteX169" fmla="*/ 532566 w 1603731"/>
                <a:gd name="connsiteY169" fmla="*/ 392575 h 2237491"/>
                <a:gd name="connsiteX170" fmla="*/ 600437 w 1603731"/>
                <a:gd name="connsiteY170" fmla="*/ 292530 h 2237491"/>
                <a:gd name="connsiteX171" fmla="*/ 661906 w 1603731"/>
                <a:gd name="connsiteY171" fmla="*/ 359876 h 2237491"/>
                <a:gd name="connsiteX172" fmla="*/ 700804 w 1603731"/>
                <a:gd name="connsiteY172" fmla="*/ 374818 h 2237491"/>
                <a:gd name="connsiteX173" fmla="*/ 754268 w 1603731"/>
                <a:gd name="connsiteY173" fmla="*/ 427006 h 2237491"/>
                <a:gd name="connsiteX174" fmla="*/ 689438 w 1603731"/>
                <a:gd name="connsiteY174" fmla="*/ 335840 h 2237491"/>
                <a:gd name="connsiteX175" fmla="*/ 692800 w 1603731"/>
                <a:gd name="connsiteY175" fmla="*/ 258099 h 2237491"/>
                <a:gd name="connsiteX176" fmla="*/ 665724 w 1603731"/>
                <a:gd name="connsiteY176" fmla="*/ 216399 h 2237491"/>
                <a:gd name="connsiteX177" fmla="*/ 746824 w 1603731"/>
                <a:gd name="connsiteY177" fmla="*/ 218427 h 2237491"/>
                <a:gd name="connsiteX178" fmla="*/ 754934 w 1603731"/>
                <a:gd name="connsiteY178" fmla="*/ 204234 h 2237491"/>
                <a:gd name="connsiteX179" fmla="*/ 758988 w 1603731"/>
                <a:gd name="connsiteY179" fmla="*/ 198152 h 2237491"/>
                <a:gd name="connsiteX180" fmla="*/ 680426 w 1603731"/>
                <a:gd name="connsiteY180" fmla="*/ 188229 h 2237491"/>
                <a:gd name="connsiteX181" fmla="*/ 675861 w 1603731"/>
                <a:gd name="connsiteY181" fmla="*/ 169767 h 2237491"/>
                <a:gd name="connsiteX182" fmla="*/ 706274 w 1603731"/>
                <a:gd name="connsiteY182" fmla="*/ 141382 h 2237491"/>
                <a:gd name="connsiteX183" fmla="*/ 728576 w 1603731"/>
                <a:gd name="connsiteY183" fmla="*/ 123135 h 2237491"/>
                <a:gd name="connsiteX184" fmla="*/ 752906 w 1603731"/>
                <a:gd name="connsiteY184" fmla="*/ 139354 h 2237491"/>
                <a:gd name="connsiteX185" fmla="*/ 773180 w 1603731"/>
                <a:gd name="connsiteY185" fmla="*/ 90694 h 2237491"/>
                <a:gd name="connsiteX186" fmla="*/ 813731 w 1603731"/>
                <a:gd name="connsiteY186" fmla="*/ 108943 h 2237491"/>
                <a:gd name="connsiteX187" fmla="*/ 815758 w 1603731"/>
                <a:gd name="connsiteY187" fmla="*/ 88668 h 2237491"/>
                <a:gd name="connsiteX188" fmla="*/ 823868 w 1603731"/>
                <a:gd name="connsiteY188" fmla="*/ 60283 h 2237491"/>
                <a:gd name="connsiteX189" fmla="*/ 856985 w 1603731"/>
                <a:gd name="connsiteY189" fmla="*/ 120333 h 2237491"/>
                <a:gd name="connsiteX190" fmla="*/ 866446 w 1603731"/>
                <a:gd name="connsiteY190" fmla="*/ 82585 h 2237491"/>
                <a:gd name="connsiteX191" fmla="*/ 860363 w 1603731"/>
                <a:gd name="connsiteY191" fmla="*/ 42036 h 2237491"/>
                <a:gd name="connsiteX192" fmla="*/ 909023 w 1603731"/>
                <a:gd name="connsiteY192" fmla="*/ 19732 h 2237491"/>
                <a:gd name="connsiteX193" fmla="*/ 949573 w 1603731"/>
                <a:gd name="connsiteY193" fmla="*/ 21760 h 2237491"/>
                <a:gd name="connsiteX194" fmla="*/ 1004783 w 1603731"/>
                <a:gd name="connsiteY19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43860 w 1603731"/>
                <a:gd name="connsiteY45" fmla="*/ 1023954 h 2237491"/>
                <a:gd name="connsiteX46" fmla="*/ 1433567 w 1603731"/>
                <a:gd name="connsiteY46" fmla="*/ 1081380 h 2237491"/>
                <a:gd name="connsiteX47" fmla="*/ 1416086 w 1603731"/>
                <a:gd name="connsiteY47" fmla="*/ 1056001 h 2237491"/>
                <a:gd name="connsiteX48" fmla="*/ 1393604 w 1603731"/>
                <a:gd name="connsiteY48" fmla="*/ 1050229 h 2237491"/>
                <a:gd name="connsiteX49" fmla="*/ 1351504 w 1603731"/>
                <a:gd name="connsiteY49" fmla="*/ 1081629 h 2237491"/>
                <a:gd name="connsiteX50" fmla="*/ 1396805 w 1603731"/>
                <a:gd name="connsiteY50" fmla="*/ 1138364 h 2237491"/>
                <a:gd name="connsiteX51" fmla="*/ 1404969 w 1603731"/>
                <a:gd name="connsiteY51" fmla="*/ 1220652 h 2237491"/>
                <a:gd name="connsiteX52" fmla="*/ 1379037 w 1603731"/>
                <a:gd name="connsiteY52" fmla="*/ 1226499 h 2237491"/>
                <a:gd name="connsiteX53" fmla="*/ 1412972 w 1603731"/>
                <a:gd name="connsiteY53" fmla="*/ 1308787 h 2237491"/>
                <a:gd name="connsiteX54" fmla="*/ 1339271 w 1603731"/>
                <a:gd name="connsiteY54" fmla="*/ 1311391 h 2237491"/>
                <a:gd name="connsiteX55" fmla="*/ 1385440 w 1603731"/>
                <a:gd name="connsiteY55" fmla="*/ 1350580 h 2237491"/>
                <a:gd name="connsiteX56" fmla="*/ 1374075 w 1603731"/>
                <a:gd name="connsiteY56" fmla="*/ 1378948 h 2237491"/>
                <a:gd name="connsiteX57" fmla="*/ 1340139 w 1603731"/>
                <a:gd name="connsiteY57" fmla="*/ 1389559 h 2237491"/>
                <a:gd name="connsiteX58" fmla="*/ 1291321 w 1603731"/>
                <a:gd name="connsiteY58" fmla="*/ 1389648 h 2237491"/>
                <a:gd name="connsiteX59" fmla="*/ 1336937 w 1603731"/>
                <a:gd name="connsiteY59" fmla="*/ 1446294 h 2237491"/>
                <a:gd name="connsiteX60" fmla="*/ 1336937 w 1603731"/>
                <a:gd name="connsiteY60" fmla="*/ 1482241 h 2237491"/>
                <a:gd name="connsiteX61" fmla="*/ 1244619 w 1603731"/>
                <a:gd name="connsiteY61" fmla="*/ 1469918 h 2237491"/>
                <a:gd name="connsiteX62" fmla="*/ 1285462 w 1603731"/>
                <a:gd name="connsiteY62" fmla="*/ 1492994 h 2237491"/>
                <a:gd name="connsiteX63" fmla="*/ 1306203 w 1603731"/>
                <a:gd name="connsiteY63" fmla="*/ 1505454 h 2237491"/>
                <a:gd name="connsiteX64" fmla="*/ 1340139 w 1603731"/>
                <a:gd name="connsiteY64" fmla="*/ 1538977 h 2237491"/>
                <a:gd name="connsiteX65" fmla="*/ 1351504 w 1603731"/>
                <a:gd name="connsiteY65" fmla="*/ 1598744 h 2237491"/>
                <a:gd name="connsiteX66" fmla="*/ 1301241 w 1603731"/>
                <a:gd name="connsiteY66" fmla="*/ 1612170 h 2237491"/>
                <a:gd name="connsiteX67" fmla="*/ 1294691 w 1603731"/>
                <a:gd name="connsiteY67" fmla="*/ 1568847 h 2237491"/>
                <a:gd name="connsiteX68" fmla="*/ 1239773 w 1603731"/>
                <a:gd name="connsiteY68" fmla="*/ 1528582 h 2237491"/>
                <a:gd name="connsiteX69" fmla="*/ 1252079 w 1603731"/>
                <a:gd name="connsiteY69" fmla="*/ 1568019 h 2237491"/>
                <a:gd name="connsiteX70" fmla="*/ 1246470 w 1603731"/>
                <a:gd name="connsiteY70" fmla="*/ 1569888 h 2237491"/>
                <a:gd name="connsiteX71" fmla="*/ 1170270 w 1603731"/>
                <a:gd name="connsiteY71" fmla="*/ 1573698 h 2237491"/>
                <a:gd name="connsiteX72" fmla="*/ 1164555 w 1603731"/>
                <a:gd name="connsiteY72" fmla="*/ 1577508 h 2237491"/>
                <a:gd name="connsiteX73" fmla="*/ 1170270 w 1603731"/>
                <a:gd name="connsiteY73" fmla="*/ 1579413 h 2237491"/>
                <a:gd name="connsiteX74" fmla="*/ 1206465 w 1603731"/>
                <a:gd name="connsiteY74" fmla="*/ 1581318 h 2237491"/>
                <a:gd name="connsiteX75" fmla="*/ 1214085 w 1603731"/>
                <a:gd name="connsiteY75" fmla="*/ 1583223 h 2237491"/>
                <a:gd name="connsiteX76" fmla="*/ 1223610 w 1603731"/>
                <a:gd name="connsiteY76" fmla="*/ 1585128 h 2237491"/>
                <a:gd name="connsiteX77" fmla="*/ 1235040 w 1603731"/>
                <a:gd name="connsiteY77" fmla="*/ 1588938 h 2237491"/>
                <a:gd name="connsiteX78" fmla="*/ 1250280 w 1603731"/>
                <a:gd name="connsiteY78" fmla="*/ 1590843 h 2237491"/>
                <a:gd name="connsiteX79" fmla="*/ 1258955 w 1603731"/>
                <a:gd name="connsiteY79" fmla="*/ 1590054 h 2237491"/>
                <a:gd name="connsiteX80" fmla="*/ 1259302 w 1603731"/>
                <a:gd name="connsiteY80" fmla="*/ 1591164 h 2237491"/>
                <a:gd name="connsiteX81" fmla="*/ 1191759 w 1603731"/>
                <a:gd name="connsiteY81" fmla="*/ 1620023 h 2237491"/>
                <a:gd name="connsiteX82" fmla="*/ 1166879 w 1603731"/>
                <a:gd name="connsiteY82" fmla="*/ 1635586 h 2237491"/>
                <a:gd name="connsiteX83" fmla="*/ 1221126 w 1603731"/>
                <a:gd name="connsiteY83" fmla="*/ 1638747 h 2237491"/>
                <a:gd name="connsiteX84" fmla="*/ 1249444 w 1603731"/>
                <a:gd name="connsiteY84" fmla="*/ 1649933 h 2237491"/>
                <a:gd name="connsiteX85" fmla="*/ 1332135 w 1603731"/>
                <a:gd name="connsiteY85" fmla="*/ 1637506 h 2237491"/>
                <a:gd name="connsiteX86" fmla="*/ 1264104 w 1603731"/>
                <a:gd name="connsiteY86" fmla="*/ 1697273 h 2237491"/>
                <a:gd name="connsiteX87" fmla="*/ 1191270 w 1603731"/>
                <a:gd name="connsiteY87" fmla="*/ 1751193 h 2237491"/>
                <a:gd name="connsiteX88" fmla="*/ 1113634 w 1603731"/>
                <a:gd name="connsiteY88" fmla="*/ 1771981 h 2237491"/>
                <a:gd name="connsiteX89" fmla="*/ 1072462 w 1603731"/>
                <a:gd name="connsiteY89" fmla="*/ 1751026 h 2237491"/>
                <a:gd name="connsiteX90" fmla="*/ 1079220 w 1603731"/>
                <a:gd name="connsiteY90" fmla="*/ 1780778 h 2237491"/>
                <a:gd name="connsiteX91" fmla="*/ 1022872 w 1603731"/>
                <a:gd name="connsiteY91" fmla="*/ 1860333 h 2237491"/>
                <a:gd name="connsiteX92" fmla="*/ 967967 w 1603731"/>
                <a:gd name="connsiteY92" fmla="*/ 1902126 h 2237491"/>
                <a:gd name="connsiteX93" fmla="*/ 898604 w 1603731"/>
                <a:gd name="connsiteY93" fmla="*/ 1929534 h 2237491"/>
                <a:gd name="connsiteX94" fmla="*/ 859257 w 1603731"/>
                <a:gd name="connsiteY94" fmla="*/ 1897240 h 2237491"/>
                <a:gd name="connsiteX95" fmla="*/ 877205 w 1603731"/>
                <a:gd name="connsiteY95" fmla="*/ 1944567 h 2237491"/>
                <a:gd name="connsiteX96" fmla="*/ 852730 w 1603731"/>
                <a:gd name="connsiteY96" fmla="*/ 1986401 h 2237491"/>
                <a:gd name="connsiteX97" fmla="*/ 827370 w 1603731"/>
                <a:gd name="connsiteY97" fmla="*/ 1990893 h 2237491"/>
                <a:gd name="connsiteX98" fmla="*/ 854635 w 1603731"/>
                <a:gd name="connsiteY98" fmla="*/ 2008235 h 2237491"/>
                <a:gd name="connsiteX99" fmla="*/ 838467 w 1603731"/>
                <a:gd name="connsiteY99" fmla="*/ 2043965 h 2237491"/>
                <a:gd name="connsiteX100" fmla="*/ 800178 w 1603731"/>
                <a:gd name="connsiteY100" fmla="*/ 2070346 h 2237491"/>
                <a:gd name="connsiteX101" fmla="*/ 807733 w 1603731"/>
                <a:gd name="connsiteY101" fmla="*/ 2126253 h 2237491"/>
                <a:gd name="connsiteX102" fmla="*/ 796368 w 1603731"/>
                <a:gd name="connsiteY102" fmla="*/ 2168046 h 2237491"/>
                <a:gd name="connsiteX103" fmla="*/ 790718 w 1603731"/>
                <a:gd name="connsiteY103" fmla="*/ 2228849 h 2237491"/>
                <a:gd name="connsiteX104" fmla="*/ 755923 w 1603731"/>
                <a:gd name="connsiteY104" fmla="*/ 2237457 h 2237491"/>
                <a:gd name="connsiteX105" fmla="*/ 746105 w 1603731"/>
                <a:gd name="connsiteY105" fmla="*/ 2217419 h 2237491"/>
                <a:gd name="connsiteX106" fmla="*/ 711058 w 1603731"/>
                <a:gd name="connsiteY106" fmla="*/ 2211819 h 2237491"/>
                <a:gd name="connsiteX107" fmla="*/ 681193 w 1603731"/>
                <a:gd name="connsiteY107" fmla="*/ 2178657 h 2237491"/>
                <a:gd name="connsiteX108" fmla="*/ 655503 w 1603731"/>
                <a:gd name="connsiteY108" fmla="*/ 2178657 h 2237491"/>
                <a:gd name="connsiteX109" fmla="*/ 627970 w 1603731"/>
                <a:gd name="connsiteY109" fmla="*/ 2150073 h 2237491"/>
                <a:gd name="connsiteX110" fmla="*/ 614918 w 1603731"/>
                <a:gd name="connsiteY110" fmla="*/ 2113544 h 2237491"/>
                <a:gd name="connsiteX111" fmla="*/ 617054 w 1603731"/>
                <a:gd name="connsiteY111" fmla="*/ 2083633 h 2237491"/>
                <a:gd name="connsiteX112" fmla="*/ 588302 w 1603731"/>
                <a:gd name="connsiteY112" fmla="*/ 2067629 h 2237491"/>
                <a:gd name="connsiteX113" fmla="*/ 597827 w 1603731"/>
                <a:gd name="connsiteY113" fmla="*/ 2040903 h 2237491"/>
                <a:gd name="connsiteX114" fmla="*/ 567916 w 1603731"/>
                <a:gd name="connsiteY114" fmla="*/ 2036631 h 2237491"/>
                <a:gd name="connsiteX115" fmla="*/ 549410 w 1603731"/>
                <a:gd name="connsiteY115" fmla="*/ 2013101 h 2237491"/>
                <a:gd name="connsiteX116" fmla="*/ 557272 w 1603731"/>
                <a:gd name="connsiteY116" fmla="*/ 1987216 h 2237491"/>
                <a:gd name="connsiteX117" fmla="*/ 533733 w 1603731"/>
                <a:gd name="connsiteY117" fmla="*/ 1978947 h 2237491"/>
                <a:gd name="connsiteX118" fmla="*/ 549798 w 1603731"/>
                <a:gd name="connsiteY118" fmla="*/ 1946389 h 2237491"/>
                <a:gd name="connsiteX119" fmla="*/ 516641 w 1603731"/>
                <a:gd name="connsiteY119" fmla="*/ 1934081 h 2237491"/>
                <a:gd name="connsiteX120" fmla="*/ 513037 w 1603731"/>
                <a:gd name="connsiteY120" fmla="*/ 1896063 h 2237491"/>
                <a:gd name="connsiteX121" fmla="*/ 524402 w 1603731"/>
                <a:gd name="connsiteY121" fmla="*/ 1852754 h 2237491"/>
                <a:gd name="connsiteX122" fmla="*/ 505033 w 1603731"/>
                <a:gd name="connsiteY122" fmla="*/ 1828933 h 2237491"/>
                <a:gd name="connsiteX123" fmla="*/ 532566 w 1603731"/>
                <a:gd name="connsiteY123" fmla="*/ 1757040 h 2237491"/>
                <a:gd name="connsiteX124" fmla="*/ 569703 w 1603731"/>
                <a:gd name="connsiteY124" fmla="*/ 1733219 h 2237491"/>
                <a:gd name="connsiteX125" fmla="*/ 582669 w 1603731"/>
                <a:gd name="connsiteY125" fmla="*/ 1704852 h 2237491"/>
                <a:gd name="connsiteX126" fmla="*/ 585871 w 1603731"/>
                <a:gd name="connsiteY126" fmla="*/ 1650931 h 2237491"/>
                <a:gd name="connsiteX127" fmla="*/ 555136 w 1603731"/>
                <a:gd name="connsiteY127" fmla="*/ 1673452 h 2237491"/>
                <a:gd name="connsiteX128" fmla="*/ 521824 w 1603731"/>
                <a:gd name="connsiteY128" fmla="*/ 1652087 h 2237491"/>
                <a:gd name="connsiteX129" fmla="*/ 485504 w 1603731"/>
                <a:gd name="connsiteY129" fmla="*/ 1622564 h 2237491"/>
                <a:gd name="connsiteX130" fmla="*/ 493668 w 1603731"/>
                <a:gd name="connsiteY130" fmla="*/ 1588349 h 2237491"/>
                <a:gd name="connsiteX131" fmla="*/ 559657 w 1603731"/>
                <a:gd name="connsiteY131" fmla="*/ 1628667 h 2237491"/>
                <a:gd name="connsiteX132" fmla="*/ 574505 w 1603731"/>
                <a:gd name="connsiteY132" fmla="*/ 1606106 h 2237491"/>
                <a:gd name="connsiteX133" fmla="*/ 527604 w 1603731"/>
                <a:gd name="connsiteY133" fmla="*/ 1555434 h 2237491"/>
                <a:gd name="connsiteX134" fmla="*/ 505033 w 1603731"/>
                <a:gd name="connsiteY134" fmla="*/ 1531397 h 2237491"/>
                <a:gd name="connsiteX135" fmla="*/ 479101 w 1603731"/>
                <a:gd name="connsiteY135" fmla="*/ 1542008 h 2237491"/>
                <a:gd name="connsiteX136" fmla="*/ 456371 w 1603731"/>
                <a:gd name="connsiteY136" fmla="*/ 1524035 h 2237491"/>
                <a:gd name="connsiteX137" fmla="*/ 485504 w 1603731"/>
                <a:gd name="connsiteY137" fmla="*/ 1449326 h 2237491"/>
                <a:gd name="connsiteX138" fmla="*/ 470938 w 1603731"/>
                <a:gd name="connsiteY138" fmla="*/ 1422474 h 2237491"/>
                <a:gd name="connsiteX139" fmla="*/ 448367 w 1603731"/>
                <a:gd name="connsiteY139" fmla="*/ 1361191 h 2237491"/>
                <a:gd name="connsiteX140" fmla="*/ 417633 w 1603731"/>
                <a:gd name="connsiteY140" fmla="*/ 1270025 h 2237491"/>
                <a:gd name="connsiteX141" fmla="*/ 383537 w 1603731"/>
                <a:gd name="connsiteY141" fmla="*/ 1234078 h 2237491"/>
                <a:gd name="connsiteX142" fmla="*/ 383537 w 1603731"/>
                <a:gd name="connsiteY142" fmla="*/ 1192284 h 2237491"/>
                <a:gd name="connsiteX143" fmla="*/ 314065 w 1603731"/>
                <a:gd name="connsiteY143" fmla="*/ 1135332 h 2237491"/>
                <a:gd name="connsiteX144" fmla="*/ 260600 w 1603731"/>
                <a:gd name="connsiteY144" fmla="*/ 1127970 h 2237491"/>
                <a:gd name="connsiteX145" fmla="*/ 187767 w 1603731"/>
                <a:gd name="connsiteY145" fmla="*/ 1131001 h 2237491"/>
                <a:gd name="connsiteX146" fmla="*/ 126298 w 1603731"/>
                <a:gd name="connsiteY146" fmla="*/ 1142911 h 2237491"/>
                <a:gd name="connsiteX147" fmla="*/ 112709 w 1603731"/>
                <a:gd name="connsiteY147" fmla="*/ 1087915 h 2237491"/>
                <a:gd name="connsiteX148" fmla="*/ 50103 w 1603731"/>
                <a:gd name="connsiteY148" fmla="*/ 1042867 h 2237491"/>
                <a:gd name="connsiteX149" fmla="*/ 118135 w 1603731"/>
                <a:gd name="connsiteY149" fmla="*/ 1008436 h 2237491"/>
                <a:gd name="connsiteX150" fmla="*/ 168398 w 1603731"/>
                <a:gd name="connsiteY150" fmla="*/ 1000856 h 2237491"/>
                <a:gd name="connsiteX151" fmla="*/ 181575 w 1603731"/>
                <a:gd name="connsiteY151" fmla="*/ 975528 h 2237491"/>
                <a:gd name="connsiteX152" fmla="*/ 58267 w 1603731"/>
                <a:gd name="connsiteY152" fmla="*/ 972489 h 2237491"/>
                <a:gd name="connsiteX153" fmla="*/ 0 w 1603731"/>
                <a:gd name="connsiteY153" fmla="*/ 926148 h 2237491"/>
                <a:gd name="connsiteX154" fmla="*/ 3202 w 1603731"/>
                <a:gd name="connsiteY154" fmla="*/ 879806 h 2237491"/>
                <a:gd name="connsiteX155" fmla="*/ 103568 w 1603731"/>
                <a:gd name="connsiteY155" fmla="*/ 823071 h 2237491"/>
                <a:gd name="connsiteX156" fmla="*/ 191448 w 1603731"/>
                <a:gd name="connsiteY156" fmla="*/ 806376 h 2237491"/>
                <a:gd name="connsiteX157" fmla="*/ 220471 w 1603731"/>
                <a:gd name="connsiteY157" fmla="*/ 670116 h 2237491"/>
                <a:gd name="connsiteX158" fmla="*/ 147029 w 1603731"/>
                <a:gd name="connsiteY158" fmla="*/ 630485 h 2237491"/>
                <a:gd name="connsiteX159" fmla="*/ 190714 w 1603731"/>
                <a:gd name="connsiteY159" fmla="*/ 552578 h 2237491"/>
                <a:gd name="connsiteX160" fmla="*/ 219675 w 1603731"/>
                <a:gd name="connsiteY160" fmla="*/ 556428 h 2237491"/>
                <a:gd name="connsiteX161" fmla="*/ 231105 w 1603731"/>
                <a:gd name="connsiteY161" fmla="*/ 560238 h 2237491"/>
                <a:gd name="connsiteX162" fmla="*/ 214945 w 1603731"/>
                <a:gd name="connsiteY162" fmla="*/ 530290 h 2237491"/>
                <a:gd name="connsiteX163" fmla="*/ 286532 w 1603731"/>
                <a:gd name="connsiteY163" fmla="*/ 483741 h 2237491"/>
                <a:gd name="connsiteX164" fmla="*/ 275167 w 1603731"/>
                <a:gd name="connsiteY164" fmla="*/ 410548 h 2237491"/>
                <a:gd name="connsiteX165" fmla="*/ 341438 w 1603731"/>
                <a:gd name="connsiteY165" fmla="*/ 364207 h 2237491"/>
                <a:gd name="connsiteX166" fmla="*/ 398745 w 1603731"/>
                <a:gd name="connsiteY166" fmla="*/ 390693 h 2237491"/>
                <a:gd name="connsiteX167" fmla="*/ 409404 w 1603731"/>
                <a:gd name="connsiteY167" fmla="*/ 323631 h 2237491"/>
                <a:gd name="connsiteX168" fmla="*/ 471135 w 1603731"/>
                <a:gd name="connsiteY168" fmla="*/ 377358 h 2237491"/>
                <a:gd name="connsiteX169" fmla="*/ 501672 w 1603731"/>
                <a:gd name="connsiteY169" fmla="*/ 314885 h 2237491"/>
                <a:gd name="connsiteX170" fmla="*/ 532566 w 1603731"/>
                <a:gd name="connsiteY170" fmla="*/ 392575 h 2237491"/>
                <a:gd name="connsiteX171" fmla="*/ 600437 w 1603731"/>
                <a:gd name="connsiteY171" fmla="*/ 292530 h 2237491"/>
                <a:gd name="connsiteX172" fmla="*/ 661906 w 1603731"/>
                <a:gd name="connsiteY172" fmla="*/ 359876 h 2237491"/>
                <a:gd name="connsiteX173" fmla="*/ 700804 w 1603731"/>
                <a:gd name="connsiteY173" fmla="*/ 374818 h 2237491"/>
                <a:gd name="connsiteX174" fmla="*/ 754268 w 1603731"/>
                <a:gd name="connsiteY174" fmla="*/ 427006 h 2237491"/>
                <a:gd name="connsiteX175" fmla="*/ 689438 w 1603731"/>
                <a:gd name="connsiteY175" fmla="*/ 335840 h 2237491"/>
                <a:gd name="connsiteX176" fmla="*/ 692800 w 1603731"/>
                <a:gd name="connsiteY176" fmla="*/ 258099 h 2237491"/>
                <a:gd name="connsiteX177" fmla="*/ 665724 w 1603731"/>
                <a:gd name="connsiteY177" fmla="*/ 216399 h 2237491"/>
                <a:gd name="connsiteX178" fmla="*/ 746824 w 1603731"/>
                <a:gd name="connsiteY178" fmla="*/ 218427 h 2237491"/>
                <a:gd name="connsiteX179" fmla="*/ 754934 w 1603731"/>
                <a:gd name="connsiteY179" fmla="*/ 204234 h 2237491"/>
                <a:gd name="connsiteX180" fmla="*/ 758988 w 1603731"/>
                <a:gd name="connsiteY180" fmla="*/ 198152 h 2237491"/>
                <a:gd name="connsiteX181" fmla="*/ 680426 w 1603731"/>
                <a:gd name="connsiteY181" fmla="*/ 188229 h 2237491"/>
                <a:gd name="connsiteX182" fmla="*/ 675861 w 1603731"/>
                <a:gd name="connsiteY182" fmla="*/ 169767 h 2237491"/>
                <a:gd name="connsiteX183" fmla="*/ 706274 w 1603731"/>
                <a:gd name="connsiteY183" fmla="*/ 141382 h 2237491"/>
                <a:gd name="connsiteX184" fmla="*/ 728576 w 1603731"/>
                <a:gd name="connsiteY184" fmla="*/ 123135 h 2237491"/>
                <a:gd name="connsiteX185" fmla="*/ 752906 w 1603731"/>
                <a:gd name="connsiteY185" fmla="*/ 139354 h 2237491"/>
                <a:gd name="connsiteX186" fmla="*/ 773180 w 1603731"/>
                <a:gd name="connsiteY186" fmla="*/ 90694 h 2237491"/>
                <a:gd name="connsiteX187" fmla="*/ 813731 w 1603731"/>
                <a:gd name="connsiteY187" fmla="*/ 108943 h 2237491"/>
                <a:gd name="connsiteX188" fmla="*/ 815758 w 1603731"/>
                <a:gd name="connsiteY188" fmla="*/ 88668 h 2237491"/>
                <a:gd name="connsiteX189" fmla="*/ 823868 w 1603731"/>
                <a:gd name="connsiteY189" fmla="*/ 60283 h 2237491"/>
                <a:gd name="connsiteX190" fmla="*/ 856985 w 1603731"/>
                <a:gd name="connsiteY190" fmla="*/ 120333 h 2237491"/>
                <a:gd name="connsiteX191" fmla="*/ 866446 w 1603731"/>
                <a:gd name="connsiteY191" fmla="*/ 82585 h 2237491"/>
                <a:gd name="connsiteX192" fmla="*/ 860363 w 1603731"/>
                <a:gd name="connsiteY192" fmla="*/ 42036 h 2237491"/>
                <a:gd name="connsiteX193" fmla="*/ 909023 w 1603731"/>
                <a:gd name="connsiteY193" fmla="*/ 19732 h 2237491"/>
                <a:gd name="connsiteX194" fmla="*/ 949573 w 1603731"/>
                <a:gd name="connsiteY194" fmla="*/ 21760 h 2237491"/>
                <a:gd name="connsiteX195" fmla="*/ 1004783 w 1603731"/>
                <a:gd name="connsiteY19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3860 w 1603731"/>
                <a:gd name="connsiteY46" fmla="*/ 1023954 h 2237491"/>
                <a:gd name="connsiteX47" fmla="*/ 1433567 w 1603731"/>
                <a:gd name="connsiteY47" fmla="*/ 1081380 h 2237491"/>
                <a:gd name="connsiteX48" fmla="*/ 1416086 w 1603731"/>
                <a:gd name="connsiteY48" fmla="*/ 1056001 h 2237491"/>
                <a:gd name="connsiteX49" fmla="*/ 1393604 w 1603731"/>
                <a:gd name="connsiteY49" fmla="*/ 1050229 h 2237491"/>
                <a:gd name="connsiteX50" fmla="*/ 1351504 w 1603731"/>
                <a:gd name="connsiteY50" fmla="*/ 1081629 h 2237491"/>
                <a:gd name="connsiteX51" fmla="*/ 1396805 w 1603731"/>
                <a:gd name="connsiteY51" fmla="*/ 1138364 h 2237491"/>
                <a:gd name="connsiteX52" fmla="*/ 1404969 w 1603731"/>
                <a:gd name="connsiteY52" fmla="*/ 1220652 h 2237491"/>
                <a:gd name="connsiteX53" fmla="*/ 1379037 w 1603731"/>
                <a:gd name="connsiteY53" fmla="*/ 1226499 h 2237491"/>
                <a:gd name="connsiteX54" fmla="*/ 1412972 w 1603731"/>
                <a:gd name="connsiteY54" fmla="*/ 1308787 h 2237491"/>
                <a:gd name="connsiteX55" fmla="*/ 1339271 w 1603731"/>
                <a:gd name="connsiteY55" fmla="*/ 1311391 h 2237491"/>
                <a:gd name="connsiteX56" fmla="*/ 1385440 w 1603731"/>
                <a:gd name="connsiteY56" fmla="*/ 1350580 h 2237491"/>
                <a:gd name="connsiteX57" fmla="*/ 1374075 w 1603731"/>
                <a:gd name="connsiteY57" fmla="*/ 1378948 h 2237491"/>
                <a:gd name="connsiteX58" fmla="*/ 1340139 w 1603731"/>
                <a:gd name="connsiteY58" fmla="*/ 1389559 h 2237491"/>
                <a:gd name="connsiteX59" fmla="*/ 1291321 w 1603731"/>
                <a:gd name="connsiteY59" fmla="*/ 1389648 h 2237491"/>
                <a:gd name="connsiteX60" fmla="*/ 1336937 w 1603731"/>
                <a:gd name="connsiteY60" fmla="*/ 1446294 h 2237491"/>
                <a:gd name="connsiteX61" fmla="*/ 1336937 w 1603731"/>
                <a:gd name="connsiteY61" fmla="*/ 1482241 h 2237491"/>
                <a:gd name="connsiteX62" fmla="*/ 1244619 w 1603731"/>
                <a:gd name="connsiteY62" fmla="*/ 1469918 h 2237491"/>
                <a:gd name="connsiteX63" fmla="*/ 1285462 w 1603731"/>
                <a:gd name="connsiteY63" fmla="*/ 1492994 h 2237491"/>
                <a:gd name="connsiteX64" fmla="*/ 1306203 w 1603731"/>
                <a:gd name="connsiteY64" fmla="*/ 1505454 h 2237491"/>
                <a:gd name="connsiteX65" fmla="*/ 1340139 w 1603731"/>
                <a:gd name="connsiteY65" fmla="*/ 1538977 h 2237491"/>
                <a:gd name="connsiteX66" fmla="*/ 1351504 w 1603731"/>
                <a:gd name="connsiteY66" fmla="*/ 1598744 h 2237491"/>
                <a:gd name="connsiteX67" fmla="*/ 1301241 w 1603731"/>
                <a:gd name="connsiteY67" fmla="*/ 1612170 h 2237491"/>
                <a:gd name="connsiteX68" fmla="*/ 1294691 w 1603731"/>
                <a:gd name="connsiteY68" fmla="*/ 1568847 h 2237491"/>
                <a:gd name="connsiteX69" fmla="*/ 1239773 w 1603731"/>
                <a:gd name="connsiteY69" fmla="*/ 1528582 h 2237491"/>
                <a:gd name="connsiteX70" fmla="*/ 1252079 w 1603731"/>
                <a:gd name="connsiteY70" fmla="*/ 1568019 h 2237491"/>
                <a:gd name="connsiteX71" fmla="*/ 1246470 w 1603731"/>
                <a:gd name="connsiteY71" fmla="*/ 1569888 h 2237491"/>
                <a:gd name="connsiteX72" fmla="*/ 1170270 w 1603731"/>
                <a:gd name="connsiteY72" fmla="*/ 1573698 h 2237491"/>
                <a:gd name="connsiteX73" fmla="*/ 1164555 w 1603731"/>
                <a:gd name="connsiteY73" fmla="*/ 1577508 h 2237491"/>
                <a:gd name="connsiteX74" fmla="*/ 1170270 w 1603731"/>
                <a:gd name="connsiteY74" fmla="*/ 1579413 h 2237491"/>
                <a:gd name="connsiteX75" fmla="*/ 1206465 w 1603731"/>
                <a:gd name="connsiteY75" fmla="*/ 1581318 h 2237491"/>
                <a:gd name="connsiteX76" fmla="*/ 1214085 w 1603731"/>
                <a:gd name="connsiteY76" fmla="*/ 1583223 h 2237491"/>
                <a:gd name="connsiteX77" fmla="*/ 1223610 w 1603731"/>
                <a:gd name="connsiteY77" fmla="*/ 1585128 h 2237491"/>
                <a:gd name="connsiteX78" fmla="*/ 1235040 w 1603731"/>
                <a:gd name="connsiteY78" fmla="*/ 1588938 h 2237491"/>
                <a:gd name="connsiteX79" fmla="*/ 1250280 w 1603731"/>
                <a:gd name="connsiteY79" fmla="*/ 1590843 h 2237491"/>
                <a:gd name="connsiteX80" fmla="*/ 1258955 w 1603731"/>
                <a:gd name="connsiteY80" fmla="*/ 1590054 h 2237491"/>
                <a:gd name="connsiteX81" fmla="*/ 1259302 w 1603731"/>
                <a:gd name="connsiteY81" fmla="*/ 1591164 h 2237491"/>
                <a:gd name="connsiteX82" fmla="*/ 1191759 w 1603731"/>
                <a:gd name="connsiteY82" fmla="*/ 1620023 h 2237491"/>
                <a:gd name="connsiteX83" fmla="*/ 1166879 w 1603731"/>
                <a:gd name="connsiteY83" fmla="*/ 1635586 h 2237491"/>
                <a:gd name="connsiteX84" fmla="*/ 1221126 w 1603731"/>
                <a:gd name="connsiteY84" fmla="*/ 1638747 h 2237491"/>
                <a:gd name="connsiteX85" fmla="*/ 1249444 w 1603731"/>
                <a:gd name="connsiteY85" fmla="*/ 1649933 h 2237491"/>
                <a:gd name="connsiteX86" fmla="*/ 1332135 w 1603731"/>
                <a:gd name="connsiteY86" fmla="*/ 1637506 h 2237491"/>
                <a:gd name="connsiteX87" fmla="*/ 1264104 w 1603731"/>
                <a:gd name="connsiteY87" fmla="*/ 1697273 h 2237491"/>
                <a:gd name="connsiteX88" fmla="*/ 1191270 w 1603731"/>
                <a:gd name="connsiteY88" fmla="*/ 1751193 h 2237491"/>
                <a:gd name="connsiteX89" fmla="*/ 1113634 w 1603731"/>
                <a:gd name="connsiteY89" fmla="*/ 1771981 h 2237491"/>
                <a:gd name="connsiteX90" fmla="*/ 1072462 w 1603731"/>
                <a:gd name="connsiteY90" fmla="*/ 1751026 h 2237491"/>
                <a:gd name="connsiteX91" fmla="*/ 1079220 w 1603731"/>
                <a:gd name="connsiteY91" fmla="*/ 1780778 h 2237491"/>
                <a:gd name="connsiteX92" fmla="*/ 1022872 w 1603731"/>
                <a:gd name="connsiteY92" fmla="*/ 1860333 h 2237491"/>
                <a:gd name="connsiteX93" fmla="*/ 967967 w 1603731"/>
                <a:gd name="connsiteY93" fmla="*/ 1902126 h 2237491"/>
                <a:gd name="connsiteX94" fmla="*/ 898604 w 1603731"/>
                <a:gd name="connsiteY94" fmla="*/ 1929534 h 2237491"/>
                <a:gd name="connsiteX95" fmla="*/ 859257 w 1603731"/>
                <a:gd name="connsiteY95" fmla="*/ 1897240 h 2237491"/>
                <a:gd name="connsiteX96" fmla="*/ 877205 w 1603731"/>
                <a:gd name="connsiteY96" fmla="*/ 1944567 h 2237491"/>
                <a:gd name="connsiteX97" fmla="*/ 852730 w 1603731"/>
                <a:gd name="connsiteY97" fmla="*/ 1986401 h 2237491"/>
                <a:gd name="connsiteX98" fmla="*/ 827370 w 1603731"/>
                <a:gd name="connsiteY98" fmla="*/ 1990893 h 2237491"/>
                <a:gd name="connsiteX99" fmla="*/ 854635 w 1603731"/>
                <a:gd name="connsiteY99" fmla="*/ 2008235 h 2237491"/>
                <a:gd name="connsiteX100" fmla="*/ 838467 w 1603731"/>
                <a:gd name="connsiteY100" fmla="*/ 2043965 h 2237491"/>
                <a:gd name="connsiteX101" fmla="*/ 800178 w 1603731"/>
                <a:gd name="connsiteY101" fmla="*/ 2070346 h 2237491"/>
                <a:gd name="connsiteX102" fmla="*/ 807733 w 1603731"/>
                <a:gd name="connsiteY102" fmla="*/ 2126253 h 2237491"/>
                <a:gd name="connsiteX103" fmla="*/ 796368 w 1603731"/>
                <a:gd name="connsiteY103" fmla="*/ 2168046 h 2237491"/>
                <a:gd name="connsiteX104" fmla="*/ 790718 w 1603731"/>
                <a:gd name="connsiteY104" fmla="*/ 2228849 h 2237491"/>
                <a:gd name="connsiteX105" fmla="*/ 755923 w 1603731"/>
                <a:gd name="connsiteY105" fmla="*/ 2237457 h 2237491"/>
                <a:gd name="connsiteX106" fmla="*/ 746105 w 1603731"/>
                <a:gd name="connsiteY106" fmla="*/ 2217419 h 2237491"/>
                <a:gd name="connsiteX107" fmla="*/ 711058 w 1603731"/>
                <a:gd name="connsiteY107" fmla="*/ 2211819 h 2237491"/>
                <a:gd name="connsiteX108" fmla="*/ 681193 w 1603731"/>
                <a:gd name="connsiteY108" fmla="*/ 2178657 h 2237491"/>
                <a:gd name="connsiteX109" fmla="*/ 655503 w 1603731"/>
                <a:gd name="connsiteY109" fmla="*/ 2178657 h 2237491"/>
                <a:gd name="connsiteX110" fmla="*/ 627970 w 1603731"/>
                <a:gd name="connsiteY110" fmla="*/ 2150073 h 2237491"/>
                <a:gd name="connsiteX111" fmla="*/ 614918 w 1603731"/>
                <a:gd name="connsiteY111" fmla="*/ 2113544 h 2237491"/>
                <a:gd name="connsiteX112" fmla="*/ 617054 w 1603731"/>
                <a:gd name="connsiteY112" fmla="*/ 2083633 h 2237491"/>
                <a:gd name="connsiteX113" fmla="*/ 588302 w 1603731"/>
                <a:gd name="connsiteY113" fmla="*/ 2067629 h 2237491"/>
                <a:gd name="connsiteX114" fmla="*/ 597827 w 1603731"/>
                <a:gd name="connsiteY114" fmla="*/ 2040903 h 2237491"/>
                <a:gd name="connsiteX115" fmla="*/ 567916 w 1603731"/>
                <a:gd name="connsiteY115" fmla="*/ 2036631 h 2237491"/>
                <a:gd name="connsiteX116" fmla="*/ 549410 w 1603731"/>
                <a:gd name="connsiteY116" fmla="*/ 2013101 h 2237491"/>
                <a:gd name="connsiteX117" fmla="*/ 557272 w 1603731"/>
                <a:gd name="connsiteY117" fmla="*/ 1987216 h 2237491"/>
                <a:gd name="connsiteX118" fmla="*/ 533733 w 1603731"/>
                <a:gd name="connsiteY118" fmla="*/ 1978947 h 2237491"/>
                <a:gd name="connsiteX119" fmla="*/ 549798 w 1603731"/>
                <a:gd name="connsiteY119" fmla="*/ 1946389 h 2237491"/>
                <a:gd name="connsiteX120" fmla="*/ 516641 w 1603731"/>
                <a:gd name="connsiteY120" fmla="*/ 1934081 h 2237491"/>
                <a:gd name="connsiteX121" fmla="*/ 513037 w 1603731"/>
                <a:gd name="connsiteY121" fmla="*/ 1896063 h 2237491"/>
                <a:gd name="connsiteX122" fmla="*/ 524402 w 1603731"/>
                <a:gd name="connsiteY122" fmla="*/ 1852754 h 2237491"/>
                <a:gd name="connsiteX123" fmla="*/ 505033 w 1603731"/>
                <a:gd name="connsiteY123" fmla="*/ 1828933 h 2237491"/>
                <a:gd name="connsiteX124" fmla="*/ 532566 w 1603731"/>
                <a:gd name="connsiteY124" fmla="*/ 1757040 h 2237491"/>
                <a:gd name="connsiteX125" fmla="*/ 569703 w 1603731"/>
                <a:gd name="connsiteY125" fmla="*/ 1733219 h 2237491"/>
                <a:gd name="connsiteX126" fmla="*/ 582669 w 1603731"/>
                <a:gd name="connsiteY126" fmla="*/ 1704852 h 2237491"/>
                <a:gd name="connsiteX127" fmla="*/ 585871 w 1603731"/>
                <a:gd name="connsiteY127" fmla="*/ 1650931 h 2237491"/>
                <a:gd name="connsiteX128" fmla="*/ 555136 w 1603731"/>
                <a:gd name="connsiteY128" fmla="*/ 1673452 h 2237491"/>
                <a:gd name="connsiteX129" fmla="*/ 521824 w 1603731"/>
                <a:gd name="connsiteY129" fmla="*/ 1652087 h 2237491"/>
                <a:gd name="connsiteX130" fmla="*/ 485504 w 1603731"/>
                <a:gd name="connsiteY130" fmla="*/ 1622564 h 2237491"/>
                <a:gd name="connsiteX131" fmla="*/ 493668 w 1603731"/>
                <a:gd name="connsiteY131" fmla="*/ 1588349 h 2237491"/>
                <a:gd name="connsiteX132" fmla="*/ 559657 w 1603731"/>
                <a:gd name="connsiteY132" fmla="*/ 1628667 h 2237491"/>
                <a:gd name="connsiteX133" fmla="*/ 574505 w 1603731"/>
                <a:gd name="connsiteY133" fmla="*/ 1606106 h 2237491"/>
                <a:gd name="connsiteX134" fmla="*/ 527604 w 1603731"/>
                <a:gd name="connsiteY134" fmla="*/ 1555434 h 2237491"/>
                <a:gd name="connsiteX135" fmla="*/ 505033 w 1603731"/>
                <a:gd name="connsiteY135" fmla="*/ 1531397 h 2237491"/>
                <a:gd name="connsiteX136" fmla="*/ 479101 w 1603731"/>
                <a:gd name="connsiteY136" fmla="*/ 1542008 h 2237491"/>
                <a:gd name="connsiteX137" fmla="*/ 456371 w 1603731"/>
                <a:gd name="connsiteY137" fmla="*/ 1524035 h 2237491"/>
                <a:gd name="connsiteX138" fmla="*/ 485504 w 1603731"/>
                <a:gd name="connsiteY138" fmla="*/ 1449326 h 2237491"/>
                <a:gd name="connsiteX139" fmla="*/ 470938 w 1603731"/>
                <a:gd name="connsiteY139" fmla="*/ 1422474 h 2237491"/>
                <a:gd name="connsiteX140" fmla="*/ 448367 w 1603731"/>
                <a:gd name="connsiteY140" fmla="*/ 1361191 h 2237491"/>
                <a:gd name="connsiteX141" fmla="*/ 417633 w 1603731"/>
                <a:gd name="connsiteY141" fmla="*/ 1270025 h 2237491"/>
                <a:gd name="connsiteX142" fmla="*/ 383537 w 1603731"/>
                <a:gd name="connsiteY142" fmla="*/ 1234078 h 2237491"/>
                <a:gd name="connsiteX143" fmla="*/ 383537 w 1603731"/>
                <a:gd name="connsiteY143" fmla="*/ 1192284 h 2237491"/>
                <a:gd name="connsiteX144" fmla="*/ 314065 w 1603731"/>
                <a:gd name="connsiteY144" fmla="*/ 1135332 h 2237491"/>
                <a:gd name="connsiteX145" fmla="*/ 260600 w 1603731"/>
                <a:gd name="connsiteY145" fmla="*/ 1127970 h 2237491"/>
                <a:gd name="connsiteX146" fmla="*/ 187767 w 1603731"/>
                <a:gd name="connsiteY146" fmla="*/ 1131001 h 2237491"/>
                <a:gd name="connsiteX147" fmla="*/ 126298 w 1603731"/>
                <a:gd name="connsiteY147" fmla="*/ 1142911 h 2237491"/>
                <a:gd name="connsiteX148" fmla="*/ 112709 w 1603731"/>
                <a:gd name="connsiteY148" fmla="*/ 1087915 h 2237491"/>
                <a:gd name="connsiteX149" fmla="*/ 50103 w 1603731"/>
                <a:gd name="connsiteY149" fmla="*/ 1042867 h 2237491"/>
                <a:gd name="connsiteX150" fmla="*/ 118135 w 1603731"/>
                <a:gd name="connsiteY150" fmla="*/ 1008436 h 2237491"/>
                <a:gd name="connsiteX151" fmla="*/ 168398 w 1603731"/>
                <a:gd name="connsiteY151" fmla="*/ 1000856 h 2237491"/>
                <a:gd name="connsiteX152" fmla="*/ 181575 w 1603731"/>
                <a:gd name="connsiteY152" fmla="*/ 975528 h 2237491"/>
                <a:gd name="connsiteX153" fmla="*/ 58267 w 1603731"/>
                <a:gd name="connsiteY153" fmla="*/ 972489 h 2237491"/>
                <a:gd name="connsiteX154" fmla="*/ 0 w 1603731"/>
                <a:gd name="connsiteY154" fmla="*/ 926148 h 2237491"/>
                <a:gd name="connsiteX155" fmla="*/ 3202 w 1603731"/>
                <a:gd name="connsiteY155" fmla="*/ 879806 h 2237491"/>
                <a:gd name="connsiteX156" fmla="*/ 103568 w 1603731"/>
                <a:gd name="connsiteY156" fmla="*/ 823071 h 2237491"/>
                <a:gd name="connsiteX157" fmla="*/ 191448 w 1603731"/>
                <a:gd name="connsiteY157" fmla="*/ 806376 h 2237491"/>
                <a:gd name="connsiteX158" fmla="*/ 220471 w 1603731"/>
                <a:gd name="connsiteY158" fmla="*/ 670116 h 2237491"/>
                <a:gd name="connsiteX159" fmla="*/ 147029 w 1603731"/>
                <a:gd name="connsiteY159" fmla="*/ 630485 h 2237491"/>
                <a:gd name="connsiteX160" fmla="*/ 190714 w 1603731"/>
                <a:gd name="connsiteY160" fmla="*/ 552578 h 2237491"/>
                <a:gd name="connsiteX161" fmla="*/ 219675 w 1603731"/>
                <a:gd name="connsiteY161" fmla="*/ 556428 h 2237491"/>
                <a:gd name="connsiteX162" fmla="*/ 231105 w 1603731"/>
                <a:gd name="connsiteY162" fmla="*/ 560238 h 2237491"/>
                <a:gd name="connsiteX163" fmla="*/ 214945 w 1603731"/>
                <a:gd name="connsiteY163" fmla="*/ 530290 h 2237491"/>
                <a:gd name="connsiteX164" fmla="*/ 286532 w 1603731"/>
                <a:gd name="connsiteY164" fmla="*/ 483741 h 2237491"/>
                <a:gd name="connsiteX165" fmla="*/ 275167 w 1603731"/>
                <a:gd name="connsiteY165" fmla="*/ 410548 h 2237491"/>
                <a:gd name="connsiteX166" fmla="*/ 341438 w 1603731"/>
                <a:gd name="connsiteY166" fmla="*/ 364207 h 2237491"/>
                <a:gd name="connsiteX167" fmla="*/ 398745 w 1603731"/>
                <a:gd name="connsiteY167" fmla="*/ 390693 h 2237491"/>
                <a:gd name="connsiteX168" fmla="*/ 409404 w 1603731"/>
                <a:gd name="connsiteY168" fmla="*/ 323631 h 2237491"/>
                <a:gd name="connsiteX169" fmla="*/ 471135 w 1603731"/>
                <a:gd name="connsiteY169" fmla="*/ 377358 h 2237491"/>
                <a:gd name="connsiteX170" fmla="*/ 501672 w 1603731"/>
                <a:gd name="connsiteY170" fmla="*/ 314885 h 2237491"/>
                <a:gd name="connsiteX171" fmla="*/ 532566 w 1603731"/>
                <a:gd name="connsiteY171" fmla="*/ 392575 h 2237491"/>
                <a:gd name="connsiteX172" fmla="*/ 600437 w 1603731"/>
                <a:gd name="connsiteY172" fmla="*/ 292530 h 2237491"/>
                <a:gd name="connsiteX173" fmla="*/ 661906 w 1603731"/>
                <a:gd name="connsiteY173" fmla="*/ 359876 h 2237491"/>
                <a:gd name="connsiteX174" fmla="*/ 700804 w 1603731"/>
                <a:gd name="connsiteY174" fmla="*/ 374818 h 2237491"/>
                <a:gd name="connsiteX175" fmla="*/ 754268 w 1603731"/>
                <a:gd name="connsiteY175" fmla="*/ 427006 h 2237491"/>
                <a:gd name="connsiteX176" fmla="*/ 689438 w 1603731"/>
                <a:gd name="connsiteY176" fmla="*/ 335840 h 2237491"/>
                <a:gd name="connsiteX177" fmla="*/ 692800 w 1603731"/>
                <a:gd name="connsiteY177" fmla="*/ 258099 h 2237491"/>
                <a:gd name="connsiteX178" fmla="*/ 665724 w 1603731"/>
                <a:gd name="connsiteY178" fmla="*/ 216399 h 2237491"/>
                <a:gd name="connsiteX179" fmla="*/ 746824 w 1603731"/>
                <a:gd name="connsiteY179" fmla="*/ 218427 h 2237491"/>
                <a:gd name="connsiteX180" fmla="*/ 754934 w 1603731"/>
                <a:gd name="connsiteY180" fmla="*/ 204234 h 2237491"/>
                <a:gd name="connsiteX181" fmla="*/ 758988 w 1603731"/>
                <a:gd name="connsiteY181" fmla="*/ 198152 h 2237491"/>
                <a:gd name="connsiteX182" fmla="*/ 680426 w 1603731"/>
                <a:gd name="connsiteY182" fmla="*/ 188229 h 2237491"/>
                <a:gd name="connsiteX183" fmla="*/ 675861 w 1603731"/>
                <a:gd name="connsiteY183" fmla="*/ 169767 h 2237491"/>
                <a:gd name="connsiteX184" fmla="*/ 706274 w 1603731"/>
                <a:gd name="connsiteY184" fmla="*/ 141382 h 2237491"/>
                <a:gd name="connsiteX185" fmla="*/ 728576 w 1603731"/>
                <a:gd name="connsiteY185" fmla="*/ 123135 h 2237491"/>
                <a:gd name="connsiteX186" fmla="*/ 752906 w 1603731"/>
                <a:gd name="connsiteY186" fmla="*/ 139354 h 2237491"/>
                <a:gd name="connsiteX187" fmla="*/ 773180 w 1603731"/>
                <a:gd name="connsiteY187" fmla="*/ 90694 h 2237491"/>
                <a:gd name="connsiteX188" fmla="*/ 813731 w 1603731"/>
                <a:gd name="connsiteY188" fmla="*/ 108943 h 2237491"/>
                <a:gd name="connsiteX189" fmla="*/ 815758 w 1603731"/>
                <a:gd name="connsiteY189" fmla="*/ 88668 h 2237491"/>
                <a:gd name="connsiteX190" fmla="*/ 823868 w 1603731"/>
                <a:gd name="connsiteY190" fmla="*/ 60283 h 2237491"/>
                <a:gd name="connsiteX191" fmla="*/ 856985 w 1603731"/>
                <a:gd name="connsiteY191" fmla="*/ 120333 h 2237491"/>
                <a:gd name="connsiteX192" fmla="*/ 866446 w 1603731"/>
                <a:gd name="connsiteY192" fmla="*/ 82585 h 2237491"/>
                <a:gd name="connsiteX193" fmla="*/ 860363 w 1603731"/>
                <a:gd name="connsiteY193" fmla="*/ 42036 h 2237491"/>
                <a:gd name="connsiteX194" fmla="*/ 909023 w 1603731"/>
                <a:gd name="connsiteY194" fmla="*/ 19732 h 2237491"/>
                <a:gd name="connsiteX195" fmla="*/ 949573 w 1603731"/>
                <a:gd name="connsiteY195" fmla="*/ 21760 h 2237491"/>
                <a:gd name="connsiteX196" fmla="*/ 1004783 w 1603731"/>
                <a:gd name="connsiteY19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43860 w 1603731"/>
                <a:gd name="connsiteY47" fmla="*/ 1023954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56447 w 1603731"/>
                <a:gd name="connsiteY46" fmla="*/ 1001040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86847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3567 w 1603731"/>
                <a:gd name="connsiteY48" fmla="*/ 1081380 h 2237491"/>
                <a:gd name="connsiteX49" fmla="*/ 1416086 w 1603731"/>
                <a:gd name="connsiteY49" fmla="*/ 1056001 h 2237491"/>
                <a:gd name="connsiteX50" fmla="*/ 1393604 w 1603731"/>
                <a:gd name="connsiteY50" fmla="*/ 1050229 h 2237491"/>
                <a:gd name="connsiteX51" fmla="*/ 1351504 w 1603731"/>
                <a:gd name="connsiteY51" fmla="*/ 1081629 h 2237491"/>
                <a:gd name="connsiteX52" fmla="*/ 1396805 w 1603731"/>
                <a:gd name="connsiteY52" fmla="*/ 1138364 h 2237491"/>
                <a:gd name="connsiteX53" fmla="*/ 1404969 w 1603731"/>
                <a:gd name="connsiteY53" fmla="*/ 1220652 h 2237491"/>
                <a:gd name="connsiteX54" fmla="*/ 1379037 w 1603731"/>
                <a:gd name="connsiteY54" fmla="*/ 1226499 h 2237491"/>
                <a:gd name="connsiteX55" fmla="*/ 1412972 w 1603731"/>
                <a:gd name="connsiteY55" fmla="*/ 1308787 h 2237491"/>
                <a:gd name="connsiteX56" fmla="*/ 1339271 w 1603731"/>
                <a:gd name="connsiteY56" fmla="*/ 1311391 h 2237491"/>
                <a:gd name="connsiteX57" fmla="*/ 1385440 w 1603731"/>
                <a:gd name="connsiteY57" fmla="*/ 1350580 h 2237491"/>
                <a:gd name="connsiteX58" fmla="*/ 1374075 w 1603731"/>
                <a:gd name="connsiteY58" fmla="*/ 1378948 h 2237491"/>
                <a:gd name="connsiteX59" fmla="*/ 1340139 w 1603731"/>
                <a:gd name="connsiteY59" fmla="*/ 1389559 h 2237491"/>
                <a:gd name="connsiteX60" fmla="*/ 1291321 w 1603731"/>
                <a:gd name="connsiteY60" fmla="*/ 1389648 h 2237491"/>
                <a:gd name="connsiteX61" fmla="*/ 1336937 w 1603731"/>
                <a:gd name="connsiteY61" fmla="*/ 1446294 h 2237491"/>
                <a:gd name="connsiteX62" fmla="*/ 1336937 w 1603731"/>
                <a:gd name="connsiteY62" fmla="*/ 1482241 h 2237491"/>
                <a:gd name="connsiteX63" fmla="*/ 1244619 w 1603731"/>
                <a:gd name="connsiteY63" fmla="*/ 1469918 h 2237491"/>
                <a:gd name="connsiteX64" fmla="*/ 1285462 w 1603731"/>
                <a:gd name="connsiteY64" fmla="*/ 1492994 h 2237491"/>
                <a:gd name="connsiteX65" fmla="*/ 1306203 w 1603731"/>
                <a:gd name="connsiteY65" fmla="*/ 1505454 h 2237491"/>
                <a:gd name="connsiteX66" fmla="*/ 1340139 w 1603731"/>
                <a:gd name="connsiteY66" fmla="*/ 1538977 h 2237491"/>
                <a:gd name="connsiteX67" fmla="*/ 1351504 w 1603731"/>
                <a:gd name="connsiteY67" fmla="*/ 1598744 h 2237491"/>
                <a:gd name="connsiteX68" fmla="*/ 1301241 w 1603731"/>
                <a:gd name="connsiteY68" fmla="*/ 1612170 h 2237491"/>
                <a:gd name="connsiteX69" fmla="*/ 1294691 w 1603731"/>
                <a:gd name="connsiteY69" fmla="*/ 1568847 h 2237491"/>
                <a:gd name="connsiteX70" fmla="*/ 1239773 w 1603731"/>
                <a:gd name="connsiteY70" fmla="*/ 1528582 h 2237491"/>
                <a:gd name="connsiteX71" fmla="*/ 1252079 w 1603731"/>
                <a:gd name="connsiteY71" fmla="*/ 1568019 h 2237491"/>
                <a:gd name="connsiteX72" fmla="*/ 1246470 w 1603731"/>
                <a:gd name="connsiteY72" fmla="*/ 1569888 h 2237491"/>
                <a:gd name="connsiteX73" fmla="*/ 1170270 w 1603731"/>
                <a:gd name="connsiteY73" fmla="*/ 1573698 h 2237491"/>
                <a:gd name="connsiteX74" fmla="*/ 1164555 w 1603731"/>
                <a:gd name="connsiteY74" fmla="*/ 1577508 h 2237491"/>
                <a:gd name="connsiteX75" fmla="*/ 1170270 w 1603731"/>
                <a:gd name="connsiteY75" fmla="*/ 1579413 h 2237491"/>
                <a:gd name="connsiteX76" fmla="*/ 1206465 w 1603731"/>
                <a:gd name="connsiteY76" fmla="*/ 1581318 h 2237491"/>
                <a:gd name="connsiteX77" fmla="*/ 1214085 w 1603731"/>
                <a:gd name="connsiteY77" fmla="*/ 1583223 h 2237491"/>
                <a:gd name="connsiteX78" fmla="*/ 1223610 w 1603731"/>
                <a:gd name="connsiteY78" fmla="*/ 1585128 h 2237491"/>
                <a:gd name="connsiteX79" fmla="*/ 1235040 w 1603731"/>
                <a:gd name="connsiteY79" fmla="*/ 1588938 h 2237491"/>
                <a:gd name="connsiteX80" fmla="*/ 1250280 w 1603731"/>
                <a:gd name="connsiteY80" fmla="*/ 1590843 h 2237491"/>
                <a:gd name="connsiteX81" fmla="*/ 1258955 w 1603731"/>
                <a:gd name="connsiteY81" fmla="*/ 1590054 h 2237491"/>
                <a:gd name="connsiteX82" fmla="*/ 1259302 w 1603731"/>
                <a:gd name="connsiteY82" fmla="*/ 1591164 h 2237491"/>
                <a:gd name="connsiteX83" fmla="*/ 1191759 w 1603731"/>
                <a:gd name="connsiteY83" fmla="*/ 1620023 h 2237491"/>
                <a:gd name="connsiteX84" fmla="*/ 1166879 w 1603731"/>
                <a:gd name="connsiteY84" fmla="*/ 1635586 h 2237491"/>
                <a:gd name="connsiteX85" fmla="*/ 1221126 w 1603731"/>
                <a:gd name="connsiteY85" fmla="*/ 1638747 h 2237491"/>
                <a:gd name="connsiteX86" fmla="*/ 1249444 w 1603731"/>
                <a:gd name="connsiteY86" fmla="*/ 1649933 h 2237491"/>
                <a:gd name="connsiteX87" fmla="*/ 1332135 w 1603731"/>
                <a:gd name="connsiteY87" fmla="*/ 1637506 h 2237491"/>
                <a:gd name="connsiteX88" fmla="*/ 1264104 w 1603731"/>
                <a:gd name="connsiteY88" fmla="*/ 1697273 h 2237491"/>
                <a:gd name="connsiteX89" fmla="*/ 1191270 w 1603731"/>
                <a:gd name="connsiteY89" fmla="*/ 1751193 h 2237491"/>
                <a:gd name="connsiteX90" fmla="*/ 1113634 w 1603731"/>
                <a:gd name="connsiteY90" fmla="*/ 1771981 h 2237491"/>
                <a:gd name="connsiteX91" fmla="*/ 1072462 w 1603731"/>
                <a:gd name="connsiteY91" fmla="*/ 1751026 h 2237491"/>
                <a:gd name="connsiteX92" fmla="*/ 1079220 w 1603731"/>
                <a:gd name="connsiteY92" fmla="*/ 1780778 h 2237491"/>
                <a:gd name="connsiteX93" fmla="*/ 1022872 w 1603731"/>
                <a:gd name="connsiteY93" fmla="*/ 1860333 h 2237491"/>
                <a:gd name="connsiteX94" fmla="*/ 967967 w 1603731"/>
                <a:gd name="connsiteY94" fmla="*/ 1902126 h 2237491"/>
                <a:gd name="connsiteX95" fmla="*/ 898604 w 1603731"/>
                <a:gd name="connsiteY95" fmla="*/ 1929534 h 2237491"/>
                <a:gd name="connsiteX96" fmla="*/ 859257 w 1603731"/>
                <a:gd name="connsiteY96" fmla="*/ 1897240 h 2237491"/>
                <a:gd name="connsiteX97" fmla="*/ 877205 w 1603731"/>
                <a:gd name="connsiteY97" fmla="*/ 1944567 h 2237491"/>
                <a:gd name="connsiteX98" fmla="*/ 852730 w 1603731"/>
                <a:gd name="connsiteY98" fmla="*/ 1986401 h 2237491"/>
                <a:gd name="connsiteX99" fmla="*/ 827370 w 1603731"/>
                <a:gd name="connsiteY99" fmla="*/ 1990893 h 2237491"/>
                <a:gd name="connsiteX100" fmla="*/ 854635 w 1603731"/>
                <a:gd name="connsiteY100" fmla="*/ 2008235 h 2237491"/>
                <a:gd name="connsiteX101" fmla="*/ 838467 w 1603731"/>
                <a:gd name="connsiteY101" fmla="*/ 2043965 h 2237491"/>
                <a:gd name="connsiteX102" fmla="*/ 800178 w 1603731"/>
                <a:gd name="connsiteY102" fmla="*/ 2070346 h 2237491"/>
                <a:gd name="connsiteX103" fmla="*/ 807733 w 1603731"/>
                <a:gd name="connsiteY103" fmla="*/ 2126253 h 2237491"/>
                <a:gd name="connsiteX104" fmla="*/ 796368 w 1603731"/>
                <a:gd name="connsiteY104" fmla="*/ 2168046 h 2237491"/>
                <a:gd name="connsiteX105" fmla="*/ 790718 w 1603731"/>
                <a:gd name="connsiteY105" fmla="*/ 2228849 h 2237491"/>
                <a:gd name="connsiteX106" fmla="*/ 755923 w 1603731"/>
                <a:gd name="connsiteY106" fmla="*/ 2237457 h 2237491"/>
                <a:gd name="connsiteX107" fmla="*/ 746105 w 1603731"/>
                <a:gd name="connsiteY107" fmla="*/ 2217419 h 2237491"/>
                <a:gd name="connsiteX108" fmla="*/ 711058 w 1603731"/>
                <a:gd name="connsiteY108" fmla="*/ 2211819 h 2237491"/>
                <a:gd name="connsiteX109" fmla="*/ 681193 w 1603731"/>
                <a:gd name="connsiteY109" fmla="*/ 2178657 h 2237491"/>
                <a:gd name="connsiteX110" fmla="*/ 655503 w 1603731"/>
                <a:gd name="connsiteY110" fmla="*/ 2178657 h 2237491"/>
                <a:gd name="connsiteX111" fmla="*/ 627970 w 1603731"/>
                <a:gd name="connsiteY111" fmla="*/ 2150073 h 2237491"/>
                <a:gd name="connsiteX112" fmla="*/ 614918 w 1603731"/>
                <a:gd name="connsiteY112" fmla="*/ 2113544 h 2237491"/>
                <a:gd name="connsiteX113" fmla="*/ 617054 w 1603731"/>
                <a:gd name="connsiteY113" fmla="*/ 2083633 h 2237491"/>
                <a:gd name="connsiteX114" fmla="*/ 588302 w 1603731"/>
                <a:gd name="connsiteY114" fmla="*/ 2067629 h 2237491"/>
                <a:gd name="connsiteX115" fmla="*/ 597827 w 1603731"/>
                <a:gd name="connsiteY115" fmla="*/ 2040903 h 2237491"/>
                <a:gd name="connsiteX116" fmla="*/ 567916 w 1603731"/>
                <a:gd name="connsiteY116" fmla="*/ 2036631 h 2237491"/>
                <a:gd name="connsiteX117" fmla="*/ 549410 w 1603731"/>
                <a:gd name="connsiteY117" fmla="*/ 2013101 h 2237491"/>
                <a:gd name="connsiteX118" fmla="*/ 557272 w 1603731"/>
                <a:gd name="connsiteY118" fmla="*/ 1987216 h 2237491"/>
                <a:gd name="connsiteX119" fmla="*/ 533733 w 1603731"/>
                <a:gd name="connsiteY119" fmla="*/ 1978947 h 2237491"/>
                <a:gd name="connsiteX120" fmla="*/ 549798 w 1603731"/>
                <a:gd name="connsiteY120" fmla="*/ 1946389 h 2237491"/>
                <a:gd name="connsiteX121" fmla="*/ 516641 w 1603731"/>
                <a:gd name="connsiteY121" fmla="*/ 1934081 h 2237491"/>
                <a:gd name="connsiteX122" fmla="*/ 513037 w 1603731"/>
                <a:gd name="connsiteY122" fmla="*/ 1896063 h 2237491"/>
                <a:gd name="connsiteX123" fmla="*/ 524402 w 1603731"/>
                <a:gd name="connsiteY123" fmla="*/ 1852754 h 2237491"/>
                <a:gd name="connsiteX124" fmla="*/ 505033 w 1603731"/>
                <a:gd name="connsiteY124" fmla="*/ 1828933 h 2237491"/>
                <a:gd name="connsiteX125" fmla="*/ 532566 w 1603731"/>
                <a:gd name="connsiteY125" fmla="*/ 1757040 h 2237491"/>
                <a:gd name="connsiteX126" fmla="*/ 569703 w 1603731"/>
                <a:gd name="connsiteY126" fmla="*/ 1733219 h 2237491"/>
                <a:gd name="connsiteX127" fmla="*/ 582669 w 1603731"/>
                <a:gd name="connsiteY127" fmla="*/ 1704852 h 2237491"/>
                <a:gd name="connsiteX128" fmla="*/ 585871 w 1603731"/>
                <a:gd name="connsiteY128" fmla="*/ 1650931 h 2237491"/>
                <a:gd name="connsiteX129" fmla="*/ 555136 w 1603731"/>
                <a:gd name="connsiteY129" fmla="*/ 1673452 h 2237491"/>
                <a:gd name="connsiteX130" fmla="*/ 521824 w 1603731"/>
                <a:gd name="connsiteY130" fmla="*/ 1652087 h 2237491"/>
                <a:gd name="connsiteX131" fmla="*/ 485504 w 1603731"/>
                <a:gd name="connsiteY131" fmla="*/ 1622564 h 2237491"/>
                <a:gd name="connsiteX132" fmla="*/ 493668 w 1603731"/>
                <a:gd name="connsiteY132" fmla="*/ 1588349 h 2237491"/>
                <a:gd name="connsiteX133" fmla="*/ 559657 w 1603731"/>
                <a:gd name="connsiteY133" fmla="*/ 1628667 h 2237491"/>
                <a:gd name="connsiteX134" fmla="*/ 574505 w 1603731"/>
                <a:gd name="connsiteY134" fmla="*/ 1606106 h 2237491"/>
                <a:gd name="connsiteX135" fmla="*/ 527604 w 1603731"/>
                <a:gd name="connsiteY135" fmla="*/ 1555434 h 2237491"/>
                <a:gd name="connsiteX136" fmla="*/ 505033 w 1603731"/>
                <a:gd name="connsiteY136" fmla="*/ 1531397 h 2237491"/>
                <a:gd name="connsiteX137" fmla="*/ 479101 w 1603731"/>
                <a:gd name="connsiteY137" fmla="*/ 1542008 h 2237491"/>
                <a:gd name="connsiteX138" fmla="*/ 456371 w 1603731"/>
                <a:gd name="connsiteY138" fmla="*/ 1524035 h 2237491"/>
                <a:gd name="connsiteX139" fmla="*/ 485504 w 1603731"/>
                <a:gd name="connsiteY139" fmla="*/ 1449326 h 2237491"/>
                <a:gd name="connsiteX140" fmla="*/ 470938 w 1603731"/>
                <a:gd name="connsiteY140" fmla="*/ 1422474 h 2237491"/>
                <a:gd name="connsiteX141" fmla="*/ 448367 w 1603731"/>
                <a:gd name="connsiteY141" fmla="*/ 1361191 h 2237491"/>
                <a:gd name="connsiteX142" fmla="*/ 417633 w 1603731"/>
                <a:gd name="connsiteY142" fmla="*/ 1270025 h 2237491"/>
                <a:gd name="connsiteX143" fmla="*/ 383537 w 1603731"/>
                <a:gd name="connsiteY143" fmla="*/ 1234078 h 2237491"/>
                <a:gd name="connsiteX144" fmla="*/ 383537 w 1603731"/>
                <a:gd name="connsiteY144" fmla="*/ 1192284 h 2237491"/>
                <a:gd name="connsiteX145" fmla="*/ 314065 w 1603731"/>
                <a:gd name="connsiteY145" fmla="*/ 1135332 h 2237491"/>
                <a:gd name="connsiteX146" fmla="*/ 260600 w 1603731"/>
                <a:gd name="connsiteY146" fmla="*/ 1127970 h 2237491"/>
                <a:gd name="connsiteX147" fmla="*/ 187767 w 1603731"/>
                <a:gd name="connsiteY147" fmla="*/ 1131001 h 2237491"/>
                <a:gd name="connsiteX148" fmla="*/ 126298 w 1603731"/>
                <a:gd name="connsiteY148" fmla="*/ 1142911 h 2237491"/>
                <a:gd name="connsiteX149" fmla="*/ 112709 w 1603731"/>
                <a:gd name="connsiteY149" fmla="*/ 1087915 h 2237491"/>
                <a:gd name="connsiteX150" fmla="*/ 50103 w 1603731"/>
                <a:gd name="connsiteY150" fmla="*/ 1042867 h 2237491"/>
                <a:gd name="connsiteX151" fmla="*/ 118135 w 1603731"/>
                <a:gd name="connsiteY151" fmla="*/ 1008436 h 2237491"/>
                <a:gd name="connsiteX152" fmla="*/ 168398 w 1603731"/>
                <a:gd name="connsiteY152" fmla="*/ 1000856 h 2237491"/>
                <a:gd name="connsiteX153" fmla="*/ 181575 w 1603731"/>
                <a:gd name="connsiteY153" fmla="*/ 975528 h 2237491"/>
                <a:gd name="connsiteX154" fmla="*/ 58267 w 1603731"/>
                <a:gd name="connsiteY154" fmla="*/ 972489 h 2237491"/>
                <a:gd name="connsiteX155" fmla="*/ 0 w 1603731"/>
                <a:gd name="connsiteY155" fmla="*/ 926148 h 2237491"/>
                <a:gd name="connsiteX156" fmla="*/ 3202 w 1603731"/>
                <a:gd name="connsiteY156" fmla="*/ 879806 h 2237491"/>
                <a:gd name="connsiteX157" fmla="*/ 103568 w 1603731"/>
                <a:gd name="connsiteY157" fmla="*/ 823071 h 2237491"/>
                <a:gd name="connsiteX158" fmla="*/ 191448 w 1603731"/>
                <a:gd name="connsiteY158" fmla="*/ 806376 h 2237491"/>
                <a:gd name="connsiteX159" fmla="*/ 220471 w 1603731"/>
                <a:gd name="connsiteY159" fmla="*/ 670116 h 2237491"/>
                <a:gd name="connsiteX160" fmla="*/ 147029 w 1603731"/>
                <a:gd name="connsiteY160" fmla="*/ 630485 h 2237491"/>
                <a:gd name="connsiteX161" fmla="*/ 190714 w 1603731"/>
                <a:gd name="connsiteY161" fmla="*/ 552578 h 2237491"/>
                <a:gd name="connsiteX162" fmla="*/ 219675 w 1603731"/>
                <a:gd name="connsiteY162" fmla="*/ 556428 h 2237491"/>
                <a:gd name="connsiteX163" fmla="*/ 231105 w 1603731"/>
                <a:gd name="connsiteY163" fmla="*/ 560238 h 2237491"/>
                <a:gd name="connsiteX164" fmla="*/ 214945 w 1603731"/>
                <a:gd name="connsiteY164" fmla="*/ 530290 h 2237491"/>
                <a:gd name="connsiteX165" fmla="*/ 286532 w 1603731"/>
                <a:gd name="connsiteY165" fmla="*/ 483741 h 2237491"/>
                <a:gd name="connsiteX166" fmla="*/ 275167 w 1603731"/>
                <a:gd name="connsiteY166" fmla="*/ 410548 h 2237491"/>
                <a:gd name="connsiteX167" fmla="*/ 341438 w 1603731"/>
                <a:gd name="connsiteY167" fmla="*/ 364207 h 2237491"/>
                <a:gd name="connsiteX168" fmla="*/ 398745 w 1603731"/>
                <a:gd name="connsiteY168" fmla="*/ 390693 h 2237491"/>
                <a:gd name="connsiteX169" fmla="*/ 409404 w 1603731"/>
                <a:gd name="connsiteY169" fmla="*/ 323631 h 2237491"/>
                <a:gd name="connsiteX170" fmla="*/ 471135 w 1603731"/>
                <a:gd name="connsiteY170" fmla="*/ 377358 h 2237491"/>
                <a:gd name="connsiteX171" fmla="*/ 501672 w 1603731"/>
                <a:gd name="connsiteY171" fmla="*/ 314885 h 2237491"/>
                <a:gd name="connsiteX172" fmla="*/ 532566 w 1603731"/>
                <a:gd name="connsiteY172" fmla="*/ 392575 h 2237491"/>
                <a:gd name="connsiteX173" fmla="*/ 600437 w 1603731"/>
                <a:gd name="connsiteY173" fmla="*/ 292530 h 2237491"/>
                <a:gd name="connsiteX174" fmla="*/ 661906 w 1603731"/>
                <a:gd name="connsiteY174" fmla="*/ 359876 h 2237491"/>
                <a:gd name="connsiteX175" fmla="*/ 700804 w 1603731"/>
                <a:gd name="connsiteY175" fmla="*/ 374818 h 2237491"/>
                <a:gd name="connsiteX176" fmla="*/ 754268 w 1603731"/>
                <a:gd name="connsiteY176" fmla="*/ 427006 h 2237491"/>
                <a:gd name="connsiteX177" fmla="*/ 689438 w 1603731"/>
                <a:gd name="connsiteY177" fmla="*/ 335840 h 2237491"/>
                <a:gd name="connsiteX178" fmla="*/ 692800 w 1603731"/>
                <a:gd name="connsiteY178" fmla="*/ 258099 h 2237491"/>
                <a:gd name="connsiteX179" fmla="*/ 665724 w 1603731"/>
                <a:gd name="connsiteY179" fmla="*/ 216399 h 2237491"/>
                <a:gd name="connsiteX180" fmla="*/ 746824 w 1603731"/>
                <a:gd name="connsiteY180" fmla="*/ 218427 h 2237491"/>
                <a:gd name="connsiteX181" fmla="*/ 754934 w 1603731"/>
                <a:gd name="connsiteY181" fmla="*/ 204234 h 2237491"/>
                <a:gd name="connsiteX182" fmla="*/ 758988 w 1603731"/>
                <a:gd name="connsiteY182" fmla="*/ 198152 h 2237491"/>
                <a:gd name="connsiteX183" fmla="*/ 680426 w 1603731"/>
                <a:gd name="connsiteY183" fmla="*/ 188229 h 2237491"/>
                <a:gd name="connsiteX184" fmla="*/ 675861 w 1603731"/>
                <a:gd name="connsiteY184" fmla="*/ 169767 h 2237491"/>
                <a:gd name="connsiteX185" fmla="*/ 706274 w 1603731"/>
                <a:gd name="connsiteY185" fmla="*/ 141382 h 2237491"/>
                <a:gd name="connsiteX186" fmla="*/ 728576 w 1603731"/>
                <a:gd name="connsiteY186" fmla="*/ 123135 h 2237491"/>
                <a:gd name="connsiteX187" fmla="*/ 752906 w 1603731"/>
                <a:gd name="connsiteY187" fmla="*/ 139354 h 2237491"/>
                <a:gd name="connsiteX188" fmla="*/ 773180 w 1603731"/>
                <a:gd name="connsiteY188" fmla="*/ 90694 h 2237491"/>
                <a:gd name="connsiteX189" fmla="*/ 813731 w 1603731"/>
                <a:gd name="connsiteY189" fmla="*/ 108943 h 2237491"/>
                <a:gd name="connsiteX190" fmla="*/ 815758 w 1603731"/>
                <a:gd name="connsiteY190" fmla="*/ 88668 h 2237491"/>
                <a:gd name="connsiteX191" fmla="*/ 823868 w 1603731"/>
                <a:gd name="connsiteY191" fmla="*/ 60283 h 2237491"/>
                <a:gd name="connsiteX192" fmla="*/ 856985 w 1603731"/>
                <a:gd name="connsiteY192" fmla="*/ 120333 h 2237491"/>
                <a:gd name="connsiteX193" fmla="*/ 866446 w 1603731"/>
                <a:gd name="connsiteY193" fmla="*/ 82585 h 2237491"/>
                <a:gd name="connsiteX194" fmla="*/ 860363 w 1603731"/>
                <a:gd name="connsiteY194" fmla="*/ 42036 h 2237491"/>
                <a:gd name="connsiteX195" fmla="*/ 909023 w 1603731"/>
                <a:gd name="connsiteY195" fmla="*/ 19732 h 2237491"/>
                <a:gd name="connsiteX196" fmla="*/ 949573 w 1603731"/>
                <a:gd name="connsiteY196" fmla="*/ 21760 h 2237491"/>
                <a:gd name="connsiteX197" fmla="*/ 1004783 w 1603731"/>
                <a:gd name="connsiteY19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96805 w 1603731"/>
                <a:gd name="connsiteY53" fmla="*/ 1138364 h 2237491"/>
                <a:gd name="connsiteX54" fmla="*/ 1404969 w 1603731"/>
                <a:gd name="connsiteY54" fmla="*/ 1220652 h 2237491"/>
                <a:gd name="connsiteX55" fmla="*/ 1379037 w 1603731"/>
                <a:gd name="connsiteY55" fmla="*/ 1226499 h 2237491"/>
                <a:gd name="connsiteX56" fmla="*/ 1412972 w 1603731"/>
                <a:gd name="connsiteY56" fmla="*/ 1308787 h 2237491"/>
                <a:gd name="connsiteX57" fmla="*/ 1339271 w 1603731"/>
                <a:gd name="connsiteY57" fmla="*/ 1311391 h 2237491"/>
                <a:gd name="connsiteX58" fmla="*/ 1385440 w 1603731"/>
                <a:gd name="connsiteY58" fmla="*/ 1350580 h 2237491"/>
                <a:gd name="connsiteX59" fmla="*/ 1374075 w 1603731"/>
                <a:gd name="connsiteY59" fmla="*/ 1378948 h 2237491"/>
                <a:gd name="connsiteX60" fmla="*/ 1340139 w 1603731"/>
                <a:gd name="connsiteY60" fmla="*/ 1389559 h 2237491"/>
                <a:gd name="connsiteX61" fmla="*/ 1291321 w 1603731"/>
                <a:gd name="connsiteY61" fmla="*/ 1389648 h 2237491"/>
                <a:gd name="connsiteX62" fmla="*/ 1336937 w 1603731"/>
                <a:gd name="connsiteY62" fmla="*/ 1446294 h 2237491"/>
                <a:gd name="connsiteX63" fmla="*/ 1336937 w 1603731"/>
                <a:gd name="connsiteY63" fmla="*/ 1482241 h 2237491"/>
                <a:gd name="connsiteX64" fmla="*/ 1244619 w 1603731"/>
                <a:gd name="connsiteY64" fmla="*/ 1469918 h 2237491"/>
                <a:gd name="connsiteX65" fmla="*/ 1285462 w 1603731"/>
                <a:gd name="connsiteY65" fmla="*/ 1492994 h 2237491"/>
                <a:gd name="connsiteX66" fmla="*/ 1306203 w 1603731"/>
                <a:gd name="connsiteY66" fmla="*/ 1505454 h 2237491"/>
                <a:gd name="connsiteX67" fmla="*/ 1340139 w 1603731"/>
                <a:gd name="connsiteY67" fmla="*/ 1538977 h 2237491"/>
                <a:gd name="connsiteX68" fmla="*/ 1351504 w 1603731"/>
                <a:gd name="connsiteY68" fmla="*/ 1598744 h 2237491"/>
                <a:gd name="connsiteX69" fmla="*/ 1301241 w 1603731"/>
                <a:gd name="connsiteY69" fmla="*/ 1612170 h 2237491"/>
                <a:gd name="connsiteX70" fmla="*/ 1294691 w 1603731"/>
                <a:gd name="connsiteY70" fmla="*/ 1568847 h 2237491"/>
                <a:gd name="connsiteX71" fmla="*/ 1239773 w 1603731"/>
                <a:gd name="connsiteY71" fmla="*/ 1528582 h 2237491"/>
                <a:gd name="connsiteX72" fmla="*/ 1252079 w 1603731"/>
                <a:gd name="connsiteY72" fmla="*/ 1568019 h 2237491"/>
                <a:gd name="connsiteX73" fmla="*/ 1246470 w 1603731"/>
                <a:gd name="connsiteY73" fmla="*/ 1569888 h 2237491"/>
                <a:gd name="connsiteX74" fmla="*/ 1170270 w 1603731"/>
                <a:gd name="connsiteY74" fmla="*/ 1573698 h 2237491"/>
                <a:gd name="connsiteX75" fmla="*/ 1164555 w 1603731"/>
                <a:gd name="connsiteY75" fmla="*/ 1577508 h 2237491"/>
                <a:gd name="connsiteX76" fmla="*/ 1170270 w 1603731"/>
                <a:gd name="connsiteY76" fmla="*/ 1579413 h 2237491"/>
                <a:gd name="connsiteX77" fmla="*/ 1206465 w 1603731"/>
                <a:gd name="connsiteY77" fmla="*/ 1581318 h 2237491"/>
                <a:gd name="connsiteX78" fmla="*/ 1214085 w 1603731"/>
                <a:gd name="connsiteY78" fmla="*/ 1583223 h 2237491"/>
                <a:gd name="connsiteX79" fmla="*/ 1223610 w 1603731"/>
                <a:gd name="connsiteY79" fmla="*/ 1585128 h 2237491"/>
                <a:gd name="connsiteX80" fmla="*/ 1235040 w 1603731"/>
                <a:gd name="connsiteY80" fmla="*/ 1588938 h 2237491"/>
                <a:gd name="connsiteX81" fmla="*/ 1250280 w 1603731"/>
                <a:gd name="connsiteY81" fmla="*/ 1590843 h 2237491"/>
                <a:gd name="connsiteX82" fmla="*/ 1258955 w 1603731"/>
                <a:gd name="connsiteY82" fmla="*/ 1590054 h 2237491"/>
                <a:gd name="connsiteX83" fmla="*/ 1259302 w 1603731"/>
                <a:gd name="connsiteY83" fmla="*/ 1591164 h 2237491"/>
                <a:gd name="connsiteX84" fmla="*/ 1191759 w 1603731"/>
                <a:gd name="connsiteY84" fmla="*/ 1620023 h 2237491"/>
                <a:gd name="connsiteX85" fmla="*/ 1166879 w 1603731"/>
                <a:gd name="connsiteY85" fmla="*/ 1635586 h 2237491"/>
                <a:gd name="connsiteX86" fmla="*/ 1221126 w 1603731"/>
                <a:gd name="connsiteY86" fmla="*/ 1638747 h 2237491"/>
                <a:gd name="connsiteX87" fmla="*/ 1249444 w 1603731"/>
                <a:gd name="connsiteY87" fmla="*/ 1649933 h 2237491"/>
                <a:gd name="connsiteX88" fmla="*/ 1332135 w 1603731"/>
                <a:gd name="connsiteY88" fmla="*/ 1637506 h 2237491"/>
                <a:gd name="connsiteX89" fmla="*/ 1264104 w 1603731"/>
                <a:gd name="connsiteY89" fmla="*/ 1697273 h 2237491"/>
                <a:gd name="connsiteX90" fmla="*/ 1191270 w 1603731"/>
                <a:gd name="connsiteY90" fmla="*/ 1751193 h 2237491"/>
                <a:gd name="connsiteX91" fmla="*/ 1113634 w 1603731"/>
                <a:gd name="connsiteY91" fmla="*/ 1771981 h 2237491"/>
                <a:gd name="connsiteX92" fmla="*/ 1072462 w 1603731"/>
                <a:gd name="connsiteY92" fmla="*/ 1751026 h 2237491"/>
                <a:gd name="connsiteX93" fmla="*/ 1079220 w 1603731"/>
                <a:gd name="connsiteY93" fmla="*/ 1780778 h 2237491"/>
                <a:gd name="connsiteX94" fmla="*/ 1022872 w 1603731"/>
                <a:gd name="connsiteY94" fmla="*/ 1860333 h 2237491"/>
                <a:gd name="connsiteX95" fmla="*/ 967967 w 1603731"/>
                <a:gd name="connsiteY95" fmla="*/ 1902126 h 2237491"/>
                <a:gd name="connsiteX96" fmla="*/ 898604 w 1603731"/>
                <a:gd name="connsiteY96" fmla="*/ 1929534 h 2237491"/>
                <a:gd name="connsiteX97" fmla="*/ 859257 w 1603731"/>
                <a:gd name="connsiteY97" fmla="*/ 1897240 h 2237491"/>
                <a:gd name="connsiteX98" fmla="*/ 877205 w 1603731"/>
                <a:gd name="connsiteY98" fmla="*/ 1944567 h 2237491"/>
                <a:gd name="connsiteX99" fmla="*/ 852730 w 1603731"/>
                <a:gd name="connsiteY99" fmla="*/ 1986401 h 2237491"/>
                <a:gd name="connsiteX100" fmla="*/ 827370 w 1603731"/>
                <a:gd name="connsiteY100" fmla="*/ 1990893 h 2237491"/>
                <a:gd name="connsiteX101" fmla="*/ 854635 w 1603731"/>
                <a:gd name="connsiteY101" fmla="*/ 2008235 h 2237491"/>
                <a:gd name="connsiteX102" fmla="*/ 838467 w 1603731"/>
                <a:gd name="connsiteY102" fmla="*/ 2043965 h 2237491"/>
                <a:gd name="connsiteX103" fmla="*/ 800178 w 1603731"/>
                <a:gd name="connsiteY103" fmla="*/ 2070346 h 2237491"/>
                <a:gd name="connsiteX104" fmla="*/ 807733 w 1603731"/>
                <a:gd name="connsiteY104" fmla="*/ 2126253 h 2237491"/>
                <a:gd name="connsiteX105" fmla="*/ 796368 w 1603731"/>
                <a:gd name="connsiteY105" fmla="*/ 2168046 h 2237491"/>
                <a:gd name="connsiteX106" fmla="*/ 790718 w 1603731"/>
                <a:gd name="connsiteY106" fmla="*/ 2228849 h 2237491"/>
                <a:gd name="connsiteX107" fmla="*/ 755923 w 1603731"/>
                <a:gd name="connsiteY107" fmla="*/ 2237457 h 2237491"/>
                <a:gd name="connsiteX108" fmla="*/ 746105 w 1603731"/>
                <a:gd name="connsiteY108" fmla="*/ 2217419 h 2237491"/>
                <a:gd name="connsiteX109" fmla="*/ 711058 w 1603731"/>
                <a:gd name="connsiteY109" fmla="*/ 2211819 h 2237491"/>
                <a:gd name="connsiteX110" fmla="*/ 681193 w 1603731"/>
                <a:gd name="connsiteY110" fmla="*/ 2178657 h 2237491"/>
                <a:gd name="connsiteX111" fmla="*/ 655503 w 1603731"/>
                <a:gd name="connsiteY111" fmla="*/ 2178657 h 2237491"/>
                <a:gd name="connsiteX112" fmla="*/ 627970 w 1603731"/>
                <a:gd name="connsiteY112" fmla="*/ 2150073 h 2237491"/>
                <a:gd name="connsiteX113" fmla="*/ 614918 w 1603731"/>
                <a:gd name="connsiteY113" fmla="*/ 2113544 h 2237491"/>
                <a:gd name="connsiteX114" fmla="*/ 617054 w 1603731"/>
                <a:gd name="connsiteY114" fmla="*/ 2083633 h 2237491"/>
                <a:gd name="connsiteX115" fmla="*/ 588302 w 1603731"/>
                <a:gd name="connsiteY115" fmla="*/ 2067629 h 2237491"/>
                <a:gd name="connsiteX116" fmla="*/ 597827 w 1603731"/>
                <a:gd name="connsiteY116" fmla="*/ 2040903 h 2237491"/>
                <a:gd name="connsiteX117" fmla="*/ 567916 w 1603731"/>
                <a:gd name="connsiteY117" fmla="*/ 2036631 h 2237491"/>
                <a:gd name="connsiteX118" fmla="*/ 549410 w 1603731"/>
                <a:gd name="connsiteY118" fmla="*/ 2013101 h 2237491"/>
                <a:gd name="connsiteX119" fmla="*/ 557272 w 1603731"/>
                <a:gd name="connsiteY119" fmla="*/ 1987216 h 2237491"/>
                <a:gd name="connsiteX120" fmla="*/ 533733 w 1603731"/>
                <a:gd name="connsiteY120" fmla="*/ 1978947 h 2237491"/>
                <a:gd name="connsiteX121" fmla="*/ 549798 w 1603731"/>
                <a:gd name="connsiteY121" fmla="*/ 1946389 h 2237491"/>
                <a:gd name="connsiteX122" fmla="*/ 516641 w 1603731"/>
                <a:gd name="connsiteY122" fmla="*/ 1934081 h 2237491"/>
                <a:gd name="connsiteX123" fmla="*/ 513037 w 1603731"/>
                <a:gd name="connsiteY123" fmla="*/ 1896063 h 2237491"/>
                <a:gd name="connsiteX124" fmla="*/ 524402 w 1603731"/>
                <a:gd name="connsiteY124" fmla="*/ 1852754 h 2237491"/>
                <a:gd name="connsiteX125" fmla="*/ 505033 w 1603731"/>
                <a:gd name="connsiteY125" fmla="*/ 1828933 h 2237491"/>
                <a:gd name="connsiteX126" fmla="*/ 532566 w 1603731"/>
                <a:gd name="connsiteY126" fmla="*/ 1757040 h 2237491"/>
                <a:gd name="connsiteX127" fmla="*/ 569703 w 1603731"/>
                <a:gd name="connsiteY127" fmla="*/ 1733219 h 2237491"/>
                <a:gd name="connsiteX128" fmla="*/ 582669 w 1603731"/>
                <a:gd name="connsiteY128" fmla="*/ 1704852 h 2237491"/>
                <a:gd name="connsiteX129" fmla="*/ 585871 w 1603731"/>
                <a:gd name="connsiteY129" fmla="*/ 1650931 h 2237491"/>
                <a:gd name="connsiteX130" fmla="*/ 555136 w 1603731"/>
                <a:gd name="connsiteY130" fmla="*/ 1673452 h 2237491"/>
                <a:gd name="connsiteX131" fmla="*/ 521824 w 1603731"/>
                <a:gd name="connsiteY131" fmla="*/ 1652087 h 2237491"/>
                <a:gd name="connsiteX132" fmla="*/ 485504 w 1603731"/>
                <a:gd name="connsiteY132" fmla="*/ 1622564 h 2237491"/>
                <a:gd name="connsiteX133" fmla="*/ 493668 w 1603731"/>
                <a:gd name="connsiteY133" fmla="*/ 1588349 h 2237491"/>
                <a:gd name="connsiteX134" fmla="*/ 559657 w 1603731"/>
                <a:gd name="connsiteY134" fmla="*/ 1628667 h 2237491"/>
                <a:gd name="connsiteX135" fmla="*/ 574505 w 1603731"/>
                <a:gd name="connsiteY135" fmla="*/ 1606106 h 2237491"/>
                <a:gd name="connsiteX136" fmla="*/ 527604 w 1603731"/>
                <a:gd name="connsiteY136" fmla="*/ 1555434 h 2237491"/>
                <a:gd name="connsiteX137" fmla="*/ 505033 w 1603731"/>
                <a:gd name="connsiteY137" fmla="*/ 1531397 h 2237491"/>
                <a:gd name="connsiteX138" fmla="*/ 479101 w 1603731"/>
                <a:gd name="connsiteY138" fmla="*/ 1542008 h 2237491"/>
                <a:gd name="connsiteX139" fmla="*/ 456371 w 1603731"/>
                <a:gd name="connsiteY139" fmla="*/ 1524035 h 2237491"/>
                <a:gd name="connsiteX140" fmla="*/ 485504 w 1603731"/>
                <a:gd name="connsiteY140" fmla="*/ 1449326 h 2237491"/>
                <a:gd name="connsiteX141" fmla="*/ 470938 w 1603731"/>
                <a:gd name="connsiteY141" fmla="*/ 1422474 h 2237491"/>
                <a:gd name="connsiteX142" fmla="*/ 448367 w 1603731"/>
                <a:gd name="connsiteY142" fmla="*/ 1361191 h 2237491"/>
                <a:gd name="connsiteX143" fmla="*/ 417633 w 1603731"/>
                <a:gd name="connsiteY143" fmla="*/ 1270025 h 2237491"/>
                <a:gd name="connsiteX144" fmla="*/ 383537 w 1603731"/>
                <a:gd name="connsiteY144" fmla="*/ 1234078 h 2237491"/>
                <a:gd name="connsiteX145" fmla="*/ 383537 w 1603731"/>
                <a:gd name="connsiteY145" fmla="*/ 1192284 h 2237491"/>
                <a:gd name="connsiteX146" fmla="*/ 314065 w 1603731"/>
                <a:gd name="connsiteY146" fmla="*/ 1135332 h 2237491"/>
                <a:gd name="connsiteX147" fmla="*/ 260600 w 1603731"/>
                <a:gd name="connsiteY147" fmla="*/ 1127970 h 2237491"/>
                <a:gd name="connsiteX148" fmla="*/ 187767 w 1603731"/>
                <a:gd name="connsiteY148" fmla="*/ 1131001 h 2237491"/>
                <a:gd name="connsiteX149" fmla="*/ 126298 w 1603731"/>
                <a:gd name="connsiteY149" fmla="*/ 1142911 h 2237491"/>
                <a:gd name="connsiteX150" fmla="*/ 112709 w 1603731"/>
                <a:gd name="connsiteY150" fmla="*/ 1087915 h 2237491"/>
                <a:gd name="connsiteX151" fmla="*/ 50103 w 1603731"/>
                <a:gd name="connsiteY151" fmla="*/ 1042867 h 2237491"/>
                <a:gd name="connsiteX152" fmla="*/ 118135 w 1603731"/>
                <a:gd name="connsiteY152" fmla="*/ 1008436 h 2237491"/>
                <a:gd name="connsiteX153" fmla="*/ 168398 w 1603731"/>
                <a:gd name="connsiteY153" fmla="*/ 1000856 h 2237491"/>
                <a:gd name="connsiteX154" fmla="*/ 181575 w 1603731"/>
                <a:gd name="connsiteY154" fmla="*/ 975528 h 2237491"/>
                <a:gd name="connsiteX155" fmla="*/ 58267 w 1603731"/>
                <a:gd name="connsiteY155" fmla="*/ 972489 h 2237491"/>
                <a:gd name="connsiteX156" fmla="*/ 0 w 1603731"/>
                <a:gd name="connsiteY156" fmla="*/ 926148 h 2237491"/>
                <a:gd name="connsiteX157" fmla="*/ 3202 w 1603731"/>
                <a:gd name="connsiteY157" fmla="*/ 879806 h 2237491"/>
                <a:gd name="connsiteX158" fmla="*/ 103568 w 1603731"/>
                <a:gd name="connsiteY158" fmla="*/ 823071 h 2237491"/>
                <a:gd name="connsiteX159" fmla="*/ 191448 w 1603731"/>
                <a:gd name="connsiteY159" fmla="*/ 806376 h 2237491"/>
                <a:gd name="connsiteX160" fmla="*/ 220471 w 1603731"/>
                <a:gd name="connsiteY160" fmla="*/ 670116 h 2237491"/>
                <a:gd name="connsiteX161" fmla="*/ 147029 w 1603731"/>
                <a:gd name="connsiteY161" fmla="*/ 630485 h 2237491"/>
                <a:gd name="connsiteX162" fmla="*/ 190714 w 1603731"/>
                <a:gd name="connsiteY162" fmla="*/ 552578 h 2237491"/>
                <a:gd name="connsiteX163" fmla="*/ 219675 w 1603731"/>
                <a:gd name="connsiteY163" fmla="*/ 556428 h 2237491"/>
                <a:gd name="connsiteX164" fmla="*/ 231105 w 1603731"/>
                <a:gd name="connsiteY164" fmla="*/ 560238 h 2237491"/>
                <a:gd name="connsiteX165" fmla="*/ 214945 w 1603731"/>
                <a:gd name="connsiteY165" fmla="*/ 530290 h 2237491"/>
                <a:gd name="connsiteX166" fmla="*/ 286532 w 1603731"/>
                <a:gd name="connsiteY166" fmla="*/ 483741 h 2237491"/>
                <a:gd name="connsiteX167" fmla="*/ 275167 w 1603731"/>
                <a:gd name="connsiteY167" fmla="*/ 410548 h 2237491"/>
                <a:gd name="connsiteX168" fmla="*/ 341438 w 1603731"/>
                <a:gd name="connsiteY168" fmla="*/ 364207 h 2237491"/>
                <a:gd name="connsiteX169" fmla="*/ 398745 w 1603731"/>
                <a:gd name="connsiteY169" fmla="*/ 390693 h 2237491"/>
                <a:gd name="connsiteX170" fmla="*/ 409404 w 1603731"/>
                <a:gd name="connsiteY170" fmla="*/ 323631 h 2237491"/>
                <a:gd name="connsiteX171" fmla="*/ 471135 w 1603731"/>
                <a:gd name="connsiteY171" fmla="*/ 377358 h 2237491"/>
                <a:gd name="connsiteX172" fmla="*/ 501672 w 1603731"/>
                <a:gd name="connsiteY172" fmla="*/ 314885 h 2237491"/>
                <a:gd name="connsiteX173" fmla="*/ 532566 w 1603731"/>
                <a:gd name="connsiteY173" fmla="*/ 392575 h 2237491"/>
                <a:gd name="connsiteX174" fmla="*/ 600437 w 1603731"/>
                <a:gd name="connsiteY174" fmla="*/ 292530 h 2237491"/>
                <a:gd name="connsiteX175" fmla="*/ 661906 w 1603731"/>
                <a:gd name="connsiteY175" fmla="*/ 359876 h 2237491"/>
                <a:gd name="connsiteX176" fmla="*/ 700804 w 1603731"/>
                <a:gd name="connsiteY176" fmla="*/ 374818 h 2237491"/>
                <a:gd name="connsiteX177" fmla="*/ 754268 w 1603731"/>
                <a:gd name="connsiteY177" fmla="*/ 427006 h 2237491"/>
                <a:gd name="connsiteX178" fmla="*/ 689438 w 1603731"/>
                <a:gd name="connsiteY178" fmla="*/ 335840 h 2237491"/>
                <a:gd name="connsiteX179" fmla="*/ 692800 w 1603731"/>
                <a:gd name="connsiteY179" fmla="*/ 258099 h 2237491"/>
                <a:gd name="connsiteX180" fmla="*/ 665724 w 1603731"/>
                <a:gd name="connsiteY180" fmla="*/ 216399 h 2237491"/>
                <a:gd name="connsiteX181" fmla="*/ 746824 w 1603731"/>
                <a:gd name="connsiteY181" fmla="*/ 218427 h 2237491"/>
                <a:gd name="connsiteX182" fmla="*/ 754934 w 1603731"/>
                <a:gd name="connsiteY182" fmla="*/ 204234 h 2237491"/>
                <a:gd name="connsiteX183" fmla="*/ 758988 w 1603731"/>
                <a:gd name="connsiteY183" fmla="*/ 198152 h 2237491"/>
                <a:gd name="connsiteX184" fmla="*/ 680426 w 1603731"/>
                <a:gd name="connsiteY184" fmla="*/ 188229 h 2237491"/>
                <a:gd name="connsiteX185" fmla="*/ 675861 w 1603731"/>
                <a:gd name="connsiteY185" fmla="*/ 169767 h 2237491"/>
                <a:gd name="connsiteX186" fmla="*/ 706274 w 1603731"/>
                <a:gd name="connsiteY186" fmla="*/ 141382 h 2237491"/>
                <a:gd name="connsiteX187" fmla="*/ 728576 w 1603731"/>
                <a:gd name="connsiteY187" fmla="*/ 123135 h 2237491"/>
                <a:gd name="connsiteX188" fmla="*/ 752906 w 1603731"/>
                <a:gd name="connsiteY188" fmla="*/ 139354 h 2237491"/>
                <a:gd name="connsiteX189" fmla="*/ 773180 w 1603731"/>
                <a:gd name="connsiteY189" fmla="*/ 90694 h 2237491"/>
                <a:gd name="connsiteX190" fmla="*/ 813731 w 1603731"/>
                <a:gd name="connsiteY190" fmla="*/ 108943 h 2237491"/>
                <a:gd name="connsiteX191" fmla="*/ 815758 w 1603731"/>
                <a:gd name="connsiteY191" fmla="*/ 88668 h 2237491"/>
                <a:gd name="connsiteX192" fmla="*/ 823868 w 1603731"/>
                <a:gd name="connsiteY192" fmla="*/ 60283 h 2237491"/>
                <a:gd name="connsiteX193" fmla="*/ 856985 w 1603731"/>
                <a:gd name="connsiteY193" fmla="*/ 120333 h 2237491"/>
                <a:gd name="connsiteX194" fmla="*/ 866446 w 1603731"/>
                <a:gd name="connsiteY194" fmla="*/ 82585 h 2237491"/>
                <a:gd name="connsiteX195" fmla="*/ 860363 w 1603731"/>
                <a:gd name="connsiteY195" fmla="*/ 42036 h 2237491"/>
                <a:gd name="connsiteX196" fmla="*/ 909023 w 1603731"/>
                <a:gd name="connsiteY196" fmla="*/ 19732 h 2237491"/>
                <a:gd name="connsiteX197" fmla="*/ 949573 w 1603731"/>
                <a:gd name="connsiteY197" fmla="*/ 21760 h 2237491"/>
                <a:gd name="connsiteX198" fmla="*/ 1004783 w 1603731"/>
                <a:gd name="connsiteY19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12972 w 1603731"/>
                <a:gd name="connsiteY57" fmla="*/ 1308787 h 2237491"/>
                <a:gd name="connsiteX58" fmla="*/ 1339271 w 1603731"/>
                <a:gd name="connsiteY58" fmla="*/ 1311391 h 2237491"/>
                <a:gd name="connsiteX59" fmla="*/ 1385440 w 1603731"/>
                <a:gd name="connsiteY59" fmla="*/ 1350580 h 2237491"/>
                <a:gd name="connsiteX60" fmla="*/ 1374075 w 1603731"/>
                <a:gd name="connsiteY60" fmla="*/ 1378948 h 2237491"/>
                <a:gd name="connsiteX61" fmla="*/ 1340139 w 1603731"/>
                <a:gd name="connsiteY61" fmla="*/ 1389559 h 2237491"/>
                <a:gd name="connsiteX62" fmla="*/ 1291321 w 1603731"/>
                <a:gd name="connsiteY62" fmla="*/ 1389648 h 2237491"/>
                <a:gd name="connsiteX63" fmla="*/ 1336937 w 1603731"/>
                <a:gd name="connsiteY63" fmla="*/ 1446294 h 2237491"/>
                <a:gd name="connsiteX64" fmla="*/ 1336937 w 1603731"/>
                <a:gd name="connsiteY64" fmla="*/ 1482241 h 2237491"/>
                <a:gd name="connsiteX65" fmla="*/ 1244619 w 1603731"/>
                <a:gd name="connsiteY65" fmla="*/ 1469918 h 2237491"/>
                <a:gd name="connsiteX66" fmla="*/ 1285462 w 1603731"/>
                <a:gd name="connsiteY66" fmla="*/ 1492994 h 2237491"/>
                <a:gd name="connsiteX67" fmla="*/ 1306203 w 1603731"/>
                <a:gd name="connsiteY67" fmla="*/ 1505454 h 2237491"/>
                <a:gd name="connsiteX68" fmla="*/ 1340139 w 1603731"/>
                <a:gd name="connsiteY68" fmla="*/ 1538977 h 2237491"/>
                <a:gd name="connsiteX69" fmla="*/ 1351504 w 1603731"/>
                <a:gd name="connsiteY69" fmla="*/ 1598744 h 2237491"/>
                <a:gd name="connsiteX70" fmla="*/ 1301241 w 1603731"/>
                <a:gd name="connsiteY70" fmla="*/ 1612170 h 2237491"/>
                <a:gd name="connsiteX71" fmla="*/ 1294691 w 1603731"/>
                <a:gd name="connsiteY71" fmla="*/ 1568847 h 2237491"/>
                <a:gd name="connsiteX72" fmla="*/ 1239773 w 1603731"/>
                <a:gd name="connsiteY72" fmla="*/ 1528582 h 2237491"/>
                <a:gd name="connsiteX73" fmla="*/ 1252079 w 1603731"/>
                <a:gd name="connsiteY73" fmla="*/ 1568019 h 2237491"/>
                <a:gd name="connsiteX74" fmla="*/ 1246470 w 1603731"/>
                <a:gd name="connsiteY74" fmla="*/ 1569888 h 2237491"/>
                <a:gd name="connsiteX75" fmla="*/ 1170270 w 1603731"/>
                <a:gd name="connsiteY75" fmla="*/ 1573698 h 2237491"/>
                <a:gd name="connsiteX76" fmla="*/ 1164555 w 1603731"/>
                <a:gd name="connsiteY76" fmla="*/ 1577508 h 2237491"/>
                <a:gd name="connsiteX77" fmla="*/ 1170270 w 1603731"/>
                <a:gd name="connsiteY77" fmla="*/ 1579413 h 2237491"/>
                <a:gd name="connsiteX78" fmla="*/ 1206465 w 1603731"/>
                <a:gd name="connsiteY78" fmla="*/ 1581318 h 2237491"/>
                <a:gd name="connsiteX79" fmla="*/ 1214085 w 1603731"/>
                <a:gd name="connsiteY79" fmla="*/ 1583223 h 2237491"/>
                <a:gd name="connsiteX80" fmla="*/ 1223610 w 1603731"/>
                <a:gd name="connsiteY80" fmla="*/ 1585128 h 2237491"/>
                <a:gd name="connsiteX81" fmla="*/ 1235040 w 1603731"/>
                <a:gd name="connsiteY81" fmla="*/ 1588938 h 2237491"/>
                <a:gd name="connsiteX82" fmla="*/ 1250280 w 1603731"/>
                <a:gd name="connsiteY82" fmla="*/ 1590843 h 2237491"/>
                <a:gd name="connsiteX83" fmla="*/ 1258955 w 1603731"/>
                <a:gd name="connsiteY83" fmla="*/ 1590054 h 2237491"/>
                <a:gd name="connsiteX84" fmla="*/ 1259302 w 1603731"/>
                <a:gd name="connsiteY84" fmla="*/ 1591164 h 2237491"/>
                <a:gd name="connsiteX85" fmla="*/ 1191759 w 1603731"/>
                <a:gd name="connsiteY85" fmla="*/ 1620023 h 2237491"/>
                <a:gd name="connsiteX86" fmla="*/ 1166879 w 1603731"/>
                <a:gd name="connsiteY86" fmla="*/ 1635586 h 2237491"/>
                <a:gd name="connsiteX87" fmla="*/ 1221126 w 1603731"/>
                <a:gd name="connsiteY87" fmla="*/ 1638747 h 2237491"/>
                <a:gd name="connsiteX88" fmla="*/ 1249444 w 1603731"/>
                <a:gd name="connsiteY88" fmla="*/ 1649933 h 2237491"/>
                <a:gd name="connsiteX89" fmla="*/ 1332135 w 1603731"/>
                <a:gd name="connsiteY89" fmla="*/ 1637506 h 2237491"/>
                <a:gd name="connsiteX90" fmla="*/ 1264104 w 1603731"/>
                <a:gd name="connsiteY90" fmla="*/ 1697273 h 2237491"/>
                <a:gd name="connsiteX91" fmla="*/ 1191270 w 1603731"/>
                <a:gd name="connsiteY91" fmla="*/ 1751193 h 2237491"/>
                <a:gd name="connsiteX92" fmla="*/ 1113634 w 1603731"/>
                <a:gd name="connsiteY92" fmla="*/ 1771981 h 2237491"/>
                <a:gd name="connsiteX93" fmla="*/ 1072462 w 1603731"/>
                <a:gd name="connsiteY93" fmla="*/ 1751026 h 2237491"/>
                <a:gd name="connsiteX94" fmla="*/ 1079220 w 1603731"/>
                <a:gd name="connsiteY94" fmla="*/ 1780778 h 2237491"/>
                <a:gd name="connsiteX95" fmla="*/ 1022872 w 1603731"/>
                <a:gd name="connsiteY95" fmla="*/ 1860333 h 2237491"/>
                <a:gd name="connsiteX96" fmla="*/ 967967 w 1603731"/>
                <a:gd name="connsiteY96" fmla="*/ 1902126 h 2237491"/>
                <a:gd name="connsiteX97" fmla="*/ 898604 w 1603731"/>
                <a:gd name="connsiteY97" fmla="*/ 1929534 h 2237491"/>
                <a:gd name="connsiteX98" fmla="*/ 859257 w 1603731"/>
                <a:gd name="connsiteY98" fmla="*/ 1897240 h 2237491"/>
                <a:gd name="connsiteX99" fmla="*/ 877205 w 1603731"/>
                <a:gd name="connsiteY99" fmla="*/ 1944567 h 2237491"/>
                <a:gd name="connsiteX100" fmla="*/ 852730 w 1603731"/>
                <a:gd name="connsiteY100" fmla="*/ 1986401 h 2237491"/>
                <a:gd name="connsiteX101" fmla="*/ 827370 w 1603731"/>
                <a:gd name="connsiteY101" fmla="*/ 1990893 h 2237491"/>
                <a:gd name="connsiteX102" fmla="*/ 854635 w 1603731"/>
                <a:gd name="connsiteY102" fmla="*/ 2008235 h 2237491"/>
                <a:gd name="connsiteX103" fmla="*/ 838467 w 1603731"/>
                <a:gd name="connsiteY103" fmla="*/ 2043965 h 2237491"/>
                <a:gd name="connsiteX104" fmla="*/ 800178 w 1603731"/>
                <a:gd name="connsiteY104" fmla="*/ 2070346 h 2237491"/>
                <a:gd name="connsiteX105" fmla="*/ 807733 w 1603731"/>
                <a:gd name="connsiteY105" fmla="*/ 2126253 h 2237491"/>
                <a:gd name="connsiteX106" fmla="*/ 796368 w 1603731"/>
                <a:gd name="connsiteY106" fmla="*/ 2168046 h 2237491"/>
                <a:gd name="connsiteX107" fmla="*/ 790718 w 1603731"/>
                <a:gd name="connsiteY107" fmla="*/ 2228849 h 2237491"/>
                <a:gd name="connsiteX108" fmla="*/ 755923 w 1603731"/>
                <a:gd name="connsiteY108" fmla="*/ 2237457 h 2237491"/>
                <a:gd name="connsiteX109" fmla="*/ 746105 w 1603731"/>
                <a:gd name="connsiteY109" fmla="*/ 2217419 h 2237491"/>
                <a:gd name="connsiteX110" fmla="*/ 711058 w 1603731"/>
                <a:gd name="connsiteY110" fmla="*/ 2211819 h 2237491"/>
                <a:gd name="connsiteX111" fmla="*/ 681193 w 1603731"/>
                <a:gd name="connsiteY111" fmla="*/ 2178657 h 2237491"/>
                <a:gd name="connsiteX112" fmla="*/ 655503 w 1603731"/>
                <a:gd name="connsiteY112" fmla="*/ 2178657 h 2237491"/>
                <a:gd name="connsiteX113" fmla="*/ 627970 w 1603731"/>
                <a:gd name="connsiteY113" fmla="*/ 2150073 h 2237491"/>
                <a:gd name="connsiteX114" fmla="*/ 614918 w 1603731"/>
                <a:gd name="connsiteY114" fmla="*/ 2113544 h 2237491"/>
                <a:gd name="connsiteX115" fmla="*/ 617054 w 1603731"/>
                <a:gd name="connsiteY115" fmla="*/ 2083633 h 2237491"/>
                <a:gd name="connsiteX116" fmla="*/ 588302 w 1603731"/>
                <a:gd name="connsiteY116" fmla="*/ 2067629 h 2237491"/>
                <a:gd name="connsiteX117" fmla="*/ 597827 w 1603731"/>
                <a:gd name="connsiteY117" fmla="*/ 2040903 h 2237491"/>
                <a:gd name="connsiteX118" fmla="*/ 567916 w 1603731"/>
                <a:gd name="connsiteY118" fmla="*/ 2036631 h 2237491"/>
                <a:gd name="connsiteX119" fmla="*/ 549410 w 1603731"/>
                <a:gd name="connsiteY119" fmla="*/ 2013101 h 2237491"/>
                <a:gd name="connsiteX120" fmla="*/ 557272 w 1603731"/>
                <a:gd name="connsiteY120" fmla="*/ 1987216 h 2237491"/>
                <a:gd name="connsiteX121" fmla="*/ 533733 w 1603731"/>
                <a:gd name="connsiteY121" fmla="*/ 1978947 h 2237491"/>
                <a:gd name="connsiteX122" fmla="*/ 549798 w 1603731"/>
                <a:gd name="connsiteY122" fmla="*/ 1946389 h 2237491"/>
                <a:gd name="connsiteX123" fmla="*/ 516641 w 1603731"/>
                <a:gd name="connsiteY123" fmla="*/ 1934081 h 2237491"/>
                <a:gd name="connsiteX124" fmla="*/ 513037 w 1603731"/>
                <a:gd name="connsiteY124" fmla="*/ 1896063 h 2237491"/>
                <a:gd name="connsiteX125" fmla="*/ 524402 w 1603731"/>
                <a:gd name="connsiteY125" fmla="*/ 1852754 h 2237491"/>
                <a:gd name="connsiteX126" fmla="*/ 505033 w 1603731"/>
                <a:gd name="connsiteY126" fmla="*/ 1828933 h 2237491"/>
                <a:gd name="connsiteX127" fmla="*/ 532566 w 1603731"/>
                <a:gd name="connsiteY127" fmla="*/ 1757040 h 2237491"/>
                <a:gd name="connsiteX128" fmla="*/ 569703 w 1603731"/>
                <a:gd name="connsiteY128" fmla="*/ 1733219 h 2237491"/>
                <a:gd name="connsiteX129" fmla="*/ 582669 w 1603731"/>
                <a:gd name="connsiteY129" fmla="*/ 1704852 h 2237491"/>
                <a:gd name="connsiteX130" fmla="*/ 585871 w 1603731"/>
                <a:gd name="connsiteY130" fmla="*/ 1650931 h 2237491"/>
                <a:gd name="connsiteX131" fmla="*/ 555136 w 1603731"/>
                <a:gd name="connsiteY131" fmla="*/ 1673452 h 2237491"/>
                <a:gd name="connsiteX132" fmla="*/ 521824 w 1603731"/>
                <a:gd name="connsiteY132" fmla="*/ 1652087 h 2237491"/>
                <a:gd name="connsiteX133" fmla="*/ 485504 w 1603731"/>
                <a:gd name="connsiteY133" fmla="*/ 1622564 h 2237491"/>
                <a:gd name="connsiteX134" fmla="*/ 493668 w 1603731"/>
                <a:gd name="connsiteY134" fmla="*/ 1588349 h 2237491"/>
                <a:gd name="connsiteX135" fmla="*/ 559657 w 1603731"/>
                <a:gd name="connsiteY135" fmla="*/ 1628667 h 2237491"/>
                <a:gd name="connsiteX136" fmla="*/ 574505 w 1603731"/>
                <a:gd name="connsiteY136" fmla="*/ 1606106 h 2237491"/>
                <a:gd name="connsiteX137" fmla="*/ 527604 w 1603731"/>
                <a:gd name="connsiteY137" fmla="*/ 1555434 h 2237491"/>
                <a:gd name="connsiteX138" fmla="*/ 505033 w 1603731"/>
                <a:gd name="connsiteY138" fmla="*/ 1531397 h 2237491"/>
                <a:gd name="connsiteX139" fmla="*/ 479101 w 1603731"/>
                <a:gd name="connsiteY139" fmla="*/ 1542008 h 2237491"/>
                <a:gd name="connsiteX140" fmla="*/ 456371 w 1603731"/>
                <a:gd name="connsiteY140" fmla="*/ 1524035 h 2237491"/>
                <a:gd name="connsiteX141" fmla="*/ 485504 w 1603731"/>
                <a:gd name="connsiteY141" fmla="*/ 1449326 h 2237491"/>
                <a:gd name="connsiteX142" fmla="*/ 470938 w 1603731"/>
                <a:gd name="connsiteY142" fmla="*/ 1422474 h 2237491"/>
                <a:gd name="connsiteX143" fmla="*/ 448367 w 1603731"/>
                <a:gd name="connsiteY143" fmla="*/ 1361191 h 2237491"/>
                <a:gd name="connsiteX144" fmla="*/ 417633 w 1603731"/>
                <a:gd name="connsiteY144" fmla="*/ 1270025 h 2237491"/>
                <a:gd name="connsiteX145" fmla="*/ 383537 w 1603731"/>
                <a:gd name="connsiteY145" fmla="*/ 1234078 h 2237491"/>
                <a:gd name="connsiteX146" fmla="*/ 383537 w 1603731"/>
                <a:gd name="connsiteY146" fmla="*/ 1192284 h 2237491"/>
                <a:gd name="connsiteX147" fmla="*/ 314065 w 1603731"/>
                <a:gd name="connsiteY147" fmla="*/ 1135332 h 2237491"/>
                <a:gd name="connsiteX148" fmla="*/ 260600 w 1603731"/>
                <a:gd name="connsiteY148" fmla="*/ 1127970 h 2237491"/>
                <a:gd name="connsiteX149" fmla="*/ 187767 w 1603731"/>
                <a:gd name="connsiteY149" fmla="*/ 1131001 h 2237491"/>
                <a:gd name="connsiteX150" fmla="*/ 126298 w 1603731"/>
                <a:gd name="connsiteY150" fmla="*/ 1142911 h 2237491"/>
                <a:gd name="connsiteX151" fmla="*/ 112709 w 1603731"/>
                <a:gd name="connsiteY151" fmla="*/ 1087915 h 2237491"/>
                <a:gd name="connsiteX152" fmla="*/ 50103 w 1603731"/>
                <a:gd name="connsiteY152" fmla="*/ 1042867 h 2237491"/>
                <a:gd name="connsiteX153" fmla="*/ 118135 w 1603731"/>
                <a:gd name="connsiteY153" fmla="*/ 1008436 h 2237491"/>
                <a:gd name="connsiteX154" fmla="*/ 168398 w 1603731"/>
                <a:gd name="connsiteY154" fmla="*/ 1000856 h 2237491"/>
                <a:gd name="connsiteX155" fmla="*/ 181575 w 1603731"/>
                <a:gd name="connsiteY155" fmla="*/ 975528 h 2237491"/>
                <a:gd name="connsiteX156" fmla="*/ 58267 w 1603731"/>
                <a:gd name="connsiteY156" fmla="*/ 972489 h 2237491"/>
                <a:gd name="connsiteX157" fmla="*/ 0 w 1603731"/>
                <a:gd name="connsiteY157" fmla="*/ 926148 h 2237491"/>
                <a:gd name="connsiteX158" fmla="*/ 3202 w 1603731"/>
                <a:gd name="connsiteY158" fmla="*/ 879806 h 2237491"/>
                <a:gd name="connsiteX159" fmla="*/ 103568 w 1603731"/>
                <a:gd name="connsiteY159" fmla="*/ 823071 h 2237491"/>
                <a:gd name="connsiteX160" fmla="*/ 191448 w 1603731"/>
                <a:gd name="connsiteY160" fmla="*/ 806376 h 2237491"/>
                <a:gd name="connsiteX161" fmla="*/ 220471 w 1603731"/>
                <a:gd name="connsiteY161" fmla="*/ 670116 h 2237491"/>
                <a:gd name="connsiteX162" fmla="*/ 147029 w 1603731"/>
                <a:gd name="connsiteY162" fmla="*/ 630485 h 2237491"/>
                <a:gd name="connsiteX163" fmla="*/ 190714 w 1603731"/>
                <a:gd name="connsiteY163" fmla="*/ 552578 h 2237491"/>
                <a:gd name="connsiteX164" fmla="*/ 219675 w 1603731"/>
                <a:gd name="connsiteY164" fmla="*/ 556428 h 2237491"/>
                <a:gd name="connsiteX165" fmla="*/ 231105 w 1603731"/>
                <a:gd name="connsiteY165" fmla="*/ 560238 h 2237491"/>
                <a:gd name="connsiteX166" fmla="*/ 214945 w 1603731"/>
                <a:gd name="connsiteY166" fmla="*/ 530290 h 2237491"/>
                <a:gd name="connsiteX167" fmla="*/ 286532 w 1603731"/>
                <a:gd name="connsiteY167" fmla="*/ 483741 h 2237491"/>
                <a:gd name="connsiteX168" fmla="*/ 275167 w 1603731"/>
                <a:gd name="connsiteY168" fmla="*/ 410548 h 2237491"/>
                <a:gd name="connsiteX169" fmla="*/ 341438 w 1603731"/>
                <a:gd name="connsiteY169" fmla="*/ 364207 h 2237491"/>
                <a:gd name="connsiteX170" fmla="*/ 398745 w 1603731"/>
                <a:gd name="connsiteY170" fmla="*/ 390693 h 2237491"/>
                <a:gd name="connsiteX171" fmla="*/ 409404 w 1603731"/>
                <a:gd name="connsiteY171" fmla="*/ 323631 h 2237491"/>
                <a:gd name="connsiteX172" fmla="*/ 471135 w 1603731"/>
                <a:gd name="connsiteY172" fmla="*/ 377358 h 2237491"/>
                <a:gd name="connsiteX173" fmla="*/ 501672 w 1603731"/>
                <a:gd name="connsiteY173" fmla="*/ 314885 h 2237491"/>
                <a:gd name="connsiteX174" fmla="*/ 532566 w 1603731"/>
                <a:gd name="connsiteY174" fmla="*/ 392575 h 2237491"/>
                <a:gd name="connsiteX175" fmla="*/ 600437 w 1603731"/>
                <a:gd name="connsiteY175" fmla="*/ 292530 h 2237491"/>
                <a:gd name="connsiteX176" fmla="*/ 661906 w 1603731"/>
                <a:gd name="connsiteY176" fmla="*/ 359876 h 2237491"/>
                <a:gd name="connsiteX177" fmla="*/ 700804 w 1603731"/>
                <a:gd name="connsiteY177" fmla="*/ 374818 h 2237491"/>
                <a:gd name="connsiteX178" fmla="*/ 754268 w 1603731"/>
                <a:gd name="connsiteY178" fmla="*/ 427006 h 2237491"/>
                <a:gd name="connsiteX179" fmla="*/ 689438 w 1603731"/>
                <a:gd name="connsiteY179" fmla="*/ 335840 h 2237491"/>
                <a:gd name="connsiteX180" fmla="*/ 692800 w 1603731"/>
                <a:gd name="connsiteY180" fmla="*/ 258099 h 2237491"/>
                <a:gd name="connsiteX181" fmla="*/ 665724 w 1603731"/>
                <a:gd name="connsiteY181" fmla="*/ 216399 h 2237491"/>
                <a:gd name="connsiteX182" fmla="*/ 746824 w 1603731"/>
                <a:gd name="connsiteY182" fmla="*/ 218427 h 2237491"/>
                <a:gd name="connsiteX183" fmla="*/ 754934 w 1603731"/>
                <a:gd name="connsiteY183" fmla="*/ 204234 h 2237491"/>
                <a:gd name="connsiteX184" fmla="*/ 758988 w 1603731"/>
                <a:gd name="connsiteY184" fmla="*/ 198152 h 2237491"/>
                <a:gd name="connsiteX185" fmla="*/ 680426 w 1603731"/>
                <a:gd name="connsiteY185" fmla="*/ 188229 h 2237491"/>
                <a:gd name="connsiteX186" fmla="*/ 675861 w 1603731"/>
                <a:gd name="connsiteY186" fmla="*/ 169767 h 2237491"/>
                <a:gd name="connsiteX187" fmla="*/ 706274 w 1603731"/>
                <a:gd name="connsiteY187" fmla="*/ 141382 h 2237491"/>
                <a:gd name="connsiteX188" fmla="*/ 728576 w 1603731"/>
                <a:gd name="connsiteY188" fmla="*/ 123135 h 2237491"/>
                <a:gd name="connsiteX189" fmla="*/ 752906 w 1603731"/>
                <a:gd name="connsiteY189" fmla="*/ 139354 h 2237491"/>
                <a:gd name="connsiteX190" fmla="*/ 773180 w 1603731"/>
                <a:gd name="connsiteY190" fmla="*/ 90694 h 2237491"/>
                <a:gd name="connsiteX191" fmla="*/ 813731 w 1603731"/>
                <a:gd name="connsiteY191" fmla="*/ 108943 h 2237491"/>
                <a:gd name="connsiteX192" fmla="*/ 815758 w 1603731"/>
                <a:gd name="connsiteY192" fmla="*/ 88668 h 2237491"/>
                <a:gd name="connsiteX193" fmla="*/ 823868 w 1603731"/>
                <a:gd name="connsiteY193" fmla="*/ 60283 h 2237491"/>
                <a:gd name="connsiteX194" fmla="*/ 856985 w 1603731"/>
                <a:gd name="connsiteY194" fmla="*/ 120333 h 2237491"/>
                <a:gd name="connsiteX195" fmla="*/ 866446 w 1603731"/>
                <a:gd name="connsiteY195" fmla="*/ 82585 h 2237491"/>
                <a:gd name="connsiteX196" fmla="*/ 860363 w 1603731"/>
                <a:gd name="connsiteY196" fmla="*/ 42036 h 2237491"/>
                <a:gd name="connsiteX197" fmla="*/ 909023 w 1603731"/>
                <a:gd name="connsiteY197" fmla="*/ 19732 h 2237491"/>
                <a:gd name="connsiteX198" fmla="*/ 949573 w 1603731"/>
                <a:gd name="connsiteY198" fmla="*/ 21760 h 2237491"/>
                <a:gd name="connsiteX199" fmla="*/ 1004783 w 1603731"/>
                <a:gd name="connsiteY19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407787 w 1603731"/>
                <a:gd name="connsiteY57" fmla="*/ 1278806 h 2237491"/>
                <a:gd name="connsiteX58" fmla="*/ 1412972 w 1603731"/>
                <a:gd name="connsiteY58" fmla="*/ 1308787 h 2237491"/>
                <a:gd name="connsiteX59" fmla="*/ 1339271 w 1603731"/>
                <a:gd name="connsiteY59" fmla="*/ 1311391 h 2237491"/>
                <a:gd name="connsiteX60" fmla="*/ 1385440 w 1603731"/>
                <a:gd name="connsiteY60" fmla="*/ 1350580 h 2237491"/>
                <a:gd name="connsiteX61" fmla="*/ 1374075 w 1603731"/>
                <a:gd name="connsiteY61" fmla="*/ 1378948 h 2237491"/>
                <a:gd name="connsiteX62" fmla="*/ 1340139 w 1603731"/>
                <a:gd name="connsiteY62" fmla="*/ 1389559 h 2237491"/>
                <a:gd name="connsiteX63" fmla="*/ 1291321 w 1603731"/>
                <a:gd name="connsiteY63" fmla="*/ 1389648 h 2237491"/>
                <a:gd name="connsiteX64" fmla="*/ 1336937 w 1603731"/>
                <a:gd name="connsiteY64" fmla="*/ 1446294 h 2237491"/>
                <a:gd name="connsiteX65" fmla="*/ 1336937 w 1603731"/>
                <a:gd name="connsiteY65" fmla="*/ 1482241 h 2237491"/>
                <a:gd name="connsiteX66" fmla="*/ 1244619 w 1603731"/>
                <a:gd name="connsiteY66" fmla="*/ 1469918 h 2237491"/>
                <a:gd name="connsiteX67" fmla="*/ 1285462 w 1603731"/>
                <a:gd name="connsiteY67" fmla="*/ 1492994 h 2237491"/>
                <a:gd name="connsiteX68" fmla="*/ 1306203 w 1603731"/>
                <a:gd name="connsiteY68" fmla="*/ 1505454 h 2237491"/>
                <a:gd name="connsiteX69" fmla="*/ 1340139 w 1603731"/>
                <a:gd name="connsiteY69" fmla="*/ 1538977 h 2237491"/>
                <a:gd name="connsiteX70" fmla="*/ 1351504 w 1603731"/>
                <a:gd name="connsiteY70" fmla="*/ 1598744 h 2237491"/>
                <a:gd name="connsiteX71" fmla="*/ 1301241 w 1603731"/>
                <a:gd name="connsiteY71" fmla="*/ 1612170 h 2237491"/>
                <a:gd name="connsiteX72" fmla="*/ 1294691 w 1603731"/>
                <a:gd name="connsiteY72" fmla="*/ 1568847 h 2237491"/>
                <a:gd name="connsiteX73" fmla="*/ 1239773 w 1603731"/>
                <a:gd name="connsiteY73" fmla="*/ 1528582 h 2237491"/>
                <a:gd name="connsiteX74" fmla="*/ 1252079 w 1603731"/>
                <a:gd name="connsiteY74" fmla="*/ 1568019 h 2237491"/>
                <a:gd name="connsiteX75" fmla="*/ 1246470 w 1603731"/>
                <a:gd name="connsiteY75" fmla="*/ 1569888 h 2237491"/>
                <a:gd name="connsiteX76" fmla="*/ 1170270 w 1603731"/>
                <a:gd name="connsiteY76" fmla="*/ 1573698 h 2237491"/>
                <a:gd name="connsiteX77" fmla="*/ 1164555 w 1603731"/>
                <a:gd name="connsiteY77" fmla="*/ 1577508 h 2237491"/>
                <a:gd name="connsiteX78" fmla="*/ 1170270 w 1603731"/>
                <a:gd name="connsiteY78" fmla="*/ 1579413 h 2237491"/>
                <a:gd name="connsiteX79" fmla="*/ 1206465 w 1603731"/>
                <a:gd name="connsiteY79" fmla="*/ 1581318 h 2237491"/>
                <a:gd name="connsiteX80" fmla="*/ 1214085 w 1603731"/>
                <a:gd name="connsiteY80" fmla="*/ 1583223 h 2237491"/>
                <a:gd name="connsiteX81" fmla="*/ 1223610 w 1603731"/>
                <a:gd name="connsiteY81" fmla="*/ 1585128 h 2237491"/>
                <a:gd name="connsiteX82" fmla="*/ 1235040 w 1603731"/>
                <a:gd name="connsiteY82" fmla="*/ 1588938 h 2237491"/>
                <a:gd name="connsiteX83" fmla="*/ 1250280 w 1603731"/>
                <a:gd name="connsiteY83" fmla="*/ 1590843 h 2237491"/>
                <a:gd name="connsiteX84" fmla="*/ 1258955 w 1603731"/>
                <a:gd name="connsiteY84" fmla="*/ 1590054 h 2237491"/>
                <a:gd name="connsiteX85" fmla="*/ 1259302 w 1603731"/>
                <a:gd name="connsiteY85" fmla="*/ 1591164 h 2237491"/>
                <a:gd name="connsiteX86" fmla="*/ 1191759 w 1603731"/>
                <a:gd name="connsiteY86" fmla="*/ 1620023 h 2237491"/>
                <a:gd name="connsiteX87" fmla="*/ 1166879 w 1603731"/>
                <a:gd name="connsiteY87" fmla="*/ 1635586 h 2237491"/>
                <a:gd name="connsiteX88" fmla="*/ 1221126 w 1603731"/>
                <a:gd name="connsiteY88" fmla="*/ 1638747 h 2237491"/>
                <a:gd name="connsiteX89" fmla="*/ 1249444 w 1603731"/>
                <a:gd name="connsiteY89" fmla="*/ 1649933 h 2237491"/>
                <a:gd name="connsiteX90" fmla="*/ 1332135 w 1603731"/>
                <a:gd name="connsiteY90" fmla="*/ 1637506 h 2237491"/>
                <a:gd name="connsiteX91" fmla="*/ 1264104 w 1603731"/>
                <a:gd name="connsiteY91" fmla="*/ 1697273 h 2237491"/>
                <a:gd name="connsiteX92" fmla="*/ 1191270 w 1603731"/>
                <a:gd name="connsiteY92" fmla="*/ 1751193 h 2237491"/>
                <a:gd name="connsiteX93" fmla="*/ 1113634 w 1603731"/>
                <a:gd name="connsiteY93" fmla="*/ 1771981 h 2237491"/>
                <a:gd name="connsiteX94" fmla="*/ 1072462 w 1603731"/>
                <a:gd name="connsiteY94" fmla="*/ 1751026 h 2237491"/>
                <a:gd name="connsiteX95" fmla="*/ 1079220 w 1603731"/>
                <a:gd name="connsiteY95" fmla="*/ 1780778 h 2237491"/>
                <a:gd name="connsiteX96" fmla="*/ 1022872 w 1603731"/>
                <a:gd name="connsiteY96" fmla="*/ 1860333 h 2237491"/>
                <a:gd name="connsiteX97" fmla="*/ 967967 w 1603731"/>
                <a:gd name="connsiteY97" fmla="*/ 1902126 h 2237491"/>
                <a:gd name="connsiteX98" fmla="*/ 898604 w 1603731"/>
                <a:gd name="connsiteY98" fmla="*/ 1929534 h 2237491"/>
                <a:gd name="connsiteX99" fmla="*/ 859257 w 1603731"/>
                <a:gd name="connsiteY99" fmla="*/ 1897240 h 2237491"/>
                <a:gd name="connsiteX100" fmla="*/ 877205 w 1603731"/>
                <a:gd name="connsiteY100" fmla="*/ 1944567 h 2237491"/>
                <a:gd name="connsiteX101" fmla="*/ 852730 w 1603731"/>
                <a:gd name="connsiteY101" fmla="*/ 1986401 h 2237491"/>
                <a:gd name="connsiteX102" fmla="*/ 827370 w 1603731"/>
                <a:gd name="connsiteY102" fmla="*/ 1990893 h 2237491"/>
                <a:gd name="connsiteX103" fmla="*/ 854635 w 1603731"/>
                <a:gd name="connsiteY103" fmla="*/ 2008235 h 2237491"/>
                <a:gd name="connsiteX104" fmla="*/ 838467 w 1603731"/>
                <a:gd name="connsiteY104" fmla="*/ 2043965 h 2237491"/>
                <a:gd name="connsiteX105" fmla="*/ 800178 w 1603731"/>
                <a:gd name="connsiteY105" fmla="*/ 2070346 h 2237491"/>
                <a:gd name="connsiteX106" fmla="*/ 807733 w 1603731"/>
                <a:gd name="connsiteY106" fmla="*/ 2126253 h 2237491"/>
                <a:gd name="connsiteX107" fmla="*/ 796368 w 1603731"/>
                <a:gd name="connsiteY107" fmla="*/ 2168046 h 2237491"/>
                <a:gd name="connsiteX108" fmla="*/ 790718 w 1603731"/>
                <a:gd name="connsiteY108" fmla="*/ 2228849 h 2237491"/>
                <a:gd name="connsiteX109" fmla="*/ 755923 w 1603731"/>
                <a:gd name="connsiteY109" fmla="*/ 2237457 h 2237491"/>
                <a:gd name="connsiteX110" fmla="*/ 746105 w 1603731"/>
                <a:gd name="connsiteY110" fmla="*/ 2217419 h 2237491"/>
                <a:gd name="connsiteX111" fmla="*/ 711058 w 1603731"/>
                <a:gd name="connsiteY111" fmla="*/ 2211819 h 2237491"/>
                <a:gd name="connsiteX112" fmla="*/ 681193 w 1603731"/>
                <a:gd name="connsiteY112" fmla="*/ 2178657 h 2237491"/>
                <a:gd name="connsiteX113" fmla="*/ 655503 w 1603731"/>
                <a:gd name="connsiteY113" fmla="*/ 2178657 h 2237491"/>
                <a:gd name="connsiteX114" fmla="*/ 627970 w 1603731"/>
                <a:gd name="connsiteY114" fmla="*/ 2150073 h 2237491"/>
                <a:gd name="connsiteX115" fmla="*/ 614918 w 1603731"/>
                <a:gd name="connsiteY115" fmla="*/ 2113544 h 2237491"/>
                <a:gd name="connsiteX116" fmla="*/ 617054 w 1603731"/>
                <a:gd name="connsiteY116" fmla="*/ 2083633 h 2237491"/>
                <a:gd name="connsiteX117" fmla="*/ 588302 w 1603731"/>
                <a:gd name="connsiteY117" fmla="*/ 2067629 h 2237491"/>
                <a:gd name="connsiteX118" fmla="*/ 597827 w 1603731"/>
                <a:gd name="connsiteY118" fmla="*/ 2040903 h 2237491"/>
                <a:gd name="connsiteX119" fmla="*/ 567916 w 1603731"/>
                <a:gd name="connsiteY119" fmla="*/ 2036631 h 2237491"/>
                <a:gd name="connsiteX120" fmla="*/ 549410 w 1603731"/>
                <a:gd name="connsiteY120" fmla="*/ 2013101 h 2237491"/>
                <a:gd name="connsiteX121" fmla="*/ 557272 w 1603731"/>
                <a:gd name="connsiteY121" fmla="*/ 1987216 h 2237491"/>
                <a:gd name="connsiteX122" fmla="*/ 533733 w 1603731"/>
                <a:gd name="connsiteY122" fmla="*/ 1978947 h 2237491"/>
                <a:gd name="connsiteX123" fmla="*/ 549798 w 1603731"/>
                <a:gd name="connsiteY123" fmla="*/ 1946389 h 2237491"/>
                <a:gd name="connsiteX124" fmla="*/ 516641 w 1603731"/>
                <a:gd name="connsiteY124" fmla="*/ 1934081 h 2237491"/>
                <a:gd name="connsiteX125" fmla="*/ 513037 w 1603731"/>
                <a:gd name="connsiteY125" fmla="*/ 1896063 h 2237491"/>
                <a:gd name="connsiteX126" fmla="*/ 524402 w 1603731"/>
                <a:gd name="connsiteY126" fmla="*/ 1852754 h 2237491"/>
                <a:gd name="connsiteX127" fmla="*/ 505033 w 1603731"/>
                <a:gd name="connsiteY127" fmla="*/ 1828933 h 2237491"/>
                <a:gd name="connsiteX128" fmla="*/ 532566 w 1603731"/>
                <a:gd name="connsiteY128" fmla="*/ 1757040 h 2237491"/>
                <a:gd name="connsiteX129" fmla="*/ 569703 w 1603731"/>
                <a:gd name="connsiteY129" fmla="*/ 1733219 h 2237491"/>
                <a:gd name="connsiteX130" fmla="*/ 582669 w 1603731"/>
                <a:gd name="connsiteY130" fmla="*/ 1704852 h 2237491"/>
                <a:gd name="connsiteX131" fmla="*/ 585871 w 1603731"/>
                <a:gd name="connsiteY131" fmla="*/ 1650931 h 2237491"/>
                <a:gd name="connsiteX132" fmla="*/ 555136 w 1603731"/>
                <a:gd name="connsiteY132" fmla="*/ 1673452 h 2237491"/>
                <a:gd name="connsiteX133" fmla="*/ 521824 w 1603731"/>
                <a:gd name="connsiteY133" fmla="*/ 1652087 h 2237491"/>
                <a:gd name="connsiteX134" fmla="*/ 485504 w 1603731"/>
                <a:gd name="connsiteY134" fmla="*/ 1622564 h 2237491"/>
                <a:gd name="connsiteX135" fmla="*/ 493668 w 1603731"/>
                <a:gd name="connsiteY135" fmla="*/ 1588349 h 2237491"/>
                <a:gd name="connsiteX136" fmla="*/ 559657 w 1603731"/>
                <a:gd name="connsiteY136" fmla="*/ 1628667 h 2237491"/>
                <a:gd name="connsiteX137" fmla="*/ 574505 w 1603731"/>
                <a:gd name="connsiteY137" fmla="*/ 1606106 h 2237491"/>
                <a:gd name="connsiteX138" fmla="*/ 527604 w 1603731"/>
                <a:gd name="connsiteY138" fmla="*/ 1555434 h 2237491"/>
                <a:gd name="connsiteX139" fmla="*/ 505033 w 1603731"/>
                <a:gd name="connsiteY139" fmla="*/ 1531397 h 2237491"/>
                <a:gd name="connsiteX140" fmla="*/ 479101 w 1603731"/>
                <a:gd name="connsiteY140" fmla="*/ 1542008 h 2237491"/>
                <a:gd name="connsiteX141" fmla="*/ 456371 w 1603731"/>
                <a:gd name="connsiteY141" fmla="*/ 1524035 h 2237491"/>
                <a:gd name="connsiteX142" fmla="*/ 485504 w 1603731"/>
                <a:gd name="connsiteY142" fmla="*/ 1449326 h 2237491"/>
                <a:gd name="connsiteX143" fmla="*/ 470938 w 1603731"/>
                <a:gd name="connsiteY143" fmla="*/ 1422474 h 2237491"/>
                <a:gd name="connsiteX144" fmla="*/ 448367 w 1603731"/>
                <a:gd name="connsiteY144" fmla="*/ 1361191 h 2237491"/>
                <a:gd name="connsiteX145" fmla="*/ 417633 w 1603731"/>
                <a:gd name="connsiteY145" fmla="*/ 1270025 h 2237491"/>
                <a:gd name="connsiteX146" fmla="*/ 383537 w 1603731"/>
                <a:gd name="connsiteY146" fmla="*/ 1234078 h 2237491"/>
                <a:gd name="connsiteX147" fmla="*/ 383537 w 1603731"/>
                <a:gd name="connsiteY147" fmla="*/ 1192284 h 2237491"/>
                <a:gd name="connsiteX148" fmla="*/ 314065 w 1603731"/>
                <a:gd name="connsiteY148" fmla="*/ 1135332 h 2237491"/>
                <a:gd name="connsiteX149" fmla="*/ 260600 w 1603731"/>
                <a:gd name="connsiteY149" fmla="*/ 1127970 h 2237491"/>
                <a:gd name="connsiteX150" fmla="*/ 187767 w 1603731"/>
                <a:gd name="connsiteY150" fmla="*/ 1131001 h 2237491"/>
                <a:gd name="connsiteX151" fmla="*/ 126298 w 1603731"/>
                <a:gd name="connsiteY151" fmla="*/ 1142911 h 2237491"/>
                <a:gd name="connsiteX152" fmla="*/ 112709 w 1603731"/>
                <a:gd name="connsiteY152" fmla="*/ 1087915 h 2237491"/>
                <a:gd name="connsiteX153" fmla="*/ 50103 w 1603731"/>
                <a:gd name="connsiteY153" fmla="*/ 1042867 h 2237491"/>
                <a:gd name="connsiteX154" fmla="*/ 118135 w 1603731"/>
                <a:gd name="connsiteY154" fmla="*/ 1008436 h 2237491"/>
                <a:gd name="connsiteX155" fmla="*/ 168398 w 1603731"/>
                <a:gd name="connsiteY155" fmla="*/ 1000856 h 2237491"/>
                <a:gd name="connsiteX156" fmla="*/ 181575 w 1603731"/>
                <a:gd name="connsiteY156" fmla="*/ 975528 h 2237491"/>
                <a:gd name="connsiteX157" fmla="*/ 58267 w 1603731"/>
                <a:gd name="connsiteY157" fmla="*/ 972489 h 2237491"/>
                <a:gd name="connsiteX158" fmla="*/ 0 w 1603731"/>
                <a:gd name="connsiteY158" fmla="*/ 926148 h 2237491"/>
                <a:gd name="connsiteX159" fmla="*/ 3202 w 1603731"/>
                <a:gd name="connsiteY159" fmla="*/ 879806 h 2237491"/>
                <a:gd name="connsiteX160" fmla="*/ 103568 w 1603731"/>
                <a:gd name="connsiteY160" fmla="*/ 823071 h 2237491"/>
                <a:gd name="connsiteX161" fmla="*/ 191448 w 1603731"/>
                <a:gd name="connsiteY161" fmla="*/ 806376 h 2237491"/>
                <a:gd name="connsiteX162" fmla="*/ 220471 w 1603731"/>
                <a:gd name="connsiteY162" fmla="*/ 670116 h 2237491"/>
                <a:gd name="connsiteX163" fmla="*/ 147029 w 1603731"/>
                <a:gd name="connsiteY163" fmla="*/ 630485 h 2237491"/>
                <a:gd name="connsiteX164" fmla="*/ 190714 w 1603731"/>
                <a:gd name="connsiteY164" fmla="*/ 552578 h 2237491"/>
                <a:gd name="connsiteX165" fmla="*/ 219675 w 1603731"/>
                <a:gd name="connsiteY165" fmla="*/ 556428 h 2237491"/>
                <a:gd name="connsiteX166" fmla="*/ 231105 w 1603731"/>
                <a:gd name="connsiteY166" fmla="*/ 560238 h 2237491"/>
                <a:gd name="connsiteX167" fmla="*/ 214945 w 1603731"/>
                <a:gd name="connsiteY167" fmla="*/ 530290 h 2237491"/>
                <a:gd name="connsiteX168" fmla="*/ 286532 w 1603731"/>
                <a:gd name="connsiteY168" fmla="*/ 483741 h 2237491"/>
                <a:gd name="connsiteX169" fmla="*/ 275167 w 1603731"/>
                <a:gd name="connsiteY169" fmla="*/ 410548 h 2237491"/>
                <a:gd name="connsiteX170" fmla="*/ 341438 w 1603731"/>
                <a:gd name="connsiteY170" fmla="*/ 364207 h 2237491"/>
                <a:gd name="connsiteX171" fmla="*/ 398745 w 1603731"/>
                <a:gd name="connsiteY171" fmla="*/ 390693 h 2237491"/>
                <a:gd name="connsiteX172" fmla="*/ 409404 w 1603731"/>
                <a:gd name="connsiteY172" fmla="*/ 323631 h 2237491"/>
                <a:gd name="connsiteX173" fmla="*/ 471135 w 1603731"/>
                <a:gd name="connsiteY173" fmla="*/ 377358 h 2237491"/>
                <a:gd name="connsiteX174" fmla="*/ 501672 w 1603731"/>
                <a:gd name="connsiteY174" fmla="*/ 314885 h 2237491"/>
                <a:gd name="connsiteX175" fmla="*/ 532566 w 1603731"/>
                <a:gd name="connsiteY175" fmla="*/ 392575 h 2237491"/>
                <a:gd name="connsiteX176" fmla="*/ 600437 w 1603731"/>
                <a:gd name="connsiteY176" fmla="*/ 292530 h 2237491"/>
                <a:gd name="connsiteX177" fmla="*/ 661906 w 1603731"/>
                <a:gd name="connsiteY177" fmla="*/ 359876 h 2237491"/>
                <a:gd name="connsiteX178" fmla="*/ 700804 w 1603731"/>
                <a:gd name="connsiteY178" fmla="*/ 374818 h 2237491"/>
                <a:gd name="connsiteX179" fmla="*/ 754268 w 1603731"/>
                <a:gd name="connsiteY179" fmla="*/ 427006 h 2237491"/>
                <a:gd name="connsiteX180" fmla="*/ 689438 w 1603731"/>
                <a:gd name="connsiteY180" fmla="*/ 335840 h 2237491"/>
                <a:gd name="connsiteX181" fmla="*/ 692800 w 1603731"/>
                <a:gd name="connsiteY181" fmla="*/ 258099 h 2237491"/>
                <a:gd name="connsiteX182" fmla="*/ 665724 w 1603731"/>
                <a:gd name="connsiteY182" fmla="*/ 216399 h 2237491"/>
                <a:gd name="connsiteX183" fmla="*/ 746824 w 1603731"/>
                <a:gd name="connsiteY183" fmla="*/ 218427 h 2237491"/>
                <a:gd name="connsiteX184" fmla="*/ 754934 w 1603731"/>
                <a:gd name="connsiteY184" fmla="*/ 204234 h 2237491"/>
                <a:gd name="connsiteX185" fmla="*/ 758988 w 1603731"/>
                <a:gd name="connsiteY185" fmla="*/ 198152 h 2237491"/>
                <a:gd name="connsiteX186" fmla="*/ 680426 w 1603731"/>
                <a:gd name="connsiteY186" fmla="*/ 188229 h 2237491"/>
                <a:gd name="connsiteX187" fmla="*/ 675861 w 1603731"/>
                <a:gd name="connsiteY187" fmla="*/ 169767 h 2237491"/>
                <a:gd name="connsiteX188" fmla="*/ 706274 w 1603731"/>
                <a:gd name="connsiteY188" fmla="*/ 141382 h 2237491"/>
                <a:gd name="connsiteX189" fmla="*/ 728576 w 1603731"/>
                <a:gd name="connsiteY189" fmla="*/ 123135 h 2237491"/>
                <a:gd name="connsiteX190" fmla="*/ 752906 w 1603731"/>
                <a:gd name="connsiteY190" fmla="*/ 139354 h 2237491"/>
                <a:gd name="connsiteX191" fmla="*/ 773180 w 1603731"/>
                <a:gd name="connsiteY191" fmla="*/ 90694 h 2237491"/>
                <a:gd name="connsiteX192" fmla="*/ 813731 w 1603731"/>
                <a:gd name="connsiteY192" fmla="*/ 108943 h 2237491"/>
                <a:gd name="connsiteX193" fmla="*/ 815758 w 1603731"/>
                <a:gd name="connsiteY193" fmla="*/ 88668 h 2237491"/>
                <a:gd name="connsiteX194" fmla="*/ 823868 w 1603731"/>
                <a:gd name="connsiteY194" fmla="*/ 60283 h 2237491"/>
                <a:gd name="connsiteX195" fmla="*/ 856985 w 1603731"/>
                <a:gd name="connsiteY195" fmla="*/ 120333 h 2237491"/>
                <a:gd name="connsiteX196" fmla="*/ 866446 w 1603731"/>
                <a:gd name="connsiteY196" fmla="*/ 82585 h 2237491"/>
                <a:gd name="connsiteX197" fmla="*/ 860363 w 1603731"/>
                <a:gd name="connsiteY197" fmla="*/ 42036 h 2237491"/>
                <a:gd name="connsiteX198" fmla="*/ 909023 w 1603731"/>
                <a:gd name="connsiteY198" fmla="*/ 19732 h 2237491"/>
                <a:gd name="connsiteX199" fmla="*/ 949573 w 1603731"/>
                <a:gd name="connsiteY199" fmla="*/ 21760 h 2237491"/>
                <a:gd name="connsiteX200" fmla="*/ 1004783 w 1603731"/>
                <a:gd name="connsiteY20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36937 w 1603731"/>
                <a:gd name="connsiteY65" fmla="*/ 1446294 h 2237491"/>
                <a:gd name="connsiteX66" fmla="*/ 1336937 w 1603731"/>
                <a:gd name="connsiteY66" fmla="*/ 1482241 h 2237491"/>
                <a:gd name="connsiteX67" fmla="*/ 1244619 w 1603731"/>
                <a:gd name="connsiteY67" fmla="*/ 1469918 h 2237491"/>
                <a:gd name="connsiteX68" fmla="*/ 1285462 w 1603731"/>
                <a:gd name="connsiteY68" fmla="*/ 1492994 h 2237491"/>
                <a:gd name="connsiteX69" fmla="*/ 1306203 w 1603731"/>
                <a:gd name="connsiteY69" fmla="*/ 1505454 h 2237491"/>
                <a:gd name="connsiteX70" fmla="*/ 1340139 w 1603731"/>
                <a:gd name="connsiteY70" fmla="*/ 1538977 h 2237491"/>
                <a:gd name="connsiteX71" fmla="*/ 1351504 w 1603731"/>
                <a:gd name="connsiteY71" fmla="*/ 1598744 h 2237491"/>
                <a:gd name="connsiteX72" fmla="*/ 1301241 w 1603731"/>
                <a:gd name="connsiteY72" fmla="*/ 1612170 h 2237491"/>
                <a:gd name="connsiteX73" fmla="*/ 1294691 w 1603731"/>
                <a:gd name="connsiteY73" fmla="*/ 1568847 h 2237491"/>
                <a:gd name="connsiteX74" fmla="*/ 1239773 w 1603731"/>
                <a:gd name="connsiteY74" fmla="*/ 1528582 h 2237491"/>
                <a:gd name="connsiteX75" fmla="*/ 1252079 w 1603731"/>
                <a:gd name="connsiteY75" fmla="*/ 1568019 h 2237491"/>
                <a:gd name="connsiteX76" fmla="*/ 1246470 w 1603731"/>
                <a:gd name="connsiteY76" fmla="*/ 1569888 h 2237491"/>
                <a:gd name="connsiteX77" fmla="*/ 1170270 w 1603731"/>
                <a:gd name="connsiteY77" fmla="*/ 1573698 h 2237491"/>
                <a:gd name="connsiteX78" fmla="*/ 1164555 w 1603731"/>
                <a:gd name="connsiteY78" fmla="*/ 1577508 h 2237491"/>
                <a:gd name="connsiteX79" fmla="*/ 1170270 w 1603731"/>
                <a:gd name="connsiteY79" fmla="*/ 1579413 h 2237491"/>
                <a:gd name="connsiteX80" fmla="*/ 1206465 w 1603731"/>
                <a:gd name="connsiteY80" fmla="*/ 1581318 h 2237491"/>
                <a:gd name="connsiteX81" fmla="*/ 1214085 w 1603731"/>
                <a:gd name="connsiteY81" fmla="*/ 1583223 h 2237491"/>
                <a:gd name="connsiteX82" fmla="*/ 1223610 w 1603731"/>
                <a:gd name="connsiteY82" fmla="*/ 1585128 h 2237491"/>
                <a:gd name="connsiteX83" fmla="*/ 1235040 w 1603731"/>
                <a:gd name="connsiteY83" fmla="*/ 1588938 h 2237491"/>
                <a:gd name="connsiteX84" fmla="*/ 1250280 w 1603731"/>
                <a:gd name="connsiteY84" fmla="*/ 1590843 h 2237491"/>
                <a:gd name="connsiteX85" fmla="*/ 1258955 w 1603731"/>
                <a:gd name="connsiteY85" fmla="*/ 1590054 h 2237491"/>
                <a:gd name="connsiteX86" fmla="*/ 1259302 w 1603731"/>
                <a:gd name="connsiteY86" fmla="*/ 1591164 h 2237491"/>
                <a:gd name="connsiteX87" fmla="*/ 1191759 w 1603731"/>
                <a:gd name="connsiteY87" fmla="*/ 1620023 h 2237491"/>
                <a:gd name="connsiteX88" fmla="*/ 1166879 w 1603731"/>
                <a:gd name="connsiteY88" fmla="*/ 1635586 h 2237491"/>
                <a:gd name="connsiteX89" fmla="*/ 1221126 w 1603731"/>
                <a:gd name="connsiteY89" fmla="*/ 1638747 h 2237491"/>
                <a:gd name="connsiteX90" fmla="*/ 1249444 w 1603731"/>
                <a:gd name="connsiteY90" fmla="*/ 1649933 h 2237491"/>
                <a:gd name="connsiteX91" fmla="*/ 1332135 w 1603731"/>
                <a:gd name="connsiteY91" fmla="*/ 1637506 h 2237491"/>
                <a:gd name="connsiteX92" fmla="*/ 1264104 w 1603731"/>
                <a:gd name="connsiteY92" fmla="*/ 1697273 h 2237491"/>
                <a:gd name="connsiteX93" fmla="*/ 1191270 w 1603731"/>
                <a:gd name="connsiteY93" fmla="*/ 1751193 h 2237491"/>
                <a:gd name="connsiteX94" fmla="*/ 1113634 w 1603731"/>
                <a:gd name="connsiteY94" fmla="*/ 1771981 h 2237491"/>
                <a:gd name="connsiteX95" fmla="*/ 1072462 w 1603731"/>
                <a:gd name="connsiteY95" fmla="*/ 1751026 h 2237491"/>
                <a:gd name="connsiteX96" fmla="*/ 1079220 w 1603731"/>
                <a:gd name="connsiteY96" fmla="*/ 1780778 h 2237491"/>
                <a:gd name="connsiteX97" fmla="*/ 1022872 w 1603731"/>
                <a:gd name="connsiteY97" fmla="*/ 1860333 h 2237491"/>
                <a:gd name="connsiteX98" fmla="*/ 967967 w 1603731"/>
                <a:gd name="connsiteY98" fmla="*/ 1902126 h 2237491"/>
                <a:gd name="connsiteX99" fmla="*/ 898604 w 1603731"/>
                <a:gd name="connsiteY99" fmla="*/ 1929534 h 2237491"/>
                <a:gd name="connsiteX100" fmla="*/ 859257 w 1603731"/>
                <a:gd name="connsiteY100" fmla="*/ 1897240 h 2237491"/>
                <a:gd name="connsiteX101" fmla="*/ 877205 w 1603731"/>
                <a:gd name="connsiteY101" fmla="*/ 1944567 h 2237491"/>
                <a:gd name="connsiteX102" fmla="*/ 852730 w 1603731"/>
                <a:gd name="connsiteY102" fmla="*/ 1986401 h 2237491"/>
                <a:gd name="connsiteX103" fmla="*/ 827370 w 1603731"/>
                <a:gd name="connsiteY103" fmla="*/ 1990893 h 2237491"/>
                <a:gd name="connsiteX104" fmla="*/ 854635 w 1603731"/>
                <a:gd name="connsiteY104" fmla="*/ 2008235 h 2237491"/>
                <a:gd name="connsiteX105" fmla="*/ 838467 w 1603731"/>
                <a:gd name="connsiteY105" fmla="*/ 2043965 h 2237491"/>
                <a:gd name="connsiteX106" fmla="*/ 800178 w 1603731"/>
                <a:gd name="connsiteY106" fmla="*/ 2070346 h 2237491"/>
                <a:gd name="connsiteX107" fmla="*/ 807733 w 1603731"/>
                <a:gd name="connsiteY107" fmla="*/ 2126253 h 2237491"/>
                <a:gd name="connsiteX108" fmla="*/ 796368 w 1603731"/>
                <a:gd name="connsiteY108" fmla="*/ 2168046 h 2237491"/>
                <a:gd name="connsiteX109" fmla="*/ 790718 w 1603731"/>
                <a:gd name="connsiteY109" fmla="*/ 2228849 h 2237491"/>
                <a:gd name="connsiteX110" fmla="*/ 755923 w 1603731"/>
                <a:gd name="connsiteY110" fmla="*/ 2237457 h 2237491"/>
                <a:gd name="connsiteX111" fmla="*/ 746105 w 1603731"/>
                <a:gd name="connsiteY111" fmla="*/ 2217419 h 2237491"/>
                <a:gd name="connsiteX112" fmla="*/ 711058 w 1603731"/>
                <a:gd name="connsiteY112" fmla="*/ 2211819 h 2237491"/>
                <a:gd name="connsiteX113" fmla="*/ 681193 w 1603731"/>
                <a:gd name="connsiteY113" fmla="*/ 2178657 h 2237491"/>
                <a:gd name="connsiteX114" fmla="*/ 655503 w 1603731"/>
                <a:gd name="connsiteY114" fmla="*/ 2178657 h 2237491"/>
                <a:gd name="connsiteX115" fmla="*/ 627970 w 1603731"/>
                <a:gd name="connsiteY115" fmla="*/ 2150073 h 2237491"/>
                <a:gd name="connsiteX116" fmla="*/ 614918 w 1603731"/>
                <a:gd name="connsiteY116" fmla="*/ 2113544 h 2237491"/>
                <a:gd name="connsiteX117" fmla="*/ 617054 w 1603731"/>
                <a:gd name="connsiteY117" fmla="*/ 2083633 h 2237491"/>
                <a:gd name="connsiteX118" fmla="*/ 588302 w 1603731"/>
                <a:gd name="connsiteY118" fmla="*/ 2067629 h 2237491"/>
                <a:gd name="connsiteX119" fmla="*/ 597827 w 1603731"/>
                <a:gd name="connsiteY119" fmla="*/ 2040903 h 2237491"/>
                <a:gd name="connsiteX120" fmla="*/ 567916 w 1603731"/>
                <a:gd name="connsiteY120" fmla="*/ 2036631 h 2237491"/>
                <a:gd name="connsiteX121" fmla="*/ 549410 w 1603731"/>
                <a:gd name="connsiteY121" fmla="*/ 2013101 h 2237491"/>
                <a:gd name="connsiteX122" fmla="*/ 557272 w 1603731"/>
                <a:gd name="connsiteY122" fmla="*/ 1987216 h 2237491"/>
                <a:gd name="connsiteX123" fmla="*/ 533733 w 1603731"/>
                <a:gd name="connsiteY123" fmla="*/ 1978947 h 2237491"/>
                <a:gd name="connsiteX124" fmla="*/ 549798 w 1603731"/>
                <a:gd name="connsiteY124" fmla="*/ 1946389 h 2237491"/>
                <a:gd name="connsiteX125" fmla="*/ 516641 w 1603731"/>
                <a:gd name="connsiteY125" fmla="*/ 1934081 h 2237491"/>
                <a:gd name="connsiteX126" fmla="*/ 513037 w 1603731"/>
                <a:gd name="connsiteY126" fmla="*/ 1896063 h 2237491"/>
                <a:gd name="connsiteX127" fmla="*/ 524402 w 1603731"/>
                <a:gd name="connsiteY127" fmla="*/ 1852754 h 2237491"/>
                <a:gd name="connsiteX128" fmla="*/ 505033 w 1603731"/>
                <a:gd name="connsiteY128" fmla="*/ 1828933 h 2237491"/>
                <a:gd name="connsiteX129" fmla="*/ 532566 w 1603731"/>
                <a:gd name="connsiteY129" fmla="*/ 1757040 h 2237491"/>
                <a:gd name="connsiteX130" fmla="*/ 569703 w 1603731"/>
                <a:gd name="connsiteY130" fmla="*/ 1733219 h 2237491"/>
                <a:gd name="connsiteX131" fmla="*/ 582669 w 1603731"/>
                <a:gd name="connsiteY131" fmla="*/ 1704852 h 2237491"/>
                <a:gd name="connsiteX132" fmla="*/ 585871 w 1603731"/>
                <a:gd name="connsiteY132" fmla="*/ 1650931 h 2237491"/>
                <a:gd name="connsiteX133" fmla="*/ 555136 w 1603731"/>
                <a:gd name="connsiteY133" fmla="*/ 1673452 h 2237491"/>
                <a:gd name="connsiteX134" fmla="*/ 521824 w 1603731"/>
                <a:gd name="connsiteY134" fmla="*/ 1652087 h 2237491"/>
                <a:gd name="connsiteX135" fmla="*/ 485504 w 1603731"/>
                <a:gd name="connsiteY135" fmla="*/ 1622564 h 2237491"/>
                <a:gd name="connsiteX136" fmla="*/ 493668 w 1603731"/>
                <a:gd name="connsiteY136" fmla="*/ 1588349 h 2237491"/>
                <a:gd name="connsiteX137" fmla="*/ 559657 w 1603731"/>
                <a:gd name="connsiteY137" fmla="*/ 1628667 h 2237491"/>
                <a:gd name="connsiteX138" fmla="*/ 574505 w 1603731"/>
                <a:gd name="connsiteY138" fmla="*/ 1606106 h 2237491"/>
                <a:gd name="connsiteX139" fmla="*/ 527604 w 1603731"/>
                <a:gd name="connsiteY139" fmla="*/ 1555434 h 2237491"/>
                <a:gd name="connsiteX140" fmla="*/ 505033 w 1603731"/>
                <a:gd name="connsiteY140" fmla="*/ 1531397 h 2237491"/>
                <a:gd name="connsiteX141" fmla="*/ 479101 w 1603731"/>
                <a:gd name="connsiteY141" fmla="*/ 1542008 h 2237491"/>
                <a:gd name="connsiteX142" fmla="*/ 456371 w 1603731"/>
                <a:gd name="connsiteY142" fmla="*/ 1524035 h 2237491"/>
                <a:gd name="connsiteX143" fmla="*/ 485504 w 1603731"/>
                <a:gd name="connsiteY143" fmla="*/ 1449326 h 2237491"/>
                <a:gd name="connsiteX144" fmla="*/ 470938 w 1603731"/>
                <a:gd name="connsiteY144" fmla="*/ 1422474 h 2237491"/>
                <a:gd name="connsiteX145" fmla="*/ 448367 w 1603731"/>
                <a:gd name="connsiteY145" fmla="*/ 1361191 h 2237491"/>
                <a:gd name="connsiteX146" fmla="*/ 417633 w 1603731"/>
                <a:gd name="connsiteY146" fmla="*/ 1270025 h 2237491"/>
                <a:gd name="connsiteX147" fmla="*/ 383537 w 1603731"/>
                <a:gd name="connsiteY147" fmla="*/ 1234078 h 2237491"/>
                <a:gd name="connsiteX148" fmla="*/ 383537 w 1603731"/>
                <a:gd name="connsiteY148" fmla="*/ 1192284 h 2237491"/>
                <a:gd name="connsiteX149" fmla="*/ 314065 w 1603731"/>
                <a:gd name="connsiteY149" fmla="*/ 1135332 h 2237491"/>
                <a:gd name="connsiteX150" fmla="*/ 260600 w 1603731"/>
                <a:gd name="connsiteY150" fmla="*/ 1127970 h 2237491"/>
                <a:gd name="connsiteX151" fmla="*/ 187767 w 1603731"/>
                <a:gd name="connsiteY151" fmla="*/ 1131001 h 2237491"/>
                <a:gd name="connsiteX152" fmla="*/ 126298 w 1603731"/>
                <a:gd name="connsiteY152" fmla="*/ 1142911 h 2237491"/>
                <a:gd name="connsiteX153" fmla="*/ 112709 w 1603731"/>
                <a:gd name="connsiteY153" fmla="*/ 1087915 h 2237491"/>
                <a:gd name="connsiteX154" fmla="*/ 50103 w 1603731"/>
                <a:gd name="connsiteY154" fmla="*/ 1042867 h 2237491"/>
                <a:gd name="connsiteX155" fmla="*/ 118135 w 1603731"/>
                <a:gd name="connsiteY155" fmla="*/ 1008436 h 2237491"/>
                <a:gd name="connsiteX156" fmla="*/ 168398 w 1603731"/>
                <a:gd name="connsiteY156" fmla="*/ 1000856 h 2237491"/>
                <a:gd name="connsiteX157" fmla="*/ 181575 w 1603731"/>
                <a:gd name="connsiteY157" fmla="*/ 975528 h 2237491"/>
                <a:gd name="connsiteX158" fmla="*/ 58267 w 1603731"/>
                <a:gd name="connsiteY158" fmla="*/ 972489 h 2237491"/>
                <a:gd name="connsiteX159" fmla="*/ 0 w 1603731"/>
                <a:gd name="connsiteY159" fmla="*/ 926148 h 2237491"/>
                <a:gd name="connsiteX160" fmla="*/ 3202 w 1603731"/>
                <a:gd name="connsiteY160" fmla="*/ 879806 h 2237491"/>
                <a:gd name="connsiteX161" fmla="*/ 103568 w 1603731"/>
                <a:gd name="connsiteY161" fmla="*/ 823071 h 2237491"/>
                <a:gd name="connsiteX162" fmla="*/ 191448 w 1603731"/>
                <a:gd name="connsiteY162" fmla="*/ 806376 h 2237491"/>
                <a:gd name="connsiteX163" fmla="*/ 220471 w 1603731"/>
                <a:gd name="connsiteY163" fmla="*/ 670116 h 2237491"/>
                <a:gd name="connsiteX164" fmla="*/ 147029 w 1603731"/>
                <a:gd name="connsiteY164" fmla="*/ 630485 h 2237491"/>
                <a:gd name="connsiteX165" fmla="*/ 190714 w 1603731"/>
                <a:gd name="connsiteY165" fmla="*/ 552578 h 2237491"/>
                <a:gd name="connsiteX166" fmla="*/ 219675 w 1603731"/>
                <a:gd name="connsiteY166" fmla="*/ 556428 h 2237491"/>
                <a:gd name="connsiteX167" fmla="*/ 231105 w 1603731"/>
                <a:gd name="connsiteY167" fmla="*/ 560238 h 2237491"/>
                <a:gd name="connsiteX168" fmla="*/ 214945 w 1603731"/>
                <a:gd name="connsiteY168" fmla="*/ 530290 h 2237491"/>
                <a:gd name="connsiteX169" fmla="*/ 286532 w 1603731"/>
                <a:gd name="connsiteY169" fmla="*/ 483741 h 2237491"/>
                <a:gd name="connsiteX170" fmla="*/ 275167 w 1603731"/>
                <a:gd name="connsiteY170" fmla="*/ 410548 h 2237491"/>
                <a:gd name="connsiteX171" fmla="*/ 341438 w 1603731"/>
                <a:gd name="connsiteY171" fmla="*/ 364207 h 2237491"/>
                <a:gd name="connsiteX172" fmla="*/ 398745 w 1603731"/>
                <a:gd name="connsiteY172" fmla="*/ 390693 h 2237491"/>
                <a:gd name="connsiteX173" fmla="*/ 409404 w 1603731"/>
                <a:gd name="connsiteY173" fmla="*/ 323631 h 2237491"/>
                <a:gd name="connsiteX174" fmla="*/ 471135 w 1603731"/>
                <a:gd name="connsiteY174" fmla="*/ 377358 h 2237491"/>
                <a:gd name="connsiteX175" fmla="*/ 501672 w 1603731"/>
                <a:gd name="connsiteY175" fmla="*/ 314885 h 2237491"/>
                <a:gd name="connsiteX176" fmla="*/ 532566 w 1603731"/>
                <a:gd name="connsiteY176" fmla="*/ 392575 h 2237491"/>
                <a:gd name="connsiteX177" fmla="*/ 600437 w 1603731"/>
                <a:gd name="connsiteY177" fmla="*/ 292530 h 2237491"/>
                <a:gd name="connsiteX178" fmla="*/ 661906 w 1603731"/>
                <a:gd name="connsiteY178" fmla="*/ 359876 h 2237491"/>
                <a:gd name="connsiteX179" fmla="*/ 700804 w 1603731"/>
                <a:gd name="connsiteY179" fmla="*/ 374818 h 2237491"/>
                <a:gd name="connsiteX180" fmla="*/ 754268 w 1603731"/>
                <a:gd name="connsiteY180" fmla="*/ 427006 h 2237491"/>
                <a:gd name="connsiteX181" fmla="*/ 689438 w 1603731"/>
                <a:gd name="connsiteY181" fmla="*/ 335840 h 2237491"/>
                <a:gd name="connsiteX182" fmla="*/ 692800 w 1603731"/>
                <a:gd name="connsiteY182" fmla="*/ 258099 h 2237491"/>
                <a:gd name="connsiteX183" fmla="*/ 665724 w 1603731"/>
                <a:gd name="connsiteY183" fmla="*/ 216399 h 2237491"/>
                <a:gd name="connsiteX184" fmla="*/ 746824 w 1603731"/>
                <a:gd name="connsiteY184" fmla="*/ 218427 h 2237491"/>
                <a:gd name="connsiteX185" fmla="*/ 754934 w 1603731"/>
                <a:gd name="connsiteY185" fmla="*/ 204234 h 2237491"/>
                <a:gd name="connsiteX186" fmla="*/ 758988 w 1603731"/>
                <a:gd name="connsiteY186" fmla="*/ 198152 h 2237491"/>
                <a:gd name="connsiteX187" fmla="*/ 680426 w 1603731"/>
                <a:gd name="connsiteY187" fmla="*/ 188229 h 2237491"/>
                <a:gd name="connsiteX188" fmla="*/ 675861 w 1603731"/>
                <a:gd name="connsiteY188" fmla="*/ 169767 h 2237491"/>
                <a:gd name="connsiteX189" fmla="*/ 706274 w 1603731"/>
                <a:gd name="connsiteY189" fmla="*/ 141382 h 2237491"/>
                <a:gd name="connsiteX190" fmla="*/ 728576 w 1603731"/>
                <a:gd name="connsiteY190" fmla="*/ 123135 h 2237491"/>
                <a:gd name="connsiteX191" fmla="*/ 752906 w 1603731"/>
                <a:gd name="connsiteY191" fmla="*/ 139354 h 2237491"/>
                <a:gd name="connsiteX192" fmla="*/ 773180 w 1603731"/>
                <a:gd name="connsiteY192" fmla="*/ 90694 h 2237491"/>
                <a:gd name="connsiteX193" fmla="*/ 813731 w 1603731"/>
                <a:gd name="connsiteY193" fmla="*/ 108943 h 2237491"/>
                <a:gd name="connsiteX194" fmla="*/ 815758 w 1603731"/>
                <a:gd name="connsiteY194" fmla="*/ 88668 h 2237491"/>
                <a:gd name="connsiteX195" fmla="*/ 823868 w 1603731"/>
                <a:gd name="connsiteY195" fmla="*/ 60283 h 2237491"/>
                <a:gd name="connsiteX196" fmla="*/ 856985 w 1603731"/>
                <a:gd name="connsiteY196" fmla="*/ 120333 h 2237491"/>
                <a:gd name="connsiteX197" fmla="*/ 866446 w 1603731"/>
                <a:gd name="connsiteY197" fmla="*/ 82585 h 2237491"/>
                <a:gd name="connsiteX198" fmla="*/ 860363 w 1603731"/>
                <a:gd name="connsiteY198" fmla="*/ 42036 h 2237491"/>
                <a:gd name="connsiteX199" fmla="*/ 909023 w 1603731"/>
                <a:gd name="connsiteY199" fmla="*/ 19732 h 2237491"/>
                <a:gd name="connsiteX200" fmla="*/ 949573 w 1603731"/>
                <a:gd name="connsiteY200" fmla="*/ 21760 h 2237491"/>
                <a:gd name="connsiteX201" fmla="*/ 1004783 w 1603731"/>
                <a:gd name="connsiteY201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244619 w 1603731"/>
                <a:gd name="connsiteY68" fmla="*/ 1469918 h 2237491"/>
                <a:gd name="connsiteX69" fmla="*/ 1285462 w 1603731"/>
                <a:gd name="connsiteY69" fmla="*/ 1492994 h 2237491"/>
                <a:gd name="connsiteX70" fmla="*/ 1306203 w 1603731"/>
                <a:gd name="connsiteY70" fmla="*/ 1505454 h 2237491"/>
                <a:gd name="connsiteX71" fmla="*/ 1340139 w 1603731"/>
                <a:gd name="connsiteY71" fmla="*/ 1538977 h 2237491"/>
                <a:gd name="connsiteX72" fmla="*/ 1351504 w 1603731"/>
                <a:gd name="connsiteY72" fmla="*/ 1598744 h 2237491"/>
                <a:gd name="connsiteX73" fmla="*/ 1301241 w 1603731"/>
                <a:gd name="connsiteY73" fmla="*/ 1612170 h 2237491"/>
                <a:gd name="connsiteX74" fmla="*/ 1294691 w 1603731"/>
                <a:gd name="connsiteY74" fmla="*/ 1568847 h 2237491"/>
                <a:gd name="connsiteX75" fmla="*/ 1239773 w 1603731"/>
                <a:gd name="connsiteY75" fmla="*/ 1528582 h 2237491"/>
                <a:gd name="connsiteX76" fmla="*/ 1252079 w 1603731"/>
                <a:gd name="connsiteY76" fmla="*/ 1568019 h 2237491"/>
                <a:gd name="connsiteX77" fmla="*/ 1246470 w 1603731"/>
                <a:gd name="connsiteY77" fmla="*/ 1569888 h 2237491"/>
                <a:gd name="connsiteX78" fmla="*/ 1170270 w 1603731"/>
                <a:gd name="connsiteY78" fmla="*/ 1573698 h 2237491"/>
                <a:gd name="connsiteX79" fmla="*/ 1164555 w 1603731"/>
                <a:gd name="connsiteY79" fmla="*/ 1577508 h 2237491"/>
                <a:gd name="connsiteX80" fmla="*/ 1170270 w 1603731"/>
                <a:gd name="connsiteY80" fmla="*/ 1579413 h 2237491"/>
                <a:gd name="connsiteX81" fmla="*/ 1206465 w 1603731"/>
                <a:gd name="connsiteY81" fmla="*/ 1581318 h 2237491"/>
                <a:gd name="connsiteX82" fmla="*/ 1214085 w 1603731"/>
                <a:gd name="connsiteY82" fmla="*/ 1583223 h 2237491"/>
                <a:gd name="connsiteX83" fmla="*/ 1223610 w 1603731"/>
                <a:gd name="connsiteY83" fmla="*/ 1585128 h 2237491"/>
                <a:gd name="connsiteX84" fmla="*/ 1235040 w 1603731"/>
                <a:gd name="connsiteY84" fmla="*/ 1588938 h 2237491"/>
                <a:gd name="connsiteX85" fmla="*/ 1250280 w 1603731"/>
                <a:gd name="connsiteY85" fmla="*/ 1590843 h 2237491"/>
                <a:gd name="connsiteX86" fmla="*/ 1258955 w 1603731"/>
                <a:gd name="connsiteY86" fmla="*/ 1590054 h 2237491"/>
                <a:gd name="connsiteX87" fmla="*/ 1259302 w 1603731"/>
                <a:gd name="connsiteY87" fmla="*/ 1591164 h 2237491"/>
                <a:gd name="connsiteX88" fmla="*/ 1191759 w 1603731"/>
                <a:gd name="connsiteY88" fmla="*/ 1620023 h 2237491"/>
                <a:gd name="connsiteX89" fmla="*/ 1166879 w 1603731"/>
                <a:gd name="connsiteY89" fmla="*/ 1635586 h 2237491"/>
                <a:gd name="connsiteX90" fmla="*/ 1221126 w 1603731"/>
                <a:gd name="connsiteY90" fmla="*/ 1638747 h 2237491"/>
                <a:gd name="connsiteX91" fmla="*/ 1249444 w 1603731"/>
                <a:gd name="connsiteY91" fmla="*/ 1649933 h 2237491"/>
                <a:gd name="connsiteX92" fmla="*/ 1332135 w 1603731"/>
                <a:gd name="connsiteY92" fmla="*/ 1637506 h 2237491"/>
                <a:gd name="connsiteX93" fmla="*/ 1264104 w 1603731"/>
                <a:gd name="connsiteY93" fmla="*/ 1697273 h 2237491"/>
                <a:gd name="connsiteX94" fmla="*/ 1191270 w 1603731"/>
                <a:gd name="connsiteY94" fmla="*/ 1751193 h 2237491"/>
                <a:gd name="connsiteX95" fmla="*/ 1113634 w 1603731"/>
                <a:gd name="connsiteY95" fmla="*/ 1771981 h 2237491"/>
                <a:gd name="connsiteX96" fmla="*/ 1072462 w 1603731"/>
                <a:gd name="connsiteY96" fmla="*/ 1751026 h 2237491"/>
                <a:gd name="connsiteX97" fmla="*/ 1079220 w 1603731"/>
                <a:gd name="connsiteY97" fmla="*/ 1780778 h 2237491"/>
                <a:gd name="connsiteX98" fmla="*/ 1022872 w 1603731"/>
                <a:gd name="connsiteY98" fmla="*/ 1860333 h 2237491"/>
                <a:gd name="connsiteX99" fmla="*/ 967967 w 1603731"/>
                <a:gd name="connsiteY99" fmla="*/ 1902126 h 2237491"/>
                <a:gd name="connsiteX100" fmla="*/ 898604 w 1603731"/>
                <a:gd name="connsiteY100" fmla="*/ 1929534 h 2237491"/>
                <a:gd name="connsiteX101" fmla="*/ 859257 w 1603731"/>
                <a:gd name="connsiteY101" fmla="*/ 1897240 h 2237491"/>
                <a:gd name="connsiteX102" fmla="*/ 877205 w 1603731"/>
                <a:gd name="connsiteY102" fmla="*/ 1944567 h 2237491"/>
                <a:gd name="connsiteX103" fmla="*/ 852730 w 1603731"/>
                <a:gd name="connsiteY103" fmla="*/ 1986401 h 2237491"/>
                <a:gd name="connsiteX104" fmla="*/ 827370 w 1603731"/>
                <a:gd name="connsiteY104" fmla="*/ 1990893 h 2237491"/>
                <a:gd name="connsiteX105" fmla="*/ 854635 w 1603731"/>
                <a:gd name="connsiteY105" fmla="*/ 2008235 h 2237491"/>
                <a:gd name="connsiteX106" fmla="*/ 838467 w 1603731"/>
                <a:gd name="connsiteY106" fmla="*/ 2043965 h 2237491"/>
                <a:gd name="connsiteX107" fmla="*/ 800178 w 1603731"/>
                <a:gd name="connsiteY107" fmla="*/ 2070346 h 2237491"/>
                <a:gd name="connsiteX108" fmla="*/ 807733 w 1603731"/>
                <a:gd name="connsiteY108" fmla="*/ 2126253 h 2237491"/>
                <a:gd name="connsiteX109" fmla="*/ 796368 w 1603731"/>
                <a:gd name="connsiteY109" fmla="*/ 2168046 h 2237491"/>
                <a:gd name="connsiteX110" fmla="*/ 790718 w 1603731"/>
                <a:gd name="connsiteY110" fmla="*/ 2228849 h 2237491"/>
                <a:gd name="connsiteX111" fmla="*/ 755923 w 1603731"/>
                <a:gd name="connsiteY111" fmla="*/ 2237457 h 2237491"/>
                <a:gd name="connsiteX112" fmla="*/ 746105 w 1603731"/>
                <a:gd name="connsiteY112" fmla="*/ 2217419 h 2237491"/>
                <a:gd name="connsiteX113" fmla="*/ 711058 w 1603731"/>
                <a:gd name="connsiteY113" fmla="*/ 2211819 h 2237491"/>
                <a:gd name="connsiteX114" fmla="*/ 681193 w 1603731"/>
                <a:gd name="connsiteY114" fmla="*/ 2178657 h 2237491"/>
                <a:gd name="connsiteX115" fmla="*/ 655503 w 1603731"/>
                <a:gd name="connsiteY115" fmla="*/ 2178657 h 2237491"/>
                <a:gd name="connsiteX116" fmla="*/ 627970 w 1603731"/>
                <a:gd name="connsiteY116" fmla="*/ 2150073 h 2237491"/>
                <a:gd name="connsiteX117" fmla="*/ 614918 w 1603731"/>
                <a:gd name="connsiteY117" fmla="*/ 2113544 h 2237491"/>
                <a:gd name="connsiteX118" fmla="*/ 617054 w 1603731"/>
                <a:gd name="connsiteY118" fmla="*/ 2083633 h 2237491"/>
                <a:gd name="connsiteX119" fmla="*/ 588302 w 1603731"/>
                <a:gd name="connsiteY119" fmla="*/ 2067629 h 2237491"/>
                <a:gd name="connsiteX120" fmla="*/ 597827 w 1603731"/>
                <a:gd name="connsiteY120" fmla="*/ 2040903 h 2237491"/>
                <a:gd name="connsiteX121" fmla="*/ 567916 w 1603731"/>
                <a:gd name="connsiteY121" fmla="*/ 2036631 h 2237491"/>
                <a:gd name="connsiteX122" fmla="*/ 549410 w 1603731"/>
                <a:gd name="connsiteY122" fmla="*/ 2013101 h 2237491"/>
                <a:gd name="connsiteX123" fmla="*/ 557272 w 1603731"/>
                <a:gd name="connsiteY123" fmla="*/ 1987216 h 2237491"/>
                <a:gd name="connsiteX124" fmla="*/ 533733 w 1603731"/>
                <a:gd name="connsiteY124" fmla="*/ 1978947 h 2237491"/>
                <a:gd name="connsiteX125" fmla="*/ 549798 w 1603731"/>
                <a:gd name="connsiteY125" fmla="*/ 1946389 h 2237491"/>
                <a:gd name="connsiteX126" fmla="*/ 516641 w 1603731"/>
                <a:gd name="connsiteY126" fmla="*/ 1934081 h 2237491"/>
                <a:gd name="connsiteX127" fmla="*/ 513037 w 1603731"/>
                <a:gd name="connsiteY127" fmla="*/ 1896063 h 2237491"/>
                <a:gd name="connsiteX128" fmla="*/ 524402 w 1603731"/>
                <a:gd name="connsiteY128" fmla="*/ 1852754 h 2237491"/>
                <a:gd name="connsiteX129" fmla="*/ 505033 w 1603731"/>
                <a:gd name="connsiteY129" fmla="*/ 1828933 h 2237491"/>
                <a:gd name="connsiteX130" fmla="*/ 532566 w 1603731"/>
                <a:gd name="connsiteY130" fmla="*/ 1757040 h 2237491"/>
                <a:gd name="connsiteX131" fmla="*/ 569703 w 1603731"/>
                <a:gd name="connsiteY131" fmla="*/ 1733219 h 2237491"/>
                <a:gd name="connsiteX132" fmla="*/ 582669 w 1603731"/>
                <a:gd name="connsiteY132" fmla="*/ 1704852 h 2237491"/>
                <a:gd name="connsiteX133" fmla="*/ 585871 w 1603731"/>
                <a:gd name="connsiteY133" fmla="*/ 1650931 h 2237491"/>
                <a:gd name="connsiteX134" fmla="*/ 555136 w 1603731"/>
                <a:gd name="connsiteY134" fmla="*/ 1673452 h 2237491"/>
                <a:gd name="connsiteX135" fmla="*/ 521824 w 1603731"/>
                <a:gd name="connsiteY135" fmla="*/ 1652087 h 2237491"/>
                <a:gd name="connsiteX136" fmla="*/ 485504 w 1603731"/>
                <a:gd name="connsiteY136" fmla="*/ 1622564 h 2237491"/>
                <a:gd name="connsiteX137" fmla="*/ 493668 w 1603731"/>
                <a:gd name="connsiteY137" fmla="*/ 1588349 h 2237491"/>
                <a:gd name="connsiteX138" fmla="*/ 559657 w 1603731"/>
                <a:gd name="connsiteY138" fmla="*/ 1628667 h 2237491"/>
                <a:gd name="connsiteX139" fmla="*/ 574505 w 1603731"/>
                <a:gd name="connsiteY139" fmla="*/ 1606106 h 2237491"/>
                <a:gd name="connsiteX140" fmla="*/ 527604 w 1603731"/>
                <a:gd name="connsiteY140" fmla="*/ 1555434 h 2237491"/>
                <a:gd name="connsiteX141" fmla="*/ 505033 w 1603731"/>
                <a:gd name="connsiteY141" fmla="*/ 1531397 h 2237491"/>
                <a:gd name="connsiteX142" fmla="*/ 479101 w 1603731"/>
                <a:gd name="connsiteY142" fmla="*/ 1542008 h 2237491"/>
                <a:gd name="connsiteX143" fmla="*/ 456371 w 1603731"/>
                <a:gd name="connsiteY143" fmla="*/ 1524035 h 2237491"/>
                <a:gd name="connsiteX144" fmla="*/ 485504 w 1603731"/>
                <a:gd name="connsiteY144" fmla="*/ 1449326 h 2237491"/>
                <a:gd name="connsiteX145" fmla="*/ 470938 w 1603731"/>
                <a:gd name="connsiteY145" fmla="*/ 1422474 h 2237491"/>
                <a:gd name="connsiteX146" fmla="*/ 448367 w 1603731"/>
                <a:gd name="connsiteY146" fmla="*/ 1361191 h 2237491"/>
                <a:gd name="connsiteX147" fmla="*/ 417633 w 1603731"/>
                <a:gd name="connsiteY147" fmla="*/ 1270025 h 2237491"/>
                <a:gd name="connsiteX148" fmla="*/ 383537 w 1603731"/>
                <a:gd name="connsiteY148" fmla="*/ 1234078 h 2237491"/>
                <a:gd name="connsiteX149" fmla="*/ 383537 w 1603731"/>
                <a:gd name="connsiteY149" fmla="*/ 1192284 h 2237491"/>
                <a:gd name="connsiteX150" fmla="*/ 314065 w 1603731"/>
                <a:gd name="connsiteY150" fmla="*/ 1135332 h 2237491"/>
                <a:gd name="connsiteX151" fmla="*/ 260600 w 1603731"/>
                <a:gd name="connsiteY151" fmla="*/ 1127970 h 2237491"/>
                <a:gd name="connsiteX152" fmla="*/ 187767 w 1603731"/>
                <a:gd name="connsiteY152" fmla="*/ 1131001 h 2237491"/>
                <a:gd name="connsiteX153" fmla="*/ 126298 w 1603731"/>
                <a:gd name="connsiteY153" fmla="*/ 1142911 h 2237491"/>
                <a:gd name="connsiteX154" fmla="*/ 112709 w 1603731"/>
                <a:gd name="connsiteY154" fmla="*/ 1087915 h 2237491"/>
                <a:gd name="connsiteX155" fmla="*/ 50103 w 1603731"/>
                <a:gd name="connsiteY155" fmla="*/ 1042867 h 2237491"/>
                <a:gd name="connsiteX156" fmla="*/ 118135 w 1603731"/>
                <a:gd name="connsiteY156" fmla="*/ 1008436 h 2237491"/>
                <a:gd name="connsiteX157" fmla="*/ 168398 w 1603731"/>
                <a:gd name="connsiteY157" fmla="*/ 1000856 h 2237491"/>
                <a:gd name="connsiteX158" fmla="*/ 181575 w 1603731"/>
                <a:gd name="connsiteY158" fmla="*/ 975528 h 2237491"/>
                <a:gd name="connsiteX159" fmla="*/ 58267 w 1603731"/>
                <a:gd name="connsiteY159" fmla="*/ 972489 h 2237491"/>
                <a:gd name="connsiteX160" fmla="*/ 0 w 1603731"/>
                <a:gd name="connsiteY160" fmla="*/ 926148 h 2237491"/>
                <a:gd name="connsiteX161" fmla="*/ 3202 w 1603731"/>
                <a:gd name="connsiteY161" fmla="*/ 879806 h 2237491"/>
                <a:gd name="connsiteX162" fmla="*/ 103568 w 1603731"/>
                <a:gd name="connsiteY162" fmla="*/ 823071 h 2237491"/>
                <a:gd name="connsiteX163" fmla="*/ 191448 w 1603731"/>
                <a:gd name="connsiteY163" fmla="*/ 806376 h 2237491"/>
                <a:gd name="connsiteX164" fmla="*/ 220471 w 1603731"/>
                <a:gd name="connsiteY164" fmla="*/ 670116 h 2237491"/>
                <a:gd name="connsiteX165" fmla="*/ 147029 w 1603731"/>
                <a:gd name="connsiteY165" fmla="*/ 630485 h 2237491"/>
                <a:gd name="connsiteX166" fmla="*/ 190714 w 1603731"/>
                <a:gd name="connsiteY166" fmla="*/ 552578 h 2237491"/>
                <a:gd name="connsiteX167" fmla="*/ 219675 w 1603731"/>
                <a:gd name="connsiteY167" fmla="*/ 556428 h 2237491"/>
                <a:gd name="connsiteX168" fmla="*/ 231105 w 1603731"/>
                <a:gd name="connsiteY168" fmla="*/ 560238 h 2237491"/>
                <a:gd name="connsiteX169" fmla="*/ 214945 w 1603731"/>
                <a:gd name="connsiteY169" fmla="*/ 530290 h 2237491"/>
                <a:gd name="connsiteX170" fmla="*/ 286532 w 1603731"/>
                <a:gd name="connsiteY170" fmla="*/ 483741 h 2237491"/>
                <a:gd name="connsiteX171" fmla="*/ 275167 w 1603731"/>
                <a:gd name="connsiteY171" fmla="*/ 410548 h 2237491"/>
                <a:gd name="connsiteX172" fmla="*/ 341438 w 1603731"/>
                <a:gd name="connsiteY172" fmla="*/ 364207 h 2237491"/>
                <a:gd name="connsiteX173" fmla="*/ 398745 w 1603731"/>
                <a:gd name="connsiteY173" fmla="*/ 390693 h 2237491"/>
                <a:gd name="connsiteX174" fmla="*/ 409404 w 1603731"/>
                <a:gd name="connsiteY174" fmla="*/ 323631 h 2237491"/>
                <a:gd name="connsiteX175" fmla="*/ 471135 w 1603731"/>
                <a:gd name="connsiteY175" fmla="*/ 377358 h 2237491"/>
                <a:gd name="connsiteX176" fmla="*/ 501672 w 1603731"/>
                <a:gd name="connsiteY176" fmla="*/ 314885 h 2237491"/>
                <a:gd name="connsiteX177" fmla="*/ 532566 w 1603731"/>
                <a:gd name="connsiteY177" fmla="*/ 392575 h 2237491"/>
                <a:gd name="connsiteX178" fmla="*/ 600437 w 1603731"/>
                <a:gd name="connsiteY178" fmla="*/ 292530 h 2237491"/>
                <a:gd name="connsiteX179" fmla="*/ 661906 w 1603731"/>
                <a:gd name="connsiteY179" fmla="*/ 359876 h 2237491"/>
                <a:gd name="connsiteX180" fmla="*/ 700804 w 1603731"/>
                <a:gd name="connsiteY180" fmla="*/ 374818 h 2237491"/>
                <a:gd name="connsiteX181" fmla="*/ 754268 w 1603731"/>
                <a:gd name="connsiteY181" fmla="*/ 427006 h 2237491"/>
                <a:gd name="connsiteX182" fmla="*/ 689438 w 1603731"/>
                <a:gd name="connsiteY182" fmla="*/ 335840 h 2237491"/>
                <a:gd name="connsiteX183" fmla="*/ 692800 w 1603731"/>
                <a:gd name="connsiteY183" fmla="*/ 258099 h 2237491"/>
                <a:gd name="connsiteX184" fmla="*/ 665724 w 1603731"/>
                <a:gd name="connsiteY184" fmla="*/ 216399 h 2237491"/>
                <a:gd name="connsiteX185" fmla="*/ 746824 w 1603731"/>
                <a:gd name="connsiteY185" fmla="*/ 218427 h 2237491"/>
                <a:gd name="connsiteX186" fmla="*/ 754934 w 1603731"/>
                <a:gd name="connsiteY186" fmla="*/ 204234 h 2237491"/>
                <a:gd name="connsiteX187" fmla="*/ 758988 w 1603731"/>
                <a:gd name="connsiteY187" fmla="*/ 198152 h 2237491"/>
                <a:gd name="connsiteX188" fmla="*/ 680426 w 1603731"/>
                <a:gd name="connsiteY188" fmla="*/ 188229 h 2237491"/>
                <a:gd name="connsiteX189" fmla="*/ 675861 w 1603731"/>
                <a:gd name="connsiteY189" fmla="*/ 169767 h 2237491"/>
                <a:gd name="connsiteX190" fmla="*/ 706274 w 1603731"/>
                <a:gd name="connsiteY190" fmla="*/ 141382 h 2237491"/>
                <a:gd name="connsiteX191" fmla="*/ 728576 w 1603731"/>
                <a:gd name="connsiteY191" fmla="*/ 123135 h 2237491"/>
                <a:gd name="connsiteX192" fmla="*/ 752906 w 1603731"/>
                <a:gd name="connsiteY192" fmla="*/ 139354 h 2237491"/>
                <a:gd name="connsiteX193" fmla="*/ 773180 w 1603731"/>
                <a:gd name="connsiteY193" fmla="*/ 90694 h 2237491"/>
                <a:gd name="connsiteX194" fmla="*/ 813731 w 1603731"/>
                <a:gd name="connsiteY194" fmla="*/ 108943 h 2237491"/>
                <a:gd name="connsiteX195" fmla="*/ 815758 w 1603731"/>
                <a:gd name="connsiteY195" fmla="*/ 88668 h 2237491"/>
                <a:gd name="connsiteX196" fmla="*/ 823868 w 1603731"/>
                <a:gd name="connsiteY196" fmla="*/ 60283 h 2237491"/>
                <a:gd name="connsiteX197" fmla="*/ 856985 w 1603731"/>
                <a:gd name="connsiteY197" fmla="*/ 120333 h 2237491"/>
                <a:gd name="connsiteX198" fmla="*/ 866446 w 1603731"/>
                <a:gd name="connsiteY198" fmla="*/ 82585 h 2237491"/>
                <a:gd name="connsiteX199" fmla="*/ 860363 w 1603731"/>
                <a:gd name="connsiteY199" fmla="*/ 42036 h 2237491"/>
                <a:gd name="connsiteX200" fmla="*/ 909023 w 1603731"/>
                <a:gd name="connsiteY200" fmla="*/ 19732 h 2237491"/>
                <a:gd name="connsiteX201" fmla="*/ 949573 w 1603731"/>
                <a:gd name="connsiteY201" fmla="*/ 21760 h 2237491"/>
                <a:gd name="connsiteX202" fmla="*/ 1004783 w 1603731"/>
                <a:gd name="connsiteY202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85462 w 1603731"/>
                <a:gd name="connsiteY70" fmla="*/ 1492994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06203 w 1603731"/>
                <a:gd name="connsiteY71" fmla="*/ 150545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2079 w 1603731"/>
                <a:gd name="connsiteY77" fmla="*/ 1568019 h 2237491"/>
                <a:gd name="connsiteX78" fmla="*/ 1246470 w 1603731"/>
                <a:gd name="connsiteY78" fmla="*/ 1569888 h 2237491"/>
                <a:gd name="connsiteX79" fmla="*/ 1170270 w 1603731"/>
                <a:gd name="connsiteY79" fmla="*/ 1573698 h 2237491"/>
                <a:gd name="connsiteX80" fmla="*/ 1164555 w 1603731"/>
                <a:gd name="connsiteY80" fmla="*/ 1577508 h 2237491"/>
                <a:gd name="connsiteX81" fmla="*/ 1170270 w 1603731"/>
                <a:gd name="connsiteY81" fmla="*/ 1579413 h 2237491"/>
                <a:gd name="connsiteX82" fmla="*/ 1206465 w 1603731"/>
                <a:gd name="connsiteY82" fmla="*/ 1581318 h 2237491"/>
                <a:gd name="connsiteX83" fmla="*/ 1214085 w 1603731"/>
                <a:gd name="connsiteY83" fmla="*/ 1583223 h 2237491"/>
                <a:gd name="connsiteX84" fmla="*/ 1223610 w 1603731"/>
                <a:gd name="connsiteY84" fmla="*/ 158512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23610 w 1603731"/>
                <a:gd name="connsiteY85" fmla="*/ 158512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206465 w 1603731"/>
                <a:gd name="connsiteY83" fmla="*/ 1581318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14085 w 1603731"/>
                <a:gd name="connsiteY84" fmla="*/ 1583223 h 2237491"/>
                <a:gd name="connsiteX85" fmla="*/ 1207390 w 1603731"/>
                <a:gd name="connsiteY85" fmla="*/ 1593238 h 2237491"/>
                <a:gd name="connsiteX86" fmla="*/ 1235040 w 1603731"/>
                <a:gd name="connsiteY86" fmla="*/ 1588938 h 2237491"/>
                <a:gd name="connsiteX87" fmla="*/ 1250280 w 1603731"/>
                <a:gd name="connsiteY87" fmla="*/ 1590843 h 2237491"/>
                <a:gd name="connsiteX88" fmla="*/ 1258955 w 1603731"/>
                <a:gd name="connsiteY88" fmla="*/ 1590054 h 2237491"/>
                <a:gd name="connsiteX89" fmla="*/ 1259302 w 1603731"/>
                <a:gd name="connsiteY89" fmla="*/ 1591164 h 2237491"/>
                <a:gd name="connsiteX90" fmla="*/ 1191759 w 1603731"/>
                <a:gd name="connsiteY90" fmla="*/ 1620023 h 2237491"/>
                <a:gd name="connsiteX91" fmla="*/ 1166879 w 1603731"/>
                <a:gd name="connsiteY91" fmla="*/ 1635586 h 2237491"/>
                <a:gd name="connsiteX92" fmla="*/ 1221126 w 1603731"/>
                <a:gd name="connsiteY92" fmla="*/ 1638747 h 2237491"/>
                <a:gd name="connsiteX93" fmla="*/ 1249444 w 1603731"/>
                <a:gd name="connsiteY93" fmla="*/ 1649933 h 2237491"/>
                <a:gd name="connsiteX94" fmla="*/ 1332135 w 1603731"/>
                <a:gd name="connsiteY94" fmla="*/ 1637506 h 2237491"/>
                <a:gd name="connsiteX95" fmla="*/ 1264104 w 1603731"/>
                <a:gd name="connsiteY95" fmla="*/ 1697273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49444 w 1603731"/>
                <a:gd name="connsiteY92" fmla="*/ 1649933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21126 w 1603731"/>
                <a:gd name="connsiteY91" fmla="*/ 1638747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64126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191270 w 1603731"/>
                <a:gd name="connsiteY95" fmla="*/ 1751193 h 2237491"/>
                <a:gd name="connsiteX96" fmla="*/ 1113634 w 1603731"/>
                <a:gd name="connsiteY96" fmla="*/ 1771981 h 2237491"/>
                <a:gd name="connsiteX97" fmla="*/ 1072462 w 1603731"/>
                <a:gd name="connsiteY97" fmla="*/ 1751026 h 2237491"/>
                <a:gd name="connsiteX98" fmla="*/ 1079220 w 1603731"/>
                <a:gd name="connsiteY98" fmla="*/ 1780778 h 2237491"/>
                <a:gd name="connsiteX99" fmla="*/ 1022872 w 1603731"/>
                <a:gd name="connsiteY99" fmla="*/ 1860333 h 2237491"/>
                <a:gd name="connsiteX100" fmla="*/ 967967 w 1603731"/>
                <a:gd name="connsiteY100" fmla="*/ 1902126 h 2237491"/>
                <a:gd name="connsiteX101" fmla="*/ 898604 w 1603731"/>
                <a:gd name="connsiteY101" fmla="*/ 1929534 h 2237491"/>
                <a:gd name="connsiteX102" fmla="*/ 859257 w 1603731"/>
                <a:gd name="connsiteY102" fmla="*/ 1897240 h 2237491"/>
                <a:gd name="connsiteX103" fmla="*/ 877205 w 1603731"/>
                <a:gd name="connsiteY103" fmla="*/ 1944567 h 2237491"/>
                <a:gd name="connsiteX104" fmla="*/ 852730 w 1603731"/>
                <a:gd name="connsiteY104" fmla="*/ 1986401 h 2237491"/>
                <a:gd name="connsiteX105" fmla="*/ 827370 w 1603731"/>
                <a:gd name="connsiteY105" fmla="*/ 1990893 h 2237491"/>
                <a:gd name="connsiteX106" fmla="*/ 854635 w 1603731"/>
                <a:gd name="connsiteY106" fmla="*/ 2008235 h 2237491"/>
                <a:gd name="connsiteX107" fmla="*/ 838467 w 1603731"/>
                <a:gd name="connsiteY107" fmla="*/ 2043965 h 2237491"/>
                <a:gd name="connsiteX108" fmla="*/ 800178 w 1603731"/>
                <a:gd name="connsiteY108" fmla="*/ 2070346 h 2237491"/>
                <a:gd name="connsiteX109" fmla="*/ 807733 w 1603731"/>
                <a:gd name="connsiteY109" fmla="*/ 2126253 h 2237491"/>
                <a:gd name="connsiteX110" fmla="*/ 796368 w 1603731"/>
                <a:gd name="connsiteY110" fmla="*/ 2168046 h 2237491"/>
                <a:gd name="connsiteX111" fmla="*/ 790718 w 1603731"/>
                <a:gd name="connsiteY111" fmla="*/ 2228849 h 2237491"/>
                <a:gd name="connsiteX112" fmla="*/ 755923 w 1603731"/>
                <a:gd name="connsiteY112" fmla="*/ 2237457 h 2237491"/>
                <a:gd name="connsiteX113" fmla="*/ 746105 w 1603731"/>
                <a:gd name="connsiteY113" fmla="*/ 2217419 h 2237491"/>
                <a:gd name="connsiteX114" fmla="*/ 711058 w 1603731"/>
                <a:gd name="connsiteY114" fmla="*/ 2211819 h 2237491"/>
                <a:gd name="connsiteX115" fmla="*/ 681193 w 1603731"/>
                <a:gd name="connsiteY115" fmla="*/ 2178657 h 2237491"/>
                <a:gd name="connsiteX116" fmla="*/ 655503 w 1603731"/>
                <a:gd name="connsiteY116" fmla="*/ 2178657 h 2237491"/>
                <a:gd name="connsiteX117" fmla="*/ 627970 w 1603731"/>
                <a:gd name="connsiteY117" fmla="*/ 2150073 h 2237491"/>
                <a:gd name="connsiteX118" fmla="*/ 614918 w 1603731"/>
                <a:gd name="connsiteY118" fmla="*/ 2113544 h 2237491"/>
                <a:gd name="connsiteX119" fmla="*/ 617054 w 1603731"/>
                <a:gd name="connsiteY119" fmla="*/ 2083633 h 2237491"/>
                <a:gd name="connsiteX120" fmla="*/ 588302 w 1603731"/>
                <a:gd name="connsiteY120" fmla="*/ 2067629 h 2237491"/>
                <a:gd name="connsiteX121" fmla="*/ 597827 w 1603731"/>
                <a:gd name="connsiteY121" fmla="*/ 2040903 h 2237491"/>
                <a:gd name="connsiteX122" fmla="*/ 567916 w 1603731"/>
                <a:gd name="connsiteY122" fmla="*/ 2036631 h 2237491"/>
                <a:gd name="connsiteX123" fmla="*/ 549410 w 1603731"/>
                <a:gd name="connsiteY123" fmla="*/ 2013101 h 2237491"/>
                <a:gd name="connsiteX124" fmla="*/ 557272 w 1603731"/>
                <a:gd name="connsiteY124" fmla="*/ 1987216 h 2237491"/>
                <a:gd name="connsiteX125" fmla="*/ 533733 w 1603731"/>
                <a:gd name="connsiteY125" fmla="*/ 1978947 h 2237491"/>
                <a:gd name="connsiteX126" fmla="*/ 549798 w 1603731"/>
                <a:gd name="connsiteY126" fmla="*/ 1946389 h 2237491"/>
                <a:gd name="connsiteX127" fmla="*/ 516641 w 1603731"/>
                <a:gd name="connsiteY127" fmla="*/ 1934081 h 2237491"/>
                <a:gd name="connsiteX128" fmla="*/ 513037 w 1603731"/>
                <a:gd name="connsiteY128" fmla="*/ 1896063 h 2237491"/>
                <a:gd name="connsiteX129" fmla="*/ 524402 w 1603731"/>
                <a:gd name="connsiteY129" fmla="*/ 1852754 h 2237491"/>
                <a:gd name="connsiteX130" fmla="*/ 505033 w 1603731"/>
                <a:gd name="connsiteY130" fmla="*/ 1828933 h 2237491"/>
                <a:gd name="connsiteX131" fmla="*/ 532566 w 1603731"/>
                <a:gd name="connsiteY131" fmla="*/ 1757040 h 2237491"/>
                <a:gd name="connsiteX132" fmla="*/ 569703 w 1603731"/>
                <a:gd name="connsiteY132" fmla="*/ 1733219 h 2237491"/>
                <a:gd name="connsiteX133" fmla="*/ 582669 w 1603731"/>
                <a:gd name="connsiteY133" fmla="*/ 1704852 h 2237491"/>
                <a:gd name="connsiteX134" fmla="*/ 585871 w 1603731"/>
                <a:gd name="connsiteY134" fmla="*/ 1650931 h 2237491"/>
                <a:gd name="connsiteX135" fmla="*/ 555136 w 1603731"/>
                <a:gd name="connsiteY135" fmla="*/ 1673452 h 2237491"/>
                <a:gd name="connsiteX136" fmla="*/ 521824 w 1603731"/>
                <a:gd name="connsiteY136" fmla="*/ 1652087 h 2237491"/>
                <a:gd name="connsiteX137" fmla="*/ 485504 w 1603731"/>
                <a:gd name="connsiteY137" fmla="*/ 1622564 h 2237491"/>
                <a:gd name="connsiteX138" fmla="*/ 493668 w 1603731"/>
                <a:gd name="connsiteY138" fmla="*/ 1588349 h 2237491"/>
                <a:gd name="connsiteX139" fmla="*/ 559657 w 1603731"/>
                <a:gd name="connsiteY139" fmla="*/ 1628667 h 2237491"/>
                <a:gd name="connsiteX140" fmla="*/ 574505 w 1603731"/>
                <a:gd name="connsiteY140" fmla="*/ 1606106 h 2237491"/>
                <a:gd name="connsiteX141" fmla="*/ 527604 w 1603731"/>
                <a:gd name="connsiteY141" fmla="*/ 1555434 h 2237491"/>
                <a:gd name="connsiteX142" fmla="*/ 505033 w 1603731"/>
                <a:gd name="connsiteY142" fmla="*/ 1531397 h 2237491"/>
                <a:gd name="connsiteX143" fmla="*/ 479101 w 1603731"/>
                <a:gd name="connsiteY143" fmla="*/ 1542008 h 2237491"/>
                <a:gd name="connsiteX144" fmla="*/ 456371 w 1603731"/>
                <a:gd name="connsiteY144" fmla="*/ 1524035 h 2237491"/>
                <a:gd name="connsiteX145" fmla="*/ 485504 w 1603731"/>
                <a:gd name="connsiteY145" fmla="*/ 1449326 h 2237491"/>
                <a:gd name="connsiteX146" fmla="*/ 470938 w 1603731"/>
                <a:gd name="connsiteY146" fmla="*/ 1422474 h 2237491"/>
                <a:gd name="connsiteX147" fmla="*/ 448367 w 1603731"/>
                <a:gd name="connsiteY147" fmla="*/ 1361191 h 2237491"/>
                <a:gd name="connsiteX148" fmla="*/ 417633 w 1603731"/>
                <a:gd name="connsiteY148" fmla="*/ 1270025 h 2237491"/>
                <a:gd name="connsiteX149" fmla="*/ 383537 w 1603731"/>
                <a:gd name="connsiteY149" fmla="*/ 1234078 h 2237491"/>
                <a:gd name="connsiteX150" fmla="*/ 383537 w 1603731"/>
                <a:gd name="connsiteY150" fmla="*/ 1192284 h 2237491"/>
                <a:gd name="connsiteX151" fmla="*/ 314065 w 1603731"/>
                <a:gd name="connsiteY151" fmla="*/ 1135332 h 2237491"/>
                <a:gd name="connsiteX152" fmla="*/ 260600 w 1603731"/>
                <a:gd name="connsiteY152" fmla="*/ 1127970 h 2237491"/>
                <a:gd name="connsiteX153" fmla="*/ 187767 w 1603731"/>
                <a:gd name="connsiteY153" fmla="*/ 1131001 h 2237491"/>
                <a:gd name="connsiteX154" fmla="*/ 126298 w 1603731"/>
                <a:gd name="connsiteY154" fmla="*/ 1142911 h 2237491"/>
                <a:gd name="connsiteX155" fmla="*/ 112709 w 1603731"/>
                <a:gd name="connsiteY155" fmla="*/ 1087915 h 2237491"/>
                <a:gd name="connsiteX156" fmla="*/ 50103 w 1603731"/>
                <a:gd name="connsiteY156" fmla="*/ 1042867 h 2237491"/>
                <a:gd name="connsiteX157" fmla="*/ 118135 w 1603731"/>
                <a:gd name="connsiteY157" fmla="*/ 1008436 h 2237491"/>
                <a:gd name="connsiteX158" fmla="*/ 168398 w 1603731"/>
                <a:gd name="connsiteY158" fmla="*/ 1000856 h 2237491"/>
                <a:gd name="connsiteX159" fmla="*/ 181575 w 1603731"/>
                <a:gd name="connsiteY159" fmla="*/ 975528 h 2237491"/>
                <a:gd name="connsiteX160" fmla="*/ 58267 w 1603731"/>
                <a:gd name="connsiteY160" fmla="*/ 972489 h 2237491"/>
                <a:gd name="connsiteX161" fmla="*/ 0 w 1603731"/>
                <a:gd name="connsiteY161" fmla="*/ 926148 h 2237491"/>
                <a:gd name="connsiteX162" fmla="*/ 3202 w 1603731"/>
                <a:gd name="connsiteY162" fmla="*/ 879806 h 2237491"/>
                <a:gd name="connsiteX163" fmla="*/ 103568 w 1603731"/>
                <a:gd name="connsiteY163" fmla="*/ 823071 h 2237491"/>
                <a:gd name="connsiteX164" fmla="*/ 191448 w 1603731"/>
                <a:gd name="connsiteY164" fmla="*/ 806376 h 2237491"/>
                <a:gd name="connsiteX165" fmla="*/ 220471 w 1603731"/>
                <a:gd name="connsiteY165" fmla="*/ 670116 h 2237491"/>
                <a:gd name="connsiteX166" fmla="*/ 147029 w 1603731"/>
                <a:gd name="connsiteY166" fmla="*/ 630485 h 2237491"/>
                <a:gd name="connsiteX167" fmla="*/ 190714 w 1603731"/>
                <a:gd name="connsiteY167" fmla="*/ 552578 h 2237491"/>
                <a:gd name="connsiteX168" fmla="*/ 219675 w 1603731"/>
                <a:gd name="connsiteY168" fmla="*/ 556428 h 2237491"/>
                <a:gd name="connsiteX169" fmla="*/ 231105 w 1603731"/>
                <a:gd name="connsiteY169" fmla="*/ 560238 h 2237491"/>
                <a:gd name="connsiteX170" fmla="*/ 214945 w 1603731"/>
                <a:gd name="connsiteY170" fmla="*/ 530290 h 2237491"/>
                <a:gd name="connsiteX171" fmla="*/ 286532 w 1603731"/>
                <a:gd name="connsiteY171" fmla="*/ 483741 h 2237491"/>
                <a:gd name="connsiteX172" fmla="*/ 275167 w 1603731"/>
                <a:gd name="connsiteY172" fmla="*/ 410548 h 2237491"/>
                <a:gd name="connsiteX173" fmla="*/ 341438 w 1603731"/>
                <a:gd name="connsiteY173" fmla="*/ 364207 h 2237491"/>
                <a:gd name="connsiteX174" fmla="*/ 398745 w 1603731"/>
                <a:gd name="connsiteY174" fmla="*/ 390693 h 2237491"/>
                <a:gd name="connsiteX175" fmla="*/ 409404 w 1603731"/>
                <a:gd name="connsiteY175" fmla="*/ 323631 h 2237491"/>
                <a:gd name="connsiteX176" fmla="*/ 471135 w 1603731"/>
                <a:gd name="connsiteY176" fmla="*/ 377358 h 2237491"/>
                <a:gd name="connsiteX177" fmla="*/ 501672 w 1603731"/>
                <a:gd name="connsiteY177" fmla="*/ 314885 h 2237491"/>
                <a:gd name="connsiteX178" fmla="*/ 532566 w 1603731"/>
                <a:gd name="connsiteY178" fmla="*/ 392575 h 2237491"/>
                <a:gd name="connsiteX179" fmla="*/ 600437 w 1603731"/>
                <a:gd name="connsiteY179" fmla="*/ 292530 h 2237491"/>
                <a:gd name="connsiteX180" fmla="*/ 661906 w 1603731"/>
                <a:gd name="connsiteY180" fmla="*/ 359876 h 2237491"/>
                <a:gd name="connsiteX181" fmla="*/ 700804 w 1603731"/>
                <a:gd name="connsiteY181" fmla="*/ 374818 h 2237491"/>
                <a:gd name="connsiteX182" fmla="*/ 754268 w 1603731"/>
                <a:gd name="connsiteY182" fmla="*/ 427006 h 2237491"/>
                <a:gd name="connsiteX183" fmla="*/ 689438 w 1603731"/>
                <a:gd name="connsiteY183" fmla="*/ 335840 h 2237491"/>
                <a:gd name="connsiteX184" fmla="*/ 692800 w 1603731"/>
                <a:gd name="connsiteY184" fmla="*/ 258099 h 2237491"/>
                <a:gd name="connsiteX185" fmla="*/ 665724 w 1603731"/>
                <a:gd name="connsiteY185" fmla="*/ 216399 h 2237491"/>
                <a:gd name="connsiteX186" fmla="*/ 746824 w 1603731"/>
                <a:gd name="connsiteY186" fmla="*/ 218427 h 2237491"/>
                <a:gd name="connsiteX187" fmla="*/ 754934 w 1603731"/>
                <a:gd name="connsiteY187" fmla="*/ 204234 h 2237491"/>
                <a:gd name="connsiteX188" fmla="*/ 758988 w 1603731"/>
                <a:gd name="connsiteY188" fmla="*/ 198152 h 2237491"/>
                <a:gd name="connsiteX189" fmla="*/ 680426 w 1603731"/>
                <a:gd name="connsiteY189" fmla="*/ 188229 h 2237491"/>
                <a:gd name="connsiteX190" fmla="*/ 675861 w 1603731"/>
                <a:gd name="connsiteY190" fmla="*/ 169767 h 2237491"/>
                <a:gd name="connsiteX191" fmla="*/ 706274 w 1603731"/>
                <a:gd name="connsiteY191" fmla="*/ 141382 h 2237491"/>
                <a:gd name="connsiteX192" fmla="*/ 728576 w 1603731"/>
                <a:gd name="connsiteY192" fmla="*/ 123135 h 2237491"/>
                <a:gd name="connsiteX193" fmla="*/ 752906 w 1603731"/>
                <a:gd name="connsiteY193" fmla="*/ 139354 h 2237491"/>
                <a:gd name="connsiteX194" fmla="*/ 773180 w 1603731"/>
                <a:gd name="connsiteY194" fmla="*/ 90694 h 2237491"/>
                <a:gd name="connsiteX195" fmla="*/ 813731 w 1603731"/>
                <a:gd name="connsiteY195" fmla="*/ 108943 h 2237491"/>
                <a:gd name="connsiteX196" fmla="*/ 815758 w 1603731"/>
                <a:gd name="connsiteY196" fmla="*/ 88668 h 2237491"/>
                <a:gd name="connsiteX197" fmla="*/ 823868 w 1603731"/>
                <a:gd name="connsiteY197" fmla="*/ 60283 h 2237491"/>
                <a:gd name="connsiteX198" fmla="*/ 856985 w 1603731"/>
                <a:gd name="connsiteY198" fmla="*/ 120333 h 2237491"/>
                <a:gd name="connsiteX199" fmla="*/ 866446 w 1603731"/>
                <a:gd name="connsiteY199" fmla="*/ 82585 h 2237491"/>
                <a:gd name="connsiteX200" fmla="*/ 860363 w 1603731"/>
                <a:gd name="connsiteY200" fmla="*/ 42036 h 2237491"/>
                <a:gd name="connsiteX201" fmla="*/ 909023 w 1603731"/>
                <a:gd name="connsiteY201" fmla="*/ 19732 h 2237491"/>
                <a:gd name="connsiteX202" fmla="*/ 949573 w 1603731"/>
                <a:gd name="connsiteY202" fmla="*/ 21760 h 2237491"/>
                <a:gd name="connsiteX203" fmla="*/ 1004783 w 1603731"/>
                <a:gd name="connsiteY203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64104 w 1603731"/>
                <a:gd name="connsiteY94" fmla="*/ 1697273 h 2237491"/>
                <a:gd name="connsiteX95" fmla="*/ 1227340 w 1603731"/>
                <a:gd name="connsiteY95" fmla="*/ 1720800 h 2237491"/>
                <a:gd name="connsiteX96" fmla="*/ 1191270 w 1603731"/>
                <a:gd name="connsiteY96" fmla="*/ 1751193 h 2237491"/>
                <a:gd name="connsiteX97" fmla="*/ 1113634 w 1603731"/>
                <a:gd name="connsiteY97" fmla="*/ 1771981 h 2237491"/>
                <a:gd name="connsiteX98" fmla="*/ 1072462 w 1603731"/>
                <a:gd name="connsiteY98" fmla="*/ 1751026 h 2237491"/>
                <a:gd name="connsiteX99" fmla="*/ 1079220 w 1603731"/>
                <a:gd name="connsiteY99" fmla="*/ 1780778 h 2237491"/>
                <a:gd name="connsiteX100" fmla="*/ 1022872 w 1603731"/>
                <a:gd name="connsiteY100" fmla="*/ 1860333 h 2237491"/>
                <a:gd name="connsiteX101" fmla="*/ 967967 w 1603731"/>
                <a:gd name="connsiteY101" fmla="*/ 1902126 h 2237491"/>
                <a:gd name="connsiteX102" fmla="*/ 898604 w 1603731"/>
                <a:gd name="connsiteY102" fmla="*/ 1929534 h 2237491"/>
                <a:gd name="connsiteX103" fmla="*/ 859257 w 1603731"/>
                <a:gd name="connsiteY103" fmla="*/ 1897240 h 2237491"/>
                <a:gd name="connsiteX104" fmla="*/ 877205 w 1603731"/>
                <a:gd name="connsiteY104" fmla="*/ 1944567 h 2237491"/>
                <a:gd name="connsiteX105" fmla="*/ 852730 w 1603731"/>
                <a:gd name="connsiteY105" fmla="*/ 1986401 h 2237491"/>
                <a:gd name="connsiteX106" fmla="*/ 827370 w 1603731"/>
                <a:gd name="connsiteY106" fmla="*/ 1990893 h 2237491"/>
                <a:gd name="connsiteX107" fmla="*/ 854635 w 1603731"/>
                <a:gd name="connsiteY107" fmla="*/ 2008235 h 2237491"/>
                <a:gd name="connsiteX108" fmla="*/ 838467 w 1603731"/>
                <a:gd name="connsiteY108" fmla="*/ 2043965 h 2237491"/>
                <a:gd name="connsiteX109" fmla="*/ 800178 w 1603731"/>
                <a:gd name="connsiteY109" fmla="*/ 2070346 h 2237491"/>
                <a:gd name="connsiteX110" fmla="*/ 807733 w 1603731"/>
                <a:gd name="connsiteY110" fmla="*/ 2126253 h 2237491"/>
                <a:gd name="connsiteX111" fmla="*/ 796368 w 1603731"/>
                <a:gd name="connsiteY111" fmla="*/ 2168046 h 2237491"/>
                <a:gd name="connsiteX112" fmla="*/ 790718 w 1603731"/>
                <a:gd name="connsiteY112" fmla="*/ 2228849 h 2237491"/>
                <a:gd name="connsiteX113" fmla="*/ 755923 w 1603731"/>
                <a:gd name="connsiteY113" fmla="*/ 2237457 h 2237491"/>
                <a:gd name="connsiteX114" fmla="*/ 746105 w 1603731"/>
                <a:gd name="connsiteY114" fmla="*/ 2217419 h 2237491"/>
                <a:gd name="connsiteX115" fmla="*/ 711058 w 1603731"/>
                <a:gd name="connsiteY115" fmla="*/ 2211819 h 2237491"/>
                <a:gd name="connsiteX116" fmla="*/ 681193 w 1603731"/>
                <a:gd name="connsiteY116" fmla="*/ 2178657 h 2237491"/>
                <a:gd name="connsiteX117" fmla="*/ 655503 w 1603731"/>
                <a:gd name="connsiteY117" fmla="*/ 2178657 h 2237491"/>
                <a:gd name="connsiteX118" fmla="*/ 627970 w 1603731"/>
                <a:gd name="connsiteY118" fmla="*/ 2150073 h 2237491"/>
                <a:gd name="connsiteX119" fmla="*/ 614918 w 1603731"/>
                <a:gd name="connsiteY119" fmla="*/ 2113544 h 2237491"/>
                <a:gd name="connsiteX120" fmla="*/ 617054 w 1603731"/>
                <a:gd name="connsiteY120" fmla="*/ 2083633 h 2237491"/>
                <a:gd name="connsiteX121" fmla="*/ 588302 w 1603731"/>
                <a:gd name="connsiteY121" fmla="*/ 2067629 h 2237491"/>
                <a:gd name="connsiteX122" fmla="*/ 597827 w 1603731"/>
                <a:gd name="connsiteY122" fmla="*/ 2040903 h 2237491"/>
                <a:gd name="connsiteX123" fmla="*/ 567916 w 1603731"/>
                <a:gd name="connsiteY123" fmla="*/ 2036631 h 2237491"/>
                <a:gd name="connsiteX124" fmla="*/ 549410 w 1603731"/>
                <a:gd name="connsiteY124" fmla="*/ 2013101 h 2237491"/>
                <a:gd name="connsiteX125" fmla="*/ 557272 w 1603731"/>
                <a:gd name="connsiteY125" fmla="*/ 1987216 h 2237491"/>
                <a:gd name="connsiteX126" fmla="*/ 533733 w 1603731"/>
                <a:gd name="connsiteY126" fmla="*/ 1978947 h 2237491"/>
                <a:gd name="connsiteX127" fmla="*/ 549798 w 1603731"/>
                <a:gd name="connsiteY127" fmla="*/ 1946389 h 2237491"/>
                <a:gd name="connsiteX128" fmla="*/ 516641 w 1603731"/>
                <a:gd name="connsiteY128" fmla="*/ 1934081 h 2237491"/>
                <a:gd name="connsiteX129" fmla="*/ 513037 w 1603731"/>
                <a:gd name="connsiteY129" fmla="*/ 1896063 h 2237491"/>
                <a:gd name="connsiteX130" fmla="*/ 524402 w 1603731"/>
                <a:gd name="connsiteY130" fmla="*/ 1852754 h 2237491"/>
                <a:gd name="connsiteX131" fmla="*/ 505033 w 1603731"/>
                <a:gd name="connsiteY131" fmla="*/ 1828933 h 2237491"/>
                <a:gd name="connsiteX132" fmla="*/ 532566 w 1603731"/>
                <a:gd name="connsiteY132" fmla="*/ 1757040 h 2237491"/>
                <a:gd name="connsiteX133" fmla="*/ 569703 w 1603731"/>
                <a:gd name="connsiteY133" fmla="*/ 1733219 h 2237491"/>
                <a:gd name="connsiteX134" fmla="*/ 582669 w 1603731"/>
                <a:gd name="connsiteY134" fmla="*/ 1704852 h 2237491"/>
                <a:gd name="connsiteX135" fmla="*/ 585871 w 1603731"/>
                <a:gd name="connsiteY135" fmla="*/ 1650931 h 2237491"/>
                <a:gd name="connsiteX136" fmla="*/ 555136 w 1603731"/>
                <a:gd name="connsiteY136" fmla="*/ 1673452 h 2237491"/>
                <a:gd name="connsiteX137" fmla="*/ 521824 w 1603731"/>
                <a:gd name="connsiteY137" fmla="*/ 1652087 h 2237491"/>
                <a:gd name="connsiteX138" fmla="*/ 485504 w 1603731"/>
                <a:gd name="connsiteY138" fmla="*/ 1622564 h 2237491"/>
                <a:gd name="connsiteX139" fmla="*/ 493668 w 1603731"/>
                <a:gd name="connsiteY139" fmla="*/ 1588349 h 2237491"/>
                <a:gd name="connsiteX140" fmla="*/ 559657 w 1603731"/>
                <a:gd name="connsiteY140" fmla="*/ 1628667 h 2237491"/>
                <a:gd name="connsiteX141" fmla="*/ 574505 w 1603731"/>
                <a:gd name="connsiteY141" fmla="*/ 1606106 h 2237491"/>
                <a:gd name="connsiteX142" fmla="*/ 527604 w 1603731"/>
                <a:gd name="connsiteY142" fmla="*/ 1555434 h 2237491"/>
                <a:gd name="connsiteX143" fmla="*/ 505033 w 1603731"/>
                <a:gd name="connsiteY143" fmla="*/ 1531397 h 2237491"/>
                <a:gd name="connsiteX144" fmla="*/ 479101 w 1603731"/>
                <a:gd name="connsiteY144" fmla="*/ 1542008 h 2237491"/>
                <a:gd name="connsiteX145" fmla="*/ 456371 w 1603731"/>
                <a:gd name="connsiteY145" fmla="*/ 1524035 h 2237491"/>
                <a:gd name="connsiteX146" fmla="*/ 485504 w 1603731"/>
                <a:gd name="connsiteY146" fmla="*/ 1449326 h 2237491"/>
                <a:gd name="connsiteX147" fmla="*/ 470938 w 1603731"/>
                <a:gd name="connsiteY147" fmla="*/ 1422474 h 2237491"/>
                <a:gd name="connsiteX148" fmla="*/ 448367 w 1603731"/>
                <a:gd name="connsiteY148" fmla="*/ 1361191 h 2237491"/>
                <a:gd name="connsiteX149" fmla="*/ 417633 w 1603731"/>
                <a:gd name="connsiteY149" fmla="*/ 1270025 h 2237491"/>
                <a:gd name="connsiteX150" fmla="*/ 383537 w 1603731"/>
                <a:gd name="connsiteY150" fmla="*/ 1234078 h 2237491"/>
                <a:gd name="connsiteX151" fmla="*/ 383537 w 1603731"/>
                <a:gd name="connsiteY151" fmla="*/ 1192284 h 2237491"/>
                <a:gd name="connsiteX152" fmla="*/ 314065 w 1603731"/>
                <a:gd name="connsiteY152" fmla="*/ 1135332 h 2237491"/>
                <a:gd name="connsiteX153" fmla="*/ 260600 w 1603731"/>
                <a:gd name="connsiteY153" fmla="*/ 1127970 h 2237491"/>
                <a:gd name="connsiteX154" fmla="*/ 187767 w 1603731"/>
                <a:gd name="connsiteY154" fmla="*/ 1131001 h 2237491"/>
                <a:gd name="connsiteX155" fmla="*/ 126298 w 1603731"/>
                <a:gd name="connsiteY155" fmla="*/ 1142911 h 2237491"/>
                <a:gd name="connsiteX156" fmla="*/ 112709 w 1603731"/>
                <a:gd name="connsiteY156" fmla="*/ 1087915 h 2237491"/>
                <a:gd name="connsiteX157" fmla="*/ 50103 w 1603731"/>
                <a:gd name="connsiteY157" fmla="*/ 1042867 h 2237491"/>
                <a:gd name="connsiteX158" fmla="*/ 118135 w 1603731"/>
                <a:gd name="connsiteY158" fmla="*/ 1008436 h 2237491"/>
                <a:gd name="connsiteX159" fmla="*/ 168398 w 1603731"/>
                <a:gd name="connsiteY159" fmla="*/ 1000856 h 2237491"/>
                <a:gd name="connsiteX160" fmla="*/ 181575 w 1603731"/>
                <a:gd name="connsiteY160" fmla="*/ 975528 h 2237491"/>
                <a:gd name="connsiteX161" fmla="*/ 58267 w 1603731"/>
                <a:gd name="connsiteY161" fmla="*/ 972489 h 2237491"/>
                <a:gd name="connsiteX162" fmla="*/ 0 w 1603731"/>
                <a:gd name="connsiteY162" fmla="*/ 926148 h 2237491"/>
                <a:gd name="connsiteX163" fmla="*/ 3202 w 1603731"/>
                <a:gd name="connsiteY163" fmla="*/ 879806 h 2237491"/>
                <a:gd name="connsiteX164" fmla="*/ 103568 w 1603731"/>
                <a:gd name="connsiteY164" fmla="*/ 823071 h 2237491"/>
                <a:gd name="connsiteX165" fmla="*/ 191448 w 1603731"/>
                <a:gd name="connsiteY165" fmla="*/ 806376 h 2237491"/>
                <a:gd name="connsiteX166" fmla="*/ 220471 w 1603731"/>
                <a:gd name="connsiteY166" fmla="*/ 670116 h 2237491"/>
                <a:gd name="connsiteX167" fmla="*/ 147029 w 1603731"/>
                <a:gd name="connsiteY167" fmla="*/ 630485 h 2237491"/>
                <a:gd name="connsiteX168" fmla="*/ 190714 w 1603731"/>
                <a:gd name="connsiteY168" fmla="*/ 552578 h 2237491"/>
                <a:gd name="connsiteX169" fmla="*/ 219675 w 1603731"/>
                <a:gd name="connsiteY169" fmla="*/ 556428 h 2237491"/>
                <a:gd name="connsiteX170" fmla="*/ 231105 w 1603731"/>
                <a:gd name="connsiteY170" fmla="*/ 560238 h 2237491"/>
                <a:gd name="connsiteX171" fmla="*/ 214945 w 1603731"/>
                <a:gd name="connsiteY171" fmla="*/ 530290 h 2237491"/>
                <a:gd name="connsiteX172" fmla="*/ 286532 w 1603731"/>
                <a:gd name="connsiteY172" fmla="*/ 483741 h 2237491"/>
                <a:gd name="connsiteX173" fmla="*/ 275167 w 1603731"/>
                <a:gd name="connsiteY173" fmla="*/ 410548 h 2237491"/>
                <a:gd name="connsiteX174" fmla="*/ 341438 w 1603731"/>
                <a:gd name="connsiteY174" fmla="*/ 364207 h 2237491"/>
                <a:gd name="connsiteX175" fmla="*/ 398745 w 1603731"/>
                <a:gd name="connsiteY175" fmla="*/ 390693 h 2237491"/>
                <a:gd name="connsiteX176" fmla="*/ 409404 w 1603731"/>
                <a:gd name="connsiteY176" fmla="*/ 323631 h 2237491"/>
                <a:gd name="connsiteX177" fmla="*/ 471135 w 1603731"/>
                <a:gd name="connsiteY177" fmla="*/ 377358 h 2237491"/>
                <a:gd name="connsiteX178" fmla="*/ 501672 w 1603731"/>
                <a:gd name="connsiteY178" fmla="*/ 314885 h 2237491"/>
                <a:gd name="connsiteX179" fmla="*/ 532566 w 1603731"/>
                <a:gd name="connsiteY179" fmla="*/ 392575 h 2237491"/>
                <a:gd name="connsiteX180" fmla="*/ 600437 w 1603731"/>
                <a:gd name="connsiteY180" fmla="*/ 292530 h 2237491"/>
                <a:gd name="connsiteX181" fmla="*/ 661906 w 1603731"/>
                <a:gd name="connsiteY181" fmla="*/ 359876 h 2237491"/>
                <a:gd name="connsiteX182" fmla="*/ 700804 w 1603731"/>
                <a:gd name="connsiteY182" fmla="*/ 374818 h 2237491"/>
                <a:gd name="connsiteX183" fmla="*/ 754268 w 1603731"/>
                <a:gd name="connsiteY183" fmla="*/ 427006 h 2237491"/>
                <a:gd name="connsiteX184" fmla="*/ 689438 w 1603731"/>
                <a:gd name="connsiteY184" fmla="*/ 335840 h 2237491"/>
                <a:gd name="connsiteX185" fmla="*/ 692800 w 1603731"/>
                <a:gd name="connsiteY185" fmla="*/ 258099 h 2237491"/>
                <a:gd name="connsiteX186" fmla="*/ 665724 w 1603731"/>
                <a:gd name="connsiteY186" fmla="*/ 216399 h 2237491"/>
                <a:gd name="connsiteX187" fmla="*/ 746824 w 1603731"/>
                <a:gd name="connsiteY187" fmla="*/ 218427 h 2237491"/>
                <a:gd name="connsiteX188" fmla="*/ 754934 w 1603731"/>
                <a:gd name="connsiteY188" fmla="*/ 204234 h 2237491"/>
                <a:gd name="connsiteX189" fmla="*/ 758988 w 1603731"/>
                <a:gd name="connsiteY189" fmla="*/ 198152 h 2237491"/>
                <a:gd name="connsiteX190" fmla="*/ 680426 w 1603731"/>
                <a:gd name="connsiteY190" fmla="*/ 188229 h 2237491"/>
                <a:gd name="connsiteX191" fmla="*/ 675861 w 1603731"/>
                <a:gd name="connsiteY191" fmla="*/ 169767 h 2237491"/>
                <a:gd name="connsiteX192" fmla="*/ 706274 w 1603731"/>
                <a:gd name="connsiteY192" fmla="*/ 141382 h 2237491"/>
                <a:gd name="connsiteX193" fmla="*/ 728576 w 1603731"/>
                <a:gd name="connsiteY193" fmla="*/ 123135 h 2237491"/>
                <a:gd name="connsiteX194" fmla="*/ 752906 w 1603731"/>
                <a:gd name="connsiteY194" fmla="*/ 139354 h 2237491"/>
                <a:gd name="connsiteX195" fmla="*/ 773180 w 1603731"/>
                <a:gd name="connsiteY195" fmla="*/ 90694 h 2237491"/>
                <a:gd name="connsiteX196" fmla="*/ 813731 w 1603731"/>
                <a:gd name="connsiteY196" fmla="*/ 108943 h 2237491"/>
                <a:gd name="connsiteX197" fmla="*/ 815758 w 1603731"/>
                <a:gd name="connsiteY197" fmla="*/ 88668 h 2237491"/>
                <a:gd name="connsiteX198" fmla="*/ 823868 w 1603731"/>
                <a:gd name="connsiteY198" fmla="*/ 60283 h 2237491"/>
                <a:gd name="connsiteX199" fmla="*/ 856985 w 1603731"/>
                <a:gd name="connsiteY199" fmla="*/ 120333 h 2237491"/>
                <a:gd name="connsiteX200" fmla="*/ 866446 w 1603731"/>
                <a:gd name="connsiteY200" fmla="*/ 82585 h 2237491"/>
                <a:gd name="connsiteX201" fmla="*/ 860363 w 1603731"/>
                <a:gd name="connsiteY201" fmla="*/ 42036 h 2237491"/>
                <a:gd name="connsiteX202" fmla="*/ 909023 w 1603731"/>
                <a:gd name="connsiteY202" fmla="*/ 19732 h 2237491"/>
                <a:gd name="connsiteX203" fmla="*/ 949573 w 1603731"/>
                <a:gd name="connsiteY203" fmla="*/ 21760 h 2237491"/>
                <a:gd name="connsiteX204" fmla="*/ 1004783 w 1603731"/>
                <a:gd name="connsiteY204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22872 w 1603731"/>
                <a:gd name="connsiteY101" fmla="*/ 1860333 h 2237491"/>
                <a:gd name="connsiteX102" fmla="*/ 967967 w 1603731"/>
                <a:gd name="connsiteY102" fmla="*/ 1902126 h 2237491"/>
                <a:gd name="connsiteX103" fmla="*/ 898604 w 1603731"/>
                <a:gd name="connsiteY103" fmla="*/ 1929534 h 2237491"/>
                <a:gd name="connsiteX104" fmla="*/ 859257 w 1603731"/>
                <a:gd name="connsiteY104" fmla="*/ 1897240 h 2237491"/>
                <a:gd name="connsiteX105" fmla="*/ 877205 w 1603731"/>
                <a:gd name="connsiteY105" fmla="*/ 1944567 h 2237491"/>
                <a:gd name="connsiteX106" fmla="*/ 852730 w 1603731"/>
                <a:gd name="connsiteY106" fmla="*/ 1986401 h 2237491"/>
                <a:gd name="connsiteX107" fmla="*/ 827370 w 1603731"/>
                <a:gd name="connsiteY107" fmla="*/ 1990893 h 2237491"/>
                <a:gd name="connsiteX108" fmla="*/ 854635 w 1603731"/>
                <a:gd name="connsiteY108" fmla="*/ 2008235 h 2237491"/>
                <a:gd name="connsiteX109" fmla="*/ 838467 w 1603731"/>
                <a:gd name="connsiteY109" fmla="*/ 2043965 h 2237491"/>
                <a:gd name="connsiteX110" fmla="*/ 800178 w 1603731"/>
                <a:gd name="connsiteY110" fmla="*/ 2070346 h 2237491"/>
                <a:gd name="connsiteX111" fmla="*/ 807733 w 1603731"/>
                <a:gd name="connsiteY111" fmla="*/ 2126253 h 2237491"/>
                <a:gd name="connsiteX112" fmla="*/ 796368 w 1603731"/>
                <a:gd name="connsiteY112" fmla="*/ 2168046 h 2237491"/>
                <a:gd name="connsiteX113" fmla="*/ 790718 w 1603731"/>
                <a:gd name="connsiteY113" fmla="*/ 2228849 h 2237491"/>
                <a:gd name="connsiteX114" fmla="*/ 755923 w 1603731"/>
                <a:gd name="connsiteY114" fmla="*/ 2237457 h 2237491"/>
                <a:gd name="connsiteX115" fmla="*/ 746105 w 1603731"/>
                <a:gd name="connsiteY115" fmla="*/ 2217419 h 2237491"/>
                <a:gd name="connsiteX116" fmla="*/ 711058 w 1603731"/>
                <a:gd name="connsiteY116" fmla="*/ 2211819 h 2237491"/>
                <a:gd name="connsiteX117" fmla="*/ 681193 w 1603731"/>
                <a:gd name="connsiteY117" fmla="*/ 2178657 h 2237491"/>
                <a:gd name="connsiteX118" fmla="*/ 655503 w 1603731"/>
                <a:gd name="connsiteY118" fmla="*/ 2178657 h 2237491"/>
                <a:gd name="connsiteX119" fmla="*/ 627970 w 1603731"/>
                <a:gd name="connsiteY119" fmla="*/ 2150073 h 2237491"/>
                <a:gd name="connsiteX120" fmla="*/ 614918 w 1603731"/>
                <a:gd name="connsiteY120" fmla="*/ 2113544 h 2237491"/>
                <a:gd name="connsiteX121" fmla="*/ 617054 w 1603731"/>
                <a:gd name="connsiteY121" fmla="*/ 2083633 h 2237491"/>
                <a:gd name="connsiteX122" fmla="*/ 588302 w 1603731"/>
                <a:gd name="connsiteY122" fmla="*/ 2067629 h 2237491"/>
                <a:gd name="connsiteX123" fmla="*/ 597827 w 1603731"/>
                <a:gd name="connsiteY123" fmla="*/ 2040903 h 2237491"/>
                <a:gd name="connsiteX124" fmla="*/ 567916 w 1603731"/>
                <a:gd name="connsiteY124" fmla="*/ 2036631 h 2237491"/>
                <a:gd name="connsiteX125" fmla="*/ 549410 w 1603731"/>
                <a:gd name="connsiteY125" fmla="*/ 2013101 h 2237491"/>
                <a:gd name="connsiteX126" fmla="*/ 557272 w 1603731"/>
                <a:gd name="connsiteY126" fmla="*/ 1987216 h 2237491"/>
                <a:gd name="connsiteX127" fmla="*/ 533733 w 1603731"/>
                <a:gd name="connsiteY127" fmla="*/ 1978947 h 2237491"/>
                <a:gd name="connsiteX128" fmla="*/ 549798 w 1603731"/>
                <a:gd name="connsiteY128" fmla="*/ 1946389 h 2237491"/>
                <a:gd name="connsiteX129" fmla="*/ 516641 w 1603731"/>
                <a:gd name="connsiteY129" fmla="*/ 1934081 h 2237491"/>
                <a:gd name="connsiteX130" fmla="*/ 513037 w 1603731"/>
                <a:gd name="connsiteY130" fmla="*/ 1896063 h 2237491"/>
                <a:gd name="connsiteX131" fmla="*/ 524402 w 1603731"/>
                <a:gd name="connsiteY131" fmla="*/ 1852754 h 2237491"/>
                <a:gd name="connsiteX132" fmla="*/ 505033 w 1603731"/>
                <a:gd name="connsiteY132" fmla="*/ 1828933 h 2237491"/>
                <a:gd name="connsiteX133" fmla="*/ 532566 w 1603731"/>
                <a:gd name="connsiteY133" fmla="*/ 1757040 h 2237491"/>
                <a:gd name="connsiteX134" fmla="*/ 569703 w 1603731"/>
                <a:gd name="connsiteY134" fmla="*/ 1733219 h 2237491"/>
                <a:gd name="connsiteX135" fmla="*/ 582669 w 1603731"/>
                <a:gd name="connsiteY135" fmla="*/ 1704852 h 2237491"/>
                <a:gd name="connsiteX136" fmla="*/ 585871 w 1603731"/>
                <a:gd name="connsiteY136" fmla="*/ 1650931 h 2237491"/>
                <a:gd name="connsiteX137" fmla="*/ 555136 w 1603731"/>
                <a:gd name="connsiteY137" fmla="*/ 1673452 h 2237491"/>
                <a:gd name="connsiteX138" fmla="*/ 521824 w 1603731"/>
                <a:gd name="connsiteY138" fmla="*/ 1652087 h 2237491"/>
                <a:gd name="connsiteX139" fmla="*/ 485504 w 1603731"/>
                <a:gd name="connsiteY139" fmla="*/ 1622564 h 2237491"/>
                <a:gd name="connsiteX140" fmla="*/ 493668 w 1603731"/>
                <a:gd name="connsiteY140" fmla="*/ 1588349 h 2237491"/>
                <a:gd name="connsiteX141" fmla="*/ 559657 w 1603731"/>
                <a:gd name="connsiteY141" fmla="*/ 1628667 h 2237491"/>
                <a:gd name="connsiteX142" fmla="*/ 574505 w 1603731"/>
                <a:gd name="connsiteY142" fmla="*/ 1606106 h 2237491"/>
                <a:gd name="connsiteX143" fmla="*/ 527604 w 1603731"/>
                <a:gd name="connsiteY143" fmla="*/ 1555434 h 2237491"/>
                <a:gd name="connsiteX144" fmla="*/ 505033 w 1603731"/>
                <a:gd name="connsiteY144" fmla="*/ 1531397 h 2237491"/>
                <a:gd name="connsiteX145" fmla="*/ 479101 w 1603731"/>
                <a:gd name="connsiteY145" fmla="*/ 1542008 h 2237491"/>
                <a:gd name="connsiteX146" fmla="*/ 456371 w 1603731"/>
                <a:gd name="connsiteY146" fmla="*/ 1524035 h 2237491"/>
                <a:gd name="connsiteX147" fmla="*/ 485504 w 1603731"/>
                <a:gd name="connsiteY147" fmla="*/ 1449326 h 2237491"/>
                <a:gd name="connsiteX148" fmla="*/ 470938 w 1603731"/>
                <a:gd name="connsiteY148" fmla="*/ 1422474 h 2237491"/>
                <a:gd name="connsiteX149" fmla="*/ 448367 w 1603731"/>
                <a:gd name="connsiteY149" fmla="*/ 1361191 h 2237491"/>
                <a:gd name="connsiteX150" fmla="*/ 417633 w 1603731"/>
                <a:gd name="connsiteY150" fmla="*/ 1270025 h 2237491"/>
                <a:gd name="connsiteX151" fmla="*/ 383537 w 1603731"/>
                <a:gd name="connsiteY151" fmla="*/ 1234078 h 2237491"/>
                <a:gd name="connsiteX152" fmla="*/ 383537 w 1603731"/>
                <a:gd name="connsiteY152" fmla="*/ 1192284 h 2237491"/>
                <a:gd name="connsiteX153" fmla="*/ 314065 w 1603731"/>
                <a:gd name="connsiteY153" fmla="*/ 1135332 h 2237491"/>
                <a:gd name="connsiteX154" fmla="*/ 260600 w 1603731"/>
                <a:gd name="connsiteY154" fmla="*/ 1127970 h 2237491"/>
                <a:gd name="connsiteX155" fmla="*/ 187767 w 1603731"/>
                <a:gd name="connsiteY155" fmla="*/ 1131001 h 2237491"/>
                <a:gd name="connsiteX156" fmla="*/ 126298 w 1603731"/>
                <a:gd name="connsiteY156" fmla="*/ 1142911 h 2237491"/>
                <a:gd name="connsiteX157" fmla="*/ 112709 w 1603731"/>
                <a:gd name="connsiteY157" fmla="*/ 1087915 h 2237491"/>
                <a:gd name="connsiteX158" fmla="*/ 50103 w 1603731"/>
                <a:gd name="connsiteY158" fmla="*/ 1042867 h 2237491"/>
                <a:gd name="connsiteX159" fmla="*/ 118135 w 1603731"/>
                <a:gd name="connsiteY159" fmla="*/ 1008436 h 2237491"/>
                <a:gd name="connsiteX160" fmla="*/ 168398 w 1603731"/>
                <a:gd name="connsiteY160" fmla="*/ 1000856 h 2237491"/>
                <a:gd name="connsiteX161" fmla="*/ 181575 w 1603731"/>
                <a:gd name="connsiteY161" fmla="*/ 975528 h 2237491"/>
                <a:gd name="connsiteX162" fmla="*/ 58267 w 1603731"/>
                <a:gd name="connsiteY162" fmla="*/ 972489 h 2237491"/>
                <a:gd name="connsiteX163" fmla="*/ 0 w 1603731"/>
                <a:gd name="connsiteY163" fmla="*/ 926148 h 2237491"/>
                <a:gd name="connsiteX164" fmla="*/ 3202 w 1603731"/>
                <a:gd name="connsiteY164" fmla="*/ 879806 h 2237491"/>
                <a:gd name="connsiteX165" fmla="*/ 103568 w 1603731"/>
                <a:gd name="connsiteY165" fmla="*/ 823071 h 2237491"/>
                <a:gd name="connsiteX166" fmla="*/ 191448 w 1603731"/>
                <a:gd name="connsiteY166" fmla="*/ 806376 h 2237491"/>
                <a:gd name="connsiteX167" fmla="*/ 220471 w 1603731"/>
                <a:gd name="connsiteY167" fmla="*/ 670116 h 2237491"/>
                <a:gd name="connsiteX168" fmla="*/ 147029 w 1603731"/>
                <a:gd name="connsiteY168" fmla="*/ 630485 h 2237491"/>
                <a:gd name="connsiteX169" fmla="*/ 190714 w 1603731"/>
                <a:gd name="connsiteY169" fmla="*/ 552578 h 2237491"/>
                <a:gd name="connsiteX170" fmla="*/ 219675 w 1603731"/>
                <a:gd name="connsiteY170" fmla="*/ 556428 h 2237491"/>
                <a:gd name="connsiteX171" fmla="*/ 231105 w 1603731"/>
                <a:gd name="connsiteY171" fmla="*/ 560238 h 2237491"/>
                <a:gd name="connsiteX172" fmla="*/ 214945 w 1603731"/>
                <a:gd name="connsiteY172" fmla="*/ 530290 h 2237491"/>
                <a:gd name="connsiteX173" fmla="*/ 286532 w 1603731"/>
                <a:gd name="connsiteY173" fmla="*/ 483741 h 2237491"/>
                <a:gd name="connsiteX174" fmla="*/ 275167 w 1603731"/>
                <a:gd name="connsiteY174" fmla="*/ 410548 h 2237491"/>
                <a:gd name="connsiteX175" fmla="*/ 341438 w 1603731"/>
                <a:gd name="connsiteY175" fmla="*/ 364207 h 2237491"/>
                <a:gd name="connsiteX176" fmla="*/ 398745 w 1603731"/>
                <a:gd name="connsiteY176" fmla="*/ 390693 h 2237491"/>
                <a:gd name="connsiteX177" fmla="*/ 409404 w 1603731"/>
                <a:gd name="connsiteY177" fmla="*/ 323631 h 2237491"/>
                <a:gd name="connsiteX178" fmla="*/ 471135 w 1603731"/>
                <a:gd name="connsiteY178" fmla="*/ 377358 h 2237491"/>
                <a:gd name="connsiteX179" fmla="*/ 501672 w 1603731"/>
                <a:gd name="connsiteY179" fmla="*/ 314885 h 2237491"/>
                <a:gd name="connsiteX180" fmla="*/ 532566 w 1603731"/>
                <a:gd name="connsiteY180" fmla="*/ 392575 h 2237491"/>
                <a:gd name="connsiteX181" fmla="*/ 600437 w 1603731"/>
                <a:gd name="connsiteY181" fmla="*/ 292530 h 2237491"/>
                <a:gd name="connsiteX182" fmla="*/ 661906 w 1603731"/>
                <a:gd name="connsiteY182" fmla="*/ 359876 h 2237491"/>
                <a:gd name="connsiteX183" fmla="*/ 700804 w 1603731"/>
                <a:gd name="connsiteY183" fmla="*/ 374818 h 2237491"/>
                <a:gd name="connsiteX184" fmla="*/ 754268 w 1603731"/>
                <a:gd name="connsiteY184" fmla="*/ 427006 h 2237491"/>
                <a:gd name="connsiteX185" fmla="*/ 689438 w 1603731"/>
                <a:gd name="connsiteY185" fmla="*/ 335840 h 2237491"/>
                <a:gd name="connsiteX186" fmla="*/ 692800 w 1603731"/>
                <a:gd name="connsiteY186" fmla="*/ 258099 h 2237491"/>
                <a:gd name="connsiteX187" fmla="*/ 665724 w 1603731"/>
                <a:gd name="connsiteY187" fmla="*/ 216399 h 2237491"/>
                <a:gd name="connsiteX188" fmla="*/ 746824 w 1603731"/>
                <a:gd name="connsiteY188" fmla="*/ 218427 h 2237491"/>
                <a:gd name="connsiteX189" fmla="*/ 754934 w 1603731"/>
                <a:gd name="connsiteY189" fmla="*/ 204234 h 2237491"/>
                <a:gd name="connsiteX190" fmla="*/ 758988 w 1603731"/>
                <a:gd name="connsiteY190" fmla="*/ 198152 h 2237491"/>
                <a:gd name="connsiteX191" fmla="*/ 680426 w 1603731"/>
                <a:gd name="connsiteY191" fmla="*/ 188229 h 2237491"/>
                <a:gd name="connsiteX192" fmla="*/ 675861 w 1603731"/>
                <a:gd name="connsiteY192" fmla="*/ 169767 h 2237491"/>
                <a:gd name="connsiteX193" fmla="*/ 706274 w 1603731"/>
                <a:gd name="connsiteY193" fmla="*/ 141382 h 2237491"/>
                <a:gd name="connsiteX194" fmla="*/ 728576 w 1603731"/>
                <a:gd name="connsiteY194" fmla="*/ 123135 h 2237491"/>
                <a:gd name="connsiteX195" fmla="*/ 752906 w 1603731"/>
                <a:gd name="connsiteY195" fmla="*/ 139354 h 2237491"/>
                <a:gd name="connsiteX196" fmla="*/ 773180 w 1603731"/>
                <a:gd name="connsiteY196" fmla="*/ 90694 h 2237491"/>
                <a:gd name="connsiteX197" fmla="*/ 813731 w 1603731"/>
                <a:gd name="connsiteY197" fmla="*/ 108943 h 2237491"/>
                <a:gd name="connsiteX198" fmla="*/ 815758 w 1603731"/>
                <a:gd name="connsiteY198" fmla="*/ 88668 h 2237491"/>
                <a:gd name="connsiteX199" fmla="*/ 823868 w 1603731"/>
                <a:gd name="connsiteY199" fmla="*/ 60283 h 2237491"/>
                <a:gd name="connsiteX200" fmla="*/ 856985 w 1603731"/>
                <a:gd name="connsiteY200" fmla="*/ 120333 h 2237491"/>
                <a:gd name="connsiteX201" fmla="*/ 866446 w 1603731"/>
                <a:gd name="connsiteY201" fmla="*/ 82585 h 2237491"/>
                <a:gd name="connsiteX202" fmla="*/ 860363 w 1603731"/>
                <a:gd name="connsiteY202" fmla="*/ 42036 h 2237491"/>
                <a:gd name="connsiteX203" fmla="*/ 909023 w 1603731"/>
                <a:gd name="connsiteY203" fmla="*/ 19732 h 2237491"/>
                <a:gd name="connsiteX204" fmla="*/ 949573 w 1603731"/>
                <a:gd name="connsiteY204" fmla="*/ 21760 h 2237491"/>
                <a:gd name="connsiteX205" fmla="*/ 1004783 w 1603731"/>
                <a:gd name="connsiteY205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967967 w 1603731"/>
                <a:gd name="connsiteY103" fmla="*/ 1902126 h 2237491"/>
                <a:gd name="connsiteX104" fmla="*/ 898604 w 1603731"/>
                <a:gd name="connsiteY104" fmla="*/ 1929534 h 2237491"/>
                <a:gd name="connsiteX105" fmla="*/ 859257 w 1603731"/>
                <a:gd name="connsiteY105" fmla="*/ 1897240 h 2237491"/>
                <a:gd name="connsiteX106" fmla="*/ 877205 w 1603731"/>
                <a:gd name="connsiteY106" fmla="*/ 1944567 h 2237491"/>
                <a:gd name="connsiteX107" fmla="*/ 852730 w 1603731"/>
                <a:gd name="connsiteY107" fmla="*/ 1986401 h 2237491"/>
                <a:gd name="connsiteX108" fmla="*/ 827370 w 1603731"/>
                <a:gd name="connsiteY108" fmla="*/ 1990893 h 2237491"/>
                <a:gd name="connsiteX109" fmla="*/ 854635 w 1603731"/>
                <a:gd name="connsiteY109" fmla="*/ 2008235 h 2237491"/>
                <a:gd name="connsiteX110" fmla="*/ 838467 w 1603731"/>
                <a:gd name="connsiteY110" fmla="*/ 2043965 h 2237491"/>
                <a:gd name="connsiteX111" fmla="*/ 800178 w 1603731"/>
                <a:gd name="connsiteY111" fmla="*/ 2070346 h 2237491"/>
                <a:gd name="connsiteX112" fmla="*/ 807733 w 1603731"/>
                <a:gd name="connsiteY112" fmla="*/ 2126253 h 2237491"/>
                <a:gd name="connsiteX113" fmla="*/ 796368 w 1603731"/>
                <a:gd name="connsiteY113" fmla="*/ 2168046 h 2237491"/>
                <a:gd name="connsiteX114" fmla="*/ 790718 w 1603731"/>
                <a:gd name="connsiteY114" fmla="*/ 2228849 h 2237491"/>
                <a:gd name="connsiteX115" fmla="*/ 755923 w 1603731"/>
                <a:gd name="connsiteY115" fmla="*/ 2237457 h 2237491"/>
                <a:gd name="connsiteX116" fmla="*/ 746105 w 1603731"/>
                <a:gd name="connsiteY116" fmla="*/ 2217419 h 2237491"/>
                <a:gd name="connsiteX117" fmla="*/ 711058 w 1603731"/>
                <a:gd name="connsiteY117" fmla="*/ 2211819 h 2237491"/>
                <a:gd name="connsiteX118" fmla="*/ 681193 w 1603731"/>
                <a:gd name="connsiteY118" fmla="*/ 2178657 h 2237491"/>
                <a:gd name="connsiteX119" fmla="*/ 655503 w 1603731"/>
                <a:gd name="connsiteY119" fmla="*/ 2178657 h 2237491"/>
                <a:gd name="connsiteX120" fmla="*/ 627970 w 1603731"/>
                <a:gd name="connsiteY120" fmla="*/ 2150073 h 2237491"/>
                <a:gd name="connsiteX121" fmla="*/ 614918 w 1603731"/>
                <a:gd name="connsiteY121" fmla="*/ 2113544 h 2237491"/>
                <a:gd name="connsiteX122" fmla="*/ 617054 w 1603731"/>
                <a:gd name="connsiteY122" fmla="*/ 2083633 h 2237491"/>
                <a:gd name="connsiteX123" fmla="*/ 588302 w 1603731"/>
                <a:gd name="connsiteY123" fmla="*/ 2067629 h 2237491"/>
                <a:gd name="connsiteX124" fmla="*/ 597827 w 1603731"/>
                <a:gd name="connsiteY124" fmla="*/ 2040903 h 2237491"/>
                <a:gd name="connsiteX125" fmla="*/ 567916 w 1603731"/>
                <a:gd name="connsiteY125" fmla="*/ 2036631 h 2237491"/>
                <a:gd name="connsiteX126" fmla="*/ 549410 w 1603731"/>
                <a:gd name="connsiteY126" fmla="*/ 2013101 h 2237491"/>
                <a:gd name="connsiteX127" fmla="*/ 557272 w 1603731"/>
                <a:gd name="connsiteY127" fmla="*/ 1987216 h 2237491"/>
                <a:gd name="connsiteX128" fmla="*/ 533733 w 1603731"/>
                <a:gd name="connsiteY128" fmla="*/ 1978947 h 2237491"/>
                <a:gd name="connsiteX129" fmla="*/ 549798 w 1603731"/>
                <a:gd name="connsiteY129" fmla="*/ 1946389 h 2237491"/>
                <a:gd name="connsiteX130" fmla="*/ 516641 w 1603731"/>
                <a:gd name="connsiteY130" fmla="*/ 1934081 h 2237491"/>
                <a:gd name="connsiteX131" fmla="*/ 513037 w 1603731"/>
                <a:gd name="connsiteY131" fmla="*/ 1896063 h 2237491"/>
                <a:gd name="connsiteX132" fmla="*/ 524402 w 1603731"/>
                <a:gd name="connsiteY132" fmla="*/ 1852754 h 2237491"/>
                <a:gd name="connsiteX133" fmla="*/ 505033 w 1603731"/>
                <a:gd name="connsiteY133" fmla="*/ 1828933 h 2237491"/>
                <a:gd name="connsiteX134" fmla="*/ 532566 w 1603731"/>
                <a:gd name="connsiteY134" fmla="*/ 1757040 h 2237491"/>
                <a:gd name="connsiteX135" fmla="*/ 569703 w 1603731"/>
                <a:gd name="connsiteY135" fmla="*/ 1733219 h 2237491"/>
                <a:gd name="connsiteX136" fmla="*/ 582669 w 1603731"/>
                <a:gd name="connsiteY136" fmla="*/ 1704852 h 2237491"/>
                <a:gd name="connsiteX137" fmla="*/ 585871 w 1603731"/>
                <a:gd name="connsiteY137" fmla="*/ 1650931 h 2237491"/>
                <a:gd name="connsiteX138" fmla="*/ 555136 w 1603731"/>
                <a:gd name="connsiteY138" fmla="*/ 1673452 h 2237491"/>
                <a:gd name="connsiteX139" fmla="*/ 521824 w 1603731"/>
                <a:gd name="connsiteY139" fmla="*/ 1652087 h 2237491"/>
                <a:gd name="connsiteX140" fmla="*/ 485504 w 1603731"/>
                <a:gd name="connsiteY140" fmla="*/ 1622564 h 2237491"/>
                <a:gd name="connsiteX141" fmla="*/ 493668 w 1603731"/>
                <a:gd name="connsiteY141" fmla="*/ 1588349 h 2237491"/>
                <a:gd name="connsiteX142" fmla="*/ 559657 w 1603731"/>
                <a:gd name="connsiteY142" fmla="*/ 1628667 h 2237491"/>
                <a:gd name="connsiteX143" fmla="*/ 574505 w 1603731"/>
                <a:gd name="connsiteY143" fmla="*/ 1606106 h 2237491"/>
                <a:gd name="connsiteX144" fmla="*/ 527604 w 1603731"/>
                <a:gd name="connsiteY144" fmla="*/ 1555434 h 2237491"/>
                <a:gd name="connsiteX145" fmla="*/ 505033 w 1603731"/>
                <a:gd name="connsiteY145" fmla="*/ 1531397 h 2237491"/>
                <a:gd name="connsiteX146" fmla="*/ 479101 w 1603731"/>
                <a:gd name="connsiteY146" fmla="*/ 1542008 h 2237491"/>
                <a:gd name="connsiteX147" fmla="*/ 456371 w 1603731"/>
                <a:gd name="connsiteY147" fmla="*/ 1524035 h 2237491"/>
                <a:gd name="connsiteX148" fmla="*/ 485504 w 1603731"/>
                <a:gd name="connsiteY148" fmla="*/ 1449326 h 2237491"/>
                <a:gd name="connsiteX149" fmla="*/ 470938 w 1603731"/>
                <a:gd name="connsiteY149" fmla="*/ 1422474 h 2237491"/>
                <a:gd name="connsiteX150" fmla="*/ 448367 w 1603731"/>
                <a:gd name="connsiteY150" fmla="*/ 1361191 h 2237491"/>
                <a:gd name="connsiteX151" fmla="*/ 417633 w 1603731"/>
                <a:gd name="connsiteY151" fmla="*/ 1270025 h 2237491"/>
                <a:gd name="connsiteX152" fmla="*/ 383537 w 1603731"/>
                <a:gd name="connsiteY152" fmla="*/ 1234078 h 2237491"/>
                <a:gd name="connsiteX153" fmla="*/ 383537 w 1603731"/>
                <a:gd name="connsiteY153" fmla="*/ 1192284 h 2237491"/>
                <a:gd name="connsiteX154" fmla="*/ 314065 w 1603731"/>
                <a:gd name="connsiteY154" fmla="*/ 1135332 h 2237491"/>
                <a:gd name="connsiteX155" fmla="*/ 260600 w 1603731"/>
                <a:gd name="connsiteY155" fmla="*/ 1127970 h 2237491"/>
                <a:gd name="connsiteX156" fmla="*/ 187767 w 1603731"/>
                <a:gd name="connsiteY156" fmla="*/ 1131001 h 2237491"/>
                <a:gd name="connsiteX157" fmla="*/ 126298 w 1603731"/>
                <a:gd name="connsiteY157" fmla="*/ 1142911 h 2237491"/>
                <a:gd name="connsiteX158" fmla="*/ 112709 w 1603731"/>
                <a:gd name="connsiteY158" fmla="*/ 1087915 h 2237491"/>
                <a:gd name="connsiteX159" fmla="*/ 50103 w 1603731"/>
                <a:gd name="connsiteY159" fmla="*/ 1042867 h 2237491"/>
                <a:gd name="connsiteX160" fmla="*/ 118135 w 1603731"/>
                <a:gd name="connsiteY160" fmla="*/ 1008436 h 2237491"/>
                <a:gd name="connsiteX161" fmla="*/ 168398 w 1603731"/>
                <a:gd name="connsiteY161" fmla="*/ 1000856 h 2237491"/>
                <a:gd name="connsiteX162" fmla="*/ 181575 w 1603731"/>
                <a:gd name="connsiteY162" fmla="*/ 975528 h 2237491"/>
                <a:gd name="connsiteX163" fmla="*/ 58267 w 1603731"/>
                <a:gd name="connsiteY163" fmla="*/ 972489 h 2237491"/>
                <a:gd name="connsiteX164" fmla="*/ 0 w 1603731"/>
                <a:gd name="connsiteY164" fmla="*/ 926148 h 2237491"/>
                <a:gd name="connsiteX165" fmla="*/ 3202 w 1603731"/>
                <a:gd name="connsiteY165" fmla="*/ 879806 h 2237491"/>
                <a:gd name="connsiteX166" fmla="*/ 103568 w 1603731"/>
                <a:gd name="connsiteY166" fmla="*/ 823071 h 2237491"/>
                <a:gd name="connsiteX167" fmla="*/ 191448 w 1603731"/>
                <a:gd name="connsiteY167" fmla="*/ 806376 h 2237491"/>
                <a:gd name="connsiteX168" fmla="*/ 220471 w 1603731"/>
                <a:gd name="connsiteY168" fmla="*/ 670116 h 2237491"/>
                <a:gd name="connsiteX169" fmla="*/ 147029 w 1603731"/>
                <a:gd name="connsiteY169" fmla="*/ 630485 h 2237491"/>
                <a:gd name="connsiteX170" fmla="*/ 190714 w 1603731"/>
                <a:gd name="connsiteY170" fmla="*/ 552578 h 2237491"/>
                <a:gd name="connsiteX171" fmla="*/ 219675 w 1603731"/>
                <a:gd name="connsiteY171" fmla="*/ 556428 h 2237491"/>
                <a:gd name="connsiteX172" fmla="*/ 231105 w 1603731"/>
                <a:gd name="connsiteY172" fmla="*/ 560238 h 2237491"/>
                <a:gd name="connsiteX173" fmla="*/ 214945 w 1603731"/>
                <a:gd name="connsiteY173" fmla="*/ 530290 h 2237491"/>
                <a:gd name="connsiteX174" fmla="*/ 286532 w 1603731"/>
                <a:gd name="connsiteY174" fmla="*/ 483741 h 2237491"/>
                <a:gd name="connsiteX175" fmla="*/ 275167 w 1603731"/>
                <a:gd name="connsiteY175" fmla="*/ 410548 h 2237491"/>
                <a:gd name="connsiteX176" fmla="*/ 341438 w 1603731"/>
                <a:gd name="connsiteY176" fmla="*/ 364207 h 2237491"/>
                <a:gd name="connsiteX177" fmla="*/ 398745 w 1603731"/>
                <a:gd name="connsiteY177" fmla="*/ 390693 h 2237491"/>
                <a:gd name="connsiteX178" fmla="*/ 409404 w 1603731"/>
                <a:gd name="connsiteY178" fmla="*/ 323631 h 2237491"/>
                <a:gd name="connsiteX179" fmla="*/ 471135 w 1603731"/>
                <a:gd name="connsiteY179" fmla="*/ 377358 h 2237491"/>
                <a:gd name="connsiteX180" fmla="*/ 501672 w 1603731"/>
                <a:gd name="connsiteY180" fmla="*/ 314885 h 2237491"/>
                <a:gd name="connsiteX181" fmla="*/ 532566 w 1603731"/>
                <a:gd name="connsiteY181" fmla="*/ 392575 h 2237491"/>
                <a:gd name="connsiteX182" fmla="*/ 600437 w 1603731"/>
                <a:gd name="connsiteY182" fmla="*/ 292530 h 2237491"/>
                <a:gd name="connsiteX183" fmla="*/ 661906 w 1603731"/>
                <a:gd name="connsiteY183" fmla="*/ 359876 h 2237491"/>
                <a:gd name="connsiteX184" fmla="*/ 700804 w 1603731"/>
                <a:gd name="connsiteY184" fmla="*/ 374818 h 2237491"/>
                <a:gd name="connsiteX185" fmla="*/ 754268 w 1603731"/>
                <a:gd name="connsiteY185" fmla="*/ 427006 h 2237491"/>
                <a:gd name="connsiteX186" fmla="*/ 689438 w 1603731"/>
                <a:gd name="connsiteY186" fmla="*/ 335840 h 2237491"/>
                <a:gd name="connsiteX187" fmla="*/ 692800 w 1603731"/>
                <a:gd name="connsiteY187" fmla="*/ 258099 h 2237491"/>
                <a:gd name="connsiteX188" fmla="*/ 665724 w 1603731"/>
                <a:gd name="connsiteY188" fmla="*/ 216399 h 2237491"/>
                <a:gd name="connsiteX189" fmla="*/ 746824 w 1603731"/>
                <a:gd name="connsiteY189" fmla="*/ 218427 h 2237491"/>
                <a:gd name="connsiteX190" fmla="*/ 754934 w 1603731"/>
                <a:gd name="connsiteY190" fmla="*/ 204234 h 2237491"/>
                <a:gd name="connsiteX191" fmla="*/ 758988 w 1603731"/>
                <a:gd name="connsiteY191" fmla="*/ 198152 h 2237491"/>
                <a:gd name="connsiteX192" fmla="*/ 680426 w 1603731"/>
                <a:gd name="connsiteY192" fmla="*/ 188229 h 2237491"/>
                <a:gd name="connsiteX193" fmla="*/ 675861 w 1603731"/>
                <a:gd name="connsiteY193" fmla="*/ 169767 h 2237491"/>
                <a:gd name="connsiteX194" fmla="*/ 706274 w 1603731"/>
                <a:gd name="connsiteY194" fmla="*/ 141382 h 2237491"/>
                <a:gd name="connsiteX195" fmla="*/ 728576 w 1603731"/>
                <a:gd name="connsiteY195" fmla="*/ 123135 h 2237491"/>
                <a:gd name="connsiteX196" fmla="*/ 752906 w 1603731"/>
                <a:gd name="connsiteY196" fmla="*/ 139354 h 2237491"/>
                <a:gd name="connsiteX197" fmla="*/ 773180 w 1603731"/>
                <a:gd name="connsiteY197" fmla="*/ 90694 h 2237491"/>
                <a:gd name="connsiteX198" fmla="*/ 813731 w 1603731"/>
                <a:gd name="connsiteY198" fmla="*/ 108943 h 2237491"/>
                <a:gd name="connsiteX199" fmla="*/ 815758 w 1603731"/>
                <a:gd name="connsiteY199" fmla="*/ 88668 h 2237491"/>
                <a:gd name="connsiteX200" fmla="*/ 823868 w 1603731"/>
                <a:gd name="connsiteY200" fmla="*/ 60283 h 2237491"/>
                <a:gd name="connsiteX201" fmla="*/ 856985 w 1603731"/>
                <a:gd name="connsiteY201" fmla="*/ 120333 h 2237491"/>
                <a:gd name="connsiteX202" fmla="*/ 866446 w 1603731"/>
                <a:gd name="connsiteY202" fmla="*/ 82585 h 2237491"/>
                <a:gd name="connsiteX203" fmla="*/ 860363 w 1603731"/>
                <a:gd name="connsiteY203" fmla="*/ 42036 h 2237491"/>
                <a:gd name="connsiteX204" fmla="*/ 909023 w 1603731"/>
                <a:gd name="connsiteY204" fmla="*/ 19732 h 2237491"/>
                <a:gd name="connsiteX205" fmla="*/ 949573 w 1603731"/>
                <a:gd name="connsiteY205" fmla="*/ 21760 h 2237491"/>
                <a:gd name="connsiteX206" fmla="*/ 1004783 w 1603731"/>
                <a:gd name="connsiteY206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34728 w 1603731"/>
                <a:gd name="connsiteY101" fmla="*/ 1822175 h 2237491"/>
                <a:gd name="connsiteX102" fmla="*/ 1022872 w 1603731"/>
                <a:gd name="connsiteY102" fmla="*/ 1860333 h 2237491"/>
                <a:gd name="connsiteX103" fmla="*/ 1000260 w 1603731"/>
                <a:gd name="connsiteY103" fmla="*/ 1870835 h 2237491"/>
                <a:gd name="connsiteX104" fmla="*/ 967967 w 1603731"/>
                <a:gd name="connsiteY104" fmla="*/ 1902126 h 2237491"/>
                <a:gd name="connsiteX105" fmla="*/ 898604 w 1603731"/>
                <a:gd name="connsiteY105" fmla="*/ 1929534 h 2237491"/>
                <a:gd name="connsiteX106" fmla="*/ 859257 w 1603731"/>
                <a:gd name="connsiteY106" fmla="*/ 1897240 h 2237491"/>
                <a:gd name="connsiteX107" fmla="*/ 877205 w 1603731"/>
                <a:gd name="connsiteY107" fmla="*/ 1944567 h 2237491"/>
                <a:gd name="connsiteX108" fmla="*/ 852730 w 1603731"/>
                <a:gd name="connsiteY108" fmla="*/ 1986401 h 2237491"/>
                <a:gd name="connsiteX109" fmla="*/ 827370 w 1603731"/>
                <a:gd name="connsiteY109" fmla="*/ 1990893 h 2237491"/>
                <a:gd name="connsiteX110" fmla="*/ 854635 w 1603731"/>
                <a:gd name="connsiteY110" fmla="*/ 2008235 h 2237491"/>
                <a:gd name="connsiteX111" fmla="*/ 838467 w 1603731"/>
                <a:gd name="connsiteY111" fmla="*/ 2043965 h 2237491"/>
                <a:gd name="connsiteX112" fmla="*/ 800178 w 1603731"/>
                <a:gd name="connsiteY112" fmla="*/ 2070346 h 2237491"/>
                <a:gd name="connsiteX113" fmla="*/ 807733 w 1603731"/>
                <a:gd name="connsiteY113" fmla="*/ 2126253 h 2237491"/>
                <a:gd name="connsiteX114" fmla="*/ 796368 w 1603731"/>
                <a:gd name="connsiteY114" fmla="*/ 2168046 h 2237491"/>
                <a:gd name="connsiteX115" fmla="*/ 790718 w 1603731"/>
                <a:gd name="connsiteY115" fmla="*/ 2228849 h 2237491"/>
                <a:gd name="connsiteX116" fmla="*/ 755923 w 1603731"/>
                <a:gd name="connsiteY116" fmla="*/ 2237457 h 2237491"/>
                <a:gd name="connsiteX117" fmla="*/ 746105 w 1603731"/>
                <a:gd name="connsiteY117" fmla="*/ 2217419 h 2237491"/>
                <a:gd name="connsiteX118" fmla="*/ 711058 w 1603731"/>
                <a:gd name="connsiteY118" fmla="*/ 2211819 h 2237491"/>
                <a:gd name="connsiteX119" fmla="*/ 681193 w 1603731"/>
                <a:gd name="connsiteY119" fmla="*/ 2178657 h 2237491"/>
                <a:gd name="connsiteX120" fmla="*/ 655503 w 1603731"/>
                <a:gd name="connsiteY120" fmla="*/ 2178657 h 2237491"/>
                <a:gd name="connsiteX121" fmla="*/ 627970 w 1603731"/>
                <a:gd name="connsiteY121" fmla="*/ 2150073 h 2237491"/>
                <a:gd name="connsiteX122" fmla="*/ 614918 w 1603731"/>
                <a:gd name="connsiteY122" fmla="*/ 2113544 h 2237491"/>
                <a:gd name="connsiteX123" fmla="*/ 617054 w 1603731"/>
                <a:gd name="connsiteY123" fmla="*/ 2083633 h 2237491"/>
                <a:gd name="connsiteX124" fmla="*/ 588302 w 1603731"/>
                <a:gd name="connsiteY124" fmla="*/ 2067629 h 2237491"/>
                <a:gd name="connsiteX125" fmla="*/ 597827 w 1603731"/>
                <a:gd name="connsiteY125" fmla="*/ 2040903 h 2237491"/>
                <a:gd name="connsiteX126" fmla="*/ 567916 w 1603731"/>
                <a:gd name="connsiteY126" fmla="*/ 2036631 h 2237491"/>
                <a:gd name="connsiteX127" fmla="*/ 549410 w 1603731"/>
                <a:gd name="connsiteY127" fmla="*/ 2013101 h 2237491"/>
                <a:gd name="connsiteX128" fmla="*/ 557272 w 1603731"/>
                <a:gd name="connsiteY128" fmla="*/ 1987216 h 2237491"/>
                <a:gd name="connsiteX129" fmla="*/ 533733 w 1603731"/>
                <a:gd name="connsiteY129" fmla="*/ 1978947 h 2237491"/>
                <a:gd name="connsiteX130" fmla="*/ 549798 w 1603731"/>
                <a:gd name="connsiteY130" fmla="*/ 1946389 h 2237491"/>
                <a:gd name="connsiteX131" fmla="*/ 516641 w 1603731"/>
                <a:gd name="connsiteY131" fmla="*/ 1934081 h 2237491"/>
                <a:gd name="connsiteX132" fmla="*/ 513037 w 1603731"/>
                <a:gd name="connsiteY132" fmla="*/ 1896063 h 2237491"/>
                <a:gd name="connsiteX133" fmla="*/ 524402 w 1603731"/>
                <a:gd name="connsiteY133" fmla="*/ 1852754 h 2237491"/>
                <a:gd name="connsiteX134" fmla="*/ 505033 w 1603731"/>
                <a:gd name="connsiteY134" fmla="*/ 1828933 h 2237491"/>
                <a:gd name="connsiteX135" fmla="*/ 532566 w 1603731"/>
                <a:gd name="connsiteY135" fmla="*/ 1757040 h 2237491"/>
                <a:gd name="connsiteX136" fmla="*/ 569703 w 1603731"/>
                <a:gd name="connsiteY136" fmla="*/ 1733219 h 2237491"/>
                <a:gd name="connsiteX137" fmla="*/ 582669 w 1603731"/>
                <a:gd name="connsiteY137" fmla="*/ 1704852 h 2237491"/>
                <a:gd name="connsiteX138" fmla="*/ 585871 w 1603731"/>
                <a:gd name="connsiteY138" fmla="*/ 1650931 h 2237491"/>
                <a:gd name="connsiteX139" fmla="*/ 555136 w 1603731"/>
                <a:gd name="connsiteY139" fmla="*/ 1673452 h 2237491"/>
                <a:gd name="connsiteX140" fmla="*/ 521824 w 1603731"/>
                <a:gd name="connsiteY140" fmla="*/ 1652087 h 2237491"/>
                <a:gd name="connsiteX141" fmla="*/ 485504 w 1603731"/>
                <a:gd name="connsiteY141" fmla="*/ 1622564 h 2237491"/>
                <a:gd name="connsiteX142" fmla="*/ 493668 w 1603731"/>
                <a:gd name="connsiteY142" fmla="*/ 1588349 h 2237491"/>
                <a:gd name="connsiteX143" fmla="*/ 559657 w 1603731"/>
                <a:gd name="connsiteY143" fmla="*/ 1628667 h 2237491"/>
                <a:gd name="connsiteX144" fmla="*/ 574505 w 1603731"/>
                <a:gd name="connsiteY144" fmla="*/ 1606106 h 2237491"/>
                <a:gd name="connsiteX145" fmla="*/ 527604 w 1603731"/>
                <a:gd name="connsiteY145" fmla="*/ 1555434 h 2237491"/>
                <a:gd name="connsiteX146" fmla="*/ 505033 w 1603731"/>
                <a:gd name="connsiteY146" fmla="*/ 1531397 h 2237491"/>
                <a:gd name="connsiteX147" fmla="*/ 479101 w 1603731"/>
                <a:gd name="connsiteY147" fmla="*/ 1542008 h 2237491"/>
                <a:gd name="connsiteX148" fmla="*/ 456371 w 1603731"/>
                <a:gd name="connsiteY148" fmla="*/ 1524035 h 2237491"/>
                <a:gd name="connsiteX149" fmla="*/ 485504 w 1603731"/>
                <a:gd name="connsiteY149" fmla="*/ 1449326 h 2237491"/>
                <a:gd name="connsiteX150" fmla="*/ 470938 w 1603731"/>
                <a:gd name="connsiteY150" fmla="*/ 1422474 h 2237491"/>
                <a:gd name="connsiteX151" fmla="*/ 448367 w 1603731"/>
                <a:gd name="connsiteY151" fmla="*/ 1361191 h 2237491"/>
                <a:gd name="connsiteX152" fmla="*/ 417633 w 1603731"/>
                <a:gd name="connsiteY152" fmla="*/ 1270025 h 2237491"/>
                <a:gd name="connsiteX153" fmla="*/ 383537 w 1603731"/>
                <a:gd name="connsiteY153" fmla="*/ 1234078 h 2237491"/>
                <a:gd name="connsiteX154" fmla="*/ 383537 w 1603731"/>
                <a:gd name="connsiteY154" fmla="*/ 1192284 h 2237491"/>
                <a:gd name="connsiteX155" fmla="*/ 314065 w 1603731"/>
                <a:gd name="connsiteY155" fmla="*/ 1135332 h 2237491"/>
                <a:gd name="connsiteX156" fmla="*/ 260600 w 1603731"/>
                <a:gd name="connsiteY156" fmla="*/ 1127970 h 2237491"/>
                <a:gd name="connsiteX157" fmla="*/ 187767 w 1603731"/>
                <a:gd name="connsiteY157" fmla="*/ 1131001 h 2237491"/>
                <a:gd name="connsiteX158" fmla="*/ 126298 w 1603731"/>
                <a:gd name="connsiteY158" fmla="*/ 1142911 h 2237491"/>
                <a:gd name="connsiteX159" fmla="*/ 112709 w 1603731"/>
                <a:gd name="connsiteY159" fmla="*/ 1087915 h 2237491"/>
                <a:gd name="connsiteX160" fmla="*/ 50103 w 1603731"/>
                <a:gd name="connsiteY160" fmla="*/ 1042867 h 2237491"/>
                <a:gd name="connsiteX161" fmla="*/ 118135 w 1603731"/>
                <a:gd name="connsiteY161" fmla="*/ 1008436 h 2237491"/>
                <a:gd name="connsiteX162" fmla="*/ 168398 w 1603731"/>
                <a:gd name="connsiteY162" fmla="*/ 1000856 h 2237491"/>
                <a:gd name="connsiteX163" fmla="*/ 181575 w 1603731"/>
                <a:gd name="connsiteY163" fmla="*/ 975528 h 2237491"/>
                <a:gd name="connsiteX164" fmla="*/ 58267 w 1603731"/>
                <a:gd name="connsiteY164" fmla="*/ 972489 h 2237491"/>
                <a:gd name="connsiteX165" fmla="*/ 0 w 1603731"/>
                <a:gd name="connsiteY165" fmla="*/ 926148 h 2237491"/>
                <a:gd name="connsiteX166" fmla="*/ 3202 w 1603731"/>
                <a:gd name="connsiteY166" fmla="*/ 879806 h 2237491"/>
                <a:gd name="connsiteX167" fmla="*/ 103568 w 1603731"/>
                <a:gd name="connsiteY167" fmla="*/ 823071 h 2237491"/>
                <a:gd name="connsiteX168" fmla="*/ 191448 w 1603731"/>
                <a:gd name="connsiteY168" fmla="*/ 806376 h 2237491"/>
                <a:gd name="connsiteX169" fmla="*/ 220471 w 1603731"/>
                <a:gd name="connsiteY169" fmla="*/ 670116 h 2237491"/>
                <a:gd name="connsiteX170" fmla="*/ 147029 w 1603731"/>
                <a:gd name="connsiteY170" fmla="*/ 630485 h 2237491"/>
                <a:gd name="connsiteX171" fmla="*/ 190714 w 1603731"/>
                <a:gd name="connsiteY171" fmla="*/ 552578 h 2237491"/>
                <a:gd name="connsiteX172" fmla="*/ 219675 w 1603731"/>
                <a:gd name="connsiteY172" fmla="*/ 556428 h 2237491"/>
                <a:gd name="connsiteX173" fmla="*/ 231105 w 1603731"/>
                <a:gd name="connsiteY173" fmla="*/ 560238 h 2237491"/>
                <a:gd name="connsiteX174" fmla="*/ 214945 w 1603731"/>
                <a:gd name="connsiteY174" fmla="*/ 530290 h 2237491"/>
                <a:gd name="connsiteX175" fmla="*/ 286532 w 1603731"/>
                <a:gd name="connsiteY175" fmla="*/ 483741 h 2237491"/>
                <a:gd name="connsiteX176" fmla="*/ 275167 w 1603731"/>
                <a:gd name="connsiteY176" fmla="*/ 410548 h 2237491"/>
                <a:gd name="connsiteX177" fmla="*/ 341438 w 1603731"/>
                <a:gd name="connsiteY177" fmla="*/ 364207 h 2237491"/>
                <a:gd name="connsiteX178" fmla="*/ 398745 w 1603731"/>
                <a:gd name="connsiteY178" fmla="*/ 390693 h 2237491"/>
                <a:gd name="connsiteX179" fmla="*/ 409404 w 1603731"/>
                <a:gd name="connsiteY179" fmla="*/ 323631 h 2237491"/>
                <a:gd name="connsiteX180" fmla="*/ 471135 w 1603731"/>
                <a:gd name="connsiteY180" fmla="*/ 377358 h 2237491"/>
                <a:gd name="connsiteX181" fmla="*/ 501672 w 1603731"/>
                <a:gd name="connsiteY181" fmla="*/ 314885 h 2237491"/>
                <a:gd name="connsiteX182" fmla="*/ 532566 w 1603731"/>
                <a:gd name="connsiteY182" fmla="*/ 392575 h 2237491"/>
                <a:gd name="connsiteX183" fmla="*/ 600437 w 1603731"/>
                <a:gd name="connsiteY183" fmla="*/ 292530 h 2237491"/>
                <a:gd name="connsiteX184" fmla="*/ 661906 w 1603731"/>
                <a:gd name="connsiteY184" fmla="*/ 359876 h 2237491"/>
                <a:gd name="connsiteX185" fmla="*/ 700804 w 1603731"/>
                <a:gd name="connsiteY185" fmla="*/ 374818 h 2237491"/>
                <a:gd name="connsiteX186" fmla="*/ 754268 w 1603731"/>
                <a:gd name="connsiteY186" fmla="*/ 427006 h 2237491"/>
                <a:gd name="connsiteX187" fmla="*/ 689438 w 1603731"/>
                <a:gd name="connsiteY187" fmla="*/ 335840 h 2237491"/>
                <a:gd name="connsiteX188" fmla="*/ 692800 w 1603731"/>
                <a:gd name="connsiteY188" fmla="*/ 258099 h 2237491"/>
                <a:gd name="connsiteX189" fmla="*/ 665724 w 1603731"/>
                <a:gd name="connsiteY189" fmla="*/ 216399 h 2237491"/>
                <a:gd name="connsiteX190" fmla="*/ 746824 w 1603731"/>
                <a:gd name="connsiteY190" fmla="*/ 218427 h 2237491"/>
                <a:gd name="connsiteX191" fmla="*/ 754934 w 1603731"/>
                <a:gd name="connsiteY191" fmla="*/ 204234 h 2237491"/>
                <a:gd name="connsiteX192" fmla="*/ 758988 w 1603731"/>
                <a:gd name="connsiteY192" fmla="*/ 198152 h 2237491"/>
                <a:gd name="connsiteX193" fmla="*/ 680426 w 1603731"/>
                <a:gd name="connsiteY193" fmla="*/ 188229 h 2237491"/>
                <a:gd name="connsiteX194" fmla="*/ 675861 w 1603731"/>
                <a:gd name="connsiteY194" fmla="*/ 169767 h 2237491"/>
                <a:gd name="connsiteX195" fmla="*/ 706274 w 1603731"/>
                <a:gd name="connsiteY195" fmla="*/ 141382 h 2237491"/>
                <a:gd name="connsiteX196" fmla="*/ 728576 w 1603731"/>
                <a:gd name="connsiteY196" fmla="*/ 123135 h 2237491"/>
                <a:gd name="connsiteX197" fmla="*/ 752906 w 1603731"/>
                <a:gd name="connsiteY197" fmla="*/ 139354 h 2237491"/>
                <a:gd name="connsiteX198" fmla="*/ 773180 w 1603731"/>
                <a:gd name="connsiteY198" fmla="*/ 90694 h 2237491"/>
                <a:gd name="connsiteX199" fmla="*/ 813731 w 1603731"/>
                <a:gd name="connsiteY199" fmla="*/ 108943 h 2237491"/>
                <a:gd name="connsiteX200" fmla="*/ 815758 w 1603731"/>
                <a:gd name="connsiteY200" fmla="*/ 88668 h 2237491"/>
                <a:gd name="connsiteX201" fmla="*/ 823868 w 1603731"/>
                <a:gd name="connsiteY201" fmla="*/ 60283 h 2237491"/>
                <a:gd name="connsiteX202" fmla="*/ 856985 w 1603731"/>
                <a:gd name="connsiteY202" fmla="*/ 120333 h 2237491"/>
                <a:gd name="connsiteX203" fmla="*/ 866446 w 1603731"/>
                <a:gd name="connsiteY203" fmla="*/ 82585 h 2237491"/>
                <a:gd name="connsiteX204" fmla="*/ 860363 w 1603731"/>
                <a:gd name="connsiteY204" fmla="*/ 42036 h 2237491"/>
                <a:gd name="connsiteX205" fmla="*/ 909023 w 1603731"/>
                <a:gd name="connsiteY205" fmla="*/ 19732 h 2237491"/>
                <a:gd name="connsiteX206" fmla="*/ 949573 w 1603731"/>
                <a:gd name="connsiteY206" fmla="*/ 21760 h 2237491"/>
                <a:gd name="connsiteX207" fmla="*/ 1004783 w 1603731"/>
                <a:gd name="connsiteY207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59257 w 1603731"/>
                <a:gd name="connsiteY107" fmla="*/ 189724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52730 w 1603731"/>
                <a:gd name="connsiteY109" fmla="*/ 1986401 h 2237491"/>
                <a:gd name="connsiteX110" fmla="*/ 827370 w 1603731"/>
                <a:gd name="connsiteY110" fmla="*/ 1990893 h 2237491"/>
                <a:gd name="connsiteX111" fmla="*/ 854635 w 1603731"/>
                <a:gd name="connsiteY111" fmla="*/ 2008235 h 2237491"/>
                <a:gd name="connsiteX112" fmla="*/ 838467 w 1603731"/>
                <a:gd name="connsiteY112" fmla="*/ 2043965 h 2237491"/>
                <a:gd name="connsiteX113" fmla="*/ 800178 w 1603731"/>
                <a:gd name="connsiteY113" fmla="*/ 2070346 h 2237491"/>
                <a:gd name="connsiteX114" fmla="*/ 807733 w 1603731"/>
                <a:gd name="connsiteY114" fmla="*/ 2126253 h 2237491"/>
                <a:gd name="connsiteX115" fmla="*/ 796368 w 1603731"/>
                <a:gd name="connsiteY115" fmla="*/ 2168046 h 2237491"/>
                <a:gd name="connsiteX116" fmla="*/ 790718 w 1603731"/>
                <a:gd name="connsiteY116" fmla="*/ 2228849 h 2237491"/>
                <a:gd name="connsiteX117" fmla="*/ 755923 w 1603731"/>
                <a:gd name="connsiteY117" fmla="*/ 2237457 h 2237491"/>
                <a:gd name="connsiteX118" fmla="*/ 746105 w 1603731"/>
                <a:gd name="connsiteY118" fmla="*/ 2217419 h 2237491"/>
                <a:gd name="connsiteX119" fmla="*/ 711058 w 1603731"/>
                <a:gd name="connsiteY119" fmla="*/ 2211819 h 2237491"/>
                <a:gd name="connsiteX120" fmla="*/ 681193 w 1603731"/>
                <a:gd name="connsiteY120" fmla="*/ 2178657 h 2237491"/>
                <a:gd name="connsiteX121" fmla="*/ 655503 w 1603731"/>
                <a:gd name="connsiteY121" fmla="*/ 2178657 h 2237491"/>
                <a:gd name="connsiteX122" fmla="*/ 627970 w 1603731"/>
                <a:gd name="connsiteY122" fmla="*/ 2150073 h 2237491"/>
                <a:gd name="connsiteX123" fmla="*/ 614918 w 1603731"/>
                <a:gd name="connsiteY123" fmla="*/ 2113544 h 2237491"/>
                <a:gd name="connsiteX124" fmla="*/ 617054 w 1603731"/>
                <a:gd name="connsiteY124" fmla="*/ 2083633 h 2237491"/>
                <a:gd name="connsiteX125" fmla="*/ 588302 w 1603731"/>
                <a:gd name="connsiteY125" fmla="*/ 2067629 h 2237491"/>
                <a:gd name="connsiteX126" fmla="*/ 597827 w 1603731"/>
                <a:gd name="connsiteY126" fmla="*/ 2040903 h 2237491"/>
                <a:gd name="connsiteX127" fmla="*/ 567916 w 1603731"/>
                <a:gd name="connsiteY127" fmla="*/ 2036631 h 2237491"/>
                <a:gd name="connsiteX128" fmla="*/ 549410 w 1603731"/>
                <a:gd name="connsiteY128" fmla="*/ 2013101 h 2237491"/>
                <a:gd name="connsiteX129" fmla="*/ 557272 w 1603731"/>
                <a:gd name="connsiteY129" fmla="*/ 1987216 h 2237491"/>
                <a:gd name="connsiteX130" fmla="*/ 533733 w 1603731"/>
                <a:gd name="connsiteY130" fmla="*/ 1978947 h 2237491"/>
                <a:gd name="connsiteX131" fmla="*/ 549798 w 1603731"/>
                <a:gd name="connsiteY131" fmla="*/ 1946389 h 2237491"/>
                <a:gd name="connsiteX132" fmla="*/ 516641 w 1603731"/>
                <a:gd name="connsiteY132" fmla="*/ 1934081 h 2237491"/>
                <a:gd name="connsiteX133" fmla="*/ 513037 w 1603731"/>
                <a:gd name="connsiteY133" fmla="*/ 1896063 h 2237491"/>
                <a:gd name="connsiteX134" fmla="*/ 524402 w 1603731"/>
                <a:gd name="connsiteY134" fmla="*/ 1852754 h 2237491"/>
                <a:gd name="connsiteX135" fmla="*/ 505033 w 1603731"/>
                <a:gd name="connsiteY135" fmla="*/ 1828933 h 2237491"/>
                <a:gd name="connsiteX136" fmla="*/ 532566 w 1603731"/>
                <a:gd name="connsiteY136" fmla="*/ 1757040 h 2237491"/>
                <a:gd name="connsiteX137" fmla="*/ 569703 w 1603731"/>
                <a:gd name="connsiteY137" fmla="*/ 1733219 h 2237491"/>
                <a:gd name="connsiteX138" fmla="*/ 582669 w 1603731"/>
                <a:gd name="connsiteY138" fmla="*/ 1704852 h 2237491"/>
                <a:gd name="connsiteX139" fmla="*/ 585871 w 1603731"/>
                <a:gd name="connsiteY139" fmla="*/ 1650931 h 2237491"/>
                <a:gd name="connsiteX140" fmla="*/ 555136 w 1603731"/>
                <a:gd name="connsiteY140" fmla="*/ 1673452 h 2237491"/>
                <a:gd name="connsiteX141" fmla="*/ 521824 w 1603731"/>
                <a:gd name="connsiteY141" fmla="*/ 1652087 h 2237491"/>
                <a:gd name="connsiteX142" fmla="*/ 485504 w 1603731"/>
                <a:gd name="connsiteY142" fmla="*/ 1622564 h 2237491"/>
                <a:gd name="connsiteX143" fmla="*/ 493668 w 1603731"/>
                <a:gd name="connsiteY143" fmla="*/ 1588349 h 2237491"/>
                <a:gd name="connsiteX144" fmla="*/ 559657 w 1603731"/>
                <a:gd name="connsiteY144" fmla="*/ 1628667 h 2237491"/>
                <a:gd name="connsiteX145" fmla="*/ 574505 w 1603731"/>
                <a:gd name="connsiteY145" fmla="*/ 1606106 h 2237491"/>
                <a:gd name="connsiteX146" fmla="*/ 527604 w 1603731"/>
                <a:gd name="connsiteY146" fmla="*/ 1555434 h 2237491"/>
                <a:gd name="connsiteX147" fmla="*/ 505033 w 1603731"/>
                <a:gd name="connsiteY147" fmla="*/ 1531397 h 2237491"/>
                <a:gd name="connsiteX148" fmla="*/ 479101 w 1603731"/>
                <a:gd name="connsiteY148" fmla="*/ 1542008 h 2237491"/>
                <a:gd name="connsiteX149" fmla="*/ 456371 w 1603731"/>
                <a:gd name="connsiteY149" fmla="*/ 1524035 h 2237491"/>
                <a:gd name="connsiteX150" fmla="*/ 485504 w 1603731"/>
                <a:gd name="connsiteY150" fmla="*/ 1449326 h 2237491"/>
                <a:gd name="connsiteX151" fmla="*/ 470938 w 1603731"/>
                <a:gd name="connsiteY151" fmla="*/ 1422474 h 2237491"/>
                <a:gd name="connsiteX152" fmla="*/ 448367 w 1603731"/>
                <a:gd name="connsiteY152" fmla="*/ 1361191 h 2237491"/>
                <a:gd name="connsiteX153" fmla="*/ 417633 w 1603731"/>
                <a:gd name="connsiteY153" fmla="*/ 1270025 h 2237491"/>
                <a:gd name="connsiteX154" fmla="*/ 383537 w 1603731"/>
                <a:gd name="connsiteY154" fmla="*/ 1234078 h 2237491"/>
                <a:gd name="connsiteX155" fmla="*/ 383537 w 1603731"/>
                <a:gd name="connsiteY155" fmla="*/ 1192284 h 2237491"/>
                <a:gd name="connsiteX156" fmla="*/ 314065 w 1603731"/>
                <a:gd name="connsiteY156" fmla="*/ 1135332 h 2237491"/>
                <a:gd name="connsiteX157" fmla="*/ 260600 w 1603731"/>
                <a:gd name="connsiteY157" fmla="*/ 1127970 h 2237491"/>
                <a:gd name="connsiteX158" fmla="*/ 187767 w 1603731"/>
                <a:gd name="connsiteY158" fmla="*/ 1131001 h 2237491"/>
                <a:gd name="connsiteX159" fmla="*/ 126298 w 1603731"/>
                <a:gd name="connsiteY159" fmla="*/ 1142911 h 2237491"/>
                <a:gd name="connsiteX160" fmla="*/ 112709 w 1603731"/>
                <a:gd name="connsiteY160" fmla="*/ 1087915 h 2237491"/>
                <a:gd name="connsiteX161" fmla="*/ 50103 w 1603731"/>
                <a:gd name="connsiteY161" fmla="*/ 1042867 h 2237491"/>
                <a:gd name="connsiteX162" fmla="*/ 118135 w 1603731"/>
                <a:gd name="connsiteY162" fmla="*/ 1008436 h 2237491"/>
                <a:gd name="connsiteX163" fmla="*/ 168398 w 1603731"/>
                <a:gd name="connsiteY163" fmla="*/ 1000856 h 2237491"/>
                <a:gd name="connsiteX164" fmla="*/ 181575 w 1603731"/>
                <a:gd name="connsiteY164" fmla="*/ 975528 h 2237491"/>
                <a:gd name="connsiteX165" fmla="*/ 58267 w 1603731"/>
                <a:gd name="connsiteY165" fmla="*/ 972489 h 2237491"/>
                <a:gd name="connsiteX166" fmla="*/ 0 w 1603731"/>
                <a:gd name="connsiteY166" fmla="*/ 926148 h 2237491"/>
                <a:gd name="connsiteX167" fmla="*/ 3202 w 1603731"/>
                <a:gd name="connsiteY167" fmla="*/ 879806 h 2237491"/>
                <a:gd name="connsiteX168" fmla="*/ 103568 w 1603731"/>
                <a:gd name="connsiteY168" fmla="*/ 823071 h 2237491"/>
                <a:gd name="connsiteX169" fmla="*/ 191448 w 1603731"/>
                <a:gd name="connsiteY169" fmla="*/ 806376 h 2237491"/>
                <a:gd name="connsiteX170" fmla="*/ 220471 w 1603731"/>
                <a:gd name="connsiteY170" fmla="*/ 670116 h 2237491"/>
                <a:gd name="connsiteX171" fmla="*/ 147029 w 1603731"/>
                <a:gd name="connsiteY171" fmla="*/ 630485 h 2237491"/>
                <a:gd name="connsiteX172" fmla="*/ 190714 w 1603731"/>
                <a:gd name="connsiteY172" fmla="*/ 552578 h 2237491"/>
                <a:gd name="connsiteX173" fmla="*/ 219675 w 1603731"/>
                <a:gd name="connsiteY173" fmla="*/ 556428 h 2237491"/>
                <a:gd name="connsiteX174" fmla="*/ 231105 w 1603731"/>
                <a:gd name="connsiteY174" fmla="*/ 560238 h 2237491"/>
                <a:gd name="connsiteX175" fmla="*/ 214945 w 1603731"/>
                <a:gd name="connsiteY175" fmla="*/ 530290 h 2237491"/>
                <a:gd name="connsiteX176" fmla="*/ 286532 w 1603731"/>
                <a:gd name="connsiteY176" fmla="*/ 483741 h 2237491"/>
                <a:gd name="connsiteX177" fmla="*/ 275167 w 1603731"/>
                <a:gd name="connsiteY177" fmla="*/ 410548 h 2237491"/>
                <a:gd name="connsiteX178" fmla="*/ 341438 w 1603731"/>
                <a:gd name="connsiteY178" fmla="*/ 364207 h 2237491"/>
                <a:gd name="connsiteX179" fmla="*/ 398745 w 1603731"/>
                <a:gd name="connsiteY179" fmla="*/ 390693 h 2237491"/>
                <a:gd name="connsiteX180" fmla="*/ 409404 w 1603731"/>
                <a:gd name="connsiteY180" fmla="*/ 323631 h 2237491"/>
                <a:gd name="connsiteX181" fmla="*/ 471135 w 1603731"/>
                <a:gd name="connsiteY181" fmla="*/ 377358 h 2237491"/>
                <a:gd name="connsiteX182" fmla="*/ 501672 w 1603731"/>
                <a:gd name="connsiteY182" fmla="*/ 314885 h 2237491"/>
                <a:gd name="connsiteX183" fmla="*/ 532566 w 1603731"/>
                <a:gd name="connsiteY183" fmla="*/ 392575 h 2237491"/>
                <a:gd name="connsiteX184" fmla="*/ 600437 w 1603731"/>
                <a:gd name="connsiteY184" fmla="*/ 292530 h 2237491"/>
                <a:gd name="connsiteX185" fmla="*/ 661906 w 1603731"/>
                <a:gd name="connsiteY185" fmla="*/ 359876 h 2237491"/>
                <a:gd name="connsiteX186" fmla="*/ 700804 w 1603731"/>
                <a:gd name="connsiteY186" fmla="*/ 374818 h 2237491"/>
                <a:gd name="connsiteX187" fmla="*/ 754268 w 1603731"/>
                <a:gd name="connsiteY187" fmla="*/ 427006 h 2237491"/>
                <a:gd name="connsiteX188" fmla="*/ 689438 w 1603731"/>
                <a:gd name="connsiteY188" fmla="*/ 335840 h 2237491"/>
                <a:gd name="connsiteX189" fmla="*/ 692800 w 1603731"/>
                <a:gd name="connsiteY189" fmla="*/ 258099 h 2237491"/>
                <a:gd name="connsiteX190" fmla="*/ 665724 w 1603731"/>
                <a:gd name="connsiteY190" fmla="*/ 216399 h 2237491"/>
                <a:gd name="connsiteX191" fmla="*/ 746824 w 1603731"/>
                <a:gd name="connsiteY191" fmla="*/ 218427 h 2237491"/>
                <a:gd name="connsiteX192" fmla="*/ 754934 w 1603731"/>
                <a:gd name="connsiteY192" fmla="*/ 204234 h 2237491"/>
                <a:gd name="connsiteX193" fmla="*/ 758988 w 1603731"/>
                <a:gd name="connsiteY193" fmla="*/ 198152 h 2237491"/>
                <a:gd name="connsiteX194" fmla="*/ 680426 w 1603731"/>
                <a:gd name="connsiteY194" fmla="*/ 188229 h 2237491"/>
                <a:gd name="connsiteX195" fmla="*/ 675861 w 1603731"/>
                <a:gd name="connsiteY195" fmla="*/ 169767 h 2237491"/>
                <a:gd name="connsiteX196" fmla="*/ 706274 w 1603731"/>
                <a:gd name="connsiteY196" fmla="*/ 141382 h 2237491"/>
                <a:gd name="connsiteX197" fmla="*/ 728576 w 1603731"/>
                <a:gd name="connsiteY197" fmla="*/ 123135 h 2237491"/>
                <a:gd name="connsiteX198" fmla="*/ 752906 w 1603731"/>
                <a:gd name="connsiteY198" fmla="*/ 139354 h 2237491"/>
                <a:gd name="connsiteX199" fmla="*/ 773180 w 1603731"/>
                <a:gd name="connsiteY199" fmla="*/ 90694 h 2237491"/>
                <a:gd name="connsiteX200" fmla="*/ 813731 w 1603731"/>
                <a:gd name="connsiteY200" fmla="*/ 108943 h 2237491"/>
                <a:gd name="connsiteX201" fmla="*/ 815758 w 1603731"/>
                <a:gd name="connsiteY201" fmla="*/ 88668 h 2237491"/>
                <a:gd name="connsiteX202" fmla="*/ 823868 w 1603731"/>
                <a:gd name="connsiteY202" fmla="*/ 60283 h 2237491"/>
                <a:gd name="connsiteX203" fmla="*/ 856985 w 1603731"/>
                <a:gd name="connsiteY203" fmla="*/ 120333 h 2237491"/>
                <a:gd name="connsiteX204" fmla="*/ 866446 w 1603731"/>
                <a:gd name="connsiteY204" fmla="*/ 82585 h 2237491"/>
                <a:gd name="connsiteX205" fmla="*/ 860363 w 1603731"/>
                <a:gd name="connsiteY205" fmla="*/ 42036 h 2237491"/>
                <a:gd name="connsiteX206" fmla="*/ 909023 w 1603731"/>
                <a:gd name="connsiteY206" fmla="*/ 19732 h 2237491"/>
                <a:gd name="connsiteX207" fmla="*/ 949573 w 1603731"/>
                <a:gd name="connsiteY207" fmla="*/ 21760 h 2237491"/>
                <a:gd name="connsiteX208" fmla="*/ 1004783 w 1603731"/>
                <a:gd name="connsiteY208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27370 w 1603731"/>
                <a:gd name="connsiteY111" fmla="*/ 1990893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4635 w 1603731"/>
                <a:gd name="connsiteY112" fmla="*/ 2008235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38467 w 1603731"/>
                <a:gd name="connsiteY113" fmla="*/ 2043965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00178 w 1603731"/>
                <a:gd name="connsiteY114" fmla="*/ 2070346 h 2237491"/>
                <a:gd name="connsiteX115" fmla="*/ 807733 w 1603731"/>
                <a:gd name="connsiteY115" fmla="*/ 2126253 h 2237491"/>
                <a:gd name="connsiteX116" fmla="*/ 796368 w 1603731"/>
                <a:gd name="connsiteY116" fmla="*/ 2168046 h 2237491"/>
                <a:gd name="connsiteX117" fmla="*/ 790718 w 1603731"/>
                <a:gd name="connsiteY117" fmla="*/ 2228849 h 2237491"/>
                <a:gd name="connsiteX118" fmla="*/ 755923 w 1603731"/>
                <a:gd name="connsiteY118" fmla="*/ 2237457 h 2237491"/>
                <a:gd name="connsiteX119" fmla="*/ 746105 w 1603731"/>
                <a:gd name="connsiteY119" fmla="*/ 2217419 h 2237491"/>
                <a:gd name="connsiteX120" fmla="*/ 711058 w 1603731"/>
                <a:gd name="connsiteY120" fmla="*/ 2211819 h 2237491"/>
                <a:gd name="connsiteX121" fmla="*/ 681193 w 1603731"/>
                <a:gd name="connsiteY121" fmla="*/ 2178657 h 2237491"/>
                <a:gd name="connsiteX122" fmla="*/ 655503 w 1603731"/>
                <a:gd name="connsiteY122" fmla="*/ 2178657 h 2237491"/>
                <a:gd name="connsiteX123" fmla="*/ 627970 w 1603731"/>
                <a:gd name="connsiteY123" fmla="*/ 2150073 h 2237491"/>
                <a:gd name="connsiteX124" fmla="*/ 614918 w 1603731"/>
                <a:gd name="connsiteY124" fmla="*/ 2113544 h 2237491"/>
                <a:gd name="connsiteX125" fmla="*/ 617054 w 1603731"/>
                <a:gd name="connsiteY125" fmla="*/ 2083633 h 2237491"/>
                <a:gd name="connsiteX126" fmla="*/ 588302 w 1603731"/>
                <a:gd name="connsiteY126" fmla="*/ 2067629 h 2237491"/>
                <a:gd name="connsiteX127" fmla="*/ 597827 w 1603731"/>
                <a:gd name="connsiteY127" fmla="*/ 2040903 h 2237491"/>
                <a:gd name="connsiteX128" fmla="*/ 567916 w 1603731"/>
                <a:gd name="connsiteY128" fmla="*/ 2036631 h 2237491"/>
                <a:gd name="connsiteX129" fmla="*/ 549410 w 1603731"/>
                <a:gd name="connsiteY129" fmla="*/ 2013101 h 2237491"/>
                <a:gd name="connsiteX130" fmla="*/ 557272 w 1603731"/>
                <a:gd name="connsiteY130" fmla="*/ 1987216 h 2237491"/>
                <a:gd name="connsiteX131" fmla="*/ 533733 w 1603731"/>
                <a:gd name="connsiteY131" fmla="*/ 1978947 h 2237491"/>
                <a:gd name="connsiteX132" fmla="*/ 549798 w 1603731"/>
                <a:gd name="connsiteY132" fmla="*/ 1946389 h 2237491"/>
                <a:gd name="connsiteX133" fmla="*/ 516641 w 1603731"/>
                <a:gd name="connsiteY133" fmla="*/ 1934081 h 2237491"/>
                <a:gd name="connsiteX134" fmla="*/ 513037 w 1603731"/>
                <a:gd name="connsiteY134" fmla="*/ 1896063 h 2237491"/>
                <a:gd name="connsiteX135" fmla="*/ 524402 w 1603731"/>
                <a:gd name="connsiteY135" fmla="*/ 1852754 h 2237491"/>
                <a:gd name="connsiteX136" fmla="*/ 505033 w 1603731"/>
                <a:gd name="connsiteY136" fmla="*/ 1828933 h 2237491"/>
                <a:gd name="connsiteX137" fmla="*/ 532566 w 1603731"/>
                <a:gd name="connsiteY137" fmla="*/ 1757040 h 2237491"/>
                <a:gd name="connsiteX138" fmla="*/ 569703 w 1603731"/>
                <a:gd name="connsiteY138" fmla="*/ 1733219 h 2237491"/>
                <a:gd name="connsiteX139" fmla="*/ 582669 w 1603731"/>
                <a:gd name="connsiteY139" fmla="*/ 1704852 h 2237491"/>
                <a:gd name="connsiteX140" fmla="*/ 585871 w 1603731"/>
                <a:gd name="connsiteY140" fmla="*/ 1650931 h 2237491"/>
                <a:gd name="connsiteX141" fmla="*/ 555136 w 1603731"/>
                <a:gd name="connsiteY141" fmla="*/ 1673452 h 2237491"/>
                <a:gd name="connsiteX142" fmla="*/ 521824 w 1603731"/>
                <a:gd name="connsiteY142" fmla="*/ 1652087 h 2237491"/>
                <a:gd name="connsiteX143" fmla="*/ 485504 w 1603731"/>
                <a:gd name="connsiteY143" fmla="*/ 1622564 h 2237491"/>
                <a:gd name="connsiteX144" fmla="*/ 493668 w 1603731"/>
                <a:gd name="connsiteY144" fmla="*/ 1588349 h 2237491"/>
                <a:gd name="connsiteX145" fmla="*/ 559657 w 1603731"/>
                <a:gd name="connsiteY145" fmla="*/ 1628667 h 2237491"/>
                <a:gd name="connsiteX146" fmla="*/ 574505 w 1603731"/>
                <a:gd name="connsiteY146" fmla="*/ 1606106 h 2237491"/>
                <a:gd name="connsiteX147" fmla="*/ 527604 w 1603731"/>
                <a:gd name="connsiteY147" fmla="*/ 1555434 h 2237491"/>
                <a:gd name="connsiteX148" fmla="*/ 505033 w 1603731"/>
                <a:gd name="connsiteY148" fmla="*/ 1531397 h 2237491"/>
                <a:gd name="connsiteX149" fmla="*/ 479101 w 1603731"/>
                <a:gd name="connsiteY149" fmla="*/ 1542008 h 2237491"/>
                <a:gd name="connsiteX150" fmla="*/ 456371 w 1603731"/>
                <a:gd name="connsiteY150" fmla="*/ 1524035 h 2237491"/>
                <a:gd name="connsiteX151" fmla="*/ 485504 w 1603731"/>
                <a:gd name="connsiteY151" fmla="*/ 1449326 h 2237491"/>
                <a:gd name="connsiteX152" fmla="*/ 470938 w 1603731"/>
                <a:gd name="connsiteY152" fmla="*/ 1422474 h 2237491"/>
                <a:gd name="connsiteX153" fmla="*/ 448367 w 1603731"/>
                <a:gd name="connsiteY153" fmla="*/ 1361191 h 2237491"/>
                <a:gd name="connsiteX154" fmla="*/ 417633 w 1603731"/>
                <a:gd name="connsiteY154" fmla="*/ 1270025 h 2237491"/>
                <a:gd name="connsiteX155" fmla="*/ 383537 w 1603731"/>
                <a:gd name="connsiteY155" fmla="*/ 1234078 h 2237491"/>
                <a:gd name="connsiteX156" fmla="*/ 383537 w 1603731"/>
                <a:gd name="connsiteY156" fmla="*/ 1192284 h 2237491"/>
                <a:gd name="connsiteX157" fmla="*/ 314065 w 1603731"/>
                <a:gd name="connsiteY157" fmla="*/ 1135332 h 2237491"/>
                <a:gd name="connsiteX158" fmla="*/ 260600 w 1603731"/>
                <a:gd name="connsiteY158" fmla="*/ 1127970 h 2237491"/>
                <a:gd name="connsiteX159" fmla="*/ 187767 w 1603731"/>
                <a:gd name="connsiteY159" fmla="*/ 1131001 h 2237491"/>
                <a:gd name="connsiteX160" fmla="*/ 126298 w 1603731"/>
                <a:gd name="connsiteY160" fmla="*/ 1142911 h 2237491"/>
                <a:gd name="connsiteX161" fmla="*/ 112709 w 1603731"/>
                <a:gd name="connsiteY161" fmla="*/ 1087915 h 2237491"/>
                <a:gd name="connsiteX162" fmla="*/ 50103 w 1603731"/>
                <a:gd name="connsiteY162" fmla="*/ 1042867 h 2237491"/>
                <a:gd name="connsiteX163" fmla="*/ 118135 w 1603731"/>
                <a:gd name="connsiteY163" fmla="*/ 1008436 h 2237491"/>
                <a:gd name="connsiteX164" fmla="*/ 168398 w 1603731"/>
                <a:gd name="connsiteY164" fmla="*/ 1000856 h 2237491"/>
                <a:gd name="connsiteX165" fmla="*/ 181575 w 1603731"/>
                <a:gd name="connsiteY165" fmla="*/ 975528 h 2237491"/>
                <a:gd name="connsiteX166" fmla="*/ 58267 w 1603731"/>
                <a:gd name="connsiteY166" fmla="*/ 972489 h 2237491"/>
                <a:gd name="connsiteX167" fmla="*/ 0 w 1603731"/>
                <a:gd name="connsiteY167" fmla="*/ 926148 h 2237491"/>
                <a:gd name="connsiteX168" fmla="*/ 3202 w 1603731"/>
                <a:gd name="connsiteY168" fmla="*/ 879806 h 2237491"/>
                <a:gd name="connsiteX169" fmla="*/ 103568 w 1603731"/>
                <a:gd name="connsiteY169" fmla="*/ 823071 h 2237491"/>
                <a:gd name="connsiteX170" fmla="*/ 191448 w 1603731"/>
                <a:gd name="connsiteY170" fmla="*/ 806376 h 2237491"/>
                <a:gd name="connsiteX171" fmla="*/ 220471 w 1603731"/>
                <a:gd name="connsiteY171" fmla="*/ 670116 h 2237491"/>
                <a:gd name="connsiteX172" fmla="*/ 147029 w 1603731"/>
                <a:gd name="connsiteY172" fmla="*/ 630485 h 2237491"/>
                <a:gd name="connsiteX173" fmla="*/ 190714 w 1603731"/>
                <a:gd name="connsiteY173" fmla="*/ 552578 h 2237491"/>
                <a:gd name="connsiteX174" fmla="*/ 219675 w 1603731"/>
                <a:gd name="connsiteY174" fmla="*/ 556428 h 2237491"/>
                <a:gd name="connsiteX175" fmla="*/ 231105 w 1603731"/>
                <a:gd name="connsiteY175" fmla="*/ 560238 h 2237491"/>
                <a:gd name="connsiteX176" fmla="*/ 214945 w 1603731"/>
                <a:gd name="connsiteY176" fmla="*/ 530290 h 2237491"/>
                <a:gd name="connsiteX177" fmla="*/ 286532 w 1603731"/>
                <a:gd name="connsiteY177" fmla="*/ 483741 h 2237491"/>
                <a:gd name="connsiteX178" fmla="*/ 275167 w 1603731"/>
                <a:gd name="connsiteY178" fmla="*/ 410548 h 2237491"/>
                <a:gd name="connsiteX179" fmla="*/ 341438 w 1603731"/>
                <a:gd name="connsiteY179" fmla="*/ 364207 h 2237491"/>
                <a:gd name="connsiteX180" fmla="*/ 398745 w 1603731"/>
                <a:gd name="connsiteY180" fmla="*/ 390693 h 2237491"/>
                <a:gd name="connsiteX181" fmla="*/ 409404 w 1603731"/>
                <a:gd name="connsiteY181" fmla="*/ 323631 h 2237491"/>
                <a:gd name="connsiteX182" fmla="*/ 471135 w 1603731"/>
                <a:gd name="connsiteY182" fmla="*/ 377358 h 2237491"/>
                <a:gd name="connsiteX183" fmla="*/ 501672 w 1603731"/>
                <a:gd name="connsiteY183" fmla="*/ 314885 h 2237491"/>
                <a:gd name="connsiteX184" fmla="*/ 532566 w 1603731"/>
                <a:gd name="connsiteY184" fmla="*/ 392575 h 2237491"/>
                <a:gd name="connsiteX185" fmla="*/ 600437 w 1603731"/>
                <a:gd name="connsiteY185" fmla="*/ 292530 h 2237491"/>
                <a:gd name="connsiteX186" fmla="*/ 661906 w 1603731"/>
                <a:gd name="connsiteY186" fmla="*/ 359876 h 2237491"/>
                <a:gd name="connsiteX187" fmla="*/ 700804 w 1603731"/>
                <a:gd name="connsiteY187" fmla="*/ 374818 h 2237491"/>
                <a:gd name="connsiteX188" fmla="*/ 754268 w 1603731"/>
                <a:gd name="connsiteY188" fmla="*/ 427006 h 2237491"/>
                <a:gd name="connsiteX189" fmla="*/ 689438 w 1603731"/>
                <a:gd name="connsiteY189" fmla="*/ 335840 h 2237491"/>
                <a:gd name="connsiteX190" fmla="*/ 692800 w 1603731"/>
                <a:gd name="connsiteY190" fmla="*/ 258099 h 2237491"/>
                <a:gd name="connsiteX191" fmla="*/ 665724 w 1603731"/>
                <a:gd name="connsiteY191" fmla="*/ 216399 h 2237491"/>
                <a:gd name="connsiteX192" fmla="*/ 746824 w 1603731"/>
                <a:gd name="connsiteY192" fmla="*/ 218427 h 2237491"/>
                <a:gd name="connsiteX193" fmla="*/ 754934 w 1603731"/>
                <a:gd name="connsiteY193" fmla="*/ 204234 h 2237491"/>
                <a:gd name="connsiteX194" fmla="*/ 758988 w 1603731"/>
                <a:gd name="connsiteY194" fmla="*/ 198152 h 2237491"/>
                <a:gd name="connsiteX195" fmla="*/ 680426 w 1603731"/>
                <a:gd name="connsiteY195" fmla="*/ 188229 h 2237491"/>
                <a:gd name="connsiteX196" fmla="*/ 675861 w 1603731"/>
                <a:gd name="connsiteY196" fmla="*/ 169767 h 2237491"/>
                <a:gd name="connsiteX197" fmla="*/ 706274 w 1603731"/>
                <a:gd name="connsiteY197" fmla="*/ 141382 h 2237491"/>
                <a:gd name="connsiteX198" fmla="*/ 728576 w 1603731"/>
                <a:gd name="connsiteY198" fmla="*/ 123135 h 2237491"/>
                <a:gd name="connsiteX199" fmla="*/ 752906 w 1603731"/>
                <a:gd name="connsiteY199" fmla="*/ 139354 h 2237491"/>
                <a:gd name="connsiteX200" fmla="*/ 773180 w 1603731"/>
                <a:gd name="connsiteY200" fmla="*/ 90694 h 2237491"/>
                <a:gd name="connsiteX201" fmla="*/ 813731 w 1603731"/>
                <a:gd name="connsiteY201" fmla="*/ 108943 h 2237491"/>
                <a:gd name="connsiteX202" fmla="*/ 815758 w 1603731"/>
                <a:gd name="connsiteY202" fmla="*/ 88668 h 2237491"/>
                <a:gd name="connsiteX203" fmla="*/ 823868 w 1603731"/>
                <a:gd name="connsiteY203" fmla="*/ 60283 h 2237491"/>
                <a:gd name="connsiteX204" fmla="*/ 856985 w 1603731"/>
                <a:gd name="connsiteY204" fmla="*/ 120333 h 2237491"/>
                <a:gd name="connsiteX205" fmla="*/ 866446 w 1603731"/>
                <a:gd name="connsiteY205" fmla="*/ 82585 h 2237491"/>
                <a:gd name="connsiteX206" fmla="*/ 860363 w 1603731"/>
                <a:gd name="connsiteY206" fmla="*/ 42036 h 2237491"/>
                <a:gd name="connsiteX207" fmla="*/ 909023 w 1603731"/>
                <a:gd name="connsiteY207" fmla="*/ 19732 h 2237491"/>
                <a:gd name="connsiteX208" fmla="*/ 949573 w 1603731"/>
                <a:gd name="connsiteY208" fmla="*/ 21760 h 2237491"/>
                <a:gd name="connsiteX209" fmla="*/ 1004783 w 1603731"/>
                <a:gd name="connsiteY209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00178 w 1603731"/>
                <a:gd name="connsiteY115" fmla="*/ 2070346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37491"/>
                <a:gd name="connsiteX1" fmla="*/ 1067168 w 1603731"/>
                <a:gd name="connsiteY1" fmla="*/ 19732 h 2237491"/>
                <a:gd name="connsiteX2" fmla="*/ 1099608 w 1603731"/>
                <a:gd name="connsiteY2" fmla="*/ 46090 h 2237491"/>
                <a:gd name="connsiteX3" fmla="*/ 1194900 w 1603731"/>
                <a:gd name="connsiteY3" fmla="*/ 80557 h 2237491"/>
                <a:gd name="connsiteX4" fmla="*/ 1209038 w 1603731"/>
                <a:gd name="connsiteY4" fmla="*/ 80314 h 2237491"/>
                <a:gd name="connsiteX5" fmla="*/ 1257752 w 1603731"/>
                <a:gd name="connsiteY5" fmla="*/ 141382 h 2237491"/>
                <a:gd name="connsiteX6" fmla="*/ 1316550 w 1603731"/>
                <a:gd name="connsiteY6" fmla="*/ 163684 h 2237491"/>
                <a:gd name="connsiteX7" fmla="*/ 1336824 w 1603731"/>
                <a:gd name="connsiteY7" fmla="*/ 206262 h 2237491"/>
                <a:gd name="connsiteX8" fmla="*/ 1368312 w 1603731"/>
                <a:gd name="connsiteY8" fmla="*/ 226916 h 2237491"/>
                <a:gd name="connsiteX9" fmla="*/ 1359127 w 1603731"/>
                <a:gd name="connsiteY9" fmla="*/ 267087 h 2237491"/>
                <a:gd name="connsiteX10" fmla="*/ 1323971 w 1603731"/>
                <a:gd name="connsiteY10" fmla="*/ 310504 h 2237491"/>
                <a:gd name="connsiteX11" fmla="*/ 1225206 w 1603731"/>
                <a:gd name="connsiteY11" fmla="*/ 317866 h 2237491"/>
                <a:gd name="connsiteX12" fmla="*/ 1146240 w 1603731"/>
                <a:gd name="connsiteY12" fmla="*/ 311692 h 2237491"/>
                <a:gd name="connsiteX13" fmla="*/ 1082740 w 1603731"/>
                <a:gd name="connsiteY13" fmla="*/ 335840 h 2237491"/>
                <a:gd name="connsiteX14" fmla="*/ 1081360 w 1603731"/>
                <a:gd name="connsiteY14" fmla="*/ 360351 h 2237491"/>
                <a:gd name="connsiteX15" fmla="*/ 1095706 w 1603731"/>
                <a:gd name="connsiteY15" fmla="*/ 367239 h 2237491"/>
                <a:gd name="connsiteX16" fmla="*/ 1191270 w 1603731"/>
                <a:gd name="connsiteY16" fmla="*/ 349266 h 2237491"/>
                <a:gd name="connsiteX17" fmla="*/ 1255725 w 1603731"/>
                <a:gd name="connsiteY17" fmla="*/ 364406 h 2237491"/>
                <a:gd name="connsiteX18" fmla="*/ 1267305 w 1603731"/>
                <a:gd name="connsiteY18" fmla="*/ 406217 h 2237491"/>
                <a:gd name="connsiteX19" fmla="*/ 1290192 w 1603731"/>
                <a:gd name="connsiteY19" fmla="*/ 370489 h 2237491"/>
                <a:gd name="connsiteX20" fmla="*/ 1317568 w 1603731"/>
                <a:gd name="connsiteY20" fmla="*/ 356845 h 2237491"/>
                <a:gd name="connsiteX21" fmla="*/ 1340139 w 1603731"/>
                <a:gd name="connsiteY21" fmla="*/ 416612 h 2237491"/>
                <a:gd name="connsiteX22" fmla="*/ 1312606 w 1603731"/>
                <a:gd name="connsiteY22" fmla="*/ 512326 h 2237491"/>
                <a:gd name="connsiteX23" fmla="*/ 1367237 w 1603731"/>
                <a:gd name="connsiteY23" fmla="*/ 479974 h 2237491"/>
                <a:gd name="connsiteX24" fmla="*/ 1379037 w 1603731"/>
                <a:gd name="connsiteY24" fmla="*/ 452559 h 2237491"/>
                <a:gd name="connsiteX25" fmla="*/ 1405759 w 1603731"/>
                <a:gd name="connsiteY25" fmla="*/ 429286 h 2237491"/>
                <a:gd name="connsiteX26" fmla="*/ 1440227 w 1603731"/>
                <a:gd name="connsiteY26" fmla="*/ 439424 h 2237491"/>
                <a:gd name="connsiteX27" fmla="*/ 1458474 w 1603731"/>
                <a:gd name="connsiteY27" fmla="*/ 402929 h 2237491"/>
                <a:gd name="connsiteX28" fmla="*/ 1505175 w 1603731"/>
                <a:gd name="connsiteY28" fmla="*/ 388244 h 2237491"/>
                <a:gd name="connsiteX29" fmla="*/ 1584572 w 1603731"/>
                <a:gd name="connsiteY29" fmla="*/ 421159 h 2237491"/>
                <a:gd name="connsiteX30" fmla="*/ 1600399 w 1603731"/>
                <a:gd name="connsiteY30" fmla="*/ 457671 h 2237491"/>
                <a:gd name="connsiteX31" fmla="*/ 1600739 w 1603731"/>
                <a:gd name="connsiteY31" fmla="*/ 488289 h 2237491"/>
                <a:gd name="connsiteX32" fmla="*/ 1557821 w 1603731"/>
                <a:gd name="connsiteY32" fmla="*/ 510386 h 2237491"/>
                <a:gd name="connsiteX33" fmla="*/ 1535519 w 1603731"/>
                <a:gd name="connsiteY33" fmla="*/ 563101 h 2237491"/>
                <a:gd name="connsiteX34" fmla="*/ 1509161 w 1603731"/>
                <a:gd name="connsiteY34" fmla="*/ 583376 h 2237491"/>
                <a:gd name="connsiteX35" fmla="*/ 1493970 w 1603731"/>
                <a:gd name="connsiteY35" fmla="*/ 597429 h 2237491"/>
                <a:gd name="connsiteX36" fmla="*/ 1477802 w 1603731"/>
                <a:gd name="connsiteY36" fmla="*/ 628828 h 2237491"/>
                <a:gd name="connsiteX37" fmla="*/ 1393604 w 1603731"/>
                <a:gd name="connsiteY37" fmla="*/ 654164 h 2237491"/>
                <a:gd name="connsiteX38" fmla="*/ 1384639 w 1603731"/>
                <a:gd name="connsiteY38" fmla="*/ 703753 h 2237491"/>
                <a:gd name="connsiteX39" fmla="*/ 1403732 w 1603731"/>
                <a:gd name="connsiteY39" fmla="*/ 747603 h 2237491"/>
                <a:gd name="connsiteX40" fmla="*/ 1428393 w 1603731"/>
                <a:gd name="connsiteY40" fmla="*/ 744052 h 2237491"/>
                <a:gd name="connsiteX41" fmla="*/ 1417924 w 1603731"/>
                <a:gd name="connsiteY41" fmla="*/ 812483 h 2237491"/>
                <a:gd name="connsiteX42" fmla="*/ 1422577 w 1603731"/>
                <a:gd name="connsiteY42" fmla="*/ 867680 h 2237491"/>
                <a:gd name="connsiteX43" fmla="*/ 1404969 w 1603731"/>
                <a:gd name="connsiteY43" fmla="*/ 972489 h 2237491"/>
                <a:gd name="connsiteX44" fmla="*/ 1405759 w 1603731"/>
                <a:gd name="connsiteY44" fmla="*/ 1003067 h 2237491"/>
                <a:gd name="connsiteX45" fmla="*/ 1428062 w 1603731"/>
                <a:gd name="connsiteY45" fmla="*/ 999012 h 2237491"/>
                <a:gd name="connsiteX46" fmla="*/ 1442254 w 1603731"/>
                <a:gd name="connsiteY46" fmla="*/ 1019288 h 2237491"/>
                <a:gd name="connsiteX47" fmla="*/ 1417502 w 1603731"/>
                <a:gd name="connsiteY47" fmla="*/ 1019899 h 2237491"/>
                <a:gd name="connsiteX48" fmla="*/ 1438199 w 1603731"/>
                <a:gd name="connsiteY48" fmla="*/ 1045645 h 2237491"/>
                <a:gd name="connsiteX49" fmla="*/ 1433567 w 1603731"/>
                <a:gd name="connsiteY49" fmla="*/ 1081380 h 2237491"/>
                <a:gd name="connsiteX50" fmla="*/ 1416086 w 1603731"/>
                <a:gd name="connsiteY50" fmla="*/ 1056001 h 2237491"/>
                <a:gd name="connsiteX51" fmla="*/ 1393604 w 1603731"/>
                <a:gd name="connsiteY51" fmla="*/ 1050229 h 2237491"/>
                <a:gd name="connsiteX52" fmla="*/ 1351504 w 1603731"/>
                <a:gd name="connsiteY52" fmla="*/ 1081629 h 2237491"/>
                <a:gd name="connsiteX53" fmla="*/ 1355072 w 1603731"/>
                <a:gd name="connsiteY53" fmla="*/ 1102414 h 2237491"/>
                <a:gd name="connsiteX54" fmla="*/ 1396805 w 1603731"/>
                <a:gd name="connsiteY54" fmla="*/ 1138364 h 2237491"/>
                <a:gd name="connsiteX55" fmla="*/ 1404969 w 1603731"/>
                <a:gd name="connsiteY55" fmla="*/ 1220652 h 2237491"/>
                <a:gd name="connsiteX56" fmla="*/ 1379037 w 1603731"/>
                <a:gd name="connsiteY56" fmla="*/ 1226499 h 2237491"/>
                <a:gd name="connsiteX57" fmla="*/ 1379402 w 1603731"/>
                <a:gd name="connsiteY57" fmla="*/ 1252449 h 2237491"/>
                <a:gd name="connsiteX58" fmla="*/ 1407787 w 1603731"/>
                <a:gd name="connsiteY58" fmla="*/ 1278806 h 2237491"/>
                <a:gd name="connsiteX59" fmla="*/ 1412972 w 1603731"/>
                <a:gd name="connsiteY59" fmla="*/ 1308787 h 2237491"/>
                <a:gd name="connsiteX60" fmla="*/ 1339271 w 1603731"/>
                <a:gd name="connsiteY60" fmla="*/ 1311391 h 2237491"/>
                <a:gd name="connsiteX61" fmla="*/ 1385440 w 1603731"/>
                <a:gd name="connsiteY61" fmla="*/ 1350580 h 2237491"/>
                <a:gd name="connsiteX62" fmla="*/ 1374075 w 1603731"/>
                <a:gd name="connsiteY62" fmla="*/ 1378948 h 2237491"/>
                <a:gd name="connsiteX63" fmla="*/ 1340139 w 1603731"/>
                <a:gd name="connsiteY63" fmla="*/ 1389559 h 2237491"/>
                <a:gd name="connsiteX64" fmla="*/ 1291321 w 1603731"/>
                <a:gd name="connsiteY64" fmla="*/ 1389648 h 2237491"/>
                <a:gd name="connsiteX65" fmla="*/ 1355072 w 1603731"/>
                <a:gd name="connsiteY65" fmla="*/ 1418703 h 2237491"/>
                <a:gd name="connsiteX66" fmla="*/ 1336937 w 1603731"/>
                <a:gd name="connsiteY66" fmla="*/ 1446294 h 2237491"/>
                <a:gd name="connsiteX67" fmla="*/ 1336937 w 1603731"/>
                <a:gd name="connsiteY67" fmla="*/ 1482241 h 2237491"/>
                <a:gd name="connsiteX68" fmla="*/ 1316550 w 1603731"/>
                <a:gd name="connsiteY68" fmla="*/ 1461281 h 2237491"/>
                <a:gd name="connsiteX69" fmla="*/ 1244619 w 1603731"/>
                <a:gd name="connsiteY69" fmla="*/ 1469918 h 2237491"/>
                <a:gd name="connsiteX70" fmla="*/ 1299654 w 1603731"/>
                <a:gd name="connsiteY70" fmla="*/ 1478802 h 2237491"/>
                <a:gd name="connsiteX71" fmla="*/ 1320395 w 1603731"/>
                <a:gd name="connsiteY71" fmla="*/ 1497344 h 2237491"/>
                <a:gd name="connsiteX72" fmla="*/ 1340139 w 1603731"/>
                <a:gd name="connsiteY72" fmla="*/ 1538977 h 2237491"/>
                <a:gd name="connsiteX73" fmla="*/ 1351504 w 1603731"/>
                <a:gd name="connsiteY73" fmla="*/ 1598744 h 2237491"/>
                <a:gd name="connsiteX74" fmla="*/ 1301241 w 1603731"/>
                <a:gd name="connsiteY74" fmla="*/ 1612170 h 2237491"/>
                <a:gd name="connsiteX75" fmla="*/ 1294691 w 1603731"/>
                <a:gd name="connsiteY75" fmla="*/ 1568847 h 2237491"/>
                <a:gd name="connsiteX76" fmla="*/ 1239773 w 1603731"/>
                <a:gd name="connsiteY76" fmla="*/ 1528582 h 2237491"/>
                <a:gd name="connsiteX77" fmla="*/ 1259780 w 1603731"/>
                <a:gd name="connsiteY77" fmla="*/ 1556573 h 2237491"/>
                <a:gd name="connsiteX78" fmla="*/ 1252079 w 1603731"/>
                <a:gd name="connsiteY78" fmla="*/ 1568019 h 2237491"/>
                <a:gd name="connsiteX79" fmla="*/ 1246470 w 1603731"/>
                <a:gd name="connsiteY79" fmla="*/ 1569888 h 2237491"/>
                <a:gd name="connsiteX80" fmla="*/ 1170270 w 1603731"/>
                <a:gd name="connsiteY80" fmla="*/ 1573698 h 2237491"/>
                <a:gd name="connsiteX81" fmla="*/ 1164555 w 1603731"/>
                <a:gd name="connsiteY81" fmla="*/ 1577508 h 2237491"/>
                <a:gd name="connsiteX82" fmla="*/ 1170270 w 1603731"/>
                <a:gd name="connsiteY82" fmla="*/ 1579413 h 2237491"/>
                <a:gd name="connsiteX83" fmla="*/ 1192273 w 1603731"/>
                <a:gd name="connsiteY83" fmla="*/ 1601593 h 2237491"/>
                <a:gd name="connsiteX84" fmla="*/ 1207390 w 1603731"/>
                <a:gd name="connsiteY84" fmla="*/ 1593238 h 2237491"/>
                <a:gd name="connsiteX85" fmla="*/ 1235040 w 1603731"/>
                <a:gd name="connsiteY85" fmla="*/ 1588938 h 2237491"/>
                <a:gd name="connsiteX86" fmla="*/ 1250280 w 1603731"/>
                <a:gd name="connsiteY86" fmla="*/ 1590843 h 2237491"/>
                <a:gd name="connsiteX87" fmla="*/ 1258955 w 1603731"/>
                <a:gd name="connsiteY87" fmla="*/ 1590054 h 2237491"/>
                <a:gd name="connsiteX88" fmla="*/ 1259302 w 1603731"/>
                <a:gd name="connsiteY88" fmla="*/ 1591164 h 2237491"/>
                <a:gd name="connsiteX89" fmla="*/ 1191759 w 1603731"/>
                <a:gd name="connsiteY89" fmla="*/ 1620023 h 2237491"/>
                <a:gd name="connsiteX90" fmla="*/ 1166879 w 1603731"/>
                <a:gd name="connsiteY90" fmla="*/ 1635586 h 2237491"/>
                <a:gd name="connsiteX91" fmla="*/ 1257621 w 1603731"/>
                <a:gd name="connsiteY91" fmla="*/ 1618472 h 2237491"/>
                <a:gd name="connsiteX92" fmla="*/ 1233224 w 1603731"/>
                <a:gd name="connsiteY92" fmla="*/ 1643851 h 2237491"/>
                <a:gd name="connsiteX93" fmla="*/ 1332135 w 1603731"/>
                <a:gd name="connsiteY93" fmla="*/ 1637506 h 2237491"/>
                <a:gd name="connsiteX94" fmla="*/ 1282082 w 1603731"/>
                <a:gd name="connsiteY94" fmla="*/ 1668085 h 2237491"/>
                <a:gd name="connsiteX95" fmla="*/ 1264104 w 1603731"/>
                <a:gd name="connsiteY95" fmla="*/ 1697273 h 2237491"/>
                <a:gd name="connsiteX96" fmla="*/ 1227340 w 1603731"/>
                <a:gd name="connsiteY96" fmla="*/ 1720800 h 2237491"/>
                <a:gd name="connsiteX97" fmla="*/ 1191270 w 1603731"/>
                <a:gd name="connsiteY97" fmla="*/ 1751193 h 2237491"/>
                <a:gd name="connsiteX98" fmla="*/ 1113634 w 1603731"/>
                <a:gd name="connsiteY98" fmla="*/ 1771981 h 2237491"/>
                <a:gd name="connsiteX99" fmla="*/ 1072462 w 1603731"/>
                <a:gd name="connsiteY99" fmla="*/ 1751026 h 2237491"/>
                <a:gd name="connsiteX100" fmla="*/ 1079220 w 1603731"/>
                <a:gd name="connsiteY100" fmla="*/ 1780778 h 2237491"/>
                <a:gd name="connsiteX101" fmla="*/ 1055003 w 1603731"/>
                <a:gd name="connsiteY101" fmla="*/ 1795817 h 2237491"/>
                <a:gd name="connsiteX102" fmla="*/ 1034728 w 1603731"/>
                <a:gd name="connsiteY102" fmla="*/ 1822175 h 2237491"/>
                <a:gd name="connsiteX103" fmla="*/ 1022872 w 1603731"/>
                <a:gd name="connsiteY103" fmla="*/ 1860333 h 2237491"/>
                <a:gd name="connsiteX104" fmla="*/ 1000260 w 1603731"/>
                <a:gd name="connsiteY104" fmla="*/ 1870835 h 2237491"/>
                <a:gd name="connsiteX105" fmla="*/ 967967 w 1603731"/>
                <a:gd name="connsiteY105" fmla="*/ 1902126 h 2237491"/>
                <a:gd name="connsiteX106" fmla="*/ 898604 w 1603731"/>
                <a:gd name="connsiteY106" fmla="*/ 1929534 h 2237491"/>
                <a:gd name="connsiteX107" fmla="*/ 893725 w 1603731"/>
                <a:gd name="connsiteY107" fmla="*/ 1889130 h 2237491"/>
                <a:gd name="connsiteX108" fmla="*/ 877205 w 1603731"/>
                <a:gd name="connsiteY108" fmla="*/ 1944567 h 2237491"/>
                <a:gd name="connsiteX109" fmla="*/ 874556 w 1603731"/>
                <a:gd name="connsiteY109" fmla="*/ 1968154 h 2237491"/>
                <a:gd name="connsiteX110" fmla="*/ 852730 w 1603731"/>
                <a:gd name="connsiteY110" fmla="*/ 1986401 h 2237491"/>
                <a:gd name="connsiteX111" fmla="*/ 837508 w 1603731"/>
                <a:gd name="connsiteY111" fmla="*/ 1972646 h 2237491"/>
                <a:gd name="connsiteX112" fmla="*/ 850580 w 1603731"/>
                <a:gd name="connsiteY112" fmla="*/ 2010262 h 2237491"/>
                <a:gd name="connsiteX113" fmla="*/ 858742 w 1603731"/>
                <a:gd name="connsiteY113" fmla="*/ 2031800 h 2237491"/>
                <a:gd name="connsiteX114" fmla="*/ 827923 w 1603731"/>
                <a:gd name="connsiteY114" fmla="*/ 2047227 h 2237491"/>
                <a:gd name="connsiteX115" fmla="*/ 818426 w 1603731"/>
                <a:gd name="connsiteY115" fmla="*/ 2068318 h 2237491"/>
                <a:gd name="connsiteX116" fmla="*/ 807733 w 1603731"/>
                <a:gd name="connsiteY116" fmla="*/ 2126253 h 2237491"/>
                <a:gd name="connsiteX117" fmla="*/ 796368 w 1603731"/>
                <a:gd name="connsiteY117" fmla="*/ 2168046 h 2237491"/>
                <a:gd name="connsiteX118" fmla="*/ 790718 w 1603731"/>
                <a:gd name="connsiteY118" fmla="*/ 2228849 h 2237491"/>
                <a:gd name="connsiteX119" fmla="*/ 755923 w 1603731"/>
                <a:gd name="connsiteY119" fmla="*/ 2237457 h 2237491"/>
                <a:gd name="connsiteX120" fmla="*/ 746105 w 1603731"/>
                <a:gd name="connsiteY120" fmla="*/ 2217419 h 2237491"/>
                <a:gd name="connsiteX121" fmla="*/ 711058 w 1603731"/>
                <a:gd name="connsiteY121" fmla="*/ 2211819 h 2237491"/>
                <a:gd name="connsiteX122" fmla="*/ 681193 w 1603731"/>
                <a:gd name="connsiteY122" fmla="*/ 2178657 h 2237491"/>
                <a:gd name="connsiteX123" fmla="*/ 655503 w 1603731"/>
                <a:gd name="connsiteY123" fmla="*/ 2178657 h 2237491"/>
                <a:gd name="connsiteX124" fmla="*/ 627970 w 1603731"/>
                <a:gd name="connsiteY124" fmla="*/ 2150073 h 2237491"/>
                <a:gd name="connsiteX125" fmla="*/ 614918 w 1603731"/>
                <a:gd name="connsiteY125" fmla="*/ 2113544 h 2237491"/>
                <a:gd name="connsiteX126" fmla="*/ 617054 w 1603731"/>
                <a:gd name="connsiteY126" fmla="*/ 2083633 h 2237491"/>
                <a:gd name="connsiteX127" fmla="*/ 588302 w 1603731"/>
                <a:gd name="connsiteY127" fmla="*/ 2067629 h 2237491"/>
                <a:gd name="connsiteX128" fmla="*/ 597827 w 1603731"/>
                <a:gd name="connsiteY128" fmla="*/ 2040903 h 2237491"/>
                <a:gd name="connsiteX129" fmla="*/ 567916 w 1603731"/>
                <a:gd name="connsiteY129" fmla="*/ 2036631 h 2237491"/>
                <a:gd name="connsiteX130" fmla="*/ 549410 w 1603731"/>
                <a:gd name="connsiteY130" fmla="*/ 2013101 h 2237491"/>
                <a:gd name="connsiteX131" fmla="*/ 557272 w 1603731"/>
                <a:gd name="connsiteY131" fmla="*/ 1987216 h 2237491"/>
                <a:gd name="connsiteX132" fmla="*/ 533733 w 1603731"/>
                <a:gd name="connsiteY132" fmla="*/ 1978947 h 2237491"/>
                <a:gd name="connsiteX133" fmla="*/ 549798 w 1603731"/>
                <a:gd name="connsiteY133" fmla="*/ 1946389 h 2237491"/>
                <a:gd name="connsiteX134" fmla="*/ 516641 w 1603731"/>
                <a:gd name="connsiteY134" fmla="*/ 1934081 h 2237491"/>
                <a:gd name="connsiteX135" fmla="*/ 513037 w 1603731"/>
                <a:gd name="connsiteY135" fmla="*/ 1896063 h 2237491"/>
                <a:gd name="connsiteX136" fmla="*/ 524402 w 1603731"/>
                <a:gd name="connsiteY136" fmla="*/ 1852754 h 2237491"/>
                <a:gd name="connsiteX137" fmla="*/ 505033 w 1603731"/>
                <a:gd name="connsiteY137" fmla="*/ 1828933 h 2237491"/>
                <a:gd name="connsiteX138" fmla="*/ 532566 w 1603731"/>
                <a:gd name="connsiteY138" fmla="*/ 1757040 h 2237491"/>
                <a:gd name="connsiteX139" fmla="*/ 569703 w 1603731"/>
                <a:gd name="connsiteY139" fmla="*/ 1733219 h 2237491"/>
                <a:gd name="connsiteX140" fmla="*/ 582669 w 1603731"/>
                <a:gd name="connsiteY140" fmla="*/ 1704852 h 2237491"/>
                <a:gd name="connsiteX141" fmla="*/ 585871 w 1603731"/>
                <a:gd name="connsiteY141" fmla="*/ 1650931 h 2237491"/>
                <a:gd name="connsiteX142" fmla="*/ 555136 w 1603731"/>
                <a:gd name="connsiteY142" fmla="*/ 1673452 h 2237491"/>
                <a:gd name="connsiteX143" fmla="*/ 521824 w 1603731"/>
                <a:gd name="connsiteY143" fmla="*/ 1652087 h 2237491"/>
                <a:gd name="connsiteX144" fmla="*/ 485504 w 1603731"/>
                <a:gd name="connsiteY144" fmla="*/ 1622564 h 2237491"/>
                <a:gd name="connsiteX145" fmla="*/ 493668 w 1603731"/>
                <a:gd name="connsiteY145" fmla="*/ 1588349 h 2237491"/>
                <a:gd name="connsiteX146" fmla="*/ 559657 w 1603731"/>
                <a:gd name="connsiteY146" fmla="*/ 1628667 h 2237491"/>
                <a:gd name="connsiteX147" fmla="*/ 574505 w 1603731"/>
                <a:gd name="connsiteY147" fmla="*/ 1606106 h 2237491"/>
                <a:gd name="connsiteX148" fmla="*/ 527604 w 1603731"/>
                <a:gd name="connsiteY148" fmla="*/ 1555434 h 2237491"/>
                <a:gd name="connsiteX149" fmla="*/ 505033 w 1603731"/>
                <a:gd name="connsiteY149" fmla="*/ 1531397 h 2237491"/>
                <a:gd name="connsiteX150" fmla="*/ 479101 w 1603731"/>
                <a:gd name="connsiteY150" fmla="*/ 1542008 h 2237491"/>
                <a:gd name="connsiteX151" fmla="*/ 456371 w 1603731"/>
                <a:gd name="connsiteY151" fmla="*/ 1524035 h 2237491"/>
                <a:gd name="connsiteX152" fmla="*/ 485504 w 1603731"/>
                <a:gd name="connsiteY152" fmla="*/ 1449326 h 2237491"/>
                <a:gd name="connsiteX153" fmla="*/ 470938 w 1603731"/>
                <a:gd name="connsiteY153" fmla="*/ 1422474 h 2237491"/>
                <a:gd name="connsiteX154" fmla="*/ 448367 w 1603731"/>
                <a:gd name="connsiteY154" fmla="*/ 1361191 h 2237491"/>
                <a:gd name="connsiteX155" fmla="*/ 417633 w 1603731"/>
                <a:gd name="connsiteY155" fmla="*/ 1270025 h 2237491"/>
                <a:gd name="connsiteX156" fmla="*/ 383537 w 1603731"/>
                <a:gd name="connsiteY156" fmla="*/ 1234078 h 2237491"/>
                <a:gd name="connsiteX157" fmla="*/ 383537 w 1603731"/>
                <a:gd name="connsiteY157" fmla="*/ 1192284 h 2237491"/>
                <a:gd name="connsiteX158" fmla="*/ 314065 w 1603731"/>
                <a:gd name="connsiteY158" fmla="*/ 1135332 h 2237491"/>
                <a:gd name="connsiteX159" fmla="*/ 260600 w 1603731"/>
                <a:gd name="connsiteY159" fmla="*/ 1127970 h 2237491"/>
                <a:gd name="connsiteX160" fmla="*/ 187767 w 1603731"/>
                <a:gd name="connsiteY160" fmla="*/ 1131001 h 2237491"/>
                <a:gd name="connsiteX161" fmla="*/ 126298 w 1603731"/>
                <a:gd name="connsiteY161" fmla="*/ 1142911 h 2237491"/>
                <a:gd name="connsiteX162" fmla="*/ 112709 w 1603731"/>
                <a:gd name="connsiteY162" fmla="*/ 1087915 h 2237491"/>
                <a:gd name="connsiteX163" fmla="*/ 50103 w 1603731"/>
                <a:gd name="connsiteY163" fmla="*/ 1042867 h 2237491"/>
                <a:gd name="connsiteX164" fmla="*/ 118135 w 1603731"/>
                <a:gd name="connsiteY164" fmla="*/ 1008436 h 2237491"/>
                <a:gd name="connsiteX165" fmla="*/ 168398 w 1603731"/>
                <a:gd name="connsiteY165" fmla="*/ 1000856 h 2237491"/>
                <a:gd name="connsiteX166" fmla="*/ 181575 w 1603731"/>
                <a:gd name="connsiteY166" fmla="*/ 975528 h 2237491"/>
                <a:gd name="connsiteX167" fmla="*/ 58267 w 1603731"/>
                <a:gd name="connsiteY167" fmla="*/ 972489 h 2237491"/>
                <a:gd name="connsiteX168" fmla="*/ 0 w 1603731"/>
                <a:gd name="connsiteY168" fmla="*/ 926148 h 2237491"/>
                <a:gd name="connsiteX169" fmla="*/ 3202 w 1603731"/>
                <a:gd name="connsiteY169" fmla="*/ 879806 h 2237491"/>
                <a:gd name="connsiteX170" fmla="*/ 103568 w 1603731"/>
                <a:gd name="connsiteY170" fmla="*/ 823071 h 2237491"/>
                <a:gd name="connsiteX171" fmla="*/ 191448 w 1603731"/>
                <a:gd name="connsiteY171" fmla="*/ 806376 h 2237491"/>
                <a:gd name="connsiteX172" fmla="*/ 220471 w 1603731"/>
                <a:gd name="connsiteY172" fmla="*/ 670116 h 2237491"/>
                <a:gd name="connsiteX173" fmla="*/ 147029 w 1603731"/>
                <a:gd name="connsiteY173" fmla="*/ 630485 h 2237491"/>
                <a:gd name="connsiteX174" fmla="*/ 190714 w 1603731"/>
                <a:gd name="connsiteY174" fmla="*/ 552578 h 2237491"/>
                <a:gd name="connsiteX175" fmla="*/ 219675 w 1603731"/>
                <a:gd name="connsiteY175" fmla="*/ 556428 h 2237491"/>
                <a:gd name="connsiteX176" fmla="*/ 231105 w 1603731"/>
                <a:gd name="connsiteY176" fmla="*/ 560238 h 2237491"/>
                <a:gd name="connsiteX177" fmla="*/ 214945 w 1603731"/>
                <a:gd name="connsiteY177" fmla="*/ 530290 h 2237491"/>
                <a:gd name="connsiteX178" fmla="*/ 286532 w 1603731"/>
                <a:gd name="connsiteY178" fmla="*/ 483741 h 2237491"/>
                <a:gd name="connsiteX179" fmla="*/ 275167 w 1603731"/>
                <a:gd name="connsiteY179" fmla="*/ 410548 h 2237491"/>
                <a:gd name="connsiteX180" fmla="*/ 341438 w 1603731"/>
                <a:gd name="connsiteY180" fmla="*/ 364207 h 2237491"/>
                <a:gd name="connsiteX181" fmla="*/ 398745 w 1603731"/>
                <a:gd name="connsiteY181" fmla="*/ 390693 h 2237491"/>
                <a:gd name="connsiteX182" fmla="*/ 409404 w 1603731"/>
                <a:gd name="connsiteY182" fmla="*/ 323631 h 2237491"/>
                <a:gd name="connsiteX183" fmla="*/ 471135 w 1603731"/>
                <a:gd name="connsiteY183" fmla="*/ 377358 h 2237491"/>
                <a:gd name="connsiteX184" fmla="*/ 501672 w 1603731"/>
                <a:gd name="connsiteY184" fmla="*/ 314885 h 2237491"/>
                <a:gd name="connsiteX185" fmla="*/ 532566 w 1603731"/>
                <a:gd name="connsiteY185" fmla="*/ 392575 h 2237491"/>
                <a:gd name="connsiteX186" fmla="*/ 600437 w 1603731"/>
                <a:gd name="connsiteY186" fmla="*/ 292530 h 2237491"/>
                <a:gd name="connsiteX187" fmla="*/ 661906 w 1603731"/>
                <a:gd name="connsiteY187" fmla="*/ 359876 h 2237491"/>
                <a:gd name="connsiteX188" fmla="*/ 700804 w 1603731"/>
                <a:gd name="connsiteY188" fmla="*/ 374818 h 2237491"/>
                <a:gd name="connsiteX189" fmla="*/ 754268 w 1603731"/>
                <a:gd name="connsiteY189" fmla="*/ 427006 h 2237491"/>
                <a:gd name="connsiteX190" fmla="*/ 689438 w 1603731"/>
                <a:gd name="connsiteY190" fmla="*/ 335840 h 2237491"/>
                <a:gd name="connsiteX191" fmla="*/ 692800 w 1603731"/>
                <a:gd name="connsiteY191" fmla="*/ 258099 h 2237491"/>
                <a:gd name="connsiteX192" fmla="*/ 665724 w 1603731"/>
                <a:gd name="connsiteY192" fmla="*/ 216399 h 2237491"/>
                <a:gd name="connsiteX193" fmla="*/ 746824 w 1603731"/>
                <a:gd name="connsiteY193" fmla="*/ 218427 h 2237491"/>
                <a:gd name="connsiteX194" fmla="*/ 754934 w 1603731"/>
                <a:gd name="connsiteY194" fmla="*/ 204234 h 2237491"/>
                <a:gd name="connsiteX195" fmla="*/ 758988 w 1603731"/>
                <a:gd name="connsiteY195" fmla="*/ 198152 h 2237491"/>
                <a:gd name="connsiteX196" fmla="*/ 680426 w 1603731"/>
                <a:gd name="connsiteY196" fmla="*/ 188229 h 2237491"/>
                <a:gd name="connsiteX197" fmla="*/ 675861 w 1603731"/>
                <a:gd name="connsiteY197" fmla="*/ 169767 h 2237491"/>
                <a:gd name="connsiteX198" fmla="*/ 706274 w 1603731"/>
                <a:gd name="connsiteY198" fmla="*/ 141382 h 2237491"/>
                <a:gd name="connsiteX199" fmla="*/ 728576 w 1603731"/>
                <a:gd name="connsiteY199" fmla="*/ 123135 h 2237491"/>
                <a:gd name="connsiteX200" fmla="*/ 752906 w 1603731"/>
                <a:gd name="connsiteY200" fmla="*/ 139354 h 2237491"/>
                <a:gd name="connsiteX201" fmla="*/ 773180 w 1603731"/>
                <a:gd name="connsiteY201" fmla="*/ 90694 h 2237491"/>
                <a:gd name="connsiteX202" fmla="*/ 813731 w 1603731"/>
                <a:gd name="connsiteY202" fmla="*/ 108943 h 2237491"/>
                <a:gd name="connsiteX203" fmla="*/ 815758 w 1603731"/>
                <a:gd name="connsiteY203" fmla="*/ 88668 h 2237491"/>
                <a:gd name="connsiteX204" fmla="*/ 823868 w 1603731"/>
                <a:gd name="connsiteY204" fmla="*/ 60283 h 2237491"/>
                <a:gd name="connsiteX205" fmla="*/ 856985 w 1603731"/>
                <a:gd name="connsiteY205" fmla="*/ 120333 h 2237491"/>
                <a:gd name="connsiteX206" fmla="*/ 866446 w 1603731"/>
                <a:gd name="connsiteY206" fmla="*/ 82585 h 2237491"/>
                <a:gd name="connsiteX207" fmla="*/ 860363 w 1603731"/>
                <a:gd name="connsiteY207" fmla="*/ 42036 h 2237491"/>
                <a:gd name="connsiteX208" fmla="*/ 909023 w 1603731"/>
                <a:gd name="connsiteY208" fmla="*/ 19732 h 2237491"/>
                <a:gd name="connsiteX209" fmla="*/ 949573 w 1603731"/>
                <a:gd name="connsiteY209" fmla="*/ 21760 h 2237491"/>
                <a:gd name="connsiteX210" fmla="*/ 1004783 w 1603731"/>
                <a:gd name="connsiteY210" fmla="*/ 3286 h 2237491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50103 w 1603731"/>
                <a:gd name="connsiteY164" fmla="*/ 1042867 h 2250105"/>
                <a:gd name="connsiteX165" fmla="*/ 118135 w 1603731"/>
                <a:gd name="connsiteY165" fmla="*/ 1008436 h 2250105"/>
                <a:gd name="connsiteX166" fmla="*/ 168398 w 1603731"/>
                <a:gd name="connsiteY166" fmla="*/ 1000856 h 2250105"/>
                <a:gd name="connsiteX167" fmla="*/ 181575 w 1603731"/>
                <a:gd name="connsiteY167" fmla="*/ 975528 h 2250105"/>
                <a:gd name="connsiteX168" fmla="*/ 58267 w 1603731"/>
                <a:gd name="connsiteY168" fmla="*/ 972489 h 2250105"/>
                <a:gd name="connsiteX169" fmla="*/ 0 w 1603731"/>
                <a:gd name="connsiteY169" fmla="*/ 926148 h 2250105"/>
                <a:gd name="connsiteX170" fmla="*/ 3202 w 1603731"/>
                <a:gd name="connsiteY170" fmla="*/ 879806 h 2250105"/>
                <a:gd name="connsiteX171" fmla="*/ 103568 w 1603731"/>
                <a:gd name="connsiteY171" fmla="*/ 823071 h 2250105"/>
                <a:gd name="connsiteX172" fmla="*/ 191448 w 1603731"/>
                <a:gd name="connsiteY172" fmla="*/ 806376 h 2250105"/>
                <a:gd name="connsiteX173" fmla="*/ 220471 w 1603731"/>
                <a:gd name="connsiteY173" fmla="*/ 670116 h 2250105"/>
                <a:gd name="connsiteX174" fmla="*/ 147029 w 1603731"/>
                <a:gd name="connsiteY174" fmla="*/ 630485 h 2250105"/>
                <a:gd name="connsiteX175" fmla="*/ 190714 w 1603731"/>
                <a:gd name="connsiteY175" fmla="*/ 552578 h 2250105"/>
                <a:gd name="connsiteX176" fmla="*/ 219675 w 1603731"/>
                <a:gd name="connsiteY176" fmla="*/ 556428 h 2250105"/>
                <a:gd name="connsiteX177" fmla="*/ 231105 w 1603731"/>
                <a:gd name="connsiteY177" fmla="*/ 560238 h 2250105"/>
                <a:gd name="connsiteX178" fmla="*/ 214945 w 1603731"/>
                <a:gd name="connsiteY178" fmla="*/ 530290 h 2250105"/>
                <a:gd name="connsiteX179" fmla="*/ 286532 w 1603731"/>
                <a:gd name="connsiteY179" fmla="*/ 483741 h 2250105"/>
                <a:gd name="connsiteX180" fmla="*/ 275167 w 1603731"/>
                <a:gd name="connsiteY180" fmla="*/ 410548 h 2250105"/>
                <a:gd name="connsiteX181" fmla="*/ 341438 w 1603731"/>
                <a:gd name="connsiteY181" fmla="*/ 364207 h 2250105"/>
                <a:gd name="connsiteX182" fmla="*/ 398745 w 1603731"/>
                <a:gd name="connsiteY182" fmla="*/ 390693 h 2250105"/>
                <a:gd name="connsiteX183" fmla="*/ 409404 w 1603731"/>
                <a:gd name="connsiteY183" fmla="*/ 323631 h 2250105"/>
                <a:gd name="connsiteX184" fmla="*/ 471135 w 1603731"/>
                <a:gd name="connsiteY184" fmla="*/ 377358 h 2250105"/>
                <a:gd name="connsiteX185" fmla="*/ 501672 w 1603731"/>
                <a:gd name="connsiteY185" fmla="*/ 314885 h 2250105"/>
                <a:gd name="connsiteX186" fmla="*/ 532566 w 1603731"/>
                <a:gd name="connsiteY186" fmla="*/ 392575 h 2250105"/>
                <a:gd name="connsiteX187" fmla="*/ 600437 w 1603731"/>
                <a:gd name="connsiteY187" fmla="*/ 292530 h 2250105"/>
                <a:gd name="connsiteX188" fmla="*/ 661906 w 1603731"/>
                <a:gd name="connsiteY188" fmla="*/ 359876 h 2250105"/>
                <a:gd name="connsiteX189" fmla="*/ 700804 w 1603731"/>
                <a:gd name="connsiteY189" fmla="*/ 374818 h 2250105"/>
                <a:gd name="connsiteX190" fmla="*/ 754268 w 1603731"/>
                <a:gd name="connsiteY190" fmla="*/ 427006 h 2250105"/>
                <a:gd name="connsiteX191" fmla="*/ 689438 w 1603731"/>
                <a:gd name="connsiteY191" fmla="*/ 335840 h 2250105"/>
                <a:gd name="connsiteX192" fmla="*/ 692800 w 1603731"/>
                <a:gd name="connsiteY192" fmla="*/ 258099 h 2250105"/>
                <a:gd name="connsiteX193" fmla="*/ 665724 w 1603731"/>
                <a:gd name="connsiteY193" fmla="*/ 216399 h 2250105"/>
                <a:gd name="connsiteX194" fmla="*/ 746824 w 1603731"/>
                <a:gd name="connsiteY194" fmla="*/ 218427 h 2250105"/>
                <a:gd name="connsiteX195" fmla="*/ 754934 w 1603731"/>
                <a:gd name="connsiteY195" fmla="*/ 204234 h 2250105"/>
                <a:gd name="connsiteX196" fmla="*/ 758988 w 1603731"/>
                <a:gd name="connsiteY196" fmla="*/ 198152 h 2250105"/>
                <a:gd name="connsiteX197" fmla="*/ 680426 w 1603731"/>
                <a:gd name="connsiteY197" fmla="*/ 188229 h 2250105"/>
                <a:gd name="connsiteX198" fmla="*/ 675861 w 1603731"/>
                <a:gd name="connsiteY198" fmla="*/ 169767 h 2250105"/>
                <a:gd name="connsiteX199" fmla="*/ 706274 w 1603731"/>
                <a:gd name="connsiteY199" fmla="*/ 141382 h 2250105"/>
                <a:gd name="connsiteX200" fmla="*/ 728576 w 1603731"/>
                <a:gd name="connsiteY200" fmla="*/ 123135 h 2250105"/>
                <a:gd name="connsiteX201" fmla="*/ 752906 w 1603731"/>
                <a:gd name="connsiteY201" fmla="*/ 139354 h 2250105"/>
                <a:gd name="connsiteX202" fmla="*/ 773180 w 1603731"/>
                <a:gd name="connsiteY202" fmla="*/ 90694 h 2250105"/>
                <a:gd name="connsiteX203" fmla="*/ 813731 w 1603731"/>
                <a:gd name="connsiteY203" fmla="*/ 108943 h 2250105"/>
                <a:gd name="connsiteX204" fmla="*/ 815758 w 1603731"/>
                <a:gd name="connsiteY204" fmla="*/ 88668 h 2250105"/>
                <a:gd name="connsiteX205" fmla="*/ 823868 w 1603731"/>
                <a:gd name="connsiteY205" fmla="*/ 60283 h 2250105"/>
                <a:gd name="connsiteX206" fmla="*/ 856985 w 1603731"/>
                <a:gd name="connsiteY206" fmla="*/ 120333 h 2250105"/>
                <a:gd name="connsiteX207" fmla="*/ 866446 w 1603731"/>
                <a:gd name="connsiteY207" fmla="*/ 82585 h 2250105"/>
                <a:gd name="connsiteX208" fmla="*/ 860363 w 1603731"/>
                <a:gd name="connsiteY208" fmla="*/ 42036 h 2250105"/>
                <a:gd name="connsiteX209" fmla="*/ 909023 w 1603731"/>
                <a:gd name="connsiteY209" fmla="*/ 19732 h 2250105"/>
                <a:gd name="connsiteX210" fmla="*/ 949573 w 1603731"/>
                <a:gd name="connsiteY210" fmla="*/ 21760 h 2250105"/>
                <a:gd name="connsiteX211" fmla="*/ 1004783 w 1603731"/>
                <a:gd name="connsiteY21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12709 w 1603731"/>
                <a:gd name="connsiteY163" fmla="*/ 1087915 h 2250105"/>
                <a:gd name="connsiteX164" fmla="*/ 81805 w 1603731"/>
                <a:gd name="connsiteY164" fmla="*/ 1065919 h 2250105"/>
                <a:gd name="connsiteX165" fmla="*/ 50103 w 1603731"/>
                <a:gd name="connsiteY165" fmla="*/ 1042867 h 2250105"/>
                <a:gd name="connsiteX166" fmla="*/ 118135 w 1603731"/>
                <a:gd name="connsiteY166" fmla="*/ 1008436 h 2250105"/>
                <a:gd name="connsiteX167" fmla="*/ 168398 w 1603731"/>
                <a:gd name="connsiteY167" fmla="*/ 1000856 h 2250105"/>
                <a:gd name="connsiteX168" fmla="*/ 181575 w 1603731"/>
                <a:gd name="connsiteY168" fmla="*/ 975528 h 2250105"/>
                <a:gd name="connsiteX169" fmla="*/ 58267 w 1603731"/>
                <a:gd name="connsiteY169" fmla="*/ 972489 h 2250105"/>
                <a:gd name="connsiteX170" fmla="*/ 0 w 1603731"/>
                <a:gd name="connsiteY170" fmla="*/ 926148 h 2250105"/>
                <a:gd name="connsiteX171" fmla="*/ 3202 w 1603731"/>
                <a:gd name="connsiteY171" fmla="*/ 879806 h 2250105"/>
                <a:gd name="connsiteX172" fmla="*/ 103568 w 1603731"/>
                <a:gd name="connsiteY172" fmla="*/ 823071 h 2250105"/>
                <a:gd name="connsiteX173" fmla="*/ 191448 w 1603731"/>
                <a:gd name="connsiteY173" fmla="*/ 806376 h 2250105"/>
                <a:gd name="connsiteX174" fmla="*/ 220471 w 1603731"/>
                <a:gd name="connsiteY174" fmla="*/ 670116 h 2250105"/>
                <a:gd name="connsiteX175" fmla="*/ 147029 w 1603731"/>
                <a:gd name="connsiteY175" fmla="*/ 630485 h 2250105"/>
                <a:gd name="connsiteX176" fmla="*/ 190714 w 1603731"/>
                <a:gd name="connsiteY176" fmla="*/ 552578 h 2250105"/>
                <a:gd name="connsiteX177" fmla="*/ 219675 w 1603731"/>
                <a:gd name="connsiteY177" fmla="*/ 556428 h 2250105"/>
                <a:gd name="connsiteX178" fmla="*/ 231105 w 1603731"/>
                <a:gd name="connsiteY178" fmla="*/ 560238 h 2250105"/>
                <a:gd name="connsiteX179" fmla="*/ 214945 w 1603731"/>
                <a:gd name="connsiteY179" fmla="*/ 530290 h 2250105"/>
                <a:gd name="connsiteX180" fmla="*/ 286532 w 1603731"/>
                <a:gd name="connsiteY180" fmla="*/ 483741 h 2250105"/>
                <a:gd name="connsiteX181" fmla="*/ 275167 w 1603731"/>
                <a:gd name="connsiteY181" fmla="*/ 410548 h 2250105"/>
                <a:gd name="connsiteX182" fmla="*/ 341438 w 1603731"/>
                <a:gd name="connsiteY182" fmla="*/ 364207 h 2250105"/>
                <a:gd name="connsiteX183" fmla="*/ 398745 w 1603731"/>
                <a:gd name="connsiteY183" fmla="*/ 390693 h 2250105"/>
                <a:gd name="connsiteX184" fmla="*/ 409404 w 1603731"/>
                <a:gd name="connsiteY184" fmla="*/ 323631 h 2250105"/>
                <a:gd name="connsiteX185" fmla="*/ 471135 w 1603731"/>
                <a:gd name="connsiteY185" fmla="*/ 377358 h 2250105"/>
                <a:gd name="connsiteX186" fmla="*/ 501672 w 1603731"/>
                <a:gd name="connsiteY186" fmla="*/ 314885 h 2250105"/>
                <a:gd name="connsiteX187" fmla="*/ 532566 w 1603731"/>
                <a:gd name="connsiteY187" fmla="*/ 392575 h 2250105"/>
                <a:gd name="connsiteX188" fmla="*/ 600437 w 1603731"/>
                <a:gd name="connsiteY188" fmla="*/ 292530 h 2250105"/>
                <a:gd name="connsiteX189" fmla="*/ 661906 w 1603731"/>
                <a:gd name="connsiteY189" fmla="*/ 359876 h 2250105"/>
                <a:gd name="connsiteX190" fmla="*/ 700804 w 1603731"/>
                <a:gd name="connsiteY190" fmla="*/ 374818 h 2250105"/>
                <a:gd name="connsiteX191" fmla="*/ 754268 w 1603731"/>
                <a:gd name="connsiteY191" fmla="*/ 427006 h 2250105"/>
                <a:gd name="connsiteX192" fmla="*/ 689438 w 1603731"/>
                <a:gd name="connsiteY192" fmla="*/ 335840 h 2250105"/>
                <a:gd name="connsiteX193" fmla="*/ 692800 w 1603731"/>
                <a:gd name="connsiteY193" fmla="*/ 258099 h 2250105"/>
                <a:gd name="connsiteX194" fmla="*/ 665724 w 1603731"/>
                <a:gd name="connsiteY194" fmla="*/ 216399 h 2250105"/>
                <a:gd name="connsiteX195" fmla="*/ 746824 w 1603731"/>
                <a:gd name="connsiteY195" fmla="*/ 218427 h 2250105"/>
                <a:gd name="connsiteX196" fmla="*/ 754934 w 1603731"/>
                <a:gd name="connsiteY196" fmla="*/ 204234 h 2250105"/>
                <a:gd name="connsiteX197" fmla="*/ 758988 w 1603731"/>
                <a:gd name="connsiteY197" fmla="*/ 198152 h 2250105"/>
                <a:gd name="connsiteX198" fmla="*/ 680426 w 1603731"/>
                <a:gd name="connsiteY198" fmla="*/ 188229 h 2250105"/>
                <a:gd name="connsiteX199" fmla="*/ 675861 w 1603731"/>
                <a:gd name="connsiteY199" fmla="*/ 169767 h 2250105"/>
                <a:gd name="connsiteX200" fmla="*/ 706274 w 1603731"/>
                <a:gd name="connsiteY200" fmla="*/ 141382 h 2250105"/>
                <a:gd name="connsiteX201" fmla="*/ 728576 w 1603731"/>
                <a:gd name="connsiteY201" fmla="*/ 123135 h 2250105"/>
                <a:gd name="connsiteX202" fmla="*/ 752906 w 1603731"/>
                <a:gd name="connsiteY202" fmla="*/ 139354 h 2250105"/>
                <a:gd name="connsiteX203" fmla="*/ 773180 w 1603731"/>
                <a:gd name="connsiteY203" fmla="*/ 90694 h 2250105"/>
                <a:gd name="connsiteX204" fmla="*/ 813731 w 1603731"/>
                <a:gd name="connsiteY204" fmla="*/ 108943 h 2250105"/>
                <a:gd name="connsiteX205" fmla="*/ 815758 w 1603731"/>
                <a:gd name="connsiteY205" fmla="*/ 88668 h 2250105"/>
                <a:gd name="connsiteX206" fmla="*/ 823868 w 1603731"/>
                <a:gd name="connsiteY206" fmla="*/ 60283 h 2250105"/>
                <a:gd name="connsiteX207" fmla="*/ 856985 w 1603731"/>
                <a:gd name="connsiteY207" fmla="*/ 120333 h 2250105"/>
                <a:gd name="connsiteX208" fmla="*/ 866446 w 1603731"/>
                <a:gd name="connsiteY208" fmla="*/ 82585 h 2250105"/>
                <a:gd name="connsiteX209" fmla="*/ 860363 w 1603731"/>
                <a:gd name="connsiteY209" fmla="*/ 42036 h 2250105"/>
                <a:gd name="connsiteX210" fmla="*/ 909023 w 1603731"/>
                <a:gd name="connsiteY210" fmla="*/ 19732 h 2250105"/>
                <a:gd name="connsiteX211" fmla="*/ 949573 w 1603731"/>
                <a:gd name="connsiteY211" fmla="*/ 21760 h 2250105"/>
                <a:gd name="connsiteX212" fmla="*/ 1004783 w 1603731"/>
                <a:gd name="connsiteY21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26298 w 1603731"/>
                <a:gd name="connsiteY162" fmla="*/ 1142911 h 2250105"/>
                <a:gd name="connsiteX163" fmla="*/ 102080 w 1603731"/>
                <a:gd name="connsiteY163" fmla="*/ 1118634 h 2250105"/>
                <a:gd name="connsiteX164" fmla="*/ 112709 w 1603731"/>
                <a:gd name="connsiteY164" fmla="*/ 1087915 h 2250105"/>
                <a:gd name="connsiteX165" fmla="*/ 81805 w 1603731"/>
                <a:gd name="connsiteY165" fmla="*/ 1065919 h 2250105"/>
                <a:gd name="connsiteX166" fmla="*/ 50103 w 1603731"/>
                <a:gd name="connsiteY166" fmla="*/ 1042867 h 2250105"/>
                <a:gd name="connsiteX167" fmla="*/ 118135 w 1603731"/>
                <a:gd name="connsiteY167" fmla="*/ 1008436 h 2250105"/>
                <a:gd name="connsiteX168" fmla="*/ 168398 w 1603731"/>
                <a:gd name="connsiteY168" fmla="*/ 1000856 h 2250105"/>
                <a:gd name="connsiteX169" fmla="*/ 181575 w 1603731"/>
                <a:gd name="connsiteY169" fmla="*/ 975528 h 2250105"/>
                <a:gd name="connsiteX170" fmla="*/ 58267 w 1603731"/>
                <a:gd name="connsiteY170" fmla="*/ 972489 h 2250105"/>
                <a:gd name="connsiteX171" fmla="*/ 0 w 1603731"/>
                <a:gd name="connsiteY171" fmla="*/ 926148 h 2250105"/>
                <a:gd name="connsiteX172" fmla="*/ 3202 w 1603731"/>
                <a:gd name="connsiteY172" fmla="*/ 879806 h 2250105"/>
                <a:gd name="connsiteX173" fmla="*/ 103568 w 1603731"/>
                <a:gd name="connsiteY173" fmla="*/ 823071 h 2250105"/>
                <a:gd name="connsiteX174" fmla="*/ 191448 w 1603731"/>
                <a:gd name="connsiteY174" fmla="*/ 806376 h 2250105"/>
                <a:gd name="connsiteX175" fmla="*/ 220471 w 1603731"/>
                <a:gd name="connsiteY175" fmla="*/ 670116 h 2250105"/>
                <a:gd name="connsiteX176" fmla="*/ 147029 w 1603731"/>
                <a:gd name="connsiteY176" fmla="*/ 630485 h 2250105"/>
                <a:gd name="connsiteX177" fmla="*/ 190714 w 1603731"/>
                <a:gd name="connsiteY177" fmla="*/ 552578 h 2250105"/>
                <a:gd name="connsiteX178" fmla="*/ 219675 w 1603731"/>
                <a:gd name="connsiteY178" fmla="*/ 556428 h 2250105"/>
                <a:gd name="connsiteX179" fmla="*/ 231105 w 1603731"/>
                <a:gd name="connsiteY179" fmla="*/ 560238 h 2250105"/>
                <a:gd name="connsiteX180" fmla="*/ 214945 w 1603731"/>
                <a:gd name="connsiteY180" fmla="*/ 530290 h 2250105"/>
                <a:gd name="connsiteX181" fmla="*/ 286532 w 1603731"/>
                <a:gd name="connsiteY181" fmla="*/ 483741 h 2250105"/>
                <a:gd name="connsiteX182" fmla="*/ 275167 w 1603731"/>
                <a:gd name="connsiteY182" fmla="*/ 410548 h 2250105"/>
                <a:gd name="connsiteX183" fmla="*/ 341438 w 1603731"/>
                <a:gd name="connsiteY183" fmla="*/ 364207 h 2250105"/>
                <a:gd name="connsiteX184" fmla="*/ 398745 w 1603731"/>
                <a:gd name="connsiteY184" fmla="*/ 390693 h 2250105"/>
                <a:gd name="connsiteX185" fmla="*/ 409404 w 1603731"/>
                <a:gd name="connsiteY185" fmla="*/ 323631 h 2250105"/>
                <a:gd name="connsiteX186" fmla="*/ 471135 w 1603731"/>
                <a:gd name="connsiteY186" fmla="*/ 377358 h 2250105"/>
                <a:gd name="connsiteX187" fmla="*/ 501672 w 1603731"/>
                <a:gd name="connsiteY187" fmla="*/ 314885 h 2250105"/>
                <a:gd name="connsiteX188" fmla="*/ 532566 w 1603731"/>
                <a:gd name="connsiteY188" fmla="*/ 392575 h 2250105"/>
                <a:gd name="connsiteX189" fmla="*/ 600437 w 1603731"/>
                <a:gd name="connsiteY189" fmla="*/ 292530 h 2250105"/>
                <a:gd name="connsiteX190" fmla="*/ 661906 w 1603731"/>
                <a:gd name="connsiteY190" fmla="*/ 359876 h 2250105"/>
                <a:gd name="connsiteX191" fmla="*/ 700804 w 1603731"/>
                <a:gd name="connsiteY191" fmla="*/ 374818 h 2250105"/>
                <a:gd name="connsiteX192" fmla="*/ 754268 w 1603731"/>
                <a:gd name="connsiteY192" fmla="*/ 427006 h 2250105"/>
                <a:gd name="connsiteX193" fmla="*/ 689438 w 1603731"/>
                <a:gd name="connsiteY193" fmla="*/ 335840 h 2250105"/>
                <a:gd name="connsiteX194" fmla="*/ 692800 w 1603731"/>
                <a:gd name="connsiteY194" fmla="*/ 258099 h 2250105"/>
                <a:gd name="connsiteX195" fmla="*/ 665724 w 1603731"/>
                <a:gd name="connsiteY195" fmla="*/ 216399 h 2250105"/>
                <a:gd name="connsiteX196" fmla="*/ 746824 w 1603731"/>
                <a:gd name="connsiteY196" fmla="*/ 218427 h 2250105"/>
                <a:gd name="connsiteX197" fmla="*/ 754934 w 1603731"/>
                <a:gd name="connsiteY197" fmla="*/ 204234 h 2250105"/>
                <a:gd name="connsiteX198" fmla="*/ 758988 w 1603731"/>
                <a:gd name="connsiteY198" fmla="*/ 198152 h 2250105"/>
                <a:gd name="connsiteX199" fmla="*/ 680426 w 1603731"/>
                <a:gd name="connsiteY199" fmla="*/ 188229 h 2250105"/>
                <a:gd name="connsiteX200" fmla="*/ 675861 w 1603731"/>
                <a:gd name="connsiteY200" fmla="*/ 169767 h 2250105"/>
                <a:gd name="connsiteX201" fmla="*/ 706274 w 1603731"/>
                <a:gd name="connsiteY201" fmla="*/ 141382 h 2250105"/>
                <a:gd name="connsiteX202" fmla="*/ 728576 w 1603731"/>
                <a:gd name="connsiteY202" fmla="*/ 123135 h 2250105"/>
                <a:gd name="connsiteX203" fmla="*/ 752906 w 1603731"/>
                <a:gd name="connsiteY203" fmla="*/ 139354 h 2250105"/>
                <a:gd name="connsiteX204" fmla="*/ 773180 w 1603731"/>
                <a:gd name="connsiteY204" fmla="*/ 90694 h 2250105"/>
                <a:gd name="connsiteX205" fmla="*/ 813731 w 1603731"/>
                <a:gd name="connsiteY205" fmla="*/ 108943 h 2250105"/>
                <a:gd name="connsiteX206" fmla="*/ 815758 w 1603731"/>
                <a:gd name="connsiteY206" fmla="*/ 88668 h 2250105"/>
                <a:gd name="connsiteX207" fmla="*/ 823868 w 1603731"/>
                <a:gd name="connsiteY207" fmla="*/ 60283 h 2250105"/>
                <a:gd name="connsiteX208" fmla="*/ 856985 w 1603731"/>
                <a:gd name="connsiteY208" fmla="*/ 120333 h 2250105"/>
                <a:gd name="connsiteX209" fmla="*/ 866446 w 1603731"/>
                <a:gd name="connsiteY209" fmla="*/ 82585 h 2250105"/>
                <a:gd name="connsiteX210" fmla="*/ 860363 w 1603731"/>
                <a:gd name="connsiteY210" fmla="*/ 42036 h 2250105"/>
                <a:gd name="connsiteX211" fmla="*/ 909023 w 1603731"/>
                <a:gd name="connsiteY211" fmla="*/ 19732 h 2250105"/>
                <a:gd name="connsiteX212" fmla="*/ 949573 w 1603731"/>
                <a:gd name="connsiteY212" fmla="*/ 21760 h 2250105"/>
                <a:gd name="connsiteX213" fmla="*/ 1004783 w 1603731"/>
                <a:gd name="connsiteY21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187767 w 1603731"/>
                <a:gd name="connsiteY161" fmla="*/ 1131001 h 2250105"/>
                <a:gd name="connsiteX162" fmla="*/ 154795 w 1603731"/>
                <a:gd name="connsiteY162" fmla="*/ 1128772 h 2250105"/>
                <a:gd name="connsiteX163" fmla="*/ 126298 w 1603731"/>
                <a:gd name="connsiteY163" fmla="*/ 1142911 h 2250105"/>
                <a:gd name="connsiteX164" fmla="*/ 102080 w 1603731"/>
                <a:gd name="connsiteY164" fmla="*/ 1118634 h 2250105"/>
                <a:gd name="connsiteX165" fmla="*/ 112709 w 1603731"/>
                <a:gd name="connsiteY165" fmla="*/ 1087915 h 2250105"/>
                <a:gd name="connsiteX166" fmla="*/ 81805 w 1603731"/>
                <a:gd name="connsiteY166" fmla="*/ 1065919 h 2250105"/>
                <a:gd name="connsiteX167" fmla="*/ 50103 w 1603731"/>
                <a:gd name="connsiteY167" fmla="*/ 1042867 h 2250105"/>
                <a:gd name="connsiteX168" fmla="*/ 118135 w 1603731"/>
                <a:gd name="connsiteY168" fmla="*/ 1008436 h 2250105"/>
                <a:gd name="connsiteX169" fmla="*/ 168398 w 1603731"/>
                <a:gd name="connsiteY169" fmla="*/ 1000856 h 2250105"/>
                <a:gd name="connsiteX170" fmla="*/ 181575 w 1603731"/>
                <a:gd name="connsiteY170" fmla="*/ 975528 h 2250105"/>
                <a:gd name="connsiteX171" fmla="*/ 58267 w 1603731"/>
                <a:gd name="connsiteY171" fmla="*/ 972489 h 2250105"/>
                <a:gd name="connsiteX172" fmla="*/ 0 w 1603731"/>
                <a:gd name="connsiteY172" fmla="*/ 926148 h 2250105"/>
                <a:gd name="connsiteX173" fmla="*/ 3202 w 1603731"/>
                <a:gd name="connsiteY173" fmla="*/ 879806 h 2250105"/>
                <a:gd name="connsiteX174" fmla="*/ 103568 w 1603731"/>
                <a:gd name="connsiteY174" fmla="*/ 823071 h 2250105"/>
                <a:gd name="connsiteX175" fmla="*/ 191448 w 1603731"/>
                <a:gd name="connsiteY175" fmla="*/ 806376 h 2250105"/>
                <a:gd name="connsiteX176" fmla="*/ 220471 w 1603731"/>
                <a:gd name="connsiteY176" fmla="*/ 670116 h 2250105"/>
                <a:gd name="connsiteX177" fmla="*/ 147029 w 1603731"/>
                <a:gd name="connsiteY177" fmla="*/ 630485 h 2250105"/>
                <a:gd name="connsiteX178" fmla="*/ 190714 w 1603731"/>
                <a:gd name="connsiteY178" fmla="*/ 552578 h 2250105"/>
                <a:gd name="connsiteX179" fmla="*/ 219675 w 1603731"/>
                <a:gd name="connsiteY179" fmla="*/ 556428 h 2250105"/>
                <a:gd name="connsiteX180" fmla="*/ 231105 w 1603731"/>
                <a:gd name="connsiteY180" fmla="*/ 560238 h 2250105"/>
                <a:gd name="connsiteX181" fmla="*/ 214945 w 1603731"/>
                <a:gd name="connsiteY181" fmla="*/ 530290 h 2250105"/>
                <a:gd name="connsiteX182" fmla="*/ 286532 w 1603731"/>
                <a:gd name="connsiteY182" fmla="*/ 483741 h 2250105"/>
                <a:gd name="connsiteX183" fmla="*/ 275167 w 1603731"/>
                <a:gd name="connsiteY183" fmla="*/ 410548 h 2250105"/>
                <a:gd name="connsiteX184" fmla="*/ 341438 w 1603731"/>
                <a:gd name="connsiteY184" fmla="*/ 364207 h 2250105"/>
                <a:gd name="connsiteX185" fmla="*/ 398745 w 1603731"/>
                <a:gd name="connsiteY185" fmla="*/ 390693 h 2250105"/>
                <a:gd name="connsiteX186" fmla="*/ 409404 w 1603731"/>
                <a:gd name="connsiteY186" fmla="*/ 323631 h 2250105"/>
                <a:gd name="connsiteX187" fmla="*/ 471135 w 1603731"/>
                <a:gd name="connsiteY187" fmla="*/ 377358 h 2250105"/>
                <a:gd name="connsiteX188" fmla="*/ 501672 w 1603731"/>
                <a:gd name="connsiteY188" fmla="*/ 314885 h 2250105"/>
                <a:gd name="connsiteX189" fmla="*/ 532566 w 1603731"/>
                <a:gd name="connsiteY189" fmla="*/ 392575 h 2250105"/>
                <a:gd name="connsiteX190" fmla="*/ 600437 w 1603731"/>
                <a:gd name="connsiteY190" fmla="*/ 292530 h 2250105"/>
                <a:gd name="connsiteX191" fmla="*/ 661906 w 1603731"/>
                <a:gd name="connsiteY191" fmla="*/ 359876 h 2250105"/>
                <a:gd name="connsiteX192" fmla="*/ 700804 w 1603731"/>
                <a:gd name="connsiteY192" fmla="*/ 374818 h 2250105"/>
                <a:gd name="connsiteX193" fmla="*/ 754268 w 1603731"/>
                <a:gd name="connsiteY193" fmla="*/ 427006 h 2250105"/>
                <a:gd name="connsiteX194" fmla="*/ 689438 w 1603731"/>
                <a:gd name="connsiteY194" fmla="*/ 335840 h 2250105"/>
                <a:gd name="connsiteX195" fmla="*/ 692800 w 1603731"/>
                <a:gd name="connsiteY195" fmla="*/ 258099 h 2250105"/>
                <a:gd name="connsiteX196" fmla="*/ 665724 w 1603731"/>
                <a:gd name="connsiteY196" fmla="*/ 216399 h 2250105"/>
                <a:gd name="connsiteX197" fmla="*/ 746824 w 1603731"/>
                <a:gd name="connsiteY197" fmla="*/ 218427 h 2250105"/>
                <a:gd name="connsiteX198" fmla="*/ 754934 w 1603731"/>
                <a:gd name="connsiteY198" fmla="*/ 204234 h 2250105"/>
                <a:gd name="connsiteX199" fmla="*/ 758988 w 1603731"/>
                <a:gd name="connsiteY199" fmla="*/ 198152 h 2250105"/>
                <a:gd name="connsiteX200" fmla="*/ 680426 w 1603731"/>
                <a:gd name="connsiteY200" fmla="*/ 188229 h 2250105"/>
                <a:gd name="connsiteX201" fmla="*/ 675861 w 1603731"/>
                <a:gd name="connsiteY201" fmla="*/ 169767 h 2250105"/>
                <a:gd name="connsiteX202" fmla="*/ 706274 w 1603731"/>
                <a:gd name="connsiteY202" fmla="*/ 141382 h 2250105"/>
                <a:gd name="connsiteX203" fmla="*/ 728576 w 1603731"/>
                <a:gd name="connsiteY203" fmla="*/ 123135 h 2250105"/>
                <a:gd name="connsiteX204" fmla="*/ 752906 w 1603731"/>
                <a:gd name="connsiteY204" fmla="*/ 139354 h 2250105"/>
                <a:gd name="connsiteX205" fmla="*/ 773180 w 1603731"/>
                <a:gd name="connsiteY205" fmla="*/ 90694 h 2250105"/>
                <a:gd name="connsiteX206" fmla="*/ 813731 w 1603731"/>
                <a:gd name="connsiteY206" fmla="*/ 108943 h 2250105"/>
                <a:gd name="connsiteX207" fmla="*/ 815758 w 1603731"/>
                <a:gd name="connsiteY207" fmla="*/ 88668 h 2250105"/>
                <a:gd name="connsiteX208" fmla="*/ 823868 w 1603731"/>
                <a:gd name="connsiteY208" fmla="*/ 60283 h 2250105"/>
                <a:gd name="connsiteX209" fmla="*/ 856985 w 1603731"/>
                <a:gd name="connsiteY209" fmla="*/ 120333 h 2250105"/>
                <a:gd name="connsiteX210" fmla="*/ 866446 w 1603731"/>
                <a:gd name="connsiteY210" fmla="*/ 82585 h 2250105"/>
                <a:gd name="connsiteX211" fmla="*/ 860363 w 1603731"/>
                <a:gd name="connsiteY211" fmla="*/ 42036 h 2250105"/>
                <a:gd name="connsiteX212" fmla="*/ 909023 w 1603731"/>
                <a:gd name="connsiteY212" fmla="*/ 19732 h 2250105"/>
                <a:gd name="connsiteX213" fmla="*/ 949573 w 1603731"/>
                <a:gd name="connsiteY213" fmla="*/ 21760 h 2250105"/>
                <a:gd name="connsiteX214" fmla="*/ 1004783 w 1603731"/>
                <a:gd name="connsiteY21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60600 w 1603731"/>
                <a:gd name="connsiteY160" fmla="*/ 1127970 h 2250105"/>
                <a:gd name="connsiteX161" fmla="*/ 225757 w 1603731"/>
                <a:gd name="connsiteY161" fmla="*/ 1120662 h 2250105"/>
                <a:gd name="connsiteX162" fmla="*/ 187767 w 1603731"/>
                <a:gd name="connsiteY162" fmla="*/ 1131001 h 2250105"/>
                <a:gd name="connsiteX163" fmla="*/ 154795 w 1603731"/>
                <a:gd name="connsiteY163" fmla="*/ 1128772 h 2250105"/>
                <a:gd name="connsiteX164" fmla="*/ 126298 w 1603731"/>
                <a:gd name="connsiteY164" fmla="*/ 1142911 h 2250105"/>
                <a:gd name="connsiteX165" fmla="*/ 102080 w 1603731"/>
                <a:gd name="connsiteY165" fmla="*/ 1118634 h 2250105"/>
                <a:gd name="connsiteX166" fmla="*/ 112709 w 1603731"/>
                <a:gd name="connsiteY166" fmla="*/ 1087915 h 2250105"/>
                <a:gd name="connsiteX167" fmla="*/ 81805 w 1603731"/>
                <a:gd name="connsiteY167" fmla="*/ 1065919 h 2250105"/>
                <a:gd name="connsiteX168" fmla="*/ 50103 w 1603731"/>
                <a:gd name="connsiteY168" fmla="*/ 1042867 h 2250105"/>
                <a:gd name="connsiteX169" fmla="*/ 118135 w 1603731"/>
                <a:gd name="connsiteY169" fmla="*/ 1008436 h 2250105"/>
                <a:gd name="connsiteX170" fmla="*/ 168398 w 1603731"/>
                <a:gd name="connsiteY170" fmla="*/ 1000856 h 2250105"/>
                <a:gd name="connsiteX171" fmla="*/ 181575 w 1603731"/>
                <a:gd name="connsiteY171" fmla="*/ 975528 h 2250105"/>
                <a:gd name="connsiteX172" fmla="*/ 58267 w 1603731"/>
                <a:gd name="connsiteY172" fmla="*/ 972489 h 2250105"/>
                <a:gd name="connsiteX173" fmla="*/ 0 w 1603731"/>
                <a:gd name="connsiteY173" fmla="*/ 926148 h 2250105"/>
                <a:gd name="connsiteX174" fmla="*/ 3202 w 1603731"/>
                <a:gd name="connsiteY174" fmla="*/ 879806 h 2250105"/>
                <a:gd name="connsiteX175" fmla="*/ 103568 w 1603731"/>
                <a:gd name="connsiteY175" fmla="*/ 823071 h 2250105"/>
                <a:gd name="connsiteX176" fmla="*/ 191448 w 1603731"/>
                <a:gd name="connsiteY176" fmla="*/ 806376 h 2250105"/>
                <a:gd name="connsiteX177" fmla="*/ 220471 w 1603731"/>
                <a:gd name="connsiteY177" fmla="*/ 670116 h 2250105"/>
                <a:gd name="connsiteX178" fmla="*/ 147029 w 1603731"/>
                <a:gd name="connsiteY178" fmla="*/ 630485 h 2250105"/>
                <a:gd name="connsiteX179" fmla="*/ 190714 w 1603731"/>
                <a:gd name="connsiteY179" fmla="*/ 552578 h 2250105"/>
                <a:gd name="connsiteX180" fmla="*/ 219675 w 1603731"/>
                <a:gd name="connsiteY180" fmla="*/ 556428 h 2250105"/>
                <a:gd name="connsiteX181" fmla="*/ 231105 w 1603731"/>
                <a:gd name="connsiteY181" fmla="*/ 560238 h 2250105"/>
                <a:gd name="connsiteX182" fmla="*/ 214945 w 1603731"/>
                <a:gd name="connsiteY182" fmla="*/ 530290 h 2250105"/>
                <a:gd name="connsiteX183" fmla="*/ 286532 w 1603731"/>
                <a:gd name="connsiteY183" fmla="*/ 483741 h 2250105"/>
                <a:gd name="connsiteX184" fmla="*/ 275167 w 1603731"/>
                <a:gd name="connsiteY184" fmla="*/ 410548 h 2250105"/>
                <a:gd name="connsiteX185" fmla="*/ 341438 w 1603731"/>
                <a:gd name="connsiteY185" fmla="*/ 364207 h 2250105"/>
                <a:gd name="connsiteX186" fmla="*/ 398745 w 1603731"/>
                <a:gd name="connsiteY186" fmla="*/ 390693 h 2250105"/>
                <a:gd name="connsiteX187" fmla="*/ 409404 w 1603731"/>
                <a:gd name="connsiteY187" fmla="*/ 323631 h 2250105"/>
                <a:gd name="connsiteX188" fmla="*/ 471135 w 1603731"/>
                <a:gd name="connsiteY188" fmla="*/ 377358 h 2250105"/>
                <a:gd name="connsiteX189" fmla="*/ 501672 w 1603731"/>
                <a:gd name="connsiteY189" fmla="*/ 314885 h 2250105"/>
                <a:gd name="connsiteX190" fmla="*/ 532566 w 1603731"/>
                <a:gd name="connsiteY190" fmla="*/ 392575 h 2250105"/>
                <a:gd name="connsiteX191" fmla="*/ 600437 w 1603731"/>
                <a:gd name="connsiteY191" fmla="*/ 292530 h 2250105"/>
                <a:gd name="connsiteX192" fmla="*/ 661906 w 1603731"/>
                <a:gd name="connsiteY192" fmla="*/ 359876 h 2250105"/>
                <a:gd name="connsiteX193" fmla="*/ 700804 w 1603731"/>
                <a:gd name="connsiteY193" fmla="*/ 374818 h 2250105"/>
                <a:gd name="connsiteX194" fmla="*/ 754268 w 1603731"/>
                <a:gd name="connsiteY194" fmla="*/ 427006 h 2250105"/>
                <a:gd name="connsiteX195" fmla="*/ 689438 w 1603731"/>
                <a:gd name="connsiteY195" fmla="*/ 335840 h 2250105"/>
                <a:gd name="connsiteX196" fmla="*/ 692800 w 1603731"/>
                <a:gd name="connsiteY196" fmla="*/ 258099 h 2250105"/>
                <a:gd name="connsiteX197" fmla="*/ 665724 w 1603731"/>
                <a:gd name="connsiteY197" fmla="*/ 216399 h 2250105"/>
                <a:gd name="connsiteX198" fmla="*/ 746824 w 1603731"/>
                <a:gd name="connsiteY198" fmla="*/ 218427 h 2250105"/>
                <a:gd name="connsiteX199" fmla="*/ 754934 w 1603731"/>
                <a:gd name="connsiteY199" fmla="*/ 204234 h 2250105"/>
                <a:gd name="connsiteX200" fmla="*/ 758988 w 1603731"/>
                <a:gd name="connsiteY200" fmla="*/ 198152 h 2250105"/>
                <a:gd name="connsiteX201" fmla="*/ 680426 w 1603731"/>
                <a:gd name="connsiteY201" fmla="*/ 188229 h 2250105"/>
                <a:gd name="connsiteX202" fmla="*/ 675861 w 1603731"/>
                <a:gd name="connsiteY202" fmla="*/ 169767 h 2250105"/>
                <a:gd name="connsiteX203" fmla="*/ 706274 w 1603731"/>
                <a:gd name="connsiteY203" fmla="*/ 141382 h 2250105"/>
                <a:gd name="connsiteX204" fmla="*/ 728576 w 1603731"/>
                <a:gd name="connsiteY204" fmla="*/ 123135 h 2250105"/>
                <a:gd name="connsiteX205" fmla="*/ 752906 w 1603731"/>
                <a:gd name="connsiteY205" fmla="*/ 139354 h 2250105"/>
                <a:gd name="connsiteX206" fmla="*/ 773180 w 1603731"/>
                <a:gd name="connsiteY206" fmla="*/ 90694 h 2250105"/>
                <a:gd name="connsiteX207" fmla="*/ 813731 w 1603731"/>
                <a:gd name="connsiteY207" fmla="*/ 108943 h 2250105"/>
                <a:gd name="connsiteX208" fmla="*/ 815758 w 1603731"/>
                <a:gd name="connsiteY208" fmla="*/ 88668 h 2250105"/>
                <a:gd name="connsiteX209" fmla="*/ 823868 w 1603731"/>
                <a:gd name="connsiteY209" fmla="*/ 60283 h 2250105"/>
                <a:gd name="connsiteX210" fmla="*/ 856985 w 1603731"/>
                <a:gd name="connsiteY210" fmla="*/ 120333 h 2250105"/>
                <a:gd name="connsiteX211" fmla="*/ 866446 w 1603731"/>
                <a:gd name="connsiteY211" fmla="*/ 82585 h 2250105"/>
                <a:gd name="connsiteX212" fmla="*/ 860363 w 1603731"/>
                <a:gd name="connsiteY212" fmla="*/ 42036 h 2250105"/>
                <a:gd name="connsiteX213" fmla="*/ 909023 w 1603731"/>
                <a:gd name="connsiteY213" fmla="*/ 19732 h 2250105"/>
                <a:gd name="connsiteX214" fmla="*/ 949573 w 1603731"/>
                <a:gd name="connsiteY214" fmla="*/ 21760 h 2250105"/>
                <a:gd name="connsiteX215" fmla="*/ 1004783 w 1603731"/>
                <a:gd name="connsiteY21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7633 w 1603731"/>
                <a:gd name="connsiteY156" fmla="*/ 1270025 h 2250105"/>
                <a:gd name="connsiteX157" fmla="*/ 383537 w 1603731"/>
                <a:gd name="connsiteY157" fmla="*/ 1234078 h 2250105"/>
                <a:gd name="connsiteX158" fmla="*/ 383537 w 1603731"/>
                <a:gd name="connsiteY158" fmla="*/ 1192284 h 2250105"/>
                <a:gd name="connsiteX159" fmla="*/ 314065 w 1603731"/>
                <a:gd name="connsiteY159" fmla="*/ 1135332 h 2250105"/>
                <a:gd name="connsiteX160" fmla="*/ 286582 w 1603731"/>
                <a:gd name="connsiteY160" fmla="*/ 1122689 h 2250105"/>
                <a:gd name="connsiteX161" fmla="*/ 260600 w 1603731"/>
                <a:gd name="connsiteY161" fmla="*/ 1127970 h 2250105"/>
                <a:gd name="connsiteX162" fmla="*/ 225757 w 1603731"/>
                <a:gd name="connsiteY162" fmla="*/ 1120662 h 2250105"/>
                <a:gd name="connsiteX163" fmla="*/ 187767 w 1603731"/>
                <a:gd name="connsiteY163" fmla="*/ 1131001 h 2250105"/>
                <a:gd name="connsiteX164" fmla="*/ 154795 w 1603731"/>
                <a:gd name="connsiteY164" fmla="*/ 1128772 h 2250105"/>
                <a:gd name="connsiteX165" fmla="*/ 126298 w 1603731"/>
                <a:gd name="connsiteY165" fmla="*/ 1142911 h 2250105"/>
                <a:gd name="connsiteX166" fmla="*/ 102080 w 1603731"/>
                <a:gd name="connsiteY166" fmla="*/ 1118634 h 2250105"/>
                <a:gd name="connsiteX167" fmla="*/ 112709 w 1603731"/>
                <a:gd name="connsiteY167" fmla="*/ 1087915 h 2250105"/>
                <a:gd name="connsiteX168" fmla="*/ 81805 w 1603731"/>
                <a:gd name="connsiteY168" fmla="*/ 1065919 h 2250105"/>
                <a:gd name="connsiteX169" fmla="*/ 50103 w 1603731"/>
                <a:gd name="connsiteY169" fmla="*/ 1042867 h 2250105"/>
                <a:gd name="connsiteX170" fmla="*/ 118135 w 1603731"/>
                <a:gd name="connsiteY170" fmla="*/ 1008436 h 2250105"/>
                <a:gd name="connsiteX171" fmla="*/ 168398 w 1603731"/>
                <a:gd name="connsiteY171" fmla="*/ 1000856 h 2250105"/>
                <a:gd name="connsiteX172" fmla="*/ 181575 w 1603731"/>
                <a:gd name="connsiteY172" fmla="*/ 975528 h 2250105"/>
                <a:gd name="connsiteX173" fmla="*/ 58267 w 1603731"/>
                <a:gd name="connsiteY173" fmla="*/ 972489 h 2250105"/>
                <a:gd name="connsiteX174" fmla="*/ 0 w 1603731"/>
                <a:gd name="connsiteY174" fmla="*/ 926148 h 2250105"/>
                <a:gd name="connsiteX175" fmla="*/ 3202 w 1603731"/>
                <a:gd name="connsiteY175" fmla="*/ 879806 h 2250105"/>
                <a:gd name="connsiteX176" fmla="*/ 103568 w 1603731"/>
                <a:gd name="connsiteY176" fmla="*/ 823071 h 2250105"/>
                <a:gd name="connsiteX177" fmla="*/ 191448 w 1603731"/>
                <a:gd name="connsiteY177" fmla="*/ 806376 h 2250105"/>
                <a:gd name="connsiteX178" fmla="*/ 220471 w 1603731"/>
                <a:gd name="connsiteY178" fmla="*/ 670116 h 2250105"/>
                <a:gd name="connsiteX179" fmla="*/ 147029 w 1603731"/>
                <a:gd name="connsiteY179" fmla="*/ 630485 h 2250105"/>
                <a:gd name="connsiteX180" fmla="*/ 190714 w 1603731"/>
                <a:gd name="connsiteY180" fmla="*/ 552578 h 2250105"/>
                <a:gd name="connsiteX181" fmla="*/ 219675 w 1603731"/>
                <a:gd name="connsiteY181" fmla="*/ 556428 h 2250105"/>
                <a:gd name="connsiteX182" fmla="*/ 231105 w 1603731"/>
                <a:gd name="connsiteY182" fmla="*/ 560238 h 2250105"/>
                <a:gd name="connsiteX183" fmla="*/ 214945 w 1603731"/>
                <a:gd name="connsiteY183" fmla="*/ 530290 h 2250105"/>
                <a:gd name="connsiteX184" fmla="*/ 286532 w 1603731"/>
                <a:gd name="connsiteY184" fmla="*/ 483741 h 2250105"/>
                <a:gd name="connsiteX185" fmla="*/ 275167 w 1603731"/>
                <a:gd name="connsiteY185" fmla="*/ 410548 h 2250105"/>
                <a:gd name="connsiteX186" fmla="*/ 341438 w 1603731"/>
                <a:gd name="connsiteY186" fmla="*/ 364207 h 2250105"/>
                <a:gd name="connsiteX187" fmla="*/ 398745 w 1603731"/>
                <a:gd name="connsiteY187" fmla="*/ 390693 h 2250105"/>
                <a:gd name="connsiteX188" fmla="*/ 409404 w 1603731"/>
                <a:gd name="connsiteY188" fmla="*/ 323631 h 2250105"/>
                <a:gd name="connsiteX189" fmla="*/ 471135 w 1603731"/>
                <a:gd name="connsiteY189" fmla="*/ 377358 h 2250105"/>
                <a:gd name="connsiteX190" fmla="*/ 501672 w 1603731"/>
                <a:gd name="connsiteY190" fmla="*/ 314885 h 2250105"/>
                <a:gd name="connsiteX191" fmla="*/ 532566 w 1603731"/>
                <a:gd name="connsiteY191" fmla="*/ 392575 h 2250105"/>
                <a:gd name="connsiteX192" fmla="*/ 600437 w 1603731"/>
                <a:gd name="connsiteY192" fmla="*/ 292530 h 2250105"/>
                <a:gd name="connsiteX193" fmla="*/ 661906 w 1603731"/>
                <a:gd name="connsiteY193" fmla="*/ 359876 h 2250105"/>
                <a:gd name="connsiteX194" fmla="*/ 700804 w 1603731"/>
                <a:gd name="connsiteY194" fmla="*/ 374818 h 2250105"/>
                <a:gd name="connsiteX195" fmla="*/ 754268 w 1603731"/>
                <a:gd name="connsiteY195" fmla="*/ 427006 h 2250105"/>
                <a:gd name="connsiteX196" fmla="*/ 689438 w 1603731"/>
                <a:gd name="connsiteY196" fmla="*/ 335840 h 2250105"/>
                <a:gd name="connsiteX197" fmla="*/ 692800 w 1603731"/>
                <a:gd name="connsiteY197" fmla="*/ 258099 h 2250105"/>
                <a:gd name="connsiteX198" fmla="*/ 665724 w 1603731"/>
                <a:gd name="connsiteY198" fmla="*/ 216399 h 2250105"/>
                <a:gd name="connsiteX199" fmla="*/ 746824 w 1603731"/>
                <a:gd name="connsiteY199" fmla="*/ 218427 h 2250105"/>
                <a:gd name="connsiteX200" fmla="*/ 754934 w 1603731"/>
                <a:gd name="connsiteY200" fmla="*/ 204234 h 2250105"/>
                <a:gd name="connsiteX201" fmla="*/ 758988 w 1603731"/>
                <a:gd name="connsiteY201" fmla="*/ 198152 h 2250105"/>
                <a:gd name="connsiteX202" fmla="*/ 680426 w 1603731"/>
                <a:gd name="connsiteY202" fmla="*/ 188229 h 2250105"/>
                <a:gd name="connsiteX203" fmla="*/ 675861 w 1603731"/>
                <a:gd name="connsiteY203" fmla="*/ 169767 h 2250105"/>
                <a:gd name="connsiteX204" fmla="*/ 706274 w 1603731"/>
                <a:gd name="connsiteY204" fmla="*/ 141382 h 2250105"/>
                <a:gd name="connsiteX205" fmla="*/ 728576 w 1603731"/>
                <a:gd name="connsiteY205" fmla="*/ 123135 h 2250105"/>
                <a:gd name="connsiteX206" fmla="*/ 752906 w 1603731"/>
                <a:gd name="connsiteY206" fmla="*/ 139354 h 2250105"/>
                <a:gd name="connsiteX207" fmla="*/ 773180 w 1603731"/>
                <a:gd name="connsiteY207" fmla="*/ 90694 h 2250105"/>
                <a:gd name="connsiteX208" fmla="*/ 813731 w 1603731"/>
                <a:gd name="connsiteY208" fmla="*/ 108943 h 2250105"/>
                <a:gd name="connsiteX209" fmla="*/ 815758 w 1603731"/>
                <a:gd name="connsiteY209" fmla="*/ 88668 h 2250105"/>
                <a:gd name="connsiteX210" fmla="*/ 823868 w 1603731"/>
                <a:gd name="connsiteY210" fmla="*/ 60283 h 2250105"/>
                <a:gd name="connsiteX211" fmla="*/ 856985 w 1603731"/>
                <a:gd name="connsiteY211" fmla="*/ 120333 h 2250105"/>
                <a:gd name="connsiteX212" fmla="*/ 866446 w 1603731"/>
                <a:gd name="connsiteY212" fmla="*/ 82585 h 2250105"/>
                <a:gd name="connsiteX213" fmla="*/ 860363 w 1603731"/>
                <a:gd name="connsiteY213" fmla="*/ 42036 h 2250105"/>
                <a:gd name="connsiteX214" fmla="*/ 909023 w 1603731"/>
                <a:gd name="connsiteY214" fmla="*/ 19732 h 2250105"/>
                <a:gd name="connsiteX215" fmla="*/ 949573 w 1603731"/>
                <a:gd name="connsiteY215" fmla="*/ 21760 h 2250105"/>
                <a:gd name="connsiteX216" fmla="*/ 1004783 w 1603731"/>
                <a:gd name="connsiteY21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18369 w 1603731"/>
                <a:gd name="connsiteY156" fmla="*/ 1297054 h 2250105"/>
                <a:gd name="connsiteX157" fmla="*/ 417633 w 1603731"/>
                <a:gd name="connsiteY157" fmla="*/ 1270025 h 2250105"/>
                <a:gd name="connsiteX158" fmla="*/ 383537 w 1603731"/>
                <a:gd name="connsiteY158" fmla="*/ 1234078 h 2250105"/>
                <a:gd name="connsiteX159" fmla="*/ 383537 w 1603731"/>
                <a:gd name="connsiteY159" fmla="*/ 1192284 h 2250105"/>
                <a:gd name="connsiteX160" fmla="*/ 314065 w 1603731"/>
                <a:gd name="connsiteY160" fmla="*/ 1135332 h 2250105"/>
                <a:gd name="connsiteX161" fmla="*/ 286582 w 1603731"/>
                <a:gd name="connsiteY161" fmla="*/ 1122689 h 2250105"/>
                <a:gd name="connsiteX162" fmla="*/ 260600 w 1603731"/>
                <a:gd name="connsiteY162" fmla="*/ 1127970 h 2250105"/>
                <a:gd name="connsiteX163" fmla="*/ 225757 w 1603731"/>
                <a:gd name="connsiteY163" fmla="*/ 1120662 h 2250105"/>
                <a:gd name="connsiteX164" fmla="*/ 187767 w 1603731"/>
                <a:gd name="connsiteY164" fmla="*/ 1131001 h 2250105"/>
                <a:gd name="connsiteX165" fmla="*/ 154795 w 1603731"/>
                <a:gd name="connsiteY165" fmla="*/ 1128772 h 2250105"/>
                <a:gd name="connsiteX166" fmla="*/ 126298 w 1603731"/>
                <a:gd name="connsiteY166" fmla="*/ 1142911 h 2250105"/>
                <a:gd name="connsiteX167" fmla="*/ 102080 w 1603731"/>
                <a:gd name="connsiteY167" fmla="*/ 1118634 h 2250105"/>
                <a:gd name="connsiteX168" fmla="*/ 112709 w 1603731"/>
                <a:gd name="connsiteY168" fmla="*/ 1087915 h 2250105"/>
                <a:gd name="connsiteX169" fmla="*/ 81805 w 1603731"/>
                <a:gd name="connsiteY169" fmla="*/ 1065919 h 2250105"/>
                <a:gd name="connsiteX170" fmla="*/ 50103 w 1603731"/>
                <a:gd name="connsiteY170" fmla="*/ 1042867 h 2250105"/>
                <a:gd name="connsiteX171" fmla="*/ 118135 w 1603731"/>
                <a:gd name="connsiteY171" fmla="*/ 1008436 h 2250105"/>
                <a:gd name="connsiteX172" fmla="*/ 168398 w 1603731"/>
                <a:gd name="connsiteY172" fmla="*/ 1000856 h 2250105"/>
                <a:gd name="connsiteX173" fmla="*/ 181575 w 1603731"/>
                <a:gd name="connsiteY173" fmla="*/ 975528 h 2250105"/>
                <a:gd name="connsiteX174" fmla="*/ 58267 w 1603731"/>
                <a:gd name="connsiteY174" fmla="*/ 972489 h 2250105"/>
                <a:gd name="connsiteX175" fmla="*/ 0 w 1603731"/>
                <a:gd name="connsiteY175" fmla="*/ 926148 h 2250105"/>
                <a:gd name="connsiteX176" fmla="*/ 3202 w 1603731"/>
                <a:gd name="connsiteY176" fmla="*/ 879806 h 2250105"/>
                <a:gd name="connsiteX177" fmla="*/ 103568 w 1603731"/>
                <a:gd name="connsiteY177" fmla="*/ 823071 h 2250105"/>
                <a:gd name="connsiteX178" fmla="*/ 191448 w 1603731"/>
                <a:gd name="connsiteY178" fmla="*/ 806376 h 2250105"/>
                <a:gd name="connsiteX179" fmla="*/ 220471 w 1603731"/>
                <a:gd name="connsiteY179" fmla="*/ 670116 h 2250105"/>
                <a:gd name="connsiteX180" fmla="*/ 147029 w 1603731"/>
                <a:gd name="connsiteY180" fmla="*/ 630485 h 2250105"/>
                <a:gd name="connsiteX181" fmla="*/ 190714 w 1603731"/>
                <a:gd name="connsiteY181" fmla="*/ 552578 h 2250105"/>
                <a:gd name="connsiteX182" fmla="*/ 219675 w 1603731"/>
                <a:gd name="connsiteY182" fmla="*/ 556428 h 2250105"/>
                <a:gd name="connsiteX183" fmla="*/ 231105 w 1603731"/>
                <a:gd name="connsiteY183" fmla="*/ 560238 h 2250105"/>
                <a:gd name="connsiteX184" fmla="*/ 214945 w 1603731"/>
                <a:gd name="connsiteY184" fmla="*/ 530290 h 2250105"/>
                <a:gd name="connsiteX185" fmla="*/ 286532 w 1603731"/>
                <a:gd name="connsiteY185" fmla="*/ 483741 h 2250105"/>
                <a:gd name="connsiteX186" fmla="*/ 275167 w 1603731"/>
                <a:gd name="connsiteY186" fmla="*/ 410548 h 2250105"/>
                <a:gd name="connsiteX187" fmla="*/ 341438 w 1603731"/>
                <a:gd name="connsiteY187" fmla="*/ 364207 h 2250105"/>
                <a:gd name="connsiteX188" fmla="*/ 398745 w 1603731"/>
                <a:gd name="connsiteY188" fmla="*/ 390693 h 2250105"/>
                <a:gd name="connsiteX189" fmla="*/ 409404 w 1603731"/>
                <a:gd name="connsiteY189" fmla="*/ 323631 h 2250105"/>
                <a:gd name="connsiteX190" fmla="*/ 471135 w 1603731"/>
                <a:gd name="connsiteY190" fmla="*/ 377358 h 2250105"/>
                <a:gd name="connsiteX191" fmla="*/ 501672 w 1603731"/>
                <a:gd name="connsiteY191" fmla="*/ 314885 h 2250105"/>
                <a:gd name="connsiteX192" fmla="*/ 532566 w 1603731"/>
                <a:gd name="connsiteY192" fmla="*/ 392575 h 2250105"/>
                <a:gd name="connsiteX193" fmla="*/ 600437 w 1603731"/>
                <a:gd name="connsiteY193" fmla="*/ 292530 h 2250105"/>
                <a:gd name="connsiteX194" fmla="*/ 661906 w 1603731"/>
                <a:gd name="connsiteY194" fmla="*/ 359876 h 2250105"/>
                <a:gd name="connsiteX195" fmla="*/ 700804 w 1603731"/>
                <a:gd name="connsiteY195" fmla="*/ 374818 h 2250105"/>
                <a:gd name="connsiteX196" fmla="*/ 754268 w 1603731"/>
                <a:gd name="connsiteY196" fmla="*/ 427006 h 2250105"/>
                <a:gd name="connsiteX197" fmla="*/ 689438 w 1603731"/>
                <a:gd name="connsiteY197" fmla="*/ 335840 h 2250105"/>
                <a:gd name="connsiteX198" fmla="*/ 692800 w 1603731"/>
                <a:gd name="connsiteY198" fmla="*/ 258099 h 2250105"/>
                <a:gd name="connsiteX199" fmla="*/ 665724 w 1603731"/>
                <a:gd name="connsiteY199" fmla="*/ 216399 h 2250105"/>
                <a:gd name="connsiteX200" fmla="*/ 746824 w 1603731"/>
                <a:gd name="connsiteY200" fmla="*/ 218427 h 2250105"/>
                <a:gd name="connsiteX201" fmla="*/ 754934 w 1603731"/>
                <a:gd name="connsiteY201" fmla="*/ 204234 h 2250105"/>
                <a:gd name="connsiteX202" fmla="*/ 758988 w 1603731"/>
                <a:gd name="connsiteY202" fmla="*/ 198152 h 2250105"/>
                <a:gd name="connsiteX203" fmla="*/ 680426 w 1603731"/>
                <a:gd name="connsiteY203" fmla="*/ 188229 h 2250105"/>
                <a:gd name="connsiteX204" fmla="*/ 675861 w 1603731"/>
                <a:gd name="connsiteY204" fmla="*/ 169767 h 2250105"/>
                <a:gd name="connsiteX205" fmla="*/ 706274 w 1603731"/>
                <a:gd name="connsiteY205" fmla="*/ 141382 h 2250105"/>
                <a:gd name="connsiteX206" fmla="*/ 728576 w 1603731"/>
                <a:gd name="connsiteY206" fmla="*/ 123135 h 2250105"/>
                <a:gd name="connsiteX207" fmla="*/ 752906 w 1603731"/>
                <a:gd name="connsiteY207" fmla="*/ 139354 h 2250105"/>
                <a:gd name="connsiteX208" fmla="*/ 773180 w 1603731"/>
                <a:gd name="connsiteY208" fmla="*/ 90694 h 2250105"/>
                <a:gd name="connsiteX209" fmla="*/ 813731 w 1603731"/>
                <a:gd name="connsiteY209" fmla="*/ 108943 h 2250105"/>
                <a:gd name="connsiteX210" fmla="*/ 815758 w 1603731"/>
                <a:gd name="connsiteY210" fmla="*/ 88668 h 2250105"/>
                <a:gd name="connsiteX211" fmla="*/ 823868 w 1603731"/>
                <a:gd name="connsiteY211" fmla="*/ 60283 h 2250105"/>
                <a:gd name="connsiteX212" fmla="*/ 856985 w 1603731"/>
                <a:gd name="connsiteY212" fmla="*/ 120333 h 2250105"/>
                <a:gd name="connsiteX213" fmla="*/ 866446 w 1603731"/>
                <a:gd name="connsiteY213" fmla="*/ 82585 h 2250105"/>
                <a:gd name="connsiteX214" fmla="*/ 860363 w 1603731"/>
                <a:gd name="connsiteY214" fmla="*/ 42036 h 2250105"/>
                <a:gd name="connsiteX215" fmla="*/ 909023 w 1603731"/>
                <a:gd name="connsiteY215" fmla="*/ 19732 h 2250105"/>
                <a:gd name="connsiteX216" fmla="*/ 949573 w 1603731"/>
                <a:gd name="connsiteY216" fmla="*/ 21760 h 2250105"/>
                <a:gd name="connsiteX217" fmla="*/ 1004783 w 1603731"/>
                <a:gd name="connsiteY21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48367 w 1603731"/>
                <a:gd name="connsiteY155" fmla="*/ 1361191 h 2250105"/>
                <a:gd name="connsiteX156" fmla="*/ 446754 w 1603731"/>
                <a:gd name="connsiteY156" fmla="*/ 1329494 h 2250105"/>
                <a:gd name="connsiteX157" fmla="*/ 418369 w 1603731"/>
                <a:gd name="connsiteY157" fmla="*/ 1297054 h 2250105"/>
                <a:gd name="connsiteX158" fmla="*/ 417633 w 1603731"/>
                <a:gd name="connsiteY158" fmla="*/ 1270025 h 2250105"/>
                <a:gd name="connsiteX159" fmla="*/ 383537 w 1603731"/>
                <a:gd name="connsiteY159" fmla="*/ 1234078 h 2250105"/>
                <a:gd name="connsiteX160" fmla="*/ 383537 w 1603731"/>
                <a:gd name="connsiteY160" fmla="*/ 1192284 h 2250105"/>
                <a:gd name="connsiteX161" fmla="*/ 314065 w 1603731"/>
                <a:gd name="connsiteY161" fmla="*/ 1135332 h 2250105"/>
                <a:gd name="connsiteX162" fmla="*/ 286582 w 1603731"/>
                <a:gd name="connsiteY162" fmla="*/ 1122689 h 2250105"/>
                <a:gd name="connsiteX163" fmla="*/ 260600 w 1603731"/>
                <a:gd name="connsiteY163" fmla="*/ 1127970 h 2250105"/>
                <a:gd name="connsiteX164" fmla="*/ 225757 w 1603731"/>
                <a:gd name="connsiteY164" fmla="*/ 1120662 h 2250105"/>
                <a:gd name="connsiteX165" fmla="*/ 187767 w 1603731"/>
                <a:gd name="connsiteY165" fmla="*/ 1131001 h 2250105"/>
                <a:gd name="connsiteX166" fmla="*/ 154795 w 1603731"/>
                <a:gd name="connsiteY166" fmla="*/ 1128772 h 2250105"/>
                <a:gd name="connsiteX167" fmla="*/ 126298 w 1603731"/>
                <a:gd name="connsiteY167" fmla="*/ 1142911 h 2250105"/>
                <a:gd name="connsiteX168" fmla="*/ 102080 w 1603731"/>
                <a:gd name="connsiteY168" fmla="*/ 1118634 h 2250105"/>
                <a:gd name="connsiteX169" fmla="*/ 112709 w 1603731"/>
                <a:gd name="connsiteY169" fmla="*/ 1087915 h 2250105"/>
                <a:gd name="connsiteX170" fmla="*/ 81805 w 1603731"/>
                <a:gd name="connsiteY170" fmla="*/ 1065919 h 2250105"/>
                <a:gd name="connsiteX171" fmla="*/ 50103 w 1603731"/>
                <a:gd name="connsiteY171" fmla="*/ 1042867 h 2250105"/>
                <a:gd name="connsiteX172" fmla="*/ 118135 w 1603731"/>
                <a:gd name="connsiteY172" fmla="*/ 1008436 h 2250105"/>
                <a:gd name="connsiteX173" fmla="*/ 168398 w 1603731"/>
                <a:gd name="connsiteY173" fmla="*/ 1000856 h 2250105"/>
                <a:gd name="connsiteX174" fmla="*/ 181575 w 1603731"/>
                <a:gd name="connsiteY174" fmla="*/ 975528 h 2250105"/>
                <a:gd name="connsiteX175" fmla="*/ 58267 w 1603731"/>
                <a:gd name="connsiteY175" fmla="*/ 972489 h 2250105"/>
                <a:gd name="connsiteX176" fmla="*/ 0 w 1603731"/>
                <a:gd name="connsiteY176" fmla="*/ 926148 h 2250105"/>
                <a:gd name="connsiteX177" fmla="*/ 3202 w 1603731"/>
                <a:gd name="connsiteY177" fmla="*/ 879806 h 2250105"/>
                <a:gd name="connsiteX178" fmla="*/ 103568 w 1603731"/>
                <a:gd name="connsiteY178" fmla="*/ 823071 h 2250105"/>
                <a:gd name="connsiteX179" fmla="*/ 191448 w 1603731"/>
                <a:gd name="connsiteY179" fmla="*/ 806376 h 2250105"/>
                <a:gd name="connsiteX180" fmla="*/ 220471 w 1603731"/>
                <a:gd name="connsiteY180" fmla="*/ 670116 h 2250105"/>
                <a:gd name="connsiteX181" fmla="*/ 147029 w 1603731"/>
                <a:gd name="connsiteY181" fmla="*/ 630485 h 2250105"/>
                <a:gd name="connsiteX182" fmla="*/ 190714 w 1603731"/>
                <a:gd name="connsiteY182" fmla="*/ 552578 h 2250105"/>
                <a:gd name="connsiteX183" fmla="*/ 219675 w 1603731"/>
                <a:gd name="connsiteY183" fmla="*/ 556428 h 2250105"/>
                <a:gd name="connsiteX184" fmla="*/ 231105 w 1603731"/>
                <a:gd name="connsiteY184" fmla="*/ 560238 h 2250105"/>
                <a:gd name="connsiteX185" fmla="*/ 214945 w 1603731"/>
                <a:gd name="connsiteY185" fmla="*/ 530290 h 2250105"/>
                <a:gd name="connsiteX186" fmla="*/ 286532 w 1603731"/>
                <a:gd name="connsiteY186" fmla="*/ 483741 h 2250105"/>
                <a:gd name="connsiteX187" fmla="*/ 275167 w 1603731"/>
                <a:gd name="connsiteY187" fmla="*/ 410548 h 2250105"/>
                <a:gd name="connsiteX188" fmla="*/ 341438 w 1603731"/>
                <a:gd name="connsiteY188" fmla="*/ 364207 h 2250105"/>
                <a:gd name="connsiteX189" fmla="*/ 398745 w 1603731"/>
                <a:gd name="connsiteY189" fmla="*/ 390693 h 2250105"/>
                <a:gd name="connsiteX190" fmla="*/ 409404 w 1603731"/>
                <a:gd name="connsiteY190" fmla="*/ 323631 h 2250105"/>
                <a:gd name="connsiteX191" fmla="*/ 471135 w 1603731"/>
                <a:gd name="connsiteY191" fmla="*/ 377358 h 2250105"/>
                <a:gd name="connsiteX192" fmla="*/ 501672 w 1603731"/>
                <a:gd name="connsiteY192" fmla="*/ 314885 h 2250105"/>
                <a:gd name="connsiteX193" fmla="*/ 532566 w 1603731"/>
                <a:gd name="connsiteY193" fmla="*/ 392575 h 2250105"/>
                <a:gd name="connsiteX194" fmla="*/ 600437 w 1603731"/>
                <a:gd name="connsiteY194" fmla="*/ 292530 h 2250105"/>
                <a:gd name="connsiteX195" fmla="*/ 661906 w 1603731"/>
                <a:gd name="connsiteY195" fmla="*/ 359876 h 2250105"/>
                <a:gd name="connsiteX196" fmla="*/ 700804 w 1603731"/>
                <a:gd name="connsiteY196" fmla="*/ 374818 h 2250105"/>
                <a:gd name="connsiteX197" fmla="*/ 754268 w 1603731"/>
                <a:gd name="connsiteY197" fmla="*/ 427006 h 2250105"/>
                <a:gd name="connsiteX198" fmla="*/ 689438 w 1603731"/>
                <a:gd name="connsiteY198" fmla="*/ 335840 h 2250105"/>
                <a:gd name="connsiteX199" fmla="*/ 692800 w 1603731"/>
                <a:gd name="connsiteY199" fmla="*/ 258099 h 2250105"/>
                <a:gd name="connsiteX200" fmla="*/ 665724 w 1603731"/>
                <a:gd name="connsiteY200" fmla="*/ 216399 h 2250105"/>
                <a:gd name="connsiteX201" fmla="*/ 746824 w 1603731"/>
                <a:gd name="connsiteY201" fmla="*/ 218427 h 2250105"/>
                <a:gd name="connsiteX202" fmla="*/ 754934 w 1603731"/>
                <a:gd name="connsiteY202" fmla="*/ 204234 h 2250105"/>
                <a:gd name="connsiteX203" fmla="*/ 758988 w 1603731"/>
                <a:gd name="connsiteY203" fmla="*/ 198152 h 2250105"/>
                <a:gd name="connsiteX204" fmla="*/ 680426 w 1603731"/>
                <a:gd name="connsiteY204" fmla="*/ 188229 h 2250105"/>
                <a:gd name="connsiteX205" fmla="*/ 675861 w 1603731"/>
                <a:gd name="connsiteY205" fmla="*/ 169767 h 2250105"/>
                <a:gd name="connsiteX206" fmla="*/ 706274 w 1603731"/>
                <a:gd name="connsiteY206" fmla="*/ 141382 h 2250105"/>
                <a:gd name="connsiteX207" fmla="*/ 728576 w 1603731"/>
                <a:gd name="connsiteY207" fmla="*/ 123135 h 2250105"/>
                <a:gd name="connsiteX208" fmla="*/ 752906 w 1603731"/>
                <a:gd name="connsiteY208" fmla="*/ 139354 h 2250105"/>
                <a:gd name="connsiteX209" fmla="*/ 773180 w 1603731"/>
                <a:gd name="connsiteY209" fmla="*/ 90694 h 2250105"/>
                <a:gd name="connsiteX210" fmla="*/ 813731 w 1603731"/>
                <a:gd name="connsiteY210" fmla="*/ 108943 h 2250105"/>
                <a:gd name="connsiteX211" fmla="*/ 815758 w 1603731"/>
                <a:gd name="connsiteY211" fmla="*/ 88668 h 2250105"/>
                <a:gd name="connsiteX212" fmla="*/ 823868 w 1603731"/>
                <a:gd name="connsiteY212" fmla="*/ 60283 h 2250105"/>
                <a:gd name="connsiteX213" fmla="*/ 856985 w 1603731"/>
                <a:gd name="connsiteY213" fmla="*/ 120333 h 2250105"/>
                <a:gd name="connsiteX214" fmla="*/ 866446 w 1603731"/>
                <a:gd name="connsiteY214" fmla="*/ 82585 h 2250105"/>
                <a:gd name="connsiteX215" fmla="*/ 860363 w 1603731"/>
                <a:gd name="connsiteY215" fmla="*/ 42036 h 2250105"/>
                <a:gd name="connsiteX216" fmla="*/ 909023 w 1603731"/>
                <a:gd name="connsiteY216" fmla="*/ 19732 h 2250105"/>
                <a:gd name="connsiteX217" fmla="*/ 949573 w 1603731"/>
                <a:gd name="connsiteY217" fmla="*/ 21760 h 2250105"/>
                <a:gd name="connsiteX218" fmla="*/ 1004783 w 1603731"/>
                <a:gd name="connsiteY21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85504 w 1603731"/>
                <a:gd name="connsiteY153" fmla="*/ 1449326 h 2250105"/>
                <a:gd name="connsiteX154" fmla="*/ 470938 w 1603731"/>
                <a:gd name="connsiteY154" fmla="*/ 1422474 h 2250105"/>
                <a:gd name="connsiteX155" fmla="*/ 473112 w 1603731"/>
                <a:gd name="connsiteY155" fmla="*/ 1386264 h 2250105"/>
                <a:gd name="connsiteX156" fmla="*/ 448367 w 1603731"/>
                <a:gd name="connsiteY156" fmla="*/ 1361191 h 2250105"/>
                <a:gd name="connsiteX157" fmla="*/ 446754 w 1603731"/>
                <a:gd name="connsiteY157" fmla="*/ 1329494 h 2250105"/>
                <a:gd name="connsiteX158" fmla="*/ 418369 w 1603731"/>
                <a:gd name="connsiteY158" fmla="*/ 1297054 h 2250105"/>
                <a:gd name="connsiteX159" fmla="*/ 417633 w 1603731"/>
                <a:gd name="connsiteY159" fmla="*/ 1270025 h 2250105"/>
                <a:gd name="connsiteX160" fmla="*/ 383537 w 1603731"/>
                <a:gd name="connsiteY160" fmla="*/ 1234078 h 2250105"/>
                <a:gd name="connsiteX161" fmla="*/ 383537 w 1603731"/>
                <a:gd name="connsiteY161" fmla="*/ 1192284 h 2250105"/>
                <a:gd name="connsiteX162" fmla="*/ 314065 w 1603731"/>
                <a:gd name="connsiteY162" fmla="*/ 1135332 h 2250105"/>
                <a:gd name="connsiteX163" fmla="*/ 286582 w 1603731"/>
                <a:gd name="connsiteY163" fmla="*/ 1122689 h 2250105"/>
                <a:gd name="connsiteX164" fmla="*/ 260600 w 1603731"/>
                <a:gd name="connsiteY164" fmla="*/ 1127970 h 2250105"/>
                <a:gd name="connsiteX165" fmla="*/ 225757 w 1603731"/>
                <a:gd name="connsiteY165" fmla="*/ 1120662 h 2250105"/>
                <a:gd name="connsiteX166" fmla="*/ 187767 w 1603731"/>
                <a:gd name="connsiteY166" fmla="*/ 1131001 h 2250105"/>
                <a:gd name="connsiteX167" fmla="*/ 154795 w 1603731"/>
                <a:gd name="connsiteY167" fmla="*/ 1128772 h 2250105"/>
                <a:gd name="connsiteX168" fmla="*/ 126298 w 1603731"/>
                <a:gd name="connsiteY168" fmla="*/ 1142911 h 2250105"/>
                <a:gd name="connsiteX169" fmla="*/ 102080 w 1603731"/>
                <a:gd name="connsiteY169" fmla="*/ 1118634 h 2250105"/>
                <a:gd name="connsiteX170" fmla="*/ 112709 w 1603731"/>
                <a:gd name="connsiteY170" fmla="*/ 1087915 h 2250105"/>
                <a:gd name="connsiteX171" fmla="*/ 81805 w 1603731"/>
                <a:gd name="connsiteY171" fmla="*/ 1065919 h 2250105"/>
                <a:gd name="connsiteX172" fmla="*/ 50103 w 1603731"/>
                <a:gd name="connsiteY172" fmla="*/ 1042867 h 2250105"/>
                <a:gd name="connsiteX173" fmla="*/ 118135 w 1603731"/>
                <a:gd name="connsiteY173" fmla="*/ 1008436 h 2250105"/>
                <a:gd name="connsiteX174" fmla="*/ 168398 w 1603731"/>
                <a:gd name="connsiteY174" fmla="*/ 1000856 h 2250105"/>
                <a:gd name="connsiteX175" fmla="*/ 181575 w 1603731"/>
                <a:gd name="connsiteY175" fmla="*/ 975528 h 2250105"/>
                <a:gd name="connsiteX176" fmla="*/ 58267 w 1603731"/>
                <a:gd name="connsiteY176" fmla="*/ 972489 h 2250105"/>
                <a:gd name="connsiteX177" fmla="*/ 0 w 1603731"/>
                <a:gd name="connsiteY177" fmla="*/ 926148 h 2250105"/>
                <a:gd name="connsiteX178" fmla="*/ 3202 w 1603731"/>
                <a:gd name="connsiteY178" fmla="*/ 879806 h 2250105"/>
                <a:gd name="connsiteX179" fmla="*/ 103568 w 1603731"/>
                <a:gd name="connsiteY179" fmla="*/ 823071 h 2250105"/>
                <a:gd name="connsiteX180" fmla="*/ 191448 w 1603731"/>
                <a:gd name="connsiteY180" fmla="*/ 806376 h 2250105"/>
                <a:gd name="connsiteX181" fmla="*/ 220471 w 1603731"/>
                <a:gd name="connsiteY181" fmla="*/ 670116 h 2250105"/>
                <a:gd name="connsiteX182" fmla="*/ 147029 w 1603731"/>
                <a:gd name="connsiteY182" fmla="*/ 630485 h 2250105"/>
                <a:gd name="connsiteX183" fmla="*/ 190714 w 1603731"/>
                <a:gd name="connsiteY183" fmla="*/ 552578 h 2250105"/>
                <a:gd name="connsiteX184" fmla="*/ 219675 w 1603731"/>
                <a:gd name="connsiteY184" fmla="*/ 556428 h 2250105"/>
                <a:gd name="connsiteX185" fmla="*/ 231105 w 1603731"/>
                <a:gd name="connsiteY185" fmla="*/ 560238 h 2250105"/>
                <a:gd name="connsiteX186" fmla="*/ 214945 w 1603731"/>
                <a:gd name="connsiteY186" fmla="*/ 530290 h 2250105"/>
                <a:gd name="connsiteX187" fmla="*/ 286532 w 1603731"/>
                <a:gd name="connsiteY187" fmla="*/ 483741 h 2250105"/>
                <a:gd name="connsiteX188" fmla="*/ 275167 w 1603731"/>
                <a:gd name="connsiteY188" fmla="*/ 410548 h 2250105"/>
                <a:gd name="connsiteX189" fmla="*/ 341438 w 1603731"/>
                <a:gd name="connsiteY189" fmla="*/ 364207 h 2250105"/>
                <a:gd name="connsiteX190" fmla="*/ 398745 w 1603731"/>
                <a:gd name="connsiteY190" fmla="*/ 390693 h 2250105"/>
                <a:gd name="connsiteX191" fmla="*/ 409404 w 1603731"/>
                <a:gd name="connsiteY191" fmla="*/ 323631 h 2250105"/>
                <a:gd name="connsiteX192" fmla="*/ 471135 w 1603731"/>
                <a:gd name="connsiteY192" fmla="*/ 377358 h 2250105"/>
                <a:gd name="connsiteX193" fmla="*/ 501672 w 1603731"/>
                <a:gd name="connsiteY193" fmla="*/ 314885 h 2250105"/>
                <a:gd name="connsiteX194" fmla="*/ 532566 w 1603731"/>
                <a:gd name="connsiteY194" fmla="*/ 392575 h 2250105"/>
                <a:gd name="connsiteX195" fmla="*/ 600437 w 1603731"/>
                <a:gd name="connsiteY195" fmla="*/ 292530 h 2250105"/>
                <a:gd name="connsiteX196" fmla="*/ 661906 w 1603731"/>
                <a:gd name="connsiteY196" fmla="*/ 359876 h 2250105"/>
                <a:gd name="connsiteX197" fmla="*/ 700804 w 1603731"/>
                <a:gd name="connsiteY197" fmla="*/ 374818 h 2250105"/>
                <a:gd name="connsiteX198" fmla="*/ 754268 w 1603731"/>
                <a:gd name="connsiteY198" fmla="*/ 427006 h 2250105"/>
                <a:gd name="connsiteX199" fmla="*/ 689438 w 1603731"/>
                <a:gd name="connsiteY199" fmla="*/ 335840 h 2250105"/>
                <a:gd name="connsiteX200" fmla="*/ 692800 w 1603731"/>
                <a:gd name="connsiteY200" fmla="*/ 258099 h 2250105"/>
                <a:gd name="connsiteX201" fmla="*/ 665724 w 1603731"/>
                <a:gd name="connsiteY201" fmla="*/ 216399 h 2250105"/>
                <a:gd name="connsiteX202" fmla="*/ 746824 w 1603731"/>
                <a:gd name="connsiteY202" fmla="*/ 218427 h 2250105"/>
                <a:gd name="connsiteX203" fmla="*/ 754934 w 1603731"/>
                <a:gd name="connsiteY203" fmla="*/ 204234 h 2250105"/>
                <a:gd name="connsiteX204" fmla="*/ 758988 w 1603731"/>
                <a:gd name="connsiteY204" fmla="*/ 198152 h 2250105"/>
                <a:gd name="connsiteX205" fmla="*/ 680426 w 1603731"/>
                <a:gd name="connsiteY205" fmla="*/ 188229 h 2250105"/>
                <a:gd name="connsiteX206" fmla="*/ 675861 w 1603731"/>
                <a:gd name="connsiteY206" fmla="*/ 169767 h 2250105"/>
                <a:gd name="connsiteX207" fmla="*/ 706274 w 1603731"/>
                <a:gd name="connsiteY207" fmla="*/ 141382 h 2250105"/>
                <a:gd name="connsiteX208" fmla="*/ 728576 w 1603731"/>
                <a:gd name="connsiteY208" fmla="*/ 123135 h 2250105"/>
                <a:gd name="connsiteX209" fmla="*/ 752906 w 1603731"/>
                <a:gd name="connsiteY209" fmla="*/ 139354 h 2250105"/>
                <a:gd name="connsiteX210" fmla="*/ 773180 w 1603731"/>
                <a:gd name="connsiteY210" fmla="*/ 90694 h 2250105"/>
                <a:gd name="connsiteX211" fmla="*/ 813731 w 1603731"/>
                <a:gd name="connsiteY211" fmla="*/ 108943 h 2250105"/>
                <a:gd name="connsiteX212" fmla="*/ 815758 w 1603731"/>
                <a:gd name="connsiteY212" fmla="*/ 88668 h 2250105"/>
                <a:gd name="connsiteX213" fmla="*/ 823868 w 1603731"/>
                <a:gd name="connsiteY213" fmla="*/ 60283 h 2250105"/>
                <a:gd name="connsiteX214" fmla="*/ 856985 w 1603731"/>
                <a:gd name="connsiteY214" fmla="*/ 120333 h 2250105"/>
                <a:gd name="connsiteX215" fmla="*/ 866446 w 1603731"/>
                <a:gd name="connsiteY215" fmla="*/ 82585 h 2250105"/>
                <a:gd name="connsiteX216" fmla="*/ 860363 w 1603731"/>
                <a:gd name="connsiteY216" fmla="*/ 42036 h 2250105"/>
                <a:gd name="connsiteX217" fmla="*/ 909023 w 1603731"/>
                <a:gd name="connsiteY217" fmla="*/ 19732 h 2250105"/>
                <a:gd name="connsiteX218" fmla="*/ 949573 w 1603731"/>
                <a:gd name="connsiteY218" fmla="*/ 21760 h 2250105"/>
                <a:gd name="connsiteX219" fmla="*/ 1004783 w 1603731"/>
                <a:gd name="connsiteY21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69057 w 1603731"/>
                <a:gd name="connsiteY153" fmla="*/ 1473446 h 2250105"/>
                <a:gd name="connsiteX154" fmla="*/ 485504 w 1603731"/>
                <a:gd name="connsiteY154" fmla="*/ 1449326 h 2250105"/>
                <a:gd name="connsiteX155" fmla="*/ 470938 w 1603731"/>
                <a:gd name="connsiteY155" fmla="*/ 1422474 h 2250105"/>
                <a:gd name="connsiteX156" fmla="*/ 473112 w 1603731"/>
                <a:gd name="connsiteY156" fmla="*/ 1386264 h 2250105"/>
                <a:gd name="connsiteX157" fmla="*/ 448367 w 1603731"/>
                <a:gd name="connsiteY157" fmla="*/ 1361191 h 2250105"/>
                <a:gd name="connsiteX158" fmla="*/ 446754 w 1603731"/>
                <a:gd name="connsiteY158" fmla="*/ 1329494 h 2250105"/>
                <a:gd name="connsiteX159" fmla="*/ 418369 w 1603731"/>
                <a:gd name="connsiteY159" fmla="*/ 1297054 h 2250105"/>
                <a:gd name="connsiteX160" fmla="*/ 417633 w 1603731"/>
                <a:gd name="connsiteY160" fmla="*/ 1270025 h 2250105"/>
                <a:gd name="connsiteX161" fmla="*/ 383537 w 1603731"/>
                <a:gd name="connsiteY161" fmla="*/ 1234078 h 2250105"/>
                <a:gd name="connsiteX162" fmla="*/ 383537 w 1603731"/>
                <a:gd name="connsiteY162" fmla="*/ 1192284 h 2250105"/>
                <a:gd name="connsiteX163" fmla="*/ 314065 w 1603731"/>
                <a:gd name="connsiteY163" fmla="*/ 1135332 h 2250105"/>
                <a:gd name="connsiteX164" fmla="*/ 286582 w 1603731"/>
                <a:gd name="connsiteY164" fmla="*/ 1122689 h 2250105"/>
                <a:gd name="connsiteX165" fmla="*/ 260600 w 1603731"/>
                <a:gd name="connsiteY165" fmla="*/ 1127970 h 2250105"/>
                <a:gd name="connsiteX166" fmla="*/ 225757 w 1603731"/>
                <a:gd name="connsiteY166" fmla="*/ 1120662 h 2250105"/>
                <a:gd name="connsiteX167" fmla="*/ 187767 w 1603731"/>
                <a:gd name="connsiteY167" fmla="*/ 1131001 h 2250105"/>
                <a:gd name="connsiteX168" fmla="*/ 154795 w 1603731"/>
                <a:gd name="connsiteY168" fmla="*/ 1128772 h 2250105"/>
                <a:gd name="connsiteX169" fmla="*/ 126298 w 1603731"/>
                <a:gd name="connsiteY169" fmla="*/ 1142911 h 2250105"/>
                <a:gd name="connsiteX170" fmla="*/ 102080 w 1603731"/>
                <a:gd name="connsiteY170" fmla="*/ 1118634 h 2250105"/>
                <a:gd name="connsiteX171" fmla="*/ 112709 w 1603731"/>
                <a:gd name="connsiteY171" fmla="*/ 1087915 h 2250105"/>
                <a:gd name="connsiteX172" fmla="*/ 81805 w 1603731"/>
                <a:gd name="connsiteY172" fmla="*/ 1065919 h 2250105"/>
                <a:gd name="connsiteX173" fmla="*/ 50103 w 1603731"/>
                <a:gd name="connsiteY173" fmla="*/ 1042867 h 2250105"/>
                <a:gd name="connsiteX174" fmla="*/ 118135 w 1603731"/>
                <a:gd name="connsiteY174" fmla="*/ 1008436 h 2250105"/>
                <a:gd name="connsiteX175" fmla="*/ 168398 w 1603731"/>
                <a:gd name="connsiteY175" fmla="*/ 1000856 h 2250105"/>
                <a:gd name="connsiteX176" fmla="*/ 181575 w 1603731"/>
                <a:gd name="connsiteY176" fmla="*/ 975528 h 2250105"/>
                <a:gd name="connsiteX177" fmla="*/ 58267 w 1603731"/>
                <a:gd name="connsiteY177" fmla="*/ 972489 h 2250105"/>
                <a:gd name="connsiteX178" fmla="*/ 0 w 1603731"/>
                <a:gd name="connsiteY178" fmla="*/ 926148 h 2250105"/>
                <a:gd name="connsiteX179" fmla="*/ 3202 w 1603731"/>
                <a:gd name="connsiteY179" fmla="*/ 879806 h 2250105"/>
                <a:gd name="connsiteX180" fmla="*/ 103568 w 1603731"/>
                <a:gd name="connsiteY180" fmla="*/ 823071 h 2250105"/>
                <a:gd name="connsiteX181" fmla="*/ 191448 w 1603731"/>
                <a:gd name="connsiteY181" fmla="*/ 806376 h 2250105"/>
                <a:gd name="connsiteX182" fmla="*/ 220471 w 1603731"/>
                <a:gd name="connsiteY182" fmla="*/ 670116 h 2250105"/>
                <a:gd name="connsiteX183" fmla="*/ 147029 w 1603731"/>
                <a:gd name="connsiteY183" fmla="*/ 630485 h 2250105"/>
                <a:gd name="connsiteX184" fmla="*/ 190714 w 1603731"/>
                <a:gd name="connsiteY184" fmla="*/ 552578 h 2250105"/>
                <a:gd name="connsiteX185" fmla="*/ 219675 w 1603731"/>
                <a:gd name="connsiteY185" fmla="*/ 556428 h 2250105"/>
                <a:gd name="connsiteX186" fmla="*/ 231105 w 1603731"/>
                <a:gd name="connsiteY186" fmla="*/ 560238 h 2250105"/>
                <a:gd name="connsiteX187" fmla="*/ 214945 w 1603731"/>
                <a:gd name="connsiteY187" fmla="*/ 530290 h 2250105"/>
                <a:gd name="connsiteX188" fmla="*/ 286532 w 1603731"/>
                <a:gd name="connsiteY188" fmla="*/ 483741 h 2250105"/>
                <a:gd name="connsiteX189" fmla="*/ 275167 w 1603731"/>
                <a:gd name="connsiteY189" fmla="*/ 410548 h 2250105"/>
                <a:gd name="connsiteX190" fmla="*/ 341438 w 1603731"/>
                <a:gd name="connsiteY190" fmla="*/ 364207 h 2250105"/>
                <a:gd name="connsiteX191" fmla="*/ 398745 w 1603731"/>
                <a:gd name="connsiteY191" fmla="*/ 390693 h 2250105"/>
                <a:gd name="connsiteX192" fmla="*/ 409404 w 1603731"/>
                <a:gd name="connsiteY192" fmla="*/ 323631 h 2250105"/>
                <a:gd name="connsiteX193" fmla="*/ 471135 w 1603731"/>
                <a:gd name="connsiteY193" fmla="*/ 377358 h 2250105"/>
                <a:gd name="connsiteX194" fmla="*/ 501672 w 1603731"/>
                <a:gd name="connsiteY194" fmla="*/ 314885 h 2250105"/>
                <a:gd name="connsiteX195" fmla="*/ 532566 w 1603731"/>
                <a:gd name="connsiteY195" fmla="*/ 392575 h 2250105"/>
                <a:gd name="connsiteX196" fmla="*/ 600437 w 1603731"/>
                <a:gd name="connsiteY196" fmla="*/ 292530 h 2250105"/>
                <a:gd name="connsiteX197" fmla="*/ 661906 w 1603731"/>
                <a:gd name="connsiteY197" fmla="*/ 359876 h 2250105"/>
                <a:gd name="connsiteX198" fmla="*/ 700804 w 1603731"/>
                <a:gd name="connsiteY198" fmla="*/ 374818 h 2250105"/>
                <a:gd name="connsiteX199" fmla="*/ 754268 w 1603731"/>
                <a:gd name="connsiteY199" fmla="*/ 427006 h 2250105"/>
                <a:gd name="connsiteX200" fmla="*/ 689438 w 1603731"/>
                <a:gd name="connsiteY200" fmla="*/ 335840 h 2250105"/>
                <a:gd name="connsiteX201" fmla="*/ 692800 w 1603731"/>
                <a:gd name="connsiteY201" fmla="*/ 258099 h 2250105"/>
                <a:gd name="connsiteX202" fmla="*/ 665724 w 1603731"/>
                <a:gd name="connsiteY202" fmla="*/ 216399 h 2250105"/>
                <a:gd name="connsiteX203" fmla="*/ 746824 w 1603731"/>
                <a:gd name="connsiteY203" fmla="*/ 218427 h 2250105"/>
                <a:gd name="connsiteX204" fmla="*/ 754934 w 1603731"/>
                <a:gd name="connsiteY204" fmla="*/ 204234 h 2250105"/>
                <a:gd name="connsiteX205" fmla="*/ 758988 w 1603731"/>
                <a:gd name="connsiteY205" fmla="*/ 198152 h 2250105"/>
                <a:gd name="connsiteX206" fmla="*/ 680426 w 1603731"/>
                <a:gd name="connsiteY206" fmla="*/ 188229 h 2250105"/>
                <a:gd name="connsiteX207" fmla="*/ 675861 w 1603731"/>
                <a:gd name="connsiteY207" fmla="*/ 169767 h 2250105"/>
                <a:gd name="connsiteX208" fmla="*/ 706274 w 1603731"/>
                <a:gd name="connsiteY208" fmla="*/ 141382 h 2250105"/>
                <a:gd name="connsiteX209" fmla="*/ 728576 w 1603731"/>
                <a:gd name="connsiteY209" fmla="*/ 123135 h 2250105"/>
                <a:gd name="connsiteX210" fmla="*/ 752906 w 1603731"/>
                <a:gd name="connsiteY210" fmla="*/ 139354 h 2250105"/>
                <a:gd name="connsiteX211" fmla="*/ 773180 w 1603731"/>
                <a:gd name="connsiteY211" fmla="*/ 90694 h 2250105"/>
                <a:gd name="connsiteX212" fmla="*/ 813731 w 1603731"/>
                <a:gd name="connsiteY212" fmla="*/ 108943 h 2250105"/>
                <a:gd name="connsiteX213" fmla="*/ 815758 w 1603731"/>
                <a:gd name="connsiteY213" fmla="*/ 88668 h 2250105"/>
                <a:gd name="connsiteX214" fmla="*/ 823868 w 1603731"/>
                <a:gd name="connsiteY214" fmla="*/ 60283 h 2250105"/>
                <a:gd name="connsiteX215" fmla="*/ 856985 w 1603731"/>
                <a:gd name="connsiteY215" fmla="*/ 120333 h 2250105"/>
                <a:gd name="connsiteX216" fmla="*/ 866446 w 1603731"/>
                <a:gd name="connsiteY216" fmla="*/ 82585 h 2250105"/>
                <a:gd name="connsiteX217" fmla="*/ 860363 w 1603731"/>
                <a:gd name="connsiteY217" fmla="*/ 42036 h 2250105"/>
                <a:gd name="connsiteX218" fmla="*/ 909023 w 1603731"/>
                <a:gd name="connsiteY218" fmla="*/ 19732 h 2250105"/>
                <a:gd name="connsiteX219" fmla="*/ 949573 w 1603731"/>
                <a:gd name="connsiteY219" fmla="*/ 21760 h 2250105"/>
                <a:gd name="connsiteX220" fmla="*/ 1004783 w 1603731"/>
                <a:gd name="connsiteY22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91448 w 1603731"/>
                <a:gd name="connsiteY182" fmla="*/ 806376 h 2250105"/>
                <a:gd name="connsiteX183" fmla="*/ 220471 w 1603731"/>
                <a:gd name="connsiteY183" fmla="*/ 670116 h 2250105"/>
                <a:gd name="connsiteX184" fmla="*/ 147029 w 1603731"/>
                <a:gd name="connsiteY184" fmla="*/ 630485 h 2250105"/>
                <a:gd name="connsiteX185" fmla="*/ 190714 w 1603731"/>
                <a:gd name="connsiteY185" fmla="*/ 552578 h 2250105"/>
                <a:gd name="connsiteX186" fmla="*/ 219675 w 1603731"/>
                <a:gd name="connsiteY186" fmla="*/ 556428 h 2250105"/>
                <a:gd name="connsiteX187" fmla="*/ 231105 w 1603731"/>
                <a:gd name="connsiteY187" fmla="*/ 560238 h 2250105"/>
                <a:gd name="connsiteX188" fmla="*/ 214945 w 1603731"/>
                <a:gd name="connsiteY188" fmla="*/ 530290 h 2250105"/>
                <a:gd name="connsiteX189" fmla="*/ 286532 w 1603731"/>
                <a:gd name="connsiteY189" fmla="*/ 483741 h 2250105"/>
                <a:gd name="connsiteX190" fmla="*/ 275167 w 1603731"/>
                <a:gd name="connsiteY190" fmla="*/ 410548 h 2250105"/>
                <a:gd name="connsiteX191" fmla="*/ 341438 w 1603731"/>
                <a:gd name="connsiteY191" fmla="*/ 364207 h 2250105"/>
                <a:gd name="connsiteX192" fmla="*/ 398745 w 1603731"/>
                <a:gd name="connsiteY192" fmla="*/ 390693 h 2250105"/>
                <a:gd name="connsiteX193" fmla="*/ 409404 w 1603731"/>
                <a:gd name="connsiteY193" fmla="*/ 323631 h 2250105"/>
                <a:gd name="connsiteX194" fmla="*/ 471135 w 1603731"/>
                <a:gd name="connsiteY194" fmla="*/ 377358 h 2250105"/>
                <a:gd name="connsiteX195" fmla="*/ 501672 w 1603731"/>
                <a:gd name="connsiteY195" fmla="*/ 314885 h 2250105"/>
                <a:gd name="connsiteX196" fmla="*/ 532566 w 1603731"/>
                <a:gd name="connsiteY196" fmla="*/ 392575 h 2250105"/>
                <a:gd name="connsiteX197" fmla="*/ 600437 w 1603731"/>
                <a:gd name="connsiteY197" fmla="*/ 292530 h 2250105"/>
                <a:gd name="connsiteX198" fmla="*/ 661906 w 1603731"/>
                <a:gd name="connsiteY198" fmla="*/ 359876 h 2250105"/>
                <a:gd name="connsiteX199" fmla="*/ 700804 w 1603731"/>
                <a:gd name="connsiteY199" fmla="*/ 374818 h 2250105"/>
                <a:gd name="connsiteX200" fmla="*/ 754268 w 1603731"/>
                <a:gd name="connsiteY200" fmla="*/ 427006 h 2250105"/>
                <a:gd name="connsiteX201" fmla="*/ 689438 w 1603731"/>
                <a:gd name="connsiteY201" fmla="*/ 335840 h 2250105"/>
                <a:gd name="connsiteX202" fmla="*/ 692800 w 1603731"/>
                <a:gd name="connsiteY202" fmla="*/ 258099 h 2250105"/>
                <a:gd name="connsiteX203" fmla="*/ 665724 w 1603731"/>
                <a:gd name="connsiteY203" fmla="*/ 216399 h 2250105"/>
                <a:gd name="connsiteX204" fmla="*/ 746824 w 1603731"/>
                <a:gd name="connsiteY204" fmla="*/ 218427 h 2250105"/>
                <a:gd name="connsiteX205" fmla="*/ 754934 w 1603731"/>
                <a:gd name="connsiteY205" fmla="*/ 204234 h 2250105"/>
                <a:gd name="connsiteX206" fmla="*/ 758988 w 1603731"/>
                <a:gd name="connsiteY206" fmla="*/ 198152 h 2250105"/>
                <a:gd name="connsiteX207" fmla="*/ 680426 w 1603731"/>
                <a:gd name="connsiteY207" fmla="*/ 188229 h 2250105"/>
                <a:gd name="connsiteX208" fmla="*/ 675861 w 1603731"/>
                <a:gd name="connsiteY208" fmla="*/ 169767 h 2250105"/>
                <a:gd name="connsiteX209" fmla="*/ 706274 w 1603731"/>
                <a:gd name="connsiteY209" fmla="*/ 141382 h 2250105"/>
                <a:gd name="connsiteX210" fmla="*/ 728576 w 1603731"/>
                <a:gd name="connsiteY210" fmla="*/ 123135 h 2250105"/>
                <a:gd name="connsiteX211" fmla="*/ 752906 w 1603731"/>
                <a:gd name="connsiteY211" fmla="*/ 139354 h 2250105"/>
                <a:gd name="connsiteX212" fmla="*/ 773180 w 1603731"/>
                <a:gd name="connsiteY212" fmla="*/ 90694 h 2250105"/>
                <a:gd name="connsiteX213" fmla="*/ 813731 w 1603731"/>
                <a:gd name="connsiteY213" fmla="*/ 108943 h 2250105"/>
                <a:gd name="connsiteX214" fmla="*/ 815758 w 1603731"/>
                <a:gd name="connsiteY214" fmla="*/ 88668 h 2250105"/>
                <a:gd name="connsiteX215" fmla="*/ 823868 w 1603731"/>
                <a:gd name="connsiteY215" fmla="*/ 60283 h 2250105"/>
                <a:gd name="connsiteX216" fmla="*/ 856985 w 1603731"/>
                <a:gd name="connsiteY216" fmla="*/ 120333 h 2250105"/>
                <a:gd name="connsiteX217" fmla="*/ 866446 w 1603731"/>
                <a:gd name="connsiteY217" fmla="*/ 82585 h 2250105"/>
                <a:gd name="connsiteX218" fmla="*/ 860363 w 1603731"/>
                <a:gd name="connsiteY218" fmla="*/ 42036 h 2250105"/>
                <a:gd name="connsiteX219" fmla="*/ 909023 w 1603731"/>
                <a:gd name="connsiteY219" fmla="*/ 19732 h 2250105"/>
                <a:gd name="connsiteX220" fmla="*/ 949573 w 1603731"/>
                <a:gd name="connsiteY220" fmla="*/ 21760 h 2250105"/>
                <a:gd name="connsiteX221" fmla="*/ 1004783 w 1603731"/>
                <a:gd name="connsiteY22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91448 w 1603731"/>
                <a:gd name="connsiteY183" fmla="*/ 806376 h 2250105"/>
                <a:gd name="connsiteX184" fmla="*/ 220471 w 1603731"/>
                <a:gd name="connsiteY184" fmla="*/ 670116 h 2250105"/>
                <a:gd name="connsiteX185" fmla="*/ 147029 w 1603731"/>
                <a:gd name="connsiteY185" fmla="*/ 630485 h 2250105"/>
                <a:gd name="connsiteX186" fmla="*/ 190714 w 1603731"/>
                <a:gd name="connsiteY186" fmla="*/ 552578 h 2250105"/>
                <a:gd name="connsiteX187" fmla="*/ 219675 w 1603731"/>
                <a:gd name="connsiteY187" fmla="*/ 556428 h 2250105"/>
                <a:gd name="connsiteX188" fmla="*/ 231105 w 1603731"/>
                <a:gd name="connsiteY188" fmla="*/ 560238 h 2250105"/>
                <a:gd name="connsiteX189" fmla="*/ 214945 w 1603731"/>
                <a:gd name="connsiteY189" fmla="*/ 530290 h 2250105"/>
                <a:gd name="connsiteX190" fmla="*/ 286532 w 1603731"/>
                <a:gd name="connsiteY190" fmla="*/ 483741 h 2250105"/>
                <a:gd name="connsiteX191" fmla="*/ 275167 w 1603731"/>
                <a:gd name="connsiteY191" fmla="*/ 410548 h 2250105"/>
                <a:gd name="connsiteX192" fmla="*/ 341438 w 1603731"/>
                <a:gd name="connsiteY192" fmla="*/ 364207 h 2250105"/>
                <a:gd name="connsiteX193" fmla="*/ 398745 w 1603731"/>
                <a:gd name="connsiteY193" fmla="*/ 390693 h 2250105"/>
                <a:gd name="connsiteX194" fmla="*/ 409404 w 1603731"/>
                <a:gd name="connsiteY194" fmla="*/ 323631 h 2250105"/>
                <a:gd name="connsiteX195" fmla="*/ 471135 w 1603731"/>
                <a:gd name="connsiteY195" fmla="*/ 377358 h 2250105"/>
                <a:gd name="connsiteX196" fmla="*/ 501672 w 1603731"/>
                <a:gd name="connsiteY196" fmla="*/ 314885 h 2250105"/>
                <a:gd name="connsiteX197" fmla="*/ 532566 w 1603731"/>
                <a:gd name="connsiteY197" fmla="*/ 392575 h 2250105"/>
                <a:gd name="connsiteX198" fmla="*/ 600437 w 1603731"/>
                <a:gd name="connsiteY198" fmla="*/ 292530 h 2250105"/>
                <a:gd name="connsiteX199" fmla="*/ 661906 w 1603731"/>
                <a:gd name="connsiteY199" fmla="*/ 359876 h 2250105"/>
                <a:gd name="connsiteX200" fmla="*/ 700804 w 1603731"/>
                <a:gd name="connsiteY200" fmla="*/ 374818 h 2250105"/>
                <a:gd name="connsiteX201" fmla="*/ 754268 w 1603731"/>
                <a:gd name="connsiteY201" fmla="*/ 427006 h 2250105"/>
                <a:gd name="connsiteX202" fmla="*/ 689438 w 1603731"/>
                <a:gd name="connsiteY202" fmla="*/ 335840 h 2250105"/>
                <a:gd name="connsiteX203" fmla="*/ 692800 w 1603731"/>
                <a:gd name="connsiteY203" fmla="*/ 258099 h 2250105"/>
                <a:gd name="connsiteX204" fmla="*/ 665724 w 1603731"/>
                <a:gd name="connsiteY204" fmla="*/ 216399 h 2250105"/>
                <a:gd name="connsiteX205" fmla="*/ 746824 w 1603731"/>
                <a:gd name="connsiteY205" fmla="*/ 218427 h 2250105"/>
                <a:gd name="connsiteX206" fmla="*/ 754934 w 1603731"/>
                <a:gd name="connsiteY206" fmla="*/ 204234 h 2250105"/>
                <a:gd name="connsiteX207" fmla="*/ 758988 w 1603731"/>
                <a:gd name="connsiteY207" fmla="*/ 198152 h 2250105"/>
                <a:gd name="connsiteX208" fmla="*/ 680426 w 1603731"/>
                <a:gd name="connsiteY208" fmla="*/ 188229 h 2250105"/>
                <a:gd name="connsiteX209" fmla="*/ 675861 w 1603731"/>
                <a:gd name="connsiteY209" fmla="*/ 169767 h 2250105"/>
                <a:gd name="connsiteX210" fmla="*/ 706274 w 1603731"/>
                <a:gd name="connsiteY210" fmla="*/ 141382 h 2250105"/>
                <a:gd name="connsiteX211" fmla="*/ 728576 w 1603731"/>
                <a:gd name="connsiteY211" fmla="*/ 123135 h 2250105"/>
                <a:gd name="connsiteX212" fmla="*/ 752906 w 1603731"/>
                <a:gd name="connsiteY212" fmla="*/ 139354 h 2250105"/>
                <a:gd name="connsiteX213" fmla="*/ 773180 w 1603731"/>
                <a:gd name="connsiteY213" fmla="*/ 90694 h 2250105"/>
                <a:gd name="connsiteX214" fmla="*/ 813731 w 1603731"/>
                <a:gd name="connsiteY214" fmla="*/ 108943 h 2250105"/>
                <a:gd name="connsiteX215" fmla="*/ 815758 w 1603731"/>
                <a:gd name="connsiteY215" fmla="*/ 88668 h 2250105"/>
                <a:gd name="connsiteX216" fmla="*/ 823868 w 1603731"/>
                <a:gd name="connsiteY216" fmla="*/ 60283 h 2250105"/>
                <a:gd name="connsiteX217" fmla="*/ 856985 w 1603731"/>
                <a:gd name="connsiteY217" fmla="*/ 120333 h 2250105"/>
                <a:gd name="connsiteX218" fmla="*/ 866446 w 1603731"/>
                <a:gd name="connsiteY218" fmla="*/ 82585 h 2250105"/>
                <a:gd name="connsiteX219" fmla="*/ 860363 w 1603731"/>
                <a:gd name="connsiteY219" fmla="*/ 42036 h 2250105"/>
                <a:gd name="connsiteX220" fmla="*/ 909023 w 1603731"/>
                <a:gd name="connsiteY220" fmla="*/ 19732 h 2250105"/>
                <a:gd name="connsiteX221" fmla="*/ 949573 w 1603731"/>
                <a:gd name="connsiteY221" fmla="*/ 21760 h 2250105"/>
                <a:gd name="connsiteX222" fmla="*/ 1004783 w 1603731"/>
                <a:gd name="connsiteY22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103568 w 1603731"/>
                <a:gd name="connsiteY181" fmla="*/ 823071 h 2250105"/>
                <a:gd name="connsiteX182" fmla="*/ 128438 w 1603731"/>
                <a:gd name="connsiteY182" fmla="*/ 808428 h 2250105"/>
                <a:gd name="connsiteX183" fmla="*/ 156823 w 1603731"/>
                <a:gd name="connsiteY183" fmla="*/ 800318 h 2250105"/>
                <a:gd name="connsiteX184" fmla="*/ 191448 w 1603731"/>
                <a:gd name="connsiteY184" fmla="*/ 806376 h 2250105"/>
                <a:gd name="connsiteX185" fmla="*/ 220471 w 1603731"/>
                <a:gd name="connsiteY185" fmla="*/ 670116 h 2250105"/>
                <a:gd name="connsiteX186" fmla="*/ 147029 w 1603731"/>
                <a:gd name="connsiteY186" fmla="*/ 630485 h 2250105"/>
                <a:gd name="connsiteX187" fmla="*/ 190714 w 1603731"/>
                <a:gd name="connsiteY187" fmla="*/ 552578 h 2250105"/>
                <a:gd name="connsiteX188" fmla="*/ 219675 w 1603731"/>
                <a:gd name="connsiteY188" fmla="*/ 556428 h 2250105"/>
                <a:gd name="connsiteX189" fmla="*/ 231105 w 1603731"/>
                <a:gd name="connsiteY189" fmla="*/ 560238 h 2250105"/>
                <a:gd name="connsiteX190" fmla="*/ 214945 w 1603731"/>
                <a:gd name="connsiteY190" fmla="*/ 530290 h 2250105"/>
                <a:gd name="connsiteX191" fmla="*/ 286532 w 1603731"/>
                <a:gd name="connsiteY191" fmla="*/ 483741 h 2250105"/>
                <a:gd name="connsiteX192" fmla="*/ 275167 w 1603731"/>
                <a:gd name="connsiteY192" fmla="*/ 410548 h 2250105"/>
                <a:gd name="connsiteX193" fmla="*/ 341438 w 1603731"/>
                <a:gd name="connsiteY193" fmla="*/ 364207 h 2250105"/>
                <a:gd name="connsiteX194" fmla="*/ 398745 w 1603731"/>
                <a:gd name="connsiteY194" fmla="*/ 390693 h 2250105"/>
                <a:gd name="connsiteX195" fmla="*/ 409404 w 1603731"/>
                <a:gd name="connsiteY195" fmla="*/ 323631 h 2250105"/>
                <a:gd name="connsiteX196" fmla="*/ 471135 w 1603731"/>
                <a:gd name="connsiteY196" fmla="*/ 377358 h 2250105"/>
                <a:gd name="connsiteX197" fmla="*/ 501672 w 1603731"/>
                <a:gd name="connsiteY197" fmla="*/ 314885 h 2250105"/>
                <a:gd name="connsiteX198" fmla="*/ 532566 w 1603731"/>
                <a:gd name="connsiteY198" fmla="*/ 392575 h 2250105"/>
                <a:gd name="connsiteX199" fmla="*/ 600437 w 1603731"/>
                <a:gd name="connsiteY199" fmla="*/ 292530 h 2250105"/>
                <a:gd name="connsiteX200" fmla="*/ 661906 w 1603731"/>
                <a:gd name="connsiteY200" fmla="*/ 359876 h 2250105"/>
                <a:gd name="connsiteX201" fmla="*/ 700804 w 1603731"/>
                <a:gd name="connsiteY201" fmla="*/ 374818 h 2250105"/>
                <a:gd name="connsiteX202" fmla="*/ 754268 w 1603731"/>
                <a:gd name="connsiteY202" fmla="*/ 427006 h 2250105"/>
                <a:gd name="connsiteX203" fmla="*/ 689438 w 1603731"/>
                <a:gd name="connsiteY203" fmla="*/ 335840 h 2250105"/>
                <a:gd name="connsiteX204" fmla="*/ 692800 w 1603731"/>
                <a:gd name="connsiteY204" fmla="*/ 258099 h 2250105"/>
                <a:gd name="connsiteX205" fmla="*/ 665724 w 1603731"/>
                <a:gd name="connsiteY205" fmla="*/ 216399 h 2250105"/>
                <a:gd name="connsiteX206" fmla="*/ 746824 w 1603731"/>
                <a:gd name="connsiteY206" fmla="*/ 218427 h 2250105"/>
                <a:gd name="connsiteX207" fmla="*/ 754934 w 1603731"/>
                <a:gd name="connsiteY207" fmla="*/ 204234 h 2250105"/>
                <a:gd name="connsiteX208" fmla="*/ 758988 w 1603731"/>
                <a:gd name="connsiteY208" fmla="*/ 198152 h 2250105"/>
                <a:gd name="connsiteX209" fmla="*/ 680426 w 1603731"/>
                <a:gd name="connsiteY209" fmla="*/ 188229 h 2250105"/>
                <a:gd name="connsiteX210" fmla="*/ 675861 w 1603731"/>
                <a:gd name="connsiteY210" fmla="*/ 169767 h 2250105"/>
                <a:gd name="connsiteX211" fmla="*/ 706274 w 1603731"/>
                <a:gd name="connsiteY211" fmla="*/ 141382 h 2250105"/>
                <a:gd name="connsiteX212" fmla="*/ 728576 w 1603731"/>
                <a:gd name="connsiteY212" fmla="*/ 123135 h 2250105"/>
                <a:gd name="connsiteX213" fmla="*/ 752906 w 1603731"/>
                <a:gd name="connsiteY213" fmla="*/ 139354 h 2250105"/>
                <a:gd name="connsiteX214" fmla="*/ 773180 w 1603731"/>
                <a:gd name="connsiteY214" fmla="*/ 90694 h 2250105"/>
                <a:gd name="connsiteX215" fmla="*/ 813731 w 1603731"/>
                <a:gd name="connsiteY215" fmla="*/ 108943 h 2250105"/>
                <a:gd name="connsiteX216" fmla="*/ 815758 w 1603731"/>
                <a:gd name="connsiteY216" fmla="*/ 88668 h 2250105"/>
                <a:gd name="connsiteX217" fmla="*/ 823868 w 1603731"/>
                <a:gd name="connsiteY217" fmla="*/ 60283 h 2250105"/>
                <a:gd name="connsiteX218" fmla="*/ 856985 w 1603731"/>
                <a:gd name="connsiteY218" fmla="*/ 120333 h 2250105"/>
                <a:gd name="connsiteX219" fmla="*/ 866446 w 1603731"/>
                <a:gd name="connsiteY219" fmla="*/ 82585 h 2250105"/>
                <a:gd name="connsiteX220" fmla="*/ 860363 w 1603731"/>
                <a:gd name="connsiteY220" fmla="*/ 42036 h 2250105"/>
                <a:gd name="connsiteX221" fmla="*/ 909023 w 1603731"/>
                <a:gd name="connsiteY221" fmla="*/ 19732 h 2250105"/>
                <a:gd name="connsiteX222" fmla="*/ 949573 w 1603731"/>
                <a:gd name="connsiteY222" fmla="*/ 21760 h 2250105"/>
                <a:gd name="connsiteX223" fmla="*/ 1004783 w 1603731"/>
                <a:gd name="connsiteY22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0 w 1603731"/>
                <a:gd name="connsiteY179" fmla="*/ 926148 h 2250105"/>
                <a:gd name="connsiteX180" fmla="*/ 3202 w 1603731"/>
                <a:gd name="connsiteY180" fmla="*/ 879806 h 2250105"/>
                <a:gd name="connsiteX181" fmla="*/ 81805 w 1603731"/>
                <a:gd name="connsiteY181" fmla="*/ 846950 h 2250105"/>
                <a:gd name="connsiteX182" fmla="*/ 103568 w 1603731"/>
                <a:gd name="connsiteY182" fmla="*/ 823071 h 2250105"/>
                <a:gd name="connsiteX183" fmla="*/ 128438 w 1603731"/>
                <a:gd name="connsiteY183" fmla="*/ 808428 h 2250105"/>
                <a:gd name="connsiteX184" fmla="*/ 156823 w 1603731"/>
                <a:gd name="connsiteY184" fmla="*/ 800318 h 2250105"/>
                <a:gd name="connsiteX185" fmla="*/ 191448 w 1603731"/>
                <a:gd name="connsiteY185" fmla="*/ 806376 h 2250105"/>
                <a:gd name="connsiteX186" fmla="*/ 220471 w 1603731"/>
                <a:gd name="connsiteY186" fmla="*/ 670116 h 2250105"/>
                <a:gd name="connsiteX187" fmla="*/ 147029 w 1603731"/>
                <a:gd name="connsiteY187" fmla="*/ 630485 h 2250105"/>
                <a:gd name="connsiteX188" fmla="*/ 190714 w 1603731"/>
                <a:gd name="connsiteY188" fmla="*/ 552578 h 2250105"/>
                <a:gd name="connsiteX189" fmla="*/ 219675 w 1603731"/>
                <a:gd name="connsiteY189" fmla="*/ 556428 h 2250105"/>
                <a:gd name="connsiteX190" fmla="*/ 231105 w 1603731"/>
                <a:gd name="connsiteY190" fmla="*/ 560238 h 2250105"/>
                <a:gd name="connsiteX191" fmla="*/ 214945 w 1603731"/>
                <a:gd name="connsiteY191" fmla="*/ 530290 h 2250105"/>
                <a:gd name="connsiteX192" fmla="*/ 286532 w 1603731"/>
                <a:gd name="connsiteY192" fmla="*/ 483741 h 2250105"/>
                <a:gd name="connsiteX193" fmla="*/ 275167 w 1603731"/>
                <a:gd name="connsiteY193" fmla="*/ 410548 h 2250105"/>
                <a:gd name="connsiteX194" fmla="*/ 341438 w 1603731"/>
                <a:gd name="connsiteY194" fmla="*/ 364207 h 2250105"/>
                <a:gd name="connsiteX195" fmla="*/ 398745 w 1603731"/>
                <a:gd name="connsiteY195" fmla="*/ 390693 h 2250105"/>
                <a:gd name="connsiteX196" fmla="*/ 409404 w 1603731"/>
                <a:gd name="connsiteY196" fmla="*/ 323631 h 2250105"/>
                <a:gd name="connsiteX197" fmla="*/ 471135 w 1603731"/>
                <a:gd name="connsiteY197" fmla="*/ 377358 h 2250105"/>
                <a:gd name="connsiteX198" fmla="*/ 501672 w 1603731"/>
                <a:gd name="connsiteY198" fmla="*/ 314885 h 2250105"/>
                <a:gd name="connsiteX199" fmla="*/ 532566 w 1603731"/>
                <a:gd name="connsiteY199" fmla="*/ 392575 h 2250105"/>
                <a:gd name="connsiteX200" fmla="*/ 600437 w 1603731"/>
                <a:gd name="connsiteY200" fmla="*/ 292530 h 2250105"/>
                <a:gd name="connsiteX201" fmla="*/ 661906 w 1603731"/>
                <a:gd name="connsiteY201" fmla="*/ 359876 h 2250105"/>
                <a:gd name="connsiteX202" fmla="*/ 700804 w 1603731"/>
                <a:gd name="connsiteY202" fmla="*/ 374818 h 2250105"/>
                <a:gd name="connsiteX203" fmla="*/ 754268 w 1603731"/>
                <a:gd name="connsiteY203" fmla="*/ 427006 h 2250105"/>
                <a:gd name="connsiteX204" fmla="*/ 689438 w 1603731"/>
                <a:gd name="connsiteY204" fmla="*/ 335840 h 2250105"/>
                <a:gd name="connsiteX205" fmla="*/ 692800 w 1603731"/>
                <a:gd name="connsiteY205" fmla="*/ 258099 h 2250105"/>
                <a:gd name="connsiteX206" fmla="*/ 665724 w 1603731"/>
                <a:gd name="connsiteY206" fmla="*/ 216399 h 2250105"/>
                <a:gd name="connsiteX207" fmla="*/ 746824 w 1603731"/>
                <a:gd name="connsiteY207" fmla="*/ 218427 h 2250105"/>
                <a:gd name="connsiteX208" fmla="*/ 754934 w 1603731"/>
                <a:gd name="connsiteY208" fmla="*/ 204234 h 2250105"/>
                <a:gd name="connsiteX209" fmla="*/ 758988 w 1603731"/>
                <a:gd name="connsiteY209" fmla="*/ 198152 h 2250105"/>
                <a:gd name="connsiteX210" fmla="*/ 680426 w 1603731"/>
                <a:gd name="connsiteY210" fmla="*/ 188229 h 2250105"/>
                <a:gd name="connsiteX211" fmla="*/ 675861 w 1603731"/>
                <a:gd name="connsiteY211" fmla="*/ 169767 h 2250105"/>
                <a:gd name="connsiteX212" fmla="*/ 706274 w 1603731"/>
                <a:gd name="connsiteY212" fmla="*/ 141382 h 2250105"/>
                <a:gd name="connsiteX213" fmla="*/ 728576 w 1603731"/>
                <a:gd name="connsiteY213" fmla="*/ 123135 h 2250105"/>
                <a:gd name="connsiteX214" fmla="*/ 752906 w 1603731"/>
                <a:gd name="connsiteY214" fmla="*/ 139354 h 2250105"/>
                <a:gd name="connsiteX215" fmla="*/ 773180 w 1603731"/>
                <a:gd name="connsiteY215" fmla="*/ 90694 h 2250105"/>
                <a:gd name="connsiteX216" fmla="*/ 813731 w 1603731"/>
                <a:gd name="connsiteY216" fmla="*/ 108943 h 2250105"/>
                <a:gd name="connsiteX217" fmla="*/ 815758 w 1603731"/>
                <a:gd name="connsiteY217" fmla="*/ 88668 h 2250105"/>
                <a:gd name="connsiteX218" fmla="*/ 823868 w 1603731"/>
                <a:gd name="connsiteY218" fmla="*/ 60283 h 2250105"/>
                <a:gd name="connsiteX219" fmla="*/ 856985 w 1603731"/>
                <a:gd name="connsiteY219" fmla="*/ 120333 h 2250105"/>
                <a:gd name="connsiteX220" fmla="*/ 866446 w 1603731"/>
                <a:gd name="connsiteY220" fmla="*/ 82585 h 2250105"/>
                <a:gd name="connsiteX221" fmla="*/ 860363 w 1603731"/>
                <a:gd name="connsiteY221" fmla="*/ 42036 h 2250105"/>
                <a:gd name="connsiteX222" fmla="*/ 909023 w 1603731"/>
                <a:gd name="connsiteY222" fmla="*/ 19732 h 2250105"/>
                <a:gd name="connsiteX223" fmla="*/ 949573 w 1603731"/>
                <a:gd name="connsiteY223" fmla="*/ 21760 h 2250105"/>
                <a:gd name="connsiteX224" fmla="*/ 1004783 w 1603731"/>
                <a:gd name="connsiteY22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0 w 1603731"/>
                <a:gd name="connsiteY180" fmla="*/ 926148 h 2250105"/>
                <a:gd name="connsiteX181" fmla="*/ 3202 w 1603731"/>
                <a:gd name="connsiteY181" fmla="*/ 879806 h 2250105"/>
                <a:gd name="connsiteX182" fmla="*/ 81805 w 1603731"/>
                <a:gd name="connsiteY182" fmla="*/ 846950 h 2250105"/>
                <a:gd name="connsiteX183" fmla="*/ 103568 w 1603731"/>
                <a:gd name="connsiteY183" fmla="*/ 823071 h 2250105"/>
                <a:gd name="connsiteX184" fmla="*/ 128438 w 1603731"/>
                <a:gd name="connsiteY184" fmla="*/ 808428 h 2250105"/>
                <a:gd name="connsiteX185" fmla="*/ 156823 w 1603731"/>
                <a:gd name="connsiteY185" fmla="*/ 800318 h 2250105"/>
                <a:gd name="connsiteX186" fmla="*/ 191448 w 1603731"/>
                <a:gd name="connsiteY186" fmla="*/ 806376 h 2250105"/>
                <a:gd name="connsiteX187" fmla="*/ 220471 w 1603731"/>
                <a:gd name="connsiteY187" fmla="*/ 670116 h 2250105"/>
                <a:gd name="connsiteX188" fmla="*/ 147029 w 1603731"/>
                <a:gd name="connsiteY188" fmla="*/ 630485 h 2250105"/>
                <a:gd name="connsiteX189" fmla="*/ 190714 w 1603731"/>
                <a:gd name="connsiteY189" fmla="*/ 552578 h 2250105"/>
                <a:gd name="connsiteX190" fmla="*/ 219675 w 1603731"/>
                <a:gd name="connsiteY190" fmla="*/ 556428 h 2250105"/>
                <a:gd name="connsiteX191" fmla="*/ 231105 w 1603731"/>
                <a:gd name="connsiteY191" fmla="*/ 560238 h 2250105"/>
                <a:gd name="connsiteX192" fmla="*/ 214945 w 1603731"/>
                <a:gd name="connsiteY192" fmla="*/ 530290 h 2250105"/>
                <a:gd name="connsiteX193" fmla="*/ 286532 w 1603731"/>
                <a:gd name="connsiteY193" fmla="*/ 483741 h 2250105"/>
                <a:gd name="connsiteX194" fmla="*/ 275167 w 1603731"/>
                <a:gd name="connsiteY194" fmla="*/ 410548 h 2250105"/>
                <a:gd name="connsiteX195" fmla="*/ 341438 w 1603731"/>
                <a:gd name="connsiteY195" fmla="*/ 364207 h 2250105"/>
                <a:gd name="connsiteX196" fmla="*/ 398745 w 1603731"/>
                <a:gd name="connsiteY196" fmla="*/ 390693 h 2250105"/>
                <a:gd name="connsiteX197" fmla="*/ 409404 w 1603731"/>
                <a:gd name="connsiteY197" fmla="*/ 323631 h 2250105"/>
                <a:gd name="connsiteX198" fmla="*/ 471135 w 1603731"/>
                <a:gd name="connsiteY198" fmla="*/ 377358 h 2250105"/>
                <a:gd name="connsiteX199" fmla="*/ 501672 w 1603731"/>
                <a:gd name="connsiteY199" fmla="*/ 314885 h 2250105"/>
                <a:gd name="connsiteX200" fmla="*/ 532566 w 1603731"/>
                <a:gd name="connsiteY200" fmla="*/ 392575 h 2250105"/>
                <a:gd name="connsiteX201" fmla="*/ 600437 w 1603731"/>
                <a:gd name="connsiteY201" fmla="*/ 292530 h 2250105"/>
                <a:gd name="connsiteX202" fmla="*/ 661906 w 1603731"/>
                <a:gd name="connsiteY202" fmla="*/ 359876 h 2250105"/>
                <a:gd name="connsiteX203" fmla="*/ 700804 w 1603731"/>
                <a:gd name="connsiteY203" fmla="*/ 374818 h 2250105"/>
                <a:gd name="connsiteX204" fmla="*/ 754268 w 1603731"/>
                <a:gd name="connsiteY204" fmla="*/ 427006 h 2250105"/>
                <a:gd name="connsiteX205" fmla="*/ 689438 w 1603731"/>
                <a:gd name="connsiteY205" fmla="*/ 335840 h 2250105"/>
                <a:gd name="connsiteX206" fmla="*/ 692800 w 1603731"/>
                <a:gd name="connsiteY206" fmla="*/ 258099 h 2250105"/>
                <a:gd name="connsiteX207" fmla="*/ 665724 w 1603731"/>
                <a:gd name="connsiteY207" fmla="*/ 216399 h 2250105"/>
                <a:gd name="connsiteX208" fmla="*/ 746824 w 1603731"/>
                <a:gd name="connsiteY208" fmla="*/ 218427 h 2250105"/>
                <a:gd name="connsiteX209" fmla="*/ 754934 w 1603731"/>
                <a:gd name="connsiteY209" fmla="*/ 204234 h 2250105"/>
                <a:gd name="connsiteX210" fmla="*/ 758988 w 1603731"/>
                <a:gd name="connsiteY210" fmla="*/ 198152 h 2250105"/>
                <a:gd name="connsiteX211" fmla="*/ 680426 w 1603731"/>
                <a:gd name="connsiteY211" fmla="*/ 188229 h 2250105"/>
                <a:gd name="connsiteX212" fmla="*/ 675861 w 1603731"/>
                <a:gd name="connsiteY212" fmla="*/ 169767 h 2250105"/>
                <a:gd name="connsiteX213" fmla="*/ 706274 w 1603731"/>
                <a:gd name="connsiteY213" fmla="*/ 141382 h 2250105"/>
                <a:gd name="connsiteX214" fmla="*/ 728576 w 1603731"/>
                <a:gd name="connsiteY214" fmla="*/ 123135 h 2250105"/>
                <a:gd name="connsiteX215" fmla="*/ 752906 w 1603731"/>
                <a:gd name="connsiteY215" fmla="*/ 139354 h 2250105"/>
                <a:gd name="connsiteX216" fmla="*/ 773180 w 1603731"/>
                <a:gd name="connsiteY216" fmla="*/ 90694 h 2250105"/>
                <a:gd name="connsiteX217" fmla="*/ 813731 w 1603731"/>
                <a:gd name="connsiteY217" fmla="*/ 108943 h 2250105"/>
                <a:gd name="connsiteX218" fmla="*/ 815758 w 1603731"/>
                <a:gd name="connsiteY218" fmla="*/ 88668 h 2250105"/>
                <a:gd name="connsiteX219" fmla="*/ 823868 w 1603731"/>
                <a:gd name="connsiteY219" fmla="*/ 60283 h 2250105"/>
                <a:gd name="connsiteX220" fmla="*/ 856985 w 1603731"/>
                <a:gd name="connsiteY220" fmla="*/ 120333 h 2250105"/>
                <a:gd name="connsiteX221" fmla="*/ 866446 w 1603731"/>
                <a:gd name="connsiteY221" fmla="*/ 82585 h 2250105"/>
                <a:gd name="connsiteX222" fmla="*/ 860363 w 1603731"/>
                <a:gd name="connsiteY222" fmla="*/ 42036 h 2250105"/>
                <a:gd name="connsiteX223" fmla="*/ 909023 w 1603731"/>
                <a:gd name="connsiteY223" fmla="*/ 19732 h 2250105"/>
                <a:gd name="connsiteX224" fmla="*/ 949573 w 1603731"/>
                <a:gd name="connsiteY224" fmla="*/ 21760 h 2250105"/>
                <a:gd name="connsiteX225" fmla="*/ 1004783 w 1603731"/>
                <a:gd name="connsiteY22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7200 w 1603731"/>
                <a:gd name="connsiteY179" fmla="*/ 940215 h 2250105"/>
                <a:gd name="connsiteX180" fmla="*/ 12871 w 1603731"/>
                <a:gd name="connsiteY180" fmla="*/ 938187 h 2250105"/>
                <a:gd name="connsiteX181" fmla="*/ 0 w 1603731"/>
                <a:gd name="connsiteY181" fmla="*/ 926148 h 2250105"/>
                <a:gd name="connsiteX182" fmla="*/ 3202 w 1603731"/>
                <a:gd name="connsiteY182" fmla="*/ 879806 h 2250105"/>
                <a:gd name="connsiteX183" fmla="*/ 81805 w 1603731"/>
                <a:gd name="connsiteY183" fmla="*/ 846950 h 2250105"/>
                <a:gd name="connsiteX184" fmla="*/ 103568 w 1603731"/>
                <a:gd name="connsiteY184" fmla="*/ 823071 h 2250105"/>
                <a:gd name="connsiteX185" fmla="*/ 128438 w 1603731"/>
                <a:gd name="connsiteY185" fmla="*/ 808428 h 2250105"/>
                <a:gd name="connsiteX186" fmla="*/ 156823 w 1603731"/>
                <a:gd name="connsiteY186" fmla="*/ 800318 h 2250105"/>
                <a:gd name="connsiteX187" fmla="*/ 191448 w 1603731"/>
                <a:gd name="connsiteY187" fmla="*/ 806376 h 2250105"/>
                <a:gd name="connsiteX188" fmla="*/ 220471 w 1603731"/>
                <a:gd name="connsiteY188" fmla="*/ 670116 h 2250105"/>
                <a:gd name="connsiteX189" fmla="*/ 147029 w 1603731"/>
                <a:gd name="connsiteY189" fmla="*/ 630485 h 2250105"/>
                <a:gd name="connsiteX190" fmla="*/ 190714 w 1603731"/>
                <a:gd name="connsiteY190" fmla="*/ 552578 h 2250105"/>
                <a:gd name="connsiteX191" fmla="*/ 219675 w 1603731"/>
                <a:gd name="connsiteY191" fmla="*/ 556428 h 2250105"/>
                <a:gd name="connsiteX192" fmla="*/ 231105 w 1603731"/>
                <a:gd name="connsiteY192" fmla="*/ 560238 h 2250105"/>
                <a:gd name="connsiteX193" fmla="*/ 214945 w 1603731"/>
                <a:gd name="connsiteY193" fmla="*/ 530290 h 2250105"/>
                <a:gd name="connsiteX194" fmla="*/ 286532 w 1603731"/>
                <a:gd name="connsiteY194" fmla="*/ 483741 h 2250105"/>
                <a:gd name="connsiteX195" fmla="*/ 275167 w 1603731"/>
                <a:gd name="connsiteY195" fmla="*/ 410548 h 2250105"/>
                <a:gd name="connsiteX196" fmla="*/ 341438 w 1603731"/>
                <a:gd name="connsiteY196" fmla="*/ 364207 h 2250105"/>
                <a:gd name="connsiteX197" fmla="*/ 398745 w 1603731"/>
                <a:gd name="connsiteY197" fmla="*/ 390693 h 2250105"/>
                <a:gd name="connsiteX198" fmla="*/ 409404 w 1603731"/>
                <a:gd name="connsiteY198" fmla="*/ 323631 h 2250105"/>
                <a:gd name="connsiteX199" fmla="*/ 471135 w 1603731"/>
                <a:gd name="connsiteY199" fmla="*/ 377358 h 2250105"/>
                <a:gd name="connsiteX200" fmla="*/ 501672 w 1603731"/>
                <a:gd name="connsiteY200" fmla="*/ 314885 h 2250105"/>
                <a:gd name="connsiteX201" fmla="*/ 532566 w 1603731"/>
                <a:gd name="connsiteY201" fmla="*/ 392575 h 2250105"/>
                <a:gd name="connsiteX202" fmla="*/ 600437 w 1603731"/>
                <a:gd name="connsiteY202" fmla="*/ 292530 h 2250105"/>
                <a:gd name="connsiteX203" fmla="*/ 661906 w 1603731"/>
                <a:gd name="connsiteY203" fmla="*/ 359876 h 2250105"/>
                <a:gd name="connsiteX204" fmla="*/ 700804 w 1603731"/>
                <a:gd name="connsiteY204" fmla="*/ 374818 h 2250105"/>
                <a:gd name="connsiteX205" fmla="*/ 754268 w 1603731"/>
                <a:gd name="connsiteY205" fmla="*/ 427006 h 2250105"/>
                <a:gd name="connsiteX206" fmla="*/ 689438 w 1603731"/>
                <a:gd name="connsiteY206" fmla="*/ 335840 h 2250105"/>
                <a:gd name="connsiteX207" fmla="*/ 692800 w 1603731"/>
                <a:gd name="connsiteY207" fmla="*/ 258099 h 2250105"/>
                <a:gd name="connsiteX208" fmla="*/ 665724 w 1603731"/>
                <a:gd name="connsiteY208" fmla="*/ 216399 h 2250105"/>
                <a:gd name="connsiteX209" fmla="*/ 746824 w 1603731"/>
                <a:gd name="connsiteY209" fmla="*/ 218427 h 2250105"/>
                <a:gd name="connsiteX210" fmla="*/ 754934 w 1603731"/>
                <a:gd name="connsiteY210" fmla="*/ 204234 h 2250105"/>
                <a:gd name="connsiteX211" fmla="*/ 758988 w 1603731"/>
                <a:gd name="connsiteY211" fmla="*/ 198152 h 2250105"/>
                <a:gd name="connsiteX212" fmla="*/ 680426 w 1603731"/>
                <a:gd name="connsiteY212" fmla="*/ 188229 h 2250105"/>
                <a:gd name="connsiteX213" fmla="*/ 675861 w 1603731"/>
                <a:gd name="connsiteY213" fmla="*/ 169767 h 2250105"/>
                <a:gd name="connsiteX214" fmla="*/ 706274 w 1603731"/>
                <a:gd name="connsiteY214" fmla="*/ 141382 h 2250105"/>
                <a:gd name="connsiteX215" fmla="*/ 728576 w 1603731"/>
                <a:gd name="connsiteY215" fmla="*/ 123135 h 2250105"/>
                <a:gd name="connsiteX216" fmla="*/ 752906 w 1603731"/>
                <a:gd name="connsiteY216" fmla="*/ 139354 h 2250105"/>
                <a:gd name="connsiteX217" fmla="*/ 773180 w 1603731"/>
                <a:gd name="connsiteY217" fmla="*/ 90694 h 2250105"/>
                <a:gd name="connsiteX218" fmla="*/ 813731 w 1603731"/>
                <a:gd name="connsiteY218" fmla="*/ 108943 h 2250105"/>
                <a:gd name="connsiteX219" fmla="*/ 815758 w 1603731"/>
                <a:gd name="connsiteY219" fmla="*/ 88668 h 2250105"/>
                <a:gd name="connsiteX220" fmla="*/ 823868 w 1603731"/>
                <a:gd name="connsiteY220" fmla="*/ 60283 h 2250105"/>
                <a:gd name="connsiteX221" fmla="*/ 856985 w 1603731"/>
                <a:gd name="connsiteY221" fmla="*/ 120333 h 2250105"/>
                <a:gd name="connsiteX222" fmla="*/ 866446 w 1603731"/>
                <a:gd name="connsiteY222" fmla="*/ 82585 h 2250105"/>
                <a:gd name="connsiteX223" fmla="*/ 860363 w 1603731"/>
                <a:gd name="connsiteY223" fmla="*/ 42036 h 2250105"/>
                <a:gd name="connsiteX224" fmla="*/ 909023 w 1603731"/>
                <a:gd name="connsiteY224" fmla="*/ 19732 h 2250105"/>
                <a:gd name="connsiteX225" fmla="*/ 949573 w 1603731"/>
                <a:gd name="connsiteY225" fmla="*/ 21760 h 2250105"/>
                <a:gd name="connsiteX226" fmla="*/ 1004783 w 1603731"/>
                <a:gd name="connsiteY22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47029 w 1603731"/>
                <a:gd name="connsiteY190" fmla="*/ 630485 h 2250105"/>
                <a:gd name="connsiteX191" fmla="*/ 190714 w 1603731"/>
                <a:gd name="connsiteY191" fmla="*/ 552578 h 2250105"/>
                <a:gd name="connsiteX192" fmla="*/ 219675 w 1603731"/>
                <a:gd name="connsiteY192" fmla="*/ 556428 h 2250105"/>
                <a:gd name="connsiteX193" fmla="*/ 231105 w 1603731"/>
                <a:gd name="connsiteY193" fmla="*/ 560238 h 2250105"/>
                <a:gd name="connsiteX194" fmla="*/ 214945 w 1603731"/>
                <a:gd name="connsiteY194" fmla="*/ 530290 h 2250105"/>
                <a:gd name="connsiteX195" fmla="*/ 286532 w 1603731"/>
                <a:gd name="connsiteY195" fmla="*/ 483741 h 2250105"/>
                <a:gd name="connsiteX196" fmla="*/ 275167 w 1603731"/>
                <a:gd name="connsiteY196" fmla="*/ 410548 h 2250105"/>
                <a:gd name="connsiteX197" fmla="*/ 341438 w 1603731"/>
                <a:gd name="connsiteY197" fmla="*/ 364207 h 2250105"/>
                <a:gd name="connsiteX198" fmla="*/ 398745 w 1603731"/>
                <a:gd name="connsiteY198" fmla="*/ 390693 h 2250105"/>
                <a:gd name="connsiteX199" fmla="*/ 409404 w 1603731"/>
                <a:gd name="connsiteY199" fmla="*/ 323631 h 2250105"/>
                <a:gd name="connsiteX200" fmla="*/ 471135 w 1603731"/>
                <a:gd name="connsiteY200" fmla="*/ 377358 h 2250105"/>
                <a:gd name="connsiteX201" fmla="*/ 501672 w 1603731"/>
                <a:gd name="connsiteY201" fmla="*/ 314885 h 2250105"/>
                <a:gd name="connsiteX202" fmla="*/ 532566 w 1603731"/>
                <a:gd name="connsiteY202" fmla="*/ 392575 h 2250105"/>
                <a:gd name="connsiteX203" fmla="*/ 600437 w 1603731"/>
                <a:gd name="connsiteY203" fmla="*/ 292530 h 2250105"/>
                <a:gd name="connsiteX204" fmla="*/ 661906 w 1603731"/>
                <a:gd name="connsiteY204" fmla="*/ 359876 h 2250105"/>
                <a:gd name="connsiteX205" fmla="*/ 700804 w 1603731"/>
                <a:gd name="connsiteY205" fmla="*/ 374818 h 2250105"/>
                <a:gd name="connsiteX206" fmla="*/ 754268 w 1603731"/>
                <a:gd name="connsiteY206" fmla="*/ 427006 h 2250105"/>
                <a:gd name="connsiteX207" fmla="*/ 689438 w 1603731"/>
                <a:gd name="connsiteY207" fmla="*/ 335840 h 2250105"/>
                <a:gd name="connsiteX208" fmla="*/ 692800 w 1603731"/>
                <a:gd name="connsiteY208" fmla="*/ 258099 h 2250105"/>
                <a:gd name="connsiteX209" fmla="*/ 665724 w 1603731"/>
                <a:gd name="connsiteY209" fmla="*/ 216399 h 2250105"/>
                <a:gd name="connsiteX210" fmla="*/ 746824 w 1603731"/>
                <a:gd name="connsiteY210" fmla="*/ 218427 h 2250105"/>
                <a:gd name="connsiteX211" fmla="*/ 754934 w 1603731"/>
                <a:gd name="connsiteY211" fmla="*/ 204234 h 2250105"/>
                <a:gd name="connsiteX212" fmla="*/ 758988 w 1603731"/>
                <a:gd name="connsiteY212" fmla="*/ 198152 h 2250105"/>
                <a:gd name="connsiteX213" fmla="*/ 680426 w 1603731"/>
                <a:gd name="connsiteY213" fmla="*/ 188229 h 2250105"/>
                <a:gd name="connsiteX214" fmla="*/ 675861 w 1603731"/>
                <a:gd name="connsiteY214" fmla="*/ 169767 h 2250105"/>
                <a:gd name="connsiteX215" fmla="*/ 706274 w 1603731"/>
                <a:gd name="connsiteY215" fmla="*/ 141382 h 2250105"/>
                <a:gd name="connsiteX216" fmla="*/ 728576 w 1603731"/>
                <a:gd name="connsiteY216" fmla="*/ 123135 h 2250105"/>
                <a:gd name="connsiteX217" fmla="*/ 752906 w 1603731"/>
                <a:gd name="connsiteY217" fmla="*/ 139354 h 2250105"/>
                <a:gd name="connsiteX218" fmla="*/ 773180 w 1603731"/>
                <a:gd name="connsiteY218" fmla="*/ 90694 h 2250105"/>
                <a:gd name="connsiteX219" fmla="*/ 813731 w 1603731"/>
                <a:gd name="connsiteY219" fmla="*/ 108943 h 2250105"/>
                <a:gd name="connsiteX220" fmla="*/ 815758 w 1603731"/>
                <a:gd name="connsiteY220" fmla="*/ 88668 h 2250105"/>
                <a:gd name="connsiteX221" fmla="*/ 823868 w 1603731"/>
                <a:gd name="connsiteY221" fmla="*/ 60283 h 2250105"/>
                <a:gd name="connsiteX222" fmla="*/ 856985 w 1603731"/>
                <a:gd name="connsiteY222" fmla="*/ 120333 h 2250105"/>
                <a:gd name="connsiteX223" fmla="*/ 866446 w 1603731"/>
                <a:gd name="connsiteY223" fmla="*/ 82585 h 2250105"/>
                <a:gd name="connsiteX224" fmla="*/ 860363 w 1603731"/>
                <a:gd name="connsiteY224" fmla="*/ 42036 h 2250105"/>
                <a:gd name="connsiteX225" fmla="*/ 909023 w 1603731"/>
                <a:gd name="connsiteY225" fmla="*/ 19732 h 2250105"/>
                <a:gd name="connsiteX226" fmla="*/ 949573 w 1603731"/>
                <a:gd name="connsiteY226" fmla="*/ 21760 h 2250105"/>
                <a:gd name="connsiteX227" fmla="*/ 1004783 w 1603731"/>
                <a:gd name="connsiteY22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164933 w 1603731"/>
                <a:gd name="connsiteY190" fmla="*/ 656366 h 2250105"/>
                <a:gd name="connsiteX191" fmla="*/ 147029 w 1603731"/>
                <a:gd name="connsiteY191" fmla="*/ 630485 h 2250105"/>
                <a:gd name="connsiteX192" fmla="*/ 190714 w 1603731"/>
                <a:gd name="connsiteY192" fmla="*/ 552578 h 2250105"/>
                <a:gd name="connsiteX193" fmla="*/ 219675 w 1603731"/>
                <a:gd name="connsiteY193" fmla="*/ 556428 h 2250105"/>
                <a:gd name="connsiteX194" fmla="*/ 231105 w 1603731"/>
                <a:gd name="connsiteY194" fmla="*/ 560238 h 2250105"/>
                <a:gd name="connsiteX195" fmla="*/ 214945 w 1603731"/>
                <a:gd name="connsiteY195" fmla="*/ 530290 h 2250105"/>
                <a:gd name="connsiteX196" fmla="*/ 286532 w 1603731"/>
                <a:gd name="connsiteY196" fmla="*/ 483741 h 2250105"/>
                <a:gd name="connsiteX197" fmla="*/ 275167 w 1603731"/>
                <a:gd name="connsiteY197" fmla="*/ 410548 h 2250105"/>
                <a:gd name="connsiteX198" fmla="*/ 341438 w 1603731"/>
                <a:gd name="connsiteY198" fmla="*/ 364207 h 2250105"/>
                <a:gd name="connsiteX199" fmla="*/ 398745 w 1603731"/>
                <a:gd name="connsiteY199" fmla="*/ 390693 h 2250105"/>
                <a:gd name="connsiteX200" fmla="*/ 409404 w 1603731"/>
                <a:gd name="connsiteY200" fmla="*/ 323631 h 2250105"/>
                <a:gd name="connsiteX201" fmla="*/ 471135 w 1603731"/>
                <a:gd name="connsiteY201" fmla="*/ 377358 h 2250105"/>
                <a:gd name="connsiteX202" fmla="*/ 501672 w 1603731"/>
                <a:gd name="connsiteY202" fmla="*/ 314885 h 2250105"/>
                <a:gd name="connsiteX203" fmla="*/ 532566 w 1603731"/>
                <a:gd name="connsiteY203" fmla="*/ 392575 h 2250105"/>
                <a:gd name="connsiteX204" fmla="*/ 600437 w 1603731"/>
                <a:gd name="connsiteY204" fmla="*/ 292530 h 2250105"/>
                <a:gd name="connsiteX205" fmla="*/ 661906 w 1603731"/>
                <a:gd name="connsiteY205" fmla="*/ 359876 h 2250105"/>
                <a:gd name="connsiteX206" fmla="*/ 700804 w 1603731"/>
                <a:gd name="connsiteY206" fmla="*/ 374818 h 2250105"/>
                <a:gd name="connsiteX207" fmla="*/ 754268 w 1603731"/>
                <a:gd name="connsiteY207" fmla="*/ 427006 h 2250105"/>
                <a:gd name="connsiteX208" fmla="*/ 689438 w 1603731"/>
                <a:gd name="connsiteY208" fmla="*/ 335840 h 2250105"/>
                <a:gd name="connsiteX209" fmla="*/ 692800 w 1603731"/>
                <a:gd name="connsiteY209" fmla="*/ 258099 h 2250105"/>
                <a:gd name="connsiteX210" fmla="*/ 665724 w 1603731"/>
                <a:gd name="connsiteY210" fmla="*/ 216399 h 2250105"/>
                <a:gd name="connsiteX211" fmla="*/ 746824 w 1603731"/>
                <a:gd name="connsiteY211" fmla="*/ 218427 h 2250105"/>
                <a:gd name="connsiteX212" fmla="*/ 754934 w 1603731"/>
                <a:gd name="connsiteY212" fmla="*/ 204234 h 2250105"/>
                <a:gd name="connsiteX213" fmla="*/ 758988 w 1603731"/>
                <a:gd name="connsiteY213" fmla="*/ 198152 h 2250105"/>
                <a:gd name="connsiteX214" fmla="*/ 680426 w 1603731"/>
                <a:gd name="connsiteY214" fmla="*/ 188229 h 2250105"/>
                <a:gd name="connsiteX215" fmla="*/ 675861 w 1603731"/>
                <a:gd name="connsiteY215" fmla="*/ 169767 h 2250105"/>
                <a:gd name="connsiteX216" fmla="*/ 706274 w 1603731"/>
                <a:gd name="connsiteY216" fmla="*/ 141382 h 2250105"/>
                <a:gd name="connsiteX217" fmla="*/ 728576 w 1603731"/>
                <a:gd name="connsiteY217" fmla="*/ 123135 h 2250105"/>
                <a:gd name="connsiteX218" fmla="*/ 752906 w 1603731"/>
                <a:gd name="connsiteY218" fmla="*/ 139354 h 2250105"/>
                <a:gd name="connsiteX219" fmla="*/ 773180 w 1603731"/>
                <a:gd name="connsiteY219" fmla="*/ 90694 h 2250105"/>
                <a:gd name="connsiteX220" fmla="*/ 813731 w 1603731"/>
                <a:gd name="connsiteY220" fmla="*/ 108943 h 2250105"/>
                <a:gd name="connsiteX221" fmla="*/ 815758 w 1603731"/>
                <a:gd name="connsiteY221" fmla="*/ 88668 h 2250105"/>
                <a:gd name="connsiteX222" fmla="*/ 823868 w 1603731"/>
                <a:gd name="connsiteY222" fmla="*/ 60283 h 2250105"/>
                <a:gd name="connsiteX223" fmla="*/ 856985 w 1603731"/>
                <a:gd name="connsiteY223" fmla="*/ 120333 h 2250105"/>
                <a:gd name="connsiteX224" fmla="*/ 866446 w 1603731"/>
                <a:gd name="connsiteY224" fmla="*/ 82585 h 2250105"/>
                <a:gd name="connsiteX225" fmla="*/ 860363 w 1603731"/>
                <a:gd name="connsiteY225" fmla="*/ 42036 h 2250105"/>
                <a:gd name="connsiteX226" fmla="*/ 909023 w 1603731"/>
                <a:gd name="connsiteY226" fmla="*/ 19732 h 2250105"/>
                <a:gd name="connsiteX227" fmla="*/ 949573 w 1603731"/>
                <a:gd name="connsiteY227" fmla="*/ 21760 h 2250105"/>
                <a:gd name="connsiteX228" fmla="*/ 1004783 w 1603731"/>
                <a:gd name="connsiteY22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90714 w 1603731"/>
                <a:gd name="connsiteY193" fmla="*/ 552578 h 2250105"/>
                <a:gd name="connsiteX194" fmla="*/ 219675 w 1603731"/>
                <a:gd name="connsiteY194" fmla="*/ 556428 h 2250105"/>
                <a:gd name="connsiteX195" fmla="*/ 231105 w 1603731"/>
                <a:gd name="connsiteY195" fmla="*/ 560238 h 2250105"/>
                <a:gd name="connsiteX196" fmla="*/ 214945 w 1603731"/>
                <a:gd name="connsiteY196" fmla="*/ 530290 h 2250105"/>
                <a:gd name="connsiteX197" fmla="*/ 286532 w 1603731"/>
                <a:gd name="connsiteY197" fmla="*/ 483741 h 2250105"/>
                <a:gd name="connsiteX198" fmla="*/ 275167 w 1603731"/>
                <a:gd name="connsiteY198" fmla="*/ 410548 h 2250105"/>
                <a:gd name="connsiteX199" fmla="*/ 341438 w 1603731"/>
                <a:gd name="connsiteY199" fmla="*/ 364207 h 2250105"/>
                <a:gd name="connsiteX200" fmla="*/ 398745 w 1603731"/>
                <a:gd name="connsiteY200" fmla="*/ 390693 h 2250105"/>
                <a:gd name="connsiteX201" fmla="*/ 409404 w 1603731"/>
                <a:gd name="connsiteY201" fmla="*/ 323631 h 2250105"/>
                <a:gd name="connsiteX202" fmla="*/ 471135 w 1603731"/>
                <a:gd name="connsiteY202" fmla="*/ 377358 h 2250105"/>
                <a:gd name="connsiteX203" fmla="*/ 501672 w 1603731"/>
                <a:gd name="connsiteY203" fmla="*/ 314885 h 2250105"/>
                <a:gd name="connsiteX204" fmla="*/ 532566 w 1603731"/>
                <a:gd name="connsiteY204" fmla="*/ 392575 h 2250105"/>
                <a:gd name="connsiteX205" fmla="*/ 600437 w 1603731"/>
                <a:gd name="connsiteY205" fmla="*/ 292530 h 2250105"/>
                <a:gd name="connsiteX206" fmla="*/ 661906 w 1603731"/>
                <a:gd name="connsiteY206" fmla="*/ 359876 h 2250105"/>
                <a:gd name="connsiteX207" fmla="*/ 700804 w 1603731"/>
                <a:gd name="connsiteY207" fmla="*/ 374818 h 2250105"/>
                <a:gd name="connsiteX208" fmla="*/ 754268 w 1603731"/>
                <a:gd name="connsiteY208" fmla="*/ 427006 h 2250105"/>
                <a:gd name="connsiteX209" fmla="*/ 689438 w 1603731"/>
                <a:gd name="connsiteY209" fmla="*/ 335840 h 2250105"/>
                <a:gd name="connsiteX210" fmla="*/ 692800 w 1603731"/>
                <a:gd name="connsiteY210" fmla="*/ 258099 h 2250105"/>
                <a:gd name="connsiteX211" fmla="*/ 665724 w 1603731"/>
                <a:gd name="connsiteY211" fmla="*/ 216399 h 2250105"/>
                <a:gd name="connsiteX212" fmla="*/ 746824 w 1603731"/>
                <a:gd name="connsiteY212" fmla="*/ 218427 h 2250105"/>
                <a:gd name="connsiteX213" fmla="*/ 754934 w 1603731"/>
                <a:gd name="connsiteY213" fmla="*/ 204234 h 2250105"/>
                <a:gd name="connsiteX214" fmla="*/ 758988 w 1603731"/>
                <a:gd name="connsiteY214" fmla="*/ 198152 h 2250105"/>
                <a:gd name="connsiteX215" fmla="*/ 680426 w 1603731"/>
                <a:gd name="connsiteY215" fmla="*/ 188229 h 2250105"/>
                <a:gd name="connsiteX216" fmla="*/ 675861 w 1603731"/>
                <a:gd name="connsiteY216" fmla="*/ 169767 h 2250105"/>
                <a:gd name="connsiteX217" fmla="*/ 706274 w 1603731"/>
                <a:gd name="connsiteY217" fmla="*/ 141382 h 2250105"/>
                <a:gd name="connsiteX218" fmla="*/ 728576 w 1603731"/>
                <a:gd name="connsiteY218" fmla="*/ 123135 h 2250105"/>
                <a:gd name="connsiteX219" fmla="*/ 752906 w 1603731"/>
                <a:gd name="connsiteY219" fmla="*/ 139354 h 2250105"/>
                <a:gd name="connsiteX220" fmla="*/ 773180 w 1603731"/>
                <a:gd name="connsiteY220" fmla="*/ 90694 h 2250105"/>
                <a:gd name="connsiteX221" fmla="*/ 813731 w 1603731"/>
                <a:gd name="connsiteY221" fmla="*/ 108943 h 2250105"/>
                <a:gd name="connsiteX222" fmla="*/ 815758 w 1603731"/>
                <a:gd name="connsiteY222" fmla="*/ 88668 h 2250105"/>
                <a:gd name="connsiteX223" fmla="*/ 823868 w 1603731"/>
                <a:gd name="connsiteY223" fmla="*/ 60283 h 2250105"/>
                <a:gd name="connsiteX224" fmla="*/ 856985 w 1603731"/>
                <a:gd name="connsiteY224" fmla="*/ 120333 h 2250105"/>
                <a:gd name="connsiteX225" fmla="*/ 866446 w 1603731"/>
                <a:gd name="connsiteY225" fmla="*/ 82585 h 2250105"/>
                <a:gd name="connsiteX226" fmla="*/ 860363 w 1603731"/>
                <a:gd name="connsiteY226" fmla="*/ 42036 h 2250105"/>
                <a:gd name="connsiteX227" fmla="*/ 909023 w 1603731"/>
                <a:gd name="connsiteY227" fmla="*/ 19732 h 2250105"/>
                <a:gd name="connsiteX228" fmla="*/ 949573 w 1603731"/>
                <a:gd name="connsiteY228" fmla="*/ 21760 h 2250105"/>
                <a:gd name="connsiteX229" fmla="*/ 1004783 w 1603731"/>
                <a:gd name="connsiteY22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90714 w 1603731"/>
                <a:gd name="connsiteY194" fmla="*/ 552578 h 2250105"/>
                <a:gd name="connsiteX195" fmla="*/ 219675 w 1603731"/>
                <a:gd name="connsiteY195" fmla="*/ 556428 h 2250105"/>
                <a:gd name="connsiteX196" fmla="*/ 231105 w 1603731"/>
                <a:gd name="connsiteY196" fmla="*/ 560238 h 2250105"/>
                <a:gd name="connsiteX197" fmla="*/ 214945 w 1603731"/>
                <a:gd name="connsiteY197" fmla="*/ 530290 h 2250105"/>
                <a:gd name="connsiteX198" fmla="*/ 286532 w 1603731"/>
                <a:gd name="connsiteY198" fmla="*/ 483741 h 2250105"/>
                <a:gd name="connsiteX199" fmla="*/ 275167 w 1603731"/>
                <a:gd name="connsiteY199" fmla="*/ 410548 h 2250105"/>
                <a:gd name="connsiteX200" fmla="*/ 341438 w 1603731"/>
                <a:gd name="connsiteY200" fmla="*/ 364207 h 2250105"/>
                <a:gd name="connsiteX201" fmla="*/ 398745 w 1603731"/>
                <a:gd name="connsiteY201" fmla="*/ 390693 h 2250105"/>
                <a:gd name="connsiteX202" fmla="*/ 409404 w 1603731"/>
                <a:gd name="connsiteY202" fmla="*/ 323631 h 2250105"/>
                <a:gd name="connsiteX203" fmla="*/ 471135 w 1603731"/>
                <a:gd name="connsiteY203" fmla="*/ 377358 h 2250105"/>
                <a:gd name="connsiteX204" fmla="*/ 501672 w 1603731"/>
                <a:gd name="connsiteY204" fmla="*/ 314885 h 2250105"/>
                <a:gd name="connsiteX205" fmla="*/ 532566 w 1603731"/>
                <a:gd name="connsiteY205" fmla="*/ 392575 h 2250105"/>
                <a:gd name="connsiteX206" fmla="*/ 600437 w 1603731"/>
                <a:gd name="connsiteY206" fmla="*/ 292530 h 2250105"/>
                <a:gd name="connsiteX207" fmla="*/ 661906 w 1603731"/>
                <a:gd name="connsiteY207" fmla="*/ 359876 h 2250105"/>
                <a:gd name="connsiteX208" fmla="*/ 700804 w 1603731"/>
                <a:gd name="connsiteY208" fmla="*/ 374818 h 2250105"/>
                <a:gd name="connsiteX209" fmla="*/ 754268 w 1603731"/>
                <a:gd name="connsiteY209" fmla="*/ 427006 h 2250105"/>
                <a:gd name="connsiteX210" fmla="*/ 689438 w 1603731"/>
                <a:gd name="connsiteY210" fmla="*/ 335840 h 2250105"/>
                <a:gd name="connsiteX211" fmla="*/ 692800 w 1603731"/>
                <a:gd name="connsiteY211" fmla="*/ 258099 h 2250105"/>
                <a:gd name="connsiteX212" fmla="*/ 665724 w 1603731"/>
                <a:gd name="connsiteY212" fmla="*/ 216399 h 2250105"/>
                <a:gd name="connsiteX213" fmla="*/ 746824 w 1603731"/>
                <a:gd name="connsiteY213" fmla="*/ 218427 h 2250105"/>
                <a:gd name="connsiteX214" fmla="*/ 754934 w 1603731"/>
                <a:gd name="connsiteY214" fmla="*/ 204234 h 2250105"/>
                <a:gd name="connsiteX215" fmla="*/ 758988 w 1603731"/>
                <a:gd name="connsiteY215" fmla="*/ 198152 h 2250105"/>
                <a:gd name="connsiteX216" fmla="*/ 680426 w 1603731"/>
                <a:gd name="connsiteY216" fmla="*/ 188229 h 2250105"/>
                <a:gd name="connsiteX217" fmla="*/ 675861 w 1603731"/>
                <a:gd name="connsiteY217" fmla="*/ 169767 h 2250105"/>
                <a:gd name="connsiteX218" fmla="*/ 706274 w 1603731"/>
                <a:gd name="connsiteY218" fmla="*/ 141382 h 2250105"/>
                <a:gd name="connsiteX219" fmla="*/ 728576 w 1603731"/>
                <a:gd name="connsiteY219" fmla="*/ 123135 h 2250105"/>
                <a:gd name="connsiteX220" fmla="*/ 752906 w 1603731"/>
                <a:gd name="connsiteY220" fmla="*/ 139354 h 2250105"/>
                <a:gd name="connsiteX221" fmla="*/ 773180 w 1603731"/>
                <a:gd name="connsiteY221" fmla="*/ 90694 h 2250105"/>
                <a:gd name="connsiteX222" fmla="*/ 813731 w 1603731"/>
                <a:gd name="connsiteY222" fmla="*/ 108943 h 2250105"/>
                <a:gd name="connsiteX223" fmla="*/ 815758 w 1603731"/>
                <a:gd name="connsiteY223" fmla="*/ 88668 h 2250105"/>
                <a:gd name="connsiteX224" fmla="*/ 823868 w 1603731"/>
                <a:gd name="connsiteY224" fmla="*/ 60283 h 2250105"/>
                <a:gd name="connsiteX225" fmla="*/ 856985 w 1603731"/>
                <a:gd name="connsiteY225" fmla="*/ 120333 h 2250105"/>
                <a:gd name="connsiteX226" fmla="*/ 866446 w 1603731"/>
                <a:gd name="connsiteY226" fmla="*/ 82585 h 2250105"/>
                <a:gd name="connsiteX227" fmla="*/ 860363 w 1603731"/>
                <a:gd name="connsiteY227" fmla="*/ 42036 h 2250105"/>
                <a:gd name="connsiteX228" fmla="*/ 909023 w 1603731"/>
                <a:gd name="connsiteY228" fmla="*/ 19732 h 2250105"/>
                <a:gd name="connsiteX229" fmla="*/ 949573 w 1603731"/>
                <a:gd name="connsiteY229" fmla="*/ 21760 h 2250105"/>
                <a:gd name="connsiteX230" fmla="*/ 1004783 w 1603731"/>
                <a:gd name="connsiteY23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86532 w 1603731"/>
                <a:gd name="connsiteY199" fmla="*/ 483741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41438 w 1603731"/>
                <a:gd name="connsiteY201" fmla="*/ 364207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98745 w 1603731"/>
                <a:gd name="connsiteY202" fmla="*/ 390693 h 2250105"/>
                <a:gd name="connsiteX203" fmla="*/ 409404 w 1603731"/>
                <a:gd name="connsiteY203" fmla="*/ 323631 h 2250105"/>
                <a:gd name="connsiteX204" fmla="*/ 471135 w 1603731"/>
                <a:gd name="connsiteY204" fmla="*/ 377358 h 2250105"/>
                <a:gd name="connsiteX205" fmla="*/ 501672 w 1603731"/>
                <a:gd name="connsiteY205" fmla="*/ 314885 h 2250105"/>
                <a:gd name="connsiteX206" fmla="*/ 532566 w 1603731"/>
                <a:gd name="connsiteY206" fmla="*/ 392575 h 2250105"/>
                <a:gd name="connsiteX207" fmla="*/ 600437 w 1603731"/>
                <a:gd name="connsiteY207" fmla="*/ 292530 h 2250105"/>
                <a:gd name="connsiteX208" fmla="*/ 661906 w 1603731"/>
                <a:gd name="connsiteY208" fmla="*/ 359876 h 2250105"/>
                <a:gd name="connsiteX209" fmla="*/ 700804 w 1603731"/>
                <a:gd name="connsiteY209" fmla="*/ 374818 h 2250105"/>
                <a:gd name="connsiteX210" fmla="*/ 754268 w 1603731"/>
                <a:gd name="connsiteY210" fmla="*/ 427006 h 2250105"/>
                <a:gd name="connsiteX211" fmla="*/ 689438 w 1603731"/>
                <a:gd name="connsiteY211" fmla="*/ 335840 h 2250105"/>
                <a:gd name="connsiteX212" fmla="*/ 692800 w 1603731"/>
                <a:gd name="connsiteY212" fmla="*/ 258099 h 2250105"/>
                <a:gd name="connsiteX213" fmla="*/ 665724 w 1603731"/>
                <a:gd name="connsiteY213" fmla="*/ 216399 h 2250105"/>
                <a:gd name="connsiteX214" fmla="*/ 746824 w 1603731"/>
                <a:gd name="connsiteY214" fmla="*/ 218427 h 2250105"/>
                <a:gd name="connsiteX215" fmla="*/ 754934 w 1603731"/>
                <a:gd name="connsiteY215" fmla="*/ 204234 h 2250105"/>
                <a:gd name="connsiteX216" fmla="*/ 758988 w 1603731"/>
                <a:gd name="connsiteY216" fmla="*/ 198152 h 2250105"/>
                <a:gd name="connsiteX217" fmla="*/ 680426 w 1603731"/>
                <a:gd name="connsiteY217" fmla="*/ 188229 h 2250105"/>
                <a:gd name="connsiteX218" fmla="*/ 675861 w 1603731"/>
                <a:gd name="connsiteY218" fmla="*/ 169767 h 2250105"/>
                <a:gd name="connsiteX219" fmla="*/ 706274 w 1603731"/>
                <a:gd name="connsiteY219" fmla="*/ 141382 h 2250105"/>
                <a:gd name="connsiteX220" fmla="*/ 728576 w 1603731"/>
                <a:gd name="connsiteY220" fmla="*/ 123135 h 2250105"/>
                <a:gd name="connsiteX221" fmla="*/ 752906 w 1603731"/>
                <a:gd name="connsiteY221" fmla="*/ 139354 h 2250105"/>
                <a:gd name="connsiteX222" fmla="*/ 773180 w 1603731"/>
                <a:gd name="connsiteY222" fmla="*/ 90694 h 2250105"/>
                <a:gd name="connsiteX223" fmla="*/ 813731 w 1603731"/>
                <a:gd name="connsiteY223" fmla="*/ 108943 h 2250105"/>
                <a:gd name="connsiteX224" fmla="*/ 815758 w 1603731"/>
                <a:gd name="connsiteY224" fmla="*/ 88668 h 2250105"/>
                <a:gd name="connsiteX225" fmla="*/ 823868 w 1603731"/>
                <a:gd name="connsiteY225" fmla="*/ 60283 h 2250105"/>
                <a:gd name="connsiteX226" fmla="*/ 856985 w 1603731"/>
                <a:gd name="connsiteY226" fmla="*/ 120333 h 2250105"/>
                <a:gd name="connsiteX227" fmla="*/ 866446 w 1603731"/>
                <a:gd name="connsiteY227" fmla="*/ 82585 h 2250105"/>
                <a:gd name="connsiteX228" fmla="*/ 860363 w 1603731"/>
                <a:gd name="connsiteY228" fmla="*/ 42036 h 2250105"/>
                <a:gd name="connsiteX229" fmla="*/ 909023 w 1603731"/>
                <a:gd name="connsiteY229" fmla="*/ 19732 h 2250105"/>
                <a:gd name="connsiteX230" fmla="*/ 949573 w 1603731"/>
                <a:gd name="connsiteY230" fmla="*/ 21760 h 2250105"/>
                <a:gd name="connsiteX231" fmla="*/ 1004783 w 1603731"/>
                <a:gd name="connsiteY23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98745 w 1603731"/>
                <a:gd name="connsiteY203" fmla="*/ 39069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409404 w 1603731"/>
                <a:gd name="connsiteY204" fmla="*/ 323631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71135 w 1603731"/>
                <a:gd name="connsiteY205" fmla="*/ 377358 h 2250105"/>
                <a:gd name="connsiteX206" fmla="*/ 501672 w 1603731"/>
                <a:gd name="connsiteY206" fmla="*/ 314885 h 2250105"/>
                <a:gd name="connsiteX207" fmla="*/ 532566 w 1603731"/>
                <a:gd name="connsiteY207" fmla="*/ 392575 h 2250105"/>
                <a:gd name="connsiteX208" fmla="*/ 600437 w 1603731"/>
                <a:gd name="connsiteY208" fmla="*/ 292530 h 2250105"/>
                <a:gd name="connsiteX209" fmla="*/ 661906 w 1603731"/>
                <a:gd name="connsiteY209" fmla="*/ 359876 h 2250105"/>
                <a:gd name="connsiteX210" fmla="*/ 700804 w 1603731"/>
                <a:gd name="connsiteY210" fmla="*/ 374818 h 2250105"/>
                <a:gd name="connsiteX211" fmla="*/ 754268 w 1603731"/>
                <a:gd name="connsiteY211" fmla="*/ 427006 h 2250105"/>
                <a:gd name="connsiteX212" fmla="*/ 689438 w 1603731"/>
                <a:gd name="connsiteY212" fmla="*/ 335840 h 2250105"/>
                <a:gd name="connsiteX213" fmla="*/ 692800 w 1603731"/>
                <a:gd name="connsiteY213" fmla="*/ 258099 h 2250105"/>
                <a:gd name="connsiteX214" fmla="*/ 665724 w 1603731"/>
                <a:gd name="connsiteY214" fmla="*/ 216399 h 2250105"/>
                <a:gd name="connsiteX215" fmla="*/ 746824 w 1603731"/>
                <a:gd name="connsiteY215" fmla="*/ 218427 h 2250105"/>
                <a:gd name="connsiteX216" fmla="*/ 754934 w 1603731"/>
                <a:gd name="connsiteY216" fmla="*/ 204234 h 2250105"/>
                <a:gd name="connsiteX217" fmla="*/ 758988 w 1603731"/>
                <a:gd name="connsiteY217" fmla="*/ 198152 h 2250105"/>
                <a:gd name="connsiteX218" fmla="*/ 680426 w 1603731"/>
                <a:gd name="connsiteY218" fmla="*/ 188229 h 2250105"/>
                <a:gd name="connsiteX219" fmla="*/ 675861 w 1603731"/>
                <a:gd name="connsiteY219" fmla="*/ 169767 h 2250105"/>
                <a:gd name="connsiteX220" fmla="*/ 706274 w 1603731"/>
                <a:gd name="connsiteY220" fmla="*/ 141382 h 2250105"/>
                <a:gd name="connsiteX221" fmla="*/ 728576 w 1603731"/>
                <a:gd name="connsiteY221" fmla="*/ 123135 h 2250105"/>
                <a:gd name="connsiteX222" fmla="*/ 752906 w 1603731"/>
                <a:gd name="connsiteY222" fmla="*/ 139354 h 2250105"/>
                <a:gd name="connsiteX223" fmla="*/ 773180 w 1603731"/>
                <a:gd name="connsiteY223" fmla="*/ 90694 h 2250105"/>
                <a:gd name="connsiteX224" fmla="*/ 813731 w 1603731"/>
                <a:gd name="connsiteY224" fmla="*/ 108943 h 2250105"/>
                <a:gd name="connsiteX225" fmla="*/ 815758 w 1603731"/>
                <a:gd name="connsiteY225" fmla="*/ 88668 h 2250105"/>
                <a:gd name="connsiteX226" fmla="*/ 823868 w 1603731"/>
                <a:gd name="connsiteY226" fmla="*/ 60283 h 2250105"/>
                <a:gd name="connsiteX227" fmla="*/ 856985 w 1603731"/>
                <a:gd name="connsiteY227" fmla="*/ 120333 h 2250105"/>
                <a:gd name="connsiteX228" fmla="*/ 866446 w 1603731"/>
                <a:gd name="connsiteY228" fmla="*/ 82585 h 2250105"/>
                <a:gd name="connsiteX229" fmla="*/ 860363 w 1603731"/>
                <a:gd name="connsiteY229" fmla="*/ 42036 h 2250105"/>
                <a:gd name="connsiteX230" fmla="*/ 909023 w 1603731"/>
                <a:gd name="connsiteY230" fmla="*/ 19732 h 2250105"/>
                <a:gd name="connsiteX231" fmla="*/ 949573 w 1603731"/>
                <a:gd name="connsiteY231" fmla="*/ 21760 h 2250105"/>
                <a:gd name="connsiteX232" fmla="*/ 1004783 w 1603731"/>
                <a:gd name="connsiteY23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44727 w 1603731"/>
                <a:gd name="connsiteY205" fmla="*/ 384681 h 2250105"/>
                <a:gd name="connsiteX206" fmla="*/ 471135 w 1603731"/>
                <a:gd name="connsiteY206" fmla="*/ 377358 h 2250105"/>
                <a:gd name="connsiteX207" fmla="*/ 501672 w 1603731"/>
                <a:gd name="connsiteY207" fmla="*/ 314885 h 2250105"/>
                <a:gd name="connsiteX208" fmla="*/ 532566 w 1603731"/>
                <a:gd name="connsiteY208" fmla="*/ 392575 h 2250105"/>
                <a:gd name="connsiteX209" fmla="*/ 600437 w 1603731"/>
                <a:gd name="connsiteY209" fmla="*/ 292530 h 2250105"/>
                <a:gd name="connsiteX210" fmla="*/ 661906 w 1603731"/>
                <a:gd name="connsiteY210" fmla="*/ 359876 h 2250105"/>
                <a:gd name="connsiteX211" fmla="*/ 700804 w 1603731"/>
                <a:gd name="connsiteY211" fmla="*/ 374818 h 2250105"/>
                <a:gd name="connsiteX212" fmla="*/ 754268 w 1603731"/>
                <a:gd name="connsiteY212" fmla="*/ 427006 h 2250105"/>
                <a:gd name="connsiteX213" fmla="*/ 689438 w 1603731"/>
                <a:gd name="connsiteY213" fmla="*/ 335840 h 2250105"/>
                <a:gd name="connsiteX214" fmla="*/ 692800 w 1603731"/>
                <a:gd name="connsiteY214" fmla="*/ 258099 h 2250105"/>
                <a:gd name="connsiteX215" fmla="*/ 665724 w 1603731"/>
                <a:gd name="connsiteY215" fmla="*/ 216399 h 2250105"/>
                <a:gd name="connsiteX216" fmla="*/ 746824 w 1603731"/>
                <a:gd name="connsiteY216" fmla="*/ 218427 h 2250105"/>
                <a:gd name="connsiteX217" fmla="*/ 754934 w 1603731"/>
                <a:gd name="connsiteY217" fmla="*/ 204234 h 2250105"/>
                <a:gd name="connsiteX218" fmla="*/ 758988 w 1603731"/>
                <a:gd name="connsiteY218" fmla="*/ 198152 h 2250105"/>
                <a:gd name="connsiteX219" fmla="*/ 680426 w 1603731"/>
                <a:gd name="connsiteY219" fmla="*/ 188229 h 2250105"/>
                <a:gd name="connsiteX220" fmla="*/ 675861 w 1603731"/>
                <a:gd name="connsiteY220" fmla="*/ 169767 h 2250105"/>
                <a:gd name="connsiteX221" fmla="*/ 706274 w 1603731"/>
                <a:gd name="connsiteY221" fmla="*/ 141382 h 2250105"/>
                <a:gd name="connsiteX222" fmla="*/ 728576 w 1603731"/>
                <a:gd name="connsiteY222" fmla="*/ 123135 h 2250105"/>
                <a:gd name="connsiteX223" fmla="*/ 752906 w 1603731"/>
                <a:gd name="connsiteY223" fmla="*/ 139354 h 2250105"/>
                <a:gd name="connsiteX224" fmla="*/ 773180 w 1603731"/>
                <a:gd name="connsiteY224" fmla="*/ 90694 h 2250105"/>
                <a:gd name="connsiteX225" fmla="*/ 813731 w 1603731"/>
                <a:gd name="connsiteY225" fmla="*/ 108943 h 2250105"/>
                <a:gd name="connsiteX226" fmla="*/ 815758 w 1603731"/>
                <a:gd name="connsiteY226" fmla="*/ 88668 h 2250105"/>
                <a:gd name="connsiteX227" fmla="*/ 823868 w 1603731"/>
                <a:gd name="connsiteY227" fmla="*/ 60283 h 2250105"/>
                <a:gd name="connsiteX228" fmla="*/ 856985 w 1603731"/>
                <a:gd name="connsiteY228" fmla="*/ 120333 h 2250105"/>
                <a:gd name="connsiteX229" fmla="*/ 866446 w 1603731"/>
                <a:gd name="connsiteY229" fmla="*/ 82585 h 2250105"/>
                <a:gd name="connsiteX230" fmla="*/ 860363 w 1603731"/>
                <a:gd name="connsiteY230" fmla="*/ 42036 h 2250105"/>
                <a:gd name="connsiteX231" fmla="*/ 909023 w 1603731"/>
                <a:gd name="connsiteY231" fmla="*/ 19732 h 2250105"/>
                <a:gd name="connsiteX232" fmla="*/ 949573 w 1603731"/>
                <a:gd name="connsiteY232" fmla="*/ 21760 h 2250105"/>
                <a:gd name="connsiteX233" fmla="*/ 1004783 w 1603731"/>
                <a:gd name="connsiteY23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424452 w 1603731"/>
                <a:gd name="connsiteY205" fmla="*/ 315747 h 2250105"/>
                <a:gd name="connsiteX206" fmla="*/ 444727 w 1603731"/>
                <a:gd name="connsiteY206" fmla="*/ 384681 h 2250105"/>
                <a:gd name="connsiteX207" fmla="*/ 471135 w 1603731"/>
                <a:gd name="connsiteY207" fmla="*/ 377358 h 2250105"/>
                <a:gd name="connsiteX208" fmla="*/ 501672 w 1603731"/>
                <a:gd name="connsiteY208" fmla="*/ 314885 h 2250105"/>
                <a:gd name="connsiteX209" fmla="*/ 532566 w 1603731"/>
                <a:gd name="connsiteY209" fmla="*/ 392575 h 2250105"/>
                <a:gd name="connsiteX210" fmla="*/ 600437 w 1603731"/>
                <a:gd name="connsiteY210" fmla="*/ 292530 h 2250105"/>
                <a:gd name="connsiteX211" fmla="*/ 661906 w 1603731"/>
                <a:gd name="connsiteY211" fmla="*/ 359876 h 2250105"/>
                <a:gd name="connsiteX212" fmla="*/ 700804 w 1603731"/>
                <a:gd name="connsiteY212" fmla="*/ 374818 h 2250105"/>
                <a:gd name="connsiteX213" fmla="*/ 754268 w 1603731"/>
                <a:gd name="connsiteY213" fmla="*/ 427006 h 2250105"/>
                <a:gd name="connsiteX214" fmla="*/ 689438 w 1603731"/>
                <a:gd name="connsiteY214" fmla="*/ 335840 h 2250105"/>
                <a:gd name="connsiteX215" fmla="*/ 692800 w 1603731"/>
                <a:gd name="connsiteY215" fmla="*/ 258099 h 2250105"/>
                <a:gd name="connsiteX216" fmla="*/ 665724 w 1603731"/>
                <a:gd name="connsiteY216" fmla="*/ 216399 h 2250105"/>
                <a:gd name="connsiteX217" fmla="*/ 746824 w 1603731"/>
                <a:gd name="connsiteY217" fmla="*/ 218427 h 2250105"/>
                <a:gd name="connsiteX218" fmla="*/ 754934 w 1603731"/>
                <a:gd name="connsiteY218" fmla="*/ 204234 h 2250105"/>
                <a:gd name="connsiteX219" fmla="*/ 758988 w 1603731"/>
                <a:gd name="connsiteY219" fmla="*/ 198152 h 2250105"/>
                <a:gd name="connsiteX220" fmla="*/ 680426 w 1603731"/>
                <a:gd name="connsiteY220" fmla="*/ 188229 h 2250105"/>
                <a:gd name="connsiteX221" fmla="*/ 675861 w 1603731"/>
                <a:gd name="connsiteY221" fmla="*/ 169767 h 2250105"/>
                <a:gd name="connsiteX222" fmla="*/ 706274 w 1603731"/>
                <a:gd name="connsiteY222" fmla="*/ 141382 h 2250105"/>
                <a:gd name="connsiteX223" fmla="*/ 728576 w 1603731"/>
                <a:gd name="connsiteY223" fmla="*/ 123135 h 2250105"/>
                <a:gd name="connsiteX224" fmla="*/ 752906 w 1603731"/>
                <a:gd name="connsiteY224" fmla="*/ 139354 h 2250105"/>
                <a:gd name="connsiteX225" fmla="*/ 773180 w 1603731"/>
                <a:gd name="connsiteY225" fmla="*/ 90694 h 2250105"/>
                <a:gd name="connsiteX226" fmla="*/ 813731 w 1603731"/>
                <a:gd name="connsiteY226" fmla="*/ 108943 h 2250105"/>
                <a:gd name="connsiteX227" fmla="*/ 815758 w 1603731"/>
                <a:gd name="connsiteY227" fmla="*/ 88668 h 2250105"/>
                <a:gd name="connsiteX228" fmla="*/ 823868 w 1603731"/>
                <a:gd name="connsiteY228" fmla="*/ 60283 h 2250105"/>
                <a:gd name="connsiteX229" fmla="*/ 856985 w 1603731"/>
                <a:gd name="connsiteY229" fmla="*/ 120333 h 2250105"/>
                <a:gd name="connsiteX230" fmla="*/ 866446 w 1603731"/>
                <a:gd name="connsiteY230" fmla="*/ 82585 h 2250105"/>
                <a:gd name="connsiteX231" fmla="*/ 860363 w 1603731"/>
                <a:gd name="connsiteY231" fmla="*/ 42036 h 2250105"/>
                <a:gd name="connsiteX232" fmla="*/ 909023 w 1603731"/>
                <a:gd name="connsiteY232" fmla="*/ 19732 h 2250105"/>
                <a:gd name="connsiteX233" fmla="*/ 949573 w 1603731"/>
                <a:gd name="connsiteY233" fmla="*/ 21760 h 2250105"/>
                <a:gd name="connsiteX234" fmla="*/ 1004783 w 1603731"/>
                <a:gd name="connsiteY23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424452 w 1603731"/>
                <a:gd name="connsiteY206" fmla="*/ 315747 h 2250105"/>
                <a:gd name="connsiteX207" fmla="*/ 444727 w 1603731"/>
                <a:gd name="connsiteY207" fmla="*/ 384681 h 2250105"/>
                <a:gd name="connsiteX208" fmla="*/ 471135 w 1603731"/>
                <a:gd name="connsiteY208" fmla="*/ 377358 h 2250105"/>
                <a:gd name="connsiteX209" fmla="*/ 501672 w 1603731"/>
                <a:gd name="connsiteY209" fmla="*/ 314885 h 2250105"/>
                <a:gd name="connsiteX210" fmla="*/ 532566 w 1603731"/>
                <a:gd name="connsiteY210" fmla="*/ 392575 h 2250105"/>
                <a:gd name="connsiteX211" fmla="*/ 600437 w 1603731"/>
                <a:gd name="connsiteY211" fmla="*/ 292530 h 2250105"/>
                <a:gd name="connsiteX212" fmla="*/ 661906 w 1603731"/>
                <a:gd name="connsiteY212" fmla="*/ 359876 h 2250105"/>
                <a:gd name="connsiteX213" fmla="*/ 700804 w 1603731"/>
                <a:gd name="connsiteY213" fmla="*/ 374818 h 2250105"/>
                <a:gd name="connsiteX214" fmla="*/ 754268 w 1603731"/>
                <a:gd name="connsiteY214" fmla="*/ 427006 h 2250105"/>
                <a:gd name="connsiteX215" fmla="*/ 689438 w 1603731"/>
                <a:gd name="connsiteY215" fmla="*/ 335840 h 2250105"/>
                <a:gd name="connsiteX216" fmla="*/ 692800 w 1603731"/>
                <a:gd name="connsiteY216" fmla="*/ 258099 h 2250105"/>
                <a:gd name="connsiteX217" fmla="*/ 665724 w 1603731"/>
                <a:gd name="connsiteY217" fmla="*/ 216399 h 2250105"/>
                <a:gd name="connsiteX218" fmla="*/ 746824 w 1603731"/>
                <a:gd name="connsiteY218" fmla="*/ 218427 h 2250105"/>
                <a:gd name="connsiteX219" fmla="*/ 754934 w 1603731"/>
                <a:gd name="connsiteY219" fmla="*/ 204234 h 2250105"/>
                <a:gd name="connsiteX220" fmla="*/ 758988 w 1603731"/>
                <a:gd name="connsiteY220" fmla="*/ 198152 h 2250105"/>
                <a:gd name="connsiteX221" fmla="*/ 680426 w 1603731"/>
                <a:gd name="connsiteY221" fmla="*/ 188229 h 2250105"/>
                <a:gd name="connsiteX222" fmla="*/ 675861 w 1603731"/>
                <a:gd name="connsiteY222" fmla="*/ 169767 h 2250105"/>
                <a:gd name="connsiteX223" fmla="*/ 706274 w 1603731"/>
                <a:gd name="connsiteY223" fmla="*/ 141382 h 2250105"/>
                <a:gd name="connsiteX224" fmla="*/ 728576 w 1603731"/>
                <a:gd name="connsiteY224" fmla="*/ 123135 h 2250105"/>
                <a:gd name="connsiteX225" fmla="*/ 752906 w 1603731"/>
                <a:gd name="connsiteY225" fmla="*/ 139354 h 2250105"/>
                <a:gd name="connsiteX226" fmla="*/ 773180 w 1603731"/>
                <a:gd name="connsiteY226" fmla="*/ 90694 h 2250105"/>
                <a:gd name="connsiteX227" fmla="*/ 813731 w 1603731"/>
                <a:gd name="connsiteY227" fmla="*/ 108943 h 2250105"/>
                <a:gd name="connsiteX228" fmla="*/ 815758 w 1603731"/>
                <a:gd name="connsiteY228" fmla="*/ 88668 h 2250105"/>
                <a:gd name="connsiteX229" fmla="*/ 823868 w 1603731"/>
                <a:gd name="connsiteY229" fmla="*/ 60283 h 2250105"/>
                <a:gd name="connsiteX230" fmla="*/ 856985 w 1603731"/>
                <a:gd name="connsiteY230" fmla="*/ 120333 h 2250105"/>
                <a:gd name="connsiteX231" fmla="*/ 866446 w 1603731"/>
                <a:gd name="connsiteY231" fmla="*/ 82585 h 2250105"/>
                <a:gd name="connsiteX232" fmla="*/ 860363 w 1603731"/>
                <a:gd name="connsiteY232" fmla="*/ 42036 h 2250105"/>
                <a:gd name="connsiteX233" fmla="*/ 909023 w 1603731"/>
                <a:gd name="connsiteY233" fmla="*/ 19732 h 2250105"/>
                <a:gd name="connsiteX234" fmla="*/ 949573 w 1603731"/>
                <a:gd name="connsiteY234" fmla="*/ 21760 h 2250105"/>
                <a:gd name="connsiteX235" fmla="*/ 1004783 w 1603731"/>
                <a:gd name="connsiteY23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81875 w 1603731"/>
                <a:gd name="connsiteY205" fmla="*/ 348186 h 2250105"/>
                <a:gd name="connsiteX206" fmla="*/ 389985 w 1603731"/>
                <a:gd name="connsiteY206" fmla="*/ 329939 h 2250105"/>
                <a:gd name="connsiteX207" fmla="*/ 424452 w 1603731"/>
                <a:gd name="connsiteY207" fmla="*/ 315747 h 2250105"/>
                <a:gd name="connsiteX208" fmla="*/ 444727 w 1603731"/>
                <a:gd name="connsiteY208" fmla="*/ 384681 h 2250105"/>
                <a:gd name="connsiteX209" fmla="*/ 471135 w 1603731"/>
                <a:gd name="connsiteY209" fmla="*/ 377358 h 2250105"/>
                <a:gd name="connsiteX210" fmla="*/ 501672 w 1603731"/>
                <a:gd name="connsiteY210" fmla="*/ 314885 h 2250105"/>
                <a:gd name="connsiteX211" fmla="*/ 532566 w 1603731"/>
                <a:gd name="connsiteY211" fmla="*/ 392575 h 2250105"/>
                <a:gd name="connsiteX212" fmla="*/ 600437 w 1603731"/>
                <a:gd name="connsiteY212" fmla="*/ 292530 h 2250105"/>
                <a:gd name="connsiteX213" fmla="*/ 661906 w 1603731"/>
                <a:gd name="connsiteY213" fmla="*/ 359876 h 2250105"/>
                <a:gd name="connsiteX214" fmla="*/ 700804 w 1603731"/>
                <a:gd name="connsiteY214" fmla="*/ 374818 h 2250105"/>
                <a:gd name="connsiteX215" fmla="*/ 754268 w 1603731"/>
                <a:gd name="connsiteY215" fmla="*/ 427006 h 2250105"/>
                <a:gd name="connsiteX216" fmla="*/ 689438 w 1603731"/>
                <a:gd name="connsiteY216" fmla="*/ 335840 h 2250105"/>
                <a:gd name="connsiteX217" fmla="*/ 692800 w 1603731"/>
                <a:gd name="connsiteY217" fmla="*/ 258099 h 2250105"/>
                <a:gd name="connsiteX218" fmla="*/ 665724 w 1603731"/>
                <a:gd name="connsiteY218" fmla="*/ 216399 h 2250105"/>
                <a:gd name="connsiteX219" fmla="*/ 746824 w 1603731"/>
                <a:gd name="connsiteY219" fmla="*/ 218427 h 2250105"/>
                <a:gd name="connsiteX220" fmla="*/ 754934 w 1603731"/>
                <a:gd name="connsiteY220" fmla="*/ 204234 h 2250105"/>
                <a:gd name="connsiteX221" fmla="*/ 758988 w 1603731"/>
                <a:gd name="connsiteY221" fmla="*/ 198152 h 2250105"/>
                <a:gd name="connsiteX222" fmla="*/ 680426 w 1603731"/>
                <a:gd name="connsiteY222" fmla="*/ 188229 h 2250105"/>
                <a:gd name="connsiteX223" fmla="*/ 675861 w 1603731"/>
                <a:gd name="connsiteY223" fmla="*/ 169767 h 2250105"/>
                <a:gd name="connsiteX224" fmla="*/ 706274 w 1603731"/>
                <a:gd name="connsiteY224" fmla="*/ 141382 h 2250105"/>
                <a:gd name="connsiteX225" fmla="*/ 728576 w 1603731"/>
                <a:gd name="connsiteY225" fmla="*/ 123135 h 2250105"/>
                <a:gd name="connsiteX226" fmla="*/ 752906 w 1603731"/>
                <a:gd name="connsiteY226" fmla="*/ 139354 h 2250105"/>
                <a:gd name="connsiteX227" fmla="*/ 773180 w 1603731"/>
                <a:gd name="connsiteY227" fmla="*/ 90694 h 2250105"/>
                <a:gd name="connsiteX228" fmla="*/ 813731 w 1603731"/>
                <a:gd name="connsiteY228" fmla="*/ 108943 h 2250105"/>
                <a:gd name="connsiteX229" fmla="*/ 815758 w 1603731"/>
                <a:gd name="connsiteY229" fmla="*/ 88668 h 2250105"/>
                <a:gd name="connsiteX230" fmla="*/ 823868 w 1603731"/>
                <a:gd name="connsiteY230" fmla="*/ 60283 h 2250105"/>
                <a:gd name="connsiteX231" fmla="*/ 856985 w 1603731"/>
                <a:gd name="connsiteY231" fmla="*/ 120333 h 2250105"/>
                <a:gd name="connsiteX232" fmla="*/ 866446 w 1603731"/>
                <a:gd name="connsiteY232" fmla="*/ 82585 h 2250105"/>
                <a:gd name="connsiteX233" fmla="*/ 860363 w 1603731"/>
                <a:gd name="connsiteY233" fmla="*/ 42036 h 2250105"/>
                <a:gd name="connsiteX234" fmla="*/ 909023 w 1603731"/>
                <a:gd name="connsiteY234" fmla="*/ 19732 h 2250105"/>
                <a:gd name="connsiteX235" fmla="*/ 949573 w 1603731"/>
                <a:gd name="connsiteY235" fmla="*/ 21760 h 2250105"/>
                <a:gd name="connsiteX236" fmla="*/ 1004783 w 1603731"/>
                <a:gd name="connsiteY23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50167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532566 w 1603731"/>
                <a:gd name="connsiteY212" fmla="*/ 392575 h 2250105"/>
                <a:gd name="connsiteX213" fmla="*/ 600437 w 1603731"/>
                <a:gd name="connsiteY213" fmla="*/ 292530 h 2250105"/>
                <a:gd name="connsiteX214" fmla="*/ 661906 w 1603731"/>
                <a:gd name="connsiteY214" fmla="*/ 359876 h 2250105"/>
                <a:gd name="connsiteX215" fmla="*/ 700804 w 1603731"/>
                <a:gd name="connsiteY215" fmla="*/ 374818 h 2250105"/>
                <a:gd name="connsiteX216" fmla="*/ 754268 w 1603731"/>
                <a:gd name="connsiteY216" fmla="*/ 427006 h 2250105"/>
                <a:gd name="connsiteX217" fmla="*/ 689438 w 1603731"/>
                <a:gd name="connsiteY217" fmla="*/ 335840 h 2250105"/>
                <a:gd name="connsiteX218" fmla="*/ 692800 w 1603731"/>
                <a:gd name="connsiteY218" fmla="*/ 258099 h 2250105"/>
                <a:gd name="connsiteX219" fmla="*/ 665724 w 1603731"/>
                <a:gd name="connsiteY219" fmla="*/ 216399 h 2250105"/>
                <a:gd name="connsiteX220" fmla="*/ 746824 w 1603731"/>
                <a:gd name="connsiteY220" fmla="*/ 218427 h 2250105"/>
                <a:gd name="connsiteX221" fmla="*/ 754934 w 1603731"/>
                <a:gd name="connsiteY221" fmla="*/ 204234 h 2250105"/>
                <a:gd name="connsiteX222" fmla="*/ 758988 w 1603731"/>
                <a:gd name="connsiteY222" fmla="*/ 198152 h 2250105"/>
                <a:gd name="connsiteX223" fmla="*/ 680426 w 1603731"/>
                <a:gd name="connsiteY223" fmla="*/ 188229 h 2250105"/>
                <a:gd name="connsiteX224" fmla="*/ 675861 w 1603731"/>
                <a:gd name="connsiteY224" fmla="*/ 169767 h 2250105"/>
                <a:gd name="connsiteX225" fmla="*/ 706274 w 1603731"/>
                <a:gd name="connsiteY225" fmla="*/ 141382 h 2250105"/>
                <a:gd name="connsiteX226" fmla="*/ 728576 w 1603731"/>
                <a:gd name="connsiteY226" fmla="*/ 123135 h 2250105"/>
                <a:gd name="connsiteX227" fmla="*/ 752906 w 1603731"/>
                <a:gd name="connsiteY227" fmla="*/ 139354 h 2250105"/>
                <a:gd name="connsiteX228" fmla="*/ 773180 w 1603731"/>
                <a:gd name="connsiteY228" fmla="*/ 90694 h 2250105"/>
                <a:gd name="connsiteX229" fmla="*/ 813731 w 1603731"/>
                <a:gd name="connsiteY229" fmla="*/ 108943 h 2250105"/>
                <a:gd name="connsiteX230" fmla="*/ 815758 w 1603731"/>
                <a:gd name="connsiteY230" fmla="*/ 88668 h 2250105"/>
                <a:gd name="connsiteX231" fmla="*/ 823868 w 1603731"/>
                <a:gd name="connsiteY231" fmla="*/ 60283 h 2250105"/>
                <a:gd name="connsiteX232" fmla="*/ 856985 w 1603731"/>
                <a:gd name="connsiteY232" fmla="*/ 120333 h 2250105"/>
                <a:gd name="connsiteX233" fmla="*/ 866446 w 1603731"/>
                <a:gd name="connsiteY233" fmla="*/ 82585 h 2250105"/>
                <a:gd name="connsiteX234" fmla="*/ 860363 w 1603731"/>
                <a:gd name="connsiteY234" fmla="*/ 42036 h 2250105"/>
                <a:gd name="connsiteX235" fmla="*/ 909023 w 1603731"/>
                <a:gd name="connsiteY235" fmla="*/ 19732 h 2250105"/>
                <a:gd name="connsiteX236" fmla="*/ 949573 w 1603731"/>
                <a:gd name="connsiteY236" fmla="*/ 21760 h 2250105"/>
                <a:gd name="connsiteX237" fmla="*/ 1004783 w 1603731"/>
                <a:gd name="connsiteY23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2566 w 1603731"/>
                <a:gd name="connsiteY213" fmla="*/ 392575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600437 w 1603731"/>
                <a:gd name="connsiteY214" fmla="*/ 292530 h 2250105"/>
                <a:gd name="connsiteX215" fmla="*/ 661906 w 1603731"/>
                <a:gd name="connsiteY215" fmla="*/ 359876 h 2250105"/>
                <a:gd name="connsiteX216" fmla="*/ 700804 w 1603731"/>
                <a:gd name="connsiteY216" fmla="*/ 374818 h 2250105"/>
                <a:gd name="connsiteX217" fmla="*/ 754268 w 1603731"/>
                <a:gd name="connsiteY217" fmla="*/ 427006 h 2250105"/>
                <a:gd name="connsiteX218" fmla="*/ 689438 w 1603731"/>
                <a:gd name="connsiteY218" fmla="*/ 335840 h 2250105"/>
                <a:gd name="connsiteX219" fmla="*/ 692800 w 1603731"/>
                <a:gd name="connsiteY219" fmla="*/ 258099 h 2250105"/>
                <a:gd name="connsiteX220" fmla="*/ 665724 w 1603731"/>
                <a:gd name="connsiteY220" fmla="*/ 216399 h 2250105"/>
                <a:gd name="connsiteX221" fmla="*/ 746824 w 1603731"/>
                <a:gd name="connsiteY221" fmla="*/ 218427 h 2250105"/>
                <a:gd name="connsiteX222" fmla="*/ 754934 w 1603731"/>
                <a:gd name="connsiteY222" fmla="*/ 204234 h 2250105"/>
                <a:gd name="connsiteX223" fmla="*/ 758988 w 1603731"/>
                <a:gd name="connsiteY223" fmla="*/ 198152 h 2250105"/>
                <a:gd name="connsiteX224" fmla="*/ 680426 w 1603731"/>
                <a:gd name="connsiteY224" fmla="*/ 188229 h 2250105"/>
                <a:gd name="connsiteX225" fmla="*/ 675861 w 1603731"/>
                <a:gd name="connsiteY225" fmla="*/ 169767 h 2250105"/>
                <a:gd name="connsiteX226" fmla="*/ 706274 w 1603731"/>
                <a:gd name="connsiteY226" fmla="*/ 141382 h 2250105"/>
                <a:gd name="connsiteX227" fmla="*/ 728576 w 1603731"/>
                <a:gd name="connsiteY227" fmla="*/ 123135 h 2250105"/>
                <a:gd name="connsiteX228" fmla="*/ 752906 w 1603731"/>
                <a:gd name="connsiteY228" fmla="*/ 139354 h 2250105"/>
                <a:gd name="connsiteX229" fmla="*/ 773180 w 1603731"/>
                <a:gd name="connsiteY229" fmla="*/ 90694 h 2250105"/>
                <a:gd name="connsiteX230" fmla="*/ 813731 w 1603731"/>
                <a:gd name="connsiteY230" fmla="*/ 108943 h 2250105"/>
                <a:gd name="connsiteX231" fmla="*/ 815758 w 1603731"/>
                <a:gd name="connsiteY231" fmla="*/ 88668 h 2250105"/>
                <a:gd name="connsiteX232" fmla="*/ 823868 w 1603731"/>
                <a:gd name="connsiteY232" fmla="*/ 60283 h 2250105"/>
                <a:gd name="connsiteX233" fmla="*/ 856985 w 1603731"/>
                <a:gd name="connsiteY233" fmla="*/ 120333 h 2250105"/>
                <a:gd name="connsiteX234" fmla="*/ 866446 w 1603731"/>
                <a:gd name="connsiteY234" fmla="*/ 82585 h 2250105"/>
                <a:gd name="connsiteX235" fmla="*/ 860363 w 1603731"/>
                <a:gd name="connsiteY235" fmla="*/ 42036 h 2250105"/>
                <a:gd name="connsiteX236" fmla="*/ 909023 w 1603731"/>
                <a:gd name="connsiteY236" fmla="*/ 19732 h 2250105"/>
                <a:gd name="connsiteX237" fmla="*/ 949573 w 1603731"/>
                <a:gd name="connsiteY237" fmla="*/ 21760 h 2250105"/>
                <a:gd name="connsiteX238" fmla="*/ 1004783 w 1603731"/>
                <a:gd name="connsiteY23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68404 w 1603731"/>
                <a:gd name="connsiteY214" fmla="*/ 293444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30539 w 1603731"/>
                <a:gd name="connsiteY213" fmla="*/ 378383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27854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600437 w 1603731"/>
                <a:gd name="connsiteY215" fmla="*/ 292530 h 2250105"/>
                <a:gd name="connsiteX216" fmla="*/ 661906 w 1603731"/>
                <a:gd name="connsiteY216" fmla="*/ 359876 h 2250105"/>
                <a:gd name="connsiteX217" fmla="*/ 700804 w 1603731"/>
                <a:gd name="connsiteY217" fmla="*/ 374818 h 2250105"/>
                <a:gd name="connsiteX218" fmla="*/ 754268 w 1603731"/>
                <a:gd name="connsiteY218" fmla="*/ 427006 h 2250105"/>
                <a:gd name="connsiteX219" fmla="*/ 689438 w 1603731"/>
                <a:gd name="connsiteY219" fmla="*/ 335840 h 2250105"/>
                <a:gd name="connsiteX220" fmla="*/ 692800 w 1603731"/>
                <a:gd name="connsiteY220" fmla="*/ 258099 h 2250105"/>
                <a:gd name="connsiteX221" fmla="*/ 665724 w 1603731"/>
                <a:gd name="connsiteY221" fmla="*/ 216399 h 2250105"/>
                <a:gd name="connsiteX222" fmla="*/ 746824 w 1603731"/>
                <a:gd name="connsiteY222" fmla="*/ 218427 h 2250105"/>
                <a:gd name="connsiteX223" fmla="*/ 754934 w 1603731"/>
                <a:gd name="connsiteY223" fmla="*/ 204234 h 2250105"/>
                <a:gd name="connsiteX224" fmla="*/ 758988 w 1603731"/>
                <a:gd name="connsiteY224" fmla="*/ 198152 h 2250105"/>
                <a:gd name="connsiteX225" fmla="*/ 680426 w 1603731"/>
                <a:gd name="connsiteY225" fmla="*/ 188229 h 2250105"/>
                <a:gd name="connsiteX226" fmla="*/ 675861 w 1603731"/>
                <a:gd name="connsiteY226" fmla="*/ 169767 h 2250105"/>
                <a:gd name="connsiteX227" fmla="*/ 706274 w 1603731"/>
                <a:gd name="connsiteY227" fmla="*/ 141382 h 2250105"/>
                <a:gd name="connsiteX228" fmla="*/ 728576 w 1603731"/>
                <a:gd name="connsiteY228" fmla="*/ 123135 h 2250105"/>
                <a:gd name="connsiteX229" fmla="*/ 752906 w 1603731"/>
                <a:gd name="connsiteY229" fmla="*/ 139354 h 2250105"/>
                <a:gd name="connsiteX230" fmla="*/ 773180 w 1603731"/>
                <a:gd name="connsiteY230" fmla="*/ 90694 h 2250105"/>
                <a:gd name="connsiteX231" fmla="*/ 813731 w 1603731"/>
                <a:gd name="connsiteY231" fmla="*/ 108943 h 2250105"/>
                <a:gd name="connsiteX232" fmla="*/ 815758 w 1603731"/>
                <a:gd name="connsiteY232" fmla="*/ 88668 h 2250105"/>
                <a:gd name="connsiteX233" fmla="*/ 823868 w 1603731"/>
                <a:gd name="connsiteY233" fmla="*/ 60283 h 2250105"/>
                <a:gd name="connsiteX234" fmla="*/ 856985 w 1603731"/>
                <a:gd name="connsiteY234" fmla="*/ 120333 h 2250105"/>
                <a:gd name="connsiteX235" fmla="*/ 866446 w 1603731"/>
                <a:gd name="connsiteY235" fmla="*/ 82585 h 2250105"/>
                <a:gd name="connsiteX236" fmla="*/ 860363 w 1603731"/>
                <a:gd name="connsiteY236" fmla="*/ 42036 h 2250105"/>
                <a:gd name="connsiteX237" fmla="*/ 909023 w 1603731"/>
                <a:gd name="connsiteY237" fmla="*/ 19732 h 2250105"/>
                <a:gd name="connsiteX238" fmla="*/ 949573 w 1603731"/>
                <a:gd name="connsiteY238" fmla="*/ 21760 h 2250105"/>
                <a:gd name="connsiteX239" fmla="*/ 1004783 w 1603731"/>
                <a:gd name="connsiteY23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600437 w 1603731"/>
                <a:gd name="connsiteY216" fmla="*/ 292530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00804 w 1603731"/>
                <a:gd name="connsiteY218" fmla="*/ 37481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86611 w 1603731"/>
                <a:gd name="connsiteY218" fmla="*/ 386983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54268 w 1603731"/>
                <a:gd name="connsiteY219" fmla="*/ 427006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8943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692800 w 1603731"/>
                <a:gd name="connsiteY221" fmla="*/ 258099 h 2250105"/>
                <a:gd name="connsiteX222" fmla="*/ 665724 w 1603731"/>
                <a:gd name="connsiteY222" fmla="*/ 216399 h 2250105"/>
                <a:gd name="connsiteX223" fmla="*/ 746824 w 1603731"/>
                <a:gd name="connsiteY223" fmla="*/ 218427 h 2250105"/>
                <a:gd name="connsiteX224" fmla="*/ 754934 w 1603731"/>
                <a:gd name="connsiteY224" fmla="*/ 204234 h 2250105"/>
                <a:gd name="connsiteX225" fmla="*/ 758988 w 1603731"/>
                <a:gd name="connsiteY225" fmla="*/ 198152 h 2250105"/>
                <a:gd name="connsiteX226" fmla="*/ 680426 w 1603731"/>
                <a:gd name="connsiteY226" fmla="*/ 188229 h 2250105"/>
                <a:gd name="connsiteX227" fmla="*/ 675861 w 1603731"/>
                <a:gd name="connsiteY227" fmla="*/ 169767 h 2250105"/>
                <a:gd name="connsiteX228" fmla="*/ 706274 w 1603731"/>
                <a:gd name="connsiteY228" fmla="*/ 141382 h 2250105"/>
                <a:gd name="connsiteX229" fmla="*/ 728576 w 1603731"/>
                <a:gd name="connsiteY229" fmla="*/ 123135 h 2250105"/>
                <a:gd name="connsiteX230" fmla="*/ 752906 w 1603731"/>
                <a:gd name="connsiteY230" fmla="*/ 139354 h 2250105"/>
                <a:gd name="connsiteX231" fmla="*/ 773180 w 1603731"/>
                <a:gd name="connsiteY231" fmla="*/ 90694 h 2250105"/>
                <a:gd name="connsiteX232" fmla="*/ 813731 w 1603731"/>
                <a:gd name="connsiteY232" fmla="*/ 108943 h 2250105"/>
                <a:gd name="connsiteX233" fmla="*/ 815758 w 1603731"/>
                <a:gd name="connsiteY233" fmla="*/ 88668 h 2250105"/>
                <a:gd name="connsiteX234" fmla="*/ 823868 w 1603731"/>
                <a:gd name="connsiteY234" fmla="*/ 60283 h 2250105"/>
                <a:gd name="connsiteX235" fmla="*/ 856985 w 1603731"/>
                <a:gd name="connsiteY235" fmla="*/ 120333 h 2250105"/>
                <a:gd name="connsiteX236" fmla="*/ 866446 w 1603731"/>
                <a:gd name="connsiteY236" fmla="*/ 82585 h 2250105"/>
                <a:gd name="connsiteX237" fmla="*/ 860363 w 1603731"/>
                <a:gd name="connsiteY237" fmla="*/ 42036 h 2250105"/>
                <a:gd name="connsiteX238" fmla="*/ 909023 w 1603731"/>
                <a:gd name="connsiteY238" fmla="*/ 19732 h 2250105"/>
                <a:gd name="connsiteX239" fmla="*/ 949573 w 1603731"/>
                <a:gd name="connsiteY239" fmla="*/ 21760 h 2250105"/>
                <a:gd name="connsiteX240" fmla="*/ 1004783 w 1603731"/>
                <a:gd name="connsiteY24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92800 w 1603731"/>
                <a:gd name="connsiteY222" fmla="*/ 258099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729188 w 1603731"/>
                <a:gd name="connsiteY218" fmla="*/ 415368 h 2250105"/>
                <a:gd name="connsiteX219" fmla="*/ 733993 w 1603731"/>
                <a:gd name="connsiteY219" fmla="*/ 404703 h 2250105"/>
                <a:gd name="connsiteX220" fmla="*/ 697548 w 1603731"/>
                <a:gd name="connsiteY220" fmla="*/ 335840 h 2250105"/>
                <a:gd name="connsiteX221" fmla="*/ 704246 w 1603731"/>
                <a:gd name="connsiteY221" fmla="*/ 291417 h 2250105"/>
                <a:gd name="connsiteX222" fmla="*/ 678607 w 1603731"/>
                <a:gd name="connsiteY222" fmla="*/ 260126 h 2250105"/>
                <a:gd name="connsiteX223" fmla="*/ 665724 w 1603731"/>
                <a:gd name="connsiteY223" fmla="*/ 216399 h 2250105"/>
                <a:gd name="connsiteX224" fmla="*/ 746824 w 1603731"/>
                <a:gd name="connsiteY224" fmla="*/ 218427 h 2250105"/>
                <a:gd name="connsiteX225" fmla="*/ 754934 w 1603731"/>
                <a:gd name="connsiteY225" fmla="*/ 204234 h 2250105"/>
                <a:gd name="connsiteX226" fmla="*/ 758988 w 1603731"/>
                <a:gd name="connsiteY226" fmla="*/ 198152 h 2250105"/>
                <a:gd name="connsiteX227" fmla="*/ 680426 w 1603731"/>
                <a:gd name="connsiteY227" fmla="*/ 188229 h 2250105"/>
                <a:gd name="connsiteX228" fmla="*/ 675861 w 1603731"/>
                <a:gd name="connsiteY228" fmla="*/ 169767 h 2250105"/>
                <a:gd name="connsiteX229" fmla="*/ 706274 w 1603731"/>
                <a:gd name="connsiteY229" fmla="*/ 141382 h 2250105"/>
                <a:gd name="connsiteX230" fmla="*/ 728576 w 1603731"/>
                <a:gd name="connsiteY230" fmla="*/ 123135 h 2250105"/>
                <a:gd name="connsiteX231" fmla="*/ 752906 w 1603731"/>
                <a:gd name="connsiteY231" fmla="*/ 139354 h 2250105"/>
                <a:gd name="connsiteX232" fmla="*/ 773180 w 1603731"/>
                <a:gd name="connsiteY232" fmla="*/ 90694 h 2250105"/>
                <a:gd name="connsiteX233" fmla="*/ 813731 w 1603731"/>
                <a:gd name="connsiteY233" fmla="*/ 108943 h 2250105"/>
                <a:gd name="connsiteX234" fmla="*/ 815758 w 1603731"/>
                <a:gd name="connsiteY234" fmla="*/ 88668 h 2250105"/>
                <a:gd name="connsiteX235" fmla="*/ 823868 w 1603731"/>
                <a:gd name="connsiteY235" fmla="*/ 60283 h 2250105"/>
                <a:gd name="connsiteX236" fmla="*/ 856985 w 1603731"/>
                <a:gd name="connsiteY236" fmla="*/ 120333 h 2250105"/>
                <a:gd name="connsiteX237" fmla="*/ 866446 w 1603731"/>
                <a:gd name="connsiteY237" fmla="*/ 82585 h 2250105"/>
                <a:gd name="connsiteX238" fmla="*/ 860363 w 1603731"/>
                <a:gd name="connsiteY238" fmla="*/ 42036 h 2250105"/>
                <a:gd name="connsiteX239" fmla="*/ 909023 w 1603731"/>
                <a:gd name="connsiteY239" fmla="*/ 19732 h 2250105"/>
                <a:gd name="connsiteX240" fmla="*/ 949573 w 1603731"/>
                <a:gd name="connsiteY240" fmla="*/ 21760 h 2250105"/>
                <a:gd name="connsiteX241" fmla="*/ 1004783 w 1603731"/>
                <a:gd name="connsiteY24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61906 w 1603731"/>
                <a:gd name="connsiteY217" fmla="*/ 359876 h 2250105"/>
                <a:gd name="connsiteX218" fmla="*/ 657614 w 1603731"/>
                <a:gd name="connsiteY218" fmla="*/ 374544 h 2250105"/>
                <a:gd name="connsiteX219" fmla="*/ 729188 w 1603731"/>
                <a:gd name="connsiteY219" fmla="*/ 415368 h 2250105"/>
                <a:gd name="connsiteX220" fmla="*/ 733993 w 1603731"/>
                <a:gd name="connsiteY220" fmla="*/ 404703 h 2250105"/>
                <a:gd name="connsiteX221" fmla="*/ 697548 w 1603731"/>
                <a:gd name="connsiteY221" fmla="*/ 335840 h 2250105"/>
                <a:gd name="connsiteX222" fmla="*/ 704246 w 1603731"/>
                <a:gd name="connsiteY222" fmla="*/ 291417 h 2250105"/>
                <a:gd name="connsiteX223" fmla="*/ 678607 w 1603731"/>
                <a:gd name="connsiteY223" fmla="*/ 260126 h 2250105"/>
                <a:gd name="connsiteX224" fmla="*/ 665724 w 1603731"/>
                <a:gd name="connsiteY224" fmla="*/ 216399 h 2250105"/>
                <a:gd name="connsiteX225" fmla="*/ 746824 w 1603731"/>
                <a:gd name="connsiteY225" fmla="*/ 218427 h 2250105"/>
                <a:gd name="connsiteX226" fmla="*/ 754934 w 1603731"/>
                <a:gd name="connsiteY226" fmla="*/ 204234 h 2250105"/>
                <a:gd name="connsiteX227" fmla="*/ 758988 w 1603731"/>
                <a:gd name="connsiteY227" fmla="*/ 198152 h 2250105"/>
                <a:gd name="connsiteX228" fmla="*/ 680426 w 1603731"/>
                <a:gd name="connsiteY228" fmla="*/ 188229 h 2250105"/>
                <a:gd name="connsiteX229" fmla="*/ 675861 w 1603731"/>
                <a:gd name="connsiteY229" fmla="*/ 169767 h 2250105"/>
                <a:gd name="connsiteX230" fmla="*/ 706274 w 1603731"/>
                <a:gd name="connsiteY230" fmla="*/ 141382 h 2250105"/>
                <a:gd name="connsiteX231" fmla="*/ 728576 w 1603731"/>
                <a:gd name="connsiteY231" fmla="*/ 123135 h 2250105"/>
                <a:gd name="connsiteX232" fmla="*/ 752906 w 1603731"/>
                <a:gd name="connsiteY232" fmla="*/ 139354 h 2250105"/>
                <a:gd name="connsiteX233" fmla="*/ 773180 w 1603731"/>
                <a:gd name="connsiteY233" fmla="*/ 90694 h 2250105"/>
                <a:gd name="connsiteX234" fmla="*/ 813731 w 1603731"/>
                <a:gd name="connsiteY234" fmla="*/ 108943 h 2250105"/>
                <a:gd name="connsiteX235" fmla="*/ 815758 w 1603731"/>
                <a:gd name="connsiteY235" fmla="*/ 88668 h 2250105"/>
                <a:gd name="connsiteX236" fmla="*/ 823868 w 1603731"/>
                <a:gd name="connsiteY236" fmla="*/ 60283 h 2250105"/>
                <a:gd name="connsiteX237" fmla="*/ 856985 w 1603731"/>
                <a:gd name="connsiteY237" fmla="*/ 120333 h 2250105"/>
                <a:gd name="connsiteX238" fmla="*/ 866446 w 1603731"/>
                <a:gd name="connsiteY238" fmla="*/ 82585 h 2250105"/>
                <a:gd name="connsiteX239" fmla="*/ 860363 w 1603731"/>
                <a:gd name="connsiteY239" fmla="*/ 42036 h 2250105"/>
                <a:gd name="connsiteX240" fmla="*/ 909023 w 1603731"/>
                <a:gd name="connsiteY240" fmla="*/ 19732 h 2250105"/>
                <a:gd name="connsiteX241" fmla="*/ 949573 w 1603731"/>
                <a:gd name="connsiteY241" fmla="*/ 21760 h 2250105"/>
                <a:gd name="connsiteX242" fmla="*/ 1004783 w 1603731"/>
                <a:gd name="connsiteY242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57752 w 1603731"/>
                <a:gd name="connsiteY5" fmla="*/ 141382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316550 w 1603731"/>
                <a:gd name="connsiteY6" fmla="*/ 163684 h 2250105"/>
                <a:gd name="connsiteX7" fmla="*/ 1336824 w 1603731"/>
                <a:gd name="connsiteY7" fmla="*/ 206262 h 2250105"/>
                <a:gd name="connsiteX8" fmla="*/ 1368312 w 1603731"/>
                <a:gd name="connsiteY8" fmla="*/ 226916 h 2250105"/>
                <a:gd name="connsiteX9" fmla="*/ 1359127 w 1603731"/>
                <a:gd name="connsiteY9" fmla="*/ 267087 h 2250105"/>
                <a:gd name="connsiteX10" fmla="*/ 1323971 w 1603731"/>
                <a:gd name="connsiteY10" fmla="*/ 310504 h 2250105"/>
                <a:gd name="connsiteX11" fmla="*/ 1225206 w 1603731"/>
                <a:gd name="connsiteY11" fmla="*/ 317866 h 2250105"/>
                <a:gd name="connsiteX12" fmla="*/ 1146240 w 1603731"/>
                <a:gd name="connsiteY12" fmla="*/ 311692 h 2250105"/>
                <a:gd name="connsiteX13" fmla="*/ 1082740 w 1603731"/>
                <a:gd name="connsiteY13" fmla="*/ 335840 h 2250105"/>
                <a:gd name="connsiteX14" fmla="*/ 1081360 w 1603731"/>
                <a:gd name="connsiteY14" fmla="*/ 360351 h 2250105"/>
                <a:gd name="connsiteX15" fmla="*/ 1095706 w 1603731"/>
                <a:gd name="connsiteY15" fmla="*/ 367239 h 2250105"/>
                <a:gd name="connsiteX16" fmla="*/ 1191270 w 1603731"/>
                <a:gd name="connsiteY16" fmla="*/ 349266 h 2250105"/>
                <a:gd name="connsiteX17" fmla="*/ 1255725 w 1603731"/>
                <a:gd name="connsiteY17" fmla="*/ 364406 h 2250105"/>
                <a:gd name="connsiteX18" fmla="*/ 1267305 w 1603731"/>
                <a:gd name="connsiteY18" fmla="*/ 406217 h 2250105"/>
                <a:gd name="connsiteX19" fmla="*/ 1290192 w 1603731"/>
                <a:gd name="connsiteY19" fmla="*/ 370489 h 2250105"/>
                <a:gd name="connsiteX20" fmla="*/ 1317568 w 1603731"/>
                <a:gd name="connsiteY20" fmla="*/ 356845 h 2250105"/>
                <a:gd name="connsiteX21" fmla="*/ 1340139 w 1603731"/>
                <a:gd name="connsiteY21" fmla="*/ 416612 h 2250105"/>
                <a:gd name="connsiteX22" fmla="*/ 1312606 w 1603731"/>
                <a:gd name="connsiteY22" fmla="*/ 512326 h 2250105"/>
                <a:gd name="connsiteX23" fmla="*/ 1367237 w 1603731"/>
                <a:gd name="connsiteY23" fmla="*/ 479974 h 2250105"/>
                <a:gd name="connsiteX24" fmla="*/ 1379037 w 1603731"/>
                <a:gd name="connsiteY24" fmla="*/ 452559 h 2250105"/>
                <a:gd name="connsiteX25" fmla="*/ 1405759 w 1603731"/>
                <a:gd name="connsiteY25" fmla="*/ 429286 h 2250105"/>
                <a:gd name="connsiteX26" fmla="*/ 1440227 w 1603731"/>
                <a:gd name="connsiteY26" fmla="*/ 439424 h 2250105"/>
                <a:gd name="connsiteX27" fmla="*/ 1458474 w 1603731"/>
                <a:gd name="connsiteY27" fmla="*/ 402929 h 2250105"/>
                <a:gd name="connsiteX28" fmla="*/ 1505175 w 1603731"/>
                <a:gd name="connsiteY28" fmla="*/ 388244 h 2250105"/>
                <a:gd name="connsiteX29" fmla="*/ 1584572 w 1603731"/>
                <a:gd name="connsiteY29" fmla="*/ 421159 h 2250105"/>
                <a:gd name="connsiteX30" fmla="*/ 1600399 w 1603731"/>
                <a:gd name="connsiteY30" fmla="*/ 457671 h 2250105"/>
                <a:gd name="connsiteX31" fmla="*/ 1600739 w 1603731"/>
                <a:gd name="connsiteY31" fmla="*/ 488289 h 2250105"/>
                <a:gd name="connsiteX32" fmla="*/ 1557821 w 1603731"/>
                <a:gd name="connsiteY32" fmla="*/ 510386 h 2250105"/>
                <a:gd name="connsiteX33" fmla="*/ 1535519 w 1603731"/>
                <a:gd name="connsiteY33" fmla="*/ 563101 h 2250105"/>
                <a:gd name="connsiteX34" fmla="*/ 1509161 w 1603731"/>
                <a:gd name="connsiteY34" fmla="*/ 583376 h 2250105"/>
                <a:gd name="connsiteX35" fmla="*/ 1493970 w 1603731"/>
                <a:gd name="connsiteY35" fmla="*/ 597429 h 2250105"/>
                <a:gd name="connsiteX36" fmla="*/ 1477802 w 1603731"/>
                <a:gd name="connsiteY36" fmla="*/ 628828 h 2250105"/>
                <a:gd name="connsiteX37" fmla="*/ 1393604 w 1603731"/>
                <a:gd name="connsiteY37" fmla="*/ 654164 h 2250105"/>
                <a:gd name="connsiteX38" fmla="*/ 1384639 w 1603731"/>
                <a:gd name="connsiteY38" fmla="*/ 703753 h 2250105"/>
                <a:gd name="connsiteX39" fmla="*/ 1403732 w 1603731"/>
                <a:gd name="connsiteY39" fmla="*/ 747603 h 2250105"/>
                <a:gd name="connsiteX40" fmla="*/ 1428393 w 1603731"/>
                <a:gd name="connsiteY40" fmla="*/ 744052 h 2250105"/>
                <a:gd name="connsiteX41" fmla="*/ 1417924 w 1603731"/>
                <a:gd name="connsiteY41" fmla="*/ 812483 h 2250105"/>
                <a:gd name="connsiteX42" fmla="*/ 1422577 w 1603731"/>
                <a:gd name="connsiteY42" fmla="*/ 867680 h 2250105"/>
                <a:gd name="connsiteX43" fmla="*/ 1404969 w 1603731"/>
                <a:gd name="connsiteY43" fmla="*/ 972489 h 2250105"/>
                <a:gd name="connsiteX44" fmla="*/ 1405759 w 1603731"/>
                <a:gd name="connsiteY44" fmla="*/ 1003067 h 2250105"/>
                <a:gd name="connsiteX45" fmla="*/ 1428062 w 1603731"/>
                <a:gd name="connsiteY45" fmla="*/ 999012 h 2250105"/>
                <a:gd name="connsiteX46" fmla="*/ 1442254 w 1603731"/>
                <a:gd name="connsiteY46" fmla="*/ 1019288 h 2250105"/>
                <a:gd name="connsiteX47" fmla="*/ 1417502 w 1603731"/>
                <a:gd name="connsiteY47" fmla="*/ 1019899 h 2250105"/>
                <a:gd name="connsiteX48" fmla="*/ 1438199 w 1603731"/>
                <a:gd name="connsiteY48" fmla="*/ 1045645 h 2250105"/>
                <a:gd name="connsiteX49" fmla="*/ 1433567 w 1603731"/>
                <a:gd name="connsiteY49" fmla="*/ 1081380 h 2250105"/>
                <a:gd name="connsiteX50" fmla="*/ 1416086 w 1603731"/>
                <a:gd name="connsiteY50" fmla="*/ 1056001 h 2250105"/>
                <a:gd name="connsiteX51" fmla="*/ 1393604 w 1603731"/>
                <a:gd name="connsiteY51" fmla="*/ 1050229 h 2250105"/>
                <a:gd name="connsiteX52" fmla="*/ 1351504 w 1603731"/>
                <a:gd name="connsiteY52" fmla="*/ 1081629 h 2250105"/>
                <a:gd name="connsiteX53" fmla="*/ 1355072 w 1603731"/>
                <a:gd name="connsiteY53" fmla="*/ 1102414 h 2250105"/>
                <a:gd name="connsiteX54" fmla="*/ 1396805 w 1603731"/>
                <a:gd name="connsiteY54" fmla="*/ 1138364 h 2250105"/>
                <a:gd name="connsiteX55" fmla="*/ 1404969 w 1603731"/>
                <a:gd name="connsiteY55" fmla="*/ 1220652 h 2250105"/>
                <a:gd name="connsiteX56" fmla="*/ 1379037 w 1603731"/>
                <a:gd name="connsiteY56" fmla="*/ 1226499 h 2250105"/>
                <a:gd name="connsiteX57" fmla="*/ 1379402 w 1603731"/>
                <a:gd name="connsiteY57" fmla="*/ 1252449 h 2250105"/>
                <a:gd name="connsiteX58" fmla="*/ 1407787 w 1603731"/>
                <a:gd name="connsiteY58" fmla="*/ 1278806 h 2250105"/>
                <a:gd name="connsiteX59" fmla="*/ 1412972 w 1603731"/>
                <a:gd name="connsiteY59" fmla="*/ 1308787 h 2250105"/>
                <a:gd name="connsiteX60" fmla="*/ 1339271 w 1603731"/>
                <a:gd name="connsiteY60" fmla="*/ 1311391 h 2250105"/>
                <a:gd name="connsiteX61" fmla="*/ 1385440 w 1603731"/>
                <a:gd name="connsiteY61" fmla="*/ 1350580 h 2250105"/>
                <a:gd name="connsiteX62" fmla="*/ 1374075 w 1603731"/>
                <a:gd name="connsiteY62" fmla="*/ 1378948 h 2250105"/>
                <a:gd name="connsiteX63" fmla="*/ 1340139 w 1603731"/>
                <a:gd name="connsiteY63" fmla="*/ 1389559 h 2250105"/>
                <a:gd name="connsiteX64" fmla="*/ 1291321 w 1603731"/>
                <a:gd name="connsiteY64" fmla="*/ 1389648 h 2250105"/>
                <a:gd name="connsiteX65" fmla="*/ 1355072 w 1603731"/>
                <a:gd name="connsiteY65" fmla="*/ 1418703 h 2250105"/>
                <a:gd name="connsiteX66" fmla="*/ 1336937 w 1603731"/>
                <a:gd name="connsiteY66" fmla="*/ 1446294 h 2250105"/>
                <a:gd name="connsiteX67" fmla="*/ 1336937 w 1603731"/>
                <a:gd name="connsiteY67" fmla="*/ 1482241 h 2250105"/>
                <a:gd name="connsiteX68" fmla="*/ 1316550 w 1603731"/>
                <a:gd name="connsiteY68" fmla="*/ 1461281 h 2250105"/>
                <a:gd name="connsiteX69" fmla="*/ 1244619 w 1603731"/>
                <a:gd name="connsiteY69" fmla="*/ 1469918 h 2250105"/>
                <a:gd name="connsiteX70" fmla="*/ 1299654 w 1603731"/>
                <a:gd name="connsiteY70" fmla="*/ 1478802 h 2250105"/>
                <a:gd name="connsiteX71" fmla="*/ 1320395 w 1603731"/>
                <a:gd name="connsiteY71" fmla="*/ 1497344 h 2250105"/>
                <a:gd name="connsiteX72" fmla="*/ 1340139 w 1603731"/>
                <a:gd name="connsiteY72" fmla="*/ 1538977 h 2250105"/>
                <a:gd name="connsiteX73" fmla="*/ 1351504 w 1603731"/>
                <a:gd name="connsiteY73" fmla="*/ 1598744 h 2250105"/>
                <a:gd name="connsiteX74" fmla="*/ 1301241 w 1603731"/>
                <a:gd name="connsiteY74" fmla="*/ 1612170 h 2250105"/>
                <a:gd name="connsiteX75" fmla="*/ 1294691 w 1603731"/>
                <a:gd name="connsiteY75" fmla="*/ 1568847 h 2250105"/>
                <a:gd name="connsiteX76" fmla="*/ 1239773 w 1603731"/>
                <a:gd name="connsiteY76" fmla="*/ 1528582 h 2250105"/>
                <a:gd name="connsiteX77" fmla="*/ 1259780 w 1603731"/>
                <a:gd name="connsiteY77" fmla="*/ 1556573 h 2250105"/>
                <a:gd name="connsiteX78" fmla="*/ 1252079 w 1603731"/>
                <a:gd name="connsiteY78" fmla="*/ 1568019 h 2250105"/>
                <a:gd name="connsiteX79" fmla="*/ 1246470 w 1603731"/>
                <a:gd name="connsiteY79" fmla="*/ 1569888 h 2250105"/>
                <a:gd name="connsiteX80" fmla="*/ 1170270 w 1603731"/>
                <a:gd name="connsiteY80" fmla="*/ 1573698 h 2250105"/>
                <a:gd name="connsiteX81" fmla="*/ 1164555 w 1603731"/>
                <a:gd name="connsiteY81" fmla="*/ 1577508 h 2250105"/>
                <a:gd name="connsiteX82" fmla="*/ 1170270 w 1603731"/>
                <a:gd name="connsiteY82" fmla="*/ 1579413 h 2250105"/>
                <a:gd name="connsiteX83" fmla="*/ 1192273 w 1603731"/>
                <a:gd name="connsiteY83" fmla="*/ 1601593 h 2250105"/>
                <a:gd name="connsiteX84" fmla="*/ 1207390 w 1603731"/>
                <a:gd name="connsiteY84" fmla="*/ 1593238 h 2250105"/>
                <a:gd name="connsiteX85" fmla="*/ 1235040 w 1603731"/>
                <a:gd name="connsiteY85" fmla="*/ 1588938 h 2250105"/>
                <a:gd name="connsiteX86" fmla="*/ 1250280 w 1603731"/>
                <a:gd name="connsiteY86" fmla="*/ 1590843 h 2250105"/>
                <a:gd name="connsiteX87" fmla="*/ 1258955 w 1603731"/>
                <a:gd name="connsiteY87" fmla="*/ 1590054 h 2250105"/>
                <a:gd name="connsiteX88" fmla="*/ 1259302 w 1603731"/>
                <a:gd name="connsiteY88" fmla="*/ 1591164 h 2250105"/>
                <a:gd name="connsiteX89" fmla="*/ 1191759 w 1603731"/>
                <a:gd name="connsiteY89" fmla="*/ 1620023 h 2250105"/>
                <a:gd name="connsiteX90" fmla="*/ 1166879 w 1603731"/>
                <a:gd name="connsiteY90" fmla="*/ 1635586 h 2250105"/>
                <a:gd name="connsiteX91" fmla="*/ 1257621 w 1603731"/>
                <a:gd name="connsiteY91" fmla="*/ 1618472 h 2250105"/>
                <a:gd name="connsiteX92" fmla="*/ 1233224 w 1603731"/>
                <a:gd name="connsiteY92" fmla="*/ 1643851 h 2250105"/>
                <a:gd name="connsiteX93" fmla="*/ 1332135 w 1603731"/>
                <a:gd name="connsiteY93" fmla="*/ 1637506 h 2250105"/>
                <a:gd name="connsiteX94" fmla="*/ 1282082 w 1603731"/>
                <a:gd name="connsiteY94" fmla="*/ 1668085 h 2250105"/>
                <a:gd name="connsiteX95" fmla="*/ 1264104 w 1603731"/>
                <a:gd name="connsiteY95" fmla="*/ 1697273 h 2250105"/>
                <a:gd name="connsiteX96" fmla="*/ 1227340 w 1603731"/>
                <a:gd name="connsiteY96" fmla="*/ 1720800 h 2250105"/>
                <a:gd name="connsiteX97" fmla="*/ 1191270 w 1603731"/>
                <a:gd name="connsiteY97" fmla="*/ 1751193 h 2250105"/>
                <a:gd name="connsiteX98" fmla="*/ 1113634 w 1603731"/>
                <a:gd name="connsiteY98" fmla="*/ 1771981 h 2250105"/>
                <a:gd name="connsiteX99" fmla="*/ 1072462 w 1603731"/>
                <a:gd name="connsiteY99" fmla="*/ 1751026 h 2250105"/>
                <a:gd name="connsiteX100" fmla="*/ 1079220 w 1603731"/>
                <a:gd name="connsiteY100" fmla="*/ 1780778 h 2250105"/>
                <a:gd name="connsiteX101" fmla="*/ 1055003 w 1603731"/>
                <a:gd name="connsiteY101" fmla="*/ 1795817 h 2250105"/>
                <a:gd name="connsiteX102" fmla="*/ 1034728 w 1603731"/>
                <a:gd name="connsiteY102" fmla="*/ 1822175 h 2250105"/>
                <a:gd name="connsiteX103" fmla="*/ 1022872 w 1603731"/>
                <a:gd name="connsiteY103" fmla="*/ 1860333 h 2250105"/>
                <a:gd name="connsiteX104" fmla="*/ 1000260 w 1603731"/>
                <a:gd name="connsiteY104" fmla="*/ 1870835 h 2250105"/>
                <a:gd name="connsiteX105" fmla="*/ 967967 w 1603731"/>
                <a:gd name="connsiteY105" fmla="*/ 1902126 h 2250105"/>
                <a:gd name="connsiteX106" fmla="*/ 898604 w 1603731"/>
                <a:gd name="connsiteY106" fmla="*/ 1929534 h 2250105"/>
                <a:gd name="connsiteX107" fmla="*/ 893725 w 1603731"/>
                <a:gd name="connsiteY107" fmla="*/ 1889130 h 2250105"/>
                <a:gd name="connsiteX108" fmla="*/ 877205 w 1603731"/>
                <a:gd name="connsiteY108" fmla="*/ 1944567 h 2250105"/>
                <a:gd name="connsiteX109" fmla="*/ 874556 w 1603731"/>
                <a:gd name="connsiteY109" fmla="*/ 1968154 h 2250105"/>
                <a:gd name="connsiteX110" fmla="*/ 852730 w 1603731"/>
                <a:gd name="connsiteY110" fmla="*/ 1986401 h 2250105"/>
                <a:gd name="connsiteX111" fmla="*/ 837508 w 1603731"/>
                <a:gd name="connsiteY111" fmla="*/ 1972646 h 2250105"/>
                <a:gd name="connsiteX112" fmla="*/ 850580 w 1603731"/>
                <a:gd name="connsiteY112" fmla="*/ 2010262 h 2250105"/>
                <a:gd name="connsiteX113" fmla="*/ 858742 w 1603731"/>
                <a:gd name="connsiteY113" fmla="*/ 2031800 h 2250105"/>
                <a:gd name="connsiteX114" fmla="*/ 827923 w 1603731"/>
                <a:gd name="connsiteY114" fmla="*/ 2047227 h 2250105"/>
                <a:gd name="connsiteX115" fmla="*/ 818426 w 1603731"/>
                <a:gd name="connsiteY115" fmla="*/ 2068318 h 2250105"/>
                <a:gd name="connsiteX116" fmla="*/ 807733 w 1603731"/>
                <a:gd name="connsiteY116" fmla="*/ 2126253 h 2250105"/>
                <a:gd name="connsiteX117" fmla="*/ 796368 w 1603731"/>
                <a:gd name="connsiteY117" fmla="*/ 2168046 h 2250105"/>
                <a:gd name="connsiteX118" fmla="*/ 790718 w 1603731"/>
                <a:gd name="connsiteY118" fmla="*/ 2228849 h 2250105"/>
                <a:gd name="connsiteX119" fmla="*/ 779263 w 1603731"/>
                <a:gd name="connsiteY119" fmla="*/ 2249976 h 2250105"/>
                <a:gd name="connsiteX120" fmla="*/ 755923 w 1603731"/>
                <a:gd name="connsiteY120" fmla="*/ 2237457 h 2250105"/>
                <a:gd name="connsiteX121" fmla="*/ 746105 w 1603731"/>
                <a:gd name="connsiteY121" fmla="*/ 2217419 h 2250105"/>
                <a:gd name="connsiteX122" fmla="*/ 711058 w 1603731"/>
                <a:gd name="connsiteY122" fmla="*/ 2211819 h 2250105"/>
                <a:gd name="connsiteX123" fmla="*/ 681193 w 1603731"/>
                <a:gd name="connsiteY123" fmla="*/ 2178657 h 2250105"/>
                <a:gd name="connsiteX124" fmla="*/ 655503 w 1603731"/>
                <a:gd name="connsiteY124" fmla="*/ 2178657 h 2250105"/>
                <a:gd name="connsiteX125" fmla="*/ 627970 w 1603731"/>
                <a:gd name="connsiteY125" fmla="*/ 2150073 h 2250105"/>
                <a:gd name="connsiteX126" fmla="*/ 614918 w 1603731"/>
                <a:gd name="connsiteY126" fmla="*/ 2113544 h 2250105"/>
                <a:gd name="connsiteX127" fmla="*/ 617054 w 1603731"/>
                <a:gd name="connsiteY127" fmla="*/ 2083633 h 2250105"/>
                <a:gd name="connsiteX128" fmla="*/ 588302 w 1603731"/>
                <a:gd name="connsiteY128" fmla="*/ 2067629 h 2250105"/>
                <a:gd name="connsiteX129" fmla="*/ 597827 w 1603731"/>
                <a:gd name="connsiteY129" fmla="*/ 2040903 h 2250105"/>
                <a:gd name="connsiteX130" fmla="*/ 567916 w 1603731"/>
                <a:gd name="connsiteY130" fmla="*/ 2036631 h 2250105"/>
                <a:gd name="connsiteX131" fmla="*/ 549410 w 1603731"/>
                <a:gd name="connsiteY131" fmla="*/ 2013101 h 2250105"/>
                <a:gd name="connsiteX132" fmla="*/ 557272 w 1603731"/>
                <a:gd name="connsiteY132" fmla="*/ 1987216 h 2250105"/>
                <a:gd name="connsiteX133" fmla="*/ 533733 w 1603731"/>
                <a:gd name="connsiteY133" fmla="*/ 1978947 h 2250105"/>
                <a:gd name="connsiteX134" fmla="*/ 549798 w 1603731"/>
                <a:gd name="connsiteY134" fmla="*/ 1946389 h 2250105"/>
                <a:gd name="connsiteX135" fmla="*/ 516641 w 1603731"/>
                <a:gd name="connsiteY135" fmla="*/ 1934081 h 2250105"/>
                <a:gd name="connsiteX136" fmla="*/ 513037 w 1603731"/>
                <a:gd name="connsiteY136" fmla="*/ 1896063 h 2250105"/>
                <a:gd name="connsiteX137" fmla="*/ 524402 w 1603731"/>
                <a:gd name="connsiteY137" fmla="*/ 1852754 h 2250105"/>
                <a:gd name="connsiteX138" fmla="*/ 505033 w 1603731"/>
                <a:gd name="connsiteY138" fmla="*/ 1828933 h 2250105"/>
                <a:gd name="connsiteX139" fmla="*/ 532566 w 1603731"/>
                <a:gd name="connsiteY139" fmla="*/ 1757040 h 2250105"/>
                <a:gd name="connsiteX140" fmla="*/ 569703 w 1603731"/>
                <a:gd name="connsiteY140" fmla="*/ 1733219 h 2250105"/>
                <a:gd name="connsiteX141" fmla="*/ 582669 w 1603731"/>
                <a:gd name="connsiteY141" fmla="*/ 1704852 h 2250105"/>
                <a:gd name="connsiteX142" fmla="*/ 585871 w 1603731"/>
                <a:gd name="connsiteY142" fmla="*/ 1650931 h 2250105"/>
                <a:gd name="connsiteX143" fmla="*/ 555136 w 1603731"/>
                <a:gd name="connsiteY143" fmla="*/ 1673452 h 2250105"/>
                <a:gd name="connsiteX144" fmla="*/ 521824 w 1603731"/>
                <a:gd name="connsiteY144" fmla="*/ 1652087 h 2250105"/>
                <a:gd name="connsiteX145" fmla="*/ 485504 w 1603731"/>
                <a:gd name="connsiteY145" fmla="*/ 1622564 h 2250105"/>
                <a:gd name="connsiteX146" fmla="*/ 493668 w 1603731"/>
                <a:gd name="connsiteY146" fmla="*/ 1588349 h 2250105"/>
                <a:gd name="connsiteX147" fmla="*/ 559657 w 1603731"/>
                <a:gd name="connsiteY147" fmla="*/ 1628667 h 2250105"/>
                <a:gd name="connsiteX148" fmla="*/ 574505 w 1603731"/>
                <a:gd name="connsiteY148" fmla="*/ 1606106 h 2250105"/>
                <a:gd name="connsiteX149" fmla="*/ 527604 w 1603731"/>
                <a:gd name="connsiteY149" fmla="*/ 1555434 h 2250105"/>
                <a:gd name="connsiteX150" fmla="*/ 505033 w 1603731"/>
                <a:gd name="connsiteY150" fmla="*/ 1531397 h 2250105"/>
                <a:gd name="connsiteX151" fmla="*/ 479101 w 1603731"/>
                <a:gd name="connsiteY151" fmla="*/ 1542008 h 2250105"/>
                <a:gd name="connsiteX152" fmla="*/ 456371 w 1603731"/>
                <a:gd name="connsiteY152" fmla="*/ 1524035 h 2250105"/>
                <a:gd name="connsiteX153" fmla="*/ 475139 w 1603731"/>
                <a:gd name="connsiteY153" fmla="*/ 1499803 h 2250105"/>
                <a:gd name="connsiteX154" fmla="*/ 469057 w 1603731"/>
                <a:gd name="connsiteY154" fmla="*/ 1473446 h 2250105"/>
                <a:gd name="connsiteX155" fmla="*/ 485504 w 1603731"/>
                <a:gd name="connsiteY155" fmla="*/ 1449326 h 2250105"/>
                <a:gd name="connsiteX156" fmla="*/ 470938 w 1603731"/>
                <a:gd name="connsiteY156" fmla="*/ 1422474 h 2250105"/>
                <a:gd name="connsiteX157" fmla="*/ 473112 w 1603731"/>
                <a:gd name="connsiteY157" fmla="*/ 1386264 h 2250105"/>
                <a:gd name="connsiteX158" fmla="*/ 448367 w 1603731"/>
                <a:gd name="connsiteY158" fmla="*/ 1361191 h 2250105"/>
                <a:gd name="connsiteX159" fmla="*/ 446754 w 1603731"/>
                <a:gd name="connsiteY159" fmla="*/ 1329494 h 2250105"/>
                <a:gd name="connsiteX160" fmla="*/ 418369 w 1603731"/>
                <a:gd name="connsiteY160" fmla="*/ 1297054 h 2250105"/>
                <a:gd name="connsiteX161" fmla="*/ 417633 w 1603731"/>
                <a:gd name="connsiteY161" fmla="*/ 1270025 h 2250105"/>
                <a:gd name="connsiteX162" fmla="*/ 383537 w 1603731"/>
                <a:gd name="connsiteY162" fmla="*/ 1234078 h 2250105"/>
                <a:gd name="connsiteX163" fmla="*/ 383537 w 1603731"/>
                <a:gd name="connsiteY163" fmla="*/ 1192284 h 2250105"/>
                <a:gd name="connsiteX164" fmla="*/ 314065 w 1603731"/>
                <a:gd name="connsiteY164" fmla="*/ 1135332 h 2250105"/>
                <a:gd name="connsiteX165" fmla="*/ 286582 w 1603731"/>
                <a:gd name="connsiteY165" fmla="*/ 1122689 h 2250105"/>
                <a:gd name="connsiteX166" fmla="*/ 260600 w 1603731"/>
                <a:gd name="connsiteY166" fmla="*/ 1127970 h 2250105"/>
                <a:gd name="connsiteX167" fmla="*/ 225757 w 1603731"/>
                <a:gd name="connsiteY167" fmla="*/ 1120662 h 2250105"/>
                <a:gd name="connsiteX168" fmla="*/ 187767 w 1603731"/>
                <a:gd name="connsiteY168" fmla="*/ 1131001 h 2250105"/>
                <a:gd name="connsiteX169" fmla="*/ 154795 w 1603731"/>
                <a:gd name="connsiteY169" fmla="*/ 1128772 h 2250105"/>
                <a:gd name="connsiteX170" fmla="*/ 126298 w 1603731"/>
                <a:gd name="connsiteY170" fmla="*/ 1142911 h 2250105"/>
                <a:gd name="connsiteX171" fmla="*/ 102080 w 1603731"/>
                <a:gd name="connsiteY171" fmla="*/ 1118634 h 2250105"/>
                <a:gd name="connsiteX172" fmla="*/ 112709 w 1603731"/>
                <a:gd name="connsiteY172" fmla="*/ 1087915 h 2250105"/>
                <a:gd name="connsiteX173" fmla="*/ 81805 w 1603731"/>
                <a:gd name="connsiteY173" fmla="*/ 1065919 h 2250105"/>
                <a:gd name="connsiteX174" fmla="*/ 50103 w 1603731"/>
                <a:gd name="connsiteY174" fmla="*/ 1042867 h 2250105"/>
                <a:gd name="connsiteX175" fmla="*/ 118135 w 1603731"/>
                <a:gd name="connsiteY175" fmla="*/ 1008436 h 2250105"/>
                <a:gd name="connsiteX176" fmla="*/ 168398 w 1603731"/>
                <a:gd name="connsiteY176" fmla="*/ 1000856 h 2250105"/>
                <a:gd name="connsiteX177" fmla="*/ 181575 w 1603731"/>
                <a:gd name="connsiteY177" fmla="*/ 975528 h 2250105"/>
                <a:gd name="connsiteX178" fmla="*/ 58267 w 1603731"/>
                <a:gd name="connsiteY178" fmla="*/ 972489 h 2250105"/>
                <a:gd name="connsiteX179" fmla="*/ 33146 w 1603731"/>
                <a:gd name="connsiteY179" fmla="*/ 954407 h 2250105"/>
                <a:gd name="connsiteX180" fmla="*/ 37200 w 1603731"/>
                <a:gd name="connsiteY180" fmla="*/ 940215 h 2250105"/>
                <a:gd name="connsiteX181" fmla="*/ 12871 w 1603731"/>
                <a:gd name="connsiteY181" fmla="*/ 938187 h 2250105"/>
                <a:gd name="connsiteX182" fmla="*/ 0 w 1603731"/>
                <a:gd name="connsiteY182" fmla="*/ 926148 h 2250105"/>
                <a:gd name="connsiteX183" fmla="*/ 3202 w 1603731"/>
                <a:gd name="connsiteY183" fmla="*/ 879806 h 2250105"/>
                <a:gd name="connsiteX184" fmla="*/ 81805 w 1603731"/>
                <a:gd name="connsiteY184" fmla="*/ 846950 h 2250105"/>
                <a:gd name="connsiteX185" fmla="*/ 103568 w 1603731"/>
                <a:gd name="connsiteY185" fmla="*/ 823071 h 2250105"/>
                <a:gd name="connsiteX186" fmla="*/ 128438 w 1603731"/>
                <a:gd name="connsiteY186" fmla="*/ 808428 h 2250105"/>
                <a:gd name="connsiteX187" fmla="*/ 156823 w 1603731"/>
                <a:gd name="connsiteY187" fmla="*/ 800318 h 2250105"/>
                <a:gd name="connsiteX188" fmla="*/ 191448 w 1603731"/>
                <a:gd name="connsiteY188" fmla="*/ 806376 h 2250105"/>
                <a:gd name="connsiteX189" fmla="*/ 220471 w 1603731"/>
                <a:gd name="connsiteY189" fmla="*/ 670116 h 2250105"/>
                <a:gd name="connsiteX190" fmla="*/ 203455 w 1603731"/>
                <a:gd name="connsiteY190" fmla="*/ 656366 h 2250105"/>
                <a:gd name="connsiteX191" fmla="*/ 164933 w 1603731"/>
                <a:gd name="connsiteY191" fmla="*/ 656366 h 2250105"/>
                <a:gd name="connsiteX192" fmla="*/ 147029 w 1603731"/>
                <a:gd name="connsiteY192" fmla="*/ 630485 h 2250105"/>
                <a:gd name="connsiteX193" fmla="*/ 158850 w 1603731"/>
                <a:gd name="connsiteY193" fmla="*/ 597568 h 2250105"/>
                <a:gd name="connsiteX194" fmla="*/ 187235 w 1603731"/>
                <a:gd name="connsiteY194" fmla="*/ 579321 h 2250105"/>
                <a:gd name="connsiteX195" fmla="*/ 190714 w 1603731"/>
                <a:gd name="connsiteY195" fmla="*/ 552578 h 2250105"/>
                <a:gd name="connsiteX196" fmla="*/ 219675 w 1603731"/>
                <a:gd name="connsiteY196" fmla="*/ 556428 h 2250105"/>
                <a:gd name="connsiteX197" fmla="*/ 231105 w 1603731"/>
                <a:gd name="connsiteY197" fmla="*/ 560238 h 2250105"/>
                <a:gd name="connsiteX198" fmla="*/ 214945 w 1603731"/>
                <a:gd name="connsiteY198" fmla="*/ 530290 h 2250105"/>
                <a:gd name="connsiteX199" fmla="*/ 258147 w 1603731"/>
                <a:gd name="connsiteY199" fmla="*/ 477659 h 2250105"/>
                <a:gd name="connsiteX200" fmla="*/ 275167 w 1603731"/>
                <a:gd name="connsiteY200" fmla="*/ 410548 h 2250105"/>
                <a:gd name="connsiteX201" fmla="*/ 302915 w 1603731"/>
                <a:gd name="connsiteY201" fmla="*/ 386510 h 2250105"/>
                <a:gd name="connsiteX202" fmla="*/ 359572 w 1603731"/>
                <a:gd name="connsiteY202" fmla="*/ 413066 h 2250105"/>
                <a:gd name="connsiteX203" fmla="*/ 376442 w 1603731"/>
                <a:gd name="connsiteY203" fmla="*/ 406913 h 2250105"/>
                <a:gd name="connsiteX204" fmla="*/ 320194 w 1603731"/>
                <a:gd name="connsiteY204" fmla="*/ 370264 h 2250105"/>
                <a:gd name="connsiteX205" fmla="*/ 353490 w 1603731"/>
                <a:gd name="connsiteY205" fmla="*/ 350214 h 2250105"/>
                <a:gd name="connsiteX206" fmla="*/ 381875 w 1603731"/>
                <a:gd name="connsiteY206" fmla="*/ 348186 h 2250105"/>
                <a:gd name="connsiteX207" fmla="*/ 389985 w 1603731"/>
                <a:gd name="connsiteY207" fmla="*/ 329939 h 2250105"/>
                <a:gd name="connsiteX208" fmla="*/ 424452 w 1603731"/>
                <a:gd name="connsiteY208" fmla="*/ 315747 h 2250105"/>
                <a:gd name="connsiteX209" fmla="*/ 444727 w 1603731"/>
                <a:gd name="connsiteY209" fmla="*/ 384681 h 2250105"/>
                <a:gd name="connsiteX210" fmla="*/ 471135 w 1603731"/>
                <a:gd name="connsiteY210" fmla="*/ 377358 h 2250105"/>
                <a:gd name="connsiteX211" fmla="*/ 469232 w 1603731"/>
                <a:gd name="connsiteY211" fmla="*/ 314885 h 2250105"/>
                <a:gd name="connsiteX212" fmla="*/ 499469 w 1603731"/>
                <a:gd name="connsiteY212" fmla="*/ 374544 h 2250105"/>
                <a:gd name="connsiteX213" fmla="*/ 524456 w 1603731"/>
                <a:gd name="connsiteY213" fmla="*/ 372300 h 2250105"/>
                <a:gd name="connsiteX214" fmla="*/ 517716 w 1603731"/>
                <a:gd name="connsiteY214" fmla="*/ 297499 h 2250105"/>
                <a:gd name="connsiteX215" fmla="*/ 548129 w 1603731"/>
                <a:gd name="connsiteY215" fmla="*/ 273169 h 2250105"/>
                <a:gd name="connsiteX216" fmla="*/ 588272 w 1603731"/>
                <a:gd name="connsiteY216" fmla="*/ 294558 h 2250105"/>
                <a:gd name="connsiteX217" fmla="*/ 621119 w 1603731"/>
                <a:gd name="connsiteY217" fmla="*/ 338049 h 2250105"/>
                <a:gd name="connsiteX218" fmla="*/ 661906 w 1603731"/>
                <a:gd name="connsiteY218" fmla="*/ 359876 h 2250105"/>
                <a:gd name="connsiteX219" fmla="*/ 657614 w 1603731"/>
                <a:gd name="connsiteY219" fmla="*/ 374544 h 2250105"/>
                <a:gd name="connsiteX220" fmla="*/ 729188 w 1603731"/>
                <a:gd name="connsiteY220" fmla="*/ 415368 h 2250105"/>
                <a:gd name="connsiteX221" fmla="*/ 733993 w 1603731"/>
                <a:gd name="connsiteY221" fmla="*/ 404703 h 2250105"/>
                <a:gd name="connsiteX222" fmla="*/ 697548 w 1603731"/>
                <a:gd name="connsiteY222" fmla="*/ 335840 h 2250105"/>
                <a:gd name="connsiteX223" fmla="*/ 704246 w 1603731"/>
                <a:gd name="connsiteY223" fmla="*/ 291417 h 2250105"/>
                <a:gd name="connsiteX224" fmla="*/ 678607 w 1603731"/>
                <a:gd name="connsiteY224" fmla="*/ 260126 h 2250105"/>
                <a:gd name="connsiteX225" fmla="*/ 665724 w 1603731"/>
                <a:gd name="connsiteY225" fmla="*/ 216399 h 2250105"/>
                <a:gd name="connsiteX226" fmla="*/ 746824 w 1603731"/>
                <a:gd name="connsiteY226" fmla="*/ 218427 h 2250105"/>
                <a:gd name="connsiteX227" fmla="*/ 754934 w 1603731"/>
                <a:gd name="connsiteY227" fmla="*/ 204234 h 2250105"/>
                <a:gd name="connsiteX228" fmla="*/ 758988 w 1603731"/>
                <a:gd name="connsiteY228" fmla="*/ 198152 h 2250105"/>
                <a:gd name="connsiteX229" fmla="*/ 680426 w 1603731"/>
                <a:gd name="connsiteY229" fmla="*/ 188229 h 2250105"/>
                <a:gd name="connsiteX230" fmla="*/ 675861 w 1603731"/>
                <a:gd name="connsiteY230" fmla="*/ 169767 h 2250105"/>
                <a:gd name="connsiteX231" fmla="*/ 706274 w 1603731"/>
                <a:gd name="connsiteY231" fmla="*/ 141382 h 2250105"/>
                <a:gd name="connsiteX232" fmla="*/ 728576 w 1603731"/>
                <a:gd name="connsiteY232" fmla="*/ 123135 h 2250105"/>
                <a:gd name="connsiteX233" fmla="*/ 752906 w 1603731"/>
                <a:gd name="connsiteY233" fmla="*/ 139354 h 2250105"/>
                <a:gd name="connsiteX234" fmla="*/ 773180 w 1603731"/>
                <a:gd name="connsiteY234" fmla="*/ 90694 h 2250105"/>
                <a:gd name="connsiteX235" fmla="*/ 813731 w 1603731"/>
                <a:gd name="connsiteY235" fmla="*/ 108943 h 2250105"/>
                <a:gd name="connsiteX236" fmla="*/ 815758 w 1603731"/>
                <a:gd name="connsiteY236" fmla="*/ 88668 h 2250105"/>
                <a:gd name="connsiteX237" fmla="*/ 823868 w 1603731"/>
                <a:gd name="connsiteY237" fmla="*/ 60283 h 2250105"/>
                <a:gd name="connsiteX238" fmla="*/ 856985 w 1603731"/>
                <a:gd name="connsiteY238" fmla="*/ 120333 h 2250105"/>
                <a:gd name="connsiteX239" fmla="*/ 866446 w 1603731"/>
                <a:gd name="connsiteY239" fmla="*/ 82585 h 2250105"/>
                <a:gd name="connsiteX240" fmla="*/ 860363 w 1603731"/>
                <a:gd name="connsiteY240" fmla="*/ 42036 h 2250105"/>
                <a:gd name="connsiteX241" fmla="*/ 909023 w 1603731"/>
                <a:gd name="connsiteY241" fmla="*/ 19732 h 2250105"/>
                <a:gd name="connsiteX242" fmla="*/ 949573 w 1603731"/>
                <a:gd name="connsiteY242" fmla="*/ 21760 h 2250105"/>
                <a:gd name="connsiteX243" fmla="*/ 1004783 w 1603731"/>
                <a:gd name="connsiteY243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316550 w 1603731"/>
                <a:gd name="connsiteY7" fmla="*/ 163684 h 2250105"/>
                <a:gd name="connsiteX8" fmla="*/ 1336824 w 1603731"/>
                <a:gd name="connsiteY8" fmla="*/ 206262 h 2250105"/>
                <a:gd name="connsiteX9" fmla="*/ 1368312 w 1603731"/>
                <a:gd name="connsiteY9" fmla="*/ 226916 h 2250105"/>
                <a:gd name="connsiteX10" fmla="*/ 1359127 w 1603731"/>
                <a:gd name="connsiteY10" fmla="*/ 267087 h 2250105"/>
                <a:gd name="connsiteX11" fmla="*/ 1323971 w 1603731"/>
                <a:gd name="connsiteY11" fmla="*/ 310504 h 2250105"/>
                <a:gd name="connsiteX12" fmla="*/ 1225206 w 1603731"/>
                <a:gd name="connsiteY12" fmla="*/ 317866 h 2250105"/>
                <a:gd name="connsiteX13" fmla="*/ 1146240 w 1603731"/>
                <a:gd name="connsiteY13" fmla="*/ 311692 h 2250105"/>
                <a:gd name="connsiteX14" fmla="*/ 1082740 w 1603731"/>
                <a:gd name="connsiteY14" fmla="*/ 335840 h 2250105"/>
                <a:gd name="connsiteX15" fmla="*/ 1081360 w 1603731"/>
                <a:gd name="connsiteY15" fmla="*/ 360351 h 2250105"/>
                <a:gd name="connsiteX16" fmla="*/ 1095706 w 1603731"/>
                <a:gd name="connsiteY16" fmla="*/ 367239 h 2250105"/>
                <a:gd name="connsiteX17" fmla="*/ 1191270 w 1603731"/>
                <a:gd name="connsiteY17" fmla="*/ 349266 h 2250105"/>
                <a:gd name="connsiteX18" fmla="*/ 1255725 w 1603731"/>
                <a:gd name="connsiteY18" fmla="*/ 364406 h 2250105"/>
                <a:gd name="connsiteX19" fmla="*/ 1267305 w 1603731"/>
                <a:gd name="connsiteY19" fmla="*/ 406217 h 2250105"/>
                <a:gd name="connsiteX20" fmla="*/ 1290192 w 1603731"/>
                <a:gd name="connsiteY20" fmla="*/ 370489 h 2250105"/>
                <a:gd name="connsiteX21" fmla="*/ 1317568 w 1603731"/>
                <a:gd name="connsiteY21" fmla="*/ 356845 h 2250105"/>
                <a:gd name="connsiteX22" fmla="*/ 1340139 w 1603731"/>
                <a:gd name="connsiteY22" fmla="*/ 416612 h 2250105"/>
                <a:gd name="connsiteX23" fmla="*/ 1312606 w 1603731"/>
                <a:gd name="connsiteY23" fmla="*/ 512326 h 2250105"/>
                <a:gd name="connsiteX24" fmla="*/ 1367237 w 1603731"/>
                <a:gd name="connsiteY24" fmla="*/ 479974 h 2250105"/>
                <a:gd name="connsiteX25" fmla="*/ 1379037 w 1603731"/>
                <a:gd name="connsiteY25" fmla="*/ 452559 h 2250105"/>
                <a:gd name="connsiteX26" fmla="*/ 1405759 w 1603731"/>
                <a:gd name="connsiteY26" fmla="*/ 429286 h 2250105"/>
                <a:gd name="connsiteX27" fmla="*/ 1440227 w 1603731"/>
                <a:gd name="connsiteY27" fmla="*/ 439424 h 2250105"/>
                <a:gd name="connsiteX28" fmla="*/ 1458474 w 1603731"/>
                <a:gd name="connsiteY28" fmla="*/ 402929 h 2250105"/>
                <a:gd name="connsiteX29" fmla="*/ 1505175 w 1603731"/>
                <a:gd name="connsiteY29" fmla="*/ 388244 h 2250105"/>
                <a:gd name="connsiteX30" fmla="*/ 1584572 w 1603731"/>
                <a:gd name="connsiteY30" fmla="*/ 421159 h 2250105"/>
                <a:gd name="connsiteX31" fmla="*/ 1600399 w 1603731"/>
                <a:gd name="connsiteY31" fmla="*/ 457671 h 2250105"/>
                <a:gd name="connsiteX32" fmla="*/ 1600739 w 1603731"/>
                <a:gd name="connsiteY32" fmla="*/ 488289 h 2250105"/>
                <a:gd name="connsiteX33" fmla="*/ 1557821 w 1603731"/>
                <a:gd name="connsiteY33" fmla="*/ 510386 h 2250105"/>
                <a:gd name="connsiteX34" fmla="*/ 1535519 w 1603731"/>
                <a:gd name="connsiteY34" fmla="*/ 563101 h 2250105"/>
                <a:gd name="connsiteX35" fmla="*/ 1509161 w 1603731"/>
                <a:gd name="connsiteY35" fmla="*/ 583376 h 2250105"/>
                <a:gd name="connsiteX36" fmla="*/ 1493970 w 1603731"/>
                <a:gd name="connsiteY36" fmla="*/ 597429 h 2250105"/>
                <a:gd name="connsiteX37" fmla="*/ 1477802 w 1603731"/>
                <a:gd name="connsiteY37" fmla="*/ 628828 h 2250105"/>
                <a:gd name="connsiteX38" fmla="*/ 1393604 w 1603731"/>
                <a:gd name="connsiteY38" fmla="*/ 654164 h 2250105"/>
                <a:gd name="connsiteX39" fmla="*/ 1384639 w 1603731"/>
                <a:gd name="connsiteY39" fmla="*/ 703753 h 2250105"/>
                <a:gd name="connsiteX40" fmla="*/ 1403732 w 1603731"/>
                <a:gd name="connsiteY40" fmla="*/ 747603 h 2250105"/>
                <a:gd name="connsiteX41" fmla="*/ 1428393 w 1603731"/>
                <a:gd name="connsiteY41" fmla="*/ 744052 h 2250105"/>
                <a:gd name="connsiteX42" fmla="*/ 1417924 w 1603731"/>
                <a:gd name="connsiteY42" fmla="*/ 812483 h 2250105"/>
                <a:gd name="connsiteX43" fmla="*/ 1422577 w 1603731"/>
                <a:gd name="connsiteY43" fmla="*/ 867680 h 2250105"/>
                <a:gd name="connsiteX44" fmla="*/ 1404969 w 1603731"/>
                <a:gd name="connsiteY44" fmla="*/ 972489 h 2250105"/>
                <a:gd name="connsiteX45" fmla="*/ 1405759 w 1603731"/>
                <a:gd name="connsiteY45" fmla="*/ 1003067 h 2250105"/>
                <a:gd name="connsiteX46" fmla="*/ 1428062 w 1603731"/>
                <a:gd name="connsiteY46" fmla="*/ 999012 h 2250105"/>
                <a:gd name="connsiteX47" fmla="*/ 1442254 w 1603731"/>
                <a:gd name="connsiteY47" fmla="*/ 1019288 h 2250105"/>
                <a:gd name="connsiteX48" fmla="*/ 1417502 w 1603731"/>
                <a:gd name="connsiteY48" fmla="*/ 1019899 h 2250105"/>
                <a:gd name="connsiteX49" fmla="*/ 1438199 w 1603731"/>
                <a:gd name="connsiteY49" fmla="*/ 1045645 h 2250105"/>
                <a:gd name="connsiteX50" fmla="*/ 1433567 w 1603731"/>
                <a:gd name="connsiteY50" fmla="*/ 1081380 h 2250105"/>
                <a:gd name="connsiteX51" fmla="*/ 1416086 w 1603731"/>
                <a:gd name="connsiteY51" fmla="*/ 1056001 h 2250105"/>
                <a:gd name="connsiteX52" fmla="*/ 1393604 w 1603731"/>
                <a:gd name="connsiteY52" fmla="*/ 1050229 h 2250105"/>
                <a:gd name="connsiteX53" fmla="*/ 1351504 w 1603731"/>
                <a:gd name="connsiteY53" fmla="*/ 1081629 h 2250105"/>
                <a:gd name="connsiteX54" fmla="*/ 1355072 w 1603731"/>
                <a:gd name="connsiteY54" fmla="*/ 1102414 h 2250105"/>
                <a:gd name="connsiteX55" fmla="*/ 1396805 w 1603731"/>
                <a:gd name="connsiteY55" fmla="*/ 1138364 h 2250105"/>
                <a:gd name="connsiteX56" fmla="*/ 1404969 w 1603731"/>
                <a:gd name="connsiteY56" fmla="*/ 1220652 h 2250105"/>
                <a:gd name="connsiteX57" fmla="*/ 1379037 w 1603731"/>
                <a:gd name="connsiteY57" fmla="*/ 1226499 h 2250105"/>
                <a:gd name="connsiteX58" fmla="*/ 1379402 w 1603731"/>
                <a:gd name="connsiteY58" fmla="*/ 1252449 h 2250105"/>
                <a:gd name="connsiteX59" fmla="*/ 1407787 w 1603731"/>
                <a:gd name="connsiteY59" fmla="*/ 1278806 h 2250105"/>
                <a:gd name="connsiteX60" fmla="*/ 1412972 w 1603731"/>
                <a:gd name="connsiteY60" fmla="*/ 1308787 h 2250105"/>
                <a:gd name="connsiteX61" fmla="*/ 1339271 w 1603731"/>
                <a:gd name="connsiteY61" fmla="*/ 1311391 h 2250105"/>
                <a:gd name="connsiteX62" fmla="*/ 1385440 w 1603731"/>
                <a:gd name="connsiteY62" fmla="*/ 1350580 h 2250105"/>
                <a:gd name="connsiteX63" fmla="*/ 1374075 w 1603731"/>
                <a:gd name="connsiteY63" fmla="*/ 1378948 h 2250105"/>
                <a:gd name="connsiteX64" fmla="*/ 1340139 w 1603731"/>
                <a:gd name="connsiteY64" fmla="*/ 1389559 h 2250105"/>
                <a:gd name="connsiteX65" fmla="*/ 1291321 w 1603731"/>
                <a:gd name="connsiteY65" fmla="*/ 1389648 h 2250105"/>
                <a:gd name="connsiteX66" fmla="*/ 1355072 w 1603731"/>
                <a:gd name="connsiteY66" fmla="*/ 1418703 h 2250105"/>
                <a:gd name="connsiteX67" fmla="*/ 1336937 w 1603731"/>
                <a:gd name="connsiteY67" fmla="*/ 1446294 h 2250105"/>
                <a:gd name="connsiteX68" fmla="*/ 1336937 w 1603731"/>
                <a:gd name="connsiteY68" fmla="*/ 1482241 h 2250105"/>
                <a:gd name="connsiteX69" fmla="*/ 1316550 w 1603731"/>
                <a:gd name="connsiteY69" fmla="*/ 1461281 h 2250105"/>
                <a:gd name="connsiteX70" fmla="*/ 1244619 w 1603731"/>
                <a:gd name="connsiteY70" fmla="*/ 1469918 h 2250105"/>
                <a:gd name="connsiteX71" fmla="*/ 1299654 w 1603731"/>
                <a:gd name="connsiteY71" fmla="*/ 1478802 h 2250105"/>
                <a:gd name="connsiteX72" fmla="*/ 1320395 w 1603731"/>
                <a:gd name="connsiteY72" fmla="*/ 1497344 h 2250105"/>
                <a:gd name="connsiteX73" fmla="*/ 1340139 w 1603731"/>
                <a:gd name="connsiteY73" fmla="*/ 1538977 h 2250105"/>
                <a:gd name="connsiteX74" fmla="*/ 1351504 w 1603731"/>
                <a:gd name="connsiteY74" fmla="*/ 1598744 h 2250105"/>
                <a:gd name="connsiteX75" fmla="*/ 1301241 w 1603731"/>
                <a:gd name="connsiteY75" fmla="*/ 1612170 h 2250105"/>
                <a:gd name="connsiteX76" fmla="*/ 1294691 w 1603731"/>
                <a:gd name="connsiteY76" fmla="*/ 1568847 h 2250105"/>
                <a:gd name="connsiteX77" fmla="*/ 1239773 w 1603731"/>
                <a:gd name="connsiteY77" fmla="*/ 1528582 h 2250105"/>
                <a:gd name="connsiteX78" fmla="*/ 1259780 w 1603731"/>
                <a:gd name="connsiteY78" fmla="*/ 1556573 h 2250105"/>
                <a:gd name="connsiteX79" fmla="*/ 1252079 w 1603731"/>
                <a:gd name="connsiteY79" fmla="*/ 1568019 h 2250105"/>
                <a:gd name="connsiteX80" fmla="*/ 1246470 w 1603731"/>
                <a:gd name="connsiteY80" fmla="*/ 1569888 h 2250105"/>
                <a:gd name="connsiteX81" fmla="*/ 1170270 w 1603731"/>
                <a:gd name="connsiteY81" fmla="*/ 1573698 h 2250105"/>
                <a:gd name="connsiteX82" fmla="*/ 1164555 w 1603731"/>
                <a:gd name="connsiteY82" fmla="*/ 1577508 h 2250105"/>
                <a:gd name="connsiteX83" fmla="*/ 1170270 w 1603731"/>
                <a:gd name="connsiteY83" fmla="*/ 1579413 h 2250105"/>
                <a:gd name="connsiteX84" fmla="*/ 1192273 w 1603731"/>
                <a:gd name="connsiteY84" fmla="*/ 1601593 h 2250105"/>
                <a:gd name="connsiteX85" fmla="*/ 1207390 w 1603731"/>
                <a:gd name="connsiteY85" fmla="*/ 1593238 h 2250105"/>
                <a:gd name="connsiteX86" fmla="*/ 1235040 w 1603731"/>
                <a:gd name="connsiteY86" fmla="*/ 1588938 h 2250105"/>
                <a:gd name="connsiteX87" fmla="*/ 1250280 w 1603731"/>
                <a:gd name="connsiteY87" fmla="*/ 1590843 h 2250105"/>
                <a:gd name="connsiteX88" fmla="*/ 1258955 w 1603731"/>
                <a:gd name="connsiteY88" fmla="*/ 1590054 h 2250105"/>
                <a:gd name="connsiteX89" fmla="*/ 1259302 w 1603731"/>
                <a:gd name="connsiteY89" fmla="*/ 1591164 h 2250105"/>
                <a:gd name="connsiteX90" fmla="*/ 1191759 w 1603731"/>
                <a:gd name="connsiteY90" fmla="*/ 1620023 h 2250105"/>
                <a:gd name="connsiteX91" fmla="*/ 1166879 w 1603731"/>
                <a:gd name="connsiteY91" fmla="*/ 1635586 h 2250105"/>
                <a:gd name="connsiteX92" fmla="*/ 1257621 w 1603731"/>
                <a:gd name="connsiteY92" fmla="*/ 1618472 h 2250105"/>
                <a:gd name="connsiteX93" fmla="*/ 1233224 w 1603731"/>
                <a:gd name="connsiteY93" fmla="*/ 1643851 h 2250105"/>
                <a:gd name="connsiteX94" fmla="*/ 1332135 w 1603731"/>
                <a:gd name="connsiteY94" fmla="*/ 1637506 h 2250105"/>
                <a:gd name="connsiteX95" fmla="*/ 1282082 w 1603731"/>
                <a:gd name="connsiteY95" fmla="*/ 1668085 h 2250105"/>
                <a:gd name="connsiteX96" fmla="*/ 1264104 w 1603731"/>
                <a:gd name="connsiteY96" fmla="*/ 1697273 h 2250105"/>
                <a:gd name="connsiteX97" fmla="*/ 1227340 w 1603731"/>
                <a:gd name="connsiteY97" fmla="*/ 1720800 h 2250105"/>
                <a:gd name="connsiteX98" fmla="*/ 1191270 w 1603731"/>
                <a:gd name="connsiteY98" fmla="*/ 1751193 h 2250105"/>
                <a:gd name="connsiteX99" fmla="*/ 1113634 w 1603731"/>
                <a:gd name="connsiteY99" fmla="*/ 1771981 h 2250105"/>
                <a:gd name="connsiteX100" fmla="*/ 1072462 w 1603731"/>
                <a:gd name="connsiteY100" fmla="*/ 1751026 h 2250105"/>
                <a:gd name="connsiteX101" fmla="*/ 1079220 w 1603731"/>
                <a:gd name="connsiteY101" fmla="*/ 1780778 h 2250105"/>
                <a:gd name="connsiteX102" fmla="*/ 1055003 w 1603731"/>
                <a:gd name="connsiteY102" fmla="*/ 1795817 h 2250105"/>
                <a:gd name="connsiteX103" fmla="*/ 1034728 w 1603731"/>
                <a:gd name="connsiteY103" fmla="*/ 1822175 h 2250105"/>
                <a:gd name="connsiteX104" fmla="*/ 1022872 w 1603731"/>
                <a:gd name="connsiteY104" fmla="*/ 1860333 h 2250105"/>
                <a:gd name="connsiteX105" fmla="*/ 1000260 w 1603731"/>
                <a:gd name="connsiteY105" fmla="*/ 1870835 h 2250105"/>
                <a:gd name="connsiteX106" fmla="*/ 967967 w 1603731"/>
                <a:gd name="connsiteY106" fmla="*/ 1902126 h 2250105"/>
                <a:gd name="connsiteX107" fmla="*/ 898604 w 1603731"/>
                <a:gd name="connsiteY107" fmla="*/ 1929534 h 2250105"/>
                <a:gd name="connsiteX108" fmla="*/ 893725 w 1603731"/>
                <a:gd name="connsiteY108" fmla="*/ 1889130 h 2250105"/>
                <a:gd name="connsiteX109" fmla="*/ 877205 w 1603731"/>
                <a:gd name="connsiteY109" fmla="*/ 1944567 h 2250105"/>
                <a:gd name="connsiteX110" fmla="*/ 874556 w 1603731"/>
                <a:gd name="connsiteY110" fmla="*/ 1968154 h 2250105"/>
                <a:gd name="connsiteX111" fmla="*/ 852730 w 1603731"/>
                <a:gd name="connsiteY111" fmla="*/ 1986401 h 2250105"/>
                <a:gd name="connsiteX112" fmla="*/ 837508 w 1603731"/>
                <a:gd name="connsiteY112" fmla="*/ 1972646 h 2250105"/>
                <a:gd name="connsiteX113" fmla="*/ 850580 w 1603731"/>
                <a:gd name="connsiteY113" fmla="*/ 2010262 h 2250105"/>
                <a:gd name="connsiteX114" fmla="*/ 858742 w 1603731"/>
                <a:gd name="connsiteY114" fmla="*/ 2031800 h 2250105"/>
                <a:gd name="connsiteX115" fmla="*/ 827923 w 1603731"/>
                <a:gd name="connsiteY115" fmla="*/ 2047227 h 2250105"/>
                <a:gd name="connsiteX116" fmla="*/ 818426 w 1603731"/>
                <a:gd name="connsiteY116" fmla="*/ 2068318 h 2250105"/>
                <a:gd name="connsiteX117" fmla="*/ 807733 w 1603731"/>
                <a:gd name="connsiteY117" fmla="*/ 2126253 h 2250105"/>
                <a:gd name="connsiteX118" fmla="*/ 796368 w 1603731"/>
                <a:gd name="connsiteY118" fmla="*/ 2168046 h 2250105"/>
                <a:gd name="connsiteX119" fmla="*/ 790718 w 1603731"/>
                <a:gd name="connsiteY119" fmla="*/ 2228849 h 2250105"/>
                <a:gd name="connsiteX120" fmla="*/ 779263 w 1603731"/>
                <a:gd name="connsiteY120" fmla="*/ 2249976 h 2250105"/>
                <a:gd name="connsiteX121" fmla="*/ 755923 w 1603731"/>
                <a:gd name="connsiteY121" fmla="*/ 2237457 h 2250105"/>
                <a:gd name="connsiteX122" fmla="*/ 746105 w 1603731"/>
                <a:gd name="connsiteY122" fmla="*/ 2217419 h 2250105"/>
                <a:gd name="connsiteX123" fmla="*/ 711058 w 1603731"/>
                <a:gd name="connsiteY123" fmla="*/ 2211819 h 2250105"/>
                <a:gd name="connsiteX124" fmla="*/ 681193 w 1603731"/>
                <a:gd name="connsiteY124" fmla="*/ 2178657 h 2250105"/>
                <a:gd name="connsiteX125" fmla="*/ 655503 w 1603731"/>
                <a:gd name="connsiteY125" fmla="*/ 2178657 h 2250105"/>
                <a:gd name="connsiteX126" fmla="*/ 627970 w 1603731"/>
                <a:gd name="connsiteY126" fmla="*/ 2150073 h 2250105"/>
                <a:gd name="connsiteX127" fmla="*/ 614918 w 1603731"/>
                <a:gd name="connsiteY127" fmla="*/ 2113544 h 2250105"/>
                <a:gd name="connsiteX128" fmla="*/ 617054 w 1603731"/>
                <a:gd name="connsiteY128" fmla="*/ 2083633 h 2250105"/>
                <a:gd name="connsiteX129" fmla="*/ 588302 w 1603731"/>
                <a:gd name="connsiteY129" fmla="*/ 2067629 h 2250105"/>
                <a:gd name="connsiteX130" fmla="*/ 597827 w 1603731"/>
                <a:gd name="connsiteY130" fmla="*/ 2040903 h 2250105"/>
                <a:gd name="connsiteX131" fmla="*/ 567916 w 1603731"/>
                <a:gd name="connsiteY131" fmla="*/ 2036631 h 2250105"/>
                <a:gd name="connsiteX132" fmla="*/ 549410 w 1603731"/>
                <a:gd name="connsiteY132" fmla="*/ 2013101 h 2250105"/>
                <a:gd name="connsiteX133" fmla="*/ 557272 w 1603731"/>
                <a:gd name="connsiteY133" fmla="*/ 1987216 h 2250105"/>
                <a:gd name="connsiteX134" fmla="*/ 533733 w 1603731"/>
                <a:gd name="connsiteY134" fmla="*/ 1978947 h 2250105"/>
                <a:gd name="connsiteX135" fmla="*/ 549798 w 1603731"/>
                <a:gd name="connsiteY135" fmla="*/ 1946389 h 2250105"/>
                <a:gd name="connsiteX136" fmla="*/ 516641 w 1603731"/>
                <a:gd name="connsiteY136" fmla="*/ 1934081 h 2250105"/>
                <a:gd name="connsiteX137" fmla="*/ 513037 w 1603731"/>
                <a:gd name="connsiteY137" fmla="*/ 1896063 h 2250105"/>
                <a:gd name="connsiteX138" fmla="*/ 524402 w 1603731"/>
                <a:gd name="connsiteY138" fmla="*/ 1852754 h 2250105"/>
                <a:gd name="connsiteX139" fmla="*/ 505033 w 1603731"/>
                <a:gd name="connsiteY139" fmla="*/ 1828933 h 2250105"/>
                <a:gd name="connsiteX140" fmla="*/ 532566 w 1603731"/>
                <a:gd name="connsiteY140" fmla="*/ 1757040 h 2250105"/>
                <a:gd name="connsiteX141" fmla="*/ 569703 w 1603731"/>
                <a:gd name="connsiteY141" fmla="*/ 1733219 h 2250105"/>
                <a:gd name="connsiteX142" fmla="*/ 582669 w 1603731"/>
                <a:gd name="connsiteY142" fmla="*/ 1704852 h 2250105"/>
                <a:gd name="connsiteX143" fmla="*/ 585871 w 1603731"/>
                <a:gd name="connsiteY143" fmla="*/ 1650931 h 2250105"/>
                <a:gd name="connsiteX144" fmla="*/ 555136 w 1603731"/>
                <a:gd name="connsiteY144" fmla="*/ 1673452 h 2250105"/>
                <a:gd name="connsiteX145" fmla="*/ 521824 w 1603731"/>
                <a:gd name="connsiteY145" fmla="*/ 1652087 h 2250105"/>
                <a:gd name="connsiteX146" fmla="*/ 485504 w 1603731"/>
                <a:gd name="connsiteY146" fmla="*/ 1622564 h 2250105"/>
                <a:gd name="connsiteX147" fmla="*/ 493668 w 1603731"/>
                <a:gd name="connsiteY147" fmla="*/ 1588349 h 2250105"/>
                <a:gd name="connsiteX148" fmla="*/ 559657 w 1603731"/>
                <a:gd name="connsiteY148" fmla="*/ 1628667 h 2250105"/>
                <a:gd name="connsiteX149" fmla="*/ 574505 w 1603731"/>
                <a:gd name="connsiteY149" fmla="*/ 1606106 h 2250105"/>
                <a:gd name="connsiteX150" fmla="*/ 527604 w 1603731"/>
                <a:gd name="connsiteY150" fmla="*/ 1555434 h 2250105"/>
                <a:gd name="connsiteX151" fmla="*/ 505033 w 1603731"/>
                <a:gd name="connsiteY151" fmla="*/ 1531397 h 2250105"/>
                <a:gd name="connsiteX152" fmla="*/ 479101 w 1603731"/>
                <a:gd name="connsiteY152" fmla="*/ 1542008 h 2250105"/>
                <a:gd name="connsiteX153" fmla="*/ 456371 w 1603731"/>
                <a:gd name="connsiteY153" fmla="*/ 1524035 h 2250105"/>
                <a:gd name="connsiteX154" fmla="*/ 475139 w 1603731"/>
                <a:gd name="connsiteY154" fmla="*/ 1499803 h 2250105"/>
                <a:gd name="connsiteX155" fmla="*/ 469057 w 1603731"/>
                <a:gd name="connsiteY155" fmla="*/ 1473446 h 2250105"/>
                <a:gd name="connsiteX156" fmla="*/ 485504 w 1603731"/>
                <a:gd name="connsiteY156" fmla="*/ 1449326 h 2250105"/>
                <a:gd name="connsiteX157" fmla="*/ 470938 w 1603731"/>
                <a:gd name="connsiteY157" fmla="*/ 1422474 h 2250105"/>
                <a:gd name="connsiteX158" fmla="*/ 473112 w 1603731"/>
                <a:gd name="connsiteY158" fmla="*/ 1386264 h 2250105"/>
                <a:gd name="connsiteX159" fmla="*/ 448367 w 1603731"/>
                <a:gd name="connsiteY159" fmla="*/ 1361191 h 2250105"/>
                <a:gd name="connsiteX160" fmla="*/ 446754 w 1603731"/>
                <a:gd name="connsiteY160" fmla="*/ 1329494 h 2250105"/>
                <a:gd name="connsiteX161" fmla="*/ 418369 w 1603731"/>
                <a:gd name="connsiteY161" fmla="*/ 1297054 h 2250105"/>
                <a:gd name="connsiteX162" fmla="*/ 417633 w 1603731"/>
                <a:gd name="connsiteY162" fmla="*/ 1270025 h 2250105"/>
                <a:gd name="connsiteX163" fmla="*/ 383537 w 1603731"/>
                <a:gd name="connsiteY163" fmla="*/ 1234078 h 2250105"/>
                <a:gd name="connsiteX164" fmla="*/ 383537 w 1603731"/>
                <a:gd name="connsiteY164" fmla="*/ 1192284 h 2250105"/>
                <a:gd name="connsiteX165" fmla="*/ 314065 w 1603731"/>
                <a:gd name="connsiteY165" fmla="*/ 1135332 h 2250105"/>
                <a:gd name="connsiteX166" fmla="*/ 286582 w 1603731"/>
                <a:gd name="connsiteY166" fmla="*/ 1122689 h 2250105"/>
                <a:gd name="connsiteX167" fmla="*/ 260600 w 1603731"/>
                <a:gd name="connsiteY167" fmla="*/ 1127970 h 2250105"/>
                <a:gd name="connsiteX168" fmla="*/ 225757 w 1603731"/>
                <a:gd name="connsiteY168" fmla="*/ 1120662 h 2250105"/>
                <a:gd name="connsiteX169" fmla="*/ 187767 w 1603731"/>
                <a:gd name="connsiteY169" fmla="*/ 1131001 h 2250105"/>
                <a:gd name="connsiteX170" fmla="*/ 154795 w 1603731"/>
                <a:gd name="connsiteY170" fmla="*/ 1128772 h 2250105"/>
                <a:gd name="connsiteX171" fmla="*/ 126298 w 1603731"/>
                <a:gd name="connsiteY171" fmla="*/ 1142911 h 2250105"/>
                <a:gd name="connsiteX172" fmla="*/ 102080 w 1603731"/>
                <a:gd name="connsiteY172" fmla="*/ 1118634 h 2250105"/>
                <a:gd name="connsiteX173" fmla="*/ 112709 w 1603731"/>
                <a:gd name="connsiteY173" fmla="*/ 1087915 h 2250105"/>
                <a:gd name="connsiteX174" fmla="*/ 81805 w 1603731"/>
                <a:gd name="connsiteY174" fmla="*/ 1065919 h 2250105"/>
                <a:gd name="connsiteX175" fmla="*/ 50103 w 1603731"/>
                <a:gd name="connsiteY175" fmla="*/ 1042867 h 2250105"/>
                <a:gd name="connsiteX176" fmla="*/ 118135 w 1603731"/>
                <a:gd name="connsiteY176" fmla="*/ 1008436 h 2250105"/>
                <a:gd name="connsiteX177" fmla="*/ 168398 w 1603731"/>
                <a:gd name="connsiteY177" fmla="*/ 1000856 h 2250105"/>
                <a:gd name="connsiteX178" fmla="*/ 181575 w 1603731"/>
                <a:gd name="connsiteY178" fmla="*/ 975528 h 2250105"/>
                <a:gd name="connsiteX179" fmla="*/ 58267 w 1603731"/>
                <a:gd name="connsiteY179" fmla="*/ 972489 h 2250105"/>
                <a:gd name="connsiteX180" fmla="*/ 33146 w 1603731"/>
                <a:gd name="connsiteY180" fmla="*/ 954407 h 2250105"/>
                <a:gd name="connsiteX181" fmla="*/ 37200 w 1603731"/>
                <a:gd name="connsiteY181" fmla="*/ 940215 h 2250105"/>
                <a:gd name="connsiteX182" fmla="*/ 12871 w 1603731"/>
                <a:gd name="connsiteY182" fmla="*/ 938187 h 2250105"/>
                <a:gd name="connsiteX183" fmla="*/ 0 w 1603731"/>
                <a:gd name="connsiteY183" fmla="*/ 926148 h 2250105"/>
                <a:gd name="connsiteX184" fmla="*/ 3202 w 1603731"/>
                <a:gd name="connsiteY184" fmla="*/ 879806 h 2250105"/>
                <a:gd name="connsiteX185" fmla="*/ 81805 w 1603731"/>
                <a:gd name="connsiteY185" fmla="*/ 846950 h 2250105"/>
                <a:gd name="connsiteX186" fmla="*/ 103568 w 1603731"/>
                <a:gd name="connsiteY186" fmla="*/ 823071 h 2250105"/>
                <a:gd name="connsiteX187" fmla="*/ 128438 w 1603731"/>
                <a:gd name="connsiteY187" fmla="*/ 808428 h 2250105"/>
                <a:gd name="connsiteX188" fmla="*/ 156823 w 1603731"/>
                <a:gd name="connsiteY188" fmla="*/ 800318 h 2250105"/>
                <a:gd name="connsiteX189" fmla="*/ 191448 w 1603731"/>
                <a:gd name="connsiteY189" fmla="*/ 806376 h 2250105"/>
                <a:gd name="connsiteX190" fmla="*/ 220471 w 1603731"/>
                <a:gd name="connsiteY190" fmla="*/ 670116 h 2250105"/>
                <a:gd name="connsiteX191" fmla="*/ 203455 w 1603731"/>
                <a:gd name="connsiteY191" fmla="*/ 656366 h 2250105"/>
                <a:gd name="connsiteX192" fmla="*/ 164933 w 1603731"/>
                <a:gd name="connsiteY192" fmla="*/ 656366 h 2250105"/>
                <a:gd name="connsiteX193" fmla="*/ 147029 w 1603731"/>
                <a:gd name="connsiteY193" fmla="*/ 630485 h 2250105"/>
                <a:gd name="connsiteX194" fmla="*/ 158850 w 1603731"/>
                <a:gd name="connsiteY194" fmla="*/ 597568 h 2250105"/>
                <a:gd name="connsiteX195" fmla="*/ 187235 w 1603731"/>
                <a:gd name="connsiteY195" fmla="*/ 579321 h 2250105"/>
                <a:gd name="connsiteX196" fmla="*/ 190714 w 1603731"/>
                <a:gd name="connsiteY196" fmla="*/ 552578 h 2250105"/>
                <a:gd name="connsiteX197" fmla="*/ 219675 w 1603731"/>
                <a:gd name="connsiteY197" fmla="*/ 556428 h 2250105"/>
                <a:gd name="connsiteX198" fmla="*/ 231105 w 1603731"/>
                <a:gd name="connsiteY198" fmla="*/ 560238 h 2250105"/>
                <a:gd name="connsiteX199" fmla="*/ 214945 w 1603731"/>
                <a:gd name="connsiteY199" fmla="*/ 530290 h 2250105"/>
                <a:gd name="connsiteX200" fmla="*/ 258147 w 1603731"/>
                <a:gd name="connsiteY200" fmla="*/ 477659 h 2250105"/>
                <a:gd name="connsiteX201" fmla="*/ 275167 w 1603731"/>
                <a:gd name="connsiteY201" fmla="*/ 410548 h 2250105"/>
                <a:gd name="connsiteX202" fmla="*/ 302915 w 1603731"/>
                <a:gd name="connsiteY202" fmla="*/ 386510 h 2250105"/>
                <a:gd name="connsiteX203" fmla="*/ 359572 w 1603731"/>
                <a:gd name="connsiteY203" fmla="*/ 413066 h 2250105"/>
                <a:gd name="connsiteX204" fmla="*/ 376442 w 1603731"/>
                <a:gd name="connsiteY204" fmla="*/ 406913 h 2250105"/>
                <a:gd name="connsiteX205" fmla="*/ 320194 w 1603731"/>
                <a:gd name="connsiteY205" fmla="*/ 370264 h 2250105"/>
                <a:gd name="connsiteX206" fmla="*/ 353490 w 1603731"/>
                <a:gd name="connsiteY206" fmla="*/ 350214 h 2250105"/>
                <a:gd name="connsiteX207" fmla="*/ 381875 w 1603731"/>
                <a:gd name="connsiteY207" fmla="*/ 348186 h 2250105"/>
                <a:gd name="connsiteX208" fmla="*/ 389985 w 1603731"/>
                <a:gd name="connsiteY208" fmla="*/ 329939 h 2250105"/>
                <a:gd name="connsiteX209" fmla="*/ 424452 w 1603731"/>
                <a:gd name="connsiteY209" fmla="*/ 315747 h 2250105"/>
                <a:gd name="connsiteX210" fmla="*/ 444727 w 1603731"/>
                <a:gd name="connsiteY210" fmla="*/ 384681 h 2250105"/>
                <a:gd name="connsiteX211" fmla="*/ 471135 w 1603731"/>
                <a:gd name="connsiteY211" fmla="*/ 377358 h 2250105"/>
                <a:gd name="connsiteX212" fmla="*/ 469232 w 1603731"/>
                <a:gd name="connsiteY212" fmla="*/ 314885 h 2250105"/>
                <a:gd name="connsiteX213" fmla="*/ 499469 w 1603731"/>
                <a:gd name="connsiteY213" fmla="*/ 374544 h 2250105"/>
                <a:gd name="connsiteX214" fmla="*/ 524456 w 1603731"/>
                <a:gd name="connsiteY214" fmla="*/ 372300 h 2250105"/>
                <a:gd name="connsiteX215" fmla="*/ 517716 w 1603731"/>
                <a:gd name="connsiteY215" fmla="*/ 297499 h 2250105"/>
                <a:gd name="connsiteX216" fmla="*/ 548129 w 1603731"/>
                <a:gd name="connsiteY216" fmla="*/ 273169 h 2250105"/>
                <a:gd name="connsiteX217" fmla="*/ 588272 w 1603731"/>
                <a:gd name="connsiteY217" fmla="*/ 294558 h 2250105"/>
                <a:gd name="connsiteX218" fmla="*/ 621119 w 1603731"/>
                <a:gd name="connsiteY218" fmla="*/ 338049 h 2250105"/>
                <a:gd name="connsiteX219" fmla="*/ 661906 w 1603731"/>
                <a:gd name="connsiteY219" fmla="*/ 359876 h 2250105"/>
                <a:gd name="connsiteX220" fmla="*/ 657614 w 1603731"/>
                <a:gd name="connsiteY220" fmla="*/ 374544 h 2250105"/>
                <a:gd name="connsiteX221" fmla="*/ 729188 w 1603731"/>
                <a:gd name="connsiteY221" fmla="*/ 415368 h 2250105"/>
                <a:gd name="connsiteX222" fmla="*/ 733993 w 1603731"/>
                <a:gd name="connsiteY222" fmla="*/ 404703 h 2250105"/>
                <a:gd name="connsiteX223" fmla="*/ 697548 w 1603731"/>
                <a:gd name="connsiteY223" fmla="*/ 335840 h 2250105"/>
                <a:gd name="connsiteX224" fmla="*/ 704246 w 1603731"/>
                <a:gd name="connsiteY224" fmla="*/ 291417 h 2250105"/>
                <a:gd name="connsiteX225" fmla="*/ 678607 w 1603731"/>
                <a:gd name="connsiteY225" fmla="*/ 260126 h 2250105"/>
                <a:gd name="connsiteX226" fmla="*/ 665724 w 1603731"/>
                <a:gd name="connsiteY226" fmla="*/ 216399 h 2250105"/>
                <a:gd name="connsiteX227" fmla="*/ 746824 w 1603731"/>
                <a:gd name="connsiteY227" fmla="*/ 218427 h 2250105"/>
                <a:gd name="connsiteX228" fmla="*/ 754934 w 1603731"/>
                <a:gd name="connsiteY228" fmla="*/ 204234 h 2250105"/>
                <a:gd name="connsiteX229" fmla="*/ 758988 w 1603731"/>
                <a:gd name="connsiteY229" fmla="*/ 198152 h 2250105"/>
                <a:gd name="connsiteX230" fmla="*/ 680426 w 1603731"/>
                <a:gd name="connsiteY230" fmla="*/ 188229 h 2250105"/>
                <a:gd name="connsiteX231" fmla="*/ 675861 w 1603731"/>
                <a:gd name="connsiteY231" fmla="*/ 169767 h 2250105"/>
                <a:gd name="connsiteX232" fmla="*/ 706274 w 1603731"/>
                <a:gd name="connsiteY232" fmla="*/ 141382 h 2250105"/>
                <a:gd name="connsiteX233" fmla="*/ 728576 w 1603731"/>
                <a:gd name="connsiteY233" fmla="*/ 123135 h 2250105"/>
                <a:gd name="connsiteX234" fmla="*/ 752906 w 1603731"/>
                <a:gd name="connsiteY234" fmla="*/ 139354 h 2250105"/>
                <a:gd name="connsiteX235" fmla="*/ 773180 w 1603731"/>
                <a:gd name="connsiteY235" fmla="*/ 90694 h 2250105"/>
                <a:gd name="connsiteX236" fmla="*/ 813731 w 1603731"/>
                <a:gd name="connsiteY236" fmla="*/ 108943 h 2250105"/>
                <a:gd name="connsiteX237" fmla="*/ 815758 w 1603731"/>
                <a:gd name="connsiteY237" fmla="*/ 88668 h 2250105"/>
                <a:gd name="connsiteX238" fmla="*/ 823868 w 1603731"/>
                <a:gd name="connsiteY238" fmla="*/ 60283 h 2250105"/>
                <a:gd name="connsiteX239" fmla="*/ 856985 w 1603731"/>
                <a:gd name="connsiteY239" fmla="*/ 120333 h 2250105"/>
                <a:gd name="connsiteX240" fmla="*/ 866446 w 1603731"/>
                <a:gd name="connsiteY240" fmla="*/ 82585 h 2250105"/>
                <a:gd name="connsiteX241" fmla="*/ 860363 w 1603731"/>
                <a:gd name="connsiteY241" fmla="*/ 42036 h 2250105"/>
                <a:gd name="connsiteX242" fmla="*/ 909023 w 1603731"/>
                <a:gd name="connsiteY242" fmla="*/ 19732 h 2250105"/>
                <a:gd name="connsiteX243" fmla="*/ 949573 w 1603731"/>
                <a:gd name="connsiteY243" fmla="*/ 21760 h 2250105"/>
                <a:gd name="connsiteX244" fmla="*/ 1004783 w 1603731"/>
                <a:gd name="connsiteY244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316550 w 1603731"/>
                <a:gd name="connsiteY8" fmla="*/ 163684 h 2250105"/>
                <a:gd name="connsiteX9" fmla="*/ 1336824 w 1603731"/>
                <a:gd name="connsiteY9" fmla="*/ 206262 h 2250105"/>
                <a:gd name="connsiteX10" fmla="*/ 1368312 w 1603731"/>
                <a:gd name="connsiteY10" fmla="*/ 226916 h 2250105"/>
                <a:gd name="connsiteX11" fmla="*/ 1359127 w 1603731"/>
                <a:gd name="connsiteY11" fmla="*/ 267087 h 2250105"/>
                <a:gd name="connsiteX12" fmla="*/ 1323971 w 1603731"/>
                <a:gd name="connsiteY12" fmla="*/ 310504 h 2250105"/>
                <a:gd name="connsiteX13" fmla="*/ 1225206 w 1603731"/>
                <a:gd name="connsiteY13" fmla="*/ 317866 h 2250105"/>
                <a:gd name="connsiteX14" fmla="*/ 1146240 w 1603731"/>
                <a:gd name="connsiteY14" fmla="*/ 311692 h 2250105"/>
                <a:gd name="connsiteX15" fmla="*/ 1082740 w 1603731"/>
                <a:gd name="connsiteY15" fmla="*/ 335840 h 2250105"/>
                <a:gd name="connsiteX16" fmla="*/ 1081360 w 1603731"/>
                <a:gd name="connsiteY16" fmla="*/ 360351 h 2250105"/>
                <a:gd name="connsiteX17" fmla="*/ 1095706 w 1603731"/>
                <a:gd name="connsiteY17" fmla="*/ 367239 h 2250105"/>
                <a:gd name="connsiteX18" fmla="*/ 1191270 w 1603731"/>
                <a:gd name="connsiteY18" fmla="*/ 349266 h 2250105"/>
                <a:gd name="connsiteX19" fmla="*/ 1255725 w 1603731"/>
                <a:gd name="connsiteY19" fmla="*/ 364406 h 2250105"/>
                <a:gd name="connsiteX20" fmla="*/ 1267305 w 1603731"/>
                <a:gd name="connsiteY20" fmla="*/ 406217 h 2250105"/>
                <a:gd name="connsiteX21" fmla="*/ 1290192 w 1603731"/>
                <a:gd name="connsiteY21" fmla="*/ 370489 h 2250105"/>
                <a:gd name="connsiteX22" fmla="*/ 1317568 w 1603731"/>
                <a:gd name="connsiteY22" fmla="*/ 356845 h 2250105"/>
                <a:gd name="connsiteX23" fmla="*/ 1340139 w 1603731"/>
                <a:gd name="connsiteY23" fmla="*/ 416612 h 2250105"/>
                <a:gd name="connsiteX24" fmla="*/ 1312606 w 1603731"/>
                <a:gd name="connsiteY24" fmla="*/ 512326 h 2250105"/>
                <a:gd name="connsiteX25" fmla="*/ 1367237 w 1603731"/>
                <a:gd name="connsiteY25" fmla="*/ 479974 h 2250105"/>
                <a:gd name="connsiteX26" fmla="*/ 1379037 w 1603731"/>
                <a:gd name="connsiteY26" fmla="*/ 452559 h 2250105"/>
                <a:gd name="connsiteX27" fmla="*/ 1405759 w 1603731"/>
                <a:gd name="connsiteY27" fmla="*/ 429286 h 2250105"/>
                <a:gd name="connsiteX28" fmla="*/ 1440227 w 1603731"/>
                <a:gd name="connsiteY28" fmla="*/ 439424 h 2250105"/>
                <a:gd name="connsiteX29" fmla="*/ 1458474 w 1603731"/>
                <a:gd name="connsiteY29" fmla="*/ 402929 h 2250105"/>
                <a:gd name="connsiteX30" fmla="*/ 1505175 w 1603731"/>
                <a:gd name="connsiteY30" fmla="*/ 388244 h 2250105"/>
                <a:gd name="connsiteX31" fmla="*/ 1584572 w 1603731"/>
                <a:gd name="connsiteY31" fmla="*/ 421159 h 2250105"/>
                <a:gd name="connsiteX32" fmla="*/ 1600399 w 1603731"/>
                <a:gd name="connsiteY32" fmla="*/ 457671 h 2250105"/>
                <a:gd name="connsiteX33" fmla="*/ 1600739 w 1603731"/>
                <a:gd name="connsiteY33" fmla="*/ 488289 h 2250105"/>
                <a:gd name="connsiteX34" fmla="*/ 1557821 w 1603731"/>
                <a:gd name="connsiteY34" fmla="*/ 510386 h 2250105"/>
                <a:gd name="connsiteX35" fmla="*/ 1535519 w 1603731"/>
                <a:gd name="connsiteY35" fmla="*/ 563101 h 2250105"/>
                <a:gd name="connsiteX36" fmla="*/ 1509161 w 1603731"/>
                <a:gd name="connsiteY36" fmla="*/ 583376 h 2250105"/>
                <a:gd name="connsiteX37" fmla="*/ 1493970 w 1603731"/>
                <a:gd name="connsiteY37" fmla="*/ 597429 h 2250105"/>
                <a:gd name="connsiteX38" fmla="*/ 1477802 w 1603731"/>
                <a:gd name="connsiteY38" fmla="*/ 628828 h 2250105"/>
                <a:gd name="connsiteX39" fmla="*/ 1393604 w 1603731"/>
                <a:gd name="connsiteY39" fmla="*/ 654164 h 2250105"/>
                <a:gd name="connsiteX40" fmla="*/ 1384639 w 1603731"/>
                <a:gd name="connsiteY40" fmla="*/ 703753 h 2250105"/>
                <a:gd name="connsiteX41" fmla="*/ 1403732 w 1603731"/>
                <a:gd name="connsiteY41" fmla="*/ 747603 h 2250105"/>
                <a:gd name="connsiteX42" fmla="*/ 1428393 w 1603731"/>
                <a:gd name="connsiteY42" fmla="*/ 744052 h 2250105"/>
                <a:gd name="connsiteX43" fmla="*/ 1417924 w 1603731"/>
                <a:gd name="connsiteY43" fmla="*/ 812483 h 2250105"/>
                <a:gd name="connsiteX44" fmla="*/ 1422577 w 1603731"/>
                <a:gd name="connsiteY44" fmla="*/ 867680 h 2250105"/>
                <a:gd name="connsiteX45" fmla="*/ 1404969 w 1603731"/>
                <a:gd name="connsiteY45" fmla="*/ 972489 h 2250105"/>
                <a:gd name="connsiteX46" fmla="*/ 1405759 w 1603731"/>
                <a:gd name="connsiteY46" fmla="*/ 1003067 h 2250105"/>
                <a:gd name="connsiteX47" fmla="*/ 1428062 w 1603731"/>
                <a:gd name="connsiteY47" fmla="*/ 999012 h 2250105"/>
                <a:gd name="connsiteX48" fmla="*/ 1442254 w 1603731"/>
                <a:gd name="connsiteY48" fmla="*/ 1019288 h 2250105"/>
                <a:gd name="connsiteX49" fmla="*/ 1417502 w 1603731"/>
                <a:gd name="connsiteY49" fmla="*/ 1019899 h 2250105"/>
                <a:gd name="connsiteX50" fmla="*/ 1438199 w 1603731"/>
                <a:gd name="connsiteY50" fmla="*/ 1045645 h 2250105"/>
                <a:gd name="connsiteX51" fmla="*/ 1433567 w 1603731"/>
                <a:gd name="connsiteY51" fmla="*/ 1081380 h 2250105"/>
                <a:gd name="connsiteX52" fmla="*/ 1416086 w 1603731"/>
                <a:gd name="connsiteY52" fmla="*/ 1056001 h 2250105"/>
                <a:gd name="connsiteX53" fmla="*/ 1393604 w 1603731"/>
                <a:gd name="connsiteY53" fmla="*/ 1050229 h 2250105"/>
                <a:gd name="connsiteX54" fmla="*/ 1351504 w 1603731"/>
                <a:gd name="connsiteY54" fmla="*/ 1081629 h 2250105"/>
                <a:gd name="connsiteX55" fmla="*/ 1355072 w 1603731"/>
                <a:gd name="connsiteY55" fmla="*/ 1102414 h 2250105"/>
                <a:gd name="connsiteX56" fmla="*/ 1396805 w 1603731"/>
                <a:gd name="connsiteY56" fmla="*/ 1138364 h 2250105"/>
                <a:gd name="connsiteX57" fmla="*/ 1404969 w 1603731"/>
                <a:gd name="connsiteY57" fmla="*/ 1220652 h 2250105"/>
                <a:gd name="connsiteX58" fmla="*/ 1379037 w 1603731"/>
                <a:gd name="connsiteY58" fmla="*/ 1226499 h 2250105"/>
                <a:gd name="connsiteX59" fmla="*/ 1379402 w 1603731"/>
                <a:gd name="connsiteY59" fmla="*/ 1252449 h 2250105"/>
                <a:gd name="connsiteX60" fmla="*/ 1407787 w 1603731"/>
                <a:gd name="connsiteY60" fmla="*/ 1278806 h 2250105"/>
                <a:gd name="connsiteX61" fmla="*/ 1412972 w 1603731"/>
                <a:gd name="connsiteY61" fmla="*/ 1308787 h 2250105"/>
                <a:gd name="connsiteX62" fmla="*/ 1339271 w 1603731"/>
                <a:gd name="connsiteY62" fmla="*/ 1311391 h 2250105"/>
                <a:gd name="connsiteX63" fmla="*/ 1385440 w 1603731"/>
                <a:gd name="connsiteY63" fmla="*/ 1350580 h 2250105"/>
                <a:gd name="connsiteX64" fmla="*/ 1374075 w 1603731"/>
                <a:gd name="connsiteY64" fmla="*/ 1378948 h 2250105"/>
                <a:gd name="connsiteX65" fmla="*/ 1340139 w 1603731"/>
                <a:gd name="connsiteY65" fmla="*/ 1389559 h 2250105"/>
                <a:gd name="connsiteX66" fmla="*/ 1291321 w 1603731"/>
                <a:gd name="connsiteY66" fmla="*/ 1389648 h 2250105"/>
                <a:gd name="connsiteX67" fmla="*/ 1355072 w 1603731"/>
                <a:gd name="connsiteY67" fmla="*/ 1418703 h 2250105"/>
                <a:gd name="connsiteX68" fmla="*/ 1336937 w 1603731"/>
                <a:gd name="connsiteY68" fmla="*/ 1446294 h 2250105"/>
                <a:gd name="connsiteX69" fmla="*/ 1336937 w 1603731"/>
                <a:gd name="connsiteY69" fmla="*/ 1482241 h 2250105"/>
                <a:gd name="connsiteX70" fmla="*/ 1316550 w 1603731"/>
                <a:gd name="connsiteY70" fmla="*/ 1461281 h 2250105"/>
                <a:gd name="connsiteX71" fmla="*/ 1244619 w 1603731"/>
                <a:gd name="connsiteY71" fmla="*/ 1469918 h 2250105"/>
                <a:gd name="connsiteX72" fmla="*/ 1299654 w 1603731"/>
                <a:gd name="connsiteY72" fmla="*/ 1478802 h 2250105"/>
                <a:gd name="connsiteX73" fmla="*/ 1320395 w 1603731"/>
                <a:gd name="connsiteY73" fmla="*/ 1497344 h 2250105"/>
                <a:gd name="connsiteX74" fmla="*/ 1340139 w 1603731"/>
                <a:gd name="connsiteY74" fmla="*/ 1538977 h 2250105"/>
                <a:gd name="connsiteX75" fmla="*/ 1351504 w 1603731"/>
                <a:gd name="connsiteY75" fmla="*/ 1598744 h 2250105"/>
                <a:gd name="connsiteX76" fmla="*/ 1301241 w 1603731"/>
                <a:gd name="connsiteY76" fmla="*/ 1612170 h 2250105"/>
                <a:gd name="connsiteX77" fmla="*/ 1294691 w 1603731"/>
                <a:gd name="connsiteY77" fmla="*/ 1568847 h 2250105"/>
                <a:gd name="connsiteX78" fmla="*/ 1239773 w 1603731"/>
                <a:gd name="connsiteY78" fmla="*/ 1528582 h 2250105"/>
                <a:gd name="connsiteX79" fmla="*/ 1259780 w 1603731"/>
                <a:gd name="connsiteY79" fmla="*/ 1556573 h 2250105"/>
                <a:gd name="connsiteX80" fmla="*/ 1252079 w 1603731"/>
                <a:gd name="connsiteY80" fmla="*/ 1568019 h 2250105"/>
                <a:gd name="connsiteX81" fmla="*/ 1246470 w 1603731"/>
                <a:gd name="connsiteY81" fmla="*/ 1569888 h 2250105"/>
                <a:gd name="connsiteX82" fmla="*/ 1170270 w 1603731"/>
                <a:gd name="connsiteY82" fmla="*/ 1573698 h 2250105"/>
                <a:gd name="connsiteX83" fmla="*/ 1164555 w 1603731"/>
                <a:gd name="connsiteY83" fmla="*/ 1577508 h 2250105"/>
                <a:gd name="connsiteX84" fmla="*/ 1170270 w 1603731"/>
                <a:gd name="connsiteY84" fmla="*/ 1579413 h 2250105"/>
                <a:gd name="connsiteX85" fmla="*/ 1192273 w 1603731"/>
                <a:gd name="connsiteY85" fmla="*/ 1601593 h 2250105"/>
                <a:gd name="connsiteX86" fmla="*/ 1207390 w 1603731"/>
                <a:gd name="connsiteY86" fmla="*/ 1593238 h 2250105"/>
                <a:gd name="connsiteX87" fmla="*/ 1235040 w 1603731"/>
                <a:gd name="connsiteY87" fmla="*/ 1588938 h 2250105"/>
                <a:gd name="connsiteX88" fmla="*/ 1250280 w 1603731"/>
                <a:gd name="connsiteY88" fmla="*/ 1590843 h 2250105"/>
                <a:gd name="connsiteX89" fmla="*/ 1258955 w 1603731"/>
                <a:gd name="connsiteY89" fmla="*/ 1590054 h 2250105"/>
                <a:gd name="connsiteX90" fmla="*/ 1259302 w 1603731"/>
                <a:gd name="connsiteY90" fmla="*/ 1591164 h 2250105"/>
                <a:gd name="connsiteX91" fmla="*/ 1191759 w 1603731"/>
                <a:gd name="connsiteY91" fmla="*/ 1620023 h 2250105"/>
                <a:gd name="connsiteX92" fmla="*/ 1166879 w 1603731"/>
                <a:gd name="connsiteY92" fmla="*/ 1635586 h 2250105"/>
                <a:gd name="connsiteX93" fmla="*/ 1257621 w 1603731"/>
                <a:gd name="connsiteY93" fmla="*/ 1618472 h 2250105"/>
                <a:gd name="connsiteX94" fmla="*/ 1233224 w 1603731"/>
                <a:gd name="connsiteY94" fmla="*/ 1643851 h 2250105"/>
                <a:gd name="connsiteX95" fmla="*/ 1332135 w 1603731"/>
                <a:gd name="connsiteY95" fmla="*/ 1637506 h 2250105"/>
                <a:gd name="connsiteX96" fmla="*/ 1282082 w 1603731"/>
                <a:gd name="connsiteY96" fmla="*/ 1668085 h 2250105"/>
                <a:gd name="connsiteX97" fmla="*/ 1264104 w 1603731"/>
                <a:gd name="connsiteY97" fmla="*/ 1697273 h 2250105"/>
                <a:gd name="connsiteX98" fmla="*/ 1227340 w 1603731"/>
                <a:gd name="connsiteY98" fmla="*/ 1720800 h 2250105"/>
                <a:gd name="connsiteX99" fmla="*/ 1191270 w 1603731"/>
                <a:gd name="connsiteY99" fmla="*/ 1751193 h 2250105"/>
                <a:gd name="connsiteX100" fmla="*/ 1113634 w 1603731"/>
                <a:gd name="connsiteY100" fmla="*/ 1771981 h 2250105"/>
                <a:gd name="connsiteX101" fmla="*/ 1072462 w 1603731"/>
                <a:gd name="connsiteY101" fmla="*/ 1751026 h 2250105"/>
                <a:gd name="connsiteX102" fmla="*/ 1079220 w 1603731"/>
                <a:gd name="connsiteY102" fmla="*/ 1780778 h 2250105"/>
                <a:gd name="connsiteX103" fmla="*/ 1055003 w 1603731"/>
                <a:gd name="connsiteY103" fmla="*/ 1795817 h 2250105"/>
                <a:gd name="connsiteX104" fmla="*/ 1034728 w 1603731"/>
                <a:gd name="connsiteY104" fmla="*/ 1822175 h 2250105"/>
                <a:gd name="connsiteX105" fmla="*/ 1022872 w 1603731"/>
                <a:gd name="connsiteY105" fmla="*/ 1860333 h 2250105"/>
                <a:gd name="connsiteX106" fmla="*/ 1000260 w 1603731"/>
                <a:gd name="connsiteY106" fmla="*/ 1870835 h 2250105"/>
                <a:gd name="connsiteX107" fmla="*/ 967967 w 1603731"/>
                <a:gd name="connsiteY107" fmla="*/ 1902126 h 2250105"/>
                <a:gd name="connsiteX108" fmla="*/ 898604 w 1603731"/>
                <a:gd name="connsiteY108" fmla="*/ 1929534 h 2250105"/>
                <a:gd name="connsiteX109" fmla="*/ 893725 w 1603731"/>
                <a:gd name="connsiteY109" fmla="*/ 1889130 h 2250105"/>
                <a:gd name="connsiteX110" fmla="*/ 877205 w 1603731"/>
                <a:gd name="connsiteY110" fmla="*/ 1944567 h 2250105"/>
                <a:gd name="connsiteX111" fmla="*/ 874556 w 1603731"/>
                <a:gd name="connsiteY111" fmla="*/ 1968154 h 2250105"/>
                <a:gd name="connsiteX112" fmla="*/ 852730 w 1603731"/>
                <a:gd name="connsiteY112" fmla="*/ 1986401 h 2250105"/>
                <a:gd name="connsiteX113" fmla="*/ 837508 w 1603731"/>
                <a:gd name="connsiteY113" fmla="*/ 1972646 h 2250105"/>
                <a:gd name="connsiteX114" fmla="*/ 850580 w 1603731"/>
                <a:gd name="connsiteY114" fmla="*/ 2010262 h 2250105"/>
                <a:gd name="connsiteX115" fmla="*/ 858742 w 1603731"/>
                <a:gd name="connsiteY115" fmla="*/ 2031800 h 2250105"/>
                <a:gd name="connsiteX116" fmla="*/ 827923 w 1603731"/>
                <a:gd name="connsiteY116" fmla="*/ 2047227 h 2250105"/>
                <a:gd name="connsiteX117" fmla="*/ 818426 w 1603731"/>
                <a:gd name="connsiteY117" fmla="*/ 2068318 h 2250105"/>
                <a:gd name="connsiteX118" fmla="*/ 807733 w 1603731"/>
                <a:gd name="connsiteY118" fmla="*/ 2126253 h 2250105"/>
                <a:gd name="connsiteX119" fmla="*/ 796368 w 1603731"/>
                <a:gd name="connsiteY119" fmla="*/ 2168046 h 2250105"/>
                <a:gd name="connsiteX120" fmla="*/ 790718 w 1603731"/>
                <a:gd name="connsiteY120" fmla="*/ 2228849 h 2250105"/>
                <a:gd name="connsiteX121" fmla="*/ 779263 w 1603731"/>
                <a:gd name="connsiteY121" fmla="*/ 2249976 h 2250105"/>
                <a:gd name="connsiteX122" fmla="*/ 755923 w 1603731"/>
                <a:gd name="connsiteY122" fmla="*/ 2237457 h 2250105"/>
                <a:gd name="connsiteX123" fmla="*/ 746105 w 1603731"/>
                <a:gd name="connsiteY123" fmla="*/ 2217419 h 2250105"/>
                <a:gd name="connsiteX124" fmla="*/ 711058 w 1603731"/>
                <a:gd name="connsiteY124" fmla="*/ 2211819 h 2250105"/>
                <a:gd name="connsiteX125" fmla="*/ 681193 w 1603731"/>
                <a:gd name="connsiteY125" fmla="*/ 2178657 h 2250105"/>
                <a:gd name="connsiteX126" fmla="*/ 655503 w 1603731"/>
                <a:gd name="connsiteY126" fmla="*/ 2178657 h 2250105"/>
                <a:gd name="connsiteX127" fmla="*/ 627970 w 1603731"/>
                <a:gd name="connsiteY127" fmla="*/ 2150073 h 2250105"/>
                <a:gd name="connsiteX128" fmla="*/ 614918 w 1603731"/>
                <a:gd name="connsiteY128" fmla="*/ 2113544 h 2250105"/>
                <a:gd name="connsiteX129" fmla="*/ 617054 w 1603731"/>
                <a:gd name="connsiteY129" fmla="*/ 2083633 h 2250105"/>
                <a:gd name="connsiteX130" fmla="*/ 588302 w 1603731"/>
                <a:gd name="connsiteY130" fmla="*/ 2067629 h 2250105"/>
                <a:gd name="connsiteX131" fmla="*/ 597827 w 1603731"/>
                <a:gd name="connsiteY131" fmla="*/ 2040903 h 2250105"/>
                <a:gd name="connsiteX132" fmla="*/ 567916 w 1603731"/>
                <a:gd name="connsiteY132" fmla="*/ 2036631 h 2250105"/>
                <a:gd name="connsiteX133" fmla="*/ 549410 w 1603731"/>
                <a:gd name="connsiteY133" fmla="*/ 2013101 h 2250105"/>
                <a:gd name="connsiteX134" fmla="*/ 557272 w 1603731"/>
                <a:gd name="connsiteY134" fmla="*/ 1987216 h 2250105"/>
                <a:gd name="connsiteX135" fmla="*/ 533733 w 1603731"/>
                <a:gd name="connsiteY135" fmla="*/ 1978947 h 2250105"/>
                <a:gd name="connsiteX136" fmla="*/ 549798 w 1603731"/>
                <a:gd name="connsiteY136" fmla="*/ 1946389 h 2250105"/>
                <a:gd name="connsiteX137" fmla="*/ 516641 w 1603731"/>
                <a:gd name="connsiteY137" fmla="*/ 1934081 h 2250105"/>
                <a:gd name="connsiteX138" fmla="*/ 513037 w 1603731"/>
                <a:gd name="connsiteY138" fmla="*/ 1896063 h 2250105"/>
                <a:gd name="connsiteX139" fmla="*/ 524402 w 1603731"/>
                <a:gd name="connsiteY139" fmla="*/ 1852754 h 2250105"/>
                <a:gd name="connsiteX140" fmla="*/ 505033 w 1603731"/>
                <a:gd name="connsiteY140" fmla="*/ 1828933 h 2250105"/>
                <a:gd name="connsiteX141" fmla="*/ 532566 w 1603731"/>
                <a:gd name="connsiteY141" fmla="*/ 1757040 h 2250105"/>
                <a:gd name="connsiteX142" fmla="*/ 569703 w 1603731"/>
                <a:gd name="connsiteY142" fmla="*/ 1733219 h 2250105"/>
                <a:gd name="connsiteX143" fmla="*/ 582669 w 1603731"/>
                <a:gd name="connsiteY143" fmla="*/ 1704852 h 2250105"/>
                <a:gd name="connsiteX144" fmla="*/ 585871 w 1603731"/>
                <a:gd name="connsiteY144" fmla="*/ 1650931 h 2250105"/>
                <a:gd name="connsiteX145" fmla="*/ 555136 w 1603731"/>
                <a:gd name="connsiteY145" fmla="*/ 1673452 h 2250105"/>
                <a:gd name="connsiteX146" fmla="*/ 521824 w 1603731"/>
                <a:gd name="connsiteY146" fmla="*/ 1652087 h 2250105"/>
                <a:gd name="connsiteX147" fmla="*/ 485504 w 1603731"/>
                <a:gd name="connsiteY147" fmla="*/ 1622564 h 2250105"/>
                <a:gd name="connsiteX148" fmla="*/ 493668 w 1603731"/>
                <a:gd name="connsiteY148" fmla="*/ 1588349 h 2250105"/>
                <a:gd name="connsiteX149" fmla="*/ 559657 w 1603731"/>
                <a:gd name="connsiteY149" fmla="*/ 1628667 h 2250105"/>
                <a:gd name="connsiteX150" fmla="*/ 574505 w 1603731"/>
                <a:gd name="connsiteY150" fmla="*/ 1606106 h 2250105"/>
                <a:gd name="connsiteX151" fmla="*/ 527604 w 1603731"/>
                <a:gd name="connsiteY151" fmla="*/ 1555434 h 2250105"/>
                <a:gd name="connsiteX152" fmla="*/ 505033 w 1603731"/>
                <a:gd name="connsiteY152" fmla="*/ 1531397 h 2250105"/>
                <a:gd name="connsiteX153" fmla="*/ 479101 w 1603731"/>
                <a:gd name="connsiteY153" fmla="*/ 1542008 h 2250105"/>
                <a:gd name="connsiteX154" fmla="*/ 456371 w 1603731"/>
                <a:gd name="connsiteY154" fmla="*/ 1524035 h 2250105"/>
                <a:gd name="connsiteX155" fmla="*/ 475139 w 1603731"/>
                <a:gd name="connsiteY155" fmla="*/ 1499803 h 2250105"/>
                <a:gd name="connsiteX156" fmla="*/ 469057 w 1603731"/>
                <a:gd name="connsiteY156" fmla="*/ 1473446 h 2250105"/>
                <a:gd name="connsiteX157" fmla="*/ 485504 w 1603731"/>
                <a:gd name="connsiteY157" fmla="*/ 1449326 h 2250105"/>
                <a:gd name="connsiteX158" fmla="*/ 470938 w 1603731"/>
                <a:gd name="connsiteY158" fmla="*/ 1422474 h 2250105"/>
                <a:gd name="connsiteX159" fmla="*/ 473112 w 1603731"/>
                <a:gd name="connsiteY159" fmla="*/ 1386264 h 2250105"/>
                <a:gd name="connsiteX160" fmla="*/ 448367 w 1603731"/>
                <a:gd name="connsiteY160" fmla="*/ 1361191 h 2250105"/>
                <a:gd name="connsiteX161" fmla="*/ 446754 w 1603731"/>
                <a:gd name="connsiteY161" fmla="*/ 1329494 h 2250105"/>
                <a:gd name="connsiteX162" fmla="*/ 418369 w 1603731"/>
                <a:gd name="connsiteY162" fmla="*/ 1297054 h 2250105"/>
                <a:gd name="connsiteX163" fmla="*/ 417633 w 1603731"/>
                <a:gd name="connsiteY163" fmla="*/ 1270025 h 2250105"/>
                <a:gd name="connsiteX164" fmla="*/ 383537 w 1603731"/>
                <a:gd name="connsiteY164" fmla="*/ 1234078 h 2250105"/>
                <a:gd name="connsiteX165" fmla="*/ 383537 w 1603731"/>
                <a:gd name="connsiteY165" fmla="*/ 1192284 h 2250105"/>
                <a:gd name="connsiteX166" fmla="*/ 314065 w 1603731"/>
                <a:gd name="connsiteY166" fmla="*/ 1135332 h 2250105"/>
                <a:gd name="connsiteX167" fmla="*/ 286582 w 1603731"/>
                <a:gd name="connsiteY167" fmla="*/ 1122689 h 2250105"/>
                <a:gd name="connsiteX168" fmla="*/ 260600 w 1603731"/>
                <a:gd name="connsiteY168" fmla="*/ 1127970 h 2250105"/>
                <a:gd name="connsiteX169" fmla="*/ 225757 w 1603731"/>
                <a:gd name="connsiteY169" fmla="*/ 1120662 h 2250105"/>
                <a:gd name="connsiteX170" fmla="*/ 187767 w 1603731"/>
                <a:gd name="connsiteY170" fmla="*/ 1131001 h 2250105"/>
                <a:gd name="connsiteX171" fmla="*/ 154795 w 1603731"/>
                <a:gd name="connsiteY171" fmla="*/ 1128772 h 2250105"/>
                <a:gd name="connsiteX172" fmla="*/ 126298 w 1603731"/>
                <a:gd name="connsiteY172" fmla="*/ 1142911 h 2250105"/>
                <a:gd name="connsiteX173" fmla="*/ 102080 w 1603731"/>
                <a:gd name="connsiteY173" fmla="*/ 1118634 h 2250105"/>
                <a:gd name="connsiteX174" fmla="*/ 112709 w 1603731"/>
                <a:gd name="connsiteY174" fmla="*/ 1087915 h 2250105"/>
                <a:gd name="connsiteX175" fmla="*/ 81805 w 1603731"/>
                <a:gd name="connsiteY175" fmla="*/ 1065919 h 2250105"/>
                <a:gd name="connsiteX176" fmla="*/ 50103 w 1603731"/>
                <a:gd name="connsiteY176" fmla="*/ 1042867 h 2250105"/>
                <a:gd name="connsiteX177" fmla="*/ 118135 w 1603731"/>
                <a:gd name="connsiteY177" fmla="*/ 1008436 h 2250105"/>
                <a:gd name="connsiteX178" fmla="*/ 168398 w 1603731"/>
                <a:gd name="connsiteY178" fmla="*/ 1000856 h 2250105"/>
                <a:gd name="connsiteX179" fmla="*/ 181575 w 1603731"/>
                <a:gd name="connsiteY179" fmla="*/ 975528 h 2250105"/>
                <a:gd name="connsiteX180" fmla="*/ 58267 w 1603731"/>
                <a:gd name="connsiteY180" fmla="*/ 972489 h 2250105"/>
                <a:gd name="connsiteX181" fmla="*/ 33146 w 1603731"/>
                <a:gd name="connsiteY181" fmla="*/ 954407 h 2250105"/>
                <a:gd name="connsiteX182" fmla="*/ 37200 w 1603731"/>
                <a:gd name="connsiteY182" fmla="*/ 940215 h 2250105"/>
                <a:gd name="connsiteX183" fmla="*/ 12871 w 1603731"/>
                <a:gd name="connsiteY183" fmla="*/ 938187 h 2250105"/>
                <a:gd name="connsiteX184" fmla="*/ 0 w 1603731"/>
                <a:gd name="connsiteY184" fmla="*/ 926148 h 2250105"/>
                <a:gd name="connsiteX185" fmla="*/ 3202 w 1603731"/>
                <a:gd name="connsiteY185" fmla="*/ 879806 h 2250105"/>
                <a:gd name="connsiteX186" fmla="*/ 81805 w 1603731"/>
                <a:gd name="connsiteY186" fmla="*/ 846950 h 2250105"/>
                <a:gd name="connsiteX187" fmla="*/ 103568 w 1603731"/>
                <a:gd name="connsiteY187" fmla="*/ 823071 h 2250105"/>
                <a:gd name="connsiteX188" fmla="*/ 128438 w 1603731"/>
                <a:gd name="connsiteY188" fmla="*/ 808428 h 2250105"/>
                <a:gd name="connsiteX189" fmla="*/ 156823 w 1603731"/>
                <a:gd name="connsiteY189" fmla="*/ 800318 h 2250105"/>
                <a:gd name="connsiteX190" fmla="*/ 191448 w 1603731"/>
                <a:gd name="connsiteY190" fmla="*/ 806376 h 2250105"/>
                <a:gd name="connsiteX191" fmla="*/ 220471 w 1603731"/>
                <a:gd name="connsiteY191" fmla="*/ 670116 h 2250105"/>
                <a:gd name="connsiteX192" fmla="*/ 203455 w 1603731"/>
                <a:gd name="connsiteY192" fmla="*/ 656366 h 2250105"/>
                <a:gd name="connsiteX193" fmla="*/ 164933 w 1603731"/>
                <a:gd name="connsiteY193" fmla="*/ 656366 h 2250105"/>
                <a:gd name="connsiteX194" fmla="*/ 147029 w 1603731"/>
                <a:gd name="connsiteY194" fmla="*/ 630485 h 2250105"/>
                <a:gd name="connsiteX195" fmla="*/ 158850 w 1603731"/>
                <a:gd name="connsiteY195" fmla="*/ 597568 h 2250105"/>
                <a:gd name="connsiteX196" fmla="*/ 187235 w 1603731"/>
                <a:gd name="connsiteY196" fmla="*/ 579321 h 2250105"/>
                <a:gd name="connsiteX197" fmla="*/ 190714 w 1603731"/>
                <a:gd name="connsiteY197" fmla="*/ 552578 h 2250105"/>
                <a:gd name="connsiteX198" fmla="*/ 219675 w 1603731"/>
                <a:gd name="connsiteY198" fmla="*/ 556428 h 2250105"/>
                <a:gd name="connsiteX199" fmla="*/ 231105 w 1603731"/>
                <a:gd name="connsiteY199" fmla="*/ 560238 h 2250105"/>
                <a:gd name="connsiteX200" fmla="*/ 214945 w 1603731"/>
                <a:gd name="connsiteY200" fmla="*/ 530290 h 2250105"/>
                <a:gd name="connsiteX201" fmla="*/ 258147 w 1603731"/>
                <a:gd name="connsiteY201" fmla="*/ 477659 h 2250105"/>
                <a:gd name="connsiteX202" fmla="*/ 275167 w 1603731"/>
                <a:gd name="connsiteY202" fmla="*/ 410548 h 2250105"/>
                <a:gd name="connsiteX203" fmla="*/ 302915 w 1603731"/>
                <a:gd name="connsiteY203" fmla="*/ 386510 h 2250105"/>
                <a:gd name="connsiteX204" fmla="*/ 359572 w 1603731"/>
                <a:gd name="connsiteY204" fmla="*/ 413066 h 2250105"/>
                <a:gd name="connsiteX205" fmla="*/ 376442 w 1603731"/>
                <a:gd name="connsiteY205" fmla="*/ 406913 h 2250105"/>
                <a:gd name="connsiteX206" fmla="*/ 320194 w 1603731"/>
                <a:gd name="connsiteY206" fmla="*/ 370264 h 2250105"/>
                <a:gd name="connsiteX207" fmla="*/ 353490 w 1603731"/>
                <a:gd name="connsiteY207" fmla="*/ 350214 h 2250105"/>
                <a:gd name="connsiteX208" fmla="*/ 381875 w 1603731"/>
                <a:gd name="connsiteY208" fmla="*/ 348186 h 2250105"/>
                <a:gd name="connsiteX209" fmla="*/ 389985 w 1603731"/>
                <a:gd name="connsiteY209" fmla="*/ 329939 h 2250105"/>
                <a:gd name="connsiteX210" fmla="*/ 424452 w 1603731"/>
                <a:gd name="connsiteY210" fmla="*/ 315747 h 2250105"/>
                <a:gd name="connsiteX211" fmla="*/ 444727 w 1603731"/>
                <a:gd name="connsiteY211" fmla="*/ 384681 h 2250105"/>
                <a:gd name="connsiteX212" fmla="*/ 471135 w 1603731"/>
                <a:gd name="connsiteY212" fmla="*/ 377358 h 2250105"/>
                <a:gd name="connsiteX213" fmla="*/ 469232 w 1603731"/>
                <a:gd name="connsiteY213" fmla="*/ 314885 h 2250105"/>
                <a:gd name="connsiteX214" fmla="*/ 499469 w 1603731"/>
                <a:gd name="connsiteY214" fmla="*/ 374544 h 2250105"/>
                <a:gd name="connsiteX215" fmla="*/ 524456 w 1603731"/>
                <a:gd name="connsiteY215" fmla="*/ 372300 h 2250105"/>
                <a:gd name="connsiteX216" fmla="*/ 517716 w 1603731"/>
                <a:gd name="connsiteY216" fmla="*/ 297499 h 2250105"/>
                <a:gd name="connsiteX217" fmla="*/ 548129 w 1603731"/>
                <a:gd name="connsiteY217" fmla="*/ 273169 h 2250105"/>
                <a:gd name="connsiteX218" fmla="*/ 588272 w 1603731"/>
                <a:gd name="connsiteY218" fmla="*/ 294558 h 2250105"/>
                <a:gd name="connsiteX219" fmla="*/ 621119 w 1603731"/>
                <a:gd name="connsiteY219" fmla="*/ 338049 h 2250105"/>
                <a:gd name="connsiteX220" fmla="*/ 661906 w 1603731"/>
                <a:gd name="connsiteY220" fmla="*/ 359876 h 2250105"/>
                <a:gd name="connsiteX221" fmla="*/ 657614 w 1603731"/>
                <a:gd name="connsiteY221" fmla="*/ 374544 h 2250105"/>
                <a:gd name="connsiteX222" fmla="*/ 729188 w 1603731"/>
                <a:gd name="connsiteY222" fmla="*/ 415368 h 2250105"/>
                <a:gd name="connsiteX223" fmla="*/ 733993 w 1603731"/>
                <a:gd name="connsiteY223" fmla="*/ 404703 h 2250105"/>
                <a:gd name="connsiteX224" fmla="*/ 697548 w 1603731"/>
                <a:gd name="connsiteY224" fmla="*/ 335840 h 2250105"/>
                <a:gd name="connsiteX225" fmla="*/ 704246 w 1603731"/>
                <a:gd name="connsiteY225" fmla="*/ 291417 h 2250105"/>
                <a:gd name="connsiteX226" fmla="*/ 678607 w 1603731"/>
                <a:gd name="connsiteY226" fmla="*/ 260126 h 2250105"/>
                <a:gd name="connsiteX227" fmla="*/ 665724 w 1603731"/>
                <a:gd name="connsiteY227" fmla="*/ 216399 h 2250105"/>
                <a:gd name="connsiteX228" fmla="*/ 746824 w 1603731"/>
                <a:gd name="connsiteY228" fmla="*/ 218427 h 2250105"/>
                <a:gd name="connsiteX229" fmla="*/ 754934 w 1603731"/>
                <a:gd name="connsiteY229" fmla="*/ 204234 h 2250105"/>
                <a:gd name="connsiteX230" fmla="*/ 758988 w 1603731"/>
                <a:gd name="connsiteY230" fmla="*/ 198152 h 2250105"/>
                <a:gd name="connsiteX231" fmla="*/ 680426 w 1603731"/>
                <a:gd name="connsiteY231" fmla="*/ 188229 h 2250105"/>
                <a:gd name="connsiteX232" fmla="*/ 675861 w 1603731"/>
                <a:gd name="connsiteY232" fmla="*/ 169767 h 2250105"/>
                <a:gd name="connsiteX233" fmla="*/ 706274 w 1603731"/>
                <a:gd name="connsiteY233" fmla="*/ 141382 h 2250105"/>
                <a:gd name="connsiteX234" fmla="*/ 728576 w 1603731"/>
                <a:gd name="connsiteY234" fmla="*/ 123135 h 2250105"/>
                <a:gd name="connsiteX235" fmla="*/ 752906 w 1603731"/>
                <a:gd name="connsiteY235" fmla="*/ 139354 h 2250105"/>
                <a:gd name="connsiteX236" fmla="*/ 773180 w 1603731"/>
                <a:gd name="connsiteY236" fmla="*/ 90694 h 2250105"/>
                <a:gd name="connsiteX237" fmla="*/ 813731 w 1603731"/>
                <a:gd name="connsiteY237" fmla="*/ 108943 h 2250105"/>
                <a:gd name="connsiteX238" fmla="*/ 815758 w 1603731"/>
                <a:gd name="connsiteY238" fmla="*/ 88668 h 2250105"/>
                <a:gd name="connsiteX239" fmla="*/ 823868 w 1603731"/>
                <a:gd name="connsiteY239" fmla="*/ 60283 h 2250105"/>
                <a:gd name="connsiteX240" fmla="*/ 856985 w 1603731"/>
                <a:gd name="connsiteY240" fmla="*/ 120333 h 2250105"/>
                <a:gd name="connsiteX241" fmla="*/ 866446 w 1603731"/>
                <a:gd name="connsiteY241" fmla="*/ 82585 h 2250105"/>
                <a:gd name="connsiteX242" fmla="*/ 860363 w 1603731"/>
                <a:gd name="connsiteY242" fmla="*/ 42036 h 2250105"/>
                <a:gd name="connsiteX243" fmla="*/ 909023 w 1603731"/>
                <a:gd name="connsiteY243" fmla="*/ 19732 h 2250105"/>
                <a:gd name="connsiteX244" fmla="*/ 949573 w 1603731"/>
                <a:gd name="connsiteY244" fmla="*/ 21760 h 2250105"/>
                <a:gd name="connsiteX245" fmla="*/ 1004783 w 1603731"/>
                <a:gd name="connsiteY245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27567 w 1603731"/>
                <a:gd name="connsiteY5" fmla="*/ 172378 h 2250105"/>
                <a:gd name="connsiteX6" fmla="*/ 1186769 w 1603731"/>
                <a:gd name="connsiteY6" fmla="*/ 162124 h 2250105"/>
                <a:gd name="connsiteX7" fmla="*/ 1242563 w 1603731"/>
                <a:gd name="connsiteY7" fmla="*/ 177623 h 2250105"/>
                <a:gd name="connsiteX8" fmla="*/ 1282859 w 1603731"/>
                <a:gd name="connsiteY8" fmla="*/ 162124 h 2250105"/>
                <a:gd name="connsiteX9" fmla="*/ 1316550 w 1603731"/>
                <a:gd name="connsiteY9" fmla="*/ 163684 h 2250105"/>
                <a:gd name="connsiteX10" fmla="*/ 1336824 w 1603731"/>
                <a:gd name="connsiteY10" fmla="*/ 206262 h 2250105"/>
                <a:gd name="connsiteX11" fmla="*/ 1368312 w 1603731"/>
                <a:gd name="connsiteY11" fmla="*/ 226916 h 2250105"/>
                <a:gd name="connsiteX12" fmla="*/ 1359127 w 1603731"/>
                <a:gd name="connsiteY12" fmla="*/ 267087 h 2250105"/>
                <a:gd name="connsiteX13" fmla="*/ 1323971 w 1603731"/>
                <a:gd name="connsiteY13" fmla="*/ 310504 h 2250105"/>
                <a:gd name="connsiteX14" fmla="*/ 1225206 w 1603731"/>
                <a:gd name="connsiteY14" fmla="*/ 317866 h 2250105"/>
                <a:gd name="connsiteX15" fmla="*/ 1146240 w 1603731"/>
                <a:gd name="connsiteY15" fmla="*/ 311692 h 2250105"/>
                <a:gd name="connsiteX16" fmla="*/ 1082740 w 1603731"/>
                <a:gd name="connsiteY16" fmla="*/ 335840 h 2250105"/>
                <a:gd name="connsiteX17" fmla="*/ 1081360 w 1603731"/>
                <a:gd name="connsiteY17" fmla="*/ 360351 h 2250105"/>
                <a:gd name="connsiteX18" fmla="*/ 1095706 w 1603731"/>
                <a:gd name="connsiteY18" fmla="*/ 367239 h 2250105"/>
                <a:gd name="connsiteX19" fmla="*/ 1191270 w 1603731"/>
                <a:gd name="connsiteY19" fmla="*/ 349266 h 2250105"/>
                <a:gd name="connsiteX20" fmla="*/ 1255725 w 1603731"/>
                <a:gd name="connsiteY20" fmla="*/ 364406 h 2250105"/>
                <a:gd name="connsiteX21" fmla="*/ 1267305 w 1603731"/>
                <a:gd name="connsiteY21" fmla="*/ 406217 h 2250105"/>
                <a:gd name="connsiteX22" fmla="*/ 1290192 w 1603731"/>
                <a:gd name="connsiteY22" fmla="*/ 370489 h 2250105"/>
                <a:gd name="connsiteX23" fmla="*/ 1317568 w 1603731"/>
                <a:gd name="connsiteY23" fmla="*/ 356845 h 2250105"/>
                <a:gd name="connsiteX24" fmla="*/ 1340139 w 1603731"/>
                <a:gd name="connsiteY24" fmla="*/ 416612 h 2250105"/>
                <a:gd name="connsiteX25" fmla="*/ 1312606 w 1603731"/>
                <a:gd name="connsiteY25" fmla="*/ 512326 h 2250105"/>
                <a:gd name="connsiteX26" fmla="*/ 1367237 w 1603731"/>
                <a:gd name="connsiteY26" fmla="*/ 479974 h 2250105"/>
                <a:gd name="connsiteX27" fmla="*/ 1379037 w 1603731"/>
                <a:gd name="connsiteY27" fmla="*/ 452559 h 2250105"/>
                <a:gd name="connsiteX28" fmla="*/ 1405759 w 1603731"/>
                <a:gd name="connsiteY28" fmla="*/ 429286 h 2250105"/>
                <a:gd name="connsiteX29" fmla="*/ 1440227 w 1603731"/>
                <a:gd name="connsiteY29" fmla="*/ 439424 h 2250105"/>
                <a:gd name="connsiteX30" fmla="*/ 1458474 w 1603731"/>
                <a:gd name="connsiteY30" fmla="*/ 402929 h 2250105"/>
                <a:gd name="connsiteX31" fmla="*/ 1505175 w 1603731"/>
                <a:gd name="connsiteY31" fmla="*/ 388244 h 2250105"/>
                <a:gd name="connsiteX32" fmla="*/ 1584572 w 1603731"/>
                <a:gd name="connsiteY32" fmla="*/ 421159 h 2250105"/>
                <a:gd name="connsiteX33" fmla="*/ 1600399 w 1603731"/>
                <a:gd name="connsiteY33" fmla="*/ 457671 h 2250105"/>
                <a:gd name="connsiteX34" fmla="*/ 1600739 w 1603731"/>
                <a:gd name="connsiteY34" fmla="*/ 488289 h 2250105"/>
                <a:gd name="connsiteX35" fmla="*/ 1557821 w 1603731"/>
                <a:gd name="connsiteY35" fmla="*/ 510386 h 2250105"/>
                <a:gd name="connsiteX36" fmla="*/ 1535519 w 1603731"/>
                <a:gd name="connsiteY36" fmla="*/ 563101 h 2250105"/>
                <a:gd name="connsiteX37" fmla="*/ 1509161 w 1603731"/>
                <a:gd name="connsiteY37" fmla="*/ 583376 h 2250105"/>
                <a:gd name="connsiteX38" fmla="*/ 1493970 w 1603731"/>
                <a:gd name="connsiteY38" fmla="*/ 597429 h 2250105"/>
                <a:gd name="connsiteX39" fmla="*/ 1477802 w 1603731"/>
                <a:gd name="connsiteY39" fmla="*/ 628828 h 2250105"/>
                <a:gd name="connsiteX40" fmla="*/ 1393604 w 1603731"/>
                <a:gd name="connsiteY40" fmla="*/ 654164 h 2250105"/>
                <a:gd name="connsiteX41" fmla="*/ 1384639 w 1603731"/>
                <a:gd name="connsiteY41" fmla="*/ 703753 h 2250105"/>
                <a:gd name="connsiteX42" fmla="*/ 1403732 w 1603731"/>
                <a:gd name="connsiteY42" fmla="*/ 747603 h 2250105"/>
                <a:gd name="connsiteX43" fmla="*/ 1428393 w 1603731"/>
                <a:gd name="connsiteY43" fmla="*/ 744052 h 2250105"/>
                <a:gd name="connsiteX44" fmla="*/ 1417924 w 1603731"/>
                <a:gd name="connsiteY44" fmla="*/ 812483 h 2250105"/>
                <a:gd name="connsiteX45" fmla="*/ 1422577 w 1603731"/>
                <a:gd name="connsiteY45" fmla="*/ 867680 h 2250105"/>
                <a:gd name="connsiteX46" fmla="*/ 1404969 w 1603731"/>
                <a:gd name="connsiteY46" fmla="*/ 972489 h 2250105"/>
                <a:gd name="connsiteX47" fmla="*/ 1405759 w 1603731"/>
                <a:gd name="connsiteY47" fmla="*/ 1003067 h 2250105"/>
                <a:gd name="connsiteX48" fmla="*/ 1428062 w 1603731"/>
                <a:gd name="connsiteY48" fmla="*/ 999012 h 2250105"/>
                <a:gd name="connsiteX49" fmla="*/ 1442254 w 1603731"/>
                <a:gd name="connsiteY49" fmla="*/ 1019288 h 2250105"/>
                <a:gd name="connsiteX50" fmla="*/ 1417502 w 1603731"/>
                <a:gd name="connsiteY50" fmla="*/ 1019899 h 2250105"/>
                <a:gd name="connsiteX51" fmla="*/ 1438199 w 1603731"/>
                <a:gd name="connsiteY51" fmla="*/ 1045645 h 2250105"/>
                <a:gd name="connsiteX52" fmla="*/ 1433567 w 1603731"/>
                <a:gd name="connsiteY52" fmla="*/ 1081380 h 2250105"/>
                <a:gd name="connsiteX53" fmla="*/ 1416086 w 1603731"/>
                <a:gd name="connsiteY53" fmla="*/ 1056001 h 2250105"/>
                <a:gd name="connsiteX54" fmla="*/ 1393604 w 1603731"/>
                <a:gd name="connsiteY54" fmla="*/ 1050229 h 2250105"/>
                <a:gd name="connsiteX55" fmla="*/ 1351504 w 1603731"/>
                <a:gd name="connsiteY55" fmla="*/ 1081629 h 2250105"/>
                <a:gd name="connsiteX56" fmla="*/ 1355072 w 1603731"/>
                <a:gd name="connsiteY56" fmla="*/ 1102414 h 2250105"/>
                <a:gd name="connsiteX57" fmla="*/ 1396805 w 1603731"/>
                <a:gd name="connsiteY57" fmla="*/ 1138364 h 2250105"/>
                <a:gd name="connsiteX58" fmla="*/ 1404969 w 1603731"/>
                <a:gd name="connsiteY58" fmla="*/ 1220652 h 2250105"/>
                <a:gd name="connsiteX59" fmla="*/ 1379037 w 1603731"/>
                <a:gd name="connsiteY59" fmla="*/ 1226499 h 2250105"/>
                <a:gd name="connsiteX60" fmla="*/ 1379402 w 1603731"/>
                <a:gd name="connsiteY60" fmla="*/ 1252449 h 2250105"/>
                <a:gd name="connsiteX61" fmla="*/ 1407787 w 1603731"/>
                <a:gd name="connsiteY61" fmla="*/ 1278806 h 2250105"/>
                <a:gd name="connsiteX62" fmla="*/ 1412972 w 1603731"/>
                <a:gd name="connsiteY62" fmla="*/ 1308787 h 2250105"/>
                <a:gd name="connsiteX63" fmla="*/ 1339271 w 1603731"/>
                <a:gd name="connsiteY63" fmla="*/ 1311391 h 2250105"/>
                <a:gd name="connsiteX64" fmla="*/ 1385440 w 1603731"/>
                <a:gd name="connsiteY64" fmla="*/ 1350580 h 2250105"/>
                <a:gd name="connsiteX65" fmla="*/ 1374075 w 1603731"/>
                <a:gd name="connsiteY65" fmla="*/ 1378948 h 2250105"/>
                <a:gd name="connsiteX66" fmla="*/ 1340139 w 1603731"/>
                <a:gd name="connsiteY66" fmla="*/ 1389559 h 2250105"/>
                <a:gd name="connsiteX67" fmla="*/ 1291321 w 1603731"/>
                <a:gd name="connsiteY67" fmla="*/ 1389648 h 2250105"/>
                <a:gd name="connsiteX68" fmla="*/ 1355072 w 1603731"/>
                <a:gd name="connsiteY68" fmla="*/ 1418703 h 2250105"/>
                <a:gd name="connsiteX69" fmla="*/ 1336937 w 1603731"/>
                <a:gd name="connsiteY69" fmla="*/ 1446294 h 2250105"/>
                <a:gd name="connsiteX70" fmla="*/ 1336937 w 1603731"/>
                <a:gd name="connsiteY70" fmla="*/ 1482241 h 2250105"/>
                <a:gd name="connsiteX71" fmla="*/ 1316550 w 1603731"/>
                <a:gd name="connsiteY71" fmla="*/ 1461281 h 2250105"/>
                <a:gd name="connsiteX72" fmla="*/ 1244619 w 1603731"/>
                <a:gd name="connsiteY72" fmla="*/ 1469918 h 2250105"/>
                <a:gd name="connsiteX73" fmla="*/ 1299654 w 1603731"/>
                <a:gd name="connsiteY73" fmla="*/ 1478802 h 2250105"/>
                <a:gd name="connsiteX74" fmla="*/ 1320395 w 1603731"/>
                <a:gd name="connsiteY74" fmla="*/ 1497344 h 2250105"/>
                <a:gd name="connsiteX75" fmla="*/ 1340139 w 1603731"/>
                <a:gd name="connsiteY75" fmla="*/ 1538977 h 2250105"/>
                <a:gd name="connsiteX76" fmla="*/ 1351504 w 1603731"/>
                <a:gd name="connsiteY76" fmla="*/ 1598744 h 2250105"/>
                <a:gd name="connsiteX77" fmla="*/ 1301241 w 1603731"/>
                <a:gd name="connsiteY77" fmla="*/ 1612170 h 2250105"/>
                <a:gd name="connsiteX78" fmla="*/ 1294691 w 1603731"/>
                <a:gd name="connsiteY78" fmla="*/ 1568847 h 2250105"/>
                <a:gd name="connsiteX79" fmla="*/ 1239773 w 1603731"/>
                <a:gd name="connsiteY79" fmla="*/ 1528582 h 2250105"/>
                <a:gd name="connsiteX80" fmla="*/ 1259780 w 1603731"/>
                <a:gd name="connsiteY80" fmla="*/ 1556573 h 2250105"/>
                <a:gd name="connsiteX81" fmla="*/ 1252079 w 1603731"/>
                <a:gd name="connsiteY81" fmla="*/ 1568019 h 2250105"/>
                <a:gd name="connsiteX82" fmla="*/ 1246470 w 1603731"/>
                <a:gd name="connsiteY82" fmla="*/ 1569888 h 2250105"/>
                <a:gd name="connsiteX83" fmla="*/ 1170270 w 1603731"/>
                <a:gd name="connsiteY83" fmla="*/ 1573698 h 2250105"/>
                <a:gd name="connsiteX84" fmla="*/ 1164555 w 1603731"/>
                <a:gd name="connsiteY84" fmla="*/ 1577508 h 2250105"/>
                <a:gd name="connsiteX85" fmla="*/ 1170270 w 1603731"/>
                <a:gd name="connsiteY85" fmla="*/ 1579413 h 2250105"/>
                <a:gd name="connsiteX86" fmla="*/ 1192273 w 1603731"/>
                <a:gd name="connsiteY86" fmla="*/ 1601593 h 2250105"/>
                <a:gd name="connsiteX87" fmla="*/ 1207390 w 1603731"/>
                <a:gd name="connsiteY87" fmla="*/ 1593238 h 2250105"/>
                <a:gd name="connsiteX88" fmla="*/ 1235040 w 1603731"/>
                <a:gd name="connsiteY88" fmla="*/ 1588938 h 2250105"/>
                <a:gd name="connsiteX89" fmla="*/ 1250280 w 1603731"/>
                <a:gd name="connsiteY89" fmla="*/ 1590843 h 2250105"/>
                <a:gd name="connsiteX90" fmla="*/ 1258955 w 1603731"/>
                <a:gd name="connsiteY90" fmla="*/ 1590054 h 2250105"/>
                <a:gd name="connsiteX91" fmla="*/ 1259302 w 1603731"/>
                <a:gd name="connsiteY91" fmla="*/ 1591164 h 2250105"/>
                <a:gd name="connsiteX92" fmla="*/ 1191759 w 1603731"/>
                <a:gd name="connsiteY92" fmla="*/ 1620023 h 2250105"/>
                <a:gd name="connsiteX93" fmla="*/ 1166879 w 1603731"/>
                <a:gd name="connsiteY93" fmla="*/ 1635586 h 2250105"/>
                <a:gd name="connsiteX94" fmla="*/ 1257621 w 1603731"/>
                <a:gd name="connsiteY94" fmla="*/ 1618472 h 2250105"/>
                <a:gd name="connsiteX95" fmla="*/ 1233224 w 1603731"/>
                <a:gd name="connsiteY95" fmla="*/ 1643851 h 2250105"/>
                <a:gd name="connsiteX96" fmla="*/ 1332135 w 1603731"/>
                <a:gd name="connsiteY96" fmla="*/ 1637506 h 2250105"/>
                <a:gd name="connsiteX97" fmla="*/ 1282082 w 1603731"/>
                <a:gd name="connsiteY97" fmla="*/ 1668085 h 2250105"/>
                <a:gd name="connsiteX98" fmla="*/ 1264104 w 1603731"/>
                <a:gd name="connsiteY98" fmla="*/ 1697273 h 2250105"/>
                <a:gd name="connsiteX99" fmla="*/ 1227340 w 1603731"/>
                <a:gd name="connsiteY99" fmla="*/ 1720800 h 2250105"/>
                <a:gd name="connsiteX100" fmla="*/ 1191270 w 1603731"/>
                <a:gd name="connsiteY100" fmla="*/ 1751193 h 2250105"/>
                <a:gd name="connsiteX101" fmla="*/ 1113634 w 1603731"/>
                <a:gd name="connsiteY101" fmla="*/ 1771981 h 2250105"/>
                <a:gd name="connsiteX102" fmla="*/ 1072462 w 1603731"/>
                <a:gd name="connsiteY102" fmla="*/ 1751026 h 2250105"/>
                <a:gd name="connsiteX103" fmla="*/ 1079220 w 1603731"/>
                <a:gd name="connsiteY103" fmla="*/ 1780778 h 2250105"/>
                <a:gd name="connsiteX104" fmla="*/ 1055003 w 1603731"/>
                <a:gd name="connsiteY104" fmla="*/ 1795817 h 2250105"/>
                <a:gd name="connsiteX105" fmla="*/ 1034728 w 1603731"/>
                <a:gd name="connsiteY105" fmla="*/ 1822175 h 2250105"/>
                <a:gd name="connsiteX106" fmla="*/ 1022872 w 1603731"/>
                <a:gd name="connsiteY106" fmla="*/ 1860333 h 2250105"/>
                <a:gd name="connsiteX107" fmla="*/ 1000260 w 1603731"/>
                <a:gd name="connsiteY107" fmla="*/ 1870835 h 2250105"/>
                <a:gd name="connsiteX108" fmla="*/ 967967 w 1603731"/>
                <a:gd name="connsiteY108" fmla="*/ 1902126 h 2250105"/>
                <a:gd name="connsiteX109" fmla="*/ 898604 w 1603731"/>
                <a:gd name="connsiteY109" fmla="*/ 1929534 h 2250105"/>
                <a:gd name="connsiteX110" fmla="*/ 893725 w 1603731"/>
                <a:gd name="connsiteY110" fmla="*/ 1889130 h 2250105"/>
                <a:gd name="connsiteX111" fmla="*/ 877205 w 1603731"/>
                <a:gd name="connsiteY111" fmla="*/ 1944567 h 2250105"/>
                <a:gd name="connsiteX112" fmla="*/ 874556 w 1603731"/>
                <a:gd name="connsiteY112" fmla="*/ 1968154 h 2250105"/>
                <a:gd name="connsiteX113" fmla="*/ 852730 w 1603731"/>
                <a:gd name="connsiteY113" fmla="*/ 1986401 h 2250105"/>
                <a:gd name="connsiteX114" fmla="*/ 837508 w 1603731"/>
                <a:gd name="connsiteY114" fmla="*/ 1972646 h 2250105"/>
                <a:gd name="connsiteX115" fmla="*/ 850580 w 1603731"/>
                <a:gd name="connsiteY115" fmla="*/ 2010262 h 2250105"/>
                <a:gd name="connsiteX116" fmla="*/ 858742 w 1603731"/>
                <a:gd name="connsiteY116" fmla="*/ 2031800 h 2250105"/>
                <a:gd name="connsiteX117" fmla="*/ 827923 w 1603731"/>
                <a:gd name="connsiteY117" fmla="*/ 2047227 h 2250105"/>
                <a:gd name="connsiteX118" fmla="*/ 818426 w 1603731"/>
                <a:gd name="connsiteY118" fmla="*/ 2068318 h 2250105"/>
                <a:gd name="connsiteX119" fmla="*/ 807733 w 1603731"/>
                <a:gd name="connsiteY119" fmla="*/ 2126253 h 2250105"/>
                <a:gd name="connsiteX120" fmla="*/ 796368 w 1603731"/>
                <a:gd name="connsiteY120" fmla="*/ 2168046 h 2250105"/>
                <a:gd name="connsiteX121" fmla="*/ 790718 w 1603731"/>
                <a:gd name="connsiteY121" fmla="*/ 2228849 h 2250105"/>
                <a:gd name="connsiteX122" fmla="*/ 779263 w 1603731"/>
                <a:gd name="connsiteY122" fmla="*/ 2249976 h 2250105"/>
                <a:gd name="connsiteX123" fmla="*/ 755923 w 1603731"/>
                <a:gd name="connsiteY123" fmla="*/ 2237457 h 2250105"/>
                <a:gd name="connsiteX124" fmla="*/ 746105 w 1603731"/>
                <a:gd name="connsiteY124" fmla="*/ 2217419 h 2250105"/>
                <a:gd name="connsiteX125" fmla="*/ 711058 w 1603731"/>
                <a:gd name="connsiteY125" fmla="*/ 2211819 h 2250105"/>
                <a:gd name="connsiteX126" fmla="*/ 681193 w 1603731"/>
                <a:gd name="connsiteY126" fmla="*/ 2178657 h 2250105"/>
                <a:gd name="connsiteX127" fmla="*/ 655503 w 1603731"/>
                <a:gd name="connsiteY127" fmla="*/ 2178657 h 2250105"/>
                <a:gd name="connsiteX128" fmla="*/ 627970 w 1603731"/>
                <a:gd name="connsiteY128" fmla="*/ 2150073 h 2250105"/>
                <a:gd name="connsiteX129" fmla="*/ 614918 w 1603731"/>
                <a:gd name="connsiteY129" fmla="*/ 2113544 h 2250105"/>
                <a:gd name="connsiteX130" fmla="*/ 617054 w 1603731"/>
                <a:gd name="connsiteY130" fmla="*/ 2083633 h 2250105"/>
                <a:gd name="connsiteX131" fmla="*/ 588302 w 1603731"/>
                <a:gd name="connsiteY131" fmla="*/ 2067629 h 2250105"/>
                <a:gd name="connsiteX132" fmla="*/ 597827 w 1603731"/>
                <a:gd name="connsiteY132" fmla="*/ 2040903 h 2250105"/>
                <a:gd name="connsiteX133" fmla="*/ 567916 w 1603731"/>
                <a:gd name="connsiteY133" fmla="*/ 2036631 h 2250105"/>
                <a:gd name="connsiteX134" fmla="*/ 549410 w 1603731"/>
                <a:gd name="connsiteY134" fmla="*/ 2013101 h 2250105"/>
                <a:gd name="connsiteX135" fmla="*/ 557272 w 1603731"/>
                <a:gd name="connsiteY135" fmla="*/ 1987216 h 2250105"/>
                <a:gd name="connsiteX136" fmla="*/ 533733 w 1603731"/>
                <a:gd name="connsiteY136" fmla="*/ 1978947 h 2250105"/>
                <a:gd name="connsiteX137" fmla="*/ 549798 w 1603731"/>
                <a:gd name="connsiteY137" fmla="*/ 1946389 h 2250105"/>
                <a:gd name="connsiteX138" fmla="*/ 516641 w 1603731"/>
                <a:gd name="connsiteY138" fmla="*/ 1934081 h 2250105"/>
                <a:gd name="connsiteX139" fmla="*/ 513037 w 1603731"/>
                <a:gd name="connsiteY139" fmla="*/ 1896063 h 2250105"/>
                <a:gd name="connsiteX140" fmla="*/ 524402 w 1603731"/>
                <a:gd name="connsiteY140" fmla="*/ 1852754 h 2250105"/>
                <a:gd name="connsiteX141" fmla="*/ 505033 w 1603731"/>
                <a:gd name="connsiteY141" fmla="*/ 1828933 h 2250105"/>
                <a:gd name="connsiteX142" fmla="*/ 532566 w 1603731"/>
                <a:gd name="connsiteY142" fmla="*/ 1757040 h 2250105"/>
                <a:gd name="connsiteX143" fmla="*/ 569703 w 1603731"/>
                <a:gd name="connsiteY143" fmla="*/ 1733219 h 2250105"/>
                <a:gd name="connsiteX144" fmla="*/ 582669 w 1603731"/>
                <a:gd name="connsiteY144" fmla="*/ 1704852 h 2250105"/>
                <a:gd name="connsiteX145" fmla="*/ 585871 w 1603731"/>
                <a:gd name="connsiteY145" fmla="*/ 1650931 h 2250105"/>
                <a:gd name="connsiteX146" fmla="*/ 555136 w 1603731"/>
                <a:gd name="connsiteY146" fmla="*/ 1673452 h 2250105"/>
                <a:gd name="connsiteX147" fmla="*/ 521824 w 1603731"/>
                <a:gd name="connsiteY147" fmla="*/ 1652087 h 2250105"/>
                <a:gd name="connsiteX148" fmla="*/ 485504 w 1603731"/>
                <a:gd name="connsiteY148" fmla="*/ 1622564 h 2250105"/>
                <a:gd name="connsiteX149" fmla="*/ 493668 w 1603731"/>
                <a:gd name="connsiteY149" fmla="*/ 1588349 h 2250105"/>
                <a:gd name="connsiteX150" fmla="*/ 559657 w 1603731"/>
                <a:gd name="connsiteY150" fmla="*/ 1628667 h 2250105"/>
                <a:gd name="connsiteX151" fmla="*/ 574505 w 1603731"/>
                <a:gd name="connsiteY151" fmla="*/ 1606106 h 2250105"/>
                <a:gd name="connsiteX152" fmla="*/ 527604 w 1603731"/>
                <a:gd name="connsiteY152" fmla="*/ 1555434 h 2250105"/>
                <a:gd name="connsiteX153" fmla="*/ 505033 w 1603731"/>
                <a:gd name="connsiteY153" fmla="*/ 1531397 h 2250105"/>
                <a:gd name="connsiteX154" fmla="*/ 479101 w 1603731"/>
                <a:gd name="connsiteY154" fmla="*/ 1542008 h 2250105"/>
                <a:gd name="connsiteX155" fmla="*/ 456371 w 1603731"/>
                <a:gd name="connsiteY155" fmla="*/ 1524035 h 2250105"/>
                <a:gd name="connsiteX156" fmla="*/ 475139 w 1603731"/>
                <a:gd name="connsiteY156" fmla="*/ 1499803 h 2250105"/>
                <a:gd name="connsiteX157" fmla="*/ 469057 w 1603731"/>
                <a:gd name="connsiteY157" fmla="*/ 1473446 h 2250105"/>
                <a:gd name="connsiteX158" fmla="*/ 485504 w 1603731"/>
                <a:gd name="connsiteY158" fmla="*/ 1449326 h 2250105"/>
                <a:gd name="connsiteX159" fmla="*/ 470938 w 1603731"/>
                <a:gd name="connsiteY159" fmla="*/ 1422474 h 2250105"/>
                <a:gd name="connsiteX160" fmla="*/ 473112 w 1603731"/>
                <a:gd name="connsiteY160" fmla="*/ 1386264 h 2250105"/>
                <a:gd name="connsiteX161" fmla="*/ 448367 w 1603731"/>
                <a:gd name="connsiteY161" fmla="*/ 1361191 h 2250105"/>
                <a:gd name="connsiteX162" fmla="*/ 446754 w 1603731"/>
                <a:gd name="connsiteY162" fmla="*/ 1329494 h 2250105"/>
                <a:gd name="connsiteX163" fmla="*/ 418369 w 1603731"/>
                <a:gd name="connsiteY163" fmla="*/ 1297054 h 2250105"/>
                <a:gd name="connsiteX164" fmla="*/ 417633 w 1603731"/>
                <a:gd name="connsiteY164" fmla="*/ 1270025 h 2250105"/>
                <a:gd name="connsiteX165" fmla="*/ 383537 w 1603731"/>
                <a:gd name="connsiteY165" fmla="*/ 1234078 h 2250105"/>
                <a:gd name="connsiteX166" fmla="*/ 383537 w 1603731"/>
                <a:gd name="connsiteY166" fmla="*/ 1192284 h 2250105"/>
                <a:gd name="connsiteX167" fmla="*/ 314065 w 1603731"/>
                <a:gd name="connsiteY167" fmla="*/ 1135332 h 2250105"/>
                <a:gd name="connsiteX168" fmla="*/ 286582 w 1603731"/>
                <a:gd name="connsiteY168" fmla="*/ 1122689 h 2250105"/>
                <a:gd name="connsiteX169" fmla="*/ 260600 w 1603731"/>
                <a:gd name="connsiteY169" fmla="*/ 1127970 h 2250105"/>
                <a:gd name="connsiteX170" fmla="*/ 225757 w 1603731"/>
                <a:gd name="connsiteY170" fmla="*/ 1120662 h 2250105"/>
                <a:gd name="connsiteX171" fmla="*/ 187767 w 1603731"/>
                <a:gd name="connsiteY171" fmla="*/ 1131001 h 2250105"/>
                <a:gd name="connsiteX172" fmla="*/ 154795 w 1603731"/>
                <a:gd name="connsiteY172" fmla="*/ 1128772 h 2250105"/>
                <a:gd name="connsiteX173" fmla="*/ 126298 w 1603731"/>
                <a:gd name="connsiteY173" fmla="*/ 1142911 h 2250105"/>
                <a:gd name="connsiteX174" fmla="*/ 102080 w 1603731"/>
                <a:gd name="connsiteY174" fmla="*/ 1118634 h 2250105"/>
                <a:gd name="connsiteX175" fmla="*/ 112709 w 1603731"/>
                <a:gd name="connsiteY175" fmla="*/ 1087915 h 2250105"/>
                <a:gd name="connsiteX176" fmla="*/ 81805 w 1603731"/>
                <a:gd name="connsiteY176" fmla="*/ 1065919 h 2250105"/>
                <a:gd name="connsiteX177" fmla="*/ 50103 w 1603731"/>
                <a:gd name="connsiteY177" fmla="*/ 1042867 h 2250105"/>
                <a:gd name="connsiteX178" fmla="*/ 118135 w 1603731"/>
                <a:gd name="connsiteY178" fmla="*/ 1008436 h 2250105"/>
                <a:gd name="connsiteX179" fmla="*/ 168398 w 1603731"/>
                <a:gd name="connsiteY179" fmla="*/ 1000856 h 2250105"/>
                <a:gd name="connsiteX180" fmla="*/ 181575 w 1603731"/>
                <a:gd name="connsiteY180" fmla="*/ 975528 h 2250105"/>
                <a:gd name="connsiteX181" fmla="*/ 58267 w 1603731"/>
                <a:gd name="connsiteY181" fmla="*/ 972489 h 2250105"/>
                <a:gd name="connsiteX182" fmla="*/ 33146 w 1603731"/>
                <a:gd name="connsiteY182" fmla="*/ 954407 h 2250105"/>
                <a:gd name="connsiteX183" fmla="*/ 37200 w 1603731"/>
                <a:gd name="connsiteY183" fmla="*/ 940215 h 2250105"/>
                <a:gd name="connsiteX184" fmla="*/ 12871 w 1603731"/>
                <a:gd name="connsiteY184" fmla="*/ 938187 h 2250105"/>
                <a:gd name="connsiteX185" fmla="*/ 0 w 1603731"/>
                <a:gd name="connsiteY185" fmla="*/ 926148 h 2250105"/>
                <a:gd name="connsiteX186" fmla="*/ 3202 w 1603731"/>
                <a:gd name="connsiteY186" fmla="*/ 879806 h 2250105"/>
                <a:gd name="connsiteX187" fmla="*/ 81805 w 1603731"/>
                <a:gd name="connsiteY187" fmla="*/ 846950 h 2250105"/>
                <a:gd name="connsiteX188" fmla="*/ 103568 w 1603731"/>
                <a:gd name="connsiteY188" fmla="*/ 823071 h 2250105"/>
                <a:gd name="connsiteX189" fmla="*/ 128438 w 1603731"/>
                <a:gd name="connsiteY189" fmla="*/ 808428 h 2250105"/>
                <a:gd name="connsiteX190" fmla="*/ 156823 w 1603731"/>
                <a:gd name="connsiteY190" fmla="*/ 800318 h 2250105"/>
                <a:gd name="connsiteX191" fmla="*/ 191448 w 1603731"/>
                <a:gd name="connsiteY191" fmla="*/ 806376 h 2250105"/>
                <a:gd name="connsiteX192" fmla="*/ 220471 w 1603731"/>
                <a:gd name="connsiteY192" fmla="*/ 670116 h 2250105"/>
                <a:gd name="connsiteX193" fmla="*/ 203455 w 1603731"/>
                <a:gd name="connsiteY193" fmla="*/ 656366 h 2250105"/>
                <a:gd name="connsiteX194" fmla="*/ 164933 w 1603731"/>
                <a:gd name="connsiteY194" fmla="*/ 656366 h 2250105"/>
                <a:gd name="connsiteX195" fmla="*/ 147029 w 1603731"/>
                <a:gd name="connsiteY195" fmla="*/ 630485 h 2250105"/>
                <a:gd name="connsiteX196" fmla="*/ 158850 w 1603731"/>
                <a:gd name="connsiteY196" fmla="*/ 597568 h 2250105"/>
                <a:gd name="connsiteX197" fmla="*/ 187235 w 1603731"/>
                <a:gd name="connsiteY197" fmla="*/ 579321 h 2250105"/>
                <a:gd name="connsiteX198" fmla="*/ 190714 w 1603731"/>
                <a:gd name="connsiteY198" fmla="*/ 552578 h 2250105"/>
                <a:gd name="connsiteX199" fmla="*/ 219675 w 1603731"/>
                <a:gd name="connsiteY199" fmla="*/ 556428 h 2250105"/>
                <a:gd name="connsiteX200" fmla="*/ 231105 w 1603731"/>
                <a:gd name="connsiteY200" fmla="*/ 560238 h 2250105"/>
                <a:gd name="connsiteX201" fmla="*/ 214945 w 1603731"/>
                <a:gd name="connsiteY201" fmla="*/ 530290 h 2250105"/>
                <a:gd name="connsiteX202" fmla="*/ 258147 w 1603731"/>
                <a:gd name="connsiteY202" fmla="*/ 477659 h 2250105"/>
                <a:gd name="connsiteX203" fmla="*/ 275167 w 1603731"/>
                <a:gd name="connsiteY203" fmla="*/ 410548 h 2250105"/>
                <a:gd name="connsiteX204" fmla="*/ 302915 w 1603731"/>
                <a:gd name="connsiteY204" fmla="*/ 386510 h 2250105"/>
                <a:gd name="connsiteX205" fmla="*/ 359572 w 1603731"/>
                <a:gd name="connsiteY205" fmla="*/ 413066 h 2250105"/>
                <a:gd name="connsiteX206" fmla="*/ 376442 w 1603731"/>
                <a:gd name="connsiteY206" fmla="*/ 406913 h 2250105"/>
                <a:gd name="connsiteX207" fmla="*/ 320194 w 1603731"/>
                <a:gd name="connsiteY207" fmla="*/ 370264 h 2250105"/>
                <a:gd name="connsiteX208" fmla="*/ 353490 w 1603731"/>
                <a:gd name="connsiteY208" fmla="*/ 350214 h 2250105"/>
                <a:gd name="connsiteX209" fmla="*/ 381875 w 1603731"/>
                <a:gd name="connsiteY209" fmla="*/ 348186 h 2250105"/>
                <a:gd name="connsiteX210" fmla="*/ 389985 w 1603731"/>
                <a:gd name="connsiteY210" fmla="*/ 329939 h 2250105"/>
                <a:gd name="connsiteX211" fmla="*/ 424452 w 1603731"/>
                <a:gd name="connsiteY211" fmla="*/ 315747 h 2250105"/>
                <a:gd name="connsiteX212" fmla="*/ 444727 w 1603731"/>
                <a:gd name="connsiteY212" fmla="*/ 384681 h 2250105"/>
                <a:gd name="connsiteX213" fmla="*/ 471135 w 1603731"/>
                <a:gd name="connsiteY213" fmla="*/ 377358 h 2250105"/>
                <a:gd name="connsiteX214" fmla="*/ 469232 w 1603731"/>
                <a:gd name="connsiteY214" fmla="*/ 314885 h 2250105"/>
                <a:gd name="connsiteX215" fmla="*/ 499469 w 1603731"/>
                <a:gd name="connsiteY215" fmla="*/ 374544 h 2250105"/>
                <a:gd name="connsiteX216" fmla="*/ 524456 w 1603731"/>
                <a:gd name="connsiteY216" fmla="*/ 372300 h 2250105"/>
                <a:gd name="connsiteX217" fmla="*/ 517716 w 1603731"/>
                <a:gd name="connsiteY217" fmla="*/ 297499 h 2250105"/>
                <a:gd name="connsiteX218" fmla="*/ 548129 w 1603731"/>
                <a:gd name="connsiteY218" fmla="*/ 273169 h 2250105"/>
                <a:gd name="connsiteX219" fmla="*/ 588272 w 1603731"/>
                <a:gd name="connsiteY219" fmla="*/ 294558 h 2250105"/>
                <a:gd name="connsiteX220" fmla="*/ 621119 w 1603731"/>
                <a:gd name="connsiteY220" fmla="*/ 338049 h 2250105"/>
                <a:gd name="connsiteX221" fmla="*/ 661906 w 1603731"/>
                <a:gd name="connsiteY221" fmla="*/ 359876 h 2250105"/>
                <a:gd name="connsiteX222" fmla="*/ 657614 w 1603731"/>
                <a:gd name="connsiteY222" fmla="*/ 374544 h 2250105"/>
                <a:gd name="connsiteX223" fmla="*/ 729188 w 1603731"/>
                <a:gd name="connsiteY223" fmla="*/ 415368 h 2250105"/>
                <a:gd name="connsiteX224" fmla="*/ 733993 w 1603731"/>
                <a:gd name="connsiteY224" fmla="*/ 404703 h 2250105"/>
                <a:gd name="connsiteX225" fmla="*/ 697548 w 1603731"/>
                <a:gd name="connsiteY225" fmla="*/ 335840 h 2250105"/>
                <a:gd name="connsiteX226" fmla="*/ 704246 w 1603731"/>
                <a:gd name="connsiteY226" fmla="*/ 291417 h 2250105"/>
                <a:gd name="connsiteX227" fmla="*/ 678607 w 1603731"/>
                <a:gd name="connsiteY227" fmla="*/ 260126 h 2250105"/>
                <a:gd name="connsiteX228" fmla="*/ 665724 w 1603731"/>
                <a:gd name="connsiteY228" fmla="*/ 216399 h 2250105"/>
                <a:gd name="connsiteX229" fmla="*/ 746824 w 1603731"/>
                <a:gd name="connsiteY229" fmla="*/ 218427 h 2250105"/>
                <a:gd name="connsiteX230" fmla="*/ 754934 w 1603731"/>
                <a:gd name="connsiteY230" fmla="*/ 204234 h 2250105"/>
                <a:gd name="connsiteX231" fmla="*/ 758988 w 1603731"/>
                <a:gd name="connsiteY231" fmla="*/ 198152 h 2250105"/>
                <a:gd name="connsiteX232" fmla="*/ 680426 w 1603731"/>
                <a:gd name="connsiteY232" fmla="*/ 188229 h 2250105"/>
                <a:gd name="connsiteX233" fmla="*/ 675861 w 1603731"/>
                <a:gd name="connsiteY233" fmla="*/ 169767 h 2250105"/>
                <a:gd name="connsiteX234" fmla="*/ 706274 w 1603731"/>
                <a:gd name="connsiteY234" fmla="*/ 141382 h 2250105"/>
                <a:gd name="connsiteX235" fmla="*/ 728576 w 1603731"/>
                <a:gd name="connsiteY235" fmla="*/ 123135 h 2250105"/>
                <a:gd name="connsiteX236" fmla="*/ 752906 w 1603731"/>
                <a:gd name="connsiteY236" fmla="*/ 139354 h 2250105"/>
                <a:gd name="connsiteX237" fmla="*/ 773180 w 1603731"/>
                <a:gd name="connsiteY237" fmla="*/ 90694 h 2250105"/>
                <a:gd name="connsiteX238" fmla="*/ 813731 w 1603731"/>
                <a:gd name="connsiteY238" fmla="*/ 108943 h 2250105"/>
                <a:gd name="connsiteX239" fmla="*/ 815758 w 1603731"/>
                <a:gd name="connsiteY239" fmla="*/ 88668 h 2250105"/>
                <a:gd name="connsiteX240" fmla="*/ 823868 w 1603731"/>
                <a:gd name="connsiteY240" fmla="*/ 60283 h 2250105"/>
                <a:gd name="connsiteX241" fmla="*/ 856985 w 1603731"/>
                <a:gd name="connsiteY241" fmla="*/ 120333 h 2250105"/>
                <a:gd name="connsiteX242" fmla="*/ 866446 w 1603731"/>
                <a:gd name="connsiteY242" fmla="*/ 82585 h 2250105"/>
                <a:gd name="connsiteX243" fmla="*/ 860363 w 1603731"/>
                <a:gd name="connsiteY243" fmla="*/ 42036 h 2250105"/>
                <a:gd name="connsiteX244" fmla="*/ 909023 w 1603731"/>
                <a:gd name="connsiteY244" fmla="*/ 19732 h 2250105"/>
                <a:gd name="connsiteX245" fmla="*/ 949573 w 1603731"/>
                <a:gd name="connsiteY245" fmla="*/ 21760 h 2250105"/>
                <a:gd name="connsiteX246" fmla="*/ 1004783 w 1603731"/>
                <a:gd name="connsiteY246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34075 w 1603731"/>
                <a:gd name="connsiteY5" fmla="*/ 140427 h 2250105"/>
                <a:gd name="connsiteX6" fmla="*/ 1127567 w 1603731"/>
                <a:gd name="connsiteY6" fmla="*/ 172378 h 2250105"/>
                <a:gd name="connsiteX7" fmla="*/ 1186769 w 1603731"/>
                <a:gd name="connsiteY7" fmla="*/ 162124 h 2250105"/>
                <a:gd name="connsiteX8" fmla="*/ 1242563 w 1603731"/>
                <a:gd name="connsiteY8" fmla="*/ 177623 h 2250105"/>
                <a:gd name="connsiteX9" fmla="*/ 1282859 w 1603731"/>
                <a:gd name="connsiteY9" fmla="*/ 162124 h 2250105"/>
                <a:gd name="connsiteX10" fmla="*/ 1316550 w 1603731"/>
                <a:gd name="connsiteY10" fmla="*/ 163684 h 2250105"/>
                <a:gd name="connsiteX11" fmla="*/ 1336824 w 1603731"/>
                <a:gd name="connsiteY11" fmla="*/ 206262 h 2250105"/>
                <a:gd name="connsiteX12" fmla="*/ 1368312 w 1603731"/>
                <a:gd name="connsiteY12" fmla="*/ 226916 h 2250105"/>
                <a:gd name="connsiteX13" fmla="*/ 1359127 w 1603731"/>
                <a:gd name="connsiteY13" fmla="*/ 267087 h 2250105"/>
                <a:gd name="connsiteX14" fmla="*/ 1323971 w 1603731"/>
                <a:gd name="connsiteY14" fmla="*/ 310504 h 2250105"/>
                <a:gd name="connsiteX15" fmla="*/ 1225206 w 1603731"/>
                <a:gd name="connsiteY15" fmla="*/ 317866 h 2250105"/>
                <a:gd name="connsiteX16" fmla="*/ 1146240 w 1603731"/>
                <a:gd name="connsiteY16" fmla="*/ 311692 h 2250105"/>
                <a:gd name="connsiteX17" fmla="*/ 1082740 w 1603731"/>
                <a:gd name="connsiteY17" fmla="*/ 335840 h 2250105"/>
                <a:gd name="connsiteX18" fmla="*/ 1081360 w 1603731"/>
                <a:gd name="connsiteY18" fmla="*/ 360351 h 2250105"/>
                <a:gd name="connsiteX19" fmla="*/ 1095706 w 1603731"/>
                <a:gd name="connsiteY19" fmla="*/ 367239 h 2250105"/>
                <a:gd name="connsiteX20" fmla="*/ 1191270 w 1603731"/>
                <a:gd name="connsiteY20" fmla="*/ 349266 h 2250105"/>
                <a:gd name="connsiteX21" fmla="*/ 1255725 w 1603731"/>
                <a:gd name="connsiteY21" fmla="*/ 364406 h 2250105"/>
                <a:gd name="connsiteX22" fmla="*/ 1267305 w 1603731"/>
                <a:gd name="connsiteY22" fmla="*/ 406217 h 2250105"/>
                <a:gd name="connsiteX23" fmla="*/ 1290192 w 1603731"/>
                <a:gd name="connsiteY23" fmla="*/ 370489 h 2250105"/>
                <a:gd name="connsiteX24" fmla="*/ 1317568 w 1603731"/>
                <a:gd name="connsiteY24" fmla="*/ 356845 h 2250105"/>
                <a:gd name="connsiteX25" fmla="*/ 1340139 w 1603731"/>
                <a:gd name="connsiteY25" fmla="*/ 416612 h 2250105"/>
                <a:gd name="connsiteX26" fmla="*/ 1312606 w 1603731"/>
                <a:gd name="connsiteY26" fmla="*/ 512326 h 2250105"/>
                <a:gd name="connsiteX27" fmla="*/ 1367237 w 1603731"/>
                <a:gd name="connsiteY27" fmla="*/ 479974 h 2250105"/>
                <a:gd name="connsiteX28" fmla="*/ 1379037 w 1603731"/>
                <a:gd name="connsiteY28" fmla="*/ 452559 h 2250105"/>
                <a:gd name="connsiteX29" fmla="*/ 1405759 w 1603731"/>
                <a:gd name="connsiteY29" fmla="*/ 429286 h 2250105"/>
                <a:gd name="connsiteX30" fmla="*/ 1440227 w 1603731"/>
                <a:gd name="connsiteY30" fmla="*/ 439424 h 2250105"/>
                <a:gd name="connsiteX31" fmla="*/ 1458474 w 1603731"/>
                <a:gd name="connsiteY31" fmla="*/ 402929 h 2250105"/>
                <a:gd name="connsiteX32" fmla="*/ 1505175 w 1603731"/>
                <a:gd name="connsiteY32" fmla="*/ 388244 h 2250105"/>
                <a:gd name="connsiteX33" fmla="*/ 1584572 w 1603731"/>
                <a:gd name="connsiteY33" fmla="*/ 421159 h 2250105"/>
                <a:gd name="connsiteX34" fmla="*/ 1600399 w 1603731"/>
                <a:gd name="connsiteY34" fmla="*/ 457671 h 2250105"/>
                <a:gd name="connsiteX35" fmla="*/ 1600739 w 1603731"/>
                <a:gd name="connsiteY35" fmla="*/ 488289 h 2250105"/>
                <a:gd name="connsiteX36" fmla="*/ 1557821 w 1603731"/>
                <a:gd name="connsiteY36" fmla="*/ 510386 h 2250105"/>
                <a:gd name="connsiteX37" fmla="*/ 1535519 w 1603731"/>
                <a:gd name="connsiteY37" fmla="*/ 563101 h 2250105"/>
                <a:gd name="connsiteX38" fmla="*/ 1509161 w 1603731"/>
                <a:gd name="connsiteY38" fmla="*/ 583376 h 2250105"/>
                <a:gd name="connsiteX39" fmla="*/ 1493970 w 1603731"/>
                <a:gd name="connsiteY39" fmla="*/ 597429 h 2250105"/>
                <a:gd name="connsiteX40" fmla="*/ 1477802 w 1603731"/>
                <a:gd name="connsiteY40" fmla="*/ 628828 h 2250105"/>
                <a:gd name="connsiteX41" fmla="*/ 1393604 w 1603731"/>
                <a:gd name="connsiteY41" fmla="*/ 654164 h 2250105"/>
                <a:gd name="connsiteX42" fmla="*/ 1384639 w 1603731"/>
                <a:gd name="connsiteY42" fmla="*/ 703753 h 2250105"/>
                <a:gd name="connsiteX43" fmla="*/ 1403732 w 1603731"/>
                <a:gd name="connsiteY43" fmla="*/ 747603 h 2250105"/>
                <a:gd name="connsiteX44" fmla="*/ 1428393 w 1603731"/>
                <a:gd name="connsiteY44" fmla="*/ 744052 h 2250105"/>
                <a:gd name="connsiteX45" fmla="*/ 1417924 w 1603731"/>
                <a:gd name="connsiteY45" fmla="*/ 812483 h 2250105"/>
                <a:gd name="connsiteX46" fmla="*/ 1422577 w 1603731"/>
                <a:gd name="connsiteY46" fmla="*/ 867680 h 2250105"/>
                <a:gd name="connsiteX47" fmla="*/ 1404969 w 1603731"/>
                <a:gd name="connsiteY47" fmla="*/ 972489 h 2250105"/>
                <a:gd name="connsiteX48" fmla="*/ 1405759 w 1603731"/>
                <a:gd name="connsiteY48" fmla="*/ 1003067 h 2250105"/>
                <a:gd name="connsiteX49" fmla="*/ 1428062 w 1603731"/>
                <a:gd name="connsiteY49" fmla="*/ 999012 h 2250105"/>
                <a:gd name="connsiteX50" fmla="*/ 1442254 w 1603731"/>
                <a:gd name="connsiteY50" fmla="*/ 1019288 h 2250105"/>
                <a:gd name="connsiteX51" fmla="*/ 1417502 w 1603731"/>
                <a:gd name="connsiteY51" fmla="*/ 1019899 h 2250105"/>
                <a:gd name="connsiteX52" fmla="*/ 1438199 w 1603731"/>
                <a:gd name="connsiteY52" fmla="*/ 1045645 h 2250105"/>
                <a:gd name="connsiteX53" fmla="*/ 1433567 w 1603731"/>
                <a:gd name="connsiteY53" fmla="*/ 1081380 h 2250105"/>
                <a:gd name="connsiteX54" fmla="*/ 1416086 w 1603731"/>
                <a:gd name="connsiteY54" fmla="*/ 1056001 h 2250105"/>
                <a:gd name="connsiteX55" fmla="*/ 1393604 w 1603731"/>
                <a:gd name="connsiteY55" fmla="*/ 1050229 h 2250105"/>
                <a:gd name="connsiteX56" fmla="*/ 1351504 w 1603731"/>
                <a:gd name="connsiteY56" fmla="*/ 1081629 h 2250105"/>
                <a:gd name="connsiteX57" fmla="*/ 1355072 w 1603731"/>
                <a:gd name="connsiteY57" fmla="*/ 1102414 h 2250105"/>
                <a:gd name="connsiteX58" fmla="*/ 1396805 w 1603731"/>
                <a:gd name="connsiteY58" fmla="*/ 1138364 h 2250105"/>
                <a:gd name="connsiteX59" fmla="*/ 1404969 w 1603731"/>
                <a:gd name="connsiteY59" fmla="*/ 1220652 h 2250105"/>
                <a:gd name="connsiteX60" fmla="*/ 1379037 w 1603731"/>
                <a:gd name="connsiteY60" fmla="*/ 1226499 h 2250105"/>
                <a:gd name="connsiteX61" fmla="*/ 1379402 w 1603731"/>
                <a:gd name="connsiteY61" fmla="*/ 1252449 h 2250105"/>
                <a:gd name="connsiteX62" fmla="*/ 1407787 w 1603731"/>
                <a:gd name="connsiteY62" fmla="*/ 1278806 h 2250105"/>
                <a:gd name="connsiteX63" fmla="*/ 1412972 w 1603731"/>
                <a:gd name="connsiteY63" fmla="*/ 1308787 h 2250105"/>
                <a:gd name="connsiteX64" fmla="*/ 1339271 w 1603731"/>
                <a:gd name="connsiteY64" fmla="*/ 1311391 h 2250105"/>
                <a:gd name="connsiteX65" fmla="*/ 1385440 w 1603731"/>
                <a:gd name="connsiteY65" fmla="*/ 1350580 h 2250105"/>
                <a:gd name="connsiteX66" fmla="*/ 1374075 w 1603731"/>
                <a:gd name="connsiteY66" fmla="*/ 1378948 h 2250105"/>
                <a:gd name="connsiteX67" fmla="*/ 1340139 w 1603731"/>
                <a:gd name="connsiteY67" fmla="*/ 1389559 h 2250105"/>
                <a:gd name="connsiteX68" fmla="*/ 1291321 w 1603731"/>
                <a:gd name="connsiteY68" fmla="*/ 1389648 h 2250105"/>
                <a:gd name="connsiteX69" fmla="*/ 1355072 w 1603731"/>
                <a:gd name="connsiteY69" fmla="*/ 1418703 h 2250105"/>
                <a:gd name="connsiteX70" fmla="*/ 1336937 w 1603731"/>
                <a:gd name="connsiteY70" fmla="*/ 1446294 h 2250105"/>
                <a:gd name="connsiteX71" fmla="*/ 1336937 w 1603731"/>
                <a:gd name="connsiteY71" fmla="*/ 1482241 h 2250105"/>
                <a:gd name="connsiteX72" fmla="*/ 1316550 w 1603731"/>
                <a:gd name="connsiteY72" fmla="*/ 1461281 h 2250105"/>
                <a:gd name="connsiteX73" fmla="*/ 1244619 w 1603731"/>
                <a:gd name="connsiteY73" fmla="*/ 1469918 h 2250105"/>
                <a:gd name="connsiteX74" fmla="*/ 1299654 w 1603731"/>
                <a:gd name="connsiteY74" fmla="*/ 1478802 h 2250105"/>
                <a:gd name="connsiteX75" fmla="*/ 1320395 w 1603731"/>
                <a:gd name="connsiteY75" fmla="*/ 1497344 h 2250105"/>
                <a:gd name="connsiteX76" fmla="*/ 1340139 w 1603731"/>
                <a:gd name="connsiteY76" fmla="*/ 1538977 h 2250105"/>
                <a:gd name="connsiteX77" fmla="*/ 1351504 w 1603731"/>
                <a:gd name="connsiteY77" fmla="*/ 1598744 h 2250105"/>
                <a:gd name="connsiteX78" fmla="*/ 1301241 w 1603731"/>
                <a:gd name="connsiteY78" fmla="*/ 1612170 h 2250105"/>
                <a:gd name="connsiteX79" fmla="*/ 1294691 w 1603731"/>
                <a:gd name="connsiteY79" fmla="*/ 1568847 h 2250105"/>
                <a:gd name="connsiteX80" fmla="*/ 1239773 w 1603731"/>
                <a:gd name="connsiteY80" fmla="*/ 1528582 h 2250105"/>
                <a:gd name="connsiteX81" fmla="*/ 1259780 w 1603731"/>
                <a:gd name="connsiteY81" fmla="*/ 1556573 h 2250105"/>
                <a:gd name="connsiteX82" fmla="*/ 1252079 w 1603731"/>
                <a:gd name="connsiteY82" fmla="*/ 1568019 h 2250105"/>
                <a:gd name="connsiteX83" fmla="*/ 1246470 w 1603731"/>
                <a:gd name="connsiteY83" fmla="*/ 1569888 h 2250105"/>
                <a:gd name="connsiteX84" fmla="*/ 1170270 w 1603731"/>
                <a:gd name="connsiteY84" fmla="*/ 1573698 h 2250105"/>
                <a:gd name="connsiteX85" fmla="*/ 1164555 w 1603731"/>
                <a:gd name="connsiteY85" fmla="*/ 1577508 h 2250105"/>
                <a:gd name="connsiteX86" fmla="*/ 1170270 w 1603731"/>
                <a:gd name="connsiteY86" fmla="*/ 1579413 h 2250105"/>
                <a:gd name="connsiteX87" fmla="*/ 1192273 w 1603731"/>
                <a:gd name="connsiteY87" fmla="*/ 1601593 h 2250105"/>
                <a:gd name="connsiteX88" fmla="*/ 1207390 w 1603731"/>
                <a:gd name="connsiteY88" fmla="*/ 1593238 h 2250105"/>
                <a:gd name="connsiteX89" fmla="*/ 1235040 w 1603731"/>
                <a:gd name="connsiteY89" fmla="*/ 1588938 h 2250105"/>
                <a:gd name="connsiteX90" fmla="*/ 1250280 w 1603731"/>
                <a:gd name="connsiteY90" fmla="*/ 1590843 h 2250105"/>
                <a:gd name="connsiteX91" fmla="*/ 1258955 w 1603731"/>
                <a:gd name="connsiteY91" fmla="*/ 1590054 h 2250105"/>
                <a:gd name="connsiteX92" fmla="*/ 1259302 w 1603731"/>
                <a:gd name="connsiteY92" fmla="*/ 1591164 h 2250105"/>
                <a:gd name="connsiteX93" fmla="*/ 1191759 w 1603731"/>
                <a:gd name="connsiteY93" fmla="*/ 1620023 h 2250105"/>
                <a:gd name="connsiteX94" fmla="*/ 1166879 w 1603731"/>
                <a:gd name="connsiteY94" fmla="*/ 1635586 h 2250105"/>
                <a:gd name="connsiteX95" fmla="*/ 1257621 w 1603731"/>
                <a:gd name="connsiteY95" fmla="*/ 1618472 h 2250105"/>
                <a:gd name="connsiteX96" fmla="*/ 1233224 w 1603731"/>
                <a:gd name="connsiteY96" fmla="*/ 1643851 h 2250105"/>
                <a:gd name="connsiteX97" fmla="*/ 1332135 w 1603731"/>
                <a:gd name="connsiteY97" fmla="*/ 1637506 h 2250105"/>
                <a:gd name="connsiteX98" fmla="*/ 1282082 w 1603731"/>
                <a:gd name="connsiteY98" fmla="*/ 1668085 h 2250105"/>
                <a:gd name="connsiteX99" fmla="*/ 1264104 w 1603731"/>
                <a:gd name="connsiteY99" fmla="*/ 1697273 h 2250105"/>
                <a:gd name="connsiteX100" fmla="*/ 1227340 w 1603731"/>
                <a:gd name="connsiteY100" fmla="*/ 1720800 h 2250105"/>
                <a:gd name="connsiteX101" fmla="*/ 1191270 w 1603731"/>
                <a:gd name="connsiteY101" fmla="*/ 1751193 h 2250105"/>
                <a:gd name="connsiteX102" fmla="*/ 1113634 w 1603731"/>
                <a:gd name="connsiteY102" fmla="*/ 1771981 h 2250105"/>
                <a:gd name="connsiteX103" fmla="*/ 1072462 w 1603731"/>
                <a:gd name="connsiteY103" fmla="*/ 1751026 h 2250105"/>
                <a:gd name="connsiteX104" fmla="*/ 1079220 w 1603731"/>
                <a:gd name="connsiteY104" fmla="*/ 1780778 h 2250105"/>
                <a:gd name="connsiteX105" fmla="*/ 1055003 w 1603731"/>
                <a:gd name="connsiteY105" fmla="*/ 1795817 h 2250105"/>
                <a:gd name="connsiteX106" fmla="*/ 1034728 w 1603731"/>
                <a:gd name="connsiteY106" fmla="*/ 1822175 h 2250105"/>
                <a:gd name="connsiteX107" fmla="*/ 1022872 w 1603731"/>
                <a:gd name="connsiteY107" fmla="*/ 1860333 h 2250105"/>
                <a:gd name="connsiteX108" fmla="*/ 1000260 w 1603731"/>
                <a:gd name="connsiteY108" fmla="*/ 1870835 h 2250105"/>
                <a:gd name="connsiteX109" fmla="*/ 967967 w 1603731"/>
                <a:gd name="connsiteY109" fmla="*/ 1902126 h 2250105"/>
                <a:gd name="connsiteX110" fmla="*/ 898604 w 1603731"/>
                <a:gd name="connsiteY110" fmla="*/ 1929534 h 2250105"/>
                <a:gd name="connsiteX111" fmla="*/ 893725 w 1603731"/>
                <a:gd name="connsiteY111" fmla="*/ 1889130 h 2250105"/>
                <a:gd name="connsiteX112" fmla="*/ 877205 w 1603731"/>
                <a:gd name="connsiteY112" fmla="*/ 1944567 h 2250105"/>
                <a:gd name="connsiteX113" fmla="*/ 874556 w 1603731"/>
                <a:gd name="connsiteY113" fmla="*/ 1968154 h 2250105"/>
                <a:gd name="connsiteX114" fmla="*/ 852730 w 1603731"/>
                <a:gd name="connsiteY114" fmla="*/ 1986401 h 2250105"/>
                <a:gd name="connsiteX115" fmla="*/ 837508 w 1603731"/>
                <a:gd name="connsiteY115" fmla="*/ 1972646 h 2250105"/>
                <a:gd name="connsiteX116" fmla="*/ 850580 w 1603731"/>
                <a:gd name="connsiteY116" fmla="*/ 2010262 h 2250105"/>
                <a:gd name="connsiteX117" fmla="*/ 858742 w 1603731"/>
                <a:gd name="connsiteY117" fmla="*/ 2031800 h 2250105"/>
                <a:gd name="connsiteX118" fmla="*/ 827923 w 1603731"/>
                <a:gd name="connsiteY118" fmla="*/ 2047227 h 2250105"/>
                <a:gd name="connsiteX119" fmla="*/ 818426 w 1603731"/>
                <a:gd name="connsiteY119" fmla="*/ 2068318 h 2250105"/>
                <a:gd name="connsiteX120" fmla="*/ 807733 w 1603731"/>
                <a:gd name="connsiteY120" fmla="*/ 2126253 h 2250105"/>
                <a:gd name="connsiteX121" fmla="*/ 796368 w 1603731"/>
                <a:gd name="connsiteY121" fmla="*/ 2168046 h 2250105"/>
                <a:gd name="connsiteX122" fmla="*/ 790718 w 1603731"/>
                <a:gd name="connsiteY122" fmla="*/ 2228849 h 2250105"/>
                <a:gd name="connsiteX123" fmla="*/ 779263 w 1603731"/>
                <a:gd name="connsiteY123" fmla="*/ 2249976 h 2250105"/>
                <a:gd name="connsiteX124" fmla="*/ 755923 w 1603731"/>
                <a:gd name="connsiteY124" fmla="*/ 2237457 h 2250105"/>
                <a:gd name="connsiteX125" fmla="*/ 746105 w 1603731"/>
                <a:gd name="connsiteY125" fmla="*/ 2217419 h 2250105"/>
                <a:gd name="connsiteX126" fmla="*/ 711058 w 1603731"/>
                <a:gd name="connsiteY126" fmla="*/ 2211819 h 2250105"/>
                <a:gd name="connsiteX127" fmla="*/ 681193 w 1603731"/>
                <a:gd name="connsiteY127" fmla="*/ 2178657 h 2250105"/>
                <a:gd name="connsiteX128" fmla="*/ 655503 w 1603731"/>
                <a:gd name="connsiteY128" fmla="*/ 2178657 h 2250105"/>
                <a:gd name="connsiteX129" fmla="*/ 627970 w 1603731"/>
                <a:gd name="connsiteY129" fmla="*/ 2150073 h 2250105"/>
                <a:gd name="connsiteX130" fmla="*/ 614918 w 1603731"/>
                <a:gd name="connsiteY130" fmla="*/ 2113544 h 2250105"/>
                <a:gd name="connsiteX131" fmla="*/ 617054 w 1603731"/>
                <a:gd name="connsiteY131" fmla="*/ 2083633 h 2250105"/>
                <a:gd name="connsiteX132" fmla="*/ 588302 w 1603731"/>
                <a:gd name="connsiteY132" fmla="*/ 2067629 h 2250105"/>
                <a:gd name="connsiteX133" fmla="*/ 597827 w 1603731"/>
                <a:gd name="connsiteY133" fmla="*/ 2040903 h 2250105"/>
                <a:gd name="connsiteX134" fmla="*/ 567916 w 1603731"/>
                <a:gd name="connsiteY134" fmla="*/ 2036631 h 2250105"/>
                <a:gd name="connsiteX135" fmla="*/ 549410 w 1603731"/>
                <a:gd name="connsiteY135" fmla="*/ 2013101 h 2250105"/>
                <a:gd name="connsiteX136" fmla="*/ 557272 w 1603731"/>
                <a:gd name="connsiteY136" fmla="*/ 1987216 h 2250105"/>
                <a:gd name="connsiteX137" fmla="*/ 533733 w 1603731"/>
                <a:gd name="connsiteY137" fmla="*/ 1978947 h 2250105"/>
                <a:gd name="connsiteX138" fmla="*/ 549798 w 1603731"/>
                <a:gd name="connsiteY138" fmla="*/ 1946389 h 2250105"/>
                <a:gd name="connsiteX139" fmla="*/ 516641 w 1603731"/>
                <a:gd name="connsiteY139" fmla="*/ 1934081 h 2250105"/>
                <a:gd name="connsiteX140" fmla="*/ 513037 w 1603731"/>
                <a:gd name="connsiteY140" fmla="*/ 1896063 h 2250105"/>
                <a:gd name="connsiteX141" fmla="*/ 524402 w 1603731"/>
                <a:gd name="connsiteY141" fmla="*/ 1852754 h 2250105"/>
                <a:gd name="connsiteX142" fmla="*/ 505033 w 1603731"/>
                <a:gd name="connsiteY142" fmla="*/ 1828933 h 2250105"/>
                <a:gd name="connsiteX143" fmla="*/ 532566 w 1603731"/>
                <a:gd name="connsiteY143" fmla="*/ 1757040 h 2250105"/>
                <a:gd name="connsiteX144" fmla="*/ 569703 w 1603731"/>
                <a:gd name="connsiteY144" fmla="*/ 1733219 h 2250105"/>
                <a:gd name="connsiteX145" fmla="*/ 582669 w 1603731"/>
                <a:gd name="connsiteY145" fmla="*/ 1704852 h 2250105"/>
                <a:gd name="connsiteX146" fmla="*/ 585871 w 1603731"/>
                <a:gd name="connsiteY146" fmla="*/ 1650931 h 2250105"/>
                <a:gd name="connsiteX147" fmla="*/ 555136 w 1603731"/>
                <a:gd name="connsiteY147" fmla="*/ 1673452 h 2250105"/>
                <a:gd name="connsiteX148" fmla="*/ 521824 w 1603731"/>
                <a:gd name="connsiteY148" fmla="*/ 1652087 h 2250105"/>
                <a:gd name="connsiteX149" fmla="*/ 485504 w 1603731"/>
                <a:gd name="connsiteY149" fmla="*/ 1622564 h 2250105"/>
                <a:gd name="connsiteX150" fmla="*/ 493668 w 1603731"/>
                <a:gd name="connsiteY150" fmla="*/ 1588349 h 2250105"/>
                <a:gd name="connsiteX151" fmla="*/ 559657 w 1603731"/>
                <a:gd name="connsiteY151" fmla="*/ 1628667 h 2250105"/>
                <a:gd name="connsiteX152" fmla="*/ 574505 w 1603731"/>
                <a:gd name="connsiteY152" fmla="*/ 1606106 h 2250105"/>
                <a:gd name="connsiteX153" fmla="*/ 527604 w 1603731"/>
                <a:gd name="connsiteY153" fmla="*/ 1555434 h 2250105"/>
                <a:gd name="connsiteX154" fmla="*/ 505033 w 1603731"/>
                <a:gd name="connsiteY154" fmla="*/ 1531397 h 2250105"/>
                <a:gd name="connsiteX155" fmla="*/ 479101 w 1603731"/>
                <a:gd name="connsiteY155" fmla="*/ 1542008 h 2250105"/>
                <a:gd name="connsiteX156" fmla="*/ 456371 w 1603731"/>
                <a:gd name="connsiteY156" fmla="*/ 1524035 h 2250105"/>
                <a:gd name="connsiteX157" fmla="*/ 475139 w 1603731"/>
                <a:gd name="connsiteY157" fmla="*/ 1499803 h 2250105"/>
                <a:gd name="connsiteX158" fmla="*/ 469057 w 1603731"/>
                <a:gd name="connsiteY158" fmla="*/ 1473446 h 2250105"/>
                <a:gd name="connsiteX159" fmla="*/ 485504 w 1603731"/>
                <a:gd name="connsiteY159" fmla="*/ 1449326 h 2250105"/>
                <a:gd name="connsiteX160" fmla="*/ 470938 w 1603731"/>
                <a:gd name="connsiteY160" fmla="*/ 1422474 h 2250105"/>
                <a:gd name="connsiteX161" fmla="*/ 473112 w 1603731"/>
                <a:gd name="connsiteY161" fmla="*/ 1386264 h 2250105"/>
                <a:gd name="connsiteX162" fmla="*/ 448367 w 1603731"/>
                <a:gd name="connsiteY162" fmla="*/ 1361191 h 2250105"/>
                <a:gd name="connsiteX163" fmla="*/ 446754 w 1603731"/>
                <a:gd name="connsiteY163" fmla="*/ 1329494 h 2250105"/>
                <a:gd name="connsiteX164" fmla="*/ 418369 w 1603731"/>
                <a:gd name="connsiteY164" fmla="*/ 1297054 h 2250105"/>
                <a:gd name="connsiteX165" fmla="*/ 417633 w 1603731"/>
                <a:gd name="connsiteY165" fmla="*/ 1270025 h 2250105"/>
                <a:gd name="connsiteX166" fmla="*/ 383537 w 1603731"/>
                <a:gd name="connsiteY166" fmla="*/ 1234078 h 2250105"/>
                <a:gd name="connsiteX167" fmla="*/ 383537 w 1603731"/>
                <a:gd name="connsiteY167" fmla="*/ 1192284 h 2250105"/>
                <a:gd name="connsiteX168" fmla="*/ 314065 w 1603731"/>
                <a:gd name="connsiteY168" fmla="*/ 1135332 h 2250105"/>
                <a:gd name="connsiteX169" fmla="*/ 286582 w 1603731"/>
                <a:gd name="connsiteY169" fmla="*/ 1122689 h 2250105"/>
                <a:gd name="connsiteX170" fmla="*/ 260600 w 1603731"/>
                <a:gd name="connsiteY170" fmla="*/ 1127970 h 2250105"/>
                <a:gd name="connsiteX171" fmla="*/ 225757 w 1603731"/>
                <a:gd name="connsiteY171" fmla="*/ 1120662 h 2250105"/>
                <a:gd name="connsiteX172" fmla="*/ 187767 w 1603731"/>
                <a:gd name="connsiteY172" fmla="*/ 1131001 h 2250105"/>
                <a:gd name="connsiteX173" fmla="*/ 154795 w 1603731"/>
                <a:gd name="connsiteY173" fmla="*/ 1128772 h 2250105"/>
                <a:gd name="connsiteX174" fmla="*/ 126298 w 1603731"/>
                <a:gd name="connsiteY174" fmla="*/ 1142911 h 2250105"/>
                <a:gd name="connsiteX175" fmla="*/ 102080 w 1603731"/>
                <a:gd name="connsiteY175" fmla="*/ 1118634 h 2250105"/>
                <a:gd name="connsiteX176" fmla="*/ 112709 w 1603731"/>
                <a:gd name="connsiteY176" fmla="*/ 1087915 h 2250105"/>
                <a:gd name="connsiteX177" fmla="*/ 81805 w 1603731"/>
                <a:gd name="connsiteY177" fmla="*/ 1065919 h 2250105"/>
                <a:gd name="connsiteX178" fmla="*/ 50103 w 1603731"/>
                <a:gd name="connsiteY178" fmla="*/ 1042867 h 2250105"/>
                <a:gd name="connsiteX179" fmla="*/ 118135 w 1603731"/>
                <a:gd name="connsiteY179" fmla="*/ 1008436 h 2250105"/>
                <a:gd name="connsiteX180" fmla="*/ 168398 w 1603731"/>
                <a:gd name="connsiteY180" fmla="*/ 1000856 h 2250105"/>
                <a:gd name="connsiteX181" fmla="*/ 181575 w 1603731"/>
                <a:gd name="connsiteY181" fmla="*/ 975528 h 2250105"/>
                <a:gd name="connsiteX182" fmla="*/ 58267 w 1603731"/>
                <a:gd name="connsiteY182" fmla="*/ 972489 h 2250105"/>
                <a:gd name="connsiteX183" fmla="*/ 33146 w 1603731"/>
                <a:gd name="connsiteY183" fmla="*/ 954407 h 2250105"/>
                <a:gd name="connsiteX184" fmla="*/ 37200 w 1603731"/>
                <a:gd name="connsiteY184" fmla="*/ 940215 h 2250105"/>
                <a:gd name="connsiteX185" fmla="*/ 12871 w 1603731"/>
                <a:gd name="connsiteY185" fmla="*/ 938187 h 2250105"/>
                <a:gd name="connsiteX186" fmla="*/ 0 w 1603731"/>
                <a:gd name="connsiteY186" fmla="*/ 926148 h 2250105"/>
                <a:gd name="connsiteX187" fmla="*/ 3202 w 1603731"/>
                <a:gd name="connsiteY187" fmla="*/ 879806 h 2250105"/>
                <a:gd name="connsiteX188" fmla="*/ 81805 w 1603731"/>
                <a:gd name="connsiteY188" fmla="*/ 846950 h 2250105"/>
                <a:gd name="connsiteX189" fmla="*/ 103568 w 1603731"/>
                <a:gd name="connsiteY189" fmla="*/ 823071 h 2250105"/>
                <a:gd name="connsiteX190" fmla="*/ 128438 w 1603731"/>
                <a:gd name="connsiteY190" fmla="*/ 808428 h 2250105"/>
                <a:gd name="connsiteX191" fmla="*/ 156823 w 1603731"/>
                <a:gd name="connsiteY191" fmla="*/ 800318 h 2250105"/>
                <a:gd name="connsiteX192" fmla="*/ 191448 w 1603731"/>
                <a:gd name="connsiteY192" fmla="*/ 806376 h 2250105"/>
                <a:gd name="connsiteX193" fmla="*/ 220471 w 1603731"/>
                <a:gd name="connsiteY193" fmla="*/ 670116 h 2250105"/>
                <a:gd name="connsiteX194" fmla="*/ 203455 w 1603731"/>
                <a:gd name="connsiteY194" fmla="*/ 656366 h 2250105"/>
                <a:gd name="connsiteX195" fmla="*/ 164933 w 1603731"/>
                <a:gd name="connsiteY195" fmla="*/ 656366 h 2250105"/>
                <a:gd name="connsiteX196" fmla="*/ 147029 w 1603731"/>
                <a:gd name="connsiteY196" fmla="*/ 630485 h 2250105"/>
                <a:gd name="connsiteX197" fmla="*/ 158850 w 1603731"/>
                <a:gd name="connsiteY197" fmla="*/ 597568 h 2250105"/>
                <a:gd name="connsiteX198" fmla="*/ 187235 w 1603731"/>
                <a:gd name="connsiteY198" fmla="*/ 579321 h 2250105"/>
                <a:gd name="connsiteX199" fmla="*/ 190714 w 1603731"/>
                <a:gd name="connsiteY199" fmla="*/ 552578 h 2250105"/>
                <a:gd name="connsiteX200" fmla="*/ 219675 w 1603731"/>
                <a:gd name="connsiteY200" fmla="*/ 556428 h 2250105"/>
                <a:gd name="connsiteX201" fmla="*/ 231105 w 1603731"/>
                <a:gd name="connsiteY201" fmla="*/ 560238 h 2250105"/>
                <a:gd name="connsiteX202" fmla="*/ 214945 w 1603731"/>
                <a:gd name="connsiteY202" fmla="*/ 530290 h 2250105"/>
                <a:gd name="connsiteX203" fmla="*/ 258147 w 1603731"/>
                <a:gd name="connsiteY203" fmla="*/ 477659 h 2250105"/>
                <a:gd name="connsiteX204" fmla="*/ 275167 w 1603731"/>
                <a:gd name="connsiteY204" fmla="*/ 410548 h 2250105"/>
                <a:gd name="connsiteX205" fmla="*/ 302915 w 1603731"/>
                <a:gd name="connsiteY205" fmla="*/ 386510 h 2250105"/>
                <a:gd name="connsiteX206" fmla="*/ 359572 w 1603731"/>
                <a:gd name="connsiteY206" fmla="*/ 413066 h 2250105"/>
                <a:gd name="connsiteX207" fmla="*/ 376442 w 1603731"/>
                <a:gd name="connsiteY207" fmla="*/ 406913 h 2250105"/>
                <a:gd name="connsiteX208" fmla="*/ 320194 w 1603731"/>
                <a:gd name="connsiteY208" fmla="*/ 370264 h 2250105"/>
                <a:gd name="connsiteX209" fmla="*/ 353490 w 1603731"/>
                <a:gd name="connsiteY209" fmla="*/ 350214 h 2250105"/>
                <a:gd name="connsiteX210" fmla="*/ 381875 w 1603731"/>
                <a:gd name="connsiteY210" fmla="*/ 348186 h 2250105"/>
                <a:gd name="connsiteX211" fmla="*/ 389985 w 1603731"/>
                <a:gd name="connsiteY211" fmla="*/ 329939 h 2250105"/>
                <a:gd name="connsiteX212" fmla="*/ 424452 w 1603731"/>
                <a:gd name="connsiteY212" fmla="*/ 315747 h 2250105"/>
                <a:gd name="connsiteX213" fmla="*/ 444727 w 1603731"/>
                <a:gd name="connsiteY213" fmla="*/ 384681 h 2250105"/>
                <a:gd name="connsiteX214" fmla="*/ 471135 w 1603731"/>
                <a:gd name="connsiteY214" fmla="*/ 377358 h 2250105"/>
                <a:gd name="connsiteX215" fmla="*/ 469232 w 1603731"/>
                <a:gd name="connsiteY215" fmla="*/ 314885 h 2250105"/>
                <a:gd name="connsiteX216" fmla="*/ 499469 w 1603731"/>
                <a:gd name="connsiteY216" fmla="*/ 374544 h 2250105"/>
                <a:gd name="connsiteX217" fmla="*/ 524456 w 1603731"/>
                <a:gd name="connsiteY217" fmla="*/ 372300 h 2250105"/>
                <a:gd name="connsiteX218" fmla="*/ 517716 w 1603731"/>
                <a:gd name="connsiteY218" fmla="*/ 297499 h 2250105"/>
                <a:gd name="connsiteX219" fmla="*/ 548129 w 1603731"/>
                <a:gd name="connsiteY219" fmla="*/ 273169 h 2250105"/>
                <a:gd name="connsiteX220" fmla="*/ 588272 w 1603731"/>
                <a:gd name="connsiteY220" fmla="*/ 294558 h 2250105"/>
                <a:gd name="connsiteX221" fmla="*/ 621119 w 1603731"/>
                <a:gd name="connsiteY221" fmla="*/ 338049 h 2250105"/>
                <a:gd name="connsiteX222" fmla="*/ 661906 w 1603731"/>
                <a:gd name="connsiteY222" fmla="*/ 359876 h 2250105"/>
                <a:gd name="connsiteX223" fmla="*/ 657614 w 1603731"/>
                <a:gd name="connsiteY223" fmla="*/ 374544 h 2250105"/>
                <a:gd name="connsiteX224" fmla="*/ 729188 w 1603731"/>
                <a:gd name="connsiteY224" fmla="*/ 415368 h 2250105"/>
                <a:gd name="connsiteX225" fmla="*/ 733993 w 1603731"/>
                <a:gd name="connsiteY225" fmla="*/ 404703 h 2250105"/>
                <a:gd name="connsiteX226" fmla="*/ 697548 w 1603731"/>
                <a:gd name="connsiteY226" fmla="*/ 335840 h 2250105"/>
                <a:gd name="connsiteX227" fmla="*/ 704246 w 1603731"/>
                <a:gd name="connsiteY227" fmla="*/ 291417 h 2250105"/>
                <a:gd name="connsiteX228" fmla="*/ 678607 w 1603731"/>
                <a:gd name="connsiteY228" fmla="*/ 260126 h 2250105"/>
                <a:gd name="connsiteX229" fmla="*/ 665724 w 1603731"/>
                <a:gd name="connsiteY229" fmla="*/ 216399 h 2250105"/>
                <a:gd name="connsiteX230" fmla="*/ 746824 w 1603731"/>
                <a:gd name="connsiteY230" fmla="*/ 218427 h 2250105"/>
                <a:gd name="connsiteX231" fmla="*/ 754934 w 1603731"/>
                <a:gd name="connsiteY231" fmla="*/ 204234 h 2250105"/>
                <a:gd name="connsiteX232" fmla="*/ 758988 w 1603731"/>
                <a:gd name="connsiteY232" fmla="*/ 198152 h 2250105"/>
                <a:gd name="connsiteX233" fmla="*/ 680426 w 1603731"/>
                <a:gd name="connsiteY233" fmla="*/ 188229 h 2250105"/>
                <a:gd name="connsiteX234" fmla="*/ 675861 w 1603731"/>
                <a:gd name="connsiteY234" fmla="*/ 169767 h 2250105"/>
                <a:gd name="connsiteX235" fmla="*/ 706274 w 1603731"/>
                <a:gd name="connsiteY235" fmla="*/ 141382 h 2250105"/>
                <a:gd name="connsiteX236" fmla="*/ 728576 w 1603731"/>
                <a:gd name="connsiteY236" fmla="*/ 123135 h 2250105"/>
                <a:gd name="connsiteX237" fmla="*/ 752906 w 1603731"/>
                <a:gd name="connsiteY237" fmla="*/ 139354 h 2250105"/>
                <a:gd name="connsiteX238" fmla="*/ 773180 w 1603731"/>
                <a:gd name="connsiteY238" fmla="*/ 90694 h 2250105"/>
                <a:gd name="connsiteX239" fmla="*/ 813731 w 1603731"/>
                <a:gd name="connsiteY239" fmla="*/ 108943 h 2250105"/>
                <a:gd name="connsiteX240" fmla="*/ 815758 w 1603731"/>
                <a:gd name="connsiteY240" fmla="*/ 88668 h 2250105"/>
                <a:gd name="connsiteX241" fmla="*/ 823868 w 1603731"/>
                <a:gd name="connsiteY241" fmla="*/ 60283 h 2250105"/>
                <a:gd name="connsiteX242" fmla="*/ 856985 w 1603731"/>
                <a:gd name="connsiteY242" fmla="*/ 120333 h 2250105"/>
                <a:gd name="connsiteX243" fmla="*/ 866446 w 1603731"/>
                <a:gd name="connsiteY243" fmla="*/ 82585 h 2250105"/>
                <a:gd name="connsiteX244" fmla="*/ 860363 w 1603731"/>
                <a:gd name="connsiteY244" fmla="*/ 42036 h 2250105"/>
                <a:gd name="connsiteX245" fmla="*/ 909023 w 1603731"/>
                <a:gd name="connsiteY245" fmla="*/ 19732 h 2250105"/>
                <a:gd name="connsiteX246" fmla="*/ 949573 w 1603731"/>
                <a:gd name="connsiteY246" fmla="*/ 21760 h 2250105"/>
                <a:gd name="connsiteX247" fmla="*/ 1004783 w 1603731"/>
                <a:gd name="connsiteY247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196068 w 1603731"/>
                <a:gd name="connsiteY5" fmla="*/ 121829 h 2250105"/>
                <a:gd name="connsiteX6" fmla="*/ 1134075 w 1603731"/>
                <a:gd name="connsiteY6" fmla="*/ 140427 h 2250105"/>
                <a:gd name="connsiteX7" fmla="*/ 1127567 w 1603731"/>
                <a:gd name="connsiteY7" fmla="*/ 172378 h 2250105"/>
                <a:gd name="connsiteX8" fmla="*/ 1186769 w 1603731"/>
                <a:gd name="connsiteY8" fmla="*/ 162124 h 2250105"/>
                <a:gd name="connsiteX9" fmla="*/ 1242563 w 1603731"/>
                <a:gd name="connsiteY9" fmla="*/ 177623 h 2250105"/>
                <a:gd name="connsiteX10" fmla="*/ 1282859 w 1603731"/>
                <a:gd name="connsiteY10" fmla="*/ 162124 h 2250105"/>
                <a:gd name="connsiteX11" fmla="*/ 1316550 w 1603731"/>
                <a:gd name="connsiteY11" fmla="*/ 163684 h 2250105"/>
                <a:gd name="connsiteX12" fmla="*/ 1336824 w 1603731"/>
                <a:gd name="connsiteY12" fmla="*/ 206262 h 2250105"/>
                <a:gd name="connsiteX13" fmla="*/ 1368312 w 1603731"/>
                <a:gd name="connsiteY13" fmla="*/ 226916 h 2250105"/>
                <a:gd name="connsiteX14" fmla="*/ 1359127 w 1603731"/>
                <a:gd name="connsiteY14" fmla="*/ 267087 h 2250105"/>
                <a:gd name="connsiteX15" fmla="*/ 1323971 w 1603731"/>
                <a:gd name="connsiteY15" fmla="*/ 310504 h 2250105"/>
                <a:gd name="connsiteX16" fmla="*/ 1225206 w 1603731"/>
                <a:gd name="connsiteY16" fmla="*/ 317866 h 2250105"/>
                <a:gd name="connsiteX17" fmla="*/ 1146240 w 1603731"/>
                <a:gd name="connsiteY17" fmla="*/ 311692 h 2250105"/>
                <a:gd name="connsiteX18" fmla="*/ 1082740 w 1603731"/>
                <a:gd name="connsiteY18" fmla="*/ 335840 h 2250105"/>
                <a:gd name="connsiteX19" fmla="*/ 1081360 w 1603731"/>
                <a:gd name="connsiteY19" fmla="*/ 360351 h 2250105"/>
                <a:gd name="connsiteX20" fmla="*/ 1095706 w 1603731"/>
                <a:gd name="connsiteY20" fmla="*/ 367239 h 2250105"/>
                <a:gd name="connsiteX21" fmla="*/ 1191270 w 1603731"/>
                <a:gd name="connsiteY21" fmla="*/ 349266 h 2250105"/>
                <a:gd name="connsiteX22" fmla="*/ 1255725 w 1603731"/>
                <a:gd name="connsiteY22" fmla="*/ 364406 h 2250105"/>
                <a:gd name="connsiteX23" fmla="*/ 1267305 w 1603731"/>
                <a:gd name="connsiteY23" fmla="*/ 406217 h 2250105"/>
                <a:gd name="connsiteX24" fmla="*/ 1290192 w 1603731"/>
                <a:gd name="connsiteY24" fmla="*/ 370489 h 2250105"/>
                <a:gd name="connsiteX25" fmla="*/ 1317568 w 1603731"/>
                <a:gd name="connsiteY25" fmla="*/ 356845 h 2250105"/>
                <a:gd name="connsiteX26" fmla="*/ 1340139 w 1603731"/>
                <a:gd name="connsiteY26" fmla="*/ 416612 h 2250105"/>
                <a:gd name="connsiteX27" fmla="*/ 1312606 w 1603731"/>
                <a:gd name="connsiteY27" fmla="*/ 512326 h 2250105"/>
                <a:gd name="connsiteX28" fmla="*/ 1367237 w 1603731"/>
                <a:gd name="connsiteY28" fmla="*/ 479974 h 2250105"/>
                <a:gd name="connsiteX29" fmla="*/ 1379037 w 1603731"/>
                <a:gd name="connsiteY29" fmla="*/ 452559 h 2250105"/>
                <a:gd name="connsiteX30" fmla="*/ 1405759 w 1603731"/>
                <a:gd name="connsiteY30" fmla="*/ 429286 h 2250105"/>
                <a:gd name="connsiteX31" fmla="*/ 1440227 w 1603731"/>
                <a:gd name="connsiteY31" fmla="*/ 439424 h 2250105"/>
                <a:gd name="connsiteX32" fmla="*/ 1458474 w 1603731"/>
                <a:gd name="connsiteY32" fmla="*/ 402929 h 2250105"/>
                <a:gd name="connsiteX33" fmla="*/ 1505175 w 1603731"/>
                <a:gd name="connsiteY33" fmla="*/ 388244 h 2250105"/>
                <a:gd name="connsiteX34" fmla="*/ 1584572 w 1603731"/>
                <a:gd name="connsiteY34" fmla="*/ 421159 h 2250105"/>
                <a:gd name="connsiteX35" fmla="*/ 1600399 w 1603731"/>
                <a:gd name="connsiteY35" fmla="*/ 457671 h 2250105"/>
                <a:gd name="connsiteX36" fmla="*/ 1600739 w 1603731"/>
                <a:gd name="connsiteY36" fmla="*/ 488289 h 2250105"/>
                <a:gd name="connsiteX37" fmla="*/ 1557821 w 1603731"/>
                <a:gd name="connsiteY37" fmla="*/ 510386 h 2250105"/>
                <a:gd name="connsiteX38" fmla="*/ 1535519 w 1603731"/>
                <a:gd name="connsiteY38" fmla="*/ 563101 h 2250105"/>
                <a:gd name="connsiteX39" fmla="*/ 1509161 w 1603731"/>
                <a:gd name="connsiteY39" fmla="*/ 583376 h 2250105"/>
                <a:gd name="connsiteX40" fmla="*/ 1493970 w 1603731"/>
                <a:gd name="connsiteY40" fmla="*/ 597429 h 2250105"/>
                <a:gd name="connsiteX41" fmla="*/ 1477802 w 1603731"/>
                <a:gd name="connsiteY41" fmla="*/ 628828 h 2250105"/>
                <a:gd name="connsiteX42" fmla="*/ 1393604 w 1603731"/>
                <a:gd name="connsiteY42" fmla="*/ 654164 h 2250105"/>
                <a:gd name="connsiteX43" fmla="*/ 1384639 w 1603731"/>
                <a:gd name="connsiteY43" fmla="*/ 703753 h 2250105"/>
                <a:gd name="connsiteX44" fmla="*/ 1403732 w 1603731"/>
                <a:gd name="connsiteY44" fmla="*/ 747603 h 2250105"/>
                <a:gd name="connsiteX45" fmla="*/ 1428393 w 1603731"/>
                <a:gd name="connsiteY45" fmla="*/ 744052 h 2250105"/>
                <a:gd name="connsiteX46" fmla="*/ 1417924 w 1603731"/>
                <a:gd name="connsiteY46" fmla="*/ 812483 h 2250105"/>
                <a:gd name="connsiteX47" fmla="*/ 1422577 w 1603731"/>
                <a:gd name="connsiteY47" fmla="*/ 867680 h 2250105"/>
                <a:gd name="connsiteX48" fmla="*/ 1404969 w 1603731"/>
                <a:gd name="connsiteY48" fmla="*/ 972489 h 2250105"/>
                <a:gd name="connsiteX49" fmla="*/ 1405759 w 1603731"/>
                <a:gd name="connsiteY49" fmla="*/ 1003067 h 2250105"/>
                <a:gd name="connsiteX50" fmla="*/ 1428062 w 1603731"/>
                <a:gd name="connsiteY50" fmla="*/ 999012 h 2250105"/>
                <a:gd name="connsiteX51" fmla="*/ 1442254 w 1603731"/>
                <a:gd name="connsiteY51" fmla="*/ 1019288 h 2250105"/>
                <a:gd name="connsiteX52" fmla="*/ 1417502 w 1603731"/>
                <a:gd name="connsiteY52" fmla="*/ 1019899 h 2250105"/>
                <a:gd name="connsiteX53" fmla="*/ 1438199 w 1603731"/>
                <a:gd name="connsiteY53" fmla="*/ 1045645 h 2250105"/>
                <a:gd name="connsiteX54" fmla="*/ 1433567 w 1603731"/>
                <a:gd name="connsiteY54" fmla="*/ 1081380 h 2250105"/>
                <a:gd name="connsiteX55" fmla="*/ 1416086 w 1603731"/>
                <a:gd name="connsiteY55" fmla="*/ 1056001 h 2250105"/>
                <a:gd name="connsiteX56" fmla="*/ 1393604 w 1603731"/>
                <a:gd name="connsiteY56" fmla="*/ 1050229 h 2250105"/>
                <a:gd name="connsiteX57" fmla="*/ 1351504 w 1603731"/>
                <a:gd name="connsiteY57" fmla="*/ 1081629 h 2250105"/>
                <a:gd name="connsiteX58" fmla="*/ 1355072 w 1603731"/>
                <a:gd name="connsiteY58" fmla="*/ 1102414 h 2250105"/>
                <a:gd name="connsiteX59" fmla="*/ 1396805 w 1603731"/>
                <a:gd name="connsiteY59" fmla="*/ 1138364 h 2250105"/>
                <a:gd name="connsiteX60" fmla="*/ 1404969 w 1603731"/>
                <a:gd name="connsiteY60" fmla="*/ 1220652 h 2250105"/>
                <a:gd name="connsiteX61" fmla="*/ 1379037 w 1603731"/>
                <a:gd name="connsiteY61" fmla="*/ 1226499 h 2250105"/>
                <a:gd name="connsiteX62" fmla="*/ 1379402 w 1603731"/>
                <a:gd name="connsiteY62" fmla="*/ 1252449 h 2250105"/>
                <a:gd name="connsiteX63" fmla="*/ 1407787 w 1603731"/>
                <a:gd name="connsiteY63" fmla="*/ 1278806 h 2250105"/>
                <a:gd name="connsiteX64" fmla="*/ 1412972 w 1603731"/>
                <a:gd name="connsiteY64" fmla="*/ 1308787 h 2250105"/>
                <a:gd name="connsiteX65" fmla="*/ 1339271 w 1603731"/>
                <a:gd name="connsiteY65" fmla="*/ 1311391 h 2250105"/>
                <a:gd name="connsiteX66" fmla="*/ 1385440 w 1603731"/>
                <a:gd name="connsiteY66" fmla="*/ 1350580 h 2250105"/>
                <a:gd name="connsiteX67" fmla="*/ 1374075 w 1603731"/>
                <a:gd name="connsiteY67" fmla="*/ 1378948 h 2250105"/>
                <a:gd name="connsiteX68" fmla="*/ 1340139 w 1603731"/>
                <a:gd name="connsiteY68" fmla="*/ 1389559 h 2250105"/>
                <a:gd name="connsiteX69" fmla="*/ 1291321 w 1603731"/>
                <a:gd name="connsiteY69" fmla="*/ 1389648 h 2250105"/>
                <a:gd name="connsiteX70" fmla="*/ 1355072 w 1603731"/>
                <a:gd name="connsiteY70" fmla="*/ 1418703 h 2250105"/>
                <a:gd name="connsiteX71" fmla="*/ 1336937 w 1603731"/>
                <a:gd name="connsiteY71" fmla="*/ 1446294 h 2250105"/>
                <a:gd name="connsiteX72" fmla="*/ 1336937 w 1603731"/>
                <a:gd name="connsiteY72" fmla="*/ 1482241 h 2250105"/>
                <a:gd name="connsiteX73" fmla="*/ 1316550 w 1603731"/>
                <a:gd name="connsiteY73" fmla="*/ 1461281 h 2250105"/>
                <a:gd name="connsiteX74" fmla="*/ 1244619 w 1603731"/>
                <a:gd name="connsiteY74" fmla="*/ 1469918 h 2250105"/>
                <a:gd name="connsiteX75" fmla="*/ 1299654 w 1603731"/>
                <a:gd name="connsiteY75" fmla="*/ 1478802 h 2250105"/>
                <a:gd name="connsiteX76" fmla="*/ 1320395 w 1603731"/>
                <a:gd name="connsiteY76" fmla="*/ 1497344 h 2250105"/>
                <a:gd name="connsiteX77" fmla="*/ 1340139 w 1603731"/>
                <a:gd name="connsiteY77" fmla="*/ 1538977 h 2250105"/>
                <a:gd name="connsiteX78" fmla="*/ 1351504 w 1603731"/>
                <a:gd name="connsiteY78" fmla="*/ 1598744 h 2250105"/>
                <a:gd name="connsiteX79" fmla="*/ 1301241 w 1603731"/>
                <a:gd name="connsiteY79" fmla="*/ 1612170 h 2250105"/>
                <a:gd name="connsiteX80" fmla="*/ 1294691 w 1603731"/>
                <a:gd name="connsiteY80" fmla="*/ 1568847 h 2250105"/>
                <a:gd name="connsiteX81" fmla="*/ 1239773 w 1603731"/>
                <a:gd name="connsiteY81" fmla="*/ 1528582 h 2250105"/>
                <a:gd name="connsiteX82" fmla="*/ 1259780 w 1603731"/>
                <a:gd name="connsiteY82" fmla="*/ 1556573 h 2250105"/>
                <a:gd name="connsiteX83" fmla="*/ 1252079 w 1603731"/>
                <a:gd name="connsiteY83" fmla="*/ 1568019 h 2250105"/>
                <a:gd name="connsiteX84" fmla="*/ 1246470 w 1603731"/>
                <a:gd name="connsiteY84" fmla="*/ 1569888 h 2250105"/>
                <a:gd name="connsiteX85" fmla="*/ 1170270 w 1603731"/>
                <a:gd name="connsiteY85" fmla="*/ 1573698 h 2250105"/>
                <a:gd name="connsiteX86" fmla="*/ 1164555 w 1603731"/>
                <a:gd name="connsiteY86" fmla="*/ 1577508 h 2250105"/>
                <a:gd name="connsiteX87" fmla="*/ 1170270 w 1603731"/>
                <a:gd name="connsiteY87" fmla="*/ 1579413 h 2250105"/>
                <a:gd name="connsiteX88" fmla="*/ 1192273 w 1603731"/>
                <a:gd name="connsiteY88" fmla="*/ 1601593 h 2250105"/>
                <a:gd name="connsiteX89" fmla="*/ 1207390 w 1603731"/>
                <a:gd name="connsiteY89" fmla="*/ 1593238 h 2250105"/>
                <a:gd name="connsiteX90" fmla="*/ 1235040 w 1603731"/>
                <a:gd name="connsiteY90" fmla="*/ 1588938 h 2250105"/>
                <a:gd name="connsiteX91" fmla="*/ 1250280 w 1603731"/>
                <a:gd name="connsiteY91" fmla="*/ 1590843 h 2250105"/>
                <a:gd name="connsiteX92" fmla="*/ 1258955 w 1603731"/>
                <a:gd name="connsiteY92" fmla="*/ 1590054 h 2250105"/>
                <a:gd name="connsiteX93" fmla="*/ 1259302 w 1603731"/>
                <a:gd name="connsiteY93" fmla="*/ 1591164 h 2250105"/>
                <a:gd name="connsiteX94" fmla="*/ 1191759 w 1603731"/>
                <a:gd name="connsiteY94" fmla="*/ 1620023 h 2250105"/>
                <a:gd name="connsiteX95" fmla="*/ 1166879 w 1603731"/>
                <a:gd name="connsiteY95" fmla="*/ 1635586 h 2250105"/>
                <a:gd name="connsiteX96" fmla="*/ 1257621 w 1603731"/>
                <a:gd name="connsiteY96" fmla="*/ 1618472 h 2250105"/>
                <a:gd name="connsiteX97" fmla="*/ 1233224 w 1603731"/>
                <a:gd name="connsiteY97" fmla="*/ 1643851 h 2250105"/>
                <a:gd name="connsiteX98" fmla="*/ 1332135 w 1603731"/>
                <a:gd name="connsiteY98" fmla="*/ 1637506 h 2250105"/>
                <a:gd name="connsiteX99" fmla="*/ 1282082 w 1603731"/>
                <a:gd name="connsiteY99" fmla="*/ 1668085 h 2250105"/>
                <a:gd name="connsiteX100" fmla="*/ 1264104 w 1603731"/>
                <a:gd name="connsiteY100" fmla="*/ 1697273 h 2250105"/>
                <a:gd name="connsiteX101" fmla="*/ 1227340 w 1603731"/>
                <a:gd name="connsiteY101" fmla="*/ 1720800 h 2250105"/>
                <a:gd name="connsiteX102" fmla="*/ 1191270 w 1603731"/>
                <a:gd name="connsiteY102" fmla="*/ 1751193 h 2250105"/>
                <a:gd name="connsiteX103" fmla="*/ 1113634 w 1603731"/>
                <a:gd name="connsiteY103" fmla="*/ 1771981 h 2250105"/>
                <a:gd name="connsiteX104" fmla="*/ 1072462 w 1603731"/>
                <a:gd name="connsiteY104" fmla="*/ 1751026 h 2250105"/>
                <a:gd name="connsiteX105" fmla="*/ 1079220 w 1603731"/>
                <a:gd name="connsiteY105" fmla="*/ 1780778 h 2250105"/>
                <a:gd name="connsiteX106" fmla="*/ 1055003 w 1603731"/>
                <a:gd name="connsiteY106" fmla="*/ 1795817 h 2250105"/>
                <a:gd name="connsiteX107" fmla="*/ 1034728 w 1603731"/>
                <a:gd name="connsiteY107" fmla="*/ 1822175 h 2250105"/>
                <a:gd name="connsiteX108" fmla="*/ 1022872 w 1603731"/>
                <a:gd name="connsiteY108" fmla="*/ 1860333 h 2250105"/>
                <a:gd name="connsiteX109" fmla="*/ 1000260 w 1603731"/>
                <a:gd name="connsiteY109" fmla="*/ 1870835 h 2250105"/>
                <a:gd name="connsiteX110" fmla="*/ 967967 w 1603731"/>
                <a:gd name="connsiteY110" fmla="*/ 1902126 h 2250105"/>
                <a:gd name="connsiteX111" fmla="*/ 898604 w 1603731"/>
                <a:gd name="connsiteY111" fmla="*/ 1929534 h 2250105"/>
                <a:gd name="connsiteX112" fmla="*/ 893725 w 1603731"/>
                <a:gd name="connsiteY112" fmla="*/ 1889130 h 2250105"/>
                <a:gd name="connsiteX113" fmla="*/ 877205 w 1603731"/>
                <a:gd name="connsiteY113" fmla="*/ 1944567 h 2250105"/>
                <a:gd name="connsiteX114" fmla="*/ 874556 w 1603731"/>
                <a:gd name="connsiteY114" fmla="*/ 1968154 h 2250105"/>
                <a:gd name="connsiteX115" fmla="*/ 852730 w 1603731"/>
                <a:gd name="connsiteY115" fmla="*/ 1986401 h 2250105"/>
                <a:gd name="connsiteX116" fmla="*/ 837508 w 1603731"/>
                <a:gd name="connsiteY116" fmla="*/ 1972646 h 2250105"/>
                <a:gd name="connsiteX117" fmla="*/ 850580 w 1603731"/>
                <a:gd name="connsiteY117" fmla="*/ 2010262 h 2250105"/>
                <a:gd name="connsiteX118" fmla="*/ 858742 w 1603731"/>
                <a:gd name="connsiteY118" fmla="*/ 2031800 h 2250105"/>
                <a:gd name="connsiteX119" fmla="*/ 827923 w 1603731"/>
                <a:gd name="connsiteY119" fmla="*/ 2047227 h 2250105"/>
                <a:gd name="connsiteX120" fmla="*/ 818426 w 1603731"/>
                <a:gd name="connsiteY120" fmla="*/ 2068318 h 2250105"/>
                <a:gd name="connsiteX121" fmla="*/ 807733 w 1603731"/>
                <a:gd name="connsiteY121" fmla="*/ 2126253 h 2250105"/>
                <a:gd name="connsiteX122" fmla="*/ 796368 w 1603731"/>
                <a:gd name="connsiteY122" fmla="*/ 2168046 h 2250105"/>
                <a:gd name="connsiteX123" fmla="*/ 790718 w 1603731"/>
                <a:gd name="connsiteY123" fmla="*/ 2228849 h 2250105"/>
                <a:gd name="connsiteX124" fmla="*/ 779263 w 1603731"/>
                <a:gd name="connsiteY124" fmla="*/ 2249976 h 2250105"/>
                <a:gd name="connsiteX125" fmla="*/ 755923 w 1603731"/>
                <a:gd name="connsiteY125" fmla="*/ 2237457 h 2250105"/>
                <a:gd name="connsiteX126" fmla="*/ 746105 w 1603731"/>
                <a:gd name="connsiteY126" fmla="*/ 2217419 h 2250105"/>
                <a:gd name="connsiteX127" fmla="*/ 711058 w 1603731"/>
                <a:gd name="connsiteY127" fmla="*/ 2211819 h 2250105"/>
                <a:gd name="connsiteX128" fmla="*/ 681193 w 1603731"/>
                <a:gd name="connsiteY128" fmla="*/ 2178657 h 2250105"/>
                <a:gd name="connsiteX129" fmla="*/ 655503 w 1603731"/>
                <a:gd name="connsiteY129" fmla="*/ 2178657 h 2250105"/>
                <a:gd name="connsiteX130" fmla="*/ 627970 w 1603731"/>
                <a:gd name="connsiteY130" fmla="*/ 2150073 h 2250105"/>
                <a:gd name="connsiteX131" fmla="*/ 614918 w 1603731"/>
                <a:gd name="connsiteY131" fmla="*/ 2113544 h 2250105"/>
                <a:gd name="connsiteX132" fmla="*/ 617054 w 1603731"/>
                <a:gd name="connsiteY132" fmla="*/ 2083633 h 2250105"/>
                <a:gd name="connsiteX133" fmla="*/ 588302 w 1603731"/>
                <a:gd name="connsiteY133" fmla="*/ 2067629 h 2250105"/>
                <a:gd name="connsiteX134" fmla="*/ 597827 w 1603731"/>
                <a:gd name="connsiteY134" fmla="*/ 2040903 h 2250105"/>
                <a:gd name="connsiteX135" fmla="*/ 567916 w 1603731"/>
                <a:gd name="connsiteY135" fmla="*/ 2036631 h 2250105"/>
                <a:gd name="connsiteX136" fmla="*/ 549410 w 1603731"/>
                <a:gd name="connsiteY136" fmla="*/ 2013101 h 2250105"/>
                <a:gd name="connsiteX137" fmla="*/ 557272 w 1603731"/>
                <a:gd name="connsiteY137" fmla="*/ 1987216 h 2250105"/>
                <a:gd name="connsiteX138" fmla="*/ 533733 w 1603731"/>
                <a:gd name="connsiteY138" fmla="*/ 1978947 h 2250105"/>
                <a:gd name="connsiteX139" fmla="*/ 549798 w 1603731"/>
                <a:gd name="connsiteY139" fmla="*/ 1946389 h 2250105"/>
                <a:gd name="connsiteX140" fmla="*/ 516641 w 1603731"/>
                <a:gd name="connsiteY140" fmla="*/ 1934081 h 2250105"/>
                <a:gd name="connsiteX141" fmla="*/ 513037 w 1603731"/>
                <a:gd name="connsiteY141" fmla="*/ 1896063 h 2250105"/>
                <a:gd name="connsiteX142" fmla="*/ 524402 w 1603731"/>
                <a:gd name="connsiteY142" fmla="*/ 1852754 h 2250105"/>
                <a:gd name="connsiteX143" fmla="*/ 505033 w 1603731"/>
                <a:gd name="connsiteY143" fmla="*/ 1828933 h 2250105"/>
                <a:gd name="connsiteX144" fmla="*/ 532566 w 1603731"/>
                <a:gd name="connsiteY144" fmla="*/ 1757040 h 2250105"/>
                <a:gd name="connsiteX145" fmla="*/ 569703 w 1603731"/>
                <a:gd name="connsiteY145" fmla="*/ 1733219 h 2250105"/>
                <a:gd name="connsiteX146" fmla="*/ 582669 w 1603731"/>
                <a:gd name="connsiteY146" fmla="*/ 1704852 h 2250105"/>
                <a:gd name="connsiteX147" fmla="*/ 585871 w 1603731"/>
                <a:gd name="connsiteY147" fmla="*/ 1650931 h 2250105"/>
                <a:gd name="connsiteX148" fmla="*/ 555136 w 1603731"/>
                <a:gd name="connsiteY148" fmla="*/ 1673452 h 2250105"/>
                <a:gd name="connsiteX149" fmla="*/ 521824 w 1603731"/>
                <a:gd name="connsiteY149" fmla="*/ 1652087 h 2250105"/>
                <a:gd name="connsiteX150" fmla="*/ 485504 w 1603731"/>
                <a:gd name="connsiteY150" fmla="*/ 1622564 h 2250105"/>
                <a:gd name="connsiteX151" fmla="*/ 493668 w 1603731"/>
                <a:gd name="connsiteY151" fmla="*/ 1588349 h 2250105"/>
                <a:gd name="connsiteX152" fmla="*/ 559657 w 1603731"/>
                <a:gd name="connsiteY152" fmla="*/ 1628667 h 2250105"/>
                <a:gd name="connsiteX153" fmla="*/ 574505 w 1603731"/>
                <a:gd name="connsiteY153" fmla="*/ 1606106 h 2250105"/>
                <a:gd name="connsiteX154" fmla="*/ 527604 w 1603731"/>
                <a:gd name="connsiteY154" fmla="*/ 1555434 h 2250105"/>
                <a:gd name="connsiteX155" fmla="*/ 505033 w 1603731"/>
                <a:gd name="connsiteY155" fmla="*/ 1531397 h 2250105"/>
                <a:gd name="connsiteX156" fmla="*/ 479101 w 1603731"/>
                <a:gd name="connsiteY156" fmla="*/ 1542008 h 2250105"/>
                <a:gd name="connsiteX157" fmla="*/ 456371 w 1603731"/>
                <a:gd name="connsiteY157" fmla="*/ 1524035 h 2250105"/>
                <a:gd name="connsiteX158" fmla="*/ 475139 w 1603731"/>
                <a:gd name="connsiteY158" fmla="*/ 1499803 h 2250105"/>
                <a:gd name="connsiteX159" fmla="*/ 469057 w 1603731"/>
                <a:gd name="connsiteY159" fmla="*/ 1473446 h 2250105"/>
                <a:gd name="connsiteX160" fmla="*/ 485504 w 1603731"/>
                <a:gd name="connsiteY160" fmla="*/ 1449326 h 2250105"/>
                <a:gd name="connsiteX161" fmla="*/ 470938 w 1603731"/>
                <a:gd name="connsiteY161" fmla="*/ 1422474 h 2250105"/>
                <a:gd name="connsiteX162" fmla="*/ 473112 w 1603731"/>
                <a:gd name="connsiteY162" fmla="*/ 1386264 h 2250105"/>
                <a:gd name="connsiteX163" fmla="*/ 448367 w 1603731"/>
                <a:gd name="connsiteY163" fmla="*/ 1361191 h 2250105"/>
                <a:gd name="connsiteX164" fmla="*/ 446754 w 1603731"/>
                <a:gd name="connsiteY164" fmla="*/ 1329494 h 2250105"/>
                <a:gd name="connsiteX165" fmla="*/ 418369 w 1603731"/>
                <a:gd name="connsiteY165" fmla="*/ 1297054 h 2250105"/>
                <a:gd name="connsiteX166" fmla="*/ 417633 w 1603731"/>
                <a:gd name="connsiteY166" fmla="*/ 1270025 h 2250105"/>
                <a:gd name="connsiteX167" fmla="*/ 383537 w 1603731"/>
                <a:gd name="connsiteY167" fmla="*/ 1234078 h 2250105"/>
                <a:gd name="connsiteX168" fmla="*/ 383537 w 1603731"/>
                <a:gd name="connsiteY168" fmla="*/ 1192284 h 2250105"/>
                <a:gd name="connsiteX169" fmla="*/ 314065 w 1603731"/>
                <a:gd name="connsiteY169" fmla="*/ 1135332 h 2250105"/>
                <a:gd name="connsiteX170" fmla="*/ 286582 w 1603731"/>
                <a:gd name="connsiteY170" fmla="*/ 1122689 h 2250105"/>
                <a:gd name="connsiteX171" fmla="*/ 260600 w 1603731"/>
                <a:gd name="connsiteY171" fmla="*/ 1127970 h 2250105"/>
                <a:gd name="connsiteX172" fmla="*/ 225757 w 1603731"/>
                <a:gd name="connsiteY172" fmla="*/ 1120662 h 2250105"/>
                <a:gd name="connsiteX173" fmla="*/ 187767 w 1603731"/>
                <a:gd name="connsiteY173" fmla="*/ 1131001 h 2250105"/>
                <a:gd name="connsiteX174" fmla="*/ 154795 w 1603731"/>
                <a:gd name="connsiteY174" fmla="*/ 1128772 h 2250105"/>
                <a:gd name="connsiteX175" fmla="*/ 126298 w 1603731"/>
                <a:gd name="connsiteY175" fmla="*/ 1142911 h 2250105"/>
                <a:gd name="connsiteX176" fmla="*/ 102080 w 1603731"/>
                <a:gd name="connsiteY176" fmla="*/ 1118634 h 2250105"/>
                <a:gd name="connsiteX177" fmla="*/ 112709 w 1603731"/>
                <a:gd name="connsiteY177" fmla="*/ 1087915 h 2250105"/>
                <a:gd name="connsiteX178" fmla="*/ 81805 w 1603731"/>
                <a:gd name="connsiteY178" fmla="*/ 1065919 h 2250105"/>
                <a:gd name="connsiteX179" fmla="*/ 50103 w 1603731"/>
                <a:gd name="connsiteY179" fmla="*/ 1042867 h 2250105"/>
                <a:gd name="connsiteX180" fmla="*/ 118135 w 1603731"/>
                <a:gd name="connsiteY180" fmla="*/ 1008436 h 2250105"/>
                <a:gd name="connsiteX181" fmla="*/ 168398 w 1603731"/>
                <a:gd name="connsiteY181" fmla="*/ 1000856 h 2250105"/>
                <a:gd name="connsiteX182" fmla="*/ 181575 w 1603731"/>
                <a:gd name="connsiteY182" fmla="*/ 975528 h 2250105"/>
                <a:gd name="connsiteX183" fmla="*/ 58267 w 1603731"/>
                <a:gd name="connsiteY183" fmla="*/ 972489 h 2250105"/>
                <a:gd name="connsiteX184" fmla="*/ 33146 w 1603731"/>
                <a:gd name="connsiteY184" fmla="*/ 954407 h 2250105"/>
                <a:gd name="connsiteX185" fmla="*/ 37200 w 1603731"/>
                <a:gd name="connsiteY185" fmla="*/ 940215 h 2250105"/>
                <a:gd name="connsiteX186" fmla="*/ 12871 w 1603731"/>
                <a:gd name="connsiteY186" fmla="*/ 938187 h 2250105"/>
                <a:gd name="connsiteX187" fmla="*/ 0 w 1603731"/>
                <a:gd name="connsiteY187" fmla="*/ 926148 h 2250105"/>
                <a:gd name="connsiteX188" fmla="*/ 3202 w 1603731"/>
                <a:gd name="connsiteY188" fmla="*/ 879806 h 2250105"/>
                <a:gd name="connsiteX189" fmla="*/ 81805 w 1603731"/>
                <a:gd name="connsiteY189" fmla="*/ 846950 h 2250105"/>
                <a:gd name="connsiteX190" fmla="*/ 103568 w 1603731"/>
                <a:gd name="connsiteY190" fmla="*/ 823071 h 2250105"/>
                <a:gd name="connsiteX191" fmla="*/ 128438 w 1603731"/>
                <a:gd name="connsiteY191" fmla="*/ 808428 h 2250105"/>
                <a:gd name="connsiteX192" fmla="*/ 156823 w 1603731"/>
                <a:gd name="connsiteY192" fmla="*/ 800318 h 2250105"/>
                <a:gd name="connsiteX193" fmla="*/ 191448 w 1603731"/>
                <a:gd name="connsiteY193" fmla="*/ 806376 h 2250105"/>
                <a:gd name="connsiteX194" fmla="*/ 220471 w 1603731"/>
                <a:gd name="connsiteY194" fmla="*/ 670116 h 2250105"/>
                <a:gd name="connsiteX195" fmla="*/ 203455 w 1603731"/>
                <a:gd name="connsiteY195" fmla="*/ 656366 h 2250105"/>
                <a:gd name="connsiteX196" fmla="*/ 164933 w 1603731"/>
                <a:gd name="connsiteY196" fmla="*/ 656366 h 2250105"/>
                <a:gd name="connsiteX197" fmla="*/ 147029 w 1603731"/>
                <a:gd name="connsiteY197" fmla="*/ 630485 h 2250105"/>
                <a:gd name="connsiteX198" fmla="*/ 158850 w 1603731"/>
                <a:gd name="connsiteY198" fmla="*/ 597568 h 2250105"/>
                <a:gd name="connsiteX199" fmla="*/ 187235 w 1603731"/>
                <a:gd name="connsiteY199" fmla="*/ 579321 h 2250105"/>
                <a:gd name="connsiteX200" fmla="*/ 190714 w 1603731"/>
                <a:gd name="connsiteY200" fmla="*/ 552578 h 2250105"/>
                <a:gd name="connsiteX201" fmla="*/ 219675 w 1603731"/>
                <a:gd name="connsiteY201" fmla="*/ 556428 h 2250105"/>
                <a:gd name="connsiteX202" fmla="*/ 231105 w 1603731"/>
                <a:gd name="connsiteY202" fmla="*/ 560238 h 2250105"/>
                <a:gd name="connsiteX203" fmla="*/ 214945 w 1603731"/>
                <a:gd name="connsiteY203" fmla="*/ 530290 h 2250105"/>
                <a:gd name="connsiteX204" fmla="*/ 258147 w 1603731"/>
                <a:gd name="connsiteY204" fmla="*/ 477659 h 2250105"/>
                <a:gd name="connsiteX205" fmla="*/ 275167 w 1603731"/>
                <a:gd name="connsiteY205" fmla="*/ 410548 h 2250105"/>
                <a:gd name="connsiteX206" fmla="*/ 302915 w 1603731"/>
                <a:gd name="connsiteY206" fmla="*/ 386510 h 2250105"/>
                <a:gd name="connsiteX207" fmla="*/ 359572 w 1603731"/>
                <a:gd name="connsiteY207" fmla="*/ 413066 h 2250105"/>
                <a:gd name="connsiteX208" fmla="*/ 376442 w 1603731"/>
                <a:gd name="connsiteY208" fmla="*/ 406913 h 2250105"/>
                <a:gd name="connsiteX209" fmla="*/ 320194 w 1603731"/>
                <a:gd name="connsiteY209" fmla="*/ 370264 h 2250105"/>
                <a:gd name="connsiteX210" fmla="*/ 353490 w 1603731"/>
                <a:gd name="connsiteY210" fmla="*/ 350214 h 2250105"/>
                <a:gd name="connsiteX211" fmla="*/ 381875 w 1603731"/>
                <a:gd name="connsiteY211" fmla="*/ 348186 h 2250105"/>
                <a:gd name="connsiteX212" fmla="*/ 389985 w 1603731"/>
                <a:gd name="connsiteY212" fmla="*/ 329939 h 2250105"/>
                <a:gd name="connsiteX213" fmla="*/ 424452 w 1603731"/>
                <a:gd name="connsiteY213" fmla="*/ 315747 h 2250105"/>
                <a:gd name="connsiteX214" fmla="*/ 444727 w 1603731"/>
                <a:gd name="connsiteY214" fmla="*/ 384681 h 2250105"/>
                <a:gd name="connsiteX215" fmla="*/ 471135 w 1603731"/>
                <a:gd name="connsiteY215" fmla="*/ 377358 h 2250105"/>
                <a:gd name="connsiteX216" fmla="*/ 469232 w 1603731"/>
                <a:gd name="connsiteY216" fmla="*/ 314885 h 2250105"/>
                <a:gd name="connsiteX217" fmla="*/ 499469 w 1603731"/>
                <a:gd name="connsiteY217" fmla="*/ 374544 h 2250105"/>
                <a:gd name="connsiteX218" fmla="*/ 524456 w 1603731"/>
                <a:gd name="connsiteY218" fmla="*/ 372300 h 2250105"/>
                <a:gd name="connsiteX219" fmla="*/ 517716 w 1603731"/>
                <a:gd name="connsiteY219" fmla="*/ 297499 h 2250105"/>
                <a:gd name="connsiteX220" fmla="*/ 548129 w 1603731"/>
                <a:gd name="connsiteY220" fmla="*/ 273169 h 2250105"/>
                <a:gd name="connsiteX221" fmla="*/ 588272 w 1603731"/>
                <a:gd name="connsiteY221" fmla="*/ 294558 h 2250105"/>
                <a:gd name="connsiteX222" fmla="*/ 621119 w 1603731"/>
                <a:gd name="connsiteY222" fmla="*/ 338049 h 2250105"/>
                <a:gd name="connsiteX223" fmla="*/ 661906 w 1603731"/>
                <a:gd name="connsiteY223" fmla="*/ 359876 h 2250105"/>
                <a:gd name="connsiteX224" fmla="*/ 657614 w 1603731"/>
                <a:gd name="connsiteY224" fmla="*/ 374544 h 2250105"/>
                <a:gd name="connsiteX225" fmla="*/ 729188 w 1603731"/>
                <a:gd name="connsiteY225" fmla="*/ 415368 h 2250105"/>
                <a:gd name="connsiteX226" fmla="*/ 733993 w 1603731"/>
                <a:gd name="connsiteY226" fmla="*/ 404703 h 2250105"/>
                <a:gd name="connsiteX227" fmla="*/ 697548 w 1603731"/>
                <a:gd name="connsiteY227" fmla="*/ 335840 h 2250105"/>
                <a:gd name="connsiteX228" fmla="*/ 704246 w 1603731"/>
                <a:gd name="connsiteY228" fmla="*/ 291417 h 2250105"/>
                <a:gd name="connsiteX229" fmla="*/ 678607 w 1603731"/>
                <a:gd name="connsiteY229" fmla="*/ 260126 h 2250105"/>
                <a:gd name="connsiteX230" fmla="*/ 665724 w 1603731"/>
                <a:gd name="connsiteY230" fmla="*/ 216399 h 2250105"/>
                <a:gd name="connsiteX231" fmla="*/ 746824 w 1603731"/>
                <a:gd name="connsiteY231" fmla="*/ 218427 h 2250105"/>
                <a:gd name="connsiteX232" fmla="*/ 754934 w 1603731"/>
                <a:gd name="connsiteY232" fmla="*/ 204234 h 2250105"/>
                <a:gd name="connsiteX233" fmla="*/ 758988 w 1603731"/>
                <a:gd name="connsiteY233" fmla="*/ 198152 h 2250105"/>
                <a:gd name="connsiteX234" fmla="*/ 680426 w 1603731"/>
                <a:gd name="connsiteY234" fmla="*/ 188229 h 2250105"/>
                <a:gd name="connsiteX235" fmla="*/ 675861 w 1603731"/>
                <a:gd name="connsiteY235" fmla="*/ 169767 h 2250105"/>
                <a:gd name="connsiteX236" fmla="*/ 706274 w 1603731"/>
                <a:gd name="connsiteY236" fmla="*/ 141382 h 2250105"/>
                <a:gd name="connsiteX237" fmla="*/ 728576 w 1603731"/>
                <a:gd name="connsiteY237" fmla="*/ 123135 h 2250105"/>
                <a:gd name="connsiteX238" fmla="*/ 752906 w 1603731"/>
                <a:gd name="connsiteY238" fmla="*/ 139354 h 2250105"/>
                <a:gd name="connsiteX239" fmla="*/ 773180 w 1603731"/>
                <a:gd name="connsiteY239" fmla="*/ 90694 h 2250105"/>
                <a:gd name="connsiteX240" fmla="*/ 813731 w 1603731"/>
                <a:gd name="connsiteY240" fmla="*/ 108943 h 2250105"/>
                <a:gd name="connsiteX241" fmla="*/ 815758 w 1603731"/>
                <a:gd name="connsiteY241" fmla="*/ 88668 h 2250105"/>
                <a:gd name="connsiteX242" fmla="*/ 823868 w 1603731"/>
                <a:gd name="connsiteY242" fmla="*/ 60283 h 2250105"/>
                <a:gd name="connsiteX243" fmla="*/ 856985 w 1603731"/>
                <a:gd name="connsiteY243" fmla="*/ 120333 h 2250105"/>
                <a:gd name="connsiteX244" fmla="*/ 866446 w 1603731"/>
                <a:gd name="connsiteY244" fmla="*/ 82585 h 2250105"/>
                <a:gd name="connsiteX245" fmla="*/ 860363 w 1603731"/>
                <a:gd name="connsiteY245" fmla="*/ 42036 h 2250105"/>
                <a:gd name="connsiteX246" fmla="*/ 909023 w 1603731"/>
                <a:gd name="connsiteY246" fmla="*/ 19732 h 2250105"/>
                <a:gd name="connsiteX247" fmla="*/ 949573 w 1603731"/>
                <a:gd name="connsiteY247" fmla="*/ 21760 h 2250105"/>
                <a:gd name="connsiteX248" fmla="*/ 1004783 w 1603731"/>
                <a:gd name="connsiteY248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64261 w 1603731"/>
                <a:gd name="connsiteY5" fmla="*/ 112530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196068 w 1603731"/>
                <a:gd name="connsiteY6" fmla="*/ 121829 h 2250105"/>
                <a:gd name="connsiteX7" fmla="*/ 1134075 w 1603731"/>
                <a:gd name="connsiteY7" fmla="*/ 140427 h 2250105"/>
                <a:gd name="connsiteX8" fmla="*/ 1127567 w 1603731"/>
                <a:gd name="connsiteY8" fmla="*/ 172378 h 2250105"/>
                <a:gd name="connsiteX9" fmla="*/ 1186769 w 1603731"/>
                <a:gd name="connsiteY9" fmla="*/ 162124 h 2250105"/>
                <a:gd name="connsiteX10" fmla="*/ 1242563 w 1603731"/>
                <a:gd name="connsiteY10" fmla="*/ 177623 h 2250105"/>
                <a:gd name="connsiteX11" fmla="*/ 1282859 w 1603731"/>
                <a:gd name="connsiteY11" fmla="*/ 162124 h 2250105"/>
                <a:gd name="connsiteX12" fmla="*/ 1316550 w 1603731"/>
                <a:gd name="connsiteY12" fmla="*/ 163684 h 2250105"/>
                <a:gd name="connsiteX13" fmla="*/ 1336824 w 1603731"/>
                <a:gd name="connsiteY13" fmla="*/ 206262 h 2250105"/>
                <a:gd name="connsiteX14" fmla="*/ 1368312 w 1603731"/>
                <a:gd name="connsiteY14" fmla="*/ 226916 h 2250105"/>
                <a:gd name="connsiteX15" fmla="*/ 1359127 w 1603731"/>
                <a:gd name="connsiteY15" fmla="*/ 267087 h 2250105"/>
                <a:gd name="connsiteX16" fmla="*/ 1323971 w 1603731"/>
                <a:gd name="connsiteY16" fmla="*/ 310504 h 2250105"/>
                <a:gd name="connsiteX17" fmla="*/ 1225206 w 1603731"/>
                <a:gd name="connsiteY17" fmla="*/ 317866 h 2250105"/>
                <a:gd name="connsiteX18" fmla="*/ 1146240 w 1603731"/>
                <a:gd name="connsiteY18" fmla="*/ 311692 h 2250105"/>
                <a:gd name="connsiteX19" fmla="*/ 1082740 w 1603731"/>
                <a:gd name="connsiteY19" fmla="*/ 335840 h 2250105"/>
                <a:gd name="connsiteX20" fmla="*/ 1081360 w 1603731"/>
                <a:gd name="connsiteY20" fmla="*/ 360351 h 2250105"/>
                <a:gd name="connsiteX21" fmla="*/ 1095706 w 1603731"/>
                <a:gd name="connsiteY21" fmla="*/ 367239 h 2250105"/>
                <a:gd name="connsiteX22" fmla="*/ 1191270 w 1603731"/>
                <a:gd name="connsiteY22" fmla="*/ 349266 h 2250105"/>
                <a:gd name="connsiteX23" fmla="*/ 1255725 w 1603731"/>
                <a:gd name="connsiteY23" fmla="*/ 364406 h 2250105"/>
                <a:gd name="connsiteX24" fmla="*/ 1267305 w 1603731"/>
                <a:gd name="connsiteY24" fmla="*/ 406217 h 2250105"/>
                <a:gd name="connsiteX25" fmla="*/ 1290192 w 1603731"/>
                <a:gd name="connsiteY25" fmla="*/ 370489 h 2250105"/>
                <a:gd name="connsiteX26" fmla="*/ 1317568 w 1603731"/>
                <a:gd name="connsiteY26" fmla="*/ 356845 h 2250105"/>
                <a:gd name="connsiteX27" fmla="*/ 1340139 w 1603731"/>
                <a:gd name="connsiteY27" fmla="*/ 416612 h 2250105"/>
                <a:gd name="connsiteX28" fmla="*/ 1312606 w 1603731"/>
                <a:gd name="connsiteY28" fmla="*/ 512326 h 2250105"/>
                <a:gd name="connsiteX29" fmla="*/ 1367237 w 1603731"/>
                <a:gd name="connsiteY29" fmla="*/ 479974 h 2250105"/>
                <a:gd name="connsiteX30" fmla="*/ 1379037 w 1603731"/>
                <a:gd name="connsiteY30" fmla="*/ 452559 h 2250105"/>
                <a:gd name="connsiteX31" fmla="*/ 1405759 w 1603731"/>
                <a:gd name="connsiteY31" fmla="*/ 429286 h 2250105"/>
                <a:gd name="connsiteX32" fmla="*/ 1440227 w 1603731"/>
                <a:gd name="connsiteY32" fmla="*/ 439424 h 2250105"/>
                <a:gd name="connsiteX33" fmla="*/ 1458474 w 1603731"/>
                <a:gd name="connsiteY33" fmla="*/ 402929 h 2250105"/>
                <a:gd name="connsiteX34" fmla="*/ 1505175 w 1603731"/>
                <a:gd name="connsiteY34" fmla="*/ 388244 h 2250105"/>
                <a:gd name="connsiteX35" fmla="*/ 1584572 w 1603731"/>
                <a:gd name="connsiteY35" fmla="*/ 421159 h 2250105"/>
                <a:gd name="connsiteX36" fmla="*/ 1600399 w 1603731"/>
                <a:gd name="connsiteY36" fmla="*/ 457671 h 2250105"/>
                <a:gd name="connsiteX37" fmla="*/ 1600739 w 1603731"/>
                <a:gd name="connsiteY37" fmla="*/ 488289 h 2250105"/>
                <a:gd name="connsiteX38" fmla="*/ 1557821 w 1603731"/>
                <a:gd name="connsiteY38" fmla="*/ 510386 h 2250105"/>
                <a:gd name="connsiteX39" fmla="*/ 1535519 w 1603731"/>
                <a:gd name="connsiteY39" fmla="*/ 563101 h 2250105"/>
                <a:gd name="connsiteX40" fmla="*/ 1509161 w 1603731"/>
                <a:gd name="connsiteY40" fmla="*/ 583376 h 2250105"/>
                <a:gd name="connsiteX41" fmla="*/ 1493970 w 1603731"/>
                <a:gd name="connsiteY41" fmla="*/ 597429 h 2250105"/>
                <a:gd name="connsiteX42" fmla="*/ 1477802 w 1603731"/>
                <a:gd name="connsiteY42" fmla="*/ 628828 h 2250105"/>
                <a:gd name="connsiteX43" fmla="*/ 1393604 w 1603731"/>
                <a:gd name="connsiteY43" fmla="*/ 654164 h 2250105"/>
                <a:gd name="connsiteX44" fmla="*/ 1384639 w 1603731"/>
                <a:gd name="connsiteY44" fmla="*/ 703753 h 2250105"/>
                <a:gd name="connsiteX45" fmla="*/ 1403732 w 1603731"/>
                <a:gd name="connsiteY45" fmla="*/ 747603 h 2250105"/>
                <a:gd name="connsiteX46" fmla="*/ 1428393 w 1603731"/>
                <a:gd name="connsiteY46" fmla="*/ 744052 h 2250105"/>
                <a:gd name="connsiteX47" fmla="*/ 1417924 w 1603731"/>
                <a:gd name="connsiteY47" fmla="*/ 812483 h 2250105"/>
                <a:gd name="connsiteX48" fmla="*/ 1422577 w 1603731"/>
                <a:gd name="connsiteY48" fmla="*/ 867680 h 2250105"/>
                <a:gd name="connsiteX49" fmla="*/ 1404969 w 1603731"/>
                <a:gd name="connsiteY49" fmla="*/ 972489 h 2250105"/>
                <a:gd name="connsiteX50" fmla="*/ 1405759 w 1603731"/>
                <a:gd name="connsiteY50" fmla="*/ 1003067 h 2250105"/>
                <a:gd name="connsiteX51" fmla="*/ 1428062 w 1603731"/>
                <a:gd name="connsiteY51" fmla="*/ 999012 h 2250105"/>
                <a:gd name="connsiteX52" fmla="*/ 1442254 w 1603731"/>
                <a:gd name="connsiteY52" fmla="*/ 1019288 h 2250105"/>
                <a:gd name="connsiteX53" fmla="*/ 1417502 w 1603731"/>
                <a:gd name="connsiteY53" fmla="*/ 1019899 h 2250105"/>
                <a:gd name="connsiteX54" fmla="*/ 1438199 w 1603731"/>
                <a:gd name="connsiteY54" fmla="*/ 1045645 h 2250105"/>
                <a:gd name="connsiteX55" fmla="*/ 1433567 w 1603731"/>
                <a:gd name="connsiteY55" fmla="*/ 1081380 h 2250105"/>
                <a:gd name="connsiteX56" fmla="*/ 1416086 w 1603731"/>
                <a:gd name="connsiteY56" fmla="*/ 1056001 h 2250105"/>
                <a:gd name="connsiteX57" fmla="*/ 1393604 w 1603731"/>
                <a:gd name="connsiteY57" fmla="*/ 1050229 h 2250105"/>
                <a:gd name="connsiteX58" fmla="*/ 1351504 w 1603731"/>
                <a:gd name="connsiteY58" fmla="*/ 1081629 h 2250105"/>
                <a:gd name="connsiteX59" fmla="*/ 1355072 w 1603731"/>
                <a:gd name="connsiteY59" fmla="*/ 1102414 h 2250105"/>
                <a:gd name="connsiteX60" fmla="*/ 1396805 w 1603731"/>
                <a:gd name="connsiteY60" fmla="*/ 1138364 h 2250105"/>
                <a:gd name="connsiteX61" fmla="*/ 1404969 w 1603731"/>
                <a:gd name="connsiteY61" fmla="*/ 1220652 h 2250105"/>
                <a:gd name="connsiteX62" fmla="*/ 1379037 w 1603731"/>
                <a:gd name="connsiteY62" fmla="*/ 1226499 h 2250105"/>
                <a:gd name="connsiteX63" fmla="*/ 1379402 w 1603731"/>
                <a:gd name="connsiteY63" fmla="*/ 1252449 h 2250105"/>
                <a:gd name="connsiteX64" fmla="*/ 1407787 w 1603731"/>
                <a:gd name="connsiteY64" fmla="*/ 1278806 h 2250105"/>
                <a:gd name="connsiteX65" fmla="*/ 1412972 w 1603731"/>
                <a:gd name="connsiteY65" fmla="*/ 1308787 h 2250105"/>
                <a:gd name="connsiteX66" fmla="*/ 1339271 w 1603731"/>
                <a:gd name="connsiteY66" fmla="*/ 1311391 h 2250105"/>
                <a:gd name="connsiteX67" fmla="*/ 1385440 w 1603731"/>
                <a:gd name="connsiteY67" fmla="*/ 1350580 h 2250105"/>
                <a:gd name="connsiteX68" fmla="*/ 1374075 w 1603731"/>
                <a:gd name="connsiteY68" fmla="*/ 1378948 h 2250105"/>
                <a:gd name="connsiteX69" fmla="*/ 1340139 w 1603731"/>
                <a:gd name="connsiteY69" fmla="*/ 1389559 h 2250105"/>
                <a:gd name="connsiteX70" fmla="*/ 1291321 w 1603731"/>
                <a:gd name="connsiteY70" fmla="*/ 1389648 h 2250105"/>
                <a:gd name="connsiteX71" fmla="*/ 1355072 w 1603731"/>
                <a:gd name="connsiteY71" fmla="*/ 1418703 h 2250105"/>
                <a:gd name="connsiteX72" fmla="*/ 1336937 w 1603731"/>
                <a:gd name="connsiteY72" fmla="*/ 1446294 h 2250105"/>
                <a:gd name="connsiteX73" fmla="*/ 1336937 w 1603731"/>
                <a:gd name="connsiteY73" fmla="*/ 1482241 h 2250105"/>
                <a:gd name="connsiteX74" fmla="*/ 1316550 w 1603731"/>
                <a:gd name="connsiteY74" fmla="*/ 1461281 h 2250105"/>
                <a:gd name="connsiteX75" fmla="*/ 1244619 w 1603731"/>
                <a:gd name="connsiteY75" fmla="*/ 1469918 h 2250105"/>
                <a:gd name="connsiteX76" fmla="*/ 1299654 w 1603731"/>
                <a:gd name="connsiteY76" fmla="*/ 1478802 h 2250105"/>
                <a:gd name="connsiteX77" fmla="*/ 1320395 w 1603731"/>
                <a:gd name="connsiteY77" fmla="*/ 1497344 h 2250105"/>
                <a:gd name="connsiteX78" fmla="*/ 1340139 w 1603731"/>
                <a:gd name="connsiteY78" fmla="*/ 1538977 h 2250105"/>
                <a:gd name="connsiteX79" fmla="*/ 1351504 w 1603731"/>
                <a:gd name="connsiteY79" fmla="*/ 1598744 h 2250105"/>
                <a:gd name="connsiteX80" fmla="*/ 1301241 w 1603731"/>
                <a:gd name="connsiteY80" fmla="*/ 1612170 h 2250105"/>
                <a:gd name="connsiteX81" fmla="*/ 1294691 w 1603731"/>
                <a:gd name="connsiteY81" fmla="*/ 1568847 h 2250105"/>
                <a:gd name="connsiteX82" fmla="*/ 1239773 w 1603731"/>
                <a:gd name="connsiteY82" fmla="*/ 1528582 h 2250105"/>
                <a:gd name="connsiteX83" fmla="*/ 1259780 w 1603731"/>
                <a:gd name="connsiteY83" fmla="*/ 1556573 h 2250105"/>
                <a:gd name="connsiteX84" fmla="*/ 1252079 w 1603731"/>
                <a:gd name="connsiteY84" fmla="*/ 1568019 h 2250105"/>
                <a:gd name="connsiteX85" fmla="*/ 1246470 w 1603731"/>
                <a:gd name="connsiteY85" fmla="*/ 1569888 h 2250105"/>
                <a:gd name="connsiteX86" fmla="*/ 1170270 w 1603731"/>
                <a:gd name="connsiteY86" fmla="*/ 1573698 h 2250105"/>
                <a:gd name="connsiteX87" fmla="*/ 1164555 w 1603731"/>
                <a:gd name="connsiteY87" fmla="*/ 1577508 h 2250105"/>
                <a:gd name="connsiteX88" fmla="*/ 1170270 w 1603731"/>
                <a:gd name="connsiteY88" fmla="*/ 1579413 h 2250105"/>
                <a:gd name="connsiteX89" fmla="*/ 1192273 w 1603731"/>
                <a:gd name="connsiteY89" fmla="*/ 1601593 h 2250105"/>
                <a:gd name="connsiteX90" fmla="*/ 1207390 w 1603731"/>
                <a:gd name="connsiteY90" fmla="*/ 1593238 h 2250105"/>
                <a:gd name="connsiteX91" fmla="*/ 1235040 w 1603731"/>
                <a:gd name="connsiteY91" fmla="*/ 1588938 h 2250105"/>
                <a:gd name="connsiteX92" fmla="*/ 1250280 w 1603731"/>
                <a:gd name="connsiteY92" fmla="*/ 1590843 h 2250105"/>
                <a:gd name="connsiteX93" fmla="*/ 1258955 w 1603731"/>
                <a:gd name="connsiteY93" fmla="*/ 1590054 h 2250105"/>
                <a:gd name="connsiteX94" fmla="*/ 1259302 w 1603731"/>
                <a:gd name="connsiteY94" fmla="*/ 1591164 h 2250105"/>
                <a:gd name="connsiteX95" fmla="*/ 1191759 w 1603731"/>
                <a:gd name="connsiteY95" fmla="*/ 1620023 h 2250105"/>
                <a:gd name="connsiteX96" fmla="*/ 1166879 w 1603731"/>
                <a:gd name="connsiteY96" fmla="*/ 1635586 h 2250105"/>
                <a:gd name="connsiteX97" fmla="*/ 1257621 w 1603731"/>
                <a:gd name="connsiteY97" fmla="*/ 1618472 h 2250105"/>
                <a:gd name="connsiteX98" fmla="*/ 1233224 w 1603731"/>
                <a:gd name="connsiteY98" fmla="*/ 1643851 h 2250105"/>
                <a:gd name="connsiteX99" fmla="*/ 1332135 w 1603731"/>
                <a:gd name="connsiteY99" fmla="*/ 1637506 h 2250105"/>
                <a:gd name="connsiteX100" fmla="*/ 1282082 w 1603731"/>
                <a:gd name="connsiteY100" fmla="*/ 1668085 h 2250105"/>
                <a:gd name="connsiteX101" fmla="*/ 1264104 w 1603731"/>
                <a:gd name="connsiteY101" fmla="*/ 1697273 h 2250105"/>
                <a:gd name="connsiteX102" fmla="*/ 1227340 w 1603731"/>
                <a:gd name="connsiteY102" fmla="*/ 1720800 h 2250105"/>
                <a:gd name="connsiteX103" fmla="*/ 1191270 w 1603731"/>
                <a:gd name="connsiteY103" fmla="*/ 1751193 h 2250105"/>
                <a:gd name="connsiteX104" fmla="*/ 1113634 w 1603731"/>
                <a:gd name="connsiteY104" fmla="*/ 1771981 h 2250105"/>
                <a:gd name="connsiteX105" fmla="*/ 1072462 w 1603731"/>
                <a:gd name="connsiteY105" fmla="*/ 1751026 h 2250105"/>
                <a:gd name="connsiteX106" fmla="*/ 1079220 w 1603731"/>
                <a:gd name="connsiteY106" fmla="*/ 1780778 h 2250105"/>
                <a:gd name="connsiteX107" fmla="*/ 1055003 w 1603731"/>
                <a:gd name="connsiteY107" fmla="*/ 1795817 h 2250105"/>
                <a:gd name="connsiteX108" fmla="*/ 1034728 w 1603731"/>
                <a:gd name="connsiteY108" fmla="*/ 1822175 h 2250105"/>
                <a:gd name="connsiteX109" fmla="*/ 1022872 w 1603731"/>
                <a:gd name="connsiteY109" fmla="*/ 1860333 h 2250105"/>
                <a:gd name="connsiteX110" fmla="*/ 1000260 w 1603731"/>
                <a:gd name="connsiteY110" fmla="*/ 1870835 h 2250105"/>
                <a:gd name="connsiteX111" fmla="*/ 967967 w 1603731"/>
                <a:gd name="connsiteY111" fmla="*/ 1902126 h 2250105"/>
                <a:gd name="connsiteX112" fmla="*/ 898604 w 1603731"/>
                <a:gd name="connsiteY112" fmla="*/ 1929534 h 2250105"/>
                <a:gd name="connsiteX113" fmla="*/ 893725 w 1603731"/>
                <a:gd name="connsiteY113" fmla="*/ 1889130 h 2250105"/>
                <a:gd name="connsiteX114" fmla="*/ 877205 w 1603731"/>
                <a:gd name="connsiteY114" fmla="*/ 1944567 h 2250105"/>
                <a:gd name="connsiteX115" fmla="*/ 874556 w 1603731"/>
                <a:gd name="connsiteY115" fmla="*/ 1968154 h 2250105"/>
                <a:gd name="connsiteX116" fmla="*/ 852730 w 1603731"/>
                <a:gd name="connsiteY116" fmla="*/ 1986401 h 2250105"/>
                <a:gd name="connsiteX117" fmla="*/ 837508 w 1603731"/>
                <a:gd name="connsiteY117" fmla="*/ 1972646 h 2250105"/>
                <a:gd name="connsiteX118" fmla="*/ 850580 w 1603731"/>
                <a:gd name="connsiteY118" fmla="*/ 2010262 h 2250105"/>
                <a:gd name="connsiteX119" fmla="*/ 858742 w 1603731"/>
                <a:gd name="connsiteY119" fmla="*/ 2031800 h 2250105"/>
                <a:gd name="connsiteX120" fmla="*/ 827923 w 1603731"/>
                <a:gd name="connsiteY120" fmla="*/ 2047227 h 2250105"/>
                <a:gd name="connsiteX121" fmla="*/ 818426 w 1603731"/>
                <a:gd name="connsiteY121" fmla="*/ 2068318 h 2250105"/>
                <a:gd name="connsiteX122" fmla="*/ 807733 w 1603731"/>
                <a:gd name="connsiteY122" fmla="*/ 2126253 h 2250105"/>
                <a:gd name="connsiteX123" fmla="*/ 796368 w 1603731"/>
                <a:gd name="connsiteY123" fmla="*/ 2168046 h 2250105"/>
                <a:gd name="connsiteX124" fmla="*/ 790718 w 1603731"/>
                <a:gd name="connsiteY124" fmla="*/ 2228849 h 2250105"/>
                <a:gd name="connsiteX125" fmla="*/ 779263 w 1603731"/>
                <a:gd name="connsiteY125" fmla="*/ 2249976 h 2250105"/>
                <a:gd name="connsiteX126" fmla="*/ 755923 w 1603731"/>
                <a:gd name="connsiteY126" fmla="*/ 2237457 h 2250105"/>
                <a:gd name="connsiteX127" fmla="*/ 746105 w 1603731"/>
                <a:gd name="connsiteY127" fmla="*/ 2217419 h 2250105"/>
                <a:gd name="connsiteX128" fmla="*/ 711058 w 1603731"/>
                <a:gd name="connsiteY128" fmla="*/ 2211819 h 2250105"/>
                <a:gd name="connsiteX129" fmla="*/ 681193 w 1603731"/>
                <a:gd name="connsiteY129" fmla="*/ 2178657 h 2250105"/>
                <a:gd name="connsiteX130" fmla="*/ 655503 w 1603731"/>
                <a:gd name="connsiteY130" fmla="*/ 2178657 h 2250105"/>
                <a:gd name="connsiteX131" fmla="*/ 627970 w 1603731"/>
                <a:gd name="connsiteY131" fmla="*/ 2150073 h 2250105"/>
                <a:gd name="connsiteX132" fmla="*/ 614918 w 1603731"/>
                <a:gd name="connsiteY132" fmla="*/ 2113544 h 2250105"/>
                <a:gd name="connsiteX133" fmla="*/ 617054 w 1603731"/>
                <a:gd name="connsiteY133" fmla="*/ 2083633 h 2250105"/>
                <a:gd name="connsiteX134" fmla="*/ 588302 w 1603731"/>
                <a:gd name="connsiteY134" fmla="*/ 2067629 h 2250105"/>
                <a:gd name="connsiteX135" fmla="*/ 597827 w 1603731"/>
                <a:gd name="connsiteY135" fmla="*/ 2040903 h 2250105"/>
                <a:gd name="connsiteX136" fmla="*/ 567916 w 1603731"/>
                <a:gd name="connsiteY136" fmla="*/ 2036631 h 2250105"/>
                <a:gd name="connsiteX137" fmla="*/ 549410 w 1603731"/>
                <a:gd name="connsiteY137" fmla="*/ 2013101 h 2250105"/>
                <a:gd name="connsiteX138" fmla="*/ 557272 w 1603731"/>
                <a:gd name="connsiteY138" fmla="*/ 1987216 h 2250105"/>
                <a:gd name="connsiteX139" fmla="*/ 533733 w 1603731"/>
                <a:gd name="connsiteY139" fmla="*/ 1978947 h 2250105"/>
                <a:gd name="connsiteX140" fmla="*/ 549798 w 1603731"/>
                <a:gd name="connsiteY140" fmla="*/ 1946389 h 2250105"/>
                <a:gd name="connsiteX141" fmla="*/ 516641 w 1603731"/>
                <a:gd name="connsiteY141" fmla="*/ 1934081 h 2250105"/>
                <a:gd name="connsiteX142" fmla="*/ 513037 w 1603731"/>
                <a:gd name="connsiteY142" fmla="*/ 1896063 h 2250105"/>
                <a:gd name="connsiteX143" fmla="*/ 524402 w 1603731"/>
                <a:gd name="connsiteY143" fmla="*/ 1852754 h 2250105"/>
                <a:gd name="connsiteX144" fmla="*/ 505033 w 1603731"/>
                <a:gd name="connsiteY144" fmla="*/ 1828933 h 2250105"/>
                <a:gd name="connsiteX145" fmla="*/ 532566 w 1603731"/>
                <a:gd name="connsiteY145" fmla="*/ 1757040 h 2250105"/>
                <a:gd name="connsiteX146" fmla="*/ 569703 w 1603731"/>
                <a:gd name="connsiteY146" fmla="*/ 1733219 h 2250105"/>
                <a:gd name="connsiteX147" fmla="*/ 582669 w 1603731"/>
                <a:gd name="connsiteY147" fmla="*/ 1704852 h 2250105"/>
                <a:gd name="connsiteX148" fmla="*/ 585871 w 1603731"/>
                <a:gd name="connsiteY148" fmla="*/ 1650931 h 2250105"/>
                <a:gd name="connsiteX149" fmla="*/ 555136 w 1603731"/>
                <a:gd name="connsiteY149" fmla="*/ 1673452 h 2250105"/>
                <a:gd name="connsiteX150" fmla="*/ 521824 w 1603731"/>
                <a:gd name="connsiteY150" fmla="*/ 1652087 h 2250105"/>
                <a:gd name="connsiteX151" fmla="*/ 485504 w 1603731"/>
                <a:gd name="connsiteY151" fmla="*/ 1622564 h 2250105"/>
                <a:gd name="connsiteX152" fmla="*/ 493668 w 1603731"/>
                <a:gd name="connsiteY152" fmla="*/ 1588349 h 2250105"/>
                <a:gd name="connsiteX153" fmla="*/ 559657 w 1603731"/>
                <a:gd name="connsiteY153" fmla="*/ 1628667 h 2250105"/>
                <a:gd name="connsiteX154" fmla="*/ 574505 w 1603731"/>
                <a:gd name="connsiteY154" fmla="*/ 1606106 h 2250105"/>
                <a:gd name="connsiteX155" fmla="*/ 527604 w 1603731"/>
                <a:gd name="connsiteY155" fmla="*/ 1555434 h 2250105"/>
                <a:gd name="connsiteX156" fmla="*/ 505033 w 1603731"/>
                <a:gd name="connsiteY156" fmla="*/ 1531397 h 2250105"/>
                <a:gd name="connsiteX157" fmla="*/ 479101 w 1603731"/>
                <a:gd name="connsiteY157" fmla="*/ 1542008 h 2250105"/>
                <a:gd name="connsiteX158" fmla="*/ 456371 w 1603731"/>
                <a:gd name="connsiteY158" fmla="*/ 1524035 h 2250105"/>
                <a:gd name="connsiteX159" fmla="*/ 475139 w 1603731"/>
                <a:gd name="connsiteY159" fmla="*/ 1499803 h 2250105"/>
                <a:gd name="connsiteX160" fmla="*/ 469057 w 1603731"/>
                <a:gd name="connsiteY160" fmla="*/ 1473446 h 2250105"/>
                <a:gd name="connsiteX161" fmla="*/ 485504 w 1603731"/>
                <a:gd name="connsiteY161" fmla="*/ 1449326 h 2250105"/>
                <a:gd name="connsiteX162" fmla="*/ 470938 w 1603731"/>
                <a:gd name="connsiteY162" fmla="*/ 1422474 h 2250105"/>
                <a:gd name="connsiteX163" fmla="*/ 473112 w 1603731"/>
                <a:gd name="connsiteY163" fmla="*/ 1386264 h 2250105"/>
                <a:gd name="connsiteX164" fmla="*/ 448367 w 1603731"/>
                <a:gd name="connsiteY164" fmla="*/ 1361191 h 2250105"/>
                <a:gd name="connsiteX165" fmla="*/ 446754 w 1603731"/>
                <a:gd name="connsiteY165" fmla="*/ 1329494 h 2250105"/>
                <a:gd name="connsiteX166" fmla="*/ 418369 w 1603731"/>
                <a:gd name="connsiteY166" fmla="*/ 1297054 h 2250105"/>
                <a:gd name="connsiteX167" fmla="*/ 417633 w 1603731"/>
                <a:gd name="connsiteY167" fmla="*/ 1270025 h 2250105"/>
                <a:gd name="connsiteX168" fmla="*/ 383537 w 1603731"/>
                <a:gd name="connsiteY168" fmla="*/ 1234078 h 2250105"/>
                <a:gd name="connsiteX169" fmla="*/ 383537 w 1603731"/>
                <a:gd name="connsiteY169" fmla="*/ 1192284 h 2250105"/>
                <a:gd name="connsiteX170" fmla="*/ 314065 w 1603731"/>
                <a:gd name="connsiteY170" fmla="*/ 1135332 h 2250105"/>
                <a:gd name="connsiteX171" fmla="*/ 286582 w 1603731"/>
                <a:gd name="connsiteY171" fmla="*/ 1122689 h 2250105"/>
                <a:gd name="connsiteX172" fmla="*/ 260600 w 1603731"/>
                <a:gd name="connsiteY172" fmla="*/ 1127970 h 2250105"/>
                <a:gd name="connsiteX173" fmla="*/ 225757 w 1603731"/>
                <a:gd name="connsiteY173" fmla="*/ 1120662 h 2250105"/>
                <a:gd name="connsiteX174" fmla="*/ 187767 w 1603731"/>
                <a:gd name="connsiteY174" fmla="*/ 1131001 h 2250105"/>
                <a:gd name="connsiteX175" fmla="*/ 154795 w 1603731"/>
                <a:gd name="connsiteY175" fmla="*/ 1128772 h 2250105"/>
                <a:gd name="connsiteX176" fmla="*/ 126298 w 1603731"/>
                <a:gd name="connsiteY176" fmla="*/ 1142911 h 2250105"/>
                <a:gd name="connsiteX177" fmla="*/ 102080 w 1603731"/>
                <a:gd name="connsiteY177" fmla="*/ 1118634 h 2250105"/>
                <a:gd name="connsiteX178" fmla="*/ 112709 w 1603731"/>
                <a:gd name="connsiteY178" fmla="*/ 1087915 h 2250105"/>
                <a:gd name="connsiteX179" fmla="*/ 81805 w 1603731"/>
                <a:gd name="connsiteY179" fmla="*/ 1065919 h 2250105"/>
                <a:gd name="connsiteX180" fmla="*/ 50103 w 1603731"/>
                <a:gd name="connsiteY180" fmla="*/ 1042867 h 2250105"/>
                <a:gd name="connsiteX181" fmla="*/ 118135 w 1603731"/>
                <a:gd name="connsiteY181" fmla="*/ 1008436 h 2250105"/>
                <a:gd name="connsiteX182" fmla="*/ 168398 w 1603731"/>
                <a:gd name="connsiteY182" fmla="*/ 1000856 h 2250105"/>
                <a:gd name="connsiteX183" fmla="*/ 181575 w 1603731"/>
                <a:gd name="connsiteY183" fmla="*/ 975528 h 2250105"/>
                <a:gd name="connsiteX184" fmla="*/ 58267 w 1603731"/>
                <a:gd name="connsiteY184" fmla="*/ 972489 h 2250105"/>
                <a:gd name="connsiteX185" fmla="*/ 33146 w 1603731"/>
                <a:gd name="connsiteY185" fmla="*/ 954407 h 2250105"/>
                <a:gd name="connsiteX186" fmla="*/ 37200 w 1603731"/>
                <a:gd name="connsiteY186" fmla="*/ 940215 h 2250105"/>
                <a:gd name="connsiteX187" fmla="*/ 12871 w 1603731"/>
                <a:gd name="connsiteY187" fmla="*/ 938187 h 2250105"/>
                <a:gd name="connsiteX188" fmla="*/ 0 w 1603731"/>
                <a:gd name="connsiteY188" fmla="*/ 926148 h 2250105"/>
                <a:gd name="connsiteX189" fmla="*/ 3202 w 1603731"/>
                <a:gd name="connsiteY189" fmla="*/ 879806 h 2250105"/>
                <a:gd name="connsiteX190" fmla="*/ 81805 w 1603731"/>
                <a:gd name="connsiteY190" fmla="*/ 846950 h 2250105"/>
                <a:gd name="connsiteX191" fmla="*/ 103568 w 1603731"/>
                <a:gd name="connsiteY191" fmla="*/ 823071 h 2250105"/>
                <a:gd name="connsiteX192" fmla="*/ 128438 w 1603731"/>
                <a:gd name="connsiteY192" fmla="*/ 808428 h 2250105"/>
                <a:gd name="connsiteX193" fmla="*/ 156823 w 1603731"/>
                <a:gd name="connsiteY193" fmla="*/ 800318 h 2250105"/>
                <a:gd name="connsiteX194" fmla="*/ 191448 w 1603731"/>
                <a:gd name="connsiteY194" fmla="*/ 806376 h 2250105"/>
                <a:gd name="connsiteX195" fmla="*/ 220471 w 1603731"/>
                <a:gd name="connsiteY195" fmla="*/ 670116 h 2250105"/>
                <a:gd name="connsiteX196" fmla="*/ 203455 w 1603731"/>
                <a:gd name="connsiteY196" fmla="*/ 656366 h 2250105"/>
                <a:gd name="connsiteX197" fmla="*/ 164933 w 1603731"/>
                <a:gd name="connsiteY197" fmla="*/ 656366 h 2250105"/>
                <a:gd name="connsiteX198" fmla="*/ 147029 w 1603731"/>
                <a:gd name="connsiteY198" fmla="*/ 630485 h 2250105"/>
                <a:gd name="connsiteX199" fmla="*/ 158850 w 1603731"/>
                <a:gd name="connsiteY199" fmla="*/ 597568 h 2250105"/>
                <a:gd name="connsiteX200" fmla="*/ 187235 w 1603731"/>
                <a:gd name="connsiteY200" fmla="*/ 579321 h 2250105"/>
                <a:gd name="connsiteX201" fmla="*/ 190714 w 1603731"/>
                <a:gd name="connsiteY201" fmla="*/ 552578 h 2250105"/>
                <a:gd name="connsiteX202" fmla="*/ 219675 w 1603731"/>
                <a:gd name="connsiteY202" fmla="*/ 556428 h 2250105"/>
                <a:gd name="connsiteX203" fmla="*/ 231105 w 1603731"/>
                <a:gd name="connsiteY203" fmla="*/ 560238 h 2250105"/>
                <a:gd name="connsiteX204" fmla="*/ 214945 w 1603731"/>
                <a:gd name="connsiteY204" fmla="*/ 530290 h 2250105"/>
                <a:gd name="connsiteX205" fmla="*/ 258147 w 1603731"/>
                <a:gd name="connsiteY205" fmla="*/ 477659 h 2250105"/>
                <a:gd name="connsiteX206" fmla="*/ 275167 w 1603731"/>
                <a:gd name="connsiteY206" fmla="*/ 410548 h 2250105"/>
                <a:gd name="connsiteX207" fmla="*/ 302915 w 1603731"/>
                <a:gd name="connsiteY207" fmla="*/ 386510 h 2250105"/>
                <a:gd name="connsiteX208" fmla="*/ 359572 w 1603731"/>
                <a:gd name="connsiteY208" fmla="*/ 413066 h 2250105"/>
                <a:gd name="connsiteX209" fmla="*/ 376442 w 1603731"/>
                <a:gd name="connsiteY209" fmla="*/ 406913 h 2250105"/>
                <a:gd name="connsiteX210" fmla="*/ 320194 w 1603731"/>
                <a:gd name="connsiteY210" fmla="*/ 370264 h 2250105"/>
                <a:gd name="connsiteX211" fmla="*/ 353490 w 1603731"/>
                <a:gd name="connsiteY211" fmla="*/ 350214 h 2250105"/>
                <a:gd name="connsiteX212" fmla="*/ 381875 w 1603731"/>
                <a:gd name="connsiteY212" fmla="*/ 348186 h 2250105"/>
                <a:gd name="connsiteX213" fmla="*/ 389985 w 1603731"/>
                <a:gd name="connsiteY213" fmla="*/ 329939 h 2250105"/>
                <a:gd name="connsiteX214" fmla="*/ 424452 w 1603731"/>
                <a:gd name="connsiteY214" fmla="*/ 315747 h 2250105"/>
                <a:gd name="connsiteX215" fmla="*/ 444727 w 1603731"/>
                <a:gd name="connsiteY215" fmla="*/ 384681 h 2250105"/>
                <a:gd name="connsiteX216" fmla="*/ 471135 w 1603731"/>
                <a:gd name="connsiteY216" fmla="*/ 377358 h 2250105"/>
                <a:gd name="connsiteX217" fmla="*/ 469232 w 1603731"/>
                <a:gd name="connsiteY217" fmla="*/ 314885 h 2250105"/>
                <a:gd name="connsiteX218" fmla="*/ 499469 w 1603731"/>
                <a:gd name="connsiteY218" fmla="*/ 374544 h 2250105"/>
                <a:gd name="connsiteX219" fmla="*/ 524456 w 1603731"/>
                <a:gd name="connsiteY219" fmla="*/ 372300 h 2250105"/>
                <a:gd name="connsiteX220" fmla="*/ 517716 w 1603731"/>
                <a:gd name="connsiteY220" fmla="*/ 297499 h 2250105"/>
                <a:gd name="connsiteX221" fmla="*/ 548129 w 1603731"/>
                <a:gd name="connsiteY221" fmla="*/ 273169 h 2250105"/>
                <a:gd name="connsiteX222" fmla="*/ 588272 w 1603731"/>
                <a:gd name="connsiteY222" fmla="*/ 294558 h 2250105"/>
                <a:gd name="connsiteX223" fmla="*/ 621119 w 1603731"/>
                <a:gd name="connsiteY223" fmla="*/ 338049 h 2250105"/>
                <a:gd name="connsiteX224" fmla="*/ 661906 w 1603731"/>
                <a:gd name="connsiteY224" fmla="*/ 359876 h 2250105"/>
                <a:gd name="connsiteX225" fmla="*/ 657614 w 1603731"/>
                <a:gd name="connsiteY225" fmla="*/ 374544 h 2250105"/>
                <a:gd name="connsiteX226" fmla="*/ 729188 w 1603731"/>
                <a:gd name="connsiteY226" fmla="*/ 415368 h 2250105"/>
                <a:gd name="connsiteX227" fmla="*/ 733993 w 1603731"/>
                <a:gd name="connsiteY227" fmla="*/ 404703 h 2250105"/>
                <a:gd name="connsiteX228" fmla="*/ 697548 w 1603731"/>
                <a:gd name="connsiteY228" fmla="*/ 335840 h 2250105"/>
                <a:gd name="connsiteX229" fmla="*/ 704246 w 1603731"/>
                <a:gd name="connsiteY229" fmla="*/ 291417 h 2250105"/>
                <a:gd name="connsiteX230" fmla="*/ 678607 w 1603731"/>
                <a:gd name="connsiteY230" fmla="*/ 260126 h 2250105"/>
                <a:gd name="connsiteX231" fmla="*/ 665724 w 1603731"/>
                <a:gd name="connsiteY231" fmla="*/ 216399 h 2250105"/>
                <a:gd name="connsiteX232" fmla="*/ 746824 w 1603731"/>
                <a:gd name="connsiteY232" fmla="*/ 218427 h 2250105"/>
                <a:gd name="connsiteX233" fmla="*/ 754934 w 1603731"/>
                <a:gd name="connsiteY233" fmla="*/ 204234 h 2250105"/>
                <a:gd name="connsiteX234" fmla="*/ 758988 w 1603731"/>
                <a:gd name="connsiteY234" fmla="*/ 198152 h 2250105"/>
                <a:gd name="connsiteX235" fmla="*/ 680426 w 1603731"/>
                <a:gd name="connsiteY235" fmla="*/ 188229 h 2250105"/>
                <a:gd name="connsiteX236" fmla="*/ 675861 w 1603731"/>
                <a:gd name="connsiteY236" fmla="*/ 169767 h 2250105"/>
                <a:gd name="connsiteX237" fmla="*/ 706274 w 1603731"/>
                <a:gd name="connsiteY237" fmla="*/ 141382 h 2250105"/>
                <a:gd name="connsiteX238" fmla="*/ 728576 w 1603731"/>
                <a:gd name="connsiteY238" fmla="*/ 123135 h 2250105"/>
                <a:gd name="connsiteX239" fmla="*/ 752906 w 1603731"/>
                <a:gd name="connsiteY239" fmla="*/ 139354 h 2250105"/>
                <a:gd name="connsiteX240" fmla="*/ 773180 w 1603731"/>
                <a:gd name="connsiteY240" fmla="*/ 90694 h 2250105"/>
                <a:gd name="connsiteX241" fmla="*/ 813731 w 1603731"/>
                <a:gd name="connsiteY241" fmla="*/ 108943 h 2250105"/>
                <a:gd name="connsiteX242" fmla="*/ 815758 w 1603731"/>
                <a:gd name="connsiteY242" fmla="*/ 88668 h 2250105"/>
                <a:gd name="connsiteX243" fmla="*/ 823868 w 1603731"/>
                <a:gd name="connsiteY243" fmla="*/ 60283 h 2250105"/>
                <a:gd name="connsiteX244" fmla="*/ 856985 w 1603731"/>
                <a:gd name="connsiteY244" fmla="*/ 120333 h 2250105"/>
                <a:gd name="connsiteX245" fmla="*/ 866446 w 1603731"/>
                <a:gd name="connsiteY245" fmla="*/ 82585 h 2250105"/>
                <a:gd name="connsiteX246" fmla="*/ 860363 w 1603731"/>
                <a:gd name="connsiteY246" fmla="*/ 42036 h 2250105"/>
                <a:gd name="connsiteX247" fmla="*/ 909023 w 1603731"/>
                <a:gd name="connsiteY247" fmla="*/ 19732 h 2250105"/>
                <a:gd name="connsiteX248" fmla="*/ 949573 w 1603731"/>
                <a:gd name="connsiteY248" fmla="*/ 21760 h 2250105"/>
                <a:gd name="connsiteX249" fmla="*/ 1004783 w 1603731"/>
                <a:gd name="connsiteY249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94900 w 1603731"/>
                <a:gd name="connsiteY3" fmla="*/ 80557 h 2250105"/>
                <a:gd name="connsiteX4" fmla="*/ 1209038 w 1603731"/>
                <a:gd name="connsiteY4" fmla="*/ 80314 h 2250105"/>
                <a:gd name="connsiteX5" fmla="*/ 1279759 w 1603731"/>
                <a:gd name="connsiteY5" fmla="*/ 134228 h 2250105"/>
                <a:gd name="connsiteX6" fmla="*/ 1239463 w 1603731"/>
                <a:gd name="connsiteY6" fmla="*/ 140427 h 2250105"/>
                <a:gd name="connsiteX7" fmla="*/ 1196068 w 1603731"/>
                <a:gd name="connsiteY7" fmla="*/ 121829 h 2250105"/>
                <a:gd name="connsiteX8" fmla="*/ 1134075 w 1603731"/>
                <a:gd name="connsiteY8" fmla="*/ 140427 h 2250105"/>
                <a:gd name="connsiteX9" fmla="*/ 1127567 w 1603731"/>
                <a:gd name="connsiteY9" fmla="*/ 172378 h 2250105"/>
                <a:gd name="connsiteX10" fmla="*/ 1186769 w 1603731"/>
                <a:gd name="connsiteY10" fmla="*/ 162124 h 2250105"/>
                <a:gd name="connsiteX11" fmla="*/ 1242563 w 1603731"/>
                <a:gd name="connsiteY11" fmla="*/ 177623 h 2250105"/>
                <a:gd name="connsiteX12" fmla="*/ 1282859 w 1603731"/>
                <a:gd name="connsiteY12" fmla="*/ 162124 h 2250105"/>
                <a:gd name="connsiteX13" fmla="*/ 1316550 w 1603731"/>
                <a:gd name="connsiteY13" fmla="*/ 163684 h 2250105"/>
                <a:gd name="connsiteX14" fmla="*/ 1336824 w 1603731"/>
                <a:gd name="connsiteY14" fmla="*/ 206262 h 2250105"/>
                <a:gd name="connsiteX15" fmla="*/ 1368312 w 1603731"/>
                <a:gd name="connsiteY15" fmla="*/ 226916 h 2250105"/>
                <a:gd name="connsiteX16" fmla="*/ 1359127 w 1603731"/>
                <a:gd name="connsiteY16" fmla="*/ 267087 h 2250105"/>
                <a:gd name="connsiteX17" fmla="*/ 1323971 w 1603731"/>
                <a:gd name="connsiteY17" fmla="*/ 310504 h 2250105"/>
                <a:gd name="connsiteX18" fmla="*/ 1225206 w 1603731"/>
                <a:gd name="connsiteY18" fmla="*/ 317866 h 2250105"/>
                <a:gd name="connsiteX19" fmla="*/ 1146240 w 1603731"/>
                <a:gd name="connsiteY19" fmla="*/ 311692 h 2250105"/>
                <a:gd name="connsiteX20" fmla="*/ 1082740 w 1603731"/>
                <a:gd name="connsiteY20" fmla="*/ 335840 h 2250105"/>
                <a:gd name="connsiteX21" fmla="*/ 1081360 w 1603731"/>
                <a:gd name="connsiteY21" fmla="*/ 360351 h 2250105"/>
                <a:gd name="connsiteX22" fmla="*/ 1095706 w 1603731"/>
                <a:gd name="connsiteY22" fmla="*/ 367239 h 2250105"/>
                <a:gd name="connsiteX23" fmla="*/ 1191270 w 1603731"/>
                <a:gd name="connsiteY23" fmla="*/ 349266 h 2250105"/>
                <a:gd name="connsiteX24" fmla="*/ 1255725 w 1603731"/>
                <a:gd name="connsiteY24" fmla="*/ 364406 h 2250105"/>
                <a:gd name="connsiteX25" fmla="*/ 1267305 w 1603731"/>
                <a:gd name="connsiteY25" fmla="*/ 406217 h 2250105"/>
                <a:gd name="connsiteX26" fmla="*/ 1290192 w 1603731"/>
                <a:gd name="connsiteY26" fmla="*/ 370489 h 2250105"/>
                <a:gd name="connsiteX27" fmla="*/ 1317568 w 1603731"/>
                <a:gd name="connsiteY27" fmla="*/ 356845 h 2250105"/>
                <a:gd name="connsiteX28" fmla="*/ 1340139 w 1603731"/>
                <a:gd name="connsiteY28" fmla="*/ 416612 h 2250105"/>
                <a:gd name="connsiteX29" fmla="*/ 1312606 w 1603731"/>
                <a:gd name="connsiteY29" fmla="*/ 512326 h 2250105"/>
                <a:gd name="connsiteX30" fmla="*/ 1367237 w 1603731"/>
                <a:gd name="connsiteY30" fmla="*/ 479974 h 2250105"/>
                <a:gd name="connsiteX31" fmla="*/ 1379037 w 1603731"/>
                <a:gd name="connsiteY31" fmla="*/ 452559 h 2250105"/>
                <a:gd name="connsiteX32" fmla="*/ 1405759 w 1603731"/>
                <a:gd name="connsiteY32" fmla="*/ 429286 h 2250105"/>
                <a:gd name="connsiteX33" fmla="*/ 1440227 w 1603731"/>
                <a:gd name="connsiteY33" fmla="*/ 439424 h 2250105"/>
                <a:gd name="connsiteX34" fmla="*/ 1458474 w 1603731"/>
                <a:gd name="connsiteY34" fmla="*/ 402929 h 2250105"/>
                <a:gd name="connsiteX35" fmla="*/ 1505175 w 1603731"/>
                <a:gd name="connsiteY35" fmla="*/ 388244 h 2250105"/>
                <a:gd name="connsiteX36" fmla="*/ 1584572 w 1603731"/>
                <a:gd name="connsiteY36" fmla="*/ 421159 h 2250105"/>
                <a:gd name="connsiteX37" fmla="*/ 1600399 w 1603731"/>
                <a:gd name="connsiteY37" fmla="*/ 457671 h 2250105"/>
                <a:gd name="connsiteX38" fmla="*/ 1600739 w 1603731"/>
                <a:gd name="connsiteY38" fmla="*/ 488289 h 2250105"/>
                <a:gd name="connsiteX39" fmla="*/ 1557821 w 1603731"/>
                <a:gd name="connsiteY39" fmla="*/ 510386 h 2250105"/>
                <a:gd name="connsiteX40" fmla="*/ 1535519 w 1603731"/>
                <a:gd name="connsiteY40" fmla="*/ 563101 h 2250105"/>
                <a:gd name="connsiteX41" fmla="*/ 1509161 w 1603731"/>
                <a:gd name="connsiteY41" fmla="*/ 583376 h 2250105"/>
                <a:gd name="connsiteX42" fmla="*/ 1493970 w 1603731"/>
                <a:gd name="connsiteY42" fmla="*/ 597429 h 2250105"/>
                <a:gd name="connsiteX43" fmla="*/ 1477802 w 1603731"/>
                <a:gd name="connsiteY43" fmla="*/ 628828 h 2250105"/>
                <a:gd name="connsiteX44" fmla="*/ 1393604 w 1603731"/>
                <a:gd name="connsiteY44" fmla="*/ 654164 h 2250105"/>
                <a:gd name="connsiteX45" fmla="*/ 1384639 w 1603731"/>
                <a:gd name="connsiteY45" fmla="*/ 703753 h 2250105"/>
                <a:gd name="connsiteX46" fmla="*/ 1403732 w 1603731"/>
                <a:gd name="connsiteY46" fmla="*/ 747603 h 2250105"/>
                <a:gd name="connsiteX47" fmla="*/ 1428393 w 1603731"/>
                <a:gd name="connsiteY47" fmla="*/ 744052 h 2250105"/>
                <a:gd name="connsiteX48" fmla="*/ 1417924 w 1603731"/>
                <a:gd name="connsiteY48" fmla="*/ 812483 h 2250105"/>
                <a:gd name="connsiteX49" fmla="*/ 1422577 w 1603731"/>
                <a:gd name="connsiteY49" fmla="*/ 867680 h 2250105"/>
                <a:gd name="connsiteX50" fmla="*/ 1404969 w 1603731"/>
                <a:gd name="connsiteY50" fmla="*/ 972489 h 2250105"/>
                <a:gd name="connsiteX51" fmla="*/ 1405759 w 1603731"/>
                <a:gd name="connsiteY51" fmla="*/ 1003067 h 2250105"/>
                <a:gd name="connsiteX52" fmla="*/ 1428062 w 1603731"/>
                <a:gd name="connsiteY52" fmla="*/ 999012 h 2250105"/>
                <a:gd name="connsiteX53" fmla="*/ 1442254 w 1603731"/>
                <a:gd name="connsiteY53" fmla="*/ 1019288 h 2250105"/>
                <a:gd name="connsiteX54" fmla="*/ 1417502 w 1603731"/>
                <a:gd name="connsiteY54" fmla="*/ 1019899 h 2250105"/>
                <a:gd name="connsiteX55" fmla="*/ 1438199 w 1603731"/>
                <a:gd name="connsiteY55" fmla="*/ 1045645 h 2250105"/>
                <a:gd name="connsiteX56" fmla="*/ 1433567 w 1603731"/>
                <a:gd name="connsiteY56" fmla="*/ 1081380 h 2250105"/>
                <a:gd name="connsiteX57" fmla="*/ 1416086 w 1603731"/>
                <a:gd name="connsiteY57" fmla="*/ 1056001 h 2250105"/>
                <a:gd name="connsiteX58" fmla="*/ 1393604 w 1603731"/>
                <a:gd name="connsiteY58" fmla="*/ 1050229 h 2250105"/>
                <a:gd name="connsiteX59" fmla="*/ 1351504 w 1603731"/>
                <a:gd name="connsiteY59" fmla="*/ 1081629 h 2250105"/>
                <a:gd name="connsiteX60" fmla="*/ 1355072 w 1603731"/>
                <a:gd name="connsiteY60" fmla="*/ 1102414 h 2250105"/>
                <a:gd name="connsiteX61" fmla="*/ 1396805 w 1603731"/>
                <a:gd name="connsiteY61" fmla="*/ 1138364 h 2250105"/>
                <a:gd name="connsiteX62" fmla="*/ 1404969 w 1603731"/>
                <a:gd name="connsiteY62" fmla="*/ 1220652 h 2250105"/>
                <a:gd name="connsiteX63" fmla="*/ 1379037 w 1603731"/>
                <a:gd name="connsiteY63" fmla="*/ 1226499 h 2250105"/>
                <a:gd name="connsiteX64" fmla="*/ 1379402 w 1603731"/>
                <a:gd name="connsiteY64" fmla="*/ 1252449 h 2250105"/>
                <a:gd name="connsiteX65" fmla="*/ 1407787 w 1603731"/>
                <a:gd name="connsiteY65" fmla="*/ 1278806 h 2250105"/>
                <a:gd name="connsiteX66" fmla="*/ 1412972 w 1603731"/>
                <a:gd name="connsiteY66" fmla="*/ 1308787 h 2250105"/>
                <a:gd name="connsiteX67" fmla="*/ 1339271 w 1603731"/>
                <a:gd name="connsiteY67" fmla="*/ 1311391 h 2250105"/>
                <a:gd name="connsiteX68" fmla="*/ 1385440 w 1603731"/>
                <a:gd name="connsiteY68" fmla="*/ 1350580 h 2250105"/>
                <a:gd name="connsiteX69" fmla="*/ 1374075 w 1603731"/>
                <a:gd name="connsiteY69" fmla="*/ 1378948 h 2250105"/>
                <a:gd name="connsiteX70" fmla="*/ 1340139 w 1603731"/>
                <a:gd name="connsiteY70" fmla="*/ 1389559 h 2250105"/>
                <a:gd name="connsiteX71" fmla="*/ 1291321 w 1603731"/>
                <a:gd name="connsiteY71" fmla="*/ 1389648 h 2250105"/>
                <a:gd name="connsiteX72" fmla="*/ 1355072 w 1603731"/>
                <a:gd name="connsiteY72" fmla="*/ 1418703 h 2250105"/>
                <a:gd name="connsiteX73" fmla="*/ 1336937 w 1603731"/>
                <a:gd name="connsiteY73" fmla="*/ 1446294 h 2250105"/>
                <a:gd name="connsiteX74" fmla="*/ 1336937 w 1603731"/>
                <a:gd name="connsiteY74" fmla="*/ 1482241 h 2250105"/>
                <a:gd name="connsiteX75" fmla="*/ 1316550 w 1603731"/>
                <a:gd name="connsiteY75" fmla="*/ 1461281 h 2250105"/>
                <a:gd name="connsiteX76" fmla="*/ 1244619 w 1603731"/>
                <a:gd name="connsiteY76" fmla="*/ 1469918 h 2250105"/>
                <a:gd name="connsiteX77" fmla="*/ 1299654 w 1603731"/>
                <a:gd name="connsiteY77" fmla="*/ 1478802 h 2250105"/>
                <a:gd name="connsiteX78" fmla="*/ 1320395 w 1603731"/>
                <a:gd name="connsiteY78" fmla="*/ 1497344 h 2250105"/>
                <a:gd name="connsiteX79" fmla="*/ 1340139 w 1603731"/>
                <a:gd name="connsiteY79" fmla="*/ 1538977 h 2250105"/>
                <a:gd name="connsiteX80" fmla="*/ 1351504 w 1603731"/>
                <a:gd name="connsiteY80" fmla="*/ 1598744 h 2250105"/>
                <a:gd name="connsiteX81" fmla="*/ 1301241 w 1603731"/>
                <a:gd name="connsiteY81" fmla="*/ 1612170 h 2250105"/>
                <a:gd name="connsiteX82" fmla="*/ 1294691 w 1603731"/>
                <a:gd name="connsiteY82" fmla="*/ 1568847 h 2250105"/>
                <a:gd name="connsiteX83" fmla="*/ 1239773 w 1603731"/>
                <a:gd name="connsiteY83" fmla="*/ 1528582 h 2250105"/>
                <a:gd name="connsiteX84" fmla="*/ 1259780 w 1603731"/>
                <a:gd name="connsiteY84" fmla="*/ 1556573 h 2250105"/>
                <a:gd name="connsiteX85" fmla="*/ 1252079 w 1603731"/>
                <a:gd name="connsiteY85" fmla="*/ 1568019 h 2250105"/>
                <a:gd name="connsiteX86" fmla="*/ 1246470 w 1603731"/>
                <a:gd name="connsiteY86" fmla="*/ 1569888 h 2250105"/>
                <a:gd name="connsiteX87" fmla="*/ 1170270 w 1603731"/>
                <a:gd name="connsiteY87" fmla="*/ 1573698 h 2250105"/>
                <a:gd name="connsiteX88" fmla="*/ 1164555 w 1603731"/>
                <a:gd name="connsiteY88" fmla="*/ 1577508 h 2250105"/>
                <a:gd name="connsiteX89" fmla="*/ 1170270 w 1603731"/>
                <a:gd name="connsiteY89" fmla="*/ 1579413 h 2250105"/>
                <a:gd name="connsiteX90" fmla="*/ 1192273 w 1603731"/>
                <a:gd name="connsiteY90" fmla="*/ 1601593 h 2250105"/>
                <a:gd name="connsiteX91" fmla="*/ 1207390 w 1603731"/>
                <a:gd name="connsiteY91" fmla="*/ 1593238 h 2250105"/>
                <a:gd name="connsiteX92" fmla="*/ 1235040 w 1603731"/>
                <a:gd name="connsiteY92" fmla="*/ 1588938 h 2250105"/>
                <a:gd name="connsiteX93" fmla="*/ 1250280 w 1603731"/>
                <a:gd name="connsiteY93" fmla="*/ 1590843 h 2250105"/>
                <a:gd name="connsiteX94" fmla="*/ 1258955 w 1603731"/>
                <a:gd name="connsiteY94" fmla="*/ 1590054 h 2250105"/>
                <a:gd name="connsiteX95" fmla="*/ 1259302 w 1603731"/>
                <a:gd name="connsiteY95" fmla="*/ 1591164 h 2250105"/>
                <a:gd name="connsiteX96" fmla="*/ 1191759 w 1603731"/>
                <a:gd name="connsiteY96" fmla="*/ 1620023 h 2250105"/>
                <a:gd name="connsiteX97" fmla="*/ 1166879 w 1603731"/>
                <a:gd name="connsiteY97" fmla="*/ 1635586 h 2250105"/>
                <a:gd name="connsiteX98" fmla="*/ 1257621 w 1603731"/>
                <a:gd name="connsiteY98" fmla="*/ 1618472 h 2250105"/>
                <a:gd name="connsiteX99" fmla="*/ 1233224 w 1603731"/>
                <a:gd name="connsiteY99" fmla="*/ 1643851 h 2250105"/>
                <a:gd name="connsiteX100" fmla="*/ 1332135 w 1603731"/>
                <a:gd name="connsiteY100" fmla="*/ 1637506 h 2250105"/>
                <a:gd name="connsiteX101" fmla="*/ 1282082 w 1603731"/>
                <a:gd name="connsiteY101" fmla="*/ 1668085 h 2250105"/>
                <a:gd name="connsiteX102" fmla="*/ 1264104 w 1603731"/>
                <a:gd name="connsiteY102" fmla="*/ 1697273 h 2250105"/>
                <a:gd name="connsiteX103" fmla="*/ 1227340 w 1603731"/>
                <a:gd name="connsiteY103" fmla="*/ 1720800 h 2250105"/>
                <a:gd name="connsiteX104" fmla="*/ 1191270 w 1603731"/>
                <a:gd name="connsiteY104" fmla="*/ 1751193 h 2250105"/>
                <a:gd name="connsiteX105" fmla="*/ 1113634 w 1603731"/>
                <a:gd name="connsiteY105" fmla="*/ 1771981 h 2250105"/>
                <a:gd name="connsiteX106" fmla="*/ 1072462 w 1603731"/>
                <a:gd name="connsiteY106" fmla="*/ 1751026 h 2250105"/>
                <a:gd name="connsiteX107" fmla="*/ 1079220 w 1603731"/>
                <a:gd name="connsiteY107" fmla="*/ 1780778 h 2250105"/>
                <a:gd name="connsiteX108" fmla="*/ 1055003 w 1603731"/>
                <a:gd name="connsiteY108" fmla="*/ 1795817 h 2250105"/>
                <a:gd name="connsiteX109" fmla="*/ 1034728 w 1603731"/>
                <a:gd name="connsiteY109" fmla="*/ 1822175 h 2250105"/>
                <a:gd name="connsiteX110" fmla="*/ 1022872 w 1603731"/>
                <a:gd name="connsiteY110" fmla="*/ 1860333 h 2250105"/>
                <a:gd name="connsiteX111" fmla="*/ 1000260 w 1603731"/>
                <a:gd name="connsiteY111" fmla="*/ 1870835 h 2250105"/>
                <a:gd name="connsiteX112" fmla="*/ 967967 w 1603731"/>
                <a:gd name="connsiteY112" fmla="*/ 1902126 h 2250105"/>
                <a:gd name="connsiteX113" fmla="*/ 898604 w 1603731"/>
                <a:gd name="connsiteY113" fmla="*/ 1929534 h 2250105"/>
                <a:gd name="connsiteX114" fmla="*/ 893725 w 1603731"/>
                <a:gd name="connsiteY114" fmla="*/ 1889130 h 2250105"/>
                <a:gd name="connsiteX115" fmla="*/ 877205 w 1603731"/>
                <a:gd name="connsiteY115" fmla="*/ 1944567 h 2250105"/>
                <a:gd name="connsiteX116" fmla="*/ 874556 w 1603731"/>
                <a:gd name="connsiteY116" fmla="*/ 1968154 h 2250105"/>
                <a:gd name="connsiteX117" fmla="*/ 852730 w 1603731"/>
                <a:gd name="connsiteY117" fmla="*/ 1986401 h 2250105"/>
                <a:gd name="connsiteX118" fmla="*/ 837508 w 1603731"/>
                <a:gd name="connsiteY118" fmla="*/ 1972646 h 2250105"/>
                <a:gd name="connsiteX119" fmla="*/ 850580 w 1603731"/>
                <a:gd name="connsiteY119" fmla="*/ 2010262 h 2250105"/>
                <a:gd name="connsiteX120" fmla="*/ 858742 w 1603731"/>
                <a:gd name="connsiteY120" fmla="*/ 2031800 h 2250105"/>
                <a:gd name="connsiteX121" fmla="*/ 827923 w 1603731"/>
                <a:gd name="connsiteY121" fmla="*/ 2047227 h 2250105"/>
                <a:gd name="connsiteX122" fmla="*/ 818426 w 1603731"/>
                <a:gd name="connsiteY122" fmla="*/ 2068318 h 2250105"/>
                <a:gd name="connsiteX123" fmla="*/ 807733 w 1603731"/>
                <a:gd name="connsiteY123" fmla="*/ 2126253 h 2250105"/>
                <a:gd name="connsiteX124" fmla="*/ 796368 w 1603731"/>
                <a:gd name="connsiteY124" fmla="*/ 2168046 h 2250105"/>
                <a:gd name="connsiteX125" fmla="*/ 790718 w 1603731"/>
                <a:gd name="connsiteY125" fmla="*/ 2228849 h 2250105"/>
                <a:gd name="connsiteX126" fmla="*/ 779263 w 1603731"/>
                <a:gd name="connsiteY126" fmla="*/ 2249976 h 2250105"/>
                <a:gd name="connsiteX127" fmla="*/ 755923 w 1603731"/>
                <a:gd name="connsiteY127" fmla="*/ 2237457 h 2250105"/>
                <a:gd name="connsiteX128" fmla="*/ 746105 w 1603731"/>
                <a:gd name="connsiteY128" fmla="*/ 2217419 h 2250105"/>
                <a:gd name="connsiteX129" fmla="*/ 711058 w 1603731"/>
                <a:gd name="connsiteY129" fmla="*/ 2211819 h 2250105"/>
                <a:gd name="connsiteX130" fmla="*/ 681193 w 1603731"/>
                <a:gd name="connsiteY130" fmla="*/ 2178657 h 2250105"/>
                <a:gd name="connsiteX131" fmla="*/ 655503 w 1603731"/>
                <a:gd name="connsiteY131" fmla="*/ 2178657 h 2250105"/>
                <a:gd name="connsiteX132" fmla="*/ 627970 w 1603731"/>
                <a:gd name="connsiteY132" fmla="*/ 2150073 h 2250105"/>
                <a:gd name="connsiteX133" fmla="*/ 614918 w 1603731"/>
                <a:gd name="connsiteY133" fmla="*/ 2113544 h 2250105"/>
                <a:gd name="connsiteX134" fmla="*/ 617054 w 1603731"/>
                <a:gd name="connsiteY134" fmla="*/ 2083633 h 2250105"/>
                <a:gd name="connsiteX135" fmla="*/ 588302 w 1603731"/>
                <a:gd name="connsiteY135" fmla="*/ 2067629 h 2250105"/>
                <a:gd name="connsiteX136" fmla="*/ 597827 w 1603731"/>
                <a:gd name="connsiteY136" fmla="*/ 2040903 h 2250105"/>
                <a:gd name="connsiteX137" fmla="*/ 567916 w 1603731"/>
                <a:gd name="connsiteY137" fmla="*/ 2036631 h 2250105"/>
                <a:gd name="connsiteX138" fmla="*/ 549410 w 1603731"/>
                <a:gd name="connsiteY138" fmla="*/ 2013101 h 2250105"/>
                <a:gd name="connsiteX139" fmla="*/ 557272 w 1603731"/>
                <a:gd name="connsiteY139" fmla="*/ 1987216 h 2250105"/>
                <a:gd name="connsiteX140" fmla="*/ 533733 w 1603731"/>
                <a:gd name="connsiteY140" fmla="*/ 1978947 h 2250105"/>
                <a:gd name="connsiteX141" fmla="*/ 549798 w 1603731"/>
                <a:gd name="connsiteY141" fmla="*/ 1946389 h 2250105"/>
                <a:gd name="connsiteX142" fmla="*/ 516641 w 1603731"/>
                <a:gd name="connsiteY142" fmla="*/ 1934081 h 2250105"/>
                <a:gd name="connsiteX143" fmla="*/ 513037 w 1603731"/>
                <a:gd name="connsiteY143" fmla="*/ 1896063 h 2250105"/>
                <a:gd name="connsiteX144" fmla="*/ 524402 w 1603731"/>
                <a:gd name="connsiteY144" fmla="*/ 1852754 h 2250105"/>
                <a:gd name="connsiteX145" fmla="*/ 505033 w 1603731"/>
                <a:gd name="connsiteY145" fmla="*/ 1828933 h 2250105"/>
                <a:gd name="connsiteX146" fmla="*/ 532566 w 1603731"/>
                <a:gd name="connsiteY146" fmla="*/ 1757040 h 2250105"/>
                <a:gd name="connsiteX147" fmla="*/ 569703 w 1603731"/>
                <a:gd name="connsiteY147" fmla="*/ 1733219 h 2250105"/>
                <a:gd name="connsiteX148" fmla="*/ 582669 w 1603731"/>
                <a:gd name="connsiteY148" fmla="*/ 1704852 h 2250105"/>
                <a:gd name="connsiteX149" fmla="*/ 585871 w 1603731"/>
                <a:gd name="connsiteY149" fmla="*/ 1650931 h 2250105"/>
                <a:gd name="connsiteX150" fmla="*/ 555136 w 1603731"/>
                <a:gd name="connsiteY150" fmla="*/ 1673452 h 2250105"/>
                <a:gd name="connsiteX151" fmla="*/ 521824 w 1603731"/>
                <a:gd name="connsiteY151" fmla="*/ 1652087 h 2250105"/>
                <a:gd name="connsiteX152" fmla="*/ 485504 w 1603731"/>
                <a:gd name="connsiteY152" fmla="*/ 1622564 h 2250105"/>
                <a:gd name="connsiteX153" fmla="*/ 493668 w 1603731"/>
                <a:gd name="connsiteY153" fmla="*/ 1588349 h 2250105"/>
                <a:gd name="connsiteX154" fmla="*/ 559657 w 1603731"/>
                <a:gd name="connsiteY154" fmla="*/ 1628667 h 2250105"/>
                <a:gd name="connsiteX155" fmla="*/ 574505 w 1603731"/>
                <a:gd name="connsiteY155" fmla="*/ 1606106 h 2250105"/>
                <a:gd name="connsiteX156" fmla="*/ 527604 w 1603731"/>
                <a:gd name="connsiteY156" fmla="*/ 1555434 h 2250105"/>
                <a:gd name="connsiteX157" fmla="*/ 505033 w 1603731"/>
                <a:gd name="connsiteY157" fmla="*/ 1531397 h 2250105"/>
                <a:gd name="connsiteX158" fmla="*/ 479101 w 1603731"/>
                <a:gd name="connsiteY158" fmla="*/ 1542008 h 2250105"/>
                <a:gd name="connsiteX159" fmla="*/ 456371 w 1603731"/>
                <a:gd name="connsiteY159" fmla="*/ 1524035 h 2250105"/>
                <a:gd name="connsiteX160" fmla="*/ 475139 w 1603731"/>
                <a:gd name="connsiteY160" fmla="*/ 1499803 h 2250105"/>
                <a:gd name="connsiteX161" fmla="*/ 469057 w 1603731"/>
                <a:gd name="connsiteY161" fmla="*/ 1473446 h 2250105"/>
                <a:gd name="connsiteX162" fmla="*/ 485504 w 1603731"/>
                <a:gd name="connsiteY162" fmla="*/ 1449326 h 2250105"/>
                <a:gd name="connsiteX163" fmla="*/ 470938 w 1603731"/>
                <a:gd name="connsiteY163" fmla="*/ 1422474 h 2250105"/>
                <a:gd name="connsiteX164" fmla="*/ 473112 w 1603731"/>
                <a:gd name="connsiteY164" fmla="*/ 1386264 h 2250105"/>
                <a:gd name="connsiteX165" fmla="*/ 448367 w 1603731"/>
                <a:gd name="connsiteY165" fmla="*/ 1361191 h 2250105"/>
                <a:gd name="connsiteX166" fmla="*/ 446754 w 1603731"/>
                <a:gd name="connsiteY166" fmla="*/ 1329494 h 2250105"/>
                <a:gd name="connsiteX167" fmla="*/ 418369 w 1603731"/>
                <a:gd name="connsiteY167" fmla="*/ 1297054 h 2250105"/>
                <a:gd name="connsiteX168" fmla="*/ 417633 w 1603731"/>
                <a:gd name="connsiteY168" fmla="*/ 1270025 h 2250105"/>
                <a:gd name="connsiteX169" fmla="*/ 383537 w 1603731"/>
                <a:gd name="connsiteY169" fmla="*/ 1234078 h 2250105"/>
                <a:gd name="connsiteX170" fmla="*/ 383537 w 1603731"/>
                <a:gd name="connsiteY170" fmla="*/ 1192284 h 2250105"/>
                <a:gd name="connsiteX171" fmla="*/ 314065 w 1603731"/>
                <a:gd name="connsiteY171" fmla="*/ 1135332 h 2250105"/>
                <a:gd name="connsiteX172" fmla="*/ 286582 w 1603731"/>
                <a:gd name="connsiteY172" fmla="*/ 1122689 h 2250105"/>
                <a:gd name="connsiteX173" fmla="*/ 260600 w 1603731"/>
                <a:gd name="connsiteY173" fmla="*/ 1127970 h 2250105"/>
                <a:gd name="connsiteX174" fmla="*/ 225757 w 1603731"/>
                <a:gd name="connsiteY174" fmla="*/ 1120662 h 2250105"/>
                <a:gd name="connsiteX175" fmla="*/ 187767 w 1603731"/>
                <a:gd name="connsiteY175" fmla="*/ 1131001 h 2250105"/>
                <a:gd name="connsiteX176" fmla="*/ 154795 w 1603731"/>
                <a:gd name="connsiteY176" fmla="*/ 1128772 h 2250105"/>
                <a:gd name="connsiteX177" fmla="*/ 126298 w 1603731"/>
                <a:gd name="connsiteY177" fmla="*/ 1142911 h 2250105"/>
                <a:gd name="connsiteX178" fmla="*/ 102080 w 1603731"/>
                <a:gd name="connsiteY178" fmla="*/ 1118634 h 2250105"/>
                <a:gd name="connsiteX179" fmla="*/ 112709 w 1603731"/>
                <a:gd name="connsiteY179" fmla="*/ 1087915 h 2250105"/>
                <a:gd name="connsiteX180" fmla="*/ 81805 w 1603731"/>
                <a:gd name="connsiteY180" fmla="*/ 1065919 h 2250105"/>
                <a:gd name="connsiteX181" fmla="*/ 50103 w 1603731"/>
                <a:gd name="connsiteY181" fmla="*/ 1042867 h 2250105"/>
                <a:gd name="connsiteX182" fmla="*/ 118135 w 1603731"/>
                <a:gd name="connsiteY182" fmla="*/ 1008436 h 2250105"/>
                <a:gd name="connsiteX183" fmla="*/ 168398 w 1603731"/>
                <a:gd name="connsiteY183" fmla="*/ 1000856 h 2250105"/>
                <a:gd name="connsiteX184" fmla="*/ 181575 w 1603731"/>
                <a:gd name="connsiteY184" fmla="*/ 975528 h 2250105"/>
                <a:gd name="connsiteX185" fmla="*/ 58267 w 1603731"/>
                <a:gd name="connsiteY185" fmla="*/ 972489 h 2250105"/>
                <a:gd name="connsiteX186" fmla="*/ 33146 w 1603731"/>
                <a:gd name="connsiteY186" fmla="*/ 954407 h 2250105"/>
                <a:gd name="connsiteX187" fmla="*/ 37200 w 1603731"/>
                <a:gd name="connsiteY187" fmla="*/ 940215 h 2250105"/>
                <a:gd name="connsiteX188" fmla="*/ 12871 w 1603731"/>
                <a:gd name="connsiteY188" fmla="*/ 938187 h 2250105"/>
                <a:gd name="connsiteX189" fmla="*/ 0 w 1603731"/>
                <a:gd name="connsiteY189" fmla="*/ 926148 h 2250105"/>
                <a:gd name="connsiteX190" fmla="*/ 3202 w 1603731"/>
                <a:gd name="connsiteY190" fmla="*/ 879806 h 2250105"/>
                <a:gd name="connsiteX191" fmla="*/ 81805 w 1603731"/>
                <a:gd name="connsiteY191" fmla="*/ 846950 h 2250105"/>
                <a:gd name="connsiteX192" fmla="*/ 103568 w 1603731"/>
                <a:gd name="connsiteY192" fmla="*/ 823071 h 2250105"/>
                <a:gd name="connsiteX193" fmla="*/ 128438 w 1603731"/>
                <a:gd name="connsiteY193" fmla="*/ 808428 h 2250105"/>
                <a:gd name="connsiteX194" fmla="*/ 156823 w 1603731"/>
                <a:gd name="connsiteY194" fmla="*/ 800318 h 2250105"/>
                <a:gd name="connsiteX195" fmla="*/ 191448 w 1603731"/>
                <a:gd name="connsiteY195" fmla="*/ 806376 h 2250105"/>
                <a:gd name="connsiteX196" fmla="*/ 220471 w 1603731"/>
                <a:gd name="connsiteY196" fmla="*/ 670116 h 2250105"/>
                <a:gd name="connsiteX197" fmla="*/ 203455 w 1603731"/>
                <a:gd name="connsiteY197" fmla="*/ 656366 h 2250105"/>
                <a:gd name="connsiteX198" fmla="*/ 164933 w 1603731"/>
                <a:gd name="connsiteY198" fmla="*/ 656366 h 2250105"/>
                <a:gd name="connsiteX199" fmla="*/ 147029 w 1603731"/>
                <a:gd name="connsiteY199" fmla="*/ 630485 h 2250105"/>
                <a:gd name="connsiteX200" fmla="*/ 158850 w 1603731"/>
                <a:gd name="connsiteY200" fmla="*/ 597568 h 2250105"/>
                <a:gd name="connsiteX201" fmla="*/ 187235 w 1603731"/>
                <a:gd name="connsiteY201" fmla="*/ 579321 h 2250105"/>
                <a:gd name="connsiteX202" fmla="*/ 190714 w 1603731"/>
                <a:gd name="connsiteY202" fmla="*/ 552578 h 2250105"/>
                <a:gd name="connsiteX203" fmla="*/ 219675 w 1603731"/>
                <a:gd name="connsiteY203" fmla="*/ 556428 h 2250105"/>
                <a:gd name="connsiteX204" fmla="*/ 231105 w 1603731"/>
                <a:gd name="connsiteY204" fmla="*/ 560238 h 2250105"/>
                <a:gd name="connsiteX205" fmla="*/ 214945 w 1603731"/>
                <a:gd name="connsiteY205" fmla="*/ 530290 h 2250105"/>
                <a:gd name="connsiteX206" fmla="*/ 258147 w 1603731"/>
                <a:gd name="connsiteY206" fmla="*/ 477659 h 2250105"/>
                <a:gd name="connsiteX207" fmla="*/ 275167 w 1603731"/>
                <a:gd name="connsiteY207" fmla="*/ 410548 h 2250105"/>
                <a:gd name="connsiteX208" fmla="*/ 302915 w 1603731"/>
                <a:gd name="connsiteY208" fmla="*/ 386510 h 2250105"/>
                <a:gd name="connsiteX209" fmla="*/ 359572 w 1603731"/>
                <a:gd name="connsiteY209" fmla="*/ 413066 h 2250105"/>
                <a:gd name="connsiteX210" fmla="*/ 376442 w 1603731"/>
                <a:gd name="connsiteY210" fmla="*/ 406913 h 2250105"/>
                <a:gd name="connsiteX211" fmla="*/ 320194 w 1603731"/>
                <a:gd name="connsiteY211" fmla="*/ 370264 h 2250105"/>
                <a:gd name="connsiteX212" fmla="*/ 353490 w 1603731"/>
                <a:gd name="connsiteY212" fmla="*/ 350214 h 2250105"/>
                <a:gd name="connsiteX213" fmla="*/ 381875 w 1603731"/>
                <a:gd name="connsiteY213" fmla="*/ 348186 h 2250105"/>
                <a:gd name="connsiteX214" fmla="*/ 389985 w 1603731"/>
                <a:gd name="connsiteY214" fmla="*/ 329939 h 2250105"/>
                <a:gd name="connsiteX215" fmla="*/ 424452 w 1603731"/>
                <a:gd name="connsiteY215" fmla="*/ 315747 h 2250105"/>
                <a:gd name="connsiteX216" fmla="*/ 444727 w 1603731"/>
                <a:gd name="connsiteY216" fmla="*/ 384681 h 2250105"/>
                <a:gd name="connsiteX217" fmla="*/ 471135 w 1603731"/>
                <a:gd name="connsiteY217" fmla="*/ 377358 h 2250105"/>
                <a:gd name="connsiteX218" fmla="*/ 469232 w 1603731"/>
                <a:gd name="connsiteY218" fmla="*/ 314885 h 2250105"/>
                <a:gd name="connsiteX219" fmla="*/ 499469 w 1603731"/>
                <a:gd name="connsiteY219" fmla="*/ 374544 h 2250105"/>
                <a:gd name="connsiteX220" fmla="*/ 524456 w 1603731"/>
                <a:gd name="connsiteY220" fmla="*/ 372300 h 2250105"/>
                <a:gd name="connsiteX221" fmla="*/ 517716 w 1603731"/>
                <a:gd name="connsiteY221" fmla="*/ 297499 h 2250105"/>
                <a:gd name="connsiteX222" fmla="*/ 548129 w 1603731"/>
                <a:gd name="connsiteY222" fmla="*/ 273169 h 2250105"/>
                <a:gd name="connsiteX223" fmla="*/ 588272 w 1603731"/>
                <a:gd name="connsiteY223" fmla="*/ 294558 h 2250105"/>
                <a:gd name="connsiteX224" fmla="*/ 621119 w 1603731"/>
                <a:gd name="connsiteY224" fmla="*/ 338049 h 2250105"/>
                <a:gd name="connsiteX225" fmla="*/ 661906 w 1603731"/>
                <a:gd name="connsiteY225" fmla="*/ 359876 h 2250105"/>
                <a:gd name="connsiteX226" fmla="*/ 657614 w 1603731"/>
                <a:gd name="connsiteY226" fmla="*/ 374544 h 2250105"/>
                <a:gd name="connsiteX227" fmla="*/ 729188 w 1603731"/>
                <a:gd name="connsiteY227" fmla="*/ 415368 h 2250105"/>
                <a:gd name="connsiteX228" fmla="*/ 733993 w 1603731"/>
                <a:gd name="connsiteY228" fmla="*/ 404703 h 2250105"/>
                <a:gd name="connsiteX229" fmla="*/ 697548 w 1603731"/>
                <a:gd name="connsiteY229" fmla="*/ 335840 h 2250105"/>
                <a:gd name="connsiteX230" fmla="*/ 704246 w 1603731"/>
                <a:gd name="connsiteY230" fmla="*/ 291417 h 2250105"/>
                <a:gd name="connsiteX231" fmla="*/ 678607 w 1603731"/>
                <a:gd name="connsiteY231" fmla="*/ 260126 h 2250105"/>
                <a:gd name="connsiteX232" fmla="*/ 665724 w 1603731"/>
                <a:gd name="connsiteY232" fmla="*/ 216399 h 2250105"/>
                <a:gd name="connsiteX233" fmla="*/ 746824 w 1603731"/>
                <a:gd name="connsiteY233" fmla="*/ 218427 h 2250105"/>
                <a:gd name="connsiteX234" fmla="*/ 754934 w 1603731"/>
                <a:gd name="connsiteY234" fmla="*/ 204234 h 2250105"/>
                <a:gd name="connsiteX235" fmla="*/ 758988 w 1603731"/>
                <a:gd name="connsiteY235" fmla="*/ 198152 h 2250105"/>
                <a:gd name="connsiteX236" fmla="*/ 680426 w 1603731"/>
                <a:gd name="connsiteY236" fmla="*/ 188229 h 2250105"/>
                <a:gd name="connsiteX237" fmla="*/ 675861 w 1603731"/>
                <a:gd name="connsiteY237" fmla="*/ 169767 h 2250105"/>
                <a:gd name="connsiteX238" fmla="*/ 706274 w 1603731"/>
                <a:gd name="connsiteY238" fmla="*/ 141382 h 2250105"/>
                <a:gd name="connsiteX239" fmla="*/ 728576 w 1603731"/>
                <a:gd name="connsiteY239" fmla="*/ 123135 h 2250105"/>
                <a:gd name="connsiteX240" fmla="*/ 752906 w 1603731"/>
                <a:gd name="connsiteY240" fmla="*/ 139354 h 2250105"/>
                <a:gd name="connsiteX241" fmla="*/ 773180 w 1603731"/>
                <a:gd name="connsiteY241" fmla="*/ 90694 h 2250105"/>
                <a:gd name="connsiteX242" fmla="*/ 813731 w 1603731"/>
                <a:gd name="connsiteY242" fmla="*/ 108943 h 2250105"/>
                <a:gd name="connsiteX243" fmla="*/ 815758 w 1603731"/>
                <a:gd name="connsiteY243" fmla="*/ 88668 h 2250105"/>
                <a:gd name="connsiteX244" fmla="*/ 823868 w 1603731"/>
                <a:gd name="connsiteY244" fmla="*/ 60283 h 2250105"/>
                <a:gd name="connsiteX245" fmla="*/ 856985 w 1603731"/>
                <a:gd name="connsiteY245" fmla="*/ 120333 h 2250105"/>
                <a:gd name="connsiteX246" fmla="*/ 866446 w 1603731"/>
                <a:gd name="connsiteY246" fmla="*/ 82585 h 2250105"/>
                <a:gd name="connsiteX247" fmla="*/ 860363 w 1603731"/>
                <a:gd name="connsiteY247" fmla="*/ 42036 h 2250105"/>
                <a:gd name="connsiteX248" fmla="*/ 909023 w 1603731"/>
                <a:gd name="connsiteY248" fmla="*/ 19732 h 2250105"/>
                <a:gd name="connsiteX249" fmla="*/ 949573 w 1603731"/>
                <a:gd name="connsiteY249" fmla="*/ 21760 h 2250105"/>
                <a:gd name="connsiteX250" fmla="*/ 1004783 w 1603731"/>
                <a:gd name="connsiteY250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099608 w 1603731"/>
                <a:gd name="connsiteY2" fmla="*/ 46090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  <a:gd name="connsiteX0" fmla="*/ 1004783 w 1603731"/>
                <a:gd name="connsiteY0" fmla="*/ 3286 h 2250105"/>
                <a:gd name="connsiteX1" fmla="*/ 1067168 w 1603731"/>
                <a:gd name="connsiteY1" fmla="*/ 19732 h 2250105"/>
                <a:gd name="connsiteX2" fmla="*/ 1105807 w 1603731"/>
                <a:gd name="connsiteY2" fmla="*/ 36791 h 2250105"/>
                <a:gd name="connsiteX3" fmla="*/ 1152673 w 1603731"/>
                <a:gd name="connsiteY3" fmla="*/ 31939 h 2250105"/>
                <a:gd name="connsiteX4" fmla="*/ 1194900 w 1603731"/>
                <a:gd name="connsiteY4" fmla="*/ 80557 h 2250105"/>
                <a:gd name="connsiteX5" fmla="*/ 1209038 w 1603731"/>
                <a:gd name="connsiteY5" fmla="*/ 80314 h 2250105"/>
                <a:gd name="connsiteX6" fmla="*/ 1279759 w 1603731"/>
                <a:gd name="connsiteY6" fmla="*/ 134228 h 2250105"/>
                <a:gd name="connsiteX7" fmla="*/ 1239463 w 1603731"/>
                <a:gd name="connsiteY7" fmla="*/ 140427 h 2250105"/>
                <a:gd name="connsiteX8" fmla="*/ 1196068 w 1603731"/>
                <a:gd name="connsiteY8" fmla="*/ 121829 h 2250105"/>
                <a:gd name="connsiteX9" fmla="*/ 1134075 w 1603731"/>
                <a:gd name="connsiteY9" fmla="*/ 140427 h 2250105"/>
                <a:gd name="connsiteX10" fmla="*/ 1127567 w 1603731"/>
                <a:gd name="connsiteY10" fmla="*/ 172378 h 2250105"/>
                <a:gd name="connsiteX11" fmla="*/ 1186769 w 1603731"/>
                <a:gd name="connsiteY11" fmla="*/ 162124 h 2250105"/>
                <a:gd name="connsiteX12" fmla="*/ 1242563 w 1603731"/>
                <a:gd name="connsiteY12" fmla="*/ 177623 h 2250105"/>
                <a:gd name="connsiteX13" fmla="*/ 1282859 w 1603731"/>
                <a:gd name="connsiteY13" fmla="*/ 162124 h 2250105"/>
                <a:gd name="connsiteX14" fmla="*/ 1316550 w 1603731"/>
                <a:gd name="connsiteY14" fmla="*/ 163684 h 2250105"/>
                <a:gd name="connsiteX15" fmla="*/ 1336824 w 1603731"/>
                <a:gd name="connsiteY15" fmla="*/ 206262 h 2250105"/>
                <a:gd name="connsiteX16" fmla="*/ 1368312 w 1603731"/>
                <a:gd name="connsiteY16" fmla="*/ 226916 h 2250105"/>
                <a:gd name="connsiteX17" fmla="*/ 1359127 w 1603731"/>
                <a:gd name="connsiteY17" fmla="*/ 267087 h 2250105"/>
                <a:gd name="connsiteX18" fmla="*/ 1323971 w 1603731"/>
                <a:gd name="connsiteY18" fmla="*/ 310504 h 2250105"/>
                <a:gd name="connsiteX19" fmla="*/ 1225206 w 1603731"/>
                <a:gd name="connsiteY19" fmla="*/ 317866 h 2250105"/>
                <a:gd name="connsiteX20" fmla="*/ 1146240 w 1603731"/>
                <a:gd name="connsiteY20" fmla="*/ 311692 h 2250105"/>
                <a:gd name="connsiteX21" fmla="*/ 1082740 w 1603731"/>
                <a:gd name="connsiteY21" fmla="*/ 335840 h 2250105"/>
                <a:gd name="connsiteX22" fmla="*/ 1081360 w 1603731"/>
                <a:gd name="connsiteY22" fmla="*/ 360351 h 2250105"/>
                <a:gd name="connsiteX23" fmla="*/ 1095706 w 1603731"/>
                <a:gd name="connsiteY23" fmla="*/ 367239 h 2250105"/>
                <a:gd name="connsiteX24" fmla="*/ 1191270 w 1603731"/>
                <a:gd name="connsiteY24" fmla="*/ 349266 h 2250105"/>
                <a:gd name="connsiteX25" fmla="*/ 1255725 w 1603731"/>
                <a:gd name="connsiteY25" fmla="*/ 364406 h 2250105"/>
                <a:gd name="connsiteX26" fmla="*/ 1267305 w 1603731"/>
                <a:gd name="connsiteY26" fmla="*/ 406217 h 2250105"/>
                <a:gd name="connsiteX27" fmla="*/ 1290192 w 1603731"/>
                <a:gd name="connsiteY27" fmla="*/ 370489 h 2250105"/>
                <a:gd name="connsiteX28" fmla="*/ 1317568 w 1603731"/>
                <a:gd name="connsiteY28" fmla="*/ 356845 h 2250105"/>
                <a:gd name="connsiteX29" fmla="*/ 1340139 w 1603731"/>
                <a:gd name="connsiteY29" fmla="*/ 416612 h 2250105"/>
                <a:gd name="connsiteX30" fmla="*/ 1312606 w 1603731"/>
                <a:gd name="connsiteY30" fmla="*/ 512326 h 2250105"/>
                <a:gd name="connsiteX31" fmla="*/ 1367237 w 1603731"/>
                <a:gd name="connsiteY31" fmla="*/ 479974 h 2250105"/>
                <a:gd name="connsiteX32" fmla="*/ 1379037 w 1603731"/>
                <a:gd name="connsiteY32" fmla="*/ 452559 h 2250105"/>
                <a:gd name="connsiteX33" fmla="*/ 1405759 w 1603731"/>
                <a:gd name="connsiteY33" fmla="*/ 429286 h 2250105"/>
                <a:gd name="connsiteX34" fmla="*/ 1440227 w 1603731"/>
                <a:gd name="connsiteY34" fmla="*/ 439424 h 2250105"/>
                <a:gd name="connsiteX35" fmla="*/ 1458474 w 1603731"/>
                <a:gd name="connsiteY35" fmla="*/ 402929 h 2250105"/>
                <a:gd name="connsiteX36" fmla="*/ 1505175 w 1603731"/>
                <a:gd name="connsiteY36" fmla="*/ 388244 h 2250105"/>
                <a:gd name="connsiteX37" fmla="*/ 1584572 w 1603731"/>
                <a:gd name="connsiteY37" fmla="*/ 421159 h 2250105"/>
                <a:gd name="connsiteX38" fmla="*/ 1600399 w 1603731"/>
                <a:gd name="connsiteY38" fmla="*/ 457671 h 2250105"/>
                <a:gd name="connsiteX39" fmla="*/ 1600739 w 1603731"/>
                <a:gd name="connsiteY39" fmla="*/ 488289 h 2250105"/>
                <a:gd name="connsiteX40" fmla="*/ 1557821 w 1603731"/>
                <a:gd name="connsiteY40" fmla="*/ 510386 h 2250105"/>
                <a:gd name="connsiteX41" fmla="*/ 1535519 w 1603731"/>
                <a:gd name="connsiteY41" fmla="*/ 563101 h 2250105"/>
                <a:gd name="connsiteX42" fmla="*/ 1509161 w 1603731"/>
                <a:gd name="connsiteY42" fmla="*/ 583376 h 2250105"/>
                <a:gd name="connsiteX43" fmla="*/ 1493970 w 1603731"/>
                <a:gd name="connsiteY43" fmla="*/ 597429 h 2250105"/>
                <a:gd name="connsiteX44" fmla="*/ 1477802 w 1603731"/>
                <a:gd name="connsiteY44" fmla="*/ 628828 h 2250105"/>
                <a:gd name="connsiteX45" fmla="*/ 1393604 w 1603731"/>
                <a:gd name="connsiteY45" fmla="*/ 654164 h 2250105"/>
                <a:gd name="connsiteX46" fmla="*/ 1384639 w 1603731"/>
                <a:gd name="connsiteY46" fmla="*/ 703753 h 2250105"/>
                <a:gd name="connsiteX47" fmla="*/ 1403732 w 1603731"/>
                <a:gd name="connsiteY47" fmla="*/ 747603 h 2250105"/>
                <a:gd name="connsiteX48" fmla="*/ 1428393 w 1603731"/>
                <a:gd name="connsiteY48" fmla="*/ 744052 h 2250105"/>
                <a:gd name="connsiteX49" fmla="*/ 1417924 w 1603731"/>
                <a:gd name="connsiteY49" fmla="*/ 812483 h 2250105"/>
                <a:gd name="connsiteX50" fmla="*/ 1422577 w 1603731"/>
                <a:gd name="connsiteY50" fmla="*/ 867680 h 2250105"/>
                <a:gd name="connsiteX51" fmla="*/ 1404969 w 1603731"/>
                <a:gd name="connsiteY51" fmla="*/ 972489 h 2250105"/>
                <a:gd name="connsiteX52" fmla="*/ 1405759 w 1603731"/>
                <a:gd name="connsiteY52" fmla="*/ 1003067 h 2250105"/>
                <a:gd name="connsiteX53" fmla="*/ 1428062 w 1603731"/>
                <a:gd name="connsiteY53" fmla="*/ 999012 h 2250105"/>
                <a:gd name="connsiteX54" fmla="*/ 1442254 w 1603731"/>
                <a:gd name="connsiteY54" fmla="*/ 1019288 h 2250105"/>
                <a:gd name="connsiteX55" fmla="*/ 1417502 w 1603731"/>
                <a:gd name="connsiteY55" fmla="*/ 1019899 h 2250105"/>
                <a:gd name="connsiteX56" fmla="*/ 1438199 w 1603731"/>
                <a:gd name="connsiteY56" fmla="*/ 1045645 h 2250105"/>
                <a:gd name="connsiteX57" fmla="*/ 1433567 w 1603731"/>
                <a:gd name="connsiteY57" fmla="*/ 1081380 h 2250105"/>
                <a:gd name="connsiteX58" fmla="*/ 1416086 w 1603731"/>
                <a:gd name="connsiteY58" fmla="*/ 1056001 h 2250105"/>
                <a:gd name="connsiteX59" fmla="*/ 1393604 w 1603731"/>
                <a:gd name="connsiteY59" fmla="*/ 1050229 h 2250105"/>
                <a:gd name="connsiteX60" fmla="*/ 1351504 w 1603731"/>
                <a:gd name="connsiteY60" fmla="*/ 1081629 h 2250105"/>
                <a:gd name="connsiteX61" fmla="*/ 1355072 w 1603731"/>
                <a:gd name="connsiteY61" fmla="*/ 1102414 h 2250105"/>
                <a:gd name="connsiteX62" fmla="*/ 1396805 w 1603731"/>
                <a:gd name="connsiteY62" fmla="*/ 1138364 h 2250105"/>
                <a:gd name="connsiteX63" fmla="*/ 1404969 w 1603731"/>
                <a:gd name="connsiteY63" fmla="*/ 1220652 h 2250105"/>
                <a:gd name="connsiteX64" fmla="*/ 1379037 w 1603731"/>
                <a:gd name="connsiteY64" fmla="*/ 1226499 h 2250105"/>
                <a:gd name="connsiteX65" fmla="*/ 1379402 w 1603731"/>
                <a:gd name="connsiteY65" fmla="*/ 1252449 h 2250105"/>
                <a:gd name="connsiteX66" fmla="*/ 1407787 w 1603731"/>
                <a:gd name="connsiteY66" fmla="*/ 1278806 h 2250105"/>
                <a:gd name="connsiteX67" fmla="*/ 1412972 w 1603731"/>
                <a:gd name="connsiteY67" fmla="*/ 1308787 h 2250105"/>
                <a:gd name="connsiteX68" fmla="*/ 1339271 w 1603731"/>
                <a:gd name="connsiteY68" fmla="*/ 1311391 h 2250105"/>
                <a:gd name="connsiteX69" fmla="*/ 1385440 w 1603731"/>
                <a:gd name="connsiteY69" fmla="*/ 1350580 h 2250105"/>
                <a:gd name="connsiteX70" fmla="*/ 1374075 w 1603731"/>
                <a:gd name="connsiteY70" fmla="*/ 1378948 h 2250105"/>
                <a:gd name="connsiteX71" fmla="*/ 1340139 w 1603731"/>
                <a:gd name="connsiteY71" fmla="*/ 1389559 h 2250105"/>
                <a:gd name="connsiteX72" fmla="*/ 1291321 w 1603731"/>
                <a:gd name="connsiteY72" fmla="*/ 1389648 h 2250105"/>
                <a:gd name="connsiteX73" fmla="*/ 1355072 w 1603731"/>
                <a:gd name="connsiteY73" fmla="*/ 1418703 h 2250105"/>
                <a:gd name="connsiteX74" fmla="*/ 1336937 w 1603731"/>
                <a:gd name="connsiteY74" fmla="*/ 1446294 h 2250105"/>
                <a:gd name="connsiteX75" fmla="*/ 1336937 w 1603731"/>
                <a:gd name="connsiteY75" fmla="*/ 1482241 h 2250105"/>
                <a:gd name="connsiteX76" fmla="*/ 1316550 w 1603731"/>
                <a:gd name="connsiteY76" fmla="*/ 1461281 h 2250105"/>
                <a:gd name="connsiteX77" fmla="*/ 1244619 w 1603731"/>
                <a:gd name="connsiteY77" fmla="*/ 1469918 h 2250105"/>
                <a:gd name="connsiteX78" fmla="*/ 1299654 w 1603731"/>
                <a:gd name="connsiteY78" fmla="*/ 1478802 h 2250105"/>
                <a:gd name="connsiteX79" fmla="*/ 1320395 w 1603731"/>
                <a:gd name="connsiteY79" fmla="*/ 1497344 h 2250105"/>
                <a:gd name="connsiteX80" fmla="*/ 1340139 w 1603731"/>
                <a:gd name="connsiteY80" fmla="*/ 1538977 h 2250105"/>
                <a:gd name="connsiteX81" fmla="*/ 1351504 w 1603731"/>
                <a:gd name="connsiteY81" fmla="*/ 1598744 h 2250105"/>
                <a:gd name="connsiteX82" fmla="*/ 1301241 w 1603731"/>
                <a:gd name="connsiteY82" fmla="*/ 1612170 h 2250105"/>
                <a:gd name="connsiteX83" fmla="*/ 1294691 w 1603731"/>
                <a:gd name="connsiteY83" fmla="*/ 1568847 h 2250105"/>
                <a:gd name="connsiteX84" fmla="*/ 1239773 w 1603731"/>
                <a:gd name="connsiteY84" fmla="*/ 1528582 h 2250105"/>
                <a:gd name="connsiteX85" fmla="*/ 1259780 w 1603731"/>
                <a:gd name="connsiteY85" fmla="*/ 1556573 h 2250105"/>
                <a:gd name="connsiteX86" fmla="*/ 1252079 w 1603731"/>
                <a:gd name="connsiteY86" fmla="*/ 1568019 h 2250105"/>
                <a:gd name="connsiteX87" fmla="*/ 1246470 w 1603731"/>
                <a:gd name="connsiteY87" fmla="*/ 1569888 h 2250105"/>
                <a:gd name="connsiteX88" fmla="*/ 1170270 w 1603731"/>
                <a:gd name="connsiteY88" fmla="*/ 1573698 h 2250105"/>
                <a:gd name="connsiteX89" fmla="*/ 1164555 w 1603731"/>
                <a:gd name="connsiteY89" fmla="*/ 1577508 h 2250105"/>
                <a:gd name="connsiteX90" fmla="*/ 1170270 w 1603731"/>
                <a:gd name="connsiteY90" fmla="*/ 1579413 h 2250105"/>
                <a:gd name="connsiteX91" fmla="*/ 1192273 w 1603731"/>
                <a:gd name="connsiteY91" fmla="*/ 1601593 h 2250105"/>
                <a:gd name="connsiteX92" fmla="*/ 1207390 w 1603731"/>
                <a:gd name="connsiteY92" fmla="*/ 1593238 h 2250105"/>
                <a:gd name="connsiteX93" fmla="*/ 1235040 w 1603731"/>
                <a:gd name="connsiteY93" fmla="*/ 1588938 h 2250105"/>
                <a:gd name="connsiteX94" fmla="*/ 1250280 w 1603731"/>
                <a:gd name="connsiteY94" fmla="*/ 1590843 h 2250105"/>
                <a:gd name="connsiteX95" fmla="*/ 1258955 w 1603731"/>
                <a:gd name="connsiteY95" fmla="*/ 1590054 h 2250105"/>
                <a:gd name="connsiteX96" fmla="*/ 1259302 w 1603731"/>
                <a:gd name="connsiteY96" fmla="*/ 1591164 h 2250105"/>
                <a:gd name="connsiteX97" fmla="*/ 1191759 w 1603731"/>
                <a:gd name="connsiteY97" fmla="*/ 1620023 h 2250105"/>
                <a:gd name="connsiteX98" fmla="*/ 1166879 w 1603731"/>
                <a:gd name="connsiteY98" fmla="*/ 1635586 h 2250105"/>
                <a:gd name="connsiteX99" fmla="*/ 1257621 w 1603731"/>
                <a:gd name="connsiteY99" fmla="*/ 1618472 h 2250105"/>
                <a:gd name="connsiteX100" fmla="*/ 1233224 w 1603731"/>
                <a:gd name="connsiteY100" fmla="*/ 1643851 h 2250105"/>
                <a:gd name="connsiteX101" fmla="*/ 1332135 w 1603731"/>
                <a:gd name="connsiteY101" fmla="*/ 1637506 h 2250105"/>
                <a:gd name="connsiteX102" fmla="*/ 1282082 w 1603731"/>
                <a:gd name="connsiteY102" fmla="*/ 1668085 h 2250105"/>
                <a:gd name="connsiteX103" fmla="*/ 1264104 w 1603731"/>
                <a:gd name="connsiteY103" fmla="*/ 1697273 h 2250105"/>
                <a:gd name="connsiteX104" fmla="*/ 1227340 w 1603731"/>
                <a:gd name="connsiteY104" fmla="*/ 1720800 h 2250105"/>
                <a:gd name="connsiteX105" fmla="*/ 1191270 w 1603731"/>
                <a:gd name="connsiteY105" fmla="*/ 1751193 h 2250105"/>
                <a:gd name="connsiteX106" fmla="*/ 1113634 w 1603731"/>
                <a:gd name="connsiteY106" fmla="*/ 1771981 h 2250105"/>
                <a:gd name="connsiteX107" fmla="*/ 1072462 w 1603731"/>
                <a:gd name="connsiteY107" fmla="*/ 1751026 h 2250105"/>
                <a:gd name="connsiteX108" fmla="*/ 1079220 w 1603731"/>
                <a:gd name="connsiteY108" fmla="*/ 1780778 h 2250105"/>
                <a:gd name="connsiteX109" fmla="*/ 1055003 w 1603731"/>
                <a:gd name="connsiteY109" fmla="*/ 1795817 h 2250105"/>
                <a:gd name="connsiteX110" fmla="*/ 1034728 w 1603731"/>
                <a:gd name="connsiteY110" fmla="*/ 1822175 h 2250105"/>
                <a:gd name="connsiteX111" fmla="*/ 1022872 w 1603731"/>
                <a:gd name="connsiteY111" fmla="*/ 1860333 h 2250105"/>
                <a:gd name="connsiteX112" fmla="*/ 1000260 w 1603731"/>
                <a:gd name="connsiteY112" fmla="*/ 1870835 h 2250105"/>
                <a:gd name="connsiteX113" fmla="*/ 967967 w 1603731"/>
                <a:gd name="connsiteY113" fmla="*/ 1902126 h 2250105"/>
                <a:gd name="connsiteX114" fmla="*/ 898604 w 1603731"/>
                <a:gd name="connsiteY114" fmla="*/ 1929534 h 2250105"/>
                <a:gd name="connsiteX115" fmla="*/ 893725 w 1603731"/>
                <a:gd name="connsiteY115" fmla="*/ 1889130 h 2250105"/>
                <a:gd name="connsiteX116" fmla="*/ 877205 w 1603731"/>
                <a:gd name="connsiteY116" fmla="*/ 1944567 h 2250105"/>
                <a:gd name="connsiteX117" fmla="*/ 874556 w 1603731"/>
                <a:gd name="connsiteY117" fmla="*/ 1968154 h 2250105"/>
                <a:gd name="connsiteX118" fmla="*/ 852730 w 1603731"/>
                <a:gd name="connsiteY118" fmla="*/ 1986401 h 2250105"/>
                <a:gd name="connsiteX119" fmla="*/ 837508 w 1603731"/>
                <a:gd name="connsiteY119" fmla="*/ 1972646 h 2250105"/>
                <a:gd name="connsiteX120" fmla="*/ 850580 w 1603731"/>
                <a:gd name="connsiteY120" fmla="*/ 2010262 h 2250105"/>
                <a:gd name="connsiteX121" fmla="*/ 858742 w 1603731"/>
                <a:gd name="connsiteY121" fmla="*/ 2031800 h 2250105"/>
                <a:gd name="connsiteX122" fmla="*/ 827923 w 1603731"/>
                <a:gd name="connsiteY122" fmla="*/ 2047227 h 2250105"/>
                <a:gd name="connsiteX123" fmla="*/ 818426 w 1603731"/>
                <a:gd name="connsiteY123" fmla="*/ 2068318 h 2250105"/>
                <a:gd name="connsiteX124" fmla="*/ 807733 w 1603731"/>
                <a:gd name="connsiteY124" fmla="*/ 2126253 h 2250105"/>
                <a:gd name="connsiteX125" fmla="*/ 796368 w 1603731"/>
                <a:gd name="connsiteY125" fmla="*/ 2168046 h 2250105"/>
                <a:gd name="connsiteX126" fmla="*/ 790718 w 1603731"/>
                <a:gd name="connsiteY126" fmla="*/ 2228849 h 2250105"/>
                <a:gd name="connsiteX127" fmla="*/ 779263 w 1603731"/>
                <a:gd name="connsiteY127" fmla="*/ 2249976 h 2250105"/>
                <a:gd name="connsiteX128" fmla="*/ 755923 w 1603731"/>
                <a:gd name="connsiteY128" fmla="*/ 2237457 h 2250105"/>
                <a:gd name="connsiteX129" fmla="*/ 746105 w 1603731"/>
                <a:gd name="connsiteY129" fmla="*/ 2217419 h 2250105"/>
                <a:gd name="connsiteX130" fmla="*/ 711058 w 1603731"/>
                <a:gd name="connsiteY130" fmla="*/ 2211819 h 2250105"/>
                <a:gd name="connsiteX131" fmla="*/ 681193 w 1603731"/>
                <a:gd name="connsiteY131" fmla="*/ 2178657 h 2250105"/>
                <a:gd name="connsiteX132" fmla="*/ 655503 w 1603731"/>
                <a:gd name="connsiteY132" fmla="*/ 2178657 h 2250105"/>
                <a:gd name="connsiteX133" fmla="*/ 627970 w 1603731"/>
                <a:gd name="connsiteY133" fmla="*/ 2150073 h 2250105"/>
                <a:gd name="connsiteX134" fmla="*/ 614918 w 1603731"/>
                <a:gd name="connsiteY134" fmla="*/ 2113544 h 2250105"/>
                <a:gd name="connsiteX135" fmla="*/ 617054 w 1603731"/>
                <a:gd name="connsiteY135" fmla="*/ 2083633 h 2250105"/>
                <a:gd name="connsiteX136" fmla="*/ 588302 w 1603731"/>
                <a:gd name="connsiteY136" fmla="*/ 2067629 h 2250105"/>
                <a:gd name="connsiteX137" fmla="*/ 597827 w 1603731"/>
                <a:gd name="connsiteY137" fmla="*/ 2040903 h 2250105"/>
                <a:gd name="connsiteX138" fmla="*/ 567916 w 1603731"/>
                <a:gd name="connsiteY138" fmla="*/ 2036631 h 2250105"/>
                <a:gd name="connsiteX139" fmla="*/ 549410 w 1603731"/>
                <a:gd name="connsiteY139" fmla="*/ 2013101 h 2250105"/>
                <a:gd name="connsiteX140" fmla="*/ 557272 w 1603731"/>
                <a:gd name="connsiteY140" fmla="*/ 1987216 h 2250105"/>
                <a:gd name="connsiteX141" fmla="*/ 533733 w 1603731"/>
                <a:gd name="connsiteY141" fmla="*/ 1978947 h 2250105"/>
                <a:gd name="connsiteX142" fmla="*/ 549798 w 1603731"/>
                <a:gd name="connsiteY142" fmla="*/ 1946389 h 2250105"/>
                <a:gd name="connsiteX143" fmla="*/ 516641 w 1603731"/>
                <a:gd name="connsiteY143" fmla="*/ 1934081 h 2250105"/>
                <a:gd name="connsiteX144" fmla="*/ 513037 w 1603731"/>
                <a:gd name="connsiteY144" fmla="*/ 1896063 h 2250105"/>
                <a:gd name="connsiteX145" fmla="*/ 524402 w 1603731"/>
                <a:gd name="connsiteY145" fmla="*/ 1852754 h 2250105"/>
                <a:gd name="connsiteX146" fmla="*/ 505033 w 1603731"/>
                <a:gd name="connsiteY146" fmla="*/ 1828933 h 2250105"/>
                <a:gd name="connsiteX147" fmla="*/ 532566 w 1603731"/>
                <a:gd name="connsiteY147" fmla="*/ 1757040 h 2250105"/>
                <a:gd name="connsiteX148" fmla="*/ 569703 w 1603731"/>
                <a:gd name="connsiteY148" fmla="*/ 1733219 h 2250105"/>
                <a:gd name="connsiteX149" fmla="*/ 582669 w 1603731"/>
                <a:gd name="connsiteY149" fmla="*/ 1704852 h 2250105"/>
                <a:gd name="connsiteX150" fmla="*/ 585871 w 1603731"/>
                <a:gd name="connsiteY150" fmla="*/ 1650931 h 2250105"/>
                <a:gd name="connsiteX151" fmla="*/ 555136 w 1603731"/>
                <a:gd name="connsiteY151" fmla="*/ 1673452 h 2250105"/>
                <a:gd name="connsiteX152" fmla="*/ 521824 w 1603731"/>
                <a:gd name="connsiteY152" fmla="*/ 1652087 h 2250105"/>
                <a:gd name="connsiteX153" fmla="*/ 485504 w 1603731"/>
                <a:gd name="connsiteY153" fmla="*/ 1622564 h 2250105"/>
                <a:gd name="connsiteX154" fmla="*/ 493668 w 1603731"/>
                <a:gd name="connsiteY154" fmla="*/ 1588349 h 2250105"/>
                <a:gd name="connsiteX155" fmla="*/ 559657 w 1603731"/>
                <a:gd name="connsiteY155" fmla="*/ 1628667 h 2250105"/>
                <a:gd name="connsiteX156" fmla="*/ 574505 w 1603731"/>
                <a:gd name="connsiteY156" fmla="*/ 1606106 h 2250105"/>
                <a:gd name="connsiteX157" fmla="*/ 527604 w 1603731"/>
                <a:gd name="connsiteY157" fmla="*/ 1555434 h 2250105"/>
                <a:gd name="connsiteX158" fmla="*/ 505033 w 1603731"/>
                <a:gd name="connsiteY158" fmla="*/ 1531397 h 2250105"/>
                <a:gd name="connsiteX159" fmla="*/ 479101 w 1603731"/>
                <a:gd name="connsiteY159" fmla="*/ 1542008 h 2250105"/>
                <a:gd name="connsiteX160" fmla="*/ 456371 w 1603731"/>
                <a:gd name="connsiteY160" fmla="*/ 1524035 h 2250105"/>
                <a:gd name="connsiteX161" fmla="*/ 475139 w 1603731"/>
                <a:gd name="connsiteY161" fmla="*/ 1499803 h 2250105"/>
                <a:gd name="connsiteX162" fmla="*/ 469057 w 1603731"/>
                <a:gd name="connsiteY162" fmla="*/ 1473446 h 2250105"/>
                <a:gd name="connsiteX163" fmla="*/ 485504 w 1603731"/>
                <a:gd name="connsiteY163" fmla="*/ 1449326 h 2250105"/>
                <a:gd name="connsiteX164" fmla="*/ 470938 w 1603731"/>
                <a:gd name="connsiteY164" fmla="*/ 1422474 h 2250105"/>
                <a:gd name="connsiteX165" fmla="*/ 473112 w 1603731"/>
                <a:gd name="connsiteY165" fmla="*/ 1386264 h 2250105"/>
                <a:gd name="connsiteX166" fmla="*/ 448367 w 1603731"/>
                <a:gd name="connsiteY166" fmla="*/ 1361191 h 2250105"/>
                <a:gd name="connsiteX167" fmla="*/ 446754 w 1603731"/>
                <a:gd name="connsiteY167" fmla="*/ 1329494 h 2250105"/>
                <a:gd name="connsiteX168" fmla="*/ 418369 w 1603731"/>
                <a:gd name="connsiteY168" fmla="*/ 1297054 h 2250105"/>
                <a:gd name="connsiteX169" fmla="*/ 417633 w 1603731"/>
                <a:gd name="connsiteY169" fmla="*/ 1270025 h 2250105"/>
                <a:gd name="connsiteX170" fmla="*/ 383537 w 1603731"/>
                <a:gd name="connsiteY170" fmla="*/ 1234078 h 2250105"/>
                <a:gd name="connsiteX171" fmla="*/ 383537 w 1603731"/>
                <a:gd name="connsiteY171" fmla="*/ 1192284 h 2250105"/>
                <a:gd name="connsiteX172" fmla="*/ 314065 w 1603731"/>
                <a:gd name="connsiteY172" fmla="*/ 1135332 h 2250105"/>
                <a:gd name="connsiteX173" fmla="*/ 286582 w 1603731"/>
                <a:gd name="connsiteY173" fmla="*/ 1122689 h 2250105"/>
                <a:gd name="connsiteX174" fmla="*/ 260600 w 1603731"/>
                <a:gd name="connsiteY174" fmla="*/ 1127970 h 2250105"/>
                <a:gd name="connsiteX175" fmla="*/ 225757 w 1603731"/>
                <a:gd name="connsiteY175" fmla="*/ 1120662 h 2250105"/>
                <a:gd name="connsiteX176" fmla="*/ 187767 w 1603731"/>
                <a:gd name="connsiteY176" fmla="*/ 1131001 h 2250105"/>
                <a:gd name="connsiteX177" fmla="*/ 154795 w 1603731"/>
                <a:gd name="connsiteY177" fmla="*/ 1128772 h 2250105"/>
                <a:gd name="connsiteX178" fmla="*/ 126298 w 1603731"/>
                <a:gd name="connsiteY178" fmla="*/ 1142911 h 2250105"/>
                <a:gd name="connsiteX179" fmla="*/ 102080 w 1603731"/>
                <a:gd name="connsiteY179" fmla="*/ 1118634 h 2250105"/>
                <a:gd name="connsiteX180" fmla="*/ 112709 w 1603731"/>
                <a:gd name="connsiteY180" fmla="*/ 1087915 h 2250105"/>
                <a:gd name="connsiteX181" fmla="*/ 81805 w 1603731"/>
                <a:gd name="connsiteY181" fmla="*/ 1065919 h 2250105"/>
                <a:gd name="connsiteX182" fmla="*/ 50103 w 1603731"/>
                <a:gd name="connsiteY182" fmla="*/ 1042867 h 2250105"/>
                <a:gd name="connsiteX183" fmla="*/ 118135 w 1603731"/>
                <a:gd name="connsiteY183" fmla="*/ 1008436 h 2250105"/>
                <a:gd name="connsiteX184" fmla="*/ 168398 w 1603731"/>
                <a:gd name="connsiteY184" fmla="*/ 1000856 h 2250105"/>
                <a:gd name="connsiteX185" fmla="*/ 181575 w 1603731"/>
                <a:gd name="connsiteY185" fmla="*/ 975528 h 2250105"/>
                <a:gd name="connsiteX186" fmla="*/ 58267 w 1603731"/>
                <a:gd name="connsiteY186" fmla="*/ 972489 h 2250105"/>
                <a:gd name="connsiteX187" fmla="*/ 33146 w 1603731"/>
                <a:gd name="connsiteY187" fmla="*/ 954407 h 2250105"/>
                <a:gd name="connsiteX188" fmla="*/ 37200 w 1603731"/>
                <a:gd name="connsiteY188" fmla="*/ 940215 h 2250105"/>
                <a:gd name="connsiteX189" fmla="*/ 12871 w 1603731"/>
                <a:gd name="connsiteY189" fmla="*/ 938187 h 2250105"/>
                <a:gd name="connsiteX190" fmla="*/ 0 w 1603731"/>
                <a:gd name="connsiteY190" fmla="*/ 926148 h 2250105"/>
                <a:gd name="connsiteX191" fmla="*/ 3202 w 1603731"/>
                <a:gd name="connsiteY191" fmla="*/ 879806 h 2250105"/>
                <a:gd name="connsiteX192" fmla="*/ 81805 w 1603731"/>
                <a:gd name="connsiteY192" fmla="*/ 846950 h 2250105"/>
                <a:gd name="connsiteX193" fmla="*/ 103568 w 1603731"/>
                <a:gd name="connsiteY193" fmla="*/ 823071 h 2250105"/>
                <a:gd name="connsiteX194" fmla="*/ 128438 w 1603731"/>
                <a:gd name="connsiteY194" fmla="*/ 808428 h 2250105"/>
                <a:gd name="connsiteX195" fmla="*/ 156823 w 1603731"/>
                <a:gd name="connsiteY195" fmla="*/ 800318 h 2250105"/>
                <a:gd name="connsiteX196" fmla="*/ 191448 w 1603731"/>
                <a:gd name="connsiteY196" fmla="*/ 806376 h 2250105"/>
                <a:gd name="connsiteX197" fmla="*/ 220471 w 1603731"/>
                <a:gd name="connsiteY197" fmla="*/ 670116 h 2250105"/>
                <a:gd name="connsiteX198" fmla="*/ 203455 w 1603731"/>
                <a:gd name="connsiteY198" fmla="*/ 656366 h 2250105"/>
                <a:gd name="connsiteX199" fmla="*/ 164933 w 1603731"/>
                <a:gd name="connsiteY199" fmla="*/ 656366 h 2250105"/>
                <a:gd name="connsiteX200" fmla="*/ 147029 w 1603731"/>
                <a:gd name="connsiteY200" fmla="*/ 630485 h 2250105"/>
                <a:gd name="connsiteX201" fmla="*/ 158850 w 1603731"/>
                <a:gd name="connsiteY201" fmla="*/ 597568 h 2250105"/>
                <a:gd name="connsiteX202" fmla="*/ 187235 w 1603731"/>
                <a:gd name="connsiteY202" fmla="*/ 579321 h 2250105"/>
                <a:gd name="connsiteX203" fmla="*/ 190714 w 1603731"/>
                <a:gd name="connsiteY203" fmla="*/ 552578 h 2250105"/>
                <a:gd name="connsiteX204" fmla="*/ 219675 w 1603731"/>
                <a:gd name="connsiteY204" fmla="*/ 556428 h 2250105"/>
                <a:gd name="connsiteX205" fmla="*/ 231105 w 1603731"/>
                <a:gd name="connsiteY205" fmla="*/ 560238 h 2250105"/>
                <a:gd name="connsiteX206" fmla="*/ 214945 w 1603731"/>
                <a:gd name="connsiteY206" fmla="*/ 530290 h 2250105"/>
                <a:gd name="connsiteX207" fmla="*/ 258147 w 1603731"/>
                <a:gd name="connsiteY207" fmla="*/ 477659 h 2250105"/>
                <a:gd name="connsiteX208" fmla="*/ 275167 w 1603731"/>
                <a:gd name="connsiteY208" fmla="*/ 410548 h 2250105"/>
                <a:gd name="connsiteX209" fmla="*/ 302915 w 1603731"/>
                <a:gd name="connsiteY209" fmla="*/ 386510 h 2250105"/>
                <a:gd name="connsiteX210" fmla="*/ 359572 w 1603731"/>
                <a:gd name="connsiteY210" fmla="*/ 413066 h 2250105"/>
                <a:gd name="connsiteX211" fmla="*/ 376442 w 1603731"/>
                <a:gd name="connsiteY211" fmla="*/ 406913 h 2250105"/>
                <a:gd name="connsiteX212" fmla="*/ 320194 w 1603731"/>
                <a:gd name="connsiteY212" fmla="*/ 370264 h 2250105"/>
                <a:gd name="connsiteX213" fmla="*/ 353490 w 1603731"/>
                <a:gd name="connsiteY213" fmla="*/ 350214 h 2250105"/>
                <a:gd name="connsiteX214" fmla="*/ 381875 w 1603731"/>
                <a:gd name="connsiteY214" fmla="*/ 348186 h 2250105"/>
                <a:gd name="connsiteX215" fmla="*/ 389985 w 1603731"/>
                <a:gd name="connsiteY215" fmla="*/ 329939 h 2250105"/>
                <a:gd name="connsiteX216" fmla="*/ 424452 w 1603731"/>
                <a:gd name="connsiteY216" fmla="*/ 315747 h 2250105"/>
                <a:gd name="connsiteX217" fmla="*/ 444727 w 1603731"/>
                <a:gd name="connsiteY217" fmla="*/ 384681 h 2250105"/>
                <a:gd name="connsiteX218" fmla="*/ 471135 w 1603731"/>
                <a:gd name="connsiteY218" fmla="*/ 377358 h 2250105"/>
                <a:gd name="connsiteX219" fmla="*/ 469232 w 1603731"/>
                <a:gd name="connsiteY219" fmla="*/ 314885 h 2250105"/>
                <a:gd name="connsiteX220" fmla="*/ 499469 w 1603731"/>
                <a:gd name="connsiteY220" fmla="*/ 374544 h 2250105"/>
                <a:gd name="connsiteX221" fmla="*/ 524456 w 1603731"/>
                <a:gd name="connsiteY221" fmla="*/ 372300 h 2250105"/>
                <a:gd name="connsiteX222" fmla="*/ 517716 w 1603731"/>
                <a:gd name="connsiteY222" fmla="*/ 297499 h 2250105"/>
                <a:gd name="connsiteX223" fmla="*/ 548129 w 1603731"/>
                <a:gd name="connsiteY223" fmla="*/ 273169 h 2250105"/>
                <a:gd name="connsiteX224" fmla="*/ 588272 w 1603731"/>
                <a:gd name="connsiteY224" fmla="*/ 294558 h 2250105"/>
                <a:gd name="connsiteX225" fmla="*/ 621119 w 1603731"/>
                <a:gd name="connsiteY225" fmla="*/ 338049 h 2250105"/>
                <a:gd name="connsiteX226" fmla="*/ 661906 w 1603731"/>
                <a:gd name="connsiteY226" fmla="*/ 359876 h 2250105"/>
                <a:gd name="connsiteX227" fmla="*/ 657614 w 1603731"/>
                <a:gd name="connsiteY227" fmla="*/ 374544 h 2250105"/>
                <a:gd name="connsiteX228" fmla="*/ 729188 w 1603731"/>
                <a:gd name="connsiteY228" fmla="*/ 415368 h 2250105"/>
                <a:gd name="connsiteX229" fmla="*/ 733993 w 1603731"/>
                <a:gd name="connsiteY229" fmla="*/ 404703 h 2250105"/>
                <a:gd name="connsiteX230" fmla="*/ 697548 w 1603731"/>
                <a:gd name="connsiteY230" fmla="*/ 335840 h 2250105"/>
                <a:gd name="connsiteX231" fmla="*/ 704246 w 1603731"/>
                <a:gd name="connsiteY231" fmla="*/ 291417 h 2250105"/>
                <a:gd name="connsiteX232" fmla="*/ 678607 w 1603731"/>
                <a:gd name="connsiteY232" fmla="*/ 260126 h 2250105"/>
                <a:gd name="connsiteX233" fmla="*/ 665724 w 1603731"/>
                <a:gd name="connsiteY233" fmla="*/ 216399 h 2250105"/>
                <a:gd name="connsiteX234" fmla="*/ 746824 w 1603731"/>
                <a:gd name="connsiteY234" fmla="*/ 218427 h 2250105"/>
                <a:gd name="connsiteX235" fmla="*/ 754934 w 1603731"/>
                <a:gd name="connsiteY235" fmla="*/ 204234 h 2250105"/>
                <a:gd name="connsiteX236" fmla="*/ 758988 w 1603731"/>
                <a:gd name="connsiteY236" fmla="*/ 198152 h 2250105"/>
                <a:gd name="connsiteX237" fmla="*/ 680426 w 1603731"/>
                <a:gd name="connsiteY237" fmla="*/ 188229 h 2250105"/>
                <a:gd name="connsiteX238" fmla="*/ 675861 w 1603731"/>
                <a:gd name="connsiteY238" fmla="*/ 169767 h 2250105"/>
                <a:gd name="connsiteX239" fmla="*/ 706274 w 1603731"/>
                <a:gd name="connsiteY239" fmla="*/ 141382 h 2250105"/>
                <a:gd name="connsiteX240" fmla="*/ 728576 w 1603731"/>
                <a:gd name="connsiteY240" fmla="*/ 123135 h 2250105"/>
                <a:gd name="connsiteX241" fmla="*/ 752906 w 1603731"/>
                <a:gd name="connsiteY241" fmla="*/ 139354 h 2250105"/>
                <a:gd name="connsiteX242" fmla="*/ 773180 w 1603731"/>
                <a:gd name="connsiteY242" fmla="*/ 90694 h 2250105"/>
                <a:gd name="connsiteX243" fmla="*/ 813731 w 1603731"/>
                <a:gd name="connsiteY243" fmla="*/ 108943 h 2250105"/>
                <a:gd name="connsiteX244" fmla="*/ 815758 w 1603731"/>
                <a:gd name="connsiteY244" fmla="*/ 88668 h 2250105"/>
                <a:gd name="connsiteX245" fmla="*/ 823868 w 1603731"/>
                <a:gd name="connsiteY245" fmla="*/ 60283 h 2250105"/>
                <a:gd name="connsiteX246" fmla="*/ 856985 w 1603731"/>
                <a:gd name="connsiteY246" fmla="*/ 120333 h 2250105"/>
                <a:gd name="connsiteX247" fmla="*/ 866446 w 1603731"/>
                <a:gd name="connsiteY247" fmla="*/ 82585 h 2250105"/>
                <a:gd name="connsiteX248" fmla="*/ 860363 w 1603731"/>
                <a:gd name="connsiteY248" fmla="*/ 42036 h 2250105"/>
                <a:gd name="connsiteX249" fmla="*/ 909023 w 1603731"/>
                <a:gd name="connsiteY249" fmla="*/ 19732 h 2250105"/>
                <a:gd name="connsiteX250" fmla="*/ 949573 w 1603731"/>
                <a:gd name="connsiteY250" fmla="*/ 21760 h 2250105"/>
                <a:gd name="connsiteX251" fmla="*/ 1004783 w 1603731"/>
                <a:gd name="connsiteY251" fmla="*/ 3286 h 2250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1603731" h="2250105">
                  <a:moveTo>
                    <a:pt x="1004783" y="3286"/>
                  </a:moveTo>
                  <a:cubicBezTo>
                    <a:pt x="1023031" y="3624"/>
                    <a:pt x="1033126" y="6894"/>
                    <a:pt x="1067168" y="19732"/>
                  </a:cubicBezTo>
                  <a:cubicBezTo>
                    <a:pt x="1084662" y="24839"/>
                    <a:pt x="1082162" y="26694"/>
                    <a:pt x="1105807" y="36791"/>
                  </a:cubicBezTo>
                  <a:cubicBezTo>
                    <a:pt x="1117475" y="43991"/>
                    <a:pt x="1136791" y="26195"/>
                    <a:pt x="1152673" y="31939"/>
                  </a:cubicBezTo>
                  <a:cubicBezTo>
                    <a:pt x="1168555" y="37683"/>
                    <a:pt x="1182923" y="77661"/>
                    <a:pt x="1194900" y="80557"/>
                  </a:cubicBezTo>
                  <a:cubicBezTo>
                    <a:pt x="1206877" y="83454"/>
                    <a:pt x="1207294" y="76535"/>
                    <a:pt x="1209038" y="80314"/>
                  </a:cubicBezTo>
                  <a:cubicBezTo>
                    <a:pt x="1210783" y="84093"/>
                    <a:pt x="1274688" y="126276"/>
                    <a:pt x="1279759" y="134228"/>
                  </a:cubicBezTo>
                  <a:cubicBezTo>
                    <a:pt x="1284830" y="142180"/>
                    <a:pt x="1253412" y="142494"/>
                    <a:pt x="1239463" y="140427"/>
                  </a:cubicBezTo>
                  <a:cubicBezTo>
                    <a:pt x="1225515" y="138361"/>
                    <a:pt x="1213633" y="119763"/>
                    <a:pt x="1196068" y="121829"/>
                  </a:cubicBezTo>
                  <a:cubicBezTo>
                    <a:pt x="1178503" y="123896"/>
                    <a:pt x="1141359" y="130452"/>
                    <a:pt x="1134075" y="140427"/>
                  </a:cubicBezTo>
                  <a:cubicBezTo>
                    <a:pt x="1126791" y="150402"/>
                    <a:pt x="1120851" y="169278"/>
                    <a:pt x="1127567" y="172378"/>
                  </a:cubicBezTo>
                  <a:cubicBezTo>
                    <a:pt x="1134283" y="175478"/>
                    <a:pt x="1167603" y="164349"/>
                    <a:pt x="1186769" y="162124"/>
                  </a:cubicBezTo>
                  <a:cubicBezTo>
                    <a:pt x="1205935" y="159899"/>
                    <a:pt x="1225515" y="176073"/>
                    <a:pt x="1242563" y="177623"/>
                  </a:cubicBezTo>
                  <a:cubicBezTo>
                    <a:pt x="1259611" y="179173"/>
                    <a:pt x="1270528" y="164447"/>
                    <a:pt x="1282859" y="162124"/>
                  </a:cubicBezTo>
                  <a:cubicBezTo>
                    <a:pt x="1295190" y="159801"/>
                    <a:pt x="1308589" y="157878"/>
                    <a:pt x="1316550" y="163684"/>
                  </a:cubicBezTo>
                  <a:cubicBezTo>
                    <a:pt x="1324511" y="169491"/>
                    <a:pt x="1328197" y="195723"/>
                    <a:pt x="1336824" y="206262"/>
                  </a:cubicBezTo>
                  <a:cubicBezTo>
                    <a:pt x="1345451" y="216801"/>
                    <a:pt x="1366285" y="218130"/>
                    <a:pt x="1368312" y="226916"/>
                  </a:cubicBezTo>
                  <a:cubicBezTo>
                    <a:pt x="1361871" y="237603"/>
                    <a:pt x="1365568" y="256400"/>
                    <a:pt x="1359127" y="267087"/>
                  </a:cubicBezTo>
                  <a:lnTo>
                    <a:pt x="1323971" y="310504"/>
                  </a:lnTo>
                  <a:lnTo>
                    <a:pt x="1225206" y="317866"/>
                  </a:lnTo>
                  <a:cubicBezTo>
                    <a:pt x="1200236" y="319863"/>
                    <a:pt x="1171210" y="309695"/>
                    <a:pt x="1146240" y="311692"/>
                  </a:cubicBezTo>
                  <a:lnTo>
                    <a:pt x="1082740" y="335840"/>
                  </a:lnTo>
                  <a:cubicBezTo>
                    <a:pt x="1072941" y="342936"/>
                    <a:pt x="1079199" y="355118"/>
                    <a:pt x="1081360" y="360351"/>
                  </a:cubicBezTo>
                  <a:cubicBezTo>
                    <a:pt x="1083521" y="365584"/>
                    <a:pt x="1078402" y="368073"/>
                    <a:pt x="1095706" y="367239"/>
                  </a:cubicBezTo>
                  <a:lnTo>
                    <a:pt x="1191270" y="349266"/>
                  </a:lnTo>
                  <a:cubicBezTo>
                    <a:pt x="1201266" y="355664"/>
                    <a:pt x="1245729" y="358008"/>
                    <a:pt x="1255725" y="364406"/>
                  </a:cubicBezTo>
                  <a:lnTo>
                    <a:pt x="1267305" y="406217"/>
                  </a:lnTo>
                  <a:cubicBezTo>
                    <a:pt x="1278313" y="396335"/>
                    <a:pt x="1279184" y="380371"/>
                    <a:pt x="1290192" y="370489"/>
                  </a:cubicBezTo>
                  <a:lnTo>
                    <a:pt x="1317568" y="356845"/>
                  </a:lnTo>
                  <a:lnTo>
                    <a:pt x="1340139" y="416612"/>
                  </a:lnTo>
                  <a:lnTo>
                    <a:pt x="1312606" y="512326"/>
                  </a:lnTo>
                  <a:cubicBezTo>
                    <a:pt x="1328113" y="499514"/>
                    <a:pt x="1351730" y="492786"/>
                    <a:pt x="1367237" y="479974"/>
                  </a:cubicBezTo>
                  <a:lnTo>
                    <a:pt x="1379037" y="452559"/>
                  </a:lnTo>
                  <a:cubicBezTo>
                    <a:pt x="1385457" y="446814"/>
                    <a:pt x="1395561" y="431475"/>
                    <a:pt x="1405759" y="429286"/>
                  </a:cubicBezTo>
                  <a:cubicBezTo>
                    <a:pt x="1415957" y="427097"/>
                    <a:pt x="1431441" y="446520"/>
                    <a:pt x="1440227" y="439424"/>
                  </a:cubicBezTo>
                  <a:cubicBezTo>
                    <a:pt x="1449013" y="432328"/>
                    <a:pt x="1445622" y="408418"/>
                    <a:pt x="1458474" y="402929"/>
                  </a:cubicBezTo>
                  <a:lnTo>
                    <a:pt x="1505175" y="388244"/>
                  </a:lnTo>
                  <a:lnTo>
                    <a:pt x="1584572" y="421159"/>
                  </a:lnTo>
                  <a:cubicBezTo>
                    <a:pt x="1598753" y="432730"/>
                    <a:pt x="1597705" y="446483"/>
                    <a:pt x="1600399" y="457671"/>
                  </a:cubicBezTo>
                  <a:cubicBezTo>
                    <a:pt x="1603094" y="468859"/>
                    <a:pt x="1606146" y="479503"/>
                    <a:pt x="1600739" y="488289"/>
                  </a:cubicBezTo>
                  <a:cubicBezTo>
                    <a:pt x="1590488" y="499034"/>
                    <a:pt x="1568072" y="499641"/>
                    <a:pt x="1557821" y="510386"/>
                  </a:cubicBezTo>
                  <a:cubicBezTo>
                    <a:pt x="1545656" y="525930"/>
                    <a:pt x="1547684" y="547557"/>
                    <a:pt x="1535519" y="563101"/>
                  </a:cubicBezTo>
                  <a:cubicBezTo>
                    <a:pt x="1525381" y="572563"/>
                    <a:pt x="1519299" y="573914"/>
                    <a:pt x="1509161" y="583376"/>
                  </a:cubicBezTo>
                  <a:lnTo>
                    <a:pt x="1493970" y="597429"/>
                  </a:lnTo>
                  <a:cubicBezTo>
                    <a:pt x="1488527" y="607823"/>
                    <a:pt x="1483245" y="618434"/>
                    <a:pt x="1477802" y="628828"/>
                  </a:cubicBezTo>
                  <a:lnTo>
                    <a:pt x="1393604" y="654164"/>
                  </a:lnTo>
                  <a:cubicBezTo>
                    <a:pt x="1390562" y="670622"/>
                    <a:pt x="1387681" y="687296"/>
                    <a:pt x="1384639" y="703753"/>
                  </a:cubicBezTo>
                  <a:cubicBezTo>
                    <a:pt x="1392355" y="714315"/>
                    <a:pt x="1396016" y="737041"/>
                    <a:pt x="1403732" y="747603"/>
                  </a:cubicBezTo>
                  <a:lnTo>
                    <a:pt x="1428393" y="744052"/>
                  </a:lnTo>
                  <a:cubicBezTo>
                    <a:pt x="1433265" y="761498"/>
                    <a:pt x="1406053" y="794582"/>
                    <a:pt x="1417924" y="812483"/>
                  </a:cubicBezTo>
                  <a:cubicBezTo>
                    <a:pt x="1417631" y="830384"/>
                    <a:pt x="1424060" y="840337"/>
                    <a:pt x="1422577" y="867680"/>
                  </a:cubicBezTo>
                  <a:cubicBezTo>
                    <a:pt x="1396965" y="909473"/>
                    <a:pt x="1403848" y="928746"/>
                    <a:pt x="1404969" y="972489"/>
                  </a:cubicBezTo>
                  <a:cubicBezTo>
                    <a:pt x="1403856" y="992350"/>
                    <a:pt x="1399277" y="994490"/>
                    <a:pt x="1405759" y="1003067"/>
                  </a:cubicBezTo>
                  <a:cubicBezTo>
                    <a:pt x="1408932" y="1009515"/>
                    <a:pt x="1421712" y="995531"/>
                    <a:pt x="1428062" y="999012"/>
                  </a:cubicBezTo>
                  <a:cubicBezTo>
                    <a:pt x="1433131" y="999012"/>
                    <a:pt x="1439621" y="1013104"/>
                    <a:pt x="1442254" y="1019288"/>
                  </a:cubicBezTo>
                  <a:cubicBezTo>
                    <a:pt x="1444887" y="1025472"/>
                    <a:pt x="1420881" y="1015506"/>
                    <a:pt x="1417502" y="1019899"/>
                  </a:cubicBezTo>
                  <a:cubicBezTo>
                    <a:pt x="1418994" y="1028481"/>
                    <a:pt x="1436707" y="1037063"/>
                    <a:pt x="1438199" y="1045645"/>
                  </a:cubicBezTo>
                  <a:lnTo>
                    <a:pt x="1433567" y="1081380"/>
                  </a:lnTo>
                  <a:cubicBezTo>
                    <a:pt x="1427870" y="1084229"/>
                    <a:pt x="1423815" y="1061905"/>
                    <a:pt x="1416086" y="1056001"/>
                  </a:cubicBezTo>
                  <a:cubicBezTo>
                    <a:pt x="1408357" y="1050097"/>
                    <a:pt x="1404368" y="1045958"/>
                    <a:pt x="1393604" y="1050229"/>
                  </a:cubicBezTo>
                  <a:lnTo>
                    <a:pt x="1351504" y="1081629"/>
                  </a:lnTo>
                  <a:cubicBezTo>
                    <a:pt x="1356072" y="1085854"/>
                    <a:pt x="1350504" y="1098189"/>
                    <a:pt x="1355072" y="1102414"/>
                  </a:cubicBezTo>
                  <a:lnTo>
                    <a:pt x="1396805" y="1138364"/>
                  </a:lnTo>
                  <a:cubicBezTo>
                    <a:pt x="1399526" y="1165865"/>
                    <a:pt x="1402248" y="1193150"/>
                    <a:pt x="1404969" y="1220652"/>
                  </a:cubicBezTo>
                  <a:lnTo>
                    <a:pt x="1379037" y="1226499"/>
                  </a:lnTo>
                  <a:cubicBezTo>
                    <a:pt x="1376465" y="1230447"/>
                    <a:pt x="1374610" y="1243731"/>
                    <a:pt x="1379402" y="1252449"/>
                  </a:cubicBezTo>
                  <a:cubicBezTo>
                    <a:pt x="1384194" y="1261167"/>
                    <a:pt x="1403882" y="1268065"/>
                    <a:pt x="1407787" y="1278806"/>
                  </a:cubicBezTo>
                  <a:lnTo>
                    <a:pt x="1412972" y="1308787"/>
                  </a:lnTo>
                  <a:cubicBezTo>
                    <a:pt x="1377723" y="1306806"/>
                    <a:pt x="1374520" y="1313372"/>
                    <a:pt x="1339271" y="1311391"/>
                  </a:cubicBezTo>
                  <a:cubicBezTo>
                    <a:pt x="1374701" y="1331313"/>
                    <a:pt x="1350010" y="1330658"/>
                    <a:pt x="1385440" y="1350580"/>
                  </a:cubicBezTo>
                  <a:cubicBezTo>
                    <a:pt x="1381598" y="1360108"/>
                    <a:pt x="1377916" y="1369420"/>
                    <a:pt x="1374075" y="1378948"/>
                  </a:cubicBezTo>
                  <a:lnTo>
                    <a:pt x="1340139" y="1389559"/>
                  </a:lnTo>
                  <a:lnTo>
                    <a:pt x="1291321" y="1389648"/>
                  </a:lnTo>
                  <a:cubicBezTo>
                    <a:pt x="1302434" y="1404064"/>
                    <a:pt x="1343959" y="1404287"/>
                    <a:pt x="1355072" y="1418703"/>
                  </a:cubicBezTo>
                  <a:lnTo>
                    <a:pt x="1336937" y="1446294"/>
                  </a:lnTo>
                  <a:lnTo>
                    <a:pt x="1336937" y="1482241"/>
                  </a:lnTo>
                  <a:cubicBezTo>
                    <a:pt x="1327438" y="1479985"/>
                    <a:pt x="1326049" y="1463537"/>
                    <a:pt x="1316550" y="1461281"/>
                  </a:cubicBezTo>
                  <a:lnTo>
                    <a:pt x="1244619" y="1469918"/>
                  </a:lnTo>
                  <a:cubicBezTo>
                    <a:pt x="1240778" y="1477280"/>
                    <a:pt x="1303495" y="1471440"/>
                    <a:pt x="1299654" y="1478802"/>
                  </a:cubicBezTo>
                  <a:lnTo>
                    <a:pt x="1320395" y="1497344"/>
                  </a:lnTo>
                  <a:lnTo>
                    <a:pt x="1340139" y="1538977"/>
                  </a:lnTo>
                  <a:cubicBezTo>
                    <a:pt x="1343981" y="1558899"/>
                    <a:pt x="1347662" y="1578821"/>
                    <a:pt x="1351504" y="1598744"/>
                  </a:cubicBezTo>
                  <a:lnTo>
                    <a:pt x="1301241" y="1612170"/>
                  </a:lnTo>
                  <a:cubicBezTo>
                    <a:pt x="1294838" y="1602641"/>
                    <a:pt x="1301094" y="1578375"/>
                    <a:pt x="1294691" y="1568847"/>
                  </a:cubicBezTo>
                  <a:lnTo>
                    <a:pt x="1239773" y="1528582"/>
                  </a:lnTo>
                  <a:cubicBezTo>
                    <a:pt x="1232603" y="1526874"/>
                    <a:pt x="1257729" y="1550000"/>
                    <a:pt x="1259780" y="1556573"/>
                  </a:cubicBezTo>
                  <a:cubicBezTo>
                    <a:pt x="1261831" y="1563146"/>
                    <a:pt x="1252946" y="1566138"/>
                    <a:pt x="1252079" y="1568019"/>
                  </a:cubicBezTo>
                  <a:cubicBezTo>
                    <a:pt x="1250171" y="1568513"/>
                    <a:pt x="1248423" y="1569628"/>
                    <a:pt x="1246470" y="1569888"/>
                  </a:cubicBezTo>
                  <a:cubicBezTo>
                    <a:pt x="1226670" y="1572528"/>
                    <a:pt x="1182878" y="1573248"/>
                    <a:pt x="1170270" y="1573698"/>
                  </a:cubicBezTo>
                  <a:cubicBezTo>
                    <a:pt x="1168365" y="1574968"/>
                    <a:pt x="1164555" y="1575218"/>
                    <a:pt x="1164555" y="1577508"/>
                  </a:cubicBezTo>
                  <a:cubicBezTo>
                    <a:pt x="1164555" y="1579516"/>
                    <a:pt x="1165650" y="1575399"/>
                    <a:pt x="1170270" y="1579413"/>
                  </a:cubicBezTo>
                  <a:cubicBezTo>
                    <a:pt x="1174890" y="1583427"/>
                    <a:pt x="1180208" y="1600958"/>
                    <a:pt x="1192273" y="1601593"/>
                  </a:cubicBezTo>
                  <a:cubicBezTo>
                    <a:pt x="1198460" y="1603897"/>
                    <a:pt x="1200262" y="1595347"/>
                    <a:pt x="1207390" y="1593238"/>
                  </a:cubicBezTo>
                  <a:cubicBezTo>
                    <a:pt x="1214518" y="1591129"/>
                    <a:pt x="1231055" y="1588440"/>
                    <a:pt x="1235040" y="1588938"/>
                  </a:cubicBezTo>
                  <a:lnTo>
                    <a:pt x="1250280" y="1590843"/>
                  </a:lnTo>
                  <a:lnTo>
                    <a:pt x="1258955" y="1590054"/>
                  </a:lnTo>
                  <a:cubicBezTo>
                    <a:pt x="1259173" y="1590413"/>
                    <a:pt x="1259240" y="1590792"/>
                    <a:pt x="1259302" y="1591164"/>
                  </a:cubicBezTo>
                  <a:cubicBezTo>
                    <a:pt x="1216135" y="1605057"/>
                    <a:pt x="1234926" y="1606130"/>
                    <a:pt x="1191759" y="1620023"/>
                  </a:cubicBezTo>
                  <a:lnTo>
                    <a:pt x="1166879" y="1635586"/>
                  </a:lnTo>
                  <a:lnTo>
                    <a:pt x="1257621" y="1618472"/>
                  </a:lnTo>
                  <a:cubicBezTo>
                    <a:pt x="1259938" y="1617928"/>
                    <a:pt x="1230907" y="1644395"/>
                    <a:pt x="1233224" y="1643851"/>
                  </a:cubicBezTo>
                  <a:lnTo>
                    <a:pt x="1332135" y="1637506"/>
                  </a:lnTo>
                  <a:cubicBezTo>
                    <a:pt x="1317478" y="1649051"/>
                    <a:pt x="1296739" y="1656540"/>
                    <a:pt x="1282082" y="1668085"/>
                  </a:cubicBezTo>
                  <a:lnTo>
                    <a:pt x="1264104" y="1697273"/>
                  </a:lnTo>
                  <a:cubicBezTo>
                    <a:pt x="1253877" y="1705791"/>
                    <a:pt x="1237567" y="1712282"/>
                    <a:pt x="1227340" y="1720800"/>
                  </a:cubicBezTo>
                  <a:lnTo>
                    <a:pt x="1191270" y="1751193"/>
                  </a:lnTo>
                  <a:lnTo>
                    <a:pt x="1113634" y="1771981"/>
                  </a:lnTo>
                  <a:lnTo>
                    <a:pt x="1072462" y="1751026"/>
                  </a:lnTo>
                  <a:lnTo>
                    <a:pt x="1079220" y="1780778"/>
                  </a:lnTo>
                  <a:cubicBezTo>
                    <a:pt x="1077324" y="1788919"/>
                    <a:pt x="1062418" y="1788917"/>
                    <a:pt x="1055003" y="1795817"/>
                  </a:cubicBezTo>
                  <a:cubicBezTo>
                    <a:pt x="1047588" y="1802717"/>
                    <a:pt x="1041097" y="1812098"/>
                    <a:pt x="1034728" y="1822175"/>
                  </a:cubicBezTo>
                  <a:lnTo>
                    <a:pt x="1022872" y="1860333"/>
                  </a:lnTo>
                  <a:cubicBezTo>
                    <a:pt x="1018714" y="1865185"/>
                    <a:pt x="1004418" y="1865983"/>
                    <a:pt x="1000260" y="1870835"/>
                  </a:cubicBezTo>
                  <a:lnTo>
                    <a:pt x="967967" y="1902126"/>
                  </a:lnTo>
                  <a:lnTo>
                    <a:pt x="898604" y="1929534"/>
                  </a:lnTo>
                  <a:lnTo>
                    <a:pt x="893725" y="1889130"/>
                  </a:lnTo>
                  <a:lnTo>
                    <a:pt x="877205" y="1944567"/>
                  </a:lnTo>
                  <a:cubicBezTo>
                    <a:pt x="873619" y="1952429"/>
                    <a:pt x="878142" y="1960292"/>
                    <a:pt x="874556" y="1968154"/>
                  </a:cubicBezTo>
                  <a:lnTo>
                    <a:pt x="852730" y="1986401"/>
                  </a:lnTo>
                  <a:cubicBezTo>
                    <a:pt x="852532" y="1996788"/>
                    <a:pt x="837706" y="1962259"/>
                    <a:pt x="837508" y="1972646"/>
                  </a:cubicBezTo>
                  <a:lnTo>
                    <a:pt x="850580" y="2010262"/>
                  </a:lnTo>
                  <a:cubicBezTo>
                    <a:pt x="845137" y="2022172"/>
                    <a:pt x="864185" y="2019890"/>
                    <a:pt x="858742" y="2031800"/>
                  </a:cubicBezTo>
                  <a:cubicBezTo>
                    <a:pt x="849145" y="2038970"/>
                    <a:pt x="837520" y="2040057"/>
                    <a:pt x="827923" y="2047227"/>
                  </a:cubicBezTo>
                  <a:lnTo>
                    <a:pt x="818426" y="2068318"/>
                  </a:lnTo>
                  <a:cubicBezTo>
                    <a:pt x="822268" y="2081311"/>
                    <a:pt x="803891" y="2113260"/>
                    <a:pt x="807733" y="2126253"/>
                  </a:cubicBezTo>
                  <a:cubicBezTo>
                    <a:pt x="803891" y="2140112"/>
                    <a:pt x="800210" y="2154187"/>
                    <a:pt x="796368" y="2168046"/>
                  </a:cubicBezTo>
                  <a:cubicBezTo>
                    <a:pt x="792526" y="2184504"/>
                    <a:pt x="794559" y="2212392"/>
                    <a:pt x="790718" y="2228849"/>
                  </a:cubicBezTo>
                  <a:cubicBezTo>
                    <a:pt x="787191" y="2240139"/>
                    <a:pt x="785062" y="2248541"/>
                    <a:pt x="779263" y="2249976"/>
                  </a:cubicBezTo>
                  <a:cubicBezTo>
                    <a:pt x="773464" y="2251411"/>
                    <a:pt x="760774" y="2240518"/>
                    <a:pt x="755923" y="2237457"/>
                  </a:cubicBezTo>
                  <a:lnTo>
                    <a:pt x="746105" y="2217419"/>
                  </a:lnTo>
                  <a:cubicBezTo>
                    <a:pt x="737983" y="2209855"/>
                    <a:pt x="719180" y="2219383"/>
                    <a:pt x="711058" y="2211819"/>
                  </a:cubicBezTo>
                  <a:lnTo>
                    <a:pt x="681193" y="2178657"/>
                  </a:lnTo>
                  <a:lnTo>
                    <a:pt x="655503" y="2178657"/>
                  </a:lnTo>
                  <a:lnTo>
                    <a:pt x="627970" y="2150073"/>
                  </a:lnTo>
                  <a:cubicBezTo>
                    <a:pt x="621562" y="2141357"/>
                    <a:pt x="617612" y="2121231"/>
                    <a:pt x="614918" y="2113544"/>
                  </a:cubicBezTo>
                  <a:cubicBezTo>
                    <a:pt x="611318" y="2103183"/>
                    <a:pt x="625051" y="2092710"/>
                    <a:pt x="617054" y="2083633"/>
                  </a:cubicBezTo>
                  <a:cubicBezTo>
                    <a:pt x="609057" y="2074556"/>
                    <a:pt x="589726" y="2075463"/>
                    <a:pt x="588302" y="2067629"/>
                  </a:cubicBezTo>
                  <a:cubicBezTo>
                    <a:pt x="579370" y="2055160"/>
                    <a:pt x="606759" y="2053372"/>
                    <a:pt x="597827" y="2040903"/>
                  </a:cubicBezTo>
                  <a:cubicBezTo>
                    <a:pt x="589993" y="2035918"/>
                    <a:pt x="575750" y="2041616"/>
                    <a:pt x="567916" y="2036631"/>
                  </a:cubicBezTo>
                  <a:lnTo>
                    <a:pt x="549410" y="2013101"/>
                  </a:lnTo>
                  <a:cubicBezTo>
                    <a:pt x="545568" y="2001624"/>
                    <a:pt x="561114" y="1998693"/>
                    <a:pt x="557272" y="1987216"/>
                  </a:cubicBezTo>
                  <a:cubicBezTo>
                    <a:pt x="555015" y="1978675"/>
                    <a:pt x="534267" y="1987176"/>
                    <a:pt x="533733" y="1978947"/>
                  </a:cubicBezTo>
                  <a:cubicBezTo>
                    <a:pt x="533200" y="1970718"/>
                    <a:pt x="556452" y="1961271"/>
                    <a:pt x="549798" y="1946389"/>
                  </a:cubicBezTo>
                  <a:cubicBezTo>
                    <a:pt x="543731" y="1937301"/>
                    <a:pt x="522708" y="1943169"/>
                    <a:pt x="516641" y="1934081"/>
                  </a:cubicBezTo>
                  <a:lnTo>
                    <a:pt x="513037" y="1896063"/>
                  </a:lnTo>
                  <a:cubicBezTo>
                    <a:pt x="516879" y="1881554"/>
                    <a:pt x="520560" y="1867262"/>
                    <a:pt x="524402" y="1852754"/>
                  </a:cubicBezTo>
                  <a:cubicBezTo>
                    <a:pt x="517999" y="1844741"/>
                    <a:pt x="511436" y="1836946"/>
                    <a:pt x="505033" y="1828933"/>
                  </a:cubicBezTo>
                  <a:cubicBezTo>
                    <a:pt x="514158" y="1804897"/>
                    <a:pt x="523442" y="1781076"/>
                    <a:pt x="532566" y="1757040"/>
                  </a:cubicBezTo>
                  <a:lnTo>
                    <a:pt x="569703" y="1733219"/>
                  </a:lnTo>
                  <a:cubicBezTo>
                    <a:pt x="574025" y="1723691"/>
                    <a:pt x="578347" y="1714380"/>
                    <a:pt x="582669" y="1704852"/>
                  </a:cubicBezTo>
                  <a:cubicBezTo>
                    <a:pt x="583790" y="1686878"/>
                    <a:pt x="584750" y="1668905"/>
                    <a:pt x="585871" y="1650931"/>
                  </a:cubicBezTo>
                  <a:lnTo>
                    <a:pt x="555136" y="1673452"/>
                  </a:lnTo>
                  <a:lnTo>
                    <a:pt x="521824" y="1652087"/>
                  </a:lnTo>
                  <a:lnTo>
                    <a:pt x="485504" y="1622564"/>
                  </a:lnTo>
                  <a:cubicBezTo>
                    <a:pt x="488226" y="1611087"/>
                    <a:pt x="490947" y="1599826"/>
                    <a:pt x="493668" y="1588349"/>
                  </a:cubicBezTo>
                  <a:lnTo>
                    <a:pt x="559657" y="1628667"/>
                  </a:lnTo>
                  <a:lnTo>
                    <a:pt x="574505" y="1606106"/>
                  </a:lnTo>
                  <a:lnTo>
                    <a:pt x="527604" y="1555434"/>
                  </a:lnTo>
                  <a:lnTo>
                    <a:pt x="505033" y="1531397"/>
                  </a:lnTo>
                  <a:lnTo>
                    <a:pt x="479101" y="1542008"/>
                  </a:lnTo>
                  <a:cubicBezTo>
                    <a:pt x="471578" y="1535945"/>
                    <a:pt x="463894" y="1530098"/>
                    <a:pt x="456371" y="1524035"/>
                  </a:cubicBezTo>
                  <a:cubicBezTo>
                    <a:pt x="454021" y="1516325"/>
                    <a:pt x="473025" y="1508235"/>
                    <a:pt x="475139" y="1499803"/>
                  </a:cubicBezTo>
                  <a:cubicBezTo>
                    <a:pt x="477253" y="1491372"/>
                    <a:pt x="465640" y="1481183"/>
                    <a:pt x="469057" y="1473446"/>
                  </a:cubicBezTo>
                  <a:cubicBezTo>
                    <a:pt x="472474" y="1465709"/>
                    <a:pt x="486542" y="1457821"/>
                    <a:pt x="485504" y="1449326"/>
                  </a:cubicBezTo>
                  <a:lnTo>
                    <a:pt x="470938" y="1422474"/>
                  </a:lnTo>
                  <a:cubicBezTo>
                    <a:pt x="467608" y="1411756"/>
                    <a:pt x="476442" y="1396982"/>
                    <a:pt x="473112" y="1386264"/>
                  </a:cubicBezTo>
                  <a:lnTo>
                    <a:pt x="448367" y="1361191"/>
                  </a:lnTo>
                  <a:cubicBezTo>
                    <a:pt x="442647" y="1345694"/>
                    <a:pt x="451754" y="1340183"/>
                    <a:pt x="446754" y="1329494"/>
                  </a:cubicBezTo>
                  <a:cubicBezTo>
                    <a:pt x="441754" y="1318805"/>
                    <a:pt x="421533" y="1306965"/>
                    <a:pt x="418369" y="1297054"/>
                  </a:cubicBezTo>
                  <a:cubicBezTo>
                    <a:pt x="418124" y="1288044"/>
                    <a:pt x="417878" y="1279035"/>
                    <a:pt x="417633" y="1270025"/>
                  </a:cubicBezTo>
                  <a:lnTo>
                    <a:pt x="383537" y="1234078"/>
                  </a:lnTo>
                  <a:lnTo>
                    <a:pt x="383537" y="1192284"/>
                  </a:lnTo>
                  <a:lnTo>
                    <a:pt x="314065" y="1135332"/>
                  </a:lnTo>
                  <a:cubicBezTo>
                    <a:pt x="304904" y="1133145"/>
                    <a:pt x="295743" y="1124876"/>
                    <a:pt x="286582" y="1122689"/>
                  </a:cubicBezTo>
                  <a:lnTo>
                    <a:pt x="260600" y="1127970"/>
                  </a:lnTo>
                  <a:cubicBezTo>
                    <a:pt x="249662" y="1128913"/>
                    <a:pt x="236695" y="1119719"/>
                    <a:pt x="225757" y="1120662"/>
                  </a:cubicBezTo>
                  <a:lnTo>
                    <a:pt x="187767" y="1131001"/>
                  </a:lnTo>
                  <a:cubicBezTo>
                    <a:pt x="179480" y="1133637"/>
                    <a:pt x="163082" y="1126136"/>
                    <a:pt x="154795" y="1128772"/>
                  </a:cubicBezTo>
                  <a:lnTo>
                    <a:pt x="126298" y="1142911"/>
                  </a:lnTo>
                  <a:cubicBezTo>
                    <a:pt x="113707" y="1140512"/>
                    <a:pt x="104345" y="1127800"/>
                    <a:pt x="102080" y="1118634"/>
                  </a:cubicBezTo>
                  <a:cubicBezTo>
                    <a:pt x="99815" y="1109468"/>
                    <a:pt x="117778" y="1096363"/>
                    <a:pt x="112709" y="1087915"/>
                  </a:cubicBezTo>
                  <a:cubicBezTo>
                    <a:pt x="103604" y="1076773"/>
                    <a:pt x="92239" y="1073427"/>
                    <a:pt x="81805" y="1065919"/>
                  </a:cubicBezTo>
                  <a:cubicBezTo>
                    <a:pt x="71371" y="1058411"/>
                    <a:pt x="42359" y="1054137"/>
                    <a:pt x="50103" y="1042867"/>
                  </a:cubicBezTo>
                  <a:lnTo>
                    <a:pt x="118135" y="1008436"/>
                  </a:lnTo>
                  <a:lnTo>
                    <a:pt x="168398" y="1000856"/>
                  </a:lnTo>
                  <a:lnTo>
                    <a:pt x="181575" y="975528"/>
                  </a:lnTo>
                  <a:cubicBezTo>
                    <a:pt x="111897" y="987850"/>
                    <a:pt x="107391" y="957460"/>
                    <a:pt x="58267" y="972489"/>
                  </a:cubicBezTo>
                  <a:cubicBezTo>
                    <a:pt x="36570" y="969645"/>
                    <a:pt x="36657" y="959786"/>
                    <a:pt x="33146" y="954407"/>
                  </a:cubicBezTo>
                  <a:cubicBezTo>
                    <a:pt x="29635" y="949028"/>
                    <a:pt x="43620" y="943594"/>
                    <a:pt x="37200" y="940215"/>
                  </a:cubicBezTo>
                  <a:cubicBezTo>
                    <a:pt x="29766" y="936160"/>
                    <a:pt x="20305" y="942242"/>
                    <a:pt x="12871" y="938187"/>
                  </a:cubicBezTo>
                  <a:lnTo>
                    <a:pt x="0" y="926148"/>
                  </a:lnTo>
                  <a:cubicBezTo>
                    <a:pt x="1121" y="910773"/>
                    <a:pt x="2081" y="895181"/>
                    <a:pt x="3202" y="879806"/>
                  </a:cubicBezTo>
                  <a:cubicBezTo>
                    <a:pt x="28051" y="866151"/>
                    <a:pt x="56956" y="860605"/>
                    <a:pt x="81805" y="846950"/>
                  </a:cubicBezTo>
                  <a:lnTo>
                    <a:pt x="103568" y="823071"/>
                  </a:lnTo>
                  <a:cubicBezTo>
                    <a:pt x="113210" y="820217"/>
                    <a:pt x="118796" y="811282"/>
                    <a:pt x="128438" y="808428"/>
                  </a:cubicBezTo>
                  <a:cubicBezTo>
                    <a:pt x="137900" y="808428"/>
                    <a:pt x="147361" y="800318"/>
                    <a:pt x="156823" y="800318"/>
                  </a:cubicBezTo>
                  <a:lnTo>
                    <a:pt x="191448" y="806376"/>
                  </a:lnTo>
                  <a:cubicBezTo>
                    <a:pt x="194169" y="791001"/>
                    <a:pt x="217750" y="685491"/>
                    <a:pt x="220471" y="670116"/>
                  </a:cubicBezTo>
                  <a:cubicBezTo>
                    <a:pt x="222134" y="647142"/>
                    <a:pt x="212711" y="658658"/>
                    <a:pt x="203455" y="656366"/>
                  </a:cubicBezTo>
                  <a:cubicBezTo>
                    <a:pt x="194199" y="654074"/>
                    <a:pt x="174000" y="662707"/>
                    <a:pt x="164933" y="656366"/>
                  </a:cubicBezTo>
                  <a:lnTo>
                    <a:pt x="147029" y="630485"/>
                  </a:lnTo>
                  <a:cubicBezTo>
                    <a:pt x="147029" y="621699"/>
                    <a:pt x="151569" y="610553"/>
                    <a:pt x="158850" y="597568"/>
                  </a:cubicBezTo>
                  <a:cubicBezTo>
                    <a:pt x="163186" y="587689"/>
                    <a:pt x="181924" y="586819"/>
                    <a:pt x="187235" y="579321"/>
                  </a:cubicBezTo>
                  <a:cubicBezTo>
                    <a:pt x="192546" y="571823"/>
                    <a:pt x="182942" y="555042"/>
                    <a:pt x="190714" y="552578"/>
                  </a:cubicBezTo>
                  <a:lnTo>
                    <a:pt x="219675" y="556428"/>
                  </a:lnTo>
                  <a:cubicBezTo>
                    <a:pt x="219675" y="553253"/>
                    <a:pt x="231105" y="563413"/>
                    <a:pt x="231105" y="560238"/>
                  </a:cubicBezTo>
                  <a:lnTo>
                    <a:pt x="214945" y="530290"/>
                  </a:lnTo>
                  <a:lnTo>
                    <a:pt x="258147" y="477659"/>
                  </a:lnTo>
                  <a:cubicBezTo>
                    <a:pt x="254306" y="453190"/>
                    <a:pt x="279009" y="435018"/>
                    <a:pt x="275167" y="410548"/>
                  </a:cubicBezTo>
                  <a:lnTo>
                    <a:pt x="302915" y="386510"/>
                  </a:lnTo>
                  <a:cubicBezTo>
                    <a:pt x="327207" y="387252"/>
                    <a:pt x="335280" y="412324"/>
                    <a:pt x="359572" y="413066"/>
                  </a:cubicBezTo>
                  <a:lnTo>
                    <a:pt x="376442" y="406913"/>
                  </a:lnTo>
                  <a:lnTo>
                    <a:pt x="320194" y="370264"/>
                  </a:lnTo>
                  <a:cubicBezTo>
                    <a:pt x="316707" y="361828"/>
                    <a:pt x="343210" y="353894"/>
                    <a:pt x="353490" y="350214"/>
                  </a:cubicBezTo>
                  <a:cubicBezTo>
                    <a:pt x="363770" y="346534"/>
                    <a:pt x="376130" y="352579"/>
                    <a:pt x="381875" y="348186"/>
                  </a:cubicBezTo>
                  <a:cubicBezTo>
                    <a:pt x="395534" y="341465"/>
                    <a:pt x="382889" y="335346"/>
                    <a:pt x="389985" y="329939"/>
                  </a:cubicBezTo>
                  <a:cubicBezTo>
                    <a:pt x="397081" y="324533"/>
                    <a:pt x="417356" y="306623"/>
                    <a:pt x="424452" y="315747"/>
                  </a:cubicBezTo>
                  <a:cubicBezTo>
                    <a:pt x="431548" y="324871"/>
                    <a:pt x="431202" y="385226"/>
                    <a:pt x="444727" y="384681"/>
                  </a:cubicBezTo>
                  <a:lnTo>
                    <a:pt x="471135" y="377358"/>
                  </a:lnTo>
                  <a:cubicBezTo>
                    <a:pt x="470501" y="356534"/>
                    <a:pt x="469866" y="335709"/>
                    <a:pt x="469232" y="314885"/>
                  </a:cubicBezTo>
                  <a:cubicBezTo>
                    <a:pt x="482690" y="332744"/>
                    <a:pt x="486011" y="356685"/>
                    <a:pt x="499469" y="374544"/>
                  </a:cubicBezTo>
                  <a:lnTo>
                    <a:pt x="524456" y="372300"/>
                  </a:lnTo>
                  <a:cubicBezTo>
                    <a:pt x="530319" y="355476"/>
                    <a:pt x="515907" y="320405"/>
                    <a:pt x="517716" y="297499"/>
                  </a:cubicBezTo>
                  <a:cubicBezTo>
                    <a:pt x="535288" y="296147"/>
                    <a:pt x="530557" y="274521"/>
                    <a:pt x="548129" y="273169"/>
                  </a:cubicBezTo>
                  <a:lnTo>
                    <a:pt x="588272" y="294558"/>
                  </a:lnTo>
                  <a:cubicBezTo>
                    <a:pt x="601248" y="307703"/>
                    <a:pt x="608143" y="324904"/>
                    <a:pt x="621119" y="338049"/>
                  </a:cubicBezTo>
                  <a:lnTo>
                    <a:pt x="661906" y="359876"/>
                  </a:lnTo>
                  <a:cubicBezTo>
                    <a:pt x="662503" y="362062"/>
                    <a:pt x="657017" y="372358"/>
                    <a:pt x="657614" y="374544"/>
                  </a:cubicBezTo>
                  <a:lnTo>
                    <a:pt x="729188" y="415368"/>
                  </a:lnTo>
                  <a:lnTo>
                    <a:pt x="733993" y="404703"/>
                  </a:lnTo>
                  <a:lnTo>
                    <a:pt x="697548" y="335840"/>
                  </a:lnTo>
                  <a:cubicBezTo>
                    <a:pt x="691577" y="317297"/>
                    <a:pt x="705037" y="304374"/>
                    <a:pt x="704246" y="291417"/>
                  </a:cubicBezTo>
                  <a:cubicBezTo>
                    <a:pt x="703455" y="278460"/>
                    <a:pt x="684014" y="272967"/>
                    <a:pt x="678607" y="260126"/>
                  </a:cubicBezTo>
                  <a:cubicBezTo>
                    <a:pt x="684450" y="251633"/>
                    <a:pt x="659881" y="224892"/>
                    <a:pt x="665724" y="216399"/>
                  </a:cubicBezTo>
                  <a:cubicBezTo>
                    <a:pt x="673376" y="207421"/>
                    <a:pt x="724522" y="221468"/>
                    <a:pt x="746824" y="218427"/>
                  </a:cubicBezTo>
                  <a:cubicBezTo>
                    <a:pt x="762030" y="214372"/>
                    <a:pt x="752907" y="209641"/>
                    <a:pt x="754934" y="204234"/>
                  </a:cubicBezTo>
                  <a:cubicBezTo>
                    <a:pt x="756961" y="198827"/>
                    <a:pt x="771744" y="198792"/>
                    <a:pt x="758988" y="198152"/>
                  </a:cubicBezTo>
                  <a:lnTo>
                    <a:pt x="680426" y="188229"/>
                  </a:lnTo>
                  <a:cubicBezTo>
                    <a:pt x="669275" y="180119"/>
                    <a:pt x="672567" y="183657"/>
                    <a:pt x="675861" y="169767"/>
                  </a:cubicBezTo>
                  <a:cubicBezTo>
                    <a:pt x="679155" y="161283"/>
                    <a:pt x="697488" y="149154"/>
                    <a:pt x="706274" y="141382"/>
                  </a:cubicBezTo>
                  <a:cubicBezTo>
                    <a:pt x="715060" y="133610"/>
                    <a:pt x="719790" y="125162"/>
                    <a:pt x="728576" y="123135"/>
                  </a:cubicBezTo>
                  <a:cubicBezTo>
                    <a:pt x="738714" y="125162"/>
                    <a:pt x="742768" y="137327"/>
                    <a:pt x="752906" y="139354"/>
                  </a:cubicBezTo>
                  <a:cubicBezTo>
                    <a:pt x="768450" y="141382"/>
                    <a:pt x="757636" y="88666"/>
                    <a:pt x="773180" y="90694"/>
                  </a:cubicBezTo>
                  <a:lnTo>
                    <a:pt x="813731" y="108943"/>
                  </a:lnTo>
                  <a:cubicBezTo>
                    <a:pt x="807145" y="99328"/>
                    <a:pt x="817110" y="97454"/>
                    <a:pt x="815758" y="88668"/>
                  </a:cubicBezTo>
                  <a:cubicBezTo>
                    <a:pt x="825220" y="79206"/>
                    <a:pt x="814406" y="69745"/>
                    <a:pt x="823868" y="60283"/>
                  </a:cubicBezTo>
                  <a:lnTo>
                    <a:pt x="856985" y="120333"/>
                  </a:lnTo>
                  <a:cubicBezTo>
                    <a:pt x="862949" y="122153"/>
                    <a:pt x="861828" y="95296"/>
                    <a:pt x="866446" y="82585"/>
                  </a:cubicBezTo>
                  <a:cubicBezTo>
                    <a:pt x="871064" y="69874"/>
                    <a:pt x="852253" y="51498"/>
                    <a:pt x="860363" y="42036"/>
                  </a:cubicBezTo>
                  <a:cubicBezTo>
                    <a:pt x="868473" y="32574"/>
                    <a:pt x="893479" y="26153"/>
                    <a:pt x="909023" y="19732"/>
                  </a:cubicBezTo>
                  <a:cubicBezTo>
                    <a:pt x="924567" y="13311"/>
                    <a:pt x="933613" y="24501"/>
                    <a:pt x="949573" y="21760"/>
                  </a:cubicBezTo>
                  <a:cubicBezTo>
                    <a:pt x="965533" y="19019"/>
                    <a:pt x="962215" y="-9514"/>
                    <a:pt x="1004783" y="328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Freeform 132">
              <a:extLst>
                <a:ext uri="{FF2B5EF4-FFF2-40B4-BE49-F238E27FC236}">
                  <a16:creationId xmlns:a16="http://schemas.microsoft.com/office/drawing/2014/main" id="{F94384F1-0279-430D-9B28-E1F8E76B8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0032" y="4153354"/>
              <a:ext cx="77607" cy="81136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Freeform 136">
              <a:extLst>
                <a:ext uri="{FF2B5EF4-FFF2-40B4-BE49-F238E27FC236}">
                  <a16:creationId xmlns:a16="http://schemas.microsoft.com/office/drawing/2014/main" id="{BA3E2874-E305-4A38-8852-494EFE98A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5299" y="4189806"/>
              <a:ext cx="116411" cy="58793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9" name="Freeform 138">
              <a:extLst>
                <a:ext uri="{FF2B5EF4-FFF2-40B4-BE49-F238E27FC236}">
                  <a16:creationId xmlns:a16="http://schemas.microsoft.com/office/drawing/2014/main" id="{277B5800-2A2E-4205-8941-D4A3FED25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501922"/>
              <a:ext cx="109356" cy="105829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0" name="Freeform 140">
              <a:extLst>
                <a:ext uri="{FF2B5EF4-FFF2-40B4-BE49-F238E27FC236}">
                  <a16:creationId xmlns:a16="http://schemas.microsoft.com/office/drawing/2014/main" id="{5EC8FBCA-6E86-4FB6-BB64-8BA30E88D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8682" y="4112199"/>
              <a:ext cx="52915" cy="3880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1E6B1BF8-B219-4ADC-B99B-65085D128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82" y="3440776"/>
              <a:ext cx="124642" cy="81136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7AFFB44B-42D0-4959-8ECC-367F962B87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2831" y="4393231"/>
              <a:ext cx="890449" cy="299847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3" name="Freeform 148">
              <a:extLst>
                <a:ext uri="{FF2B5EF4-FFF2-40B4-BE49-F238E27FC236}">
                  <a16:creationId xmlns:a16="http://schemas.microsoft.com/office/drawing/2014/main" id="{3F484ED0-B653-4F76-A958-7110911AA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5114" y="3250721"/>
              <a:ext cx="75256" cy="101866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  <a:gd name="connsiteX0" fmla="*/ 6719 w 10000"/>
                <a:gd name="connsiteY0" fmla="*/ 820 h 9315"/>
                <a:gd name="connsiteX1" fmla="*/ 6719 w 10000"/>
                <a:gd name="connsiteY1" fmla="*/ 820 h 9315"/>
                <a:gd name="connsiteX2" fmla="*/ 6250 w 10000"/>
                <a:gd name="connsiteY2" fmla="*/ 2433 h 9315"/>
                <a:gd name="connsiteX3" fmla="*/ 7813 w 10000"/>
                <a:gd name="connsiteY3" fmla="*/ 2433 h 9315"/>
                <a:gd name="connsiteX4" fmla="*/ 9688 w 10000"/>
                <a:gd name="connsiteY4" fmla="*/ 3186 h 9315"/>
                <a:gd name="connsiteX5" fmla="*/ 10000 w 10000"/>
                <a:gd name="connsiteY5" fmla="*/ 5229 h 9315"/>
                <a:gd name="connsiteX6" fmla="*/ 8125 w 10000"/>
                <a:gd name="connsiteY6" fmla="*/ 7702 h 9315"/>
                <a:gd name="connsiteX7" fmla="*/ 3750 w 10000"/>
                <a:gd name="connsiteY7" fmla="*/ 9315 h 9315"/>
                <a:gd name="connsiteX8" fmla="*/ 0 w 10000"/>
                <a:gd name="connsiteY8" fmla="*/ 8992 h 9315"/>
                <a:gd name="connsiteX9" fmla="*/ 2188 w 10000"/>
                <a:gd name="connsiteY9" fmla="*/ 5982 h 9315"/>
                <a:gd name="connsiteX10" fmla="*/ 781 w 10000"/>
                <a:gd name="connsiteY10" fmla="*/ 3186 h 9315"/>
                <a:gd name="connsiteX11" fmla="*/ 4531 w 10000"/>
                <a:gd name="connsiteY11" fmla="*/ 605 h 9315"/>
                <a:gd name="connsiteX12" fmla="*/ 6848 w 10000"/>
                <a:gd name="connsiteY12" fmla="*/ 0 h 9315"/>
                <a:gd name="connsiteX13" fmla="*/ 6719 w 10000"/>
                <a:gd name="connsiteY13" fmla="*/ 820 h 9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0" h="9315">
                  <a:moveTo>
                    <a:pt x="6719" y="820"/>
                  </a:moveTo>
                  <a:lnTo>
                    <a:pt x="6719" y="820"/>
                  </a:lnTo>
                  <a:lnTo>
                    <a:pt x="6250" y="2433"/>
                  </a:lnTo>
                  <a:lnTo>
                    <a:pt x="7813" y="2433"/>
                  </a:lnTo>
                  <a:lnTo>
                    <a:pt x="9688" y="3186"/>
                  </a:lnTo>
                  <a:lnTo>
                    <a:pt x="10000" y="5229"/>
                  </a:lnTo>
                  <a:lnTo>
                    <a:pt x="8125" y="7702"/>
                  </a:lnTo>
                  <a:lnTo>
                    <a:pt x="3750" y="9315"/>
                  </a:lnTo>
                  <a:lnTo>
                    <a:pt x="0" y="8992"/>
                  </a:lnTo>
                  <a:lnTo>
                    <a:pt x="2188" y="5982"/>
                  </a:lnTo>
                  <a:lnTo>
                    <a:pt x="781" y="3186"/>
                  </a:lnTo>
                  <a:lnTo>
                    <a:pt x="4531" y="605"/>
                  </a:lnTo>
                  <a:lnTo>
                    <a:pt x="6848" y="0"/>
                  </a:lnTo>
                  <a:lnTo>
                    <a:pt x="6719" y="82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4" name="Freeform 154">
              <a:extLst>
                <a:ext uri="{FF2B5EF4-FFF2-40B4-BE49-F238E27FC236}">
                  <a16:creationId xmlns:a16="http://schemas.microsoft.com/office/drawing/2014/main" id="{D935895B-9E89-4BDD-9609-DAF7D42A2A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9807" y="2796572"/>
              <a:ext cx="204361" cy="157530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081 w 10000"/>
                <a:gd name="connsiteY15" fmla="*/ 431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1210 w 10000"/>
                <a:gd name="connsiteY14" fmla="*/ 1913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547 w 10000"/>
                <a:gd name="connsiteY14" fmla="*/ 81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4104 w 10000"/>
                <a:gd name="connsiteY7" fmla="*/ 939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000"/>
                <a:gd name="connsiteX1" fmla="*/ 9191 w 10000"/>
                <a:gd name="connsiteY1" fmla="*/ 172 h 10000"/>
                <a:gd name="connsiteX2" fmla="*/ 9075 w 10000"/>
                <a:gd name="connsiteY2" fmla="*/ 2500 h 10000"/>
                <a:gd name="connsiteX3" fmla="*/ 10000 w 10000"/>
                <a:gd name="connsiteY3" fmla="*/ 4741 h 10000"/>
                <a:gd name="connsiteX4" fmla="*/ 8786 w 10000"/>
                <a:gd name="connsiteY4" fmla="*/ 7155 h 10000"/>
                <a:gd name="connsiteX5" fmla="*/ 6185 w 10000"/>
                <a:gd name="connsiteY5" fmla="*/ 9397 h 10000"/>
                <a:gd name="connsiteX6" fmla="*/ 5376 w 10000"/>
                <a:gd name="connsiteY6" fmla="*/ 10000 h 10000"/>
                <a:gd name="connsiteX7" fmla="*/ 3441 w 10000"/>
                <a:gd name="connsiteY7" fmla="*/ 9067 h 10000"/>
                <a:gd name="connsiteX8" fmla="*/ 1503 w 10000"/>
                <a:gd name="connsiteY8" fmla="*/ 8621 h 10000"/>
                <a:gd name="connsiteX9" fmla="*/ 2370 w 10000"/>
                <a:gd name="connsiteY9" fmla="*/ 7155 h 10000"/>
                <a:gd name="connsiteX10" fmla="*/ 462 w 10000"/>
                <a:gd name="connsiteY10" fmla="*/ 5517 h 10000"/>
                <a:gd name="connsiteX11" fmla="*/ 2081 w 10000"/>
                <a:gd name="connsiteY11" fmla="*/ 4914 h 10000"/>
                <a:gd name="connsiteX12" fmla="*/ 2081 w 10000"/>
                <a:gd name="connsiteY12" fmla="*/ 3879 h 10000"/>
                <a:gd name="connsiteX13" fmla="*/ 0 w 10000"/>
                <a:gd name="connsiteY13" fmla="*/ 3103 h 10000"/>
                <a:gd name="connsiteX14" fmla="*/ 842 w 10000"/>
                <a:gd name="connsiteY14" fmla="*/ 1144 h 10000"/>
                <a:gd name="connsiteX15" fmla="*/ 2818 w 10000"/>
                <a:gd name="connsiteY15" fmla="*/ 1200 h 10000"/>
                <a:gd name="connsiteX16" fmla="*/ 3584 w 10000"/>
                <a:gd name="connsiteY16" fmla="*/ 2845 h 10000"/>
                <a:gd name="connsiteX17" fmla="*/ 4971 w 10000"/>
                <a:gd name="connsiteY17" fmla="*/ 862 h 10000"/>
                <a:gd name="connsiteX18" fmla="*/ 6185 w 10000"/>
                <a:gd name="connsiteY18" fmla="*/ 1810 h 10000"/>
                <a:gd name="connsiteX19" fmla="*/ 7688 w 10000"/>
                <a:gd name="connsiteY19" fmla="*/ 0 h 10000"/>
                <a:gd name="connsiteX20" fmla="*/ 9191 w 10000"/>
                <a:gd name="connsiteY20" fmla="*/ 172 h 10000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6185 w 10000"/>
                <a:gd name="connsiteY5" fmla="*/ 9397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8786 w 10000"/>
                <a:gd name="connsiteY4" fmla="*/ 7155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9191 w 10000"/>
                <a:gd name="connsiteY0" fmla="*/ 172 h 10549"/>
                <a:gd name="connsiteX1" fmla="*/ 9191 w 10000"/>
                <a:gd name="connsiteY1" fmla="*/ 172 h 10549"/>
                <a:gd name="connsiteX2" fmla="*/ 9075 w 10000"/>
                <a:gd name="connsiteY2" fmla="*/ 2500 h 10549"/>
                <a:gd name="connsiteX3" fmla="*/ 10000 w 10000"/>
                <a:gd name="connsiteY3" fmla="*/ 4741 h 10549"/>
                <a:gd name="connsiteX4" fmla="*/ 9523 w 10000"/>
                <a:gd name="connsiteY4" fmla="*/ 6606 h 10549"/>
                <a:gd name="connsiteX5" fmla="*/ 5301 w 10000"/>
                <a:gd name="connsiteY5" fmla="*/ 8518 h 10549"/>
                <a:gd name="connsiteX6" fmla="*/ 4418 w 10000"/>
                <a:gd name="connsiteY6" fmla="*/ 10549 h 10549"/>
                <a:gd name="connsiteX7" fmla="*/ 3441 w 10000"/>
                <a:gd name="connsiteY7" fmla="*/ 9067 h 10549"/>
                <a:gd name="connsiteX8" fmla="*/ 1503 w 10000"/>
                <a:gd name="connsiteY8" fmla="*/ 8621 h 10549"/>
                <a:gd name="connsiteX9" fmla="*/ 2370 w 10000"/>
                <a:gd name="connsiteY9" fmla="*/ 7155 h 10549"/>
                <a:gd name="connsiteX10" fmla="*/ 462 w 10000"/>
                <a:gd name="connsiteY10" fmla="*/ 5517 h 10549"/>
                <a:gd name="connsiteX11" fmla="*/ 2081 w 10000"/>
                <a:gd name="connsiteY11" fmla="*/ 4914 h 10549"/>
                <a:gd name="connsiteX12" fmla="*/ 2081 w 10000"/>
                <a:gd name="connsiteY12" fmla="*/ 3879 h 10549"/>
                <a:gd name="connsiteX13" fmla="*/ 0 w 10000"/>
                <a:gd name="connsiteY13" fmla="*/ 3103 h 10549"/>
                <a:gd name="connsiteX14" fmla="*/ 842 w 10000"/>
                <a:gd name="connsiteY14" fmla="*/ 1144 h 10549"/>
                <a:gd name="connsiteX15" fmla="*/ 2818 w 10000"/>
                <a:gd name="connsiteY15" fmla="*/ 1200 h 10549"/>
                <a:gd name="connsiteX16" fmla="*/ 3584 w 10000"/>
                <a:gd name="connsiteY16" fmla="*/ 2845 h 10549"/>
                <a:gd name="connsiteX17" fmla="*/ 4971 w 10000"/>
                <a:gd name="connsiteY17" fmla="*/ 862 h 10549"/>
                <a:gd name="connsiteX18" fmla="*/ 6185 w 10000"/>
                <a:gd name="connsiteY18" fmla="*/ 1810 h 10549"/>
                <a:gd name="connsiteX19" fmla="*/ 7688 w 10000"/>
                <a:gd name="connsiteY19" fmla="*/ 0 h 10549"/>
                <a:gd name="connsiteX20" fmla="*/ 9191 w 10000"/>
                <a:gd name="connsiteY20" fmla="*/ 172 h 10549"/>
                <a:gd name="connsiteX0" fmla="*/ 10370 w 10370"/>
                <a:gd name="connsiteY0" fmla="*/ 0 h 11036"/>
                <a:gd name="connsiteX1" fmla="*/ 9191 w 10370"/>
                <a:gd name="connsiteY1" fmla="*/ 65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10370 w 10370"/>
                <a:gd name="connsiteY0" fmla="*/ 0 h 11036"/>
                <a:gd name="connsiteX1" fmla="*/ 9780 w 10370"/>
                <a:gd name="connsiteY1" fmla="*/ 549 h 11036"/>
                <a:gd name="connsiteX2" fmla="*/ 9075 w 10370"/>
                <a:gd name="connsiteY2" fmla="*/ 2987 h 11036"/>
                <a:gd name="connsiteX3" fmla="*/ 10000 w 10370"/>
                <a:gd name="connsiteY3" fmla="*/ 5228 h 11036"/>
                <a:gd name="connsiteX4" fmla="*/ 9523 w 10370"/>
                <a:gd name="connsiteY4" fmla="*/ 7093 h 11036"/>
                <a:gd name="connsiteX5" fmla="*/ 5301 w 10370"/>
                <a:gd name="connsiteY5" fmla="*/ 9005 h 11036"/>
                <a:gd name="connsiteX6" fmla="*/ 4418 w 10370"/>
                <a:gd name="connsiteY6" fmla="*/ 11036 h 11036"/>
                <a:gd name="connsiteX7" fmla="*/ 3441 w 10370"/>
                <a:gd name="connsiteY7" fmla="*/ 9554 h 11036"/>
                <a:gd name="connsiteX8" fmla="*/ 1503 w 10370"/>
                <a:gd name="connsiteY8" fmla="*/ 9108 h 11036"/>
                <a:gd name="connsiteX9" fmla="*/ 2370 w 10370"/>
                <a:gd name="connsiteY9" fmla="*/ 7642 h 11036"/>
                <a:gd name="connsiteX10" fmla="*/ 462 w 10370"/>
                <a:gd name="connsiteY10" fmla="*/ 6004 h 11036"/>
                <a:gd name="connsiteX11" fmla="*/ 2081 w 10370"/>
                <a:gd name="connsiteY11" fmla="*/ 5401 h 11036"/>
                <a:gd name="connsiteX12" fmla="*/ 2081 w 10370"/>
                <a:gd name="connsiteY12" fmla="*/ 4366 h 11036"/>
                <a:gd name="connsiteX13" fmla="*/ 0 w 10370"/>
                <a:gd name="connsiteY13" fmla="*/ 3590 h 11036"/>
                <a:gd name="connsiteX14" fmla="*/ 842 w 10370"/>
                <a:gd name="connsiteY14" fmla="*/ 1631 h 11036"/>
                <a:gd name="connsiteX15" fmla="*/ 2818 w 10370"/>
                <a:gd name="connsiteY15" fmla="*/ 1687 h 11036"/>
                <a:gd name="connsiteX16" fmla="*/ 3584 w 10370"/>
                <a:gd name="connsiteY16" fmla="*/ 3332 h 11036"/>
                <a:gd name="connsiteX17" fmla="*/ 4971 w 10370"/>
                <a:gd name="connsiteY17" fmla="*/ 1349 h 11036"/>
                <a:gd name="connsiteX18" fmla="*/ 6185 w 10370"/>
                <a:gd name="connsiteY18" fmla="*/ 2297 h 11036"/>
                <a:gd name="connsiteX19" fmla="*/ 7688 w 10370"/>
                <a:gd name="connsiteY19" fmla="*/ 487 h 11036"/>
                <a:gd name="connsiteX20" fmla="*/ 10370 w 10370"/>
                <a:gd name="connsiteY20" fmla="*/ 0 h 1103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675 w 10130"/>
                <a:gd name="connsiteY0" fmla="*/ 0 h 10596"/>
                <a:gd name="connsiteX1" fmla="*/ 9780 w 10130"/>
                <a:gd name="connsiteY1" fmla="*/ 109 h 10596"/>
                <a:gd name="connsiteX2" fmla="*/ 9075 w 10130"/>
                <a:gd name="connsiteY2" fmla="*/ 2547 h 10596"/>
                <a:gd name="connsiteX3" fmla="*/ 10000 w 10130"/>
                <a:gd name="connsiteY3" fmla="*/ 4788 h 10596"/>
                <a:gd name="connsiteX4" fmla="*/ 9523 w 10130"/>
                <a:gd name="connsiteY4" fmla="*/ 6653 h 10596"/>
                <a:gd name="connsiteX5" fmla="*/ 5301 w 10130"/>
                <a:gd name="connsiteY5" fmla="*/ 8565 h 10596"/>
                <a:gd name="connsiteX6" fmla="*/ 4418 w 10130"/>
                <a:gd name="connsiteY6" fmla="*/ 10596 h 10596"/>
                <a:gd name="connsiteX7" fmla="*/ 3441 w 10130"/>
                <a:gd name="connsiteY7" fmla="*/ 9114 h 10596"/>
                <a:gd name="connsiteX8" fmla="*/ 1503 w 10130"/>
                <a:gd name="connsiteY8" fmla="*/ 8668 h 10596"/>
                <a:gd name="connsiteX9" fmla="*/ 2370 w 10130"/>
                <a:gd name="connsiteY9" fmla="*/ 7202 h 10596"/>
                <a:gd name="connsiteX10" fmla="*/ 462 w 10130"/>
                <a:gd name="connsiteY10" fmla="*/ 5564 h 10596"/>
                <a:gd name="connsiteX11" fmla="*/ 2081 w 10130"/>
                <a:gd name="connsiteY11" fmla="*/ 4961 h 10596"/>
                <a:gd name="connsiteX12" fmla="*/ 2081 w 10130"/>
                <a:gd name="connsiteY12" fmla="*/ 3926 h 10596"/>
                <a:gd name="connsiteX13" fmla="*/ 0 w 10130"/>
                <a:gd name="connsiteY13" fmla="*/ 3150 h 10596"/>
                <a:gd name="connsiteX14" fmla="*/ 842 w 10130"/>
                <a:gd name="connsiteY14" fmla="*/ 1191 h 10596"/>
                <a:gd name="connsiteX15" fmla="*/ 2818 w 10130"/>
                <a:gd name="connsiteY15" fmla="*/ 1247 h 10596"/>
                <a:gd name="connsiteX16" fmla="*/ 3584 w 10130"/>
                <a:gd name="connsiteY16" fmla="*/ 2892 h 10596"/>
                <a:gd name="connsiteX17" fmla="*/ 4971 w 10130"/>
                <a:gd name="connsiteY17" fmla="*/ 909 h 10596"/>
                <a:gd name="connsiteX18" fmla="*/ 6185 w 10130"/>
                <a:gd name="connsiteY18" fmla="*/ 1857 h 10596"/>
                <a:gd name="connsiteX19" fmla="*/ 7688 w 10130"/>
                <a:gd name="connsiteY19" fmla="*/ 47 h 10596"/>
                <a:gd name="connsiteX20" fmla="*/ 8675 w 10130"/>
                <a:gd name="connsiteY20" fmla="*/ 0 h 10596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5301 w 10130"/>
                <a:gd name="connsiteY5" fmla="*/ 9490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688 w 10130"/>
                <a:gd name="connsiteY19" fmla="*/ 972 h 11521"/>
                <a:gd name="connsiteX20" fmla="*/ 8830 w 10130"/>
                <a:gd name="connsiteY2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6185 w 10130"/>
                <a:gd name="connsiteY18" fmla="*/ 2782 h 11521"/>
                <a:gd name="connsiteX19" fmla="*/ 7463 w 10130"/>
                <a:gd name="connsiteY19" fmla="*/ 1992 h 11521"/>
                <a:gd name="connsiteX20" fmla="*/ 7688 w 10130"/>
                <a:gd name="connsiteY20" fmla="*/ 972 h 11521"/>
                <a:gd name="connsiteX21" fmla="*/ 8830 w 10130"/>
                <a:gd name="connsiteY2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971 w 10130"/>
                <a:gd name="connsiteY17" fmla="*/ 1834 h 11521"/>
                <a:gd name="connsiteX18" fmla="*/ 5732 w 10130"/>
                <a:gd name="connsiteY18" fmla="*/ 1767 h 11521"/>
                <a:gd name="connsiteX19" fmla="*/ 6185 w 10130"/>
                <a:gd name="connsiteY19" fmla="*/ 2782 h 11521"/>
                <a:gd name="connsiteX20" fmla="*/ 7463 w 10130"/>
                <a:gd name="connsiteY20" fmla="*/ 1992 h 11521"/>
                <a:gd name="connsiteX21" fmla="*/ 7688 w 10130"/>
                <a:gd name="connsiteY21" fmla="*/ 972 h 11521"/>
                <a:gd name="connsiteX22" fmla="*/ 8830 w 10130"/>
                <a:gd name="connsiteY2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0 w 10130"/>
                <a:gd name="connsiteY13" fmla="*/ 4075 h 11521"/>
                <a:gd name="connsiteX14" fmla="*/ 842 w 10130"/>
                <a:gd name="connsiteY14" fmla="*/ 2116 h 11521"/>
                <a:gd name="connsiteX15" fmla="*/ 2818 w 10130"/>
                <a:gd name="connsiteY15" fmla="*/ 2172 h 11521"/>
                <a:gd name="connsiteX16" fmla="*/ 3584 w 10130"/>
                <a:gd name="connsiteY16" fmla="*/ 3817 h 11521"/>
                <a:gd name="connsiteX17" fmla="*/ 4077 w 10130"/>
                <a:gd name="connsiteY17" fmla="*/ 2553 h 11521"/>
                <a:gd name="connsiteX18" fmla="*/ 4971 w 10130"/>
                <a:gd name="connsiteY18" fmla="*/ 1834 h 11521"/>
                <a:gd name="connsiteX19" fmla="*/ 5732 w 10130"/>
                <a:gd name="connsiteY19" fmla="*/ 1767 h 11521"/>
                <a:gd name="connsiteX20" fmla="*/ 6185 w 10130"/>
                <a:gd name="connsiteY20" fmla="*/ 2782 h 11521"/>
                <a:gd name="connsiteX21" fmla="*/ 7463 w 10130"/>
                <a:gd name="connsiteY21" fmla="*/ 1992 h 11521"/>
                <a:gd name="connsiteX22" fmla="*/ 7688 w 10130"/>
                <a:gd name="connsiteY22" fmla="*/ 972 h 11521"/>
                <a:gd name="connsiteX23" fmla="*/ 8830 w 10130"/>
                <a:gd name="connsiteY23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2081 w 10130"/>
                <a:gd name="connsiteY11" fmla="*/ 5886 h 11521"/>
                <a:gd name="connsiteX12" fmla="*/ 2081 w 10130"/>
                <a:gd name="connsiteY12" fmla="*/ 4851 h 11521"/>
                <a:gd name="connsiteX13" fmla="*/ 1368 w 10130"/>
                <a:gd name="connsiteY13" fmla="*/ 4236 h 11521"/>
                <a:gd name="connsiteX14" fmla="*/ 0 w 10130"/>
                <a:gd name="connsiteY14" fmla="*/ 4075 h 11521"/>
                <a:gd name="connsiteX15" fmla="*/ 842 w 10130"/>
                <a:gd name="connsiteY15" fmla="*/ 2116 h 11521"/>
                <a:gd name="connsiteX16" fmla="*/ 2818 w 10130"/>
                <a:gd name="connsiteY16" fmla="*/ 2172 h 11521"/>
                <a:gd name="connsiteX17" fmla="*/ 3584 w 10130"/>
                <a:gd name="connsiteY17" fmla="*/ 3817 h 11521"/>
                <a:gd name="connsiteX18" fmla="*/ 4077 w 10130"/>
                <a:gd name="connsiteY18" fmla="*/ 2553 h 11521"/>
                <a:gd name="connsiteX19" fmla="*/ 4971 w 10130"/>
                <a:gd name="connsiteY19" fmla="*/ 1834 h 11521"/>
                <a:gd name="connsiteX20" fmla="*/ 5732 w 10130"/>
                <a:gd name="connsiteY20" fmla="*/ 1767 h 11521"/>
                <a:gd name="connsiteX21" fmla="*/ 6185 w 10130"/>
                <a:gd name="connsiteY21" fmla="*/ 2782 h 11521"/>
                <a:gd name="connsiteX22" fmla="*/ 7463 w 10130"/>
                <a:gd name="connsiteY22" fmla="*/ 1992 h 11521"/>
                <a:gd name="connsiteX23" fmla="*/ 7688 w 10130"/>
                <a:gd name="connsiteY23" fmla="*/ 972 h 11521"/>
                <a:gd name="connsiteX24" fmla="*/ 8830 w 10130"/>
                <a:gd name="connsiteY24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462 w 10130"/>
                <a:gd name="connsiteY10" fmla="*/ 6489 h 11521"/>
                <a:gd name="connsiteX11" fmla="*/ 1142 w 10130"/>
                <a:gd name="connsiteY11" fmla="*/ 5920 h 11521"/>
                <a:gd name="connsiteX12" fmla="*/ 2081 w 10130"/>
                <a:gd name="connsiteY12" fmla="*/ 5886 h 11521"/>
                <a:gd name="connsiteX13" fmla="*/ 2081 w 10130"/>
                <a:gd name="connsiteY13" fmla="*/ 4851 h 11521"/>
                <a:gd name="connsiteX14" fmla="*/ 1368 w 10130"/>
                <a:gd name="connsiteY14" fmla="*/ 4236 h 11521"/>
                <a:gd name="connsiteX15" fmla="*/ 0 w 10130"/>
                <a:gd name="connsiteY15" fmla="*/ 4075 h 11521"/>
                <a:gd name="connsiteX16" fmla="*/ 842 w 10130"/>
                <a:gd name="connsiteY16" fmla="*/ 2116 h 11521"/>
                <a:gd name="connsiteX17" fmla="*/ 2818 w 10130"/>
                <a:gd name="connsiteY17" fmla="*/ 2172 h 11521"/>
                <a:gd name="connsiteX18" fmla="*/ 3584 w 10130"/>
                <a:gd name="connsiteY18" fmla="*/ 3817 h 11521"/>
                <a:gd name="connsiteX19" fmla="*/ 4077 w 10130"/>
                <a:gd name="connsiteY19" fmla="*/ 2553 h 11521"/>
                <a:gd name="connsiteX20" fmla="*/ 4971 w 10130"/>
                <a:gd name="connsiteY20" fmla="*/ 1834 h 11521"/>
                <a:gd name="connsiteX21" fmla="*/ 5732 w 10130"/>
                <a:gd name="connsiteY21" fmla="*/ 1767 h 11521"/>
                <a:gd name="connsiteX22" fmla="*/ 6185 w 10130"/>
                <a:gd name="connsiteY22" fmla="*/ 2782 h 11521"/>
                <a:gd name="connsiteX23" fmla="*/ 7463 w 10130"/>
                <a:gd name="connsiteY23" fmla="*/ 1992 h 11521"/>
                <a:gd name="connsiteX24" fmla="*/ 7688 w 10130"/>
                <a:gd name="connsiteY24" fmla="*/ 972 h 11521"/>
                <a:gd name="connsiteX25" fmla="*/ 8830 w 10130"/>
                <a:gd name="connsiteY25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2370 w 10130"/>
                <a:gd name="connsiteY9" fmla="*/ 8127 h 11521"/>
                <a:gd name="connsiteX10" fmla="*/ 1594 w 10130"/>
                <a:gd name="connsiteY10" fmla="*/ 7154 h 11521"/>
                <a:gd name="connsiteX11" fmla="*/ 462 w 10130"/>
                <a:gd name="connsiteY11" fmla="*/ 6489 h 11521"/>
                <a:gd name="connsiteX12" fmla="*/ 1142 w 10130"/>
                <a:gd name="connsiteY12" fmla="*/ 5920 h 11521"/>
                <a:gd name="connsiteX13" fmla="*/ 2081 w 10130"/>
                <a:gd name="connsiteY13" fmla="*/ 5886 h 11521"/>
                <a:gd name="connsiteX14" fmla="*/ 2081 w 10130"/>
                <a:gd name="connsiteY14" fmla="*/ 4851 h 11521"/>
                <a:gd name="connsiteX15" fmla="*/ 1368 w 10130"/>
                <a:gd name="connsiteY15" fmla="*/ 4236 h 11521"/>
                <a:gd name="connsiteX16" fmla="*/ 0 w 10130"/>
                <a:gd name="connsiteY16" fmla="*/ 4075 h 11521"/>
                <a:gd name="connsiteX17" fmla="*/ 842 w 10130"/>
                <a:gd name="connsiteY17" fmla="*/ 2116 h 11521"/>
                <a:gd name="connsiteX18" fmla="*/ 2818 w 10130"/>
                <a:gd name="connsiteY18" fmla="*/ 2172 h 11521"/>
                <a:gd name="connsiteX19" fmla="*/ 3584 w 10130"/>
                <a:gd name="connsiteY19" fmla="*/ 3817 h 11521"/>
                <a:gd name="connsiteX20" fmla="*/ 4077 w 10130"/>
                <a:gd name="connsiteY20" fmla="*/ 2553 h 11521"/>
                <a:gd name="connsiteX21" fmla="*/ 4971 w 10130"/>
                <a:gd name="connsiteY21" fmla="*/ 1834 h 11521"/>
                <a:gd name="connsiteX22" fmla="*/ 5732 w 10130"/>
                <a:gd name="connsiteY22" fmla="*/ 1767 h 11521"/>
                <a:gd name="connsiteX23" fmla="*/ 6185 w 10130"/>
                <a:gd name="connsiteY23" fmla="*/ 2782 h 11521"/>
                <a:gd name="connsiteX24" fmla="*/ 7463 w 10130"/>
                <a:gd name="connsiteY24" fmla="*/ 1992 h 11521"/>
                <a:gd name="connsiteX25" fmla="*/ 7688 w 10130"/>
                <a:gd name="connsiteY25" fmla="*/ 972 h 11521"/>
                <a:gd name="connsiteX26" fmla="*/ 8830 w 10130"/>
                <a:gd name="connsiteY26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1503 w 10130"/>
                <a:gd name="connsiteY8" fmla="*/ 9593 h 11521"/>
                <a:gd name="connsiteX9" fmla="*/ 1669 w 10130"/>
                <a:gd name="connsiteY9" fmla="*/ 8725 h 11521"/>
                <a:gd name="connsiteX10" fmla="*/ 2370 w 10130"/>
                <a:gd name="connsiteY10" fmla="*/ 8127 h 11521"/>
                <a:gd name="connsiteX11" fmla="*/ 1594 w 10130"/>
                <a:gd name="connsiteY11" fmla="*/ 7154 h 11521"/>
                <a:gd name="connsiteX12" fmla="*/ 462 w 10130"/>
                <a:gd name="connsiteY12" fmla="*/ 6489 h 11521"/>
                <a:gd name="connsiteX13" fmla="*/ 1142 w 10130"/>
                <a:gd name="connsiteY13" fmla="*/ 5920 h 11521"/>
                <a:gd name="connsiteX14" fmla="*/ 2081 w 10130"/>
                <a:gd name="connsiteY14" fmla="*/ 5886 h 11521"/>
                <a:gd name="connsiteX15" fmla="*/ 2081 w 10130"/>
                <a:gd name="connsiteY15" fmla="*/ 4851 h 11521"/>
                <a:gd name="connsiteX16" fmla="*/ 1368 w 10130"/>
                <a:gd name="connsiteY16" fmla="*/ 4236 h 11521"/>
                <a:gd name="connsiteX17" fmla="*/ 0 w 10130"/>
                <a:gd name="connsiteY17" fmla="*/ 4075 h 11521"/>
                <a:gd name="connsiteX18" fmla="*/ 842 w 10130"/>
                <a:gd name="connsiteY18" fmla="*/ 2116 h 11521"/>
                <a:gd name="connsiteX19" fmla="*/ 2818 w 10130"/>
                <a:gd name="connsiteY19" fmla="*/ 2172 h 11521"/>
                <a:gd name="connsiteX20" fmla="*/ 3584 w 10130"/>
                <a:gd name="connsiteY20" fmla="*/ 3817 h 11521"/>
                <a:gd name="connsiteX21" fmla="*/ 4077 w 10130"/>
                <a:gd name="connsiteY21" fmla="*/ 2553 h 11521"/>
                <a:gd name="connsiteX22" fmla="*/ 4971 w 10130"/>
                <a:gd name="connsiteY22" fmla="*/ 1834 h 11521"/>
                <a:gd name="connsiteX23" fmla="*/ 5732 w 10130"/>
                <a:gd name="connsiteY23" fmla="*/ 1767 h 11521"/>
                <a:gd name="connsiteX24" fmla="*/ 6185 w 10130"/>
                <a:gd name="connsiteY24" fmla="*/ 2782 h 11521"/>
                <a:gd name="connsiteX25" fmla="*/ 7463 w 10130"/>
                <a:gd name="connsiteY25" fmla="*/ 1992 h 11521"/>
                <a:gd name="connsiteX26" fmla="*/ 7688 w 10130"/>
                <a:gd name="connsiteY26" fmla="*/ 972 h 11521"/>
                <a:gd name="connsiteX27" fmla="*/ 8830 w 10130"/>
                <a:gd name="connsiteY27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4418 w 10130"/>
                <a:gd name="connsiteY6" fmla="*/ 11521 h 11521"/>
                <a:gd name="connsiteX7" fmla="*/ 3441 w 10130"/>
                <a:gd name="connsiteY7" fmla="*/ 10039 h 11521"/>
                <a:gd name="connsiteX8" fmla="*/ 2572 w 10130"/>
                <a:gd name="connsiteY8" fmla="*/ 9399 h 11521"/>
                <a:gd name="connsiteX9" fmla="*/ 1503 w 10130"/>
                <a:gd name="connsiteY9" fmla="*/ 9593 h 11521"/>
                <a:gd name="connsiteX10" fmla="*/ 1669 w 10130"/>
                <a:gd name="connsiteY10" fmla="*/ 8725 h 11521"/>
                <a:gd name="connsiteX11" fmla="*/ 2370 w 10130"/>
                <a:gd name="connsiteY11" fmla="*/ 8127 h 11521"/>
                <a:gd name="connsiteX12" fmla="*/ 1594 w 10130"/>
                <a:gd name="connsiteY12" fmla="*/ 7154 h 11521"/>
                <a:gd name="connsiteX13" fmla="*/ 462 w 10130"/>
                <a:gd name="connsiteY13" fmla="*/ 6489 h 11521"/>
                <a:gd name="connsiteX14" fmla="*/ 1142 w 10130"/>
                <a:gd name="connsiteY14" fmla="*/ 5920 h 11521"/>
                <a:gd name="connsiteX15" fmla="*/ 2081 w 10130"/>
                <a:gd name="connsiteY15" fmla="*/ 5886 h 11521"/>
                <a:gd name="connsiteX16" fmla="*/ 2081 w 10130"/>
                <a:gd name="connsiteY16" fmla="*/ 4851 h 11521"/>
                <a:gd name="connsiteX17" fmla="*/ 1368 w 10130"/>
                <a:gd name="connsiteY17" fmla="*/ 4236 h 11521"/>
                <a:gd name="connsiteX18" fmla="*/ 0 w 10130"/>
                <a:gd name="connsiteY18" fmla="*/ 4075 h 11521"/>
                <a:gd name="connsiteX19" fmla="*/ 842 w 10130"/>
                <a:gd name="connsiteY19" fmla="*/ 2116 h 11521"/>
                <a:gd name="connsiteX20" fmla="*/ 2818 w 10130"/>
                <a:gd name="connsiteY20" fmla="*/ 2172 h 11521"/>
                <a:gd name="connsiteX21" fmla="*/ 3584 w 10130"/>
                <a:gd name="connsiteY21" fmla="*/ 3817 h 11521"/>
                <a:gd name="connsiteX22" fmla="*/ 4077 w 10130"/>
                <a:gd name="connsiteY22" fmla="*/ 2553 h 11521"/>
                <a:gd name="connsiteX23" fmla="*/ 4971 w 10130"/>
                <a:gd name="connsiteY23" fmla="*/ 1834 h 11521"/>
                <a:gd name="connsiteX24" fmla="*/ 5732 w 10130"/>
                <a:gd name="connsiteY24" fmla="*/ 1767 h 11521"/>
                <a:gd name="connsiteX25" fmla="*/ 6185 w 10130"/>
                <a:gd name="connsiteY25" fmla="*/ 2782 h 11521"/>
                <a:gd name="connsiteX26" fmla="*/ 7463 w 10130"/>
                <a:gd name="connsiteY26" fmla="*/ 1992 h 11521"/>
                <a:gd name="connsiteX27" fmla="*/ 7688 w 10130"/>
                <a:gd name="connsiteY27" fmla="*/ 972 h 11521"/>
                <a:gd name="connsiteX28" fmla="*/ 8830 w 10130"/>
                <a:gd name="connsiteY28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6077 w 10130"/>
                <a:gd name="connsiteY5" fmla="*/ 9259 h 11521"/>
                <a:gd name="connsiteX6" fmla="*/ 5582 w 10130"/>
                <a:gd name="connsiteY6" fmla="*/ 10409 h 11521"/>
                <a:gd name="connsiteX7" fmla="*/ 4418 w 10130"/>
                <a:gd name="connsiteY7" fmla="*/ 11521 h 11521"/>
                <a:gd name="connsiteX8" fmla="*/ 3441 w 10130"/>
                <a:gd name="connsiteY8" fmla="*/ 10039 h 11521"/>
                <a:gd name="connsiteX9" fmla="*/ 2572 w 10130"/>
                <a:gd name="connsiteY9" fmla="*/ 9399 h 11521"/>
                <a:gd name="connsiteX10" fmla="*/ 1503 w 10130"/>
                <a:gd name="connsiteY10" fmla="*/ 9593 h 11521"/>
                <a:gd name="connsiteX11" fmla="*/ 1669 w 10130"/>
                <a:gd name="connsiteY11" fmla="*/ 8725 h 11521"/>
                <a:gd name="connsiteX12" fmla="*/ 2370 w 10130"/>
                <a:gd name="connsiteY12" fmla="*/ 8127 h 11521"/>
                <a:gd name="connsiteX13" fmla="*/ 1594 w 10130"/>
                <a:gd name="connsiteY13" fmla="*/ 7154 h 11521"/>
                <a:gd name="connsiteX14" fmla="*/ 462 w 10130"/>
                <a:gd name="connsiteY14" fmla="*/ 6489 h 11521"/>
                <a:gd name="connsiteX15" fmla="*/ 1142 w 10130"/>
                <a:gd name="connsiteY15" fmla="*/ 5920 h 11521"/>
                <a:gd name="connsiteX16" fmla="*/ 2081 w 10130"/>
                <a:gd name="connsiteY16" fmla="*/ 5886 h 11521"/>
                <a:gd name="connsiteX17" fmla="*/ 2081 w 10130"/>
                <a:gd name="connsiteY17" fmla="*/ 4851 h 11521"/>
                <a:gd name="connsiteX18" fmla="*/ 1368 w 10130"/>
                <a:gd name="connsiteY18" fmla="*/ 4236 h 11521"/>
                <a:gd name="connsiteX19" fmla="*/ 0 w 10130"/>
                <a:gd name="connsiteY19" fmla="*/ 4075 h 11521"/>
                <a:gd name="connsiteX20" fmla="*/ 842 w 10130"/>
                <a:gd name="connsiteY20" fmla="*/ 2116 h 11521"/>
                <a:gd name="connsiteX21" fmla="*/ 2818 w 10130"/>
                <a:gd name="connsiteY21" fmla="*/ 2172 h 11521"/>
                <a:gd name="connsiteX22" fmla="*/ 3584 w 10130"/>
                <a:gd name="connsiteY22" fmla="*/ 3817 h 11521"/>
                <a:gd name="connsiteX23" fmla="*/ 4077 w 10130"/>
                <a:gd name="connsiteY23" fmla="*/ 2553 h 11521"/>
                <a:gd name="connsiteX24" fmla="*/ 4971 w 10130"/>
                <a:gd name="connsiteY24" fmla="*/ 1834 h 11521"/>
                <a:gd name="connsiteX25" fmla="*/ 5732 w 10130"/>
                <a:gd name="connsiteY25" fmla="*/ 1767 h 11521"/>
                <a:gd name="connsiteX26" fmla="*/ 6185 w 10130"/>
                <a:gd name="connsiteY26" fmla="*/ 2782 h 11521"/>
                <a:gd name="connsiteX27" fmla="*/ 7463 w 10130"/>
                <a:gd name="connsiteY27" fmla="*/ 1992 h 11521"/>
                <a:gd name="connsiteX28" fmla="*/ 7688 w 10130"/>
                <a:gd name="connsiteY28" fmla="*/ 972 h 11521"/>
                <a:gd name="connsiteX29" fmla="*/ 8830 w 10130"/>
                <a:gd name="connsiteY29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7237 w 10130"/>
                <a:gd name="connsiteY5" fmla="*/ 9062 h 11521"/>
                <a:gd name="connsiteX6" fmla="*/ 6077 w 10130"/>
                <a:gd name="connsiteY6" fmla="*/ 9259 h 11521"/>
                <a:gd name="connsiteX7" fmla="*/ 5582 w 10130"/>
                <a:gd name="connsiteY7" fmla="*/ 10409 h 11521"/>
                <a:gd name="connsiteX8" fmla="*/ 4418 w 10130"/>
                <a:gd name="connsiteY8" fmla="*/ 11521 h 11521"/>
                <a:gd name="connsiteX9" fmla="*/ 3441 w 10130"/>
                <a:gd name="connsiteY9" fmla="*/ 10039 h 11521"/>
                <a:gd name="connsiteX10" fmla="*/ 2572 w 10130"/>
                <a:gd name="connsiteY10" fmla="*/ 9399 h 11521"/>
                <a:gd name="connsiteX11" fmla="*/ 1503 w 10130"/>
                <a:gd name="connsiteY11" fmla="*/ 9593 h 11521"/>
                <a:gd name="connsiteX12" fmla="*/ 1669 w 10130"/>
                <a:gd name="connsiteY12" fmla="*/ 8725 h 11521"/>
                <a:gd name="connsiteX13" fmla="*/ 2370 w 10130"/>
                <a:gd name="connsiteY13" fmla="*/ 8127 h 11521"/>
                <a:gd name="connsiteX14" fmla="*/ 1594 w 10130"/>
                <a:gd name="connsiteY14" fmla="*/ 7154 h 11521"/>
                <a:gd name="connsiteX15" fmla="*/ 462 w 10130"/>
                <a:gd name="connsiteY15" fmla="*/ 6489 h 11521"/>
                <a:gd name="connsiteX16" fmla="*/ 1142 w 10130"/>
                <a:gd name="connsiteY16" fmla="*/ 5920 h 11521"/>
                <a:gd name="connsiteX17" fmla="*/ 2081 w 10130"/>
                <a:gd name="connsiteY17" fmla="*/ 5886 h 11521"/>
                <a:gd name="connsiteX18" fmla="*/ 2081 w 10130"/>
                <a:gd name="connsiteY18" fmla="*/ 4851 h 11521"/>
                <a:gd name="connsiteX19" fmla="*/ 1368 w 10130"/>
                <a:gd name="connsiteY19" fmla="*/ 4236 h 11521"/>
                <a:gd name="connsiteX20" fmla="*/ 0 w 10130"/>
                <a:gd name="connsiteY20" fmla="*/ 4075 h 11521"/>
                <a:gd name="connsiteX21" fmla="*/ 842 w 10130"/>
                <a:gd name="connsiteY21" fmla="*/ 2116 h 11521"/>
                <a:gd name="connsiteX22" fmla="*/ 2818 w 10130"/>
                <a:gd name="connsiteY22" fmla="*/ 2172 h 11521"/>
                <a:gd name="connsiteX23" fmla="*/ 3584 w 10130"/>
                <a:gd name="connsiteY23" fmla="*/ 3817 h 11521"/>
                <a:gd name="connsiteX24" fmla="*/ 4077 w 10130"/>
                <a:gd name="connsiteY24" fmla="*/ 2553 h 11521"/>
                <a:gd name="connsiteX25" fmla="*/ 4971 w 10130"/>
                <a:gd name="connsiteY25" fmla="*/ 1834 h 11521"/>
                <a:gd name="connsiteX26" fmla="*/ 5732 w 10130"/>
                <a:gd name="connsiteY26" fmla="*/ 1767 h 11521"/>
                <a:gd name="connsiteX27" fmla="*/ 6185 w 10130"/>
                <a:gd name="connsiteY27" fmla="*/ 2782 h 11521"/>
                <a:gd name="connsiteX28" fmla="*/ 7463 w 10130"/>
                <a:gd name="connsiteY28" fmla="*/ 1992 h 11521"/>
                <a:gd name="connsiteX29" fmla="*/ 7688 w 10130"/>
                <a:gd name="connsiteY29" fmla="*/ 972 h 11521"/>
                <a:gd name="connsiteX30" fmla="*/ 8830 w 10130"/>
                <a:gd name="connsiteY30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9523 w 10130"/>
                <a:gd name="connsiteY4" fmla="*/ 7578 h 11521"/>
                <a:gd name="connsiteX5" fmla="*/ 8818 w 10130"/>
                <a:gd name="connsiteY5" fmla="*/ 8389 h 11521"/>
                <a:gd name="connsiteX6" fmla="*/ 7237 w 10130"/>
                <a:gd name="connsiteY6" fmla="*/ 9062 h 11521"/>
                <a:gd name="connsiteX7" fmla="*/ 6077 w 10130"/>
                <a:gd name="connsiteY7" fmla="*/ 9259 h 11521"/>
                <a:gd name="connsiteX8" fmla="*/ 5582 w 10130"/>
                <a:gd name="connsiteY8" fmla="*/ 10409 h 11521"/>
                <a:gd name="connsiteX9" fmla="*/ 4418 w 10130"/>
                <a:gd name="connsiteY9" fmla="*/ 11521 h 11521"/>
                <a:gd name="connsiteX10" fmla="*/ 3441 w 10130"/>
                <a:gd name="connsiteY10" fmla="*/ 10039 h 11521"/>
                <a:gd name="connsiteX11" fmla="*/ 2572 w 10130"/>
                <a:gd name="connsiteY11" fmla="*/ 9399 h 11521"/>
                <a:gd name="connsiteX12" fmla="*/ 1503 w 10130"/>
                <a:gd name="connsiteY12" fmla="*/ 9593 h 11521"/>
                <a:gd name="connsiteX13" fmla="*/ 1669 w 10130"/>
                <a:gd name="connsiteY13" fmla="*/ 8725 h 11521"/>
                <a:gd name="connsiteX14" fmla="*/ 2370 w 10130"/>
                <a:gd name="connsiteY14" fmla="*/ 8127 h 11521"/>
                <a:gd name="connsiteX15" fmla="*/ 1594 w 10130"/>
                <a:gd name="connsiteY15" fmla="*/ 7154 h 11521"/>
                <a:gd name="connsiteX16" fmla="*/ 462 w 10130"/>
                <a:gd name="connsiteY16" fmla="*/ 6489 h 11521"/>
                <a:gd name="connsiteX17" fmla="*/ 1142 w 10130"/>
                <a:gd name="connsiteY17" fmla="*/ 5920 h 11521"/>
                <a:gd name="connsiteX18" fmla="*/ 2081 w 10130"/>
                <a:gd name="connsiteY18" fmla="*/ 5886 h 11521"/>
                <a:gd name="connsiteX19" fmla="*/ 2081 w 10130"/>
                <a:gd name="connsiteY19" fmla="*/ 4851 h 11521"/>
                <a:gd name="connsiteX20" fmla="*/ 1368 w 10130"/>
                <a:gd name="connsiteY20" fmla="*/ 4236 h 11521"/>
                <a:gd name="connsiteX21" fmla="*/ 0 w 10130"/>
                <a:gd name="connsiteY21" fmla="*/ 4075 h 11521"/>
                <a:gd name="connsiteX22" fmla="*/ 842 w 10130"/>
                <a:gd name="connsiteY22" fmla="*/ 2116 h 11521"/>
                <a:gd name="connsiteX23" fmla="*/ 2818 w 10130"/>
                <a:gd name="connsiteY23" fmla="*/ 2172 h 11521"/>
                <a:gd name="connsiteX24" fmla="*/ 3584 w 10130"/>
                <a:gd name="connsiteY24" fmla="*/ 3817 h 11521"/>
                <a:gd name="connsiteX25" fmla="*/ 4077 w 10130"/>
                <a:gd name="connsiteY25" fmla="*/ 2553 h 11521"/>
                <a:gd name="connsiteX26" fmla="*/ 4971 w 10130"/>
                <a:gd name="connsiteY26" fmla="*/ 1834 h 11521"/>
                <a:gd name="connsiteX27" fmla="*/ 5732 w 10130"/>
                <a:gd name="connsiteY27" fmla="*/ 1767 h 11521"/>
                <a:gd name="connsiteX28" fmla="*/ 6185 w 10130"/>
                <a:gd name="connsiteY28" fmla="*/ 2782 h 11521"/>
                <a:gd name="connsiteX29" fmla="*/ 7463 w 10130"/>
                <a:gd name="connsiteY29" fmla="*/ 1992 h 11521"/>
                <a:gd name="connsiteX30" fmla="*/ 7688 w 10130"/>
                <a:gd name="connsiteY30" fmla="*/ 972 h 11521"/>
                <a:gd name="connsiteX31" fmla="*/ 8830 w 10130"/>
                <a:gd name="connsiteY31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00 w 10130"/>
                <a:gd name="connsiteY3" fmla="*/ 5713 h 11521"/>
                <a:gd name="connsiteX4" fmla="*/ 10022 w 10130"/>
                <a:gd name="connsiteY4" fmla="*/ 6930 h 11521"/>
                <a:gd name="connsiteX5" fmla="*/ 9523 w 10130"/>
                <a:gd name="connsiteY5" fmla="*/ 7578 h 11521"/>
                <a:gd name="connsiteX6" fmla="*/ 8818 w 10130"/>
                <a:gd name="connsiteY6" fmla="*/ 8389 h 11521"/>
                <a:gd name="connsiteX7" fmla="*/ 7237 w 10130"/>
                <a:gd name="connsiteY7" fmla="*/ 9062 h 11521"/>
                <a:gd name="connsiteX8" fmla="*/ 6077 w 10130"/>
                <a:gd name="connsiteY8" fmla="*/ 9259 h 11521"/>
                <a:gd name="connsiteX9" fmla="*/ 5582 w 10130"/>
                <a:gd name="connsiteY9" fmla="*/ 10409 h 11521"/>
                <a:gd name="connsiteX10" fmla="*/ 4418 w 10130"/>
                <a:gd name="connsiteY10" fmla="*/ 11521 h 11521"/>
                <a:gd name="connsiteX11" fmla="*/ 3441 w 10130"/>
                <a:gd name="connsiteY11" fmla="*/ 10039 h 11521"/>
                <a:gd name="connsiteX12" fmla="*/ 2572 w 10130"/>
                <a:gd name="connsiteY12" fmla="*/ 9399 h 11521"/>
                <a:gd name="connsiteX13" fmla="*/ 1503 w 10130"/>
                <a:gd name="connsiteY13" fmla="*/ 9593 h 11521"/>
                <a:gd name="connsiteX14" fmla="*/ 1669 w 10130"/>
                <a:gd name="connsiteY14" fmla="*/ 8725 h 11521"/>
                <a:gd name="connsiteX15" fmla="*/ 2370 w 10130"/>
                <a:gd name="connsiteY15" fmla="*/ 8127 h 11521"/>
                <a:gd name="connsiteX16" fmla="*/ 1594 w 10130"/>
                <a:gd name="connsiteY16" fmla="*/ 7154 h 11521"/>
                <a:gd name="connsiteX17" fmla="*/ 462 w 10130"/>
                <a:gd name="connsiteY17" fmla="*/ 6489 h 11521"/>
                <a:gd name="connsiteX18" fmla="*/ 1142 w 10130"/>
                <a:gd name="connsiteY18" fmla="*/ 5920 h 11521"/>
                <a:gd name="connsiteX19" fmla="*/ 2081 w 10130"/>
                <a:gd name="connsiteY19" fmla="*/ 5886 h 11521"/>
                <a:gd name="connsiteX20" fmla="*/ 2081 w 10130"/>
                <a:gd name="connsiteY20" fmla="*/ 4851 h 11521"/>
                <a:gd name="connsiteX21" fmla="*/ 1368 w 10130"/>
                <a:gd name="connsiteY21" fmla="*/ 4236 h 11521"/>
                <a:gd name="connsiteX22" fmla="*/ 0 w 10130"/>
                <a:gd name="connsiteY22" fmla="*/ 4075 h 11521"/>
                <a:gd name="connsiteX23" fmla="*/ 842 w 10130"/>
                <a:gd name="connsiteY23" fmla="*/ 2116 h 11521"/>
                <a:gd name="connsiteX24" fmla="*/ 2818 w 10130"/>
                <a:gd name="connsiteY24" fmla="*/ 2172 h 11521"/>
                <a:gd name="connsiteX25" fmla="*/ 3584 w 10130"/>
                <a:gd name="connsiteY25" fmla="*/ 3817 h 11521"/>
                <a:gd name="connsiteX26" fmla="*/ 4077 w 10130"/>
                <a:gd name="connsiteY26" fmla="*/ 2553 h 11521"/>
                <a:gd name="connsiteX27" fmla="*/ 4971 w 10130"/>
                <a:gd name="connsiteY27" fmla="*/ 1834 h 11521"/>
                <a:gd name="connsiteX28" fmla="*/ 5732 w 10130"/>
                <a:gd name="connsiteY28" fmla="*/ 1767 h 11521"/>
                <a:gd name="connsiteX29" fmla="*/ 6185 w 10130"/>
                <a:gd name="connsiteY29" fmla="*/ 2782 h 11521"/>
                <a:gd name="connsiteX30" fmla="*/ 7463 w 10130"/>
                <a:gd name="connsiteY30" fmla="*/ 1992 h 11521"/>
                <a:gd name="connsiteX31" fmla="*/ 7688 w 10130"/>
                <a:gd name="connsiteY31" fmla="*/ 972 h 11521"/>
                <a:gd name="connsiteX32" fmla="*/ 8830 w 10130"/>
                <a:gd name="connsiteY32" fmla="*/ 0 h 11521"/>
                <a:gd name="connsiteX0" fmla="*/ 8830 w 10130"/>
                <a:gd name="connsiteY0" fmla="*/ 0 h 11521"/>
                <a:gd name="connsiteX1" fmla="*/ 9780 w 10130"/>
                <a:gd name="connsiteY1" fmla="*/ 1034 h 11521"/>
                <a:gd name="connsiteX2" fmla="*/ 9075 w 10130"/>
                <a:gd name="connsiteY2" fmla="*/ 3472 h 11521"/>
                <a:gd name="connsiteX3" fmla="*/ 10022 w 10130"/>
                <a:gd name="connsiteY3" fmla="*/ 3900 h 11521"/>
                <a:gd name="connsiteX4" fmla="*/ 10000 w 10130"/>
                <a:gd name="connsiteY4" fmla="*/ 5713 h 11521"/>
                <a:gd name="connsiteX5" fmla="*/ 10022 w 10130"/>
                <a:gd name="connsiteY5" fmla="*/ 6930 h 11521"/>
                <a:gd name="connsiteX6" fmla="*/ 9523 w 10130"/>
                <a:gd name="connsiteY6" fmla="*/ 7578 h 11521"/>
                <a:gd name="connsiteX7" fmla="*/ 8818 w 10130"/>
                <a:gd name="connsiteY7" fmla="*/ 8389 h 11521"/>
                <a:gd name="connsiteX8" fmla="*/ 7237 w 10130"/>
                <a:gd name="connsiteY8" fmla="*/ 9062 h 11521"/>
                <a:gd name="connsiteX9" fmla="*/ 6077 w 10130"/>
                <a:gd name="connsiteY9" fmla="*/ 9259 h 11521"/>
                <a:gd name="connsiteX10" fmla="*/ 5582 w 10130"/>
                <a:gd name="connsiteY10" fmla="*/ 10409 h 11521"/>
                <a:gd name="connsiteX11" fmla="*/ 4418 w 10130"/>
                <a:gd name="connsiteY11" fmla="*/ 11521 h 11521"/>
                <a:gd name="connsiteX12" fmla="*/ 3441 w 10130"/>
                <a:gd name="connsiteY12" fmla="*/ 10039 h 11521"/>
                <a:gd name="connsiteX13" fmla="*/ 2572 w 10130"/>
                <a:gd name="connsiteY13" fmla="*/ 9399 h 11521"/>
                <a:gd name="connsiteX14" fmla="*/ 1503 w 10130"/>
                <a:gd name="connsiteY14" fmla="*/ 9593 h 11521"/>
                <a:gd name="connsiteX15" fmla="*/ 1669 w 10130"/>
                <a:gd name="connsiteY15" fmla="*/ 8725 h 11521"/>
                <a:gd name="connsiteX16" fmla="*/ 2370 w 10130"/>
                <a:gd name="connsiteY16" fmla="*/ 8127 h 11521"/>
                <a:gd name="connsiteX17" fmla="*/ 1594 w 10130"/>
                <a:gd name="connsiteY17" fmla="*/ 7154 h 11521"/>
                <a:gd name="connsiteX18" fmla="*/ 462 w 10130"/>
                <a:gd name="connsiteY18" fmla="*/ 6489 h 11521"/>
                <a:gd name="connsiteX19" fmla="*/ 1142 w 10130"/>
                <a:gd name="connsiteY19" fmla="*/ 5920 h 11521"/>
                <a:gd name="connsiteX20" fmla="*/ 2081 w 10130"/>
                <a:gd name="connsiteY20" fmla="*/ 5886 h 11521"/>
                <a:gd name="connsiteX21" fmla="*/ 2081 w 10130"/>
                <a:gd name="connsiteY21" fmla="*/ 4851 h 11521"/>
                <a:gd name="connsiteX22" fmla="*/ 1368 w 10130"/>
                <a:gd name="connsiteY22" fmla="*/ 4236 h 11521"/>
                <a:gd name="connsiteX23" fmla="*/ 0 w 10130"/>
                <a:gd name="connsiteY23" fmla="*/ 4075 h 11521"/>
                <a:gd name="connsiteX24" fmla="*/ 842 w 10130"/>
                <a:gd name="connsiteY24" fmla="*/ 2116 h 11521"/>
                <a:gd name="connsiteX25" fmla="*/ 2818 w 10130"/>
                <a:gd name="connsiteY25" fmla="*/ 2172 h 11521"/>
                <a:gd name="connsiteX26" fmla="*/ 3584 w 10130"/>
                <a:gd name="connsiteY26" fmla="*/ 3817 h 11521"/>
                <a:gd name="connsiteX27" fmla="*/ 4077 w 10130"/>
                <a:gd name="connsiteY27" fmla="*/ 2553 h 11521"/>
                <a:gd name="connsiteX28" fmla="*/ 4971 w 10130"/>
                <a:gd name="connsiteY28" fmla="*/ 1834 h 11521"/>
                <a:gd name="connsiteX29" fmla="*/ 5732 w 10130"/>
                <a:gd name="connsiteY29" fmla="*/ 1767 h 11521"/>
                <a:gd name="connsiteX30" fmla="*/ 6185 w 10130"/>
                <a:gd name="connsiteY30" fmla="*/ 2782 h 11521"/>
                <a:gd name="connsiteX31" fmla="*/ 7463 w 10130"/>
                <a:gd name="connsiteY31" fmla="*/ 1992 h 11521"/>
                <a:gd name="connsiteX32" fmla="*/ 7688 w 10130"/>
                <a:gd name="connsiteY32" fmla="*/ 972 h 11521"/>
                <a:gd name="connsiteX33" fmla="*/ 8830 w 10130"/>
                <a:gd name="connsiteY33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075 w 10046"/>
                <a:gd name="connsiteY3" fmla="*/ 3472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0 h 11521"/>
                <a:gd name="connsiteX1" fmla="*/ 9780 w 10046"/>
                <a:gd name="connsiteY1" fmla="*/ 1034 h 11521"/>
                <a:gd name="connsiteX2" fmla="*/ 9570 w 10046"/>
                <a:gd name="connsiteY2" fmla="*/ 2441 h 11521"/>
                <a:gd name="connsiteX3" fmla="*/ 9828 w 10046"/>
                <a:gd name="connsiteY3" fmla="*/ 3023 h 11521"/>
                <a:gd name="connsiteX4" fmla="*/ 10022 w 10046"/>
                <a:gd name="connsiteY4" fmla="*/ 3900 h 11521"/>
                <a:gd name="connsiteX5" fmla="*/ 10000 w 10046"/>
                <a:gd name="connsiteY5" fmla="*/ 5713 h 11521"/>
                <a:gd name="connsiteX6" fmla="*/ 10022 w 10046"/>
                <a:gd name="connsiteY6" fmla="*/ 6930 h 11521"/>
                <a:gd name="connsiteX7" fmla="*/ 9523 w 10046"/>
                <a:gd name="connsiteY7" fmla="*/ 7578 h 11521"/>
                <a:gd name="connsiteX8" fmla="*/ 8818 w 10046"/>
                <a:gd name="connsiteY8" fmla="*/ 8389 h 11521"/>
                <a:gd name="connsiteX9" fmla="*/ 7237 w 10046"/>
                <a:gd name="connsiteY9" fmla="*/ 9062 h 11521"/>
                <a:gd name="connsiteX10" fmla="*/ 6077 w 10046"/>
                <a:gd name="connsiteY10" fmla="*/ 9259 h 11521"/>
                <a:gd name="connsiteX11" fmla="*/ 5582 w 10046"/>
                <a:gd name="connsiteY11" fmla="*/ 10409 h 11521"/>
                <a:gd name="connsiteX12" fmla="*/ 4418 w 10046"/>
                <a:gd name="connsiteY12" fmla="*/ 11521 h 11521"/>
                <a:gd name="connsiteX13" fmla="*/ 3441 w 10046"/>
                <a:gd name="connsiteY13" fmla="*/ 10039 h 11521"/>
                <a:gd name="connsiteX14" fmla="*/ 2572 w 10046"/>
                <a:gd name="connsiteY14" fmla="*/ 9399 h 11521"/>
                <a:gd name="connsiteX15" fmla="*/ 1503 w 10046"/>
                <a:gd name="connsiteY15" fmla="*/ 9593 h 11521"/>
                <a:gd name="connsiteX16" fmla="*/ 1669 w 10046"/>
                <a:gd name="connsiteY16" fmla="*/ 8725 h 11521"/>
                <a:gd name="connsiteX17" fmla="*/ 2370 w 10046"/>
                <a:gd name="connsiteY17" fmla="*/ 8127 h 11521"/>
                <a:gd name="connsiteX18" fmla="*/ 1594 w 10046"/>
                <a:gd name="connsiteY18" fmla="*/ 7154 h 11521"/>
                <a:gd name="connsiteX19" fmla="*/ 462 w 10046"/>
                <a:gd name="connsiteY19" fmla="*/ 6489 h 11521"/>
                <a:gd name="connsiteX20" fmla="*/ 1142 w 10046"/>
                <a:gd name="connsiteY20" fmla="*/ 5920 h 11521"/>
                <a:gd name="connsiteX21" fmla="*/ 2081 w 10046"/>
                <a:gd name="connsiteY21" fmla="*/ 5886 h 11521"/>
                <a:gd name="connsiteX22" fmla="*/ 2081 w 10046"/>
                <a:gd name="connsiteY22" fmla="*/ 4851 h 11521"/>
                <a:gd name="connsiteX23" fmla="*/ 1368 w 10046"/>
                <a:gd name="connsiteY23" fmla="*/ 4236 h 11521"/>
                <a:gd name="connsiteX24" fmla="*/ 0 w 10046"/>
                <a:gd name="connsiteY24" fmla="*/ 4075 h 11521"/>
                <a:gd name="connsiteX25" fmla="*/ 842 w 10046"/>
                <a:gd name="connsiteY25" fmla="*/ 2116 h 11521"/>
                <a:gd name="connsiteX26" fmla="*/ 2818 w 10046"/>
                <a:gd name="connsiteY26" fmla="*/ 2172 h 11521"/>
                <a:gd name="connsiteX27" fmla="*/ 3584 w 10046"/>
                <a:gd name="connsiteY27" fmla="*/ 3817 h 11521"/>
                <a:gd name="connsiteX28" fmla="*/ 4077 w 10046"/>
                <a:gd name="connsiteY28" fmla="*/ 2553 h 11521"/>
                <a:gd name="connsiteX29" fmla="*/ 4971 w 10046"/>
                <a:gd name="connsiteY29" fmla="*/ 1834 h 11521"/>
                <a:gd name="connsiteX30" fmla="*/ 5732 w 10046"/>
                <a:gd name="connsiteY30" fmla="*/ 1767 h 11521"/>
                <a:gd name="connsiteX31" fmla="*/ 6185 w 10046"/>
                <a:gd name="connsiteY31" fmla="*/ 2782 h 11521"/>
                <a:gd name="connsiteX32" fmla="*/ 7463 w 10046"/>
                <a:gd name="connsiteY32" fmla="*/ 1992 h 11521"/>
                <a:gd name="connsiteX33" fmla="*/ 7688 w 10046"/>
                <a:gd name="connsiteY33" fmla="*/ 972 h 11521"/>
                <a:gd name="connsiteX34" fmla="*/ 8830 w 10046"/>
                <a:gd name="connsiteY34" fmla="*/ 0 h 11521"/>
                <a:gd name="connsiteX0" fmla="*/ 8830 w 10046"/>
                <a:gd name="connsiteY0" fmla="*/ 28 h 11549"/>
                <a:gd name="connsiteX1" fmla="*/ 9780 w 10046"/>
                <a:gd name="connsiteY1" fmla="*/ 1062 h 11549"/>
                <a:gd name="connsiteX2" fmla="*/ 9570 w 10046"/>
                <a:gd name="connsiteY2" fmla="*/ 2469 h 11549"/>
                <a:gd name="connsiteX3" fmla="*/ 9828 w 10046"/>
                <a:gd name="connsiteY3" fmla="*/ 3051 h 11549"/>
                <a:gd name="connsiteX4" fmla="*/ 10022 w 10046"/>
                <a:gd name="connsiteY4" fmla="*/ 3928 h 11549"/>
                <a:gd name="connsiteX5" fmla="*/ 10000 w 10046"/>
                <a:gd name="connsiteY5" fmla="*/ 5741 h 11549"/>
                <a:gd name="connsiteX6" fmla="*/ 10022 w 10046"/>
                <a:gd name="connsiteY6" fmla="*/ 6958 h 11549"/>
                <a:gd name="connsiteX7" fmla="*/ 9523 w 10046"/>
                <a:gd name="connsiteY7" fmla="*/ 7606 h 11549"/>
                <a:gd name="connsiteX8" fmla="*/ 8818 w 10046"/>
                <a:gd name="connsiteY8" fmla="*/ 8417 h 11549"/>
                <a:gd name="connsiteX9" fmla="*/ 7237 w 10046"/>
                <a:gd name="connsiteY9" fmla="*/ 9090 h 11549"/>
                <a:gd name="connsiteX10" fmla="*/ 6077 w 10046"/>
                <a:gd name="connsiteY10" fmla="*/ 9287 h 11549"/>
                <a:gd name="connsiteX11" fmla="*/ 5582 w 10046"/>
                <a:gd name="connsiteY11" fmla="*/ 10437 h 11549"/>
                <a:gd name="connsiteX12" fmla="*/ 4418 w 10046"/>
                <a:gd name="connsiteY12" fmla="*/ 11549 h 11549"/>
                <a:gd name="connsiteX13" fmla="*/ 3441 w 10046"/>
                <a:gd name="connsiteY13" fmla="*/ 10067 h 11549"/>
                <a:gd name="connsiteX14" fmla="*/ 2572 w 10046"/>
                <a:gd name="connsiteY14" fmla="*/ 9427 h 11549"/>
                <a:gd name="connsiteX15" fmla="*/ 1503 w 10046"/>
                <a:gd name="connsiteY15" fmla="*/ 9621 h 11549"/>
                <a:gd name="connsiteX16" fmla="*/ 1669 w 10046"/>
                <a:gd name="connsiteY16" fmla="*/ 8753 h 11549"/>
                <a:gd name="connsiteX17" fmla="*/ 2370 w 10046"/>
                <a:gd name="connsiteY17" fmla="*/ 8155 h 11549"/>
                <a:gd name="connsiteX18" fmla="*/ 1594 w 10046"/>
                <a:gd name="connsiteY18" fmla="*/ 7182 h 11549"/>
                <a:gd name="connsiteX19" fmla="*/ 462 w 10046"/>
                <a:gd name="connsiteY19" fmla="*/ 6517 h 11549"/>
                <a:gd name="connsiteX20" fmla="*/ 1142 w 10046"/>
                <a:gd name="connsiteY20" fmla="*/ 5948 h 11549"/>
                <a:gd name="connsiteX21" fmla="*/ 2081 w 10046"/>
                <a:gd name="connsiteY21" fmla="*/ 5914 h 11549"/>
                <a:gd name="connsiteX22" fmla="*/ 2081 w 10046"/>
                <a:gd name="connsiteY22" fmla="*/ 4879 h 11549"/>
                <a:gd name="connsiteX23" fmla="*/ 1368 w 10046"/>
                <a:gd name="connsiteY23" fmla="*/ 4264 h 11549"/>
                <a:gd name="connsiteX24" fmla="*/ 0 w 10046"/>
                <a:gd name="connsiteY24" fmla="*/ 4103 h 11549"/>
                <a:gd name="connsiteX25" fmla="*/ 842 w 10046"/>
                <a:gd name="connsiteY25" fmla="*/ 2144 h 11549"/>
                <a:gd name="connsiteX26" fmla="*/ 2818 w 10046"/>
                <a:gd name="connsiteY26" fmla="*/ 2200 h 11549"/>
                <a:gd name="connsiteX27" fmla="*/ 3584 w 10046"/>
                <a:gd name="connsiteY27" fmla="*/ 3845 h 11549"/>
                <a:gd name="connsiteX28" fmla="*/ 4077 w 10046"/>
                <a:gd name="connsiteY28" fmla="*/ 2581 h 11549"/>
                <a:gd name="connsiteX29" fmla="*/ 4971 w 10046"/>
                <a:gd name="connsiteY29" fmla="*/ 1862 h 11549"/>
                <a:gd name="connsiteX30" fmla="*/ 5732 w 10046"/>
                <a:gd name="connsiteY30" fmla="*/ 1795 h 11549"/>
                <a:gd name="connsiteX31" fmla="*/ 6185 w 10046"/>
                <a:gd name="connsiteY31" fmla="*/ 2810 h 11549"/>
                <a:gd name="connsiteX32" fmla="*/ 7463 w 10046"/>
                <a:gd name="connsiteY32" fmla="*/ 2020 h 11549"/>
                <a:gd name="connsiteX33" fmla="*/ 7688 w 10046"/>
                <a:gd name="connsiteY33" fmla="*/ 1000 h 11549"/>
                <a:gd name="connsiteX34" fmla="*/ 8291 w 10046"/>
                <a:gd name="connsiteY34" fmla="*/ 0 h 11549"/>
                <a:gd name="connsiteX35" fmla="*/ 8830 w 10046"/>
                <a:gd name="connsiteY35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2818 w 10046"/>
                <a:gd name="connsiteY27" fmla="*/ 2200 h 11549"/>
                <a:gd name="connsiteX28" fmla="*/ 3584 w 10046"/>
                <a:gd name="connsiteY28" fmla="*/ 3845 h 11549"/>
                <a:gd name="connsiteX29" fmla="*/ 4077 w 10046"/>
                <a:gd name="connsiteY29" fmla="*/ 2581 h 11549"/>
                <a:gd name="connsiteX30" fmla="*/ 4971 w 10046"/>
                <a:gd name="connsiteY30" fmla="*/ 1862 h 11549"/>
                <a:gd name="connsiteX31" fmla="*/ 5732 w 10046"/>
                <a:gd name="connsiteY31" fmla="*/ 1795 h 11549"/>
                <a:gd name="connsiteX32" fmla="*/ 6185 w 10046"/>
                <a:gd name="connsiteY32" fmla="*/ 2810 h 11549"/>
                <a:gd name="connsiteX33" fmla="*/ 7463 w 10046"/>
                <a:gd name="connsiteY33" fmla="*/ 2020 h 11549"/>
                <a:gd name="connsiteX34" fmla="*/ 7688 w 10046"/>
                <a:gd name="connsiteY34" fmla="*/ 1000 h 11549"/>
                <a:gd name="connsiteX35" fmla="*/ 8291 w 10046"/>
                <a:gd name="connsiteY35" fmla="*/ 0 h 11549"/>
                <a:gd name="connsiteX36" fmla="*/ 8830 w 10046"/>
                <a:gd name="connsiteY36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842 w 10046"/>
                <a:gd name="connsiteY26" fmla="*/ 2144 h 11549"/>
                <a:gd name="connsiteX27" fmla="*/ 1970 w 10046"/>
                <a:gd name="connsiteY27" fmla="*/ 1571 h 11549"/>
                <a:gd name="connsiteX28" fmla="*/ 2818 w 10046"/>
                <a:gd name="connsiteY28" fmla="*/ 2200 h 11549"/>
                <a:gd name="connsiteX29" fmla="*/ 3584 w 10046"/>
                <a:gd name="connsiteY29" fmla="*/ 3845 h 11549"/>
                <a:gd name="connsiteX30" fmla="*/ 4077 w 10046"/>
                <a:gd name="connsiteY30" fmla="*/ 2581 h 11549"/>
                <a:gd name="connsiteX31" fmla="*/ 4971 w 10046"/>
                <a:gd name="connsiteY31" fmla="*/ 1862 h 11549"/>
                <a:gd name="connsiteX32" fmla="*/ 5732 w 10046"/>
                <a:gd name="connsiteY32" fmla="*/ 1795 h 11549"/>
                <a:gd name="connsiteX33" fmla="*/ 6185 w 10046"/>
                <a:gd name="connsiteY33" fmla="*/ 2810 h 11549"/>
                <a:gd name="connsiteX34" fmla="*/ 7463 w 10046"/>
                <a:gd name="connsiteY34" fmla="*/ 2020 h 11549"/>
                <a:gd name="connsiteX35" fmla="*/ 7688 w 10046"/>
                <a:gd name="connsiteY35" fmla="*/ 1000 h 11549"/>
                <a:gd name="connsiteX36" fmla="*/ 8291 w 10046"/>
                <a:gd name="connsiteY36" fmla="*/ 0 h 11549"/>
                <a:gd name="connsiteX37" fmla="*/ 8830 w 10046"/>
                <a:gd name="connsiteY37" fmla="*/ 28 h 11549"/>
                <a:gd name="connsiteX0" fmla="*/ 8830 w 10046"/>
                <a:gd name="connsiteY0" fmla="*/ 28 h 11549"/>
                <a:gd name="connsiteX1" fmla="*/ 9495 w 10046"/>
                <a:gd name="connsiteY1" fmla="*/ 336 h 11549"/>
                <a:gd name="connsiteX2" fmla="*/ 9780 w 10046"/>
                <a:gd name="connsiteY2" fmla="*/ 1062 h 11549"/>
                <a:gd name="connsiteX3" fmla="*/ 9570 w 10046"/>
                <a:gd name="connsiteY3" fmla="*/ 2469 h 11549"/>
                <a:gd name="connsiteX4" fmla="*/ 9828 w 10046"/>
                <a:gd name="connsiteY4" fmla="*/ 3051 h 11549"/>
                <a:gd name="connsiteX5" fmla="*/ 10022 w 10046"/>
                <a:gd name="connsiteY5" fmla="*/ 3928 h 11549"/>
                <a:gd name="connsiteX6" fmla="*/ 10000 w 10046"/>
                <a:gd name="connsiteY6" fmla="*/ 5741 h 11549"/>
                <a:gd name="connsiteX7" fmla="*/ 10022 w 10046"/>
                <a:gd name="connsiteY7" fmla="*/ 6958 h 11549"/>
                <a:gd name="connsiteX8" fmla="*/ 9523 w 10046"/>
                <a:gd name="connsiteY8" fmla="*/ 7606 h 11549"/>
                <a:gd name="connsiteX9" fmla="*/ 8818 w 10046"/>
                <a:gd name="connsiteY9" fmla="*/ 8417 h 11549"/>
                <a:gd name="connsiteX10" fmla="*/ 7237 w 10046"/>
                <a:gd name="connsiteY10" fmla="*/ 9090 h 11549"/>
                <a:gd name="connsiteX11" fmla="*/ 6077 w 10046"/>
                <a:gd name="connsiteY11" fmla="*/ 9287 h 11549"/>
                <a:gd name="connsiteX12" fmla="*/ 5582 w 10046"/>
                <a:gd name="connsiteY12" fmla="*/ 10437 h 11549"/>
                <a:gd name="connsiteX13" fmla="*/ 4418 w 10046"/>
                <a:gd name="connsiteY13" fmla="*/ 11549 h 11549"/>
                <a:gd name="connsiteX14" fmla="*/ 3441 w 10046"/>
                <a:gd name="connsiteY14" fmla="*/ 10067 h 11549"/>
                <a:gd name="connsiteX15" fmla="*/ 2572 w 10046"/>
                <a:gd name="connsiteY15" fmla="*/ 9427 h 11549"/>
                <a:gd name="connsiteX16" fmla="*/ 1503 w 10046"/>
                <a:gd name="connsiteY16" fmla="*/ 9621 h 11549"/>
                <a:gd name="connsiteX17" fmla="*/ 1669 w 10046"/>
                <a:gd name="connsiteY17" fmla="*/ 8753 h 11549"/>
                <a:gd name="connsiteX18" fmla="*/ 2370 w 10046"/>
                <a:gd name="connsiteY18" fmla="*/ 8155 h 11549"/>
                <a:gd name="connsiteX19" fmla="*/ 1594 w 10046"/>
                <a:gd name="connsiteY19" fmla="*/ 7182 h 11549"/>
                <a:gd name="connsiteX20" fmla="*/ 462 w 10046"/>
                <a:gd name="connsiteY20" fmla="*/ 6517 h 11549"/>
                <a:gd name="connsiteX21" fmla="*/ 1142 w 10046"/>
                <a:gd name="connsiteY21" fmla="*/ 5948 h 11549"/>
                <a:gd name="connsiteX22" fmla="*/ 2081 w 10046"/>
                <a:gd name="connsiteY22" fmla="*/ 5914 h 11549"/>
                <a:gd name="connsiteX23" fmla="*/ 2081 w 10046"/>
                <a:gd name="connsiteY23" fmla="*/ 4879 h 11549"/>
                <a:gd name="connsiteX24" fmla="*/ 1368 w 10046"/>
                <a:gd name="connsiteY24" fmla="*/ 4264 h 11549"/>
                <a:gd name="connsiteX25" fmla="*/ 0 w 10046"/>
                <a:gd name="connsiteY25" fmla="*/ 4103 h 11549"/>
                <a:gd name="connsiteX26" fmla="*/ 164 w 10046"/>
                <a:gd name="connsiteY26" fmla="*/ 3142 h 11549"/>
                <a:gd name="connsiteX27" fmla="*/ 842 w 10046"/>
                <a:gd name="connsiteY27" fmla="*/ 2144 h 11549"/>
                <a:gd name="connsiteX28" fmla="*/ 1970 w 10046"/>
                <a:gd name="connsiteY28" fmla="*/ 1571 h 11549"/>
                <a:gd name="connsiteX29" fmla="*/ 2818 w 10046"/>
                <a:gd name="connsiteY29" fmla="*/ 2200 h 11549"/>
                <a:gd name="connsiteX30" fmla="*/ 3584 w 10046"/>
                <a:gd name="connsiteY30" fmla="*/ 3845 h 11549"/>
                <a:gd name="connsiteX31" fmla="*/ 4077 w 10046"/>
                <a:gd name="connsiteY31" fmla="*/ 2581 h 11549"/>
                <a:gd name="connsiteX32" fmla="*/ 4971 w 10046"/>
                <a:gd name="connsiteY32" fmla="*/ 1862 h 11549"/>
                <a:gd name="connsiteX33" fmla="*/ 5732 w 10046"/>
                <a:gd name="connsiteY33" fmla="*/ 1795 h 11549"/>
                <a:gd name="connsiteX34" fmla="*/ 6185 w 10046"/>
                <a:gd name="connsiteY34" fmla="*/ 2810 h 11549"/>
                <a:gd name="connsiteX35" fmla="*/ 7463 w 10046"/>
                <a:gd name="connsiteY35" fmla="*/ 2020 h 11549"/>
                <a:gd name="connsiteX36" fmla="*/ 7688 w 10046"/>
                <a:gd name="connsiteY36" fmla="*/ 1000 h 11549"/>
                <a:gd name="connsiteX37" fmla="*/ 8291 w 10046"/>
                <a:gd name="connsiteY37" fmla="*/ 0 h 11549"/>
                <a:gd name="connsiteX38" fmla="*/ 8830 w 10046"/>
                <a:gd name="connsiteY38" fmla="*/ 28 h 1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046" h="11549">
                  <a:moveTo>
                    <a:pt x="8830" y="28"/>
                  </a:moveTo>
                  <a:cubicBezTo>
                    <a:pt x="8968" y="103"/>
                    <a:pt x="9337" y="164"/>
                    <a:pt x="9495" y="336"/>
                  </a:cubicBezTo>
                  <a:cubicBezTo>
                    <a:pt x="9653" y="508"/>
                    <a:pt x="9705" y="725"/>
                    <a:pt x="9780" y="1062"/>
                  </a:cubicBezTo>
                  <a:cubicBezTo>
                    <a:pt x="9916" y="1543"/>
                    <a:pt x="9688" y="2063"/>
                    <a:pt x="9570" y="2469"/>
                  </a:cubicBezTo>
                  <a:cubicBezTo>
                    <a:pt x="9452" y="2875"/>
                    <a:pt x="9765" y="2883"/>
                    <a:pt x="9828" y="3051"/>
                  </a:cubicBezTo>
                  <a:cubicBezTo>
                    <a:pt x="9968" y="3418"/>
                    <a:pt x="9882" y="3561"/>
                    <a:pt x="10022" y="3928"/>
                  </a:cubicBezTo>
                  <a:cubicBezTo>
                    <a:pt x="10015" y="4532"/>
                    <a:pt x="10007" y="5137"/>
                    <a:pt x="10000" y="5741"/>
                  </a:cubicBezTo>
                  <a:cubicBezTo>
                    <a:pt x="9907" y="6147"/>
                    <a:pt x="10115" y="6552"/>
                    <a:pt x="10022" y="6958"/>
                  </a:cubicBezTo>
                  <a:lnTo>
                    <a:pt x="9523" y="7606"/>
                  </a:lnTo>
                  <a:cubicBezTo>
                    <a:pt x="9288" y="8014"/>
                    <a:pt x="9199" y="8170"/>
                    <a:pt x="8818" y="8417"/>
                  </a:cubicBezTo>
                  <a:cubicBezTo>
                    <a:pt x="8437" y="8664"/>
                    <a:pt x="7656" y="8907"/>
                    <a:pt x="7237" y="9090"/>
                  </a:cubicBezTo>
                  <a:lnTo>
                    <a:pt x="6077" y="9287"/>
                  </a:lnTo>
                  <a:cubicBezTo>
                    <a:pt x="5812" y="9670"/>
                    <a:pt x="5847" y="10054"/>
                    <a:pt x="5582" y="10437"/>
                  </a:cubicBezTo>
                  <a:lnTo>
                    <a:pt x="4418" y="11549"/>
                  </a:lnTo>
                  <a:lnTo>
                    <a:pt x="3441" y="10067"/>
                  </a:lnTo>
                  <a:cubicBezTo>
                    <a:pt x="3076" y="10003"/>
                    <a:pt x="2937" y="9491"/>
                    <a:pt x="2572" y="9427"/>
                  </a:cubicBezTo>
                  <a:lnTo>
                    <a:pt x="1503" y="9621"/>
                  </a:lnTo>
                  <a:cubicBezTo>
                    <a:pt x="1634" y="9369"/>
                    <a:pt x="1538" y="9005"/>
                    <a:pt x="1669" y="8753"/>
                  </a:cubicBezTo>
                  <a:lnTo>
                    <a:pt x="2370" y="8155"/>
                  </a:lnTo>
                  <a:cubicBezTo>
                    <a:pt x="2011" y="7868"/>
                    <a:pt x="1953" y="7469"/>
                    <a:pt x="1594" y="7182"/>
                  </a:cubicBezTo>
                  <a:lnTo>
                    <a:pt x="462" y="6517"/>
                  </a:lnTo>
                  <a:cubicBezTo>
                    <a:pt x="739" y="6402"/>
                    <a:pt x="865" y="6063"/>
                    <a:pt x="1142" y="5948"/>
                  </a:cubicBezTo>
                  <a:lnTo>
                    <a:pt x="2081" y="5914"/>
                  </a:lnTo>
                  <a:lnTo>
                    <a:pt x="2081" y="4879"/>
                  </a:lnTo>
                  <a:cubicBezTo>
                    <a:pt x="1950" y="4548"/>
                    <a:pt x="1715" y="4393"/>
                    <a:pt x="1368" y="4264"/>
                  </a:cubicBezTo>
                  <a:cubicBezTo>
                    <a:pt x="1021" y="4135"/>
                    <a:pt x="163" y="4290"/>
                    <a:pt x="0" y="4103"/>
                  </a:cubicBezTo>
                  <a:cubicBezTo>
                    <a:pt x="130" y="3783"/>
                    <a:pt x="34" y="3462"/>
                    <a:pt x="164" y="3142"/>
                  </a:cubicBezTo>
                  <a:lnTo>
                    <a:pt x="842" y="2144"/>
                  </a:lnTo>
                  <a:cubicBezTo>
                    <a:pt x="1195" y="1778"/>
                    <a:pt x="1641" y="1562"/>
                    <a:pt x="1970" y="1571"/>
                  </a:cubicBezTo>
                  <a:cubicBezTo>
                    <a:pt x="2299" y="1580"/>
                    <a:pt x="2574" y="1877"/>
                    <a:pt x="2818" y="2200"/>
                  </a:cubicBezTo>
                  <a:lnTo>
                    <a:pt x="3584" y="3845"/>
                  </a:lnTo>
                  <a:cubicBezTo>
                    <a:pt x="3874" y="3461"/>
                    <a:pt x="3787" y="2965"/>
                    <a:pt x="4077" y="2581"/>
                  </a:cubicBezTo>
                  <a:lnTo>
                    <a:pt x="4971" y="1862"/>
                  </a:lnTo>
                  <a:cubicBezTo>
                    <a:pt x="5150" y="2027"/>
                    <a:pt x="5553" y="1630"/>
                    <a:pt x="5732" y="1795"/>
                  </a:cubicBezTo>
                  <a:lnTo>
                    <a:pt x="6185" y="2810"/>
                  </a:lnTo>
                  <a:cubicBezTo>
                    <a:pt x="6435" y="2472"/>
                    <a:pt x="7213" y="2358"/>
                    <a:pt x="7463" y="2020"/>
                  </a:cubicBezTo>
                  <a:lnTo>
                    <a:pt x="7688" y="1000"/>
                  </a:lnTo>
                  <a:cubicBezTo>
                    <a:pt x="7889" y="854"/>
                    <a:pt x="8090" y="146"/>
                    <a:pt x="8291" y="0"/>
                  </a:cubicBezTo>
                  <a:lnTo>
                    <a:pt x="88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5" name="Freeform 156">
              <a:extLst>
                <a:ext uri="{FF2B5EF4-FFF2-40B4-BE49-F238E27FC236}">
                  <a16:creationId xmlns:a16="http://schemas.microsoft.com/office/drawing/2014/main" id="{40EC6607-473C-4534-B0A9-16FECB38E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212" y="3831165"/>
              <a:ext cx="30573" cy="79960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6" name="Freeform 158">
              <a:extLst>
                <a:ext uri="{FF2B5EF4-FFF2-40B4-BE49-F238E27FC236}">
                  <a16:creationId xmlns:a16="http://schemas.microsoft.com/office/drawing/2014/main" id="{451FE3DD-B720-47CD-BAFA-2ADE4339E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94950" y="3485460"/>
              <a:ext cx="222239" cy="266923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7" name="Freeform 160">
              <a:extLst>
                <a:ext uri="{FF2B5EF4-FFF2-40B4-BE49-F238E27FC236}">
                  <a16:creationId xmlns:a16="http://schemas.microsoft.com/office/drawing/2014/main" id="{47BD7F09-AE06-4C9B-B84B-C45786254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3426" y="4139243"/>
              <a:ext cx="45375" cy="18674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  <a:gd name="connsiteX0" fmla="*/ 6667 w 10000"/>
                <a:gd name="connsiteY0" fmla="*/ 8000 h 10000"/>
                <a:gd name="connsiteX1" fmla="*/ 6667 w 10000"/>
                <a:gd name="connsiteY1" fmla="*/ 8000 h 10000"/>
                <a:gd name="connsiteX2" fmla="*/ 5278 w 10000"/>
                <a:gd name="connsiteY2" fmla="*/ 10000 h 10000"/>
                <a:gd name="connsiteX3" fmla="*/ 1700 w 10000"/>
                <a:gd name="connsiteY3" fmla="*/ 8000 h 10000"/>
                <a:gd name="connsiteX4" fmla="*/ 0 w 10000"/>
                <a:gd name="connsiteY4" fmla="*/ 3333 h 10000"/>
                <a:gd name="connsiteX5" fmla="*/ 833 w 10000"/>
                <a:gd name="connsiteY5" fmla="*/ 2000 h 10000"/>
                <a:gd name="connsiteX6" fmla="*/ 2778 w 10000"/>
                <a:gd name="connsiteY6" fmla="*/ 0 h 10000"/>
                <a:gd name="connsiteX7" fmla="*/ 3889 w 10000"/>
                <a:gd name="connsiteY7" fmla="*/ 0 h 10000"/>
                <a:gd name="connsiteX8" fmla="*/ 6667 w 10000"/>
                <a:gd name="connsiteY8" fmla="*/ 2000 h 10000"/>
                <a:gd name="connsiteX9" fmla="*/ 9167 w 10000"/>
                <a:gd name="connsiteY9" fmla="*/ 4667 h 10000"/>
                <a:gd name="connsiteX10" fmla="*/ 10000 w 10000"/>
                <a:gd name="connsiteY10" fmla="*/ 8000 h 10000"/>
                <a:gd name="connsiteX11" fmla="*/ 6667 w 10000"/>
                <a:gd name="connsiteY11" fmla="*/ 8000 h 10000"/>
                <a:gd name="connsiteX0" fmla="*/ 7386 w 10000"/>
                <a:gd name="connsiteY0" fmla="*/ 10587 h 10587"/>
                <a:gd name="connsiteX1" fmla="*/ 6667 w 10000"/>
                <a:gd name="connsiteY1" fmla="*/ 8000 h 10587"/>
                <a:gd name="connsiteX2" fmla="*/ 5278 w 10000"/>
                <a:gd name="connsiteY2" fmla="*/ 10000 h 10587"/>
                <a:gd name="connsiteX3" fmla="*/ 1700 w 10000"/>
                <a:gd name="connsiteY3" fmla="*/ 8000 h 10587"/>
                <a:gd name="connsiteX4" fmla="*/ 0 w 10000"/>
                <a:gd name="connsiteY4" fmla="*/ 3333 h 10587"/>
                <a:gd name="connsiteX5" fmla="*/ 833 w 10000"/>
                <a:gd name="connsiteY5" fmla="*/ 2000 h 10587"/>
                <a:gd name="connsiteX6" fmla="*/ 2778 w 10000"/>
                <a:gd name="connsiteY6" fmla="*/ 0 h 10587"/>
                <a:gd name="connsiteX7" fmla="*/ 3889 w 10000"/>
                <a:gd name="connsiteY7" fmla="*/ 0 h 10587"/>
                <a:gd name="connsiteX8" fmla="*/ 6667 w 10000"/>
                <a:gd name="connsiteY8" fmla="*/ 2000 h 10587"/>
                <a:gd name="connsiteX9" fmla="*/ 9167 w 10000"/>
                <a:gd name="connsiteY9" fmla="*/ 4667 h 10587"/>
                <a:gd name="connsiteX10" fmla="*/ 10000 w 10000"/>
                <a:gd name="connsiteY10" fmla="*/ 8000 h 10587"/>
                <a:gd name="connsiteX11" fmla="*/ 7386 w 10000"/>
                <a:gd name="connsiteY11" fmla="*/ 10587 h 10587"/>
                <a:gd name="connsiteX0" fmla="*/ 7386 w 10719"/>
                <a:gd name="connsiteY0" fmla="*/ 10587 h 10587"/>
                <a:gd name="connsiteX1" fmla="*/ 6667 w 10719"/>
                <a:gd name="connsiteY1" fmla="*/ 8000 h 10587"/>
                <a:gd name="connsiteX2" fmla="*/ 5278 w 10719"/>
                <a:gd name="connsiteY2" fmla="*/ 10000 h 10587"/>
                <a:gd name="connsiteX3" fmla="*/ 1700 w 10719"/>
                <a:gd name="connsiteY3" fmla="*/ 8000 h 10587"/>
                <a:gd name="connsiteX4" fmla="*/ 0 w 10719"/>
                <a:gd name="connsiteY4" fmla="*/ 3333 h 10587"/>
                <a:gd name="connsiteX5" fmla="*/ 833 w 10719"/>
                <a:gd name="connsiteY5" fmla="*/ 2000 h 10587"/>
                <a:gd name="connsiteX6" fmla="*/ 2778 w 10719"/>
                <a:gd name="connsiteY6" fmla="*/ 0 h 10587"/>
                <a:gd name="connsiteX7" fmla="*/ 3889 w 10719"/>
                <a:gd name="connsiteY7" fmla="*/ 0 h 10587"/>
                <a:gd name="connsiteX8" fmla="*/ 6667 w 10719"/>
                <a:gd name="connsiteY8" fmla="*/ 2000 h 10587"/>
                <a:gd name="connsiteX9" fmla="*/ 9167 w 10719"/>
                <a:gd name="connsiteY9" fmla="*/ 4667 h 10587"/>
                <a:gd name="connsiteX10" fmla="*/ 10719 w 10719"/>
                <a:gd name="connsiteY10" fmla="*/ 7138 h 10587"/>
                <a:gd name="connsiteX11" fmla="*/ 7386 w 10719"/>
                <a:gd name="connsiteY11" fmla="*/ 10587 h 1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19" h="10587">
                  <a:moveTo>
                    <a:pt x="7386" y="10587"/>
                  </a:moveTo>
                  <a:lnTo>
                    <a:pt x="6667" y="8000"/>
                  </a:lnTo>
                  <a:lnTo>
                    <a:pt x="5278" y="10000"/>
                  </a:lnTo>
                  <a:lnTo>
                    <a:pt x="1700" y="8000"/>
                  </a:lnTo>
                  <a:lnTo>
                    <a:pt x="0" y="3333"/>
                  </a:lnTo>
                  <a:lnTo>
                    <a:pt x="833" y="2000"/>
                  </a:lnTo>
                  <a:lnTo>
                    <a:pt x="2778" y="0"/>
                  </a:lnTo>
                  <a:lnTo>
                    <a:pt x="3889" y="0"/>
                  </a:lnTo>
                  <a:lnTo>
                    <a:pt x="6667" y="2000"/>
                  </a:lnTo>
                  <a:lnTo>
                    <a:pt x="9167" y="4667"/>
                  </a:lnTo>
                  <a:lnTo>
                    <a:pt x="10719" y="7138"/>
                  </a:lnTo>
                  <a:lnTo>
                    <a:pt x="7386" y="1058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4A471BC-81BC-4D91-95E3-069B4920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7868" y="3268570"/>
              <a:ext cx="58793" cy="250461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45A005C8-A769-475C-949D-262ED05228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36544" y="3535286"/>
              <a:ext cx="308077" cy="350409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0" name="Freeform 172">
              <a:extLst>
                <a:ext uri="{FF2B5EF4-FFF2-40B4-BE49-F238E27FC236}">
                  <a16:creationId xmlns:a16="http://schemas.microsoft.com/office/drawing/2014/main" id="{19B9E439-B347-43DA-B650-9F5CE40D6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4020" y="4218028"/>
              <a:ext cx="99949" cy="79960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1" name="Freeform 174">
              <a:extLst>
                <a:ext uri="{FF2B5EF4-FFF2-40B4-BE49-F238E27FC236}">
                  <a16:creationId xmlns:a16="http://schemas.microsoft.com/office/drawing/2014/main" id="{A779D3C8-04CB-4FB6-8BBE-7F9C2C701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6673" y="3697956"/>
              <a:ext cx="63497" cy="97597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2" name="Freeform 176">
              <a:extLst>
                <a:ext uri="{FF2B5EF4-FFF2-40B4-BE49-F238E27FC236}">
                  <a16:creationId xmlns:a16="http://schemas.microsoft.com/office/drawing/2014/main" id="{9D0D9F03-6FF4-4549-A80A-81E42552B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762" y="3588937"/>
              <a:ext cx="30573" cy="35276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Freeform 178">
              <a:extLst>
                <a:ext uri="{FF2B5EF4-FFF2-40B4-BE49-F238E27FC236}">
                  <a16:creationId xmlns:a16="http://schemas.microsoft.com/office/drawing/2014/main" id="{8BF56FE1-C1C6-4715-9DDC-9104684BD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2210" y="3900542"/>
              <a:ext cx="35276" cy="32924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4" name="Freeform 184">
              <a:extLst>
                <a:ext uri="{FF2B5EF4-FFF2-40B4-BE49-F238E27FC236}">
                  <a16:creationId xmlns:a16="http://schemas.microsoft.com/office/drawing/2014/main" id="{5C7AAE7C-9BF0-4075-960D-2425E2135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069" y="4334437"/>
              <a:ext cx="74081" cy="81136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1746 w 10000"/>
                <a:gd name="connsiteY17" fmla="*/ 5507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  <a:gd name="connsiteX0" fmla="*/ 5873 w 10000"/>
                <a:gd name="connsiteY0" fmla="*/ 2754 h 10000"/>
                <a:gd name="connsiteX1" fmla="*/ 5873 w 10000"/>
                <a:gd name="connsiteY1" fmla="*/ 2754 h 10000"/>
                <a:gd name="connsiteX2" fmla="*/ 6667 w 10000"/>
                <a:gd name="connsiteY2" fmla="*/ 2754 h 10000"/>
                <a:gd name="connsiteX3" fmla="*/ 7143 w 10000"/>
                <a:gd name="connsiteY3" fmla="*/ 2029 h 10000"/>
                <a:gd name="connsiteX4" fmla="*/ 7778 w 10000"/>
                <a:gd name="connsiteY4" fmla="*/ 2029 h 10000"/>
                <a:gd name="connsiteX5" fmla="*/ 7460 w 10000"/>
                <a:gd name="connsiteY5" fmla="*/ 2754 h 10000"/>
                <a:gd name="connsiteX6" fmla="*/ 7778 w 10000"/>
                <a:gd name="connsiteY6" fmla="*/ 3768 h 10000"/>
                <a:gd name="connsiteX7" fmla="*/ 7460 w 10000"/>
                <a:gd name="connsiteY7" fmla="*/ 4783 h 10000"/>
                <a:gd name="connsiteX8" fmla="*/ 8254 w 10000"/>
                <a:gd name="connsiteY8" fmla="*/ 5507 h 10000"/>
                <a:gd name="connsiteX9" fmla="*/ 8889 w 10000"/>
                <a:gd name="connsiteY9" fmla="*/ 5507 h 10000"/>
                <a:gd name="connsiteX10" fmla="*/ 10000 w 10000"/>
                <a:gd name="connsiteY10" fmla="*/ 6522 h 10000"/>
                <a:gd name="connsiteX11" fmla="*/ 10000 w 10000"/>
                <a:gd name="connsiteY11" fmla="*/ 7536 h 10000"/>
                <a:gd name="connsiteX12" fmla="*/ 9683 w 10000"/>
                <a:gd name="connsiteY12" fmla="*/ 7826 h 10000"/>
                <a:gd name="connsiteX13" fmla="*/ 9683 w 10000"/>
                <a:gd name="connsiteY13" fmla="*/ 9565 h 10000"/>
                <a:gd name="connsiteX14" fmla="*/ 8889 w 10000"/>
                <a:gd name="connsiteY14" fmla="*/ 10000 h 10000"/>
                <a:gd name="connsiteX15" fmla="*/ 7170 w 10000"/>
                <a:gd name="connsiteY15" fmla="*/ 8049 h 10000"/>
                <a:gd name="connsiteX16" fmla="*/ 4127 w 10000"/>
                <a:gd name="connsiteY16" fmla="*/ 6812 h 10000"/>
                <a:gd name="connsiteX17" fmla="*/ 2362 w 10000"/>
                <a:gd name="connsiteY17" fmla="*/ 6444 h 10000"/>
                <a:gd name="connsiteX18" fmla="*/ 0 w 10000"/>
                <a:gd name="connsiteY18" fmla="*/ 4058 h 10000"/>
                <a:gd name="connsiteX19" fmla="*/ 635 w 10000"/>
                <a:gd name="connsiteY19" fmla="*/ 3478 h 10000"/>
                <a:gd name="connsiteX20" fmla="*/ 635 w 10000"/>
                <a:gd name="connsiteY20" fmla="*/ 2754 h 10000"/>
                <a:gd name="connsiteX21" fmla="*/ 1746 w 10000"/>
                <a:gd name="connsiteY21" fmla="*/ 1449 h 10000"/>
                <a:gd name="connsiteX22" fmla="*/ 3333 w 10000"/>
                <a:gd name="connsiteY22" fmla="*/ 290 h 10000"/>
                <a:gd name="connsiteX23" fmla="*/ 3651 w 10000"/>
                <a:gd name="connsiteY23" fmla="*/ 290 h 10000"/>
                <a:gd name="connsiteX24" fmla="*/ 4444 w 10000"/>
                <a:gd name="connsiteY24" fmla="*/ 0 h 10000"/>
                <a:gd name="connsiteX25" fmla="*/ 5556 w 10000"/>
                <a:gd name="connsiteY25" fmla="*/ 1449 h 10000"/>
                <a:gd name="connsiteX26" fmla="*/ 5238 w 10000"/>
                <a:gd name="connsiteY26" fmla="*/ 2464 h 10000"/>
                <a:gd name="connsiteX27" fmla="*/ 5873 w 10000"/>
                <a:gd name="connsiteY27" fmla="*/ 275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000" h="10000">
                  <a:moveTo>
                    <a:pt x="5873" y="2754"/>
                  </a:moveTo>
                  <a:lnTo>
                    <a:pt x="5873" y="2754"/>
                  </a:lnTo>
                  <a:lnTo>
                    <a:pt x="6667" y="2754"/>
                  </a:lnTo>
                  <a:lnTo>
                    <a:pt x="7143" y="2029"/>
                  </a:lnTo>
                  <a:lnTo>
                    <a:pt x="7778" y="2029"/>
                  </a:lnTo>
                  <a:lnTo>
                    <a:pt x="7460" y="2754"/>
                  </a:lnTo>
                  <a:lnTo>
                    <a:pt x="7778" y="3768"/>
                  </a:lnTo>
                  <a:lnTo>
                    <a:pt x="7460" y="4783"/>
                  </a:lnTo>
                  <a:lnTo>
                    <a:pt x="8254" y="5507"/>
                  </a:lnTo>
                  <a:lnTo>
                    <a:pt x="8889" y="5507"/>
                  </a:lnTo>
                  <a:lnTo>
                    <a:pt x="10000" y="6522"/>
                  </a:lnTo>
                  <a:lnTo>
                    <a:pt x="10000" y="7536"/>
                  </a:lnTo>
                  <a:lnTo>
                    <a:pt x="9683" y="7826"/>
                  </a:lnTo>
                  <a:lnTo>
                    <a:pt x="9683" y="9565"/>
                  </a:lnTo>
                  <a:lnTo>
                    <a:pt x="8889" y="10000"/>
                  </a:lnTo>
                  <a:lnTo>
                    <a:pt x="7170" y="8049"/>
                  </a:lnTo>
                  <a:lnTo>
                    <a:pt x="4127" y="6812"/>
                  </a:lnTo>
                  <a:lnTo>
                    <a:pt x="2362" y="6444"/>
                  </a:lnTo>
                  <a:lnTo>
                    <a:pt x="0" y="4058"/>
                  </a:lnTo>
                  <a:lnTo>
                    <a:pt x="635" y="3478"/>
                  </a:lnTo>
                  <a:lnTo>
                    <a:pt x="635" y="2754"/>
                  </a:lnTo>
                  <a:lnTo>
                    <a:pt x="1746" y="1449"/>
                  </a:lnTo>
                  <a:lnTo>
                    <a:pt x="3333" y="290"/>
                  </a:lnTo>
                  <a:lnTo>
                    <a:pt x="3651" y="290"/>
                  </a:lnTo>
                  <a:lnTo>
                    <a:pt x="4444" y="0"/>
                  </a:lnTo>
                  <a:lnTo>
                    <a:pt x="5556" y="1449"/>
                  </a:lnTo>
                  <a:lnTo>
                    <a:pt x="5238" y="2464"/>
                  </a:lnTo>
                  <a:lnTo>
                    <a:pt x="5873" y="275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5" name="Freeform 186">
              <a:extLst>
                <a:ext uri="{FF2B5EF4-FFF2-40B4-BE49-F238E27FC236}">
                  <a16:creationId xmlns:a16="http://schemas.microsoft.com/office/drawing/2014/main" id="{CC70ADD1-135E-4DF6-8403-1CD3C35EF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1985" y="3833517"/>
              <a:ext cx="301023" cy="286912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Freeform 188">
              <a:extLst>
                <a:ext uri="{FF2B5EF4-FFF2-40B4-BE49-F238E27FC236}">
                  <a16:creationId xmlns:a16="http://schemas.microsoft.com/office/drawing/2014/main" id="{E957D3B5-7C61-4D1C-87E5-ACA0A1023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7566" y="4333863"/>
              <a:ext cx="35277" cy="67648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  <a:gd name="connsiteX0" fmla="*/ 6970 w 10000"/>
                <a:gd name="connsiteY0" fmla="*/ 8208 h 8989"/>
                <a:gd name="connsiteX1" fmla="*/ 6970 w 10000"/>
                <a:gd name="connsiteY1" fmla="*/ 8208 h 8989"/>
                <a:gd name="connsiteX2" fmla="*/ 2727 w 10000"/>
                <a:gd name="connsiteY2" fmla="*/ 8989 h 8989"/>
                <a:gd name="connsiteX3" fmla="*/ 606 w 10000"/>
                <a:gd name="connsiteY3" fmla="*/ 6645 h 8989"/>
                <a:gd name="connsiteX4" fmla="*/ 0 w 10000"/>
                <a:gd name="connsiteY4" fmla="*/ 3052 h 8989"/>
                <a:gd name="connsiteX5" fmla="*/ 2513 w 10000"/>
                <a:gd name="connsiteY5" fmla="*/ 0 h 8989"/>
                <a:gd name="connsiteX6" fmla="*/ 5455 w 10000"/>
                <a:gd name="connsiteY6" fmla="*/ 395 h 8989"/>
                <a:gd name="connsiteX7" fmla="*/ 7879 w 10000"/>
                <a:gd name="connsiteY7" fmla="*/ 2270 h 8989"/>
                <a:gd name="connsiteX8" fmla="*/ 10000 w 10000"/>
                <a:gd name="connsiteY8" fmla="*/ 4927 h 8989"/>
                <a:gd name="connsiteX9" fmla="*/ 9091 w 10000"/>
                <a:gd name="connsiteY9" fmla="*/ 7427 h 8989"/>
                <a:gd name="connsiteX10" fmla="*/ 6970 w 10000"/>
                <a:gd name="connsiteY10" fmla="*/ 8208 h 8989"/>
                <a:gd name="connsiteX0" fmla="*/ 6970 w 10000"/>
                <a:gd name="connsiteY0" fmla="*/ 9131 h 10000"/>
                <a:gd name="connsiteX1" fmla="*/ 6970 w 10000"/>
                <a:gd name="connsiteY1" fmla="*/ 9131 h 10000"/>
                <a:gd name="connsiteX2" fmla="*/ 2727 w 10000"/>
                <a:gd name="connsiteY2" fmla="*/ 10000 h 10000"/>
                <a:gd name="connsiteX3" fmla="*/ 606 w 10000"/>
                <a:gd name="connsiteY3" fmla="*/ 7392 h 10000"/>
                <a:gd name="connsiteX4" fmla="*/ 0 w 10000"/>
                <a:gd name="connsiteY4" fmla="*/ 3395 h 10000"/>
                <a:gd name="connsiteX5" fmla="*/ 2513 w 10000"/>
                <a:gd name="connsiteY5" fmla="*/ 0 h 10000"/>
                <a:gd name="connsiteX6" fmla="*/ 6631 w 10000"/>
                <a:gd name="connsiteY6" fmla="*/ 889 h 10000"/>
                <a:gd name="connsiteX7" fmla="*/ 7879 w 10000"/>
                <a:gd name="connsiteY7" fmla="*/ 2525 h 10000"/>
                <a:gd name="connsiteX8" fmla="*/ 10000 w 10000"/>
                <a:gd name="connsiteY8" fmla="*/ 5481 h 10000"/>
                <a:gd name="connsiteX9" fmla="*/ 9091 w 10000"/>
                <a:gd name="connsiteY9" fmla="*/ 8262 h 10000"/>
                <a:gd name="connsiteX10" fmla="*/ 6970 w 10000"/>
                <a:gd name="connsiteY10" fmla="*/ 9131 h 10000"/>
                <a:gd name="connsiteX0" fmla="*/ 6970 w 9091"/>
                <a:gd name="connsiteY0" fmla="*/ 9131 h 10000"/>
                <a:gd name="connsiteX1" fmla="*/ 6970 w 9091"/>
                <a:gd name="connsiteY1" fmla="*/ 9131 h 10000"/>
                <a:gd name="connsiteX2" fmla="*/ 2727 w 9091"/>
                <a:gd name="connsiteY2" fmla="*/ 10000 h 10000"/>
                <a:gd name="connsiteX3" fmla="*/ 606 w 9091"/>
                <a:gd name="connsiteY3" fmla="*/ 7392 h 10000"/>
                <a:gd name="connsiteX4" fmla="*/ 0 w 9091"/>
                <a:gd name="connsiteY4" fmla="*/ 3395 h 10000"/>
                <a:gd name="connsiteX5" fmla="*/ 2513 w 9091"/>
                <a:gd name="connsiteY5" fmla="*/ 0 h 10000"/>
                <a:gd name="connsiteX6" fmla="*/ 6631 w 9091"/>
                <a:gd name="connsiteY6" fmla="*/ 889 h 10000"/>
                <a:gd name="connsiteX7" fmla="*/ 7879 w 9091"/>
                <a:gd name="connsiteY7" fmla="*/ 2525 h 10000"/>
                <a:gd name="connsiteX8" fmla="*/ 6864 w 9091"/>
                <a:gd name="connsiteY8" fmla="*/ 5931 h 10000"/>
                <a:gd name="connsiteX9" fmla="*/ 9091 w 9091"/>
                <a:gd name="connsiteY9" fmla="*/ 8262 h 10000"/>
                <a:gd name="connsiteX10" fmla="*/ 6970 w 9091"/>
                <a:gd name="connsiteY10" fmla="*/ 9131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91" h="10000">
                  <a:moveTo>
                    <a:pt x="6970" y="9131"/>
                  </a:moveTo>
                  <a:lnTo>
                    <a:pt x="6970" y="9131"/>
                  </a:lnTo>
                  <a:lnTo>
                    <a:pt x="2727" y="10000"/>
                  </a:lnTo>
                  <a:lnTo>
                    <a:pt x="606" y="7392"/>
                  </a:lnTo>
                  <a:lnTo>
                    <a:pt x="0" y="3395"/>
                  </a:lnTo>
                  <a:lnTo>
                    <a:pt x="2513" y="0"/>
                  </a:lnTo>
                  <a:lnTo>
                    <a:pt x="6631" y="889"/>
                  </a:lnTo>
                  <a:lnTo>
                    <a:pt x="7879" y="2525"/>
                  </a:lnTo>
                  <a:lnTo>
                    <a:pt x="6864" y="5931"/>
                  </a:lnTo>
                  <a:lnTo>
                    <a:pt x="9091" y="8262"/>
                  </a:lnTo>
                  <a:lnTo>
                    <a:pt x="6970" y="91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7" name="Freeform 193">
              <a:extLst>
                <a:ext uri="{FF2B5EF4-FFF2-40B4-BE49-F238E27FC236}">
                  <a16:creationId xmlns:a16="http://schemas.microsoft.com/office/drawing/2014/main" id="{43264C51-D12E-476D-932B-D8040FB2C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609" y="3399622"/>
              <a:ext cx="11759" cy="18814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8" name="Freeform 195">
              <a:extLst>
                <a:ext uri="{FF2B5EF4-FFF2-40B4-BE49-F238E27FC236}">
                  <a16:creationId xmlns:a16="http://schemas.microsoft.com/office/drawing/2014/main" id="{E399096E-F1B4-4553-8BFF-25D7159C8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7753" y="3145634"/>
              <a:ext cx="136401" cy="81136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9" name="Freeform 202">
              <a:extLst>
                <a:ext uri="{FF2B5EF4-FFF2-40B4-BE49-F238E27FC236}">
                  <a16:creationId xmlns:a16="http://schemas.microsoft.com/office/drawing/2014/main" id="{24E1649B-FD6D-4AF7-BEB9-BA763A606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6341" y="3844658"/>
              <a:ext cx="575992" cy="373368"/>
            </a:xfrm>
            <a:custGeom>
              <a:avLst/>
              <a:gdLst/>
              <a:ahLst/>
              <a:cxnLst/>
              <a:rect l="l" t="t" r="r" b="b"/>
              <a:pathLst>
                <a:path w="732052" h="474528">
                  <a:moveTo>
                    <a:pt x="277731" y="323076"/>
                  </a:moveTo>
                  <a:lnTo>
                    <a:pt x="277524" y="328828"/>
                  </a:lnTo>
                  <a:lnTo>
                    <a:pt x="277323" y="328949"/>
                  </a:lnTo>
                  <a:cubicBezTo>
                    <a:pt x="277763" y="326935"/>
                    <a:pt x="276585" y="321224"/>
                    <a:pt x="277731" y="323076"/>
                  </a:cubicBezTo>
                  <a:close/>
                  <a:moveTo>
                    <a:pt x="52732" y="0"/>
                  </a:moveTo>
                  <a:lnTo>
                    <a:pt x="87743" y="20594"/>
                  </a:lnTo>
                  <a:lnTo>
                    <a:pt x="122754" y="26773"/>
                  </a:lnTo>
                  <a:lnTo>
                    <a:pt x="145408" y="41189"/>
                  </a:lnTo>
                  <a:lnTo>
                    <a:pt x="176300" y="37070"/>
                  </a:lnTo>
                  <a:lnTo>
                    <a:pt x="198954" y="26773"/>
                  </a:lnTo>
                  <a:lnTo>
                    <a:pt x="211311" y="28832"/>
                  </a:lnTo>
                  <a:lnTo>
                    <a:pt x="238084" y="20594"/>
                  </a:lnTo>
                  <a:lnTo>
                    <a:pt x="264857" y="37070"/>
                  </a:lnTo>
                  <a:lnTo>
                    <a:pt x="291630" y="57664"/>
                  </a:lnTo>
                  <a:lnTo>
                    <a:pt x="308105" y="76200"/>
                  </a:lnTo>
                  <a:lnTo>
                    <a:pt x="328700" y="105032"/>
                  </a:lnTo>
                  <a:lnTo>
                    <a:pt x="355473" y="84437"/>
                  </a:lnTo>
                  <a:lnTo>
                    <a:pt x="374008" y="82378"/>
                  </a:lnTo>
                  <a:lnTo>
                    <a:pt x="392543" y="94735"/>
                  </a:lnTo>
                  <a:lnTo>
                    <a:pt x="411078" y="125627"/>
                  </a:lnTo>
                  <a:lnTo>
                    <a:pt x="425495" y="142102"/>
                  </a:lnTo>
                  <a:lnTo>
                    <a:pt x="431673" y="158578"/>
                  </a:lnTo>
                  <a:lnTo>
                    <a:pt x="452268" y="170935"/>
                  </a:lnTo>
                  <a:lnTo>
                    <a:pt x="474922" y="187410"/>
                  </a:lnTo>
                  <a:lnTo>
                    <a:pt x="480799" y="178991"/>
                  </a:lnTo>
                  <a:lnTo>
                    <a:pt x="483811" y="183509"/>
                  </a:lnTo>
                  <a:cubicBezTo>
                    <a:pt x="485148" y="187519"/>
                    <a:pt x="487821" y="191531"/>
                    <a:pt x="483811" y="195541"/>
                  </a:cubicBezTo>
                  <a:lnTo>
                    <a:pt x="478382" y="197351"/>
                  </a:lnTo>
                  <a:cubicBezTo>
                    <a:pt x="476755" y="201076"/>
                    <a:pt x="475127" y="204802"/>
                    <a:pt x="473482" y="208538"/>
                  </a:cubicBezTo>
                  <a:cubicBezTo>
                    <a:pt x="472530" y="214516"/>
                    <a:pt x="465327" y="220494"/>
                    <a:pt x="464375" y="226472"/>
                  </a:cubicBezTo>
                  <a:cubicBezTo>
                    <a:pt x="463350" y="238427"/>
                    <a:pt x="468576" y="250383"/>
                    <a:pt x="467551" y="262339"/>
                  </a:cubicBezTo>
                  <a:cubicBezTo>
                    <a:pt x="466086" y="266834"/>
                    <a:pt x="480000" y="271282"/>
                    <a:pt x="478535" y="275777"/>
                  </a:cubicBezTo>
                  <a:cubicBezTo>
                    <a:pt x="475899" y="280751"/>
                    <a:pt x="468676" y="291756"/>
                    <a:pt x="466040" y="296730"/>
                  </a:cubicBezTo>
                  <a:cubicBezTo>
                    <a:pt x="466626" y="300603"/>
                    <a:pt x="477437" y="300310"/>
                    <a:pt x="478022" y="304184"/>
                  </a:cubicBezTo>
                  <a:cubicBezTo>
                    <a:pt x="478974" y="310162"/>
                    <a:pt x="480000" y="316139"/>
                    <a:pt x="480952" y="322117"/>
                  </a:cubicBezTo>
                  <a:cubicBezTo>
                    <a:pt x="483588" y="323935"/>
                    <a:pt x="486224" y="345563"/>
                    <a:pt x="488860" y="347380"/>
                  </a:cubicBezTo>
                  <a:lnTo>
                    <a:pt x="498893" y="340051"/>
                  </a:lnTo>
                  <a:cubicBezTo>
                    <a:pt x="499918" y="344546"/>
                    <a:pt x="498810" y="357232"/>
                    <a:pt x="499835" y="361727"/>
                  </a:cubicBezTo>
                  <a:lnTo>
                    <a:pt x="512367" y="368410"/>
                  </a:lnTo>
                  <a:cubicBezTo>
                    <a:pt x="515515" y="367692"/>
                    <a:pt x="526280" y="363054"/>
                    <a:pt x="529429" y="362336"/>
                  </a:cubicBezTo>
                  <a:lnTo>
                    <a:pt x="541896" y="375418"/>
                  </a:lnTo>
                  <a:cubicBezTo>
                    <a:pt x="545411" y="378909"/>
                    <a:pt x="544734" y="381370"/>
                    <a:pt x="548249" y="384861"/>
                  </a:cubicBezTo>
                  <a:lnTo>
                    <a:pt x="571096" y="392417"/>
                  </a:lnTo>
                  <a:lnTo>
                    <a:pt x="593238" y="384686"/>
                  </a:lnTo>
                  <a:lnTo>
                    <a:pt x="605001" y="371422"/>
                  </a:lnTo>
                  <a:lnTo>
                    <a:pt x="630704" y="366497"/>
                  </a:lnTo>
                  <a:cubicBezTo>
                    <a:pt x="635171" y="363006"/>
                    <a:pt x="631949" y="361475"/>
                    <a:pt x="636416" y="357984"/>
                  </a:cubicBezTo>
                  <a:lnTo>
                    <a:pt x="643885" y="340051"/>
                  </a:lnTo>
                  <a:lnTo>
                    <a:pt x="643885" y="317622"/>
                  </a:lnTo>
                  <a:lnTo>
                    <a:pt x="659592" y="311644"/>
                  </a:lnTo>
                  <a:cubicBezTo>
                    <a:pt x="663473" y="307244"/>
                    <a:pt x="665221" y="300737"/>
                    <a:pt x="669102" y="296337"/>
                  </a:cubicBezTo>
                  <a:lnTo>
                    <a:pt x="696024" y="289550"/>
                  </a:lnTo>
                  <a:cubicBezTo>
                    <a:pt x="700784" y="297919"/>
                    <a:pt x="705470" y="306336"/>
                    <a:pt x="710230" y="314705"/>
                  </a:cubicBezTo>
                  <a:lnTo>
                    <a:pt x="729050" y="296676"/>
                  </a:lnTo>
                  <a:cubicBezTo>
                    <a:pt x="730075" y="299162"/>
                    <a:pt x="731027" y="301697"/>
                    <a:pt x="732052" y="304184"/>
                  </a:cubicBezTo>
                  <a:lnTo>
                    <a:pt x="732052" y="314609"/>
                  </a:lnTo>
                  <a:cubicBezTo>
                    <a:pt x="727585" y="320587"/>
                    <a:pt x="713379" y="328478"/>
                    <a:pt x="708912" y="334456"/>
                  </a:cubicBezTo>
                  <a:cubicBezTo>
                    <a:pt x="707447" y="338951"/>
                    <a:pt x="715576" y="341533"/>
                    <a:pt x="714111" y="346029"/>
                  </a:cubicBezTo>
                  <a:cubicBezTo>
                    <a:pt x="715576" y="348515"/>
                    <a:pt x="717114" y="351002"/>
                    <a:pt x="718578" y="353489"/>
                  </a:cubicBezTo>
                  <a:cubicBezTo>
                    <a:pt x="717114" y="356980"/>
                    <a:pt x="715576" y="360471"/>
                    <a:pt x="714111" y="363962"/>
                  </a:cubicBezTo>
                  <a:cubicBezTo>
                    <a:pt x="712134" y="369940"/>
                    <a:pt x="710084" y="375918"/>
                    <a:pt x="708106" y="381896"/>
                  </a:cubicBezTo>
                  <a:cubicBezTo>
                    <a:pt x="706642" y="379409"/>
                    <a:pt x="705104" y="376874"/>
                    <a:pt x="703640" y="374388"/>
                  </a:cubicBezTo>
                  <a:lnTo>
                    <a:pt x="696170" y="374388"/>
                  </a:lnTo>
                  <a:lnTo>
                    <a:pt x="693168" y="374388"/>
                  </a:lnTo>
                  <a:cubicBezTo>
                    <a:pt x="689726" y="380365"/>
                    <a:pt x="686211" y="386343"/>
                    <a:pt x="682769" y="392321"/>
                  </a:cubicBezTo>
                  <a:lnTo>
                    <a:pt x="679767" y="389356"/>
                  </a:lnTo>
                  <a:lnTo>
                    <a:pt x="675227" y="389356"/>
                  </a:lnTo>
                  <a:lnTo>
                    <a:pt x="675227" y="392321"/>
                  </a:lnTo>
                  <a:lnTo>
                    <a:pt x="654357" y="392321"/>
                  </a:lnTo>
                  <a:lnTo>
                    <a:pt x="628946" y="392321"/>
                  </a:lnTo>
                  <a:lnTo>
                    <a:pt x="628946" y="407290"/>
                  </a:lnTo>
                  <a:lnTo>
                    <a:pt x="622942" y="407290"/>
                  </a:lnTo>
                  <a:cubicBezTo>
                    <a:pt x="624919" y="410781"/>
                    <a:pt x="626969" y="414272"/>
                    <a:pt x="628946" y="417763"/>
                  </a:cubicBezTo>
                  <a:lnTo>
                    <a:pt x="636416" y="420728"/>
                  </a:lnTo>
                  <a:cubicBezTo>
                    <a:pt x="637880" y="423214"/>
                    <a:pt x="639418" y="425701"/>
                    <a:pt x="640883" y="428188"/>
                  </a:cubicBezTo>
                  <a:lnTo>
                    <a:pt x="643885" y="428188"/>
                  </a:lnTo>
                  <a:lnTo>
                    <a:pt x="643885" y="438661"/>
                  </a:lnTo>
                  <a:lnTo>
                    <a:pt x="612470" y="438661"/>
                  </a:lnTo>
                  <a:cubicBezTo>
                    <a:pt x="608955" y="444639"/>
                    <a:pt x="605513" y="450617"/>
                    <a:pt x="601998" y="456595"/>
                  </a:cubicBezTo>
                  <a:cubicBezTo>
                    <a:pt x="603023" y="459082"/>
                    <a:pt x="603975" y="461568"/>
                    <a:pt x="605001" y="464055"/>
                  </a:cubicBezTo>
                  <a:cubicBezTo>
                    <a:pt x="603975" y="465059"/>
                    <a:pt x="603023" y="466064"/>
                    <a:pt x="601998" y="467068"/>
                  </a:cubicBezTo>
                  <a:lnTo>
                    <a:pt x="601998" y="474528"/>
                  </a:lnTo>
                  <a:lnTo>
                    <a:pt x="573659" y="449134"/>
                  </a:lnTo>
                  <a:lnTo>
                    <a:pt x="563187" y="453295"/>
                  </a:lnTo>
                  <a:cubicBezTo>
                    <a:pt x="559262" y="452207"/>
                    <a:pt x="543937" y="446041"/>
                    <a:pt x="535689" y="443157"/>
                  </a:cubicBezTo>
                  <a:lnTo>
                    <a:pt x="540779" y="441874"/>
                  </a:lnTo>
                  <a:lnTo>
                    <a:pt x="531406" y="441578"/>
                  </a:lnTo>
                  <a:lnTo>
                    <a:pt x="509364" y="446122"/>
                  </a:lnTo>
                  <a:lnTo>
                    <a:pt x="498893" y="449134"/>
                  </a:lnTo>
                  <a:cubicBezTo>
                    <a:pt x="498746" y="452434"/>
                    <a:pt x="502408" y="465442"/>
                    <a:pt x="498380" y="459082"/>
                  </a:cubicBezTo>
                  <a:cubicBezTo>
                    <a:pt x="490182" y="454787"/>
                    <a:pt x="479977" y="456509"/>
                    <a:pt x="471779" y="452214"/>
                  </a:cubicBezTo>
                  <a:lnTo>
                    <a:pt x="460081" y="435696"/>
                  </a:lnTo>
                  <a:cubicBezTo>
                    <a:pt x="456127" y="433783"/>
                    <a:pt x="452246" y="441578"/>
                    <a:pt x="448292" y="439665"/>
                  </a:cubicBezTo>
                  <a:lnTo>
                    <a:pt x="439138" y="425223"/>
                  </a:lnTo>
                  <a:lnTo>
                    <a:pt x="421197" y="420728"/>
                  </a:lnTo>
                  <a:cubicBezTo>
                    <a:pt x="417206" y="422389"/>
                    <a:pt x="417060" y="423286"/>
                    <a:pt x="413508" y="422258"/>
                  </a:cubicBezTo>
                  <a:lnTo>
                    <a:pt x="392784" y="410255"/>
                  </a:lnTo>
                  <a:lnTo>
                    <a:pt x="374843" y="396816"/>
                  </a:lnTo>
                  <a:lnTo>
                    <a:pt x="367374" y="392321"/>
                  </a:lnTo>
                  <a:lnTo>
                    <a:pt x="353973" y="389356"/>
                  </a:lnTo>
                  <a:lnTo>
                    <a:pt x="334348" y="395429"/>
                  </a:lnTo>
                  <a:cubicBezTo>
                    <a:pt x="330833" y="391938"/>
                    <a:pt x="321606" y="374914"/>
                    <a:pt x="318091" y="371422"/>
                  </a:cubicBezTo>
                  <a:cubicBezTo>
                    <a:pt x="313185" y="368410"/>
                    <a:pt x="316606" y="366962"/>
                    <a:pt x="311699" y="363949"/>
                  </a:cubicBezTo>
                  <a:cubicBezTo>
                    <a:pt x="308624" y="359071"/>
                    <a:pt x="297221" y="358367"/>
                    <a:pt x="294146" y="353489"/>
                  </a:cubicBezTo>
                  <a:lnTo>
                    <a:pt x="279207" y="345564"/>
                  </a:lnTo>
                  <a:cubicBezTo>
                    <a:pt x="278255" y="342073"/>
                    <a:pt x="277230" y="333069"/>
                    <a:pt x="276278" y="329578"/>
                  </a:cubicBezTo>
                  <a:lnTo>
                    <a:pt x="277323" y="328949"/>
                  </a:lnTo>
                  <a:lnTo>
                    <a:pt x="277303" y="329243"/>
                  </a:lnTo>
                  <a:cubicBezTo>
                    <a:pt x="277377" y="329105"/>
                    <a:pt x="277450" y="328966"/>
                    <a:pt x="277524" y="328828"/>
                  </a:cubicBezTo>
                  <a:lnTo>
                    <a:pt x="286676" y="311644"/>
                  </a:lnTo>
                  <a:lnTo>
                    <a:pt x="286676" y="301171"/>
                  </a:lnTo>
                  <a:lnTo>
                    <a:pt x="279207" y="290698"/>
                  </a:lnTo>
                  <a:lnTo>
                    <a:pt x="272946" y="276046"/>
                  </a:lnTo>
                  <a:lnTo>
                    <a:pt x="265806" y="265304"/>
                  </a:lnTo>
                  <a:cubicBezTo>
                    <a:pt x="264342" y="256839"/>
                    <a:pt x="252981" y="265827"/>
                    <a:pt x="255398" y="241916"/>
                  </a:cubicBezTo>
                  <a:cubicBezTo>
                    <a:pt x="250784" y="234934"/>
                    <a:pt x="234757" y="251837"/>
                    <a:pt x="234025" y="231321"/>
                  </a:cubicBezTo>
                  <a:cubicBezTo>
                    <a:pt x="229558" y="226825"/>
                    <a:pt x="219593" y="225697"/>
                    <a:pt x="215126" y="213181"/>
                  </a:cubicBezTo>
                  <a:lnTo>
                    <a:pt x="191040" y="195052"/>
                  </a:lnTo>
                  <a:cubicBezTo>
                    <a:pt x="191296" y="192565"/>
                    <a:pt x="191553" y="190079"/>
                    <a:pt x="191809" y="187592"/>
                  </a:cubicBezTo>
                  <a:cubicBezTo>
                    <a:pt x="193273" y="181614"/>
                    <a:pt x="186573" y="175636"/>
                    <a:pt x="188038" y="169658"/>
                  </a:cubicBezTo>
                  <a:lnTo>
                    <a:pt x="177639" y="162198"/>
                  </a:lnTo>
                  <a:lnTo>
                    <a:pt x="162627" y="151725"/>
                  </a:lnTo>
                  <a:lnTo>
                    <a:pt x="156696" y="130826"/>
                  </a:lnTo>
                  <a:lnTo>
                    <a:pt x="141757" y="125040"/>
                  </a:lnTo>
                  <a:lnTo>
                    <a:pt x="128283" y="117340"/>
                  </a:lnTo>
                  <a:lnTo>
                    <a:pt x="117811" y="102420"/>
                  </a:lnTo>
                  <a:lnTo>
                    <a:pt x="117811" y="91947"/>
                  </a:lnTo>
                  <a:lnTo>
                    <a:pt x="102873" y="71048"/>
                  </a:lnTo>
                  <a:lnTo>
                    <a:pt x="95403" y="50102"/>
                  </a:lnTo>
                  <a:lnTo>
                    <a:pt x="95403" y="45350"/>
                  </a:lnTo>
                  <a:cubicBezTo>
                    <a:pt x="95198" y="45283"/>
                    <a:pt x="94994" y="45214"/>
                    <a:pt x="94790" y="45146"/>
                  </a:cubicBezTo>
                  <a:cubicBezTo>
                    <a:pt x="92785" y="43809"/>
                    <a:pt x="90930" y="42213"/>
                    <a:pt x="88774" y="41135"/>
                  </a:cubicBezTo>
                  <a:cubicBezTo>
                    <a:pt x="86883" y="40190"/>
                    <a:pt x="84409" y="40450"/>
                    <a:pt x="82758" y="39130"/>
                  </a:cubicBezTo>
                  <a:lnTo>
                    <a:pt x="77852" y="34212"/>
                  </a:lnTo>
                  <a:lnTo>
                    <a:pt x="72871" y="31153"/>
                  </a:lnTo>
                  <a:lnTo>
                    <a:pt x="71531" y="32168"/>
                  </a:lnTo>
                  <a:lnTo>
                    <a:pt x="57292" y="22186"/>
                  </a:lnTo>
                  <a:lnTo>
                    <a:pt x="56437" y="22043"/>
                  </a:lnTo>
                  <a:cubicBezTo>
                    <a:pt x="54509" y="26423"/>
                    <a:pt x="52514" y="30802"/>
                    <a:pt x="50588" y="35181"/>
                  </a:cubicBezTo>
                  <a:cubicBezTo>
                    <a:pt x="52565" y="38672"/>
                    <a:pt x="54615" y="42115"/>
                    <a:pt x="56592" y="45606"/>
                  </a:cubicBezTo>
                  <a:lnTo>
                    <a:pt x="56592" y="66553"/>
                  </a:lnTo>
                  <a:cubicBezTo>
                    <a:pt x="60034" y="71526"/>
                    <a:pt x="63549" y="76500"/>
                    <a:pt x="66991" y="81473"/>
                  </a:cubicBezTo>
                  <a:lnTo>
                    <a:pt x="84932" y="99407"/>
                  </a:lnTo>
                  <a:cubicBezTo>
                    <a:pt x="86396" y="101415"/>
                    <a:pt x="87934" y="103376"/>
                    <a:pt x="89399" y="105385"/>
                  </a:cubicBezTo>
                  <a:lnTo>
                    <a:pt x="92401" y="105385"/>
                  </a:lnTo>
                  <a:cubicBezTo>
                    <a:pt x="93426" y="109354"/>
                    <a:pt x="94378" y="113371"/>
                    <a:pt x="95403" y="117340"/>
                  </a:cubicBezTo>
                  <a:lnTo>
                    <a:pt x="99870" y="117340"/>
                  </a:lnTo>
                  <a:cubicBezTo>
                    <a:pt x="100896" y="122840"/>
                    <a:pt x="101848" y="128292"/>
                    <a:pt x="102873" y="133791"/>
                  </a:cubicBezTo>
                  <a:lnTo>
                    <a:pt x="113344" y="141252"/>
                  </a:lnTo>
                  <a:cubicBezTo>
                    <a:pt x="114809" y="144743"/>
                    <a:pt x="116347" y="148234"/>
                    <a:pt x="117811" y="151725"/>
                  </a:cubicBezTo>
                  <a:lnTo>
                    <a:pt x="131285" y="162198"/>
                  </a:lnTo>
                  <a:cubicBezTo>
                    <a:pt x="134800" y="170663"/>
                    <a:pt x="138242" y="179127"/>
                    <a:pt x="141757" y="187592"/>
                  </a:cubicBezTo>
                  <a:lnTo>
                    <a:pt x="149226" y="201030"/>
                  </a:lnTo>
                  <a:lnTo>
                    <a:pt x="156696" y="203756"/>
                  </a:lnTo>
                  <a:lnTo>
                    <a:pt x="156696" y="226472"/>
                  </a:lnTo>
                  <a:lnTo>
                    <a:pt x="171049" y="224559"/>
                  </a:lnTo>
                  <a:lnTo>
                    <a:pt x="177639" y="239910"/>
                  </a:lnTo>
                  <a:lnTo>
                    <a:pt x="183571" y="251866"/>
                  </a:lnTo>
                  <a:cubicBezTo>
                    <a:pt x="184230" y="257365"/>
                    <a:pt x="184815" y="262865"/>
                    <a:pt x="185475" y="268365"/>
                  </a:cubicBezTo>
                  <a:lnTo>
                    <a:pt x="174119" y="281821"/>
                  </a:lnTo>
                  <a:cubicBezTo>
                    <a:pt x="169948" y="275506"/>
                    <a:pt x="170389" y="248040"/>
                    <a:pt x="167167" y="247370"/>
                  </a:cubicBezTo>
                  <a:cubicBezTo>
                    <a:pt x="163579" y="243162"/>
                    <a:pt x="152229" y="256361"/>
                    <a:pt x="148641" y="252153"/>
                  </a:cubicBezTo>
                  <a:cubicBezTo>
                    <a:pt x="148860" y="246079"/>
                    <a:pt x="132531" y="248244"/>
                    <a:pt x="132750" y="242170"/>
                  </a:cubicBezTo>
                  <a:cubicBezTo>
                    <a:pt x="133153" y="237713"/>
                    <a:pt x="134288" y="233908"/>
                    <a:pt x="131285" y="223459"/>
                  </a:cubicBezTo>
                  <a:lnTo>
                    <a:pt x="120814" y="215999"/>
                  </a:lnTo>
                  <a:cubicBezTo>
                    <a:pt x="120155" y="210929"/>
                    <a:pt x="119569" y="205908"/>
                    <a:pt x="118910" y="200839"/>
                  </a:cubicBezTo>
                  <a:cubicBezTo>
                    <a:pt x="117885" y="195865"/>
                    <a:pt x="118837" y="194765"/>
                    <a:pt x="117811" y="189792"/>
                  </a:cubicBezTo>
                  <a:lnTo>
                    <a:pt x="100969" y="182331"/>
                  </a:lnTo>
                  <a:cubicBezTo>
                    <a:pt x="97088" y="174632"/>
                    <a:pt x="93280" y="166885"/>
                    <a:pt x="89399" y="159185"/>
                  </a:cubicBezTo>
                  <a:cubicBezTo>
                    <a:pt x="87934" y="161672"/>
                    <a:pt x="86396" y="164207"/>
                    <a:pt x="84932" y="166693"/>
                  </a:cubicBezTo>
                  <a:lnTo>
                    <a:pt x="77463" y="159185"/>
                  </a:lnTo>
                  <a:lnTo>
                    <a:pt x="64062" y="151725"/>
                  </a:lnTo>
                  <a:lnTo>
                    <a:pt x="50588" y="133791"/>
                  </a:lnTo>
                  <a:lnTo>
                    <a:pt x="65070" y="131515"/>
                  </a:lnTo>
                  <a:lnTo>
                    <a:pt x="71531" y="123318"/>
                  </a:lnTo>
                  <a:lnTo>
                    <a:pt x="48877" y="108774"/>
                  </a:lnTo>
                  <a:lnTo>
                    <a:pt x="42825" y="91947"/>
                  </a:lnTo>
                  <a:lnTo>
                    <a:pt x="25104" y="80613"/>
                  </a:lnTo>
                  <a:cubicBezTo>
                    <a:pt x="21589" y="74635"/>
                    <a:pt x="31695" y="72531"/>
                    <a:pt x="28180" y="66553"/>
                  </a:cubicBezTo>
                  <a:cubicBezTo>
                    <a:pt x="26203" y="61053"/>
                    <a:pt x="24152" y="55601"/>
                    <a:pt x="22175" y="50102"/>
                  </a:cubicBezTo>
                  <a:lnTo>
                    <a:pt x="7236" y="27673"/>
                  </a:lnTo>
                  <a:lnTo>
                    <a:pt x="0" y="4508"/>
                  </a:lnTo>
                  <a:lnTo>
                    <a:pt x="5543" y="10264"/>
                  </a:lnTo>
                  <a:cubicBezTo>
                    <a:pt x="5319" y="9380"/>
                    <a:pt x="4979" y="8323"/>
                    <a:pt x="4553" y="7046"/>
                  </a:cubicBezTo>
                  <a:lnTo>
                    <a:pt x="4869" y="6414"/>
                  </a:lnTo>
                  <a:lnTo>
                    <a:pt x="7424" y="823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0" name="Freeform 203">
              <a:extLst>
                <a:ext uri="{FF2B5EF4-FFF2-40B4-BE49-F238E27FC236}">
                  <a16:creationId xmlns:a16="http://schemas.microsoft.com/office/drawing/2014/main" id="{D99B463C-95D4-4E98-96CA-60742BF37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7169" y="3613630"/>
              <a:ext cx="47034" cy="36452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1" name="Freeform 208">
              <a:extLst>
                <a:ext uri="{FF2B5EF4-FFF2-40B4-BE49-F238E27FC236}">
                  <a16:creationId xmlns:a16="http://schemas.microsoft.com/office/drawing/2014/main" id="{A59A2D3F-89C0-4494-BF31-0CDE7824B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353" y="3936994"/>
              <a:ext cx="169325" cy="369223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292 w 10000"/>
                <a:gd name="connsiteY44" fmla="*/ 6847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833 w 10000"/>
                <a:gd name="connsiteY50" fmla="*/ 4809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6042 w 10000"/>
                <a:gd name="connsiteY39" fmla="*/ 6783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6250 w 10000"/>
                <a:gd name="connsiteY38" fmla="*/ 7452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7083 w 10000"/>
                <a:gd name="connsiteY36" fmla="*/ 8344 h 10000"/>
                <a:gd name="connsiteX37" fmla="*/ 6597 w 10000"/>
                <a:gd name="connsiteY37" fmla="*/ 8121 h 10000"/>
                <a:gd name="connsiteX38" fmla="*/ 5891 w 10000"/>
                <a:gd name="connsiteY38" fmla="*/ 7576 h 10000"/>
                <a:gd name="connsiteX39" fmla="*/ 5772 w 10000"/>
                <a:gd name="connsiteY39" fmla="*/ 6907 h 10000"/>
                <a:gd name="connsiteX40" fmla="*/ 5556 w 10000"/>
                <a:gd name="connsiteY40" fmla="*/ 6401 h 10000"/>
                <a:gd name="connsiteX41" fmla="*/ 4792 w 10000"/>
                <a:gd name="connsiteY41" fmla="*/ 6624 h 10000"/>
                <a:gd name="connsiteX42" fmla="*/ 3472 w 10000"/>
                <a:gd name="connsiteY42" fmla="*/ 7006 h 10000"/>
                <a:gd name="connsiteX43" fmla="*/ 2986 w 10000"/>
                <a:gd name="connsiteY43" fmla="*/ 7006 h 10000"/>
                <a:gd name="connsiteX44" fmla="*/ 2472 w 10000"/>
                <a:gd name="connsiteY44" fmla="*/ 6765 h 10000"/>
                <a:gd name="connsiteX45" fmla="*/ 2639 w 10000"/>
                <a:gd name="connsiteY45" fmla="*/ 6178 h 10000"/>
                <a:gd name="connsiteX46" fmla="*/ 2816 w 10000"/>
                <a:gd name="connsiteY46" fmla="*/ 5591 h 10000"/>
                <a:gd name="connsiteX47" fmla="*/ 2292 w 10000"/>
                <a:gd name="connsiteY47" fmla="*/ 5637 h 10000"/>
                <a:gd name="connsiteX48" fmla="*/ 1458 w 10000"/>
                <a:gd name="connsiteY48" fmla="*/ 5032 h 10000"/>
                <a:gd name="connsiteX49" fmla="*/ 1667 w 10000"/>
                <a:gd name="connsiteY49" fmla="*/ 4873 h 10000"/>
                <a:gd name="connsiteX50" fmla="*/ 1102 w 10000"/>
                <a:gd name="connsiteY50" fmla="*/ 4727 h 10000"/>
                <a:gd name="connsiteX51" fmla="*/ 139 w 10000"/>
                <a:gd name="connsiteY51" fmla="*/ 4363 h 10000"/>
                <a:gd name="connsiteX52" fmla="*/ 0 w 10000"/>
                <a:gd name="connsiteY52" fmla="*/ 3917 h 10000"/>
                <a:gd name="connsiteX53" fmla="*/ 486 w 10000"/>
                <a:gd name="connsiteY53" fmla="*/ 3981 h 10000"/>
                <a:gd name="connsiteX54" fmla="*/ 486 w 10000"/>
                <a:gd name="connsiteY54" fmla="*/ 3599 h 10000"/>
                <a:gd name="connsiteX55" fmla="*/ 972 w 10000"/>
                <a:gd name="connsiteY55" fmla="*/ 3439 h 10000"/>
                <a:gd name="connsiteX56" fmla="*/ 833 w 10000"/>
                <a:gd name="connsiteY56" fmla="*/ 3217 h 10000"/>
                <a:gd name="connsiteX57" fmla="*/ 1111 w 10000"/>
                <a:gd name="connsiteY57" fmla="*/ 2994 h 10000"/>
                <a:gd name="connsiteX58" fmla="*/ 1111 w 10000"/>
                <a:gd name="connsiteY58" fmla="*/ 2484 h 10000"/>
                <a:gd name="connsiteX59" fmla="*/ 2153 w 10000"/>
                <a:gd name="connsiteY59" fmla="*/ 2548 h 10000"/>
                <a:gd name="connsiteX60" fmla="*/ 2639 w 10000"/>
                <a:gd name="connsiteY60" fmla="*/ 2102 h 10000"/>
                <a:gd name="connsiteX61" fmla="*/ 2639 w 10000"/>
                <a:gd name="connsiteY61" fmla="*/ 1879 h 10000"/>
                <a:gd name="connsiteX62" fmla="*/ 3264 w 10000"/>
                <a:gd name="connsiteY62" fmla="*/ 1338 h 10000"/>
                <a:gd name="connsiteX63" fmla="*/ 3264 w 10000"/>
                <a:gd name="connsiteY63" fmla="*/ 1051 h 10000"/>
                <a:gd name="connsiteX64" fmla="*/ 4583 w 10000"/>
                <a:gd name="connsiteY64" fmla="*/ 605 h 10000"/>
                <a:gd name="connsiteX65" fmla="*/ 5556 w 10000"/>
                <a:gd name="connsiteY65" fmla="*/ 732 h 10000"/>
                <a:gd name="connsiteX66" fmla="*/ 5417 w 10000"/>
                <a:gd name="connsiteY66" fmla="*/ 350 h 10000"/>
                <a:gd name="connsiteX67" fmla="*/ 5764 w 10000"/>
                <a:gd name="connsiteY67" fmla="*/ 287 h 10000"/>
                <a:gd name="connsiteX68" fmla="*/ 5764 w 10000"/>
                <a:gd name="connsiteY68" fmla="*/ 64 h 10000"/>
                <a:gd name="connsiteX69" fmla="*/ 6389 w 10000"/>
                <a:gd name="connsiteY69" fmla="*/ 0 h 10000"/>
                <a:gd name="connsiteX70" fmla="*/ 6736 w 10000"/>
                <a:gd name="connsiteY70" fmla="*/ 350 h 10000"/>
                <a:gd name="connsiteX71" fmla="*/ 7222 w 10000"/>
                <a:gd name="connsiteY71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7361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  <a:gd name="connsiteX0" fmla="*/ 7222 w 10000"/>
                <a:gd name="connsiteY0" fmla="*/ 510 h 10000"/>
                <a:gd name="connsiteX1" fmla="*/ 7222 w 10000"/>
                <a:gd name="connsiteY1" fmla="*/ 510 h 10000"/>
                <a:gd name="connsiteX2" fmla="*/ 7222 w 10000"/>
                <a:gd name="connsiteY2" fmla="*/ 955 h 10000"/>
                <a:gd name="connsiteX3" fmla="*/ 7222 w 10000"/>
                <a:gd name="connsiteY3" fmla="*/ 1433 h 10000"/>
                <a:gd name="connsiteX4" fmla="*/ 6250 w 10000"/>
                <a:gd name="connsiteY4" fmla="*/ 1879 h 10000"/>
                <a:gd name="connsiteX5" fmla="*/ 6042 w 10000"/>
                <a:gd name="connsiteY5" fmla="*/ 2548 h 10000"/>
                <a:gd name="connsiteX6" fmla="*/ 7222 w 10000"/>
                <a:gd name="connsiteY6" fmla="*/ 2484 h 10000"/>
                <a:gd name="connsiteX7" fmla="*/ 7569 w 10000"/>
                <a:gd name="connsiteY7" fmla="*/ 2994 h 10000"/>
                <a:gd name="connsiteX8" fmla="*/ 8194 w 10000"/>
                <a:gd name="connsiteY8" fmla="*/ 3089 h 10000"/>
                <a:gd name="connsiteX9" fmla="*/ 7847 w 10000"/>
                <a:gd name="connsiteY9" fmla="*/ 3535 h 10000"/>
                <a:gd name="connsiteX10" fmla="*/ 8681 w 10000"/>
                <a:gd name="connsiteY10" fmla="*/ 3758 h 10000"/>
                <a:gd name="connsiteX11" fmla="*/ 9167 w 10000"/>
                <a:gd name="connsiteY11" fmla="*/ 3822 h 10000"/>
                <a:gd name="connsiteX12" fmla="*/ 10000 w 10000"/>
                <a:gd name="connsiteY12" fmla="*/ 3694 h 10000"/>
                <a:gd name="connsiteX13" fmla="*/ 10000 w 10000"/>
                <a:gd name="connsiteY13" fmla="*/ 3917 h 10000"/>
                <a:gd name="connsiteX14" fmla="*/ 9028 w 10000"/>
                <a:gd name="connsiteY14" fmla="*/ 4268 h 10000"/>
                <a:gd name="connsiteX15" fmla="*/ 8889 w 10000"/>
                <a:gd name="connsiteY15" fmla="*/ 4522 h 10000"/>
                <a:gd name="connsiteX16" fmla="*/ 8194 w 10000"/>
                <a:gd name="connsiteY16" fmla="*/ 4586 h 10000"/>
                <a:gd name="connsiteX17" fmla="*/ 7569 w 10000"/>
                <a:gd name="connsiteY17" fmla="*/ 4809 h 10000"/>
                <a:gd name="connsiteX18" fmla="*/ 6736 w 10000"/>
                <a:gd name="connsiteY18" fmla="*/ 4873 h 10000"/>
                <a:gd name="connsiteX19" fmla="*/ 6250 w 10000"/>
                <a:gd name="connsiteY19" fmla="*/ 5414 h 10000"/>
                <a:gd name="connsiteX20" fmla="*/ 5764 w 10000"/>
                <a:gd name="connsiteY20" fmla="*/ 5573 h 10000"/>
                <a:gd name="connsiteX21" fmla="*/ 6389 w 10000"/>
                <a:gd name="connsiteY21" fmla="*/ 6019 h 10000"/>
                <a:gd name="connsiteX22" fmla="*/ 7083 w 10000"/>
                <a:gd name="connsiteY22" fmla="*/ 6401 h 10000"/>
                <a:gd name="connsiteX23" fmla="*/ 7569 w 10000"/>
                <a:gd name="connsiteY23" fmla="*/ 6783 h 10000"/>
                <a:gd name="connsiteX24" fmla="*/ 7083 w 10000"/>
                <a:gd name="connsiteY24" fmla="*/ 7229 h 10000"/>
                <a:gd name="connsiteX25" fmla="*/ 6736 w 10000"/>
                <a:gd name="connsiteY25" fmla="*/ 7293 h 10000"/>
                <a:gd name="connsiteX26" fmla="*/ 6875 w 10000"/>
                <a:gd name="connsiteY26" fmla="*/ 7611 h 10000"/>
                <a:gd name="connsiteX27" fmla="*/ 7708 w 10000"/>
                <a:gd name="connsiteY27" fmla="*/ 7962 h 10000"/>
                <a:gd name="connsiteX28" fmla="*/ 7847 w 10000"/>
                <a:gd name="connsiteY28" fmla="*/ 8280 h 10000"/>
                <a:gd name="connsiteX29" fmla="*/ 7847 w 10000"/>
                <a:gd name="connsiteY29" fmla="*/ 8503 h 10000"/>
                <a:gd name="connsiteX30" fmla="*/ 8194 w 10000"/>
                <a:gd name="connsiteY30" fmla="*/ 9045 h 10000"/>
                <a:gd name="connsiteX31" fmla="*/ 7708 w 10000"/>
                <a:gd name="connsiteY31" fmla="*/ 9490 h 10000"/>
                <a:gd name="connsiteX32" fmla="*/ 7083 w 10000"/>
                <a:gd name="connsiteY32" fmla="*/ 10000 h 10000"/>
                <a:gd name="connsiteX33" fmla="*/ 6875 w 10000"/>
                <a:gd name="connsiteY33" fmla="*/ 9650 h 10000"/>
                <a:gd name="connsiteX34" fmla="*/ 6912 w 10000"/>
                <a:gd name="connsiteY34" fmla="*/ 9268 h 10000"/>
                <a:gd name="connsiteX35" fmla="*/ 6875 w 10000"/>
                <a:gd name="connsiteY35" fmla="*/ 8949 h 10000"/>
                <a:gd name="connsiteX36" fmla="*/ 6679 w 10000"/>
                <a:gd name="connsiteY36" fmla="*/ 8557 h 10000"/>
                <a:gd name="connsiteX37" fmla="*/ 7083 w 10000"/>
                <a:gd name="connsiteY37" fmla="*/ 8344 h 10000"/>
                <a:gd name="connsiteX38" fmla="*/ 6597 w 10000"/>
                <a:gd name="connsiteY38" fmla="*/ 8121 h 10000"/>
                <a:gd name="connsiteX39" fmla="*/ 5891 w 10000"/>
                <a:gd name="connsiteY39" fmla="*/ 7576 h 10000"/>
                <a:gd name="connsiteX40" fmla="*/ 5772 w 10000"/>
                <a:gd name="connsiteY40" fmla="*/ 6907 h 10000"/>
                <a:gd name="connsiteX41" fmla="*/ 5556 w 10000"/>
                <a:gd name="connsiteY41" fmla="*/ 6401 h 10000"/>
                <a:gd name="connsiteX42" fmla="*/ 4792 w 10000"/>
                <a:gd name="connsiteY42" fmla="*/ 6624 h 10000"/>
                <a:gd name="connsiteX43" fmla="*/ 3472 w 10000"/>
                <a:gd name="connsiteY43" fmla="*/ 7006 h 10000"/>
                <a:gd name="connsiteX44" fmla="*/ 2986 w 10000"/>
                <a:gd name="connsiteY44" fmla="*/ 7006 h 10000"/>
                <a:gd name="connsiteX45" fmla="*/ 2472 w 10000"/>
                <a:gd name="connsiteY45" fmla="*/ 6765 h 10000"/>
                <a:gd name="connsiteX46" fmla="*/ 2639 w 10000"/>
                <a:gd name="connsiteY46" fmla="*/ 6178 h 10000"/>
                <a:gd name="connsiteX47" fmla="*/ 2816 w 10000"/>
                <a:gd name="connsiteY47" fmla="*/ 5591 h 10000"/>
                <a:gd name="connsiteX48" fmla="*/ 2292 w 10000"/>
                <a:gd name="connsiteY48" fmla="*/ 5637 h 10000"/>
                <a:gd name="connsiteX49" fmla="*/ 1458 w 10000"/>
                <a:gd name="connsiteY49" fmla="*/ 5032 h 10000"/>
                <a:gd name="connsiteX50" fmla="*/ 1667 w 10000"/>
                <a:gd name="connsiteY50" fmla="*/ 4873 h 10000"/>
                <a:gd name="connsiteX51" fmla="*/ 1102 w 10000"/>
                <a:gd name="connsiteY51" fmla="*/ 4727 h 10000"/>
                <a:gd name="connsiteX52" fmla="*/ 139 w 10000"/>
                <a:gd name="connsiteY52" fmla="*/ 4363 h 10000"/>
                <a:gd name="connsiteX53" fmla="*/ 0 w 10000"/>
                <a:gd name="connsiteY53" fmla="*/ 3917 h 10000"/>
                <a:gd name="connsiteX54" fmla="*/ 486 w 10000"/>
                <a:gd name="connsiteY54" fmla="*/ 3981 h 10000"/>
                <a:gd name="connsiteX55" fmla="*/ 486 w 10000"/>
                <a:gd name="connsiteY55" fmla="*/ 3599 h 10000"/>
                <a:gd name="connsiteX56" fmla="*/ 972 w 10000"/>
                <a:gd name="connsiteY56" fmla="*/ 3439 h 10000"/>
                <a:gd name="connsiteX57" fmla="*/ 833 w 10000"/>
                <a:gd name="connsiteY57" fmla="*/ 3217 h 10000"/>
                <a:gd name="connsiteX58" fmla="*/ 1111 w 10000"/>
                <a:gd name="connsiteY58" fmla="*/ 2994 h 10000"/>
                <a:gd name="connsiteX59" fmla="*/ 1111 w 10000"/>
                <a:gd name="connsiteY59" fmla="*/ 2484 h 10000"/>
                <a:gd name="connsiteX60" fmla="*/ 2153 w 10000"/>
                <a:gd name="connsiteY60" fmla="*/ 2548 h 10000"/>
                <a:gd name="connsiteX61" fmla="*/ 2639 w 10000"/>
                <a:gd name="connsiteY61" fmla="*/ 2102 h 10000"/>
                <a:gd name="connsiteX62" fmla="*/ 2639 w 10000"/>
                <a:gd name="connsiteY62" fmla="*/ 1879 h 10000"/>
                <a:gd name="connsiteX63" fmla="*/ 3264 w 10000"/>
                <a:gd name="connsiteY63" fmla="*/ 1338 h 10000"/>
                <a:gd name="connsiteX64" fmla="*/ 3264 w 10000"/>
                <a:gd name="connsiteY64" fmla="*/ 1051 h 10000"/>
                <a:gd name="connsiteX65" fmla="*/ 4583 w 10000"/>
                <a:gd name="connsiteY65" fmla="*/ 605 h 10000"/>
                <a:gd name="connsiteX66" fmla="*/ 5556 w 10000"/>
                <a:gd name="connsiteY66" fmla="*/ 732 h 10000"/>
                <a:gd name="connsiteX67" fmla="*/ 5417 w 10000"/>
                <a:gd name="connsiteY67" fmla="*/ 350 h 10000"/>
                <a:gd name="connsiteX68" fmla="*/ 5764 w 10000"/>
                <a:gd name="connsiteY68" fmla="*/ 287 h 10000"/>
                <a:gd name="connsiteX69" fmla="*/ 5764 w 10000"/>
                <a:gd name="connsiteY69" fmla="*/ 64 h 10000"/>
                <a:gd name="connsiteX70" fmla="*/ 6389 w 10000"/>
                <a:gd name="connsiteY70" fmla="*/ 0 h 10000"/>
                <a:gd name="connsiteX71" fmla="*/ 6736 w 10000"/>
                <a:gd name="connsiteY71" fmla="*/ 350 h 10000"/>
                <a:gd name="connsiteX72" fmla="*/ 7222 w 10000"/>
                <a:gd name="connsiteY72" fmla="*/ 51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0000" h="10000">
                  <a:moveTo>
                    <a:pt x="7222" y="510"/>
                  </a:moveTo>
                  <a:lnTo>
                    <a:pt x="7222" y="510"/>
                  </a:lnTo>
                  <a:lnTo>
                    <a:pt x="7222" y="955"/>
                  </a:lnTo>
                  <a:lnTo>
                    <a:pt x="7222" y="1433"/>
                  </a:lnTo>
                  <a:lnTo>
                    <a:pt x="6250" y="1879"/>
                  </a:lnTo>
                  <a:cubicBezTo>
                    <a:pt x="6181" y="2102"/>
                    <a:pt x="6111" y="2325"/>
                    <a:pt x="6042" y="2548"/>
                  </a:cubicBezTo>
                  <a:lnTo>
                    <a:pt x="7222" y="2484"/>
                  </a:lnTo>
                  <a:lnTo>
                    <a:pt x="7569" y="2994"/>
                  </a:lnTo>
                  <a:lnTo>
                    <a:pt x="8194" y="3089"/>
                  </a:lnTo>
                  <a:lnTo>
                    <a:pt x="7847" y="3535"/>
                  </a:lnTo>
                  <a:lnTo>
                    <a:pt x="8681" y="3758"/>
                  </a:lnTo>
                  <a:lnTo>
                    <a:pt x="9167" y="3822"/>
                  </a:lnTo>
                  <a:lnTo>
                    <a:pt x="10000" y="3694"/>
                  </a:lnTo>
                  <a:lnTo>
                    <a:pt x="10000" y="3917"/>
                  </a:lnTo>
                  <a:lnTo>
                    <a:pt x="9028" y="4268"/>
                  </a:lnTo>
                  <a:cubicBezTo>
                    <a:pt x="8982" y="4353"/>
                    <a:pt x="8935" y="4437"/>
                    <a:pt x="8889" y="4522"/>
                  </a:cubicBezTo>
                  <a:lnTo>
                    <a:pt x="8194" y="4586"/>
                  </a:lnTo>
                  <a:lnTo>
                    <a:pt x="7569" y="4809"/>
                  </a:lnTo>
                  <a:lnTo>
                    <a:pt x="6736" y="4873"/>
                  </a:lnTo>
                  <a:lnTo>
                    <a:pt x="6250" y="5414"/>
                  </a:lnTo>
                  <a:lnTo>
                    <a:pt x="5764" y="5573"/>
                  </a:lnTo>
                  <a:lnTo>
                    <a:pt x="6389" y="6019"/>
                  </a:lnTo>
                  <a:lnTo>
                    <a:pt x="7083" y="6401"/>
                  </a:lnTo>
                  <a:lnTo>
                    <a:pt x="7569" y="6783"/>
                  </a:lnTo>
                  <a:lnTo>
                    <a:pt x="7083" y="7229"/>
                  </a:lnTo>
                  <a:lnTo>
                    <a:pt x="6736" y="7293"/>
                  </a:lnTo>
                  <a:cubicBezTo>
                    <a:pt x="6782" y="7399"/>
                    <a:pt x="6829" y="7505"/>
                    <a:pt x="6875" y="7611"/>
                  </a:cubicBezTo>
                  <a:lnTo>
                    <a:pt x="7708" y="7962"/>
                  </a:lnTo>
                  <a:cubicBezTo>
                    <a:pt x="7754" y="8068"/>
                    <a:pt x="7801" y="8174"/>
                    <a:pt x="7847" y="8280"/>
                  </a:cubicBezTo>
                  <a:lnTo>
                    <a:pt x="7847" y="8503"/>
                  </a:lnTo>
                  <a:lnTo>
                    <a:pt x="8194" y="9045"/>
                  </a:lnTo>
                  <a:lnTo>
                    <a:pt x="7708" y="9490"/>
                  </a:lnTo>
                  <a:lnTo>
                    <a:pt x="7083" y="10000"/>
                  </a:lnTo>
                  <a:cubicBezTo>
                    <a:pt x="7014" y="9883"/>
                    <a:pt x="6944" y="9767"/>
                    <a:pt x="6875" y="9650"/>
                  </a:cubicBezTo>
                  <a:cubicBezTo>
                    <a:pt x="6887" y="9523"/>
                    <a:pt x="6900" y="9395"/>
                    <a:pt x="6912" y="9268"/>
                  </a:cubicBezTo>
                  <a:cubicBezTo>
                    <a:pt x="6900" y="9162"/>
                    <a:pt x="6887" y="9055"/>
                    <a:pt x="6875" y="8949"/>
                  </a:cubicBezTo>
                  <a:cubicBezTo>
                    <a:pt x="6806" y="8817"/>
                    <a:pt x="6644" y="8658"/>
                    <a:pt x="6679" y="8557"/>
                  </a:cubicBezTo>
                  <a:cubicBezTo>
                    <a:pt x="6714" y="8456"/>
                    <a:pt x="7142" y="8403"/>
                    <a:pt x="7083" y="8344"/>
                  </a:cubicBezTo>
                  <a:lnTo>
                    <a:pt x="6597" y="8121"/>
                  </a:lnTo>
                  <a:lnTo>
                    <a:pt x="5891" y="7576"/>
                  </a:lnTo>
                  <a:cubicBezTo>
                    <a:pt x="5822" y="7353"/>
                    <a:pt x="5841" y="7130"/>
                    <a:pt x="5772" y="6907"/>
                  </a:cubicBezTo>
                  <a:lnTo>
                    <a:pt x="5556" y="6401"/>
                  </a:lnTo>
                  <a:lnTo>
                    <a:pt x="4792" y="6624"/>
                  </a:lnTo>
                  <a:lnTo>
                    <a:pt x="3472" y="7006"/>
                  </a:lnTo>
                  <a:lnTo>
                    <a:pt x="2986" y="7006"/>
                  </a:lnTo>
                  <a:lnTo>
                    <a:pt x="2472" y="6765"/>
                  </a:lnTo>
                  <a:cubicBezTo>
                    <a:pt x="2528" y="6569"/>
                    <a:pt x="2583" y="6374"/>
                    <a:pt x="2639" y="6178"/>
                  </a:cubicBezTo>
                  <a:cubicBezTo>
                    <a:pt x="2608" y="6051"/>
                    <a:pt x="2847" y="5718"/>
                    <a:pt x="2816" y="5591"/>
                  </a:cubicBezTo>
                  <a:lnTo>
                    <a:pt x="2292" y="5637"/>
                  </a:lnTo>
                  <a:lnTo>
                    <a:pt x="1458" y="5032"/>
                  </a:lnTo>
                  <a:lnTo>
                    <a:pt x="1667" y="4873"/>
                  </a:lnTo>
                  <a:lnTo>
                    <a:pt x="1102" y="4727"/>
                  </a:lnTo>
                  <a:lnTo>
                    <a:pt x="139" y="4363"/>
                  </a:lnTo>
                  <a:cubicBezTo>
                    <a:pt x="93" y="4214"/>
                    <a:pt x="46" y="4066"/>
                    <a:pt x="0" y="3917"/>
                  </a:cubicBezTo>
                  <a:lnTo>
                    <a:pt x="486" y="3981"/>
                  </a:lnTo>
                  <a:lnTo>
                    <a:pt x="486" y="3599"/>
                  </a:lnTo>
                  <a:lnTo>
                    <a:pt x="972" y="3439"/>
                  </a:lnTo>
                  <a:cubicBezTo>
                    <a:pt x="926" y="3365"/>
                    <a:pt x="879" y="3291"/>
                    <a:pt x="833" y="3217"/>
                  </a:cubicBezTo>
                  <a:lnTo>
                    <a:pt x="1111" y="2994"/>
                  </a:lnTo>
                  <a:lnTo>
                    <a:pt x="1111" y="2484"/>
                  </a:lnTo>
                  <a:lnTo>
                    <a:pt x="2153" y="2548"/>
                  </a:lnTo>
                  <a:lnTo>
                    <a:pt x="2639" y="2102"/>
                  </a:lnTo>
                  <a:lnTo>
                    <a:pt x="2639" y="1879"/>
                  </a:lnTo>
                  <a:lnTo>
                    <a:pt x="3264" y="1338"/>
                  </a:lnTo>
                  <a:lnTo>
                    <a:pt x="3264" y="1051"/>
                  </a:lnTo>
                  <a:lnTo>
                    <a:pt x="4583" y="605"/>
                  </a:lnTo>
                  <a:lnTo>
                    <a:pt x="5556" y="732"/>
                  </a:lnTo>
                  <a:cubicBezTo>
                    <a:pt x="5510" y="605"/>
                    <a:pt x="5463" y="477"/>
                    <a:pt x="5417" y="350"/>
                  </a:cubicBezTo>
                  <a:lnTo>
                    <a:pt x="5764" y="287"/>
                  </a:lnTo>
                  <a:lnTo>
                    <a:pt x="5764" y="64"/>
                  </a:lnTo>
                  <a:lnTo>
                    <a:pt x="6389" y="0"/>
                  </a:lnTo>
                  <a:lnTo>
                    <a:pt x="6736" y="350"/>
                  </a:lnTo>
                  <a:lnTo>
                    <a:pt x="7222" y="5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2" name="Freeform 216">
              <a:extLst>
                <a:ext uri="{FF2B5EF4-FFF2-40B4-BE49-F238E27FC236}">
                  <a16:creationId xmlns:a16="http://schemas.microsoft.com/office/drawing/2014/main" id="{D456CBCF-4CF3-4871-91AD-5786A8B13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3" y="3959335"/>
              <a:ext cx="233998" cy="258692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603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754 w 10000"/>
                <a:gd name="connsiteY29" fmla="*/ 5773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06 w 10000"/>
                <a:gd name="connsiteY21" fmla="*/ 8682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1271 w 10000"/>
                <a:gd name="connsiteY21" fmla="*/ 8270 h 10000"/>
                <a:gd name="connsiteX22" fmla="*/ 854 w 10000"/>
                <a:gd name="connsiteY22" fmla="*/ 8591 h 10000"/>
                <a:gd name="connsiteX23" fmla="*/ 603 w 10000"/>
                <a:gd name="connsiteY23" fmla="*/ 8818 h 10000"/>
                <a:gd name="connsiteX24" fmla="*/ 503 w 10000"/>
                <a:gd name="connsiteY24" fmla="*/ 8500 h 10000"/>
                <a:gd name="connsiteX25" fmla="*/ 754 w 10000"/>
                <a:gd name="connsiteY25" fmla="*/ 8045 h 10000"/>
                <a:gd name="connsiteX26" fmla="*/ 659 w 10000"/>
                <a:gd name="connsiteY26" fmla="*/ 7273 h 10000"/>
                <a:gd name="connsiteX27" fmla="*/ 754 w 10000"/>
                <a:gd name="connsiteY27" fmla="*/ 6545 h 10000"/>
                <a:gd name="connsiteX28" fmla="*/ 798 w 10000"/>
                <a:gd name="connsiteY28" fmla="*/ 6227 h 10000"/>
                <a:gd name="connsiteX29" fmla="*/ 559 w 10000"/>
                <a:gd name="connsiteY29" fmla="*/ 6067 h 10000"/>
                <a:gd name="connsiteX30" fmla="*/ 503 w 10000"/>
                <a:gd name="connsiteY30" fmla="*/ 5455 h 10000"/>
                <a:gd name="connsiteX31" fmla="*/ 0 w 10000"/>
                <a:gd name="connsiteY31" fmla="*/ 5136 h 10000"/>
                <a:gd name="connsiteX32" fmla="*/ 251 w 10000"/>
                <a:gd name="connsiteY32" fmla="*/ 4818 h 10000"/>
                <a:gd name="connsiteX33" fmla="*/ 3467 w 10000"/>
                <a:gd name="connsiteY33" fmla="*/ 4818 h 10000"/>
                <a:gd name="connsiteX34" fmla="*/ 3216 w 10000"/>
                <a:gd name="connsiteY34" fmla="*/ 3636 h 10000"/>
                <a:gd name="connsiteX35" fmla="*/ 3467 w 10000"/>
                <a:gd name="connsiteY35" fmla="*/ 3318 h 10000"/>
                <a:gd name="connsiteX36" fmla="*/ 4171 w 10000"/>
                <a:gd name="connsiteY36" fmla="*/ 3227 h 10000"/>
                <a:gd name="connsiteX37" fmla="*/ 4171 w 10000"/>
                <a:gd name="connsiteY37" fmla="*/ 1182 h 10000"/>
                <a:gd name="connsiteX38" fmla="*/ 6935 w 10000"/>
                <a:gd name="connsiteY38" fmla="*/ 1182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  <a:gd name="connsiteX41" fmla="*/ 6935 w 10000"/>
                <a:gd name="connsiteY41" fmla="*/ 0 h 10000"/>
                <a:gd name="connsiteX0" fmla="*/ 6935 w 10000"/>
                <a:gd name="connsiteY0" fmla="*/ 0 h 10000"/>
                <a:gd name="connsiteX1" fmla="*/ 6935 w 10000"/>
                <a:gd name="connsiteY1" fmla="*/ 0 h 10000"/>
                <a:gd name="connsiteX2" fmla="*/ 10000 w 10000"/>
                <a:gd name="connsiteY2" fmla="*/ 1909 h 10000"/>
                <a:gd name="connsiteX3" fmla="*/ 8693 w 10000"/>
                <a:gd name="connsiteY3" fmla="*/ 1909 h 10000"/>
                <a:gd name="connsiteX4" fmla="*/ 9045 w 10000"/>
                <a:gd name="connsiteY4" fmla="*/ 5364 h 10000"/>
                <a:gd name="connsiteX5" fmla="*/ 9548 w 10000"/>
                <a:gd name="connsiteY5" fmla="*/ 8682 h 10000"/>
                <a:gd name="connsiteX6" fmla="*/ 9648 w 10000"/>
                <a:gd name="connsiteY6" fmla="*/ 8818 h 10000"/>
                <a:gd name="connsiteX7" fmla="*/ 9548 w 10000"/>
                <a:gd name="connsiteY7" fmla="*/ 9318 h 10000"/>
                <a:gd name="connsiteX8" fmla="*/ 6181 w 10000"/>
                <a:gd name="connsiteY8" fmla="*/ 9318 h 10000"/>
                <a:gd name="connsiteX9" fmla="*/ 6080 w 10000"/>
                <a:gd name="connsiteY9" fmla="*/ 9455 h 10000"/>
                <a:gd name="connsiteX10" fmla="*/ 5729 w 10000"/>
                <a:gd name="connsiteY10" fmla="*/ 9455 h 10000"/>
                <a:gd name="connsiteX11" fmla="*/ 5226 w 10000"/>
                <a:gd name="connsiteY11" fmla="*/ 9545 h 10000"/>
                <a:gd name="connsiteX12" fmla="*/ 4774 w 10000"/>
                <a:gd name="connsiteY12" fmla="*/ 9318 h 10000"/>
                <a:gd name="connsiteX13" fmla="*/ 4422 w 10000"/>
                <a:gd name="connsiteY13" fmla="*/ 9455 h 10000"/>
                <a:gd name="connsiteX14" fmla="*/ 4271 w 10000"/>
                <a:gd name="connsiteY14" fmla="*/ 9864 h 10000"/>
                <a:gd name="connsiteX15" fmla="*/ 4070 w 10000"/>
                <a:gd name="connsiteY15" fmla="*/ 10000 h 10000"/>
                <a:gd name="connsiteX16" fmla="*/ 3467 w 10000"/>
                <a:gd name="connsiteY16" fmla="*/ 9455 h 10000"/>
                <a:gd name="connsiteX17" fmla="*/ 2965 w 10000"/>
                <a:gd name="connsiteY17" fmla="*/ 8909 h 10000"/>
                <a:gd name="connsiteX18" fmla="*/ 2513 w 10000"/>
                <a:gd name="connsiteY18" fmla="*/ 8682 h 10000"/>
                <a:gd name="connsiteX19" fmla="*/ 2161 w 10000"/>
                <a:gd name="connsiteY19" fmla="*/ 8500 h 10000"/>
                <a:gd name="connsiteX20" fmla="*/ 1558 w 10000"/>
                <a:gd name="connsiteY20" fmla="*/ 8500 h 10000"/>
                <a:gd name="connsiteX21" fmla="*/ 854 w 10000"/>
                <a:gd name="connsiteY21" fmla="*/ 8591 h 10000"/>
                <a:gd name="connsiteX22" fmla="*/ 603 w 10000"/>
                <a:gd name="connsiteY22" fmla="*/ 8818 h 10000"/>
                <a:gd name="connsiteX23" fmla="*/ 503 w 10000"/>
                <a:gd name="connsiteY23" fmla="*/ 8500 h 10000"/>
                <a:gd name="connsiteX24" fmla="*/ 754 w 10000"/>
                <a:gd name="connsiteY24" fmla="*/ 8045 h 10000"/>
                <a:gd name="connsiteX25" fmla="*/ 659 w 10000"/>
                <a:gd name="connsiteY25" fmla="*/ 7273 h 10000"/>
                <a:gd name="connsiteX26" fmla="*/ 754 w 10000"/>
                <a:gd name="connsiteY26" fmla="*/ 6545 h 10000"/>
                <a:gd name="connsiteX27" fmla="*/ 798 w 10000"/>
                <a:gd name="connsiteY27" fmla="*/ 6227 h 10000"/>
                <a:gd name="connsiteX28" fmla="*/ 559 w 10000"/>
                <a:gd name="connsiteY28" fmla="*/ 6067 h 10000"/>
                <a:gd name="connsiteX29" fmla="*/ 503 w 10000"/>
                <a:gd name="connsiteY29" fmla="*/ 5455 h 10000"/>
                <a:gd name="connsiteX30" fmla="*/ 0 w 10000"/>
                <a:gd name="connsiteY30" fmla="*/ 5136 h 10000"/>
                <a:gd name="connsiteX31" fmla="*/ 251 w 10000"/>
                <a:gd name="connsiteY31" fmla="*/ 4818 h 10000"/>
                <a:gd name="connsiteX32" fmla="*/ 3467 w 10000"/>
                <a:gd name="connsiteY32" fmla="*/ 4818 h 10000"/>
                <a:gd name="connsiteX33" fmla="*/ 3216 w 10000"/>
                <a:gd name="connsiteY33" fmla="*/ 3636 h 10000"/>
                <a:gd name="connsiteX34" fmla="*/ 3467 w 10000"/>
                <a:gd name="connsiteY34" fmla="*/ 3318 h 10000"/>
                <a:gd name="connsiteX35" fmla="*/ 4171 w 10000"/>
                <a:gd name="connsiteY35" fmla="*/ 3227 h 10000"/>
                <a:gd name="connsiteX36" fmla="*/ 4171 w 10000"/>
                <a:gd name="connsiteY36" fmla="*/ 1182 h 10000"/>
                <a:gd name="connsiteX37" fmla="*/ 6935 w 10000"/>
                <a:gd name="connsiteY37" fmla="*/ 1182 h 10000"/>
                <a:gd name="connsiteX38" fmla="*/ 6935 w 10000"/>
                <a:gd name="connsiteY38" fmla="*/ 0 h 10000"/>
                <a:gd name="connsiteX39" fmla="*/ 6935 w 10000"/>
                <a:gd name="connsiteY39" fmla="*/ 0 h 10000"/>
                <a:gd name="connsiteX40" fmla="*/ 6935 w 10000"/>
                <a:gd name="connsiteY4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0000" h="10000">
                  <a:moveTo>
                    <a:pt x="6935" y="0"/>
                  </a:moveTo>
                  <a:lnTo>
                    <a:pt x="6935" y="0"/>
                  </a:lnTo>
                  <a:lnTo>
                    <a:pt x="10000" y="1909"/>
                  </a:lnTo>
                  <a:lnTo>
                    <a:pt x="8693" y="1909"/>
                  </a:lnTo>
                  <a:cubicBezTo>
                    <a:pt x="8810" y="3061"/>
                    <a:pt x="8928" y="4212"/>
                    <a:pt x="9045" y="5364"/>
                  </a:cubicBezTo>
                  <a:cubicBezTo>
                    <a:pt x="9213" y="6470"/>
                    <a:pt x="9380" y="7576"/>
                    <a:pt x="9548" y="8682"/>
                  </a:cubicBezTo>
                  <a:lnTo>
                    <a:pt x="9648" y="8818"/>
                  </a:lnTo>
                  <a:cubicBezTo>
                    <a:pt x="9615" y="8985"/>
                    <a:pt x="9581" y="9151"/>
                    <a:pt x="9548" y="9318"/>
                  </a:cubicBezTo>
                  <a:lnTo>
                    <a:pt x="6181" y="9318"/>
                  </a:lnTo>
                  <a:lnTo>
                    <a:pt x="6080" y="9455"/>
                  </a:lnTo>
                  <a:lnTo>
                    <a:pt x="5729" y="9455"/>
                  </a:lnTo>
                  <a:lnTo>
                    <a:pt x="5226" y="9545"/>
                  </a:lnTo>
                  <a:lnTo>
                    <a:pt x="4774" y="9318"/>
                  </a:lnTo>
                  <a:lnTo>
                    <a:pt x="4422" y="9455"/>
                  </a:lnTo>
                  <a:cubicBezTo>
                    <a:pt x="4372" y="9591"/>
                    <a:pt x="4321" y="9728"/>
                    <a:pt x="4271" y="9864"/>
                  </a:cubicBezTo>
                  <a:lnTo>
                    <a:pt x="4070" y="10000"/>
                  </a:lnTo>
                  <a:lnTo>
                    <a:pt x="3467" y="9455"/>
                  </a:lnTo>
                  <a:lnTo>
                    <a:pt x="2965" y="8909"/>
                  </a:lnTo>
                  <a:lnTo>
                    <a:pt x="2513" y="8682"/>
                  </a:lnTo>
                  <a:lnTo>
                    <a:pt x="2161" y="8500"/>
                  </a:lnTo>
                  <a:lnTo>
                    <a:pt x="1558" y="8500"/>
                  </a:lnTo>
                  <a:lnTo>
                    <a:pt x="854" y="8591"/>
                  </a:lnTo>
                  <a:lnTo>
                    <a:pt x="603" y="8818"/>
                  </a:lnTo>
                  <a:cubicBezTo>
                    <a:pt x="570" y="8712"/>
                    <a:pt x="536" y="8606"/>
                    <a:pt x="503" y="8500"/>
                  </a:cubicBezTo>
                  <a:lnTo>
                    <a:pt x="754" y="8045"/>
                  </a:lnTo>
                  <a:cubicBezTo>
                    <a:pt x="722" y="7788"/>
                    <a:pt x="691" y="7530"/>
                    <a:pt x="659" y="7273"/>
                  </a:cubicBezTo>
                  <a:cubicBezTo>
                    <a:pt x="1016" y="6795"/>
                    <a:pt x="722" y="6788"/>
                    <a:pt x="754" y="6545"/>
                  </a:cubicBezTo>
                  <a:cubicBezTo>
                    <a:pt x="704" y="6439"/>
                    <a:pt x="848" y="6333"/>
                    <a:pt x="798" y="6227"/>
                  </a:cubicBezTo>
                  <a:cubicBezTo>
                    <a:pt x="848" y="6076"/>
                    <a:pt x="509" y="6218"/>
                    <a:pt x="559" y="6067"/>
                  </a:cubicBezTo>
                  <a:cubicBezTo>
                    <a:pt x="475" y="6098"/>
                    <a:pt x="522" y="5659"/>
                    <a:pt x="503" y="5455"/>
                  </a:cubicBezTo>
                  <a:lnTo>
                    <a:pt x="0" y="5136"/>
                  </a:lnTo>
                  <a:lnTo>
                    <a:pt x="251" y="4818"/>
                  </a:lnTo>
                  <a:lnTo>
                    <a:pt x="3467" y="4818"/>
                  </a:lnTo>
                  <a:cubicBezTo>
                    <a:pt x="3383" y="4424"/>
                    <a:pt x="3300" y="4030"/>
                    <a:pt x="3216" y="3636"/>
                  </a:cubicBezTo>
                  <a:lnTo>
                    <a:pt x="3467" y="3318"/>
                  </a:lnTo>
                  <a:lnTo>
                    <a:pt x="4171" y="3227"/>
                  </a:lnTo>
                  <a:lnTo>
                    <a:pt x="4171" y="1182"/>
                  </a:lnTo>
                  <a:lnTo>
                    <a:pt x="6935" y="1182"/>
                  </a:lnTo>
                  <a:lnTo>
                    <a:pt x="6935" y="0"/>
                  </a:lnTo>
                  <a:lnTo>
                    <a:pt x="6935" y="0"/>
                  </a:lnTo>
                  <a:lnTo>
                    <a:pt x="693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3" name="Freeform 219">
              <a:extLst>
                <a:ext uri="{FF2B5EF4-FFF2-40B4-BE49-F238E27FC236}">
                  <a16:creationId xmlns:a16="http://schemas.microsoft.com/office/drawing/2014/main" id="{213FEFD4-93C0-40D1-8561-E54D255E08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2864" y="4365010"/>
              <a:ext cx="364520" cy="11641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4" name="Freeform 224">
              <a:extLst>
                <a:ext uri="{FF2B5EF4-FFF2-40B4-BE49-F238E27FC236}">
                  <a16:creationId xmlns:a16="http://schemas.microsoft.com/office/drawing/2014/main" id="{CB3192A9-BFFE-4B17-9A37-BE03B1794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042" y="4893414"/>
              <a:ext cx="55266" cy="4703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5" name="Freeform 230">
              <a:extLst>
                <a:ext uri="{FF2B5EF4-FFF2-40B4-BE49-F238E27FC236}">
                  <a16:creationId xmlns:a16="http://schemas.microsoft.com/office/drawing/2014/main" id="{C4D6DC74-8097-4C5D-BF43-506E6D7AF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871" y="4209796"/>
              <a:ext cx="85839" cy="83488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6" name="Freeform 242">
              <a:extLst>
                <a:ext uri="{FF2B5EF4-FFF2-40B4-BE49-F238E27FC236}">
                  <a16:creationId xmlns:a16="http://schemas.microsoft.com/office/drawing/2014/main" id="{79416404-2E6A-451C-B4CA-F4D07E431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3835" y="3739447"/>
              <a:ext cx="323364" cy="29396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7" name="Freeform 244">
              <a:extLst>
                <a:ext uri="{FF2B5EF4-FFF2-40B4-BE49-F238E27FC236}">
                  <a16:creationId xmlns:a16="http://schemas.microsoft.com/office/drawing/2014/main" id="{1ECCB91B-927D-443D-A6FA-6080227C7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5237" y="4313241"/>
              <a:ext cx="110532" cy="45890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234 w 10000"/>
                <a:gd name="connsiteY27" fmla="*/ 6316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316 h 10000"/>
                <a:gd name="connsiteX1" fmla="*/ 8511 w 10000"/>
                <a:gd name="connsiteY1" fmla="*/ 1316 h 10000"/>
                <a:gd name="connsiteX2" fmla="*/ 9043 w 10000"/>
                <a:gd name="connsiteY2" fmla="*/ 2632 h 10000"/>
                <a:gd name="connsiteX3" fmla="*/ 9787 w 10000"/>
                <a:gd name="connsiteY3" fmla="*/ 3947 h 10000"/>
                <a:gd name="connsiteX4" fmla="*/ 9468 w 10000"/>
                <a:gd name="connsiteY4" fmla="*/ 4474 h 10000"/>
                <a:gd name="connsiteX5" fmla="*/ 10000 w 10000"/>
                <a:gd name="connsiteY5" fmla="*/ 7105 h 10000"/>
                <a:gd name="connsiteX6" fmla="*/ 9468 w 10000"/>
                <a:gd name="connsiteY6" fmla="*/ 8158 h 10000"/>
                <a:gd name="connsiteX7" fmla="*/ 9043 w 10000"/>
                <a:gd name="connsiteY7" fmla="*/ 8158 h 10000"/>
                <a:gd name="connsiteX8" fmla="*/ 8723 w 10000"/>
                <a:gd name="connsiteY8" fmla="*/ 10000 h 10000"/>
                <a:gd name="connsiteX9" fmla="*/ 8298 w 10000"/>
                <a:gd name="connsiteY9" fmla="*/ 8947 h 10000"/>
                <a:gd name="connsiteX10" fmla="*/ 7766 w 10000"/>
                <a:gd name="connsiteY10" fmla="*/ 6316 h 10000"/>
                <a:gd name="connsiteX11" fmla="*/ 8298 w 10000"/>
                <a:gd name="connsiteY11" fmla="*/ 5000 h 10000"/>
                <a:gd name="connsiteX12" fmla="*/ 7766 w 10000"/>
                <a:gd name="connsiteY12" fmla="*/ 5000 h 10000"/>
                <a:gd name="connsiteX13" fmla="*/ 7553 w 10000"/>
                <a:gd name="connsiteY13" fmla="*/ 3947 h 10000"/>
                <a:gd name="connsiteX14" fmla="*/ 6702 w 10000"/>
                <a:gd name="connsiteY14" fmla="*/ 2632 h 10000"/>
                <a:gd name="connsiteX15" fmla="*/ 5957 w 10000"/>
                <a:gd name="connsiteY15" fmla="*/ 2632 h 10000"/>
                <a:gd name="connsiteX16" fmla="*/ 5532 w 10000"/>
                <a:gd name="connsiteY16" fmla="*/ 4474 h 10000"/>
                <a:gd name="connsiteX17" fmla="*/ 4787 w 10000"/>
                <a:gd name="connsiteY17" fmla="*/ 5000 h 10000"/>
                <a:gd name="connsiteX18" fmla="*/ 4468 w 10000"/>
                <a:gd name="connsiteY18" fmla="*/ 5789 h 10000"/>
                <a:gd name="connsiteX19" fmla="*/ 4468 w 10000"/>
                <a:gd name="connsiteY19" fmla="*/ 6316 h 10000"/>
                <a:gd name="connsiteX20" fmla="*/ 5213 w 10000"/>
                <a:gd name="connsiteY20" fmla="*/ 8947 h 10000"/>
                <a:gd name="connsiteX21" fmla="*/ 4787 w 10000"/>
                <a:gd name="connsiteY21" fmla="*/ 9474 h 10000"/>
                <a:gd name="connsiteX22" fmla="*/ 4468 w 10000"/>
                <a:gd name="connsiteY22" fmla="*/ 10000 h 10000"/>
                <a:gd name="connsiteX23" fmla="*/ 3723 w 10000"/>
                <a:gd name="connsiteY23" fmla="*/ 10000 h 10000"/>
                <a:gd name="connsiteX24" fmla="*/ 3191 w 10000"/>
                <a:gd name="connsiteY24" fmla="*/ 7632 h 10000"/>
                <a:gd name="connsiteX25" fmla="*/ 3191 w 10000"/>
                <a:gd name="connsiteY25" fmla="*/ 8158 h 10000"/>
                <a:gd name="connsiteX26" fmla="*/ 2447 w 10000"/>
                <a:gd name="connsiteY26" fmla="*/ 8158 h 10000"/>
                <a:gd name="connsiteX27" fmla="*/ 2377 w 10000"/>
                <a:gd name="connsiteY27" fmla="*/ 4551 h 10000"/>
                <a:gd name="connsiteX28" fmla="*/ 1489 w 10000"/>
                <a:gd name="connsiteY28" fmla="*/ 5789 h 10000"/>
                <a:gd name="connsiteX29" fmla="*/ 957 w 10000"/>
                <a:gd name="connsiteY29" fmla="*/ 5789 h 10000"/>
                <a:gd name="connsiteX30" fmla="*/ 213 w 10000"/>
                <a:gd name="connsiteY30" fmla="*/ 5789 h 10000"/>
                <a:gd name="connsiteX31" fmla="*/ 213 w 10000"/>
                <a:gd name="connsiteY31" fmla="*/ 6316 h 10000"/>
                <a:gd name="connsiteX32" fmla="*/ 0 w 10000"/>
                <a:gd name="connsiteY32" fmla="*/ 5789 h 10000"/>
                <a:gd name="connsiteX33" fmla="*/ 213 w 10000"/>
                <a:gd name="connsiteY33" fmla="*/ 5000 h 10000"/>
                <a:gd name="connsiteX34" fmla="*/ 213 w 10000"/>
                <a:gd name="connsiteY34" fmla="*/ 4474 h 10000"/>
                <a:gd name="connsiteX35" fmla="*/ 213 w 10000"/>
                <a:gd name="connsiteY35" fmla="*/ 3158 h 10000"/>
                <a:gd name="connsiteX36" fmla="*/ 426 w 10000"/>
                <a:gd name="connsiteY36" fmla="*/ 2632 h 10000"/>
                <a:gd name="connsiteX37" fmla="*/ 213 w 10000"/>
                <a:gd name="connsiteY37" fmla="*/ 2105 h 10000"/>
                <a:gd name="connsiteX38" fmla="*/ 213 w 10000"/>
                <a:gd name="connsiteY38" fmla="*/ 789 h 10000"/>
                <a:gd name="connsiteX39" fmla="*/ 745 w 10000"/>
                <a:gd name="connsiteY39" fmla="*/ 0 h 10000"/>
                <a:gd name="connsiteX40" fmla="*/ 1170 w 10000"/>
                <a:gd name="connsiteY40" fmla="*/ 1316 h 10000"/>
                <a:gd name="connsiteX41" fmla="*/ 1170 w 10000"/>
                <a:gd name="connsiteY41" fmla="*/ 2632 h 10000"/>
                <a:gd name="connsiteX42" fmla="*/ 1915 w 10000"/>
                <a:gd name="connsiteY42" fmla="*/ 2632 h 10000"/>
                <a:gd name="connsiteX43" fmla="*/ 2234 w 10000"/>
                <a:gd name="connsiteY43" fmla="*/ 2632 h 10000"/>
                <a:gd name="connsiteX44" fmla="*/ 2766 w 10000"/>
                <a:gd name="connsiteY44" fmla="*/ 3158 h 10000"/>
                <a:gd name="connsiteX45" fmla="*/ 3511 w 10000"/>
                <a:gd name="connsiteY45" fmla="*/ 3158 h 10000"/>
                <a:gd name="connsiteX46" fmla="*/ 4398 w 10000"/>
                <a:gd name="connsiteY46" fmla="*/ 3870 h 10000"/>
                <a:gd name="connsiteX47" fmla="*/ 5213 w 10000"/>
                <a:gd name="connsiteY47" fmla="*/ 1316 h 10000"/>
                <a:gd name="connsiteX48" fmla="*/ 5957 w 10000"/>
                <a:gd name="connsiteY48" fmla="*/ 0 h 10000"/>
                <a:gd name="connsiteX49" fmla="*/ 6702 w 10000"/>
                <a:gd name="connsiteY49" fmla="*/ 0 h 10000"/>
                <a:gd name="connsiteX50" fmla="*/ 6702 w 10000"/>
                <a:gd name="connsiteY50" fmla="*/ 789 h 10000"/>
                <a:gd name="connsiteX51" fmla="*/ 7766 w 10000"/>
                <a:gd name="connsiteY51" fmla="*/ 789 h 10000"/>
                <a:gd name="connsiteX52" fmla="*/ 8511 w 10000"/>
                <a:gd name="connsiteY52" fmla="*/ 1316 h 10000"/>
                <a:gd name="connsiteX0" fmla="*/ 8511 w 10000"/>
                <a:gd name="connsiteY0" fmla="*/ 1586 h 10270"/>
                <a:gd name="connsiteX1" fmla="*/ 8511 w 10000"/>
                <a:gd name="connsiteY1" fmla="*/ 1586 h 10270"/>
                <a:gd name="connsiteX2" fmla="*/ 9043 w 10000"/>
                <a:gd name="connsiteY2" fmla="*/ 2902 h 10270"/>
                <a:gd name="connsiteX3" fmla="*/ 9787 w 10000"/>
                <a:gd name="connsiteY3" fmla="*/ 4217 h 10270"/>
                <a:gd name="connsiteX4" fmla="*/ 9468 w 10000"/>
                <a:gd name="connsiteY4" fmla="*/ 4744 h 10270"/>
                <a:gd name="connsiteX5" fmla="*/ 10000 w 10000"/>
                <a:gd name="connsiteY5" fmla="*/ 7375 h 10270"/>
                <a:gd name="connsiteX6" fmla="*/ 9468 w 10000"/>
                <a:gd name="connsiteY6" fmla="*/ 8428 h 10270"/>
                <a:gd name="connsiteX7" fmla="*/ 9043 w 10000"/>
                <a:gd name="connsiteY7" fmla="*/ 8428 h 10270"/>
                <a:gd name="connsiteX8" fmla="*/ 8723 w 10000"/>
                <a:gd name="connsiteY8" fmla="*/ 10270 h 10270"/>
                <a:gd name="connsiteX9" fmla="*/ 8298 w 10000"/>
                <a:gd name="connsiteY9" fmla="*/ 9217 h 10270"/>
                <a:gd name="connsiteX10" fmla="*/ 7766 w 10000"/>
                <a:gd name="connsiteY10" fmla="*/ 6586 h 10270"/>
                <a:gd name="connsiteX11" fmla="*/ 8298 w 10000"/>
                <a:gd name="connsiteY11" fmla="*/ 5270 h 10270"/>
                <a:gd name="connsiteX12" fmla="*/ 7766 w 10000"/>
                <a:gd name="connsiteY12" fmla="*/ 5270 h 10270"/>
                <a:gd name="connsiteX13" fmla="*/ 7553 w 10000"/>
                <a:gd name="connsiteY13" fmla="*/ 4217 h 10270"/>
                <a:gd name="connsiteX14" fmla="*/ 6702 w 10000"/>
                <a:gd name="connsiteY14" fmla="*/ 2902 h 10270"/>
                <a:gd name="connsiteX15" fmla="*/ 5957 w 10000"/>
                <a:gd name="connsiteY15" fmla="*/ 2902 h 10270"/>
                <a:gd name="connsiteX16" fmla="*/ 5532 w 10000"/>
                <a:gd name="connsiteY16" fmla="*/ 4744 h 10270"/>
                <a:gd name="connsiteX17" fmla="*/ 4787 w 10000"/>
                <a:gd name="connsiteY17" fmla="*/ 5270 h 10270"/>
                <a:gd name="connsiteX18" fmla="*/ 4468 w 10000"/>
                <a:gd name="connsiteY18" fmla="*/ 6059 h 10270"/>
                <a:gd name="connsiteX19" fmla="*/ 4468 w 10000"/>
                <a:gd name="connsiteY19" fmla="*/ 6586 h 10270"/>
                <a:gd name="connsiteX20" fmla="*/ 5213 w 10000"/>
                <a:gd name="connsiteY20" fmla="*/ 9217 h 10270"/>
                <a:gd name="connsiteX21" fmla="*/ 4787 w 10000"/>
                <a:gd name="connsiteY21" fmla="*/ 9744 h 10270"/>
                <a:gd name="connsiteX22" fmla="*/ 4468 w 10000"/>
                <a:gd name="connsiteY22" fmla="*/ 10270 h 10270"/>
                <a:gd name="connsiteX23" fmla="*/ 3723 w 10000"/>
                <a:gd name="connsiteY23" fmla="*/ 10270 h 10270"/>
                <a:gd name="connsiteX24" fmla="*/ 3191 w 10000"/>
                <a:gd name="connsiteY24" fmla="*/ 7902 h 10270"/>
                <a:gd name="connsiteX25" fmla="*/ 3191 w 10000"/>
                <a:gd name="connsiteY25" fmla="*/ 8428 h 10270"/>
                <a:gd name="connsiteX26" fmla="*/ 2447 w 10000"/>
                <a:gd name="connsiteY26" fmla="*/ 8428 h 10270"/>
                <a:gd name="connsiteX27" fmla="*/ 2377 w 10000"/>
                <a:gd name="connsiteY27" fmla="*/ 4821 h 10270"/>
                <a:gd name="connsiteX28" fmla="*/ 1489 w 10000"/>
                <a:gd name="connsiteY28" fmla="*/ 6059 h 10270"/>
                <a:gd name="connsiteX29" fmla="*/ 957 w 10000"/>
                <a:gd name="connsiteY29" fmla="*/ 6059 h 10270"/>
                <a:gd name="connsiteX30" fmla="*/ 213 w 10000"/>
                <a:gd name="connsiteY30" fmla="*/ 6059 h 10270"/>
                <a:gd name="connsiteX31" fmla="*/ 213 w 10000"/>
                <a:gd name="connsiteY31" fmla="*/ 6586 h 10270"/>
                <a:gd name="connsiteX32" fmla="*/ 0 w 10000"/>
                <a:gd name="connsiteY32" fmla="*/ 6059 h 10270"/>
                <a:gd name="connsiteX33" fmla="*/ 213 w 10000"/>
                <a:gd name="connsiteY33" fmla="*/ 5270 h 10270"/>
                <a:gd name="connsiteX34" fmla="*/ 213 w 10000"/>
                <a:gd name="connsiteY34" fmla="*/ 4744 h 10270"/>
                <a:gd name="connsiteX35" fmla="*/ 213 w 10000"/>
                <a:gd name="connsiteY35" fmla="*/ 3428 h 10270"/>
                <a:gd name="connsiteX36" fmla="*/ 426 w 10000"/>
                <a:gd name="connsiteY36" fmla="*/ 2902 h 10270"/>
                <a:gd name="connsiteX37" fmla="*/ 213 w 10000"/>
                <a:gd name="connsiteY37" fmla="*/ 2375 h 10270"/>
                <a:gd name="connsiteX38" fmla="*/ 213 w 10000"/>
                <a:gd name="connsiteY38" fmla="*/ 1059 h 10270"/>
                <a:gd name="connsiteX39" fmla="*/ 745 w 10000"/>
                <a:gd name="connsiteY39" fmla="*/ 270 h 10270"/>
                <a:gd name="connsiteX40" fmla="*/ 1170 w 10000"/>
                <a:gd name="connsiteY40" fmla="*/ 1586 h 10270"/>
                <a:gd name="connsiteX41" fmla="*/ 1170 w 10000"/>
                <a:gd name="connsiteY41" fmla="*/ 2902 h 10270"/>
                <a:gd name="connsiteX42" fmla="*/ 1915 w 10000"/>
                <a:gd name="connsiteY42" fmla="*/ 2902 h 10270"/>
                <a:gd name="connsiteX43" fmla="*/ 2234 w 10000"/>
                <a:gd name="connsiteY43" fmla="*/ 2902 h 10270"/>
                <a:gd name="connsiteX44" fmla="*/ 2766 w 10000"/>
                <a:gd name="connsiteY44" fmla="*/ 3428 h 10270"/>
                <a:gd name="connsiteX45" fmla="*/ 3511 w 10000"/>
                <a:gd name="connsiteY45" fmla="*/ 3428 h 10270"/>
                <a:gd name="connsiteX46" fmla="*/ 4398 w 10000"/>
                <a:gd name="connsiteY46" fmla="*/ 4140 h 10270"/>
                <a:gd name="connsiteX47" fmla="*/ 5213 w 10000"/>
                <a:gd name="connsiteY47" fmla="*/ 1586 h 10270"/>
                <a:gd name="connsiteX48" fmla="*/ 5957 w 10000"/>
                <a:gd name="connsiteY48" fmla="*/ 270 h 10270"/>
                <a:gd name="connsiteX49" fmla="*/ 6702 w 10000"/>
                <a:gd name="connsiteY49" fmla="*/ 270 h 10270"/>
                <a:gd name="connsiteX50" fmla="*/ 6702 w 10000"/>
                <a:gd name="connsiteY50" fmla="*/ 1059 h 10270"/>
                <a:gd name="connsiteX51" fmla="*/ 7766 w 10000"/>
                <a:gd name="connsiteY51" fmla="*/ 0 h 10270"/>
                <a:gd name="connsiteX52" fmla="*/ 8511 w 10000"/>
                <a:gd name="connsiteY52" fmla="*/ 1586 h 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000" h="10270">
                  <a:moveTo>
                    <a:pt x="8511" y="1586"/>
                  </a:moveTo>
                  <a:lnTo>
                    <a:pt x="8511" y="1586"/>
                  </a:lnTo>
                  <a:lnTo>
                    <a:pt x="9043" y="2902"/>
                  </a:lnTo>
                  <a:lnTo>
                    <a:pt x="9787" y="4217"/>
                  </a:lnTo>
                  <a:lnTo>
                    <a:pt x="9468" y="4744"/>
                  </a:lnTo>
                  <a:lnTo>
                    <a:pt x="10000" y="7375"/>
                  </a:lnTo>
                  <a:lnTo>
                    <a:pt x="9468" y="8428"/>
                  </a:lnTo>
                  <a:lnTo>
                    <a:pt x="9043" y="8428"/>
                  </a:lnTo>
                  <a:cubicBezTo>
                    <a:pt x="8936" y="9042"/>
                    <a:pt x="8830" y="9656"/>
                    <a:pt x="8723" y="10270"/>
                  </a:cubicBezTo>
                  <a:lnTo>
                    <a:pt x="8298" y="9217"/>
                  </a:lnTo>
                  <a:lnTo>
                    <a:pt x="7766" y="6586"/>
                  </a:lnTo>
                  <a:lnTo>
                    <a:pt x="8298" y="5270"/>
                  </a:lnTo>
                  <a:lnTo>
                    <a:pt x="7766" y="5270"/>
                  </a:lnTo>
                  <a:lnTo>
                    <a:pt x="7553" y="4217"/>
                  </a:lnTo>
                  <a:lnTo>
                    <a:pt x="6702" y="2902"/>
                  </a:lnTo>
                  <a:lnTo>
                    <a:pt x="5957" y="2902"/>
                  </a:lnTo>
                  <a:cubicBezTo>
                    <a:pt x="5815" y="3516"/>
                    <a:pt x="5674" y="4130"/>
                    <a:pt x="5532" y="4744"/>
                  </a:cubicBezTo>
                  <a:lnTo>
                    <a:pt x="4787" y="5270"/>
                  </a:lnTo>
                  <a:lnTo>
                    <a:pt x="4468" y="6059"/>
                  </a:lnTo>
                  <a:lnTo>
                    <a:pt x="4468" y="6586"/>
                  </a:lnTo>
                  <a:lnTo>
                    <a:pt x="5213" y="9217"/>
                  </a:lnTo>
                  <a:lnTo>
                    <a:pt x="4787" y="9744"/>
                  </a:lnTo>
                  <a:lnTo>
                    <a:pt x="4468" y="10270"/>
                  </a:lnTo>
                  <a:lnTo>
                    <a:pt x="3723" y="10270"/>
                  </a:lnTo>
                  <a:lnTo>
                    <a:pt x="3191" y="7902"/>
                  </a:lnTo>
                  <a:lnTo>
                    <a:pt x="3191" y="8428"/>
                  </a:lnTo>
                  <a:lnTo>
                    <a:pt x="2447" y="8428"/>
                  </a:lnTo>
                  <a:cubicBezTo>
                    <a:pt x="2424" y="7226"/>
                    <a:pt x="2400" y="6023"/>
                    <a:pt x="2377" y="4821"/>
                  </a:cubicBezTo>
                  <a:lnTo>
                    <a:pt x="1489" y="6059"/>
                  </a:lnTo>
                  <a:lnTo>
                    <a:pt x="957" y="6059"/>
                  </a:lnTo>
                  <a:lnTo>
                    <a:pt x="213" y="6059"/>
                  </a:lnTo>
                  <a:lnTo>
                    <a:pt x="213" y="6586"/>
                  </a:lnTo>
                  <a:lnTo>
                    <a:pt x="0" y="6059"/>
                  </a:lnTo>
                  <a:lnTo>
                    <a:pt x="213" y="5270"/>
                  </a:lnTo>
                  <a:lnTo>
                    <a:pt x="213" y="4744"/>
                  </a:lnTo>
                  <a:lnTo>
                    <a:pt x="213" y="3428"/>
                  </a:lnTo>
                  <a:lnTo>
                    <a:pt x="426" y="2902"/>
                  </a:lnTo>
                  <a:lnTo>
                    <a:pt x="213" y="2375"/>
                  </a:lnTo>
                  <a:lnTo>
                    <a:pt x="213" y="1059"/>
                  </a:lnTo>
                  <a:lnTo>
                    <a:pt x="745" y="270"/>
                  </a:lnTo>
                  <a:lnTo>
                    <a:pt x="1170" y="1586"/>
                  </a:lnTo>
                  <a:lnTo>
                    <a:pt x="1170" y="2902"/>
                  </a:lnTo>
                  <a:lnTo>
                    <a:pt x="1915" y="2902"/>
                  </a:lnTo>
                  <a:lnTo>
                    <a:pt x="2234" y="2902"/>
                  </a:lnTo>
                  <a:lnTo>
                    <a:pt x="2766" y="3428"/>
                  </a:lnTo>
                  <a:lnTo>
                    <a:pt x="3511" y="3428"/>
                  </a:lnTo>
                  <a:lnTo>
                    <a:pt x="4398" y="4140"/>
                  </a:lnTo>
                  <a:lnTo>
                    <a:pt x="5213" y="1586"/>
                  </a:lnTo>
                  <a:lnTo>
                    <a:pt x="5957" y="270"/>
                  </a:lnTo>
                  <a:lnTo>
                    <a:pt x="6702" y="270"/>
                  </a:lnTo>
                  <a:lnTo>
                    <a:pt x="6702" y="1059"/>
                  </a:lnTo>
                  <a:lnTo>
                    <a:pt x="7766" y="0"/>
                  </a:lnTo>
                  <a:lnTo>
                    <a:pt x="8511" y="158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8" name="Freeform 248">
              <a:extLst>
                <a:ext uri="{FF2B5EF4-FFF2-40B4-BE49-F238E27FC236}">
                  <a16:creationId xmlns:a16="http://schemas.microsoft.com/office/drawing/2014/main" id="{E8E90880-8B05-4484-BA4E-2F62B837E1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404" y="4131749"/>
              <a:ext cx="178732" cy="253988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9" name="Freeform 254">
              <a:extLst>
                <a:ext uri="{FF2B5EF4-FFF2-40B4-BE49-F238E27FC236}">
                  <a16:creationId xmlns:a16="http://schemas.microsoft.com/office/drawing/2014/main" id="{D04BD796-4EEE-4AD8-AF5D-9D740087A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8758" y="4133364"/>
              <a:ext cx="30573" cy="11759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0" name="Freeform 256">
              <a:extLst>
                <a:ext uri="{FF2B5EF4-FFF2-40B4-BE49-F238E27FC236}">
                  <a16:creationId xmlns:a16="http://schemas.microsoft.com/office/drawing/2014/main" id="{02A9B25E-98CE-4811-B0E0-E16433A13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1453" y="3593470"/>
              <a:ext cx="124642" cy="130521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1" name="Freeform 258">
              <a:extLst>
                <a:ext uri="{FF2B5EF4-FFF2-40B4-BE49-F238E27FC236}">
                  <a16:creationId xmlns:a16="http://schemas.microsoft.com/office/drawing/2014/main" id="{E3C0152F-2E28-450B-970B-61CCF0353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865" y="3613630"/>
              <a:ext cx="57625" cy="134050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2308 w 10000"/>
                <a:gd name="connsiteY28" fmla="*/ 2895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1923 w 10000"/>
                <a:gd name="connsiteY27" fmla="*/ 3947 h 10000"/>
                <a:gd name="connsiteX28" fmla="*/ 1064 w 10000"/>
                <a:gd name="connsiteY28" fmla="*/ 3122 h 10000"/>
                <a:gd name="connsiteX29" fmla="*/ 2308 w 10000"/>
                <a:gd name="connsiteY29" fmla="*/ 2105 h 10000"/>
                <a:gd name="connsiteX30" fmla="*/ 1923 w 10000"/>
                <a:gd name="connsiteY30" fmla="*/ 1491 h 10000"/>
                <a:gd name="connsiteX31" fmla="*/ 1923 w 10000"/>
                <a:gd name="connsiteY31" fmla="*/ 614 h 10000"/>
                <a:gd name="connsiteX32" fmla="*/ 2885 w 10000"/>
                <a:gd name="connsiteY32" fmla="*/ 175 h 10000"/>
                <a:gd name="connsiteX33" fmla="*/ 4231 w 10000"/>
                <a:gd name="connsiteY33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28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962 w 10000"/>
                <a:gd name="connsiteY23" fmla="*/ 7621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2885 w 10000"/>
                <a:gd name="connsiteY21" fmla="*/ 8509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1923 w 10000"/>
                <a:gd name="connsiteY20" fmla="*/ 9737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4231 w 10000"/>
                <a:gd name="connsiteY0" fmla="*/ 0 h 10000"/>
                <a:gd name="connsiteX1" fmla="*/ 4231 w 10000"/>
                <a:gd name="connsiteY1" fmla="*/ 0 h 10000"/>
                <a:gd name="connsiteX2" fmla="*/ 5000 w 10000"/>
                <a:gd name="connsiteY2" fmla="*/ 789 h 10000"/>
                <a:gd name="connsiteX3" fmla="*/ 6923 w 10000"/>
                <a:gd name="connsiteY3" fmla="*/ 789 h 10000"/>
                <a:gd name="connsiteX4" fmla="*/ 7308 w 10000"/>
                <a:gd name="connsiteY4" fmla="*/ 614 h 10000"/>
                <a:gd name="connsiteX5" fmla="*/ 9231 w 10000"/>
                <a:gd name="connsiteY5" fmla="*/ 614 h 10000"/>
                <a:gd name="connsiteX6" fmla="*/ 10000 w 10000"/>
                <a:gd name="connsiteY6" fmla="*/ 1667 h 10000"/>
                <a:gd name="connsiteX7" fmla="*/ 8269 w 10000"/>
                <a:gd name="connsiteY7" fmla="*/ 2105 h 10000"/>
                <a:gd name="connsiteX8" fmla="*/ 8269 w 10000"/>
                <a:gd name="connsiteY8" fmla="*/ 3772 h 10000"/>
                <a:gd name="connsiteX9" fmla="*/ 7885 w 10000"/>
                <a:gd name="connsiteY9" fmla="*/ 3947 h 10000"/>
                <a:gd name="connsiteX10" fmla="*/ 7885 w 10000"/>
                <a:gd name="connsiteY10" fmla="*/ 4737 h 10000"/>
                <a:gd name="connsiteX11" fmla="*/ 6346 w 10000"/>
                <a:gd name="connsiteY11" fmla="*/ 5000 h 10000"/>
                <a:gd name="connsiteX12" fmla="*/ 7885 w 10000"/>
                <a:gd name="connsiteY12" fmla="*/ 6053 h 10000"/>
                <a:gd name="connsiteX13" fmla="*/ 6923 w 10000"/>
                <a:gd name="connsiteY13" fmla="*/ 7281 h 10000"/>
                <a:gd name="connsiteX14" fmla="*/ 7885 w 10000"/>
                <a:gd name="connsiteY14" fmla="*/ 7719 h 10000"/>
                <a:gd name="connsiteX15" fmla="*/ 7308 w 10000"/>
                <a:gd name="connsiteY15" fmla="*/ 8333 h 10000"/>
                <a:gd name="connsiteX16" fmla="*/ 6346 w 10000"/>
                <a:gd name="connsiteY16" fmla="*/ 8947 h 10000"/>
                <a:gd name="connsiteX17" fmla="*/ 6346 w 10000"/>
                <a:gd name="connsiteY17" fmla="*/ 9561 h 10000"/>
                <a:gd name="connsiteX18" fmla="*/ 5577 w 10000"/>
                <a:gd name="connsiteY18" fmla="*/ 10000 h 10000"/>
                <a:gd name="connsiteX19" fmla="*/ 3654 w 10000"/>
                <a:gd name="connsiteY19" fmla="*/ 9737 h 10000"/>
                <a:gd name="connsiteX20" fmla="*/ 3167 w 10000"/>
                <a:gd name="connsiteY20" fmla="*/ 9964 h 10000"/>
                <a:gd name="connsiteX21" fmla="*/ 1641 w 10000"/>
                <a:gd name="connsiteY21" fmla="*/ 9076 h 10000"/>
                <a:gd name="connsiteX22" fmla="*/ 2308 w 10000"/>
                <a:gd name="connsiteY22" fmla="*/ 7456 h 10000"/>
                <a:gd name="connsiteX23" fmla="*/ 713 w 10000"/>
                <a:gd name="connsiteY23" fmla="*/ 8075 h 10000"/>
                <a:gd name="connsiteX24" fmla="*/ 0 w 10000"/>
                <a:gd name="connsiteY24" fmla="*/ 6667 h 10000"/>
                <a:gd name="connsiteX25" fmla="*/ 577 w 10000"/>
                <a:gd name="connsiteY25" fmla="*/ 5439 h 10000"/>
                <a:gd name="connsiteX26" fmla="*/ 679 w 10000"/>
                <a:gd name="connsiteY26" fmla="*/ 4964 h 10000"/>
                <a:gd name="connsiteX27" fmla="*/ 775 w 10000"/>
                <a:gd name="connsiteY27" fmla="*/ 4915 h 10000"/>
                <a:gd name="connsiteX28" fmla="*/ 1923 w 10000"/>
                <a:gd name="connsiteY28" fmla="*/ 3947 h 10000"/>
                <a:gd name="connsiteX29" fmla="*/ 1064 w 10000"/>
                <a:gd name="connsiteY29" fmla="*/ 3122 h 10000"/>
                <a:gd name="connsiteX30" fmla="*/ 2308 w 10000"/>
                <a:gd name="connsiteY30" fmla="*/ 2105 h 10000"/>
                <a:gd name="connsiteX31" fmla="*/ 1923 w 10000"/>
                <a:gd name="connsiteY31" fmla="*/ 1491 h 10000"/>
                <a:gd name="connsiteX32" fmla="*/ 1923 w 10000"/>
                <a:gd name="connsiteY32" fmla="*/ 614 h 10000"/>
                <a:gd name="connsiteX33" fmla="*/ 2885 w 10000"/>
                <a:gd name="connsiteY33" fmla="*/ 175 h 10000"/>
                <a:gd name="connsiteX34" fmla="*/ 4231 w 10000"/>
                <a:gd name="connsiteY34" fmla="*/ 0 h 10000"/>
                <a:gd name="connsiteX0" fmla="*/ 3715 w 9484"/>
                <a:gd name="connsiteY0" fmla="*/ 0 h 10000"/>
                <a:gd name="connsiteX1" fmla="*/ 3715 w 9484"/>
                <a:gd name="connsiteY1" fmla="*/ 0 h 10000"/>
                <a:gd name="connsiteX2" fmla="*/ 4484 w 9484"/>
                <a:gd name="connsiteY2" fmla="*/ 789 h 10000"/>
                <a:gd name="connsiteX3" fmla="*/ 6407 w 9484"/>
                <a:gd name="connsiteY3" fmla="*/ 789 h 10000"/>
                <a:gd name="connsiteX4" fmla="*/ 6792 w 9484"/>
                <a:gd name="connsiteY4" fmla="*/ 614 h 10000"/>
                <a:gd name="connsiteX5" fmla="*/ 8715 w 9484"/>
                <a:gd name="connsiteY5" fmla="*/ 614 h 10000"/>
                <a:gd name="connsiteX6" fmla="*/ 9484 w 9484"/>
                <a:gd name="connsiteY6" fmla="*/ 1667 h 10000"/>
                <a:gd name="connsiteX7" fmla="*/ 7753 w 9484"/>
                <a:gd name="connsiteY7" fmla="*/ 2105 h 10000"/>
                <a:gd name="connsiteX8" fmla="*/ 7753 w 9484"/>
                <a:gd name="connsiteY8" fmla="*/ 3772 h 10000"/>
                <a:gd name="connsiteX9" fmla="*/ 7369 w 9484"/>
                <a:gd name="connsiteY9" fmla="*/ 3947 h 10000"/>
                <a:gd name="connsiteX10" fmla="*/ 7369 w 9484"/>
                <a:gd name="connsiteY10" fmla="*/ 4737 h 10000"/>
                <a:gd name="connsiteX11" fmla="*/ 5830 w 9484"/>
                <a:gd name="connsiteY11" fmla="*/ 5000 h 10000"/>
                <a:gd name="connsiteX12" fmla="*/ 7369 w 9484"/>
                <a:gd name="connsiteY12" fmla="*/ 6053 h 10000"/>
                <a:gd name="connsiteX13" fmla="*/ 6407 w 9484"/>
                <a:gd name="connsiteY13" fmla="*/ 7281 h 10000"/>
                <a:gd name="connsiteX14" fmla="*/ 7369 w 9484"/>
                <a:gd name="connsiteY14" fmla="*/ 7719 h 10000"/>
                <a:gd name="connsiteX15" fmla="*/ 6792 w 9484"/>
                <a:gd name="connsiteY15" fmla="*/ 8333 h 10000"/>
                <a:gd name="connsiteX16" fmla="*/ 5830 w 9484"/>
                <a:gd name="connsiteY16" fmla="*/ 8947 h 10000"/>
                <a:gd name="connsiteX17" fmla="*/ 5830 w 9484"/>
                <a:gd name="connsiteY17" fmla="*/ 9561 h 10000"/>
                <a:gd name="connsiteX18" fmla="*/ 5061 w 9484"/>
                <a:gd name="connsiteY18" fmla="*/ 10000 h 10000"/>
                <a:gd name="connsiteX19" fmla="*/ 3138 w 9484"/>
                <a:gd name="connsiteY19" fmla="*/ 9737 h 10000"/>
                <a:gd name="connsiteX20" fmla="*/ 2651 w 9484"/>
                <a:gd name="connsiteY20" fmla="*/ 9964 h 10000"/>
                <a:gd name="connsiteX21" fmla="*/ 1125 w 9484"/>
                <a:gd name="connsiteY21" fmla="*/ 9076 h 10000"/>
                <a:gd name="connsiteX22" fmla="*/ 1792 w 9484"/>
                <a:gd name="connsiteY22" fmla="*/ 7456 h 10000"/>
                <a:gd name="connsiteX23" fmla="*/ 197 w 9484"/>
                <a:gd name="connsiteY23" fmla="*/ 8075 h 10000"/>
                <a:gd name="connsiteX24" fmla="*/ 0 w 9484"/>
                <a:gd name="connsiteY24" fmla="*/ 7255 h 10000"/>
                <a:gd name="connsiteX25" fmla="*/ 61 w 9484"/>
                <a:gd name="connsiteY25" fmla="*/ 5439 h 10000"/>
                <a:gd name="connsiteX26" fmla="*/ 163 w 9484"/>
                <a:gd name="connsiteY26" fmla="*/ 4964 h 10000"/>
                <a:gd name="connsiteX27" fmla="*/ 259 w 9484"/>
                <a:gd name="connsiteY27" fmla="*/ 4915 h 10000"/>
                <a:gd name="connsiteX28" fmla="*/ 1407 w 9484"/>
                <a:gd name="connsiteY28" fmla="*/ 3947 h 10000"/>
                <a:gd name="connsiteX29" fmla="*/ 548 w 9484"/>
                <a:gd name="connsiteY29" fmla="*/ 3122 h 10000"/>
                <a:gd name="connsiteX30" fmla="*/ 1792 w 9484"/>
                <a:gd name="connsiteY30" fmla="*/ 2105 h 10000"/>
                <a:gd name="connsiteX31" fmla="*/ 1407 w 9484"/>
                <a:gd name="connsiteY31" fmla="*/ 1491 h 10000"/>
                <a:gd name="connsiteX32" fmla="*/ 1407 w 9484"/>
                <a:gd name="connsiteY32" fmla="*/ 614 h 10000"/>
                <a:gd name="connsiteX33" fmla="*/ 2369 w 9484"/>
                <a:gd name="connsiteY33" fmla="*/ 175 h 10000"/>
                <a:gd name="connsiteX34" fmla="*/ 3715 w 9484"/>
                <a:gd name="connsiteY34" fmla="*/ 0 h 10000"/>
                <a:gd name="connsiteX0" fmla="*/ 3917 w 10000"/>
                <a:gd name="connsiteY0" fmla="*/ 0 h 10000"/>
                <a:gd name="connsiteX1" fmla="*/ 3917 w 10000"/>
                <a:gd name="connsiteY1" fmla="*/ 0 h 10000"/>
                <a:gd name="connsiteX2" fmla="*/ 4728 w 10000"/>
                <a:gd name="connsiteY2" fmla="*/ 789 h 10000"/>
                <a:gd name="connsiteX3" fmla="*/ 6756 w 10000"/>
                <a:gd name="connsiteY3" fmla="*/ 789 h 10000"/>
                <a:gd name="connsiteX4" fmla="*/ 7162 w 10000"/>
                <a:gd name="connsiteY4" fmla="*/ 614 h 10000"/>
                <a:gd name="connsiteX5" fmla="*/ 9189 w 10000"/>
                <a:gd name="connsiteY5" fmla="*/ 614 h 10000"/>
                <a:gd name="connsiteX6" fmla="*/ 10000 w 10000"/>
                <a:gd name="connsiteY6" fmla="*/ 1667 h 10000"/>
                <a:gd name="connsiteX7" fmla="*/ 8175 w 10000"/>
                <a:gd name="connsiteY7" fmla="*/ 2105 h 10000"/>
                <a:gd name="connsiteX8" fmla="*/ 8175 w 10000"/>
                <a:gd name="connsiteY8" fmla="*/ 3772 h 10000"/>
                <a:gd name="connsiteX9" fmla="*/ 7770 w 10000"/>
                <a:gd name="connsiteY9" fmla="*/ 3947 h 10000"/>
                <a:gd name="connsiteX10" fmla="*/ 7770 w 10000"/>
                <a:gd name="connsiteY10" fmla="*/ 4737 h 10000"/>
                <a:gd name="connsiteX11" fmla="*/ 6147 w 10000"/>
                <a:gd name="connsiteY11" fmla="*/ 5000 h 10000"/>
                <a:gd name="connsiteX12" fmla="*/ 7770 w 10000"/>
                <a:gd name="connsiteY12" fmla="*/ 6053 h 10000"/>
                <a:gd name="connsiteX13" fmla="*/ 6756 w 10000"/>
                <a:gd name="connsiteY13" fmla="*/ 7281 h 10000"/>
                <a:gd name="connsiteX14" fmla="*/ 7770 w 10000"/>
                <a:gd name="connsiteY14" fmla="*/ 7719 h 10000"/>
                <a:gd name="connsiteX15" fmla="*/ 7162 w 10000"/>
                <a:gd name="connsiteY15" fmla="*/ 8333 h 10000"/>
                <a:gd name="connsiteX16" fmla="*/ 6147 w 10000"/>
                <a:gd name="connsiteY16" fmla="*/ 8947 h 10000"/>
                <a:gd name="connsiteX17" fmla="*/ 6147 w 10000"/>
                <a:gd name="connsiteY17" fmla="*/ 9561 h 10000"/>
                <a:gd name="connsiteX18" fmla="*/ 5336 w 10000"/>
                <a:gd name="connsiteY18" fmla="*/ 10000 h 10000"/>
                <a:gd name="connsiteX19" fmla="*/ 3309 w 10000"/>
                <a:gd name="connsiteY19" fmla="*/ 9737 h 10000"/>
                <a:gd name="connsiteX20" fmla="*/ 2795 w 10000"/>
                <a:gd name="connsiteY20" fmla="*/ 9964 h 10000"/>
                <a:gd name="connsiteX21" fmla="*/ 1186 w 10000"/>
                <a:gd name="connsiteY21" fmla="*/ 9076 h 10000"/>
                <a:gd name="connsiteX22" fmla="*/ 1889 w 10000"/>
                <a:gd name="connsiteY22" fmla="*/ 7927 h 10000"/>
                <a:gd name="connsiteX23" fmla="*/ 208 w 10000"/>
                <a:gd name="connsiteY23" fmla="*/ 8075 h 10000"/>
                <a:gd name="connsiteX24" fmla="*/ 0 w 10000"/>
                <a:gd name="connsiteY24" fmla="*/ 7255 h 10000"/>
                <a:gd name="connsiteX25" fmla="*/ 64 w 10000"/>
                <a:gd name="connsiteY25" fmla="*/ 5439 h 10000"/>
                <a:gd name="connsiteX26" fmla="*/ 172 w 10000"/>
                <a:gd name="connsiteY26" fmla="*/ 4964 h 10000"/>
                <a:gd name="connsiteX27" fmla="*/ 273 w 10000"/>
                <a:gd name="connsiteY27" fmla="*/ 4915 h 10000"/>
                <a:gd name="connsiteX28" fmla="*/ 1484 w 10000"/>
                <a:gd name="connsiteY28" fmla="*/ 3947 h 10000"/>
                <a:gd name="connsiteX29" fmla="*/ 578 w 10000"/>
                <a:gd name="connsiteY29" fmla="*/ 3122 h 10000"/>
                <a:gd name="connsiteX30" fmla="*/ 1889 w 10000"/>
                <a:gd name="connsiteY30" fmla="*/ 2105 h 10000"/>
                <a:gd name="connsiteX31" fmla="*/ 1484 w 10000"/>
                <a:gd name="connsiteY31" fmla="*/ 1491 h 10000"/>
                <a:gd name="connsiteX32" fmla="*/ 1484 w 10000"/>
                <a:gd name="connsiteY32" fmla="*/ 614 h 10000"/>
                <a:gd name="connsiteX33" fmla="*/ 2498 w 10000"/>
                <a:gd name="connsiteY33" fmla="*/ 175 h 10000"/>
                <a:gd name="connsiteX34" fmla="*/ 3917 w 10000"/>
                <a:gd name="connsiteY34" fmla="*/ 0 h 10000"/>
                <a:gd name="connsiteX0" fmla="*/ 3854 w 9937"/>
                <a:gd name="connsiteY0" fmla="*/ 0 h 10000"/>
                <a:gd name="connsiteX1" fmla="*/ 3854 w 9937"/>
                <a:gd name="connsiteY1" fmla="*/ 0 h 10000"/>
                <a:gd name="connsiteX2" fmla="*/ 4665 w 9937"/>
                <a:gd name="connsiteY2" fmla="*/ 789 h 10000"/>
                <a:gd name="connsiteX3" fmla="*/ 6693 w 9937"/>
                <a:gd name="connsiteY3" fmla="*/ 789 h 10000"/>
                <a:gd name="connsiteX4" fmla="*/ 7099 w 9937"/>
                <a:gd name="connsiteY4" fmla="*/ 614 h 10000"/>
                <a:gd name="connsiteX5" fmla="*/ 9126 w 9937"/>
                <a:gd name="connsiteY5" fmla="*/ 614 h 10000"/>
                <a:gd name="connsiteX6" fmla="*/ 9937 w 9937"/>
                <a:gd name="connsiteY6" fmla="*/ 1667 h 10000"/>
                <a:gd name="connsiteX7" fmla="*/ 8112 w 9937"/>
                <a:gd name="connsiteY7" fmla="*/ 2105 h 10000"/>
                <a:gd name="connsiteX8" fmla="*/ 8112 w 9937"/>
                <a:gd name="connsiteY8" fmla="*/ 3772 h 10000"/>
                <a:gd name="connsiteX9" fmla="*/ 7707 w 9937"/>
                <a:gd name="connsiteY9" fmla="*/ 3947 h 10000"/>
                <a:gd name="connsiteX10" fmla="*/ 7707 w 9937"/>
                <a:gd name="connsiteY10" fmla="*/ 4737 h 10000"/>
                <a:gd name="connsiteX11" fmla="*/ 6084 w 9937"/>
                <a:gd name="connsiteY11" fmla="*/ 5000 h 10000"/>
                <a:gd name="connsiteX12" fmla="*/ 7707 w 9937"/>
                <a:gd name="connsiteY12" fmla="*/ 6053 h 10000"/>
                <a:gd name="connsiteX13" fmla="*/ 6693 w 9937"/>
                <a:gd name="connsiteY13" fmla="*/ 7281 h 10000"/>
                <a:gd name="connsiteX14" fmla="*/ 7707 w 9937"/>
                <a:gd name="connsiteY14" fmla="*/ 7719 h 10000"/>
                <a:gd name="connsiteX15" fmla="*/ 7099 w 9937"/>
                <a:gd name="connsiteY15" fmla="*/ 8333 h 10000"/>
                <a:gd name="connsiteX16" fmla="*/ 6084 w 9937"/>
                <a:gd name="connsiteY16" fmla="*/ 8947 h 10000"/>
                <a:gd name="connsiteX17" fmla="*/ 6084 w 9937"/>
                <a:gd name="connsiteY17" fmla="*/ 9561 h 10000"/>
                <a:gd name="connsiteX18" fmla="*/ 5273 w 9937"/>
                <a:gd name="connsiteY18" fmla="*/ 10000 h 10000"/>
                <a:gd name="connsiteX19" fmla="*/ 3246 w 9937"/>
                <a:gd name="connsiteY19" fmla="*/ 9737 h 10000"/>
                <a:gd name="connsiteX20" fmla="*/ 2732 w 9937"/>
                <a:gd name="connsiteY20" fmla="*/ 9964 h 10000"/>
                <a:gd name="connsiteX21" fmla="*/ 1123 w 9937"/>
                <a:gd name="connsiteY21" fmla="*/ 9076 h 10000"/>
                <a:gd name="connsiteX22" fmla="*/ 1826 w 9937"/>
                <a:gd name="connsiteY22" fmla="*/ 7927 h 10000"/>
                <a:gd name="connsiteX23" fmla="*/ 145 w 9937"/>
                <a:gd name="connsiteY23" fmla="*/ 8075 h 10000"/>
                <a:gd name="connsiteX24" fmla="*/ 1025 w 9937"/>
                <a:gd name="connsiteY24" fmla="*/ 6784 h 10000"/>
                <a:gd name="connsiteX25" fmla="*/ 1 w 9937"/>
                <a:gd name="connsiteY25" fmla="*/ 5439 h 10000"/>
                <a:gd name="connsiteX26" fmla="*/ 109 w 9937"/>
                <a:gd name="connsiteY26" fmla="*/ 4964 h 10000"/>
                <a:gd name="connsiteX27" fmla="*/ 210 w 9937"/>
                <a:gd name="connsiteY27" fmla="*/ 4915 h 10000"/>
                <a:gd name="connsiteX28" fmla="*/ 1421 w 9937"/>
                <a:gd name="connsiteY28" fmla="*/ 3947 h 10000"/>
                <a:gd name="connsiteX29" fmla="*/ 515 w 9937"/>
                <a:gd name="connsiteY29" fmla="*/ 3122 h 10000"/>
                <a:gd name="connsiteX30" fmla="*/ 1826 w 9937"/>
                <a:gd name="connsiteY30" fmla="*/ 2105 h 10000"/>
                <a:gd name="connsiteX31" fmla="*/ 1421 w 9937"/>
                <a:gd name="connsiteY31" fmla="*/ 1491 h 10000"/>
                <a:gd name="connsiteX32" fmla="*/ 1421 w 9937"/>
                <a:gd name="connsiteY32" fmla="*/ 614 h 10000"/>
                <a:gd name="connsiteX33" fmla="*/ 2435 w 9937"/>
                <a:gd name="connsiteY33" fmla="*/ 175 h 10000"/>
                <a:gd name="connsiteX34" fmla="*/ 3854 w 9937"/>
                <a:gd name="connsiteY3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7" h="10000">
                  <a:moveTo>
                    <a:pt x="3854" y="0"/>
                  </a:moveTo>
                  <a:lnTo>
                    <a:pt x="3854" y="0"/>
                  </a:lnTo>
                  <a:lnTo>
                    <a:pt x="4665" y="789"/>
                  </a:lnTo>
                  <a:lnTo>
                    <a:pt x="6693" y="789"/>
                  </a:lnTo>
                  <a:lnTo>
                    <a:pt x="7099" y="614"/>
                  </a:lnTo>
                  <a:lnTo>
                    <a:pt x="9126" y="614"/>
                  </a:lnTo>
                  <a:lnTo>
                    <a:pt x="9937" y="1667"/>
                  </a:lnTo>
                  <a:lnTo>
                    <a:pt x="8112" y="2105"/>
                  </a:lnTo>
                  <a:lnTo>
                    <a:pt x="8112" y="3772"/>
                  </a:lnTo>
                  <a:lnTo>
                    <a:pt x="7707" y="3947"/>
                  </a:lnTo>
                  <a:lnTo>
                    <a:pt x="7707" y="4737"/>
                  </a:lnTo>
                  <a:lnTo>
                    <a:pt x="6084" y="5000"/>
                  </a:lnTo>
                  <a:lnTo>
                    <a:pt x="7707" y="6053"/>
                  </a:lnTo>
                  <a:lnTo>
                    <a:pt x="6693" y="7281"/>
                  </a:lnTo>
                  <a:lnTo>
                    <a:pt x="7707" y="7719"/>
                  </a:lnTo>
                  <a:lnTo>
                    <a:pt x="7099" y="8333"/>
                  </a:lnTo>
                  <a:lnTo>
                    <a:pt x="6084" y="8947"/>
                  </a:lnTo>
                  <a:lnTo>
                    <a:pt x="6084" y="9561"/>
                  </a:lnTo>
                  <a:lnTo>
                    <a:pt x="5273" y="10000"/>
                  </a:lnTo>
                  <a:lnTo>
                    <a:pt x="3246" y="9737"/>
                  </a:lnTo>
                  <a:lnTo>
                    <a:pt x="2732" y="9964"/>
                  </a:lnTo>
                  <a:lnTo>
                    <a:pt x="1123" y="9076"/>
                  </a:lnTo>
                  <a:lnTo>
                    <a:pt x="1826" y="7927"/>
                  </a:lnTo>
                  <a:lnTo>
                    <a:pt x="145" y="8075"/>
                  </a:lnTo>
                  <a:cubicBezTo>
                    <a:pt x="75" y="7802"/>
                    <a:pt x="1095" y="7057"/>
                    <a:pt x="1025" y="6784"/>
                  </a:cubicBezTo>
                  <a:cubicBezTo>
                    <a:pt x="1046" y="6179"/>
                    <a:pt x="-20" y="6044"/>
                    <a:pt x="1" y="5439"/>
                  </a:cubicBezTo>
                  <a:lnTo>
                    <a:pt x="109" y="4964"/>
                  </a:lnTo>
                  <a:cubicBezTo>
                    <a:pt x="405" y="4872"/>
                    <a:pt x="-86" y="5007"/>
                    <a:pt x="210" y="4915"/>
                  </a:cubicBezTo>
                  <a:lnTo>
                    <a:pt x="1421" y="3947"/>
                  </a:lnTo>
                  <a:lnTo>
                    <a:pt x="515" y="3122"/>
                  </a:lnTo>
                  <a:lnTo>
                    <a:pt x="1826" y="2105"/>
                  </a:lnTo>
                  <a:lnTo>
                    <a:pt x="1421" y="1491"/>
                  </a:lnTo>
                  <a:lnTo>
                    <a:pt x="1421" y="614"/>
                  </a:lnTo>
                  <a:lnTo>
                    <a:pt x="2435" y="175"/>
                  </a:lnTo>
                  <a:lnTo>
                    <a:pt x="3854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2" name="Freeform 264">
              <a:extLst>
                <a:ext uri="{FF2B5EF4-FFF2-40B4-BE49-F238E27FC236}">
                  <a16:creationId xmlns:a16="http://schemas.microsoft.com/office/drawing/2014/main" id="{A616D367-C125-4D70-AAAD-CB493AD05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169" y="3986381"/>
              <a:ext cx="16463" cy="3057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3" name="Freeform 276">
              <a:extLst>
                <a:ext uri="{FF2B5EF4-FFF2-40B4-BE49-F238E27FC236}">
                  <a16:creationId xmlns:a16="http://schemas.microsoft.com/office/drawing/2014/main" id="{8C58619E-426B-4263-BD7A-FEF371534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712" y="4179223"/>
              <a:ext cx="109356" cy="83488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5127 w 10127"/>
                <a:gd name="connsiteY0" fmla="*/ 0 h 10000"/>
                <a:gd name="connsiteX1" fmla="*/ 5127 w 10127"/>
                <a:gd name="connsiteY1" fmla="*/ 0 h 10000"/>
                <a:gd name="connsiteX2" fmla="*/ 5827 w 10127"/>
                <a:gd name="connsiteY2" fmla="*/ 563 h 10000"/>
                <a:gd name="connsiteX3" fmla="*/ 7027 w 10127"/>
                <a:gd name="connsiteY3" fmla="*/ 1268 h 10000"/>
                <a:gd name="connsiteX4" fmla="*/ 7727 w 10127"/>
                <a:gd name="connsiteY4" fmla="*/ 2958 h 10000"/>
                <a:gd name="connsiteX5" fmla="*/ 8927 w 10127"/>
                <a:gd name="connsiteY5" fmla="*/ 4648 h 10000"/>
                <a:gd name="connsiteX6" fmla="*/ 9127 w 10127"/>
                <a:gd name="connsiteY6" fmla="*/ 5915 h 10000"/>
                <a:gd name="connsiteX7" fmla="*/ 9327 w 10127"/>
                <a:gd name="connsiteY7" fmla="*/ 7324 h 10000"/>
                <a:gd name="connsiteX8" fmla="*/ 9827 w 10127"/>
                <a:gd name="connsiteY8" fmla="*/ 8310 h 10000"/>
                <a:gd name="connsiteX9" fmla="*/ 10127 w 10127"/>
                <a:gd name="connsiteY9" fmla="*/ 8873 h 10000"/>
                <a:gd name="connsiteX10" fmla="*/ 10127 w 10127"/>
                <a:gd name="connsiteY10" fmla="*/ 9577 h 10000"/>
                <a:gd name="connsiteX11" fmla="*/ 9827 w 10127"/>
                <a:gd name="connsiteY11" fmla="*/ 10000 h 10000"/>
                <a:gd name="connsiteX12" fmla="*/ 8927 w 10127"/>
                <a:gd name="connsiteY12" fmla="*/ 9577 h 10000"/>
                <a:gd name="connsiteX13" fmla="*/ 8627 w 10127"/>
                <a:gd name="connsiteY13" fmla="*/ 10000 h 10000"/>
                <a:gd name="connsiteX14" fmla="*/ 8427 w 10127"/>
                <a:gd name="connsiteY14" fmla="*/ 10000 h 10000"/>
                <a:gd name="connsiteX15" fmla="*/ 7227 w 10127"/>
                <a:gd name="connsiteY15" fmla="*/ 9296 h 10000"/>
                <a:gd name="connsiteX16" fmla="*/ 6527 w 10127"/>
                <a:gd name="connsiteY16" fmla="*/ 9296 h 10000"/>
                <a:gd name="connsiteX17" fmla="*/ 3427 w 10127"/>
                <a:gd name="connsiteY17" fmla="*/ 9296 h 10000"/>
                <a:gd name="connsiteX18" fmla="*/ 3027 w 10127"/>
                <a:gd name="connsiteY18" fmla="*/ 9577 h 10000"/>
                <a:gd name="connsiteX19" fmla="*/ 2527 w 10127"/>
                <a:gd name="connsiteY19" fmla="*/ 9296 h 10000"/>
                <a:gd name="connsiteX20" fmla="*/ 1527 w 10127"/>
                <a:gd name="connsiteY20" fmla="*/ 10000 h 10000"/>
                <a:gd name="connsiteX21" fmla="*/ 1327 w 10127"/>
                <a:gd name="connsiteY21" fmla="*/ 7887 h 10000"/>
                <a:gd name="connsiteX22" fmla="*/ 2727 w 10127"/>
                <a:gd name="connsiteY22" fmla="*/ 8310 h 10000"/>
                <a:gd name="connsiteX23" fmla="*/ 3227 w 10127"/>
                <a:gd name="connsiteY23" fmla="*/ 7887 h 10000"/>
                <a:gd name="connsiteX24" fmla="*/ 3427 w 10127"/>
                <a:gd name="connsiteY24" fmla="*/ 7887 h 10000"/>
                <a:gd name="connsiteX25" fmla="*/ 4127 w 10127"/>
                <a:gd name="connsiteY25" fmla="*/ 7324 h 10000"/>
                <a:gd name="connsiteX26" fmla="*/ 4927 w 10127"/>
                <a:gd name="connsiteY26" fmla="*/ 7606 h 10000"/>
                <a:gd name="connsiteX27" fmla="*/ 5627 w 10127"/>
                <a:gd name="connsiteY27" fmla="*/ 7887 h 10000"/>
                <a:gd name="connsiteX28" fmla="*/ 6327 w 10127"/>
                <a:gd name="connsiteY28" fmla="*/ 7324 h 10000"/>
                <a:gd name="connsiteX29" fmla="*/ 5827 w 10127"/>
                <a:gd name="connsiteY29" fmla="*/ 6620 h 10000"/>
                <a:gd name="connsiteX30" fmla="*/ 5327 w 10127"/>
                <a:gd name="connsiteY30" fmla="*/ 6901 h 10000"/>
                <a:gd name="connsiteX31" fmla="*/ 4927 w 10127"/>
                <a:gd name="connsiteY31" fmla="*/ 6901 h 10000"/>
                <a:gd name="connsiteX32" fmla="*/ 4127 w 10127"/>
                <a:gd name="connsiteY32" fmla="*/ 6197 h 10000"/>
                <a:gd name="connsiteX33" fmla="*/ 3727 w 10127"/>
                <a:gd name="connsiteY33" fmla="*/ 6197 h 10000"/>
                <a:gd name="connsiteX34" fmla="*/ 3227 w 10127"/>
                <a:gd name="connsiteY34" fmla="*/ 6901 h 10000"/>
                <a:gd name="connsiteX35" fmla="*/ 1527 w 10127"/>
                <a:gd name="connsiteY35" fmla="*/ 6901 h 10000"/>
                <a:gd name="connsiteX36" fmla="*/ 827 w 10127"/>
                <a:gd name="connsiteY36" fmla="*/ 5211 h 10000"/>
                <a:gd name="connsiteX37" fmla="*/ 0 w 10127"/>
                <a:gd name="connsiteY37" fmla="*/ 4225 h 10000"/>
                <a:gd name="connsiteX38" fmla="*/ 827 w 10127"/>
                <a:gd name="connsiteY38" fmla="*/ 3944 h 10000"/>
                <a:gd name="connsiteX39" fmla="*/ 1527 w 10127"/>
                <a:gd name="connsiteY39" fmla="*/ 2254 h 10000"/>
                <a:gd name="connsiteX40" fmla="*/ 2027 w 10127"/>
                <a:gd name="connsiteY40" fmla="*/ 986 h 10000"/>
                <a:gd name="connsiteX41" fmla="*/ 2527 w 10127"/>
                <a:gd name="connsiteY41" fmla="*/ 282 h 10000"/>
                <a:gd name="connsiteX42" fmla="*/ 3227 w 10127"/>
                <a:gd name="connsiteY42" fmla="*/ 282 h 10000"/>
                <a:gd name="connsiteX43" fmla="*/ 4127 w 10127"/>
                <a:gd name="connsiteY43" fmla="*/ 0 h 10000"/>
                <a:gd name="connsiteX44" fmla="*/ 5127 w 10127"/>
                <a:gd name="connsiteY44" fmla="*/ 0 h 10000"/>
                <a:gd name="connsiteX0" fmla="*/ 4300 w 9300"/>
                <a:gd name="connsiteY0" fmla="*/ 0 h 10000"/>
                <a:gd name="connsiteX1" fmla="*/ 4300 w 9300"/>
                <a:gd name="connsiteY1" fmla="*/ 0 h 10000"/>
                <a:gd name="connsiteX2" fmla="*/ 5000 w 9300"/>
                <a:gd name="connsiteY2" fmla="*/ 563 h 10000"/>
                <a:gd name="connsiteX3" fmla="*/ 6200 w 9300"/>
                <a:gd name="connsiteY3" fmla="*/ 1268 h 10000"/>
                <a:gd name="connsiteX4" fmla="*/ 6900 w 9300"/>
                <a:gd name="connsiteY4" fmla="*/ 2958 h 10000"/>
                <a:gd name="connsiteX5" fmla="*/ 8100 w 9300"/>
                <a:gd name="connsiteY5" fmla="*/ 4648 h 10000"/>
                <a:gd name="connsiteX6" fmla="*/ 8300 w 9300"/>
                <a:gd name="connsiteY6" fmla="*/ 5915 h 10000"/>
                <a:gd name="connsiteX7" fmla="*/ 8500 w 9300"/>
                <a:gd name="connsiteY7" fmla="*/ 7324 h 10000"/>
                <a:gd name="connsiteX8" fmla="*/ 9000 w 9300"/>
                <a:gd name="connsiteY8" fmla="*/ 8310 h 10000"/>
                <a:gd name="connsiteX9" fmla="*/ 9300 w 9300"/>
                <a:gd name="connsiteY9" fmla="*/ 8873 h 10000"/>
                <a:gd name="connsiteX10" fmla="*/ 9300 w 9300"/>
                <a:gd name="connsiteY10" fmla="*/ 9577 h 10000"/>
                <a:gd name="connsiteX11" fmla="*/ 9000 w 9300"/>
                <a:gd name="connsiteY11" fmla="*/ 10000 h 10000"/>
                <a:gd name="connsiteX12" fmla="*/ 8100 w 9300"/>
                <a:gd name="connsiteY12" fmla="*/ 9577 h 10000"/>
                <a:gd name="connsiteX13" fmla="*/ 7800 w 9300"/>
                <a:gd name="connsiteY13" fmla="*/ 10000 h 10000"/>
                <a:gd name="connsiteX14" fmla="*/ 7600 w 9300"/>
                <a:gd name="connsiteY14" fmla="*/ 10000 h 10000"/>
                <a:gd name="connsiteX15" fmla="*/ 6400 w 9300"/>
                <a:gd name="connsiteY15" fmla="*/ 9296 h 10000"/>
                <a:gd name="connsiteX16" fmla="*/ 5700 w 9300"/>
                <a:gd name="connsiteY16" fmla="*/ 9296 h 10000"/>
                <a:gd name="connsiteX17" fmla="*/ 2600 w 9300"/>
                <a:gd name="connsiteY17" fmla="*/ 9296 h 10000"/>
                <a:gd name="connsiteX18" fmla="*/ 2200 w 9300"/>
                <a:gd name="connsiteY18" fmla="*/ 9577 h 10000"/>
                <a:gd name="connsiteX19" fmla="*/ 1700 w 9300"/>
                <a:gd name="connsiteY19" fmla="*/ 9296 h 10000"/>
                <a:gd name="connsiteX20" fmla="*/ 700 w 9300"/>
                <a:gd name="connsiteY20" fmla="*/ 10000 h 10000"/>
                <a:gd name="connsiteX21" fmla="*/ 500 w 9300"/>
                <a:gd name="connsiteY21" fmla="*/ 7887 h 10000"/>
                <a:gd name="connsiteX22" fmla="*/ 1900 w 9300"/>
                <a:gd name="connsiteY22" fmla="*/ 8310 h 10000"/>
                <a:gd name="connsiteX23" fmla="*/ 2400 w 9300"/>
                <a:gd name="connsiteY23" fmla="*/ 7887 h 10000"/>
                <a:gd name="connsiteX24" fmla="*/ 2600 w 9300"/>
                <a:gd name="connsiteY24" fmla="*/ 7887 h 10000"/>
                <a:gd name="connsiteX25" fmla="*/ 3300 w 9300"/>
                <a:gd name="connsiteY25" fmla="*/ 7324 h 10000"/>
                <a:gd name="connsiteX26" fmla="*/ 4100 w 9300"/>
                <a:gd name="connsiteY26" fmla="*/ 7606 h 10000"/>
                <a:gd name="connsiteX27" fmla="*/ 4800 w 9300"/>
                <a:gd name="connsiteY27" fmla="*/ 7887 h 10000"/>
                <a:gd name="connsiteX28" fmla="*/ 5500 w 9300"/>
                <a:gd name="connsiteY28" fmla="*/ 7324 h 10000"/>
                <a:gd name="connsiteX29" fmla="*/ 5000 w 9300"/>
                <a:gd name="connsiteY29" fmla="*/ 6620 h 10000"/>
                <a:gd name="connsiteX30" fmla="*/ 4500 w 9300"/>
                <a:gd name="connsiteY30" fmla="*/ 6901 h 10000"/>
                <a:gd name="connsiteX31" fmla="*/ 4100 w 9300"/>
                <a:gd name="connsiteY31" fmla="*/ 6901 h 10000"/>
                <a:gd name="connsiteX32" fmla="*/ 3300 w 9300"/>
                <a:gd name="connsiteY32" fmla="*/ 6197 h 10000"/>
                <a:gd name="connsiteX33" fmla="*/ 2900 w 9300"/>
                <a:gd name="connsiteY33" fmla="*/ 6197 h 10000"/>
                <a:gd name="connsiteX34" fmla="*/ 2400 w 9300"/>
                <a:gd name="connsiteY34" fmla="*/ 6901 h 10000"/>
                <a:gd name="connsiteX35" fmla="*/ 700 w 9300"/>
                <a:gd name="connsiteY35" fmla="*/ 6901 h 10000"/>
                <a:gd name="connsiteX36" fmla="*/ 0 w 9300"/>
                <a:gd name="connsiteY36" fmla="*/ 5211 h 10000"/>
                <a:gd name="connsiteX37" fmla="*/ 0 w 9300"/>
                <a:gd name="connsiteY37" fmla="*/ 3944 h 10000"/>
                <a:gd name="connsiteX38" fmla="*/ 700 w 9300"/>
                <a:gd name="connsiteY38" fmla="*/ 2254 h 10000"/>
                <a:gd name="connsiteX39" fmla="*/ 1200 w 9300"/>
                <a:gd name="connsiteY39" fmla="*/ 986 h 10000"/>
                <a:gd name="connsiteX40" fmla="*/ 1700 w 9300"/>
                <a:gd name="connsiteY40" fmla="*/ 282 h 10000"/>
                <a:gd name="connsiteX41" fmla="*/ 2400 w 9300"/>
                <a:gd name="connsiteY41" fmla="*/ 282 h 10000"/>
                <a:gd name="connsiteX42" fmla="*/ 3300 w 9300"/>
                <a:gd name="connsiteY42" fmla="*/ 0 h 10000"/>
                <a:gd name="connsiteX43" fmla="*/ 4300 w 9300"/>
                <a:gd name="connsiteY43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300" h="10000">
                  <a:moveTo>
                    <a:pt x="4300" y="0"/>
                  </a:moveTo>
                  <a:lnTo>
                    <a:pt x="4300" y="0"/>
                  </a:lnTo>
                  <a:lnTo>
                    <a:pt x="5000" y="563"/>
                  </a:lnTo>
                  <a:lnTo>
                    <a:pt x="6200" y="1268"/>
                  </a:lnTo>
                  <a:lnTo>
                    <a:pt x="6900" y="2958"/>
                  </a:lnTo>
                  <a:lnTo>
                    <a:pt x="8100" y="4648"/>
                  </a:lnTo>
                  <a:cubicBezTo>
                    <a:pt x="8167" y="5070"/>
                    <a:pt x="8233" y="5493"/>
                    <a:pt x="8300" y="5915"/>
                  </a:cubicBezTo>
                  <a:cubicBezTo>
                    <a:pt x="8367" y="6385"/>
                    <a:pt x="8433" y="6854"/>
                    <a:pt x="8500" y="7324"/>
                  </a:cubicBezTo>
                  <a:lnTo>
                    <a:pt x="9000" y="8310"/>
                  </a:lnTo>
                  <a:lnTo>
                    <a:pt x="9300" y="8873"/>
                  </a:lnTo>
                  <a:lnTo>
                    <a:pt x="9300" y="9577"/>
                  </a:lnTo>
                  <a:lnTo>
                    <a:pt x="9000" y="10000"/>
                  </a:lnTo>
                  <a:lnTo>
                    <a:pt x="8100" y="9577"/>
                  </a:lnTo>
                  <a:lnTo>
                    <a:pt x="7800" y="10000"/>
                  </a:lnTo>
                  <a:lnTo>
                    <a:pt x="7600" y="10000"/>
                  </a:lnTo>
                  <a:lnTo>
                    <a:pt x="6400" y="9296"/>
                  </a:lnTo>
                  <a:lnTo>
                    <a:pt x="5700" y="9296"/>
                  </a:lnTo>
                  <a:lnTo>
                    <a:pt x="2600" y="9296"/>
                  </a:lnTo>
                  <a:lnTo>
                    <a:pt x="2200" y="9577"/>
                  </a:lnTo>
                  <a:lnTo>
                    <a:pt x="1700" y="9296"/>
                  </a:lnTo>
                  <a:lnTo>
                    <a:pt x="700" y="10000"/>
                  </a:lnTo>
                  <a:cubicBezTo>
                    <a:pt x="633" y="9296"/>
                    <a:pt x="567" y="8591"/>
                    <a:pt x="500" y="7887"/>
                  </a:cubicBezTo>
                  <a:lnTo>
                    <a:pt x="1900" y="8310"/>
                  </a:lnTo>
                  <a:lnTo>
                    <a:pt x="2400" y="7887"/>
                  </a:lnTo>
                  <a:lnTo>
                    <a:pt x="2600" y="7887"/>
                  </a:lnTo>
                  <a:lnTo>
                    <a:pt x="3300" y="7324"/>
                  </a:lnTo>
                  <a:lnTo>
                    <a:pt x="4100" y="7606"/>
                  </a:lnTo>
                  <a:lnTo>
                    <a:pt x="4800" y="7887"/>
                  </a:lnTo>
                  <a:lnTo>
                    <a:pt x="5500" y="7324"/>
                  </a:lnTo>
                  <a:lnTo>
                    <a:pt x="5000" y="6620"/>
                  </a:lnTo>
                  <a:lnTo>
                    <a:pt x="4500" y="6901"/>
                  </a:lnTo>
                  <a:lnTo>
                    <a:pt x="4100" y="6901"/>
                  </a:lnTo>
                  <a:lnTo>
                    <a:pt x="3300" y="6197"/>
                  </a:lnTo>
                  <a:lnTo>
                    <a:pt x="2900" y="6197"/>
                  </a:lnTo>
                  <a:lnTo>
                    <a:pt x="2400" y="6901"/>
                  </a:lnTo>
                  <a:lnTo>
                    <a:pt x="700" y="6901"/>
                  </a:lnTo>
                  <a:lnTo>
                    <a:pt x="0" y="5211"/>
                  </a:lnTo>
                  <a:lnTo>
                    <a:pt x="0" y="3944"/>
                  </a:lnTo>
                  <a:lnTo>
                    <a:pt x="700" y="2254"/>
                  </a:lnTo>
                  <a:lnTo>
                    <a:pt x="1200" y="986"/>
                  </a:lnTo>
                  <a:lnTo>
                    <a:pt x="1700" y="282"/>
                  </a:lnTo>
                  <a:lnTo>
                    <a:pt x="2400" y="282"/>
                  </a:lnTo>
                  <a:lnTo>
                    <a:pt x="3300" y="0"/>
                  </a:lnTo>
                  <a:lnTo>
                    <a:pt x="430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4" name="Freeform 289">
              <a:extLst>
                <a:ext uri="{FF2B5EF4-FFF2-40B4-BE49-F238E27FC236}">
                  <a16:creationId xmlns:a16="http://schemas.microsoft.com/office/drawing/2014/main" id="{4E6A0A4B-00C4-4569-825D-3AB380DA08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53927" y="4628844"/>
              <a:ext cx="110532" cy="79960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5" name="Freeform 293">
              <a:extLst>
                <a:ext uri="{FF2B5EF4-FFF2-40B4-BE49-F238E27FC236}">
                  <a16:creationId xmlns:a16="http://schemas.microsoft.com/office/drawing/2014/main" id="{126E3E8F-5909-4BE9-B772-1056718AD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1189" y="4220378"/>
              <a:ext cx="44683" cy="24694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6" name="Freeform 298">
              <a:extLst>
                <a:ext uri="{FF2B5EF4-FFF2-40B4-BE49-F238E27FC236}">
                  <a16:creationId xmlns:a16="http://schemas.microsoft.com/office/drawing/2014/main" id="{9AC5F88E-E8A6-44A9-AD07-1C6A2CE9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453" y="4264423"/>
              <a:ext cx="200014" cy="265208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303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455 w 10309"/>
                <a:gd name="connsiteY31" fmla="*/ 6796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121 w 10309"/>
                <a:gd name="connsiteY34" fmla="*/ 8724 h 10114"/>
                <a:gd name="connsiteX35" fmla="*/ 970 w 10309"/>
                <a:gd name="connsiteY35" fmla="*/ 9576 h 10114"/>
                <a:gd name="connsiteX36" fmla="*/ 727 w 10309"/>
                <a:gd name="connsiteY36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606 w 10309"/>
                <a:gd name="connsiteY30" fmla="*/ 5854 h 10114"/>
                <a:gd name="connsiteX31" fmla="*/ 5146 w 10309"/>
                <a:gd name="connsiteY31" fmla="*/ 6682 h 10114"/>
                <a:gd name="connsiteX32" fmla="*/ 4424 w 10309"/>
                <a:gd name="connsiteY32" fmla="*/ 7468 h 10114"/>
                <a:gd name="connsiteX33" fmla="*/ 2970 w 10309"/>
                <a:gd name="connsiteY33" fmla="*/ 8096 h 10114"/>
                <a:gd name="connsiteX34" fmla="*/ 2681 w 10309"/>
                <a:gd name="connsiteY34" fmla="*/ 8019 h 10114"/>
                <a:gd name="connsiteX35" fmla="*/ 2121 w 10309"/>
                <a:gd name="connsiteY35" fmla="*/ 8724 h 10114"/>
                <a:gd name="connsiteX36" fmla="*/ 970 w 10309"/>
                <a:gd name="connsiteY36" fmla="*/ 9576 h 10114"/>
                <a:gd name="connsiteX37" fmla="*/ 727 w 10309"/>
                <a:gd name="connsiteY37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455 w 10309"/>
                <a:gd name="connsiteY29" fmla="*/ 5002 h 10114"/>
                <a:gd name="connsiteX30" fmla="*/ 6963 w 10309"/>
                <a:gd name="connsiteY30" fmla="*/ 5323 h 10114"/>
                <a:gd name="connsiteX31" fmla="*/ 6606 w 10309"/>
                <a:gd name="connsiteY31" fmla="*/ 5854 h 10114"/>
                <a:gd name="connsiteX32" fmla="*/ 5146 w 10309"/>
                <a:gd name="connsiteY32" fmla="*/ 6682 h 10114"/>
                <a:gd name="connsiteX33" fmla="*/ 4424 w 10309"/>
                <a:gd name="connsiteY33" fmla="*/ 7468 h 10114"/>
                <a:gd name="connsiteX34" fmla="*/ 2970 w 10309"/>
                <a:gd name="connsiteY34" fmla="*/ 8096 h 10114"/>
                <a:gd name="connsiteX35" fmla="*/ 2681 w 10309"/>
                <a:gd name="connsiteY35" fmla="*/ 8019 h 10114"/>
                <a:gd name="connsiteX36" fmla="*/ 2121 w 10309"/>
                <a:gd name="connsiteY36" fmla="*/ 8724 h 10114"/>
                <a:gd name="connsiteX37" fmla="*/ 970 w 10309"/>
                <a:gd name="connsiteY37" fmla="*/ 9576 h 10114"/>
                <a:gd name="connsiteX38" fmla="*/ 727 w 10309"/>
                <a:gd name="connsiteY38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7994 w 10309"/>
                <a:gd name="connsiteY28" fmla="*/ 3926 h 10114"/>
                <a:gd name="connsiteX29" fmla="*/ 7532 w 10309"/>
                <a:gd name="connsiteY29" fmla="*/ 4541 h 10114"/>
                <a:gd name="connsiteX30" fmla="*/ 7455 w 10309"/>
                <a:gd name="connsiteY30" fmla="*/ 5002 h 10114"/>
                <a:gd name="connsiteX31" fmla="*/ 6963 w 10309"/>
                <a:gd name="connsiteY31" fmla="*/ 5323 h 10114"/>
                <a:gd name="connsiteX32" fmla="*/ 6606 w 10309"/>
                <a:gd name="connsiteY32" fmla="*/ 5854 h 10114"/>
                <a:gd name="connsiteX33" fmla="*/ 5146 w 10309"/>
                <a:gd name="connsiteY33" fmla="*/ 6682 h 10114"/>
                <a:gd name="connsiteX34" fmla="*/ 4424 w 10309"/>
                <a:gd name="connsiteY34" fmla="*/ 7468 h 10114"/>
                <a:gd name="connsiteX35" fmla="*/ 2970 w 10309"/>
                <a:gd name="connsiteY35" fmla="*/ 8096 h 10114"/>
                <a:gd name="connsiteX36" fmla="*/ 2681 w 10309"/>
                <a:gd name="connsiteY36" fmla="*/ 8019 h 10114"/>
                <a:gd name="connsiteX37" fmla="*/ 2121 w 10309"/>
                <a:gd name="connsiteY37" fmla="*/ 8724 h 10114"/>
                <a:gd name="connsiteX38" fmla="*/ 970 w 10309"/>
                <a:gd name="connsiteY38" fmla="*/ 9576 h 10114"/>
                <a:gd name="connsiteX39" fmla="*/ 727 w 10309"/>
                <a:gd name="connsiteY39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848 w 10309"/>
                <a:gd name="connsiteY27" fmla="*/ 2984 h 10114"/>
                <a:gd name="connsiteX28" fmla="*/ 8752 w 10309"/>
                <a:gd name="connsiteY28" fmla="*/ 3458 h 10114"/>
                <a:gd name="connsiteX29" fmla="*/ 7994 w 10309"/>
                <a:gd name="connsiteY29" fmla="*/ 3926 h 10114"/>
                <a:gd name="connsiteX30" fmla="*/ 7532 w 10309"/>
                <a:gd name="connsiteY30" fmla="*/ 4541 h 10114"/>
                <a:gd name="connsiteX31" fmla="*/ 7455 w 10309"/>
                <a:gd name="connsiteY31" fmla="*/ 5002 h 10114"/>
                <a:gd name="connsiteX32" fmla="*/ 6963 w 10309"/>
                <a:gd name="connsiteY32" fmla="*/ 5323 h 10114"/>
                <a:gd name="connsiteX33" fmla="*/ 6606 w 10309"/>
                <a:gd name="connsiteY33" fmla="*/ 5854 h 10114"/>
                <a:gd name="connsiteX34" fmla="*/ 5146 w 10309"/>
                <a:gd name="connsiteY34" fmla="*/ 6682 h 10114"/>
                <a:gd name="connsiteX35" fmla="*/ 4424 w 10309"/>
                <a:gd name="connsiteY35" fmla="*/ 7468 h 10114"/>
                <a:gd name="connsiteX36" fmla="*/ 2970 w 10309"/>
                <a:gd name="connsiteY36" fmla="*/ 8096 h 10114"/>
                <a:gd name="connsiteX37" fmla="*/ 2681 w 10309"/>
                <a:gd name="connsiteY37" fmla="*/ 8019 h 10114"/>
                <a:gd name="connsiteX38" fmla="*/ 2121 w 10309"/>
                <a:gd name="connsiteY38" fmla="*/ 8724 h 10114"/>
                <a:gd name="connsiteX39" fmla="*/ 970 w 10309"/>
                <a:gd name="connsiteY39" fmla="*/ 9576 h 10114"/>
                <a:gd name="connsiteX40" fmla="*/ 727 w 10309"/>
                <a:gd name="connsiteY40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146 w 10309"/>
                <a:gd name="connsiteY35" fmla="*/ 6682 h 10114"/>
                <a:gd name="connsiteX36" fmla="*/ 4424 w 10309"/>
                <a:gd name="connsiteY36" fmla="*/ 7468 h 10114"/>
                <a:gd name="connsiteX37" fmla="*/ 2970 w 10309"/>
                <a:gd name="connsiteY37" fmla="*/ 8096 h 10114"/>
                <a:gd name="connsiteX38" fmla="*/ 2681 w 10309"/>
                <a:gd name="connsiteY38" fmla="*/ 8019 h 10114"/>
                <a:gd name="connsiteX39" fmla="*/ 2121 w 10309"/>
                <a:gd name="connsiteY39" fmla="*/ 8724 h 10114"/>
                <a:gd name="connsiteX40" fmla="*/ 970 w 10309"/>
                <a:gd name="connsiteY40" fmla="*/ 9576 h 10114"/>
                <a:gd name="connsiteX41" fmla="*/ 727 w 10309"/>
                <a:gd name="connsiteY41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424 w 10309"/>
                <a:gd name="connsiteY37" fmla="*/ 7468 h 10114"/>
                <a:gd name="connsiteX38" fmla="*/ 2970 w 10309"/>
                <a:gd name="connsiteY38" fmla="*/ 8096 h 10114"/>
                <a:gd name="connsiteX39" fmla="*/ 2681 w 10309"/>
                <a:gd name="connsiteY39" fmla="*/ 8019 h 10114"/>
                <a:gd name="connsiteX40" fmla="*/ 2121 w 10309"/>
                <a:gd name="connsiteY40" fmla="*/ 8724 h 10114"/>
                <a:gd name="connsiteX41" fmla="*/ 970 w 10309"/>
                <a:gd name="connsiteY41" fmla="*/ 9576 h 10114"/>
                <a:gd name="connsiteX42" fmla="*/ 727 w 10309"/>
                <a:gd name="connsiteY42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2970 w 10309"/>
                <a:gd name="connsiteY39" fmla="*/ 8096 h 10114"/>
                <a:gd name="connsiteX40" fmla="*/ 2681 w 10309"/>
                <a:gd name="connsiteY40" fmla="*/ 8019 h 10114"/>
                <a:gd name="connsiteX41" fmla="*/ 2121 w 10309"/>
                <a:gd name="connsiteY41" fmla="*/ 8724 h 10114"/>
                <a:gd name="connsiteX42" fmla="*/ 970 w 10309"/>
                <a:gd name="connsiteY42" fmla="*/ 9576 h 10114"/>
                <a:gd name="connsiteX43" fmla="*/ 727 w 10309"/>
                <a:gd name="connsiteY43" fmla="*/ 9890 h 10114"/>
                <a:gd name="connsiteX0" fmla="*/ 727 w 10309"/>
                <a:gd name="connsiteY0" fmla="*/ 9890 h 10114"/>
                <a:gd name="connsiteX1" fmla="*/ 727 w 10309"/>
                <a:gd name="connsiteY1" fmla="*/ 9890 h 10114"/>
                <a:gd name="connsiteX2" fmla="*/ 545 w 10309"/>
                <a:gd name="connsiteY2" fmla="*/ 10114 h 10114"/>
                <a:gd name="connsiteX3" fmla="*/ 0 w 10309"/>
                <a:gd name="connsiteY3" fmla="*/ 9486 h 10114"/>
                <a:gd name="connsiteX4" fmla="*/ 0 w 10309"/>
                <a:gd name="connsiteY4" fmla="*/ 6796 h 10114"/>
                <a:gd name="connsiteX5" fmla="*/ 848 w 10309"/>
                <a:gd name="connsiteY5" fmla="*/ 6078 h 10114"/>
                <a:gd name="connsiteX6" fmla="*/ 1152 w 10309"/>
                <a:gd name="connsiteY6" fmla="*/ 5764 h 10114"/>
                <a:gd name="connsiteX7" fmla="*/ 1697 w 10309"/>
                <a:gd name="connsiteY7" fmla="*/ 5764 h 10114"/>
                <a:gd name="connsiteX8" fmla="*/ 2545 w 10309"/>
                <a:gd name="connsiteY8" fmla="*/ 5316 h 10114"/>
                <a:gd name="connsiteX9" fmla="*/ 3879 w 10309"/>
                <a:gd name="connsiteY9" fmla="*/ 5226 h 10114"/>
                <a:gd name="connsiteX10" fmla="*/ 6727 w 10309"/>
                <a:gd name="connsiteY10" fmla="*/ 3118 h 10114"/>
                <a:gd name="connsiteX11" fmla="*/ 7273 w 10309"/>
                <a:gd name="connsiteY11" fmla="*/ 2446 h 10114"/>
                <a:gd name="connsiteX12" fmla="*/ 7879 w 10309"/>
                <a:gd name="connsiteY12" fmla="*/ 2042 h 10114"/>
                <a:gd name="connsiteX13" fmla="*/ 7879 w 10309"/>
                <a:gd name="connsiteY13" fmla="*/ 1594 h 10114"/>
                <a:gd name="connsiteX14" fmla="*/ 7879 w 10309"/>
                <a:gd name="connsiteY14" fmla="*/ 876 h 10114"/>
                <a:gd name="connsiteX15" fmla="*/ 7879 w 10309"/>
                <a:gd name="connsiteY15" fmla="*/ 562 h 10114"/>
                <a:gd name="connsiteX16" fmla="*/ 7879 w 10309"/>
                <a:gd name="connsiteY16" fmla="*/ 562 h 10114"/>
                <a:gd name="connsiteX17" fmla="*/ 8182 w 10309"/>
                <a:gd name="connsiteY17" fmla="*/ 562 h 10114"/>
                <a:gd name="connsiteX18" fmla="*/ 8606 w 10309"/>
                <a:gd name="connsiteY18" fmla="*/ 428 h 10114"/>
                <a:gd name="connsiteX19" fmla="*/ 9030 w 10309"/>
                <a:gd name="connsiteY19" fmla="*/ 338 h 10114"/>
                <a:gd name="connsiteX20" fmla="*/ 9576 w 10309"/>
                <a:gd name="connsiteY20" fmla="*/ 114 h 10114"/>
                <a:gd name="connsiteX21" fmla="*/ 10309 w 10309"/>
                <a:gd name="connsiteY21" fmla="*/ 0 h 10114"/>
                <a:gd name="connsiteX22" fmla="*/ 10000 w 10309"/>
                <a:gd name="connsiteY22" fmla="*/ 338 h 10114"/>
                <a:gd name="connsiteX23" fmla="*/ 9879 w 10309"/>
                <a:gd name="connsiteY23" fmla="*/ 742 h 10114"/>
                <a:gd name="connsiteX24" fmla="*/ 9879 w 10309"/>
                <a:gd name="connsiteY24" fmla="*/ 1190 h 10114"/>
                <a:gd name="connsiteX25" fmla="*/ 9758 w 10309"/>
                <a:gd name="connsiteY25" fmla="*/ 1414 h 10114"/>
                <a:gd name="connsiteX26" fmla="*/ 9455 w 10309"/>
                <a:gd name="connsiteY26" fmla="*/ 2132 h 10114"/>
                <a:gd name="connsiteX27" fmla="*/ 8996 w 10309"/>
                <a:gd name="connsiteY27" fmla="*/ 2375 h 10114"/>
                <a:gd name="connsiteX28" fmla="*/ 8848 w 10309"/>
                <a:gd name="connsiteY28" fmla="*/ 2984 h 10114"/>
                <a:gd name="connsiteX29" fmla="*/ 8752 w 10309"/>
                <a:gd name="connsiteY29" fmla="*/ 3458 h 10114"/>
                <a:gd name="connsiteX30" fmla="*/ 7994 w 10309"/>
                <a:gd name="connsiteY30" fmla="*/ 3926 h 10114"/>
                <a:gd name="connsiteX31" fmla="*/ 7532 w 10309"/>
                <a:gd name="connsiteY31" fmla="*/ 4541 h 10114"/>
                <a:gd name="connsiteX32" fmla="*/ 7455 w 10309"/>
                <a:gd name="connsiteY32" fmla="*/ 5002 h 10114"/>
                <a:gd name="connsiteX33" fmla="*/ 6963 w 10309"/>
                <a:gd name="connsiteY33" fmla="*/ 5323 h 10114"/>
                <a:gd name="connsiteX34" fmla="*/ 6606 w 10309"/>
                <a:gd name="connsiteY34" fmla="*/ 5854 h 10114"/>
                <a:gd name="connsiteX35" fmla="*/ 5662 w 10309"/>
                <a:gd name="connsiteY35" fmla="*/ 6165 h 10114"/>
                <a:gd name="connsiteX36" fmla="*/ 5146 w 10309"/>
                <a:gd name="connsiteY36" fmla="*/ 6682 h 10114"/>
                <a:gd name="connsiteX37" fmla="*/ 4930 w 10309"/>
                <a:gd name="connsiteY37" fmla="*/ 7128 h 10114"/>
                <a:gd name="connsiteX38" fmla="*/ 4424 w 10309"/>
                <a:gd name="connsiteY38" fmla="*/ 7468 h 10114"/>
                <a:gd name="connsiteX39" fmla="*/ 3385 w 10309"/>
                <a:gd name="connsiteY39" fmla="*/ 7670 h 10114"/>
                <a:gd name="connsiteX40" fmla="*/ 2970 w 10309"/>
                <a:gd name="connsiteY40" fmla="*/ 8096 h 10114"/>
                <a:gd name="connsiteX41" fmla="*/ 2681 w 10309"/>
                <a:gd name="connsiteY41" fmla="*/ 8019 h 10114"/>
                <a:gd name="connsiteX42" fmla="*/ 2121 w 10309"/>
                <a:gd name="connsiteY42" fmla="*/ 8724 h 10114"/>
                <a:gd name="connsiteX43" fmla="*/ 970 w 10309"/>
                <a:gd name="connsiteY43" fmla="*/ 9576 h 10114"/>
                <a:gd name="connsiteX44" fmla="*/ 727 w 10309"/>
                <a:gd name="connsiteY44" fmla="*/ 9890 h 10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309" h="10114">
                  <a:moveTo>
                    <a:pt x="727" y="9890"/>
                  </a:moveTo>
                  <a:lnTo>
                    <a:pt x="727" y="9890"/>
                  </a:lnTo>
                  <a:lnTo>
                    <a:pt x="545" y="10114"/>
                  </a:lnTo>
                  <a:lnTo>
                    <a:pt x="0" y="9486"/>
                  </a:lnTo>
                  <a:lnTo>
                    <a:pt x="0" y="6796"/>
                  </a:lnTo>
                  <a:lnTo>
                    <a:pt x="848" y="6078"/>
                  </a:lnTo>
                  <a:lnTo>
                    <a:pt x="1152" y="5764"/>
                  </a:lnTo>
                  <a:lnTo>
                    <a:pt x="1697" y="5764"/>
                  </a:lnTo>
                  <a:lnTo>
                    <a:pt x="2545" y="5316"/>
                  </a:lnTo>
                  <a:lnTo>
                    <a:pt x="3879" y="5226"/>
                  </a:lnTo>
                  <a:lnTo>
                    <a:pt x="6727" y="3118"/>
                  </a:lnTo>
                  <a:lnTo>
                    <a:pt x="7273" y="2446"/>
                  </a:lnTo>
                  <a:lnTo>
                    <a:pt x="7879" y="2042"/>
                  </a:lnTo>
                  <a:lnTo>
                    <a:pt x="7879" y="1594"/>
                  </a:lnTo>
                  <a:lnTo>
                    <a:pt x="7879" y="876"/>
                  </a:lnTo>
                  <a:lnTo>
                    <a:pt x="7879" y="562"/>
                  </a:lnTo>
                  <a:lnTo>
                    <a:pt x="7879" y="562"/>
                  </a:lnTo>
                  <a:lnTo>
                    <a:pt x="8182" y="562"/>
                  </a:lnTo>
                  <a:lnTo>
                    <a:pt x="8606" y="428"/>
                  </a:lnTo>
                  <a:lnTo>
                    <a:pt x="9030" y="338"/>
                  </a:lnTo>
                  <a:lnTo>
                    <a:pt x="9576" y="114"/>
                  </a:lnTo>
                  <a:lnTo>
                    <a:pt x="10309" y="0"/>
                  </a:lnTo>
                  <a:lnTo>
                    <a:pt x="10000" y="338"/>
                  </a:lnTo>
                  <a:cubicBezTo>
                    <a:pt x="9960" y="473"/>
                    <a:pt x="9919" y="607"/>
                    <a:pt x="9879" y="742"/>
                  </a:cubicBezTo>
                  <a:lnTo>
                    <a:pt x="9879" y="1190"/>
                  </a:lnTo>
                  <a:cubicBezTo>
                    <a:pt x="9839" y="1265"/>
                    <a:pt x="9798" y="1339"/>
                    <a:pt x="9758" y="1414"/>
                  </a:cubicBezTo>
                  <a:lnTo>
                    <a:pt x="9455" y="2132"/>
                  </a:lnTo>
                  <a:cubicBezTo>
                    <a:pt x="9383" y="2293"/>
                    <a:pt x="9068" y="2214"/>
                    <a:pt x="8996" y="2375"/>
                  </a:cubicBezTo>
                  <a:cubicBezTo>
                    <a:pt x="8947" y="2578"/>
                    <a:pt x="8897" y="2781"/>
                    <a:pt x="8848" y="2984"/>
                  </a:cubicBezTo>
                  <a:cubicBezTo>
                    <a:pt x="8735" y="3102"/>
                    <a:pt x="8865" y="3340"/>
                    <a:pt x="8752" y="3458"/>
                  </a:cubicBezTo>
                  <a:lnTo>
                    <a:pt x="7994" y="3926"/>
                  </a:lnTo>
                  <a:cubicBezTo>
                    <a:pt x="7921" y="4131"/>
                    <a:pt x="7605" y="4336"/>
                    <a:pt x="7532" y="4541"/>
                  </a:cubicBezTo>
                  <a:cubicBezTo>
                    <a:pt x="7506" y="4695"/>
                    <a:pt x="7481" y="4848"/>
                    <a:pt x="7455" y="5002"/>
                  </a:cubicBezTo>
                  <a:cubicBezTo>
                    <a:pt x="7372" y="5129"/>
                    <a:pt x="7046" y="5196"/>
                    <a:pt x="6963" y="5323"/>
                  </a:cubicBezTo>
                  <a:lnTo>
                    <a:pt x="6606" y="5854"/>
                  </a:lnTo>
                  <a:cubicBezTo>
                    <a:pt x="6400" y="5998"/>
                    <a:pt x="5868" y="6021"/>
                    <a:pt x="5662" y="6165"/>
                  </a:cubicBezTo>
                  <a:lnTo>
                    <a:pt x="5146" y="6682"/>
                  </a:lnTo>
                  <a:cubicBezTo>
                    <a:pt x="4966" y="6791"/>
                    <a:pt x="5110" y="7019"/>
                    <a:pt x="4930" y="7128"/>
                  </a:cubicBezTo>
                  <a:lnTo>
                    <a:pt x="4424" y="7468"/>
                  </a:lnTo>
                  <a:cubicBezTo>
                    <a:pt x="4132" y="7636"/>
                    <a:pt x="3677" y="7502"/>
                    <a:pt x="3385" y="7670"/>
                  </a:cubicBezTo>
                  <a:lnTo>
                    <a:pt x="2970" y="8096"/>
                  </a:lnTo>
                  <a:cubicBezTo>
                    <a:pt x="2925" y="8165"/>
                    <a:pt x="2726" y="7950"/>
                    <a:pt x="2681" y="8019"/>
                  </a:cubicBezTo>
                  <a:lnTo>
                    <a:pt x="2121" y="8724"/>
                  </a:lnTo>
                  <a:lnTo>
                    <a:pt x="970" y="9576"/>
                  </a:lnTo>
                  <a:lnTo>
                    <a:pt x="727" y="989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7" name="Freeform 301">
              <a:extLst>
                <a:ext uri="{FF2B5EF4-FFF2-40B4-BE49-F238E27FC236}">
                  <a16:creationId xmlns:a16="http://schemas.microsoft.com/office/drawing/2014/main" id="{7EB0F901-F25D-4982-8D08-550EA4881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289" y="4381473"/>
              <a:ext cx="77607" cy="79211"/>
            </a:xfrm>
            <a:custGeom>
              <a:avLst/>
              <a:gdLst/>
              <a:ahLst/>
              <a:cxnLst/>
              <a:rect l="l" t="t" r="r" b="b"/>
              <a:pathLst>
                <a:path w="98634" h="100673">
                  <a:moveTo>
                    <a:pt x="74725" y="0"/>
                  </a:moveTo>
                  <a:lnTo>
                    <a:pt x="98634" y="7476"/>
                  </a:lnTo>
                  <a:lnTo>
                    <a:pt x="85180" y="28399"/>
                  </a:lnTo>
                  <a:lnTo>
                    <a:pt x="88169" y="46332"/>
                  </a:lnTo>
                  <a:lnTo>
                    <a:pt x="98634" y="56788"/>
                  </a:lnTo>
                  <a:lnTo>
                    <a:pt x="95646" y="71740"/>
                  </a:lnTo>
                  <a:lnTo>
                    <a:pt x="92657" y="82196"/>
                  </a:lnTo>
                  <a:lnTo>
                    <a:pt x="86923" y="86783"/>
                  </a:lnTo>
                  <a:cubicBezTo>
                    <a:pt x="86329" y="82167"/>
                    <a:pt x="84389" y="77522"/>
                    <a:pt x="78025" y="78795"/>
                  </a:cubicBezTo>
                  <a:cubicBezTo>
                    <a:pt x="73298" y="79740"/>
                    <a:pt x="65993" y="86816"/>
                    <a:pt x="65993" y="86816"/>
                  </a:cubicBezTo>
                  <a:cubicBezTo>
                    <a:pt x="59309" y="86148"/>
                    <a:pt x="51662" y="81290"/>
                    <a:pt x="45941" y="84811"/>
                  </a:cubicBezTo>
                  <a:cubicBezTo>
                    <a:pt x="41298" y="87669"/>
                    <a:pt x="44640" y="97474"/>
                    <a:pt x="40755" y="100673"/>
                  </a:cubicBezTo>
                  <a:lnTo>
                    <a:pt x="38852" y="100129"/>
                  </a:lnTo>
                  <a:lnTo>
                    <a:pt x="20920" y="82196"/>
                  </a:lnTo>
                  <a:lnTo>
                    <a:pt x="17932" y="64264"/>
                  </a:lnTo>
                  <a:lnTo>
                    <a:pt x="10465" y="64264"/>
                  </a:lnTo>
                  <a:lnTo>
                    <a:pt x="0" y="49322"/>
                  </a:lnTo>
                  <a:lnTo>
                    <a:pt x="2989" y="35865"/>
                  </a:lnTo>
                  <a:lnTo>
                    <a:pt x="2989" y="32875"/>
                  </a:lnTo>
                  <a:lnTo>
                    <a:pt x="17932" y="25409"/>
                  </a:lnTo>
                  <a:lnTo>
                    <a:pt x="20920" y="4486"/>
                  </a:lnTo>
                  <a:lnTo>
                    <a:pt x="49317" y="7476"/>
                  </a:lnTo>
                  <a:lnTo>
                    <a:pt x="53805" y="1801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8" name="Freeform 303">
              <a:extLst>
                <a:ext uri="{FF2B5EF4-FFF2-40B4-BE49-F238E27FC236}">
                  <a16:creationId xmlns:a16="http://schemas.microsoft.com/office/drawing/2014/main" id="{68C42584-1C32-43B3-AD2E-B04530BA4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6617" y="3416083"/>
              <a:ext cx="109356" cy="50563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9" name="Freeform 305">
              <a:extLst>
                <a:ext uri="{FF2B5EF4-FFF2-40B4-BE49-F238E27FC236}">
                  <a16:creationId xmlns:a16="http://schemas.microsoft.com/office/drawing/2014/main" id="{7288117C-4326-46A1-9439-E76C744FA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5471" y="3491339"/>
              <a:ext cx="56442" cy="3880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0" name="Freeform 213">
              <a:extLst>
                <a:ext uri="{FF2B5EF4-FFF2-40B4-BE49-F238E27FC236}">
                  <a16:creationId xmlns:a16="http://schemas.microsoft.com/office/drawing/2014/main" id="{3897004F-FEA6-497D-8B2B-06D4CA2C7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835" y="4999979"/>
              <a:ext cx="28277" cy="36620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1" name="Freeform 313">
              <a:extLst>
                <a:ext uri="{FF2B5EF4-FFF2-40B4-BE49-F238E27FC236}">
                  <a16:creationId xmlns:a16="http://schemas.microsoft.com/office/drawing/2014/main" id="{C92EFCB4-6791-4EEA-8B81-CBD31AC41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3120" y="4042822"/>
              <a:ext cx="197547" cy="313958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2" name="Freeform 323">
              <a:extLst>
                <a:ext uri="{FF2B5EF4-FFF2-40B4-BE49-F238E27FC236}">
                  <a16:creationId xmlns:a16="http://schemas.microsoft.com/office/drawing/2014/main" id="{64DEF570-B08A-4761-BF7B-43CFCFE19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564" y="4654274"/>
              <a:ext cx="44683" cy="19991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3" name="Freeform 325">
              <a:extLst>
                <a:ext uri="{FF2B5EF4-FFF2-40B4-BE49-F238E27FC236}">
                  <a16:creationId xmlns:a16="http://schemas.microsoft.com/office/drawing/2014/main" id="{190B0F8B-33B2-4805-AFEF-B733B0CEE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061" y="3733568"/>
              <a:ext cx="75256" cy="161094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4" name="Freeform 327">
              <a:extLst>
                <a:ext uri="{FF2B5EF4-FFF2-40B4-BE49-F238E27FC236}">
                  <a16:creationId xmlns:a16="http://schemas.microsoft.com/office/drawing/2014/main" id="{4D516C5D-FF8D-40A1-9811-AD1C1AF63B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1822" y="3615981"/>
              <a:ext cx="356289" cy="154039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5" name="Freeform 329">
              <a:extLst>
                <a:ext uri="{FF2B5EF4-FFF2-40B4-BE49-F238E27FC236}">
                  <a16:creationId xmlns:a16="http://schemas.microsoft.com/office/drawing/2014/main" id="{5AED855C-9B6A-47B3-8D44-C43A508A5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1340" y="4000490"/>
              <a:ext cx="32924" cy="6937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6" name="Freeform 335">
              <a:extLst>
                <a:ext uri="{FF2B5EF4-FFF2-40B4-BE49-F238E27FC236}">
                  <a16:creationId xmlns:a16="http://schemas.microsoft.com/office/drawing/2014/main" id="{2865BB51-BD57-43A7-BF67-2DA527F53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7742" y="3332597"/>
              <a:ext cx="342178" cy="228119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7" name="Freeform 342">
              <a:extLst>
                <a:ext uri="{FF2B5EF4-FFF2-40B4-BE49-F238E27FC236}">
                  <a16:creationId xmlns:a16="http://schemas.microsoft.com/office/drawing/2014/main" id="{E7274B02-170E-49B0-BF3D-799559075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1024" y="4265061"/>
              <a:ext cx="256339" cy="215248"/>
            </a:xfrm>
            <a:custGeom>
              <a:avLst/>
              <a:gdLst/>
              <a:ahLst/>
              <a:cxnLst/>
              <a:rect l="l" t="t" r="r" b="b"/>
              <a:pathLst>
                <a:path w="325792" h="273568">
                  <a:moveTo>
                    <a:pt x="80701" y="0"/>
                  </a:moveTo>
                  <a:lnTo>
                    <a:pt x="88173" y="17934"/>
                  </a:lnTo>
                  <a:lnTo>
                    <a:pt x="106107" y="17934"/>
                  </a:lnTo>
                  <a:lnTo>
                    <a:pt x="124040" y="31384"/>
                  </a:lnTo>
                  <a:lnTo>
                    <a:pt x="124040" y="38856"/>
                  </a:lnTo>
                  <a:lnTo>
                    <a:pt x="144963" y="38856"/>
                  </a:lnTo>
                  <a:lnTo>
                    <a:pt x="170368" y="38856"/>
                  </a:lnTo>
                  <a:lnTo>
                    <a:pt x="183819" y="49317"/>
                  </a:lnTo>
                  <a:lnTo>
                    <a:pt x="201752" y="52306"/>
                  </a:lnTo>
                  <a:lnTo>
                    <a:pt x="215202" y="41845"/>
                  </a:lnTo>
                  <a:lnTo>
                    <a:pt x="215202" y="38856"/>
                  </a:lnTo>
                  <a:lnTo>
                    <a:pt x="248080" y="35867"/>
                  </a:lnTo>
                  <a:lnTo>
                    <a:pt x="276475" y="35867"/>
                  </a:lnTo>
                  <a:lnTo>
                    <a:pt x="254058" y="41845"/>
                  </a:lnTo>
                  <a:lnTo>
                    <a:pt x="261530" y="52306"/>
                  </a:lnTo>
                  <a:lnTo>
                    <a:pt x="282453" y="56790"/>
                  </a:lnTo>
                  <a:lnTo>
                    <a:pt x="300386" y="67251"/>
                  </a:lnTo>
                  <a:lnTo>
                    <a:pt x="303375" y="88173"/>
                  </a:lnTo>
                  <a:lnTo>
                    <a:pt x="318320" y="88173"/>
                  </a:lnTo>
                  <a:lnTo>
                    <a:pt x="325792" y="91162"/>
                  </a:lnTo>
                  <a:lnTo>
                    <a:pt x="307859" y="106107"/>
                  </a:lnTo>
                  <a:lnTo>
                    <a:pt x="303375" y="116568"/>
                  </a:lnTo>
                  <a:lnTo>
                    <a:pt x="315331" y="124040"/>
                  </a:lnTo>
                  <a:lnTo>
                    <a:pt x="307859" y="130018"/>
                  </a:lnTo>
                  <a:lnTo>
                    <a:pt x="292914" y="134502"/>
                  </a:lnTo>
                  <a:lnTo>
                    <a:pt x="292914" y="144963"/>
                  </a:lnTo>
                  <a:lnTo>
                    <a:pt x="286936" y="152435"/>
                  </a:lnTo>
                  <a:lnTo>
                    <a:pt x="303375" y="168874"/>
                  </a:lnTo>
                  <a:lnTo>
                    <a:pt x="305867" y="173028"/>
                  </a:lnTo>
                  <a:lnTo>
                    <a:pt x="311310" y="174583"/>
                  </a:lnTo>
                  <a:lnTo>
                    <a:pt x="317047" y="176495"/>
                  </a:lnTo>
                  <a:lnTo>
                    <a:pt x="303784" y="185337"/>
                  </a:lnTo>
                  <a:cubicBezTo>
                    <a:pt x="302587" y="186192"/>
                    <a:pt x="289850" y="197368"/>
                    <a:pt x="283731" y="197368"/>
                  </a:cubicBezTo>
                  <a:cubicBezTo>
                    <a:pt x="277678" y="197368"/>
                    <a:pt x="271700" y="196031"/>
                    <a:pt x="265684" y="195363"/>
                  </a:cubicBezTo>
                  <a:cubicBezTo>
                    <a:pt x="261695" y="192703"/>
                    <a:pt x="258635" y="188376"/>
                    <a:pt x="253653" y="193358"/>
                  </a:cubicBezTo>
                  <a:cubicBezTo>
                    <a:pt x="252158" y="194853"/>
                    <a:pt x="252316" y="197368"/>
                    <a:pt x="251647" y="199373"/>
                  </a:cubicBezTo>
                  <a:cubicBezTo>
                    <a:pt x="248973" y="198705"/>
                    <a:pt x="246266" y="198160"/>
                    <a:pt x="243626" y="197368"/>
                  </a:cubicBezTo>
                  <a:cubicBezTo>
                    <a:pt x="239577" y="196153"/>
                    <a:pt x="231595" y="193358"/>
                    <a:pt x="231595" y="193358"/>
                  </a:cubicBezTo>
                  <a:cubicBezTo>
                    <a:pt x="194598" y="196721"/>
                    <a:pt x="206207" y="192695"/>
                    <a:pt x="215553" y="197368"/>
                  </a:cubicBezTo>
                  <a:cubicBezTo>
                    <a:pt x="217708" y="198446"/>
                    <a:pt x="219563" y="200042"/>
                    <a:pt x="221568" y="201379"/>
                  </a:cubicBezTo>
                  <a:cubicBezTo>
                    <a:pt x="223351" y="215639"/>
                    <a:pt x="219323" y="216298"/>
                    <a:pt x="229589" y="221431"/>
                  </a:cubicBezTo>
                  <a:cubicBezTo>
                    <a:pt x="231480" y="222376"/>
                    <a:pt x="233600" y="222768"/>
                    <a:pt x="235605" y="223437"/>
                  </a:cubicBezTo>
                  <a:cubicBezTo>
                    <a:pt x="236273" y="225442"/>
                    <a:pt x="238278" y="227447"/>
                    <a:pt x="237610" y="229452"/>
                  </a:cubicBezTo>
                  <a:cubicBezTo>
                    <a:pt x="234268" y="239479"/>
                    <a:pt x="230593" y="240815"/>
                    <a:pt x="223574" y="245494"/>
                  </a:cubicBezTo>
                  <a:cubicBezTo>
                    <a:pt x="222905" y="247499"/>
                    <a:pt x="222888" y="249859"/>
                    <a:pt x="221568" y="251510"/>
                  </a:cubicBezTo>
                  <a:cubicBezTo>
                    <a:pt x="216861" y="257395"/>
                    <a:pt x="207662" y="256648"/>
                    <a:pt x="201516" y="257526"/>
                  </a:cubicBezTo>
                  <a:cubicBezTo>
                    <a:pt x="199511" y="259531"/>
                    <a:pt x="197316" y="261363"/>
                    <a:pt x="195500" y="263542"/>
                  </a:cubicBezTo>
                  <a:cubicBezTo>
                    <a:pt x="193957" y="265394"/>
                    <a:pt x="193193" y="267854"/>
                    <a:pt x="191489" y="269558"/>
                  </a:cubicBezTo>
                  <a:cubicBezTo>
                    <a:pt x="189785" y="271262"/>
                    <a:pt x="187479" y="272231"/>
                    <a:pt x="185474" y="273568"/>
                  </a:cubicBezTo>
                  <a:cubicBezTo>
                    <a:pt x="180795" y="272900"/>
                    <a:pt x="175665" y="273677"/>
                    <a:pt x="171437" y="271563"/>
                  </a:cubicBezTo>
                  <a:cubicBezTo>
                    <a:pt x="169546" y="270618"/>
                    <a:pt x="170926" y="267042"/>
                    <a:pt x="169431" y="265547"/>
                  </a:cubicBezTo>
                  <a:cubicBezTo>
                    <a:pt x="167937" y="264053"/>
                    <a:pt x="165488" y="263956"/>
                    <a:pt x="163416" y="263542"/>
                  </a:cubicBezTo>
                  <a:lnTo>
                    <a:pt x="150315" y="261671"/>
                  </a:lnTo>
                  <a:lnTo>
                    <a:pt x="153187" y="257363"/>
                  </a:lnTo>
                  <a:lnTo>
                    <a:pt x="147952" y="240608"/>
                  </a:lnTo>
                  <a:lnTo>
                    <a:pt x="141974" y="233136"/>
                  </a:lnTo>
                  <a:lnTo>
                    <a:pt x="131513" y="225664"/>
                  </a:lnTo>
                  <a:lnTo>
                    <a:pt x="144963" y="215202"/>
                  </a:lnTo>
                  <a:lnTo>
                    <a:pt x="144963" y="209225"/>
                  </a:lnTo>
                  <a:lnTo>
                    <a:pt x="134501" y="201752"/>
                  </a:lnTo>
                  <a:lnTo>
                    <a:pt x="131513" y="186808"/>
                  </a:lnTo>
                  <a:lnTo>
                    <a:pt x="134501" y="168874"/>
                  </a:lnTo>
                  <a:lnTo>
                    <a:pt x="137490" y="162896"/>
                  </a:lnTo>
                  <a:lnTo>
                    <a:pt x="141974" y="147952"/>
                  </a:lnTo>
                  <a:lnTo>
                    <a:pt x="134501" y="144963"/>
                  </a:lnTo>
                  <a:lnTo>
                    <a:pt x="119557" y="144963"/>
                  </a:lnTo>
                  <a:lnTo>
                    <a:pt x="103118" y="144963"/>
                  </a:lnTo>
                  <a:lnTo>
                    <a:pt x="92657" y="147952"/>
                  </a:lnTo>
                  <a:lnTo>
                    <a:pt x="77712" y="127029"/>
                  </a:lnTo>
                  <a:lnTo>
                    <a:pt x="64262" y="124040"/>
                  </a:lnTo>
                  <a:lnTo>
                    <a:pt x="31384" y="127029"/>
                  </a:lnTo>
                  <a:lnTo>
                    <a:pt x="25406" y="119557"/>
                  </a:lnTo>
                  <a:lnTo>
                    <a:pt x="20923" y="116568"/>
                  </a:lnTo>
                  <a:lnTo>
                    <a:pt x="17934" y="109096"/>
                  </a:lnTo>
                  <a:lnTo>
                    <a:pt x="20923" y="103118"/>
                  </a:lnTo>
                  <a:lnTo>
                    <a:pt x="20923" y="91162"/>
                  </a:lnTo>
                  <a:lnTo>
                    <a:pt x="14945" y="88173"/>
                  </a:lnTo>
                  <a:lnTo>
                    <a:pt x="10461" y="74723"/>
                  </a:lnTo>
                  <a:lnTo>
                    <a:pt x="0" y="74723"/>
                  </a:lnTo>
                  <a:lnTo>
                    <a:pt x="7472" y="59779"/>
                  </a:lnTo>
                  <a:lnTo>
                    <a:pt x="10461" y="41845"/>
                  </a:lnTo>
                  <a:lnTo>
                    <a:pt x="17934" y="31384"/>
                  </a:lnTo>
                  <a:lnTo>
                    <a:pt x="25406" y="23912"/>
                  </a:lnTo>
                  <a:lnTo>
                    <a:pt x="31384" y="13450"/>
                  </a:lnTo>
                  <a:lnTo>
                    <a:pt x="46328" y="10461"/>
                  </a:lnTo>
                  <a:lnTo>
                    <a:pt x="46328" y="13450"/>
                  </a:lnTo>
                  <a:lnTo>
                    <a:pt x="31384" y="17934"/>
                  </a:lnTo>
                  <a:lnTo>
                    <a:pt x="38856" y="28395"/>
                  </a:lnTo>
                  <a:lnTo>
                    <a:pt x="38856" y="41845"/>
                  </a:lnTo>
                  <a:lnTo>
                    <a:pt x="28395" y="56790"/>
                  </a:lnTo>
                  <a:lnTo>
                    <a:pt x="38856" y="74723"/>
                  </a:lnTo>
                  <a:lnTo>
                    <a:pt x="49317" y="74723"/>
                  </a:lnTo>
                  <a:lnTo>
                    <a:pt x="53801" y="56790"/>
                  </a:lnTo>
                  <a:lnTo>
                    <a:pt x="46328" y="49317"/>
                  </a:lnTo>
                  <a:lnTo>
                    <a:pt x="46328" y="28395"/>
                  </a:lnTo>
                  <a:lnTo>
                    <a:pt x="74723" y="20923"/>
                  </a:lnTo>
                  <a:lnTo>
                    <a:pt x="70240" y="747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8" name="Freeform 346">
              <a:extLst>
                <a:ext uri="{FF2B5EF4-FFF2-40B4-BE49-F238E27FC236}">
                  <a16:creationId xmlns:a16="http://schemas.microsoft.com/office/drawing/2014/main" id="{1FAD6E98-C782-4D29-A10F-A887FA2167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9" name="Freeform 347">
              <a:extLst>
                <a:ext uri="{FF2B5EF4-FFF2-40B4-BE49-F238E27FC236}">
                  <a16:creationId xmlns:a16="http://schemas.microsoft.com/office/drawing/2014/main" id="{7BCEF6ED-7059-4267-A250-925A2F187E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3088" y="4784059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0" name="Freeform 223">
              <a:extLst>
                <a:ext uri="{FF2B5EF4-FFF2-40B4-BE49-F238E27FC236}">
                  <a16:creationId xmlns:a16="http://schemas.microsoft.com/office/drawing/2014/main" id="{5C0467F4-1B9F-4341-B301-EE14665F6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8512" y="5063476"/>
              <a:ext cx="46919" cy="47259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81" name="Group 224">
              <a:extLst>
                <a:ext uri="{FF2B5EF4-FFF2-40B4-BE49-F238E27FC236}">
                  <a16:creationId xmlns:a16="http://schemas.microsoft.com/office/drawing/2014/main" id="{22120A2C-4140-4A80-9A0F-51D2B7CAC85B}"/>
                </a:ext>
              </a:extLst>
            </p:cNvPr>
            <p:cNvGrpSpPr/>
            <p:nvPr/>
          </p:nvGrpSpPr>
          <p:grpSpPr>
            <a:xfrm>
              <a:off x="4218219" y="3107555"/>
              <a:ext cx="179721" cy="287799"/>
              <a:chOff x="4119269" y="2994476"/>
              <a:chExt cx="228415" cy="365775"/>
            </a:xfrm>
            <a:grpFill/>
          </p:grpSpPr>
          <p:sp>
            <p:nvSpPr>
              <p:cNvPr id="298" name="Freeform 341">
                <a:extLst>
                  <a:ext uri="{FF2B5EF4-FFF2-40B4-BE49-F238E27FC236}">
                    <a16:creationId xmlns:a16="http://schemas.microsoft.com/office/drawing/2014/main" id="{F08CAE88-CA2F-4708-A77D-0B89632C05E7}"/>
                  </a:ext>
                </a:extLst>
              </p:cNvPr>
              <p:cNvSpPr/>
              <p:nvPr/>
            </p:nvSpPr>
            <p:spPr>
              <a:xfrm>
                <a:off x="4160695" y="2994476"/>
                <a:ext cx="186989" cy="365775"/>
              </a:xfrm>
              <a:custGeom>
                <a:avLst/>
                <a:gdLst>
                  <a:gd name="connsiteX0" fmla="*/ 28874 w 186989"/>
                  <a:gd name="connsiteY0" fmla="*/ 7620 h 365760"/>
                  <a:gd name="connsiteX1" fmla="*/ 26969 w 186989"/>
                  <a:gd name="connsiteY1" fmla="*/ 17145 h 365760"/>
                  <a:gd name="connsiteX2" fmla="*/ 25064 w 186989"/>
                  <a:gd name="connsiteY2" fmla="*/ 22860 h 365760"/>
                  <a:gd name="connsiteX3" fmla="*/ 21254 w 186989"/>
                  <a:gd name="connsiteY3" fmla="*/ 41910 h 365760"/>
                  <a:gd name="connsiteX4" fmla="*/ 15539 w 186989"/>
                  <a:gd name="connsiteY4" fmla="*/ 47625 h 365760"/>
                  <a:gd name="connsiteX5" fmla="*/ 11729 w 186989"/>
                  <a:gd name="connsiteY5" fmla="*/ 59055 h 365760"/>
                  <a:gd name="connsiteX6" fmla="*/ 9824 w 186989"/>
                  <a:gd name="connsiteY6" fmla="*/ 66675 h 365760"/>
                  <a:gd name="connsiteX7" fmla="*/ 4109 w 186989"/>
                  <a:gd name="connsiteY7" fmla="*/ 72390 h 365760"/>
                  <a:gd name="connsiteX8" fmla="*/ 2204 w 186989"/>
                  <a:gd name="connsiteY8" fmla="*/ 95250 h 365760"/>
                  <a:gd name="connsiteX9" fmla="*/ 7919 w 186989"/>
                  <a:gd name="connsiteY9" fmla="*/ 99060 h 365760"/>
                  <a:gd name="connsiteX10" fmla="*/ 11729 w 186989"/>
                  <a:gd name="connsiteY10" fmla="*/ 104775 h 365760"/>
                  <a:gd name="connsiteX11" fmla="*/ 13634 w 186989"/>
                  <a:gd name="connsiteY11" fmla="*/ 110490 h 365760"/>
                  <a:gd name="connsiteX12" fmla="*/ 9824 w 186989"/>
                  <a:gd name="connsiteY12" fmla="*/ 142875 h 365760"/>
                  <a:gd name="connsiteX13" fmla="*/ 11729 w 186989"/>
                  <a:gd name="connsiteY13" fmla="*/ 152400 h 365760"/>
                  <a:gd name="connsiteX14" fmla="*/ 17444 w 186989"/>
                  <a:gd name="connsiteY14" fmla="*/ 146685 h 365760"/>
                  <a:gd name="connsiteX15" fmla="*/ 21254 w 186989"/>
                  <a:gd name="connsiteY15" fmla="*/ 135255 h 365760"/>
                  <a:gd name="connsiteX16" fmla="*/ 32684 w 186989"/>
                  <a:gd name="connsiteY16" fmla="*/ 129540 h 365760"/>
                  <a:gd name="connsiteX17" fmla="*/ 34589 w 186989"/>
                  <a:gd name="connsiteY17" fmla="*/ 135255 h 365760"/>
                  <a:gd name="connsiteX18" fmla="*/ 30779 w 186989"/>
                  <a:gd name="connsiteY18" fmla="*/ 158115 h 365760"/>
                  <a:gd name="connsiteX19" fmla="*/ 26969 w 186989"/>
                  <a:gd name="connsiteY19" fmla="*/ 163830 h 365760"/>
                  <a:gd name="connsiteX20" fmla="*/ 28874 w 186989"/>
                  <a:gd name="connsiteY20" fmla="*/ 175260 h 365760"/>
                  <a:gd name="connsiteX21" fmla="*/ 34589 w 186989"/>
                  <a:gd name="connsiteY21" fmla="*/ 177165 h 365760"/>
                  <a:gd name="connsiteX22" fmla="*/ 49829 w 186989"/>
                  <a:gd name="connsiteY22" fmla="*/ 175260 h 365760"/>
                  <a:gd name="connsiteX23" fmla="*/ 63164 w 186989"/>
                  <a:gd name="connsiteY23" fmla="*/ 177165 h 365760"/>
                  <a:gd name="connsiteX24" fmla="*/ 68879 w 186989"/>
                  <a:gd name="connsiteY24" fmla="*/ 180975 h 365760"/>
                  <a:gd name="connsiteX25" fmla="*/ 74594 w 186989"/>
                  <a:gd name="connsiteY25" fmla="*/ 182880 h 365760"/>
                  <a:gd name="connsiteX26" fmla="*/ 76499 w 186989"/>
                  <a:gd name="connsiteY26" fmla="*/ 188595 h 365760"/>
                  <a:gd name="connsiteX27" fmla="*/ 76499 w 186989"/>
                  <a:gd name="connsiteY27" fmla="*/ 219075 h 365760"/>
                  <a:gd name="connsiteX28" fmla="*/ 70784 w 186989"/>
                  <a:gd name="connsiteY28" fmla="*/ 224790 h 365760"/>
                  <a:gd name="connsiteX29" fmla="*/ 49829 w 186989"/>
                  <a:gd name="connsiteY29" fmla="*/ 228600 h 365760"/>
                  <a:gd name="connsiteX30" fmla="*/ 40304 w 186989"/>
                  <a:gd name="connsiteY30" fmla="*/ 243840 h 365760"/>
                  <a:gd name="connsiteX31" fmla="*/ 36494 w 186989"/>
                  <a:gd name="connsiteY31" fmla="*/ 249555 h 365760"/>
                  <a:gd name="connsiteX32" fmla="*/ 32684 w 186989"/>
                  <a:gd name="connsiteY32" fmla="*/ 260985 h 365760"/>
                  <a:gd name="connsiteX33" fmla="*/ 46019 w 186989"/>
                  <a:gd name="connsiteY33" fmla="*/ 262890 h 365760"/>
                  <a:gd name="connsiteX34" fmla="*/ 44114 w 186989"/>
                  <a:gd name="connsiteY34" fmla="*/ 274320 h 365760"/>
                  <a:gd name="connsiteX35" fmla="*/ 38399 w 186989"/>
                  <a:gd name="connsiteY35" fmla="*/ 276225 h 365760"/>
                  <a:gd name="connsiteX36" fmla="*/ 25064 w 186989"/>
                  <a:gd name="connsiteY36" fmla="*/ 280035 h 365760"/>
                  <a:gd name="connsiteX37" fmla="*/ 26969 w 186989"/>
                  <a:gd name="connsiteY37" fmla="*/ 293370 h 365760"/>
                  <a:gd name="connsiteX38" fmla="*/ 28874 w 186989"/>
                  <a:gd name="connsiteY38" fmla="*/ 299085 h 365760"/>
                  <a:gd name="connsiteX39" fmla="*/ 34589 w 186989"/>
                  <a:gd name="connsiteY39" fmla="*/ 300990 h 365760"/>
                  <a:gd name="connsiteX40" fmla="*/ 55544 w 186989"/>
                  <a:gd name="connsiteY40" fmla="*/ 299085 h 365760"/>
                  <a:gd name="connsiteX41" fmla="*/ 55544 w 186989"/>
                  <a:gd name="connsiteY41" fmla="*/ 312420 h 365760"/>
                  <a:gd name="connsiteX42" fmla="*/ 49829 w 186989"/>
                  <a:gd name="connsiteY42" fmla="*/ 316230 h 365760"/>
                  <a:gd name="connsiteX43" fmla="*/ 38399 w 186989"/>
                  <a:gd name="connsiteY43" fmla="*/ 323850 h 365760"/>
                  <a:gd name="connsiteX44" fmla="*/ 28874 w 186989"/>
                  <a:gd name="connsiteY44" fmla="*/ 333375 h 365760"/>
                  <a:gd name="connsiteX45" fmla="*/ 25064 w 186989"/>
                  <a:gd name="connsiteY45" fmla="*/ 352425 h 365760"/>
                  <a:gd name="connsiteX46" fmla="*/ 23159 w 186989"/>
                  <a:gd name="connsiteY46" fmla="*/ 360045 h 365760"/>
                  <a:gd name="connsiteX47" fmla="*/ 17444 w 186989"/>
                  <a:gd name="connsiteY47" fmla="*/ 363855 h 365760"/>
                  <a:gd name="connsiteX48" fmla="*/ 23159 w 186989"/>
                  <a:gd name="connsiteY48" fmla="*/ 365760 h 365760"/>
                  <a:gd name="connsiteX49" fmla="*/ 38399 w 186989"/>
                  <a:gd name="connsiteY49" fmla="*/ 360045 h 365760"/>
                  <a:gd name="connsiteX50" fmla="*/ 51734 w 186989"/>
                  <a:gd name="connsiteY50" fmla="*/ 346710 h 365760"/>
                  <a:gd name="connsiteX51" fmla="*/ 59354 w 186989"/>
                  <a:gd name="connsiteY51" fmla="*/ 344805 h 365760"/>
                  <a:gd name="connsiteX52" fmla="*/ 65069 w 186989"/>
                  <a:gd name="connsiteY52" fmla="*/ 348615 h 365760"/>
                  <a:gd name="connsiteX53" fmla="*/ 74594 w 186989"/>
                  <a:gd name="connsiteY53" fmla="*/ 340995 h 365760"/>
                  <a:gd name="connsiteX54" fmla="*/ 80309 w 186989"/>
                  <a:gd name="connsiteY54" fmla="*/ 337185 h 365760"/>
                  <a:gd name="connsiteX55" fmla="*/ 97454 w 186989"/>
                  <a:gd name="connsiteY55" fmla="*/ 339090 h 365760"/>
                  <a:gd name="connsiteX56" fmla="*/ 103169 w 186989"/>
                  <a:gd name="connsiteY56" fmla="*/ 342900 h 365760"/>
                  <a:gd name="connsiteX57" fmla="*/ 108884 w 186989"/>
                  <a:gd name="connsiteY57" fmla="*/ 344805 h 365760"/>
                  <a:gd name="connsiteX58" fmla="*/ 126029 w 186989"/>
                  <a:gd name="connsiteY58" fmla="*/ 335280 h 365760"/>
                  <a:gd name="connsiteX59" fmla="*/ 131744 w 186989"/>
                  <a:gd name="connsiteY59" fmla="*/ 331470 h 365760"/>
                  <a:gd name="connsiteX60" fmla="*/ 145079 w 186989"/>
                  <a:gd name="connsiteY60" fmla="*/ 327660 h 365760"/>
                  <a:gd name="connsiteX61" fmla="*/ 158414 w 186989"/>
                  <a:gd name="connsiteY61" fmla="*/ 323850 h 365760"/>
                  <a:gd name="connsiteX62" fmla="*/ 164129 w 186989"/>
                  <a:gd name="connsiteY62" fmla="*/ 320040 h 365760"/>
                  <a:gd name="connsiteX63" fmla="*/ 177464 w 186989"/>
                  <a:gd name="connsiteY63" fmla="*/ 316230 h 365760"/>
                  <a:gd name="connsiteX64" fmla="*/ 175559 w 186989"/>
                  <a:gd name="connsiteY64" fmla="*/ 300990 h 365760"/>
                  <a:gd name="connsiteX65" fmla="*/ 186989 w 186989"/>
                  <a:gd name="connsiteY65" fmla="*/ 291465 h 365760"/>
                  <a:gd name="connsiteX66" fmla="*/ 186989 w 186989"/>
                  <a:gd name="connsiteY66" fmla="*/ 268605 h 365760"/>
                  <a:gd name="connsiteX67" fmla="*/ 185084 w 186989"/>
                  <a:gd name="connsiteY67" fmla="*/ 262890 h 365760"/>
                  <a:gd name="connsiteX68" fmla="*/ 179369 w 186989"/>
                  <a:gd name="connsiteY68" fmla="*/ 259080 h 365760"/>
                  <a:gd name="connsiteX69" fmla="*/ 167939 w 186989"/>
                  <a:gd name="connsiteY69" fmla="*/ 255270 h 365760"/>
                  <a:gd name="connsiteX70" fmla="*/ 166034 w 186989"/>
                  <a:gd name="connsiteY70" fmla="*/ 249555 h 365760"/>
                  <a:gd name="connsiteX71" fmla="*/ 162224 w 186989"/>
                  <a:gd name="connsiteY71" fmla="*/ 219075 h 365760"/>
                  <a:gd name="connsiteX72" fmla="*/ 158414 w 186989"/>
                  <a:gd name="connsiteY72" fmla="*/ 211455 h 365760"/>
                  <a:gd name="connsiteX73" fmla="*/ 156509 w 186989"/>
                  <a:gd name="connsiteY73" fmla="*/ 203835 h 365760"/>
                  <a:gd name="connsiteX74" fmla="*/ 152699 w 186989"/>
                  <a:gd name="connsiteY74" fmla="*/ 198120 h 365760"/>
                  <a:gd name="connsiteX75" fmla="*/ 150794 w 186989"/>
                  <a:gd name="connsiteY75" fmla="*/ 192405 h 365760"/>
                  <a:gd name="connsiteX76" fmla="*/ 139364 w 186989"/>
                  <a:gd name="connsiteY76" fmla="*/ 188595 h 365760"/>
                  <a:gd name="connsiteX77" fmla="*/ 127934 w 186989"/>
                  <a:gd name="connsiteY77" fmla="*/ 179070 h 365760"/>
                  <a:gd name="connsiteX78" fmla="*/ 122219 w 186989"/>
                  <a:gd name="connsiteY78" fmla="*/ 175260 h 365760"/>
                  <a:gd name="connsiteX79" fmla="*/ 118409 w 186989"/>
                  <a:gd name="connsiteY79" fmla="*/ 163830 h 365760"/>
                  <a:gd name="connsiteX80" fmla="*/ 114599 w 186989"/>
                  <a:gd name="connsiteY80" fmla="*/ 158115 h 365760"/>
                  <a:gd name="connsiteX81" fmla="*/ 108884 w 186989"/>
                  <a:gd name="connsiteY81" fmla="*/ 140970 h 365760"/>
                  <a:gd name="connsiteX82" fmla="*/ 103169 w 186989"/>
                  <a:gd name="connsiteY82" fmla="*/ 135255 h 365760"/>
                  <a:gd name="connsiteX83" fmla="*/ 101264 w 186989"/>
                  <a:gd name="connsiteY83" fmla="*/ 129540 h 365760"/>
                  <a:gd name="connsiteX84" fmla="*/ 95549 w 186989"/>
                  <a:gd name="connsiteY84" fmla="*/ 127635 h 365760"/>
                  <a:gd name="connsiteX85" fmla="*/ 89834 w 186989"/>
                  <a:gd name="connsiteY85" fmla="*/ 123825 h 365760"/>
                  <a:gd name="connsiteX86" fmla="*/ 74594 w 186989"/>
                  <a:gd name="connsiteY86" fmla="*/ 120015 h 365760"/>
                  <a:gd name="connsiteX87" fmla="*/ 76499 w 186989"/>
                  <a:gd name="connsiteY87" fmla="*/ 112395 h 365760"/>
                  <a:gd name="connsiteX88" fmla="*/ 89834 w 186989"/>
                  <a:gd name="connsiteY88" fmla="*/ 100965 h 365760"/>
                  <a:gd name="connsiteX89" fmla="*/ 101264 w 186989"/>
                  <a:gd name="connsiteY89" fmla="*/ 83820 h 365760"/>
                  <a:gd name="connsiteX90" fmla="*/ 103169 w 186989"/>
                  <a:gd name="connsiteY90" fmla="*/ 78105 h 365760"/>
                  <a:gd name="connsiteX91" fmla="*/ 101264 w 186989"/>
                  <a:gd name="connsiteY91" fmla="*/ 64770 h 365760"/>
                  <a:gd name="connsiteX92" fmla="*/ 97454 w 186989"/>
                  <a:gd name="connsiteY92" fmla="*/ 38100 h 365760"/>
                  <a:gd name="connsiteX93" fmla="*/ 86024 w 186989"/>
                  <a:gd name="connsiteY93" fmla="*/ 41910 h 365760"/>
                  <a:gd name="connsiteX94" fmla="*/ 80309 w 186989"/>
                  <a:gd name="connsiteY94" fmla="*/ 43815 h 365760"/>
                  <a:gd name="connsiteX95" fmla="*/ 72689 w 186989"/>
                  <a:gd name="connsiteY95" fmla="*/ 47625 h 365760"/>
                  <a:gd name="connsiteX96" fmla="*/ 57449 w 186989"/>
                  <a:gd name="connsiteY96" fmla="*/ 49530 h 365760"/>
                  <a:gd name="connsiteX97" fmla="*/ 46019 w 186989"/>
                  <a:gd name="connsiteY97" fmla="*/ 47625 h 365760"/>
                  <a:gd name="connsiteX98" fmla="*/ 53639 w 186989"/>
                  <a:gd name="connsiteY98" fmla="*/ 41910 h 365760"/>
                  <a:gd name="connsiteX99" fmla="*/ 65069 w 186989"/>
                  <a:gd name="connsiteY99" fmla="*/ 36195 h 365760"/>
                  <a:gd name="connsiteX100" fmla="*/ 66974 w 186989"/>
                  <a:gd name="connsiteY100" fmla="*/ 30480 h 365760"/>
                  <a:gd name="connsiteX101" fmla="*/ 68879 w 186989"/>
                  <a:gd name="connsiteY101" fmla="*/ 7620 h 365760"/>
                  <a:gd name="connsiteX102" fmla="*/ 44114 w 186989"/>
                  <a:gd name="connsiteY102" fmla="*/ 5715 h 365760"/>
                  <a:gd name="connsiteX103" fmla="*/ 26969 w 186989"/>
                  <a:gd name="connsiteY103" fmla="*/ 0 h 365760"/>
                  <a:gd name="connsiteX104" fmla="*/ 19349 w 186989"/>
                  <a:gd name="connsiteY104" fmla="*/ 1905 h 365760"/>
                  <a:gd name="connsiteX105" fmla="*/ 17444 w 186989"/>
                  <a:gd name="connsiteY105" fmla="*/ 38100 h 365760"/>
                  <a:gd name="connsiteX106" fmla="*/ 28874 w 186989"/>
                  <a:gd name="connsiteY106" fmla="*/ 7620 h 365760"/>
                  <a:gd name="connsiteX0" fmla="*/ 28874 w 186989"/>
                  <a:gd name="connsiteY0" fmla="*/ 9218 h 367358"/>
                  <a:gd name="connsiteX1" fmla="*/ 26969 w 186989"/>
                  <a:gd name="connsiteY1" fmla="*/ 18743 h 367358"/>
                  <a:gd name="connsiteX2" fmla="*/ 25064 w 186989"/>
                  <a:gd name="connsiteY2" fmla="*/ 24458 h 367358"/>
                  <a:gd name="connsiteX3" fmla="*/ 21254 w 186989"/>
                  <a:gd name="connsiteY3" fmla="*/ 43508 h 367358"/>
                  <a:gd name="connsiteX4" fmla="*/ 15539 w 186989"/>
                  <a:gd name="connsiteY4" fmla="*/ 49223 h 367358"/>
                  <a:gd name="connsiteX5" fmla="*/ 11729 w 186989"/>
                  <a:gd name="connsiteY5" fmla="*/ 60653 h 367358"/>
                  <a:gd name="connsiteX6" fmla="*/ 9824 w 186989"/>
                  <a:gd name="connsiteY6" fmla="*/ 68273 h 367358"/>
                  <a:gd name="connsiteX7" fmla="*/ 4109 w 186989"/>
                  <a:gd name="connsiteY7" fmla="*/ 73988 h 367358"/>
                  <a:gd name="connsiteX8" fmla="*/ 2204 w 186989"/>
                  <a:gd name="connsiteY8" fmla="*/ 96848 h 367358"/>
                  <a:gd name="connsiteX9" fmla="*/ 7919 w 186989"/>
                  <a:gd name="connsiteY9" fmla="*/ 100658 h 367358"/>
                  <a:gd name="connsiteX10" fmla="*/ 11729 w 186989"/>
                  <a:gd name="connsiteY10" fmla="*/ 106373 h 367358"/>
                  <a:gd name="connsiteX11" fmla="*/ 13634 w 186989"/>
                  <a:gd name="connsiteY11" fmla="*/ 112088 h 367358"/>
                  <a:gd name="connsiteX12" fmla="*/ 9824 w 186989"/>
                  <a:gd name="connsiteY12" fmla="*/ 144473 h 367358"/>
                  <a:gd name="connsiteX13" fmla="*/ 11729 w 186989"/>
                  <a:gd name="connsiteY13" fmla="*/ 153998 h 367358"/>
                  <a:gd name="connsiteX14" fmla="*/ 17444 w 186989"/>
                  <a:gd name="connsiteY14" fmla="*/ 148283 h 367358"/>
                  <a:gd name="connsiteX15" fmla="*/ 21254 w 186989"/>
                  <a:gd name="connsiteY15" fmla="*/ 136853 h 367358"/>
                  <a:gd name="connsiteX16" fmla="*/ 32684 w 186989"/>
                  <a:gd name="connsiteY16" fmla="*/ 131138 h 367358"/>
                  <a:gd name="connsiteX17" fmla="*/ 34589 w 186989"/>
                  <a:gd name="connsiteY17" fmla="*/ 136853 h 367358"/>
                  <a:gd name="connsiteX18" fmla="*/ 30779 w 186989"/>
                  <a:gd name="connsiteY18" fmla="*/ 159713 h 367358"/>
                  <a:gd name="connsiteX19" fmla="*/ 26969 w 186989"/>
                  <a:gd name="connsiteY19" fmla="*/ 165428 h 367358"/>
                  <a:gd name="connsiteX20" fmla="*/ 28874 w 186989"/>
                  <a:gd name="connsiteY20" fmla="*/ 176858 h 367358"/>
                  <a:gd name="connsiteX21" fmla="*/ 34589 w 186989"/>
                  <a:gd name="connsiteY21" fmla="*/ 178763 h 367358"/>
                  <a:gd name="connsiteX22" fmla="*/ 49829 w 186989"/>
                  <a:gd name="connsiteY22" fmla="*/ 176858 h 367358"/>
                  <a:gd name="connsiteX23" fmla="*/ 63164 w 186989"/>
                  <a:gd name="connsiteY23" fmla="*/ 178763 h 367358"/>
                  <a:gd name="connsiteX24" fmla="*/ 68879 w 186989"/>
                  <a:gd name="connsiteY24" fmla="*/ 182573 h 367358"/>
                  <a:gd name="connsiteX25" fmla="*/ 74594 w 186989"/>
                  <a:gd name="connsiteY25" fmla="*/ 184478 h 367358"/>
                  <a:gd name="connsiteX26" fmla="*/ 76499 w 186989"/>
                  <a:gd name="connsiteY26" fmla="*/ 190193 h 367358"/>
                  <a:gd name="connsiteX27" fmla="*/ 76499 w 186989"/>
                  <a:gd name="connsiteY27" fmla="*/ 220673 h 367358"/>
                  <a:gd name="connsiteX28" fmla="*/ 70784 w 186989"/>
                  <a:gd name="connsiteY28" fmla="*/ 226388 h 367358"/>
                  <a:gd name="connsiteX29" fmla="*/ 49829 w 186989"/>
                  <a:gd name="connsiteY29" fmla="*/ 230198 h 367358"/>
                  <a:gd name="connsiteX30" fmla="*/ 40304 w 186989"/>
                  <a:gd name="connsiteY30" fmla="*/ 245438 h 367358"/>
                  <a:gd name="connsiteX31" fmla="*/ 36494 w 186989"/>
                  <a:gd name="connsiteY31" fmla="*/ 251153 h 367358"/>
                  <a:gd name="connsiteX32" fmla="*/ 32684 w 186989"/>
                  <a:gd name="connsiteY32" fmla="*/ 262583 h 367358"/>
                  <a:gd name="connsiteX33" fmla="*/ 46019 w 186989"/>
                  <a:gd name="connsiteY33" fmla="*/ 264488 h 367358"/>
                  <a:gd name="connsiteX34" fmla="*/ 44114 w 186989"/>
                  <a:gd name="connsiteY34" fmla="*/ 275918 h 367358"/>
                  <a:gd name="connsiteX35" fmla="*/ 38399 w 186989"/>
                  <a:gd name="connsiteY35" fmla="*/ 277823 h 367358"/>
                  <a:gd name="connsiteX36" fmla="*/ 25064 w 186989"/>
                  <a:gd name="connsiteY36" fmla="*/ 281633 h 367358"/>
                  <a:gd name="connsiteX37" fmla="*/ 26969 w 186989"/>
                  <a:gd name="connsiteY37" fmla="*/ 294968 h 367358"/>
                  <a:gd name="connsiteX38" fmla="*/ 28874 w 186989"/>
                  <a:gd name="connsiteY38" fmla="*/ 300683 h 367358"/>
                  <a:gd name="connsiteX39" fmla="*/ 34589 w 186989"/>
                  <a:gd name="connsiteY39" fmla="*/ 302588 h 367358"/>
                  <a:gd name="connsiteX40" fmla="*/ 55544 w 186989"/>
                  <a:gd name="connsiteY40" fmla="*/ 300683 h 367358"/>
                  <a:gd name="connsiteX41" fmla="*/ 55544 w 186989"/>
                  <a:gd name="connsiteY41" fmla="*/ 314018 h 367358"/>
                  <a:gd name="connsiteX42" fmla="*/ 49829 w 186989"/>
                  <a:gd name="connsiteY42" fmla="*/ 317828 h 367358"/>
                  <a:gd name="connsiteX43" fmla="*/ 38399 w 186989"/>
                  <a:gd name="connsiteY43" fmla="*/ 325448 h 367358"/>
                  <a:gd name="connsiteX44" fmla="*/ 28874 w 186989"/>
                  <a:gd name="connsiteY44" fmla="*/ 334973 h 367358"/>
                  <a:gd name="connsiteX45" fmla="*/ 25064 w 186989"/>
                  <a:gd name="connsiteY45" fmla="*/ 354023 h 367358"/>
                  <a:gd name="connsiteX46" fmla="*/ 23159 w 186989"/>
                  <a:gd name="connsiteY46" fmla="*/ 361643 h 367358"/>
                  <a:gd name="connsiteX47" fmla="*/ 17444 w 186989"/>
                  <a:gd name="connsiteY47" fmla="*/ 365453 h 367358"/>
                  <a:gd name="connsiteX48" fmla="*/ 23159 w 186989"/>
                  <a:gd name="connsiteY48" fmla="*/ 367358 h 367358"/>
                  <a:gd name="connsiteX49" fmla="*/ 38399 w 186989"/>
                  <a:gd name="connsiteY49" fmla="*/ 361643 h 367358"/>
                  <a:gd name="connsiteX50" fmla="*/ 51734 w 186989"/>
                  <a:gd name="connsiteY50" fmla="*/ 348308 h 367358"/>
                  <a:gd name="connsiteX51" fmla="*/ 59354 w 186989"/>
                  <a:gd name="connsiteY51" fmla="*/ 346403 h 367358"/>
                  <a:gd name="connsiteX52" fmla="*/ 65069 w 186989"/>
                  <a:gd name="connsiteY52" fmla="*/ 350213 h 367358"/>
                  <a:gd name="connsiteX53" fmla="*/ 74594 w 186989"/>
                  <a:gd name="connsiteY53" fmla="*/ 342593 h 367358"/>
                  <a:gd name="connsiteX54" fmla="*/ 80309 w 186989"/>
                  <a:gd name="connsiteY54" fmla="*/ 338783 h 367358"/>
                  <a:gd name="connsiteX55" fmla="*/ 97454 w 186989"/>
                  <a:gd name="connsiteY55" fmla="*/ 340688 h 367358"/>
                  <a:gd name="connsiteX56" fmla="*/ 103169 w 186989"/>
                  <a:gd name="connsiteY56" fmla="*/ 344498 h 367358"/>
                  <a:gd name="connsiteX57" fmla="*/ 108884 w 186989"/>
                  <a:gd name="connsiteY57" fmla="*/ 346403 h 367358"/>
                  <a:gd name="connsiteX58" fmla="*/ 126029 w 186989"/>
                  <a:gd name="connsiteY58" fmla="*/ 336878 h 367358"/>
                  <a:gd name="connsiteX59" fmla="*/ 131744 w 186989"/>
                  <a:gd name="connsiteY59" fmla="*/ 333068 h 367358"/>
                  <a:gd name="connsiteX60" fmla="*/ 145079 w 186989"/>
                  <a:gd name="connsiteY60" fmla="*/ 329258 h 367358"/>
                  <a:gd name="connsiteX61" fmla="*/ 158414 w 186989"/>
                  <a:gd name="connsiteY61" fmla="*/ 325448 h 367358"/>
                  <a:gd name="connsiteX62" fmla="*/ 164129 w 186989"/>
                  <a:gd name="connsiteY62" fmla="*/ 321638 h 367358"/>
                  <a:gd name="connsiteX63" fmla="*/ 177464 w 186989"/>
                  <a:gd name="connsiteY63" fmla="*/ 317828 h 367358"/>
                  <a:gd name="connsiteX64" fmla="*/ 175559 w 186989"/>
                  <a:gd name="connsiteY64" fmla="*/ 302588 h 367358"/>
                  <a:gd name="connsiteX65" fmla="*/ 186989 w 186989"/>
                  <a:gd name="connsiteY65" fmla="*/ 293063 h 367358"/>
                  <a:gd name="connsiteX66" fmla="*/ 186989 w 186989"/>
                  <a:gd name="connsiteY66" fmla="*/ 270203 h 367358"/>
                  <a:gd name="connsiteX67" fmla="*/ 185084 w 186989"/>
                  <a:gd name="connsiteY67" fmla="*/ 264488 h 367358"/>
                  <a:gd name="connsiteX68" fmla="*/ 179369 w 186989"/>
                  <a:gd name="connsiteY68" fmla="*/ 260678 h 367358"/>
                  <a:gd name="connsiteX69" fmla="*/ 167939 w 186989"/>
                  <a:gd name="connsiteY69" fmla="*/ 256868 h 367358"/>
                  <a:gd name="connsiteX70" fmla="*/ 166034 w 186989"/>
                  <a:gd name="connsiteY70" fmla="*/ 251153 h 367358"/>
                  <a:gd name="connsiteX71" fmla="*/ 162224 w 186989"/>
                  <a:gd name="connsiteY71" fmla="*/ 220673 h 367358"/>
                  <a:gd name="connsiteX72" fmla="*/ 158414 w 186989"/>
                  <a:gd name="connsiteY72" fmla="*/ 213053 h 367358"/>
                  <a:gd name="connsiteX73" fmla="*/ 156509 w 186989"/>
                  <a:gd name="connsiteY73" fmla="*/ 205433 h 367358"/>
                  <a:gd name="connsiteX74" fmla="*/ 152699 w 186989"/>
                  <a:gd name="connsiteY74" fmla="*/ 199718 h 367358"/>
                  <a:gd name="connsiteX75" fmla="*/ 150794 w 186989"/>
                  <a:gd name="connsiteY75" fmla="*/ 194003 h 367358"/>
                  <a:gd name="connsiteX76" fmla="*/ 139364 w 186989"/>
                  <a:gd name="connsiteY76" fmla="*/ 190193 h 367358"/>
                  <a:gd name="connsiteX77" fmla="*/ 127934 w 186989"/>
                  <a:gd name="connsiteY77" fmla="*/ 180668 h 367358"/>
                  <a:gd name="connsiteX78" fmla="*/ 122219 w 186989"/>
                  <a:gd name="connsiteY78" fmla="*/ 176858 h 367358"/>
                  <a:gd name="connsiteX79" fmla="*/ 118409 w 186989"/>
                  <a:gd name="connsiteY79" fmla="*/ 165428 h 367358"/>
                  <a:gd name="connsiteX80" fmla="*/ 114599 w 186989"/>
                  <a:gd name="connsiteY80" fmla="*/ 159713 h 367358"/>
                  <a:gd name="connsiteX81" fmla="*/ 108884 w 186989"/>
                  <a:gd name="connsiteY81" fmla="*/ 142568 h 367358"/>
                  <a:gd name="connsiteX82" fmla="*/ 103169 w 186989"/>
                  <a:gd name="connsiteY82" fmla="*/ 136853 h 367358"/>
                  <a:gd name="connsiteX83" fmla="*/ 101264 w 186989"/>
                  <a:gd name="connsiteY83" fmla="*/ 131138 h 367358"/>
                  <a:gd name="connsiteX84" fmla="*/ 95549 w 186989"/>
                  <a:gd name="connsiteY84" fmla="*/ 129233 h 367358"/>
                  <a:gd name="connsiteX85" fmla="*/ 89834 w 186989"/>
                  <a:gd name="connsiteY85" fmla="*/ 125423 h 367358"/>
                  <a:gd name="connsiteX86" fmla="*/ 74594 w 186989"/>
                  <a:gd name="connsiteY86" fmla="*/ 121613 h 367358"/>
                  <a:gd name="connsiteX87" fmla="*/ 76499 w 186989"/>
                  <a:gd name="connsiteY87" fmla="*/ 113993 h 367358"/>
                  <a:gd name="connsiteX88" fmla="*/ 89834 w 186989"/>
                  <a:gd name="connsiteY88" fmla="*/ 102563 h 367358"/>
                  <a:gd name="connsiteX89" fmla="*/ 101264 w 186989"/>
                  <a:gd name="connsiteY89" fmla="*/ 85418 h 367358"/>
                  <a:gd name="connsiteX90" fmla="*/ 103169 w 186989"/>
                  <a:gd name="connsiteY90" fmla="*/ 79703 h 367358"/>
                  <a:gd name="connsiteX91" fmla="*/ 101264 w 186989"/>
                  <a:gd name="connsiteY91" fmla="*/ 66368 h 367358"/>
                  <a:gd name="connsiteX92" fmla="*/ 97454 w 186989"/>
                  <a:gd name="connsiteY92" fmla="*/ 39698 h 367358"/>
                  <a:gd name="connsiteX93" fmla="*/ 86024 w 186989"/>
                  <a:gd name="connsiteY93" fmla="*/ 43508 h 367358"/>
                  <a:gd name="connsiteX94" fmla="*/ 80309 w 186989"/>
                  <a:gd name="connsiteY94" fmla="*/ 45413 h 367358"/>
                  <a:gd name="connsiteX95" fmla="*/ 72689 w 186989"/>
                  <a:gd name="connsiteY95" fmla="*/ 49223 h 367358"/>
                  <a:gd name="connsiteX96" fmla="*/ 57449 w 186989"/>
                  <a:gd name="connsiteY96" fmla="*/ 51128 h 367358"/>
                  <a:gd name="connsiteX97" fmla="*/ 46019 w 186989"/>
                  <a:gd name="connsiteY97" fmla="*/ 49223 h 367358"/>
                  <a:gd name="connsiteX98" fmla="*/ 53639 w 186989"/>
                  <a:gd name="connsiteY98" fmla="*/ 43508 h 367358"/>
                  <a:gd name="connsiteX99" fmla="*/ 65069 w 186989"/>
                  <a:gd name="connsiteY99" fmla="*/ 37793 h 367358"/>
                  <a:gd name="connsiteX100" fmla="*/ 66974 w 186989"/>
                  <a:gd name="connsiteY100" fmla="*/ 32078 h 367358"/>
                  <a:gd name="connsiteX101" fmla="*/ 68879 w 186989"/>
                  <a:gd name="connsiteY101" fmla="*/ 9218 h 367358"/>
                  <a:gd name="connsiteX102" fmla="*/ 44114 w 186989"/>
                  <a:gd name="connsiteY102" fmla="*/ 7313 h 367358"/>
                  <a:gd name="connsiteX103" fmla="*/ 26969 w 186989"/>
                  <a:gd name="connsiteY103" fmla="*/ 1598 h 367358"/>
                  <a:gd name="connsiteX104" fmla="*/ 17444 w 186989"/>
                  <a:gd name="connsiteY104" fmla="*/ 39698 h 367358"/>
                  <a:gd name="connsiteX105" fmla="*/ 28874 w 186989"/>
                  <a:gd name="connsiteY105" fmla="*/ 9218 h 367358"/>
                  <a:gd name="connsiteX0" fmla="*/ 28874 w 186989"/>
                  <a:gd name="connsiteY0" fmla="*/ 7635 h 365775"/>
                  <a:gd name="connsiteX1" fmla="*/ 26969 w 186989"/>
                  <a:gd name="connsiteY1" fmla="*/ 17160 h 365775"/>
                  <a:gd name="connsiteX2" fmla="*/ 25064 w 186989"/>
                  <a:gd name="connsiteY2" fmla="*/ 22875 h 365775"/>
                  <a:gd name="connsiteX3" fmla="*/ 21254 w 186989"/>
                  <a:gd name="connsiteY3" fmla="*/ 41925 h 365775"/>
                  <a:gd name="connsiteX4" fmla="*/ 15539 w 186989"/>
                  <a:gd name="connsiteY4" fmla="*/ 47640 h 365775"/>
                  <a:gd name="connsiteX5" fmla="*/ 11729 w 186989"/>
                  <a:gd name="connsiteY5" fmla="*/ 59070 h 365775"/>
                  <a:gd name="connsiteX6" fmla="*/ 9824 w 186989"/>
                  <a:gd name="connsiteY6" fmla="*/ 66690 h 365775"/>
                  <a:gd name="connsiteX7" fmla="*/ 4109 w 186989"/>
                  <a:gd name="connsiteY7" fmla="*/ 72405 h 365775"/>
                  <a:gd name="connsiteX8" fmla="*/ 2204 w 186989"/>
                  <a:gd name="connsiteY8" fmla="*/ 95265 h 365775"/>
                  <a:gd name="connsiteX9" fmla="*/ 7919 w 186989"/>
                  <a:gd name="connsiteY9" fmla="*/ 99075 h 365775"/>
                  <a:gd name="connsiteX10" fmla="*/ 11729 w 186989"/>
                  <a:gd name="connsiteY10" fmla="*/ 104790 h 365775"/>
                  <a:gd name="connsiteX11" fmla="*/ 13634 w 186989"/>
                  <a:gd name="connsiteY11" fmla="*/ 110505 h 365775"/>
                  <a:gd name="connsiteX12" fmla="*/ 9824 w 186989"/>
                  <a:gd name="connsiteY12" fmla="*/ 142890 h 365775"/>
                  <a:gd name="connsiteX13" fmla="*/ 11729 w 186989"/>
                  <a:gd name="connsiteY13" fmla="*/ 152415 h 365775"/>
                  <a:gd name="connsiteX14" fmla="*/ 17444 w 186989"/>
                  <a:gd name="connsiteY14" fmla="*/ 146700 h 365775"/>
                  <a:gd name="connsiteX15" fmla="*/ 21254 w 186989"/>
                  <a:gd name="connsiteY15" fmla="*/ 135270 h 365775"/>
                  <a:gd name="connsiteX16" fmla="*/ 32684 w 186989"/>
                  <a:gd name="connsiteY16" fmla="*/ 129555 h 365775"/>
                  <a:gd name="connsiteX17" fmla="*/ 34589 w 186989"/>
                  <a:gd name="connsiteY17" fmla="*/ 135270 h 365775"/>
                  <a:gd name="connsiteX18" fmla="*/ 30779 w 186989"/>
                  <a:gd name="connsiteY18" fmla="*/ 158130 h 365775"/>
                  <a:gd name="connsiteX19" fmla="*/ 26969 w 186989"/>
                  <a:gd name="connsiteY19" fmla="*/ 163845 h 365775"/>
                  <a:gd name="connsiteX20" fmla="*/ 28874 w 186989"/>
                  <a:gd name="connsiteY20" fmla="*/ 175275 h 365775"/>
                  <a:gd name="connsiteX21" fmla="*/ 34589 w 186989"/>
                  <a:gd name="connsiteY21" fmla="*/ 177180 h 365775"/>
                  <a:gd name="connsiteX22" fmla="*/ 49829 w 186989"/>
                  <a:gd name="connsiteY22" fmla="*/ 175275 h 365775"/>
                  <a:gd name="connsiteX23" fmla="*/ 63164 w 186989"/>
                  <a:gd name="connsiteY23" fmla="*/ 177180 h 365775"/>
                  <a:gd name="connsiteX24" fmla="*/ 68879 w 186989"/>
                  <a:gd name="connsiteY24" fmla="*/ 180990 h 365775"/>
                  <a:gd name="connsiteX25" fmla="*/ 74594 w 186989"/>
                  <a:gd name="connsiteY25" fmla="*/ 182895 h 365775"/>
                  <a:gd name="connsiteX26" fmla="*/ 76499 w 186989"/>
                  <a:gd name="connsiteY26" fmla="*/ 188610 h 365775"/>
                  <a:gd name="connsiteX27" fmla="*/ 76499 w 186989"/>
                  <a:gd name="connsiteY27" fmla="*/ 219090 h 365775"/>
                  <a:gd name="connsiteX28" fmla="*/ 70784 w 186989"/>
                  <a:gd name="connsiteY28" fmla="*/ 224805 h 365775"/>
                  <a:gd name="connsiteX29" fmla="*/ 49829 w 186989"/>
                  <a:gd name="connsiteY29" fmla="*/ 228615 h 365775"/>
                  <a:gd name="connsiteX30" fmla="*/ 40304 w 186989"/>
                  <a:gd name="connsiteY30" fmla="*/ 243855 h 365775"/>
                  <a:gd name="connsiteX31" fmla="*/ 36494 w 186989"/>
                  <a:gd name="connsiteY31" fmla="*/ 249570 h 365775"/>
                  <a:gd name="connsiteX32" fmla="*/ 32684 w 186989"/>
                  <a:gd name="connsiteY32" fmla="*/ 261000 h 365775"/>
                  <a:gd name="connsiteX33" fmla="*/ 46019 w 186989"/>
                  <a:gd name="connsiteY33" fmla="*/ 262905 h 365775"/>
                  <a:gd name="connsiteX34" fmla="*/ 44114 w 186989"/>
                  <a:gd name="connsiteY34" fmla="*/ 274335 h 365775"/>
                  <a:gd name="connsiteX35" fmla="*/ 38399 w 186989"/>
                  <a:gd name="connsiteY35" fmla="*/ 276240 h 365775"/>
                  <a:gd name="connsiteX36" fmla="*/ 25064 w 186989"/>
                  <a:gd name="connsiteY36" fmla="*/ 280050 h 365775"/>
                  <a:gd name="connsiteX37" fmla="*/ 26969 w 186989"/>
                  <a:gd name="connsiteY37" fmla="*/ 293385 h 365775"/>
                  <a:gd name="connsiteX38" fmla="*/ 28874 w 186989"/>
                  <a:gd name="connsiteY38" fmla="*/ 299100 h 365775"/>
                  <a:gd name="connsiteX39" fmla="*/ 34589 w 186989"/>
                  <a:gd name="connsiteY39" fmla="*/ 301005 h 365775"/>
                  <a:gd name="connsiteX40" fmla="*/ 55544 w 186989"/>
                  <a:gd name="connsiteY40" fmla="*/ 299100 h 365775"/>
                  <a:gd name="connsiteX41" fmla="*/ 55544 w 186989"/>
                  <a:gd name="connsiteY41" fmla="*/ 312435 h 365775"/>
                  <a:gd name="connsiteX42" fmla="*/ 49829 w 186989"/>
                  <a:gd name="connsiteY42" fmla="*/ 316245 h 365775"/>
                  <a:gd name="connsiteX43" fmla="*/ 38399 w 186989"/>
                  <a:gd name="connsiteY43" fmla="*/ 323865 h 365775"/>
                  <a:gd name="connsiteX44" fmla="*/ 28874 w 186989"/>
                  <a:gd name="connsiteY44" fmla="*/ 333390 h 365775"/>
                  <a:gd name="connsiteX45" fmla="*/ 25064 w 186989"/>
                  <a:gd name="connsiteY45" fmla="*/ 352440 h 365775"/>
                  <a:gd name="connsiteX46" fmla="*/ 23159 w 186989"/>
                  <a:gd name="connsiteY46" fmla="*/ 360060 h 365775"/>
                  <a:gd name="connsiteX47" fmla="*/ 17444 w 186989"/>
                  <a:gd name="connsiteY47" fmla="*/ 363870 h 365775"/>
                  <a:gd name="connsiteX48" fmla="*/ 23159 w 186989"/>
                  <a:gd name="connsiteY48" fmla="*/ 365775 h 365775"/>
                  <a:gd name="connsiteX49" fmla="*/ 38399 w 186989"/>
                  <a:gd name="connsiteY49" fmla="*/ 360060 h 365775"/>
                  <a:gd name="connsiteX50" fmla="*/ 51734 w 186989"/>
                  <a:gd name="connsiteY50" fmla="*/ 346725 h 365775"/>
                  <a:gd name="connsiteX51" fmla="*/ 59354 w 186989"/>
                  <a:gd name="connsiteY51" fmla="*/ 344820 h 365775"/>
                  <a:gd name="connsiteX52" fmla="*/ 65069 w 186989"/>
                  <a:gd name="connsiteY52" fmla="*/ 348630 h 365775"/>
                  <a:gd name="connsiteX53" fmla="*/ 74594 w 186989"/>
                  <a:gd name="connsiteY53" fmla="*/ 341010 h 365775"/>
                  <a:gd name="connsiteX54" fmla="*/ 80309 w 186989"/>
                  <a:gd name="connsiteY54" fmla="*/ 337200 h 365775"/>
                  <a:gd name="connsiteX55" fmla="*/ 97454 w 186989"/>
                  <a:gd name="connsiteY55" fmla="*/ 339105 h 365775"/>
                  <a:gd name="connsiteX56" fmla="*/ 103169 w 186989"/>
                  <a:gd name="connsiteY56" fmla="*/ 342915 h 365775"/>
                  <a:gd name="connsiteX57" fmla="*/ 108884 w 186989"/>
                  <a:gd name="connsiteY57" fmla="*/ 344820 h 365775"/>
                  <a:gd name="connsiteX58" fmla="*/ 126029 w 186989"/>
                  <a:gd name="connsiteY58" fmla="*/ 335295 h 365775"/>
                  <a:gd name="connsiteX59" fmla="*/ 131744 w 186989"/>
                  <a:gd name="connsiteY59" fmla="*/ 331485 h 365775"/>
                  <a:gd name="connsiteX60" fmla="*/ 145079 w 186989"/>
                  <a:gd name="connsiteY60" fmla="*/ 327675 h 365775"/>
                  <a:gd name="connsiteX61" fmla="*/ 158414 w 186989"/>
                  <a:gd name="connsiteY61" fmla="*/ 323865 h 365775"/>
                  <a:gd name="connsiteX62" fmla="*/ 164129 w 186989"/>
                  <a:gd name="connsiteY62" fmla="*/ 320055 h 365775"/>
                  <a:gd name="connsiteX63" fmla="*/ 177464 w 186989"/>
                  <a:gd name="connsiteY63" fmla="*/ 316245 h 365775"/>
                  <a:gd name="connsiteX64" fmla="*/ 175559 w 186989"/>
                  <a:gd name="connsiteY64" fmla="*/ 301005 h 365775"/>
                  <a:gd name="connsiteX65" fmla="*/ 186989 w 186989"/>
                  <a:gd name="connsiteY65" fmla="*/ 291480 h 365775"/>
                  <a:gd name="connsiteX66" fmla="*/ 186989 w 186989"/>
                  <a:gd name="connsiteY66" fmla="*/ 268620 h 365775"/>
                  <a:gd name="connsiteX67" fmla="*/ 185084 w 186989"/>
                  <a:gd name="connsiteY67" fmla="*/ 262905 h 365775"/>
                  <a:gd name="connsiteX68" fmla="*/ 179369 w 186989"/>
                  <a:gd name="connsiteY68" fmla="*/ 259095 h 365775"/>
                  <a:gd name="connsiteX69" fmla="*/ 167939 w 186989"/>
                  <a:gd name="connsiteY69" fmla="*/ 255285 h 365775"/>
                  <a:gd name="connsiteX70" fmla="*/ 166034 w 186989"/>
                  <a:gd name="connsiteY70" fmla="*/ 249570 h 365775"/>
                  <a:gd name="connsiteX71" fmla="*/ 162224 w 186989"/>
                  <a:gd name="connsiteY71" fmla="*/ 219090 h 365775"/>
                  <a:gd name="connsiteX72" fmla="*/ 158414 w 186989"/>
                  <a:gd name="connsiteY72" fmla="*/ 211470 h 365775"/>
                  <a:gd name="connsiteX73" fmla="*/ 156509 w 186989"/>
                  <a:gd name="connsiteY73" fmla="*/ 203850 h 365775"/>
                  <a:gd name="connsiteX74" fmla="*/ 152699 w 186989"/>
                  <a:gd name="connsiteY74" fmla="*/ 198135 h 365775"/>
                  <a:gd name="connsiteX75" fmla="*/ 150794 w 186989"/>
                  <a:gd name="connsiteY75" fmla="*/ 192420 h 365775"/>
                  <a:gd name="connsiteX76" fmla="*/ 139364 w 186989"/>
                  <a:gd name="connsiteY76" fmla="*/ 188610 h 365775"/>
                  <a:gd name="connsiteX77" fmla="*/ 127934 w 186989"/>
                  <a:gd name="connsiteY77" fmla="*/ 179085 h 365775"/>
                  <a:gd name="connsiteX78" fmla="*/ 122219 w 186989"/>
                  <a:gd name="connsiteY78" fmla="*/ 175275 h 365775"/>
                  <a:gd name="connsiteX79" fmla="*/ 118409 w 186989"/>
                  <a:gd name="connsiteY79" fmla="*/ 163845 h 365775"/>
                  <a:gd name="connsiteX80" fmla="*/ 114599 w 186989"/>
                  <a:gd name="connsiteY80" fmla="*/ 158130 h 365775"/>
                  <a:gd name="connsiteX81" fmla="*/ 108884 w 186989"/>
                  <a:gd name="connsiteY81" fmla="*/ 140985 h 365775"/>
                  <a:gd name="connsiteX82" fmla="*/ 103169 w 186989"/>
                  <a:gd name="connsiteY82" fmla="*/ 135270 h 365775"/>
                  <a:gd name="connsiteX83" fmla="*/ 101264 w 186989"/>
                  <a:gd name="connsiteY83" fmla="*/ 129555 h 365775"/>
                  <a:gd name="connsiteX84" fmla="*/ 95549 w 186989"/>
                  <a:gd name="connsiteY84" fmla="*/ 127650 h 365775"/>
                  <a:gd name="connsiteX85" fmla="*/ 89834 w 186989"/>
                  <a:gd name="connsiteY85" fmla="*/ 123840 h 365775"/>
                  <a:gd name="connsiteX86" fmla="*/ 74594 w 186989"/>
                  <a:gd name="connsiteY86" fmla="*/ 120030 h 365775"/>
                  <a:gd name="connsiteX87" fmla="*/ 76499 w 186989"/>
                  <a:gd name="connsiteY87" fmla="*/ 112410 h 365775"/>
                  <a:gd name="connsiteX88" fmla="*/ 89834 w 186989"/>
                  <a:gd name="connsiteY88" fmla="*/ 100980 h 365775"/>
                  <a:gd name="connsiteX89" fmla="*/ 101264 w 186989"/>
                  <a:gd name="connsiteY89" fmla="*/ 83835 h 365775"/>
                  <a:gd name="connsiteX90" fmla="*/ 103169 w 186989"/>
                  <a:gd name="connsiteY90" fmla="*/ 78120 h 365775"/>
                  <a:gd name="connsiteX91" fmla="*/ 101264 w 186989"/>
                  <a:gd name="connsiteY91" fmla="*/ 64785 h 365775"/>
                  <a:gd name="connsiteX92" fmla="*/ 97454 w 186989"/>
                  <a:gd name="connsiteY92" fmla="*/ 38115 h 365775"/>
                  <a:gd name="connsiteX93" fmla="*/ 86024 w 186989"/>
                  <a:gd name="connsiteY93" fmla="*/ 41925 h 365775"/>
                  <a:gd name="connsiteX94" fmla="*/ 80309 w 186989"/>
                  <a:gd name="connsiteY94" fmla="*/ 43830 h 365775"/>
                  <a:gd name="connsiteX95" fmla="*/ 72689 w 186989"/>
                  <a:gd name="connsiteY95" fmla="*/ 47640 h 365775"/>
                  <a:gd name="connsiteX96" fmla="*/ 57449 w 186989"/>
                  <a:gd name="connsiteY96" fmla="*/ 49545 h 365775"/>
                  <a:gd name="connsiteX97" fmla="*/ 46019 w 186989"/>
                  <a:gd name="connsiteY97" fmla="*/ 47640 h 365775"/>
                  <a:gd name="connsiteX98" fmla="*/ 53639 w 186989"/>
                  <a:gd name="connsiteY98" fmla="*/ 41925 h 365775"/>
                  <a:gd name="connsiteX99" fmla="*/ 65069 w 186989"/>
                  <a:gd name="connsiteY99" fmla="*/ 36210 h 365775"/>
                  <a:gd name="connsiteX100" fmla="*/ 66974 w 186989"/>
                  <a:gd name="connsiteY100" fmla="*/ 30495 h 365775"/>
                  <a:gd name="connsiteX101" fmla="*/ 68879 w 186989"/>
                  <a:gd name="connsiteY101" fmla="*/ 7635 h 365775"/>
                  <a:gd name="connsiteX102" fmla="*/ 44114 w 186989"/>
                  <a:gd name="connsiteY102" fmla="*/ 5730 h 365775"/>
                  <a:gd name="connsiteX103" fmla="*/ 26969 w 186989"/>
                  <a:gd name="connsiteY103" fmla="*/ 15 h 365775"/>
                  <a:gd name="connsiteX104" fmla="*/ 28874 w 186989"/>
                  <a:gd name="connsiteY104" fmla="*/ 7635 h 36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186989" h="365775">
                    <a:moveTo>
                      <a:pt x="28874" y="7635"/>
                    </a:moveTo>
                    <a:cubicBezTo>
                      <a:pt x="30462" y="4142"/>
                      <a:pt x="27754" y="14019"/>
                      <a:pt x="26969" y="17160"/>
                    </a:cubicBezTo>
                    <a:cubicBezTo>
                      <a:pt x="26482" y="19108"/>
                      <a:pt x="25458" y="20906"/>
                      <a:pt x="25064" y="22875"/>
                    </a:cubicBezTo>
                    <a:cubicBezTo>
                      <a:pt x="24810" y="24143"/>
                      <a:pt x="23713" y="38236"/>
                      <a:pt x="21254" y="41925"/>
                    </a:cubicBezTo>
                    <a:cubicBezTo>
                      <a:pt x="19760" y="44167"/>
                      <a:pt x="17444" y="45735"/>
                      <a:pt x="15539" y="47640"/>
                    </a:cubicBezTo>
                    <a:cubicBezTo>
                      <a:pt x="14269" y="51450"/>
                      <a:pt x="12703" y="55174"/>
                      <a:pt x="11729" y="59070"/>
                    </a:cubicBezTo>
                    <a:cubicBezTo>
                      <a:pt x="11094" y="61610"/>
                      <a:pt x="11123" y="64417"/>
                      <a:pt x="9824" y="66690"/>
                    </a:cubicBezTo>
                    <a:cubicBezTo>
                      <a:pt x="8487" y="69029"/>
                      <a:pt x="6014" y="70500"/>
                      <a:pt x="4109" y="72405"/>
                    </a:cubicBezTo>
                    <a:cubicBezTo>
                      <a:pt x="1211" y="81098"/>
                      <a:pt x="-2413" y="86030"/>
                      <a:pt x="2204" y="95265"/>
                    </a:cubicBezTo>
                    <a:cubicBezTo>
                      <a:pt x="3228" y="97313"/>
                      <a:pt x="6014" y="97805"/>
                      <a:pt x="7919" y="99075"/>
                    </a:cubicBezTo>
                    <a:cubicBezTo>
                      <a:pt x="9189" y="100980"/>
                      <a:pt x="10705" y="102742"/>
                      <a:pt x="11729" y="104790"/>
                    </a:cubicBezTo>
                    <a:cubicBezTo>
                      <a:pt x="12627" y="106586"/>
                      <a:pt x="13634" y="108497"/>
                      <a:pt x="13634" y="110505"/>
                    </a:cubicBezTo>
                    <a:cubicBezTo>
                      <a:pt x="13634" y="133034"/>
                      <a:pt x="14086" y="130104"/>
                      <a:pt x="9824" y="142890"/>
                    </a:cubicBezTo>
                    <a:cubicBezTo>
                      <a:pt x="10459" y="146065"/>
                      <a:pt x="8833" y="150967"/>
                      <a:pt x="11729" y="152415"/>
                    </a:cubicBezTo>
                    <a:cubicBezTo>
                      <a:pt x="14139" y="153620"/>
                      <a:pt x="16136" y="149055"/>
                      <a:pt x="17444" y="146700"/>
                    </a:cubicBezTo>
                    <a:cubicBezTo>
                      <a:pt x="19394" y="143189"/>
                      <a:pt x="19984" y="139080"/>
                      <a:pt x="21254" y="135270"/>
                    </a:cubicBezTo>
                    <a:cubicBezTo>
                      <a:pt x="22177" y="132500"/>
                      <a:pt x="30465" y="130295"/>
                      <a:pt x="32684" y="129555"/>
                    </a:cubicBezTo>
                    <a:cubicBezTo>
                      <a:pt x="33319" y="131460"/>
                      <a:pt x="34589" y="133262"/>
                      <a:pt x="34589" y="135270"/>
                    </a:cubicBezTo>
                    <a:cubicBezTo>
                      <a:pt x="34589" y="139495"/>
                      <a:pt x="33760" y="152169"/>
                      <a:pt x="30779" y="158130"/>
                    </a:cubicBezTo>
                    <a:cubicBezTo>
                      <a:pt x="29755" y="160178"/>
                      <a:pt x="28239" y="161940"/>
                      <a:pt x="26969" y="163845"/>
                    </a:cubicBezTo>
                    <a:cubicBezTo>
                      <a:pt x="27604" y="167655"/>
                      <a:pt x="26958" y="171921"/>
                      <a:pt x="28874" y="175275"/>
                    </a:cubicBezTo>
                    <a:cubicBezTo>
                      <a:pt x="29870" y="177018"/>
                      <a:pt x="32581" y="177180"/>
                      <a:pt x="34589" y="177180"/>
                    </a:cubicBezTo>
                    <a:cubicBezTo>
                      <a:pt x="39709" y="177180"/>
                      <a:pt x="44749" y="175910"/>
                      <a:pt x="49829" y="175275"/>
                    </a:cubicBezTo>
                    <a:cubicBezTo>
                      <a:pt x="54274" y="175910"/>
                      <a:pt x="58863" y="175890"/>
                      <a:pt x="63164" y="177180"/>
                    </a:cubicBezTo>
                    <a:cubicBezTo>
                      <a:pt x="65357" y="177838"/>
                      <a:pt x="66831" y="179966"/>
                      <a:pt x="68879" y="180990"/>
                    </a:cubicBezTo>
                    <a:cubicBezTo>
                      <a:pt x="70675" y="181888"/>
                      <a:pt x="72689" y="182260"/>
                      <a:pt x="74594" y="182895"/>
                    </a:cubicBezTo>
                    <a:cubicBezTo>
                      <a:pt x="75229" y="184800"/>
                      <a:pt x="75947" y="186679"/>
                      <a:pt x="76499" y="188610"/>
                    </a:cubicBezTo>
                    <a:cubicBezTo>
                      <a:pt x="79691" y="199781"/>
                      <a:pt x="80279" y="204914"/>
                      <a:pt x="76499" y="219090"/>
                    </a:cubicBezTo>
                    <a:cubicBezTo>
                      <a:pt x="75805" y="221693"/>
                      <a:pt x="73026" y="223311"/>
                      <a:pt x="70784" y="224805"/>
                    </a:cubicBezTo>
                    <a:cubicBezTo>
                      <a:pt x="66718" y="227516"/>
                      <a:pt x="50475" y="228534"/>
                      <a:pt x="49829" y="228615"/>
                    </a:cubicBezTo>
                    <a:cubicBezTo>
                      <a:pt x="36120" y="237754"/>
                      <a:pt x="52999" y="224812"/>
                      <a:pt x="40304" y="243855"/>
                    </a:cubicBezTo>
                    <a:cubicBezTo>
                      <a:pt x="39034" y="245760"/>
                      <a:pt x="37424" y="247478"/>
                      <a:pt x="36494" y="249570"/>
                    </a:cubicBezTo>
                    <a:cubicBezTo>
                      <a:pt x="34863" y="253240"/>
                      <a:pt x="32684" y="261000"/>
                      <a:pt x="32684" y="261000"/>
                    </a:cubicBezTo>
                    <a:lnTo>
                      <a:pt x="46019" y="262905"/>
                    </a:lnTo>
                    <a:cubicBezTo>
                      <a:pt x="48533" y="265838"/>
                      <a:pt x="46030" y="270981"/>
                      <a:pt x="44114" y="274335"/>
                    </a:cubicBezTo>
                    <a:cubicBezTo>
                      <a:pt x="43118" y="276078"/>
                      <a:pt x="40322" y="275663"/>
                      <a:pt x="38399" y="276240"/>
                    </a:cubicBezTo>
                    <a:cubicBezTo>
                      <a:pt x="33971" y="277568"/>
                      <a:pt x="29509" y="278780"/>
                      <a:pt x="25064" y="280050"/>
                    </a:cubicBezTo>
                    <a:cubicBezTo>
                      <a:pt x="25699" y="284495"/>
                      <a:pt x="26088" y="288982"/>
                      <a:pt x="26969" y="293385"/>
                    </a:cubicBezTo>
                    <a:cubicBezTo>
                      <a:pt x="27363" y="295354"/>
                      <a:pt x="27454" y="297680"/>
                      <a:pt x="28874" y="299100"/>
                    </a:cubicBezTo>
                    <a:cubicBezTo>
                      <a:pt x="30294" y="300520"/>
                      <a:pt x="32684" y="300370"/>
                      <a:pt x="34589" y="301005"/>
                    </a:cubicBezTo>
                    <a:cubicBezTo>
                      <a:pt x="41574" y="300370"/>
                      <a:pt x="48612" y="298034"/>
                      <a:pt x="55544" y="299100"/>
                    </a:cubicBezTo>
                    <a:cubicBezTo>
                      <a:pt x="63981" y="300398"/>
                      <a:pt x="56593" y="311177"/>
                      <a:pt x="55544" y="312435"/>
                    </a:cubicBezTo>
                    <a:cubicBezTo>
                      <a:pt x="54078" y="314194"/>
                      <a:pt x="51588" y="314779"/>
                      <a:pt x="49829" y="316245"/>
                    </a:cubicBezTo>
                    <a:cubicBezTo>
                      <a:pt x="40316" y="324173"/>
                      <a:pt x="48443" y="320517"/>
                      <a:pt x="38399" y="323865"/>
                    </a:cubicBezTo>
                    <a:cubicBezTo>
                      <a:pt x="33319" y="327252"/>
                      <a:pt x="31414" y="327463"/>
                      <a:pt x="28874" y="333390"/>
                    </a:cubicBezTo>
                    <a:cubicBezTo>
                      <a:pt x="27215" y="337262"/>
                      <a:pt x="25655" y="349485"/>
                      <a:pt x="25064" y="352440"/>
                    </a:cubicBezTo>
                    <a:cubicBezTo>
                      <a:pt x="24551" y="355007"/>
                      <a:pt x="24611" y="357882"/>
                      <a:pt x="23159" y="360060"/>
                    </a:cubicBezTo>
                    <a:cubicBezTo>
                      <a:pt x="21889" y="361965"/>
                      <a:pt x="19349" y="362600"/>
                      <a:pt x="17444" y="363870"/>
                    </a:cubicBezTo>
                    <a:cubicBezTo>
                      <a:pt x="19349" y="364505"/>
                      <a:pt x="21151" y="365775"/>
                      <a:pt x="23159" y="365775"/>
                    </a:cubicBezTo>
                    <a:cubicBezTo>
                      <a:pt x="31398" y="365775"/>
                      <a:pt x="32487" y="364002"/>
                      <a:pt x="38399" y="360060"/>
                    </a:cubicBezTo>
                    <a:cubicBezTo>
                      <a:pt x="46233" y="348309"/>
                      <a:pt x="42069" y="349486"/>
                      <a:pt x="51734" y="346725"/>
                    </a:cubicBezTo>
                    <a:cubicBezTo>
                      <a:pt x="54251" y="346006"/>
                      <a:pt x="56814" y="345455"/>
                      <a:pt x="59354" y="344820"/>
                    </a:cubicBezTo>
                    <a:cubicBezTo>
                      <a:pt x="61259" y="346090"/>
                      <a:pt x="62811" y="348254"/>
                      <a:pt x="65069" y="348630"/>
                    </a:cubicBezTo>
                    <a:cubicBezTo>
                      <a:pt x="71427" y="349690"/>
                      <a:pt x="71414" y="344190"/>
                      <a:pt x="74594" y="341010"/>
                    </a:cubicBezTo>
                    <a:cubicBezTo>
                      <a:pt x="76213" y="339391"/>
                      <a:pt x="78404" y="338470"/>
                      <a:pt x="80309" y="337200"/>
                    </a:cubicBezTo>
                    <a:cubicBezTo>
                      <a:pt x="86024" y="337835"/>
                      <a:pt x="91876" y="337710"/>
                      <a:pt x="97454" y="339105"/>
                    </a:cubicBezTo>
                    <a:cubicBezTo>
                      <a:pt x="99675" y="339660"/>
                      <a:pt x="101121" y="341891"/>
                      <a:pt x="103169" y="342915"/>
                    </a:cubicBezTo>
                    <a:cubicBezTo>
                      <a:pt x="104965" y="343813"/>
                      <a:pt x="106979" y="344185"/>
                      <a:pt x="108884" y="344820"/>
                    </a:cubicBezTo>
                    <a:cubicBezTo>
                      <a:pt x="118943" y="341467"/>
                      <a:pt x="112928" y="344029"/>
                      <a:pt x="126029" y="335295"/>
                    </a:cubicBezTo>
                    <a:cubicBezTo>
                      <a:pt x="127934" y="334025"/>
                      <a:pt x="129523" y="332040"/>
                      <a:pt x="131744" y="331485"/>
                    </a:cubicBezTo>
                    <a:cubicBezTo>
                      <a:pt x="155565" y="325530"/>
                      <a:pt x="125948" y="333141"/>
                      <a:pt x="145079" y="327675"/>
                    </a:cubicBezTo>
                    <a:cubicBezTo>
                      <a:pt x="161823" y="322891"/>
                      <a:pt x="144711" y="328433"/>
                      <a:pt x="158414" y="323865"/>
                    </a:cubicBezTo>
                    <a:cubicBezTo>
                      <a:pt x="160319" y="322595"/>
                      <a:pt x="162081" y="321079"/>
                      <a:pt x="164129" y="320055"/>
                    </a:cubicBezTo>
                    <a:cubicBezTo>
                      <a:pt x="166862" y="318689"/>
                      <a:pt x="175023" y="316855"/>
                      <a:pt x="177464" y="316245"/>
                    </a:cubicBezTo>
                    <a:cubicBezTo>
                      <a:pt x="176829" y="311165"/>
                      <a:pt x="174643" y="306042"/>
                      <a:pt x="175559" y="301005"/>
                    </a:cubicBezTo>
                    <a:cubicBezTo>
                      <a:pt x="176065" y="298223"/>
                      <a:pt x="184835" y="292916"/>
                      <a:pt x="186989" y="291480"/>
                    </a:cubicBezTo>
                    <a:cubicBezTo>
                      <a:pt x="192069" y="276240"/>
                      <a:pt x="192069" y="283860"/>
                      <a:pt x="186989" y="268620"/>
                    </a:cubicBezTo>
                    <a:lnTo>
                      <a:pt x="185084" y="262905"/>
                    </a:lnTo>
                    <a:cubicBezTo>
                      <a:pt x="184360" y="260733"/>
                      <a:pt x="181461" y="260025"/>
                      <a:pt x="179369" y="259095"/>
                    </a:cubicBezTo>
                    <a:cubicBezTo>
                      <a:pt x="175699" y="257464"/>
                      <a:pt x="167939" y="255285"/>
                      <a:pt x="167939" y="255285"/>
                    </a:cubicBezTo>
                    <a:cubicBezTo>
                      <a:pt x="167304" y="253380"/>
                      <a:pt x="166347" y="251553"/>
                      <a:pt x="166034" y="249570"/>
                    </a:cubicBezTo>
                    <a:cubicBezTo>
                      <a:pt x="164437" y="239456"/>
                      <a:pt x="166803" y="228248"/>
                      <a:pt x="162224" y="219090"/>
                    </a:cubicBezTo>
                    <a:cubicBezTo>
                      <a:pt x="160954" y="216550"/>
                      <a:pt x="159411" y="214129"/>
                      <a:pt x="158414" y="211470"/>
                    </a:cubicBezTo>
                    <a:cubicBezTo>
                      <a:pt x="157495" y="209019"/>
                      <a:pt x="157540" y="206256"/>
                      <a:pt x="156509" y="203850"/>
                    </a:cubicBezTo>
                    <a:cubicBezTo>
                      <a:pt x="155607" y="201746"/>
                      <a:pt x="153723" y="200183"/>
                      <a:pt x="152699" y="198135"/>
                    </a:cubicBezTo>
                    <a:cubicBezTo>
                      <a:pt x="151801" y="196339"/>
                      <a:pt x="152428" y="193587"/>
                      <a:pt x="150794" y="192420"/>
                    </a:cubicBezTo>
                    <a:cubicBezTo>
                      <a:pt x="147526" y="190086"/>
                      <a:pt x="139364" y="188610"/>
                      <a:pt x="139364" y="188610"/>
                    </a:cubicBezTo>
                    <a:cubicBezTo>
                      <a:pt x="125175" y="179150"/>
                      <a:pt x="142602" y="191308"/>
                      <a:pt x="127934" y="179085"/>
                    </a:cubicBezTo>
                    <a:cubicBezTo>
                      <a:pt x="126175" y="177619"/>
                      <a:pt x="124124" y="176545"/>
                      <a:pt x="122219" y="175275"/>
                    </a:cubicBezTo>
                    <a:cubicBezTo>
                      <a:pt x="120949" y="171465"/>
                      <a:pt x="120637" y="167187"/>
                      <a:pt x="118409" y="163845"/>
                    </a:cubicBezTo>
                    <a:cubicBezTo>
                      <a:pt x="117139" y="161940"/>
                      <a:pt x="115529" y="160222"/>
                      <a:pt x="114599" y="158130"/>
                    </a:cubicBezTo>
                    <a:lnTo>
                      <a:pt x="108884" y="140985"/>
                    </a:lnTo>
                    <a:cubicBezTo>
                      <a:pt x="108032" y="138429"/>
                      <a:pt x="105074" y="137175"/>
                      <a:pt x="103169" y="135270"/>
                    </a:cubicBezTo>
                    <a:cubicBezTo>
                      <a:pt x="102534" y="133365"/>
                      <a:pt x="102684" y="130975"/>
                      <a:pt x="101264" y="129555"/>
                    </a:cubicBezTo>
                    <a:cubicBezTo>
                      <a:pt x="99844" y="128135"/>
                      <a:pt x="97345" y="128548"/>
                      <a:pt x="95549" y="127650"/>
                    </a:cubicBezTo>
                    <a:cubicBezTo>
                      <a:pt x="93501" y="126626"/>
                      <a:pt x="91882" y="124864"/>
                      <a:pt x="89834" y="123840"/>
                    </a:cubicBezTo>
                    <a:cubicBezTo>
                      <a:pt x="85929" y="121887"/>
                      <a:pt x="78217" y="120755"/>
                      <a:pt x="74594" y="120030"/>
                    </a:cubicBezTo>
                    <a:cubicBezTo>
                      <a:pt x="75229" y="117490"/>
                      <a:pt x="75111" y="114630"/>
                      <a:pt x="76499" y="112410"/>
                    </a:cubicBezTo>
                    <a:cubicBezTo>
                      <a:pt x="79799" y="107131"/>
                      <a:pt x="84916" y="104259"/>
                      <a:pt x="89834" y="100980"/>
                    </a:cubicBezTo>
                    <a:lnTo>
                      <a:pt x="101264" y="83835"/>
                    </a:lnTo>
                    <a:cubicBezTo>
                      <a:pt x="102378" y="82164"/>
                      <a:pt x="102534" y="80025"/>
                      <a:pt x="103169" y="78120"/>
                    </a:cubicBezTo>
                    <a:cubicBezTo>
                      <a:pt x="102534" y="73675"/>
                      <a:pt x="101789" y="69244"/>
                      <a:pt x="101264" y="64785"/>
                    </a:cubicBezTo>
                    <a:cubicBezTo>
                      <a:pt x="98377" y="40242"/>
                      <a:pt x="101203" y="53111"/>
                      <a:pt x="97454" y="38115"/>
                    </a:cubicBezTo>
                    <a:lnTo>
                      <a:pt x="86024" y="41925"/>
                    </a:lnTo>
                    <a:cubicBezTo>
                      <a:pt x="84119" y="42560"/>
                      <a:pt x="82105" y="42932"/>
                      <a:pt x="80309" y="43830"/>
                    </a:cubicBezTo>
                    <a:cubicBezTo>
                      <a:pt x="77769" y="45100"/>
                      <a:pt x="75444" y="46951"/>
                      <a:pt x="72689" y="47640"/>
                    </a:cubicBezTo>
                    <a:cubicBezTo>
                      <a:pt x="67722" y="48882"/>
                      <a:pt x="62529" y="48910"/>
                      <a:pt x="57449" y="49545"/>
                    </a:cubicBezTo>
                    <a:lnTo>
                      <a:pt x="46019" y="47640"/>
                    </a:lnTo>
                    <a:cubicBezTo>
                      <a:pt x="44599" y="44800"/>
                      <a:pt x="51055" y="43770"/>
                      <a:pt x="53639" y="41925"/>
                    </a:cubicBezTo>
                    <a:cubicBezTo>
                      <a:pt x="60102" y="37309"/>
                      <a:pt x="57992" y="38569"/>
                      <a:pt x="65069" y="36210"/>
                    </a:cubicBezTo>
                    <a:cubicBezTo>
                      <a:pt x="65704" y="34305"/>
                      <a:pt x="66076" y="32291"/>
                      <a:pt x="66974" y="30495"/>
                    </a:cubicBezTo>
                    <a:cubicBezTo>
                      <a:pt x="70061" y="24320"/>
                      <a:pt x="80862" y="16194"/>
                      <a:pt x="68879" y="7635"/>
                    </a:cubicBezTo>
                    <a:cubicBezTo>
                      <a:pt x="62142" y="2823"/>
                      <a:pt x="52369" y="6365"/>
                      <a:pt x="44114" y="5730"/>
                    </a:cubicBezTo>
                    <a:cubicBezTo>
                      <a:pt x="41086" y="4519"/>
                      <a:pt x="29509" y="-302"/>
                      <a:pt x="26969" y="15"/>
                    </a:cubicBezTo>
                    <a:cubicBezTo>
                      <a:pt x="24429" y="332"/>
                      <a:pt x="28874" y="4778"/>
                      <a:pt x="28874" y="763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9" name="Freeform 342">
                <a:extLst>
                  <a:ext uri="{FF2B5EF4-FFF2-40B4-BE49-F238E27FC236}">
                    <a16:creationId xmlns:a16="http://schemas.microsoft.com/office/drawing/2014/main" id="{6B5B4AA5-6414-478C-A98D-A7D4FD68DAB6}"/>
                  </a:ext>
                </a:extLst>
              </p:cNvPr>
              <p:cNvSpPr/>
              <p:nvPr/>
            </p:nvSpPr>
            <p:spPr>
              <a:xfrm>
                <a:off x="4119269" y="3168058"/>
                <a:ext cx="46206" cy="55245"/>
              </a:xfrm>
              <a:custGeom>
                <a:avLst/>
                <a:gdLst>
                  <a:gd name="connsiteX0" fmla="*/ 7620 w 46206"/>
                  <a:gd name="connsiteY0" fmla="*/ 3810 h 55245"/>
                  <a:gd name="connsiteX1" fmla="*/ 17145 w 46206"/>
                  <a:gd name="connsiteY1" fmla="*/ 1905 h 55245"/>
                  <a:gd name="connsiteX2" fmla="*/ 24765 w 46206"/>
                  <a:gd name="connsiteY2" fmla="*/ 0 h 55245"/>
                  <a:gd name="connsiteX3" fmla="*/ 32385 w 46206"/>
                  <a:gd name="connsiteY3" fmla="*/ 1905 h 55245"/>
                  <a:gd name="connsiteX4" fmla="*/ 34290 w 46206"/>
                  <a:gd name="connsiteY4" fmla="*/ 19050 h 55245"/>
                  <a:gd name="connsiteX5" fmla="*/ 36195 w 46206"/>
                  <a:gd name="connsiteY5" fmla="*/ 24765 h 55245"/>
                  <a:gd name="connsiteX6" fmla="*/ 41910 w 46206"/>
                  <a:gd name="connsiteY6" fmla="*/ 28575 h 55245"/>
                  <a:gd name="connsiteX7" fmla="*/ 40005 w 46206"/>
                  <a:gd name="connsiteY7" fmla="*/ 41910 h 55245"/>
                  <a:gd name="connsiteX8" fmla="*/ 26670 w 46206"/>
                  <a:gd name="connsiteY8" fmla="*/ 55245 h 55245"/>
                  <a:gd name="connsiteX9" fmla="*/ 20955 w 46206"/>
                  <a:gd name="connsiteY9" fmla="*/ 53340 h 55245"/>
                  <a:gd name="connsiteX10" fmla="*/ 3810 w 46206"/>
                  <a:gd name="connsiteY10" fmla="*/ 49530 h 55245"/>
                  <a:gd name="connsiteX11" fmla="*/ 1905 w 46206"/>
                  <a:gd name="connsiteY11" fmla="*/ 43815 h 55245"/>
                  <a:gd name="connsiteX12" fmla="*/ 7620 w 46206"/>
                  <a:gd name="connsiteY12" fmla="*/ 38100 h 55245"/>
                  <a:gd name="connsiteX13" fmla="*/ 9525 w 46206"/>
                  <a:gd name="connsiteY13" fmla="*/ 32385 h 55245"/>
                  <a:gd name="connsiteX14" fmla="*/ 5715 w 46206"/>
                  <a:gd name="connsiteY14" fmla="*/ 17145 h 55245"/>
                  <a:gd name="connsiteX15" fmla="*/ 0 w 46206"/>
                  <a:gd name="connsiteY15" fmla="*/ 5715 h 55245"/>
                  <a:gd name="connsiteX16" fmla="*/ 7620 w 46206"/>
                  <a:gd name="connsiteY16" fmla="*/ 3810 h 55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206" h="55245">
                    <a:moveTo>
                      <a:pt x="7620" y="3810"/>
                    </a:moveTo>
                    <a:cubicBezTo>
                      <a:pt x="10477" y="3175"/>
                      <a:pt x="13984" y="2607"/>
                      <a:pt x="17145" y="1905"/>
                    </a:cubicBezTo>
                    <a:cubicBezTo>
                      <a:pt x="19701" y="1337"/>
                      <a:pt x="22147" y="0"/>
                      <a:pt x="24765" y="0"/>
                    </a:cubicBezTo>
                    <a:cubicBezTo>
                      <a:pt x="27383" y="0"/>
                      <a:pt x="29845" y="1270"/>
                      <a:pt x="32385" y="1905"/>
                    </a:cubicBezTo>
                    <a:cubicBezTo>
                      <a:pt x="33020" y="7620"/>
                      <a:pt x="33345" y="13378"/>
                      <a:pt x="34290" y="19050"/>
                    </a:cubicBezTo>
                    <a:cubicBezTo>
                      <a:pt x="34620" y="21031"/>
                      <a:pt x="34941" y="23197"/>
                      <a:pt x="36195" y="24765"/>
                    </a:cubicBezTo>
                    <a:cubicBezTo>
                      <a:pt x="37625" y="26553"/>
                      <a:pt x="40005" y="27305"/>
                      <a:pt x="41910" y="28575"/>
                    </a:cubicBezTo>
                    <a:cubicBezTo>
                      <a:pt x="46355" y="41910"/>
                      <a:pt x="49530" y="38735"/>
                      <a:pt x="40005" y="41910"/>
                    </a:cubicBezTo>
                    <a:cubicBezTo>
                      <a:pt x="31271" y="55011"/>
                      <a:pt x="36729" y="51892"/>
                      <a:pt x="26670" y="55245"/>
                    </a:cubicBezTo>
                    <a:cubicBezTo>
                      <a:pt x="24765" y="54610"/>
                      <a:pt x="22886" y="53892"/>
                      <a:pt x="20955" y="53340"/>
                    </a:cubicBezTo>
                    <a:cubicBezTo>
                      <a:pt x="14678" y="51546"/>
                      <a:pt x="10357" y="50839"/>
                      <a:pt x="3810" y="49530"/>
                    </a:cubicBezTo>
                    <a:cubicBezTo>
                      <a:pt x="3175" y="47625"/>
                      <a:pt x="1270" y="45720"/>
                      <a:pt x="1905" y="43815"/>
                    </a:cubicBezTo>
                    <a:cubicBezTo>
                      <a:pt x="2757" y="41259"/>
                      <a:pt x="6126" y="40342"/>
                      <a:pt x="7620" y="38100"/>
                    </a:cubicBezTo>
                    <a:cubicBezTo>
                      <a:pt x="8734" y="36429"/>
                      <a:pt x="8890" y="34290"/>
                      <a:pt x="9525" y="32385"/>
                    </a:cubicBezTo>
                    <a:cubicBezTo>
                      <a:pt x="8800" y="28762"/>
                      <a:pt x="7668" y="21050"/>
                      <a:pt x="5715" y="17145"/>
                    </a:cubicBezTo>
                    <a:cubicBezTo>
                      <a:pt x="-1671" y="2373"/>
                      <a:pt x="4788" y="20080"/>
                      <a:pt x="0" y="5715"/>
                    </a:cubicBezTo>
                    <a:cubicBezTo>
                      <a:pt x="6567" y="3526"/>
                      <a:pt x="4763" y="4445"/>
                      <a:pt x="762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82" name="Freeform 224">
              <a:extLst>
                <a:ext uri="{FF2B5EF4-FFF2-40B4-BE49-F238E27FC236}">
                  <a16:creationId xmlns:a16="http://schemas.microsoft.com/office/drawing/2014/main" id="{5FB05843-9C5D-4F65-B73B-6F523E0F034A}"/>
                </a:ext>
              </a:extLst>
            </p:cNvPr>
            <p:cNvSpPr>
              <a:spLocks/>
            </p:cNvSpPr>
            <p:nvPr/>
          </p:nvSpPr>
          <p:spPr bwMode="auto">
            <a:xfrm rot="3840000">
              <a:off x="6826705" y="3891612"/>
              <a:ext cx="28325" cy="28325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3" name="Oval 200">
              <a:extLst>
                <a:ext uri="{FF2B5EF4-FFF2-40B4-BE49-F238E27FC236}">
                  <a16:creationId xmlns:a16="http://schemas.microsoft.com/office/drawing/2014/main" id="{A382D982-0397-4C97-A338-CAA8795E267D}"/>
                </a:ext>
              </a:extLst>
            </p:cNvPr>
            <p:cNvSpPr/>
            <p:nvPr/>
          </p:nvSpPr>
          <p:spPr>
            <a:xfrm>
              <a:off x="6771150" y="3820404"/>
              <a:ext cx="20850" cy="15383"/>
            </a:xfrm>
            <a:custGeom>
              <a:avLst/>
              <a:gdLst>
                <a:gd name="connsiteX0" fmla="*/ 0 w 36000"/>
                <a:gd name="connsiteY0" fmla="*/ 18000 h 36000"/>
                <a:gd name="connsiteX1" fmla="*/ 18000 w 36000"/>
                <a:gd name="connsiteY1" fmla="*/ 0 h 36000"/>
                <a:gd name="connsiteX2" fmla="*/ 36000 w 36000"/>
                <a:gd name="connsiteY2" fmla="*/ 18000 h 36000"/>
                <a:gd name="connsiteX3" fmla="*/ 18000 w 36000"/>
                <a:gd name="connsiteY3" fmla="*/ 36000 h 36000"/>
                <a:gd name="connsiteX4" fmla="*/ 0 w 36000"/>
                <a:gd name="connsiteY4" fmla="*/ 18000 h 36000"/>
                <a:gd name="connsiteX0" fmla="*/ 8 w 36008"/>
                <a:gd name="connsiteY0" fmla="*/ 10380 h 28380"/>
                <a:gd name="connsiteX1" fmla="*/ 19913 w 36008"/>
                <a:gd name="connsiteY1" fmla="*/ 0 h 28380"/>
                <a:gd name="connsiteX2" fmla="*/ 36008 w 36008"/>
                <a:gd name="connsiteY2" fmla="*/ 10380 h 28380"/>
                <a:gd name="connsiteX3" fmla="*/ 18008 w 36008"/>
                <a:gd name="connsiteY3" fmla="*/ 28380 h 28380"/>
                <a:gd name="connsiteX4" fmla="*/ 8 w 36008"/>
                <a:gd name="connsiteY4" fmla="*/ 10380 h 28380"/>
                <a:gd name="connsiteX0" fmla="*/ 41 w 36041"/>
                <a:gd name="connsiteY0" fmla="*/ 10380 h 18931"/>
                <a:gd name="connsiteX1" fmla="*/ 19946 w 36041"/>
                <a:gd name="connsiteY1" fmla="*/ 0 h 18931"/>
                <a:gd name="connsiteX2" fmla="*/ 36041 w 36041"/>
                <a:gd name="connsiteY2" fmla="*/ 10380 h 18931"/>
                <a:gd name="connsiteX3" fmla="*/ 16136 w 36041"/>
                <a:gd name="connsiteY3" fmla="*/ 18855 h 18931"/>
                <a:gd name="connsiteX4" fmla="*/ 41 w 36041"/>
                <a:gd name="connsiteY4" fmla="*/ 10380 h 18931"/>
                <a:gd name="connsiteX0" fmla="*/ 24 w 26499"/>
                <a:gd name="connsiteY0" fmla="*/ 10389 h 19551"/>
                <a:gd name="connsiteX1" fmla="*/ 19929 w 26499"/>
                <a:gd name="connsiteY1" fmla="*/ 9 h 19551"/>
                <a:gd name="connsiteX2" fmla="*/ 26499 w 26499"/>
                <a:gd name="connsiteY2" fmla="*/ 12294 h 19551"/>
                <a:gd name="connsiteX3" fmla="*/ 16119 w 26499"/>
                <a:gd name="connsiteY3" fmla="*/ 18864 h 19551"/>
                <a:gd name="connsiteX4" fmla="*/ 24 w 26499"/>
                <a:gd name="connsiteY4" fmla="*/ 10389 h 19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99" h="19551">
                  <a:moveTo>
                    <a:pt x="24" y="10389"/>
                  </a:moveTo>
                  <a:cubicBezTo>
                    <a:pt x="659" y="7247"/>
                    <a:pt x="15517" y="-308"/>
                    <a:pt x="19929" y="9"/>
                  </a:cubicBezTo>
                  <a:cubicBezTo>
                    <a:pt x="24341" y="326"/>
                    <a:pt x="26499" y="2353"/>
                    <a:pt x="26499" y="12294"/>
                  </a:cubicBezTo>
                  <a:cubicBezTo>
                    <a:pt x="26499" y="22235"/>
                    <a:pt x="20531" y="19181"/>
                    <a:pt x="16119" y="18864"/>
                  </a:cubicBezTo>
                  <a:cubicBezTo>
                    <a:pt x="11707" y="18547"/>
                    <a:pt x="-611" y="13531"/>
                    <a:pt x="24" y="1038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4" name="Freeform 282">
              <a:extLst>
                <a:ext uri="{FF2B5EF4-FFF2-40B4-BE49-F238E27FC236}">
                  <a16:creationId xmlns:a16="http://schemas.microsoft.com/office/drawing/2014/main" id="{EB7DB0F4-35C7-43B0-B0AA-0FED64D91FF8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4009310" y="1686445"/>
              <a:ext cx="58677" cy="19881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0" h="8200">
                  <a:moveTo>
                    <a:pt x="2384" y="8200"/>
                  </a:moveTo>
                  <a:lnTo>
                    <a:pt x="6193" y="7418"/>
                  </a:lnTo>
                  <a:lnTo>
                    <a:pt x="9599" y="2732"/>
                  </a:lnTo>
                  <a:cubicBezTo>
                    <a:pt x="9733" y="1822"/>
                    <a:pt x="9866" y="910"/>
                    <a:pt x="10000" y="0"/>
                  </a:cubicBezTo>
                  <a:lnTo>
                    <a:pt x="7068" y="1319"/>
                  </a:lnTo>
                  <a:lnTo>
                    <a:pt x="6403" y="1137"/>
                  </a:lnTo>
                  <a:cubicBezTo>
                    <a:pt x="6536" y="2429"/>
                    <a:pt x="3145" y="-822"/>
                    <a:pt x="3278" y="469"/>
                  </a:cubicBezTo>
                  <a:lnTo>
                    <a:pt x="1020" y="4749"/>
                  </a:lnTo>
                  <a:cubicBezTo>
                    <a:pt x="1220" y="6571"/>
                    <a:pt x="-180" y="5823"/>
                    <a:pt x="20" y="7645"/>
                  </a:cubicBezTo>
                  <a:lnTo>
                    <a:pt x="2384" y="8200"/>
                  </a:lnTo>
                  <a:lnTo>
                    <a:pt x="2384" y="8200"/>
                  </a:lnTo>
                  <a:lnTo>
                    <a:pt x="2384" y="820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5" name="Freeform 228">
              <a:extLst>
                <a:ext uri="{FF2B5EF4-FFF2-40B4-BE49-F238E27FC236}">
                  <a16:creationId xmlns:a16="http://schemas.microsoft.com/office/drawing/2014/main" id="{1936E5D6-0000-452F-BF8D-FC97398DA75B}"/>
                </a:ext>
              </a:extLst>
            </p:cNvPr>
            <p:cNvSpPr/>
            <p:nvPr/>
          </p:nvSpPr>
          <p:spPr>
            <a:xfrm>
              <a:off x="4074788" y="1891901"/>
              <a:ext cx="34123" cy="3917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68" h="49784">
                  <a:moveTo>
                    <a:pt x="23519" y="254"/>
                  </a:moveTo>
                  <a:cubicBezTo>
                    <a:pt x="22567" y="889"/>
                    <a:pt x="17118" y="3981"/>
                    <a:pt x="13994" y="5969"/>
                  </a:cubicBezTo>
                  <a:cubicBezTo>
                    <a:pt x="10131" y="8427"/>
                    <a:pt x="2564" y="13589"/>
                    <a:pt x="2564" y="13589"/>
                  </a:cubicBezTo>
                  <a:cubicBezTo>
                    <a:pt x="-1320" y="25241"/>
                    <a:pt x="-358" y="19808"/>
                    <a:pt x="2564" y="40259"/>
                  </a:cubicBezTo>
                  <a:cubicBezTo>
                    <a:pt x="2848" y="42247"/>
                    <a:pt x="2835" y="44807"/>
                    <a:pt x="4469" y="45974"/>
                  </a:cubicBezTo>
                  <a:cubicBezTo>
                    <a:pt x="7737" y="48308"/>
                    <a:pt x="15899" y="49784"/>
                    <a:pt x="15899" y="49784"/>
                  </a:cubicBezTo>
                  <a:cubicBezTo>
                    <a:pt x="20813" y="49082"/>
                    <a:pt x="29629" y="48634"/>
                    <a:pt x="34949" y="45974"/>
                  </a:cubicBezTo>
                  <a:cubicBezTo>
                    <a:pt x="36997" y="44950"/>
                    <a:pt x="38759" y="43434"/>
                    <a:pt x="40664" y="42164"/>
                  </a:cubicBezTo>
                  <a:cubicBezTo>
                    <a:pt x="42745" y="33839"/>
                    <a:pt x="45534" y="26443"/>
                    <a:pt x="40664" y="17399"/>
                  </a:cubicBezTo>
                  <a:cubicBezTo>
                    <a:pt x="38493" y="13367"/>
                    <a:pt x="29234" y="9779"/>
                    <a:pt x="29234" y="9779"/>
                  </a:cubicBezTo>
                  <a:cubicBezTo>
                    <a:pt x="29869" y="7239"/>
                    <a:pt x="32111" y="4590"/>
                    <a:pt x="31139" y="2159"/>
                  </a:cubicBezTo>
                  <a:cubicBezTo>
                    <a:pt x="29292" y="-2459"/>
                    <a:pt x="21556" y="1697"/>
                    <a:pt x="19709" y="2159"/>
                  </a:cubicBezTo>
                  <a:cubicBezTo>
                    <a:pt x="19093" y="2313"/>
                    <a:pt x="24471" y="-381"/>
                    <a:pt x="23519" y="254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6" name="Freeform 229">
              <a:extLst>
                <a:ext uri="{FF2B5EF4-FFF2-40B4-BE49-F238E27FC236}">
                  <a16:creationId xmlns:a16="http://schemas.microsoft.com/office/drawing/2014/main" id="{94B9769E-EB57-4781-9F53-1592B68D2A22}"/>
                </a:ext>
              </a:extLst>
            </p:cNvPr>
            <p:cNvSpPr/>
            <p:nvPr/>
          </p:nvSpPr>
          <p:spPr>
            <a:xfrm>
              <a:off x="4120273" y="2260827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7" name="Freeform 230">
              <a:extLst>
                <a:ext uri="{FF2B5EF4-FFF2-40B4-BE49-F238E27FC236}">
                  <a16:creationId xmlns:a16="http://schemas.microsoft.com/office/drawing/2014/main" id="{9C96AA2D-2D6E-4175-B023-BA98FDBBE322}"/>
                </a:ext>
              </a:extLst>
            </p:cNvPr>
            <p:cNvSpPr/>
            <p:nvPr/>
          </p:nvSpPr>
          <p:spPr>
            <a:xfrm rot="2000545">
              <a:off x="3336001" y="2672996"/>
              <a:ext cx="48611" cy="37551"/>
            </a:xfrm>
            <a:custGeom>
              <a:avLst/>
              <a:gdLst>
                <a:gd name="connsiteX0" fmla="*/ 23519 w 43368"/>
                <a:gd name="connsiteY0" fmla="*/ 254 h 49784"/>
                <a:gd name="connsiteX1" fmla="*/ 13994 w 43368"/>
                <a:gd name="connsiteY1" fmla="*/ 5969 h 49784"/>
                <a:gd name="connsiteX2" fmla="*/ 2564 w 43368"/>
                <a:gd name="connsiteY2" fmla="*/ 13589 h 49784"/>
                <a:gd name="connsiteX3" fmla="*/ 2564 w 43368"/>
                <a:gd name="connsiteY3" fmla="*/ 40259 h 49784"/>
                <a:gd name="connsiteX4" fmla="*/ 4469 w 43368"/>
                <a:gd name="connsiteY4" fmla="*/ 45974 h 49784"/>
                <a:gd name="connsiteX5" fmla="*/ 15899 w 43368"/>
                <a:gd name="connsiteY5" fmla="*/ 49784 h 49784"/>
                <a:gd name="connsiteX6" fmla="*/ 34949 w 43368"/>
                <a:gd name="connsiteY6" fmla="*/ 45974 h 49784"/>
                <a:gd name="connsiteX7" fmla="*/ 40664 w 43368"/>
                <a:gd name="connsiteY7" fmla="*/ 42164 h 49784"/>
                <a:gd name="connsiteX8" fmla="*/ 40664 w 43368"/>
                <a:gd name="connsiteY8" fmla="*/ 17399 h 49784"/>
                <a:gd name="connsiteX9" fmla="*/ 29234 w 43368"/>
                <a:gd name="connsiteY9" fmla="*/ 9779 h 49784"/>
                <a:gd name="connsiteX10" fmla="*/ 31139 w 43368"/>
                <a:gd name="connsiteY10" fmla="*/ 2159 h 49784"/>
                <a:gd name="connsiteX11" fmla="*/ 19709 w 43368"/>
                <a:gd name="connsiteY11" fmla="*/ 2159 h 49784"/>
                <a:gd name="connsiteX12" fmla="*/ 23519 w 43368"/>
                <a:gd name="connsiteY12" fmla="*/ 254 h 49784"/>
                <a:gd name="connsiteX0" fmla="*/ 21770 w 41619"/>
                <a:gd name="connsiteY0" fmla="*/ 254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13" fmla="*/ 21770 w 41619"/>
                <a:gd name="connsiteY13" fmla="*/ 254 h 49784"/>
                <a:gd name="connsiteX0" fmla="*/ 17960 w 41619"/>
                <a:gd name="connsiteY0" fmla="*/ 2159 h 49784"/>
                <a:gd name="connsiteX1" fmla="*/ 12245 w 41619"/>
                <a:gd name="connsiteY1" fmla="*/ 5969 h 49784"/>
                <a:gd name="connsiteX2" fmla="*/ 815 w 41619"/>
                <a:gd name="connsiteY2" fmla="*/ 13589 h 49784"/>
                <a:gd name="connsiteX3" fmla="*/ 913 w 41619"/>
                <a:gd name="connsiteY3" fmla="*/ 35995 h 49784"/>
                <a:gd name="connsiteX4" fmla="*/ 815 w 41619"/>
                <a:gd name="connsiteY4" fmla="*/ 40259 h 49784"/>
                <a:gd name="connsiteX5" fmla="*/ 2720 w 41619"/>
                <a:gd name="connsiteY5" fmla="*/ 45974 h 49784"/>
                <a:gd name="connsiteX6" fmla="*/ 14150 w 41619"/>
                <a:gd name="connsiteY6" fmla="*/ 49784 h 49784"/>
                <a:gd name="connsiteX7" fmla="*/ 33200 w 41619"/>
                <a:gd name="connsiteY7" fmla="*/ 45974 h 49784"/>
                <a:gd name="connsiteX8" fmla="*/ 38915 w 41619"/>
                <a:gd name="connsiteY8" fmla="*/ 42164 h 49784"/>
                <a:gd name="connsiteX9" fmla="*/ 38915 w 41619"/>
                <a:gd name="connsiteY9" fmla="*/ 17399 h 49784"/>
                <a:gd name="connsiteX10" fmla="*/ 27485 w 41619"/>
                <a:gd name="connsiteY10" fmla="*/ 9779 h 49784"/>
                <a:gd name="connsiteX11" fmla="*/ 29390 w 41619"/>
                <a:gd name="connsiteY11" fmla="*/ 2159 h 49784"/>
                <a:gd name="connsiteX12" fmla="*/ 17960 w 41619"/>
                <a:gd name="connsiteY12" fmla="*/ 2159 h 49784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2720 w 41619"/>
                <a:gd name="connsiteY5" fmla="*/ 43915 h 47725"/>
                <a:gd name="connsiteX6" fmla="*/ 14150 w 41619"/>
                <a:gd name="connsiteY6" fmla="*/ 47725 h 47725"/>
                <a:gd name="connsiteX7" fmla="*/ 33200 w 41619"/>
                <a:gd name="connsiteY7" fmla="*/ 43915 h 47725"/>
                <a:gd name="connsiteX8" fmla="*/ 38915 w 41619"/>
                <a:gd name="connsiteY8" fmla="*/ 40105 h 47725"/>
                <a:gd name="connsiteX9" fmla="*/ 38915 w 41619"/>
                <a:gd name="connsiteY9" fmla="*/ 15340 h 47725"/>
                <a:gd name="connsiteX10" fmla="*/ 27485 w 41619"/>
                <a:gd name="connsiteY10" fmla="*/ 7720 h 47725"/>
                <a:gd name="connsiteX11" fmla="*/ 17960 w 41619"/>
                <a:gd name="connsiteY11" fmla="*/ 100 h 47725"/>
                <a:gd name="connsiteX0" fmla="*/ 17960 w 41619"/>
                <a:gd name="connsiteY0" fmla="*/ 100 h 48225"/>
                <a:gd name="connsiteX1" fmla="*/ 12245 w 41619"/>
                <a:gd name="connsiteY1" fmla="*/ 3910 h 48225"/>
                <a:gd name="connsiteX2" fmla="*/ 815 w 41619"/>
                <a:gd name="connsiteY2" fmla="*/ 11530 h 48225"/>
                <a:gd name="connsiteX3" fmla="*/ 913 w 41619"/>
                <a:gd name="connsiteY3" fmla="*/ 33936 h 48225"/>
                <a:gd name="connsiteX4" fmla="*/ 815 w 41619"/>
                <a:gd name="connsiteY4" fmla="*/ 38200 h 48225"/>
                <a:gd name="connsiteX5" fmla="*/ 10346 w 41619"/>
                <a:gd name="connsiteY5" fmla="*/ 33910 h 48225"/>
                <a:gd name="connsiteX6" fmla="*/ 14150 w 41619"/>
                <a:gd name="connsiteY6" fmla="*/ 47725 h 48225"/>
                <a:gd name="connsiteX7" fmla="*/ 33200 w 41619"/>
                <a:gd name="connsiteY7" fmla="*/ 43915 h 48225"/>
                <a:gd name="connsiteX8" fmla="*/ 38915 w 41619"/>
                <a:gd name="connsiteY8" fmla="*/ 40105 h 48225"/>
                <a:gd name="connsiteX9" fmla="*/ 38915 w 41619"/>
                <a:gd name="connsiteY9" fmla="*/ 15340 h 48225"/>
                <a:gd name="connsiteX10" fmla="*/ 27485 w 41619"/>
                <a:gd name="connsiteY10" fmla="*/ 7720 h 48225"/>
                <a:gd name="connsiteX11" fmla="*/ 17960 w 41619"/>
                <a:gd name="connsiteY11" fmla="*/ 100 h 48225"/>
                <a:gd name="connsiteX0" fmla="*/ 17960 w 41619"/>
                <a:gd name="connsiteY0" fmla="*/ 100 h 47725"/>
                <a:gd name="connsiteX1" fmla="*/ 12245 w 41619"/>
                <a:gd name="connsiteY1" fmla="*/ 3910 h 47725"/>
                <a:gd name="connsiteX2" fmla="*/ 815 w 41619"/>
                <a:gd name="connsiteY2" fmla="*/ 11530 h 47725"/>
                <a:gd name="connsiteX3" fmla="*/ 913 w 41619"/>
                <a:gd name="connsiteY3" fmla="*/ 33936 h 47725"/>
                <a:gd name="connsiteX4" fmla="*/ 815 w 41619"/>
                <a:gd name="connsiteY4" fmla="*/ 38200 h 47725"/>
                <a:gd name="connsiteX5" fmla="*/ 10346 w 41619"/>
                <a:gd name="connsiteY5" fmla="*/ 33910 h 47725"/>
                <a:gd name="connsiteX6" fmla="*/ 14150 w 41619"/>
                <a:gd name="connsiteY6" fmla="*/ 47725 h 47725"/>
                <a:gd name="connsiteX7" fmla="*/ 24865 w 41619"/>
                <a:gd name="connsiteY7" fmla="*/ 33560 h 47725"/>
                <a:gd name="connsiteX8" fmla="*/ 33200 w 41619"/>
                <a:gd name="connsiteY8" fmla="*/ 43915 h 47725"/>
                <a:gd name="connsiteX9" fmla="*/ 38915 w 41619"/>
                <a:gd name="connsiteY9" fmla="*/ 40105 h 47725"/>
                <a:gd name="connsiteX10" fmla="*/ 38915 w 41619"/>
                <a:gd name="connsiteY10" fmla="*/ 15340 h 47725"/>
                <a:gd name="connsiteX11" fmla="*/ 27485 w 41619"/>
                <a:gd name="connsiteY11" fmla="*/ 7720 h 47725"/>
                <a:gd name="connsiteX12" fmla="*/ 17960 w 41619"/>
                <a:gd name="connsiteY12" fmla="*/ 100 h 4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19" h="47725">
                  <a:moveTo>
                    <a:pt x="17960" y="100"/>
                  </a:moveTo>
                  <a:cubicBezTo>
                    <a:pt x="15420" y="-535"/>
                    <a:pt x="15103" y="2005"/>
                    <a:pt x="12245" y="3910"/>
                  </a:cubicBezTo>
                  <a:cubicBezTo>
                    <a:pt x="9388" y="5815"/>
                    <a:pt x="2704" y="6526"/>
                    <a:pt x="815" y="11530"/>
                  </a:cubicBezTo>
                  <a:cubicBezTo>
                    <a:pt x="-1074" y="16534"/>
                    <a:pt x="913" y="29491"/>
                    <a:pt x="913" y="33936"/>
                  </a:cubicBezTo>
                  <a:cubicBezTo>
                    <a:pt x="913" y="38381"/>
                    <a:pt x="-757" y="38204"/>
                    <a:pt x="815" y="38200"/>
                  </a:cubicBezTo>
                  <a:cubicBezTo>
                    <a:pt x="2387" y="38196"/>
                    <a:pt x="8712" y="32743"/>
                    <a:pt x="10346" y="33910"/>
                  </a:cubicBezTo>
                  <a:cubicBezTo>
                    <a:pt x="13614" y="36244"/>
                    <a:pt x="11730" y="47783"/>
                    <a:pt x="14150" y="47725"/>
                  </a:cubicBezTo>
                  <a:cubicBezTo>
                    <a:pt x="16570" y="47667"/>
                    <a:pt x="21690" y="34195"/>
                    <a:pt x="24865" y="33560"/>
                  </a:cubicBezTo>
                  <a:cubicBezTo>
                    <a:pt x="28040" y="32925"/>
                    <a:pt x="30858" y="42824"/>
                    <a:pt x="33200" y="43915"/>
                  </a:cubicBezTo>
                  <a:cubicBezTo>
                    <a:pt x="35542" y="45006"/>
                    <a:pt x="37010" y="41375"/>
                    <a:pt x="38915" y="40105"/>
                  </a:cubicBezTo>
                  <a:cubicBezTo>
                    <a:pt x="40996" y="31780"/>
                    <a:pt x="43785" y="24384"/>
                    <a:pt x="38915" y="15340"/>
                  </a:cubicBezTo>
                  <a:cubicBezTo>
                    <a:pt x="36744" y="11308"/>
                    <a:pt x="30978" y="10260"/>
                    <a:pt x="27485" y="7720"/>
                  </a:cubicBezTo>
                  <a:cubicBezTo>
                    <a:pt x="23992" y="5180"/>
                    <a:pt x="20500" y="735"/>
                    <a:pt x="17960" y="10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8" name="Freeform 347">
              <a:extLst>
                <a:ext uri="{FF2B5EF4-FFF2-40B4-BE49-F238E27FC236}">
                  <a16:creationId xmlns:a16="http://schemas.microsoft.com/office/drawing/2014/main" id="{53D1DAAE-1113-42B3-93E7-176B15CD2C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79207" y="4809221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9" name="Freeform 347">
              <a:extLst>
                <a:ext uri="{FF2B5EF4-FFF2-40B4-BE49-F238E27FC236}">
                  <a16:creationId xmlns:a16="http://schemas.microsoft.com/office/drawing/2014/main" id="{E5C5387E-45C8-41D3-8A94-00ED0246F49B}"/>
                </a:ext>
              </a:extLst>
            </p:cNvPr>
            <p:cNvSpPr>
              <a:spLocks noEditPoints="1"/>
            </p:cNvSpPr>
            <p:nvPr/>
          </p:nvSpPr>
          <p:spPr bwMode="auto">
            <a:xfrm rot="6900000">
              <a:off x="3161109" y="4139595"/>
              <a:ext cx="24694" cy="39980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0" name="Freeform 77">
              <a:extLst>
                <a:ext uri="{FF2B5EF4-FFF2-40B4-BE49-F238E27FC236}">
                  <a16:creationId xmlns:a16="http://schemas.microsoft.com/office/drawing/2014/main" id="{1BC0BCBA-7543-4759-9E89-A0DE15770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0366" y="3672777"/>
              <a:ext cx="32924" cy="14111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1" name="Freeform 234">
              <a:extLst>
                <a:ext uri="{FF2B5EF4-FFF2-40B4-BE49-F238E27FC236}">
                  <a16:creationId xmlns:a16="http://schemas.microsoft.com/office/drawing/2014/main" id="{C2376BC3-A4EE-4076-885B-543616448B11}"/>
                </a:ext>
              </a:extLst>
            </p:cNvPr>
            <p:cNvSpPr/>
            <p:nvPr/>
          </p:nvSpPr>
          <p:spPr>
            <a:xfrm>
              <a:off x="2925371" y="4843701"/>
              <a:ext cx="159712" cy="874617"/>
            </a:xfrm>
            <a:custGeom>
              <a:avLst/>
              <a:gdLst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81194 w 202985"/>
                <a:gd name="connsiteY44" fmla="*/ 784876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67662 w 202985"/>
                <a:gd name="connsiteY40" fmla="*/ 980129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75394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64321 w 202985"/>
                <a:gd name="connsiteY35" fmla="*/ 1049724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88927 w 202985"/>
                <a:gd name="connsiteY37" fmla="*/ 1045857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0860 w 202985"/>
                <a:gd name="connsiteY48" fmla="*/ 694016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77854 w 202985"/>
                <a:gd name="connsiteY70" fmla="*/ 127591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  <a:gd name="connsiteX0" fmla="*/ 143056 w 202985"/>
                <a:gd name="connsiteY0" fmla="*/ 0 h 1111586"/>
                <a:gd name="connsiteX1" fmla="*/ 131457 w 202985"/>
                <a:gd name="connsiteY1" fmla="*/ 50263 h 1111586"/>
                <a:gd name="connsiteX2" fmla="*/ 129524 w 202985"/>
                <a:gd name="connsiteY2" fmla="*/ 73462 h 1111586"/>
                <a:gd name="connsiteX3" fmla="*/ 131457 w 202985"/>
                <a:gd name="connsiteY3" fmla="*/ 121791 h 1111586"/>
                <a:gd name="connsiteX4" fmla="*/ 119858 w 202985"/>
                <a:gd name="connsiteY4" fmla="*/ 195253 h 1111586"/>
                <a:gd name="connsiteX5" fmla="*/ 115991 w 202985"/>
                <a:gd name="connsiteY5" fmla="*/ 251315 h 1111586"/>
                <a:gd name="connsiteX6" fmla="*/ 96659 w 202985"/>
                <a:gd name="connsiteY6" fmla="*/ 293846 h 1111586"/>
                <a:gd name="connsiteX7" fmla="*/ 100526 w 202985"/>
                <a:gd name="connsiteY7" fmla="*/ 346042 h 1111586"/>
                <a:gd name="connsiteX8" fmla="*/ 83127 w 202985"/>
                <a:gd name="connsiteY8" fmla="*/ 390505 h 1111586"/>
                <a:gd name="connsiteX9" fmla="*/ 77328 w 202985"/>
                <a:gd name="connsiteY9" fmla="*/ 452367 h 1111586"/>
                <a:gd name="connsiteX10" fmla="*/ 59929 w 202985"/>
                <a:gd name="connsiteY10" fmla="*/ 516163 h 1111586"/>
                <a:gd name="connsiteX11" fmla="*/ 44463 w 202985"/>
                <a:gd name="connsiteY11" fmla="*/ 537428 h 1111586"/>
                <a:gd name="connsiteX12" fmla="*/ 44463 w 202985"/>
                <a:gd name="connsiteY12" fmla="*/ 560626 h 1111586"/>
                <a:gd name="connsiteX13" fmla="*/ 54129 w 202985"/>
                <a:gd name="connsiteY13" fmla="*/ 597357 h 1111586"/>
                <a:gd name="connsiteX14" fmla="*/ 44463 w 202985"/>
                <a:gd name="connsiteY14" fmla="*/ 622488 h 1111586"/>
                <a:gd name="connsiteX15" fmla="*/ 34797 w 202985"/>
                <a:gd name="connsiteY15" fmla="*/ 719148 h 1111586"/>
                <a:gd name="connsiteX16" fmla="*/ 34797 w 202985"/>
                <a:gd name="connsiteY16" fmla="*/ 719148 h 1111586"/>
                <a:gd name="connsiteX17" fmla="*/ 59929 w 202985"/>
                <a:gd name="connsiteY17" fmla="*/ 680484 h 1111586"/>
                <a:gd name="connsiteX18" fmla="*/ 73461 w 202985"/>
                <a:gd name="connsiteY18" fmla="*/ 697883 h 1111586"/>
                <a:gd name="connsiteX19" fmla="*/ 57996 w 202985"/>
                <a:gd name="connsiteY19" fmla="*/ 761678 h 1111586"/>
                <a:gd name="connsiteX20" fmla="*/ 38664 w 202985"/>
                <a:gd name="connsiteY20" fmla="*/ 761678 h 1111586"/>
                <a:gd name="connsiteX21" fmla="*/ 19332 w 202985"/>
                <a:gd name="connsiteY21" fmla="*/ 792609 h 1111586"/>
                <a:gd name="connsiteX22" fmla="*/ 9666 w 202985"/>
                <a:gd name="connsiteY22" fmla="*/ 827407 h 1111586"/>
                <a:gd name="connsiteX23" fmla="*/ 1933 w 202985"/>
                <a:gd name="connsiteY23" fmla="*/ 839006 h 1111586"/>
                <a:gd name="connsiteX24" fmla="*/ 23198 w 202985"/>
                <a:gd name="connsiteY24" fmla="*/ 856405 h 1111586"/>
                <a:gd name="connsiteX25" fmla="*/ 0 w 202985"/>
                <a:gd name="connsiteY25" fmla="*/ 895068 h 1111586"/>
                <a:gd name="connsiteX26" fmla="*/ 0 w 202985"/>
                <a:gd name="connsiteY26" fmla="*/ 962730 h 1111586"/>
                <a:gd name="connsiteX27" fmla="*/ 11599 w 202985"/>
                <a:gd name="connsiteY27" fmla="*/ 995594 h 1111586"/>
                <a:gd name="connsiteX28" fmla="*/ 13532 w 202985"/>
                <a:gd name="connsiteY28" fmla="*/ 1024592 h 1111586"/>
                <a:gd name="connsiteX29" fmla="*/ 19332 w 202985"/>
                <a:gd name="connsiteY29" fmla="*/ 1043924 h 1111586"/>
                <a:gd name="connsiteX30" fmla="*/ 42530 w 202985"/>
                <a:gd name="connsiteY30" fmla="*/ 1065189 h 1111586"/>
                <a:gd name="connsiteX31" fmla="*/ 69595 w 202985"/>
                <a:gd name="connsiteY31" fmla="*/ 1096120 h 1111586"/>
                <a:gd name="connsiteX32" fmla="*/ 104392 w 202985"/>
                <a:gd name="connsiteY32" fmla="*/ 1111586 h 1111586"/>
                <a:gd name="connsiteX33" fmla="*/ 115991 w 202985"/>
                <a:gd name="connsiteY33" fmla="*/ 1076789 h 1111586"/>
                <a:gd name="connsiteX34" fmla="*/ 139190 w 202985"/>
                <a:gd name="connsiteY34" fmla="*/ 1057457 h 1111586"/>
                <a:gd name="connsiteX35" fmla="*/ 179786 w 202985"/>
                <a:gd name="connsiteY35" fmla="*/ 1036192 h 1111586"/>
                <a:gd name="connsiteX36" fmla="*/ 123724 w 202985"/>
                <a:gd name="connsiteY36" fmla="*/ 1030392 h 1111586"/>
                <a:gd name="connsiteX37" fmla="*/ 92793 w 202985"/>
                <a:gd name="connsiteY37" fmla="*/ 1024592 h 1111586"/>
                <a:gd name="connsiteX38" fmla="*/ 81194 w 202985"/>
                <a:gd name="connsiteY38" fmla="*/ 1011060 h 1111586"/>
                <a:gd name="connsiteX39" fmla="*/ 86993 w 202985"/>
                <a:gd name="connsiteY39" fmla="*/ 991728 h 1111586"/>
                <a:gd name="connsiteX40" fmla="*/ 79261 w 202985"/>
                <a:gd name="connsiteY40" fmla="*/ 974330 h 1111586"/>
                <a:gd name="connsiteX41" fmla="*/ 57996 w 202985"/>
                <a:gd name="connsiteY41" fmla="*/ 935665 h 1111586"/>
                <a:gd name="connsiteX42" fmla="*/ 75394 w 202985"/>
                <a:gd name="connsiteY42" fmla="*/ 893135 h 1111586"/>
                <a:gd name="connsiteX43" fmla="*/ 79261 w 202985"/>
                <a:gd name="connsiteY43" fmla="*/ 846739 h 1111586"/>
                <a:gd name="connsiteX44" fmla="*/ 102459 w 202985"/>
                <a:gd name="connsiteY44" fmla="*/ 811940 h 1111586"/>
                <a:gd name="connsiteX45" fmla="*/ 104392 w 202985"/>
                <a:gd name="connsiteY45" fmla="*/ 765545 h 1111586"/>
                <a:gd name="connsiteX46" fmla="*/ 94726 w 202985"/>
                <a:gd name="connsiteY46" fmla="*/ 752012 h 1111586"/>
                <a:gd name="connsiteX47" fmla="*/ 90860 w 202985"/>
                <a:gd name="connsiteY47" fmla="*/ 730747 h 1111586"/>
                <a:gd name="connsiteX48" fmla="*/ 98593 w 202985"/>
                <a:gd name="connsiteY48" fmla="*/ 695949 h 1111586"/>
                <a:gd name="connsiteX49" fmla="*/ 110192 w 202985"/>
                <a:gd name="connsiteY49" fmla="*/ 643753 h 1111586"/>
                <a:gd name="connsiteX50" fmla="*/ 108259 w 202985"/>
                <a:gd name="connsiteY50" fmla="*/ 626355 h 1111586"/>
                <a:gd name="connsiteX51" fmla="*/ 102459 w 202985"/>
                <a:gd name="connsiteY51" fmla="*/ 597357 h 1111586"/>
                <a:gd name="connsiteX52" fmla="*/ 115991 w 202985"/>
                <a:gd name="connsiteY52" fmla="*/ 574159 h 1111586"/>
                <a:gd name="connsiteX53" fmla="*/ 115991 w 202985"/>
                <a:gd name="connsiteY53" fmla="*/ 527762 h 1111586"/>
                <a:gd name="connsiteX54" fmla="*/ 123724 w 202985"/>
                <a:gd name="connsiteY54" fmla="*/ 487165 h 1111586"/>
                <a:gd name="connsiteX55" fmla="*/ 141123 w 202985"/>
                <a:gd name="connsiteY55" fmla="*/ 444635 h 1111586"/>
                <a:gd name="connsiteX56" fmla="*/ 137256 w 202985"/>
                <a:gd name="connsiteY56" fmla="*/ 371173 h 1111586"/>
                <a:gd name="connsiteX57" fmla="*/ 146922 w 202985"/>
                <a:gd name="connsiteY57" fmla="*/ 342175 h 1111586"/>
                <a:gd name="connsiteX58" fmla="*/ 141123 w 202985"/>
                <a:gd name="connsiteY58" fmla="*/ 322844 h 1111586"/>
                <a:gd name="connsiteX59" fmla="*/ 139190 w 202985"/>
                <a:gd name="connsiteY59" fmla="*/ 311244 h 1111586"/>
                <a:gd name="connsiteX60" fmla="*/ 144989 w 202985"/>
                <a:gd name="connsiteY60" fmla="*/ 293846 h 1111586"/>
                <a:gd name="connsiteX61" fmla="*/ 148856 w 202985"/>
                <a:gd name="connsiteY61" fmla="*/ 288046 h 1111586"/>
                <a:gd name="connsiteX62" fmla="*/ 152722 w 202985"/>
                <a:gd name="connsiteY62" fmla="*/ 280313 h 1111586"/>
                <a:gd name="connsiteX63" fmla="*/ 156588 w 202985"/>
                <a:gd name="connsiteY63" fmla="*/ 270647 h 1111586"/>
                <a:gd name="connsiteX64" fmla="*/ 160455 w 202985"/>
                <a:gd name="connsiteY64" fmla="*/ 253249 h 1111586"/>
                <a:gd name="connsiteX65" fmla="*/ 172054 w 202985"/>
                <a:gd name="connsiteY65" fmla="*/ 231983 h 1111586"/>
                <a:gd name="connsiteX66" fmla="*/ 173987 w 202985"/>
                <a:gd name="connsiteY66" fmla="*/ 208785 h 1111586"/>
                <a:gd name="connsiteX67" fmla="*/ 170121 w 202985"/>
                <a:gd name="connsiteY67" fmla="*/ 177854 h 1111586"/>
                <a:gd name="connsiteX68" fmla="*/ 193319 w 202985"/>
                <a:gd name="connsiteY68" fmla="*/ 162389 h 1111586"/>
                <a:gd name="connsiteX69" fmla="*/ 202985 w 202985"/>
                <a:gd name="connsiteY69" fmla="*/ 131457 h 1111586"/>
                <a:gd name="connsiteX70" fmla="*/ 187520 w 202985"/>
                <a:gd name="connsiteY70" fmla="*/ 112125 h 1111586"/>
                <a:gd name="connsiteX71" fmla="*/ 168188 w 202985"/>
                <a:gd name="connsiteY71" fmla="*/ 61863 h 1111586"/>
                <a:gd name="connsiteX72" fmla="*/ 177854 w 202985"/>
                <a:gd name="connsiteY72" fmla="*/ 38664 h 1111586"/>
                <a:gd name="connsiteX73" fmla="*/ 143056 w 202985"/>
                <a:gd name="connsiteY73" fmla="*/ 0 h 1111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202985" h="1111586">
                  <a:moveTo>
                    <a:pt x="143056" y="0"/>
                  </a:moveTo>
                  <a:lnTo>
                    <a:pt x="131457" y="50263"/>
                  </a:lnTo>
                  <a:lnTo>
                    <a:pt x="129524" y="73462"/>
                  </a:lnTo>
                  <a:cubicBezTo>
                    <a:pt x="130168" y="89572"/>
                    <a:pt x="130813" y="105681"/>
                    <a:pt x="131457" y="121791"/>
                  </a:cubicBezTo>
                  <a:lnTo>
                    <a:pt x="119858" y="195253"/>
                  </a:lnTo>
                  <a:lnTo>
                    <a:pt x="115991" y="251315"/>
                  </a:lnTo>
                  <a:lnTo>
                    <a:pt x="96659" y="293846"/>
                  </a:lnTo>
                  <a:lnTo>
                    <a:pt x="100526" y="346042"/>
                  </a:lnTo>
                  <a:lnTo>
                    <a:pt x="83127" y="390505"/>
                  </a:lnTo>
                  <a:lnTo>
                    <a:pt x="77328" y="452367"/>
                  </a:lnTo>
                  <a:lnTo>
                    <a:pt x="59929" y="516163"/>
                  </a:lnTo>
                  <a:lnTo>
                    <a:pt x="44463" y="537428"/>
                  </a:lnTo>
                  <a:lnTo>
                    <a:pt x="44463" y="560626"/>
                  </a:lnTo>
                  <a:lnTo>
                    <a:pt x="54129" y="597357"/>
                  </a:lnTo>
                  <a:lnTo>
                    <a:pt x="44463" y="622488"/>
                  </a:lnTo>
                  <a:lnTo>
                    <a:pt x="34797" y="719148"/>
                  </a:lnTo>
                  <a:lnTo>
                    <a:pt x="34797" y="719148"/>
                  </a:lnTo>
                  <a:lnTo>
                    <a:pt x="59929" y="680484"/>
                  </a:lnTo>
                  <a:lnTo>
                    <a:pt x="73461" y="697883"/>
                  </a:lnTo>
                  <a:lnTo>
                    <a:pt x="57996" y="761678"/>
                  </a:lnTo>
                  <a:lnTo>
                    <a:pt x="38664" y="761678"/>
                  </a:lnTo>
                  <a:lnTo>
                    <a:pt x="19332" y="792609"/>
                  </a:lnTo>
                  <a:lnTo>
                    <a:pt x="9666" y="827407"/>
                  </a:lnTo>
                  <a:lnTo>
                    <a:pt x="1933" y="839006"/>
                  </a:lnTo>
                  <a:lnTo>
                    <a:pt x="23198" y="856405"/>
                  </a:lnTo>
                  <a:lnTo>
                    <a:pt x="0" y="895068"/>
                  </a:lnTo>
                  <a:lnTo>
                    <a:pt x="0" y="962730"/>
                  </a:lnTo>
                  <a:lnTo>
                    <a:pt x="11599" y="995594"/>
                  </a:lnTo>
                  <a:lnTo>
                    <a:pt x="13532" y="1024592"/>
                  </a:lnTo>
                  <a:lnTo>
                    <a:pt x="19332" y="1043924"/>
                  </a:lnTo>
                  <a:lnTo>
                    <a:pt x="42530" y="1065189"/>
                  </a:lnTo>
                  <a:lnTo>
                    <a:pt x="69595" y="1096120"/>
                  </a:lnTo>
                  <a:lnTo>
                    <a:pt x="104392" y="1111586"/>
                  </a:lnTo>
                  <a:lnTo>
                    <a:pt x="115991" y="1076789"/>
                  </a:lnTo>
                  <a:lnTo>
                    <a:pt x="139190" y="1057457"/>
                  </a:lnTo>
                  <a:lnTo>
                    <a:pt x="179786" y="1036192"/>
                  </a:lnTo>
                  <a:lnTo>
                    <a:pt x="123724" y="1030392"/>
                  </a:lnTo>
                  <a:lnTo>
                    <a:pt x="92793" y="1024592"/>
                  </a:lnTo>
                  <a:lnTo>
                    <a:pt x="81194" y="1011060"/>
                  </a:lnTo>
                  <a:cubicBezTo>
                    <a:pt x="74942" y="994387"/>
                    <a:pt x="86993" y="1001100"/>
                    <a:pt x="86993" y="991728"/>
                  </a:cubicBezTo>
                  <a:lnTo>
                    <a:pt x="79261" y="974330"/>
                  </a:lnTo>
                  <a:lnTo>
                    <a:pt x="57996" y="935665"/>
                  </a:lnTo>
                  <a:lnTo>
                    <a:pt x="75394" y="893135"/>
                  </a:lnTo>
                  <a:lnTo>
                    <a:pt x="79261" y="846739"/>
                  </a:lnTo>
                  <a:cubicBezTo>
                    <a:pt x="79905" y="826118"/>
                    <a:pt x="101815" y="832561"/>
                    <a:pt x="102459" y="811940"/>
                  </a:cubicBezTo>
                  <a:cubicBezTo>
                    <a:pt x="103103" y="796475"/>
                    <a:pt x="103748" y="781010"/>
                    <a:pt x="104392" y="765545"/>
                  </a:cubicBezTo>
                  <a:lnTo>
                    <a:pt x="94726" y="752012"/>
                  </a:lnTo>
                  <a:lnTo>
                    <a:pt x="90860" y="730747"/>
                  </a:lnTo>
                  <a:lnTo>
                    <a:pt x="98593" y="695949"/>
                  </a:lnTo>
                  <a:lnTo>
                    <a:pt x="110192" y="643753"/>
                  </a:lnTo>
                  <a:lnTo>
                    <a:pt x="108259" y="626355"/>
                  </a:lnTo>
                  <a:lnTo>
                    <a:pt x="102459" y="597357"/>
                  </a:lnTo>
                  <a:lnTo>
                    <a:pt x="115991" y="574159"/>
                  </a:lnTo>
                  <a:lnTo>
                    <a:pt x="115991" y="527762"/>
                  </a:lnTo>
                  <a:lnTo>
                    <a:pt x="123724" y="487165"/>
                  </a:lnTo>
                  <a:lnTo>
                    <a:pt x="141123" y="444635"/>
                  </a:lnTo>
                  <a:lnTo>
                    <a:pt x="137256" y="371173"/>
                  </a:lnTo>
                  <a:lnTo>
                    <a:pt x="146922" y="342175"/>
                  </a:lnTo>
                  <a:cubicBezTo>
                    <a:pt x="140671" y="325503"/>
                    <a:pt x="141123" y="332215"/>
                    <a:pt x="141123" y="322844"/>
                  </a:cubicBezTo>
                  <a:lnTo>
                    <a:pt x="139190" y="311244"/>
                  </a:lnTo>
                  <a:cubicBezTo>
                    <a:pt x="141123" y="305445"/>
                    <a:pt x="142638" y="299489"/>
                    <a:pt x="144989" y="293846"/>
                  </a:cubicBezTo>
                  <a:cubicBezTo>
                    <a:pt x="145883" y="291701"/>
                    <a:pt x="147817" y="290124"/>
                    <a:pt x="148856" y="288046"/>
                  </a:cubicBezTo>
                  <a:cubicBezTo>
                    <a:pt x="153299" y="279159"/>
                    <a:pt x="148354" y="284681"/>
                    <a:pt x="152722" y="280313"/>
                  </a:cubicBezTo>
                  <a:lnTo>
                    <a:pt x="156588" y="270647"/>
                  </a:lnTo>
                  <a:lnTo>
                    <a:pt x="160455" y="253249"/>
                  </a:lnTo>
                  <a:lnTo>
                    <a:pt x="172054" y="231983"/>
                  </a:lnTo>
                  <a:cubicBezTo>
                    <a:pt x="174200" y="212663"/>
                    <a:pt x="173987" y="220420"/>
                    <a:pt x="173987" y="208785"/>
                  </a:cubicBezTo>
                  <a:lnTo>
                    <a:pt x="170121" y="177854"/>
                  </a:lnTo>
                  <a:lnTo>
                    <a:pt x="193319" y="162389"/>
                  </a:lnTo>
                  <a:lnTo>
                    <a:pt x="202985" y="131457"/>
                  </a:lnTo>
                  <a:lnTo>
                    <a:pt x="187520" y="112125"/>
                  </a:lnTo>
                  <a:lnTo>
                    <a:pt x="168188" y="61863"/>
                  </a:lnTo>
                  <a:lnTo>
                    <a:pt x="177854" y="38664"/>
                  </a:lnTo>
                  <a:lnTo>
                    <a:pt x="143056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2" name="Freeform 235">
              <a:extLst>
                <a:ext uri="{FF2B5EF4-FFF2-40B4-BE49-F238E27FC236}">
                  <a16:creationId xmlns:a16="http://schemas.microsoft.com/office/drawing/2014/main" id="{485978F1-CCE4-421D-92FC-D8F47DB56370}"/>
                </a:ext>
              </a:extLst>
            </p:cNvPr>
            <p:cNvSpPr/>
            <p:nvPr/>
          </p:nvSpPr>
          <p:spPr>
            <a:xfrm>
              <a:off x="2942420" y="5685319"/>
              <a:ext cx="139938" cy="89743"/>
            </a:xfrm>
            <a:custGeom>
              <a:avLst/>
              <a:gdLst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57996 w 185586"/>
                <a:gd name="connsiteY14" fmla="*/ 40597 h 117924"/>
                <a:gd name="connsiteX15" fmla="*/ 0 w 185586"/>
                <a:gd name="connsiteY15" fmla="*/ 15465 h 117924"/>
                <a:gd name="connsiteX0" fmla="*/ 0 w 185586"/>
                <a:gd name="connsiteY0" fmla="*/ 15465 h 117924"/>
                <a:gd name="connsiteX1" fmla="*/ 42530 w 185586"/>
                <a:gd name="connsiteY1" fmla="*/ 63795 h 117924"/>
                <a:gd name="connsiteX2" fmla="*/ 98593 w 185586"/>
                <a:gd name="connsiteY2" fmla="*/ 100526 h 117924"/>
                <a:gd name="connsiteX3" fmla="*/ 158522 w 185586"/>
                <a:gd name="connsiteY3" fmla="*/ 117924 h 117924"/>
                <a:gd name="connsiteX4" fmla="*/ 177854 w 185586"/>
                <a:gd name="connsiteY4" fmla="*/ 110192 h 117924"/>
                <a:gd name="connsiteX5" fmla="*/ 185586 w 185586"/>
                <a:gd name="connsiteY5" fmla="*/ 90860 h 117924"/>
                <a:gd name="connsiteX6" fmla="*/ 162388 w 185586"/>
                <a:gd name="connsiteY6" fmla="*/ 86993 h 117924"/>
                <a:gd name="connsiteX7" fmla="*/ 150789 w 185586"/>
                <a:gd name="connsiteY7" fmla="*/ 69595 h 117924"/>
                <a:gd name="connsiteX8" fmla="*/ 154655 w 185586"/>
                <a:gd name="connsiteY8" fmla="*/ 28997 h 117924"/>
                <a:gd name="connsiteX9" fmla="*/ 146923 w 185586"/>
                <a:gd name="connsiteY9" fmla="*/ 5799 h 117924"/>
                <a:gd name="connsiteX10" fmla="*/ 131457 w 185586"/>
                <a:gd name="connsiteY10" fmla="*/ 0 h 117924"/>
                <a:gd name="connsiteX11" fmla="*/ 115992 w 185586"/>
                <a:gd name="connsiteY11" fmla="*/ 21265 h 117924"/>
                <a:gd name="connsiteX12" fmla="*/ 106326 w 185586"/>
                <a:gd name="connsiteY12" fmla="*/ 48329 h 117924"/>
                <a:gd name="connsiteX13" fmla="*/ 77328 w 185586"/>
                <a:gd name="connsiteY13" fmla="*/ 59929 h 117924"/>
                <a:gd name="connsiteX14" fmla="*/ 46396 w 185586"/>
                <a:gd name="connsiteY14" fmla="*/ 40597 h 117924"/>
                <a:gd name="connsiteX15" fmla="*/ 0 w 185586"/>
                <a:gd name="connsiteY15" fmla="*/ 15465 h 117924"/>
                <a:gd name="connsiteX0" fmla="*/ 0 w 177853"/>
                <a:gd name="connsiteY0" fmla="*/ 3866 h 117924"/>
                <a:gd name="connsiteX1" fmla="*/ 34797 w 177853"/>
                <a:gd name="connsiteY1" fmla="*/ 63795 h 117924"/>
                <a:gd name="connsiteX2" fmla="*/ 90860 w 177853"/>
                <a:gd name="connsiteY2" fmla="*/ 100526 h 117924"/>
                <a:gd name="connsiteX3" fmla="*/ 150789 w 177853"/>
                <a:gd name="connsiteY3" fmla="*/ 117924 h 117924"/>
                <a:gd name="connsiteX4" fmla="*/ 170121 w 177853"/>
                <a:gd name="connsiteY4" fmla="*/ 110192 h 117924"/>
                <a:gd name="connsiteX5" fmla="*/ 177853 w 177853"/>
                <a:gd name="connsiteY5" fmla="*/ 90860 h 117924"/>
                <a:gd name="connsiteX6" fmla="*/ 154655 w 177853"/>
                <a:gd name="connsiteY6" fmla="*/ 86993 h 117924"/>
                <a:gd name="connsiteX7" fmla="*/ 143056 w 177853"/>
                <a:gd name="connsiteY7" fmla="*/ 69595 h 117924"/>
                <a:gd name="connsiteX8" fmla="*/ 146922 w 177853"/>
                <a:gd name="connsiteY8" fmla="*/ 28997 h 117924"/>
                <a:gd name="connsiteX9" fmla="*/ 139190 w 177853"/>
                <a:gd name="connsiteY9" fmla="*/ 5799 h 117924"/>
                <a:gd name="connsiteX10" fmla="*/ 123724 w 177853"/>
                <a:gd name="connsiteY10" fmla="*/ 0 h 117924"/>
                <a:gd name="connsiteX11" fmla="*/ 108259 w 177853"/>
                <a:gd name="connsiteY11" fmla="*/ 21265 h 117924"/>
                <a:gd name="connsiteX12" fmla="*/ 98593 w 177853"/>
                <a:gd name="connsiteY12" fmla="*/ 48329 h 117924"/>
                <a:gd name="connsiteX13" fmla="*/ 69595 w 177853"/>
                <a:gd name="connsiteY13" fmla="*/ 59929 h 117924"/>
                <a:gd name="connsiteX14" fmla="*/ 38663 w 177853"/>
                <a:gd name="connsiteY14" fmla="*/ 40597 h 117924"/>
                <a:gd name="connsiteX15" fmla="*/ 0 w 177853"/>
                <a:gd name="connsiteY15" fmla="*/ 3866 h 117924"/>
                <a:gd name="connsiteX0" fmla="*/ 0 w 177853"/>
                <a:gd name="connsiteY0" fmla="*/ 0 h 114058"/>
                <a:gd name="connsiteX1" fmla="*/ 34797 w 177853"/>
                <a:gd name="connsiteY1" fmla="*/ 59929 h 114058"/>
                <a:gd name="connsiteX2" fmla="*/ 90860 w 177853"/>
                <a:gd name="connsiteY2" fmla="*/ 96660 h 114058"/>
                <a:gd name="connsiteX3" fmla="*/ 150789 w 177853"/>
                <a:gd name="connsiteY3" fmla="*/ 114058 h 114058"/>
                <a:gd name="connsiteX4" fmla="*/ 170121 w 177853"/>
                <a:gd name="connsiteY4" fmla="*/ 106326 h 114058"/>
                <a:gd name="connsiteX5" fmla="*/ 177853 w 177853"/>
                <a:gd name="connsiteY5" fmla="*/ 86994 h 114058"/>
                <a:gd name="connsiteX6" fmla="*/ 154655 w 177853"/>
                <a:gd name="connsiteY6" fmla="*/ 83127 h 114058"/>
                <a:gd name="connsiteX7" fmla="*/ 143056 w 177853"/>
                <a:gd name="connsiteY7" fmla="*/ 65729 h 114058"/>
                <a:gd name="connsiteX8" fmla="*/ 146922 w 177853"/>
                <a:gd name="connsiteY8" fmla="*/ 25131 h 114058"/>
                <a:gd name="connsiteX9" fmla="*/ 139190 w 177853"/>
                <a:gd name="connsiteY9" fmla="*/ 1933 h 114058"/>
                <a:gd name="connsiteX10" fmla="*/ 131456 w 177853"/>
                <a:gd name="connsiteY10" fmla="*/ 0 h 114058"/>
                <a:gd name="connsiteX11" fmla="*/ 108259 w 177853"/>
                <a:gd name="connsiteY11" fmla="*/ 17399 h 114058"/>
                <a:gd name="connsiteX12" fmla="*/ 98593 w 177853"/>
                <a:gd name="connsiteY12" fmla="*/ 44463 h 114058"/>
                <a:gd name="connsiteX13" fmla="*/ 69595 w 177853"/>
                <a:gd name="connsiteY13" fmla="*/ 56063 h 114058"/>
                <a:gd name="connsiteX14" fmla="*/ 38663 w 177853"/>
                <a:gd name="connsiteY14" fmla="*/ 36731 h 114058"/>
                <a:gd name="connsiteX15" fmla="*/ 0 w 177853"/>
                <a:gd name="connsiteY15" fmla="*/ 0 h 1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7853" h="114058">
                  <a:moveTo>
                    <a:pt x="0" y="0"/>
                  </a:moveTo>
                  <a:lnTo>
                    <a:pt x="34797" y="59929"/>
                  </a:lnTo>
                  <a:lnTo>
                    <a:pt x="90860" y="96660"/>
                  </a:lnTo>
                  <a:lnTo>
                    <a:pt x="150789" y="114058"/>
                  </a:lnTo>
                  <a:lnTo>
                    <a:pt x="170121" y="106326"/>
                  </a:lnTo>
                  <a:lnTo>
                    <a:pt x="177853" y="86994"/>
                  </a:lnTo>
                  <a:lnTo>
                    <a:pt x="154655" y="83127"/>
                  </a:lnTo>
                  <a:lnTo>
                    <a:pt x="143056" y="65729"/>
                  </a:lnTo>
                  <a:lnTo>
                    <a:pt x="146922" y="25131"/>
                  </a:lnTo>
                  <a:lnTo>
                    <a:pt x="139190" y="1933"/>
                  </a:lnTo>
                  <a:lnTo>
                    <a:pt x="131456" y="0"/>
                  </a:lnTo>
                  <a:lnTo>
                    <a:pt x="108259" y="17399"/>
                  </a:lnTo>
                  <a:lnTo>
                    <a:pt x="98593" y="44463"/>
                  </a:lnTo>
                  <a:lnTo>
                    <a:pt x="69595" y="56063"/>
                  </a:lnTo>
                  <a:lnTo>
                    <a:pt x="38663" y="367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3" name="Freeform 236">
              <a:extLst>
                <a:ext uri="{FF2B5EF4-FFF2-40B4-BE49-F238E27FC236}">
                  <a16:creationId xmlns:a16="http://schemas.microsoft.com/office/drawing/2014/main" id="{B99ADD96-D083-4A8B-ADC5-EAF0D6591F24}"/>
                </a:ext>
              </a:extLst>
            </p:cNvPr>
            <p:cNvSpPr/>
            <p:nvPr/>
          </p:nvSpPr>
          <p:spPr>
            <a:xfrm>
              <a:off x="3067130" y="5671810"/>
              <a:ext cx="71490" cy="76053"/>
            </a:xfrm>
            <a:custGeom>
              <a:avLst/>
              <a:gdLst>
                <a:gd name="connsiteX0" fmla="*/ 10319 w 95380"/>
                <a:gd name="connsiteY0" fmla="*/ 0 h 104392"/>
                <a:gd name="connsiteX1" fmla="*/ 10319 w 95380"/>
                <a:gd name="connsiteY1" fmla="*/ 0 h 104392"/>
                <a:gd name="connsiteX2" fmla="*/ 10319 w 95380"/>
                <a:gd name="connsiteY2" fmla="*/ 88927 h 104392"/>
                <a:gd name="connsiteX3" fmla="*/ 19985 w 95380"/>
                <a:gd name="connsiteY3" fmla="*/ 90860 h 104392"/>
                <a:gd name="connsiteX4" fmla="*/ 29651 w 95380"/>
                <a:gd name="connsiteY4" fmla="*/ 88927 h 104392"/>
                <a:gd name="connsiteX5" fmla="*/ 35451 w 95380"/>
                <a:gd name="connsiteY5" fmla="*/ 86993 h 104392"/>
                <a:gd name="connsiteX6" fmla="*/ 45117 w 95380"/>
                <a:gd name="connsiteY6" fmla="*/ 88927 h 104392"/>
                <a:gd name="connsiteX7" fmla="*/ 52849 w 95380"/>
                <a:gd name="connsiteY7" fmla="*/ 98593 h 104392"/>
                <a:gd name="connsiteX8" fmla="*/ 58649 w 95380"/>
                <a:gd name="connsiteY8" fmla="*/ 100526 h 104392"/>
                <a:gd name="connsiteX9" fmla="*/ 64449 w 95380"/>
                <a:gd name="connsiteY9" fmla="*/ 104392 h 104392"/>
                <a:gd name="connsiteX10" fmla="*/ 83781 w 95380"/>
                <a:gd name="connsiteY10" fmla="*/ 100526 h 104392"/>
                <a:gd name="connsiteX11" fmla="*/ 93446 w 95380"/>
                <a:gd name="connsiteY11" fmla="*/ 94726 h 104392"/>
                <a:gd name="connsiteX12" fmla="*/ 95380 w 95380"/>
                <a:gd name="connsiteY12" fmla="*/ 88927 h 104392"/>
                <a:gd name="connsiteX13" fmla="*/ 74115 w 95380"/>
                <a:gd name="connsiteY13" fmla="*/ 79261 h 104392"/>
                <a:gd name="connsiteX14" fmla="*/ 70248 w 95380"/>
                <a:gd name="connsiteY14" fmla="*/ 75394 h 104392"/>
                <a:gd name="connsiteX15" fmla="*/ 64449 w 95380"/>
                <a:gd name="connsiteY15" fmla="*/ 71528 h 104392"/>
                <a:gd name="connsiteX16" fmla="*/ 54783 w 95380"/>
                <a:gd name="connsiteY16" fmla="*/ 63795 h 104392"/>
                <a:gd name="connsiteX17" fmla="*/ 47050 w 95380"/>
                <a:gd name="connsiteY17" fmla="*/ 56062 h 104392"/>
                <a:gd name="connsiteX18" fmla="*/ 43183 w 95380"/>
                <a:gd name="connsiteY18" fmla="*/ 52196 h 104392"/>
                <a:gd name="connsiteX19" fmla="*/ 31584 w 95380"/>
                <a:gd name="connsiteY19" fmla="*/ 44463 h 104392"/>
                <a:gd name="connsiteX20" fmla="*/ 21918 w 95380"/>
                <a:gd name="connsiteY20" fmla="*/ 36730 h 104392"/>
                <a:gd name="connsiteX21" fmla="*/ 16119 w 95380"/>
                <a:gd name="connsiteY21" fmla="*/ 23198 h 104392"/>
                <a:gd name="connsiteX22" fmla="*/ 12252 w 95380"/>
                <a:gd name="connsiteY22" fmla="*/ 17399 h 104392"/>
                <a:gd name="connsiteX23" fmla="*/ 10319 w 95380"/>
                <a:gd name="connsiteY23" fmla="*/ 11599 h 104392"/>
                <a:gd name="connsiteX24" fmla="*/ 4520 w 95380"/>
                <a:gd name="connsiteY24" fmla="*/ 7733 h 104392"/>
                <a:gd name="connsiteX25" fmla="*/ 10319 w 95380"/>
                <a:gd name="connsiteY25" fmla="*/ 0 h 104392"/>
                <a:gd name="connsiteX0" fmla="*/ 3096 w 93956"/>
                <a:gd name="connsiteY0" fmla="*/ 12507 h 109166"/>
                <a:gd name="connsiteX1" fmla="*/ 8895 w 93956"/>
                <a:gd name="connsiteY1" fmla="*/ 4774 h 109166"/>
                <a:gd name="connsiteX2" fmla="*/ 8895 w 93956"/>
                <a:gd name="connsiteY2" fmla="*/ 93701 h 109166"/>
                <a:gd name="connsiteX3" fmla="*/ 18561 w 93956"/>
                <a:gd name="connsiteY3" fmla="*/ 95634 h 109166"/>
                <a:gd name="connsiteX4" fmla="*/ 28227 w 93956"/>
                <a:gd name="connsiteY4" fmla="*/ 93701 h 109166"/>
                <a:gd name="connsiteX5" fmla="*/ 34027 w 93956"/>
                <a:gd name="connsiteY5" fmla="*/ 91767 h 109166"/>
                <a:gd name="connsiteX6" fmla="*/ 43693 w 93956"/>
                <a:gd name="connsiteY6" fmla="*/ 93701 h 109166"/>
                <a:gd name="connsiteX7" fmla="*/ 51425 w 93956"/>
                <a:gd name="connsiteY7" fmla="*/ 103367 h 109166"/>
                <a:gd name="connsiteX8" fmla="*/ 57225 w 93956"/>
                <a:gd name="connsiteY8" fmla="*/ 105300 h 109166"/>
                <a:gd name="connsiteX9" fmla="*/ 63025 w 93956"/>
                <a:gd name="connsiteY9" fmla="*/ 109166 h 109166"/>
                <a:gd name="connsiteX10" fmla="*/ 82357 w 93956"/>
                <a:gd name="connsiteY10" fmla="*/ 105300 h 109166"/>
                <a:gd name="connsiteX11" fmla="*/ 92022 w 93956"/>
                <a:gd name="connsiteY11" fmla="*/ 99500 h 109166"/>
                <a:gd name="connsiteX12" fmla="*/ 93956 w 93956"/>
                <a:gd name="connsiteY12" fmla="*/ 93701 h 109166"/>
                <a:gd name="connsiteX13" fmla="*/ 72691 w 93956"/>
                <a:gd name="connsiteY13" fmla="*/ 84035 h 109166"/>
                <a:gd name="connsiteX14" fmla="*/ 68824 w 93956"/>
                <a:gd name="connsiteY14" fmla="*/ 80168 h 109166"/>
                <a:gd name="connsiteX15" fmla="*/ 63025 w 93956"/>
                <a:gd name="connsiteY15" fmla="*/ 76302 h 109166"/>
                <a:gd name="connsiteX16" fmla="*/ 53359 w 93956"/>
                <a:gd name="connsiteY16" fmla="*/ 68569 h 109166"/>
                <a:gd name="connsiteX17" fmla="*/ 45626 w 93956"/>
                <a:gd name="connsiteY17" fmla="*/ 60836 h 109166"/>
                <a:gd name="connsiteX18" fmla="*/ 41759 w 93956"/>
                <a:gd name="connsiteY18" fmla="*/ 56970 h 109166"/>
                <a:gd name="connsiteX19" fmla="*/ 30160 w 93956"/>
                <a:gd name="connsiteY19" fmla="*/ 49237 h 109166"/>
                <a:gd name="connsiteX20" fmla="*/ 20494 w 93956"/>
                <a:gd name="connsiteY20" fmla="*/ 41504 h 109166"/>
                <a:gd name="connsiteX21" fmla="*/ 14695 w 93956"/>
                <a:gd name="connsiteY21" fmla="*/ 27972 h 109166"/>
                <a:gd name="connsiteX22" fmla="*/ 10828 w 93956"/>
                <a:gd name="connsiteY22" fmla="*/ 22173 h 109166"/>
                <a:gd name="connsiteX23" fmla="*/ 8895 w 93956"/>
                <a:gd name="connsiteY23" fmla="*/ 16373 h 109166"/>
                <a:gd name="connsiteX24" fmla="*/ 3096 w 93956"/>
                <a:gd name="connsiteY24" fmla="*/ 12507 h 109166"/>
                <a:gd name="connsiteX0" fmla="*/ 0 w 90860"/>
                <a:gd name="connsiteY0" fmla="*/ 12507 h 109166"/>
                <a:gd name="connsiteX1" fmla="*/ 5799 w 90860"/>
                <a:gd name="connsiteY1" fmla="*/ 4774 h 109166"/>
                <a:gd name="connsiteX2" fmla="*/ 5799 w 90860"/>
                <a:gd name="connsiteY2" fmla="*/ 93701 h 109166"/>
                <a:gd name="connsiteX3" fmla="*/ 15465 w 90860"/>
                <a:gd name="connsiteY3" fmla="*/ 95634 h 109166"/>
                <a:gd name="connsiteX4" fmla="*/ 25131 w 90860"/>
                <a:gd name="connsiteY4" fmla="*/ 93701 h 109166"/>
                <a:gd name="connsiteX5" fmla="*/ 30931 w 90860"/>
                <a:gd name="connsiteY5" fmla="*/ 91767 h 109166"/>
                <a:gd name="connsiteX6" fmla="*/ 40597 w 90860"/>
                <a:gd name="connsiteY6" fmla="*/ 93701 h 109166"/>
                <a:gd name="connsiteX7" fmla="*/ 48329 w 90860"/>
                <a:gd name="connsiteY7" fmla="*/ 103367 h 109166"/>
                <a:gd name="connsiteX8" fmla="*/ 54129 w 90860"/>
                <a:gd name="connsiteY8" fmla="*/ 105300 h 109166"/>
                <a:gd name="connsiteX9" fmla="*/ 59929 w 90860"/>
                <a:gd name="connsiteY9" fmla="*/ 109166 h 109166"/>
                <a:gd name="connsiteX10" fmla="*/ 79261 w 90860"/>
                <a:gd name="connsiteY10" fmla="*/ 105300 h 109166"/>
                <a:gd name="connsiteX11" fmla="*/ 88926 w 90860"/>
                <a:gd name="connsiteY11" fmla="*/ 99500 h 109166"/>
                <a:gd name="connsiteX12" fmla="*/ 90860 w 90860"/>
                <a:gd name="connsiteY12" fmla="*/ 93701 h 109166"/>
                <a:gd name="connsiteX13" fmla="*/ 69595 w 90860"/>
                <a:gd name="connsiteY13" fmla="*/ 84035 h 109166"/>
                <a:gd name="connsiteX14" fmla="*/ 65728 w 90860"/>
                <a:gd name="connsiteY14" fmla="*/ 80168 h 109166"/>
                <a:gd name="connsiteX15" fmla="*/ 59929 w 90860"/>
                <a:gd name="connsiteY15" fmla="*/ 76302 h 109166"/>
                <a:gd name="connsiteX16" fmla="*/ 50263 w 90860"/>
                <a:gd name="connsiteY16" fmla="*/ 68569 h 109166"/>
                <a:gd name="connsiteX17" fmla="*/ 42530 w 90860"/>
                <a:gd name="connsiteY17" fmla="*/ 60836 h 109166"/>
                <a:gd name="connsiteX18" fmla="*/ 38663 w 90860"/>
                <a:gd name="connsiteY18" fmla="*/ 56970 h 109166"/>
                <a:gd name="connsiteX19" fmla="*/ 27064 w 90860"/>
                <a:gd name="connsiteY19" fmla="*/ 49237 h 109166"/>
                <a:gd name="connsiteX20" fmla="*/ 17398 w 90860"/>
                <a:gd name="connsiteY20" fmla="*/ 41504 h 109166"/>
                <a:gd name="connsiteX21" fmla="*/ 11599 w 90860"/>
                <a:gd name="connsiteY21" fmla="*/ 27972 h 109166"/>
                <a:gd name="connsiteX22" fmla="*/ 7732 w 90860"/>
                <a:gd name="connsiteY22" fmla="*/ 22173 h 109166"/>
                <a:gd name="connsiteX23" fmla="*/ 5799 w 90860"/>
                <a:gd name="connsiteY23" fmla="*/ 16373 h 109166"/>
                <a:gd name="connsiteX24" fmla="*/ 0 w 90860"/>
                <a:gd name="connsiteY24" fmla="*/ 12507 h 109166"/>
                <a:gd name="connsiteX0" fmla="*/ 0 w 90860"/>
                <a:gd name="connsiteY0" fmla="*/ 0 h 96659"/>
                <a:gd name="connsiteX1" fmla="*/ 5799 w 90860"/>
                <a:gd name="connsiteY1" fmla="*/ 81194 h 96659"/>
                <a:gd name="connsiteX2" fmla="*/ 15465 w 90860"/>
                <a:gd name="connsiteY2" fmla="*/ 83127 h 96659"/>
                <a:gd name="connsiteX3" fmla="*/ 25131 w 90860"/>
                <a:gd name="connsiteY3" fmla="*/ 81194 h 96659"/>
                <a:gd name="connsiteX4" fmla="*/ 30931 w 90860"/>
                <a:gd name="connsiteY4" fmla="*/ 79260 h 96659"/>
                <a:gd name="connsiteX5" fmla="*/ 40597 w 90860"/>
                <a:gd name="connsiteY5" fmla="*/ 81194 h 96659"/>
                <a:gd name="connsiteX6" fmla="*/ 48329 w 90860"/>
                <a:gd name="connsiteY6" fmla="*/ 90860 h 96659"/>
                <a:gd name="connsiteX7" fmla="*/ 54129 w 90860"/>
                <a:gd name="connsiteY7" fmla="*/ 92793 h 96659"/>
                <a:gd name="connsiteX8" fmla="*/ 59929 w 90860"/>
                <a:gd name="connsiteY8" fmla="*/ 96659 h 96659"/>
                <a:gd name="connsiteX9" fmla="*/ 79261 w 90860"/>
                <a:gd name="connsiteY9" fmla="*/ 92793 h 96659"/>
                <a:gd name="connsiteX10" fmla="*/ 88926 w 90860"/>
                <a:gd name="connsiteY10" fmla="*/ 86993 h 96659"/>
                <a:gd name="connsiteX11" fmla="*/ 90860 w 90860"/>
                <a:gd name="connsiteY11" fmla="*/ 81194 h 96659"/>
                <a:gd name="connsiteX12" fmla="*/ 69595 w 90860"/>
                <a:gd name="connsiteY12" fmla="*/ 71528 h 96659"/>
                <a:gd name="connsiteX13" fmla="*/ 65728 w 90860"/>
                <a:gd name="connsiteY13" fmla="*/ 67661 h 96659"/>
                <a:gd name="connsiteX14" fmla="*/ 59929 w 90860"/>
                <a:gd name="connsiteY14" fmla="*/ 63795 h 96659"/>
                <a:gd name="connsiteX15" fmla="*/ 50263 w 90860"/>
                <a:gd name="connsiteY15" fmla="*/ 56062 h 96659"/>
                <a:gd name="connsiteX16" fmla="*/ 42530 w 90860"/>
                <a:gd name="connsiteY16" fmla="*/ 48329 h 96659"/>
                <a:gd name="connsiteX17" fmla="*/ 38663 w 90860"/>
                <a:gd name="connsiteY17" fmla="*/ 44463 h 96659"/>
                <a:gd name="connsiteX18" fmla="*/ 27064 w 90860"/>
                <a:gd name="connsiteY18" fmla="*/ 36730 h 96659"/>
                <a:gd name="connsiteX19" fmla="*/ 17398 w 90860"/>
                <a:gd name="connsiteY19" fmla="*/ 28997 h 96659"/>
                <a:gd name="connsiteX20" fmla="*/ 11599 w 90860"/>
                <a:gd name="connsiteY20" fmla="*/ 15465 h 96659"/>
                <a:gd name="connsiteX21" fmla="*/ 7732 w 90860"/>
                <a:gd name="connsiteY21" fmla="*/ 9666 h 96659"/>
                <a:gd name="connsiteX22" fmla="*/ 5799 w 90860"/>
                <a:gd name="connsiteY22" fmla="*/ 3866 h 96659"/>
                <a:gd name="connsiteX23" fmla="*/ 0 w 90860"/>
                <a:gd name="connsiteY23" fmla="*/ 0 h 9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0860" h="96659">
                  <a:moveTo>
                    <a:pt x="0" y="0"/>
                  </a:moveTo>
                  <a:cubicBezTo>
                    <a:pt x="0" y="12888"/>
                    <a:pt x="3222" y="67340"/>
                    <a:pt x="5799" y="81194"/>
                  </a:cubicBezTo>
                  <a:cubicBezTo>
                    <a:pt x="8377" y="95049"/>
                    <a:pt x="12243" y="82483"/>
                    <a:pt x="15465" y="83127"/>
                  </a:cubicBezTo>
                  <a:cubicBezTo>
                    <a:pt x="18687" y="82483"/>
                    <a:pt x="21943" y="81991"/>
                    <a:pt x="25131" y="81194"/>
                  </a:cubicBezTo>
                  <a:cubicBezTo>
                    <a:pt x="27108" y="80700"/>
                    <a:pt x="28893" y="79260"/>
                    <a:pt x="30931" y="79260"/>
                  </a:cubicBezTo>
                  <a:cubicBezTo>
                    <a:pt x="34217" y="79260"/>
                    <a:pt x="37375" y="80549"/>
                    <a:pt x="40597" y="81194"/>
                  </a:cubicBezTo>
                  <a:cubicBezTo>
                    <a:pt x="42352" y="83826"/>
                    <a:pt x="45270" y="89025"/>
                    <a:pt x="48329" y="90860"/>
                  </a:cubicBezTo>
                  <a:cubicBezTo>
                    <a:pt x="50076" y="91909"/>
                    <a:pt x="52306" y="91882"/>
                    <a:pt x="54129" y="92793"/>
                  </a:cubicBezTo>
                  <a:cubicBezTo>
                    <a:pt x="56207" y="93832"/>
                    <a:pt x="57996" y="95370"/>
                    <a:pt x="59929" y="96659"/>
                  </a:cubicBezTo>
                  <a:cubicBezTo>
                    <a:pt x="62272" y="96324"/>
                    <a:pt x="75045" y="95323"/>
                    <a:pt x="79261" y="92793"/>
                  </a:cubicBezTo>
                  <a:cubicBezTo>
                    <a:pt x="92531" y="84831"/>
                    <a:pt x="72496" y="92470"/>
                    <a:pt x="88926" y="86993"/>
                  </a:cubicBezTo>
                  <a:cubicBezTo>
                    <a:pt x="89571" y="85060"/>
                    <a:pt x="90860" y="83232"/>
                    <a:pt x="90860" y="81194"/>
                  </a:cubicBezTo>
                  <a:cubicBezTo>
                    <a:pt x="90860" y="67529"/>
                    <a:pt x="83027" y="72871"/>
                    <a:pt x="69595" y="71528"/>
                  </a:cubicBezTo>
                  <a:cubicBezTo>
                    <a:pt x="68306" y="70239"/>
                    <a:pt x="67151" y="68800"/>
                    <a:pt x="65728" y="67661"/>
                  </a:cubicBezTo>
                  <a:cubicBezTo>
                    <a:pt x="63914" y="66210"/>
                    <a:pt x="61572" y="65438"/>
                    <a:pt x="59929" y="63795"/>
                  </a:cubicBezTo>
                  <a:cubicBezTo>
                    <a:pt x="51185" y="55051"/>
                    <a:pt x="61552" y="59825"/>
                    <a:pt x="50263" y="56062"/>
                  </a:cubicBezTo>
                  <a:lnTo>
                    <a:pt x="42530" y="48329"/>
                  </a:lnTo>
                  <a:cubicBezTo>
                    <a:pt x="41241" y="47040"/>
                    <a:pt x="40180" y="45474"/>
                    <a:pt x="38663" y="44463"/>
                  </a:cubicBezTo>
                  <a:lnTo>
                    <a:pt x="27064" y="36730"/>
                  </a:lnTo>
                  <a:cubicBezTo>
                    <a:pt x="23961" y="34661"/>
                    <a:pt x="19602" y="32303"/>
                    <a:pt x="17398" y="28997"/>
                  </a:cubicBezTo>
                  <a:cubicBezTo>
                    <a:pt x="9349" y="16925"/>
                    <a:pt x="16757" y="25779"/>
                    <a:pt x="11599" y="15465"/>
                  </a:cubicBezTo>
                  <a:cubicBezTo>
                    <a:pt x="10560" y="13387"/>
                    <a:pt x="9021" y="11599"/>
                    <a:pt x="7732" y="9666"/>
                  </a:cubicBezTo>
                  <a:cubicBezTo>
                    <a:pt x="7088" y="7733"/>
                    <a:pt x="7072" y="5457"/>
                    <a:pt x="5799" y="3866"/>
                  </a:cubicBezTo>
                  <a:cubicBezTo>
                    <a:pt x="4348" y="2052"/>
                    <a:pt x="1039" y="2078"/>
                    <a:pt x="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4" name="Freeform 237">
              <a:extLst>
                <a:ext uri="{FF2B5EF4-FFF2-40B4-BE49-F238E27FC236}">
                  <a16:creationId xmlns:a16="http://schemas.microsoft.com/office/drawing/2014/main" id="{718723BE-D297-425E-A90D-4966E232A840}"/>
                </a:ext>
              </a:extLst>
            </p:cNvPr>
            <p:cNvSpPr/>
            <p:nvPr/>
          </p:nvSpPr>
          <p:spPr>
            <a:xfrm>
              <a:off x="1430640" y="3154162"/>
              <a:ext cx="45928" cy="36748"/>
            </a:xfrm>
            <a:custGeom>
              <a:avLst/>
              <a:gdLst>
                <a:gd name="connsiteX0" fmla="*/ 39329 w 58372"/>
                <a:gd name="connsiteY0" fmla="*/ 24581 h 46704"/>
                <a:gd name="connsiteX1" fmla="*/ 39329 w 58372"/>
                <a:gd name="connsiteY1" fmla="*/ 24581 h 46704"/>
                <a:gd name="connsiteX2" fmla="*/ 27038 w 58372"/>
                <a:gd name="connsiteY2" fmla="*/ 41787 h 46704"/>
                <a:gd name="connsiteX3" fmla="*/ 12290 w 58372"/>
                <a:gd name="connsiteY3" fmla="*/ 46704 h 46704"/>
                <a:gd name="connsiteX4" fmla="*/ 7374 w 58372"/>
                <a:gd name="connsiteY4" fmla="*/ 41787 h 46704"/>
                <a:gd name="connsiteX5" fmla="*/ 4916 w 58372"/>
                <a:gd name="connsiteY5" fmla="*/ 34413 h 46704"/>
                <a:gd name="connsiteX6" fmla="*/ 0 w 58372"/>
                <a:gd name="connsiteY6" fmla="*/ 27039 h 46704"/>
                <a:gd name="connsiteX7" fmla="*/ 7374 w 58372"/>
                <a:gd name="connsiteY7" fmla="*/ 12291 h 46704"/>
                <a:gd name="connsiteX8" fmla="*/ 31955 w 58372"/>
                <a:gd name="connsiteY8" fmla="*/ 4916 h 46704"/>
                <a:gd name="connsiteX9" fmla="*/ 46703 w 58372"/>
                <a:gd name="connsiteY9" fmla="*/ 0 h 46704"/>
                <a:gd name="connsiteX10" fmla="*/ 56535 w 58372"/>
                <a:gd name="connsiteY10" fmla="*/ 2458 h 46704"/>
                <a:gd name="connsiteX11" fmla="*/ 46703 w 58372"/>
                <a:gd name="connsiteY11" fmla="*/ 22123 h 46704"/>
                <a:gd name="connsiteX12" fmla="*/ 39329 w 58372"/>
                <a:gd name="connsiteY12" fmla="*/ 24581 h 46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372" h="46704">
                  <a:moveTo>
                    <a:pt x="39329" y="24581"/>
                  </a:moveTo>
                  <a:lnTo>
                    <a:pt x="39329" y="24581"/>
                  </a:lnTo>
                  <a:cubicBezTo>
                    <a:pt x="35232" y="30316"/>
                    <a:pt x="32493" y="37324"/>
                    <a:pt x="27038" y="41787"/>
                  </a:cubicBezTo>
                  <a:cubicBezTo>
                    <a:pt x="23027" y="45068"/>
                    <a:pt x="12290" y="46704"/>
                    <a:pt x="12290" y="46704"/>
                  </a:cubicBezTo>
                  <a:cubicBezTo>
                    <a:pt x="10651" y="45065"/>
                    <a:pt x="8566" y="43774"/>
                    <a:pt x="7374" y="41787"/>
                  </a:cubicBezTo>
                  <a:cubicBezTo>
                    <a:pt x="6041" y="39565"/>
                    <a:pt x="6075" y="36730"/>
                    <a:pt x="4916" y="34413"/>
                  </a:cubicBezTo>
                  <a:cubicBezTo>
                    <a:pt x="3595" y="31771"/>
                    <a:pt x="1639" y="29497"/>
                    <a:pt x="0" y="27039"/>
                  </a:cubicBezTo>
                  <a:cubicBezTo>
                    <a:pt x="1339" y="23021"/>
                    <a:pt x="3361" y="14799"/>
                    <a:pt x="7374" y="12291"/>
                  </a:cubicBezTo>
                  <a:cubicBezTo>
                    <a:pt x="12726" y="8946"/>
                    <a:pt x="25310" y="6909"/>
                    <a:pt x="31955" y="4916"/>
                  </a:cubicBezTo>
                  <a:cubicBezTo>
                    <a:pt x="36918" y="3427"/>
                    <a:pt x="46703" y="0"/>
                    <a:pt x="46703" y="0"/>
                  </a:cubicBezTo>
                  <a:cubicBezTo>
                    <a:pt x="49980" y="819"/>
                    <a:pt x="55204" y="-647"/>
                    <a:pt x="56535" y="2458"/>
                  </a:cubicBezTo>
                  <a:cubicBezTo>
                    <a:pt x="62361" y="16053"/>
                    <a:pt x="53026" y="16854"/>
                    <a:pt x="46703" y="22123"/>
                  </a:cubicBezTo>
                  <a:cubicBezTo>
                    <a:pt x="33699" y="32960"/>
                    <a:pt x="40558" y="24171"/>
                    <a:pt x="39329" y="24581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95" name="Group 238">
              <a:extLst>
                <a:ext uri="{FF2B5EF4-FFF2-40B4-BE49-F238E27FC236}">
                  <a16:creationId xmlns:a16="http://schemas.microsoft.com/office/drawing/2014/main" id="{5B896F81-1DBD-4B57-9A11-D7B2EE1333D5}"/>
                </a:ext>
              </a:extLst>
            </p:cNvPr>
            <p:cNvGrpSpPr/>
            <p:nvPr/>
          </p:nvGrpSpPr>
          <p:grpSpPr>
            <a:xfrm>
              <a:off x="1175001" y="2593114"/>
              <a:ext cx="1910267" cy="1516254"/>
              <a:chOff x="251520" y="2340652"/>
              <a:chExt cx="2427836" cy="1927068"/>
            </a:xfrm>
            <a:grpFill/>
          </p:grpSpPr>
          <p:sp>
            <p:nvSpPr>
              <p:cNvPr id="293" name="Freeform 336">
                <a:extLst>
                  <a:ext uri="{FF2B5EF4-FFF2-40B4-BE49-F238E27FC236}">
                    <a16:creationId xmlns:a16="http://schemas.microsoft.com/office/drawing/2014/main" id="{F3DF1919-3DBF-461E-AD1C-49D2CF8B8361}"/>
                  </a:ext>
                </a:extLst>
              </p:cNvPr>
              <p:cNvSpPr/>
              <p:nvPr/>
            </p:nvSpPr>
            <p:spPr>
              <a:xfrm>
                <a:off x="1289221" y="3381634"/>
                <a:ext cx="1390135" cy="781444"/>
              </a:xfrm>
              <a:custGeom>
                <a:avLst/>
                <a:gdLst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84205 w 1390135"/>
                  <a:gd name="connsiteY15" fmla="*/ 531341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25162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23102 w 1390135"/>
                  <a:gd name="connsiteY25" fmla="*/ 621957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44611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08221 w 1390135"/>
                  <a:gd name="connsiteY107" fmla="*/ 61784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41189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24697 w 1390135"/>
                  <a:gd name="connsiteY106" fmla="*/ 74141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1009135 w 1390135"/>
                  <a:gd name="connsiteY102" fmla="*/ 105032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5908 w 1390135"/>
                  <a:gd name="connsiteY101" fmla="*/ 131805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33848 w 1390135"/>
                  <a:gd name="connsiteY101" fmla="*/ 117389 h 739346"/>
                  <a:gd name="connsiteX102" fmla="*/ 998837 w 1390135"/>
                  <a:gd name="connsiteY102" fmla="*/ 119448 h 739346"/>
                  <a:gd name="connsiteX103" fmla="*/ 994719 w 1390135"/>
                  <a:gd name="connsiteY103" fmla="*/ 94735 h 739346"/>
                  <a:gd name="connsiteX104" fmla="*/ 984421 w 1390135"/>
                  <a:gd name="connsiteY104" fmla="*/ 92676 h 739346"/>
                  <a:gd name="connsiteX105" fmla="*/ 978243 w 1390135"/>
                  <a:gd name="connsiteY105" fmla="*/ 90616 h 739346"/>
                  <a:gd name="connsiteX106" fmla="*/ 949410 w 1390135"/>
                  <a:gd name="connsiteY106" fmla="*/ 53547 h 739346"/>
                  <a:gd name="connsiteX107" fmla="*/ 924697 w 1390135"/>
                  <a:gd name="connsiteY107" fmla="*/ 28832 h 739346"/>
                  <a:gd name="connsiteX108" fmla="*/ 879389 w 1390135"/>
                  <a:gd name="connsiteY108" fmla="*/ 24714 h 739346"/>
                  <a:gd name="connsiteX109" fmla="*/ 860854 w 1390135"/>
                  <a:gd name="connsiteY109" fmla="*/ 39130 h 739346"/>
                  <a:gd name="connsiteX110" fmla="*/ 854675 w 1390135"/>
                  <a:gd name="connsiteY110" fmla="*/ 41189 h 739346"/>
                  <a:gd name="connsiteX111" fmla="*/ 850556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29962 w 1390135"/>
                  <a:gd name="connsiteY113" fmla="*/ 39130 h 739346"/>
                  <a:gd name="connsiteX114" fmla="*/ 821724 w 1390135"/>
                  <a:gd name="connsiteY114" fmla="*/ 35011 h 739346"/>
                  <a:gd name="connsiteX115" fmla="*/ 788773 w 1390135"/>
                  <a:gd name="connsiteY115" fmla="*/ 24714 h 739346"/>
                  <a:gd name="connsiteX116" fmla="*/ 755821 w 1390135"/>
                  <a:gd name="connsiteY116" fmla="*/ 24714 h 739346"/>
                  <a:gd name="connsiteX117" fmla="*/ 706394 w 1390135"/>
                  <a:gd name="connsiteY117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35908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992659 w 1390135"/>
                  <a:gd name="connsiteY46" fmla="*/ 61783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6502 w 1390135"/>
                  <a:gd name="connsiteY49" fmla="*/ 722870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39346"/>
                  <a:gd name="connsiteX1" fmla="*/ 49427 w 1390135"/>
                  <a:gd name="connsiteY1" fmla="*/ 0 h 739346"/>
                  <a:gd name="connsiteX2" fmla="*/ 53546 w 1390135"/>
                  <a:gd name="connsiteY2" fmla="*/ 78259 h 739346"/>
                  <a:gd name="connsiteX3" fmla="*/ 8237 w 1390135"/>
                  <a:gd name="connsiteY3" fmla="*/ 39130 h 739346"/>
                  <a:gd name="connsiteX4" fmla="*/ 18535 w 1390135"/>
                  <a:gd name="connsiteY4" fmla="*/ 115330 h 739346"/>
                  <a:gd name="connsiteX5" fmla="*/ 16475 w 1390135"/>
                  <a:gd name="connsiteY5" fmla="*/ 189470 h 739346"/>
                  <a:gd name="connsiteX6" fmla="*/ 0 w 1390135"/>
                  <a:gd name="connsiteY6" fmla="*/ 216243 h 739346"/>
                  <a:gd name="connsiteX7" fmla="*/ 16475 w 1390135"/>
                  <a:gd name="connsiteY7" fmla="*/ 267730 h 739346"/>
                  <a:gd name="connsiteX8" fmla="*/ 8237 w 1390135"/>
                  <a:gd name="connsiteY8" fmla="*/ 333632 h 739346"/>
                  <a:gd name="connsiteX9" fmla="*/ 51486 w 1390135"/>
                  <a:gd name="connsiteY9" fmla="*/ 383059 h 739346"/>
                  <a:gd name="connsiteX10" fmla="*/ 102973 w 1390135"/>
                  <a:gd name="connsiteY10" fmla="*/ 444843 h 739346"/>
                  <a:gd name="connsiteX11" fmla="*/ 98854 w 1390135"/>
                  <a:gd name="connsiteY11" fmla="*/ 483973 h 739346"/>
                  <a:gd name="connsiteX12" fmla="*/ 137983 w 1390135"/>
                  <a:gd name="connsiteY12" fmla="*/ 483973 h 739346"/>
                  <a:gd name="connsiteX13" fmla="*/ 191529 w 1390135"/>
                  <a:gd name="connsiteY13" fmla="*/ 539578 h 739346"/>
                  <a:gd name="connsiteX14" fmla="*/ 236837 w 1390135"/>
                  <a:gd name="connsiteY14" fmla="*/ 531341 h 739346"/>
                  <a:gd name="connsiteX15" fmla="*/ 271848 w 1390135"/>
                  <a:gd name="connsiteY15" fmla="*/ 551935 h 739346"/>
                  <a:gd name="connsiteX16" fmla="*/ 306859 w 1390135"/>
                  <a:gd name="connsiteY16" fmla="*/ 558114 h 739346"/>
                  <a:gd name="connsiteX17" fmla="*/ 329513 w 1390135"/>
                  <a:gd name="connsiteY17" fmla="*/ 572530 h 739346"/>
                  <a:gd name="connsiteX18" fmla="*/ 360405 w 1390135"/>
                  <a:gd name="connsiteY18" fmla="*/ 568411 h 739346"/>
                  <a:gd name="connsiteX19" fmla="*/ 383059 w 1390135"/>
                  <a:gd name="connsiteY19" fmla="*/ 558114 h 739346"/>
                  <a:gd name="connsiteX20" fmla="*/ 395416 w 1390135"/>
                  <a:gd name="connsiteY20" fmla="*/ 560173 h 739346"/>
                  <a:gd name="connsiteX21" fmla="*/ 422189 w 1390135"/>
                  <a:gd name="connsiteY21" fmla="*/ 551935 h 739346"/>
                  <a:gd name="connsiteX22" fmla="*/ 448962 w 1390135"/>
                  <a:gd name="connsiteY22" fmla="*/ 568411 h 739346"/>
                  <a:gd name="connsiteX23" fmla="*/ 475735 w 1390135"/>
                  <a:gd name="connsiteY23" fmla="*/ 589005 h 739346"/>
                  <a:gd name="connsiteX24" fmla="*/ 492210 w 1390135"/>
                  <a:gd name="connsiteY24" fmla="*/ 607541 h 739346"/>
                  <a:gd name="connsiteX25" fmla="*/ 512805 w 1390135"/>
                  <a:gd name="connsiteY25" fmla="*/ 636373 h 739346"/>
                  <a:gd name="connsiteX26" fmla="*/ 539578 w 1390135"/>
                  <a:gd name="connsiteY26" fmla="*/ 615778 h 739346"/>
                  <a:gd name="connsiteX27" fmla="*/ 558113 w 1390135"/>
                  <a:gd name="connsiteY27" fmla="*/ 613719 h 739346"/>
                  <a:gd name="connsiteX28" fmla="*/ 576648 w 1390135"/>
                  <a:gd name="connsiteY28" fmla="*/ 626076 h 739346"/>
                  <a:gd name="connsiteX29" fmla="*/ 595183 w 1390135"/>
                  <a:gd name="connsiteY29" fmla="*/ 656968 h 739346"/>
                  <a:gd name="connsiteX30" fmla="*/ 609600 w 1390135"/>
                  <a:gd name="connsiteY30" fmla="*/ 673443 h 739346"/>
                  <a:gd name="connsiteX31" fmla="*/ 615778 w 1390135"/>
                  <a:gd name="connsiteY31" fmla="*/ 689919 h 739346"/>
                  <a:gd name="connsiteX32" fmla="*/ 636373 w 1390135"/>
                  <a:gd name="connsiteY32" fmla="*/ 702276 h 739346"/>
                  <a:gd name="connsiteX33" fmla="*/ 659027 w 1390135"/>
                  <a:gd name="connsiteY33" fmla="*/ 718751 h 739346"/>
                  <a:gd name="connsiteX34" fmla="*/ 671383 w 1390135"/>
                  <a:gd name="connsiteY34" fmla="*/ 667265 h 739346"/>
                  <a:gd name="connsiteX35" fmla="*/ 710513 w 1390135"/>
                  <a:gd name="connsiteY35" fmla="*/ 632254 h 739346"/>
                  <a:gd name="connsiteX36" fmla="*/ 737286 w 1390135"/>
                  <a:gd name="connsiteY36" fmla="*/ 615778 h 739346"/>
                  <a:gd name="connsiteX37" fmla="*/ 774356 w 1390135"/>
                  <a:gd name="connsiteY37" fmla="*/ 615778 h 739346"/>
                  <a:gd name="connsiteX38" fmla="*/ 827902 w 1390135"/>
                  <a:gd name="connsiteY38" fmla="*/ 615778 h 739346"/>
                  <a:gd name="connsiteX39" fmla="*/ 856735 w 1390135"/>
                  <a:gd name="connsiteY39" fmla="*/ 624016 h 739346"/>
                  <a:gd name="connsiteX40" fmla="*/ 860854 w 1390135"/>
                  <a:gd name="connsiteY40" fmla="*/ 624016 h 739346"/>
                  <a:gd name="connsiteX41" fmla="*/ 867032 w 1390135"/>
                  <a:gd name="connsiteY41" fmla="*/ 582827 h 739346"/>
                  <a:gd name="connsiteX42" fmla="*/ 897924 w 1390135"/>
                  <a:gd name="connsiteY42" fmla="*/ 584887 h 739346"/>
                  <a:gd name="connsiteX43" fmla="*/ 914400 w 1390135"/>
                  <a:gd name="connsiteY43" fmla="*/ 591065 h 739346"/>
                  <a:gd name="connsiteX44" fmla="*/ 955589 w 1390135"/>
                  <a:gd name="connsiteY44" fmla="*/ 603422 h 739346"/>
                  <a:gd name="connsiteX45" fmla="*/ 976183 w 1390135"/>
                  <a:gd name="connsiteY45" fmla="*/ 617838 h 739346"/>
                  <a:gd name="connsiteX46" fmla="*/ 1005016 w 1390135"/>
                  <a:gd name="connsiteY46" fmla="*/ 615778 h 739346"/>
                  <a:gd name="connsiteX47" fmla="*/ 1021492 w 1390135"/>
                  <a:gd name="connsiteY47" fmla="*/ 654908 h 739346"/>
                  <a:gd name="connsiteX48" fmla="*/ 1029729 w 1390135"/>
                  <a:gd name="connsiteY48" fmla="*/ 683741 h 739346"/>
                  <a:gd name="connsiteX49" fmla="*/ 1050324 w 1390135"/>
                  <a:gd name="connsiteY49" fmla="*/ 718751 h 739346"/>
                  <a:gd name="connsiteX50" fmla="*/ 1075037 w 1390135"/>
                  <a:gd name="connsiteY50" fmla="*/ 739346 h 739346"/>
                  <a:gd name="connsiteX51" fmla="*/ 1079156 w 1390135"/>
                  <a:gd name="connsiteY51" fmla="*/ 704335 h 739346"/>
                  <a:gd name="connsiteX52" fmla="*/ 1064740 w 1390135"/>
                  <a:gd name="connsiteY52" fmla="*/ 665205 h 739346"/>
                  <a:gd name="connsiteX53" fmla="*/ 1056502 w 1390135"/>
                  <a:gd name="connsiteY53" fmla="*/ 634314 h 739346"/>
                  <a:gd name="connsiteX54" fmla="*/ 1050324 w 1390135"/>
                  <a:gd name="connsiteY54" fmla="*/ 580768 h 739346"/>
                  <a:gd name="connsiteX55" fmla="*/ 1054443 w 1390135"/>
                  <a:gd name="connsiteY55" fmla="*/ 549876 h 739346"/>
                  <a:gd name="connsiteX56" fmla="*/ 1089454 w 1390135"/>
                  <a:gd name="connsiteY56" fmla="*/ 518984 h 739346"/>
                  <a:gd name="connsiteX57" fmla="*/ 1107989 w 1390135"/>
                  <a:gd name="connsiteY57" fmla="*/ 496330 h 739346"/>
                  <a:gd name="connsiteX58" fmla="*/ 1134762 w 1390135"/>
                  <a:gd name="connsiteY58" fmla="*/ 486032 h 739346"/>
                  <a:gd name="connsiteX59" fmla="*/ 1153297 w 1390135"/>
                  <a:gd name="connsiteY59" fmla="*/ 473676 h 739346"/>
                  <a:gd name="connsiteX60" fmla="*/ 1194486 w 1390135"/>
                  <a:gd name="connsiteY60" fmla="*/ 446903 h 739346"/>
                  <a:gd name="connsiteX61" fmla="*/ 1182129 w 1390135"/>
                  <a:gd name="connsiteY61" fmla="*/ 407773 h 739346"/>
                  <a:gd name="connsiteX62" fmla="*/ 1169773 w 1390135"/>
                  <a:gd name="connsiteY62" fmla="*/ 352168 h 739346"/>
                  <a:gd name="connsiteX63" fmla="*/ 1196546 w 1390135"/>
                  <a:gd name="connsiteY63" fmla="*/ 378941 h 739346"/>
                  <a:gd name="connsiteX64" fmla="*/ 1204783 w 1390135"/>
                  <a:gd name="connsiteY64" fmla="*/ 358346 h 739346"/>
                  <a:gd name="connsiteX65" fmla="*/ 1194486 w 1390135"/>
                  <a:gd name="connsiteY65" fmla="*/ 315097 h 739346"/>
                  <a:gd name="connsiteX66" fmla="*/ 1215081 w 1390135"/>
                  <a:gd name="connsiteY66" fmla="*/ 339811 h 739346"/>
                  <a:gd name="connsiteX67" fmla="*/ 1231556 w 1390135"/>
                  <a:gd name="connsiteY67" fmla="*/ 286265 h 739346"/>
                  <a:gd name="connsiteX68" fmla="*/ 1231556 w 1390135"/>
                  <a:gd name="connsiteY68" fmla="*/ 286265 h 739346"/>
                  <a:gd name="connsiteX69" fmla="*/ 1258329 w 1390135"/>
                  <a:gd name="connsiteY69" fmla="*/ 267730 h 739346"/>
                  <a:gd name="connsiteX70" fmla="*/ 1289221 w 1390135"/>
                  <a:gd name="connsiteY70" fmla="*/ 267730 h 739346"/>
                  <a:gd name="connsiteX71" fmla="*/ 1315994 w 1390135"/>
                  <a:gd name="connsiteY71" fmla="*/ 261551 h 739346"/>
                  <a:gd name="connsiteX72" fmla="*/ 1336589 w 1390135"/>
                  <a:gd name="connsiteY72" fmla="*/ 247135 h 739346"/>
                  <a:gd name="connsiteX73" fmla="*/ 1315994 w 1390135"/>
                  <a:gd name="connsiteY73" fmla="*/ 245076 h 739346"/>
                  <a:gd name="connsiteX74" fmla="*/ 1307756 w 1390135"/>
                  <a:gd name="connsiteY74" fmla="*/ 232719 h 739346"/>
                  <a:gd name="connsiteX75" fmla="*/ 1311875 w 1390135"/>
                  <a:gd name="connsiteY75" fmla="*/ 210065 h 739346"/>
                  <a:gd name="connsiteX76" fmla="*/ 1336589 w 1390135"/>
                  <a:gd name="connsiteY76" fmla="*/ 183292 h 739346"/>
                  <a:gd name="connsiteX77" fmla="*/ 1381897 w 1390135"/>
                  <a:gd name="connsiteY77" fmla="*/ 160638 h 739346"/>
                  <a:gd name="connsiteX78" fmla="*/ 1390135 w 1390135"/>
                  <a:gd name="connsiteY78" fmla="*/ 150341 h 739346"/>
                  <a:gd name="connsiteX79" fmla="*/ 1379837 w 1390135"/>
                  <a:gd name="connsiteY79" fmla="*/ 123568 h 739346"/>
                  <a:gd name="connsiteX80" fmla="*/ 1383956 w 1390135"/>
                  <a:gd name="connsiteY80" fmla="*/ 92676 h 739346"/>
                  <a:gd name="connsiteX81" fmla="*/ 1377778 w 1390135"/>
                  <a:gd name="connsiteY81" fmla="*/ 76200 h 739346"/>
                  <a:gd name="connsiteX82" fmla="*/ 1369540 w 1390135"/>
                  <a:gd name="connsiteY82" fmla="*/ 59724 h 739346"/>
                  <a:gd name="connsiteX83" fmla="*/ 1342767 w 1390135"/>
                  <a:gd name="connsiteY83" fmla="*/ 67962 h 739346"/>
                  <a:gd name="connsiteX84" fmla="*/ 1328351 w 1390135"/>
                  <a:gd name="connsiteY84" fmla="*/ 82378 h 739346"/>
                  <a:gd name="connsiteX85" fmla="*/ 1320113 w 1390135"/>
                  <a:gd name="connsiteY85" fmla="*/ 107092 h 739346"/>
                  <a:gd name="connsiteX86" fmla="*/ 1303637 w 1390135"/>
                  <a:gd name="connsiteY86" fmla="*/ 127687 h 739346"/>
                  <a:gd name="connsiteX87" fmla="*/ 1245973 w 1390135"/>
                  <a:gd name="connsiteY87" fmla="*/ 146222 h 739346"/>
                  <a:gd name="connsiteX88" fmla="*/ 1204783 w 1390135"/>
                  <a:gd name="connsiteY88" fmla="*/ 148281 h 739346"/>
                  <a:gd name="connsiteX89" fmla="*/ 1192427 w 1390135"/>
                  <a:gd name="connsiteY89" fmla="*/ 162697 h 739346"/>
                  <a:gd name="connsiteX90" fmla="*/ 1171832 w 1390135"/>
                  <a:gd name="connsiteY90" fmla="*/ 177114 h 739346"/>
                  <a:gd name="connsiteX91" fmla="*/ 1155356 w 1390135"/>
                  <a:gd name="connsiteY91" fmla="*/ 185351 h 739346"/>
                  <a:gd name="connsiteX92" fmla="*/ 1143000 w 1390135"/>
                  <a:gd name="connsiteY92" fmla="*/ 191530 h 739346"/>
                  <a:gd name="connsiteX93" fmla="*/ 1110048 w 1390135"/>
                  <a:gd name="connsiteY93" fmla="*/ 191530 h 739346"/>
                  <a:gd name="connsiteX94" fmla="*/ 1089454 w 1390135"/>
                  <a:gd name="connsiteY94" fmla="*/ 214184 h 739346"/>
                  <a:gd name="connsiteX95" fmla="*/ 1064740 w 1390135"/>
                  <a:gd name="connsiteY95" fmla="*/ 234778 h 739346"/>
                  <a:gd name="connsiteX96" fmla="*/ 1011194 w 1390135"/>
                  <a:gd name="connsiteY96" fmla="*/ 253314 h 739346"/>
                  <a:gd name="connsiteX97" fmla="*/ 1011194 w 1390135"/>
                  <a:gd name="connsiteY97" fmla="*/ 238897 h 739346"/>
                  <a:gd name="connsiteX98" fmla="*/ 1029729 w 1390135"/>
                  <a:gd name="connsiteY98" fmla="*/ 212124 h 739346"/>
                  <a:gd name="connsiteX99" fmla="*/ 1019433 w 1390135"/>
                  <a:gd name="connsiteY99" fmla="*/ 179173 h 739346"/>
                  <a:gd name="connsiteX100" fmla="*/ 1037967 w 1390135"/>
                  <a:gd name="connsiteY100" fmla="*/ 152400 h 739346"/>
                  <a:gd name="connsiteX101" fmla="*/ 1013254 w 1390135"/>
                  <a:gd name="connsiteY101" fmla="*/ 142103 h 739346"/>
                  <a:gd name="connsiteX102" fmla="*/ 1033848 w 1390135"/>
                  <a:gd name="connsiteY102" fmla="*/ 117389 h 739346"/>
                  <a:gd name="connsiteX103" fmla="*/ 998837 w 1390135"/>
                  <a:gd name="connsiteY103" fmla="*/ 119448 h 739346"/>
                  <a:gd name="connsiteX104" fmla="*/ 994719 w 1390135"/>
                  <a:gd name="connsiteY104" fmla="*/ 94735 h 739346"/>
                  <a:gd name="connsiteX105" fmla="*/ 984421 w 1390135"/>
                  <a:gd name="connsiteY105" fmla="*/ 92676 h 739346"/>
                  <a:gd name="connsiteX106" fmla="*/ 978243 w 1390135"/>
                  <a:gd name="connsiteY106" fmla="*/ 90616 h 739346"/>
                  <a:gd name="connsiteX107" fmla="*/ 949410 w 1390135"/>
                  <a:gd name="connsiteY107" fmla="*/ 53547 h 739346"/>
                  <a:gd name="connsiteX108" fmla="*/ 924697 w 1390135"/>
                  <a:gd name="connsiteY108" fmla="*/ 28832 h 739346"/>
                  <a:gd name="connsiteX109" fmla="*/ 879389 w 1390135"/>
                  <a:gd name="connsiteY109" fmla="*/ 24714 h 739346"/>
                  <a:gd name="connsiteX110" fmla="*/ 860854 w 1390135"/>
                  <a:gd name="connsiteY110" fmla="*/ 39130 h 739346"/>
                  <a:gd name="connsiteX111" fmla="*/ 854675 w 1390135"/>
                  <a:gd name="connsiteY111" fmla="*/ 41189 h 739346"/>
                  <a:gd name="connsiteX112" fmla="*/ 850556 w 1390135"/>
                  <a:gd name="connsiteY112" fmla="*/ 41189 h 739346"/>
                  <a:gd name="connsiteX113" fmla="*/ 850556 w 1390135"/>
                  <a:gd name="connsiteY113" fmla="*/ 41189 h 739346"/>
                  <a:gd name="connsiteX114" fmla="*/ 829962 w 1390135"/>
                  <a:gd name="connsiteY114" fmla="*/ 39130 h 739346"/>
                  <a:gd name="connsiteX115" fmla="*/ 821724 w 1390135"/>
                  <a:gd name="connsiteY115" fmla="*/ 35011 h 739346"/>
                  <a:gd name="connsiteX116" fmla="*/ 788773 w 1390135"/>
                  <a:gd name="connsiteY116" fmla="*/ 24714 h 739346"/>
                  <a:gd name="connsiteX117" fmla="*/ 755821 w 1390135"/>
                  <a:gd name="connsiteY117" fmla="*/ 24714 h 739346"/>
                  <a:gd name="connsiteX118" fmla="*/ 706394 w 1390135"/>
                  <a:gd name="connsiteY118" fmla="*/ 2059 h 739346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75037 w 1390135"/>
                  <a:gd name="connsiteY50" fmla="*/ 739346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64740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60854 w 1390135"/>
                  <a:gd name="connsiteY40" fmla="*/ 62401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059 h 757881"/>
                  <a:gd name="connsiteX1" fmla="*/ 49427 w 1390135"/>
                  <a:gd name="connsiteY1" fmla="*/ 0 h 757881"/>
                  <a:gd name="connsiteX2" fmla="*/ 53546 w 1390135"/>
                  <a:gd name="connsiteY2" fmla="*/ 78259 h 757881"/>
                  <a:gd name="connsiteX3" fmla="*/ 8237 w 1390135"/>
                  <a:gd name="connsiteY3" fmla="*/ 39130 h 757881"/>
                  <a:gd name="connsiteX4" fmla="*/ 18535 w 1390135"/>
                  <a:gd name="connsiteY4" fmla="*/ 115330 h 757881"/>
                  <a:gd name="connsiteX5" fmla="*/ 16475 w 1390135"/>
                  <a:gd name="connsiteY5" fmla="*/ 189470 h 757881"/>
                  <a:gd name="connsiteX6" fmla="*/ 0 w 1390135"/>
                  <a:gd name="connsiteY6" fmla="*/ 216243 h 757881"/>
                  <a:gd name="connsiteX7" fmla="*/ 16475 w 1390135"/>
                  <a:gd name="connsiteY7" fmla="*/ 267730 h 757881"/>
                  <a:gd name="connsiteX8" fmla="*/ 8237 w 1390135"/>
                  <a:gd name="connsiteY8" fmla="*/ 333632 h 757881"/>
                  <a:gd name="connsiteX9" fmla="*/ 51486 w 1390135"/>
                  <a:gd name="connsiteY9" fmla="*/ 383059 h 757881"/>
                  <a:gd name="connsiteX10" fmla="*/ 102973 w 1390135"/>
                  <a:gd name="connsiteY10" fmla="*/ 444843 h 757881"/>
                  <a:gd name="connsiteX11" fmla="*/ 98854 w 1390135"/>
                  <a:gd name="connsiteY11" fmla="*/ 483973 h 757881"/>
                  <a:gd name="connsiteX12" fmla="*/ 137983 w 1390135"/>
                  <a:gd name="connsiteY12" fmla="*/ 483973 h 757881"/>
                  <a:gd name="connsiteX13" fmla="*/ 191529 w 1390135"/>
                  <a:gd name="connsiteY13" fmla="*/ 539578 h 757881"/>
                  <a:gd name="connsiteX14" fmla="*/ 236837 w 1390135"/>
                  <a:gd name="connsiteY14" fmla="*/ 531341 h 757881"/>
                  <a:gd name="connsiteX15" fmla="*/ 271848 w 1390135"/>
                  <a:gd name="connsiteY15" fmla="*/ 551935 h 757881"/>
                  <a:gd name="connsiteX16" fmla="*/ 306859 w 1390135"/>
                  <a:gd name="connsiteY16" fmla="*/ 558114 h 757881"/>
                  <a:gd name="connsiteX17" fmla="*/ 329513 w 1390135"/>
                  <a:gd name="connsiteY17" fmla="*/ 572530 h 757881"/>
                  <a:gd name="connsiteX18" fmla="*/ 360405 w 1390135"/>
                  <a:gd name="connsiteY18" fmla="*/ 568411 h 757881"/>
                  <a:gd name="connsiteX19" fmla="*/ 383059 w 1390135"/>
                  <a:gd name="connsiteY19" fmla="*/ 558114 h 757881"/>
                  <a:gd name="connsiteX20" fmla="*/ 395416 w 1390135"/>
                  <a:gd name="connsiteY20" fmla="*/ 560173 h 757881"/>
                  <a:gd name="connsiteX21" fmla="*/ 422189 w 1390135"/>
                  <a:gd name="connsiteY21" fmla="*/ 551935 h 757881"/>
                  <a:gd name="connsiteX22" fmla="*/ 448962 w 1390135"/>
                  <a:gd name="connsiteY22" fmla="*/ 568411 h 757881"/>
                  <a:gd name="connsiteX23" fmla="*/ 475735 w 1390135"/>
                  <a:gd name="connsiteY23" fmla="*/ 589005 h 757881"/>
                  <a:gd name="connsiteX24" fmla="*/ 492210 w 1390135"/>
                  <a:gd name="connsiteY24" fmla="*/ 607541 h 757881"/>
                  <a:gd name="connsiteX25" fmla="*/ 512805 w 1390135"/>
                  <a:gd name="connsiteY25" fmla="*/ 636373 h 757881"/>
                  <a:gd name="connsiteX26" fmla="*/ 539578 w 1390135"/>
                  <a:gd name="connsiteY26" fmla="*/ 615778 h 757881"/>
                  <a:gd name="connsiteX27" fmla="*/ 558113 w 1390135"/>
                  <a:gd name="connsiteY27" fmla="*/ 613719 h 757881"/>
                  <a:gd name="connsiteX28" fmla="*/ 576648 w 1390135"/>
                  <a:gd name="connsiteY28" fmla="*/ 626076 h 757881"/>
                  <a:gd name="connsiteX29" fmla="*/ 595183 w 1390135"/>
                  <a:gd name="connsiteY29" fmla="*/ 656968 h 757881"/>
                  <a:gd name="connsiteX30" fmla="*/ 609600 w 1390135"/>
                  <a:gd name="connsiteY30" fmla="*/ 673443 h 757881"/>
                  <a:gd name="connsiteX31" fmla="*/ 615778 w 1390135"/>
                  <a:gd name="connsiteY31" fmla="*/ 689919 h 757881"/>
                  <a:gd name="connsiteX32" fmla="*/ 636373 w 1390135"/>
                  <a:gd name="connsiteY32" fmla="*/ 702276 h 757881"/>
                  <a:gd name="connsiteX33" fmla="*/ 659027 w 1390135"/>
                  <a:gd name="connsiteY33" fmla="*/ 718751 h 757881"/>
                  <a:gd name="connsiteX34" fmla="*/ 671383 w 1390135"/>
                  <a:gd name="connsiteY34" fmla="*/ 667265 h 757881"/>
                  <a:gd name="connsiteX35" fmla="*/ 710513 w 1390135"/>
                  <a:gd name="connsiteY35" fmla="*/ 632254 h 757881"/>
                  <a:gd name="connsiteX36" fmla="*/ 737286 w 1390135"/>
                  <a:gd name="connsiteY36" fmla="*/ 615778 h 757881"/>
                  <a:gd name="connsiteX37" fmla="*/ 774356 w 1390135"/>
                  <a:gd name="connsiteY37" fmla="*/ 615778 h 757881"/>
                  <a:gd name="connsiteX38" fmla="*/ 827902 w 1390135"/>
                  <a:gd name="connsiteY38" fmla="*/ 615778 h 757881"/>
                  <a:gd name="connsiteX39" fmla="*/ 856735 w 1390135"/>
                  <a:gd name="connsiteY39" fmla="*/ 624016 h 757881"/>
                  <a:gd name="connsiteX40" fmla="*/ 881449 w 1390135"/>
                  <a:gd name="connsiteY40" fmla="*/ 626076 h 757881"/>
                  <a:gd name="connsiteX41" fmla="*/ 867032 w 1390135"/>
                  <a:gd name="connsiteY41" fmla="*/ 582827 h 757881"/>
                  <a:gd name="connsiteX42" fmla="*/ 897924 w 1390135"/>
                  <a:gd name="connsiteY42" fmla="*/ 584887 h 757881"/>
                  <a:gd name="connsiteX43" fmla="*/ 914400 w 1390135"/>
                  <a:gd name="connsiteY43" fmla="*/ 591065 h 757881"/>
                  <a:gd name="connsiteX44" fmla="*/ 955589 w 1390135"/>
                  <a:gd name="connsiteY44" fmla="*/ 603422 h 757881"/>
                  <a:gd name="connsiteX45" fmla="*/ 976183 w 1390135"/>
                  <a:gd name="connsiteY45" fmla="*/ 617838 h 757881"/>
                  <a:gd name="connsiteX46" fmla="*/ 1005016 w 1390135"/>
                  <a:gd name="connsiteY46" fmla="*/ 615778 h 757881"/>
                  <a:gd name="connsiteX47" fmla="*/ 1021492 w 1390135"/>
                  <a:gd name="connsiteY47" fmla="*/ 654908 h 757881"/>
                  <a:gd name="connsiteX48" fmla="*/ 1029729 w 1390135"/>
                  <a:gd name="connsiteY48" fmla="*/ 683741 h 757881"/>
                  <a:gd name="connsiteX49" fmla="*/ 1072979 w 1390135"/>
                  <a:gd name="connsiteY49" fmla="*/ 757881 h 757881"/>
                  <a:gd name="connsiteX50" fmla="*/ 1089454 w 1390135"/>
                  <a:gd name="connsiteY50" fmla="*/ 753762 h 757881"/>
                  <a:gd name="connsiteX51" fmla="*/ 1079156 w 1390135"/>
                  <a:gd name="connsiteY51" fmla="*/ 704335 h 757881"/>
                  <a:gd name="connsiteX52" fmla="*/ 1056502 w 1390135"/>
                  <a:gd name="connsiteY52" fmla="*/ 665205 h 757881"/>
                  <a:gd name="connsiteX53" fmla="*/ 1056502 w 1390135"/>
                  <a:gd name="connsiteY53" fmla="*/ 634314 h 757881"/>
                  <a:gd name="connsiteX54" fmla="*/ 1050324 w 1390135"/>
                  <a:gd name="connsiteY54" fmla="*/ 580768 h 757881"/>
                  <a:gd name="connsiteX55" fmla="*/ 1054443 w 1390135"/>
                  <a:gd name="connsiteY55" fmla="*/ 549876 h 757881"/>
                  <a:gd name="connsiteX56" fmla="*/ 1089454 w 1390135"/>
                  <a:gd name="connsiteY56" fmla="*/ 518984 h 757881"/>
                  <a:gd name="connsiteX57" fmla="*/ 1107989 w 1390135"/>
                  <a:gd name="connsiteY57" fmla="*/ 496330 h 757881"/>
                  <a:gd name="connsiteX58" fmla="*/ 1134762 w 1390135"/>
                  <a:gd name="connsiteY58" fmla="*/ 486032 h 757881"/>
                  <a:gd name="connsiteX59" fmla="*/ 1153297 w 1390135"/>
                  <a:gd name="connsiteY59" fmla="*/ 473676 h 757881"/>
                  <a:gd name="connsiteX60" fmla="*/ 1194486 w 1390135"/>
                  <a:gd name="connsiteY60" fmla="*/ 446903 h 757881"/>
                  <a:gd name="connsiteX61" fmla="*/ 1182129 w 1390135"/>
                  <a:gd name="connsiteY61" fmla="*/ 407773 h 757881"/>
                  <a:gd name="connsiteX62" fmla="*/ 1169773 w 1390135"/>
                  <a:gd name="connsiteY62" fmla="*/ 352168 h 757881"/>
                  <a:gd name="connsiteX63" fmla="*/ 1196546 w 1390135"/>
                  <a:gd name="connsiteY63" fmla="*/ 378941 h 757881"/>
                  <a:gd name="connsiteX64" fmla="*/ 1204783 w 1390135"/>
                  <a:gd name="connsiteY64" fmla="*/ 358346 h 757881"/>
                  <a:gd name="connsiteX65" fmla="*/ 1194486 w 1390135"/>
                  <a:gd name="connsiteY65" fmla="*/ 315097 h 757881"/>
                  <a:gd name="connsiteX66" fmla="*/ 1215081 w 1390135"/>
                  <a:gd name="connsiteY66" fmla="*/ 339811 h 757881"/>
                  <a:gd name="connsiteX67" fmla="*/ 1231556 w 1390135"/>
                  <a:gd name="connsiteY67" fmla="*/ 286265 h 757881"/>
                  <a:gd name="connsiteX68" fmla="*/ 1231556 w 1390135"/>
                  <a:gd name="connsiteY68" fmla="*/ 286265 h 757881"/>
                  <a:gd name="connsiteX69" fmla="*/ 1258329 w 1390135"/>
                  <a:gd name="connsiteY69" fmla="*/ 267730 h 757881"/>
                  <a:gd name="connsiteX70" fmla="*/ 1289221 w 1390135"/>
                  <a:gd name="connsiteY70" fmla="*/ 267730 h 757881"/>
                  <a:gd name="connsiteX71" fmla="*/ 1315994 w 1390135"/>
                  <a:gd name="connsiteY71" fmla="*/ 261551 h 757881"/>
                  <a:gd name="connsiteX72" fmla="*/ 1336589 w 1390135"/>
                  <a:gd name="connsiteY72" fmla="*/ 247135 h 757881"/>
                  <a:gd name="connsiteX73" fmla="*/ 1315994 w 1390135"/>
                  <a:gd name="connsiteY73" fmla="*/ 245076 h 757881"/>
                  <a:gd name="connsiteX74" fmla="*/ 1307756 w 1390135"/>
                  <a:gd name="connsiteY74" fmla="*/ 232719 h 757881"/>
                  <a:gd name="connsiteX75" fmla="*/ 1311875 w 1390135"/>
                  <a:gd name="connsiteY75" fmla="*/ 210065 h 757881"/>
                  <a:gd name="connsiteX76" fmla="*/ 1336589 w 1390135"/>
                  <a:gd name="connsiteY76" fmla="*/ 183292 h 757881"/>
                  <a:gd name="connsiteX77" fmla="*/ 1381897 w 1390135"/>
                  <a:gd name="connsiteY77" fmla="*/ 160638 h 757881"/>
                  <a:gd name="connsiteX78" fmla="*/ 1390135 w 1390135"/>
                  <a:gd name="connsiteY78" fmla="*/ 150341 h 757881"/>
                  <a:gd name="connsiteX79" fmla="*/ 1379837 w 1390135"/>
                  <a:gd name="connsiteY79" fmla="*/ 123568 h 757881"/>
                  <a:gd name="connsiteX80" fmla="*/ 1383956 w 1390135"/>
                  <a:gd name="connsiteY80" fmla="*/ 92676 h 757881"/>
                  <a:gd name="connsiteX81" fmla="*/ 1377778 w 1390135"/>
                  <a:gd name="connsiteY81" fmla="*/ 76200 h 757881"/>
                  <a:gd name="connsiteX82" fmla="*/ 1369540 w 1390135"/>
                  <a:gd name="connsiteY82" fmla="*/ 59724 h 757881"/>
                  <a:gd name="connsiteX83" fmla="*/ 1342767 w 1390135"/>
                  <a:gd name="connsiteY83" fmla="*/ 67962 h 757881"/>
                  <a:gd name="connsiteX84" fmla="*/ 1328351 w 1390135"/>
                  <a:gd name="connsiteY84" fmla="*/ 82378 h 757881"/>
                  <a:gd name="connsiteX85" fmla="*/ 1320113 w 1390135"/>
                  <a:gd name="connsiteY85" fmla="*/ 107092 h 757881"/>
                  <a:gd name="connsiteX86" fmla="*/ 1303637 w 1390135"/>
                  <a:gd name="connsiteY86" fmla="*/ 127687 h 757881"/>
                  <a:gd name="connsiteX87" fmla="*/ 1245973 w 1390135"/>
                  <a:gd name="connsiteY87" fmla="*/ 146222 h 757881"/>
                  <a:gd name="connsiteX88" fmla="*/ 1204783 w 1390135"/>
                  <a:gd name="connsiteY88" fmla="*/ 148281 h 757881"/>
                  <a:gd name="connsiteX89" fmla="*/ 1192427 w 1390135"/>
                  <a:gd name="connsiteY89" fmla="*/ 162697 h 757881"/>
                  <a:gd name="connsiteX90" fmla="*/ 1171832 w 1390135"/>
                  <a:gd name="connsiteY90" fmla="*/ 177114 h 757881"/>
                  <a:gd name="connsiteX91" fmla="*/ 1155356 w 1390135"/>
                  <a:gd name="connsiteY91" fmla="*/ 185351 h 757881"/>
                  <a:gd name="connsiteX92" fmla="*/ 1143000 w 1390135"/>
                  <a:gd name="connsiteY92" fmla="*/ 191530 h 757881"/>
                  <a:gd name="connsiteX93" fmla="*/ 1110048 w 1390135"/>
                  <a:gd name="connsiteY93" fmla="*/ 191530 h 757881"/>
                  <a:gd name="connsiteX94" fmla="*/ 1089454 w 1390135"/>
                  <a:gd name="connsiteY94" fmla="*/ 214184 h 757881"/>
                  <a:gd name="connsiteX95" fmla="*/ 1064740 w 1390135"/>
                  <a:gd name="connsiteY95" fmla="*/ 234778 h 757881"/>
                  <a:gd name="connsiteX96" fmla="*/ 1011194 w 1390135"/>
                  <a:gd name="connsiteY96" fmla="*/ 253314 h 757881"/>
                  <a:gd name="connsiteX97" fmla="*/ 1011194 w 1390135"/>
                  <a:gd name="connsiteY97" fmla="*/ 238897 h 757881"/>
                  <a:gd name="connsiteX98" fmla="*/ 1029729 w 1390135"/>
                  <a:gd name="connsiteY98" fmla="*/ 212124 h 757881"/>
                  <a:gd name="connsiteX99" fmla="*/ 1019433 w 1390135"/>
                  <a:gd name="connsiteY99" fmla="*/ 179173 h 757881"/>
                  <a:gd name="connsiteX100" fmla="*/ 1037967 w 1390135"/>
                  <a:gd name="connsiteY100" fmla="*/ 152400 h 757881"/>
                  <a:gd name="connsiteX101" fmla="*/ 1013254 w 1390135"/>
                  <a:gd name="connsiteY101" fmla="*/ 142103 h 757881"/>
                  <a:gd name="connsiteX102" fmla="*/ 1033848 w 1390135"/>
                  <a:gd name="connsiteY102" fmla="*/ 117389 h 757881"/>
                  <a:gd name="connsiteX103" fmla="*/ 998837 w 1390135"/>
                  <a:gd name="connsiteY103" fmla="*/ 119448 h 757881"/>
                  <a:gd name="connsiteX104" fmla="*/ 994719 w 1390135"/>
                  <a:gd name="connsiteY104" fmla="*/ 94735 h 757881"/>
                  <a:gd name="connsiteX105" fmla="*/ 984421 w 1390135"/>
                  <a:gd name="connsiteY105" fmla="*/ 92676 h 757881"/>
                  <a:gd name="connsiteX106" fmla="*/ 978243 w 1390135"/>
                  <a:gd name="connsiteY106" fmla="*/ 90616 h 757881"/>
                  <a:gd name="connsiteX107" fmla="*/ 949410 w 1390135"/>
                  <a:gd name="connsiteY107" fmla="*/ 53547 h 757881"/>
                  <a:gd name="connsiteX108" fmla="*/ 924697 w 1390135"/>
                  <a:gd name="connsiteY108" fmla="*/ 28832 h 757881"/>
                  <a:gd name="connsiteX109" fmla="*/ 879389 w 1390135"/>
                  <a:gd name="connsiteY109" fmla="*/ 24714 h 757881"/>
                  <a:gd name="connsiteX110" fmla="*/ 860854 w 1390135"/>
                  <a:gd name="connsiteY110" fmla="*/ 39130 h 757881"/>
                  <a:gd name="connsiteX111" fmla="*/ 854675 w 1390135"/>
                  <a:gd name="connsiteY111" fmla="*/ 41189 h 757881"/>
                  <a:gd name="connsiteX112" fmla="*/ 850556 w 1390135"/>
                  <a:gd name="connsiteY112" fmla="*/ 41189 h 757881"/>
                  <a:gd name="connsiteX113" fmla="*/ 850556 w 1390135"/>
                  <a:gd name="connsiteY113" fmla="*/ 41189 h 757881"/>
                  <a:gd name="connsiteX114" fmla="*/ 829962 w 1390135"/>
                  <a:gd name="connsiteY114" fmla="*/ 39130 h 757881"/>
                  <a:gd name="connsiteX115" fmla="*/ 821724 w 1390135"/>
                  <a:gd name="connsiteY115" fmla="*/ 35011 h 757881"/>
                  <a:gd name="connsiteX116" fmla="*/ 788773 w 1390135"/>
                  <a:gd name="connsiteY116" fmla="*/ 24714 h 757881"/>
                  <a:gd name="connsiteX117" fmla="*/ 755821 w 1390135"/>
                  <a:gd name="connsiteY117" fmla="*/ 24714 h 757881"/>
                  <a:gd name="connsiteX118" fmla="*/ 706394 w 1390135"/>
                  <a:gd name="connsiteY118" fmla="*/ 2059 h 757881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88773 w 1390135"/>
                  <a:gd name="connsiteY116" fmla="*/ 45308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821724 w 1390135"/>
                  <a:gd name="connsiteY115" fmla="*/ 55605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8535 w 1390135"/>
                  <a:gd name="connsiteY4" fmla="*/ 135924 h 778475"/>
                  <a:gd name="connsiteX5" fmla="*/ 16475 w 1390135"/>
                  <a:gd name="connsiteY5" fmla="*/ 210064 h 778475"/>
                  <a:gd name="connsiteX6" fmla="*/ 0 w 1390135"/>
                  <a:gd name="connsiteY6" fmla="*/ 236837 h 778475"/>
                  <a:gd name="connsiteX7" fmla="*/ 16475 w 1390135"/>
                  <a:gd name="connsiteY7" fmla="*/ 288324 h 778475"/>
                  <a:gd name="connsiteX8" fmla="*/ 8237 w 1390135"/>
                  <a:gd name="connsiteY8" fmla="*/ 354226 h 778475"/>
                  <a:gd name="connsiteX9" fmla="*/ 51486 w 1390135"/>
                  <a:gd name="connsiteY9" fmla="*/ 403653 h 778475"/>
                  <a:gd name="connsiteX10" fmla="*/ 102973 w 1390135"/>
                  <a:gd name="connsiteY10" fmla="*/ 465437 h 778475"/>
                  <a:gd name="connsiteX11" fmla="*/ 98854 w 1390135"/>
                  <a:gd name="connsiteY11" fmla="*/ 504567 h 778475"/>
                  <a:gd name="connsiteX12" fmla="*/ 137983 w 1390135"/>
                  <a:gd name="connsiteY12" fmla="*/ 504567 h 778475"/>
                  <a:gd name="connsiteX13" fmla="*/ 191529 w 1390135"/>
                  <a:gd name="connsiteY13" fmla="*/ 560172 h 778475"/>
                  <a:gd name="connsiteX14" fmla="*/ 236837 w 1390135"/>
                  <a:gd name="connsiteY14" fmla="*/ 551935 h 778475"/>
                  <a:gd name="connsiteX15" fmla="*/ 271848 w 1390135"/>
                  <a:gd name="connsiteY15" fmla="*/ 572529 h 778475"/>
                  <a:gd name="connsiteX16" fmla="*/ 306859 w 1390135"/>
                  <a:gd name="connsiteY16" fmla="*/ 578708 h 778475"/>
                  <a:gd name="connsiteX17" fmla="*/ 329513 w 1390135"/>
                  <a:gd name="connsiteY17" fmla="*/ 593124 h 778475"/>
                  <a:gd name="connsiteX18" fmla="*/ 360405 w 1390135"/>
                  <a:gd name="connsiteY18" fmla="*/ 589005 h 778475"/>
                  <a:gd name="connsiteX19" fmla="*/ 383059 w 1390135"/>
                  <a:gd name="connsiteY19" fmla="*/ 578708 h 778475"/>
                  <a:gd name="connsiteX20" fmla="*/ 395416 w 1390135"/>
                  <a:gd name="connsiteY20" fmla="*/ 580767 h 778475"/>
                  <a:gd name="connsiteX21" fmla="*/ 422189 w 1390135"/>
                  <a:gd name="connsiteY21" fmla="*/ 572529 h 778475"/>
                  <a:gd name="connsiteX22" fmla="*/ 448962 w 1390135"/>
                  <a:gd name="connsiteY22" fmla="*/ 589005 h 778475"/>
                  <a:gd name="connsiteX23" fmla="*/ 475735 w 1390135"/>
                  <a:gd name="connsiteY23" fmla="*/ 609599 h 778475"/>
                  <a:gd name="connsiteX24" fmla="*/ 492210 w 1390135"/>
                  <a:gd name="connsiteY24" fmla="*/ 628135 h 778475"/>
                  <a:gd name="connsiteX25" fmla="*/ 512805 w 1390135"/>
                  <a:gd name="connsiteY25" fmla="*/ 656967 h 778475"/>
                  <a:gd name="connsiteX26" fmla="*/ 539578 w 1390135"/>
                  <a:gd name="connsiteY26" fmla="*/ 636372 h 778475"/>
                  <a:gd name="connsiteX27" fmla="*/ 558113 w 1390135"/>
                  <a:gd name="connsiteY27" fmla="*/ 634313 h 778475"/>
                  <a:gd name="connsiteX28" fmla="*/ 576648 w 1390135"/>
                  <a:gd name="connsiteY28" fmla="*/ 646670 h 778475"/>
                  <a:gd name="connsiteX29" fmla="*/ 595183 w 1390135"/>
                  <a:gd name="connsiteY29" fmla="*/ 677562 h 778475"/>
                  <a:gd name="connsiteX30" fmla="*/ 609600 w 1390135"/>
                  <a:gd name="connsiteY30" fmla="*/ 694037 h 778475"/>
                  <a:gd name="connsiteX31" fmla="*/ 615778 w 1390135"/>
                  <a:gd name="connsiteY31" fmla="*/ 710513 h 778475"/>
                  <a:gd name="connsiteX32" fmla="*/ 636373 w 1390135"/>
                  <a:gd name="connsiteY32" fmla="*/ 722870 h 778475"/>
                  <a:gd name="connsiteX33" fmla="*/ 659027 w 1390135"/>
                  <a:gd name="connsiteY33" fmla="*/ 739345 h 778475"/>
                  <a:gd name="connsiteX34" fmla="*/ 671383 w 1390135"/>
                  <a:gd name="connsiteY34" fmla="*/ 687859 h 778475"/>
                  <a:gd name="connsiteX35" fmla="*/ 710513 w 1390135"/>
                  <a:gd name="connsiteY35" fmla="*/ 652848 h 778475"/>
                  <a:gd name="connsiteX36" fmla="*/ 737286 w 1390135"/>
                  <a:gd name="connsiteY36" fmla="*/ 636372 h 778475"/>
                  <a:gd name="connsiteX37" fmla="*/ 774356 w 1390135"/>
                  <a:gd name="connsiteY37" fmla="*/ 636372 h 778475"/>
                  <a:gd name="connsiteX38" fmla="*/ 827902 w 1390135"/>
                  <a:gd name="connsiteY38" fmla="*/ 636372 h 778475"/>
                  <a:gd name="connsiteX39" fmla="*/ 856735 w 1390135"/>
                  <a:gd name="connsiteY39" fmla="*/ 644610 h 778475"/>
                  <a:gd name="connsiteX40" fmla="*/ 881449 w 1390135"/>
                  <a:gd name="connsiteY40" fmla="*/ 646670 h 778475"/>
                  <a:gd name="connsiteX41" fmla="*/ 867032 w 1390135"/>
                  <a:gd name="connsiteY41" fmla="*/ 603421 h 778475"/>
                  <a:gd name="connsiteX42" fmla="*/ 897924 w 1390135"/>
                  <a:gd name="connsiteY42" fmla="*/ 605481 h 778475"/>
                  <a:gd name="connsiteX43" fmla="*/ 914400 w 1390135"/>
                  <a:gd name="connsiteY43" fmla="*/ 611659 h 778475"/>
                  <a:gd name="connsiteX44" fmla="*/ 955589 w 1390135"/>
                  <a:gd name="connsiteY44" fmla="*/ 624016 h 778475"/>
                  <a:gd name="connsiteX45" fmla="*/ 976183 w 1390135"/>
                  <a:gd name="connsiteY45" fmla="*/ 638432 h 778475"/>
                  <a:gd name="connsiteX46" fmla="*/ 1005016 w 1390135"/>
                  <a:gd name="connsiteY46" fmla="*/ 636372 h 778475"/>
                  <a:gd name="connsiteX47" fmla="*/ 1021492 w 1390135"/>
                  <a:gd name="connsiteY47" fmla="*/ 675502 h 778475"/>
                  <a:gd name="connsiteX48" fmla="*/ 1029729 w 1390135"/>
                  <a:gd name="connsiteY48" fmla="*/ 704335 h 778475"/>
                  <a:gd name="connsiteX49" fmla="*/ 1072979 w 1390135"/>
                  <a:gd name="connsiteY49" fmla="*/ 778475 h 778475"/>
                  <a:gd name="connsiteX50" fmla="*/ 1089454 w 1390135"/>
                  <a:gd name="connsiteY50" fmla="*/ 774356 h 778475"/>
                  <a:gd name="connsiteX51" fmla="*/ 1079156 w 1390135"/>
                  <a:gd name="connsiteY51" fmla="*/ 724929 h 778475"/>
                  <a:gd name="connsiteX52" fmla="*/ 1056502 w 1390135"/>
                  <a:gd name="connsiteY52" fmla="*/ 685799 h 778475"/>
                  <a:gd name="connsiteX53" fmla="*/ 1056502 w 1390135"/>
                  <a:gd name="connsiteY53" fmla="*/ 654908 h 778475"/>
                  <a:gd name="connsiteX54" fmla="*/ 1050324 w 1390135"/>
                  <a:gd name="connsiteY54" fmla="*/ 601362 h 778475"/>
                  <a:gd name="connsiteX55" fmla="*/ 1054443 w 1390135"/>
                  <a:gd name="connsiteY55" fmla="*/ 570470 h 778475"/>
                  <a:gd name="connsiteX56" fmla="*/ 1089454 w 1390135"/>
                  <a:gd name="connsiteY56" fmla="*/ 539578 h 778475"/>
                  <a:gd name="connsiteX57" fmla="*/ 1107989 w 1390135"/>
                  <a:gd name="connsiteY57" fmla="*/ 516924 h 778475"/>
                  <a:gd name="connsiteX58" fmla="*/ 1134762 w 1390135"/>
                  <a:gd name="connsiteY58" fmla="*/ 506626 h 778475"/>
                  <a:gd name="connsiteX59" fmla="*/ 1153297 w 1390135"/>
                  <a:gd name="connsiteY59" fmla="*/ 494270 h 778475"/>
                  <a:gd name="connsiteX60" fmla="*/ 1194486 w 1390135"/>
                  <a:gd name="connsiteY60" fmla="*/ 467497 h 778475"/>
                  <a:gd name="connsiteX61" fmla="*/ 1182129 w 1390135"/>
                  <a:gd name="connsiteY61" fmla="*/ 428367 h 778475"/>
                  <a:gd name="connsiteX62" fmla="*/ 1169773 w 1390135"/>
                  <a:gd name="connsiteY62" fmla="*/ 372762 h 778475"/>
                  <a:gd name="connsiteX63" fmla="*/ 1196546 w 1390135"/>
                  <a:gd name="connsiteY63" fmla="*/ 399535 h 778475"/>
                  <a:gd name="connsiteX64" fmla="*/ 1204783 w 1390135"/>
                  <a:gd name="connsiteY64" fmla="*/ 378940 h 778475"/>
                  <a:gd name="connsiteX65" fmla="*/ 1194486 w 1390135"/>
                  <a:gd name="connsiteY65" fmla="*/ 335691 h 778475"/>
                  <a:gd name="connsiteX66" fmla="*/ 1215081 w 1390135"/>
                  <a:gd name="connsiteY66" fmla="*/ 360405 h 778475"/>
                  <a:gd name="connsiteX67" fmla="*/ 1231556 w 1390135"/>
                  <a:gd name="connsiteY67" fmla="*/ 306859 h 778475"/>
                  <a:gd name="connsiteX68" fmla="*/ 1231556 w 1390135"/>
                  <a:gd name="connsiteY68" fmla="*/ 306859 h 778475"/>
                  <a:gd name="connsiteX69" fmla="*/ 1258329 w 1390135"/>
                  <a:gd name="connsiteY69" fmla="*/ 288324 h 778475"/>
                  <a:gd name="connsiteX70" fmla="*/ 1289221 w 1390135"/>
                  <a:gd name="connsiteY70" fmla="*/ 288324 h 778475"/>
                  <a:gd name="connsiteX71" fmla="*/ 1315994 w 1390135"/>
                  <a:gd name="connsiteY71" fmla="*/ 282145 h 778475"/>
                  <a:gd name="connsiteX72" fmla="*/ 1336589 w 1390135"/>
                  <a:gd name="connsiteY72" fmla="*/ 267729 h 778475"/>
                  <a:gd name="connsiteX73" fmla="*/ 1315994 w 1390135"/>
                  <a:gd name="connsiteY73" fmla="*/ 265670 h 778475"/>
                  <a:gd name="connsiteX74" fmla="*/ 1307756 w 1390135"/>
                  <a:gd name="connsiteY74" fmla="*/ 253313 h 778475"/>
                  <a:gd name="connsiteX75" fmla="*/ 1311875 w 1390135"/>
                  <a:gd name="connsiteY75" fmla="*/ 230659 h 778475"/>
                  <a:gd name="connsiteX76" fmla="*/ 1336589 w 1390135"/>
                  <a:gd name="connsiteY76" fmla="*/ 203886 h 778475"/>
                  <a:gd name="connsiteX77" fmla="*/ 1381897 w 1390135"/>
                  <a:gd name="connsiteY77" fmla="*/ 181232 h 778475"/>
                  <a:gd name="connsiteX78" fmla="*/ 1390135 w 1390135"/>
                  <a:gd name="connsiteY78" fmla="*/ 170935 h 778475"/>
                  <a:gd name="connsiteX79" fmla="*/ 1379837 w 1390135"/>
                  <a:gd name="connsiteY79" fmla="*/ 144162 h 778475"/>
                  <a:gd name="connsiteX80" fmla="*/ 1383956 w 1390135"/>
                  <a:gd name="connsiteY80" fmla="*/ 113270 h 778475"/>
                  <a:gd name="connsiteX81" fmla="*/ 1377778 w 1390135"/>
                  <a:gd name="connsiteY81" fmla="*/ 96794 h 778475"/>
                  <a:gd name="connsiteX82" fmla="*/ 1369540 w 1390135"/>
                  <a:gd name="connsiteY82" fmla="*/ 80318 h 778475"/>
                  <a:gd name="connsiteX83" fmla="*/ 1342767 w 1390135"/>
                  <a:gd name="connsiteY83" fmla="*/ 88556 h 778475"/>
                  <a:gd name="connsiteX84" fmla="*/ 1328351 w 1390135"/>
                  <a:gd name="connsiteY84" fmla="*/ 102972 h 778475"/>
                  <a:gd name="connsiteX85" fmla="*/ 1320113 w 1390135"/>
                  <a:gd name="connsiteY85" fmla="*/ 127686 h 778475"/>
                  <a:gd name="connsiteX86" fmla="*/ 1303637 w 1390135"/>
                  <a:gd name="connsiteY86" fmla="*/ 148281 h 778475"/>
                  <a:gd name="connsiteX87" fmla="*/ 1245973 w 1390135"/>
                  <a:gd name="connsiteY87" fmla="*/ 166816 h 778475"/>
                  <a:gd name="connsiteX88" fmla="*/ 1204783 w 1390135"/>
                  <a:gd name="connsiteY88" fmla="*/ 168875 h 778475"/>
                  <a:gd name="connsiteX89" fmla="*/ 1192427 w 1390135"/>
                  <a:gd name="connsiteY89" fmla="*/ 183291 h 778475"/>
                  <a:gd name="connsiteX90" fmla="*/ 1171832 w 1390135"/>
                  <a:gd name="connsiteY90" fmla="*/ 197708 h 778475"/>
                  <a:gd name="connsiteX91" fmla="*/ 1155356 w 1390135"/>
                  <a:gd name="connsiteY91" fmla="*/ 205945 h 778475"/>
                  <a:gd name="connsiteX92" fmla="*/ 1143000 w 1390135"/>
                  <a:gd name="connsiteY92" fmla="*/ 212124 h 778475"/>
                  <a:gd name="connsiteX93" fmla="*/ 1110048 w 1390135"/>
                  <a:gd name="connsiteY93" fmla="*/ 212124 h 778475"/>
                  <a:gd name="connsiteX94" fmla="*/ 1089454 w 1390135"/>
                  <a:gd name="connsiteY94" fmla="*/ 234778 h 778475"/>
                  <a:gd name="connsiteX95" fmla="*/ 1064740 w 1390135"/>
                  <a:gd name="connsiteY95" fmla="*/ 255372 h 778475"/>
                  <a:gd name="connsiteX96" fmla="*/ 1011194 w 1390135"/>
                  <a:gd name="connsiteY96" fmla="*/ 273908 h 778475"/>
                  <a:gd name="connsiteX97" fmla="*/ 1011194 w 1390135"/>
                  <a:gd name="connsiteY97" fmla="*/ 259491 h 778475"/>
                  <a:gd name="connsiteX98" fmla="*/ 1029729 w 1390135"/>
                  <a:gd name="connsiteY98" fmla="*/ 232718 h 778475"/>
                  <a:gd name="connsiteX99" fmla="*/ 1019433 w 1390135"/>
                  <a:gd name="connsiteY99" fmla="*/ 199767 h 778475"/>
                  <a:gd name="connsiteX100" fmla="*/ 1037967 w 1390135"/>
                  <a:gd name="connsiteY100" fmla="*/ 172994 h 778475"/>
                  <a:gd name="connsiteX101" fmla="*/ 1013254 w 1390135"/>
                  <a:gd name="connsiteY101" fmla="*/ 162697 h 778475"/>
                  <a:gd name="connsiteX102" fmla="*/ 1033848 w 1390135"/>
                  <a:gd name="connsiteY102" fmla="*/ 137983 h 778475"/>
                  <a:gd name="connsiteX103" fmla="*/ 998837 w 1390135"/>
                  <a:gd name="connsiteY103" fmla="*/ 140042 h 778475"/>
                  <a:gd name="connsiteX104" fmla="*/ 994719 w 1390135"/>
                  <a:gd name="connsiteY104" fmla="*/ 115329 h 778475"/>
                  <a:gd name="connsiteX105" fmla="*/ 984421 w 1390135"/>
                  <a:gd name="connsiteY105" fmla="*/ 113270 h 778475"/>
                  <a:gd name="connsiteX106" fmla="*/ 978243 w 1390135"/>
                  <a:gd name="connsiteY106" fmla="*/ 111210 h 778475"/>
                  <a:gd name="connsiteX107" fmla="*/ 949410 w 1390135"/>
                  <a:gd name="connsiteY107" fmla="*/ 74141 h 778475"/>
                  <a:gd name="connsiteX108" fmla="*/ 924697 w 1390135"/>
                  <a:gd name="connsiteY108" fmla="*/ 49426 h 778475"/>
                  <a:gd name="connsiteX109" fmla="*/ 879389 w 1390135"/>
                  <a:gd name="connsiteY109" fmla="*/ 45308 h 778475"/>
                  <a:gd name="connsiteX110" fmla="*/ 860854 w 1390135"/>
                  <a:gd name="connsiteY110" fmla="*/ 59724 h 778475"/>
                  <a:gd name="connsiteX111" fmla="*/ 854675 w 1390135"/>
                  <a:gd name="connsiteY111" fmla="*/ 61783 h 778475"/>
                  <a:gd name="connsiteX112" fmla="*/ 850556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29962 w 1390135"/>
                  <a:gd name="connsiteY114" fmla="*/ 59724 h 778475"/>
                  <a:gd name="connsiteX115" fmla="*/ 799070 w 1390135"/>
                  <a:gd name="connsiteY115" fmla="*/ 32951 h 778475"/>
                  <a:gd name="connsiteX116" fmla="*/ 729048 w 1390135"/>
                  <a:gd name="connsiteY116" fmla="*/ 26772 h 778475"/>
                  <a:gd name="connsiteX117" fmla="*/ 710513 w 1390135"/>
                  <a:gd name="connsiteY117" fmla="*/ 0 h 778475"/>
                  <a:gd name="connsiteX118" fmla="*/ 706394 w 1390135"/>
                  <a:gd name="connsiteY118" fmla="*/ 22653 h 778475"/>
                  <a:gd name="connsiteX0" fmla="*/ 706394 w 1390135"/>
                  <a:gd name="connsiteY0" fmla="*/ 22653 h 778475"/>
                  <a:gd name="connsiteX1" fmla="*/ 49427 w 1390135"/>
                  <a:gd name="connsiteY1" fmla="*/ 20594 h 778475"/>
                  <a:gd name="connsiteX2" fmla="*/ 53546 w 1390135"/>
                  <a:gd name="connsiteY2" fmla="*/ 98853 h 778475"/>
                  <a:gd name="connsiteX3" fmla="*/ 8237 w 1390135"/>
                  <a:gd name="connsiteY3" fmla="*/ 59724 h 778475"/>
                  <a:gd name="connsiteX4" fmla="*/ 10297 w 1390135"/>
                  <a:gd name="connsiteY4" fmla="*/ 88556 h 778475"/>
                  <a:gd name="connsiteX5" fmla="*/ 18535 w 1390135"/>
                  <a:gd name="connsiteY5" fmla="*/ 135924 h 778475"/>
                  <a:gd name="connsiteX6" fmla="*/ 16475 w 1390135"/>
                  <a:gd name="connsiteY6" fmla="*/ 210064 h 778475"/>
                  <a:gd name="connsiteX7" fmla="*/ 0 w 1390135"/>
                  <a:gd name="connsiteY7" fmla="*/ 236837 h 778475"/>
                  <a:gd name="connsiteX8" fmla="*/ 16475 w 1390135"/>
                  <a:gd name="connsiteY8" fmla="*/ 288324 h 778475"/>
                  <a:gd name="connsiteX9" fmla="*/ 8237 w 1390135"/>
                  <a:gd name="connsiteY9" fmla="*/ 354226 h 778475"/>
                  <a:gd name="connsiteX10" fmla="*/ 51486 w 1390135"/>
                  <a:gd name="connsiteY10" fmla="*/ 403653 h 778475"/>
                  <a:gd name="connsiteX11" fmla="*/ 102973 w 1390135"/>
                  <a:gd name="connsiteY11" fmla="*/ 465437 h 778475"/>
                  <a:gd name="connsiteX12" fmla="*/ 98854 w 1390135"/>
                  <a:gd name="connsiteY12" fmla="*/ 504567 h 778475"/>
                  <a:gd name="connsiteX13" fmla="*/ 137983 w 1390135"/>
                  <a:gd name="connsiteY13" fmla="*/ 504567 h 778475"/>
                  <a:gd name="connsiteX14" fmla="*/ 191529 w 1390135"/>
                  <a:gd name="connsiteY14" fmla="*/ 560172 h 778475"/>
                  <a:gd name="connsiteX15" fmla="*/ 236837 w 1390135"/>
                  <a:gd name="connsiteY15" fmla="*/ 551935 h 778475"/>
                  <a:gd name="connsiteX16" fmla="*/ 271848 w 1390135"/>
                  <a:gd name="connsiteY16" fmla="*/ 572529 h 778475"/>
                  <a:gd name="connsiteX17" fmla="*/ 306859 w 1390135"/>
                  <a:gd name="connsiteY17" fmla="*/ 578708 h 778475"/>
                  <a:gd name="connsiteX18" fmla="*/ 329513 w 1390135"/>
                  <a:gd name="connsiteY18" fmla="*/ 593124 h 778475"/>
                  <a:gd name="connsiteX19" fmla="*/ 360405 w 1390135"/>
                  <a:gd name="connsiteY19" fmla="*/ 589005 h 778475"/>
                  <a:gd name="connsiteX20" fmla="*/ 383059 w 1390135"/>
                  <a:gd name="connsiteY20" fmla="*/ 578708 h 778475"/>
                  <a:gd name="connsiteX21" fmla="*/ 395416 w 1390135"/>
                  <a:gd name="connsiteY21" fmla="*/ 580767 h 778475"/>
                  <a:gd name="connsiteX22" fmla="*/ 422189 w 1390135"/>
                  <a:gd name="connsiteY22" fmla="*/ 572529 h 778475"/>
                  <a:gd name="connsiteX23" fmla="*/ 448962 w 1390135"/>
                  <a:gd name="connsiteY23" fmla="*/ 589005 h 778475"/>
                  <a:gd name="connsiteX24" fmla="*/ 475735 w 1390135"/>
                  <a:gd name="connsiteY24" fmla="*/ 609599 h 778475"/>
                  <a:gd name="connsiteX25" fmla="*/ 492210 w 1390135"/>
                  <a:gd name="connsiteY25" fmla="*/ 628135 h 778475"/>
                  <a:gd name="connsiteX26" fmla="*/ 512805 w 1390135"/>
                  <a:gd name="connsiteY26" fmla="*/ 656967 h 778475"/>
                  <a:gd name="connsiteX27" fmla="*/ 539578 w 1390135"/>
                  <a:gd name="connsiteY27" fmla="*/ 636372 h 778475"/>
                  <a:gd name="connsiteX28" fmla="*/ 558113 w 1390135"/>
                  <a:gd name="connsiteY28" fmla="*/ 634313 h 778475"/>
                  <a:gd name="connsiteX29" fmla="*/ 576648 w 1390135"/>
                  <a:gd name="connsiteY29" fmla="*/ 646670 h 778475"/>
                  <a:gd name="connsiteX30" fmla="*/ 595183 w 1390135"/>
                  <a:gd name="connsiteY30" fmla="*/ 677562 h 778475"/>
                  <a:gd name="connsiteX31" fmla="*/ 609600 w 1390135"/>
                  <a:gd name="connsiteY31" fmla="*/ 694037 h 778475"/>
                  <a:gd name="connsiteX32" fmla="*/ 615778 w 1390135"/>
                  <a:gd name="connsiteY32" fmla="*/ 710513 h 778475"/>
                  <a:gd name="connsiteX33" fmla="*/ 636373 w 1390135"/>
                  <a:gd name="connsiteY33" fmla="*/ 722870 h 778475"/>
                  <a:gd name="connsiteX34" fmla="*/ 659027 w 1390135"/>
                  <a:gd name="connsiteY34" fmla="*/ 739345 h 778475"/>
                  <a:gd name="connsiteX35" fmla="*/ 671383 w 1390135"/>
                  <a:gd name="connsiteY35" fmla="*/ 687859 h 778475"/>
                  <a:gd name="connsiteX36" fmla="*/ 710513 w 1390135"/>
                  <a:gd name="connsiteY36" fmla="*/ 652848 h 778475"/>
                  <a:gd name="connsiteX37" fmla="*/ 737286 w 1390135"/>
                  <a:gd name="connsiteY37" fmla="*/ 636372 h 778475"/>
                  <a:gd name="connsiteX38" fmla="*/ 774356 w 1390135"/>
                  <a:gd name="connsiteY38" fmla="*/ 636372 h 778475"/>
                  <a:gd name="connsiteX39" fmla="*/ 827902 w 1390135"/>
                  <a:gd name="connsiteY39" fmla="*/ 636372 h 778475"/>
                  <a:gd name="connsiteX40" fmla="*/ 856735 w 1390135"/>
                  <a:gd name="connsiteY40" fmla="*/ 644610 h 778475"/>
                  <a:gd name="connsiteX41" fmla="*/ 881449 w 1390135"/>
                  <a:gd name="connsiteY41" fmla="*/ 646670 h 778475"/>
                  <a:gd name="connsiteX42" fmla="*/ 867032 w 1390135"/>
                  <a:gd name="connsiteY42" fmla="*/ 603421 h 778475"/>
                  <a:gd name="connsiteX43" fmla="*/ 897924 w 1390135"/>
                  <a:gd name="connsiteY43" fmla="*/ 605481 h 778475"/>
                  <a:gd name="connsiteX44" fmla="*/ 914400 w 1390135"/>
                  <a:gd name="connsiteY44" fmla="*/ 611659 h 778475"/>
                  <a:gd name="connsiteX45" fmla="*/ 955589 w 1390135"/>
                  <a:gd name="connsiteY45" fmla="*/ 624016 h 778475"/>
                  <a:gd name="connsiteX46" fmla="*/ 976183 w 1390135"/>
                  <a:gd name="connsiteY46" fmla="*/ 638432 h 778475"/>
                  <a:gd name="connsiteX47" fmla="*/ 1005016 w 1390135"/>
                  <a:gd name="connsiteY47" fmla="*/ 636372 h 778475"/>
                  <a:gd name="connsiteX48" fmla="*/ 1021492 w 1390135"/>
                  <a:gd name="connsiteY48" fmla="*/ 675502 h 778475"/>
                  <a:gd name="connsiteX49" fmla="*/ 1029729 w 1390135"/>
                  <a:gd name="connsiteY49" fmla="*/ 704335 h 778475"/>
                  <a:gd name="connsiteX50" fmla="*/ 1072979 w 1390135"/>
                  <a:gd name="connsiteY50" fmla="*/ 778475 h 778475"/>
                  <a:gd name="connsiteX51" fmla="*/ 1089454 w 1390135"/>
                  <a:gd name="connsiteY51" fmla="*/ 774356 h 778475"/>
                  <a:gd name="connsiteX52" fmla="*/ 1079156 w 1390135"/>
                  <a:gd name="connsiteY52" fmla="*/ 724929 h 778475"/>
                  <a:gd name="connsiteX53" fmla="*/ 1056502 w 1390135"/>
                  <a:gd name="connsiteY53" fmla="*/ 685799 h 778475"/>
                  <a:gd name="connsiteX54" fmla="*/ 1056502 w 1390135"/>
                  <a:gd name="connsiteY54" fmla="*/ 654908 h 778475"/>
                  <a:gd name="connsiteX55" fmla="*/ 1050324 w 1390135"/>
                  <a:gd name="connsiteY55" fmla="*/ 601362 h 778475"/>
                  <a:gd name="connsiteX56" fmla="*/ 1054443 w 1390135"/>
                  <a:gd name="connsiteY56" fmla="*/ 570470 h 778475"/>
                  <a:gd name="connsiteX57" fmla="*/ 1089454 w 1390135"/>
                  <a:gd name="connsiteY57" fmla="*/ 539578 h 778475"/>
                  <a:gd name="connsiteX58" fmla="*/ 1107989 w 1390135"/>
                  <a:gd name="connsiteY58" fmla="*/ 516924 h 778475"/>
                  <a:gd name="connsiteX59" fmla="*/ 1134762 w 1390135"/>
                  <a:gd name="connsiteY59" fmla="*/ 506626 h 778475"/>
                  <a:gd name="connsiteX60" fmla="*/ 1153297 w 1390135"/>
                  <a:gd name="connsiteY60" fmla="*/ 494270 h 778475"/>
                  <a:gd name="connsiteX61" fmla="*/ 1194486 w 1390135"/>
                  <a:gd name="connsiteY61" fmla="*/ 467497 h 778475"/>
                  <a:gd name="connsiteX62" fmla="*/ 1182129 w 1390135"/>
                  <a:gd name="connsiteY62" fmla="*/ 428367 h 778475"/>
                  <a:gd name="connsiteX63" fmla="*/ 1169773 w 1390135"/>
                  <a:gd name="connsiteY63" fmla="*/ 372762 h 778475"/>
                  <a:gd name="connsiteX64" fmla="*/ 1196546 w 1390135"/>
                  <a:gd name="connsiteY64" fmla="*/ 399535 h 778475"/>
                  <a:gd name="connsiteX65" fmla="*/ 1204783 w 1390135"/>
                  <a:gd name="connsiteY65" fmla="*/ 378940 h 778475"/>
                  <a:gd name="connsiteX66" fmla="*/ 1194486 w 1390135"/>
                  <a:gd name="connsiteY66" fmla="*/ 335691 h 778475"/>
                  <a:gd name="connsiteX67" fmla="*/ 1215081 w 1390135"/>
                  <a:gd name="connsiteY67" fmla="*/ 360405 h 778475"/>
                  <a:gd name="connsiteX68" fmla="*/ 1231556 w 1390135"/>
                  <a:gd name="connsiteY68" fmla="*/ 306859 h 778475"/>
                  <a:gd name="connsiteX69" fmla="*/ 1231556 w 1390135"/>
                  <a:gd name="connsiteY69" fmla="*/ 306859 h 778475"/>
                  <a:gd name="connsiteX70" fmla="*/ 1258329 w 1390135"/>
                  <a:gd name="connsiteY70" fmla="*/ 288324 h 778475"/>
                  <a:gd name="connsiteX71" fmla="*/ 1289221 w 1390135"/>
                  <a:gd name="connsiteY71" fmla="*/ 288324 h 778475"/>
                  <a:gd name="connsiteX72" fmla="*/ 1315994 w 1390135"/>
                  <a:gd name="connsiteY72" fmla="*/ 282145 h 778475"/>
                  <a:gd name="connsiteX73" fmla="*/ 1336589 w 1390135"/>
                  <a:gd name="connsiteY73" fmla="*/ 267729 h 778475"/>
                  <a:gd name="connsiteX74" fmla="*/ 1315994 w 1390135"/>
                  <a:gd name="connsiteY74" fmla="*/ 265670 h 778475"/>
                  <a:gd name="connsiteX75" fmla="*/ 1307756 w 1390135"/>
                  <a:gd name="connsiteY75" fmla="*/ 253313 h 778475"/>
                  <a:gd name="connsiteX76" fmla="*/ 1311875 w 1390135"/>
                  <a:gd name="connsiteY76" fmla="*/ 230659 h 778475"/>
                  <a:gd name="connsiteX77" fmla="*/ 1336589 w 1390135"/>
                  <a:gd name="connsiteY77" fmla="*/ 203886 h 778475"/>
                  <a:gd name="connsiteX78" fmla="*/ 1381897 w 1390135"/>
                  <a:gd name="connsiteY78" fmla="*/ 181232 h 778475"/>
                  <a:gd name="connsiteX79" fmla="*/ 1390135 w 1390135"/>
                  <a:gd name="connsiteY79" fmla="*/ 170935 h 778475"/>
                  <a:gd name="connsiteX80" fmla="*/ 1379837 w 1390135"/>
                  <a:gd name="connsiteY80" fmla="*/ 144162 h 778475"/>
                  <a:gd name="connsiteX81" fmla="*/ 1383956 w 1390135"/>
                  <a:gd name="connsiteY81" fmla="*/ 113270 h 778475"/>
                  <a:gd name="connsiteX82" fmla="*/ 1377778 w 1390135"/>
                  <a:gd name="connsiteY82" fmla="*/ 96794 h 778475"/>
                  <a:gd name="connsiteX83" fmla="*/ 1369540 w 1390135"/>
                  <a:gd name="connsiteY83" fmla="*/ 80318 h 778475"/>
                  <a:gd name="connsiteX84" fmla="*/ 1342767 w 1390135"/>
                  <a:gd name="connsiteY84" fmla="*/ 88556 h 778475"/>
                  <a:gd name="connsiteX85" fmla="*/ 1328351 w 1390135"/>
                  <a:gd name="connsiteY85" fmla="*/ 102972 h 778475"/>
                  <a:gd name="connsiteX86" fmla="*/ 1320113 w 1390135"/>
                  <a:gd name="connsiteY86" fmla="*/ 127686 h 778475"/>
                  <a:gd name="connsiteX87" fmla="*/ 1303637 w 1390135"/>
                  <a:gd name="connsiteY87" fmla="*/ 148281 h 778475"/>
                  <a:gd name="connsiteX88" fmla="*/ 1245973 w 1390135"/>
                  <a:gd name="connsiteY88" fmla="*/ 166816 h 778475"/>
                  <a:gd name="connsiteX89" fmla="*/ 1204783 w 1390135"/>
                  <a:gd name="connsiteY89" fmla="*/ 168875 h 778475"/>
                  <a:gd name="connsiteX90" fmla="*/ 1192427 w 1390135"/>
                  <a:gd name="connsiteY90" fmla="*/ 183291 h 778475"/>
                  <a:gd name="connsiteX91" fmla="*/ 1171832 w 1390135"/>
                  <a:gd name="connsiteY91" fmla="*/ 197708 h 778475"/>
                  <a:gd name="connsiteX92" fmla="*/ 1155356 w 1390135"/>
                  <a:gd name="connsiteY92" fmla="*/ 205945 h 778475"/>
                  <a:gd name="connsiteX93" fmla="*/ 1143000 w 1390135"/>
                  <a:gd name="connsiteY93" fmla="*/ 212124 h 778475"/>
                  <a:gd name="connsiteX94" fmla="*/ 1110048 w 1390135"/>
                  <a:gd name="connsiteY94" fmla="*/ 212124 h 778475"/>
                  <a:gd name="connsiteX95" fmla="*/ 1089454 w 1390135"/>
                  <a:gd name="connsiteY95" fmla="*/ 234778 h 778475"/>
                  <a:gd name="connsiteX96" fmla="*/ 1064740 w 1390135"/>
                  <a:gd name="connsiteY96" fmla="*/ 255372 h 778475"/>
                  <a:gd name="connsiteX97" fmla="*/ 1011194 w 1390135"/>
                  <a:gd name="connsiteY97" fmla="*/ 273908 h 778475"/>
                  <a:gd name="connsiteX98" fmla="*/ 1011194 w 1390135"/>
                  <a:gd name="connsiteY98" fmla="*/ 259491 h 778475"/>
                  <a:gd name="connsiteX99" fmla="*/ 1029729 w 1390135"/>
                  <a:gd name="connsiteY99" fmla="*/ 232718 h 778475"/>
                  <a:gd name="connsiteX100" fmla="*/ 1019433 w 1390135"/>
                  <a:gd name="connsiteY100" fmla="*/ 199767 h 778475"/>
                  <a:gd name="connsiteX101" fmla="*/ 1037967 w 1390135"/>
                  <a:gd name="connsiteY101" fmla="*/ 172994 h 778475"/>
                  <a:gd name="connsiteX102" fmla="*/ 1013254 w 1390135"/>
                  <a:gd name="connsiteY102" fmla="*/ 162697 h 778475"/>
                  <a:gd name="connsiteX103" fmla="*/ 1033848 w 1390135"/>
                  <a:gd name="connsiteY103" fmla="*/ 137983 h 778475"/>
                  <a:gd name="connsiteX104" fmla="*/ 998837 w 1390135"/>
                  <a:gd name="connsiteY104" fmla="*/ 140042 h 778475"/>
                  <a:gd name="connsiteX105" fmla="*/ 994719 w 1390135"/>
                  <a:gd name="connsiteY105" fmla="*/ 115329 h 778475"/>
                  <a:gd name="connsiteX106" fmla="*/ 984421 w 1390135"/>
                  <a:gd name="connsiteY106" fmla="*/ 113270 h 778475"/>
                  <a:gd name="connsiteX107" fmla="*/ 978243 w 1390135"/>
                  <a:gd name="connsiteY107" fmla="*/ 111210 h 778475"/>
                  <a:gd name="connsiteX108" fmla="*/ 949410 w 1390135"/>
                  <a:gd name="connsiteY108" fmla="*/ 74141 h 778475"/>
                  <a:gd name="connsiteX109" fmla="*/ 924697 w 1390135"/>
                  <a:gd name="connsiteY109" fmla="*/ 49426 h 778475"/>
                  <a:gd name="connsiteX110" fmla="*/ 879389 w 1390135"/>
                  <a:gd name="connsiteY110" fmla="*/ 45308 h 778475"/>
                  <a:gd name="connsiteX111" fmla="*/ 860854 w 1390135"/>
                  <a:gd name="connsiteY111" fmla="*/ 59724 h 778475"/>
                  <a:gd name="connsiteX112" fmla="*/ 854675 w 1390135"/>
                  <a:gd name="connsiteY112" fmla="*/ 61783 h 778475"/>
                  <a:gd name="connsiteX113" fmla="*/ 850556 w 1390135"/>
                  <a:gd name="connsiteY113" fmla="*/ 61783 h 778475"/>
                  <a:gd name="connsiteX114" fmla="*/ 850556 w 1390135"/>
                  <a:gd name="connsiteY114" fmla="*/ 61783 h 778475"/>
                  <a:gd name="connsiteX115" fmla="*/ 829962 w 1390135"/>
                  <a:gd name="connsiteY115" fmla="*/ 59724 h 778475"/>
                  <a:gd name="connsiteX116" fmla="*/ 799070 w 1390135"/>
                  <a:gd name="connsiteY116" fmla="*/ 32951 h 778475"/>
                  <a:gd name="connsiteX117" fmla="*/ 729048 w 1390135"/>
                  <a:gd name="connsiteY117" fmla="*/ 26772 h 778475"/>
                  <a:gd name="connsiteX118" fmla="*/ 710513 w 1390135"/>
                  <a:gd name="connsiteY118" fmla="*/ 0 h 778475"/>
                  <a:gd name="connsiteX119" fmla="*/ 706394 w 1390135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20594 w 1402492"/>
                  <a:gd name="connsiteY3" fmla="*/ 59724 h 778475"/>
                  <a:gd name="connsiteX4" fmla="*/ 0 w 1402492"/>
                  <a:gd name="connsiteY4" fmla="*/ 76200 h 778475"/>
                  <a:gd name="connsiteX5" fmla="*/ 30892 w 1402492"/>
                  <a:gd name="connsiteY5" fmla="*/ 135924 h 778475"/>
                  <a:gd name="connsiteX6" fmla="*/ 28832 w 1402492"/>
                  <a:gd name="connsiteY6" fmla="*/ 210064 h 778475"/>
                  <a:gd name="connsiteX7" fmla="*/ 12357 w 1402492"/>
                  <a:gd name="connsiteY7" fmla="*/ 236837 h 778475"/>
                  <a:gd name="connsiteX8" fmla="*/ 28832 w 1402492"/>
                  <a:gd name="connsiteY8" fmla="*/ 288324 h 778475"/>
                  <a:gd name="connsiteX9" fmla="*/ 20594 w 1402492"/>
                  <a:gd name="connsiteY9" fmla="*/ 354226 h 778475"/>
                  <a:gd name="connsiteX10" fmla="*/ 63843 w 1402492"/>
                  <a:gd name="connsiteY10" fmla="*/ 403653 h 778475"/>
                  <a:gd name="connsiteX11" fmla="*/ 115330 w 1402492"/>
                  <a:gd name="connsiteY11" fmla="*/ 465437 h 778475"/>
                  <a:gd name="connsiteX12" fmla="*/ 111211 w 1402492"/>
                  <a:gd name="connsiteY12" fmla="*/ 504567 h 778475"/>
                  <a:gd name="connsiteX13" fmla="*/ 150340 w 1402492"/>
                  <a:gd name="connsiteY13" fmla="*/ 504567 h 778475"/>
                  <a:gd name="connsiteX14" fmla="*/ 203886 w 1402492"/>
                  <a:gd name="connsiteY14" fmla="*/ 560172 h 778475"/>
                  <a:gd name="connsiteX15" fmla="*/ 249194 w 1402492"/>
                  <a:gd name="connsiteY15" fmla="*/ 551935 h 778475"/>
                  <a:gd name="connsiteX16" fmla="*/ 284205 w 1402492"/>
                  <a:gd name="connsiteY16" fmla="*/ 572529 h 778475"/>
                  <a:gd name="connsiteX17" fmla="*/ 319216 w 1402492"/>
                  <a:gd name="connsiteY17" fmla="*/ 578708 h 778475"/>
                  <a:gd name="connsiteX18" fmla="*/ 341870 w 1402492"/>
                  <a:gd name="connsiteY18" fmla="*/ 593124 h 778475"/>
                  <a:gd name="connsiteX19" fmla="*/ 372762 w 1402492"/>
                  <a:gd name="connsiteY19" fmla="*/ 589005 h 778475"/>
                  <a:gd name="connsiteX20" fmla="*/ 395416 w 1402492"/>
                  <a:gd name="connsiteY20" fmla="*/ 578708 h 778475"/>
                  <a:gd name="connsiteX21" fmla="*/ 407773 w 1402492"/>
                  <a:gd name="connsiteY21" fmla="*/ 580767 h 778475"/>
                  <a:gd name="connsiteX22" fmla="*/ 434546 w 1402492"/>
                  <a:gd name="connsiteY22" fmla="*/ 572529 h 778475"/>
                  <a:gd name="connsiteX23" fmla="*/ 461319 w 1402492"/>
                  <a:gd name="connsiteY23" fmla="*/ 589005 h 778475"/>
                  <a:gd name="connsiteX24" fmla="*/ 488092 w 1402492"/>
                  <a:gd name="connsiteY24" fmla="*/ 609599 h 778475"/>
                  <a:gd name="connsiteX25" fmla="*/ 504567 w 1402492"/>
                  <a:gd name="connsiteY25" fmla="*/ 628135 h 778475"/>
                  <a:gd name="connsiteX26" fmla="*/ 525162 w 1402492"/>
                  <a:gd name="connsiteY26" fmla="*/ 656967 h 778475"/>
                  <a:gd name="connsiteX27" fmla="*/ 551935 w 1402492"/>
                  <a:gd name="connsiteY27" fmla="*/ 636372 h 778475"/>
                  <a:gd name="connsiteX28" fmla="*/ 570470 w 1402492"/>
                  <a:gd name="connsiteY28" fmla="*/ 634313 h 778475"/>
                  <a:gd name="connsiteX29" fmla="*/ 589005 w 1402492"/>
                  <a:gd name="connsiteY29" fmla="*/ 646670 h 778475"/>
                  <a:gd name="connsiteX30" fmla="*/ 607540 w 1402492"/>
                  <a:gd name="connsiteY30" fmla="*/ 677562 h 778475"/>
                  <a:gd name="connsiteX31" fmla="*/ 621957 w 1402492"/>
                  <a:gd name="connsiteY31" fmla="*/ 694037 h 778475"/>
                  <a:gd name="connsiteX32" fmla="*/ 628135 w 1402492"/>
                  <a:gd name="connsiteY32" fmla="*/ 710513 h 778475"/>
                  <a:gd name="connsiteX33" fmla="*/ 648730 w 1402492"/>
                  <a:gd name="connsiteY33" fmla="*/ 722870 h 778475"/>
                  <a:gd name="connsiteX34" fmla="*/ 671384 w 1402492"/>
                  <a:gd name="connsiteY34" fmla="*/ 739345 h 778475"/>
                  <a:gd name="connsiteX35" fmla="*/ 683740 w 1402492"/>
                  <a:gd name="connsiteY35" fmla="*/ 687859 h 778475"/>
                  <a:gd name="connsiteX36" fmla="*/ 722870 w 1402492"/>
                  <a:gd name="connsiteY36" fmla="*/ 652848 h 778475"/>
                  <a:gd name="connsiteX37" fmla="*/ 749643 w 1402492"/>
                  <a:gd name="connsiteY37" fmla="*/ 636372 h 778475"/>
                  <a:gd name="connsiteX38" fmla="*/ 786713 w 1402492"/>
                  <a:gd name="connsiteY38" fmla="*/ 636372 h 778475"/>
                  <a:gd name="connsiteX39" fmla="*/ 840259 w 1402492"/>
                  <a:gd name="connsiteY39" fmla="*/ 636372 h 778475"/>
                  <a:gd name="connsiteX40" fmla="*/ 869092 w 1402492"/>
                  <a:gd name="connsiteY40" fmla="*/ 644610 h 778475"/>
                  <a:gd name="connsiteX41" fmla="*/ 893806 w 1402492"/>
                  <a:gd name="connsiteY41" fmla="*/ 646670 h 778475"/>
                  <a:gd name="connsiteX42" fmla="*/ 879389 w 1402492"/>
                  <a:gd name="connsiteY42" fmla="*/ 603421 h 778475"/>
                  <a:gd name="connsiteX43" fmla="*/ 910281 w 1402492"/>
                  <a:gd name="connsiteY43" fmla="*/ 605481 h 778475"/>
                  <a:gd name="connsiteX44" fmla="*/ 926757 w 1402492"/>
                  <a:gd name="connsiteY44" fmla="*/ 611659 h 778475"/>
                  <a:gd name="connsiteX45" fmla="*/ 967946 w 1402492"/>
                  <a:gd name="connsiteY45" fmla="*/ 624016 h 778475"/>
                  <a:gd name="connsiteX46" fmla="*/ 988540 w 1402492"/>
                  <a:gd name="connsiteY46" fmla="*/ 638432 h 778475"/>
                  <a:gd name="connsiteX47" fmla="*/ 1017373 w 1402492"/>
                  <a:gd name="connsiteY47" fmla="*/ 636372 h 778475"/>
                  <a:gd name="connsiteX48" fmla="*/ 1033849 w 1402492"/>
                  <a:gd name="connsiteY48" fmla="*/ 675502 h 778475"/>
                  <a:gd name="connsiteX49" fmla="*/ 1042086 w 1402492"/>
                  <a:gd name="connsiteY49" fmla="*/ 704335 h 778475"/>
                  <a:gd name="connsiteX50" fmla="*/ 1085336 w 1402492"/>
                  <a:gd name="connsiteY50" fmla="*/ 778475 h 778475"/>
                  <a:gd name="connsiteX51" fmla="*/ 1101811 w 1402492"/>
                  <a:gd name="connsiteY51" fmla="*/ 774356 h 778475"/>
                  <a:gd name="connsiteX52" fmla="*/ 1091513 w 1402492"/>
                  <a:gd name="connsiteY52" fmla="*/ 724929 h 778475"/>
                  <a:gd name="connsiteX53" fmla="*/ 1068859 w 1402492"/>
                  <a:gd name="connsiteY53" fmla="*/ 685799 h 778475"/>
                  <a:gd name="connsiteX54" fmla="*/ 1068859 w 1402492"/>
                  <a:gd name="connsiteY54" fmla="*/ 654908 h 778475"/>
                  <a:gd name="connsiteX55" fmla="*/ 1062681 w 1402492"/>
                  <a:gd name="connsiteY55" fmla="*/ 601362 h 778475"/>
                  <a:gd name="connsiteX56" fmla="*/ 1066800 w 1402492"/>
                  <a:gd name="connsiteY56" fmla="*/ 570470 h 778475"/>
                  <a:gd name="connsiteX57" fmla="*/ 1101811 w 1402492"/>
                  <a:gd name="connsiteY57" fmla="*/ 539578 h 778475"/>
                  <a:gd name="connsiteX58" fmla="*/ 1120346 w 1402492"/>
                  <a:gd name="connsiteY58" fmla="*/ 516924 h 778475"/>
                  <a:gd name="connsiteX59" fmla="*/ 1147119 w 1402492"/>
                  <a:gd name="connsiteY59" fmla="*/ 506626 h 778475"/>
                  <a:gd name="connsiteX60" fmla="*/ 1165654 w 1402492"/>
                  <a:gd name="connsiteY60" fmla="*/ 494270 h 778475"/>
                  <a:gd name="connsiteX61" fmla="*/ 1206843 w 1402492"/>
                  <a:gd name="connsiteY61" fmla="*/ 467497 h 778475"/>
                  <a:gd name="connsiteX62" fmla="*/ 1194486 w 1402492"/>
                  <a:gd name="connsiteY62" fmla="*/ 428367 h 778475"/>
                  <a:gd name="connsiteX63" fmla="*/ 1182130 w 1402492"/>
                  <a:gd name="connsiteY63" fmla="*/ 372762 h 778475"/>
                  <a:gd name="connsiteX64" fmla="*/ 1208903 w 1402492"/>
                  <a:gd name="connsiteY64" fmla="*/ 399535 h 778475"/>
                  <a:gd name="connsiteX65" fmla="*/ 1217140 w 1402492"/>
                  <a:gd name="connsiteY65" fmla="*/ 378940 h 778475"/>
                  <a:gd name="connsiteX66" fmla="*/ 1206843 w 1402492"/>
                  <a:gd name="connsiteY66" fmla="*/ 335691 h 778475"/>
                  <a:gd name="connsiteX67" fmla="*/ 1227438 w 1402492"/>
                  <a:gd name="connsiteY67" fmla="*/ 360405 h 778475"/>
                  <a:gd name="connsiteX68" fmla="*/ 1243913 w 1402492"/>
                  <a:gd name="connsiteY68" fmla="*/ 306859 h 778475"/>
                  <a:gd name="connsiteX69" fmla="*/ 1243913 w 1402492"/>
                  <a:gd name="connsiteY69" fmla="*/ 306859 h 778475"/>
                  <a:gd name="connsiteX70" fmla="*/ 1270686 w 1402492"/>
                  <a:gd name="connsiteY70" fmla="*/ 288324 h 778475"/>
                  <a:gd name="connsiteX71" fmla="*/ 1301578 w 1402492"/>
                  <a:gd name="connsiteY71" fmla="*/ 288324 h 778475"/>
                  <a:gd name="connsiteX72" fmla="*/ 1328351 w 1402492"/>
                  <a:gd name="connsiteY72" fmla="*/ 282145 h 778475"/>
                  <a:gd name="connsiteX73" fmla="*/ 1348946 w 1402492"/>
                  <a:gd name="connsiteY73" fmla="*/ 267729 h 778475"/>
                  <a:gd name="connsiteX74" fmla="*/ 1328351 w 1402492"/>
                  <a:gd name="connsiteY74" fmla="*/ 265670 h 778475"/>
                  <a:gd name="connsiteX75" fmla="*/ 1320113 w 1402492"/>
                  <a:gd name="connsiteY75" fmla="*/ 253313 h 778475"/>
                  <a:gd name="connsiteX76" fmla="*/ 1324232 w 1402492"/>
                  <a:gd name="connsiteY76" fmla="*/ 230659 h 778475"/>
                  <a:gd name="connsiteX77" fmla="*/ 1348946 w 1402492"/>
                  <a:gd name="connsiteY77" fmla="*/ 203886 h 778475"/>
                  <a:gd name="connsiteX78" fmla="*/ 1394254 w 1402492"/>
                  <a:gd name="connsiteY78" fmla="*/ 181232 h 778475"/>
                  <a:gd name="connsiteX79" fmla="*/ 1402492 w 1402492"/>
                  <a:gd name="connsiteY79" fmla="*/ 170935 h 778475"/>
                  <a:gd name="connsiteX80" fmla="*/ 1392194 w 1402492"/>
                  <a:gd name="connsiteY80" fmla="*/ 144162 h 778475"/>
                  <a:gd name="connsiteX81" fmla="*/ 1396313 w 1402492"/>
                  <a:gd name="connsiteY81" fmla="*/ 113270 h 778475"/>
                  <a:gd name="connsiteX82" fmla="*/ 1390135 w 1402492"/>
                  <a:gd name="connsiteY82" fmla="*/ 96794 h 778475"/>
                  <a:gd name="connsiteX83" fmla="*/ 1381897 w 1402492"/>
                  <a:gd name="connsiteY83" fmla="*/ 80318 h 778475"/>
                  <a:gd name="connsiteX84" fmla="*/ 1355124 w 1402492"/>
                  <a:gd name="connsiteY84" fmla="*/ 88556 h 778475"/>
                  <a:gd name="connsiteX85" fmla="*/ 1340708 w 1402492"/>
                  <a:gd name="connsiteY85" fmla="*/ 102972 h 778475"/>
                  <a:gd name="connsiteX86" fmla="*/ 1332470 w 1402492"/>
                  <a:gd name="connsiteY86" fmla="*/ 127686 h 778475"/>
                  <a:gd name="connsiteX87" fmla="*/ 1315994 w 1402492"/>
                  <a:gd name="connsiteY87" fmla="*/ 148281 h 778475"/>
                  <a:gd name="connsiteX88" fmla="*/ 1258330 w 1402492"/>
                  <a:gd name="connsiteY88" fmla="*/ 166816 h 778475"/>
                  <a:gd name="connsiteX89" fmla="*/ 1217140 w 1402492"/>
                  <a:gd name="connsiteY89" fmla="*/ 168875 h 778475"/>
                  <a:gd name="connsiteX90" fmla="*/ 1204784 w 1402492"/>
                  <a:gd name="connsiteY90" fmla="*/ 183291 h 778475"/>
                  <a:gd name="connsiteX91" fmla="*/ 1184189 w 1402492"/>
                  <a:gd name="connsiteY91" fmla="*/ 197708 h 778475"/>
                  <a:gd name="connsiteX92" fmla="*/ 1167713 w 1402492"/>
                  <a:gd name="connsiteY92" fmla="*/ 205945 h 778475"/>
                  <a:gd name="connsiteX93" fmla="*/ 1155357 w 1402492"/>
                  <a:gd name="connsiteY93" fmla="*/ 212124 h 778475"/>
                  <a:gd name="connsiteX94" fmla="*/ 1122405 w 1402492"/>
                  <a:gd name="connsiteY94" fmla="*/ 212124 h 778475"/>
                  <a:gd name="connsiteX95" fmla="*/ 1101811 w 1402492"/>
                  <a:gd name="connsiteY95" fmla="*/ 234778 h 778475"/>
                  <a:gd name="connsiteX96" fmla="*/ 1077097 w 1402492"/>
                  <a:gd name="connsiteY96" fmla="*/ 255372 h 778475"/>
                  <a:gd name="connsiteX97" fmla="*/ 1023551 w 1402492"/>
                  <a:gd name="connsiteY97" fmla="*/ 273908 h 778475"/>
                  <a:gd name="connsiteX98" fmla="*/ 1023551 w 1402492"/>
                  <a:gd name="connsiteY98" fmla="*/ 259491 h 778475"/>
                  <a:gd name="connsiteX99" fmla="*/ 1042086 w 1402492"/>
                  <a:gd name="connsiteY99" fmla="*/ 232718 h 778475"/>
                  <a:gd name="connsiteX100" fmla="*/ 1031790 w 1402492"/>
                  <a:gd name="connsiteY100" fmla="*/ 199767 h 778475"/>
                  <a:gd name="connsiteX101" fmla="*/ 1050324 w 1402492"/>
                  <a:gd name="connsiteY101" fmla="*/ 172994 h 778475"/>
                  <a:gd name="connsiteX102" fmla="*/ 1025611 w 1402492"/>
                  <a:gd name="connsiteY102" fmla="*/ 162697 h 778475"/>
                  <a:gd name="connsiteX103" fmla="*/ 1046205 w 1402492"/>
                  <a:gd name="connsiteY103" fmla="*/ 137983 h 778475"/>
                  <a:gd name="connsiteX104" fmla="*/ 1011194 w 1402492"/>
                  <a:gd name="connsiteY104" fmla="*/ 140042 h 778475"/>
                  <a:gd name="connsiteX105" fmla="*/ 1007076 w 1402492"/>
                  <a:gd name="connsiteY105" fmla="*/ 115329 h 778475"/>
                  <a:gd name="connsiteX106" fmla="*/ 996778 w 1402492"/>
                  <a:gd name="connsiteY106" fmla="*/ 113270 h 778475"/>
                  <a:gd name="connsiteX107" fmla="*/ 990600 w 1402492"/>
                  <a:gd name="connsiteY107" fmla="*/ 111210 h 778475"/>
                  <a:gd name="connsiteX108" fmla="*/ 961767 w 1402492"/>
                  <a:gd name="connsiteY108" fmla="*/ 74141 h 778475"/>
                  <a:gd name="connsiteX109" fmla="*/ 937054 w 1402492"/>
                  <a:gd name="connsiteY109" fmla="*/ 49426 h 778475"/>
                  <a:gd name="connsiteX110" fmla="*/ 891746 w 1402492"/>
                  <a:gd name="connsiteY110" fmla="*/ 45308 h 778475"/>
                  <a:gd name="connsiteX111" fmla="*/ 873211 w 1402492"/>
                  <a:gd name="connsiteY111" fmla="*/ 59724 h 778475"/>
                  <a:gd name="connsiteX112" fmla="*/ 867032 w 1402492"/>
                  <a:gd name="connsiteY112" fmla="*/ 61783 h 778475"/>
                  <a:gd name="connsiteX113" fmla="*/ 862913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42319 w 1402492"/>
                  <a:gd name="connsiteY115" fmla="*/ 59724 h 778475"/>
                  <a:gd name="connsiteX116" fmla="*/ 811427 w 1402492"/>
                  <a:gd name="connsiteY116" fmla="*/ 32951 h 778475"/>
                  <a:gd name="connsiteX117" fmla="*/ 741405 w 1402492"/>
                  <a:gd name="connsiteY117" fmla="*/ 26772 h 778475"/>
                  <a:gd name="connsiteX118" fmla="*/ 722870 w 1402492"/>
                  <a:gd name="connsiteY118" fmla="*/ 0 h 778475"/>
                  <a:gd name="connsiteX119" fmla="*/ 718751 w 1402492"/>
                  <a:gd name="connsiteY119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42319 w 1402492"/>
                  <a:gd name="connsiteY116" fmla="*/ 59724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2913 w 1402492"/>
                  <a:gd name="connsiteY115" fmla="*/ 61783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57997 w 1402492"/>
                  <a:gd name="connsiteY115" fmla="*/ 7899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862913 w 1402492"/>
                  <a:gd name="connsiteY114" fmla="*/ 61783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873211 w 1402492"/>
                  <a:gd name="connsiteY112" fmla="*/ 59724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65371 w 1402492"/>
                  <a:gd name="connsiteY115" fmla="*/ 106029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26042 w 1402492"/>
                  <a:gd name="connsiteY115" fmla="*/ 142900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3081 w 1402492"/>
                  <a:gd name="connsiteY115" fmla="*/ 81448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902242 w 1402492"/>
                  <a:gd name="connsiteY114" fmla="*/ 115861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867032 w 1402492"/>
                  <a:gd name="connsiteY113" fmla="*/ 61783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05165 w 1402492"/>
                  <a:gd name="connsiteY112" fmla="*/ 7693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901445 w 1402492"/>
                  <a:gd name="connsiteY113" fmla="*/ 110945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37120 w 1402492"/>
                  <a:gd name="connsiteY112" fmla="*/ 101511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891746 w 1402492"/>
                  <a:gd name="connsiteY111" fmla="*/ 4530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65488 w 1402492"/>
                  <a:gd name="connsiteY111" fmla="*/ 109218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1767 w 1402492"/>
                  <a:gd name="connsiteY109" fmla="*/ 74141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37054 w 1402492"/>
                  <a:gd name="connsiteY110" fmla="*/ 49426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64225 w 1402492"/>
                  <a:gd name="connsiteY109" fmla="*/ 103637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90600 w 1402492"/>
                  <a:gd name="connsiteY108" fmla="*/ 111210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6354 w 1402492"/>
                  <a:gd name="connsiteY108" fmla="*/ 219364 h 778475"/>
                  <a:gd name="connsiteX109" fmla="*/ 954393 w 1402492"/>
                  <a:gd name="connsiteY109" fmla="*/ 170005 h 778475"/>
                  <a:gd name="connsiteX110" fmla="*/ 949344 w 1402492"/>
                  <a:gd name="connsiteY110" fmla="*/ 108419 h 778475"/>
                  <a:gd name="connsiteX111" fmla="*/ 940907 w 1402492"/>
                  <a:gd name="connsiteY111" fmla="*/ 114134 h 778475"/>
                  <a:gd name="connsiteX112" fmla="*/ 919914 w 1402492"/>
                  <a:gd name="connsiteY112" fmla="*/ 121176 h 778475"/>
                  <a:gd name="connsiteX113" fmla="*/ 891613 w 1402492"/>
                  <a:gd name="connsiteY113" fmla="*/ 83906 h 778475"/>
                  <a:gd name="connsiteX114" fmla="*/ 882578 w 1402492"/>
                  <a:gd name="connsiteY114" fmla="*/ 120777 h 778475"/>
                  <a:gd name="connsiteX115" fmla="*/ 850623 w 1402492"/>
                  <a:gd name="connsiteY115" fmla="*/ 88822 h 778475"/>
                  <a:gd name="connsiteX116" fmla="*/ 820196 w 1402492"/>
                  <a:gd name="connsiteY116" fmla="*/ 103969 h 778475"/>
                  <a:gd name="connsiteX117" fmla="*/ 811427 w 1402492"/>
                  <a:gd name="connsiteY117" fmla="*/ 32951 h 778475"/>
                  <a:gd name="connsiteX118" fmla="*/ 741405 w 1402492"/>
                  <a:gd name="connsiteY118" fmla="*/ 26772 h 778475"/>
                  <a:gd name="connsiteX119" fmla="*/ 722870 w 1402492"/>
                  <a:gd name="connsiteY119" fmla="*/ 0 h 778475"/>
                  <a:gd name="connsiteX120" fmla="*/ 718751 w 1402492"/>
                  <a:gd name="connsiteY120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54393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42767 w 1402492"/>
                  <a:gd name="connsiteY108" fmla="*/ 170270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69141 w 1402492"/>
                  <a:gd name="connsiteY110" fmla="*/ 170005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96778 w 1402492"/>
                  <a:gd name="connsiteY107" fmla="*/ 113270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1194 w 1402492"/>
                  <a:gd name="connsiteY105" fmla="*/ 140042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1007076 w 1402492"/>
                  <a:gd name="connsiteY106" fmla="*/ 115329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46205 w 1402492"/>
                  <a:gd name="connsiteY104" fmla="*/ 137983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50324 w 1402492"/>
                  <a:gd name="connsiteY102" fmla="*/ 172994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1031790 w 1402492"/>
                  <a:gd name="connsiteY101" fmla="*/ 199767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1042086 w 1402492"/>
                  <a:gd name="connsiteY100" fmla="*/ 232718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23551 w 1402492"/>
                  <a:gd name="connsiteY99" fmla="*/ 259491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23551 w 1402492"/>
                  <a:gd name="connsiteY98" fmla="*/ 273908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983092 w 1402492"/>
                  <a:gd name="connsiteY100" fmla="*/ 279421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77097 w 1402492"/>
                  <a:gd name="connsiteY97" fmla="*/ 255372 h 778475"/>
                  <a:gd name="connsiteX98" fmla="*/ 1060422 w 1402492"/>
                  <a:gd name="connsiteY98" fmla="*/ 310779 h 778475"/>
                  <a:gd name="connsiteX99" fmla="*/ 1006345 w 1402492"/>
                  <a:gd name="connsiteY99" fmla="*/ 306195 h 778475"/>
                  <a:gd name="connsiteX100" fmla="*/ 1002757 w 1402492"/>
                  <a:gd name="connsiteY100" fmla="*/ 272047 h 778475"/>
                  <a:gd name="connsiteX101" fmla="*/ 997377 w 1402492"/>
                  <a:gd name="connsiteY101" fmla="*/ 234180 h 778475"/>
                  <a:gd name="connsiteX102" fmla="*/ 1015911 w 1402492"/>
                  <a:gd name="connsiteY102" fmla="*/ 202491 h 778475"/>
                  <a:gd name="connsiteX103" fmla="*/ 1025611 w 1402492"/>
                  <a:gd name="connsiteY103" fmla="*/ 162697 h 778475"/>
                  <a:gd name="connsiteX104" fmla="*/ 1006876 w 1402492"/>
                  <a:gd name="connsiteY104" fmla="*/ 192061 h 778475"/>
                  <a:gd name="connsiteX105" fmla="*/ 1013652 w 1402492"/>
                  <a:gd name="connsiteY105" fmla="*/ 159706 h 778475"/>
                  <a:gd name="connsiteX106" fmla="*/ 994786 w 1402492"/>
                  <a:gd name="connsiteY106" fmla="*/ 149742 h 778475"/>
                  <a:gd name="connsiteX107" fmla="*/ 989403 w 1402492"/>
                  <a:gd name="connsiteY107" fmla="*/ 159973 h 778475"/>
                  <a:gd name="connsiteX108" fmla="*/ 979638 w 1402492"/>
                  <a:gd name="connsiteY108" fmla="*/ 187477 h 778475"/>
                  <a:gd name="connsiteX109" fmla="*/ 946354 w 1402492"/>
                  <a:gd name="connsiteY109" fmla="*/ 219364 h 778475"/>
                  <a:gd name="connsiteX110" fmla="*/ 939644 w 1402492"/>
                  <a:gd name="connsiteY110" fmla="*/ 179837 h 778475"/>
                  <a:gd name="connsiteX111" fmla="*/ 949344 w 1402492"/>
                  <a:gd name="connsiteY111" fmla="*/ 108419 h 778475"/>
                  <a:gd name="connsiteX112" fmla="*/ 940907 w 1402492"/>
                  <a:gd name="connsiteY112" fmla="*/ 114134 h 778475"/>
                  <a:gd name="connsiteX113" fmla="*/ 919914 w 1402492"/>
                  <a:gd name="connsiteY113" fmla="*/ 121176 h 778475"/>
                  <a:gd name="connsiteX114" fmla="*/ 891613 w 1402492"/>
                  <a:gd name="connsiteY114" fmla="*/ 83906 h 778475"/>
                  <a:gd name="connsiteX115" fmla="*/ 882578 w 1402492"/>
                  <a:gd name="connsiteY115" fmla="*/ 120777 h 778475"/>
                  <a:gd name="connsiteX116" fmla="*/ 850623 w 1402492"/>
                  <a:gd name="connsiteY116" fmla="*/ 88822 h 778475"/>
                  <a:gd name="connsiteX117" fmla="*/ 820196 w 1402492"/>
                  <a:gd name="connsiteY117" fmla="*/ 103969 h 778475"/>
                  <a:gd name="connsiteX118" fmla="*/ 811427 w 1402492"/>
                  <a:gd name="connsiteY118" fmla="*/ 32951 h 778475"/>
                  <a:gd name="connsiteX119" fmla="*/ 741405 w 1402492"/>
                  <a:gd name="connsiteY119" fmla="*/ 26772 h 778475"/>
                  <a:gd name="connsiteX120" fmla="*/ 722870 w 1402492"/>
                  <a:gd name="connsiteY120" fmla="*/ 0 h 778475"/>
                  <a:gd name="connsiteX121" fmla="*/ 718751 w 1402492"/>
                  <a:gd name="connsiteY121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310779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77097 w 1402492"/>
                  <a:gd name="connsiteY98" fmla="*/ 25537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06345 w 1402492"/>
                  <a:gd name="connsiteY100" fmla="*/ 306195 h 778475"/>
                  <a:gd name="connsiteX101" fmla="*/ 1002757 w 1402492"/>
                  <a:gd name="connsiteY101" fmla="*/ 272047 h 778475"/>
                  <a:gd name="connsiteX102" fmla="*/ 997377 w 1402492"/>
                  <a:gd name="connsiteY102" fmla="*/ 234180 h 778475"/>
                  <a:gd name="connsiteX103" fmla="*/ 1015911 w 1402492"/>
                  <a:gd name="connsiteY103" fmla="*/ 202491 h 778475"/>
                  <a:gd name="connsiteX104" fmla="*/ 1025611 w 1402492"/>
                  <a:gd name="connsiteY104" fmla="*/ 162697 h 778475"/>
                  <a:gd name="connsiteX105" fmla="*/ 1006876 w 1402492"/>
                  <a:gd name="connsiteY105" fmla="*/ 192061 h 778475"/>
                  <a:gd name="connsiteX106" fmla="*/ 1013652 w 1402492"/>
                  <a:gd name="connsiteY106" fmla="*/ 159706 h 778475"/>
                  <a:gd name="connsiteX107" fmla="*/ 994786 w 1402492"/>
                  <a:gd name="connsiteY107" fmla="*/ 149742 h 778475"/>
                  <a:gd name="connsiteX108" fmla="*/ 989403 w 1402492"/>
                  <a:gd name="connsiteY108" fmla="*/ 159973 h 778475"/>
                  <a:gd name="connsiteX109" fmla="*/ 979638 w 1402492"/>
                  <a:gd name="connsiteY109" fmla="*/ 187477 h 778475"/>
                  <a:gd name="connsiteX110" fmla="*/ 946354 w 1402492"/>
                  <a:gd name="connsiteY110" fmla="*/ 219364 h 778475"/>
                  <a:gd name="connsiteX111" fmla="*/ 939644 w 1402492"/>
                  <a:gd name="connsiteY111" fmla="*/ 179837 h 778475"/>
                  <a:gd name="connsiteX112" fmla="*/ 949344 w 1402492"/>
                  <a:gd name="connsiteY112" fmla="*/ 108419 h 778475"/>
                  <a:gd name="connsiteX113" fmla="*/ 940907 w 1402492"/>
                  <a:gd name="connsiteY113" fmla="*/ 114134 h 778475"/>
                  <a:gd name="connsiteX114" fmla="*/ 919914 w 1402492"/>
                  <a:gd name="connsiteY114" fmla="*/ 121176 h 778475"/>
                  <a:gd name="connsiteX115" fmla="*/ 891613 w 1402492"/>
                  <a:gd name="connsiteY115" fmla="*/ 83906 h 778475"/>
                  <a:gd name="connsiteX116" fmla="*/ 882578 w 1402492"/>
                  <a:gd name="connsiteY116" fmla="*/ 120777 h 778475"/>
                  <a:gd name="connsiteX117" fmla="*/ 850623 w 1402492"/>
                  <a:gd name="connsiteY117" fmla="*/ 88822 h 778475"/>
                  <a:gd name="connsiteX118" fmla="*/ 820196 w 1402492"/>
                  <a:gd name="connsiteY118" fmla="*/ 103969 h 778475"/>
                  <a:gd name="connsiteX119" fmla="*/ 811427 w 1402492"/>
                  <a:gd name="connsiteY119" fmla="*/ 32951 h 778475"/>
                  <a:gd name="connsiteX120" fmla="*/ 741405 w 1402492"/>
                  <a:gd name="connsiteY120" fmla="*/ 26772 h 778475"/>
                  <a:gd name="connsiteX121" fmla="*/ 722870 w 1402492"/>
                  <a:gd name="connsiteY121" fmla="*/ 0 h 778475"/>
                  <a:gd name="connsiteX122" fmla="*/ 718751 w 1402492"/>
                  <a:gd name="connsiteY122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01811 w 1402492"/>
                  <a:gd name="connsiteY96" fmla="*/ 234778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22405 w 1402492"/>
                  <a:gd name="connsiteY95" fmla="*/ 212124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55357 w 1402492"/>
                  <a:gd name="connsiteY94" fmla="*/ 212124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67713 w 1402492"/>
                  <a:gd name="connsiteY93" fmla="*/ 205945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184189 w 1402492"/>
                  <a:gd name="connsiteY92" fmla="*/ 197708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04784 w 1402492"/>
                  <a:gd name="connsiteY91" fmla="*/ 183291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49344 w 1402492"/>
                  <a:gd name="connsiteY113" fmla="*/ 108419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76382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79638 w 1402492"/>
                  <a:gd name="connsiteY110" fmla="*/ 187477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4786 w 1402492"/>
                  <a:gd name="connsiteY108" fmla="*/ 14974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39644 w 1402492"/>
                  <a:gd name="connsiteY112" fmla="*/ 179837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6354 w 1402492"/>
                  <a:gd name="connsiteY111" fmla="*/ 219364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2438 w 1402492"/>
                  <a:gd name="connsiteY112" fmla="*/ 219166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69806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12605 w 1402492"/>
                  <a:gd name="connsiteY112" fmla="*/ 201960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25611 w 1402492"/>
                  <a:gd name="connsiteY105" fmla="*/ 162697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13652 w 1402492"/>
                  <a:gd name="connsiteY107" fmla="*/ 159706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48812 w 1402492"/>
                  <a:gd name="connsiteY111" fmla="*/ 241487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55058 w 1402492"/>
                  <a:gd name="connsiteY110" fmla="*/ 185019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1606 w 1402492"/>
                  <a:gd name="connsiteY111" fmla="*/ 295564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15994 w 1402492"/>
                  <a:gd name="connsiteY88" fmla="*/ 148281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32470 w 1402492"/>
                  <a:gd name="connsiteY87" fmla="*/ 127686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40708 w 1402492"/>
                  <a:gd name="connsiteY86" fmla="*/ 102972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8832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30892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751 w 1402492"/>
                  <a:gd name="connsiteY0" fmla="*/ 22653 h 778475"/>
                  <a:gd name="connsiteX1" fmla="*/ 61784 w 1402492"/>
                  <a:gd name="connsiteY1" fmla="*/ 20594 h 778475"/>
                  <a:gd name="connsiteX2" fmla="*/ 65903 w 1402492"/>
                  <a:gd name="connsiteY2" fmla="*/ 98853 h 778475"/>
                  <a:gd name="connsiteX3" fmla="*/ 49427 w 1402492"/>
                  <a:gd name="connsiteY3" fmla="*/ 67962 h 778475"/>
                  <a:gd name="connsiteX4" fmla="*/ 20594 w 1402492"/>
                  <a:gd name="connsiteY4" fmla="*/ 59724 h 778475"/>
                  <a:gd name="connsiteX5" fmla="*/ 0 w 1402492"/>
                  <a:gd name="connsiteY5" fmla="*/ 76200 h 778475"/>
                  <a:gd name="connsiteX6" fmla="*/ 22871 w 1402492"/>
                  <a:gd name="connsiteY6" fmla="*/ 135924 h 778475"/>
                  <a:gd name="connsiteX7" fmla="*/ 24821 w 1402492"/>
                  <a:gd name="connsiteY7" fmla="*/ 210064 h 778475"/>
                  <a:gd name="connsiteX8" fmla="*/ 12357 w 1402492"/>
                  <a:gd name="connsiteY8" fmla="*/ 236837 h 778475"/>
                  <a:gd name="connsiteX9" fmla="*/ 28832 w 1402492"/>
                  <a:gd name="connsiteY9" fmla="*/ 288324 h 778475"/>
                  <a:gd name="connsiteX10" fmla="*/ 20594 w 1402492"/>
                  <a:gd name="connsiteY10" fmla="*/ 354226 h 778475"/>
                  <a:gd name="connsiteX11" fmla="*/ 63843 w 1402492"/>
                  <a:gd name="connsiteY11" fmla="*/ 403653 h 778475"/>
                  <a:gd name="connsiteX12" fmla="*/ 115330 w 1402492"/>
                  <a:gd name="connsiteY12" fmla="*/ 465437 h 778475"/>
                  <a:gd name="connsiteX13" fmla="*/ 111211 w 1402492"/>
                  <a:gd name="connsiteY13" fmla="*/ 504567 h 778475"/>
                  <a:gd name="connsiteX14" fmla="*/ 150340 w 1402492"/>
                  <a:gd name="connsiteY14" fmla="*/ 504567 h 778475"/>
                  <a:gd name="connsiteX15" fmla="*/ 203886 w 1402492"/>
                  <a:gd name="connsiteY15" fmla="*/ 560172 h 778475"/>
                  <a:gd name="connsiteX16" fmla="*/ 249194 w 1402492"/>
                  <a:gd name="connsiteY16" fmla="*/ 551935 h 778475"/>
                  <a:gd name="connsiteX17" fmla="*/ 284205 w 1402492"/>
                  <a:gd name="connsiteY17" fmla="*/ 572529 h 778475"/>
                  <a:gd name="connsiteX18" fmla="*/ 319216 w 1402492"/>
                  <a:gd name="connsiteY18" fmla="*/ 578708 h 778475"/>
                  <a:gd name="connsiteX19" fmla="*/ 341870 w 1402492"/>
                  <a:gd name="connsiteY19" fmla="*/ 593124 h 778475"/>
                  <a:gd name="connsiteX20" fmla="*/ 372762 w 1402492"/>
                  <a:gd name="connsiteY20" fmla="*/ 589005 h 778475"/>
                  <a:gd name="connsiteX21" fmla="*/ 395416 w 1402492"/>
                  <a:gd name="connsiteY21" fmla="*/ 578708 h 778475"/>
                  <a:gd name="connsiteX22" fmla="*/ 407773 w 1402492"/>
                  <a:gd name="connsiteY22" fmla="*/ 580767 h 778475"/>
                  <a:gd name="connsiteX23" fmla="*/ 434546 w 1402492"/>
                  <a:gd name="connsiteY23" fmla="*/ 572529 h 778475"/>
                  <a:gd name="connsiteX24" fmla="*/ 461319 w 1402492"/>
                  <a:gd name="connsiteY24" fmla="*/ 589005 h 778475"/>
                  <a:gd name="connsiteX25" fmla="*/ 488092 w 1402492"/>
                  <a:gd name="connsiteY25" fmla="*/ 609599 h 778475"/>
                  <a:gd name="connsiteX26" fmla="*/ 504567 w 1402492"/>
                  <a:gd name="connsiteY26" fmla="*/ 628135 h 778475"/>
                  <a:gd name="connsiteX27" fmla="*/ 525162 w 1402492"/>
                  <a:gd name="connsiteY27" fmla="*/ 656967 h 778475"/>
                  <a:gd name="connsiteX28" fmla="*/ 551935 w 1402492"/>
                  <a:gd name="connsiteY28" fmla="*/ 636372 h 778475"/>
                  <a:gd name="connsiteX29" fmla="*/ 570470 w 1402492"/>
                  <a:gd name="connsiteY29" fmla="*/ 634313 h 778475"/>
                  <a:gd name="connsiteX30" fmla="*/ 589005 w 1402492"/>
                  <a:gd name="connsiteY30" fmla="*/ 646670 h 778475"/>
                  <a:gd name="connsiteX31" fmla="*/ 607540 w 1402492"/>
                  <a:gd name="connsiteY31" fmla="*/ 677562 h 778475"/>
                  <a:gd name="connsiteX32" fmla="*/ 621957 w 1402492"/>
                  <a:gd name="connsiteY32" fmla="*/ 694037 h 778475"/>
                  <a:gd name="connsiteX33" fmla="*/ 628135 w 1402492"/>
                  <a:gd name="connsiteY33" fmla="*/ 710513 h 778475"/>
                  <a:gd name="connsiteX34" fmla="*/ 648730 w 1402492"/>
                  <a:gd name="connsiteY34" fmla="*/ 722870 h 778475"/>
                  <a:gd name="connsiteX35" fmla="*/ 671384 w 1402492"/>
                  <a:gd name="connsiteY35" fmla="*/ 739345 h 778475"/>
                  <a:gd name="connsiteX36" fmla="*/ 683740 w 1402492"/>
                  <a:gd name="connsiteY36" fmla="*/ 687859 h 778475"/>
                  <a:gd name="connsiteX37" fmla="*/ 722870 w 1402492"/>
                  <a:gd name="connsiteY37" fmla="*/ 652848 h 778475"/>
                  <a:gd name="connsiteX38" fmla="*/ 749643 w 1402492"/>
                  <a:gd name="connsiteY38" fmla="*/ 636372 h 778475"/>
                  <a:gd name="connsiteX39" fmla="*/ 786713 w 1402492"/>
                  <a:gd name="connsiteY39" fmla="*/ 636372 h 778475"/>
                  <a:gd name="connsiteX40" fmla="*/ 840259 w 1402492"/>
                  <a:gd name="connsiteY40" fmla="*/ 636372 h 778475"/>
                  <a:gd name="connsiteX41" fmla="*/ 869092 w 1402492"/>
                  <a:gd name="connsiteY41" fmla="*/ 644610 h 778475"/>
                  <a:gd name="connsiteX42" fmla="*/ 893806 w 1402492"/>
                  <a:gd name="connsiteY42" fmla="*/ 646670 h 778475"/>
                  <a:gd name="connsiteX43" fmla="*/ 879389 w 1402492"/>
                  <a:gd name="connsiteY43" fmla="*/ 603421 h 778475"/>
                  <a:gd name="connsiteX44" fmla="*/ 910281 w 1402492"/>
                  <a:gd name="connsiteY44" fmla="*/ 605481 h 778475"/>
                  <a:gd name="connsiteX45" fmla="*/ 926757 w 1402492"/>
                  <a:gd name="connsiteY45" fmla="*/ 611659 h 778475"/>
                  <a:gd name="connsiteX46" fmla="*/ 967946 w 1402492"/>
                  <a:gd name="connsiteY46" fmla="*/ 624016 h 778475"/>
                  <a:gd name="connsiteX47" fmla="*/ 988540 w 1402492"/>
                  <a:gd name="connsiteY47" fmla="*/ 638432 h 778475"/>
                  <a:gd name="connsiteX48" fmla="*/ 1017373 w 1402492"/>
                  <a:gd name="connsiteY48" fmla="*/ 636372 h 778475"/>
                  <a:gd name="connsiteX49" fmla="*/ 1033849 w 1402492"/>
                  <a:gd name="connsiteY49" fmla="*/ 675502 h 778475"/>
                  <a:gd name="connsiteX50" fmla="*/ 1042086 w 1402492"/>
                  <a:gd name="connsiteY50" fmla="*/ 704335 h 778475"/>
                  <a:gd name="connsiteX51" fmla="*/ 1085336 w 1402492"/>
                  <a:gd name="connsiteY51" fmla="*/ 778475 h 778475"/>
                  <a:gd name="connsiteX52" fmla="*/ 1101811 w 1402492"/>
                  <a:gd name="connsiteY52" fmla="*/ 774356 h 778475"/>
                  <a:gd name="connsiteX53" fmla="*/ 1091513 w 1402492"/>
                  <a:gd name="connsiteY53" fmla="*/ 724929 h 778475"/>
                  <a:gd name="connsiteX54" fmla="*/ 1068859 w 1402492"/>
                  <a:gd name="connsiteY54" fmla="*/ 685799 h 778475"/>
                  <a:gd name="connsiteX55" fmla="*/ 1068859 w 1402492"/>
                  <a:gd name="connsiteY55" fmla="*/ 654908 h 778475"/>
                  <a:gd name="connsiteX56" fmla="*/ 1062681 w 1402492"/>
                  <a:gd name="connsiteY56" fmla="*/ 601362 h 778475"/>
                  <a:gd name="connsiteX57" fmla="*/ 1066800 w 1402492"/>
                  <a:gd name="connsiteY57" fmla="*/ 570470 h 778475"/>
                  <a:gd name="connsiteX58" fmla="*/ 1101811 w 1402492"/>
                  <a:gd name="connsiteY58" fmla="*/ 539578 h 778475"/>
                  <a:gd name="connsiteX59" fmla="*/ 1120346 w 1402492"/>
                  <a:gd name="connsiteY59" fmla="*/ 516924 h 778475"/>
                  <a:gd name="connsiteX60" fmla="*/ 1147119 w 1402492"/>
                  <a:gd name="connsiteY60" fmla="*/ 506626 h 778475"/>
                  <a:gd name="connsiteX61" fmla="*/ 1165654 w 1402492"/>
                  <a:gd name="connsiteY61" fmla="*/ 494270 h 778475"/>
                  <a:gd name="connsiteX62" fmla="*/ 1206843 w 1402492"/>
                  <a:gd name="connsiteY62" fmla="*/ 467497 h 778475"/>
                  <a:gd name="connsiteX63" fmla="*/ 1194486 w 1402492"/>
                  <a:gd name="connsiteY63" fmla="*/ 428367 h 778475"/>
                  <a:gd name="connsiteX64" fmla="*/ 1182130 w 1402492"/>
                  <a:gd name="connsiteY64" fmla="*/ 372762 h 778475"/>
                  <a:gd name="connsiteX65" fmla="*/ 1208903 w 1402492"/>
                  <a:gd name="connsiteY65" fmla="*/ 399535 h 778475"/>
                  <a:gd name="connsiteX66" fmla="*/ 1217140 w 1402492"/>
                  <a:gd name="connsiteY66" fmla="*/ 378940 h 778475"/>
                  <a:gd name="connsiteX67" fmla="*/ 1206843 w 1402492"/>
                  <a:gd name="connsiteY67" fmla="*/ 335691 h 778475"/>
                  <a:gd name="connsiteX68" fmla="*/ 1227438 w 1402492"/>
                  <a:gd name="connsiteY68" fmla="*/ 360405 h 778475"/>
                  <a:gd name="connsiteX69" fmla="*/ 1243913 w 1402492"/>
                  <a:gd name="connsiteY69" fmla="*/ 306859 h 778475"/>
                  <a:gd name="connsiteX70" fmla="*/ 1243913 w 1402492"/>
                  <a:gd name="connsiteY70" fmla="*/ 306859 h 778475"/>
                  <a:gd name="connsiteX71" fmla="*/ 1270686 w 1402492"/>
                  <a:gd name="connsiteY71" fmla="*/ 288324 h 778475"/>
                  <a:gd name="connsiteX72" fmla="*/ 1301578 w 1402492"/>
                  <a:gd name="connsiteY72" fmla="*/ 288324 h 778475"/>
                  <a:gd name="connsiteX73" fmla="*/ 1328351 w 1402492"/>
                  <a:gd name="connsiteY73" fmla="*/ 282145 h 778475"/>
                  <a:gd name="connsiteX74" fmla="*/ 1348946 w 1402492"/>
                  <a:gd name="connsiteY74" fmla="*/ 267729 h 778475"/>
                  <a:gd name="connsiteX75" fmla="*/ 1328351 w 1402492"/>
                  <a:gd name="connsiteY75" fmla="*/ 265670 h 778475"/>
                  <a:gd name="connsiteX76" fmla="*/ 1320113 w 1402492"/>
                  <a:gd name="connsiteY76" fmla="*/ 253313 h 778475"/>
                  <a:gd name="connsiteX77" fmla="*/ 1324232 w 1402492"/>
                  <a:gd name="connsiteY77" fmla="*/ 230659 h 778475"/>
                  <a:gd name="connsiteX78" fmla="*/ 1348946 w 1402492"/>
                  <a:gd name="connsiteY78" fmla="*/ 203886 h 778475"/>
                  <a:gd name="connsiteX79" fmla="*/ 1394254 w 1402492"/>
                  <a:gd name="connsiteY79" fmla="*/ 181232 h 778475"/>
                  <a:gd name="connsiteX80" fmla="*/ 1402492 w 1402492"/>
                  <a:gd name="connsiteY80" fmla="*/ 170935 h 778475"/>
                  <a:gd name="connsiteX81" fmla="*/ 1392194 w 1402492"/>
                  <a:gd name="connsiteY81" fmla="*/ 144162 h 778475"/>
                  <a:gd name="connsiteX82" fmla="*/ 1396313 w 1402492"/>
                  <a:gd name="connsiteY82" fmla="*/ 113270 h 778475"/>
                  <a:gd name="connsiteX83" fmla="*/ 1390135 w 1402492"/>
                  <a:gd name="connsiteY83" fmla="*/ 96794 h 778475"/>
                  <a:gd name="connsiteX84" fmla="*/ 1381897 w 1402492"/>
                  <a:gd name="connsiteY84" fmla="*/ 80318 h 778475"/>
                  <a:gd name="connsiteX85" fmla="*/ 1355124 w 1402492"/>
                  <a:gd name="connsiteY85" fmla="*/ 88556 h 778475"/>
                  <a:gd name="connsiteX86" fmla="*/ 1351594 w 1402492"/>
                  <a:gd name="connsiteY86" fmla="*/ 113858 h 778475"/>
                  <a:gd name="connsiteX87" fmla="*/ 1343356 w 1402492"/>
                  <a:gd name="connsiteY87" fmla="*/ 134943 h 778475"/>
                  <a:gd name="connsiteX88" fmla="*/ 1308737 w 1402492"/>
                  <a:gd name="connsiteY88" fmla="*/ 170052 h 778475"/>
                  <a:gd name="connsiteX89" fmla="*/ 1258330 w 1402492"/>
                  <a:gd name="connsiteY89" fmla="*/ 166816 h 778475"/>
                  <a:gd name="connsiteX90" fmla="*/ 1217140 w 1402492"/>
                  <a:gd name="connsiteY90" fmla="*/ 168875 h 778475"/>
                  <a:gd name="connsiteX91" fmla="*/ 1229365 w 1402492"/>
                  <a:gd name="connsiteY91" fmla="*/ 205413 h 778475"/>
                  <a:gd name="connsiteX92" fmla="*/ 1218601 w 1402492"/>
                  <a:gd name="connsiteY92" fmla="*/ 219830 h 778475"/>
                  <a:gd name="connsiteX93" fmla="*/ 1194752 w 1402492"/>
                  <a:gd name="connsiteY93" fmla="*/ 223152 h 778475"/>
                  <a:gd name="connsiteX94" fmla="*/ 1175021 w 1402492"/>
                  <a:gd name="connsiteY94" fmla="*/ 229331 h 778475"/>
                  <a:gd name="connsiteX95" fmla="*/ 1161734 w 1402492"/>
                  <a:gd name="connsiteY95" fmla="*/ 236705 h 778475"/>
                  <a:gd name="connsiteX96" fmla="*/ 1116560 w 1402492"/>
                  <a:gd name="connsiteY96" fmla="*/ 249526 h 778475"/>
                  <a:gd name="connsiteX97" fmla="*/ 1097625 w 1402492"/>
                  <a:gd name="connsiteY97" fmla="*/ 278425 h 778475"/>
                  <a:gd name="connsiteX98" fmla="*/ 1084471 w 1402492"/>
                  <a:gd name="connsiteY98" fmla="*/ 279952 h 778475"/>
                  <a:gd name="connsiteX99" fmla="*/ 1060422 w 1402492"/>
                  <a:gd name="connsiteY99" fmla="*/ 283740 h 778475"/>
                  <a:gd name="connsiteX100" fmla="*/ 1050922 w 1402492"/>
                  <a:gd name="connsiteY100" fmla="*/ 307922 h 778475"/>
                  <a:gd name="connsiteX101" fmla="*/ 1006345 w 1402492"/>
                  <a:gd name="connsiteY101" fmla="*/ 306195 h 778475"/>
                  <a:gd name="connsiteX102" fmla="*/ 1002757 w 1402492"/>
                  <a:gd name="connsiteY102" fmla="*/ 272047 h 778475"/>
                  <a:gd name="connsiteX103" fmla="*/ 997377 w 1402492"/>
                  <a:gd name="connsiteY103" fmla="*/ 234180 h 778475"/>
                  <a:gd name="connsiteX104" fmla="*/ 1015911 w 1402492"/>
                  <a:gd name="connsiteY104" fmla="*/ 202491 h 778475"/>
                  <a:gd name="connsiteX105" fmla="*/ 1015779 w 1402492"/>
                  <a:gd name="connsiteY105" fmla="*/ 179903 h 778475"/>
                  <a:gd name="connsiteX106" fmla="*/ 1006876 w 1402492"/>
                  <a:gd name="connsiteY106" fmla="*/ 192061 h 778475"/>
                  <a:gd name="connsiteX107" fmla="*/ 1001362 w 1402492"/>
                  <a:gd name="connsiteY107" fmla="*/ 164622 h 778475"/>
                  <a:gd name="connsiteX108" fmla="*/ 992328 w 1402492"/>
                  <a:gd name="connsiteY108" fmla="*/ 162032 h 778475"/>
                  <a:gd name="connsiteX109" fmla="*/ 989403 w 1402492"/>
                  <a:gd name="connsiteY109" fmla="*/ 159973 h 778475"/>
                  <a:gd name="connsiteX110" fmla="*/ 974723 w 1402492"/>
                  <a:gd name="connsiteY110" fmla="*/ 194851 h 778475"/>
                  <a:gd name="connsiteX111" fmla="*/ 936522 w 1402492"/>
                  <a:gd name="connsiteY111" fmla="*/ 280815 h 778475"/>
                  <a:gd name="connsiteX112" fmla="*/ 927354 w 1402492"/>
                  <a:gd name="connsiteY112" fmla="*/ 192128 h 778475"/>
                  <a:gd name="connsiteX113" fmla="*/ 959176 w 1402492"/>
                  <a:gd name="connsiteY113" fmla="*/ 125625 h 778475"/>
                  <a:gd name="connsiteX114" fmla="*/ 940907 w 1402492"/>
                  <a:gd name="connsiteY114" fmla="*/ 114134 h 778475"/>
                  <a:gd name="connsiteX115" fmla="*/ 919914 w 1402492"/>
                  <a:gd name="connsiteY115" fmla="*/ 121176 h 778475"/>
                  <a:gd name="connsiteX116" fmla="*/ 891613 w 1402492"/>
                  <a:gd name="connsiteY116" fmla="*/ 83906 h 778475"/>
                  <a:gd name="connsiteX117" fmla="*/ 882578 w 1402492"/>
                  <a:gd name="connsiteY117" fmla="*/ 120777 h 778475"/>
                  <a:gd name="connsiteX118" fmla="*/ 850623 w 1402492"/>
                  <a:gd name="connsiteY118" fmla="*/ 88822 h 778475"/>
                  <a:gd name="connsiteX119" fmla="*/ 820196 w 1402492"/>
                  <a:gd name="connsiteY119" fmla="*/ 103969 h 778475"/>
                  <a:gd name="connsiteX120" fmla="*/ 811427 w 1402492"/>
                  <a:gd name="connsiteY120" fmla="*/ 32951 h 778475"/>
                  <a:gd name="connsiteX121" fmla="*/ 741405 w 1402492"/>
                  <a:gd name="connsiteY121" fmla="*/ 26772 h 778475"/>
                  <a:gd name="connsiteX122" fmla="*/ 722870 w 1402492"/>
                  <a:gd name="connsiteY122" fmla="*/ 0 h 778475"/>
                  <a:gd name="connsiteX123" fmla="*/ 718751 w 1402492"/>
                  <a:gd name="connsiteY12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4990 w 1402661"/>
                  <a:gd name="connsiteY8" fmla="*/ 210064 h 778475"/>
                  <a:gd name="connsiteX9" fmla="*/ 12526 w 1402661"/>
                  <a:gd name="connsiteY9" fmla="*/ 236837 h 778475"/>
                  <a:gd name="connsiteX10" fmla="*/ 29001 w 1402661"/>
                  <a:gd name="connsiteY10" fmla="*/ 288324 h 778475"/>
                  <a:gd name="connsiteX11" fmla="*/ 20763 w 1402661"/>
                  <a:gd name="connsiteY11" fmla="*/ 354226 h 778475"/>
                  <a:gd name="connsiteX12" fmla="*/ 64012 w 1402661"/>
                  <a:gd name="connsiteY12" fmla="*/ 403653 h 778475"/>
                  <a:gd name="connsiteX13" fmla="*/ 115499 w 1402661"/>
                  <a:gd name="connsiteY13" fmla="*/ 465437 h 778475"/>
                  <a:gd name="connsiteX14" fmla="*/ 111380 w 1402661"/>
                  <a:gd name="connsiteY14" fmla="*/ 504567 h 778475"/>
                  <a:gd name="connsiteX15" fmla="*/ 150509 w 1402661"/>
                  <a:gd name="connsiteY15" fmla="*/ 504567 h 778475"/>
                  <a:gd name="connsiteX16" fmla="*/ 204055 w 1402661"/>
                  <a:gd name="connsiteY16" fmla="*/ 560172 h 778475"/>
                  <a:gd name="connsiteX17" fmla="*/ 249363 w 1402661"/>
                  <a:gd name="connsiteY17" fmla="*/ 551935 h 778475"/>
                  <a:gd name="connsiteX18" fmla="*/ 284374 w 1402661"/>
                  <a:gd name="connsiteY18" fmla="*/ 572529 h 778475"/>
                  <a:gd name="connsiteX19" fmla="*/ 319385 w 1402661"/>
                  <a:gd name="connsiteY19" fmla="*/ 578708 h 778475"/>
                  <a:gd name="connsiteX20" fmla="*/ 342039 w 1402661"/>
                  <a:gd name="connsiteY20" fmla="*/ 593124 h 778475"/>
                  <a:gd name="connsiteX21" fmla="*/ 372931 w 1402661"/>
                  <a:gd name="connsiteY21" fmla="*/ 589005 h 778475"/>
                  <a:gd name="connsiteX22" fmla="*/ 395585 w 1402661"/>
                  <a:gd name="connsiteY22" fmla="*/ 578708 h 778475"/>
                  <a:gd name="connsiteX23" fmla="*/ 407942 w 1402661"/>
                  <a:gd name="connsiteY23" fmla="*/ 580767 h 778475"/>
                  <a:gd name="connsiteX24" fmla="*/ 434715 w 1402661"/>
                  <a:gd name="connsiteY24" fmla="*/ 572529 h 778475"/>
                  <a:gd name="connsiteX25" fmla="*/ 461488 w 1402661"/>
                  <a:gd name="connsiteY25" fmla="*/ 589005 h 778475"/>
                  <a:gd name="connsiteX26" fmla="*/ 488261 w 1402661"/>
                  <a:gd name="connsiteY26" fmla="*/ 609599 h 778475"/>
                  <a:gd name="connsiteX27" fmla="*/ 504736 w 1402661"/>
                  <a:gd name="connsiteY27" fmla="*/ 628135 h 778475"/>
                  <a:gd name="connsiteX28" fmla="*/ 525331 w 1402661"/>
                  <a:gd name="connsiteY28" fmla="*/ 656967 h 778475"/>
                  <a:gd name="connsiteX29" fmla="*/ 552104 w 1402661"/>
                  <a:gd name="connsiteY29" fmla="*/ 636372 h 778475"/>
                  <a:gd name="connsiteX30" fmla="*/ 570639 w 1402661"/>
                  <a:gd name="connsiteY30" fmla="*/ 634313 h 778475"/>
                  <a:gd name="connsiteX31" fmla="*/ 589174 w 1402661"/>
                  <a:gd name="connsiteY31" fmla="*/ 646670 h 778475"/>
                  <a:gd name="connsiteX32" fmla="*/ 607709 w 1402661"/>
                  <a:gd name="connsiteY32" fmla="*/ 677562 h 778475"/>
                  <a:gd name="connsiteX33" fmla="*/ 622126 w 1402661"/>
                  <a:gd name="connsiteY33" fmla="*/ 694037 h 778475"/>
                  <a:gd name="connsiteX34" fmla="*/ 628304 w 1402661"/>
                  <a:gd name="connsiteY34" fmla="*/ 710513 h 778475"/>
                  <a:gd name="connsiteX35" fmla="*/ 648899 w 1402661"/>
                  <a:gd name="connsiteY35" fmla="*/ 722870 h 778475"/>
                  <a:gd name="connsiteX36" fmla="*/ 671553 w 1402661"/>
                  <a:gd name="connsiteY36" fmla="*/ 739345 h 778475"/>
                  <a:gd name="connsiteX37" fmla="*/ 683909 w 1402661"/>
                  <a:gd name="connsiteY37" fmla="*/ 687859 h 778475"/>
                  <a:gd name="connsiteX38" fmla="*/ 723039 w 1402661"/>
                  <a:gd name="connsiteY38" fmla="*/ 652848 h 778475"/>
                  <a:gd name="connsiteX39" fmla="*/ 749812 w 1402661"/>
                  <a:gd name="connsiteY39" fmla="*/ 636372 h 778475"/>
                  <a:gd name="connsiteX40" fmla="*/ 786882 w 1402661"/>
                  <a:gd name="connsiteY40" fmla="*/ 636372 h 778475"/>
                  <a:gd name="connsiteX41" fmla="*/ 840428 w 1402661"/>
                  <a:gd name="connsiteY41" fmla="*/ 636372 h 778475"/>
                  <a:gd name="connsiteX42" fmla="*/ 869261 w 1402661"/>
                  <a:gd name="connsiteY42" fmla="*/ 644610 h 778475"/>
                  <a:gd name="connsiteX43" fmla="*/ 893975 w 1402661"/>
                  <a:gd name="connsiteY43" fmla="*/ 646670 h 778475"/>
                  <a:gd name="connsiteX44" fmla="*/ 879558 w 1402661"/>
                  <a:gd name="connsiteY44" fmla="*/ 603421 h 778475"/>
                  <a:gd name="connsiteX45" fmla="*/ 910450 w 1402661"/>
                  <a:gd name="connsiteY45" fmla="*/ 605481 h 778475"/>
                  <a:gd name="connsiteX46" fmla="*/ 926926 w 1402661"/>
                  <a:gd name="connsiteY46" fmla="*/ 611659 h 778475"/>
                  <a:gd name="connsiteX47" fmla="*/ 968115 w 1402661"/>
                  <a:gd name="connsiteY47" fmla="*/ 624016 h 778475"/>
                  <a:gd name="connsiteX48" fmla="*/ 988709 w 1402661"/>
                  <a:gd name="connsiteY48" fmla="*/ 638432 h 778475"/>
                  <a:gd name="connsiteX49" fmla="*/ 1017542 w 1402661"/>
                  <a:gd name="connsiteY49" fmla="*/ 636372 h 778475"/>
                  <a:gd name="connsiteX50" fmla="*/ 1034018 w 1402661"/>
                  <a:gd name="connsiteY50" fmla="*/ 675502 h 778475"/>
                  <a:gd name="connsiteX51" fmla="*/ 1042255 w 1402661"/>
                  <a:gd name="connsiteY51" fmla="*/ 704335 h 778475"/>
                  <a:gd name="connsiteX52" fmla="*/ 1085505 w 1402661"/>
                  <a:gd name="connsiteY52" fmla="*/ 778475 h 778475"/>
                  <a:gd name="connsiteX53" fmla="*/ 1101980 w 1402661"/>
                  <a:gd name="connsiteY53" fmla="*/ 774356 h 778475"/>
                  <a:gd name="connsiteX54" fmla="*/ 1091682 w 1402661"/>
                  <a:gd name="connsiteY54" fmla="*/ 724929 h 778475"/>
                  <a:gd name="connsiteX55" fmla="*/ 1069028 w 1402661"/>
                  <a:gd name="connsiteY55" fmla="*/ 685799 h 778475"/>
                  <a:gd name="connsiteX56" fmla="*/ 1069028 w 1402661"/>
                  <a:gd name="connsiteY56" fmla="*/ 654908 h 778475"/>
                  <a:gd name="connsiteX57" fmla="*/ 1062850 w 1402661"/>
                  <a:gd name="connsiteY57" fmla="*/ 601362 h 778475"/>
                  <a:gd name="connsiteX58" fmla="*/ 1066969 w 1402661"/>
                  <a:gd name="connsiteY58" fmla="*/ 570470 h 778475"/>
                  <a:gd name="connsiteX59" fmla="*/ 1101980 w 1402661"/>
                  <a:gd name="connsiteY59" fmla="*/ 539578 h 778475"/>
                  <a:gd name="connsiteX60" fmla="*/ 1120515 w 1402661"/>
                  <a:gd name="connsiteY60" fmla="*/ 516924 h 778475"/>
                  <a:gd name="connsiteX61" fmla="*/ 1147288 w 1402661"/>
                  <a:gd name="connsiteY61" fmla="*/ 506626 h 778475"/>
                  <a:gd name="connsiteX62" fmla="*/ 1165823 w 1402661"/>
                  <a:gd name="connsiteY62" fmla="*/ 494270 h 778475"/>
                  <a:gd name="connsiteX63" fmla="*/ 1207012 w 1402661"/>
                  <a:gd name="connsiteY63" fmla="*/ 467497 h 778475"/>
                  <a:gd name="connsiteX64" fmla="*/ 1194655 w 1402661"/>
                  <a:gd name="connsiteY64" fmla="*/ 428367 h 778475"/>
                  <a:gd name="connsiteX65" fmla="*/ 1182299 w 1402661"/>
                  <a:gd name="connsiteY65" fmla="*/ 372762 h 778475"/>
                  <a:gd name="connsiteX66" fmla="*/ 1209072 w 1402661"/>
                  <a:gd name="connsiteY66" fmla="*/ 399535 h 778475"/>
                  <a:gd name="connsiteX67" fmla="*/ 1217309 w 1402661"/>
                  <a:gd name="connsiteY67" fmla="*/ 378940 h 778475"/>
                  <a:gd name="connsiteX68" fmla="*/ 1207012 w 1402661"/>
                  <a:gd name="connsiteY68" fmla="*/ 335691 h 778475"/>
                  <a:gd name="connsiteX69" fmla="*/ 1227607 w 1402661"/>
                  <a:gd name="connsiteY69" fmla="*/ 360405 h 778475"/>
                  <a:gd name="connsiteX70" fmla="*/ 1244082 w 1402661"/>
                  <a:gd name="connsiteY70" fmla="*/ 306859 h 778475"/>
                  <a:gd name="connsiteX71" fmla="*/ 1244082 w 1402661"/>
                  <a:gd name="connsiteY71" fmla="*/ 306859 h 778475"/>
                  <a:gd name="connsiteX72" fmla="*/ 1270855 w 1402661"/>
                  <a:gd name="connsiteY72" fmla="*/ 288324 h 778475"/>
                  <a:gd name="connsiteX73" fmla="*/ 1301747 w 1402661"/>
                  <a:gd name="connsiteY73" fmla="*/ 288324 h 778475"/>
                  <a:gd name="connsiteX74" fmla="*/ 1328520 w 1402661"/>
                  <a:gd name="connsiteY74" fmla="*/ 282145 h 778475"/>
                  <a:gd name="connsiteX75" fmla="*/ 1349115 w 1402661"/>
                  <a:gd name="connsiteY75" fmla="*/ 267729 h 778475"/>
                  <a:gd name="connsiteX76" fmla="*/ 1328520 w 1402661"/>
                  <a:gd name="connsiteY76" fmla="*/ 265670 h 778475"/>
                  <a:gd name="connsiteX77" fmla="*/ 1320282 w 1402661"/>
                  <a:gd name="connsiteY77" fmla="*/ 253313 h 778475"/>
                  <a:gd name="connsiteX78" fmla="*/ 1324401 w 1402661"/>
                  <a:gd name="connsiteY78" fmla="*/ 230659 h 778475"/>
                  <a:gd name="connsiteX79" fmla="*/ 1349115 w 1402661"/>
                  <a:gd name="connsiteY79" fmla="*/ 203886 h 778475"/>
                  <a:gd name="connsiteX80" fmla="*/ 1394423 w 1402661"/>
                  <a:gd name="connsiteY80" fmla="*/ 181232 h 778475"/>
                  <a:gd name="connsiteX81" fmla="*/ 1402661 w 1402661"/>
                  <a:gd name="connsiteY81" fmla="*/ 170935 h 778475"/>
                  <a:gd name="connsiteX82" fmla="*/ 1392363 w 1402661"/>
                  <a:gd name="connsiteY82" fmla="*/ 144162 h 778475"/>
                  <a:gd name="connsiteX83" fmla="*/ 1396482 w 1402661"/>
                  <a:gd name="connsiteY83" fmla="*/ 113270 h 778475"/>
                  <a:gd name="connsiteX84" fmla="*/ 1390304 w 1402661"/>
                  <a:gd name="connsiteY84" fmla="*/ 96794 h 778475"/>
                  <a:gd name="connsiteX85" fmla="*/ 1382066 w 1402661"/>
                  <a:gd name="connsiteY85" fmla="*/ 80318 h 778475"/>
                  <a:gd name="connsiteX86" fmla="*/ 1355293 w 1402661"/>
                  <a:gd name="connsiteY86" fmla="*/ 88556 h 778475"/>
                  <a:gd name="connsiteX87" fmla="*/ 1351763 w 1402661"/>
                  <a:gd name="connsiteY87" fmla="*/ 113858 h 778475"/>
                  <a:gd name="connsiteX88" fmla="*/ 1343525 w 1402661"/>
                  <a:gd name="connsiteY88" fmla="*/ 134943 h 778475"/>
                  <a:gd name="connsiteX89" fmla="*/ 1308906 w 1402661"/>
                  <a:gd name="connsiteY89" fmla="*/ 170052 h 778475"/>
                  <a:gd name="connsiteX90" fmla="*/ 1258499 w 1402661"/>
                  <a:gd name="connsiteY90" fmla="*/ 166816 h 778475"/>
                  <a:gd name="connsiteX91" fmla="*/ 1217309 w 1402661"/>
                  <a:gd name="connsiteY91" fmla="*/ 168875 h 778475"/>
                  <a:gd name="connsiteX92" fmla="*/ 1229534 w 1402661"/>
                  <a:gd name="connsiteY92" fmla="*/ 205413 h 778475"/>
                  <a:gd name="connsiteX93" fmla="*/ 1218770 w 1402661"/>
                  <a:gd name="connsiteY93" fmla="*/ 219830 h 778475"/>
                  <a:gd name="connsiteX94" fmla="*/ 1194921 w 1402661"/>
                  <a:gd name="connsiteY94" fmla="*/ 223152 h 778475"/>
                  <a:gd name="connsiteX95" fmla="*/ 1175190 w 1402661"/>
                  <a:gd name="connsiteY95" fmla="*/ 229331 h 778475"/>
                  <a:gd name="connsiteX96" fmla="*/ 1161903 w 1402661"/>
                  <a:gd name="connsiteY96" fmla="*/ 236705 h 778475"/>
                  <a:gd name="connsiteX97" fmla="*/ 1116729 w 1402661"/>
                  <a:gd name="connsiteY97" fmla="*/ 249526 h 778475"/>
                  <a:gd name="connsiteX98" fmla="*/ 1097794 w 1402661"/>
                  <a:gd name="connsiteY98" fmla="*/ 278425 h 778475"/>
                  <a:gd name="connsiteX99" fmla="*/ 1084640 w 1402661"/>
                  <a:gd name="connsiteY99" fmla="*/ 279952 h 778475"/>
                  <a:gd name="connsiteX100" fmla="*/ 1060591 w 1402661"/>
                  <a:gd name="connsiteY100" fmla="*/ 283740 h 778475"/>
                  <a:gd name="connsiteX101" fmla="*/ 1051091 w 1402661"/>
                  <a:gd name="connsiteY101" fmla="*/ 307922 h 778475"/>
                  <a:gd name="connsiteX102" fmla="*/ 1006514 w 1402661"/>
                  <a:gd name="connsiteY102" fmla="*/ 306195 h 778475"/>
                  <a:gd name="connsiteX103" fmla="*/ 1002926 w 1402661"/>
                  <a:gd name="connsiteY103" fmla="*/ 272047 h 778475"/>
                  <a:gd name="connsiteX104" fmla="*/ 997546 w 1402661"/>
                  <a:gd name="connsiteY104" fmla="*/ 234180 h 778475"/>
                  <a:gd name="connsiteX105" fmla="*/ 1016080 w 1402661"/>
                  <a:gd name="connsiteY105" fmla="*/ 202491 h 778475"/>
                  <a:gd name="connsiteX106" fmla="*/ 1015948 w 1402661"/>
                  <a:gd name="connsiteY106" fmla="*/ 179903 h 778475"/>
                  <a:gd name="connsiteX107" fmla="*/ 1007045 w 1402661"/>
                  <a:gd name="connsiteY107" fmla="*/ 192061 h 778475"/>
                  <a:gd name="connsiteX108" fmla="*/ 1001531 w 1402661"/>
                  <a:gd name="connsiteY108" fmla="*/ 164622 h 778475"/>
                  <a:gd name="connsiteX109" fmla="*/ 992497 w 1402661"/>
                  <a:gd name="connsiteY109" fmla="*/ 162032 h 778475"/>
                  <a:gd name="connsiteX110" fmla="*/ 989572 w 1402661"/>
                  <a:gd name="connsiteY110" fmla="*/ 159973 h 778475"/>
                  <a:gd name="connsiteX111" fmla="*/ 974892 w 1402661"/>
                  <a:gd name="connsiteY111" fmla="*/ 194851 h 778475"/>
                  <a:gd name="connsiteX112" fmla="*/ 936691 w 1402661"/>
                  <a:gd name="connsiteY112" fmla="*/ 280815 h 778475"/>
                  <a:gd name="connsiteX113" fmla="*/ 927523 w 1402661"/>
                  <a:gd name="connsiteY113" fmla="*/ 192128 h 778475"/>
                  <a:gd name="connsiteX114" fmla="*/ 959345 w 1402661"/>
                  <a:gd name="connsiteY114" fmla="*/ 125625 h 778475"/>
                  <a:gd name="connsiteX115" fmla="*/ 941076 w 1402661"/>
                  <a:gd name="connsiteY115" fmla="*/ 114134 h 778475"/>
                  <a:gd name="connsiteX116" fmla="*/ 920083 w 1402661"/>
                  <a:gd name="connsiteY116" fmla="*/ 121176 h 778475"/>
                  <a:gd name="connsiteX117" fmla="*/ 891782 w 1402661"/>
                  <a:gd name="connsiteY117" fmla="*/ 83906 h 778475"/>
                  <a:gd name="connsiteX118" fmla="*/ 882747 w 1402661"/>
                  <a:gd name="connsiteY118" fmla="*/ 120777 h 778475"/>
                  <a:gd name="connsiteX119" fmla="*/ 850792 w 1402661"/>
                  <a:gd name="connsiteY119" fmla="*/ 88822 h 778475"/>
                  <a:gd name="connsiteX120" fmla="*/ 820365 w 1402661"/>
                  <a:gd name="connsiteY120" fmla="*/ 103969 h 778475"/>
                  <a:gd name="connsiteX121" fmla="*/ 811596 w 1402661"/>
                  <a:gd name="connsiteY121" fmla="*/ 32951 h 778475"/>
                  <a:gd name="connsiteX122" fmla="*/ 741574 w 1402661"/>
                  <a:gd name="connsiteY122" fmla="*/ 26772 h 778475"/>
                  <a:gd name="connsiteX123" fmla="*/ 723039 w 1402661"/>
                  <a:gd name="connsiteY123" fmla="*/ 0 h 778475"/>
                  <a:gd name="connsiteX124" fmla="*/ 718920 w 1402661"/>
                  <a:gd name="connsiteY12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29001 w 1402661"/>
                  <a:gd name="connsiteY11" fmla="*/ 288324 h 778475"/>
                  <a:gd name="connsiteX12" fmla="*/ 20763 w 1402661"/>
                  <a:gd name="connsiteY12" fmla="*/ 354226 h 778475"/>
                  <a:gd name="connsiteX13" fmla="*/ 64012 w 1402661"/>
                  <a:gd name="connsiteY13" fmla="*/ 403653 h 778475"/>
                  <a:gd name="connsiteX14" fmla="*/ 115499 w 1402661"/>
                  <a:gd name="connsiteY14" fmla="*/ 465437 h 778475"/>
                  <a:gd name="connsiteX15" fmla="*/ 111380 w 1402661"/>
                  <a:gd name="connsiteY15" fmla="*/ 504567 h 778475"/>
                  <a:gd name="connsiteX16" fmla="*/ 150509 w 1402661"/>
                  <a:gd name="connsiteY16" fmla="*/ 504567 h 778475"/>
                  <a:gd name="connsiteX17" fmla="*/ 204055 w 1402661"/>
                  <a:gd name="connsiteY17" fmla="*/ 560172 h 778475"/>
                  <a:gd name="connsiteX18" fmla="*/ 249363 w 1402661"/>
                  <a:gd name="connsiteY18" fmla="*/ 551935 h 778475"/>
                  <a:gd name="connsiteX19" fmla="*/ 284374 w 1402661"/>
                  <a:gd name="connsiteY19" fmla="*/ 572529 h 778475"/>
                  <a:gd name="connsiteX20" fmla="*/ 319385 w 1402661"/>
                  <a:gd name="connsiteY20" fmla="*/ 578708 h 778475"/>
                  <a:gd name="connsiteX21" fmla="*/ 342039 w 1402661"/>
                  <a:gd name="connsiteY21" fmla="*/ 593124 h 778475"/>
                  <a:gd name="connsiteX22" fmla="*/ 372931 w 1402661"/>
                  <a:gd name="connsiteY22" fmla="*/ 589005 h 778475"/>
                  <a:gd name="connsiteX23" fmla="*/ 395585 w 1402661"/>
                  <a:gd name="connsiteY23" fmla="*/ 578708 h 778475"/>
                  <a:gd name="connsiteX24" fmla="*/ 407942 w 1402661"/>
                  <a:gd name="connsiteY24" fmla="*/ 580767 h 778475"/>
                  <a:gd name="connsiteX25" fmla="*/ 434715 w 1402661"/>
                  <a:gd name="connsiteY25" fmla="*/ 572529 h 778475"/>
                  <a:gd name="connsiteX26" fmla="*/ 461488 w 1402661"/>
                  <a:gd name="connsiteY26" fmla="*/ 589005 h 778475"/>
                  <a:gd name="connsiteX27" fmla="*/ 488261 w 1402661"/>
                  <a:gd name="connsiteY27" fmla="*/ 609599 h 778475"/>
                  <a:gd name="connsiteX28" fmla="*/ 504736 w 1402661"/>
                  <a:gd name="connsiteY28" fmla="*/ 628135 h 778475"/>
                  <a:gd name="connsiteX29" fmla="*/ 525331 w 1402661"/>
                  <a:gd name="connsiteY29" fmla="*/ 656967 h 778475"/>
                  <a:gd name="connsiteX30" fmla="*/ 552104 w 1402661"/>
                  <a:gd name="connsiteY30" fmla="*/ 636372 h 778475"/>
                  <a:gd name="connsiteX31" fmla="*/ 570639 w 1402661"/>
                  <a:gd name="connsiteY31" fmla="*/ 634313 h 778475"/>
                  <a:gd name="connsiteX32" fmla="*/ 589174 w 1402661"/>
                  <a:gd name="connsiteY32" fmla="*/ 646670 h 778475"/>
                  <a:gd name="connsiteX33" fmla="*/ 607709 w 1402661"/>
                  <a:gd name="connsiteY33" fmla="*/ 677562 h 778475"/>
                  <a:gd name="connsiteX34" fmla="*/ 622126 w 1402661"/>
                  <a:gd name="connsiteY34" fmla="*/ 694037 h 778475"/>
                  <a:gd name="connsiteX35" fmla="*/ 628304 w 1402661"/>
                  <a:gd name="connsiteY35" fmla="*/ 710513 h 778475"/>
                  <a:gd name="connsiteX36" fmla="*/ 648899 w 1402661"/>
                  <a:gd name="connsiteY36" fmla="*/ 722870 h 778475"/>
                  <a:gd name="connsiteX37" fmla="*/ 671553 w 1402661"/>
                  <a:gd name="connsiteY37" fmla="*/ 739345 h 778475"/>
                  <a:gd name="connsiteX38" fmla="*/ 683909 w 1402661"/>
                  <a:gd name="connsiteY38" fmla="*/ 687859 h 778475"/>
                  <a:gd name="connsiteX39" fmla="*/ 723039 w 1402661"/>
                  <a:gd name="connsiteY39" fmla="*/ 652848 h 778475"/>
                  <a:gd name="connsiteX40" fmla="*/ 749812 w 1402661"/>
                  <a:gd name="connsiteY40" fmla="*/ 636372 h 778475"/>
                  <a:gd name="connsiteX41" fmla="*/ 786882 w 1402661"/>
                  <a:gd name="connsiteY41" fmla="*/ 636372 h 778475"/>
                  <a:gd name="connsiteX42" fmla="*/ 840428 w 1402661"/>
                  <a:gd name="connsiteY42" fmla="*/ 636372 h 778475"/>
                  <a:gd name="connsiteX43" fmla="*/ 869261 w 1402661"/>
                  <a:gd name="connsiteY43" fmla="*/ 644610 h 778475"/>
                  <a:gd name="connsiteX44" fmla="*/ 893975 w 1402661"/>
                  <a:gd name="connsiteY44" fmla="*/ 646670 h 778475"/>
                  <a:gd name="connsiteX45" fmla="*/ 879558 w 1402661"/>
                  <a:gd name="connsiteY45" fmla="*/ 603421 h 778475"/>
                  <a:gd name="connsiteX46" fmla="*/ 910450 w 1402661"/>
                  <a:gd name="connsiteY46" fmla="*/ 605481 h 778475"/>
                  <a:gd name="connsiteX47" fmla="*/ 926926 w 1402661"/>
                  <a:gd name="connsiteY47" fmla="*/ 611659 h 778475"/>
                  <a:gd name="connsiteX48" fmla="*/ 968115 w 1402661"/>
                  <a:gd name="connsiteY48" fmla="*/ 624016 h 778475"/>
                  <a:gd name="connsiteX49" fmla="*/ 988709 w 1402661"/>
                  <a:gd name="connsiteY49" fmla="*/ 638432 h 778475"/>
                  <a:gd name="connsiteX50" fmla="*/ 1017542 w 1402661"/>
                  <a:gd name="connsiteY50" fmla="*/ 636372 h 778475"/>
                  <a:gd name="connsiteX51" fmla="*/ 1034018 w 1402661"/>
                  <a:gd name="connsiteY51" fmla="*/ 675502 h 778475"/>
                  <a:gd name="connsiteX52" fmla="*/ 1042255 w 1402661"/>
                  <a:gd name="connsiteY52" fmla="*/ 704335 h 778475"/>
                  <a:gd name="connsiteX53" fmla="*/ 1085505 w 1402661"/>
                  <a:gd name="connsiteY53" fmla="*/ 778475 h 778475"/>
                  <a:gd name="connsiteX54" fmla="*/ 1101980 w 1402661"/>
                  <a:gd name="connsiteY54" fmla="*/ 774356 h 778475"/>
                  <a:gd name="connsiteX55" fmla="*/ 1091682 w 1402661"/>
                  <a:gd name="connsiteY55" fmla="*/ 724929 h 778475"/>
                  <a:gd name="connsiteX56" fmla="*/ 1069028 w 1402661"/>
                  <a:gd name="connsiteY56" fmla="*/ 685799 h 778475"/>
                  <a:gd name="connsiteX57" fmla="*/ 1069028 w 1402661"/>
                  <a:gd name="connsiteY57" fmla="*/ 654908 h 778475"/>
                  <a:gd name="connsiteX58" fmla="*/ 1062850 w 1402661"/>
                  <a:gd name="connsiteY58" fmla="*/ 601362 h 778475"/>
                  <a:gd name="connsiteX59" fmla="*/ 1066969 w 1402661"/>
                  <a:gd name="connsiteY59" fmla="*/ 570470 h 778475"/>
                  <a:gd name="connsiteX60" fmla="*/ 1101980 w 1402661"/>
                  <a:gd name="connsiteY60" fmla="*/ 539578 h 778475"/>
                  <a:gd name="connsiteX61" fmla="*/ 1120515 w 1402661"/>
                  <a:gd name="connsiteY61" fmla="*/ 516924 h 778475"/>
                  <a:gd name="connsiteX62" fmla="*/ 1147288 w 1402661"/>
                  <a:gd name="connsiteY62" fmla="*/ 506626 h 778475"/>
                  <a:gd name="connsiteX63" fmla="*/ 1165823 w 1402661"/>
                  <a:gd name="connsiteY63" fmla="*/ 494270 h 778475"/>
                  <a:gd name="connsiteX64" fmla="*/ 1207012 w 1402661"/>
                  <a:gd name="connsiteY64" fmla="*/ 467497 h 778475"/>
                  <a:gd name="connsiteX65" fmla="*/ 1194655 w 1402661"/>
                  <a:gd name="connsiteY65" fmla="*/ 428367 h 778475"/>
                  <a:gd name="connsiteX66" fmla="*/ 1182299 w 1402661"/>
                  <a:gd name="connsiteY66" fmla="*/ 372762 h 778475"/>
                  <a:gd name="connsiteX67" fmla="*/ 1209072 w 1402661"/>
                  <a:gd name="connsiteY67" fmla="*/ 399535 h 778475"/>
                  <a:gd name="connsiteX68" fmla="*/ 1217309 w 1402661"/>
                  <a:gd name="connsiteY68" fmla="*/ 378940 h 778475"/>
                  <a:gd name="connsiteX69" fmla="*/ 1207012 w 1402661"/>
                  <a:gd name="connsiteY69" fmla="*/ 335691 h 778475"/>
                  <a:gd name="connsiteX70" fmla="*/ 1227607 w 1402661"/>
                  <a:gd name="connsiteY70" fmla="*/ 360405 h 778475"/>
                  <a:gd name="connsiteX71" fmla="*/ 1244082 w 1402661"/>
                  <a:gd name="connsiteY71" fmla="*/ 306859 h 778475"/>
                  <a:gd name="connsiteX72" fmla="*/ 1244082 w 1402661"/>
                  <a:gd name="connsiteY72" fmla="*/ 306859 h 778475"/>
                  <a:gd name="connsiteX73" fmla="*/ 1270855 w 1402661"/>
                  <a:gd name="connsiteY73" fmla="*/ 288324 h 778475"/>
                  <a:gd name="connsiteX74" fmla="*/ 1301747 w 1402661"/>
                  <a:gd name="connsiteY74" fmla="*/ 288324 h 778475"/>
                  <a:gd name="connsiteX75" fmla="*/ 1328520 w 1402661"/>
                  <a:gd name="connsiteY75" fmla="*/ 282145 h 778475"/>
                  <a:gd name="connsiteX76" fmla="*/ 1349115 w 1402661"/>
                  <a:gd name="connsiteY76" fmla="*/ 267729 h 778475"/>
                  <a:gd name="connsiteX77" fmla="*/ 1328520 w 1402661"/>
                  <a:gd name="connsiteY77" fmla="*/ 265670 h 778475"/>
                  <a:gd name="connsiteX78" fmla="*/ 1320282 w 1402661"/>
                  <a:gd name="connsiteY78" fmla="*/ 253313 h 778475"/>
                  <a:gd name="connsiteX79" fmla="*/ 1324401 w 1402661"/>
                  <a:gd name="connsiteY79" fmla="*/ 230659 h 778475"/>
                  <a:gd name="connsiteX80" fmla="*/ 1349115 w 1402661"/>
                  <a:gd name="connsiteY80" fmla="*/ 203886 h 778475"/>
                  <a:gd name="connsiteX81" fmla="*/ 1394423 w 1402661"/>
                  <a:gd name="connsiteY81" fmla="*/ 181232 h 778475"/>
                  <a:gd name="connsiteX82" fmla="*/ 1402661 w 1402661"/>
                  <a:gd name="connsiteY82" fmla="*/ 170935 h 778475"/>
                  <a:gd name="connsiteX83" fmla="*/ 1392363 w 1402661"/>
                  <a:gd name="connsiteY83" fmla="*/ 144162 h 778475"/>
                  <a:gd name="connsiteX84" fmla="*/ 1396482 w 1402661"/>
                  <a:gd name="connsiteY84" fmla="*/ 113270 h 778475"/>
                  <a:gd name="connsiteX85" fmla="*/ 1390304 w 1402661"/>
                  <a:gd name="connsiteY85" fmla="*/ 96794 h 778475"/>
                  <a:gd name="connsiteX86" fmla="*/ 1382066 w 1402661"/>
                  <a:gd name="connsiteY86" fmla="*/ 80318 h 778475"/>
                  <a:gd name="connsiteX87" fmla="*/ 1355293 w 1402661"/>
                  <a:gd name="connsiteY87" fmla="*/ 88556 h 778475"/>
                  <a:gd name="connsiteX88" fmla="*/ 1351763 w 1402661"/>
                  <a:gd name="connsiteY88" fmla="*/ 113858 h 778475"/>
                  <a:gd name="connsiteX89" fmla="*/ 1343525 w 1402661"/>
                  <a:gd name="connsiteY89" fmla="*/ 134943 h 778475"/>
                  <a:gd name="connsiteX90" fmla="*/ 1308906 w 1402661"/>
                  <a:gd name="connsiteY90" fmla="*/ 170052 h 778475"/>
                  <a:gd name="connsiteX91" fmla="*/ 1258499 w 1402661"/>
                  <a:gd name="connsiteY91" fmla="*/ 166816 h 778475"/>
                  <a:gd name="connsiteX92" fmla="*/ 1217309 w 1402661"/>
                  <a:gd name="connsiteY92" fmla="*/ 168875 h 778475"/>
                  <a:gd name="connsiteX93" fmla="*/ 1229534 w 1402661"/>
                  <a:gd name="connsiteY93" fmla="*/ 205413 h 778475"/>
                  <a:gd name="connsiteX94" fmla="*/ 1218770 w 1402661"/>
                  <a:gd name="connsiteY94" fmla="*/ 219830 h 778475"/>
                  <a:gd name="connsiteX95" fmla="*/ 1194921 w 1402661"/>
                  <a:gd name="connsiteY95" fmla="*/ 223152 h 778475"/>
                  <a:gd name="connsiteX96" fmla="*/ 1175190 w 1402661"/>
                  <a:gd name="connsiteY96" fmla="*/ 229331 h 778475"/>
                  <a:gd name="connsiteX97" fmla="*/ 1161903 w 1402661"/>
                  <a:gd name="connsiteY97" fmla="*/ 236705 h 778475"/>
                  <a:gd name="connsiteX98" fmla="*/ 1116729 w 1402661"/>
                  <a:gd name="connsiteY98" fmla="*/ 249526 h 778475"/>
                  <a:gd name="connsiteX99" fmla="*/ 1097794 w 1402661"/>
                  <a:gd name="connsiteY99" fmla="*/ 278425 h 778475"/>
                  <a:gd name="connsiteX100" fmla="*/ 1084640 w 1402661"/>
                  <a:gd name="connsiteY100" fmla="*/ 279952 h 778475"/>
                  <a:gd name="connsiteX101" fmla="*/ 1060591 w 1402661"/>
                  <a:gd name="connsiteY101" fmla="*/ 283740 h 778475"/>
                  <a:gd name="connsiteX102" fmla="*/ 1051091 w 1402661"/>
                  <a:gd name="connsiteY102" fmla="*/ 307922 h 778475"/>
                  <a:gd name="connsiteX103" fmla="*/ 1006514 w 1402661"/>
                  <a:gd name="connsiteY103" fmla="*/ 306195 h 778475"/>
                  <a:gd name="connsiteX104" fmla="*/ 1002926 w 1402661"/>
                  <a:gd name="connsiteY104" fmla="*/ 272047 h 778475"/>
                  <a:gd name="connsiteX105" fmla="*/ 997546 w 1402661"/>
                  <a:gd name="connsiteY105" fmla="*/ 234180 h 778475"/>
                  <a:gd name="connsiteX106" fmla="*/ 1016080 w 1402661"/>
                  <a:gd name="connsiteY106" fmla="*/ 202491 h 778475"/>
                  <a:gd name="connsiteX107" fmla="*/ 1015948 w 1402661"/>
                  <a:gd name="connsiteY107" fmla="*/ 179903 h 778475"/>
                  <a:gd name="connsiteX108" fmla="*/ 1007045 w 1402661"/>
                  <a:gd name="connsiteY108" fmla="*/ 192061 h 778475"/>
                  <a:gd name="connsiteX109" fmla="*/ 1001531 w 1402661"/>
                  <a:gd name="connsiteY109" fmla="*/ 164622 h 778475"/>
                  <a:gd name="connsiteX110" fmla="*/ 992497 w 1402661"/>
                  <a:gd name="connsiteY110" fmla="*/ 162032 h 778475"/>
                  <a:gd name="connsiteX111" fmla="*/ 989572 w 1402661"/>
                  <a:gd name="connsiteY111" fmla="*/ 159973 h 778475"/>
                  <a:gd name="connsiteX112" fmla="*/ 974892 w 1402661"/>
                  <a:gd name="connsiteY112" fmla="*/ 194851 h 778475"/>
                  <a:gd name="connsiteX113" fmla="*/ 936691 w 1402661"/>
                  <a:gd name="connsiteY113" fmla="*/ 280815 h 778475"/>
                  <a:gd name="connsiteX114" fmla="*/ 927523 w 1402661"/>
                  <a:gd name="connsiteY114" fmla="*/ 192128 h 778475"/>
                  <a:gd name="connsiteX115" fmla="*/ 959345 w 1402661"/>
                  <a:gd name="connsiteY115" fmla="*/ 125625 h 778475"/>
                  <a:gd name="connsiteX116" fmla="*/ 941076 w 1402661"/>
                  <a:gd name="connsiteY116" fmla="*/ 114134 h 778475"/>
                  <a:gd name="connsiteX117" fmla="*/ 920083 w 1402661"/>
                  <a:gd name="connsiteY117" fmla="*/ 121176 h 778475"/>
                  <a:gd name="connsiteX118" fmla="*/ 891782 w 1402661"/>
                  <a:gd name="connsiteY118" fmla="*/ 83906 h 778475"/>
                  <a:gd name="connsiteX119" fmla="*/ 882747 w 1402661"/>
                  <a:gd name="connsiteY119" fmla="*/ 120777 h 778475"/>
                  <a:gd name="connsiteX120" fmla="*/ 850792 w 1402661"/>
                  <a:gd name="connsiteY120" fmla="*/ 88822 h 778475"/>
                  <a:gd name="connsiteX121" fmla="*/ 820365 w 1402661"/>
                  <a:gd name="connsiteY121" fmla="*/ 103969 h 778475"/>
                  <a:gd name="connsiteX122" fmla="*/ 811596 w 1402661"/>
                  <a:gd name="connsiteY122" fmla="*/ 32951 h 778475"/>
                  <a:gd name="connsiteX123" fmla="*/ 741574 w 1402661"/>
                  <a:gd name="connsiteY123" fmla="*/ 26772 h 778475"/>
                  <a:gd name="connsiteX124" fmla="*/ 723039 w 1402661"/>
                  <a:gd name="connsiteY124" fmla="*/ 0 h 778475"/>
                  <a:gd name="connsiteX125" fmla="*/ 718920 w 1402661"/>
                  <a:gd name="connsiteY12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20763 w 1402661"/>
                  <a:gd name="connsiteY13" fmla="*/ 354226 h 778475"/>
                  <a:gd name="connsiteX14" fmla="*/ 64012 w 1402661"/>
                  <a:gd name="connsiteY14" fmla="*/ 403653 h 778475"/>
                  <a:gd name="connsiteX15" fmla="*/ 115499 w 1402661"/>
                  <a:gd name="connsiteY15" fmla="*/ 465437 h 778475"/>
                  <a:gd name="connsiteX16" fmla="*/ 111380 w 1402661"/>
                  <a:gd name="connsiteY16" fmla="*/ 504567 h 778475"/>
                  <a:gd name="connsiteX17" fmla="*/ 150509 w 1402661"/>
                  <a:gd name="connsiteY17" fmla="*/ 504567 h 778475"/>
                  <a:gd name="connsiteX18" fmla="*/ 204055 w 1402661"/>
                  <a:gd name="connsiteY18" fmla="*/ 560172 h 778475"/>
                  <a:gd name="connsiteX19" fmla="*/ 249363 w 1402661"/>
                  <a:gd name="connsiteY19" fmla="*/ 551935 h 778475"/>
                  <a:gd name="connsiteX20" fmla="*/ 284374 w 1402661"/>
                  <a:gd name="connsiteY20" fmla="*/ 572529 h 778475"/>
                  <a:gd name="connsiteX21" fmla="*/ 319385 w 1402661"/>
                  <a:gd name="connsiteY21" fmla="*/ 578708 h 778475"/>
                  <a:gd name="connsiteX22" fmla="*/ 342039 w 1402661"/>
                  <a:gd name="connsiteY22" fmla="*/ 593124 h 778475"/>
                  <a:gd name="connsiteX23" fmla="*/ 372931 w 1402661"/>
                  <a:gd name="connsiteY23" fmla="*/ 589005 h 778475"/>
                  <a:gd name="connsiteX24" fmla="*/ 395585 w 1402661"/>
                  <a:gd name="connsiteY24" fmla="*/ 578708 h 778475"/>
                  <a:gd name="connsiteX25" fmla="*/ 407942 w 1402661"/>
                  <a:gd name="connsiteY25" fmla="*/ 580767 h 778475"/>
                  <a:gd name="connsiteX26" fmla="*/ 434715 w 1402661"/>
                  <a:gd name="connsiteY26" fmla="*/ 572529 h 778475"/>
                  <a:gd name="connsiteX27" fmla="*/ 461488 w 1402661"/>
                  <a:gd name="connsiteY27" fmla="*/ 589005 h 778475"/>
                  <a:gd name="connsiteX28" fmla="*/ 488261 w 1402661"/>
                  <a:gd name="connsiteY28" fmla="*/ 609599 h 778475"/>
                  <a:gd name="connsiteX29" fmla="*/ 504736 w 1402661"/>
                  <a:gd name="connsiteY29" fmla="*/ 628135 h 778475"/>
                  <a:gd name="connsiteX30" fmla="*/ 525331 w 1402661"/>
                  <a:gd name="connsiteY30" fmla="*/ 656967 h 778475"/>
                  <a:gd name="connsiteX31" fmla="*/ 552104 w 1402661"/>
                  <a:gd name="connsiteY31" fmla="*/ 636372 h 778475"/>
                  <a:gd name="connsiteX32" fmla="*/ 570639 w 1402661"/>
                  <a:gd name="connsiteY32" fmla="*/ 634313 h 778475"/>
                  <a:gd name="connsiteX33" fmla="*/ 589174 w 1402661"/>
                  <a:gd name="connsiteY33" fmla="*/ 646670 h 778475"/>
                  <a:gd name="connsiteX34" fmla="*/ 607709 w 1402661"/>
                  <a:gd name="connsiteY34" fmla="*/ 677562 h 778475"/>
                  <a:gd name="connsiteX35" fmla="*/ 622126 w 1402661"/>
                  <a:gd name="connsiteY35" fmla="*/ 694037 h 778475"/>
                  <a:gd name="connsiteX36" fmla="*/ 628304 w 1402661"/>
                  <a:gd name="connsiteY36" fmla="*/ 710513 h 778475"/>
                  <a:gd name="connsiteX37" fmla="*/ 648899 w 1402661"/>
                  <a:gd name="connsiteY37" fmla="*/ 722870 h 778475"/>
                  <a:gd name="connsiteX38" fmla="*/ 671553 w 1402661"/>
                  <a:gd name="connsiteY38" fmla="*/ 739345 h 778475"/>
                  <a:gd name="connsiteX39" fmla="*/ 683909 w 1402661"/>
                  <a:gd name="connsiteY39" fmla="*/ 687859 h 778475"/>
                  <a:gd name="connsiteX40" fmla="*/ 723039 w 1402661"/>
                  <a:gd name="connsiteY40" fmla="*/ 652848 h 778475"/>
                  <a:gd name="connsiteX41" fmla="*/ 749812 w 1402661"/>
                  <a:gd name="connsiteY41" fmla="*/ 636372 h 778475"/>
                  <a:gd name="connsiteX42" fmla="*/ 786882 w 1402661"/>
                  <a:gd name="connsiteY42" fmla="*/ 636372 h 778475"/>
                  <a:gd name="connsiteX43" fmla="*/ 840428 w 1402661"/>
                  <a:gd name="connsiteY43" fmla="*/ 636372 h 778475"/>
                  <a:gd name="connsiteX44" fmla="*/ 869261 w 1402661"/>
                  <a:gd name="connsiteY44" fmla="*/ 644610 h 778475"/>
                  <a:gd name="connsiteX45" fmla="*/ 893975 w 1402661"/>
                  <a:gd name="connsiteY45" fmla="*/ 646670 h 778475"/>
                  <a:gd name="connsiteX46" fmla="*/ 879558 w 1402661"/>
                  <a:gd name="connsiteY46" fmla="*/ 603421 h 778475"/>
                  <a:gd name="connsiteX47" fmla="*/ 910450 w 1402661"/>
                  <a:gd name="connsiteY47" fmla="*/ 605481 h 778475"/>
                  <a:gd name="connsiteX48" fmla="*/ 926926 w 1402661"/>
                  <a:gd name="connsiteY48" fmla="*/ 611659 h 778475"/>
                  <a:gd name="connsiteX49" fmla="*/ 968115 w 1402661"/>
                  <a:gd name="connsiteY49" fmla="*/ 624016 h 778475"/>
                  <a:gd name="connsiteX50" fmla="*/ 988709 w 1402661"/>
                  <a:gd name="connsiteY50" fmla="*/ 638432 h 778475"/>
                  <a:gd name="connsiteX51" fmla="*/ 1017542 w 1402661"/>
                  <a:gd name="connsiteY51" fmla="*/ 636372 h 778475"/>
                  <a:gd name="connsiteX52" fmla="*/ 1034018 w 1402661"/>
                  <a:gd name="connsiteY52" fmla="*/ 675502 h 778475"/>
                  <a:gd name="connsiteX53" fmla="*/ 1042255 w 1402661"/>
                  <a:gd name="connsiteY53" fmla="*/ 704335 h 778475"/>
                  <a:gd name="connsiteX54" fmla="*/ 1085505 w 1402661"/>
                  <a:gd name="connsiteY54" fmla="*/ 778475 h 778475"/>
                  <a:gd name="connsiteX55" fmla="*/ 1101980 w 1402661"/>
                  <a:gd name="connsiteY55" fmla="*/ 774356 h 778475"/>
                  <a:gd name="connsiteX56" fmla="*/ 1091682 w 1402661"/>
                  <a:gd name="connsiteY56" fmla="*/ 724929 h 778475"/>
                  <a:gd name="connsiteX57" fmla="*/ 1069028 w 1402661"/>
                  <a:gd name="connsiteY57" fmla="*/ 685799 h 778475"/>
                  <a:gd name="connsiteX58" fmla="*/ 1069028 w 1402661"/>
                  <a:gd name="connsiteY58" fmla="*/ 654908 h 778475"/>
                  <a:gd name="connsiteX59" fmla="*/ 1062850 w 1402661"/>
                  <a:gd name="connsiteY59" fmla="*/ 601362 h 778475"/>
                  <a:gd name="connsiteX60" fmla="*/ 1066969 w 1402661"/>
                  <a:gd name="connsiteY60" fmla="*/ 570470 h 778475"/>
                  <a:gd name="connsiteX61" fmla="*/ 1101980 w 1402661"/>
                  <a:gd name="connsiteY61" fmla="*/ 539578 h 778475"/>
                  <a:gd name="connsiteX62" fmla="*/ 1120515 w 1402661"/>
                  <a:gd name="connsiteY62" fmla="*/ 516924 h 778475"/>
                  <a:gd name="connsiteX63" fmla="*/ 1147288 w 1402661"/>
                  <a:gd name="connsiteY63" fmla="*/ 506626 h 778475"/>
                  <a:gd name="connsiteX64" fmla="*/ 1165823 w 1402661"/>
                  <a:gd name="connsiteY64" fmla="*/ 494270 h 778475"/>
                  <a:gd name="connsiteX65" fmla="*/ 1207012 w 1402661"/>
                  <a:gd name="connsiteY65" fmla="*/ 467497 h 778475"/>
                  <a:gd name="connsiteX66" fmla="*/ 1194655 w 1402661"/>
                  <a:gd name="connsiteY66" fmla="*/ 428367 h 778475"/>
                  <a:gd name="connsiteX67" fmla="*/ 1182299 w 1402661"/>
                  <a:gd name="connsiteY67" fmla="*/ 372762 h 778475"/>
                  <a:gd name="connsiteX68" fmla="*/ 1209072 w 1402661"/>
                  <a:gd name="connsiteY68" fmla="*/ 399535 h 778475"/>
                  <a:gd name="connsiteX69" fmla="*/ 1217309 w 1402661"/>
                  <a:gd name="connsiteY69" fmla="*/ 378940 h 778475"/>
                  <a:gd name="connsiteX70" fmla="*/ 1207012 w 1402661"/>
                  <a:gd name="connsiteY70" fmla="*/ 335691 h 778475"/>
                  <a:gd name="connsiteX71" fmla="*/ 1227607 w 1402661"/>
                  <a:gd name="connsiteY71" fmla="*/ 360405 h 778475"/>
                  <a:gd name="connsiteX72" fmla="*/ 1244082 w 1402661"/>
                  <a:gd name="connsiteY72" fmla="*/ 306859 h 778475"/>
                  <a:gd name="connsiteX73" fmla="*/ 1244082 w 1402661"/>
                  <a:gd name="connsiteY73" fmla="*/ 306859 h 778475"/>
                  <a:gd name="connsiteX74" fmla="*/ 1270855 w 1402661"/>
                  <a:gd name="connsiteY74" fmla="*/ 288324 h 778475"/>
                  <a:gd name="connsiteX75" fmla="*/ 1301747 w 1402661"/>
                  <a:gd name="connsiteY75" fmla="*/ 288324 h 778475"/>
                  <a:gd name="connsiteX76" fmla="*/ 1328520 w 1402661"/>
                  <a:gd name="connsiteY76" fmla="*/ 282145 h 778475"/>
                  <a:gd name="connsiteX77" fmla="*/ 1349115 w 1402661"/>
                  <a:gd name="connsiteY77" fmla="*/ 267729 h 778475"/>
                  <a:gd name="connsiteX78" fmla="*/ 1328520 w 1402661"/>
                  <a:gd name="connsiteY78" fmla="*/ 265670 h 778475"/>
                  <a:gd name="connsiteX79" fmla="*/ 1320282 w 1402661"/>
                  <a:gd name="connsiteY79" fmla="*/ 253313 h 778475"/>
                  <a:gd name="connsiteX80" fmla="*/ 1324401 w 1402661"/>
                  <a:gd name="connsiteY80" fmla="*/ 230659 h 778475"/>
                  <a:gd name="connsiteX81" fmla="*/ 1349115 w 1402661"/>
                  <a:gd name="connsiteY81" fmla="*/ 203886 h 778475"/>
                  <a:gd name="connsiteX82" fmla="*/ 1394423 w 1402661"/>
                  <a:gd name="connsiteY82" fmla="*/ 181232 h 778475"/>
                  <a:gd name="connsiteX83" fmla="*/ 1402661 w 1402661"/>
                  <a:gd name="connsiteY83" fmla="*/ 170935 h 778475"/>
                  <a:gd name="connsiteX84" fmla="*/ 1392363 w 1402661"/>
                  <a:gd name="connsiteY84" fmla="*/ 144162 h 778475"/>
                  <a:gd name="connsiteX85" fmla="*/ 1396482 w 1402661"/>
                  <a:gd name="connsiteY85" fmla="*/ 113270 h 778475"/>
                  <a:gd name="connsiteX86" fmla="*/ 1390304 w 1402661"/>
                  <a:gd name="connsiteY86" fmla="*/ 96794 h 778475"/>
                  <a:gd name="connsiteX87" fmla="*/ 1382066 w 1402661"/>
                  <a:gd name="connsiteY87" fmla="*/ 80318 h 778475"/>
                  <a:gd name="connsiteX88" fmla="*/ 1355293 w 1402661"/>
                  <a:gd name="connsiteY88" fmla="*/ 88556 h 778475"/>
                  <a:gd name="connsiteX89" fmla="*/ 1351763 w 1402661"/>
                  <a:gd name="connsiteY89" fmla="*/ 113858 h 778475"/>
                  <a:gd name="connsiteX90" fmla="*/ 1343525 w 1402661"/>
                  <a:gd name="connsiteY90" fmla="*/ 134943 h 778475"/>
                  <a:gd name="connsiteX91" fmla="*/ 1308906 w 1402661"/>
                  <a:gd name="connsiteY91" fmla="*/ 170052 h 778475"/>
                  <a:gd name="connsiteX92" fmla="*/ 1258499 w 1402661"/>
                  <a:gd name="connsiteY92" fmla="*/ 166816 h 778475"/>
                  <a:gd name="connsiteX93" fmla="*/ 1217309 w 1402661"/>
                  <a:gd name="connsiteY93" fmla="*/ 168875 h 778475"/>
                  <a:gd name="connsiteX94" fmla="*/ 1229534 w 1402661"/>
                  <a:gd name="connsiteY94" fmla="*/ 205413 h 778475"/>
                  <a:gd name="connsiteX95" fmla="*/ 1218770 w 1402661"/>
                  <a:gd name="connsiteY95" fmla="*/ 219830 h 778475"/>
                  <a:gd name="connsiteX96" fmla="*/ 1194921 w 1402661"/>
                  <a:gd name="connsiteY96" fmla="*/ 223152 h 778475"/>
                  <a:gd name="connsiteX97" fmla="*/ 1175190 w 1402661"/>
                  <a:gd name="connsiteY97" fmla="*/ 229331 h 778475"/>
                  <a:gd name="connsiteX98" fmla="*/ 1161903 w 1402661"/>
                  <a:gd name="connsiteY98" fmla="*/ 236705 h 778475"/>
                  <a:gd name="connsiteX99" fmla="*/ 1116729 w 1402661"/>
                  <a:gd name="connsiteY99" fmla="*/ 249526 h 778475"/>
                  <a:gd name="connsiteX100" fmla="*/ 1097794 w 1402661"/>
                  <a:gd name="connsiteY100" fmla="*/ 278425 h 778475"/>
                  <a:gd name="connsiteX101" fmla="*/ 1084640 w 1402661"/>
                  <a:gd name="connsiteY101" fmla="*/ 279952 h 778475"/>
                  <a:gd name="connsiteX102" fmla="*/ 1060591 w 1402661"/>
                  <a:gd name="connsiteY102" fmla="*/ 283740 h 778475"/>
                  <a:gd name="connsiteX103" fmla="*/ 1051091 w 1402661"/>
                  <a:gd name="connsiteY103" fmla="*/ 307922 h 778475"/>
                  <a:gd name="connsiteX104" fmla="*/ 1006514 w 1402661"/>
                  <a:gd name="connsiteY104" fmla="*/ 306195 h 778475"/>
                  <a:gd name="connsiteX105" fmla="*/ 1002926 w 1402661"/>
                  <a:gd name="connsiteY105" fmla="*/ 272047 h 778475"/>
                  <a:gd name="connsiteX106" fmla="*/ 997546 w 1402661"/>
                  <a:gd name="connsiteY106" fmla="*/ 234180 h 778475"/>
                  <a:gd name="connsiteX107" fmla="*/ 1016080 w 1402661"/>
                  <a:gd name="connsiteY107" fmla="*/ 202491 h 778475"/>
                  <a:gd name="connsiteX108" fmla="*/ 1015948 w 1402661"/>
                  <a:gd name="connsiteY108" fmla="*/ 179903 h 778475"/>
                  <a:gd name="connsiteX109" fmla="*/ 1007045 w 1402661"/>
                  <a:gd name="connsiteY109" fmla="*/ 192061 h 778475"/>
                  <a:gd name="connsiteX110" fmla="*/ 1001531 w 1402661"/>
                  <a:gd name="connsiteY110" fmla="*/ 164622 h 778475"/>
                  <a:gd name="connsiteX111" fmla="*/ 992497 w 1402661"/>
                  <a:gd name="connsiteY111" fmla="*/ 162032 h 778475"/>
                  <a:gd name="connsiteX112" fmla="*/ 989572 w 1402661"/>
                  <a:gd name="connsiteY112" fmla="*/ 159973 h 778475"/>
                  <a:gd name="connsiteX113" fmla="*/ 974892 w 1402661"/>
                  <a:gd name="connsiteY113" fmla="*/ 194851 h 778475"/>
                  <a:gd name="connsiteX114" fmla="*/ 936691 w 1402661"/>
                  <a:gd name="connsiteY114" fmla="*/ 280815 h 778475"/>
                  <a:gd name="connsiteX115" fmla="*/ 927523 w 1402661"/>
                  <a:gd name="connsiteY115" fmla="*/ 192128 h 778475"/>
                  <a:gd name="connsiteX116" fmla="*/ 959345 w 1402661"/>
                  <a:gd name="connsiteY116" fmla="*/ 125625 h 778475"/>
                  <a:gd name="connsiteX117" fmla="*/ 941076 w 1402661"/>
                  <a:gd name="connsiteY117" fmla="*/ 114134 h 778475"/>
                  <a:gd name="connsiteX118" fmla="*/ 920083 w 1402661"/>
                  <a:gd name="connsiteY118" fmla="*/ 121176 h 778475"/>
                  <a:gd name="connsiteX119" fmla="*/ 891782 w 1402661"/>
                  <a:gd name="connsiteY119" fmla="*/ 83906 h 778475"/>
                  <a:gd name="connsiteX120" fmla="*/ 882747 w 1402661"/>
                  <a:gd name="connsiteY120" fmla="*/ 120777 h 778475"/>
                  <a:gd name="connsiteX121" fmla="*/ 850792 w 1402661"/>
                  <a:gd name="connsiteY121" fmla="*/ 88822 h 778475"/>
                  <a:gd name="connsiteX122" fmla="*/ 820365 w 1402661"/>
                  <a:gd name="connsiteY122" fmla="*/ 103969 h 778475"/>
                  <a:gd name="connsiteX123" fmla="*/ 811596 w 1402661"/>
                  <a:gd name="connsiteY123" fmla="*/ 32951 h 778475"/>
                  <a:gd name="connsiteX124" fmla="*/ 741574 w 1402661"/>
                  <a:gd name="connsiteY124" fmla="*/ 26772 h 778475"/>
                  <a:gd name="connsiteX125" fmla="*/ 723039 w 1402661"/>
                  <a:gd name="connsiteY125" fmla="*/ 0 h 778475"/>
                  <a:gd name="connsiteX126" fmla="*/ 718920 w 1402661"/>
                  <a:gd name="connsiteY12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29001 w 1402661"/>
                  <a:gd name="connsiteY12" fmla="*/ 28832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64012 w 1402661"/>
                  <a:gd name="connsiteY15" fmla="*/ 403653 h 778475"/>
                  <a:gd name="connsiteX16" fmla="*/ 115499 w 1402661"/>
                  <a:gd name="connsiteY16" fmla="*/ 465437 h 778475"/>
                  <a:gd name="connsiteX17" fmla="*/ 111380 w 1402661"/>
                  <a:gd name="connsiteY17" fmla="*/ 504567 h 778475"/>
                  <a:gd name="connsiteX18" fmla="*/ 150509 w 1402661"/>
                  <a:gd name="connsiteY18" fmla="*/ 504567 h 778475"/>
                  <a:gd name="connsiteX19" fmla="*/ 204055 w 1402661"/>
                  <a:gd name="connsiteY19" fmla="*/ 560172 h 778475"/>
                  <a:gd name="connsiteX20" fmla="*/ 249363 w 1402661"/>
                  <a:gd name="connsiteY20" fmla="*/ 551935 h 778475"/>
                  <a:gd name="connsiteX21" fmla="*/ 284374 w 1402661"/>
                  <a:gd name="connsiteY21" fmla="*/ 572529 h 778475"/>
                  <a:gd name="connsiteX22" fmla="*/ 319385 w 1402661"/>
                  <a:gd name="connsiteY22" fmla="*/ 578708 h 778475"/>
                  <a:gd name="connsiteX23" fmla="*/ 342039 w 1402661"/>
                  <a:gd name="connsiteY23" fmla="*/ 593124 h 778475"/>
                  <a:gd name="connsiteX24" fmla="*/ 372931 w 1402661"/>
                  <a:gd name="connsiteY24" fmla="*/ 589005 h 778475"/>
                  <a:gd name="connsiteX25" fmla="*/ 395585 w 1402661"/>
                  <a:gd name="connsiteY25" fmla="*/ 578708 h 778475"/>
                  <a:gd name="connsiteX26" fmla="*/ 407942 w 1402661"/>
                  <a:gd name="connsiteY26" fmla="*/ 580767 h 778475"/>
                  <a:gd name="connsiteX27" fmla="*/ 434715 w 1402661"/>
                  <a:gd name="connsiteY27" fmla="*/ 572529 h 778475"/>
                  <a:gd name="connsiteX28" fmla="*/ 461488 w 1402661"/>
                  <a:gd name="connsiteY28" fmla="*/ 589005 h 778475"/>
                  <a:gd name="connsiteX29" fmla="*/ 488261 w 1402661"/>
                  <a:gd name="connsiteY29" fmla="*/ 609599 h 778475"/>
                  <a:gd name="connsiteX30" fmla="*/ 504736 w 1402661"/>
                  <a:gd name="connsiteY30" fmla="*/ 628135 h 778475"/>
                  <a:gd name="connsiteX31" fmla="*/ 525331 w 1402661"/>
                  <a:gd name="connsiteY31" fmla="*/ 656967 h 778475"/>
                  <a:gd name="connsiteX32" fmla="*/ 552104 w 1402661"/>
                  <a:gd name="connsiteY32" fmla="*/ 636372 h 778475"/>
                  <a:gd name="connsiteX33" fmla="*/ 570639 w 1402661"/>
                  <a:gd name="connsiteY33" fmla="*/ 634313 h 778475"/>
                  <a:gd name="connsiteX34" fmla="*/ 589174 w 1402661"/>
                  <a:gd name="connsiteY34" fmla="*/ 646670 h 778475"/>
                  <a:gd name="connsiteX35" fmla="*/ 607709 w 1402661"/>
                  <a:gd name="connsiteY35" fmla="*/ 677562 h 778475"/>
                  <a:gd name="connsiteX36" fmla="*/ 622126 w 1402661"/>
                  <a:gd name="connsiteY36" fmla="*/ 694037 h 778475"/>
                  <a:gd name="connsiteX37" fmla="*/ 628304 w 1402661"/>
                  <a:gd name="connsiteY37" fmla="*/ 710513 h 778475"/>
                  <a:gd name="connsiteX38" fmla="*/ 648899 w 1402661"/>
                  <a:gd name="connsiteY38" fmla="*/ 722870 h 778475"/>
                  <a:gd name="connsiteX39" fmla="*/ 671553 w 1402661"/>
                  <a:gd name="connsiteY39" fmla="*/ 739345 h 778475"/>
                  <a:gd name="connsiteX40" fmla="*/ 683909 w 1402661"/>
                  <a:gd name="connsiteY40" fmla="*/ 687859 h 778475"/>
                  <a:gd name="connsiteX41" fmla="*/ 723039 w 1402661"/>
                  <a:gd name="connsiteY41" fmla="*/ 652848 h 778475"/>
                  <a:gd name="connsiteX42" fmla="*/ 749812 w 1402661"/>
                  <a:gd name="connsiteY42" fmla="*/ 636372 h 778475"/>
                  <a:gd name="connsiteX43" fmla="*/ 786882 w 1402661"/>
                  <a:gd name="connsiteY43" fmla="*/ 636372 h 778475"/>
                  <a:gd name="connsiteX44" fmla="*/ 840428 w 1402661"/>
                  <a:gd name="connsiteY44" fmla="*/ 636372 h 778475"/>
                  <a:gd name="connsiteX45" fmla="*/ 869261 w 1402661"/>
                  <a:gd name="connsiteY45" fmla="*/ 644610 h 778475"/>
                  <a:gd name="connsiteX46" fmla="*/ 893975 w 1402661"/>
                  <a:gd name="connsiteY46" fmla="*/ 646670 h 778475"/>
                  <a:gd name="connsiteX47" fmla="*/ 879558 w 1402661"/>
                  <a:gd name="connsiteY47" fmla="*/ 603421 h 778475"/>
                  <a:gd name="connsiteX48" fmla="*/ 910450 w 1402661"/>
                  <a:gd name="connsiteY48" fmla="*/ 605481 h 778475"/>
                  <a:gd name="connsiteX49" fmla="*/ 926926 w 1402661"/>
                  <a:gd name="connsiteY49" fmla="*/ 611659 h 778475"/>
                  <a:gd name="connsiteX50" fmla="*/ 968115 w 1402661"/>
                  <a:gd name="connsiteY50" fmla="*/ 624016 h 778475"/>
                  <a:gd name="connsiteX51" fmla="*/ 988709 w 1402661"/>
                  <a:gd name="connsiteY51" fmla="*/ 638432 h 778475"/>
                  <a:gd name="connsiteX52" fmla="*/ 1017542 w 1402661"/>
                  <a:gd name="connsiteY52" fmla="*/ 636372 h 778475"/>
                  <a:gd name="connsiteX53" fmla="*/ 1034018 w 1402661"/>
                  <a:gd name="connsiteY53" fmla="*/ 675502 h 778475"/>
                  <a:gd name="connsiteX54" fmla="*/ 1042255 w 1402661"/>
                  <a:gd name="connsiteY54" fmla="*/ 704335 h 778475"/>
                  <a:gd name="connsiteX55" fmla="*/ 1085505 w 1402661"/>
                  <a:gd name="connsiteY55" fmla="*/ 778475 h 778475"/>
                  <a:gd name="connsiteX56" fmla="*/ 1101980 w 1402661"/>
                  <a:gd name="connsiteY56" fmla="*/ 774356 h 778475"/>
                  <a:gd name="connsiteX57" fmla="*/ 1091682 w 1402661"/>
                  <a:gd name="connsiteY57" fmla="*/ 724929 h 778475"/>
                  <a:gd name="connsiteX58" fmla="*/ 1069028 w 1402661"/>
                  <a:gd name="connsiteY58" fmla="*/ 685799 h 778475"/>
                  <a:gd name="connsiteX59" fmla="*/ 1069028 w 1402661"/>
                  <a:gd name="connsiteY59" fmla="*/ 654908 h 778475"/>
                  <a:gd name="connsiteX60" fmla="*/ 1062850 w 1402661"/>
                  <a:gd name="connsiteY60" fmla="*/ 601362 h 778475"/>
                  <a:gd name="connsiteX61" fmla="*/ 1066969 w 1402661"/>
                  <a:gd name="connsiteY61" fmla="*/ 570470 h 778475"/>
                  <a:gd name="connsiteX62" fmla="*/ 1101980 w 1402661"/>
                  <a:gd name="connsiteY62" fmla="*/ 539578 h 778475"/>
                  <a:gd name="connsiteX63" fmla="*/ 1120515 w 1402661"/>
                  <a:gd name="connsiteY63" fmla="*/ 516924 h 778475"/>
                  <a:gd name="connsiteX64" fmla="*/ 1147288 w 1402661"/>
                  <a:gd name="connsiteY64" fmla="*/ 506626 h 778475"/>
                  <a:gd name="connsiteX65" fmla="*/ 1165823 w 1402661"/>
                  <a:gd name="connsiteY65" fmla="*/ 494270 h 778475"/>
                  <a:gd name="connsiteX66" fmla="*/ 1207012 w 1402661"/>
                  <a:gd name="connsiteY66" fmla="*/ 467497 h 778475"/>
                  <a:gd name="connsiteX67" fmla="*/ 1194655 w 1402661"/>
                  <a:gd name="connsiteY67" fmla="*/ 428367 h 778475"/>
                  <a:gd name="connsiteX68" fmla="*/ 1182299 w 1402661"/>
                  <a:gd name="connsiteY68" fmla="*/ 372762 h 778475"/>
                  <a:gd name="connsiteX69" fmla="*/ 1209072 w 1402661"/>
                  <a:gd name="connsiteY69" fmla="*/ 399535 h 778475"/>
                  <a:gd name="connsiteX70" fmla="*/ 1217309 w 1402661"/>
                  <a:gd name="connsiteY70" fmla="*/ 378940 h 778475"/>
                  <a:gd name="connsiteX71" fmla="*/ 1207012 w 1402661"/>
                  <a:gd name="connsiteY71" fmla="*/ 335691 h 778475"/>
                  <a:gd name="connsiteX72" fmla="*/ 1227607 w 1402661"/>
                  <a:gd name="connsiteY72" fmla="*/ 360405 h 778475"/>
                  <a:gd name="connsiteX73" fmla="*/ 1244082 w 1402661"/>
                  <a:gd name="connsiteY73" fmla="*/ 306859 h 778475"/>
                  <a:gd name="connsiteX74" fmla="*/ 1244082 w 1402661"/>
                  <a:gd name="connsiteY74" fmla="*/ 306859 h 778475"/>
                  <a:gd name="connsiteX75" fmla="*/ 1270855 w 1402661"/>
                  <a:gd name="connsiteY75" fmla="*/ 288324 h 778475"/>
                  <a:gd name="connsiteX76" fmla="*/ 1301747 w 1402661"/>
                  <a:gd name="connsiteY76" fmla="*/ 288324 h 778475"/>
                  <a:gd name="connsiteX77" fmla="*/ 1328520 w 1402661"/>
                  <a:gd name="connsiteY77" fmla="*/ 282145 h 778475"/>
                  <a:gd name="connsiteX78" fmla="*/ 1349115 w 1402661"/>
                  <a:gd name="connsiteY78" fmla="*/ 267729 h 778475"/>
                  <a:gd name="connsiteX79" fmla="*/ 1328520 w 1402661"/>
                  <a:gd name="connsiteY79" fmla="*/ 265670 h 778475"/>
                  <a:gd name="connsiteX80" fmla="*/ 1320282 w 1402661"/>
                  <a:gd name="connsiteY80" fmla="*/ 253313 h 778475"/>
                  <a:gd name="connsiteX81" fmla="*/ 1324401 w 1402661"/>
                  <a:gd name="connsiteY81" fmla="*/ 230659 h 778475"/>
                  <a:gd name="connsiteX82" fmla="*/ 1349115 w 1402661"/>
                  <a:gd name="connsiteY82" fmla="*/ 203886 h 778475"/>
                  <a:gd name="connsiteX83" fmla="*/ 1394423 w 1402661"/>
                  <a:gd name="connsiteY83" fmla="*/ 181232 h 778475"/>
                  <a:gd name="connsiteX84" fmla="*/ 1402661 w 1402661"/>
                  <a:gd name="connsiteY84" fmla="*/ 170935 h 778475"/>
                  <a:gd name="connsiteX85" fmla="*/ 1392363 w 1402661"/>
                  <a:gd name="connsiteY85" fmla="*/ 144162 h 778475"/>
                  <a:gd name="connsiteX86" fmla="*/ 1396482 w 1402661"/>
                  <a:gd name="connsiteY86" fmla="*/ 113270 h 778475"/>
                  <a:gd name="connsiteX87" fmla="*/ 1390304 w 1402661"/>
                  <a:gd name="connsiteY87" fmla="*/ 96794 h 778475"/>
                  <a:gd name="connsiteX88" fmla="*/ 1382066 w 1402661"/>
                  <a:gd name="connsiteY88" fmla="*/ 80318 h 778475"/>
                  <a:gd name="connsiteX89" fmla="*/ 1355293 w 1402661"/>
                  <a:gd name="connsiteY89" fmla="*/ 88556 h 778475"/>
                  <a:gd name="connsiteX90" fmla="*/ 1351763 w 1402661"/>
                  <a:gd name="connsiteY90" fmla="*/ 113858 h 778475"/>
                  <a:gd name="connsiteX91" fmla="*/ 1343525 w 1402661"/>
                  <a:gd name="connsiteY91" fmla="*/ 134943 h 778475"/>
                  <a:gd name="connsiteX92" fmla="*/ 1308906 w 1402661"/>
                  <a:gd name="connsiteY92" fmla="*/ 170052 h 778475"/>
                  <a:gd name="connsiteX93" fmla="*/ 1258499 w 1402661"/>
                  <a:gd name="connsiteY93" fmla="*/ 166816 h 778475"/>
                  <a:gd name="connsiteX94" fmla="*/ 1217309 w 1402661"/>
                  <a:gd name="connsiteY94" fmla="*/ 168875 h 778475"/>
                  <a:gd name="connsiteX95" fmla="*/ 1229534 w 1402661"/>
                  <a:gd name="connsiteY95" fmla="*/ 205413 h 778475"/>
                  <a:gd name="connsiteX96" fmla="*/ 1218770 w 1402661"/>
                  <a:gd name="connsiteY96" fmla="*/ 219830 h 778475"/>
                  <a:gd name="connsiteX97" fmla="*/ 1194921 w 1402661"/>
                  <a:gd name="connsiteY97" fmla="*/ 223152 h 778475"/>
                  <a:gd name="connsiteX98" fmla="*/ 1175190 w 1402661"/>
                  <a:gd name="connsiteY98" fmla="*/ 229331 h 778475"/>
                  <a:gd name="connsiteX99" fmla="*/ 1161903 w 1402661"/>
                  <a:gd name="connsiteY99" fmla="*/ 236705 h 778475"/>
                  <a:gd name="connsiteX100" fmla="*/ 1116729 w 1402661"/>
                  <a:gd name="connsiteY100" fmla="*/ 249526 h 778475"/>
                  <a:gd name="connsiteX101" fmla="*/ 1097794 w 1402661"/>
                  <a:gd name="connsiteY101" fmla="*/ 278425 h 778475"/>
                  <a:gd name="connsiteX102" fmla="*/ 1084640 w 1402661"/>
                  <a:gd name="connsiteY102" fmla="*/ 279952 h 778475"/>
                  <a:gd name="connsiteX103" fmla="*/ 1060591 w 1402661"/>
                  <a:gd name="connsiteY103" fmla="*/ 283740 h 778475"/>
                  <a:gd name="connsiteX104" fmla="*/ 1051091 w 1402661"/>
                  <a:gd name="connsiteY104" fmla="*/ 307922 h 778475"/>
                  <a:gd name="connsiteX105" fmla="*/ 1006514 w 1402661"/>
                  <a:gd name="connsiteY105" fmla="*/ 306195 h 778475"/>
                  <a:gd name="connsiteX106" fmla="*/ 1002926 w 1402661"/>
                  <a:gd name="connsiteY106" fmla="*/ 272047 h 778475"/>
                  <a:gd name="connsiteX107" fmla="*/ 997546 w 1402661"/>
                  <a:gd name="connsiteY107" fmla="*/ 234180 h 778475"/>
                  <a:gd name="connsiteX108" fmla="*/ 1016080 w 1402661"/>
                  <a:gd name="connsiteY108" fmla="*/ 202491 h 778475"/>
                  <a:gd name="connsiteX109" fmla="*/ 1015948 w 1402661"/>
                  <a:gd name="connsiteY109" fmla="*/ 179903 h 778475"/>
                  <a:gd name="connsiteX110" fmla="*/ 1007045 w 1402661"/>
                  <a:gd name="connsiteY110" fmla="*/ 192061 h 778475"/>
                  <a:gd name="connsiteX111" fmla="*/ 1001531 w 1402661"/>
                  <a:gd name="connsiteY111" fmla="*/ 164622 h 778475"/>
                  <a:gd name="connsiteX112" fmla="*/ 992497 w 1402661"/>
                  <a:gd name="connsiteY112" fmla="*/ 162032 h 778475"/>
                  <a:gd name="connsiteX113" fmla="*/ 989572 w 1402661"/>
                  <a:gd name="connsiteY113" fmla="*/ 159973 h 778475"/>
                  <a:gd name="connsiteX114" fmla="*/ 974892 w 1402661"/>
                  <a:gd name="connsiteY114" fmla="*/ 194851 h 778475"/>
                  <a:gd name="connsiteX115" fmla="*/ 936691 w 1402661"/>
                  <a:gd name="connsiteY115" fmla="*/ 280815 h 778475"/>
                  <a:gd name="connsiteX116" fmla="*/ 927523 w 1402661"/>
                  <a:gd name="connsiteY116" fmla="*/ 192128 h 778475"/>
                  <a:gd name="connsiteX117" fmla="*/ 959345 w 1402661"/>
                  <a:gd name="connsiteY117" fmla="*/ 125625 h 778475"/>
                  <a:gd name="connsiteX118" fmla="*/ 941076 w 1402661"/>
                  <a:gd name="connsiteY118" fmla="*/ 114134 h 778475"/>
                  <a:gd name="connsiteX119" fmla="*/ 920083 w 1402661"/>
                  <a:gd name="connsiteY119" fmla="*/ 121176 h 778475"/>
                  <a:gd name="connsiteX120" fmla="*/ 891782 w 1402661"/>
                  <a:gd name="connsiteY120" fmla="*/ 83906 h 778475"/>
                  <a:gd name="connsiteX121" fmla="*/ 882747 w 1402661"/>
                  <a:gd name="connsiteY121" fmla="*/ 120777 h 778475"/>
                  <a:gd name="connsiteX122" fmla="*/ 850792 w 1402661"/>
                  <a:gd name="connsiteY122" fmla="*/ 88822 h 778475"/>
                  <a:gd name="connsiteX123" fmla="*/ 820365 w 1402661"/>
                  <a:gd name="connsiteY123" fmla="*/ 103969 h 778475"/>
                  <a:gd name="connsiteX124" fmla="*/ 811596 w 1402661"/>
                  <a:gd name="connsiteY124" fmla="*/ 32951 h 778475"/>
                  <a:gd name="connsiteX125" fmla="*/ 741574 w 1402661"/>
                  <a:gd name="connsiteY125" fmla="*/ 26772 h 778475"/>
                  <a:gd name="connsiteX126" fmla="*/ 723039 w 1402661"/>
                  <a:gd name="connsiteY126" fmla="*/ 0 h 778475"/>
                  <a:gd name="connsiteX127" fmla="*/ 718920 w 1402661"/>
                  <a:gd name="connsiteY12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115499 w 1402661"/>
                  <a:gd name="connsiteY17" fmla="*/ 465437 h 778475"/>
                  <a:gd name="connsiteX18" fmla="*/ 111380 w 1402661"/>
                  <a:gd name="connsiteY18" fmla="*/ 504567 h 778475"/>
                  <a:gd name="connsiteX19" fmla="*/ 150509 w 1402661"/>
                  <a:gd name="connsiteY19" fmla="*/ 504567 h 778475"/>
                  <a:gd name="connsiteX20" fmla="*/ 204055 w 1402661"/>
                  <a:gd name="connsiteY20" fmla="*/ 560172 h 778475"/>
                  <a:gd name="connsiteX21" fmla="*/ 249363 w 1402661"/>
                  <a:gd name="connsiteY21" fmla="*/ 551935 h 778475"/>
                  <a:gd name="connsiteX22" fmla="*/ 284374 w 1402661"/>
                  <a:gd name="connsiteY22" fmla="*/ 572529 h 778475"/>
                  <a:gd name="connsiteX23" fmla="*/ 319385 w 1402661"/>
                  <a:gd name="connsiteY23" fmla="*/ 578708 h 778475"/>
                  <a:gd name="connsiteX24" fmla="*/ 342039 w 1402661"/>
                  <a:gd name="connsiteY24" fmla="*/ 593124 h 778475"/>
                  <a:gd name="connsiteX25" fmla="*/ 372931 w 1402661"/>
                  <a:gd name="connsiteY25" fmla="*/ 589005 h 778475"/>
                  <a:gd name="connsiteX26" fmla="*/ 395585 w 1402661"/>
                  <a:gd name="connsiteY26" fmla="*/ 578708 h 778475"/>
                  <a:gd name="connsiteX27" fmla="*/ 407942 w 1402661"/>
                  <a:gd name="connsiteY27" fmla="*/ 580767 h 778475"/>
                  <a:gd name="connsiteX28" fmla="*/ 434715 w 1402661"/>
                  <a:gd name="connsiteY28" fmla="*/ 572529 h 778475"/>
                  <a:gd name="connsiteX29" fmla="*/ 461488 w 1402661"/>
                  <a:gd name="connsiteY29" fmla="*/ 589005 h 778475"/>
                  <a:gd name="connsiteX30" fmla="*/ 488261 w 1402661"/>
                  <a:gd name="connsiteY30" fmla="*/ 609599 h 778475"/>
                  <a:gd name="connsiteX31" fmla="*/ 504736 w 1402661"/>
                  <a:gd name="connsiteY31" fmla="*/ 628135 h 778475"/>
                  <a:gd name="connsiteX32" fmla="*/ 525331 w 1402661"/>
                  <a:gd name="connsiteY32" fmla="*/ 656967 h 778475"/>
                  <a:gd name="connsiteX33" fmla="*/ 552104 w 1402661"/>
                  <a:gd name="connsiteY33" fmla="*/ 636372 h 778475"/>
                  <a:gd name="connsiteX34" fmla="*/ 570639 w 1402661"/>
                  <a:gd name="connsiteY34" fmla="*/ 634313 h 778475"/>
                  <a:gd name="connsiteX35" fmla="*/ 589174 w 1402661"/>
                  <a:gd name="connsiteY35" fmla="*/ 646670 h 778475"/>
                  <a:gd name="connsiteX36" fmla="*/ 607709 w 1402661"/>
                  <a:gd name="connsiteY36" fmla="*/ 677562 h 778475"/>
                  <a:gd name="connsiteX37" fmla="*/ 622126 w 1402661"/>
                  <a:gd name="connsiteY37" fmla="*/ 694037 h 778475"/>
                  <a:gd name="connsiteX38" fmla="*/ 628304 w 1402661"/>
                  <a:gd name="connsiteY38" fmla="*/ 710513 h 778475"/>
                  <a:gd name="connsiteX39" fmla="*/ 648899 w 1402661"/>
                  <a:gd name="connsiteY39" fmla="*/ 722870 h 778475"/>
                  <a:gd name="connsiteX40" fmla="*/ 671553 w 1402661"/>
                  <a:gd name="connsiteY40" fmla="*/ 739345 h 778475"/>
                  <a:gd name="connsiteX41" fmla="*/ 683909 w 1402661"/>
                  <a:gd name="connsiteY41" fmla="*/ 687859 h 778475"/>
                  <a:gd name="connsiteX42" fmla="*/ 723039 w 1402661"/>
                  <a:gd name="connsiteY42" fmla="*/ 652848 h 778475"/>
                  <a:gd name="connsiteX43" fmla="*/ 749812 w 1402661"/>
                  <a:gd name="connsiteY43" fmla="*/ 636372 h 778475"/>
                  <a:gd name="connsiteX44" fmla="*/ 786882 w 1402661"/>
                  <a:gd name="connsiteY44" fmla="*/ 636372 h 778475"/>
                  <a:gd name="connsiteX45" fmla="*/ 840428 w 1402661"/>
                  <a:gd name="connsiteY45" fmla="*/ 636372 h 778475"/>
                  <a:gd name="connsiteX46" fmla="*/ 869261 w 1402661"/>
                  <a:gd name="connsiteY46" fmla="*/ 644610 h 778475"/>
                  <a:gd name="connsiteX47" fmla="*/ 893975 w 1402661"/>
                  <a:gd name="connsiteY47" fmla="*/ 646670 h 778475"/>
                  <a:gd name="connsiteX48" fmla="*/ 879558 w 1402661"/>
                  <a:gd name="connsiteY48" fmla="*/ 603421 h 778475"/>
                  <a:gd name="connsiteX49" fmla="*/ 910450 w 1402661"/>
                  <a:gd name="connsiteY49" fmla="*/ 605481 h 778475"/>
                  <a:gd name="connsiteX50" fmla="*/ 926926 w 1402661"/>
                  <a:gd name="connsiteY50" fmla="*/ 611659 h 778475"/>
                  <a:gd name="connsiteX51" fmla="*/ 968115 w 1402661"/>
                  <a:gd name="connsiteY51" fmla="*/ 624016 h 778475"/>
                  <a:gd name="connsiteX52" fmla="*/ 988709 w 1402661"/>
                  <a:gd name="connsiteY52" fmla="*/ 638432 h 778475"/>
                  <a:gd name="connsiteX53" fmla="*/ 1017542 w 1402661"/>
                  <a:gd name="connsiteY53" fmla="*/ 636372 h 778475"/>
                  <a:gd name="connsiteX54" fmla="*/ 1034018 w 1402661"/>
                  <a:gd name="connsiteY54" fmla="*/ 675502 h 778475"/>
                  <a:gd name="connsiteX55" fmla="*/ 1042255 w 1402661"/>
                  <a:gd name="connsiteY55" fmla="*/ 704335 h 778475"/>
                  <a:gd name="connsiteX56" fmla="*/ 1085505 w 1402661"/>
                  <a:gd name="connsiteY56" fmla="*/ 778475 h 778475"/>
                  <a:gd name="connsiteX57" fmla="*/ 1101980 w 1402661"/>
                  <a:gd name="connsiteY57" fmla="*/ 774356 h 778475"/>
                  <a:gd name="connsiteX58" fmla="*/ 1091682 w 1402661"/>
                  <a:gd name="connsiteY58" fmla="*/ 724929 h 778475"/>
                  <a:gd name="connsiteX59" fmla="*/ 1069028 w 1402661"/>
                  <a:gd name="connsiteY59" fmla="*/ 685799 h 778475"/>
                  <a:gd name="connsiteX60" fmla="*/ 1069028 w 1402661"/>
                  <a:gd name="connsiteY60" fmla="*/ 654908 h 778475"/>
                  <a:gd name="connsiteX61" fmla="*/ 1062850 w 1402661"/>
                  <a:gd name="connsiteY61" fmla="*/ 601362 h 778475"/>
                  <a:gd name="connsiteX62" fmla="*/ 1066969 w 1402661"/>
                  <a:gd name="connsiteY62" fmla="*/ 570470 h 778475"/>
                  <a:gd name="connsiteX63" fmla="*/ 1101980 w 1402661"/>
                  <a:gd name="connsiteY63" fmla="*/ 539578 h 778475"/>
                  <a:gd name="connsiteX64" fmla="*/ 1120515 w 1402661"/>
                  <a:gd name="connsiteY64" fmla="*/ 516924 h 778475"/>
                  <a:gd name="connsiteX65" fmla="*/ 1147288 w 1402661"/>
                  <a:gd name="connsiteY65" fmla="*/ 506626 h 778475"/>
                  <a:gd name="connsiteX66" fmla="*/ 1165823 w 1402661"/>
                  <a:gd name="connsiteY66" fmla="*/ 494270 h 778475"/>
                  <a:gd name="connsiteX67" fmla="*/ 1207012 w 1402661"/>
                  <a:gd name="connsiteY67" fmla="*/ 467497 h 778475"/>
                  <a:gd name="connsiteX68" fmla="*/ 1194655 w 1402661"/>
                  <a:gd name="connsiteY68" fmla="*/ 428367 h 778475"/>
                  <a:gd name="connsiteX69" fmla="*/ 1182299 w 1402661"/>
                  <a:gd name="connsiteY69" fmla="*/ 372762 h 778475"/>
                  <a:gd name="connsiteX70" fmla="*/ 1209072 w 1402661"/>
                  <a:gd name="connsiteY70" fmla="*/ 399535 h 778475"/>
                  <a:gd name="connsiteX71" fmla="*/ 1217309 w 1402661"/>
                  <a:gd name="connsiteY71" fmla="*/ 378940 h 778475"/>
                  <a:gd name="connsiteX72" fmla="*/ 1207012 w 1402661"/>
                  <a:gd name="connsiteY72" fmla="*/ 335691 h 778475"/>
                  <a:gd name="connsiteX73" fmla="*/ 1227607 w 1402661"/>
                  <a:gd name="connsiteY73" fmla="*/ 360405 h 778475"/>
                  <a:gd name="connsiteX74" fmla="*/ 1244082 w 1402661"/>
                  <a:gd name="connsiteY74" fmla="*/ 306859 h 778475"/>
                  <a:gd name="connsiteX75" fmla="*/ 1244082 w 1402661"/>
                  <a:gd name="connsiteY75" fmla="*/ 306859 h 778475"/>
                  <a:gd name="connsiteX76" fmla="*/ 1270855 w 1402661"/>
                  <a:gd name="connsiteY76" fmla="*/ 288324 h 778475"/>
                  <a:gd name="connsiteX77" fmla="*/ 1301747 w 1402661"/>
                  <a:gd name="connsiteY77" fmla="*/ 288324 h 778475"/>
                  <a:gd name="connsiteX78" fmla="*/ 1328520 w 1402661"/>
                  <a:gd name="connsiteY78" fmla="*/ 282145 h 778475"/>
                  <a:gd name="connsiteX79" fmla="*/ 1349115 w 1402661"/>
                  <a:gd name="connsiteY79" fmla="*/ 267729 h 778475"/>
                  <a:gd name="connsiteX80" fmla="*/ 1328520 w 1402661"/>
                  <a:gd name="connsiteY80" fmla="*/ 265670 h 778475"/>
                  <a:gd name="connsiteX81" fmla="*/ 1320282 w 1402661"/>
                  <a:gd name="connsiteY81" fmla="*/ 253313 h 778475"/>
                  <a:gd name="connsiteX82" fmla="*/ 1324401 w 1402661"/>
                  <a:gd name="connsiteY82" fmla="*/ 230659 h 778475"/>
                  <a:gd name="connsiteX83" fmla="*/ 1349115 w 1402661"/>
                  <a:gd name="connsiteY83" fmla="*/ 203886 h 778475"/>
                  <a:gd name="connsiteX84" fmla="*/ 1394423 w 1402661"/>
                  <a:gd name="connsiteY84" fmla="*/ 181232 h 778475"/>
                  <a:gd name="connsiteX85" fmla="*/ 1402661 w 1402661"/>
                  <a:gd name="connsiteY85" fmla="*/ 170935 h 778475"/>
                  <a:gd name="connsiteX86" fmla="*/ 1392363 w 1402661"/>
                  <a:gd name="connsiteY86" fmla="*/ 144162 h 778475"/>
                  <a:gd name="connsiteX87" fmla="*/ 1396482 w 1402661"/>
                  <a:gd name="connsiteY87" fmla="*/ 113270 h 778475"/>
                  <a:gd name="connsiteX88" fmla="*/ 1390304 w 1402661"/>
                  <a:gd name="connsiteY88" fmla="*/ 96794 h 778475"/>
                  <a:gd name="connsiteX89" fmla="*/ 1382066 w 1402661"/>
                  <a:gd name="connsiteY89" fmla="*/ 80318 h 778475"/>
                  <a:gd name="connsiteX90" fmla="*/ 1355293 w 1402661"/>
                  <a:gd name="connsiteY90" fmla="*/ 88556 h 778475"/>
                  <a:gd name="connsiteX91" fmla="*/ 1351763 w 1402661"/>
                  <a:gd name="connsiteY91" fmla="*/ 113858 h 778475"/>
                  <a:gd name="connsiteX92" fmla="*/ 1343525 w 1402661"/>
                  <a:gd name="connsiteY92" fmla="*/ 134943 h 778475"/>
                  <a:gd name="connsiteX93" fmla="*/ 1308906 w 1402661"/>
                  <a:gd name="connsiteY93" fmla="*/ 170052 h 778475"/>
                  <a:gd name="connsiteX94" fmla="*/ 1258499 w 1402661"/>
                  <a:gd name="connsiteY94" fmla="*/ 166816 h 778475"/>
                  <a:gd name="connsiteX95" fmla="*/ 1217309 w 1402661"/>
                  <a:gd name="connsiteY95" fmla="*/ 168875 h 778475"/>
                  <a:gd name="connsiteX96" fmla="*/ 1229534 w 1402661"/>
                  <a:gd name="connsiteY96" fmla="*/ 205413 h 778475"/>
                  <a:gd name="connsiteX97" fmla="*/ 1218770 w 1402661"/>
                  <a:gd name="connsiteY97" fmla="*/ 219830 h 778475"/>
                  <a:gd name="connsiteX98" fmla="*/ 1194921 w 1402661"/>
                  <a:gd name="connsiteY98" fmla="*/ 223152 h 778475"/>
                  <a:gd name="connsiteX99" fmla="*/ 1175190 w 1402661"/>
                  <a:gd name="connsiteY99" fmla="*/ 229331 h 778475"/>
                  <a:gd name="connsiteX100" fmla="*/ 1161903 w 1402661"/>
                  <a:gd name="connsiteY100" fmla="*/ 236705 h 778475"/>
                  <a:gd name="connsiteX101" fmla="*/ 1116729 w 1402661"/>
                  <a:gd name="connsiteY101" fmla="*/ 249526 h 778475"/>
                  <a:gd name="connsiteX102" fmla="*/ 1097794 w 1402661"/>
                  <a:gd name="connsiteY102" fmla="*/ 278425 h 778475"/>
                  <a:gd name="connsiteX103" fmla="*/ 1084640 w 1402661"/>
                  <a:gd name="connsiteY103" fmla="*/ 279952 h 778475"/>
                  <a:gd name="connsiteX104" fmla="*/ 1060591 w 1402661"/>
                  <a:gd name="connsiteY104" fmla="*/ 283740 h 778475"/>
                  <a:gd name="connsiteX105" fmla="*/ 1051091 w 1402661"/>
                  <a:gd name="connsiteY105" fmla="*/ 307922 h 778475"/>
                  <a:gd name="connsiteX106" fmla="*/ 1006514 w 1402661"/>
                  <a:gd name="connsiteY106" fmla="*/ 306195 h 778475"/>
                  <a:gd name="connsiteX107" fmla="*/ 1002926 w 1402661"/>
                  <a:gd name="connsiteY107" fmla="*/ 272047 h 778475"/>
                  <a:gd name="connsiteX108" fmla="*/ 997546 w 1402661"/>
                  <a:gd name="connsiteY108" fmla="*/ 234180 h 778475"/>
                  <a:gd name="connsiteX109" fmla="*/ 1016080 w 1402661"/>
                  <a:gd name="connsiteY109" fmla="*/ 202491 h 778475"/>
                  <a:gd name="connsiteX110" fmla="*/ 1015948 w 1402661"/>
                  <a:gd name="connsiteY110" fmla="*/ 179903 h 778475"/>
                  <a:gd name="connsiteX111" fmla="*/ 1007045 w 1402661"/>
                  <a:gd name="connsiteY111" fmla="*/ 192061 h 778475"/>
                  <a:gd name="connsiteX112" fmla="*/ 1001531 w 1402661"/>
                  <a:gd name="connsiteY112" fmla="*/ 164622 h 778475"/>
                  <a:gd name="connsiteX113" fmla="*/ 992497 w 1402661"/>
                  <a:gd name="connsiteY113" fmla="*/ 162032 h 778475"/>
                  <a:gd name="connsiteX114" fmla="*/ 989572 w 1402661"/>
                  <a:gd name="connsiteY114" fmla="*/ 159973 h 778475"/>
                  <a:gd name="connsiteX115" fmla="*/ 974892 w 1402661"/>
                  <a:gd name="connsiteY115" fmla="*/ 194851 h 778475"/>
                  <a:gd name="connsiteX116" fmla="*/ 936691 w 1402661"/>
                  <a:gd name="connsiteY116" fmla="*/ 280815 h 778475"/>
                  <a:gd name="connsiteX117" fmla="*/ 927523 w 1402661"/>
                  <a:gd name="connsiteY117" fmla="*/ 192128 h 778475"/>
                  <a:gd name="connsiteX118" fmla="*/ 959345 w 1402661"/>
                  <a:gd name="connsiteY118" fmla="*/ 125625 h 778475"/>
                  <a:gd name="connsiteX119" fmla="*/ 941076 w 1402661"/>
                  <a:gd name="connsiteY119" fmla="*/ 114134 h 778475"/>
                  <a:gd name="connsiteX120" fmla="*/ 920083 w 1402661"/>
                  <a:gd name="connsiteY120" fmla="*/ 121176 h 778475"/>
                  <a:gd name="connsiteX121" fmla="*/ 891782 w 1402661"/>
                  <a:gd name="connsiteY121" fmla="*/ 83906 h 778475"/>
                  <a:gd name="connsiteX122" fmla="*/ 882747 w 1402661"/>
                  <a:gd name="connsiteY122" fmla="*/ 120777 h 778475"/>
                  <a:gd name="connsiteX123" fmla="*/ 850792 w 1402661"/>
                  <a:gd name="connsiteY123" fmla="*/ 88822 h 778475"/>
                  <a:gd name="connsiteX124" fmla="*/ 820365 w 1402661"/>
                  <a:gd name="connsiteY124" fmla="*/ 103969 h 778475"/>
                  <a:gd name="connsiteX125" fmla="*/ 811596 w 1402661"/>
                  <a:gd name="connsiteY125" fmla="*/ 32951 h 778475"/>
                  <a:gd name="connsiteX126" fmla="*/ 741574 w 1402661"/>
                  <a:gd name="connsiteY126" fmla="*/ 26772 h 778475"/>
                  <a:gd name="connsiteX127" fmla="*/ 723039 w 1402661"/>
                  <a:gd name="connsiteY127" fmla="*/ 0 h 778475"/>
                  <a:gd name="connsiteX128" fmla="*/ 718920 w 1402661"/>
                  <a:gd name="connsiteY12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64012 w 1402661"/>
                  <a:gd name="connsiteY16" fmla="*/ 403653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115499 w 1402661"/>
                  <a:gd name="connsiteY18" fmla="*/ 465437 h 778475"/>
                  <a:gd name="connsiteX19" fmla="*/ 111380 w 1402661"/>
                  <a:gd name="connsiteY19" fmla="*/ 504567 h 778475"/>
                  <a:gd name="connsiteX20" fmla="*/ 150509 w 1402661"/>
                  <a:gd name="connsiteY20" fmla="*/ 504567 h 778475"/>
                  <a:gd name="connsiteX21" fmla="*/ 204055 w 1402661"/>
                  <a:gd name="connsiteY21" fmla="*/ 560172 h 778475"/>
                  <a:gd name="connsiteX22" fmla="*/ 249363 w 1402661"/>
                  <a:gd name="connsiteY22" fmla="*/ 551935 h 778475"/>
                  <a:gd name="connsiteX23" fmla="*/ 284374 w 1402661"/>
                  <a:gd name="connsiteY23" fmla="*/ 572529 h 778475"/>
                  <a:gd name="connsiteX24" fmla="*/ 319385 w 1402661"/>
                  <a:gd name="connsiteY24" fmla="*/ 578708 h 778475"/>
                  <a:gd name="connsiteX25" fmla="*/ 342039 w 1402661"/>
                  <a:gd name="connsiteY25" fmla="*/ 593124 h 778475"/>
                  <a:gd name="connsiteX26" fmla="*/ 372931 w 1402661"/>
                  <a:gd name="connsiteY26" fmla="*/ 589005 h 778475"/>
                  <a:gd name="connsiteX27" fmla="*/ 395585 w 1402661"/>
                  <a:gd name="connsiteY27" fmla="*/ 578708 h 778475"/>
                  <a:gd name="connsiteX28" fmla="*/ 407942 w 1402661"/>
                  <a:gd name="connsiteY28" fmla="*/ 580767 h 778475"/>
                  <a:gd name="connsiteX29" fmla="*/ 434715 w 1402661"/>
                  <a:gd name="connsiteY29" fmla="*/ 572529 h 778475"/>
                  <a:gd name="connsiteX30" fmla="*/ 461488 w 1402661"/>
                  <a:gd name="connsiteY30" fmla="*/ 589005 h 778475"/>
                  <a:gd name="connsiteX31" fmla="*/ 488261 w 1402661"/>
                  <a:gd name="connsiteY31" fmla="*/ 609599 h 778475"/>
                  <a:gd name="connsiteX32" fmla="*/ 504736 w 1402661"/>
                  <a:gd name="connsiteY32" fmla="*/ 628135 h 778475"/>
                  <a:gd name="connsiteX33" fmla="*/ 525331 w 1402661"/>
                  <a:gd name="connsiteY33" fmla="*/ 656967 h 778475"/>
                  <a:gd name="connsiteX34" fmla="*/ 552104 w 1402661"/>
                  <a:gd name="connsiteY34" fmla="*/ 636372 h 778475"/>
                  <a:gd name="connsiteX35" fmla="*/ 570639 w 1402661"/>
                  <a:gd name="connsiteY35" fmla="*/ 634313 h 778475"/>
                  <a:gd name="connsiteX36" fmla="*/ 589174 w 1402661"/>
                  <a:gd name="connsiteY36" fmla="*/ 646670 h 778475"/>
                  <a:gd name="connsiteX37" fmla="*/ 607709 w 1402661"/>
                  <a:gd name="connsiteY37" fmla="*/ 677562 h 778475"/>
                  <a:gd name="connsiteX38" fmla="*/ 622126 w 1402661"/>
                  <a:gd name="connsiteY38" fmla="*/ 694037 h 778475"/>
                  <a:gd name="connsiteX39" fmla="*/ 628304 w 1402661"/>
                  <a:gd name="connsiteY39" fmla="*/ 710513 h 778475"/>
                  <a:gd name="connsiteX40" fmla="*/ 648899 w 1402661"/>
                  <a:gd name="connsiteY40" fmla="*/ 722870 h 778475"/>
                  <a:gd name="connsiteX41" fmla="*/ 671553 w 1402661"/>
                  <a:gd name="connsiteY41" fmla="*/ 739345 h 778475"/>
                  <a:gd name="connsiteX42" fmla="*/ 683909 w 1402661"/>
                  <a:gd name="connsiteY42" fmla="*/ 687859 h 778475"/>
                  <a:gd name="connsiteX43" fmla="*/ 723039 w 1402661"/>
                  <a:gd name="connsiteY43" fmla="*/ 652848 h 778475"/>
                  <a:gd name="connsiteX44" fmla="*/ 749812 w 1402661"/>
                  <a:gd name="connsiteY44" fmla="*/ 636372 h 778475"/>
                  <a:gd name="connsiteX45" fmla="*/ 786882 w 1402661"/>
                  <a:gd name="connsiteY45" fmla="*/ 636372 h 778475"/>
                  <a:gd name="connsiteX46" fmla="*/ 840428 w 1402661"/>
                  <a:gd name="connsiteY46" fmla="*/ 636372 h 778475"/>
                  <a:gd name="connsiteX47" fmla="*/ 869261 w 1402661"/>
                  <a:gd name="connsiteY47" fmla="*/ 644610 h 778475"/>
                  <a:gd name="connsiteX48" fmla="*/ 893975 w 1402661"/>
                  <a:gd name="connsiteY48" fmla="*/ 646670 h 778475"/>
                  <a:gd name="connsiteX49" fmla="*/ 879558 w 1402661"/>
                  <a:gd name="connsiteY49" fmla="*/ 603421 h 778475"/>
                  <a:gd name="connsiteX50" fmla="*/ 910450 w 1402661"/>
                  <a:gd name="connsiteY50" fmla="*/ 605481 h 778475"/>
                  <a:gd name="connsiteX51" fmla="*/ 926926 w 1402661"/>
                  <a:gd name="connsiteY51" fmla="*/ 611659 h 778475"/>
                  <a:gd name="connsiteX52" fmla="*/ 968115 w 1402661"/>
                  <a:gd name="connsiteY52" fmla="*/ 624016 h 778475"/>
                  <a:gd name="connsiteX53" fmla="*/ 988709 w 1402661"/>
                  <a:gd name="connsiteY53" fmla="*/ 638432 h 778475"/>
                  <a:gd name="connsiteX54" fmla="*/ 1017542 w 1402661"/>
                  <a:gd name="connsiteY54" fmla="*/ 636372 h 778475"/>
                  <a:gd name="connsiteX55" fmla="*/ 1034018 w 1402661"/>
                  <a:gd name="connsiteY55" fmla="*/ 675502 h 778475"/>
                  <a:gd name="connsiteX56" fmla="*/ 1042255 w 1402661"/>
                  <a:gd name="connsiteY56" fmla="*/ 704335 h 778475"/>
                  <a:gd name="connsiteX57" fmla="*/ 1085505 w 1402661"/>
                  <a:gd name="connsiteY57" fmla="*/ 778475 h 778475"/>
                  <a:gd name="connsiteX58" fmla="*/ 1101980 w 1402661"/>
                  <a:gd name="connsiteY58" fmla="*/ 774356 h 778475"/>
                  <a:gd name="connsiteX59" fmla="*/ 1091682 w 1402661"/>
                  <a:gd name="connsiteY59" fmla="*/ 724929 h 778475"/>
                  <a:gd name="connsiteX60" fmla="*/ 1069028 w 1402661"/>
                  <a:gd name="connsiteY60" fmla="*/ 685799 h 778475"/>
                  <a:gd name="connsiteX61" fmla="*/ 1069028 w 1402661"/>
                  <a:gd name="connsiteY61" fmla="*/ 654908 h 778475"/>
                  <a:gd name="connsiteX62" fmla="*/ 1062850 w 1402661"/>
                  <a:gd name="connsiteY62" fmla="*/ 601362 h 778475"/>
                  <a:gd name="connsiteX63" fmla="*/ 1066969 w 1402661"/>
                  <a:gd name="connsiteY63" fmla="*/ 570470 h 778475"/>
                  <a:gd name="connsiteX64" fmla="*/ 1101980 w 1402661"/>
                  <a:gd name="connsiteY64" fmla="*/ 539578 h 778475"/>
                  <a:gd name="connsiteX65" fmla="*/ 1120515 w 1402661"/>
                  <a:gd name="connsiteY65" fmla="*/ 516924 h 778475"/>
                  <a:gd name="connsiteX66" fmla="*/ 1147288 w 1402661"/>
                  <a:gd name="connsiteY66" fmla="*/ 506626 h 778475"/>
                  <a:gd name="connsiteX67" fmla="*/ 1165823 w 1402661"/>
                  <a:gd name="connsiteY67" fmla="*/ 494270 h 778475"/>
                  <a:gd name="connsiteX68" fmla="*/ 1207012 w 1402661"/>
                  <a:gd name="connsiteY68" fmla="*/ 467497 h 778475"/>
                  <a:gd name="connsiteX69" fmla="*/ 1194655 w 1402661"/>
                  <a:gd name="connsiteY69" fmla="*/ 428367 h 778475"/>
                  <a:gd name="connsiteX70" fmla="*/ 1182299 w 1402661"/>
                  <a:gd name="connsiteY70" fmla="*/ 372762 h 778475"/>
                  <a:gd name="connsiteX71" fmla="*/ 1209072 w 1402661"/>
                  <a:gd name="connsiteY71" fmla="*/ 399535 h 778475"/>
                  <a:gd name="connsiteX72" fmla="*/ 1217309 w 1402661"/>
                  <a:gd name="connsiteY72" fmla="*/ 378940 h 778475"/>
                  <a:gd name="connsiteX73" fmla="*/ 1207012 w 1402661"/>
                  <a:gd name="connsiteY73" fmla="*/ 335691 h 778475"/>
                  <a:gd name="connsiteX74" fmla="*/ 1227607 w 1402661"/>
                  <a:gd name="connsiteY74" fmla="*/ 360405 h 778475"/>
                  <a:gd name="connsiteX75" fmla="*/ 1244082 w 1402661"/>
                  <a:gd name="connsiteY75" fmla="*/ 306859 h 778475"/>
                  <a:gd name="connsiteX76" fmla="*/ 1244082 w 1402661"/>
                  <a:gd name="connsiteY76" fmla="*/ 306859 h 778475"/>
                  <a:gd name="connsiteX77" fmla="*/ 1270855 w 1402661"/>
                  <a:gd name="connsiteY77" fmla="*/ 288324 h 778475"/>
                  <a:gd name="connsiteX78" fmla="*/ 1301747 w 1402661"/>
                  <a:gd name="connsiteY78" fmla="*/ 288324 h 778475"/>
                  <a:gd name="connsiteX79" fmla="*/ 1328520 w 1402661"/>
                  <a:gd name="connsiteY79" fmla="*/ 282145 h 778475"/>
                  <a:gd name="connsiteX80" fmla="*/ 1349115 w 1402661"/>
                  <a:gd name="connsiteY80" fmla="*/ 267729 h 778475"/>
                  <a:gd name="connsiteX81" fmla="*/ 1328520 w 1402661"/>
                  <a:gd name="connsiteY81" fmla="*/ 265670 h 778475"/>
                  <a:gd name="connsiteX82" fmla="*/ 1320282 w 1402661"/>
                  <a:gd name="connsiteY82" fmla="*/ 253313 h 778475"/>
                  <a:gd name="connsiteX83" fmla="*/ 1324401 w 1402661"/>
                  <a:gd name="connsiteY83" fmla="*/ 230659 h 778475"/>
                  <a:gd name="connsiteX84" fmla="*/ 1349115 w 1402661"/>
                  <a:gd name="connsiteY84" fmla="*/ 203886 h 778475"/>
                  <a:gd name="connsiteX85" fmla="*/ 1394423 w 1402661"/>
                  <a:gd name="connsiteY85" fmla="*/ 181232 h 778475"/>
                  <a:gd name="connsiteX86" fmla="*/ 1402661 w 1402661"/>
                  <a:gd name="connsiteY86" fmla="*/ 170935 h 778475"/>
                  <a:gd name="connsiteX87" fmla="*/ 1392363 w 1402661"/>
                  <a:gd name="connsiteY87" fmla="*/ 144162 h 778475"/>
                  <a:gd name="connsiteX88" fmla="*/ 1396482 w 1402661"/>
                  <a:gd name="connsiteY88" fmla="*/ 113270 h 778475"/>
                  <a:gd name="connsiteX89" fmla="*/ 1390304 w 1402661"/>
                  <a:gd name="connsiteY89" fmla="*/ 96794 h 778475"/>
                  <a:gd name="connsiteX90" fmla="*/ 1382066 w 1402661"/>
                  <a:gd name="connsiteY90" fmla="*/ 80318 h 778475"/>
                  <a:gd name="connsiteX91" fmla="*/ 1355293 w 1402661"/>
                  <a:gd name="connsiteY91" fmla="*/ 88556 h 778475"/>
                  <a:gd name="connsiteX92" fmla="*/ 1351763 w 1402661"/>
                  <a:gd name="connsiteY92" fmla="*/ 113858 h 778475"/>
                  <a:gd name="connsiteX93" fmla="*/ 1343525 w 1402661"/>
                  <a:gd name="connsiteY93" fmla="*/ 134943 h 778475"/>
                  <a:gd name="connsiteX94" fmla="*/ 1308906 w 1402661"/>
                  <a:gd name="connsiteY94" fmla="*/ 170052 h 778475"/>
                  <a:gd name="connsiteX95" fmla="*/ 1258499 w 1402661"/>
                  <a:gd name="connsiteY95" fmla="*/ 166816 h 778475"/>
                  <a:gd name="connsiteX96" fmla="*/ 1217309 w 1402661"/>
                  <a:gd name="connsiteY96" fmla="*/ 168875 h 778475"/>
                  <a:gd name="connsiteX97" fmla="*/ 1229534 w 1402661"/>
                  <a:gd name="connsiteY97" fmla="*/ 205413 h 778475"/>
                  <a:gd name="connsiteX98" fmla="*/ 1218770 w 1402661"/>
                  <a:gd name="connsiteY98" fmla="*/ 219830 h 778475"/>
                  <a:gd name="connsiteX99" fmla="*/ 1194921 w 1402661"/>
                  <a:gd name="connsiteY99" fmla="*/ 223152 h 778475"/>
                  <a:gd name="connsiteX100" fmla="*/ 1175190 w 1402661"/>
                  <a:gd name="connsiteY100" fmla="*/ 229331 h 778475"/>
                  <a:gd name="connsiteX101" fmla="*/ 1161903 w 1402661"/>
                  <a:gd name="connsiteY101" fmla="*/ 236705 h 778475"/>
                  <a:gd name="connsiteX102" fmla="*/ 1116729 w 1402661"/>
                  <a:gd name="connsiteY102" fmla="*/ 249526 h 778475"/>
                  <a:gd name="connsiteX103" fmla="*/ 1097794 w 1402661"/>
                  <a:gd name="connsiteY103" fmla="*/ 278425 h 778475"/>
                  <a:gd name="connsiteX104" fmla="*/ 1084640 w 1402661"/>
                  <a:gd name="connsiteY104" fmla="*/ 279952 h 778475"/>
                  <a:gd name="connsiteX105" fmla="*/ 1060591 w 1402661"/>
                  <a:gd name="connsiteY105" fmla="*/ 283740 h 778475"/>
                  <a:gd name="connsiteX106" fmla="*/ 1051091 w 1402661"/>
                  <a:gd name="connsiteY106" fmla="*/ 307922 h 778475"/>
                  <a:gd name="connsiteX107" fmla="*/ 1006514 w 1402661"/>
                  <a:gd name="connsiteY107" fmla="*/ 306195 h 778475"/>
                  <a:gd name="connsiteX108" fmla="*/ 1002926 w 1402661"/>
                  <a:gd name="connsiteY108" fmla="*/ 272047 h 778475"/>
                  <a:gd name="connsiteX109" fmla="*/ 997546 w 1402661"/>
                  <a:gd name="connsiteY109" fmla="*/ 234180 h 778475"/>
                  <a:gd name="connsiteX110" fmla="*/ 1016080 w 1402661"/>
                  <a:gd name="connsiteY110" fmla="*/ 202491 h 778475"/>
                  <a:gd name="connsiteX111" fmla="*/ 1015948 w 1402661"/>
                  <a:gd name="connsiteY111" fmla="*/ 179903 h 778475"/>
                  <a:gd name="connsiteX112" fmla="*/ 1007045 w 1402661"/>
                  <a:gd name="connsiteY112" fmla="*/ 192061 h 778475"/>
                  <a:gd name="connsiteX113" fmla="*/ 1001531 w 1402661"/>
                  <a:gd name="connsiteY113" fmla="*/ 164622 h 778475"/>
                  <a:gd name="connsiteX114" fmla="*/ 992497 w 1402661"/>
                  <a:gd name="connsiteY114" fmla="*/ 162032 h 778475"/>
                  <a:gd name="connsiteX115" fmla="*/ 989572 w 1402661"/>
                  <a:gd name="connsiteY115" fmla="*/ 159973 h 778475"/>
                  <a:gd name="connsiteX116" fmla="*/ 974892 w 1402661"/>
                  <a:gd name="connsiteY116" fmla="*/ 194851 h 778475"/>
                  <a:gd name="connsiteX117" fmla="*/ 936691 w 1402661"/>
                  <a:gd name="connsiteY117" fmla="*/ 280815 h 778475"/>
                  <a:gd name="connsiteX118" fmla="*/ 927523 w 1402661"/>
                  <a:gd name="connsiteY118" fmla="*/ 192128 h 778475"/>
                  <a:gd name="connsiteX119" fmla="*/ 959345 w 1402661"/>
                  <a:gd name="connsiteY119" fmla="*/ 125625 h 778475"/>
                  <a:gd name="connsiteX120" fmla="*/ 941076 w 1402661"/>
                  <a:gd name="connsiteY120" fmla="*/ 114134 h 778475"/>
                  <a:gd name="connsiteX121" fmla="*/ 920083 w 1402661"/>
                  <a:gd name="connsiteY121" fmla="*/ 121176 h 778475"/>
                  <a:gd name="connsiteX122" fmla="*/ 891782 w 1402661"/>
                  <a:gd name="connsiteY122" fmla="*/ 83906 h 778475"/>
                  <a:gd name="connsiteX123" fmla="*/ 882747 w 1402661"/>
                  <a:gd name="connsiteY123" fmla="*/ 120777 h 778475"/>
                  <a:gd name="connsiteX124" fmla="*/ 850792 w 1402661"/>
                  <a:gd name="connsiteY124" fmla="*/ 88822 h 778475"/>
                  <a:gd name="connsiteX125" fmla="*/ 820365 w 1402661"/>
                  <a:gd name="connsiteY125" fmla="*/ 103969 h 778475"/>
                  <a:gd name="connsiteX126" fmla="*/ 811596 w 1402661"/>
                  <a:gd name="connsiteY126" fmla="*/ 32951 h 778475"/>
                  <a:gd name="connsiteX127" fmla="*/ 741574 w 1402661"/>
                  <a:gd name="connsiteY127" fmla="*/ 26772 h 778475"/>
                  <a:gd name="connsiteX128" fmla="*/ 723039 w 1402661"/>
                  <a:gd name="connsiteY128" fmla="*/ 0 h 778475"/>
                  <a:gd name="connsiteX129" fmla="*/ 718920 w 1402661"/>
                  <a:gd name="connsiteY12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15499 w 1402661"/>
                  <a:gd name="connsiteY19" fmla="*/ 465437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50509 w 1402661"/>
                  <a:gd name="connsiteY21" fmla="*/ 504567 h 778475"/>
                  <a:gd name="connsiteX22" fmla="*/ 204055 w 1402661"/>
                  <a:gd name="connsiteY22" fmla="*/ 560172 h 778475"/>
                  <a:gd name="connsiteX23" fmla="*/ 249363 w 1402661"/>
                  <a:gd name="connsiteY23" fmla="*/ 551935 h 778475"/>
                  <a:gd name="connsiteX24" fmla="*/ 284374 w 1402661"/>
                  <a:gd name="connsiteY24" fmla="*/ 572529 h 778475"/>
                  <a:gd name="connsiteX25" fmla="*/ 319385 w 1402661"/>
                  <a:gd name="connsiteY25" fmla="*/ 578708 h 778475"/>
                  <a:gd name="connsiteX26" fmla="*/ 342039 w 1402661"/>
                  <a:gd name="connsiteY26" fmla="*/ 593124 h 778475"/>
                  <a:gd name="connsiteX27" fmla="*/ 372931 w 1402661"/>
                  <a:gd name="connsiteY27" fmla="*/ 589005 h 778475"/>
                  <a:gd name="connsiteX28" fmla="*/ 395585 w 1402661"/>
                  <a:gd name="connsiteY28" fmla="*/ 578708 h 778475"/>
                  <a:gd name="connsiteX29" fmla="*/ 407942 w 1402661"/>
                  <a:gd name="connsiteY29" fmla="*/ 580767 h 778475"/>
                  <a:gd name="connsiteX30" fmla="*/ 434715 w 1402661"/>
                  <a:gd name="connsiteY30" fmla="*/ 572529 h 778475"/>
                  <a:gd name="connsiteX31" fmla="*/ 461488 w 1402661"/>
                  <a:gd name="connsiteY31" fmla="*/ 589005 h 778475"/>
                  <a:gd name="connsiteX32" fmla="*/ 488261 w 1402661"/>
                  <a:gd name="connsiteY32" fmla="*/ 609599 h 778475"/>
                  <a:gd name="connsiteX33" fmla="*/ 504736 w 1402661"/>
                  <a:gd name="connsiteY33" fmla="*/ 628135 h 778475"/>
                  <a:gd name="connsiteX34" fmla="*/ 525331 w 1402661"/>
                  <a:gd name="connsiteY34" fmla="*/ 656967 h 778475"/>
                  <a:gd name="connsiteX35" fmla="*/ 552104 w 1402661"/>
                  <a:gd name="connsiteY35" fmla="*/ 636372 h 778475"/>
                  <a:gd name="connsiteX36" fmla="*/ 570639 w 1402661"/>
                  <a:gd name="connsiteY36" fmla="*/ 634313 h 778475"/>
                  <a:gd name="connsiteX37" fmla="*/ 589174 w 1402661"/>
                  <a:gd name="connsiteY37" fmla="*/ 646670 h 778475"/>
                  <a:gd name="connsiteX38" fmla="*/ 607709 w 1402661"/>
                  <a:gd name="connsiteY38" fmla="*/ 677562 h 778475"/>
                  <a:gd name="connsiteX39" fmla="*/ 622126 w 1402661"/>
                  <a:gd name="connsiteY39" fmla="*/ 694037 h 778475"/>
                  <a:gd name="connsiteX40" fmla="*/ 628304 w 1402661"/>
                  <a:gd name="connsiteY40" fmla="*/ 710513 h 778475"/>
                  <a:gd name="connsiteX41" fmla="*/ 648899 w 1402661"/>
                  <a:gd name="connsiteY41" fmla="*/ 722870 h 778475"/>
                  <a:gd name="connsiteX42" fmla="*/ 671553 w 1402661"/>
                  <a:gd name="connsiteY42" fmla="*/ 739345 h 778475"/>
                  <a:gd name="connsiteX43" fmla="*/ 683909 w 1402661"/>
                  <a:gd name="connsiteY43" fmla="*/ 687859 h 778475"/>
                  <a:gd name="connsiteX44" fmla="*/ 723039 w 1402661"/>
                  <a:gd name="connsiteY44" fmla="*/ 652848 h 778475"/>
                  <a:gd name="connsiteX45" fmla="*/ 749812 w 1402661"/>
                  <a:gd name="connsiteY45" fmla="*/ 636372 h 778475"/>
                  <a:gd name="connsiteX46" fmla="*/ 786882 w 1402661"/>
                  <a:gd name="connsiteY46" fmla="*/ 636372 h 778475"/>
                  <a:gd name="connsiteX47" fmla="*/ 840428 w 1402661"/>
                  <a:gd name="connsiteY47" fmla="*/ 636372 h 778475"/>
                  <a:gd name="connsiteX48" fmla="*/ 869261 w 1402661"/>
                  <a:gd name="connsiteY48" fmla="*/ 644610 h 778475"/>
                  <a:gd name="connsiteX49" fmla="*/ 893975 w 1402661"/>
                  <a:gd name="connsiteY49" fmla="*/ 646670 h 778475"/>
                  <a:gd name="connsiteX50" fmla="*/ 879558 w 1402661"/>
                  <a:gd name="connsiteY50" fmla="*/ 603421 h 778475"/>
                  <a:gd name="connsiteX51" fmla="*/ 910450 w 1402661"/>
                  <a:gd name="connsiteY51" fmla="*/ 605481 h 778475"/>
                  <a:gd name="connsiteX52" fmla="*/ 926926 w 1402661"/>
                  <a:gd name="connsiteY52" fmla="*/ 611659 h 778475"/>
                  <a:gd name="connsiteX53" fmla="*/ 968115 w 1402661"/>
                  <a:gd name="connsiteY53" fmla="*/ 624016 h 778475"/>
                  <a:gd name="connsiteX54" fmla="*/ 988709 w 1402661"/>
                  <a:gd name="connsiteY54" fmla="*/ 638432 h 778475"/>
                  <a:gd name="connsiteX55" fmla="*/ 1017542 w 1402661"/>
                  <a:gd name="connsiteY55" fmla="*/ 636372 h 778475"/>
                  <a:gd name="connsiteX56" fmla="*/ 1034018 w 1402661"/>
                  <a:gd name="connsiteY56" fmla="*/ 675502 h 778475"/>
                  <a:gd name="connsiteX57" fmla="*/ 1042255 w 1402661"/>
                  <a:gd name="connsiteY57" fmla="*/ 704335 h 778475"/>
                  <a:gd name="connsiteX58" fmla="*/ 1085505 w 1402661"/>
                  <a:gd name="connsiteY58" fmla="*/ 778475 h 778475"/>
                  <a:gd name="connsiteX59" fmla="*/ 1101980 w 1402661"/>
                  <a:gd name="connsiteY59" fmla="*/ 774356 h 778475"/>
                  <a:gd name="connsiteX60" fmla="*/ 1091682 w 1402661"/>
                  <a:gd name="connsiteY60" fmla="*/ 724929 h 778475"/>
                  <a:gd name="connsiteX61" fmla="*/ 1069028 w 1402661"/>
                  <a:gd name="connsiteY61" fmla="*/ 685799 h 778475"/>
                  <a:gd name="connsiteX62" fmla="*/ 1069028 w 1402661"/>
                  <a:gd name="connsiteY62" fmla="*/ 654908 h 778475"/>
                  <a:gd name="connsiteX63" fmla="*/ 1062850 w 1402661"/>
                  <a:gd name="connsiteY63" fmla="*/ 601362 h 778475"/>
                  <a:gd name="connsiteX64" fmla="*/ 1066969 w 1402661"/>
                  <a:gd name="connsiteY64" fmla="*/ 570470 h 778475"/>
                  <a:gd name="connsiteX65" fmla="*/ 1101980 w 1402661"/>
                  <a:gd name="connsiteY65" fmla="*/ 539578 h 778475"/>
                  <a:gd name="connsiteX66" fmla="*/ 1120515 w 1402661"/>
                  <a:gd name="connsiteY66" fmla="*/ 516924 h 778475"/>
                  <a:gd name="connsiteX67" fmla="*/ 1147288 w 1402661"/>
                  <a:gd name="connsiteY67" fmla="*/ 506626 h 778475"/>
                  <a:gd name="connsiteX68" fmla="*/ 1165823 w 1402661"/>
                  <a:gd name="connsiteY68" fmla="*/ 494270 h 778475"/>
                  <a:gd name="connsiteX69" fmla="*/ 1207012 w 1402661"/>
                  <a:gd name="connsiteY69" fmla="*/ 467497 h 778475"/>
                  <a:gd name="connsiteX70" fmla="*/ 1194655 w 1402661"/>
                  <a:gd name="connsiteY70" fmla="*/ 428367 h 778475"/>
                  <a:gd name="connsiteX71" fmla="*/ 1182299 w 1402661"/>
                  <a:gd name="connsiteY71" fmla="*/ 372762 h 778475"/>
                  <a:gd name="connsiteX72" fmla="*/ 1209072 w 1402661"/>
                  <a:gd name="connsiteY72" fmla="*/ 399535 h 778475"/>
                  <a:gd name="connsiteX73" fmla="*/ 1217309 w 1402661"/>
                  <a:gd name="connsiteY73" fmla="*/ 378940 h 778475"/>
                  <a:gd name="connsiteX74" fmla="*/ 1207012 w 1402661"/>
                  <a:gd name="connsiteY74" fmla="*/ 335691 h 778475"/>
                  <a:gd name="connsiteX75" fmla="*/ 1227607 w 1402661"/>
                  <a:gd name="connsiteY75" fmla="*/ 360405 h 778475"/>
                  <a:gd name="connsiteX76" fmla="*/ 1244082 w 1402661"/>
                  <a:gd name="connsiteY76" fmla="*/ 306859 h 778475"/>
                  <a:gd name="connsiteX77" fmla="*/ 1244082 w 1402661"/>
                  <a:gd name="connsiteY77" fmla="*/ 306859 h 778475"/>
                  <a:gd name="connsiteX78" fmla="*/ 1270855 w 1402661"/>
                  <a:gd name="connsiteY78" fmla="*/ 288324 h 778475"/>
                  <a:gd name="connsiteX79" fmla="*/ 1301747 w 1402661"/>
                  <a:gd name="connsiteY79" fmla="*/ 288324 h 778475"/>
                  <a:gd name="connsiteX80" fmla="*/ 1328520 w 1402661"/>
                  <a:gd name="connsiteY80" fmla="*/ 282145 h 778475"/>
                  <a:gd name="connsiteX81" fmla="*/ 1349115 w 1402661"/>
                  <a:gd name="connsiteY81" fmla="*/ 267729 h 778475"/>
                  <a:gd name="connsiteX82" fmla="*/ 1328520 w 1402661"/>
                  <a:gd name="connsiteY82" fmla="*/ 265670 h 778475"/>
                  <a:gd name="connsiteX83" fmla="*/ 1320282 w 1402661"/>
                  <a:gd name="connsiteY83" fmla="*/ 253313 h 778475"/>
                  <a:gd name="connsiteX84" fmla="*/ 1324401 w 1402661"/>
                  <a:gd name="connsiteY84" fmla="*/ 230659 h 778475"/>
                  <a:gd name="connsiteX85" fmla="*/ 1349115 w 1402661"/>
                  <a:gd name="connsiteY85" fmla="*/ 203886 h 778475"/>
                  <a:gd name="connsiteX86" fmla="*/ 1394423 w 1402661"/>
                  <a:gd name="connsiteY86" fmla="*/ 181232 h 778475"/>
                  <a:gd name="connsiteX87" fmla="*/ 1402661 w 1402661"/>
                  <a:gd name="connsiteY87" fmla="*/ 170935 h 778475"/>
                  <a:gd name="connsiteX88" fmla="*/ 1392363 w 1402661"/>
                  <a:gd name="connsiteY88" fmla="*/ 144162 h 778475"/>
                  <a:gd name="connsiteX89" fmla="*/ 1396482 w 1402661"/>
                  <a:gd name="connsiteY89" fmla="*/ 113270 h 778475"/>
                  <a:gd name="connsiteX90" fmla="*/ 1390304 w 1402661"/>
                  <a:gd name="connsiteY90" fmla="*/ 96794 h 778475"/>
                  <a:gd name="connsiteX91" fmla="*/ 1382066 w 1402661"/>
                  <a:gd name="connsiteY91" fmla="*/ 80318 h 778475"/>
                  <a:gd name="connsiteX92" fmla="*/ 1355293 w 1402661"/>
                  <a:gd name="connsiteY92" fmla="*/ 88556 h 778475"/>
                  <a:gd name="connsiteX93" fmla="*/ 1351763 w 1402661"/>
                  <a:gd name="connsiteY93" fmla="*/ 113858 h 778475"/>
                  <a:gd name="connsiteX94" fmla="*/ 1343525 w 1402661"/>
                  <a:gd name="connsiteY94" fmla="*/ 134943 h 778475"/>
                  <a:gd name="connsiteX95" fmla="*/ 1308906 w 1402661"/>
                  <a:gd name="connsiteY95" fmla="*/ 170052 h 778475"/>
                  <a:gd name="connsiteX96" fmla="*/ 1258499 w 1402661"/>
                  <a:gd name="connsiteY96" fmla="*/ 166816 h 778475"/>
                  <a:gd name="connsiteX97" fmla="*/ 1217309 w 1402661"/>
                  <a:gd name="connsiteY97" fmla="*/ 168875 h 778475"/>
                  <a:gd name="connsiteX98" fmla="*/ 1229534 w 1402661"/>
                  <a:gd name="connsiteY98" fmla="*/ 205413 h 778475"/>
                  <a:gd name="connsiteX99" fmla="*/ 1218770 w 1402661"/>
                  <a:gd name="connsiteY99" fmla="*/ 219830 h 778475"/>
                  <a:gd name="connsiteX100" fmla="*/ 1194921 w 1402661"/>
                  <a:gd name="connsiteY100" fmla="*/ 223152 h 778475"/>
                  <a:gd name="connsiteX101" fmla="*/ 1175190 w 1402661"/>
                  <a:gd name="connsiteY101" fmla="*/ 229331 h 778475"/>
                  <a:gd name="connsiteX102" fmla="*/ 1161903 w 1402661"/>
                  <a:gd name="connsiteY102" fmla="*/ 236705 h 778475"/>
                  <a:gd name="connsiteX103" fmla="*/ 1116729 w 1402661"/>
                  <a:gd name="connsiteY103" fmla="*/ 249526 h 778475"/>
                  <a:gd name="connsiteX104" fmla="*/ 1097794 w 1402661"/>
                  <a:gd name="connsiteY104" fmla="*/ 278425 h 778475"/>
                  <a:gd name="connsiteX105" fmla="*/ 1084640 w 1402661"/>
                  <a:gd name="connsiteY105" fmla="*/ 279952 h 778475"/>
                  <a:gd name="connsiteX106" fmla="*/ 1060591 w 1402661"/>
                  <a:gd name="connsiteY106" fmla="*/ 283740 h 778475"/>
                  <a:gd name="connsiteX107" fmla="*/ 1051091 w 1402661"/>
                  <a:gd name="connsiteY107" fmla="*/ 307922 h 778475"/>
                  <a:gd name="connsiteX108" fmla="*/ 1006514 w 1402661"/>
                  <a:gd name="connsiteY108" fmla="*/ 306195 h 778475"/>
                  <a:gd name="connsiteX109" fmla="*/ 1002926 w 1402661"/>
                  <a:gd name="connsiteY109" fmla="*/ 272047 h 778475"/>
                  <a:gd name="connsiteX110" fmla="*/ 997546 w 1402661"/>
                  <a:gd name="connsiteY110" fmla="*/ 234180 h 778475"/>
                  <a:gd name="connsiteX111" fmla="*/ 1016080 w 1402661"/>
                  <a:gd name="connsiteY111" fmla="*/ 202491 h 778475"/>
                  <a:gd name="connsiteX112" fmla="*/ 1015948 w 1402661"/>
                  <a:gd name="connsiteY112" fmla="*/ 179903 h 778475"/>
                  <a:gd name="connsiteX113" fmla="*/ 1007045 w 1402661"/>
                  <a:gd name="connsiteY113" fmla="*/ 192061 h 778475"/>
                  <a:gd name="connsiteX114" fmla="*/ 1001531 w 1402661"/>
                  <a:gd name="connsiteY114" fmla="*/ 164622 h 778475"/>
                  <a:gd name="connsiteX115" fmla="*/ 992497 w 1402661"/>
                  <a:gd name="connsiteY115" fmla="*/ 162032 h 778475"/>
                  <a:gd name="connsiteX116" fmla="*/ 989572 w 1402661"/>
                  <a:gd name="connsiteY116" fmla="*/ 159973 h 778475"/>
                  <a:gd name="connsiteX117" fmla="*/ 974892 w 1402661"/>
                  <a:gd name="connsiteY117" fmla="*/ 194851 h 778475"/>
                  <a:gd name="connsiteX118" fmla="*/ 936691 w 1402661"/>
                  <a:gd name="connsiteY118" fmla="*/ 280815 h 778475"/>
                  <a:gd name="connsiteX119" fmla="*/ 927523 w 1402661"/>
                  <a:gd name="connsiteY119" fmla="*/ 192128 h 778475"/>
                  <a:gd name="connsiteX120" fmla="*/ 959345 w 1402661"/>
                  <a:gd name="connsiteY120" fmla="*/ 125625 h 778475"/>
                  <a:gd name="connsiteX121" fmla="*/ 941076 w 1402661"/>
                  <a:gd name="connsiteY121" fmla="*/ 114134 h 778475"/>
                  <a:gd name="connsiteX122" fmla="*/ 920083 w 1402661"/>
                  <a:gd name="connsiteY122" fmla="*/ 121176 h 778475"/>
                  <a:gd name="connsiteX123" fmla="*/ 891782 w 1402661"/>
                  <a:gd name="connsiteY123" fmla="*/ 83906 h 778475"/>
                  <a:gd name="connsiteX124" fmla="*/ 882747 w 1402661"/>
                  <a:gd name="connsiteY124" fmla="*/ 120777 h 778475"/>
                  <a:gd name="connsiteX125" fmla="*/ 850792 w 1402661"/>
                  <a:gd name="connsiteY125" fmla="*/ 88822 h 778475"/>
                  <a:gd name="connsiteX126" fmla="*/ 820365 w 1402661"/>
                  <a:gd name="connsiteY126" fmla="*/ 103969 h 778475"/>
                  <a:gd name="connsiteX127" fmla="*/ 811596 w 1402661"/>
                  <a:gd name="connsiteY127" fmla="*/ 32951 h 778475"/>
                  <a:gd name="connsiteX128" fmla="*/ 741574 w 1402661"/>
                  <a:gd name="connsiteY128" fmla="*/ 26772 h 778475"/>
                  <a:gd name="connsiteX129" fmla="*/ 723039 w 1402661"/>
                  <a:gd name="connsiteY129" fmla="*/ 0 h 778475"/>
                  <a:gd name="connsiteX130" fmla="*/ 718920 w 1402661"/>
                  <a:gd name="connsiteY13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1380 w 1402661"/>
                  <a:gd name="connsiteY20" fmla="*/ 504567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204055 w 1402661"/>
                  <a:gd name="connsiteY23" fmla="*/ 560172 h 778475"/>
                  <a:gd name="connsiteX24" fmla="*/ 249363 w 1402661"/>
                  <a:gd name="connsiteY24" fmla="*/ 551935 h 778475"/>
                  <a:gd name="connsiteX25" fmla="*/ 284374 w 1402661"/>
                  <a:gd name="connsiteY25" fmla="*/ 572529 h 778475"/>
                  <a:gd name="connsiteX26" fmla="*/ 319385 w 1402661"/>
                  <a:gd name="connsiteY26" fmla="*/ 578708 h 778475"/>
                  <a:gd name="connsiteX27" fmla="*/ 342039 w 1402661"/>
                  <a:gd name="connsiteY27" fmla="*/ 593124 h 778475"/>
                  <a:gd name="connsiteX28" fmla="*/ 372931 w 1402661"/>
                  <a:gd name="connsiteY28" fmla="*/ 589005 h 778475"/>
                  <a:gd name="connsiteX29" fmla="*/ 395585 w 1402661"/>
                  <a:gd name="connsiteY29" fmla="*/ 578708 h 778475"/>
                  <a:gd name="connsiteX30" fmla="*/ 407942 w 1402661"/>
                  <a:gd name="connsiteY30" fmla="*/ 580767 h 778475"/>
                  <a:gd name="connsiteX31" fmla="*/ 434715 w 1402661"/>
                  <a:gd name="connsiteY31" fmla="*/ 572529 h 778475"/>
                  <a:gd name="connsiteX32" fmla="*/ 461488 w 1402661"/>
                  <a:gd name="connsiteY32" fmla="*/ 589005 h 778475"/>
                  <a:gd name="connsiteX33" fmla="*/ 488261 w 1402661"/>
                  <a:gd name="connsiteY33" fmla="*/ 609599 h 778475"/>
                  <a:gd name="connsiteX34" fmla="*/ 504736 w 1402661"/>
                  <a:gd name="connsiteY34" fmla="*/ 628135 h 778475"/>
                  <a:gd name="connsiteX35" fmla="*/ 525331 w 1402661"/>
                  <a:gd name="connsiteY35" fmla="*/ 656967 h 778475"/>
                  <a:gd name="connsiteX36" fmla="*/ 552104 w 1402661"/>
                  <a:gd name="connsiteY36" fmla="*/ 636372 h 778475"/>
                  <a:gd name="connsiteX37" fmla="*/ 570639 w 1402661"/>
                  <a:gd name="connsiteY37" fmla="*/ 634313 h 778475"/>
                  <a:gd name="connsiteX38" fmla="*/ 589174 w 1402661"/>
                  <a:gd name="connsiteY38" fmla="*/ 646670 h 778475"/>
                  <a:gd name="connsiteX39" fmla="*/ 607709 w 1402661"/>
                  <a:gd name="connsiteY39" fmla="*/ 677562 h 778475"/>
                  <a:gd name="connsiteX40" fmla="*/ 622126 w 1402661"/>
                  <a:gd name="connsiteY40" fmla="*/ 694037 h 778475"/>
                  <a:gd name="connsiteX41" fmla="*/ 628304 w 1402661"/>
                  <a:gd name="connsiteY41" fmla="*/ 710513 h 778475"/>
                  <a:gd name="connsiteX42" fmla="*/ 648899 w 1402661"/>
                  <a:gd name="connsiteY42" fmla="*/ 722870 h 778475"/>
                  <a:gd name="connsiteX43" fmla="*/ 671553 w 1402661"/>
                  <a:gd name="connsiteY43" fmla="*/ 739345 h 778475"/>
                  <a:gd name="connsiteX44" fmla="*/ 683909 w 1402661"/>
                  <a:gd name="connsiteY44" fmla="*/ 687859 h 778475"/>
                  <a:gd name="connsiteX45" fmla="*/ 723039 w 1402661"/>
                  <a:gd name="connsiteY45" fmla="*/ 652848 h 778475"/>
                  <a:gd name="connsiteX46" fmla="*/ 749812 w 1402661"/>
                  <a:gd name="connsiteY46" fmla="*/ 636372 h 778475"/>
                  <a:gd name="connsiteX47" fmla="*/ 786882 w 1402661"/>
                  <a:gd name="connsiteY47" fmla="*/ 636372 h 778475"/>
                  <a:gd name="connsiteX48" fmla="*/ 840428 w 1402661"/>
                  <a:gd name="connsiteY48" fmla="*/ 636372 h 778475"/>
                  <a:gd name="connsiteX49" fmla="*/ 869261 w 1402661"/>
                  <a:gd name="connsiteY49" fmla="*/ 644610 h 778475"/>
                  <a:gd name="connsiteX50" fmla="*/ 893975 w 1402661"/>
                  <a:gd name="connsiteY50" fmla="*/ 646670 h 778475"/>
                  <a:gd name="connsiteX51" fmla="*/ 879558 w 1402661"/>
                  <a:gd name="connsiteY51" fmla="*/ 603421 h 778475"/>
                  <a:gd name="connsiteX52" fmla="*/ 910450 w 1402661"/>
                  <a:gd name="connsiteY52" fmla="*/ 605481 h 778475"/>
                  <a:gd name="connsiteX53" fmla="*/ 926926 w 1402661"/>
                  <a:gd name="connsiteY53" fmla="*/ 611659 h 778475"/>
                  <a:gd name="connsiteX54" fmla="*/ 968115 w 1402661"/>
                  <a:gd name="connsiteY54" fmla="*/ 624016 h 778475"/>
                  <a:gd name="connsiteX55" fmla="*/ 988709 w 1402661"/>
                  <a:gd name="connsiteY55" fmla="*/ 638432 h 778475"/>
                  <a:gd name="connsiteX56" fmla="*/ 1017542 w 1402661"/>
                  <a:gd name="connsiteY56" fmla="*/ 636372 h 778475"/>
                  <a:gd name="connsiteX57" fmla="*/ 1034018 w 1402661"/>
                  <a:gd name="connsiteY57" fmla="*/ 675502 h 778475"/>
                  <a:gd name="connsiteX58" fmla="*/ 1042255 w 1402661"/>
                  <a:gd name="connsiteY58" fmla="*/ 704335 h 778475"/>
                  <a:gd name="connsiteX59" fmla="*/ 1085505 w 1402661"/>
                  <a:gd name="connsiteY59" fmla="*/ 778475 h 778475"/>
                  <a:gd name="connsiteX60" fmla="*/ 1101980 w 1402661"/>
                  <a:gd name="connsiteY60" fmla="*/ 774356 h 778475"/>
                  <a:gd name="connsiteX61" fmla="*/ 1091682 w 1402661"/>
                  <a:gd name="connsiteY61" fmla="*/ 724929 h 778475"/>
                  <a:gd name="connsiteX62" fmla="*/ 1069028 w 1402661"/>
                  <a:gd name="connsiteY62" fmla="*/ 685799 h 778475"/>
                  <a:gd name="connsiteX63" fmla="*/ 1069028 w 1402661"/>
                  <a:gd name="connsiteY63" fmla="*/ 654908 h 778475"/>
                  <a:gd name="connsiteX64" fmla="*/ 1062850 w 1402661"/>
                  <a:gd name="connsiteY64" fmla="*/ 601362 h 778475"/>
                  <a:gd name="connsiteX65" fmla="*/ 1066969 w 1402661"/>
                  <a:gd name="connsiteY65" fmla="*/ 570470 h 778475"/>
                  <a:gd name="connsiteX66" fmla="*/ 1101980 w 1402661"/>
                  <a:gd name="connsiteY66" fmla="*/ 539578 h 778475"/>
                  <a:gd name="connsiteX67" fmla="*/ 1120515 w 1402661"/>
                  <a:gd name="connsiteY67" fmla="*/ 516924 h 778475"/>
                  <a:gd name="connsiteX68" fmla="*/ 1147288 w 1402661"/>
                  <a:gd name="connsiteY68" fmla="*/ 506626 h 778475"/>
                  <a:gd name="connsiteX69" fmla="*/ 1165823 w 1402661"/>
                  <a:gd name="connsiteY69" fmla="*/ 494270 h 778475"/>
                  <a:gd name="connsiteX70" fmla="*/ 1207012 w 1402661"/>
                  <a:gd name="connsiteY70" fmla="*/ 467497 h 778475"/>
                  <a:gd name="connsiteX71" fmla="*/ 1194655 w 1402661"/>
                  <a:gd name="connsiteY71" fmla="*/ 428367 h 778475"/>
                  <a:gd name="connsiteX72" fmla="*/ 1182299 w 1402661"/>
                  <a:gd name="connsiteY72" fmla="*/ 372762 h 778475"/>
                  <a:gd name="connsiteX73" fmla="*/ 1209072 w 1402661"/>
                  <a:gd name="connsiteY73" fmla="*/ 399535 h 778475"/>
                  <a:gd name="connsiteX74" fmla="*/ 1217309 w 1402661"/>
                  <a:gd name="connsiteY74" fmla="*/ 378940 h 778475"/>
                  <a:gd name="connsiteX75" fmla="*/ 1207012 w 1402661"/>
                  <a:gd name="connsiteY75" fmla="*/ 335691 h 778475"/>
                  <a:gd name="connsiteX76" fmla="*/ 1227607 w 1402661"/>
                  <a:gd name="connsiteY76" fmla="*/ 360405 h 778475"/>
                  <a:gd name="connsiteX77" fmla="*/ 1244082 w 1402661"/>
                  <a:gd name="connsiteY77" fmla="*/ 306859 h 778475"/>
                  <a:gd name="connsiteX78" fmla="*/ 1244082 w 1402661"/>
                  <a:gd name="connsiteY78" fmla="*/ 306859 h 778475"/>
                  <a:gd name="connsiteX79" fmla="*/ 1270855 w 1402661"/>
                  <a:gd name="connsiteY79" fmla="*/ 288324 h 778475"/>
                  <a:gd name="connsiteX80" fmla="*/ 1301747 w 1402661"/>
                  <a:gd name="connsiteY80" fmla="*/ 288324 h 778475"/>
                  <a:gd name="connsiteX81" fmla="*/ 1328520 w 1402661"/>
                  <a:gd name="connsiteY81" fmla="*/ 282145 h 778475"/>
                  <a:gd name="connsiteX82" fmla="*/ 1349115 w 1402661"/>
                  <a:gd name="connsiteY82" fmla="*/ 267729 h 778475"/>
                  <a:gd name="connsiteX83" fmla="*/ 1328520 w 1402661"/>
                  <a:gd name="connsiteY83" fmla="*/ 265670 h 778475"/>
                  <a:gd name="connsiteX84" fmla="*/ 1320282 w 1402661"/>
                  <a:gd name="connsiteY84" fmla="*/ 253313 h 778475"/>
                  <a:gd name="connsiteX85" fmla="*/ 1324401 w 1402661"/>
                  <a:gd name="connsiteY85" fmla="*/ 230659 h 778475"/>
                  <a:gd name="connsiteX86" fmla="*/ 1349115 w 1402661"/>
                  <a:gd name="connsiteY86" fmla="*/ 203886 h 778475"/>
                  <a:gd name="connsiteX87" fmla="*/ 1394423 w 1402661"/>
                  <a:gd name="connsiteY87" fmla="*/ 181232 h 778475"/>
                  <a:gd name="connsiteX88" fmla="*/ 1402661 w 1402661"/>
                  <a:gd name="connsiteY88" fmla="*/ 170935 h 778475"/>
                  <a:gd name="connsiteX89" fmla="*/ 1392363 w 1402661"/>
                  <a:gd name="connsiteY89" fmla="*/ 144162 h 778475"/>
                  <a:gd name="connsiteX90" fmla="*/ 1396482 w 1402661"/>
                  <a:gd name="connsiteY90" fmla="*/ 113270 h 778475"/>
                  <a:gd name="connsiteX91" fmla="*/ 1390304 w 1402661"/>
                  <a:gd name="connsiteY91" fmla="*/ 96794 h 778475"/>
                  <a:gd name="connsiteX92" fmla="*/ 1382066 w 1402661"/>
                  <a:gd name="connsiteY92" fmla="*/ 80318 h 778475"/>
                  <a:gd name="connsiteX93" fmla="*/ 1355293 w 1402661"/>
                  <a:gd name="connsiteY93" fmla="*/ 88556 h 778475"/>
                  <a:gd name="connsiteX94" fmla="*/ 1351763 w 1402661"/>
                  <a:gd name="connsiteY94" fmla="*/ 113858 h 778475"/>
                  <a:gd name="connsiteX95" fmla="*/ 1343525 w 1402661"/>
                  <a:gd name="connsiteY95" fmla="*/ 134943 h 778475"/>
                  <a:gd name="connsiteX96" fmla="*/ 1308906 w 1402661"/>
                  <a:gd name="connsiteY96" fmla="*/ 170052 h 778475"/>
                  <a:gd name="connsiteX97" fmla="*/ 1258499 w 1402661"/>
                  <a:gd name="connsiteY97" fmla="*/ 166816 h 778475"/>
                  <a:gd name="connsiteX98" fmla="*/ 1217309 w 1402661"/>
                  <a:gd name="connsiteY98" fmla="*/ 168875 h 778475"/>
                  <a:gd name="connsiteX99" fmla="*/ 1229534 w 1402661"/>
                  <a:gd name="connsiteY99" fmla="*/ 205413 h 778475"/>
                  <a:gd name="connsiteX100" fmla="*/ 1218770 w 1402661"/>
                  <a:gd name="connsiteY100" fmla="*/ 219830 h 778475"/>
                  <a:gd name="connsiteX101" fmla="*/ 1194921 w 1402661"/>
                  <a:gd name="connsiteY101" fmla="*/ 223152 h 778475"/>
                  <a:gd name="connsiteX102" fmla="*/ 1175190 w 1402661"/>
                  <a:gd name="connsiteY102" fmla="*/ 229331 h 778475"/>
                  <a:gd name="connsiteX103" fmla="*/ 1161903 w 1402661"/>
                  <a:gd name="connsiteY103" fmla="*/ 236705 h 778475"/>
                  <a:gd name="connsiteX104" fmla="*/ 1116729 w 1402661"/>
                  <a:gd name="connsiteY104" fmla="*/ 249526 h 778475"/>
                  <a:gd name="connsiteX105" fmla="*/ 1097794 w 1402661"/>
                  <a:gd name="connsiteY105" fmla="*/ 278425 h 778475"/>
                  <a:gd name="connsiteX106" fmla="*/ 1084640 w 1402661"/>
                  <a:gd name="connsiteY106" fmla="*/ 279952 h 778475"/>
                  <a:gd name="connsiteX107" fmla="*/ 1060591 w 1402661"/>
                  <a:gd name="connsiteY107" fmla="*/ 283740 h 778475"/>
                  <a:gd name="connsiteX108" fmla="*/ 1051091 w 1402661"/>
                  <a:gd name="connsiteY108" fmla="*/ 307922 h 778475"/>
                  <a:gd name="connsiteX109" fmla="*/ 1006514 w 1402661"/>
                  <a:gd name="connsiteY109" fmla="*/ 306195 h 778475"/>
                  <a:gd name="connsiteX110" fmla="*/ 1002926 w 1402661"/>
                  <a:gd name="connsiteY110" fmla="*/ 272047 h 778475"/>
                  <a:gd name="connsiteX111" fmla="*/ 997546 w 1402661"/>
                  <a:gd name="connsiteY111" fmla="*/ 234180 h 778475"/>
                  <a:gd name="connsiteX112" fmla="*/ 1016080 w 1402661"/>
                  <a:gd name="connsiteY112" fmla="*/ 202491 h 778475"/>
                  <a:gd name="connsiteX113" fmla="*/ 1015948 w 1402661"/>
                  <a:gd name="connsiteY113" fmla="*/ 179903 h 778475"/>
                  <a:gd name="connsiteX114" fmla="*/ 1007045 w 1402661"/>
                  <a:gd name="connsiteY114" fmla="*/ 192061 h 778475"/>
                  <a:gd name="connsiteX115" fmla="*/ 1001531 w 1402661"/>
                  <a:gd name="connsiteY115" fmla="*/ 164622 h 778475"/>
                  <a:gd name="connsiteX116" fmla="*/ 992497 w 1402661"/>
                  <a:gd name="connsiteY116" fmla="*/ 162032 h 778475"/>
                  <a:gd name="connsiteX117" fmla="*/ 989572 w 1402661"/>
                  <a:gd name="connsiteY117" fmla="*/ 159973 h 778475"/>
                  <a:gd name="connsiteX118" fmla="*/ 974892 w 1402661"/>
                  <a:gd name="connsiteY118" fmla="*/ 194851 h 778475"/>
                  <a:gd name="connsiteX119" fmla="*/ 936691 w 1402661"/>
                  <a:gd name="connsiteY119" fmla="*/ 280815 h 778475"/>
                  <a:gd name="connsiteX120" fmla="*/ 927523 w 1402661"/>
                  <a:gd name="connsiteY120" fmla="*/ 192128 h 778475"/>
                  <a:gd name="connsiteX121" fmla="*/ 959345 w 1402661"/>
                  <a:gd name="connsiteY121" fmla="*/ 125625 h 778475"/>
                  <a:gd name="connsiteX122" fmla="*/ 941076 w 1402661"/>
                  <a:gd name="connsiteY122" fmla="*/ 114134 h 778475"/>
                  <a:gd name="connsiteX123" fmla="*/ 920083 w 1402661"/>
                  <a:gd name="connsiteY123" fmla="*/ 121176 h 778475"/>
                  <a:gd name="connsiteX124" fmla="*/ 891782 w 1402661"/>
                  <a:gd name="connsiteY124" fmla="*/ 83906 h 778475"/>
                  <a:gd name="connsiteX125" fmla="*/ 882747 w 1402661"/>
                  <a:gd name="connsiteY125" fmla="*/ 120777 h 778475"/>
                  <a:gd name="connsiteX126" fmla="*/ 850792 w 1402661"/>
                  <a:gd name="connsiteY126" fmla="*/ 88822 h 778475"/>
                  <a:gd name="connsiteX127" fmla="*/ 820365 w 1402661"/>
                  <a:gd name="connsiteY127" fmla="*/ 103969 h 778475"/>
                  <a:gd name="connsiteX128" fmla="*/ 811596 w 1402661"/>
                  <a:gd name="connsiteY128" fmla="*/ 32951 h 778475"/>
                  <a:gd name="connsiteX129" fmla="*/ 741574 w 1402661"/>
                  <a:gd name="connsiteY129" fmla="*/ 26772 h 778475"/>
                  <a:gd name="connsiteX130" fmla="*/ 723039 w 1402661"/>
                  <a:gd name="connsiteY130" fmla="*/ 0 h 778475"/>
                  <a:gd name="connsiteX131" fmla="*/ 718920 w 1402661"/>
                  <a:gd name="connsiteY13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04567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204055 w 1402661"/>
                  <a:gd name="connsiteY24" fmla="*/ 560172 h 778475"/>
                  <a:gd name="connsiteX25" fmla="*/ 249363 w 1402661"/>
                  <a:gd name="connsiteY25" fmla="*/ 551935 h 778475"/>
                  <a:gd name="connsiteX26" fmla="*/ 284374 w 1402661"/>
                  <a:gd name="connsiteY26" fmla="*/ 572529 h 778475"/>
                  <a:gd name="connsiteX27" fmla="*/ 319385 w 1402661"/>
                  <a:gd name="connsiteY27" fmla="*/ 578708 h 778475"/>
                  <a:gd name="connsiteX28" fmla="*/ 342039 w 1402661"/>
                  <a:gd name="connsiteY28" fmla="*/ 593124 h 778475"/>
                  <a:gd name="connsiteX29" fmla="*/ 372931 w 1402661"/>
                  <a:gd name="connsiteY29" fmla="*/ 589005 h 778475"/>
                  <a:gd name="connsiteX30" fmla="*/ 395585 w 1402661"/>
                  <a:gd name="connsiteY30" fmla="*/ 578708 h 778475"/>
                  <a:gd name="connsiteX31" fmla="*/ 407942 w 1402661"/>
                  <a:gd name="connsiteY31" fmla="*/ 580767 h 778475"/>
                  <a:gd name="connsiteX32" fmla="*/ 434715 w 1402661"/>
                  <a:gd name="connsiteY32" fmla="*/ 572529 h 778475"/>
                  <a:gd name="connsiteX33" fmla="*/ 461488 w 1402661"/>
                  <a:gd name="connsiteY33" fmla="*/ 589005 h 778475"/>
                  <a:gd name="connsiteX34" fmla="*/ 488261 w 1402661"/>
                  <a:gd name="connsiteY34" fmla="*/ 609599 h 778475"/>
                  <a:gd name="connsiteX35" fmla="*/ 504736 w 1402661"/>
                  <a:gd name="connsiteY35" fmla="*/ 628135 h 778475"/>
                  <a:gd name="connsiteX36" fmla="*/ 525331 w 1402661"/>
                  <a:gd name="connsiteY36" fmla="*/ 656967 h 778475"/>
                  <a:gd name="connsiteX37" fmla="*/ 552104 w 1402661"/>
                  <a:gd name="connsiteY37" fmla="*/ 636372 h 778475"/>
                  <a:gd name="connsiteX38" fmla="*/ 570639 w 1402661"/>
                  <a:gd name="connsiteY38" fmla="*/ 634313 h 778475"/>
                  <a:gd name="connsiteX39" fmla="*/ 589174 w 1402661"/>
                  <a:gd name="connsiteY39" fmla="*/ 646670 h 778475"/>
                  <a:gd name="connsiteX40" fmla="*/ 607709 w 1402661"/>
                  <a:gd name="connsiteY40" fmla="*/ 677562 h 778475"/>
                  <a:gd name="connsiteX41" fmla="*/ 622126 w 1402661"/>
                  <a:gd name="connsiteY41" fmla="*/ 694037 h 778475"/>
                  <a:gd name="connsiteX42" fmla="*/ 628304 w 1402661"/>
                  <a:gd name="connsiteY42" fmla="*/ 710513 h 778475"/>
                  <a:gd name="connsiteX43" fmla="*/ 648899 w 1402661"/>
                  <a:gd name="connsiteY43" fmla="*/ 722870 h 778475"/>
                  <a:gd name="connsiteX44" fmla="*/ 671553 w 1402661"/>
                  <a:gd name="connsiteY44" fmla="*/ 739345 h 778475"/>
                  <a:gd name="connsiteX45" fmla="*/ 683909 w 1402661"/>
                  <a:gd name="connsiteY45" fmla="*/ 687859 h 778475"/>
                  <a:gd name="connsiteX46" fmla="*/ 723039 w 1402661"/>
                  <a:gd name="connsiteY46" fmla="*/ 652848 h 778475"/>
                  <a:gd name="connsiteX47" fmla="*/ 749812 w 1402661"/>
                  <a:gd name="connsiteY47" fmla="*/ 636372 h 778475"/>
                  <a:gd name="connsiteX48" fmla="*/ 786882 w 1402661"/>
                  <a:gd name="connsiteY48" fmla="*/ 636372 h 778475"/>
                  <a:gd name="connsiteX49" fmla="*/ 840428 w 1402661"/>
                  <a:gd name="connsiteY49" fmla="*/ 636372 h 778475"/>
                  <a:gd name="connsiteX50" fmla="*/ 869261 w 1402661"/>
                  <a:gd name="connsiteY50" fmla="*/ 644610 h 778475"/>
                  <a:gd name="connsiteX51" fmla="*/ 893975 w 1402661"/>
                  <a:gd name="connsiteY51" fmla="*/ 646670 h 778475"/>
                  <a:gd name="connsiteX52" fmla="*/ 879558 w 1402661"/>
                  <a:gd name="connsiteY52" fmla="*/ 603421 h 778475"/>
                  <a:gd name="connsiteX53" fmla="*/ 910450 w 1402661"/>
                  <a:gd name="connsiteY53" fmla="*/ 605481 h 778475"/>
                  <a:gd name="connsiteX54" fmla="*/ 926926 w 1402661"/>
                  <a:gd name="connsiteY54" fmla="*/ 611659 h 778475"/>
                  <a:gd name="connsiteX55" fmla="*/ 968115 w 1402661"/>
                  <a:gd name="connsiteY55" fmla="*/ 624016 h 778475"/>
                  <a:gd name="connsiteX56" fmla="*/ 988709 w 1402661"/>
                  <a:gd name="connsiteY56" fmla="*/ 638432 h 778475"/>
                  <a:gd name="connsiteX57" fmla="*/ 1017542 w 1402661"/>
                  <a:gd name="connsiteY57" fmla="*/ 636372 h 778475"/>
                  <a:gd name="connsiteX58" fmla="*/ 1034018 w 1402661"/>
                  <a:gd name="connsiteY58" fmla="*/ 675502 h 778475"/>
                  <a:gd name="connsiteX59" fmla="*/ 1042255 w 1402661"/>
                  <a:gd name="connsiteY59" fmla="*/ 704335 h 778475"/>
                  <a:gd name="connsiteX60" fmla="*/ 1085505 w 1402661"/>
                  <a:gd name="connsiteY60" fmla="*/ 778475 h 778475"/>
                  <a:gd name="connsiteX61" fmla="*/ 1101980 w 1402661"/>
                  <a:gd name="connsiteY61" fmla="*/ 774356 h 778475"/>
                  <a:gd name="connsiteX62" fmla="*/ 1091682 w 1402661"/>
                  <a:gd name="connsiteY62" fmla="*/ 724929 h 778475"/>
                  <a:gd name="connsiteX63" fmla="*/ 1069028 w 1402661"/>
                  <a:gd name="connsiteY63" fmla="*/ 685799 h 778475"/>
                  <a:gd name="connsiteX64" fmla="*/ 1069028 w 1402661"/>
                  <a:gd name="connsiteY64" fmla="*/ 654908 h 778475"/>
                  <a:gd name="connsiteX65" fmla="*/ 1062850 w 1402661"/>
                  <a:gd name="connsiteY65" fmla="*/ 601362 h 778475"/>
                  <a:gd name="connsiteX66" fmla="*/ 1066969 w 1402661"/>
                  <a:gd name="connsiteY66" fmla="*/ 570470 h 778475"/>
                  <a:gd name="connsiteX67" fmla="*/ 1101980 w 1402661"/>
                  <a:gd name="connsiteY67" fmla="*/ 539578 h 778475"/>
                  <a:gd name="connsiteX68" fmla="*/ 1120515 w 1402661"/>
                  <a:gd name="connsiteY68" fmla="*/ 516924 h 778475"/>
                  <a:gd name="connsiteX69" fmla="*/ 1147288 w 1402661"/>
                  <a:gd name="connsiteY69" fmla="*/ 506626 h 778475"/>
                  <a:gd name="connsiteX70" fmla="*/ 1165823 w 1402661"/>
                  <a:gd name="connsiteY70" fmla="*/ 494270 h 778475"/>
                  <a:gd name="connsiteX71" fmla="*/ 1207012 w 1402661"/>
                  <a:gd name="connsiteY71" fmla="*/ 467497 h 778475"/>
                  <a:gd name="connsiteX72" fmla="*/ 1194655 w 1402661"/>
                  <a:gd name="connsiteY72" fmla="*/ 428367 h 778475"/>
                  <a:gd name="connsiteX73" fmla="*/ 1182299 w 1402661"/>
                  <a:gd name="connsiteY73" fmla="*/ 372762 h 778475"/>
                  <a:gd name="connsiteX74" fmla="*/ 1209072 w 1402661"/>
                  <a:gd name="connsiteY74" fmla="*/ 399535 h 778475"/>
                  <a:gd name="connsiteX75" fmla="*/ 1217309 w 1402661"/>
                  <a:gd name="connsiteY75" fmla="*/ 378940 h 778475"/>
                  <a:gd name="connsiteX76" fmla="*/ 1207012 w 1402661"/>
                  <a:gd name="connsiteY76" fmla="*/ 335691 h 778475"/>
                  <a:gd name="connsiteX77" fmla="*/ 1227607 w 1402661"/>
                  <a:gd name="connsiteY77" fmla="*/ 360405 h 778475"/>
                  <a:gd name="connsiteX78" fmla="*/ 1244082 w 1402661"/>
                  <a:gd name="connsiteY78" fmla="*/ 306859 h 778475"/>
                  <a:gd name="connsiteX79" fmla="*/ 1244082 w 1402661"/>
                  <a:gd name="connsiteY79" fmla="*/ 306859 h 778475"/>
                  <a:gd name="connsiteX80" fmla="*/ 1270855 w 1402661"/>
                  <a:gd name="connsiteY80" fmla="*/ 288324 h 778475"/>
                  <a:gd name="connsiteX81" fmla="*/ 1301747 w 1402661"/>
                  <a:gd name="connsiteY81" fmla="*/ 288324 h 778475"/>
                  <a:gd name="connsiteX82" fmla="*/ 1328520 w 1402661"/>
                  <a:gd name="connsiteY82" fmla="*/ 282145 h 778475"/>
                  <a:gd name="connsiteX83" fmla="*/ 1349115 w 1402661"/>
                  <a:gd name="connsiteY83" fmla="*/ 267729 h 778475"/>
                  <a:gd name="connsiteX84" fmla="*/ 1328520 w 1402661"/>
                  <a:gd name="connsiteY84" fmla="*/ 265670 h 778475"/>
                  <a:gd name="connsiteX85" fmla="*/ 1320282 w 1402661"/>
                  <a:gd name="connsiteY85" fmla="*/ 253313 h 778475"/>
                  <a:gd name="connsiteX86" fmla="*/ 1324401 w 1402661"/>
                  <a:gd name="connsiteY86" fmla="*/ 230659 h 778475"/>
                  <a:gd name="connsiteX87" fmla="*/ 1349115 w 1402661"/>
                  <a:gd name="connsiteY87" fmla="*/ 203886 h 778475"/>
                  <a:gd name="connsiteX88" fmla="*/ 1394423 w 1402661"/>
                  <a:gd name="connsiteY88" fmla="*/ 181232 h 778475"/>
                  <a:gd name="connsiteX89" fmla="*/ 1402661 w 1402661"/>
                  <a:gd name="connsiteY89" fmla="*/ 170935 h 778475"/>
                  <a:gd name="connsiteX90" fmla="*/ 1392363 w 1402661"/>
                  <a:gd name="connsiteY90" fmla="*/ 144162 h 778475"/>
                  <a:gd name="connsiteX91" fmla="*/ 1396482 w 1402661"/>
                  <a:gd name="connsiteY91" fmla="*/ 113270 h 778475"/>
                  <a:gd name="connsiteX92" fmla="*/ 1390304 w 1402661"/>
                  <a:gd name="connsiteY92" fmla="*/ 96794 h 778475"/>
                  <a:gd name="connsiteX93" fmla="*/ 1382066 w 1402661"/>
                  <a:gd name="connsiteY93" fmla="*/ 80318 h 778475"/>
                  <a:gd name="connsiteX94" fmla="*/ 1355293 w 1402661"/>
                  <a:gd name="connsiteY94" fmla="*/ 88556 h 778475"/>
                  <a:gd name="connsiteX95" fmla="*/ 1351763 w 1402661"/>
                  <a:gd name="connsiteY95" fmla="*/ 113858 h 778475"/>
                  <a:gd name="connsiteX96" fmla="*/ 1343525 w 1402661"/>
                  <a:gd name="connsiteY96" fmla="*/ 134943 h 778475"/>
                  <a:gd name="connsiteX97" fmla="*/ 1308906 w 1402661"/>
                  <a:gd name="connsiteY97" fmla="*/ 170052 h 778475"/>
                  <a:gd name="connsiteX98" fmla="*/ 1258499 w 1402661"/>
                  <a:gd name="connsiteY98" fmla="*/ 166816 h 778475"/>
                  <a:gd name="connsiteX99" fmla="*/ 1217309 w 1402661"/>
                  <a:gd name="connsiteY99" fmla="*/ 168875 h 778475"/>
                  <a:gd name="connsiteX100" fmla="*/ 1229534 w 1402661"/>
                  <a:gd name="connsiteY100" fmla="*/ 205413 h 778475"/>
                  <a:gd name="connsiteX101" fmla="*/ 1218770 w 1402661"/>
                  <a:gd name="connsiteY101" fmla="*/ 219830 h 778475"/>
                  <a:gd name="connsiteX102" fmla="*/ 1194921 w 1402661"/>
                  <a:gd name="connsiteY102" fmla="*/ 223152 h 778475"/>
                  <a:gd name="connsiteX103" fmla="*/ 1175190 w 1402661"/>
                  <a:gd name="connsiteY103" fmla="*/ 229331 h 778475"/>
                  <a:gd name="connsiteX104" fmla="*/ 1161903 w 1402661"/>
                  <a:gd name="connsiteY104" fmla="*/ 236705 h 778475"/>
                  <a:gd name="connsiteX105" fmla="*/ 1116729 w 1402661"/>
                  <a:gd name="connsiteY105" fmla="*/ 249526 h 778475"/>
                  <a:gd name="connsiteX106" fmla="*/ 1097794 w 1402661"/>
                  <a:gd name="connsiteY106" fmla="*/ 278425 h 778475"/>
                  <a:gd name="connsiteX107" fmla="*/ 1084640 w 1402661"/>
                  <a:gd name="connsiteY107" fmla="*/ 279952 h 778475"/>
                  <a:gd name="connsiteX108" fmla="*/ 1060591 w 1402661"/>
                  <a:gd name="connsiteY108" fmla="*/ 283740 h 778475"/>
                  <a:gd name="connsiteX109" fmla="*/ 1051091 w 1402661"/>
                  <a:gd name="connsiteY109" fmla="*/ 307922 h 778475"/>
                  <a:gd name="connsiteX110" fmla="*/ 1006514 w 1402661"/>
                  <a:gd name="connsiteY110" fmla="*/ 306195 h 778475"/>
                  <a:gd name="connsiteX111" fmla="*/ 1002926 w 1402661"/>
                  <a:gd name="connsiteY111" fmla="*/ 272047 h 778475"/>
                  <a:gd name="connsiteX112" fmla="*/ 997546 w 1402661"/>
                  <a:gd name="connsiteY112" fmla="*/ 234180 h 778475"/>
                  <a:gd name="connsiteX113" fmla="*/ 1016080 w 1402661"/>
                  <a:gd name="connsiteY113" fmla="*/ 202491 h 778475"/>
                  <a:gd name="connsiteX114" fmla="*/ 1015948 w 1402661"/>
                  <a:gd name="connsiteY114" fmla="*/ 179903 h 778475"/>
                  <a:gd name="connsiteX115" fmla="*/ 1007045 w 1402661"/>
                  <a:gd name="connsiteY115" fmla="*/ 192061 h 778475"/>
                  <a:gd name="connsiteX116" fmla="*/ 1001531 w 1402661"/>
                  <a:gd name="connsiteY116" fmla="*/ 164622 h 778475"/>
                  <a:gd name="connsiteX117" fmla="*/ 992497 w 1402661"/>
                  <a:gd name="connsiteY117" fmla="*/ 162032 h 778475"/>
                  <a:gd name="connsiteX118" fmla="*/ 989572 w 1402661"/>
                  <a:gd name="connsiteY118" fmla="*/ 159973 h 778475"/>
                  <a:gd name="connsiteX119" fmla="*/ 974892 w 1402661"/>
                  <a:gd name="connsiteY119" fmla="*/ 194851 h 778475"/>
                  <a:gd name="connsiteX120" fmla="*/ 936691 w 1402661"/>
                  <a:gd name="connsiteY120" fmla="*/ 280815 h 778475"/>
                  <a:gd name="connsiteX121" fmla="*/ 927523 w 1402661"/>
                  <a:gd name="connsiteY121" fmla="*/ 192128 h 778475"/>
                  <a:gd name="connsiteX122" fmla="*/ 959345 w 1402661"/>
                  <a:gd name="connsiteY122" fmla="*/ 125625 h 778475"/>
                  <a:gd name="connsiteX123" fmla="*/ 941076 w 1402661"/>
                  <a:gd name="connsiteY123" fmla="*/ 114134 h 778475"/>
                  <a:gd name="connsiteX124" fmla="*/ 920083 w 1402661"/>
                  <a:gd name="connsiteY124" fmla="*/ 121176 h 778475"/>
                  <a:gd name="connsiteX125" fmla="*/ 891782 w 1402661"/>
                  <a:gd name="connsiteY125" fmla="*/ 83906 h 778475"/>
                  <a:gd name="connsiteX126" fmla="*/ 882747 w 1402661"/>
                  <a:gd name="connsiteY126" fmla="*/ 120777 h 778475"/>
                  <a:gd name="connsiteX127" fmla="*/ 850792 w 1402661"/>
                  <a:gd name="connsiteY127" fmla="*/ 88822 h 778475"/>
                  <a:gd name="connsiteX128" fmla="*/ 820365 w 1402661"/>
                  <a:gd name="connsiteY128" fmla="*/ 103969 h 778475"/>
                  <a:gd name="connsiteX129" fmla="*/ 811596 w 1402661"/>
                  <a:gd name="connsiteY129" fmla="*/ 32951 h 778475"/>
                  <a:gd name="connsiteX130" fmla="*/ 741574 w 1402661"/>
                  <a:gd name="connsiteY130" fmla="*/ 26772 h 778475"/>
                  <a:gd name="connsiteX131" fmla="*/ 723039 w 1402661"/>
                  <a:gd name="connsiteY131" fmla="*/ 0 h 778475"/>
                  <a:gd name="connsiteX132" fmla="*/ 718920 w 1402661"/>
                  <a:gd name="connsiteY13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7121 w 1402661"/>
                  <a:gd name="connsiteY23" fmla="*/ 520609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66072 w 1402661"/>
                  <a:gd name="connsiteY2" fmla="*/ 98853 h 778475"/>
                  <a:gd name="connsiteX3" fmla="*/ 49596 w 1402661"/>
                  <a:gd name="connsiteY3" fmla="*/ 67962 h 778475"/>
                  <a:gd name="connsiteX4" fmla="*/ 20763 w 1402661"/>
                  <a:gd name="connsiteY4" fmla="*/ 59724 h 778475"/>
                  <a:gd name="connsiteX5" fmla="*/ 169 w 1402661"/>
                  <a:gd name="connsiteY5" fmla="*/ 76200 h 778475"/>
                  <a:gd name="connsiteX6" fmla="*/ 6672 w 1402661"/>
                  <a:gd name="connsiteY6" fmla="*/ 105520 h 778475"/>
                  <a:gd name="connsiteX7" fmla="*/ 23040 w 1402661"/>
                  <a:gd name="connsiteY7" fmla="*/ 135924 h 778475"/>
                  <a:gd name="connsiteX8" fmla="*/ 20710 w 1402661"/>
                  <a:gd name="connsiteY8" fmla="*/ 183725 h 778475"/>
                  <a:gd name="connsiteX9" fmla="*/ 24990 w 1402661"/>
                  <a:gd name="connsiteY9" fmla="*/ 210064 h 778475"/>
                  <a:gd name="connsiteX10" fmla="*/ 12526 w 1402661"/>
                  <a:gd name="connsiteY10" fmla="*/ 236837 h 778475"/>
                  <a:gd name="connsiteX11" fmla="*/ 16700 w 1402661"/>
                  <a:gd name="connsiteY11" fmla="*/ 269951 h 778475"/>
                  <a:gd name="connsiteX12" fmla="*/ 18974 w 1402661"/>
                  <a:gd name="connsiteY12" fmla="*/ 292334 h 778475"/>
                  <a:gd name="connsiteX13" fmla="*/ 18705 w 1402661"/>
                  <a:gd name="connsiteY13" fmla="*/ 314067 h 778475"/>
                  <a:gd name="connsiteX14" fmla="*/ 20763 w 1402661"/>
                  <a:gd name="connsiteY14" fmla="*/ 354226 h 778475"/>
                  <a:gd name="connsiteX15" fmla="*/ 40763 w 1402661"/>
                  <a:gd name="connsiteY15" fmla="*/ 378235 h 778475"/>
                  <a:gd name="connsiteX16" fmla="*/ 55991 w 1402661"/>
                  <a:gd name="connsiteY16" fmla="*/ 415685 h 778475"/>
                  <a:gd name="connsiteX17" fmla="*/ 82873 w 1402661"/>
                  <a:gd name="connsiteY17" fmla="*/ 438393 h 778475"/>
                  <a:gd name="connsiteX18" fmla="*/ 98916 w 1402661"/>
                  <a:gd name="connsiteY18" fmla="*/ 458446 h 778475"/>
                  <a:gd name="connsiteX19" fmla="*/ 109484 w 1402661"/>
                  <a:gd name="connsiteY19" fmla="*/ 475464 h 778475"/>
                  <a:gd name="connsiteX20" fmla="*/ 117396 w 1402661"/>
                  <a:gd name="connsiteY20" fmla="*/ 494541 h 778475"/>
                  <a:gd name="connsiteX21" fmla="*/ 131000 w 1402661"/>
                  <a:gd name="connsiteY21" fmla="*/ 510583 h 778475"/>
                  <a:gd name="connsiteX22" fmla="*/ 150509 w 1402661"/>
                  <a:gd name="connsiteY22" fmla="*/ 516598 h 778475"/>
                  <a:gd name="connsiteX23" fmla="*/ 171105 w 1402661"/>
                  <a:gd name="connsiteY23" fmla="*/ 528630 h 778475"/>
                  <a:gd name="connsiteX24" fmla="*/ 185142 w 1402661"/>
                  <a:gd name="connsiteY24" fmla="*/ 546678 h 778475"/>
                  <a:gd name="connsiteX25" fmla="*/ 204055 w 1402661"/>
                  <a:gd name="connsiteY25" fmla="*/ 560172 h 778475"/>
                  <a:gd name="connsiteX26" fmla="*/ 249363 w 1402661"/>
                  <a:gd name="connsiteY26" fmla="*/ 551935 h 778475"/>
                  <a:gd name="connsiteX27" fmla="*/ 284374 w 1402661"/>
                  <a:gd name="connsiteY27" fmla="*/ 572529 h 778475"/>
                  <a:gd name="connsiteX28" fmla="*/ 319385 w 1402661"/>
                  <a:gd name="connsiteY28" fmla="*/ 578708 h 778475"/>
                  <a:gd name="connsiteX29" fmla="*/ 342039 w 1402661"/>
                  <a:gd name="connsiteY29" fmla="*/ 593124 h 778475"/>
                  <a:gd name="connsiteX30" fmla="*/ 372931 w 1402661"/>
                  <a:gd name="connsiteY30" fmla="*/ 589005 h 778475"/>
                  <a:gd name="connsiteX31" fmla="*/ 395585 w 1402661"/>
                  <a:gd name="connsiteY31" fmla="*/ 578708 h 778475"/>
                  <a:gd name="connsiteX32" fmla="*/ 407942 w 1402661"/>
                  <a:gd name="connsiteY32" fmla="*/ 580767 h 778475"/>
                  <a:gd name="connsiteX33" fmla="*/ 434715 w 1402661"/>
                  <a:gd name="connsiteY33" fmla="*/ 572529 h 778475"/>
                  <a:gd name="connsiteX34" fmla="*/ 461488 w 1402661"/>
                  <a:gd name="connsiteY34" fmla="*/ 589005 h 778475"/>
                  <a:gd name="connsiteX35" fmla="*/ 488261 w 1402661"/>
                  <a:gd name="connsiteY35" fmla="*/ 609599 h 778475"/>
                  <a:gd name="connsiteX36" fmla="*/ 504736 w 1402661"/>
                  <a:gd name="connsiteY36" fmla="*/ 628135 h 778475"/>
                  <a:gd name="connsiteX37" fmla="*/ 525331 w 1402661"/>
                  <a:gd name="connsiteY37" fmla="*/ 656967 h 778475"/>
                  <a:gd name="connsiteX38" fmla="*/ 552104 w 1402661"/>
                  <a:gd name="connsiteY38" fmla="*/ 636372 h 778475"/>
                  <a:gd name="connsiteX39" fmla="*/ 570639 w 1402661"/>
                  <a:gd name="connsiteY39" fmla="*/ 634313 h 778475"/>
                  <a:gd name="connsiteX40" fmla="*/ 589174 w 1402661"/>
                  <a:gd name="connsiteY40" fmla="*/ 646670 h 778475"/>
                  <a:gd name="connsiteX41" fmla="*/ 607709 w 1402661"/>
                  <a:gd name="connsiteY41" fmla="*/ 677562 h 778475"/>
                  <a:gd name="connsiteX42" fmla="*/ 622126 w 1402661"/>
                  <a:gd name="connsiteY42" fmla="*/ 694037 h 778475"/>
                  <a:gd name="connsiteX43" fmla="*/ 628304 w 1402661"/>
                  <a:gd name="connsiteY43" fmla="*/ 710513 h 778475"/>
                  <a:gd name="connsiteX44" fmla="*/ 648899 w 1402661"/>
                  <a:gd name="connsiteY44" fmla="*/ 722870 h 778475"/>
                  <a:gd name="connsiteX45" fmla="*/ 671553 w 1402661"/>
                  <a:gd name="connsiteY45" fmla="*/ 739345 h 778475"/>
                  <a:gd name="connsiteX46" fmla="*/ 683909 w 1402661"/>
                  <a:gd name="connsiteY46" fmla="*/ 687859 h 778475"/>
                  <a:gd name="connsiteX47" fmla="*/ 723039 w 1402661"/>
                  <a:gd name="connsiteY47" fmla="*/ 652848 h 778475"/>
                  <a:gd name="connsiteX48" fmla="*/ 749812 w 1402661"/>
                  <a:gd name="connsiteY48" fmla="*/ 636372 h 778475"/>
                  <a:gd name="connsiteX49" fmla="*/ 786882 w 1402661"/>
                  <a:gd name="connsiteY49" fmla="*/ 636372 h 778475"/>
                  <a:gd name="connsiteX50" fmla="*/ 840428 w 1402661"/>
                  <a:gd name="connsiteY50" fmla="*/ 636372 h 778475"/>
                  <a:gd name="connsiteX51" fmla="*/ 869261 w 1402661"/>
                  <a:gd name="connsiteY51" fmla="*/ 644610 h 778475"/>
                  <a:gd name="connsiteX52" fmla="*/ 893975 w 1402661"/>
                  <a:gd name="connsiteY52" fmla="*/ 646670 h 778475"/>
                  <a:gd name="connsiteX53" fmla="*/ 879558 w 1402661"/>
                  <a:gd name="connsiteY53" fmla="*/ 603421 h 778475"/>
                  <a:gd name="connsiteX54" fmla="*/ 910450 w 1402661"/>
                  <a:gd name="connsiteY54" fmla="*/ 605481 h 778475"/>
                  <a:gd name="connsiteX55" fmla="*/ 926926 w 1402661"/>
                  <a:gd name="connsiteY55" fmla="*/ 611659 h 778475"/>
                  <a:gd name="connsiteX56" fmla="*/ 968115 w 1402661"/>
                  <a:gd name="connsiteY56" fmla="*/ 624016 h 778475"/>
                  <a:gd name="connsiteX57" fmla="*/ 988709 w 1402661"/>
                  <a:gd name="connsiteY57" fmla="*/ 638432 h 778475"/>
                  <a:gd name="connsiteX58" fmla="*/ 1017542 w 1402661"/>
                  <a:gd name="connsiteY58" fmla="*/ 636372 h 778475"/>
                  <a:gd name="connsiteX59" fmla="*/ 1034018 w 1402661"/>
                  <a:gd name="connsiteY59" fmla="*/ 675502 h 778475"/>
                  <a:gd name="connsiteX60" fmla="*/ 1042255 w 1402661"/>
                  <a:gd name="connsiteY60" fmla="*/ 704335 h 778475"/>
                  <a:gd name="connsiteX61" fmla="*/ 1085505 w 1402661"/>
                  <a:gd name="connsiteY61" fmla="*/ 778475 h 778475"/>
                  <a:gd name="connsiteX62" fmla="*/ 1101980 w 1402661"/>
                  <a:gd name="connsiteY62" fmla="*/ 774356 h 778475"/>
                  <a:gd name="connsiteX63" fmla="*/ 1091682 w 1402661"/>
                  <a:gd name="connsiteY63" fmla="*/ 724929 h 778475"/>
                  <a:gd name="connsiteX64" fmla="*/ 1069028 w 1402661"/>
                  <a:gd name="connsiteY64" fmla="*/ 685799 h 778475"/>
                  <a:gd name="connsiteX65" fmla="*/ 1069028 w 1402661"/>
                  <a:gd name="connsiteY65" fmla="*/ 654908 h 778475"/>
                  <a:gd name="connsiteX66" fmla="*/ 1062850 w 1402661"/>
                  <a:gd name="connsiteY66" fmla="*/ 601362 h 778475"/>
                  <a:gd name="connsiteX67" fmla="*/ 1066969 w 1402661"/>
                  <a:gd name="connsiteY67" fmla="*/ 570470 h 778475"/>
                  <a:gd name="connsiteX68" fmla="*/ 1101980 w 1402661"/>
                  <a:gd name="connsiteY68" fmla="*/ 539578 h 778475"/>
                  <a:gd name="connsiteX69" fmla="*/ 1120515 w 1402661"/>
                  <a:gd name="connsiteY69" fmla="*/ 516924 h 778475"/>
                  <a:gd name="connsiteX70" fmla="*/ 1147288 w 1402661"/>
                  <a:gd name="connsiteY70" fmla="*/ 506626 h 778475"/>
                  <a:gd name="connsiteX71" fmla="*/ 1165823 w 1402661"/>
                  <a:gd name="connsiteY71" fmla="*/ 494270 h 778475"/>
                  <a:gd name="connsiteX72" fmla="*/ 1207012 w 1402661"/>
                  <a:gd name="connsiteY72" fmla="*/ 467497 h 778475"/>
                  <a:gd name="connsiteX73" fmla="*/ 1194655 w 1402661"/>
                  <a:gd name="connsiteY73" fmla="*/ 428367 h 778475"/>
                  <a:gd name="connsiteX74" fmla="*/ 1182299 w 1402661"/>
                  <a:gd name="connsiteY74" fmla="*/ 372762 h 778475"/>
                  <a:gd name="connsiteX75" fmla="*/ 1209072 w 1402661"/>
                  <a:gd name="connsiteY75" fmla="*/ 399535 h 778475"/>
                  <a:gd name="connsiteX76" fmla="*/ 1217309 w 1402661"/>
                  <a:gd name="connsiteY76" fmla="*/ 378940 h 778475"/>
                  <a:gd name="connsiteX77" fmla="*/ 1207012 w 1402661"/>
                  <a:gd name="connsiteY77" fmla="*/ 335691 h 778475"/>
                  <a:gd name="connsiteX78" fmla="*/ 1227607 w 1402661"/>
                  <a:gd name="connsiteY78" fmla="*/ 360405 h 778475"/>
                  <a:gd name="connsiteX79" fmla="*/ 1244082 w 1402661"/>
                  <a:gd name="connsiteY79" fmla="*/ 306859 h 778475"/>
                  <a:gd name="connsiteX80" fmla="*/ 1244082 w 1402661"/>
                  <a:gd name="connsiteY80" fmla="*/ 306859 h 778475"/>
                  <a:gd name="connsiteX81" fmla="*/ 1270855 w 1402661"/>
                  <a:gd name="connsiteY81" fmla="*/ 288324 h 778475"/>
                  <a:gd name="connsiteX82" fmla="*/ 1301747 w 1402661"/>
                  <a:gd name="connsiteY82" fmla="*/ 288324 h 778475"/>
                  <a:gd name="connsiteX83" fmla="*/ 1328520 w 1402661"/>
                  <a:gd name="connsiteY83" fmla="*/ 282145 h 778475"/>
                  <a:gd name="connsiteX84" fmla="*/ 1349115 w 1402661"/>
                  <a:gd name="connsiteY84" fmla="*/ 267729 h 778475"/>
                  <a:gd name="connsiteX85" fmla="*/ 1328520 w 1402661"/>
                  <a:gd name="connsiteY85" fmla="*/ 265670 h 778475"/>
                  <a:gd name="connsiteX86" fmla="*/ 1320282 w 1402661"/>
                  <a:gd name="connsiteY86" fmla="*/ 253313 h 778475"/>
                  <a:gd name="connsiteX87" fmla="*/ 1324401 w 1402661"/>
                  <a:gd name="connsiteY87" fmla="*/ 230659 h 778475"/>
                  <a:gd name="connsiteX88" fmla="*/ 1349115 w 1402661"/>
                  <a:gd name="connsiteY88" fmla="*/ 203886 h 778475"/>
                  <a:gd name="connsiteX89" fmla="*/ 1394423 w 1402661"/>
                  <a:gd name="connsiteY89" fmla="*/ 181232 h 778475"/>
                  <a:gd name="connsiteX90" fmla="*/ 1402661 w 1402661"/>
                  <a:gd name="connsiteY90" fmla="*/ 170935 h 778475"/>
                  <a:gd name="connsiteX91" fmla="*/ 1392363 w 1402661"/>
                  <a:gd name="connsiteY91" fmla="*/ 144162 h 778475"/>
                  <a:gd name="connsiteX92" fmla="*/ 1396482 w 1402661"/>
                  <a:gd name="connsiteY92" fmla="*/ 113270 h 778475"/>
                  <a:gd name="connsiteX93" fmla="*/ 1390304 w 1402661"/>
                  <a:gd name="connsiteY93" fmla="*/ 96794 h 778475"/>
                  <a:gd name="connsiteX94" fmla="*/ 1382066 w 1402661"/>
                  <a:gd name="connsiteY94" fmla="*/ 80318 h 778475"/>
                  <a:gd name="connsiteX95" fmla="*/ 1355293 w 1402661"/>
                  <a:gd name="connsiteY95" fmla="*/ 88556 h 778475"/>
                  <a:gd name="connsiteX96" fmla="*/ 1351763 w 1402661"/>
                  <a:gd name="connsiteY96" fmla="*/ 113858 h 778475"/>
                  <a:gd name="connsiteX97" fmla="*/ 1343525 w 1402661"/>
                  <a:gd name="connsiteY97" fmla="*/ 134943 h 778475"/>
                  <a:gd name="connsiteX98" fmla="*/ 1308906 w 1402661"/>
                  <a:gd name="connsiteY98" fmla="*/ 170052 h 778475"/>
                  <a:gd name="connsiteX99" fmla="*/ 1258499 w 1402661"/>
                  <a:gd name="connsiteY99" fmla="*/ 166816 h 778475"/>
                  <a:gd name="connsiteX100" fmla="*/ 1217309 w 1402661"/>
                  <a:gd name="connsiteY100" fmla="*/ 168875 h 778475"/>
                  <a:gd name="connsiteX101" fmla="*/ 1229534 w 1402661"/>
                  <a:gd name="connsiteY101" fmla="*/ 205413 h 778475"/>
                  <a:gd name="connsiteX102" fmla="*/ 1218770 w 1402661"/>
                  <a:gd name="connsiteY102" fmla="*/ 219830 h 778475"/>
                  <a:gd name="connsiteX103" fmla="*/ 1194921 w 1402661"/>
                  <a:gd name="connsiteY103" fmla="*/ 223152 h 778475"/>
                  <a:gd name="connsiteX104" fmla="*/ 1175190 w 1402661"/>
                  <a:gd name="connsiteY104" fmla="*/ 229331 h 778475"/>
                  <a:gd name="connsiteX105" fmla="*/ 1161903 w 1402661"/>
                  <a:gd name="connsiteY105" fmla="*/ 236705 h 778475"/>
                  <a:gd name="connsiteX106" fmla="*/ 1116729 w 1402661"/>
                  <a:gd name="connsiteY106" fmla="*/ 249526 h 778475"/>
                  <a:gd name="connsiteX107" fmla="*/ 1097794 w 1402661"/>
                  <a:gd name="connsiteY107" fmla="*/ 278425 h 778475"/>
                  <a:gd name="connsiteX108" fmla="*/ 1084640 w 1402661"/>
                  <a:gd name="connsiteY108" fmla="*/ 279952 h 778475"/>
                  <a:gd name="connsiteX109" fmla="*/ 1060591 w 1402661"/>
                  <a:gd name="connsiteY109" fmla="*/ 283740 h 778475"/>
                  <a:gd name="connsiteX110" fmla="*/ 1051091 w 1402661"/>
                  <a:gd name="connsiteY110" fmla="*/ 307922 h 778475"/>
                  <a:gd name="connsiteX111" fmla="*/ 1006514 w 1402661"/>
                  <a:gd name="connsiteY111" fmla="*/ 306195 h 778475"/>
                  <a:gd name="connsiteX112" fmla="*/ 1002926 w 1402661"/>
                  <a:gd name="connsiteY112" fmla="*/ 272047 h 778475"/>
                  <a:gd name="connsiteX113" fmla="*/ 997546 w 1402661"/>
                  <a:gd name="connsiteY113" fmla="*/ 234180 h 778475"/>
                  <a:gd name="connsiteX114" fmla="*/ 1016080 w 1402661"/>
                  <a:gd name="connsiteY114" fmla="*/ 202491 h 778475"/>
                  <a:gd name="connsiteX115" fmla="*/ 1015948 w 1402661"/>
                  <a:gd name="connsiteY115" fmla="*/ 179903 h 778475"/>
                  <a:gd name="connsiteX116" fmla="*/ 1007045 w 1402661"/>
                  <a:gd name="connsiteY116" fmla="*/ 192061 h 778475"/>
                  <a:gd name="connsiteX117" fmla="*/ 1001531 w 1402661"/>
                  <a:gd name="connsiteY117" fmla="*/ 164622 h 778475"/>
                  <a:gd name="connsiteX118" fmla="*/ 992497 w 1402661"/>
                  <a:gd name="connsiteY118" fmla="*/ 162032 h 778475"/>
                  <a:gd name="connsiteX119" fmla="*/ 989572 w 1402661"/>
                  <a:gd name="connsiteY119" fmla="*/ 159973 h 778475"/>
                  <a:gd name="connsiteX120" fmla="*/ 974892 w 1402661"/>
                  <a:gd name="connsiteY120" fmla="*/ 194851 h 778475"/>
                  <a:gd name="connsiteX121" fmla="*/ 936691 w 1402661"/>
                  <a:gd name="connsiteY121" fmla="*/ 280815 h 778475"/>
                  <a:gd name="connsiteX122" fmla="*/ 927523 w 1402661"/>
                  <a:gd name="connsiteY122" fmla="*/ 192128 h 778475"/>
                  <a:gd name="connsiteX123" fmla="*/ 959345 w 1402661"/>
                  <a:gd name="connsiteY123" fmla="*/ 125625 h 778475"/>
                  <a:gd name="connsiteX124" fmla="*/ 941076 w 1402661"/>
                  <a:gd name="connsiteY124" fmla="*/ 114134 h 778475"/>
                  <a:gd name="connsiteX125" fmla="*/ 920083 w 1402661"/>
                  <a:gd name="connsiteY125" fmla="*/ 121176 h 778475"/>
                  <a:gd name="connsiteX126" fmla="*/ 891782 w 1402661"/>
                  <a:gd name="connsiteY126" fmla="*/ 83906 h 778475"/>
                  <a:gd name="connsiteX127" fmla="*/ 882747 w 1402661"/>
                  <a:gd name="connsiteY127" fmla="*/ 120777 h 778475"/>
                  <a:gd name="connsiteX128" fmla="*/ 850792 w 1402661"/>
                  <a:gd name="connsiteY128" fmla="*/ 88822 h 778475"/>
                  <a:gd name="connsiteX129" fmla="*/ 820365 w 1402661"/>
                  <a:gd name="connsiteY129" fmla="*/ 103969 h 778475"/>
                  <a:gd name="connsiteX130" fmla="*/ 811596 w 1402661"/>
                  <a:gd name="connsiteY130" fmla="*/ 32951 h 778475"/>
                  <a:gd name="connsiteX131" fmla="*/ 741574 w 1402661"/>
                  <a:gd name="connsiteY131" fmla="*/ 26772 h 778475"/>
                  <a:gd name="connsiteX132" fmla="*/ 723039 w 1402661"/>
                  <a:gd name="connsiteY132" fmla="*/ 0 h 778475"/>
                  <a:gd name="connsiteX133" fmla="*/ 718920 w 1402661"/>
                  <a:gd name="connsiteY13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27523 w 1402661"/>
                  <a:gd name="connsiteY123" fmla="*/ 192128 h 778475"/>
                  <a:gd name="connsiteX124" fmla="*/ 959345 w 1402661"/>
                  <a:gd name="connsiteY124" fmla="*/ 125625 h 778475"/>
                  <a:gd name="connsiteX125" fmla="*/ 941076 w 1402661"/>
                  <a:gd name="connsiteY125" fmla="*/ 114134 h 778475"/>
                  <a:gd name="connsiteX126" fmla="*/ 920083 w 1402661"/>
                  <a:gd name="connsiteY126" fmla="*/ 121176 h 778475"/>
                  <a:gd name="connsiteX127" fmla="*/ 891782 w 1402661"/>
                  <a:gd name="connsiteY127" fmla="*/ 83906 h 778475"/>
                  <a:gd name="connsiteX128" fmla="*/ 882747 w 1402661"/>
                  <a:gd name="connsiteY128" fmla="*/ 120777 h 778475"/>
                  <a:gd name="connsiteX129" fmla="*/ 850792 w 1402661"/>
                  <a:gd name="connsiteY129" fmla="*/ 88822 h 778475"/>
                  <a:gd name="connsiteX130" fmla="*/ 820365 w 1402661"/>
                  <a:gd name="connsiteY130" fmla="*/ 103969 h 778475"/>
                  <a:gd name="connsiteX131" fmla="*/ 811596 w 1402661"/>
                  <a:gd name="connsiteY131" fmla="*/ 32951 h 778475"/>
                  <a:gd name="connsiteX132" fmla="*/ 741574 w 1402661"/>
                  <a:gd name="connsiteY132" fmla="*/ 26772 h 778475"/>
                  <a:gd name="connsiteX133" fmla="*/ 723039 w 1402661"/>
                  <a:gd name="connsiteY133" fmla="*/ 0 h 778475"/>
                  <a:gd name="connsiteX134" fmla="*/ 718920 w 1402661"/>
                  <a:gd name="connsiteY13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36691 w 1402661"/>
                  <a:gd name="connsiteY122" fmla="*/ 280815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59345 w 1402661"/>
                  <a:gd name="connsiteY125" fmla="*/ 125625 h 778475"/>
                  <a:gd name="connsiteX126" fmla="*/ 941076 w 1402661"/>
                  <a:gd name="connsiteY126" fmla="*/ 114134 h 778475"/>
                  <a:gd name="connsiteX127" fmla="*/ 920083 w 1402661"/>
                  <a:gd name="connsiteY127" fmla="*/ 121176 h 778475"/>
                  <a:gd name="connsiteX128" fmla="*/ 891782 w 1402661"/>
                  <a:gd name="connsiteY128" fmla="*/ 83906 h 778475"/>
                  <a:gd name="connsiteX129" fmla="*/ 882747 w 1402661"/>
                  <a:gd name="connsiteY129" fmla="*/ 120777 h 778475"/>
                  <a:gd name="connsiteX130" fmla="*/ 850792 w 1402661"/>
                  <a:gd name="connsiteY130" fmla="*/ 88822 h 778475"/>
                  <a:gd name="connsiteX131" fmla="*/ 820365 w 1402661"/>
                  <a:gd name="connsiteY131" fmla="*/ 103969 h 778475"/>
                  <a:gd name="connsiteX132" fmla="*/ 811596 w 1402661"/>
                  <a:gd name="connsiteY132" fmla="*/ 32951 h 778475"/>
                  <a:gd name="connsiteX133" fmla="*/ 741574 w 1402661"/>
                  <a:gd name="connsiteY133" fmla="*/ 26772 h 778475"/>
                  <a:gd name="connsiteX134" fmla="*/ 723039 w 1402661"/>
                  <a:gd name="connsiteY134" fmla="*/ 0 h 778475"/>
                  <a:gd name="connsiteX135" fmla="*/ 718920 w 1402661"/>
                  <a:gd name="connsiteY135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27523 w 1402661"/>
                  <a:gd name="connsiteY124" fmla="*/ 192128 h 778475"/>
                  <a:gd name="connsiteX125" fmla="*/ 947142 w 1402661"/>
                  <a:gd name="connsiteY125" fmla="*/ 161667 h 778475"/>
                  <a:gd name="connsiteX126" fmla="*/ 959345 w 1402661"/>
                  <a:gd name="connsiteY126" fmla="*/ 125625 h 778475"/>
                  <a:gd name="connsiteX127" fmla="*/ 941076 w 1402661"/>
                  <a:gd name="connsiteY127" fmla="*/ 114134 h 778475"/>
                  <a:gd name="connsiteX128" fmla="*/ 920083 w 1402661"/>
                  <a:gd name="connsiteY128" fmla="*/ 121176 h 778475"/>
                  <a:gd name="connsiteX129" fmla="*/ 891782 w 1402661"/>
                  <a:gd name="connsiteY129" fmla="*/ 83906 h 778475"/>
                  <a:gd name="connsiteX130" fmla="*/ 882747 w 1402661"/>
                  <a:gd name="connsiteY130" fmla="*/ 120777 h 778475"/>
                  <a:gd name="connsiteX131" fmla="*/ 850792 w 1402661"/>
                  <a:gd name="connsiteY131" fmla="*/ 88822 h 778475"/>
                  <a:gd name="connsiteX132" fmla="*/ 820365 w 1402661"/>
                  <a:gd name="connsiteY132" fmla="*/ 103969 h 778475"/>
                  <a:gd name="connsiteX133" fmla="*/ 811596 w 1402661"/>
                  <a:gd name="connsiteY133" fmla="*/ 32951 h 778475"/>
                  <a:gd name="connsiteX134" fmla="*/ 741574 w 1402661"/>
                  <a:gd name="connsiteY134" fmla="*/ 26772 h 778475"/>
                  <a:gd name="connsiteX135" fmla="*/ 723039 w 1402661"/>
                  <a:gd name="connsiteY135" fmla="*/ 0 h 778475"/>
                  <a:gd name="connsiteX136" fmla="*/ 718920 w 1402661"/>
                  <a:gd name="connsiteY136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15058 w 1402661"/>
                  <a:gd name="connsiteY123" fmla="*/ 255914 h 778475"/>
                  <a:gd name="connsiteX124" fmla="*/ 915058 w 1402661"/>
                  <a:gd name="connsiteY124" fmla="*/ 219820 h 778475"/>
                  <a:gd name="connsiteX125" fmla="*/ 927523 w 1402661"/>
                  <a:gd name="connsiteY125" fmla="*/ 192128 h 778475"/>
                  <a:gd name="connsiteX126" fmla="*/ 947142 w 1402661"/>
                  <a:gd name="connsiteY126" fmla="*/ 161667 h 778475"/>
                  <a:gd name="connsiteX127" fmla="*/ 959345 w 1402661"/>
                  <a:gd name="connsiteY127" fmla="*/ 125625 h 778475"/>
                  <a:gd name="connsiteX128" fmla="*/ 941076 w 1402661"/>
                  <a:gd name="connsiteY128" fmla="*/ 114134 h 778475"/>
                  <a:gd name="connsiteX129" fmla="*/ 920083 w 1402661"/>
                  <a:gd name="connsiteY129" fmla="*/ 121176 h 778475"/>
                  <a:gd name="connsiteX130" fmla="*/ 891782 w 1402661"/>
                  <a:gd name="connsiteY130" fmla="*/ 83906 h 778475"/>
                  <a:gd name="connsiteX131" fmla="*/ 882747 w 1402661"/>
                  <a:gd name="connsiteY131" fmla="*/ 120777 h 778475"/>
                  <a:gd name="connsiteX132" fmla="*/ 850792 w 1402661"/>
                  <a:gd name="connsiteY132" fmla="*/ 88822 h 778475"/>
                  <a:gd name="connsiteX133" fmla="*/ 820365 w 1402661"/>
                  <a:gd name="connsiteY133" fmla="*/ 103969 h 778475"/>
                  <a:gd name="connsiteX134" fmla="*/ 811596 w 1402661"/>
                  <a:gd name="connsiteY134" fmla="*/ 32951 h 778475"/>
                  <a:gd name="connsiteX135" fmla="*/ 741574 w 1402661"/>
                  <a:gd name="connsiteY135" fmla="*/ 26772 h 778475"/>
                  <a:gd name="connsiteX136" fmla="*/ 723039 w 1402661"/>
                  <a:gd name="connsiteY136" fmla="*/ 0 h 778475"/>
                  <a:gd name="connsiteX137" fmla="*/ 718920 w 1402661"/>
                  <a:gd name="connsiteY137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15058 w 1402661"/>
                  <a:gd name="connsiteY125" fmla="*/ 219820 h 778475"/>
                  <a:gd name="connsiteX126" fmla="*/ 927523 w 1402661"/>
                  <a:gd name="connsiteY126" fmla="*/ 192128 h 778475"/>
                  <a:gd name="connsiteX127" fmla="*/ 947142 w 1402661"/>
                  <a:gd name="connsiteY127" fmla="*/ 161667 h 778475"/>
                  <a:gd name="connsiteX128" fmla="*/ 959345 w 1402661"/>
                  <a:gd name="connsiteY128" fmla="*/ 125625 h 778475"/>
                  <a:gd name="connsiteX129" fmla="*/ 941076 w 1402661"/>
                  <a:gd name="connsiteY129" fmla="*/ 114134 h 778475"/>
                  <a:gd name="connsiteX130" fmla="*/ 920083 w 1402661"/>
                  <a:gd name="connsiteY130" fmla="*/ 121176 h 778475"/>
                  <a:gd name="connsiteX131" fmla="*/ 891782 w 1402661"/>
                  <a:gd name="connsiteY131" fmla="*/ 83906 h 778475"/>
                  <a:gd name="connsiteX132" fmla="*/ 882747 w 1402661"/>
                  <a:gd name="connsiteY132" fmla="*/ 120777 h 778475"/>
                  <a:gd name="connsiteX133" fmla="*/ 850792 w 1402661"/>
                  <a:gd name="connsiteY133" fmla="*/ 88822 h 778475"/>
                  <a:gd name="connsiteX134" fmla="*/ 820365 w 1402661"/>
                  <a:gd name="connsiteY134" fmla="*/ 103969 h 778475"/>
                  <a:gd name="connsiteX135" fmla="*/ 811596 w 1402661"/>
                  <a:gd name="connsiteY135" fmla="*/ 32951 h 778475"/>
                  <a:gd name="connsiteX136" fmla="*/ 741574 w 1402661"/>
                  <a:gd name="connsiteY136" fmla="*/ 26772 h 778475"/>
                  <a:gd name="connsiteX137" fmla="*/ 723039 w 1402661"/>
                  <a:gd name="connsiteY137" fmla="*/ 0 h 778475"/>
                  <a:gd name="connsiteX138" fmla="*/ 718920 w 1402661"/>
                  <a:gd name="connsiteY138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42707 w 1402661"/>
                  <a:gd name="connsiteY122" fmla="*/ 270788 h 778475"/>
                  <a:gd name="connsiteX123" fmla="*/ 923079 w 1402661"/>
                  <a:gd name="connsiteY123" fmla="*/ 275967 h 778475"/>
                  <a:gd name="connsiteX124" fmla="*/ 915058 w 1402661"/>
                  <a:gd name="connsiteY124" fmla="*/ 255914 h 778475"/>
                  <a:gd name="connsiteX125" fmla="*/ 905031 w 1402661"/>
                  <a:gd name="connsiteY125" fmla="*/ 237867 h 778475"/>
                  <a:gd name="connsiteX126" fmla="*/ 915058 w 1402661"/>
                  <a:gd name="connsiteY126" fmla="*/ 219820 h 778475"/>
                  <a:gd name="connsiteX127" fmla="*/ 927523 w 1402661"/>
                  <a:gd name="connsiteY127" fmla="*/ 192128 h 778475"/>
                  <a:gd name="connsiteX128" fmla="*/ 947142 w 1402661"/>
                  <a:gd name="connsiteY128" fmla="*/ 161667 h 778475"/>
                  <a:gd name="connsiteX129" fmla="*/ 959345 w 1402661"/>
                  <a:gd name="connsiteY129" fmla="*/ 125625 h 778475"/>
                  <a:gd name="connsiteX130" fmla="*/ 941076 w 1402661"/>
                  <a:gd name="connsiteY130" fmla="*/ 114134 h 778475"/>
                  <a:gd name="connsiteX131" fmla="*/ 920083 w 1402661"/>
                  <a:gd name="connsiteY131" fmla="*/ 121176 h 778475"/>
                  <a:gd name="connsiteX132" fmla="*/ 891782 w 1402661"/>
                  <a:gd name="connsiteY132" fmla="*/ 83906 h 778475"/>
                  <a:gd name="connsiteX133" fmla="*/ 882747 w 1402661"/>
                  <a:gd name="connsiteY133" fmla="*/ 120777 h 778475"/>
                  <a:gd name="connsiteX134" fmla="*/ 850792 w 1402661"/>
                  <a:gd name="connsiteY134" fmla="*/ 88822 h 778475"/>
                  <a:gd name="connsiteX135" fmla="*/ 820365 w 1402661"/>
                  <a:gd name="connsiteY135" fmla="*/ 103969 h 778475"/>
                  <a:gd name="connsiteX136" fmla="*/ 811596 w 1402661"/>
                  <a:gd name="connsiteY136" fmla="*/ 32951 h 778475"/>
                  <a:gd name="connsiteX137" fmla="*/ 741574 w 1402661"/>
                  <a:gd name="connsiteY137" fmla="*/ 26772 h 778475"/>
                  <a:gd name="connsiteX138" fmla="*/ 723039 w 1402661"/>
                  <a:gd name="connsiteY138" fmla="*/ 0 h 778475"/>
                  <a:gd name="connsiteX139" fmla="*/ 718920 w 1402661"/>
                  <a:gd name="connsiteY139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11596 w 1402661"/>
                  <a:gd name="connsiteY137" fmla="*/ 32951 h 778475"/>
                  <a:gd name="connsiteX138" fmla="*/ 741574 w 1402661"/>
                  <a:gd name="connsiteY138" fmla="*/ 26772 h 778475"/>
                  <a:gd name="connsiteX139" fmla="*/ 723039 w 1402661"/>
                  <a:gd name="connsiteY139" fmla="*/ 0 h 778475"/>
                  <a:gd name="connsiteX140" fmla="*/ 718920 w 1402661"/>
                  <a:gd name="connsiteY140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34847 w 1402661"/>
                  <a:gd name="connsiteY137" fmla="*/ 39346 h 778475"/>
                  <a:gd name="connsiteX138" fmla="*/ 811596 w 1402661"/>
                  <a:gd name="connsiteY138" fmla="*/ 32951 h 778475"/>
                  <a:gd name="connsiteX139" fmla="*/ 741574 w 1402661"/>
                  <a:gd name="connsiteY139" fmla="*/ 26772 h 778475"/>
                  <a:gd name="connsiteX140" fmla="*/ 723039 w 1402661"/>
                  <a:gd name="connsiteY140" fmla="*/ 0 h 778475"/>
                  <a:gd name="connsiteX141" fmla="*/ 718920 w 1402661"/>
                  <a:gd name="connsiteY141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103969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85505 w 1402661"/>
                  <a:gd name="connsiteY62" fmla="*/ 778475 h 778475"/>
                  <a:gd name="connsiteX63" fmla="*/ 1101980 w 1402661"/>
                  <a:gd name="connsiteY63" fmla="*/ 774356 h 778475"/>
                  <a:gd name="connsiteX64" fmla="*/ 1091682 w 1402661"/>
                  <a:gd name="connsiteY64" fmla="*/ 724929 h 778475"/>
                  <a:gd name="connsiteX65" fmla="*/ 1069028 w 1402661"/>
                  <a:gd name="connsiteY65" fmla="*/ 685799 h 778475"/>
                  <a:gd name="connsiteX66" fmla="*/ 1069028 w 1402661"/>
                  <a:gd name="connsiteY66" fmla="*/ 654908 h 778475"/>
                  <a:gd name="connsiteX67" fmla="*/ 1062850 w 1402661"/>
                  <a:gd name="connsiteY67" fmla="*/ 601362 h 778475"/>
                  <a:gd name="connsiteX68" fmla="*/ 1066969 w 1402661"/>
                  <a:gd name="connsiteY68" fmla="*/ 570470 h 778475"/>
                  <a:gd name="connsiteX69" fmla="*/ 1101980 w 1402661"/>
                  <a:gd name="connsiteY69" fmla="*/ 539578 h 778475"/>
                  <a:gd name="connsiteX70" fmla="*/ 1120515 w 1402661"/>
                  <a:gd name="connsiteY70" fmla="*/ 516924 h 778475"/>
                  <a:gd name="connsiteX71" fmla="*/ 1147288 w 1402661"/>
                  <a:gd name="connsiteY71" fmla="*/ 506626 h 778475"/>
                  <a:gd name="connsiteX72" fmla="*/ 1165823 w 1402661"/>
                  <a:gd name="connsiteY72" fmla="*/ 494270 h 778475"/>
                  <a:gd name="connsiteX73" fmla="*/ 1207012 w 1402661"/>
                  <a:gd name="connsiteY73" fmla="*/ 467497 h 778475"/>
                  <a:gd name="connsiteX74" fmla="*/ 1194655 w 1402661"/>
                  <a:gd name="connsiteY74" fmla="*/ 428367 h 778475"/>
                  <a:gd name="connsiteX75" fmla="*/ 1182299 w 1402661"/>
                  <a:gd name="connsiteY75" fmla="*/ 372762 h 778475"/>
                  <a:gd name="connsiteX76" fmla="*/ 1209072 w 1402661"/>
                  <a:gd name="connsiteY76" fmla="*/ 399535 h 778475"/>
                  <a:gd name="connsiteX77" fmla="*/ 1217309 w 1402661"/>
                  <a:gd name="connsiteY77" fmla="*/ 378940 h 778475"/>
                  <a:gd name="connsiteX78" fmla="*/ 1207012 w 1402661"/>
                  <a:gd name="connsiteY78" fmla="*/ 335691 h 778475"/>
                  <a:gd name="connsiteX79" fmla="*/ 1227607 w 1402661"/>
                  <a:gd name="connsiteY79" fmla="*/ 360405 h 778475"/>
                  <a:gd name="connsiteX80" fmla="*/ 1244082 w 1402661"/>
                  <a:gd name="connsiteY80" fmla="*/ 306859 h 778475"/>
                  <a:gd name="connsiteX81" fmla="*/ 1244082 w 1402661"/>
                  <a:gd name="connsiteY81" fmla="*/ 306859 h 778475"/>
                  <a:gd name="connsiteX82" fmla="*/ 1270855 w 1402661"/>
                  <a:gd name="connsiteY82" fmla="*/ 288324 h 778475"/>
                  <a:gd name="connsiteX83" fmla="*/ 1301747 w 1402661"/>
                  <a:gd name="connsiteY83" fmla="*/ 288324 h 778475"/>
                  <a:gd name="connsiteX84" fmla="*/ 1328520 w 1402661"/>
                  <a:gd name="connsiteY84" fmla="*/ 282145 h 778475"/>
                  <a:gd name="connsiteX85" fmla="*/ 1349115 w 1402661"/>
                  <a:gd name="connsiteY85" fmla="*/ 267729 h 778475"/>
                  <a:gd name="connsiteX86" fmla="*/ 1328520 w 1402661"/>
                  <a:gd name="connsiteY86" fmla="*/ 265670 h 778475"/>
                  <a:gd name="connsiteX87" fmla="*/ 1320282 w 1402661"/>
                  <a:gd name="connsiteY87" fmla="*/ 253313 h 778475"/>
                  <a:gd name="connsiteX88" fmla="*/ 1324401 w 1402661"/>
                  <a:gd name="connsiteY88" fmla="*/ 230659 h 778475"/>
                  <a:gd name="connsiteX89" fmla="*/ 1349115 w 1402661"/>
                  <a:gd name="connsiteY89" fmla="*/ 203886 h 778475"/>
                  <a:gd name="connsiteX90" fmla="*/ 1394423 w 1402661"/>
                  <a:gd name="connsiteY90" fmla="*/ 181232 h 778475"/>
                  <a:gd name="connsiteX91" fmla="*/ 1402661 w 1402661"/>
                  <a:gd name="connsiteY91" fmla="*/ 170935 h 778475"/>
                  <a:gd name="connsiteX92" fmla="*/ 1392363 w 1402661"/>
                  <a:gd name="connsiteY92" fmla="*/ 144162 h 778475"/>
                  <a:gd name="connsiteX93" fmla="*/ 1396482 w 1402661"/>
                  <a:gd name="connsiteY93" fmla="*/ 113270 h 778475"/>
                  <a:gd name="connsiteX94" fmla="*/ 1390304 w 1402661"/>
                  <a:gd name="connsiteY94" fmla="*/ 96794 h 778475"/>
                  <a:gd name="connsiteX95" fmla="*/ 1382066 w 1402661"/>
                  <a:gd name="connsiteY95" fmla="*/ 80318 h 778475"/>
                  <a:gd name="connsiteX96" fmla="*/ 1355293 w 1402661"/>
                  <a:gd name="connsiteY96" fmla="*/ 88556 h 778475"/>
                  <a:gd name="connsiteX97" fmla="*/ 1351763 w 1402661"/>
                  <a:gd name="connsiteY97" fmla="*/ 113858 h 778475"/>
                  <a:gd name="connsiteX98" fmla="*/ 1343525 w 1402661"/>
                  <a:gd name="connsiteY98" fmla="*/ 134943 h 778475"/>
                  <a:gd name="connsiteX99" fmla="*/ 1308906 w 1402661"/>
                  <a:gd name="connsiteY99" fmla="*/ 170052 h 778475"/>
                  <a:gd name="connsiteX100" fmla="*/ 1258499 w 1402661"/>
                  <a:gd name="connsiteY100" fmla="*/ 166816 h 778475"/>
                  <a:gd name="connsiteX101" fmla="*/ 1217309 w 1402661"/>
                  <a:gd name="connsiteY101" fmla="*/ 168875 h 778475"/>
                  <a:gd name="connsiteX102" fmla="*/ 1229534 w 1402661"/>
                  <a:gd name="connsiteY102" fmla="*/ 205413 h 778475"/>
                  <a:gd name="connsiteX103" fmla="*/ 1218770 w 1402661"/>
                  <a:gd name="connsiteY103" fmla="*/ 219830 h 778475"/>
                  <a:gd name="connsiteX104" fmla="*/ 1194921 w 1402661"/>
                  <a:gd name="connsiteY104" fmla="*/ 223152 h 778475"/>
                  <a:gd name="connsiteX105" fmla="*/ 1175190 w 1402661"/>
                  <a:gd name="connsiteY105" fmla="*/ 229331 h 778475"/>
                  <a:gd name="connsiteX106" fmla="*/ 1161903 w 1402661"/>
                  <a:gd name="connsiteY106" fmla="*/ 236705 h 778475"/>
                  <a:gd name="connsiteX107" fmla="*/ 1116729 w 1402661"/>
                  <a:gd name="connsiteY107" fmla="*/ 249526 h 778475"/>
                  <a:gd name="connsiteX108" fmla="*/ 1097794 w 1402661"/>
                  <a:gd name="connsiteY108" fmla="*/ 278425 h 778475"/>
                  <a:gd name="connsiteX109" fmla="*/ 1084640 w 1402661"/>
                  <a:gd name="connsiteY109" fmla="*/ 279952 h 778475"/>
                  <a:gd name="connsiteX110" fmla="*/ 1060591 w 1402661"/>
                  <a:gd name="connsiteY110" fmla="*/ 283740 h 778475"/>
                  <a:gd name="connsiteX111" fmla="*/ 1051091 w 1402661"/>
                  <a:gd name="connsiteY111" fmla="*/ 307922 h 778475"/>
                  <a:gd name="connsiteX112" fmla="*/ 1006514 w 1402661"/>
                  <a:gd name="connsiteY112" fmla="*/ 306195 h 778475"/>
                  <a:gd name="connsiteX113" fmla="*/ 1002926 w 1402661"/>
                  <a:gd name="connsiteY113" fmla="*/ 272047 h 778475"/>
                  <a:gd name="connsiteX114" fmla="*/ 997546 w 1402661"/>
                  <a:gd name="connsiteY114" fmla="*/ 234180 h 778475"/>
                  <a:gd name="connsiteX115" fmla="*/ 1016080 w 1402661"/>
                  <a:gd name="connsiteY115" fmla="*/ 202491 h 778475"/>
                  <a:gd name="connsiteX116" fmla="*/ 1015948 w 1402661"/>
                  <a:gd name="connsiteY116" fmla="*/ 179903 h 778475"/>
                  <a:gd name="connsiteX117" fmla="*/ 1007045 w 1402661"/>
                  <a:gd name="connsiteY117" fmla="*/ 192061 h 778475"/>
                  <a:gd name="connsiteX118" fmla="*/ 1001531 w 1402661"/>
                  <a:gd name="connsiteY118" fmla="*/ 164622 h 778475"/>
                  <a:gd name="connsiteX119" fmla="*/ 992497 w 1402661"/>
                  <a:gd name="connsiteY119" fmla="*/ 162032 h 778475"/>
                  <a:gd name="connsiteX120" fmla="*/ 989572 w 1402661"/>
                  <a:gd name="connsiteY120" fmla="*/ 159973 h 778475"/>
                  <a:gd name="connsiteX121" fmla="*/ 974892 w 1402661"/>
                  <a:gd name="connsiteY121" fmla="*/ 194851 h 778475"/>
                  <a:gd name="connsiteX122" fmla="*/ 953158 w 1402661"/>
                  <a:gd name="connsiteY122" fmla="*/ 215809 h 778475"/>
                  <a:gd name="connsiteX123" fmla="*/ 942707 w 1402661"/>
                  <a:gd name="connsiteY123" fmla="*/ 270788 h 778475"/>
                  <a:gd name="connsiteX124" fmla="*/ 923079 w 1402661"/>
                  <a:gd name="connsiteY124" fmla="*/ 275967 h 778475"/>
                  <a:gd name="connsiteX125" fmla="*/ 915058 w 1402661"/>
                  <a:gd name="connsiteY125" fmla="*/ 255914 h 778475"/>
                  <a:gd name="connsiteX126" fmla="*/ 905031 w 1402661"/>
                  <a:gd name="connsiteY126" fmla="*/ 237867 h 778475"/>
                  <a:gd name="connsiteX127" fmla="*/ 915058 w 1402661"/>
                  <a:gd name="connsiteY127" fmla="*/ 219820 h 778475"/>
                  <a:gd name="connsiteX128" fmla="*/ 927523 w 1402661"/>
                  <a:gd name="connsiteY128" fmla="*/ 192128 h 778475"/>
                  <a:gd name="connsiteX129" fmla="*/ 947142 w 1402661"/>
                  <a:gd name="connsiteY129" fmla="*/ 161667 h 778475"/>
                  <a:gd name="connsiteX130" fmla="*/ 959345 w 1402661"/>
                  <a:gd name="connsiteY130" fmla="*/ 125625 h 778475"/>
                  <a:gd name="connsiteX131" fmla="*/ 941076 w 1402661"/>
                  <a:gd name="connsiteY131" fmla="*/ 114134 h 778475"/>
                  <a:gd name="connsiteX132" fmla="*/ 920083 w 1402661"/>
                  <a:gd name="connsiteY132" fmla="*/ 121176 h 778475"/>
                  <a:gd name="connsiteX133" fmla="*/ 891782 w 1402661"/>
                  <a:gd name="connsiteY133" fmla="*/ 83906 h 778475"/>
                  <a:gd name="connsiteX134" fmla="*/ 882747 w 1402661"/>
                  <a:gd name="connsiteY134" fmla="*/ 120777 h 778475"/>
                  <a:gd name="connsiteX135" fmla="*/ 850792 w 1402661"/>
                  <a:gd name="connsiteY135" fmla="*/ 88822 h 778475"/>
                  <a:gd name="connsiteX136" fmla="*/ 820365 w 1402661"/>
                  <a:gd name="connsiteY136" fmla="*/ 87927 h 778475"/>
                  <a:gd name="connsiteX137" fmla="*/ 856905 w 1402661"/>
                  <a:gd name="connsiteY137" fmla="*/ 31325 h 778475"/>
                  <a:gd name="connsiteX138" fmla="*/ 834847 w 1402661"/>
                  <a:gd name="connsiteY138" fmla="*/ 39346 h 778475"/>
                  <a:gd name="connsiteX139" fmla="*/ 811596 w 1402661"/>
                  <a:gd name="connsiteY139" fmla="*/ 32951 h 778475"/>
                  <a:gd name="connsiteX140" fmla="*/ 741574 w 1402661"/>
                  <a:gd name="connsiteY140" fmla="*/ 26772 h 778475"/>
                  <a:gd name="connsiteX141" fmla="*/ 723039 w 1402661"/>
                  <a:gd name="connsiteY141" fmla="*/ 0 h 778475"/>
                  <a:gd name="connsiteX142" fmla="*/ 718920 w 1402661"/>
                  <a:gd name="connsiteY142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69463 w 1402661"/>
                  <a:gd name="connsiteY62" fmla="*/ 739183 h 778475"/>
                  <a:gd name="connsiteX63" fmla="*/ 1085505 w 1402661"/>
                  <a:gd name="connsiteY63" fmla="*/ 778475 h 778475"/>
                  <a:gd name="connsiteX64" fmla="*/ 1101980 w 1402661"/>
                  <a:gd name="connsiteY64" fmla="*/ 774356 h 778475"/>
                  <a:gd name="connsiteX65" fmla="*/ 1091682 w 1402661"/>
                  <a:gd name="connsiteY65" fmla="*/ 724929 h 778475"/>
                  <a:gd name="connsiteX66" fmla="*/ 1069028 w 1402661"/>
                  <a:gd name="connsiteY66" fmla="*/ 685799 h 778475"/>
                  <a:gd name="connsiteX67" fmla="*/ 1069028 w 1402661"/>
                  <a:gd name="connsiteY67" fmla="*/ 654908 h 778475"/>
                  <a:gd name="connsiteX68" fmla="*/ 1062850 w 1402661"/>
                  <a:gd name="connsiteY68" fmla="*/ 601362 h 778475"/>
                  <a:gd name="connsiteX69" fmla="*/ 1066969 w 1402661"/>
                  <a:gd name="connsiteY69" fmla="*/ 570470 h 778475"/>
                  <a:gd name="connsiteX70" fmla="*/ 1101980 w 1402661"/>
                  <a:gd name="connsiteY70" fmla="*/ 539578 h 778475"/>
                  <a:gd name="connsiteX71" fmla="*/ 1120515 w 1402661"/>
                  <a:gd name="connsiteY71" fmla="*/ 516924 h 778475"/>
                  <a:gd name="connsiteX72" fmla="*/ 1147288 w 1402661"/>
                  <a:gd name="connsiteY72" fmla="*/ 506626 h 778475"/>
                  <a:gd name="connsiteX73" fmla="*/ 1165823 w 1402661"/>
                  <a:gd name="connsiteY73" fmla="*/ 494270 h 778475"/>
                  <a:gd name="connsiteX74" fmla="*/ 1207012 w 1402661"/>
                  <a:gd name="connsiteY74" fmla="*/ 467497 h 778475"/>
                  <a:gd name="connsiteX75" fmla="*/ 1194655 w 1402661"/>
                  <a:gd name="connsiteY75" fmla="*/ 428367 h 778475"/>
                  <a:gd name="connsiteX76" fmla="*/ 1182299 w 1402661"/>
                  <a:gd name="connsiteY76" fmla="*/ 372762 h 778475"/>
                  <a:gd name="connsiteX77" fmla="*/ 1209072 w 1402661"/>
                  <a:gd name="connsiteY77" fmla="*/ 399535 h 778475"/>
                  <a:gd name="connsiteX78" fmla="*/ 1217309 w 1402661"/>
                  <a:gd name="connsiteY78" fmla="*/ 378940 h 778475"/>
                  <a:gd name="connsiteX79" fmla="*/ 1207012 w 1402661"/>
                  <a:gd name="connsiteY79" fmla="*/ 335691 h 778475"/>
                  <a:gd name="connsiteX80" fmla="*/ 1227607 w 1402661"/>
                  <a:gd name="connsiteY80" fmla="*/ 360405 h 778475"/>
                  <a:gd name="connsiteX81" fmla="*/ 1244082 w 1402661"/>
                  <a:gd name="connsiteY81" fmla="*/ 306859 h 778475"/>
                  <a:gd name="connsiteX82" fmla="*/ 1244082 w 1402661"/>
                  <a:gd name="connsiteY82" fmla="*/ 306859 h 778475"/>
                  <a:gd name="connsiteX83" fmla="*/ 1270855 w 1402661"/>
                  <a:gd name="connsiteY83" fmla="*/ 288324 h 778475"/>
                  <a:gd name="connsiteX84" fmla="*/ 1301747 w 1402661"/>
                  <a:gd name="connsiteY84" fmla="*/ 288324 h 778475"/>
                  <a:gd name="connsiteX85" fmla="*/ 1328520 w 1402661"/>
                  <a:gd name="connsiteY85" fmla="*/ 282145 h 778475"/>
                  <a:gd name="connsiteX86" fmla="*/ 1349115 w 1402661"/>
                  <a:gd name="connsiteY86" fmla="*/ 267729 h 778475"/>
                  <a:gd name="connsiteX87" fmla="*/ 1328520 w 1402661"/>
                  <a:gd name="connsiteY87" fmla="*/ 265670 h 778475"/>
                  <a:gd name="connsiteX88" fmla="*/ 1320282 w 1402661"/>
                  <a:gd name="connsiteY88" fmla="*/ 253313 h 778475"/>
                  <a:gd name="connsiteX89" fmla="*/ 1324401 w 1402661"/>
                  <a:gd name="connsiteY89" fmla="*/ 230659 h 778475"/>
                  <a:gd name="connsiteX90" fmla="*/ 1349115 w 1402661"/>
                  <a:gd name="connsiteY90" fmla="*/ 203886 h 778475"/>
                  <a:gd name="connsiteX91" fmla="*/ 1394423 w 1402661"/>
                  <a:gd name="connsiteY91" fmla="*/ 181232 h 778475"/>
                  <a:gd name="connsiteX92" fmla="*/ 1402661 w 1402661"/>
                  <a:gd name="connsiteY92" fmla="*/ 170935 h 778475"/>
                  <a:gd name="connsiteX93" fmla="*/ 1392363 w 1402661"/>
                  <a:gd name="connsiteY93" fmla="*/ 144162 h 778475"/>
                  <a:gd name="connsiteX94" fmla="*/ 1396482 w 1402661"/>
                  <a:gd name="connsiteY94" fmla="*/ 113270 h 778475"/>
                  <a:gd name="connsiteX95" fmla="*/ 1390304 w 1402661"/>
                  <a:gd name="connsiteY95" fmla="*/ 96794 h 778475"/>
                  <a:gd name="connsiteX96" fmla="*/ 1382066 w 1402661"/>
                  <a:gd name="connsiteY96" fmla="*/ 80318 h 778475"/>
                  <a:gd name="connsiteX97" fmla="*/ 1355293 w 1402661"/>
                  <a:gd name="connsiteY97" fmla="*/ 88556 h 778475"/>
                  <a:gd name="connsiteX98" fmla="*/ 1351763 w 1402661"/>
                  <a:gd name="connsiteY98" fmla="*/ 113858 h 778475"/>
                  <a:gd name="connsiteX99" fmla="*/ 1343525 w 1402661"/>
                  <a:gd name="connsiteY99" fmla="*/ 134943 h 778475"/>
                  <a:gd name="connsiteX100" fmla="*/ 1308906 w 1402661"/>
                  <a:gd name="connsiteY100" fmla="*/ 170052 h 778475"/>
                  <a:gd name="connsiteX101" fmla="*/ 1258499 w 1402661"/>
                  <a:gd name="connsiteY101" fmla="*/ 166816 h 778475"/>
                  <a:gd name="connsiteX102" fmla="*/ 1217309 w 1402661"/>
                  <a:gd name="connsiteY102" fmla="*/ 168875 h 778475"/>
                  <a:gd name="connsiteX103" fmla="*/ 1229534 w 1402661"/>
                  <a:gd name="connsiteY103" fmla="*/ 205413 h 778475"/>
                  <a:gd name="connsiteX104" fmla="*/ 1218770 w 1402661"/>
                  <a:gd name="connsiteY104" fmla="*/ 219830 h 778475"/>
                  <a:gd name="connsiteX105" fmla="*/ 1194921 w 1402661"/>
                  <a:gd name="connsiteY105" fmla="*/ 223152 h 778475"/>
                  <a:gd name="connsiteX106" fmla="*/ 1175190 w 1402661"/>
                  <a:gd name="connsiteY106" fmla="*/ 229331 h 778475"/>
                  <a:gd name="connsiteX107" fmla="*/ 1161903 w 1402661"/>
                  <a:gd name="connsiteY107" fmla="*/ 236705 h 778475"/>
                  <a:gd name="connsiteX108" fmla="*/ 1116729 w 1402661"/>
                  <a:gd name="connsiteY108" fmla="*/ 249526 h 778475"/>
                  <a:gd name="connsiteX109" fmla="*/ 1097794 w 1402661"/>
                  <a:gd name="connsiteY109" fmla="*/ 278425 h 778475"/>
                  <a:gd name="connsiteX110" fmla="*/ 1084640 w 1402661"/>
                  <a:gd name="connsiteY110" fmla="*/ 279952 h 778475"/>
                  <a:gd name="connsiteX111" fmla="*/ 1060591 w 1402661"/>
                  <a:gd name="connsiteY111" fmla="*/ 283740 h 778475"/>
                  <a:gd name="connsiteX112" fmla="*/ 1051091 w 1402661"/>
                  <a:gd name="connsiteY112" fmla="*/ 307922 h 778475"/>
                  <a:gd name="connsiteX113" fmla="*/ 1006514 w 1402661"/>
                  <a:gd name="connsiteY113" fmla="*/ 306195 h 778475"/>
                  <a:gd name="connsiteX114" fmla="*/ 1002926 w 1402661"/>
                  <a:gd name="connsiteY114" fmla="*/ 272047 h 778475"/>
                  <a:gd name="connsiteX115" fmla="*/ 997546 w 1402661"/>
                  <a:gd name="connsiteY115" fmla="*/ 234180 h 778475"/>
                  <a:gd name="connsiteX116" fmla="*/ 1016080 w 1402661"/>
                  <a:gd name="connsiteY116" fmla="*/ 202491 h 778475"/>
                  <a:gd name="connsiteX117" fmla="*/ 1015948 w 1402661"/>
                  <a:gd name="connsiteY117" fmla="*/ 179903 h 778475"/>
                  <a:gd name="connsiteX118" fmla="*/ 1007045 w 1402661"/>
                  <a:gd name="connsiteY118" fmla="*/ 192061 h 778475"/>
                  <a:gd name="connsiteX119" fmla="*/ 1001531 w 1402661"/>
                  <a:gd name="connsiteY119" fmla="*/ 164622 h 778475"/>
                  <a:gd name="connsiteX120" fmla="*/ 992497 w 1402661"/>
                  <a:gd name="connsiteY120" fmla="*/ 162032 h 778475"/>
                  <a:gd name="connsiteX121" fmla="*/ 989572 w 1402661"/>
                  <a:gd name="connsiteY121" fmla="*/ 159973 h 778475"/>
                  <a:gd name="connsiteX122" fmla="*/ 974892 w 1402661"/>
                  <a:gd name="connsiteY122" fmla="*/ 194851 h 778475"/>
                  <a:gd name="connsiteX123" fmla="*/ 953158 w 1402661"/>
                  <a:gd name="connsiteY123" fmla="*/ 215809 h 778475"/>
                  <a:gd name="connsiteX124" fmla="*/ 942707 w 1402661"/>
                  <a:gd name="connsiteY124" fmla="*/ 270788 h 778475"/>
                  <a:gd name="connsiteX125" fmla="*/ 923079 w 1402661"/>
                  <a:gd name="connsiteY125" fmla="*/ 275967 h 778475"/>
                  <a:gd name="connsiteX126" fmla="*/ 915058 w 1402661"/>
                  <a:gd name="connsiteY126" fmla="*/ 255914 h 778475"/>
                  <a:gd name="connsiteX127" fmla="*/ 905031 w 1402661"/>
                  <a:gd name="connsiteY127" fmla="*/ 237867 h 778475"/>
                  <a:gd name="connsiteX128" fmla="*/ 915058 w 1402661"/>
                  <a:gd name="connsiteY128" fmla="*/ 219820 h 778475"/>
                  <a:gd name="connsiteX129" fmla="*/ 927523 w 1402661"/>
                  <a:gd name="connsiteY129" fmla="*/ 192128 h 778475"/>
                  <a:gd name="connsiteX130" fmla="*/ 947142 w 1402661"/>
                  <a:gd name="connsiteY130" fmla="*/ 161667 h 778475"/>
                  <a:gd name="connsiteX131" fmla="*/ 959345 w 1402661"/>
                  <a:gd name="connsiteY131" fmla="*/ 125625 h 778475"/>
                  <a:gd name="connsiteX132" fmla="*/ 941076 w 1402661"/>
                  <a:gd name="connsiteY132" fmla="*/ 114134 h 778475"/>
                  <a:gd name="connsiteX133" fmla="*/ 920083 w 1402661"/>
                  <a:gd name="connsiteY133" fmla="*/ 121176 h 778475"/>
                  <a:gd name="connsiteX134" fmla="*/ 891782 w 1402661"/>
                  <a:gd name="connsiteY134" fmla="*/ 83906 h 778475"/>
                  <a:gd name="connsiteX135" fmla="*/ 882747 w 1402661"/>
                  <a:gd name="connsiteY135" fmla="*/ 120777 h 778475"/>
                  <a:gd name="connsiteX136" fmla="*/ 850792 w 1402661"/>
                  <a:gd name="connsiteY136" fmla="*/ 88822 h 778475"/>
                  <a:gd name="connsiteX137" fmla="*/ 820365 w 1402661"/>
                  <a:gd name="connsiteY137" fmla="*/ 87927 h 778475"/>
                  <a:gd name="connsiteX138" fmla="*/ 856905 w 1402661"/>
                  <a:gd name="connsiteY138" fmla="*/ 31325 h 778475"/>
                  <a:gd name="connsiteX139" fmla="*/ 834847 w 1402661"/>
                  <a:gd name="connsiteY139" fmla="*/ 39346 h 778475"/>
                  <a:gd name="connsiteX140" fmla="*/ 811596 w 1402661"/>
                  <a:gd name="connsiteY140" fmla="*/ 32951 h 778475"/>
                  <a:gd name="connsiteX141" fmla="*/ 741574 w 1402661"/>
                  <a:gd name="connsiteY141" fmla="*/ 26772 h 778475"/>
                  <a:gd name="connsiteX142" fmla="*/ 723039 w 1402661"/>
                  <a:gd name="connsiteY142" fmla="*/ 0 h 778475"/>
                  <a:gd name="connsiteX143" fmla="*/ 718920 w 1402661"/>
                  <a:gd name="connsiteY143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85505 w 1402661"/>
                  <a:gd name="connsiteY64" fmla="*/ 778475 h 778475"/>
                  <a:gd name="connsiteX65" fmla="*/ 1101980 w 1402661"/>
                  <a:gd name="connsiteY65" fmla="*/ 774356 h 778475"/>
                  <a:gd name="connsiteX66" fmla="*/ 1091682 w 1402661"/>
                  <a:gd name="connsiteY66" fmla="*/ 724929 h 778475"/>
                  <a:gd name="connsiteX67" fmla="*/ 1069028 w 1402661"/>
                  <a:gd name="connsiteY67" fmla="*/ 685799 h 778475"/>
                  <a:gd name="connsiteX68" fmla="*/ 1069028 w 1402661"/>
                  <a:gd name="connsiteY68" fmla="*/ 654908 h 778475"/>
                  <a:gd name="connsiteX69" fmla="*/ 1062850 w 1402661"/>
                  <a:gd name="connsiteY69" fmla="*/ 601362 h 778475"/>
                  <a:gd name="connsiteX70" fmla="*/ 1066969 w 1402661"/>
                  <a:gd name="connsiteY70" fmla="*/ 570470 h 778475"/>
                  <a:gd name="connsiteX71" fmla="*/ 1101980 w 1402661"/>
                  <a:gd name="connsiteY71" fmla="*/ 539578 h 778475"/>
                  <a:gd name="connsiteX72" fmla="*/ 1120515 w 1402661"/>
                  <a:gd name="connsiteY72" fmla="*/ 516924 h 778475"/>
                  <a:gd name="connsiteX73" fmla="*/ 1147288 w 1402661"/>
                  <a:gd name="connsiteY73" fmla="*/ 506626 h 778475"/>
                  <a:gd name="connsiteX74" fmla="*/ 1165823 w 1402661"/>
                  <a:gd name="connsiteY74" fmla="*/ 494270 h 778475"/>
                  <a:gd name="connsiteX75" fmla="*/ 1207012 w 1402661"/>
                  <a:gd name="connsiteY75" fmla="*/ 467497 h 778475"/>
                  <a:gd name="connsiteX76" fmla="*/ 1194655 w 1402661"/>
                  <a:gd name="connsiteY76" fmla="*/ 428367 h 778475"/>
                  <a:gd name="connsiteX77" fmla="*/ 1182299 w 1402661"/>
                  <a:gd name="connsiteY77" fmla="*/ 372762 h 778475"/>
                  <a:gd name="connsiteX78" fmla="*/ 1209072 w 1402661"/>
                  <a:gd name="connsiteY78" fmla="*/ 399535 h 778475"/>
                  <a:gd name="connsiteX79" fmla="*/ 1217309 w 1402661"/>
                  <a:gd name="connsiteY79" fmla="*/ 378940 h 778475"/>
                  <a:gd name="connsiteX80" fmla="*/ 1207012 w 1402661"/>
                  <a:gd name="connsiteY80" fmla="*/ 335691 h 778475"/>
                  <a:gd name="connsiteX81" fmla="*/ 1227607 w 1402661"/>
                  <a:gd name="connsiteY81" fmla="*/ 360405 h 778475"/>
                  <a:gd name="connsiteX82" fmla="*/ 1244082 w 1402661"/>
                  <a:gd name="connsiteY82" fmla="*/ 306859 h 778475"/>
                  <a:gd name="connsiteX83" fmla="*/ 1244082 w 1402661"/>
                  <a:gd name="connsiteY83" fmla="*/ 306859 h 778475"/>
                  <a:gd name="connsiteX84" fmla="*/ 1270855 w 1402661"/>
                  <a:gd name="connsiteY84" fmla="*/ 288324 h 778475"/>
                  <a:gd name="connsiteX85" fmla="*/ 1301747 w 1402661"/>
                  <a:gd name="connsiteY85" fmla="*/ 288324 h 778475"/>
                  <a:gd name="connsiteX86" fmla="*/ 1328520 w 1402661"/>
                  <a:gd name="connsiteY86" fmla="*/ 282145 h 778475"/>
                  <a:gd name="connsiteX87" fmla="*/ 1349115 w 1402661"/>
                  <a:gd name="connsiteY87" fmla="*/ 267729 h 778475"/>
                  <a:gd name="connsiteX88" fmla="*/ 1328520 w 1402661"/>
                  <a:gd name="connsiteY88" fmla="*/ 265670 h 778475"/>
                  <a:gd name="connsiteX89" fmla="*/ 1320282 w 1402661"/>
                  <a:gd name="connsiteY89" fmla="*/ 253313 h 778475"/>
                  <a:gd name="connsiteX90" fmla="*/ 1324401 w 1402661"/>
                  <a:gd name="connsiteY90" fmla="*/ 230659 h 778475"/>
                  <a:gd name="connsiteX91" fmla="*/ 1349115 w 1402661"/>
                  <a:gd name="connsiteY91" fmla="*/ 203886 h 778475"/>
                  <a:gd name="connsiteX92" fmla="*/ 1394423 w 1402661"/>
                  <a:gd name="connsiteY92" fmla="*/ 181232 h 778475"/>
                  <a:gd name="connsiteX93" fmla="*/ 1402661 w 1402661"/>
                  <a:gd name="connsiteY93" fmla="*/ 170935 h 778475"/>
                  <a:gd name="connsiteX94" fmla="*/ 1392363 w 1402661"/>
                  <a:gd name="connsiteY94" fmla="*/ 144162 h 778475"/>
                  <a:gd name="connsiteX95" fmla="*/ 1396482 w 1402661"/>
                  <a:gd name="connsiteY95" fmla="*/ 113270 h 778475"/>
                  <a:gd name="connsiteX96" fmla="*/ 1390304 w 1402661"/>
                  <a:gd name="connsiteY96" fmla="*/ 96794 h 778475"/>
                  <a:gd name="connsiteX97" fmla="*/ 1382066 w 1402661"/>
                  <a:gd name="connsiteY97" fmla="*/ 80318 h 778475"/>
                  <a:gd name="connsiteX98" fmla="*/ 1355293 w 1402661"/>
                  <a:gd name="connsiteY98" fmla="*/ 88556 h 778475"/>
                  <a:gd name="connsiteX99" fmla="*/ 1351763 w 1402661"/>
                  <a:gd name="connsiteY99" fmla="*/ 113858 h 778475"/>
                  <a:gd name="connsiteX100" fmla="*/ 1343525 w 1402661"/>
                  <a:gd name="connsiteY100" fmla="*/ 134943 h 778475"/>
                  <a:gd name="connsiteX101" fmla="*/ 1308906 w 1402661"/>
                  <a:gd name="connsiteY101" fmla="*/ 170052 h 778475"/>
                  <a:gd name="connsiteX102" fmla="*/ 1258499 w 1402661"/>
                  <a:gd name="connsiteY102" fmla="*/ 166816 h 778475"/>
                  <a:gd name="connsiteX103" fmla="*/ 1217309 w 1402661"/>
                  <a:gd name="connsiteY103" fmla="*/ 168875 h 778475"/>
                  <a:gd name="connsiteX104" fmla="*/ 1229534 w 1402661"/>
                  <a:gd name="connsiteY104" fmla="*/ 205413 h 778475"/>
                  <a:gd name="connsiteX105" fmla="*/ 1218770 w 1402661"/>
                  <a:gd name="connsiteY105" fmla="*/ 219830 h 778475"/>
                  <a:gd name="connsiteX106" fmla="*/ 1194921 w 1402661"/>
                  <a:gd name="connsiteY106" fmla="*/ 223152 h 778475"/>
                  <a:gd name="connsiteX107" fmla="*/ 1175190 w 1402661"/>
                  <a:gd name="connsiteY107" fmla="*/ 229331 h 778475"/>
                  <a:gd name="connsiteX108" fmla="*/ 1161903 w 1402661"/>
                  <a:gd name="connsiteY108" fmla="*/ 236705 h 778475"/>
                  <a:gd name="connsiteX109" fmla="*/ 1116729 w 1402661"/>
                  <a:gd name="connsiteY109" fmla="*/ 249526 h 778475"/>
                  <a:gd name="connsiteX110" fmla="*/ 1097794 w 1402661"/>
                  <a:gd name="connsiteY110" fmla="*/ 278425 h 778475"/>
                  <a:gd name="connsiteX111" fmla="*/ 1084640 w 1402661"/>
                  <a:gd name="connsiteY111" fmla="*/ 279952 h 778475"/>
                  <a:gd name="connsiteX112" fmla="*/ 1060591 w 1402661"/>
                  <a:gd name="connsiteY112" fmla="*/ 283740 h 778475"/>
                  <a:gd name="connsiteX113" fmla="*/ 1051091 w 1402661"/>
                  <a:gd name="connsiteY113" fmla="*/ 307922 h 778475"/>
                  <a:gd name="connsiteX114" fmla="*/ 1006514 w 1402661"/>
                  <a:gd name="connsiteY114" fmla="*/ 306195 h 778475"/>
                  <a:gd name="connsiteX115" fmla="*/ 1002926 w 1402661"/>
                  <a:gd name="connsiteY115" fmla="*/ 272047 h 778475"/>
                  <a:gd name="connsiteX116" fmla="*/ 997546 w 1402661"/>
                  <a:gd name="connsiteY116" fmla="*/ 234180 h 778475"/>
                  <a:gd name="connsiteX117" fmla="*/ 1016080 w 1402661"/>
                  <a:gd name="connsiteY117" fmla="*/ 202491 h 778475"/>
                  <a:gd name="connsiteX118" fmla="*/ 1015948 w 1402661"/>
                  <a:gd name="connsiteY118" fmla="*/ 179903 h 778475"/>
                  <a:gd name="connsiteX119" fmla="*/ 1007045 w 1402661"/>
                  <a:gd name="connsiteY119" fmla="*/ 192061 h 778475"/>
                  <a:gd name="connsiteX120" fmla="*/ 1001531 w 1402661"/>
                  <a:gd name="connsiteY120" fmla="*/ 164622 h 778475"/>
                  <a:gd name="connsiteX121" fmla="*/ 992497 w 1402661"/>
                  <a:gd name="connsiteY121" fmla="*/ 162032 h 778475"/>
                  <a:gd name="connsiteX122" fmla="*/ 989572 w 1402661"/>
                  <a:gd name="connsiteY122" fmla="*/ 159973 h 778475"/>
                  <a:gd name="connsiteX123" fmla="*/ 974892 w 1402661"/>
                  <a:gd name="connsiteY123" fmla="*/ 194851 h 778475"/>
                  <a:gd name="connsiteX124" fmla="*/ 953158 w 1402661"/>
                  <a:gd name="connsiteY124" fmla="*/ 215809 h 778475"/>
                  <a:gd name="connsiteX125" fmla="*/ 942707 w 1402661"/>
                  <a:gd name="connsiteY125" fmla="*/ 270788 h 778475"/>
                  <a:gd name="connsiteX126" fmla="*/ 923079 w 1402661"/>
                  <a:gd name="connsiteY126" fmla="*/ 275967 h 778475"/>
                  <a:gd name="connsiteX127" fmla="*/ 915058 w 1402661"/>
                  <a:gd name="connsiteY127" fmla="*/ 255914 h 778475"/>
                  <a:gd name="connsiteX128" fmla="*/ 905031 w 1402661"/>
                  <a:gd name="connsiteY128" fmla="*/ 237867 h 778475"/>
                  <a:gd name="connsiteX129" fmla="*/ 915058 w 1402661"/>
                  <a:gd name="connsiteY129" fmla="*/ 219820 h 778475"/>
                  <a:gd name="connsiteX130" fmla="*/ 927523 w 1402661"/>
                  <a:gd name="connsiteY130" fmla="*/ 192128 h 778475"/>
                  <a:gd name="connsiteX131" fmla="*/ 947142 w 1402661"/>
                  <a:gd name="connsiteY131" fmla="*/ 161667 h 778475"/>
                  <a:gd name="connsiteX132" fmla="*/ 959345 w 1402661"/>
                  <a:gd name="connsiteY132" fmla="*/ 125625 h 778475"/>
                  <a:gd name="connsiteX133" fmla="*/ 941076 w 1402661"/>
                  <a:gd name="connsiteY133" fmla="*/ 114134 h 778475"/>
                  <a:gd name="connsiteX134" fmla="*/ 920083 w 1402661"/>
                  <a:gd name="connsiteY134" fmla="*/ 121176 h 778475"/>
                  <a:gd name="connsiteX135" fmla="*/ 891782 w 1402661"/>
                  <a:gd name="connsiteY135" fmla="*/ 83906 h 778475"/>
                  <a:gd name="connsiteX136" fmla="*/ 882747 w 1402661"/>
                  <a:gd name="connsiteY136" fmla="*/ 120777 h 778475"/>
                  <a:gd name="connsiteX137" fmla="*/ 850792 w 1402661"/>
                  <a:gd name="connsiteY137" fmla="*/ 88822 h 778475"/>
                  <a:gd name="connsiteX138" fmla="*/ 820365 w 1402661"/>
                  <a:gd name="connsiteY138" fmla="*/ 87927 h 778475"/>
                  <a:gd name="connsiteX139" fmla="*/ 856905 w 1402661"/>
                  <a:gd name="connsiteY139" fmla="*/ 31325 h 778475"/>
                  <a:gd name="connsiteX140" fmla="*/ 834847 w 1402661"/>
                  <a:gd name="connsiteY140" fmla="*/ 39346 h 778475"/>
                  <a:gd name="connsiteX141" fmla="*/ 811596 w 1402661"/>
                  <a:gd name="connsiteY141" fmla="*/ 32951 h 778475"/>
                  <a:gd name="connsiteX142" fmla="*/ 741574 w 1402661"/>
                  <a:gd name="connsiteY142" fmla="*/ 26772 h 778475"/>
                  <a:gd name="connsiteX143" fmla="*/ 723039 w 1402661"/>
                  <a:gd name="connsiteY143" fmla="*/ 0 h 778475"/>
                  <a:gd name="connsiteX144" fmla="*/ 718920 w 1402661"/>
                  <a:gd name="connsiteY144" fmla="*/ 22653 h 778475"/>
                  <a:gd name="connsiteX0" fmla="*/ 718920 w 1402661"/>
                  <a:gd name="connsiteY0" fmla="*/ 22653 h 778475"/>
                  <a:gd name="connsiteX1" fmla="*/ 61953 w 1402661"/>
                  <a:gd name="connsiteY1" fmla="*/ 20594 h 778475"/>
                  <a:gd name="connsiteX2" fmla="*/ 72847 w 1402661"/>
                  <a:gd name="connsiteY2" fmla="*/ 53383 h 778475"/>
                  <a:gd name="connsiteX3" fmla="*/ 66072 w 1402661"/>
                  <a:gd name="connsiteY3" fmla="*/ 98853 h 778475"/>
                  <a:gd name="connsiteX4" fmla="*/ 49596 w 1402661"/>
                  <a:gd name="connsiteY4" fmla="*/ 67962 h 778475"/>
                  <a:gd name="connsiteX5" fmla="*/ 20763 w 1402661"/>
                  <a:gd name="connsiteY5" fmla="*/ 59724 h 778475"/>
                  <a:gd name="connsiteX6" fmla="*/ 169 w 1402661"/>
                  <a:gd name="connsiteY6" fmla="*/ 76200 h 778475"/>
                  <a:gd name="connsiteX7" fmla="*/ 6672 w 1402661"/>
                  <a:gd name="connsiteY7" fmla="*/ 105520 h 778475"/>
                  <a:gd name="connsiteX8" fmla="*/ 23040 w 1402661"/>
                  <a:gd name="connsiteY8" fmla="*/ 135924 h 778475"/>
                  <a:gd name="connsiteX9" fmla="*/ 20710 w 1402661"/>
                  <a:gd name="connsiteY9" fmla="*/ 183725 h 778475"/>
                  <a:gd name="connsiteX10" fmla="*/ 24990 w 1402661"/>
                  <a:gd name="connsiteY10" fmla="*/ 210064 h 778475"/>
                  <a:gd name="connsiteX11" fmla="*/ 12526 w 1402661"/>
                  <a:gd name="connsiteY11" fmla="*/ 236837 h 778475"/>
                  <a:gd name="connsiteX12" fmla="*/ 16700 w 1402661"/>
                  <a:gd name="connsiteY12" fmla="*/ 269951 h 778475"/>
                  <a:gd name="connsiteX13" fmla="*/ 18974 w 1402661"/>
                  <a:gd name="connsiteY13" fmla="*/ 292334 h 778475"/>
                  <a:gd name="connsiteX14" fmla="*/ 18705 w 1402661"/>
                  <a:gd name="connsiteY14" fmla="*/ 314067 h 778475"/>
                  <a:gd name="connsiteX15" fmla="*/ 20763 w 1402661"/>
                  <a:gd name="connsiteY15" fmla="*/ 354226 h 778475"/>
                  <a:gd name="connsiteX16" fmla="*/ 40763 w 1402661"/>
                  <a:gd name="connsiteY16" fmla="*/ 378235 h 778475"/>
                  <a:gd name="connsiteX17" fmla="*/ 55991 w 1402661"/>
                  <a:gd name="connsiteY17" fmla="*/ 415685 h 778475"/>
                  <a:gd name="connsiteX18" fmla="*/ 82873 w 1402661"/>
                  <a:gd name="connsiteY18" fmla="*/ 438393 h 778475"/>
                  <a:gd name="connsiteX19" fmla="*/ 98916 w 1402661"/>
                  <a:gd name="connsiteY19" fmla="*/ 458446 h 778475"/>
                  <a:gd name="connsiteX20" fmla="*/ 109484 w 1402661"/>
                  <a:gd name="connsiteY20" fmla="*/ 475464 h 778475"/>
                  <a:gd name="connsiteX21" fmla="*/ 117396 w 1402661"/>
                  <a:gd name="connsiteY21" fmla="*/ 494541 h 778475"/>
                  <a:gd name="connsiteX22" fmla="*/ 131000 w 1402661"/>
                  <a:gd name="connsiteY22" fmla="*/ 510583 h 778475"/>
                  <a:gd name="connsiteX23" fmla="*/ 150509 w 1402661"/>
                  <a:gd name="connsiteY23" fmla="*/ 516598 h 778475"/>
                  <a:gd name="connsiteX24" fmla="*/ 171105 w 1402661"/>
                  <a:gd name="connsiteY24" fmla="*/ 528630 h 778475"/>
                  <a:gd name="connsiteX25" fmla="*/ 185142 w 1402661"/>
                  <a:gd name="connsiteY25" fmla="*/ 546678 h 778475"/>
                  <a:gd name="connsiteX26" fmla="*/ 204055 w 1402661"/>
                  <a:gd name="connsiteY26" fmla="*/ 560172 h 778475"/>
                  <a:gd name="connsiteX27" fmla="*/ 249363 w 1402661"/>
                  <a:gd name="connsiteY27" fmla="*/ 551935 h 778475"/>
                  <a:gd name="connsiteX28" fmla="*/ 284374 w 1402661"/>
                  <a:gd name="connsiteY28" fmla="*/ 572529 h 778475"/>
                  <a:gd name="connsiteX29" fmla="*/ 319385 w 1402661"/>
                  <a:gd name="connsiteY29" fmla="*/ 578708 h 778475"/>
                  <a:gd name="connsiteX30" fmla="*/ 342039 w 1402661"/>
                  <a:gd name="connsiteY30" fmla="*/ 593124 h 778475"/>
                  <a:gd name="connsiteX31" fmla="*/ 372931 w 1402661"/>
                  <a:gd name="connsiteY31" fmla="*/ 589005 h 778475"/>
                  <a:gd name="connsiteX32" fmla="*/ 395585 w 1402661"/>
                  <a:gd name="connsiteY32" fmla="*/ 578708 h 778475"/>
                  <a:gd name="connsiteX33" fmla="*/ 407942 w 1402661"/>
                  <a:gd name="connsiteY33" fmla="*/ 580767 h 778475"/>
                  <a:gd name="connsiteX34" fmla="*/ 434715 w 1402661"/>
                  <a:gd name="connsiteY34" fmla="*/ 572529 h 778475"/>
                  <a:gd name="connsiteX35" fmla="*/ 461488 w 1402661"/>
                  <a:gd name="connsiteY35" fmla="*/ 589005 h 778475"/>
                  <a:gd name="connsiteX36" fmla="*/ 488261 w 1402661"/>
                  <a:gd name="connsiteY36" fmla="*/ 609599 h 778475"/>
                  <a:gd name="connsiteX37" fmla="*/ 504736 w 1402661"/>
                  <a:gd name="connsiteY37" fmla="*/ 628135 h 778475"/>
                  <a:gd name="connsiteX38" fmla="*/ 525331 w 1402661"/>
                  <a:gd name="connsiteY38" fmla="*/ 656967 h 778475"/>
                  <a:gd name="connsiteX39" fmla="*/ 552104 w 1402661"/>
                  <a:gd name="connsiteY39" fmla="*/ 636372 h 778475"/>
                  <a:gd name="connsiteX40" fmla="*/ 570639 w 1402661"/>
                  <a:gd name="connsiteY40" fmla="*/ 634313 h 778475"/>
                  <a:gd name="connsiteX41" fmla="*/ 589174 w 1402661"/>
                  <a:gd name="connsiteY41" fmla="*/ 646670 h 778475"/>
                  <a:gd name="connsiteX42" fmla="*/ 607709 w 1402661"/>
                  <a:gd name="connsiteY42" fmla="*/ 677562 h 778475"/>
                  <a:gd name="connsiteX43" fmla="*/ 622126 w 1402661"/>
                  <a:gd name="connsiteY43" fmla="*/ 694037 h 778475"/>
                  <a:gd name="connsiteX44" fmla="*/ 628304 w 1402661"/>
                  <a:gd name="connsiteY44" fmla="*/ 710513 h 778475"/>
                  <a:gd name="connsiteX45" fmla="*/ 648899 w 1402661"/>
                  <a:gd name="connsiteY45" fmla="*/ 722870 h 778475"/>
                  <a:gd name="connsiteX46" fmla="*/ 671553 w 1402661"/>
                  <a:gd name="connsiteY46" fmla="*/ 739345 h 778475"/>
                  <a:gd name="connsiteX47" fmla="*/ 683909 w 1402661"/>
                  <a:gd name="connsiteY47" fmla="*/ 687859 h 778475"/>
                  <a:gd name="connsiteX48" fmla="*/ 723039 w 1402661"/>
                  <a:gd name="connsiteY48" fmla="*/ 652848 h 778475"/>
                  <a:gd name="connsiteX49" fmla="*/ 749812 w 1402661"/>
                  <a:gd name="connsiteY49" fmla="*/ 636372 h 778475"/>
                  <a:gd name="connsiteX50" fmla="*/ 786882 w 1402661"/>
                  <a:gd name="connsiteY50" fmla="*/ 636372 h 778475"/>
                  <a:gd name="connsiteX51" fmla="*/ 840428 w 1402661"/>
                  <a:gd name="connsiteY51" fmla="*/ 636372 h 778475"/>
                  <a:gd name="connsiteX52" fmla="*/ 869261 w 1402661"/>
                  <a:gd name="connsiteY52" fmla="*/ 644610 h 778475"/>
                  <a:gd name="connsiteX53" fmla="*/ 893975 w 1402661"/>
                  <a:gd name="connsiteY53" fmla="*/ 646670 h 778475"/>
                  <a:gd name="connsiteX54" fmla="*/ 879558 w 1402661"/>
                  <a:gd name="connsiteY54" fmla="*/ 603421 h 778475"/>
                  <a:gd name="connsiteX55" fmla="*/ 910450 w 1402661"/>
                  <a:gd name="connsiteY55" fmla="*/ 605481 h 778475"/>
                  <a:gd name="connsiteX56" fmla="*/ 926926 w 1402661"/>
                  <a:gd name="connsiteY56" fmla="*/ 611659 h 778475"/>
                  <a:gd name="connsiteX57" fmla="*/ 968115 w 1402661"/>
                  <a:gd name="connsiteY57" fmla="*/ 624016 h 778475"/>
                  <a:gd name="connsiteX58" fmla="*/ 988709 w 1402661"/>
                  <a:gd name="connsiteY58" fmla="*/ 638432 h 778475"/>
                  <a:gd name="connsiteX59" fmla="*/ 1017542 w 1402661"/>
                  <a:gd name="connsiteY59" fmla="*/ 636372 h 778475"/>
                  <a:gd name="connsiteX60" fmla="*/ 1034018 w 1402661"/>
                  <a:gd name="connsiteY60" fmla="*/ 675502 h 778475"/>
                  <a:gd name="connsiteX61" fmla="*/ 1042255 w 1402661"/>
                  <a:gd name="connsiteY61" fmla="*/ 704335 h 778475"/>
                  <a:gd name="connsiteX62" fmla="*/ 1053421 w 1402661"/>
                  <a:gd name="connsiteY62" fmla="*/ 723141 h 778475"/>
                  <a:gd name="connsiteX63" fmla="*/ 1069463 w 1402661"/>
                  <a:gd name="connsiteY63" fmla="*/ 739183 h 778475"/>
                  <a:gd name="connsiteX64" fmla="*/ 1069463 w 1402661"/>
                  <a:gd name="connsiteY64" fmla="*/ 761241 h 778475"/>
                  <a:gd name="connsiteX65" fmla="*/ 1085505 w 1402661"/>
                  <a:gd name="connsiteY65" fmla="*/ 778475 h 778475"/>
                  <a:gd name="connsiteX66" fmla="*/ 1101980 w 1402661"/>
                  <a:gd name="connsiteY66" fmla="*/ 774356 h 778475"/>
                  <a:gd name="connsiteX67" fmla="*/ 1091682 w 1402661"/>
                  <a:gd name="connsiteY67" fmla="*/ 724929 h 778475"/>
                  <a:gd name="connsiteX68" fmla="*/ 1069028 w 1402661"/>
                  <a:gd name="connsiteY68" fmla="*/ 685799 h 778475"/>
                  <a:gd name="connsiteX69" fmla="*/ 1069028 w 1402661"/>
                  <a:gd name="connsiteY69" fmla="*/ 654908 h 778475"/>
                  <a:gd name="connsiteX70" fmla="*/ 1062850 w 1402661"/>
                  <a:gd name="connsiteY70" fmla="*/ 601362 h 778475"/>
                  <a:gd name="connsiteX71" fmla="*/ 1066969 w 1402661"/>
                  <a:gd name="connsiteY71" fmla="*/ 570470 h 778475"/>
                  <a:gd name="connsiteX72" fmla="*/ 1101980 w 1402661"/>
                  <a:gd name="connsiteY72" fmla="*/ 539578 h 778475"/>
                  <a:gd name="connsiteX73" fmla="*/ 1120515 w 1402661"/>
                  <a:gd name="connsiteY73" fmla="*/ 516924 h 778475"/>
                  <a:gd name="connsiteX74" fmla="*/ 1147288 w 1402661"/>
                  <a:gd name="connsiteY74" fmla="*/ 506626 h 778475"/>
                  <a:gd name="connsiteX75" fmla="*/ 1165823 w 1402661"/>
                  <a:gd name="connsiteY75" fmla="*/ 494270 h 778475"/>
                  <a:gd name="connsiteX76" fmla="*/ 1207012 w 1402661"/>
                  <a:gd name="connsiteY76" fmla="*/ 467497 h 778475"/>
                  <a:gd name="connsiteX77" fmla="*/ 1194655 w 1402661"/>
                  <a:gd name="connsiteY77" fmla="*/ 428367 h 778475"/>
                  <a:gd name="connsiteX78" fmla="*/ 1182299 w 1402661"/>
                  <a:gd name="connsiteY78" fmla="*/ 372762 h 778475"/>
                  <a:gd name="connsiteX79" fmla="*/ 1209072 w 1402661"/>
                  <a:gd name="connsiteY79" fmla="*/ 399535 h 778475"/>
                  <a:gd name="connsiteX80" fmla="*/ 1217309 w 1402661"/>
                  <a:gd name="connsiteY80" fmla="*/ 378940 h 778475"/>
                  <a:gd name="connsiteX81" fmla="*/ 1207012 w 1402661"/>
                  <a:gd name="connsiteY81" fmla="*/ 335691 h 778475"/>
                  <a:gd name="connsiteX82" fmla="*/ 1227607 w 1402661"/>
                  <a:gd name="connsiteY82" fmla="*/ 360405 h 778475"/>
                  <a:gd name="connsiteX83" fmla="*/ 1244082 w 1402661"/>
                  <a:gd name="connsiteY83" fmla="*/ 306859 h 778475"/>
                  <a:gd name="connsiteX84" fmla="*/ 1244082 w 1402661"/>
                  <a:gd name="connsiteY84" fmla="*/ 306859 h 778475"/>
                  <a:gd name="connsiteX85" fmla="*/ 1270855 w 1402661"/>
                  <a:gd name="connsiteY85" fmla="*/ 288324 h 778475"/>
                  <a:gd name="connsiteX86" fmla="*/ 1301747 w 1402661"/>
                  <a:gd name="connsiteY86" fmla="*/ 288324 h 778475"/>
                  <a:gd name="connsiteX87" fmla="*/ 1328520 w 1402661"/>
                  <a:gd name="connsiteY87" fmla="*/ 282145 h 778475"/>
                  <a:gd name="connsiteX88" fmla="*/ 1349115 w 1402661"/>
                  <a:gd name="connsiteY88" fmla="*/ 267729 h 778475"/>
                  <a:gd name="connsiteX89" fmla="*/ 1328520 w 1402661"/>
                  <a:gd name="connsiteY89" fmla="*/ 265670 h 778475"/>
                  <a:gd name="connsiteX90" fmla="*/ 1320282 w 1402661"/>
                  <a:gd name="connsiteY90" fmla="*/ 253313 h 778475"/>
                  <a:gd name="connsiteX91" fmla="*/ 1324401 w 1402661"/>
                  <a:gd name="connsiteY91" fmla="*/ 230659 h 778475"/>
                  <a:gd name="connsiteX92" fmla="*/ 1349115 w 1402661"/>
                  <a:gd name="connsiteY92" fmla="*/ 203886 h 778475"/>
                  <a:gd name="connsiteX93" fmla="*/ 1394423 w 1402661"/>
                  <a:gd name="connsiteY93" fmla="*/ 181232 h 778475"/>
                  <a:gd name="connsiteX94" fmla="*/ 1402661 w 1402661"/>
                  <a:gd name="connsiteY94" fmla="*/ 170935 h 778475"/>
                  <a:gd name="connsiteX95" fmla="*/ 1392363 w 1402661"/>
                  <a:gd name="connsiteY95" fmla="*/ 144162 h 778475"/>
                  <a:gd name="connsiteX96" fmla="*/ 1396482 w 1402661"/>
                  <a:gd name="connsiteY96" fmla="*/ 113270 h 778475"/>
                  <a:gd name="connsiteX97" fmla="*/ 1390304 w 1402661"/>
                  <a:gd name="connsiteY97" fmla="*/ 96794 h 778475"/>
                  <a:gd name="connsiteX98" fmla="*/ 1382066 w 1402661"/>
                  <a:gd name="connsiteY98" fmla="*/ 80318 h 778475"/>
                  <a:gd name="connsiteX99" fmla="*/ 1355293 w 1402661"/>
                  <a:gd name="connsiteY99" fmla="*/ 88556 h 778475"/>
                  <a:gd name="connsiteX100" fmla="*/ 1351763 w 1402661"/>
                  <a:gd name="connsiteY100" fmla="*/ 113858 h 778475"/>
                  <a:gd name="connsiteX101" fmla="*/ 1343525 w 1402661"/>
                  <a:gd name="connsiteY101" fmla="*/ 134943 h 778475"/>
                  <a:gd name="connsiteX102" fmla="*/ 1308906 w 1402661"/>
                  <a:gd name="connsiteY102" fmla="*/ 170052 h 778475"/>
                  <a:gd name="connsiteX103" fmla="*/ 1258499 w 1402661"/>
                  <a:gd name="connsiteY103" fmla="*/ 166816 h 778475"/>
                  <a:gd name="connsiteX104" fmla="*/ 1217309 w 1402661"/>
                  <a:gd name="connsiteY104" fmla="*/ 168875 h 778475"/>
                  <a:gd name="connsiteX105" fmla="*/ 1229534 w 1402661"/>
                  <a:gd name="connsiteY105" fmla="*/ 205413 h 778475"/>
                  <a:gd name="connsiteX106" fmla="*/ 1218770 w 1402661"/>
                  <a:gd name="connsiteY106" fmla="*/ 219830 h 778475"/>
                  <a:gd name="connsiteX107" fmla="*/ 1194921 w 1402661"/>
                  <a:gd name="connsiteY107" fmla="*/ 223152 h 778475"/>
                  <a:gd name="connsiteX108" fmla="*/ 1175190 w 1402661"/>
                  <a:gd name="connsiteY108" fmla="*/ 229331 h 778475"/>
                  <a:gd name="connsiteX109" fmla="*/ 1161903 w 1402661"/>
                  <a:gd name="connsiteY109" fmla="*/ 236705 h 778475"/>
                  <a:gd name="connsiteX110" fmla="*/ 1116729 w 1402661"/>
                  <a:gd name="connsiteY110" fmla="*/ 249526 h 778475"/>
                  <a:gd name="connsiteX111" fmla="*/ 1097794 w 1402661"/>
                  <a:gd name="connsiteY111" fmla="*/ 278425 h 778475"/>
                  <a:gd name="connsiteX112" fmla="*/ 1084640 w 1402661"/>
                  <a:gd name="connsiteY112" fmla="*/ 279952 h 778475"/>
                  <a:gd name="connsiteX113" fmla="*/ 1060591 w 1402661"/>
                  <a:gd name="connsiteY113" fmla="*/ 283740 h 778475"/>
                  <a:gd name="connsiteX114" fmla="*/ 1051091 w 1402661"/>
                  <a:gd name="connsiteY114" fmla="*/ 307922 h 778475"/>
                  <a:gd name="connsiteX115" fmla="*/ 1006514 w 1402661"/>
                  <a:gd name="connsiteY115" fmla="*/ 306195 h 778475"/>
                  <a:gd name="connsiteX116" fmla="*/ 1002926 w 1402661"/>
                  <a:gd name="connsiteY116" fmla="*/ 272047 h 778475"/>
                  <a:gd name="connsiteX117" fmla="*/ 997546 w 1402661"/>
                  <a:gd name="connsiteY117" fmla="*/ 234180 h 778475"/>
                  <a:gd name="connsiteX118" fmla="*/ 1016080 w 1402661"/>
                  <a:gd name="connsiteY118" fmla="*/ 202491 h 778475"/>
                  <a:gd name="connsiteX119" fmla="*/ 1015948 w 1402661"/>
                  <a:gd name="connsiteY119" fmla="*/ 179903 h 778475"/>
                  <a:gd name="connsiteX120" fmla="*/ 1007045 w 1402661"/>
                  <a:gd name="connsiteY120" fmla="*/ 192061 h 778475"/>
                  <a:gd name="connsiteX121" fmla="*/ 1001531 w 1402661"/>
                  <a:gd name="connsiteY121" fmla="*/ 164622 h 778475"/>
                  <a:gd name="connsiteX122" fmla="*/ 992497 w 1402661"/>
                  <a:gd name="connsiteY122" fmla="*/ 162032 h 778475"/>
                  <a:gd name="connsiteX123" fmla="*/ 989572 w 1402661"/>
                  <a:gd name="connsiteY123" fmla="*/ 159973 h 778475"/>
                  <a:gd name="connsiteX124" fmla="*/ 974892 w 1402661"/>
                  <a:gd name="connsiteY124" fmla="*/ 194851 h 778475"/>
                  <a:gd name="connsiteX125" fmla="*/ 953158 w 1402661"/>
                  <a:gd name="connsiteY125" fmla="*/ 215809 h 778475"/>
                  <a:gd name="connsiteX126" fmla="*/ 942707 w 1402661"/>
                  <a:gd name="connsiteY126" fmla="*/ 270788 h 778475"/>
                  <a:gd name="connsiteX127" fmla="*/ 923079 w 1402661"/>
                  <a:gd name="connsiteY127" fmla="*/ 275967 h 778475"/>
                  <a:gd name="connsiteX128" fmla="*/ 915058 w 1402661"/>
                  <a:gd name="connsiteY128" fmla="*/ 255914 h 778475"/>
                  <a:gd name="connsiteX129" fmla="*/ 905031 w 1402661"/>
                  <a:gd name="connsiteY129" fmla="*/ 237867 h 778475"/>
                  <a:gd name="connsiteX130" fmla="*/ 915058 w 1402661"/>
                  <a:gd name="connsiteY130" fmla="*/ 219820 h 778475"/>
                  <a:gd name="connsiteX131" fmla="*/ 927523 w 1402661"/>
                  <a:gd name="connsiteY131" fmla="*/ 192128 h 778475"/>
                  <a:gd name="connsiteX132" fmla="*/ 947142 w 1402661"/>
                  <a:gd name="connsiteY132" fmla="*/ 161667 h 778475"/>
                  <a:gd name="connsiteX133" fmla="*/ 959345 w 1402661"/>
                  <a:gd name="connsiteY133" fmla="*/ 125625 h 778475"/>
                  <a:gd name="connsiteX134" fmla="*/ 941076 w 1402661"/>
                  <a:gd name="connsiteY134" fmla="*/ 114134 h 778475"/>
                  <a:gd name="connsiteX135" fmla="*/ 920083 w 1402661"/>
                  <a:gd name="connsiteY135" fmla="*/ 121176 h 778475"/>
                  <a:gd name="connsiteX136" fmla="*/ 891782 w 1402661"/>
                  <a:gd name="connsiteY136" fmla="*/ 83906 h 778475"/>
                  <a:gd name="connsiteX137" fmla="*/ 882747 w 1402661"/>
                  <a:gd name="connsiteY137" fmla="*/ 120777 h 778475"/>
                  <a:gd name="connsiteX138" fmla="*/ 850792 w 1402661"/>
                  <a:gd name="connsiteY138" fmla="*/ 88822 h 778475"/>
                  <a:gd name="connsiteX139" fmla="*/ 820365 w 1402661"/>
                  <a:gd name="connsiteY139" fmla="*/ 87927 h 778475"/>
                  <a:gd name="connsiteX140" fmla="*/ 856905 w 1402661"/>
                  <a:gd name="connsiteY140" fmla="*/ 31325 h 778475"/>
                  <a:gd name="connsiteX141" fmla="*/ 834847 w 1402661"/>
                  <a:gd name="connsiteY141" fmla="*/ 39346 h 778475"/>
                  <a:gd name="connsiteX142" fmla="*/ 811596 w 1402661"/>
                  <a:gd name="connsiteY142" fmla="*/ 32951 h 778475"/>
                  <a:gd name="connsiteX143" fmla="*/ 741574 w 1402661"/>
                  <a:gd name="connsiteY143" fmla="*/ 26772 h 778475"/>
                  <a:gd name="connsiteX144" fmla="*/ 723039 w 1402661"/>
                  <a:gd name="connsiteY144" fmla="*/ 0 h 778475"/>
                  <a:gd name="connsiteX145" fmla="*/ 718920 w 1402661"/>
                  <a:gd name="connsiteY145" fmla="*/ 22653 h 778475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69028 w 1402661"/>
                  <a:gd name="connsiteY69" fmla="*/ 685799 h 781444"/>
                  <a:gd name="connsiteX70" fmla="*/ 1069028 w 1402661"/>
                  <a:gd name="connsiteY70" fmla="*/ 654908 h 781444"/>
                  <a:gd name="connsiteX71" fmla="*/ 1062850 w 1402661"/>
                  <a:gd name="connsiteY71" fmla="*/ 601362 h 781444"/>
                  <a:gd name="connsiteX72" fmla="*/ 1066969 w 1402661"/>
                  <a:gd name="connsiteY72" fmla="*/ 570470 h 781444"/>
                  <a:gd name="connsiteX73" fmla="*/ 1101980 w 1402661"/>
                  <a:gd name="connsiteY73" fmla="*/ 539578 h 781444"/>
                  <a:gd name="connsiteX74" fmla="*/ 1120515 w 1402661"/>
                  <a:gd name="connsiteY74" fmla="*/ 516924 h 781444"/>
                  <a:gd name="connsiteX75" fmla="*/ 1147288 w 1402661"/>
                  <a:gd name="connsiteY75" fmla="*/ 506626 h 781444"/>
                  <a:gd name="connsiteX76" fmla="*/ 1165823 w 1402661"/>
                  <a:gd name="connsiteY76" fmla="*/ 494270 h 781444"/>
                  <a:gd name="connsiteX77" fmla="*/ 1207012 w 1402661"/>
                  <a:gd name="connsiteY77" fmla="*/ 467497 h 781444"/>
                  <a:gd name="connsiteX78" fmla="*/ 1194655 w 1402661"/>
                  <a:gd name="connsiteY78" fmla="*/ 428367 h 781444"/>
                  <a:gd name="connsiteX79" fmla="*/ 1182299 w 1402661"/>
                  <a:gd name="connsiteY79" fmla="*/ 372762 h 781444"/>
                  <a:gd name="connsiteX80" fmla="*/ 1209072 w 1402661"/>
                  <a:gd name="connsiteY80" fmla="*/ 399535 h 781444"/>
                  <a:gd name="connsiteX81" fmla="*/ 1217309 w 1402661"/>
                  <a:gd name="connsiteY81" fmla="*/ 378940 h 781444"/>
                  <a:gd name="connsiteX82" fmla="*/ 1207012 w 1402661"/>
                  <a:gd name="connsiteY82" fmla="*/ 335691 h 781444"/>
                  <a:gd name="connsiteX83" fmla="*/ 1227607 w 1402661"/>
                  <a:gd name="connsiteY83" fmla="*/ 360405 h 781444"/>
                  <a:gd name="connsiteX84" fmla="*/ 1244082 w 1402661"/>
                  <a:gd name="connsiteY84" fmla="*/ 306859 h 781444"/>
                  <a:gd name="connsiteX85" fmla="*/ 1244082 w 1402661"/>
                  <a:gd name="connsiteY85" fmla="*/ 306859 h 781444"/>
                  <a:gd name="connsiteX86" fmla="*/ 1270855 w 1402661"/>
                  <a:gd name="connsiteY86" fmla="*/ 288324 h 781444"/>
                  <a:gd name="connsiteX87" fmla="*/ 1301747 w 1402661"/>
                  <a:gd name="connsiteY87" fmla="*/ 288324 h 781444"/>
                  <a:gd name="connsiteX88" fmla="*/ 1328520 w 1402661"/>
                  <a:gd name="connsiteY88" fmla="*/ 282145 h 781444"/>
                  <a:gd name="connsiteX89" fmla="*/ 1349115 w 1402661"/>
                  <a:gd name="connsiteY89" fmla="*/ 267729 h 781444"/>
                  <a:gd name="connsiteX90" fmla="*/ 1328520 w 1402661"/>
                  <a:gd name="connsiteY90" fmla="*/ 265670 h 781444"/>
                  <a:gd name="connsiteX91" fmla="*/ 1320282 w 1402661"/>
                  <a:gd name="connsiteY91" fmla="*/ 253313 h 781444"/>
                  <a:gd name="connsiteX92" fmla="*/ 1324401 w 1402661"/>
                  <a:gd name="connsiteY92" fmla="*/ 230659 h 781444"/>
                  <a:gd name="connsiteX93" fmla="*/ 1349115 w 1402661"/>
                  <a:gd name="connsiteY93" fmla="*/ 203886 h 781444"/>
                  <a:gd name="connsiteX94" fmla="*/ 1394423 w 1402661"/>
                  <a:gd name="connsiteY94" fmla="*/ 181232 h 781444"/>
                  <a:gd name="connsiteX95" fmla="*/ 1402661 w 1402661"/>
                  <a:gd name="connsiteY95" fmla="*/ 170935 h 781444"/>
                  <a:gd name="connsiteX96" fmla="*/ 1392363 w 1402661"/>
                  <a:gd name="connsiteY96" fmla="*/ 144162 h 781444"/>
                  <a:gd name="connsiteX97" fmla="*/ 1396482 w 1402661"/>
                  <a:gd name="connsiteY97" fmla="*/ 113270 h 781444"/>
                  <a:gd name="connsiteX98" fmla="*/ 1390304 w 1402661"/>
                  <a:gd name="connsiteY98" fmla="*/ 96794 h 781444"/>
                  <a:gd name="connsiteX99" fmla="*/ 1382066 w 1402661"/>
                  <a:gd name="connsiteY99" fmla="*/ 80318 h 781444"/>
                  <a:gd name="connsiteX100" fmla="*/ 1355293 w 1402661"/>
                  <a:gd name="connsiteY100" fmla="*/ 88556 h 781444"/>
                  <a:gd name="connsiteX101" fmla="*/ 1351763 w 1402661"/>
                  <a:gd name="connsiteY101" fmla="*/ 113858 h 781444"/>
                  <a:gd name="connsiteX102" fmla="*/ 1343525 w 1402661"/>
                  <a:gd name="connsiteY102" fmla="*/ 134943 h 781444"/>
                  <a:gd name="connsiteX103" fmla="*/ 1308906 w 1402661"/>
                  <a:gd name="connsiteY103" fmla="*/ 170052 h 781444"/>
                  <a:gd name="connsiteX104" fmla="*/ 1258499 w 1402661"/>
                  <a:gd name="connsiteY104" fmla="*/ 166816 h 781444"/>
                  <a:gd name="connsiteX105" fmla="*/ 1217309 w 1402661"/>
                  <a:gd name="connsiteY105" fmla="*/ 168875 h 781444"/>
                  <a:gd name="connsiteX106" fmla="*/ 1229534 w 1402661"/>
                  <a:gd name="connsiteY106" fmla="*/ 205413 h 781444"/>
                  <a:gd name="connsiteX107" fmla="*/ 1218770 w 1402661"/>
                  <a:gd name="connsiteY107" fmla="*/ 219830 h 781444"/>
                  <a:gd name="connsiteX108" fmla="*/ 1194921 w 1402661"/>
                  <a:gd name="connsiteY108" fmla="*/ 223152 h 781444"/>
                  <a:gd name="connsiteX109" fmla="*/ 1175190 w 1402661"/>
                  <a:gd name="connsiteY109" fmla="*/ 229331 h 781444"/>
                  <a:gd name="connsiteX110" fmla="*/ 1161903 w 1402661"/>
                  <a:gd name="connsiteY110" fmla="*/ 236705 h 781444"/>
                  <a:gd name="connsiteX111" fmla="*/ 1116729 w 1402661"/>
                  <a:gd name="connsiteY111" fmla="*/ 249526 h 781444"/>
                  <a:gd name="connsiteX112" fmla="*/ 1097794 w 1402661"/>
                  <a:gd name="connsiteY112" fmla="*/ 278425 h 781444"/>
                  <a:gd name="connsiteX113" fmla="*/ 1084640 w 1402661"/>
                  <a:gd name="connsiteY113" fmla="*/ 279952 h 781444"/>
                  <a:gd name="connsiteX114" fmla="*/ 1060591 w 1402661"/>
                  <a:gd name="connsiteY114" fmla="*/ 283740 h 781444"/>
                  <a:gd name="connsiteX115" fmla="*/ 1051091 w 1402661"/>
                  <a:gd name="connsiteY115" fmla="*/ 307922 h 781444"/>
                  <a:gd name="connsiteX116" fmla="*/ 1006514 w 1402661"/>
                  <a:gd name="connsiteY116" fmla="*/ 306195 h 781444"/>
                  <a:gd name="connsiteX117" fmla="*/ 1002926 w 1402661"/>
                  <a:gd name="connsiteY117" fmla="*/ 272047 h 781444"/>
                  <a:gd name="connsiteX118" fmla="*/ 997546 w 1402661"/>
                  <a:gd name="connsiteY118" fmla="*/ 234180 h 781444"/>
                  <a:gd name="connsiteX119" fmla="*/ 1016080 w 1402661"/>
                  <a:gd name="connsiteY119" fmla="*/ 202491 h 781444"/>
                  <a:gd name="connsiteX120" fmla="*/ 1015948 w 1402661"/>
                  <a:gd name="connsiteY120" fmla="*/ 179903 h 781444"/>
                  <a:gd name="connsiteX121" fmla="*/ 1007045 w 1402661"/>
                  <a:gd name="connsiteY121" fmla="*/ 192061 h 781444"/>
                  <a:gd name="connsiteX122" fmla="*/ 1001531 w 1402661"/>
                  <a:gd name="connsiteY122" fmla="*/ 164622 h 781444"/>
                  <a:gd name="connsiteX123" fmla="*/ 992497 w 1402661"/>
                  <a:gd name="connsiteY123" fmla="*/ 162032 h 781444"/>
                  <a:gd name="connsiteX124" fmla="*/ 989572 w 1402661"/>
                  <a:gd name="connsiteY124" fmla="*/ 159973 h 781444"/>
                  <a:gd name="connsiteX125" fmla="*/ 974892 w 1402661"/>
                  <a:gd name="connsiteY125" fmla="*/ 194851 h 781444"/>
                  <a:gd name="connsiteX126" fmla="*/ 953158 w 1402661"/>
                  <a:gd name="connsiteY126" fmla="*/ 215809 h 781444"/>
                  <a:gd name="connsiteX127" fmla="*/ 942707 w 1402661"/>
                  <a:gd name="connsiteY127" fmla="*/ 270788 h 781444"/>
                  <a:gd name="connsiteX128" fmla="*/ 923079 w 1402661"/>
                  <a:gd name="connsiteY128" fmla="*/ 275967 h 781444"/>
                  <a:gd name="connsiteX129" fmla="*/ 915058 w 1402661"/>
                  <a:gd name="connsiteY129" fmla="*/ 255914 h 781444"/>
                  <a:gd name="connsiteX130" fmla="*/ 905031 w 1402661"/>
                  <a:gd name="connsiteY130" fmla="*/ 237867 h 781444"/>
                  <a:gd name="connsiteX131" fmla="*/ 915058 w 1402661"/>
                  <a:gd name="connsiteY131" fmla="*/ 219820 h 781444"/>
                  <a:gd name="connsiteX132" fmla="*/ 927523 w 1402661"/>
                  <a:gd name="connsiteY132" fmla="*/ 192128 h 781444"/>
                  <a:gd name="connsiteX133" fmla="*/ 947142 w 1402661"/>
                  <a:gd name="connsiteY133" fmla="*/ 161667 h 781444"/>
                  <a:gd name="connsiteX134" fmla="*/ 959345 w 1402661"/>
                  <a:gd name="connsiteY134" fmla="*/ 125625 h 781444"/>
                  <a:gd name="connsiteX135" fmla="*/ 941076 w 1402661"/>
                  <a:gd name="connsiteY135" fmla="*/ 114134 h 781444"/>
                  <a:gd name="connsiteX136" fmla="*/ 920083 w 1402661"/>
                  <a:gd name="connsiteY136" fmla="*/ 121176 h 781444"/>
                  <a:gd name="connsiteX137" fmla="*/ 891782 w 1402661"/>
                  <a:gd name="connsiteY137" fmla="*/ 83906 h 781444"/>
                  <a:gd name="connsiteX138" fmla="*/ 882747 w 1402661"/>
                  <a:gd name="connsiteY138" fmla="*/ 120777 h 781444"/>
                  <a:gd name="connsiteX139" fmla="*/ 850792 w 1402661"/>
                  <a:gd name="connsiteY139" fmla="*/ 88822 h 781444"/>
                  <a:gd name="connsiteX140" fmla="*/ 820365 w 1402661"/>
                  <a:gd name="connsiteY140" fmla="*/ 87927 h 781444"/>
                  <a:gd name="connsiteX141" fmla="*/ 856905 w 1402661"/>
                  <a:gd name="connsiteY141" fmla="*/ 31325 h 781444"/>
                  <a:gd name="connsiteX142" fmla="*/ 834847 w 1402661"/>
                  <a:gd name="connsiteY142" fmla="*/ 39346 h 781444"/>
                  <a:gd name="connsiteX143" fmla="*/ 811596 w 1402661"/>
                  <a:gd name="connsiteY143" fmla="*/ 32951 h 781444"/>
                  <a:gd name="connsiteX144" fmla="*/ 741574 w 1402661"/>
                  <a:gd name="connsiteY144" fmla="*/ 26772 h 781444"/>
                  <a:gd name="connsiteX145" fmla="*/ 723039 w 1402661"/>
                  <a:gd name="connsiteY145" fmla="*/ 0 h 781444"/>
                  <a:gd name="connsiteX146" fmla="*/ 718920 w 1402661"/>
                  <a:gd name="connsiteY14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62850 w 1402661"/>
                  <a:gd name="connsiteY72" fmla="*/ 601362 h 781444"/>
                  <a:gd name="connsiteX73" fmla="*/ 1066969 w 1402661"/>
                  <a:gd name="connsiteY73" fmla="*/ 570470 h 781444"/>
                  <a:gd name="connsiteX74" fmla="*/ 1101980 w 1402661"/>
                  <a:gd name="connsiteY74" fmla="*/ 539578 h 781444"/>
                  <a:gd name="connsiteX75" fmla="*/ 1120515 w 1402661"/>
                  <a:gd name="connsiteY75" fmla="*/ 516924 h 781444"/>
                  <a:gd name="connsiteX76" fmla="*/ 1147288 w 1402661"/>
                  <a:gd name="connsiteY76" fmla="*/ 506626 h 781444"/>
                  <a:gd name="connsiteX77" fmla="*/ 1165823 w 1402661"/>
                  <a:gd name="connsiteY77" fmla="*/ 494270 h 781444"/>
                  <a:gd name="connsiteX78" fmla="*/ 1207012 w 1402661"/>
                  <a:gd name="connsiteY78" fmla="*/ 467497 h 781444"/>
                  <a:gd name="connsiteX79" fmla="*/ 1194655 w 1402661"/>
                  <a:gd name="connsiteY79" fmla="*/ 428367 h 781444"/>
                  <a:gd name="connsiteX80" fmla="*/ 1182299 w 1402661"/>
                  <a:gd name="connsiteY80" fmla="*/ 372762 h 781444"/>
                  <a:gd name="connsiteX81" fmla="*/ 1209072 w 1402661"/>
                  <a:gd name="connsiteY81" fmla="*/ 399535 h 781444"/>
                  <a:gd name="connsiteX82" fmla="*/ 1217309 w 1402661"/>
                  <a:gd name="connsiteY82" fmla="*/ 378940 h 781444"/>
                  <a:gd name="connsiteX83" fmla="*/ 1207012 w 1402661"/>
                  <a:gd name="connsiteY83" fmla="*/ 335691 h 781444"/>
                  <a:gd name="connsiteX84" fmla="*/ 1227607 w 1402661"/>
                  <a:gd name="connsiteY84" fmla="*/ 360405 h 781444"/>
                  <a:gd name="connsiteX85" fmla="*/ 1244082 w 1402661"/>
                  <a:gd name="connsiteY85" fmla="*/ 306859 h 781444"/>
                  <a:gd name="connsiteX86" fmla="*/ 1244082 w 1402661"/>
                  <a:gd name="connsiteY86" fmla="*/ 306859 h 781444"/>
                  <a:gd name="connsiteX87" fmla="*/ 1270855 w 1402661"/>
                  <a:gd name="connsiteY87" fmla="*/ 288324 h 781444"/>
                  <a:gd name="connsiteX88" fmla="*/ 1301747 w 1402661"/>
                  <a:gd name="connsiteY88" fmla="*/ 288324 h 781444"/>
                  <a:gd name="connsiteX89" fmla="*/ 1328520 w 1402661"/>
                  <a:gd name="connsiteY89" fmla="*/ 282145 h 781444"/>
                  <a:gd name="connsiteX90" fmla="*/ 1349115 w 1402661"/>
                  <a:gd name="connsiteY90" fmla="*/ 267729 h 781444"/>
                  <a:gd name="connsiteX91" fmla="*/ 1328520 w 1402661"/>
                  <a:gd name="connsiteY91" fmla="*/ 265670 h 781444"/>
                  <a:gd name="connsiteX92" fmla="*/ 1320282 w 1402661"/>
                  <a:gd name="connsiteY92" fmla="*/ 253313 h 781444"/>
                  <a:gd name="connsiteX93" fmla="*/ 1324401 w 1402661"/>
                  <a:gd name="connsiteY93" fmla="*/ 230659 h 781444"/>
                  <a:gd name="connsiteX94" fmla="*/ 1349115 w 1402661"/>
                  <a:gd name="connsiteY94" fmla="*/ 203886 h 781444"/>
                  <a:gd name="connsiteX95" fmla="*/ 1394423 w 1402661"/>
                  <a:gd name="connsiteY95" fmla="*/ 181232 h 781444"/>
                  <a:gd name="connsiteX96" fmla="*/ 1402661 w 1402661"/>
                  <a:gd name="connsiteY96" fmla="*/ 170935 h 781444"/>
                  <a:gd name="connsiteX97" fmla="*/ 1392363 w 1402661"/>
                  <a:gd name="connsiteY97" fmla="*/ 144162 h 781444"/>
                  <a:gd name="connsiteX98" fmla="*/ 1396482 w 1402661"/>
                  <a:gd name="connsiteY98" fmla="*/ 113270 h 781444"/>
                  <a:gd name="connsiteX99" fmla="*/ 1390304 w 1402661"/>
                  <a:gd name="connsiteY99" fmla="*/ 96794 h 781444"/>
                  <a:gd name="connsiteX100" fmla="*/ 1382066 w 1402661"/>
                  <a:gd name="connsiteY100" fmla="*/ 80318 h 781444"/>
                  <a:gd name="connsiteX101" fmla="*/ 1355293 w 1402661"/>
                  <a:gd name="connsiteY101" fmla="*/ 88556 h 781444"/>
                  <a:gd name="connsiteX102" fmla="*/ 1351763 w 1402661"/>
                  <a:gd name="connsiteY102" fmla="*/ 113858 h 781444"/>
                  <a:gd name="connsiteX103" fmla="*/ 1343525 w 1402661"/>
                  <a:gd name="connsiteY103" fmla="*/ 134943 h 781444"/>
                  <a:gd name="connsiteX104" fmla="*/ 1308906 w 1402661"/>
                  <a:gd name="connsiteY104" fmla="*/ 170052 h 781444"/>
                  <a:gd name="connsiteX105" fmla="*/ 1258499 w 1402661"/>
                  <a:gd name="connsiteY105" fmla="*/ 166816 h 781444"/>
                  <a:gd name="connsiteX106" fmla="*/ 1217309 w 1402661"/>
                  <a:gd name="connsiteY106" fmla="*/ 168875 h 781444"/>
                  <a:gd name="connsiteX107" fmla="*/ 1229534 w 1402661"/>
                  <a:gd name="connsiteY107" fmla="*/ 205413 h 781444"/>
                  <a:gd name="connsiteX108" fmla="*/ 1218770 w 1402661"/>
                  <a:gd name="connsiteY108" fmla="*/ 219830 h 781444"/>
                  <a:gd name="connsiteX109" fmla="*/ 1194921 w 1402661"/>
                  <a:gd name="connsiteY109" fmla="*/ 223152 h 781444"/>
                  <a:gd name="connsiteX110" fmla="*/ 1175190 w 1402661"/>
                  <a:gd name="connsiteY110" fmla="*/ 229331 h 781444"/>
                  <a:gd name="connsiteX111" fmla="*/ 1161903 w 1402661"/>
                  <a:gd name="connsiteY111" fmla="*/ 236705 h 781444"/>
                  <a:gd name="connsiteX112" fmla="*/ 1116729 w 1402661"/>
                  <a:gd name="connsiteY112" fmla="*/ 249526 h 781444"/>
                  <a:gd name="connsiteX113" fmla="*/ 1097794 w 1402661"/>
                  <a:gd name="connsiteY113" fmla="*/ 278425 h 781444"/>
                  <a:gd name="connsiteX114" fmla="*/ 1084640 w 1402661"/>
                  <a:gd name="connsiteY114" fmla="*/ 279952 h 781444"/>
                  <a:gd name="connsiteX115" fmla="*/ 1060591 w 1402661"/>
                  <a:gd name="connsiteY115" fmla="*/ 283740 h 781444"/>
                  <a:gd name="connsiteX116" fmla="*/ 1051091 w 1402661"/>
                  <a:gd name="connsiteY116" fmla="*/ 307922 h 781444"/>
                  <a:gd name="connsiteX117" fmla="*/ 1006514 w 1402661"/>
                  <a:gd name="connsiteY117" fmla="*/ 306195 h 781444"/>
                  <a:gd name="connsiteX118" fmla="*/ 1002926 w 1402661"/>
                  <a:gd name="connsiteY118" fmla="*/ 272047 h 781444"/>
                  <a:gd name="connsiteX119" fmla="*/ 997546 w 1402661"/>
                  <a:gd name="connsiteY119" fmla="*/ 234180 h 781444"/>
                  <a:gd name="connsiteX120" fmla="*/ 1016080 w 1402661"/>
                  <a:gd name="connsiteY120" fmla="*/ 202491 h 781444"/>
                  <a:gd name="connsiteX121" fmla="*/ 1015948 w 1402661"/>
                  <a:gd name="connsiteY121" fmla="*/ 179903 h 781444"/>
                  <a:gd name="connsiteX122" fmla="*/ 1007045 w 1402661"/>
                  <a:gd name="connsiteY122" fmla="*/ 192061 h 781444"/>
                  <a:gd name="connsiteX123" fmla="*/ 1001531 w 1402661"/>
                  <a:gd name="connsiteY123" fmla="*/ 164622 h 781444"/>
                  <a:gd name="connsiteX124" fmla="*/ 992497 w 1402661"/>
                  <a:gd name="connsiteY124" fmla="*/ 162032 h 781444"/>
                  <a:gd name="connsiteX125" fmla="*/ 989572 w 1402661"/>
                  <a:gd name="connsiteY125" fmla="*/ 159973 h 781444"/>
                  <a:gd name="connsiteX126" fmla="*/ 974892 w 1402661"/>
                  <a:gd name="connsiteY126" fmla="*/ 194851 h 781444"/>
                  <a:gd name="connsiteX127" fmla="*/ 953158 w 1402661"/>
                  <a:gd name="connsiteY127" fmla="*/ 215809 h 781444"/>
                  <a:gd name="connsiteX128" fmla="*/ 942707 w 1402661"/>
                  <a:gd name="connsiteY128" fmla="*/ 270788 h 781444"/>
                  <a:gd name="connsiteX129" fmla="*/ 923079 w 1402661"/>
                  <a:gd name="connsiteY129" fmla="*/ 275967 h 781444"/>
                  <a:gd name="connsiteX130" fmla="*/ 915058 w 1402661"/>
                  <a:gd name="connsiteY130" fmla="*/ 255914 h 781444"/>
                  <a:gd name="connsiteX131" fmla="*/ 905031 w 1402661"/>
                  <a:gd name="connsiteY131" fmla="*/ 237867 h 781444"/>
                  <a:gd name="connsiteX132" fmla="*/ 915058 w 1402661"/>
                  <a:gd name="connsiteY132" fmla="*/ 219820 h 781444"/>
                  <a:gd name="connsiteX133" fmla="*/ 927523 w 1402661"/>
                  <a:gd name="connsiteY133" fmla="*/ 192128 h 781444"/>
                  <a:gd name="connsiteX134" fmla="*/ 947142 w 1402661"/>
                  <a:gd name="connsiteY134" fmla="*/ 161667 h 781444"/>
                  <a:gd name="connsiteX135" fmla="*/ 959345 w 1402661"/>
                  <a:gd name="connsiteY135" fmla="*/ 125625 h 781444"/>
                  <a:gd name="connsiteX136" fmla="*/ 941076 w 1402661"/>
                  <a:gd name="connsiteY136" fmla="*/ 114134 h 781444"/>
                  <a:gd name="connsiteX137" fmla="*/ 920083 w 1402661"/>
                  <a:gd name="connsiteY137" fmla="*/ 121176 h 781444"/>
                  <a:gd name="connsiteX138" fmla="*/ 891782 w 1402661"/>
                  <a:gd name="connsiteY138" fmla="*/ 83906 h 781444"/>
                  <a:gd name="connsiteX139" fmla="*/ 882747 w 1402661"/>
                  <a:gd name="connsiteY139" fmla="*/ 120777 h 781444"/>
                  <a:gd name="connsiteX140" fmla="*/ 850792 w 1402661"/>
                  <a:gd name="connsiteY140" fmla="*/ 88822 h 781444"/>
                  <a:gd name="connsiteX141" fmla="*/ 820365 w 1402661"/>
                  <a:gd name="connsiteY141" fmla="*/ 87927 h 781444"/>
                  <a:gd name="connsiteX142" fmla="*/ 856905 w 1402661"/>
                  <a:gd name="connsiteY142" fmla="*/ 31325 h 781444"/>
                  <a:gd name="connsiteX143" fmla="*/ 834847 w 1402661"/>
                  <a:gd name="connsiteY143" fmla="*/ 39346 h 781444"/>
                  <a:gd name="connsiteX144" fmla="*/ 811596 w 1402661"/>
                  <a:gd name="connsiteY144" fmla="*/ 32951 h 781444"/>
                  <a:gd name="connsiteX145" fmla="*/ 741574 w 1402661"/>
                  <a:gd name="connsiteY145" fmla="*/ 26772 h 781444"/>
                  <a:gd name="connsiteX146" fmla="*/ 723039 w 1402661"/>
                  <a:gd name="connsiteY146" fmla="*/ 0 h 781444"/>
                  <a:gd name="connsiteX147" fmla="*/ 718920 w 1402661"/>
                  <a:gd name="connsiteY14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101980 w 1402661"/>
                  <a:gd name="connsiteY75" fmla="*/ 539578 h 781444"/>
                  <a:gd name="connsiteX76" fmla="*/ 1120515 w 1402661"/>
                  <a:gd name="connsiteY76" fmla="*/ 516924 h 781444"/>
                  <a:gd name="connsiteX77" fmla="*/ 1147288 w 1402661"/>
                  <a:gd name="connsiteY77" fmla="*/ 506626 h 781444"/>
                  <a:gd name="connsiteX78" fmla="*/ 1165823 w 1402661"/>
                  <a:gd name="connsiteY78" fmla="*/ 494270 h 781444"/>
                  <a:gd name="connsiteX79" fmla="*/ 1207012 w 1402661"/>
                  <a:gd name="connsiteY79" fmla="*/ 467497 h 781444"/>
                  <a:gd name="connsiteX80" fmla="*/ 1194655 w 1402661"/>
                  <a:gd name="connsiteY80" fmla="*/ 428367 h 781444"/>
                  <a:gd name="connsiteX81" fmla="*/ 1182299 w 1402661"/>
                  <a:gd name="connsiteY81" fmla="*/ 372762 h 781444"/>
                  <a:gd name="connsiteX82" fmla="*/ 1209072 w 1402661"/>
                  <a:gd name="connsiteY82" fmla="*/ 399535 h 781444"/>
                  <a:gd name="connsiteX83" fmla="*/ 1217309 w 1402661"/>
                  <a:gd name="connsiteY83" fmla="*/ 378940 h 781444"/>
                  <a:gd name="connsiteX84" fmla="*/ 1207012 w 1402661"/>
                  <a:gd name="connsiteY84" fmla="*/ 335691 h 781444"/>
                  <a:gd name="connsiteX85" fmla="*/ 1227607 w 1402661"/>
                  <a:gd name="connsiteY85" fmla="*/ 360405 h 781444"/>
                  <a:gd name="connsiteX86" fmla="*/ 1244082 w 1402661"/>
                  <a:gd name="connsiteY86" fmla="*/ 306859 h 781444"/>
                  <a:gd name="connsiteX87" fmla="*/ 1244082 w 1402661"/>
                  <a:gd name="connsiteY87" fmla="*/ 306859 h 781444"/>
                  <a:gd name="connsiteX88" fmla="*/ 1270855 w 1402661"/>
                  <a:gd name="connsiteY88" fmla="*/ 288324 h 781444"/>
                  <a:gd name="connsiteX89" fmla="*/ 1301747 w 1402661"/>
                  <a:gd name="connsiteY89" fmla="*/ 288324 h 781444"/>
                  <a:gd name="connsiteX90" fmla="*/ 1328520 w 1402661"/>
                  <a:gd name="connsiteY90" fmla="*/ 282145 h 781444"/>
                  <a:gd name="connsiteX91" fmla="*/ 1349115 w 1402661"/>
                  <a:gd name="connsiteY91" fmla="*/ 267729 h 781444"/>
                  <a:gd name="connsiteX92" fmla="*/ 1328520 w 1402661"/>
                  <a:gd name="connsiteY92" fmla="*/ 265670 h 781444"/>
                  <a:gd name="connsiteX93" fmla="*/ 1320282 w 1402661"/>
                  <a:gd name="connsiteY93" fmla="*/ 253313 h 781444"/>
                  <a:gd name="connsiteX94" fmla="*/ 1324401 w 1402661"/>
                  <a:gd name="connsiteY94" fmla="*/ 230659 h 781444"/>
                  <a:gd name="connsiteX95" fmla="*/ 1349115 w 1402661"/>
                  <a:gd name="connsiteY95" fmla="*/ 203886 h 781444"/>
                  <a:gd name="connsiteX96" fmla="*/ 1394423 w 1402661"/>
                  <a:gd name="connsiteY96" fmla="*/ 181232 h 781444"/>
                  <a:gd name="connsiteX97" fmla="*/ 1402661 w 1402661"/>
                  <a:gd name="connsiteY97" fmla="*/ 170935 h 781444"/>
                  <a:gd name="connsiteX98" fmla="*/ 1392363 w 1402661"/>
                  <a:gd name="connsiteY98" fmla="*/ 144162 h 781444"/>
                  <a:gd name="connsiteX99" fmla="*/ 1396482 w 1402661"/>
                  <a:gd name="connsiteY99" fmla="*/ 113270 h 781444"/>
                  <a:gd name="connsiteX100" fmla="*/ 1390304 w 1402661"/>
                  <a:gd name="connsiteY100" fmla="*/ 96794 h 781444"/>
                  <a:gd name="connsiteX101" fmla="*/ 1382066 w 1402661"/>
                  <a:gd name="connsiteY101" fmla="*/ 80318 h 781444"/>
                  <a:gd name="connsiteX102" fmla="*/ 1355293 w 1402661"/>
                  <a:gd name="connsiteY102" fmla="*/ 88556 h 781444"/>
                  <a:gd name="connsiteX103" fmla="*/ 1351763 w 1402661"/>
                  <a:gd name="connsiteY103" fmla="*/ 113858 h 781444"/>
                  <a:gd name="connsiteX104" fmla="*/ 1343525 w 1402661"/>
                  <a:gd name="connsiteY104" fmla="*/ 134943 h 781444"/>
                  <a:gd name="connsiteX105" fmla="*/ 1308906 w 1402661"/>
                  <a:gd name="connsiteY105" fmla="*/ 170052 h 781444"/>
                  <a:gd name="connsiteX106" fmla="*/ 1258499 w 1402661"/>
                  <a:gd name="connsiteY106" fmla="*/ 166816 h 781444"/>
                  <a:gd name="connsiteX107" fmla="*/ 1217309 w 1402661"/>
                  <a:gd name="connsiteY107" fmla="*/ 168875 h 781444"/>
                  <a:gd name="connsiteX108" fmla="*/ 1229534 w 1402661"/>
                  <a:gd name="connsiteY108" fmla="*/ 205413 h 781444"/>
                  <a:gd name="connsiteX109" fmla="*/ 1218770 w 1402661"/>
                  <a:gd name="connsiteY109" fmla="*/ 219830 h 781444"/>
                  <a:gd name="connsiteX110" fmla="*/ 1194921 w 1402661"/>
                  <a:gd name="connsiteY110" fmla="*/ 223152 h 781444"/>
                  <a:gd name="connsiteX111" fmla="*/ 1175190 w 1402661"/>
                  <a:gd name="connsiteY111" fmla="*/ 229331 h 781444"/>
                  <a:gd name="connsiteX112" fmla="*/ 1161903 w 1402661"/>
                  <a:gd name="connsiteY112" fmla="*/ 236705 h 781444"/>
                  <a:gd name="connsiteX113" fmla="*/ 1116729 w 1402661"/>
                  <a:gd name="connsiteY113" fmla="*/ 249526 h 781444"/>
                  <a:gd name="connsiteX114" fmla="*/ 1097794 w 1402661"/>
                  <a:gd name="connsiteY114" fmla="*/ 278425 h 781444"/>
                  <a:gd name="connsiteX115" fmla="*/ 1084640 w 1402661"/>
                  <a:gd name="connsiteY115" fmla="*/ 279952 h 781444"/>
                  <a:gd name="connsiteX116" fmla="*/ 1060591 w 1402661"/>
                  <a:gd name="connsiteY116" fmla="*/ 283740 h 781444"/>
                  <a:gd name="connsiteX117" fmla="*/ 1051091 w 1402661"/>
                  <a:gd name="connsiteY117" fmla="*/ 307922 h 781444"/>
                  <a:gd name="connsiteX118" fmla="*/ 1006514 w 1402661"/>
                  <a:gd name="connsiteY118" fmla="*/ 306195 h 781444"/>
                  <a:gd name="connsiteX119" fmla="*/ 1002926 w 1402661"/>
                  <a:gd name="connsiteY119" fmla="*/ 272047 h 781444"/>
                  <a:gd name="connsiteX120" fmla="*/ 997546 w 1402661"/>
                  <a:gd name="connsiteY120" fmla="*/ 234180 h 781444"/>
                  <a:gd name="connsiteX121" fmla="*/ 1016080 w 1402661"/>
                  <a:gd name="connsiteY121" fmla="*/ 202491 h 781444"/>
                  <a:gd name="connsiteX122" fmla="*/ 1015948 w 1402661"/>
                  <a:gd name="connsiteY122" fmla="*/ 179903 h 781444"/>
                  <a:gd name="connsiteX123" fmla="*/ 1007045 w 1402661"/>
                  <a:gd name="connsiteY123" fmla="*/ 192061 h 781444"/>
                  <a:gd name="connsiteX124" fmla="*/ 1001531 w 1402661"/>
                  <a:gd name="connsiteY124" fmla="*/ 164622 h 781444"/>
                  <a:gd name="connsiteX125" fmla="*/ 992497 w 1402661"/>
                  <a:gd name="connsiteY125" fmla="*/ 162032 h 781444"/>
                  <a:gd name="connsiteX126" fmla="*/ 989572 w 1402661"/>
                  <a:gd name="connsiteY126" fmla="*/ 159973 h 781444"/>
                  <a:gd name="connsiteX127" fmla="*/ 974892 w 1402661"/>
                  <a:gd name="connsiteY127" fmla="*/ 194851 h 781444"/>
                  <a:gd name="connsiteX128" fmla="*/ 953158 w 1402661"/>
                  <a:gd name="connsiteY128" fmla="*/ 215809 h 781444"/>
                  <a:gd name="connsiteX129" fmla="*/ 942707 w 1402661"/>
                  <a:gd name="connsiteY129" fmla="*/ 270788 h 781444"/>
                  <a:gd name="connsiteX130" fmla="*/ 923079 w 1402661"/>
                  <a:gd name="connsiteY130" fmla="*/ 275967 h 781444"/>
                  <a:gd name="connsiteX131" fmla="*/ 915058 w 1402661"/>
                  <a:gd name="connsiteY131" fmla="*/ 255914 h 781444"/>
                  <a:gd name="connsiteX132" fmla="*/ 905031 w 1402661"/>
                  <a:gd name="connsiteY132" fmla="*/ 237867 h 781444"/>
                  <a:gd name="connsiteX133" fmla="*/ 915058 w 1402661"/>
                  <a:gd name="connsiteY133" fmla="*/ 219820 h 781444"/>
                  <a:gd name="connsiteX134" fmla="*/ 927523 w 1402661"/>
                  <a:gd name="connsiteY134" fmla="*/ 192128 h 781444"/>
                  <a:gd name="connsiteX135" fmla="*/ 947142 w 1402661"/>
                  <a:gd name="connsiteY135" fmla="*/ 161667 h 781444"/>
                  <a:gd name="connsiteX136" fmla="*/ 959345 w 1402661"/>
                  <a:gd name="connsiteY136" fmla="*/ 125625 h 781444"/>
                  <a:gd name="connsiteX137" fmla="*/ 941076 w 1402661"/>
                  <a:gd name="connsiteY137" fmla="*/ 114134 h 781444"/>
                  <a:gd name="connsiteX138" fmla="*/ 920083 w 1402661"/>
                  <a:gd name="connsiteY138" fmla="*/ 121176 h 781444"/>
                  <a:gd name="connsiteX139" fmla="*/ 891782 w 1402661"/>
                  <a:gd name="connsiteY139" fmla="*/ 83906 h 781444"/>
                  <a:gd name="connsiteX140" fmla="*/ 882747 w 1402661"/>
                  <a:gd name="connsiteY140" fmla="*/ 120777 h 781444"/>
                  <a:gd name="connsiteX141" fmla="*/ 850792 w 1402661"/>
                  <a:gd name="connsiteY141" fmla="*/ 88822 h 781444"/>
                  <a:gd name="connsiteX142" fmla="*/ 820365 w 1402661"/>
                  <a:gd name="connsiteY142" fmla="*/ 87927 h 781444"/>
                  <a:gd name="connsiteX143" fmla="*/ 856905 w 1402661"/>
                  <a:gd name="connsiteY143" fmla="*/ 31325 h 781444"/>
                  <a:gd name="connsiteX144" fmla="*/ 834847 w 1402661"/>
                  <a:gd name="connsiteY144" fmla="*/ 39346 h 781444"/>
                  <a:gd name="connsiteX145" fmla="*/ 811596 w 1402661"/>
                  <a:gd name="connsiteY145" fmla="*/ 32951 h 781444"/>
                  <a:gd name="connsiteX146" fmla="*/ 741574 w 1402661"/>
                  <a:gd name="connsiteY146" fmla="*/ 26772 h 781444"/>
                  <a:gd name="connsiteX147" fmla="*/ 723039 w 1402661"/>
                  <a:gd name="connsiteY147" fmla="*/ 0 h 781444"/>
                  <a:gd name="connsiteX148" fmla="*/ 718920 w 1402661"/>
                  <a:gd name="connsiteY14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4655 w 1402661"/>
                  <a:gd name="connsiteY81" fmla="*/ 428367 h 781444"/>
                  <a:gd name="connsiteX82" fmla="*/ 1182299 w 1402661"/>
                  <a:gd name="connsiteY82" fmla="*/ 372762 h 781444"/>
                  <a:gd name="connsiteX83" fmla="*/ 1209072 w 1402661"/>
                  <a:gd name="connsiteY83" fmla="*/ 399535 h 781444"/>
                  <a:gd name="connsiteX84" fmla="*/ 1217309 w 1402661"/>
                  <a:gd name="connsiteY84" fmla="*/ 378940 h 781444"/>
                  <a:gd name="connsiteX85" fmla="*/ 1207012 w 1402661"/>
                  <a:gd name="connsiteY85" fmla="*/ 335691 h 781444"/>
                  <a:gd name="connsiteX86" fmla="*/ 1227607 w 1402661"/>
                  <a:gd name="connsiteY86" fmla="*/ 360405 h 781444"/>
                  <a:gd name="connsiteX87" fmla="*/ 1244082 w 1402661"/>
                  <a:gd name="connsiteY87" fmla="*/ 306859 h 781444"/>
                  <a:gd name="connsiteX88" fmla="*/ 1244082 w 1402661"/>
                  <a:gd name="connsiteY88" fmla="*/ 306859 h 781444"/>
                  <a:gd name="connsiteX89" fmla="*/ 1270855 w 1402661"/>
                  <a:gd name="connsiteY89" fmla="*/ 288324 h 781444"/>
                  <a:gd name="connsiteX90" fmla="*/ 1301747 w 1402661"/>
                  <a:gd name="connsiteY90" fmla="*/ 288324 h 781444"/>
                  <a:gd name="connsiteX91" fmla="*/ 1328520 w 1402661"/>
                  <a:gd name="connsiteY91" fmla="*/ 282145 h 781444"/>
                  <a:gd name="connsiteX92" fmla="*/ 1349115 w 1402661"/>
                  <a:gd name="connsiteY92" fmla="*/ 267729 h 781444"/>
                  <a:gd name="connsiteX93" fmla="*/ 1328520 w 1402661"/>
                  <a:gd name="connsiteY93" fmla="*/ 265670 h 781444"/>
                  <a:gd name="connsiteX94" fmla="*/ 1320282 w 1402661"/>
                  <a:gd name="connsiteY94" fmla="*/ 253313 h 781444"/>
                  <a:gd name="connsiteX95" fmla="*/ 1324401 w 1402661"/>
                  <a:gd name="connsiteY95" fmla="*/ 230659 h 781444"/>
                  <a:gd name="connsiteX96" fmla="*/ 1349115 w 1402661"/>
                  <a:gd name="connsiteY96" fmla="*/ 203886 h 781444"/>
                  <a:gd name="connsiteX97" fmla="*/ 1394423 w 1402661"/>
                  <a:gd name="connsiteY97" fmla="*/ 181232 h 781444"/>
                  <a:gd name="connsiteX98" fmla="*/ 1402661 w 1402661"/>
                  <a:gd name="connsiteY98" fmla="*/ 170935 h 781444"/>
                  <a:gd name="connsiteX99" fmla="*/ 1392363 w 1402661"/>
                  <a:gd name="connsiteY99" fmla="*/ 144162 h 781444"/>
                  <a:gd name="connsiteX100" fmla="*/ 1396482 w 1402661"/>
                  <a:gd name="connsiteY100" fmla="*/ 113270 h 781444"/>
                  <a:gd name="connsiteX101" fmla="*/ 1390304 w 1402661"/>
                  <a:gd name="connsiteY101" fmla="*/ 96794 h 781444"/>
                  <a:gd name="connsiteX102" fmla="*/ 1382066 w 1402661"/>
                  <a:gd name="connsiteY102" fmla="*/ 80318 h 781444"/>
                  <a:gd name="connsiteX103" fmla="*/ 1355293 w 1402661"/>
                  <a:gd name="connsiteY103" fmla="*/ 88556 h 781444"/>
                  <a:gd name="connsiteX104" fmla="*/ 1351763 w 1402661"/>
                  <a:gd name="connsiteY104" fmla="*/ 113858 h 781444"/>
                  <a:gd name="connsiteX105" fmla="*/ 1343525 w 1402661"/>
                  <a:gd name="connsiteY105" fmla="*/ 134943 h 781444"/>
                  <a:gd name="connsiteX106" fmla="*/ 1308906 w 1402661"/>
                  <a:gd name="connsiteY106" fmla="*/ 170052 h 781444"/>
                  <a:gd name="connsiteX107" fmla="*/ 1258499 w 1402661"/>
                  <a:gd name="connsiteY107" fmla="*/ 166816 h 781444"/>
                  <a:gd name="connsiteX108" fmla="*/ 1217309 w 1402661"/>
                  <a:gd name="connsiteY108" fmla="*/ 168875 h 781444"/>
                  <a:gd name="connsiteX109" fmla="*/ 1229534 w 1402661"/>
                  <a:gd name="connsiteY109" fmla="*/ 205413 h 781444"/>
                  <a:gd name="connsiteX110" fmla="*/ 1218770 w 1402661"/>
                  <a:gd name="connsiteY110" fmla="*/ 219830 h 781444"/>
                  <a:gd name="connsiteX111" fmla="*/ 1194921 w 1402661"/>
                  <a:gd name="connsiteY111" fmla="*/ 223152 h 781444"/>
                  <a:gd name="connsiteX112" fmla="*/ 1175190 w 1402661"/>
                  <a:gd name="connsiteY112" fmla="*/ 229331 h 781444"/>
                  <a:gd name="connsiteX113" fmla="*/ 1161903 w 1402661"/>
                  <a:gd name="connsiteY113" fmla="*/ 236705 h 781444"/>
                  <a:gd name="connsiteX114" fmla="*/ 1116729 w 1402661"/>
                  <a:gd name="connsiteY114" fmla="*/ 249526 h 781444"/>
                  <a:gd name="connsiteX115" fmla="*/ 1097794 w 1402661"/>
                  <a:gd name="connsiteY115" fmla="*/ 278425 h 781444"/>
                  <a:gd name="connsiteX116" fmla="*/ 1084640 w 1402661"/>
                  <a:gd name="connsiteY116" fmla="*/ 279952 h 781444"/>
                  <a:gd name="connsiteX117" fmla="*/ 1060591 w 1402661"/>
                  <a:gd name="connsiteY117" fmla="*/ 283740 h 781444"/>
                  <a:gd name="connsiteX118" fmla="*/ 1051091 w 1402661"/>
                  <a:gd name="connsiteY118" fmla="*/ 307922 h 781444"/>
                  <a:gd name="connsiteX119" fmla="*/ 1006514 w 1402661"/>
                  <a:gd name="connsiteY119" fmla="*/ 306195 h 781444"/>
                  <a:gd name="connsiteX120" fmla="*/ 1002926 w 1402661"/>
                  <a:gd name="connsiteY120" fmla="*/ 272047 h 781444"/>
                  <a:gd name="connsiteX121" fmla="*/ 997546 w 1402661"/>
                  <a:gd name="connsiteY121" fmla="*/ 234180 h 781444"/>
                  <a:gd name="connsiteX122" fmla="*/ 1016080 w 1402661"/>
                  <a:gd name="connsiteY122" fmla="*/ 202491 h 781444"/>
                  <a:gd name="connsiteX123" fmla="*/ 1015948 w 1402661"/>
                  <a:gd name="connsiteY123" fmla="*/ 179903 h 781444"/>
                  <a:gd name="connsiteX124" fmla="*/ 1007045 w 1402661"/>
                  <a:gd name="connsiteY124" fmla="*/ 192061 h 781444"/>
                  <a:gd name="connsiteX125" fmla="*/ 1001531 w 1402661"/>
                  <a:gd name="connsiteY125" fmla="*/ 164622 h 781444"/>
                  <a:gd name="connsiteX126" fmla="*/ 992497 w 1402661"/>
                  <a:gd name="connsiteY126" fmla="*/ 162032 h 781444"/>
                  <a:gd name="connsiteX127" fmla="*/ 989572 w 1402661"/>
                  <a:gd name="connsiteY127" fmla="*/ 159973 h 781444"/>
                  <a:gd name="connsiteX128" fmla="*/ 974892 w 1402661"/>
                  <a:gd name="connsiteY128" fmla="*/ 194851 h 781444"/>
                  <a:gd name="connsiteX129" fmla="*/ 953158 w 1402661"/>
                  <a:gd name="connsiteY129" fmla="*/ 215809 h 781444"/>
                  <a:gd name="connsiteX130" fmla="*/ 942707 w 1402661"/>
                  <a:gd name="connsiteY130" fmla="*/ 270788 h 781444"/>
                  <a:gd name="connsiteX131" fmla="*/ 923079 w 1402661"/>
                  <a:gd name="connsiteY131" fmla="*/ 275967 h 781444"/>
                  <a:gd name="connsiteX132" fmla="*/ 915058 w 1402661"/>
                  <a:gd name="connsiteY132" fmla="*/ 255914 h 781444"/>
                  <a:gd name="connsiteX133" fmla="*/ 905031 w 1402661"/>
                  <a:gd name="connsiteY133" fmla="*/ 237867 h 781444"/>
                  <a:gd name="connsiteX134" fmla="*/ 915058 w 1402661"/>
                  <a:gd name="connsiteY134" fmla="*/ 219820 h 781444"/>
                  <a:gd name="connsiteX135" fmla="*/ 927523 w 1402661"/>
                  <a:gd name="connsiteY135" fmla="*/ 192128 h 781444"/>
                  <a:gd name="connsiteX136" fmla="*/ 947142 w 1402661"/>
                  <a:gd name="connsiteY136" fmla="*/ 161667 h 781444"/>
                  <a:gd name="connsiteX137" fmla="*/ 959345 w 1402661"/>
                  <a:gd name="connsiteY137" fmla="*/ 125625 h 781444"/>
                  <a:gd name="connsiteX138" fmla="*/ 941076 w 1402661"/>
                  <a:gd name="connsiteY138" fmla="*/ 114134 h 781444"/>
                  <a:gd name="connsiteX139" fmla="*/ 920083 w 1402661"/>
                  <a:gd name="connsiteY139" fmla="*/ 121176 h 781444"/>
                  <a:gd name="connsiteX140" fmla="*/ 891782 w 1402661"/>
                  <a:gd name="connsiteY140" fmla="*/ 83906 h 781444"/>
                  <a:gd name="connsiteX141" fmla="*/ 882747 w 1402661"/>
                  <a:gd name="connsiteY141" fmla="*/ 120777 h 781444"/>
                  <a:gd name="connsiteX142" fmla="*/ 850792 w 1402661"/>
                  <a:gd name="connsiteY142" fmla="*/ 88822 h 781444"/>
                  <a:gd name="connsiteX143" fmla="*/ 820365 w 1402661"/>
                  <a:gd name="connsiteY143" fmla="*/ 87927 h 781444"/>
                  <a:gd name="connsiteX144" fmla="*/ 856905 w 1402661"/>
                  <a:gd name="connsiteY144" fmla="*/ 31325 h 781444"/>
                  <a:gd name="connsiteX145" fmla="*/ 834847 w 1402661"/>
                  <a:gd name="connsiteY145" fmla="*/ 39346 h 781444"/>
                  <a:gd name="connsiteX146" fmla="*/ 811596 w 1402661"/>
                  <a:gd name="connsiteY146" fmla="*/ 32951 h 781444"/>
                  <a:gd name="connsiteX147" fmla="*/ 741574 w 1402661"/>
                  <a:gd name="connsiteY147" fmla="*/ 26772 h 781444"/>
                  <a:gd name="connsiteX148" fmla="*/ 723039 w 1402661"/>
                  <a:gd name="connsiteY148" fmla="*/ 0 h 781444"/>
                  <a:gd name="connsiteX149" fmla="*/ 718920 w 1402661"/>
                  <a:gd name="connsiteY14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207012 w 1402661"/>
                  <a:gd name="connsiteY80" fmla="*/ 467497 h 781444"/>
                  <a:gd name="connsiteX81" fmla="*/ 1193789 w 1402661"/>
                  <a:gd name="connsiteY81" fmla="*/ 450424 h 781444"/>
                  <a:gd name="connsiteX82" fmla="*/ 1194655 w 1402661"/>
                  <a:gd name="connsiteY82" fmla="*/ 428367 h 781444"/>
                  <a:gd name="connsiteX83" fmla="*/ 1182299 w 1402661"/>
                  <a:gd name="connsiteY83" fmla="*/ 372762 h 781444"/>
                  <a:gd name="connsiteX84" fmla="*/ 1209072 w 1402661"/>
                  <a:gd name="connsiteY84" fmla="*/ 399535 h 781444"/>
                  <a:gd name="connsiteX85" fmla="*/ 1217309 w 1402661"/>
                  <a:gd name="connsiteY85" fmla="*/ 378940 h 781444"/>
                  <a:gd name="connsiteX86" fmla="*/ 1207012 w 1402661"/>
                  <a:gd name="connsiteY86" fmla="*/ 335691 h 781444"/>
                  <a:gd name="connsiteX87" fmla="*/ 1227607 w 1402661"/>
                  <a:gd name="connsiteY87" fmla="*/ 360405 h 781444"/>
                  <a:gd name="connsiteX88" fmla="*/ 1244082 w 1402661"/>
                  <a:gd name="connsiteY88" fmla="*/ 306859 h 781444"/>
                  <a:gd name="connsiteX89" fmla="*/ 1244082 w 1402661"/>
                  <a:gd name="connsiteY89" fmla="*/ 306859 h 781444"/>
                  <a:gd name="connsiteX90" fmla="*/ 1270855 w 1402661"/>
                  <a:gd name="connsiteY90" fmla="*/ 288324 h 781444"/>
                  <a:gd name="connsiteX91" fmla="*/ 1301747 w 1402661"/>
                  <a:gd name="connsiteY91" fmla="*/ 288324 h 781444"/>
                  <a:gd name="connsiteX92" fmla="*/ 1328520 w 1402661"/>
                  <a:gd name="connsiteY92" fmla="*/ 282145 h 781444"/>
                  <a:gd name="connsiteX93" fmla="*/ 1349115 w 1402661"/>
                  <a:gd name="connsiteY93" fmla="*/ 267729 h 781444"/>
                  <a:gd name="connsiteX94" fmla="*/ 1328520 w 1402661"/>
                  <a:gd name="connsiteY94" fmla="*/ 265670 h 781444"/>
                  <a:gd name="connsiteX95" fmla="*/ 1320282 w 1402661"/>
                  <a:gd name="connsiteY95" fmla="*/ 253313 h 781444"/>
                  <a:gd name="connsiteX96" fmla="*/ 1324401 w 1402661"/>
                  <a:gd name="connsiteY96" fmla="*/ 230659 h 781444"/>
                  <a:gd name="connsiteX97" fmla="*/ 1349115 w 1402661"/>
                  <a:gd name="connsiteY97" fmla="*/ 203886 h 781444"/>
                  <a:gd name="connsiteX98" fmla="*/ 1394423 w 1402661"/>
                  <a:gd name="connsiteY98" fmla="*/ 181232 h 781444"/>
                  <a:gd name="connsiteX99" fmla="*/ 1402661 w 1402661"/>
                  <a:gd name="connsiteY99" fmla="*/ 170935 h 781444"/>
                  <a:gd name="connsiteX100" fmla="*/ 1392363 w 1402661"/>
                  <a:gd name="connsiteY100" fmla="*/ 144162 h 781444"/>
                  <a:gd name="connsiteX101" fmla="*/ 1396482 w 1402661"/>
                  <a:gd name="connsiteY101" fmla="*/ 113270 h 781444"/>
                  <a:gd name="connsiteX102" fmla="*/ 1390304 w 1402661"/>
                  <a:gd name="connsiteY102" fmla="*/ 96794 h 781444"/>
                  <a:gd name="connsiteX103" fmla="*/ 1382066 w 1402661"/>
                  <a:gd name="connsiteY103" fmla="*/ 80318 h 781444"/>
                  <a:gd name="connsiteX104" fmla="*/ 1355293 w 1402661"/>
                  <a:gd name="connsiteY104" fmla="*/ 88556 h 781444"/>
                  <a:gd name="connsiteX105" fmla="*/ 1351763 w 1402661"/>
                  <a:gd name="connsiteY105" fmla="*/ 113858 h 781444"/>
                  <a:gd name="connsiteX106" fmla="*/ 1343525 w 1402661"/>
                  <a:gd name="connsiteY106" fmla="*/ 134943 h 781444"/>
                  <a:gd name="connsiteX107" fmla="*/ 1308906 w 1402661"/>
                  <a:gd name="connsiteY107" fmla="*/ 170052 h 781444"/>
                  <a:gd name="connsiteX108" fmla="*/ 1258499 w 1402661"/>
                  <a:gd name="connsiteY108" fmla="*/ 166816 h 781444"/>
                  <a:gd name="connsiteX109" fmla="*/ 1217309 w 1402661"/>
                  <a:gd name="connsiteY109" fmla="*/ 168875 h 781444"/>
                  <a:gd name="connsiteX110" fmla="*/ 1229534 w 1402661"/>
                  <a:gd name="connsiteY110" fmla="*/ 205413 h 781444"/>
                  <a:gd name="connsiteX111" fmla="*/ 1218770 w 1402661"/>
                  <a:gd name="connsiteY111" fmla="*/ 219830 h 781444"/>
                  <a:gd name="connsiteX112" fmla="*/ 1194921 w 1402661"/>
                  <a:gd name="connsiteY112" fmla="*/ 223152 h 781444"/>
                  <a:gd name="connsiteX113" fmla="*/ 1175190 w 1402661"/>
                  <a:gd name="connsiteY113" fmla="*/ 229331 h 781444"/>
                  <a:gd name="connsiteX114" fmla="*/ 1161903 w 1402661"/>
                  <a:gd name="connsiteY114" fmla="*/ 236705 h 781444"/>
                  <a:gd name="connsiteX115" fmla="*/ 1116729 w 1402661"/>
                  <a:gd name="connsiteY115" fmla="*/ 249526 h 781444"/>
                  <a:gd name="connsiteX116" fmla="*/ 1097794 w 1402661"/>
                  <a:gd name="connsiteY116" fmla="*/ 278425 h 781444"/>
                  <a:gd name="connsiteX117" fmla="*/ 1084640 w 1402661"/>
                  <a:gd name="connsiteY117" fmla="*/ 279952 h 781444"/>
                  <a:gd name="connsiteX118" fmla="*/ 1060591 w 1402661"/>
                  <a:gd name="connsiteY118" fmla="*/ 283740 h 781444"/>
                  <a:gd name="connsiteX119" fmla="*/ 1051091 w 1402661"/>
                  <a:gd name="connsiteY119" fmla="*/ 307922 h 781444"/>
                  <a:gd name="connsiteX120" fmla="*/ 1006514 w 1402661"/>
                  <a:gd name="connsiteY120" fmla="*/ 306195 h 781444"/>
                  <a:gd name="connsiteX121" fmla="*/ 1002926 w 1402661"/>
                  <a:gd name="connsiteY121" fmla="*/ 272047 h 781444"/>
                  <a:gd name="connsiteX122" fmla="*/ 997546 w 1402661"/>
                  <a:gd name="connsiteY122" fmla="*/ 234180 h 781444"/>
                  <a:gd name="connsiteX123" fmla="*/ 1016080 w 1402661"/>
                  <a:gd name="connsiteY123" fmla="*/ 202491 h 781444"/>
                  <a:gd name="connsiteX124" fmla="*/ 1015948 w 1402661"/>
                  <a:gd name="connsiteY124" fmla="*/ 179903 h 781444"/>
                  <a:gd name="connsiteX125" fmla="*/ 1007045 w 1402661"/>
                  <a:gd name="connsiteY125" fmla="*/ 192061 h 781444"/>
                  <a:gd name="connsiteX126" fmla="*/ 1001531 w 1402661"/>
                  <a:gd name="connsiteY126" fmla="*/ 164622 h 781444"/>
                  <a:gd name="connsiteX127" fmla="*/ 992497 w 1402661"/>
                  <a:gd name="connsiteY127" fmla="*/ 162032 h 781444"/>
                  <a:gd name="connsiteX128" fmla="*/ 989572 w 1402661"/>
                  <a:gd name="connsiteY128" fmla="*/ 159973 h 781444"/>
                  <a:gd name="connsiteX129" fmla="*/ 974892 w 1402661"/>
                  <a:gd name="connsiteY129" fmla="*/ 194851 h 781444"/>
                  <a:gd name="connsiteX130" fmla="*/ 953158 w 1402661"/>
                  <a:gd name="connsiteY130" fmla="*/ 215809 h 781444"/>
                  <a:gd name="connsiteX131" fmla="*/ 942707 w 1402661"/>
                  <a:gd name="connsiteY131" fmla="*/ 270788 h 781444"/>
                  <a:gd name="connsiteX132" fmla="*/ 923079 w 1402661"/>
                  <a:gd name="connsiteY132" fmla="*/ 275967 h 781444"/>
                  <a:gd name="connsiteX133" fmla="*/ 915058 w 1402661"/>
                  <a:gd name="connsiteY133" fmla="*/ 255914 h 781444"/>
                  <a:gd name="connsiteX134" fmla="*/ 905031 w 1402661"/>
                  <a:gd name="connsiteY134" fmla="*/ 237867 h 781444"/>
                  <a:gd name="connsiteX135" fmla="*/ 915058 w 1402661"/>
                  <a:gd name="connsiteY135" fmla="*/ 219820 h 781444"/>
                  <a:gd name="connsiteX136" fmla="*/ 927523 w 1402661"/>
                  <a:gd name="connsiteY136" fmla="*/ 192128 h 781444"/>
                  <a:gd name="connsiteX137" fmla="*/ 947142 w 1402661"/>
                  <a:gd name="connsiteY137" fmla="*/ 161667 h 781444"/>
                  <a:gd name="connsiteX138" fmla="*/ 959345 w 1402661"/>
                  <a:gd name="connsiteY138" fmla="*/ 125625 h 781444"/>
                  <a:gd name="connsiteX139" fmla="*/ 941076 w 1402661"/>
                  <a:gd name="connsiteY139" fmla="*/ 114134 h 781444"/>
                  <a:gd name="connsiteX140" fmla="*/ 920083 w 1402661"/>
                  <a:gd name="connsiteY140" fmla="*/ 121176 h 781444"/>
                  <a:gd name="connsiteX141" fmla="*/ 891782 w 1402661"/>
                  <a:gd name="connsiteY141" fmla="*/ 83906 h 781444"/>
                  <a:gd name="connsiteX142" fmla="*/ 882747 w 1402661"/>
                  <a:gd name="connsiteY142" fmla="*/ 120777 h 781444"/>
                  <a:gd name="connsiteX143" fmla="*/ 850792 w 1402661"/>
                  <a:gd name="connsiteY143" fmla="*/ 88822 h 781444"/>
                  <a:gd name="connsiteX144" fmla="*/ 820365 w 1402661"/>
                  <a:gd name="connsiteY144" fmla="*/ 87927 h 781444"/>
                  <a:gd name="connsiteX145" fmla="*/ 856905 w 1402661"/>
                  <a:gd name="connsiteY145" fmla="*/ 31325 h 781444"/>
                  <a:gd name="connsiteX146" fmla="*/ 834847 w 1402661"/>
                  <a:gd name="connsiteY146" fmla="*/ 39346 h 781444"/>
                  <a:gd name="connsiteX147" fmla="*/ 811596 w 1402661"/>
                  <a:gd name="connsiteY147" fmla="*/ 32951 h 781444"/>
                  <a:gd name="connsiteX148" fmla="*/ 741574 w 1402661"/>
                  <a:gd name="connsiteY148" fmla="*/ 26772 h 781444"/>
                  <a:gd name="connsiteX149" fmla="*/ 723039 w 1402661"/>
                  <a:gd name="connsiteY149" fmla="*/ 0 h 781444"/>
                  <a:gd name="connsiteX150" fmla="*/ 718920 w 1402661"/>
                  <a:gd name="connsiteY15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209072 w 1402661"/>
                  <a:gd name="connsiteY85" fmla="*/ 399535 h 781444"/>
                  <a:gd name="connsiteX86" fmla="*/ 1217309 w 1402661"/>
                  <a:gd name="connsiteY86" fmla="*/ 378940 h 781444"/>
                  <a:gd name="connsiteX87" fmla="*/ 1207012 w 1402661"/>
                  <a:gd name="connsiteY87" fmla="*/ 335691 h 781444"/>
                  <a:gd name="connsiteX88" fmla="*/ 1227607 w 1402661"/>
                  <a:gd name="connsiteY88" fmla="*/ 360405 h 781444"/>
                  <a:gd name="connsiteX89" fmla="*/ 1244082 w 1402661"/>
                  <a:gd name="connsiteY89" fmla="*/ 306859 h 781444"/>
                  <a:gd name="connsiteX90" fmla="*/ 1244082 w 1402661"/>
                  <a:gd name="connsiteY90" fmla="*/ 306859 h 781444"/>
                  <a:gd name="connsiteX91" fmla="*/ 1270855 w 1402661"/>
                  <a:gd name="connsiteY91" fmla="*/ 288324 h 781444"/>
                  <a:gd name="connsiteX92" fmla="*/ 1301747 w 1402661"/>
                  <a:gd name="connsiteY92" fmla="*/ 288324 h 781444"/>
                  <a:gd name="connsiteX93" fmla="*/ 1328520 w 1402661"/>
                  <a:gd name="connsiteY93" fmla="*/ 282145 h 781444"/>
                  <a:gd name="connsiteX94" fmla="*/ 1349115 w 1402661"/>
                  <a:gd name="connsiteY94" fmla="*/ 267729 h 781444"/>
                  <a:gd name="connsiteX95" fmla="*/ 1328520 w 1402661"/>
                  <a:gd name="connsiteY95" fmla="*/ 265670 h 781444"/>
                  <a:gd name="connsiteX96" fmla="*/ 1320282 w 1402661"/>
                  <a:gd name="connsiteY96" fmla="*/ 253313 h 781444"/>
                  <a:gd name="connsiteX97" fmla="*/ 1324401 w 1402661"/>
                  <a:gd name="connsiteY97" fmla="*/ 230659 h 781444"/>
                  <a:gd name="connsiteX98" fmla="*/ 1349115 w 1402661"/>
                  <a:gd name="connsiteY98" fmla="*/ 203886 h 781444"/>
                  <a:gd name="connsiteX99" fmla="*/ 1394423 w 1402661"/>
                  <a:gd name="connsiteY99" fmla="*/ 181232 h 781444"/>
                  <a:gd name="connsiteX100" fmla="*/ 1402661 w 1402661"/>
                  <a:gd name="connsiteY100" fmla="*/ 170935 h 781444"/>
                  <a:gd name="connsiteX101" fmla="*/ 1392363 w 1402661"/>
                  <a:gd name="connsiteY101" fmla="*/ 144162 h 781444"/>
                  <a:gd name="connsiteX102" fmla="*/ 1396482 w 1402661"/>
                  <a:gd name="connsiteY102" fmla="*/ 113270 h 781444"/>
                  <a:gd name="connsiteX103" fmla="*/ 1390304 w 1402661"/>
                  <a:gd name="connsiteY103" fmla="*/ 96794 h 781444"/>
                  <a:gd name="connsiteX104" fmla="*/ 1382066 w 1402661"/>
                  <a:gd name="connsiteY104" fmla="*/ 80318 h 781444"/>
                  <a:gd name="connsiteX105" fmla="*/ 1355293 w 1402661"/>
                  <a:gd name="connsiteY105" fmla="*/ 88556 h 781444"/>
                  <a:gd name="connsiteX106" fmla="*/ 1351763 w 1402661"/>
                  <a:gd name="connsiteY106" fmla="*/ 113858 h 781444"/>
                  <a:gd name="connsiteX107" fmla="*/ 1343525 w 1402661"/>
                  <a:gd name="connsiteY107" fmla="*/ 134943 h 781444"/>
                  <a:gd name="connsiteX108" fmla="*/ 1308906 w 1402661"/>
                  <a:gd name="connsiteY108" fmla="*/ 170052 h 781444"/>
                  <a:gd name="connsiteX109" fmla="*/ 1258499 w 1402661"/>
                  <a:gd name="connsiteY109" fmla="*/ 166816 h 781444"/>
                  <a:gd name="connsiteX110" fmla="*/ 1217309 w 1402661"/>
                  <a:gd name="connsiteY110" fmla="*/ 168875 h 781444"/>
                  <a:gd name="connsiteX111" fmla="*/ 1229534 w 1402661"/>
                  <a:gd name="connsiteY111" fmla="*/ 205413 h 781444"/>
                  <a:gd name="connsiteX112" fmla="*/ 1218770 w 1402661"/>
                  <a:gd name="connsiteY112" fmla="*/ 219830 h 781444"/>
                  <a:gd name="connsiteX113" fmla="*/ 1194921 w 1402661"/>
                  <a:gd name="connsiteY113" fmla="*/ 223152 h 781444"/>
                  <a:gd name="connsiteX114" fmla="*/ 1175190 w 1402661"/>
                  <a:gd name="connsiteY114" fmla="*/ 229331 h 781444"/>
                  <a:gd name="connsiteX115" fmla="*/ 1161903 w 1402661"/>
                  <a:gd name="connsiteY115" fmla="*/ 236705 h 781444"/>
                  <a:gd name="connsiteX116" fmla="*/ 1116729 w 1402661"/>
                  <a:gd name="connsiteY116" fmla="*/ 249526 h 781444"/>
                  <a:gd name="connsiteX117" fmla="*/ 1097794 w 1402661"/>
                  <a:gd name="connsiteY117" fmla="*/ 278425 h 781444"/>
                  <a:gd name="connsiteX118" fmla="*/ 1084640 w 1402661"/>
                  <a:gd name="connsiteY118" fmla="*/ 279952 h 781444"/>
                  <a:gd name="connsiteX119" fmla="*/ 1060591 w 1402661"/>
                  <a:gd name="connsiteY119" fmla="*/ 283740 h 781444"/>
                  <a:gd name="connsiteX120" fmla="*/ 1051091 w 1402661"/>
                  <a:gd name="connsiteY120" fmla="*/ 307922 h 781444"/>
                  <a:gd name="connsiteX121" fmla="*/ 1006514 w 1402661"/>
                  <a:gd name="connsiteY121" fmla="*/ 306195 h 781444"/>
                  <a:gd name="connsiteX122" fmla="*/ 1002926 w 1402661"/>
                  <a:gd name="connsiteY122" fmla="*/ 272047 h 781444"/>
                  <a:gd name="connsiteX123" fmla="*/ 997546 w 1402661"/>
                  <a:gd name="connsiteY123" fmla="*/ 234180 h 781444"/>
                  <a:gd name="connsiteX124" fmla="*/ 1016080 w 1402661"/>
                  <a:gd name="connsiteY124" fmla="*/ 202491 h 781444"/>
                  <a:gd name="connsiteX125" fmla="*/ 1015948 w 1402661"/>
                  <a:gd name="connsiteY125" fmla="*/ 179903 h 781444"/>
                  <a:gd name="connsiteX126" fmla="*/ 1007045 w 1402661"/>
                  <a:gd name="connsiteY126" fmla="*/ 192061 h 781444"/>
                  <a:gd name="connsiteX127" fmla="*/ 1001531 w 1402661"/>
                  <a:gd name="connsiteY127" fmla="*/ 164622 h 781444"/>
                  <a:gd name="connsiteX128" fmla="*/ 992497 w 1402661"/>
                  <a:gd name="connsiteY128" fmla="*/ 162032 h 781444"/>
                  <a:gd name="connsiteX129" fmla="*/ 989572 w 1402661"/>
                  <a:gd name="connsiteY129" fmla="*/ 159973 h 781444"/>
                  <a:gd name="connsiteX130" fmla="*/ 974892 w 1402661"/>
                  <a:gd name="connsiteY130" fmla="*/ 194851 h 781444"/>
                  <a:gd name="connsiteX131" fmla="*/ 953158 w 1402661"/>
                  <a:gd name="connsiteY131" fmla="*/ 215809 h 781444"/>
                  <a:gd name="connsiteX132" fmla="*/ 942707 w 1402661"/>
                  <a:gd name="connsiteY132" fmla="*/ 270788 h 781444"/>
                  <a:gd name="connsiteX133" fmla="*/ 923079 w 1402661"/>
                  <a:gd name="connsiteY133" fmla="*/ 275967 h 781444"/>
                  <a:gd name="connsiteX134" fmla="*/ 915058 w 1402661"/>
                  <a:gd name="connsiteY134" fmla="*/ 255914 h 781444"/>
                  <a:gd name="connsiteX135" fmla="*/ 905031 w 1402661"/>
                  <a:gd name="connsiteY135" fmla="*/ 237867 h 781444"/>
                  <a:gd name="connsiteX136" fmla="*/ 915058 w 1402661"/>
                  <a:gd name="connsiteY136" fmla="*/ 219820 h 781444"/>
                  <a:gd name="connsiteX137" fmla="*/ 927523 w 1402661"/>
                  <a:gd name="connsiteY137" fmla="*/ 192128 h 781444"/>
                  <a:gd name="connsiteX138" fmla="*/ 947142 w 1402661"/>
                  <a:gd name="connsiteY138" fmla="*/ 161667 h 781444"/>
                  <a:gd name="connsiteX139" fmla="*/ 959345 w 1402661"/>
                  <a:gd name="connsiteY139" fmla="*/ 125625 h 781444"/>
                  <a:gd name="connsiteX140" fmla="*/ 941076 w 1402661"/>
                  <a:gd name="connsiteY140" fmla="*/ 114134 h 781444"/>
                  <a:gd name="connsiteX141" fmla="*/ 920083 w 1402661"/>
                  <a:gd name="connsiteY141" fmla="*/ 121176 h 781444"/>
                  <a:gd name="connsiteX142" fmla="*/ 891782 w 1402661"/>
                  <a:gd name="connsiteY142" fmla="*/ 83906 h 781444"/>
                  <a:gd name="connsiteX143" fmla="*/ 882747 w 1402661"/>
                  <a:gd name="connsiteY143" fmla="*/ 120777 h 781444"/>
                  <a:gd name="connsiteX144" fmla="*/ 850792 w 1402661"/>
                  <a:gd name="connsiteY144" fmla="*/ 88822 h 781444"/>
                  <a:gd name="connsiteX145" fmla="*/ 820365 w 1402661"/>
                  <a:gd name="connsiteY145" fmla="*/ 87927 h 781444"/>
                  <a:gd name="connsiteX146" fmla="*/ 856905 w 1402661"/>
                  <a:gd name="connsiteY146" fmla="*/ 31325 h 781444"/>
                  <a:gd name="connsiteX147" fmla="*/ 834847 w 1402661"/>
                  <a:gd name="connsiteY147" fmla="*/ 39346 h 781444"/>
                  <a:gd name="connsiteX148" fmla="*/ 811596 w 1402661"/>
                  <a:gd name="connsiteY148" fmla="*/ 32951 h 781444"/>
                  <a:gd name="connsiteX149" fmla="*/ 741574 w 1402661"/>
                  <a:gd name="connsiteY149" fmla="*/ 26772 h 781444"/>
                  <a:gd name="connsiteX150" fmla="*/ 723039 w 1402661"/>
                  <a:gd name="connsiteY150" fmla="*/ 0 h 781444"/>
                  <a:gd name="connsiteX151" fmla="*/ 718920 w 1402661"/>
                  <a:gd name="connsiteY15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82299 w 1402661"/>
                  <a:gd name="connsiteY84" fmla="*/ 372762 h 781444"/>
                  <a:gd name="connsiteX85" fmla="*/ 1199805 w 1402661"/>
                  <a:gd name="connsiteY85" fmla="*/ 384250 h 781444"/>
                  <a:gd name="connsiteX86" fmla="*/ 1209072 w 1402661"/>
                  <a:gd name="connsiteY86" fmla="*/ 399535 h 781444"/>
                  <a:gd name="connsiteX87" fmla="*/ 1217309 w 1402661"/>
                  <a:gd name="connsiteY87" fmla="*/ 378940 h 781444"/>
                  <a:gd name="connsiteX88" fmla="*/ 1207012 w 1402661"/>
                  <a:gd name="connsiteY88" fmla="*/ 335691 h 781444"/>
                  <a:gd name="connsiteX89" fmla="*/ 1227607 w 1402661"/>
                  <a:gd name="connsiteY89" fmla="*/ 360405 h 781444"/>
                  <a:gd name="connsiteX90" fmla="*/ 1244082 w 1402661"/>
                  <a:gd name="connsiteY90" fmla="*/ 306859 h 781444"/>
                  <a:gd name="connsiteX91" fmla="*/ 1244082 w 1402661"/>
                  <a:gd name="connsiteY91" fmla="*/ 306859 h 781444"/>
                  <a:gd name="connsiteX92" fmla="*/ 1270855 w 1402661"/>
                  <a:gd name="connsiteY92" fmla="*/ 288324 h 781444"/>
                  <a:gd name="connsiteX93" fmla="*/ 1301747 w 1402661"/>
                  <a:gd name="connsiteY93" fmla="*/ 288324 h 781444"/>
                  <a:gd name="connsiteX94" fmla="*/ 1328520 w 1402661"/>
                  <a:gd name="connsiteY94" fmla="*/ 282145 h 781444"/>
                  <a:gd name="connsiteX95" fmla="*/ 1349115 w 1402661"/>
                  <a:gd name="connsiteY95" fmla="*/ 267729 h 781444"/>
                  <a:gd name="connsiteX96" fmla="*/ 1328520 w 1402661"/>
                  <a:gd name="connsiteY96" fmla="*/ 265670 h 781444"/>
                  <a:gd name="connsiteX97" fmla="*/ 1320282 w 1402661"/>
                  <a:gd name="connsiteY97" fmla="*/ 253313 h 781444"/>
                  <a:gd name="connsiteX98" fmla="*/ 1324401 w 1402661"/>
                  <a:gd name="connsiteY98" fmla="*/ 230659 h 781444"/>
                  <a:gd name="connsiteX99" fmla="*/ 1349115 w 1402661"/>
                  <a:gd name="connsiteY99" fmla="*/ 203886 h 781444"/>
                  <a:gd name="connsiteX100" fmla="*/ 1394423 w 1402661"/>
                  <a:gd name="connsiteY100" fmla="*/ 181232 h 781444"/>
                  <a:gd name="connsiteX101" fmla="*/ 1402661 w 1402661"/>
                  <a:gd name="connsiteY101" fmla="*/ 170935 h 781444"/>
                  <a:gd name="connsiteX102" fmla="*/ 1392363 w 1402661"/>
                  <a:gd name="connsiteY102" fmla="*/ 144162 h 781444"/>
                  <a:gd name="connsiteX103" fmla="*/ 1396482 w 1402661"/>
                  <a:gd name="connsiteY103" fmla="*/ 113270 h 781444"/>
                  <a:gd name="connsiteX104" fmla="*/ 1390304 w 1402661"/>
                  <a:gd name="connsiteY104" fmla="*/ 96794 h 781444"/>
                  <a:gd name="connsiteX105" fmla="*/ 1382066 w 1402661"/>
                  <a:gd name="connsiteY105" fmla="*/ 80318 h 781444"/>
                  <a:gd name="connsiteX106" fmla="*/ 1355293 w 1402661"/>
                  <a:gd name="connsiteY106" fmla="*/ 88556 h 781444"/>
                  <a:gd name="connsiteX107" fmla="*/ 1351763 w 1402661"/>
                  <a:gd name="connsiteY107" fmla="*/ 113858 h 781444"/>
                  <a:gd name="connsiteX108" fmla="*/ 1343525 w 1402661"/>
                  <a:gd name="connsiteY108" fmla="*/ 134943 h 781444"/>
                  <a:gd name="connsiteX109" fmla="*/ 1308906 w 1402661"/>
                  <a:gd name="connsiteY109" fmla="*/ 170052 h 781444"/>
                  <a:gd name="connsiteX110" fmla="*/ 1258499 w 1402661"/>
                  <a:gd name="connsiteY110" fmla="*/ 166816 h 781444"/>
                  <a:gd name="connsiteX111" fmla="*/ 1217309 w 1402661"/>
                  <a:gd name="connsiteY111" fmla="*/ 168875 h 781444"/>
                  <a:gd name="connsiteX112" fmla="*/ 1229534 w 1402661"/>
                  <a:gd name="connsiteY112" fmla="*/ 205413 h 781444"/>
                  <a:gd name="connsiteX113" fmla="*/ 1218770 w 1402661"/>
                  <a:gd name="connsiteY113" fmla="*/ 219830 h 781444"/>
                  <a:gd name="connsiteX114" fmla="*/ 1194921 w 1402661"/>
                  <a:gd name="connsiteY114" fmla="*/ 223152 h 781444"/>
                  <a:gd name="connsiteX115" fmla="*/ 1175190 w 1402661"/>
                  <a:gd name="connsiteY115" fmla="*/ 229331 h 781444"/>
                  <a:gd name="connsiteX116" fmla="*/ 1161903 w 1402661"/>
                  <a:gd name="connsiteY116" fmla="*/ 236705 h 781444"/>
                  <a:gd name="connsiteX117" fmla="*/ 1116729 w 1402661"/>
                  <a:gd name="connsiteY117" fmla="*/ 249526 h 781444"/>
                  <a:gd name="connsiteX118" fmla="*/ 1097794 w 1402661"/>
                  <a:gd name="connsiteY118" fmla="*/ 278425 h 781444"/>
                  <a:gd name="connsiteX119" fmla="*/ 1084640 w 1402661"/>
                  <a:gd name="connsiteY119" fmla="*/ 279952 h 781444"/>
                  <a:gd name="connsiteX120" fmla="*/ 1060591 w 1402661"/>
                  <a:gd name="connsiteY120" fmla="*/ 283740 h 781444"/>
                  <a:gd name="connsiteX121" fmla="*/ 1051091 w 1402661"/>
                  <a:gd name="connsiteY121" fmla="*/ 307922 h 781444"/>
                  <a:gd name="connsiteX122" fmla="*/ 1006514 w 1402661"/>
                  <a:gd name="connsiteY122" fmla="*/ 306195 h 781444"/>
                  <a:gd name="connsiteX123" fmla="*/ 1002926 w 1402661"/>
                  <a:gd name="connsiteY123" fmla="*/ 272047 h 781444"/>
                  <a:gd name="connsiteX124" fmla="*/ 997546 w 1402661"/>
                  <a:gd name="connsiteY124" fmla="*/ 234180 h 781444"/>
                  <a:gd name="connsiteX125" fmla="*/ 1016080 w 1402661"/>
                  <a:gd name="connsiteY125" fmla="*/ 202491 h 781444"/>
                  <a:gd name="connsiteX126" fmla="*/ 1015948 w 1402661"/>
                  <a:gd name="connsiteY126" fmla="*/ 179903 h 781444"/>
                  <a:gd name="connsiteX127" fmla="*/ 1007045 w 1402661"/>
                  <a:gd name="connsiteY127" fmla="*/ 192061 h 781444"/>
                  <a:gd name="connsiteX128" fmla="*/ 1001531 w 1402661"/>
                  <a:gd name="connsiteY128" fmla="*/ 164622 h 781444"/>
                  <a:gd name="connsiteX129" fmla="*/ 992497 w 1402661"/>
                  <a:gd name="connsiteY129" fmla="*/ 162032 h 781444"/>
                  <a:gd name="connsiteX130" fmla="*/ 989572 w 1402661"/>
                  <a:gd name="connsiteY130" fmla="*/ 159973 h 781444"/>
                  <a:gd name="connsiteX131" fmla="*/ 974892 w 1402661"/>
                  <a:gd name="connsiteY131" fmla="*/ 194851 h 781444"/>
                  <a:gd name="connsiteX132" fmla="*/ 953158 w 1402661"/>
                  <a:gd name="connsiteY132" fmla="*/ 215809 h 781444"/>
                  <a:gd name="connsiteX133" fmla="*/ 942707 w 1402661"/>
                  <a:gd name="connsiteY133" fmla="*/ 270788 h 781444"/>
                  <a:gd name="connsiteX134" fmla="*/ 923079 w 1402661"/>
                  <a:gd name="connsiteY134" fmla="*/ 275967 h 781444"/>
                  <a:gd name="connsiteX135" fmla="*/ 915058 w 1402661"/>
                  <a:gd name="connsiteY135" fmla="*/ 255914 h 781444"/>
                  <a:gd name="connsiteX136" fmla="*/ 905031 w 1402661"/>
                  <a:gd name="connsiteY136" fmla="*/ 237867 h 781444"/>
                  <a:gd name="connsiteX137" fmla="*/ 915058 w 1402661"/>
                  <a:gd name="connsiteY137" fmla="*/ 219820 h 781444"/>
                  <a:gd name="connsiteX138" fmla="*/ 927523 w 1402661"/>
                  <a:gd name="connsiteY138" fmla="*/ 192128 h 781444"/>
                  <a:gd name="connsiteX139" fmla="*/ 947142 w 1402661"/>
                  <a:gd name="connsiteY139" fmla="*/ 161667 h 781444"/>
                  <a:gd name="connsiteX140" fmla="*/ 959345 w 1402661"/>
                  <a:gd name="connsiteY140" fmla="*/ 125625 h 781444"/>
                  <a:gd name="connsiteX141" fmla="*/ 941076 w 1402661"/>
                  <a:gd name="connsiteY141" fmla="*/ 114134 h 781444"/>
                  <a:gd name="connsiteX142" fmla="*/ 920083 w 1402661"/>
                  <a:gd name="connsiteY142" fmla="*/ 121176 h 781444"/>
                  <a:gd name="connsiteX143" fmla="*/ 891782 w 1402661"/>
                  <a:gd name="connsiteY143" fmla="*/ 83906 h 781444"/>
                  <a:gd name="connsiteX144" fmla="*/ 882747 w 1402661"/>
                  <a:gd name="connsiteY144" fmla="*/ 120777 h 781444"/>
                  <a:gd name="connsiteX145" fmla="*/ 850792 w 1402661"/>
                  <a:gd name="connsiteY145" fmla="*/ 88822 h 781444"/>
                  <a:gd name="connsiteX146" fmla="*/ 820365 w 1402661"/>
                  <a:gd name="connsiteY146" fmla="*/ 87927 h 781444"/>
                  <a:gd name="connsiteX147" fmla="*/ 856905 w 1402661"/>
                  <a:gd name="connsiteY147" fmla="*/ 31325 h 781444"/>
                  <a:gd name="connsiteX148" fmla="*/ 834847 w 1402661"/>
                  <a:gd name="connsiteY148" fmla="*/ 39346 h 781444"/>
                  <a:gd name="connsiteX149" fmla="*/ 811596 w 1402661"/>
                  <a:gd name="connsiteY149" fmla="*/ 32951 h 781444"/>
                  <a:gd name="connsiteX150" fmla="*/ 741574 w 1402661"/>
                  <a:gd name="connsiteY150" fmla="*/ 26772 h 781444"/>
                  <a:gd name="connsiteX151" fmla="*/ 723039 w 1402661"/>
                  <a:gd name="connsiteY151" fmla="*/ 0 h 781444"/>
                  <a:gd name="connsiteX152" fmla="*/ 718920 w 1402661"/>
                  <a:gd name="connsiteY15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94423 w 1402661"/>
                  <a:gd name="connsiteY101" fmla="*/ 181232 h 781444"/>
                  <a:gd name="connsiteX102" fmla="*/ 1402661 w 1402661"/>
                  <a:gd name="connsiteY102" fmla="*/ 170935 h 781444"/>
                  <a:gd name="connsiteX103" fmla="*/ 1392363 w 1402661"/>
                  <a:gd name="connsiteY103" fmla="*/ 144162 h 781444"/>
                  <a:gd name="connsiteX104" fmla="*/ 1396482 w 1402661"/>
                  <a:gd name="connsiteY104" fmla="*/ 113270 h 781444"/>
                  <a:gd name="connsiteX105" fmla="*/ 1390304 w 1402661"/>
                  <a:gd name="connsiteY105" fmla="*/ 96794 h 781444"/>
                  <a:gd name="connsiteX106" fmla="*/ 1382066 w 1402661"/>
                  <a:gd name="connsiteY106" fmla="*/ 80318 h 781444"/>
                  <a:gd name="connsiteX107" fmla="*/ 1355293 w 1402661"/>
                  <a:gd name="connsiteY107" fmla="*/ 88556 h 781444"/>
                  <a:gd name="connsiteX108" fmla="*/ 1351763 w 1402661"/>
                  <a:gd name="connsiteY108" fmla="*/ 113858 h 781444"/>
                  <a:gd name="connsiteX109" fmla="*/ 1343525 w 1402661"/>
                  <a:gd name="connsiteY109" fmla="*/ 134943 h 781444"/>
                  <a:gd name="connsiteX110" fmla="*/ 1308906 w 1402661"/>
                  <a:gd name="connsiteY110" fmla="*/ 170052 h 781444"/>
                  <a:gd name="connsiteX111" fmla="*/ 1258499 w 1402661"/>
                  <a:gd name="connsiteY111" fmla="*/ 166816 h 781444"/>
                  <a:gd name="connsiteX112" fmla="*/ 1217309 w 1402661"/>
                  <a:gd name="connsiteY112" fmla="*/ 168875 h 781444"/>
                  <a:gd name="connsiteX113" fmla="*/ 1229534 w 1402661"/>
                  <a:gd name="connsiteY113" fmla="*/ 205413 h 781444"/>
                  <a:gd name="connsiteX114" fmla="*/ 1218770 w 1402661"/>
                  <a:gd name="connsiteY114" fmla="*/ 219830 h 781444"/>
                  <a:gd name="connsiteX115" fmla="*/ 1194921 w 1402661"/>
                  <a:gd name="connsiteY115" fmla="*/ 223152 h 781444"/>
                  <a:gd name="connsiteX116" fmla="*/ 1175190 w 1402661"/>
                  <a:gd name="connsiteY116" fmla="*/ 229331 h 781444"/>
                  <a:gd name="connsiteX117" fmla="*/ 1161903 w 1402661"/>
                  <a:gd name="connsiteY117" fmla="*/ 236705 h 781444"/>
                  <a:gd name="connsiteX118" fmla="*/ 1116729 w 1402661"/>
                  <a:gd name="connsiteY118" fmla="*/ 249526 h 781444"/>
                  <a:gd name="connsiteX119" fmla="*/ 1097794 w 1402661"/>
                  <a:gd name="connsiteY119" fmla="*/ 278425 h 781444"/>
                  <a:gd name="connsiteX120" fmla="*/ 1084640 w 1402661"/>
                  <a:gd name="connsiteY120" fmla="*/ 279952 h 781444"/>
                  <a:gd name="connsiteX121" fmla="*/ 1060591 w 1402661"/>
                  <a:gd name="connsiteY121" fmla="*/ 283740 h 781444"/>
                  <a:gd name="connsiteX122" fmla="*/ 1051091 w 1402661"/>
                  <a:gd name="connsiteY122" fmla="*/ 307922 h 781444"/>
                  <a:gd name="connsiteX123" fmla="*/ 1006514 w 1402661"/>
                  <a:gd name="connsiteY123" fmla="*/ 306195 h 781444"/>
                  <a:gd name="connsiteX124" fmla="*/ 1002926 w 1402661"/>
                  <a:gd name="connsiteY124" fmla="*/ 272047 h 781444"/>
                  <a:gd name="connsiteX125" fmla="*/ 997546 w 1402661"/>
                  <a:gd name="connsiteY125" fmla="*/ 234180 h 781444"/>
                  <a:gd name="connsiteX126" fmla="*/ 1016080 w 1402661"/>
                  <a:gd name="connsiteY126" fmla="*/ 202491 h 781444"/>
                  <a:gd name="connsiteX127" fmla="*/ 1015948 w 1402661"/>
                  <a:gd name="connsiteY127" fmla="*/ 179903 h 781444"/>
                  <a:gd name="connsiteX128" fmla="*/ 1007045 w 1402661"/>
                  <a:gd name="connsiteY128" fmla="*/ 192061 h 781444"/>
                  <a:gd name="connsiteX129" fmla="*/ 1001531 w 1402661"/>
                  <a:gd name="connsiteY129" fmla="*/ 164622 h 781444"/>
                  <a:gd name="connsiteX130" fmla="*/ 992497 w 1402661"/>
                  <a:gd name="connsiteY130" fmla="*/ 162032 h 781444"/>
                  <a:gd name="connsiteX131" fmla="*/ 989572 w 1402661"/>
                  <a:gd name="connsiteY131" fmla="*/ 159973 h 781444"/>
                  <a:gd name="connsiteX132" fmla="*/ 974892 w 1402661"/>
                  <a:gd name="connsiteY132" fmla="*/ 194851 h 781444"/>
                  <a:gd name="connsiteX133" fmla="*/ 953158 w 1402661"/>
                  <a:gd name="connsiteY133" fmla="*/ 215809 h 781444"/>
                  <a:gd name="connsiteX134" fmla="*/ 942707 w 1402661"/>
                  <a:gd name="connsiteY134" fmla="*/ 270788 h 781444"/>
                  <a:gd name="connsiteX135" fmla="*/ 923079 w 1402661"/>
                  <a:gd name="connsiteY135" fmla="*/ 275967 h 781444"/>
                  <a:gd name="connsiteX136" fmla="*/ 915058 w 1402661"/>
                  <a:gd name="connsiteY136" fmla="*/ 255914 h 781444"/>
                  <a:gd name="connsiteX137" fmla="*/ 905031 w 1402661"/>
                  <a:gd name="connsiteY137" fmla="*/ 237867 h 781444"/>
                  <a:gd name="connsiteX138" fmla="*/ 915058 w 1402661"/>
                  <a:gd name="connsiteY138" fmla="*/ 219820 h 781444"/>
                  <a:gd name="connsiteX139" fmla="*/ 927523 w 1402661"/>
                  <a:gd name="connsiteY139" fmla="*/ 192128 h 781444"/>
                  <a:gd name="connsiteX140" fmla="*/ 947142 w 1402661"/>
                  <a:gd name="connsiteY140" fmla="*/ 161667 h 781444"/>
                  <a:gd name="connsiteX141" fmla="*/ 959345 w 1402661"/>
                  <a:gd name="connsiteY141" fmla="*/ 125625 h 781444"/>
                  <a:gd name="connsiteX142" fmla="*/ 941076 w 1402661"/>
                  <a:gd name="connsiteY142" fmla="*/ 114134 h 781444"/>
                  <a:gd name="connsiteX143" fmla="*/ 920083 w 1402661"/>
                  <a:gd name="connsiteY143" fmla="*/ 121176 h 781444"/>
                  <a:gd name="connsiteX144" fmla="*/ 891782 w 1402661"/>
                  <a:gd name="connsiteY144" fmla="*/ 83906 h 781444"/>
                  <a:gd name="connsiteX145" fmla="*/ 882747 w 1402661"/>
                  <a:gd name="connsiteY145" fmla="*/ 120777 h 781444"/>
                  <a:gd name="connsiteX146" fmla="*/ 850792 w 1402661"/>
                  <a:gd name="connsiteY146" fmla="*/ 88822 h 781444"/>
                  <a:gd name="connsiteX147" fmla="*/ 820365 w 1402661"/>
                  <a:gd name="connsiteY147" fmla="*/ 87927 h 781444"/>
                  <a:gd name="connsiteX148" fmla="*/ 856905 w 1402661"/>
                  <a:gd name="connsiteY148" fmla="*/ 31325 h 781444"/>
                  <a:gd name="connsiteX149" fmla="*/ 834847 w 1402661"/>
                  <a:gd name="connsiteY149" fmla="*/ 39346 h 781444"/>
                  <a:gd name="connsiteX150" fmla="*/ 811596 w 1402661"/>
                  <a:gd name="connsiteY150" fmla="*/ 32951 h 781444"/>
                  <a:gd name="connsiteX151" fmla="*/ 741574 w 1402661"/>
                  <a:gd name="connsiteY151" fmla="*/ 26772 h 781444"/>
                  <a:gd name="connsiteX152" fmla="*/ 723039 w 1402661"/>
                  <a:gd name="connsiteY152" fmla="*/ 0 h 781444"/>
                  <a:gd name="connsiteX153" fmla="*/ 718920 w 1402661"/>
                  <a:gd name="connsiteY15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49115 w 1402661"/>
                  <a:gd name="connsiteY100" fmla="*/ 203886 h 781444"/>
                  <a:gd name="connsiteX101" fmla="*/ 1374263 w 1402661"/>
                  <a:gd name="connsiteY101" fmla="*/ 183724 h 781444"/>
                  <a:gd name="connsiteX102" fmla="*/ 1394423 w 1402661"/>
                  <a:gd name="connsiteY102" fmla="*/ 181232 h 781444"/>
                  <a:gd name="connsiteX103" fmla="*/ 1402661 w 1402661"/>
                  <a:gd name="connsiteY103" fmla="*/ 170935 h 781444"/>
                  <a:gd name="connsiteX104" fmla="*/ 1392363 w 1402661"/>
                  <a:gd name="connsiteY104" fmla="*/ 144162 h 781444"/>
                  <a:gd name="connsiteX105" fmla="*/ 1396482 w 1402661"/>
                  <a:gd name="connsiteY105" fmla="*/ 113270 h 781444"/>
                  <a:gd name="connsiteX106" fmla="*/ 1390304 w 1402661"/>
                  <a:gd name="connsiteY106" fmla="*/ 96794 h 781444"/>
                  <a:gd name="connsiteX107" fmla="*/ 1382066 w 1402661"/>
                  <a:gd name="connsiteY107" fmla="*/ 80318 h 781444"/>
                  <a:gd name="connsiteX108" fmla="*/ 1355293 w 1402661"/>
                  <a:gd name="connsiteY108" fmla="*/ 88556 h 781444"/>
                  <a:gd name="connsiteX109" fmla="*/ 1351763 w 1402661"/>
                  <a:gd name="connsiteY109" fmla="*/ 113858 h 781444"/>
                  <a:gd name="connsiteX110" fmla="*/ 1343525 w 1402661"/>
                  <a:gd name="connsiteY110" fmla="*/ 134943 h 781444"/>
                  <a:gd name="connsiteX111" fmla="*/ 1308906 w 1402661"/>
                  <a:gd name="connsiteY111" fmla="*/ 170052 h 781444"/>
                  <a:gd name="connsiteX112" fmla="*/ 1258499 w 1402661"/>
                  <a:gd name="connsiteY112" fmla="*/ 166816 h 781444"/>
                  <a:gd name="connsiteX113" fmla="*/ 1217309 w 1402661"/>
                  <a:gd name="connsiteY113" fmla="*/ 168875 h 781444"/>
                  <a:gd name="connsiteX114" fmla="*/ 1229534 w 1402661"/>
                  <a:gd name="connsiteY114" fmla="*/ 205413 h 781444"/>
                  <a:gd name="connsiteX115" fmla="*/ 1218770 w 1402661"/>
                  <a:gd name="connsiteY115" fmla="*/ 219830 h 781444"/>
                  <a:gd name="connsiteX116" fmla="*/ 1194921 w 1402661"/>
                  <a:gd name="connsiteY116" fmla="*/ 223152 h 781444"/>
                  <a:gd name="connsiteX117" fmla="*/ 1175190 w 1402661"/>
                  <a:gd name="connsiteY117" fmla="*/ 229331 h 781444"/>
                  <a:gd name="connsiteX118" fmla="*/ 1161903 w 1402661"/>
                  <a:gd name="connsiteY118" fmla="*/ 236705 h 781444"/>
                  <a:gd name="connsiteX119" fmla="*/ 1116729 w 1402661"/>
                  <a:gd name="connsiteY119" fmla="*/ 249526 h 781444"/>
                  <a:gd name="connsiteX120" fmla="*/ 1097794 w 1402661"/>
                  <a:gd name="connsiteY120" fmla="*/ 278425 h 781444"/>
                  <a:gd name="connsiteX121" fmla="*/ 1084640 w 1402661"/>
                  <a:gd name="connsiteY121" fmla="*/ 279952 h 781444"/>
                  <a:gd name="connsiteX122" fmla="*/ 1060591 w 1402661"/>
                  <a:gd name="connsiteY122" fmla="*/ 283740 h 781444"/>
                  <a:gd name="connsiteX123" fmla="*/ 1051091 w 1402661"/>
                  <a:gd name="connsiteY123" fmla="*/ 307922 h 781444"/>
                  <a:gd name="connsiteX124" fmla="*/ 1006514 w 1402661"/>
                  <a:gd name="connsiteY124" fmla="*/ 306195 h 781444"/>
                  <a:gd name="connsiteX125" fmla="*/ 1002926 w 1402661"/>
                  <a:gd name="connsiteY125" fmla="*/ 272047 h 781444"/>
                  <a:gd name="connsiteX126" fmla="*/ 997546 w 1402661"/>
                  <a:gd name="connsiteY126" fmla="*/ 234180 h 781444"/>
                  <a:gd name="connsiteX127" fmla="*/ 1016080 w 1402661"/>
                  <a:gd name="connsiteY127" fmla="*/ 202491 h 781444"/>
                  <a:gd name="connsiteX128" fmla="*/ 1015948 w 1402661"/>
                  <a:gd name="connsiteY128" fmla="*/ 179903 h 781444"/>
                  <a:gd name="connsiteX129" fmla="*/ 1007045 w 1402661"/>
                  <a:gd name="connsiteY129" fmla="*/ 192061 h 781444"/>
                  <a:gd name="connsiteX130" fmla="*/ 1001531 w 1402661"/>
                  <a:gd name="connsiteY130" fmla="*/ 164622 h 781444"/>
                  <a:gd name="connsiteX131" fmla="*/ 992497 w 1402661"/>
                  <a:gd name="connsiteY131" fmla="*/ 162032 h 781444"/>
                  <a:gd name="connsiteX132" fmla="*/ 989572 w 1402661"/>
                  <a:gd name="connsiteY132" fmla="*/ 159973 h 781444"/>
                  <a:gd name="connsiteX133" fmla="*/ 974892 w 1402661"/>
                  <a:gd name="connsiteY133" fmla="*/ 194851 h 781444"/>
                  <a:gd name="connsiteX134" fmla="*/ 953158 w 1402661"/>
                  <a:gd name="connsiteY134" fmla="*/ 215809 h 781444"/>
                  <a:gd name="connsiteX135" fmla="*/ 942707 w 1402661"/>
                  <a:gd name="connsiteY135" fmla="*/ 270788 h 781444"/>
                  <a:gd name="connsiteX136" fmla="*/ 923079 w 1402661"/>
                  <a:gd name="connsiteY136" fmla="*/ 275967 h 781444"/>
                  <a:gd name="connsiteX137" fmla="*/ 915058 w 1402661"/>
                  <a:gd name="connsiteY137" fmla="*/ 255914 h 781444"/>
                  <a:gd name="connsiteX138" fmla="*/ 905031 w 1402661"/>
                  <a:gd name="connsiteY138" fmla="*/ 237867 h 781444"/>
                  <a:gd name="connsiteX139" fmla="*/ 915058 w 1402661"/>
                  <a:gd name="connsiteY139" fmla="*/ 219820 h 781444"/>
                  <a:gd name="connsiteX140" fmla="*/ 927523 w 1402661"/>
                  <a:gd name="connsiteY140" fmla="*/ 192128 h 781444"/>
                  <a:gd name="connsiteX141" fmla="*/ 947142 w 1402661"/>
                  <a:gd name="connsiteY141" fmla="*/ 161667 h 781444"/>
                  <a:gd name="connsiteX142" fmla="*/ 959345 w 1402661"/>
                  <a:gd name="connsiteY142" fmla="*/ 125625 h 781444"/>
                  <a:gd name="connsiteX143" fmla="*/ 941076 w 1402661"/>
                  <a:gd name="connsiteY143" fmla="*/ 114134 h 781444"/>
                  <a:gd name="connsiteX144" fmla="*/ 920083 w 1402661"/>
                  <a:gd name="connsiteY144" fmla="*/ 121176 h 781444"/>
                  <a:gd name="connsiteX145" fmla="*/ 891782 w 1402661"/>
                  <a:gd name="connsiteY145" fmla="*/ 83906 h 781444"/>
                  <a:gd name="connsiteX146" fmla="*/ 882747 w 1402661"/>
                  <a:gd name="connsiteY146" fmla="*/ 120777 h 781444"/>
                  <a:gd name="connsiteX147" fmla="*/ 850792 w 1402661"/>
                  <a:gd name="connsiteY147" fmla="*/ 88822 h 781444"/>
                  <a:gd name="connsiteX148" fmla="*/ 820365 w 1402661"/>
                  <a:gd name="connsiteY148" fmla="*/ 87927 h 781444"/>
                  <a:gd name="connsiteX149" fmla="*/ 856905 w 1402661"/>
                  <a:gd name="connsiteY149" fmla="*/ 31325 h 781444"/>
                  <a:gd name="connsiteX150" fmla="*/ 834847 w 1402661"/>
                  <a:gd name="connsiteY150" fmla="*/ 39346 h 781444"/>
                  <a:gd name="connsiteX151" fmla="*/ 811596 w 1402661"/>
                  <a:gd name="connsiteY151" fmla="*/ 32951 h 781444"/>
                  <a:gd name="connsiteX152" fmla="*/ 741574 w 1402661"/>
                  <a:gd name="connsiteY152" fmla="*/ 26772 h 781444"/>
                  <a:gd name="connsiteX153" fmla="*/ 723039 w 1402661"/>
                  <a:gd name="connsiteY153" fmla="*/ 0 h 781444"/>
                  <a:gd name="connsiteX154" fmla="*/ 718920 w 1402661"/>
                  <a:gd name="connsiteY154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74263 w 1402661"/>
                  <a:gd name="connsiteY102" fmla="*/ 183724 h 781444"/>
                  <a:gd name="connsiteX103" fmla="*/ 1394423 w 1402661"/>
                  <a:gd name="connsiteY103" fmla="*/ 181232 h 781444"/>
                  <a:gd name="connsiteX104" fmla="*/ 1402661 w 1402661"/>
                  <a:gd name="connsiteY104" fmla="*/ 170935 h 781444"/>
                  <a:gd name="connsiteX105" fmla="*/ 1392363 w 1402661"/>
                  <a:gd name="connsiteY105" fmla="*/ 144162 h 781444"/>
                  <a:gd name="connsiteX106" fmla="*/ 1396482 w 1402661"/>
                  <a:gd name="connsiteY106" fmla="*/ 113270 h 781444"/>
                  <a:gd name="connsiteX107" fmla="*/ 1390304 w 1402661"/>
                  <a:gd name="connsiteY107" fmla="*/ 96794 h 781444"/>
                  <a:gd name="connsiteX108" fmla="*/ 1382066 w 1402661"/>
                  <a:gd name="connsiteY108" fmla="*/ 80318 h 781444"/>
                  <a:gd name="connsiteX109" fmla="*/ 1355293 w 1402661"/>
                  <a:gd name="connsiteY109" fmla="*/ 88556 h 781444"/>
                  <a:gd name="connsiteX110" fmla="*/ 1351763 w 1402661"/>
                  <a:gd name="connsiteY110" fmla="*/ 113858 h 781444"/>
                  <a:gd name="connsiteX111" fmla="*/ 1343525 w 1402661"/>
                  <a:gd name="connsiteY111" fmla="*/ 134943 h 781444"/>
                  <a:gd name="connsiteX112" fmla="*/ 1308906 w 1402661"/>
                  <a:gd name="connsiteY112" fmla="*/ 170052 h 781444"/>
                  <a:gd name="connsiteX113" fmla="*/ 1258499 w 1402661"/>
                  <a:gd name="connsiteY113" fmla="*/ 166816 h 781444"/>
                  <a:gd name="connsiteX114" fmla="*/ 1217309 w 1402661"/>
                  <a:gd name="connsiteY114" fmla="*/ 168875 h 781444"/>
                  <a:gd name="connsiteX115" fmla="*/ 1229534 w 1402661"/>
                  <a:gd name="connsiteY115" fmla="*/ 205413 h 781444"/>
                  <a:gd name="connsiteX116" fmla="*/ 1218770 w 1402661"/>
                  <a:gd name="connsiteY116" fmla="*/ 219830 h 781444"/>
                  <a:gd name="connsiteX117" fmla="*/ 1194921 w 1402661"/>
                  <a:gd name="connsiteY117" fmla="*/ 223152 h 781444"/>
                  <a:gd name="connsiteX118" fmla="*/ 1175190 w 1402661"/>
                  <a:gd name="connsiteY118" fmla="*/ 229331 h 781444"/>
                  <a:gd name="connsiteX119" fmla="*/ 1161903 w 1402661"/>
                  <a:gd name="connsiteY119" fmla="*/ 236705 h 781444"/>
                  <a:gd name="connsiteX120" fmla="*/ 1116729 w 1402661"/>
                  <a:gd name="connsiteY120" fmla="*/ 249526 h 781444"/>
                  <a:gd name="connsiteX121" fmla="*/ 1097794 w 1402661"/>
                  <a:gd name="connsiteY121" fmla="*/ 278425 h 781444"/>
                  <a:gd name="connsiteX122" fmla="*/ 1084640 w 1402661"/>
                  <a:gd name="connsiteY122" fmla="*/ 279952 h 781444"/>
                  <a:gd name="connsiteX123" fmla="*/ 1060591 w 1402661"/>
                  <a:gd name="connsiteY123" fmla="*/ 283740 h 781444"/>
                  <a:gd name="connsiteX124" fmla="*/ 1051091 w 1402661"/>
                  <a:gd name="connsiteY124" fmla="*/ 307922 h 781444"/>
                  <a:gd name="connsiteX125" fmla="*/ 1006514 w 1402661"/>
                  <a:gd name="connsiteY125" fmla="*/ 306195 h 781444"/>
                  <a:gd name="connsiteX126" fmla="*/ 1002926 w 1402661"/>
                  <a:gd name="connsiteY126" fmla="*/ 272047 h 781444"/>
                  <a:gd name="connsiteX127" fmla="*/ 997546 w 1402661"/>
                  <a:gd name="connsiteY127" fmla="*/ 234180 h 781444"/>
                  <a:gd name="connsiteX128" fmla="*/ 1016080 w 1402661"/>
                  <a:gd name="connsiteY128" fmla="*/ 202491 h 781444"/>
                  <a:gd name="connsiteX129" fmla="*/ 1015948 w 1402661"/>
                  <a:gd name="connsiteY129" fmla="*/ 179903 h 781444"/>
                  <a:gd name="connsiteX130" fmla="*/ 1007045 w 1402661"/>
                  <a:gd name="connsiteY130" fmla="*/ 192061 h 781444"/>
                  <a:gd name="connsiteX131" fmla="*/ 1001531 w 1402661"/>
                  <a:gd name="connsiteY131" fmla="*/ 164622 h 781444"/>
                  <a:gd name="connsiteX132" fmla="*/ 992497 w 1402661"/>
                  <a:gd name="connsiteY132" fmla="*/ 162032 h 781444"/>
                  <a:gd name="connsiteX133" fmla="*/ 989572 w 1402661"/>
                  <a:gd name="connsiteY133" fmla="*/ 159973 h 781444"/>
                  <a:gd name="connsiteX134" fmla="*/ 974892 w 1402661"/>
                  <a:gd name="connsiteY134" fmla="*/ 194851 h 781444"/>
                  <a:gd name="connsiteX135" fmla="*/ 953158 w 1402661"/>
                  <a:gd name="connsiteY135" fmla="*/ 215809 h 781444"/>
                  <a:gd name="connsiteX136" fmla="*/ 942707 w 1402661"/>
                  <a:gd name="connsiteY136" fmla="*/ 270788 h 781444"/>
                  <a:gd name="connsiteX137" fmla="*/ 923079 w 1402661"/>
                  <a:gd name="connsiteY137" fmla="*/ 275967 h 781444"/>
                  <a:gd name="connsiteX138" fmla="*/ 915058 w 1402661"/>
                  <a:gd name="connsiteY138" fmla="*/ 255914 h 781444"/>
                  <a:gd name="connsiteX139" fmla="*/ 905031 w 1402661"/>
                  <a:gd name="connsiteY139" fmla="*/ 237867 h 781444"/>
                  <a:gd name="connsiteX140" fmla="*/ 915058 w 1402661"/>
                  <a:gd name="connsiteY140" fmla="*/ 219820 h 781444"/>
                  <a:gd name="connsiteX141" fmla="*/ 927523 w 1402661"/>
                  <a:gd name="connsiteY141" fmla="*/ 192128 h 781444"/>
                  <a:gd name="connsiteX142" fmla="*/ 947142 w 1402661"/>
                  <a:gd name="connsiteY142" fmla="*/ 161667 h 781444"/>
                  <a:gd name="connsiteX143" fmla="*/ 959345 w 1402661"/>
                  <a:gd name="connsiteY143" fmla="*/ 125625 h 781444"/>
                  <a:gd name="connsiteX144" fmla="*/ 941076 w 1402661"/>
                  <a:gd name="connsiteY144" fmla="*/ 114134 h 781444"/>
                  <a:gd name="connsiteX145" fmla="*/ 920083 w 1402661"/>
                  <a:gd name="connsiteY145" fmla="*/ 121176 h 781444"/>
                  <a:gd name="connsiteX146" fmla="*/ 891782 w 1402661"/>
                  <a:gd name="connsiteY146" fmla="*/ 83906 h 781444"/>
                  <a:gd name="connsiteX147" fmla="*/ 882747 w 1402661"/>
                  <a:gd name="connsiteY147" fmla="*/ 120777 h 781444"/>
                  <a:gd name="connsiteX148" fmla="*/ 850792 w 1402661"/>
                  <a:gd name="connsiteY148" fmla="*/ 88822 h 781444"/>
                  <a:gd name="connsiteX149" fmla="*/ 820365 w 1402661"/>
                  <a:gd name="connsiteY149" fmla="*/ 87927 h 781444"/>
                  <a:gd name="connsiteX150" fmla="*/ 856905 w 1402661"/>
                  <a:gd name="connsiteY150" fmla="*/ 31325 h 781444"/>
                  <a:gd name="connsiteX151" fmla="*/ 834847 w 1402661"/>
                  <a:gd name="connsiteY151" fmla="*/ 39346 h 781444"/>
                  <a:gd name="connsiteX152" fmla="*/ 811596 w 1402661"/>
                  <a:gd name="connsiteY152" fmla="*/ 32951 h 781444"/>
                  <a:gd name="connsiteX153" fmla="*/ 741574 w 1402661"/>
                  <a:gd name="connsiteY153" fmla="*/ 26772 h 781444"/>
                  <a:gd name="connsiteX154" fmla="*/ 723039 w 1402661"/>
                  <a:gd name="connsiteY154" fmla="*/ 0 h 781444"/>
                  <a:gd name="connsiteX155" fmla="*/ 718920 w 1402661"/>
                  <a:gd name="connsiteY155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301747 w 1402661"/>
                  <a:gd name="connsiteY94" fmla="*/ 288324 h 781444"/>
                  <a:gd name="connsiteX95" fmla="*/ 1328520 w 1402661"/>
                  <a:gd name="connsiteY95" fmla="*/ 282145 h 781444"/>
                  <a:gd name="connsiteX96" fmla="*/ 1349115 w 1402661"/>
                  <a:gd name="connsiteY96" fmla="*/ 267729 h 781444"/>
                  <a:gd name="connsiteX97" fmla="*/ 1328520 w 1402661"/>
                  <a:gd name="connsiteY97" fmla="*/ 265670 h 781444"/>
                  <a:gd name="connsiteX98" fmla="*/ 1320282 w 1402661"/>
                  <a:gd name="connsiteY98" fmla="*/ 253313 h 781444"/>
                  <a:gd name="connsiteX99" fmla="*/ 1324401 w 1402661"/>
                  <a:gd name="connsiteY99" fmla="*/ 230659 h 781444"/>
                  <a:gd name="connsiteX100" fmla="*/ 1332152 w 1402661"/>
                  <a:gd name="connsiteY100" fmla="*/ 213803 h 781444"/>
                  <a:gd name="connsiteX101" fmla="*/ 1349115 w 1402661"/>
                  <a:gd name="connsiteY101" fmla="*/ 203886 h 781444"/>
                  <a:gd name="connsiteX102" fmla="*/ 1366242 w 1402661"/>
                  <a:gd name="connsiteY102" fmla="*/ 199766 h 781444"/>
                  <a:gd name="connsiteX103" fmla="*/ 1374263 w 1402661"/>
                  <a:gd name="connsiteY103" fmla="*/ 183724 h 781444"/>
                  <a:gd name="connsiteX104" fmla="*/ 1394423 w 1402661"/>
                  <a:gd name="connsiteY104" fmla="*/ 181232 h 781444"/>
                  <a:gd name="connsiteX105" fmla="*/ 1402661 w 1402661"/>
                  <a:gd name="connsiteY105" fmla="*/ 170935 h 781444"/>
                  <a:gd name="connsiteX106" fmla="*/ 1392363 w 1402661"/>
                  <a:gd name="connsiteY106" fmla="*/ 144162 h 781444"/>
                  <a:gd name="connsiteX107" fmla="*/ 1396482 w 1402661"/>
                  <a:gd name="connsiteY107" fmla="*/ 113270 h 781444"/>
                  <a:gd name="connsiteX108" fmla="*/ 1390304 w 1402661"/>
                  <a:gd name="connsiteY108" fmla="*/ 96794 h 781444"/>
                  <a:gd name="connsiteX109" fmla="*/ 1382066 w 1402661"/>
                  <a:gd name="connsiteY109" fmla="*/ 80318 h 781444"/>
                  <a:gd name="connsiteX110" fmla="*/ 1355293 w 1402661"/>
                  <a:gd name="connsiteY110" fmla="*/ 88556 h 781444"/>
                  <a:gd name="connsiteX111" fmla="*/ 1351763 w 1402661"/>
                  <a:gd name="connsiteY111" fmla="*/ 113858 h 781444"/>
                  <a:gd name="connsiteX112" fmla="*/ 1343525 w 1402661"/>
                  <a:gd name="connsiteY112" fmla="*/ 134943 h 781444"/>
                  <a:gd name="connsiteX113" fmla="*/ 1308906 w 1402661"/>
                  <a:gd name="connsiteY113" fmla="*/ 170052 h 781444"/>
                  <a:gd name="connsiteX114" fmla="*/ 1258499 w 1402661"/>
                  <a:gd name="connsiteY114" fmla="*/ 166816 h 781444"/>
                  <a:gd name="connsiteX115" fmla="*/ 1217309 w 1402661"/>
                  <a:gd name="connsiteY115" fmla="*/ 168875 h 781444"/>
                  <a:gd name="connsiteX116" fmla="*/ 1229534 w 1402661"/>
                  <a:gd name="connsiteY116" fmla="*/ 205413 h 781444"/>
                  <a:gd name="connsiteX117" fmla="*/ 1218770 w 1402661"/>
                  <a:gd name="connsiteY117" fmla="*/ 219830 h 781444"/>
                  <a:gd name="connsiteX118" fmla="*/ 1194921 w 1402661"/>
                  <a:gd name="connsiteY118" fmla="*/ 223152 h 781444"/>
                  <a:gd name="connsiteX119" fmla="*/ 1175190 w 1402661"/>
                  <a:gd name="connsiteY119" fmla="*/ 229331 h 781444"/>
                  <a:gd name="connsiteX120" fmla="*/ 1161903 w 1402661"/>
                  <a:gd name="connsiteY120" fmla="*/ 236705 h 781444"/>
                  <a:gd name="connsiteX121" fmla="*/ 1116729 w 1402661"/>
                  <a:gd name="connsiteY121" fmla="*/ 249526 h 781444"/>
                  <a:gd name="connsiteX122" fmla="*/ 1097794 w 1402661"/>
                  <a:gd name="connsiteY122" fmla="*/ 278425 h 781444"/>
                  <a:gd name="connsiteX123" fmla="*/ 1084640 w 1402661"/>
                  <a:gd name="connsiteY123" fmla="*/ 279952 h 781444"/>
                  <a:gd name="connsiteX124" fmla="*/ 1060591 w 1402661"/>
                  <a:gd name="connsiteY124" fmla="*/ 283740 h 781444"/>
                  <a:gd name="connsiteX125" fmla="*/ 1051091 w 1402661"/>
                  <a:gd name="connsiteY125" fmla="*/ 307922 h 781444"/>
                  <a:gd name="connsiteX126" fmla="*/ 1006514 w 1402661"/>
                  <a:gd name="connsiteY126" fmla="*/ 306195 h 781444"/>
                  <a:gd name="connsiteX127" fmla="*/ 1002926 w 1402661"/>
                  <a:gd name="connsiteY127" fmla="*/ 272047 h 781444"/>
                  <a:gd name="connsiteX128" fmla="*/ 997546 w 1402661"/>
                  <a:gd name="connsiteY128" fmla="*/ 234180 h 781444"/>
                  <a:gd name="connsiteX129" fmla="*/ 1016080 w 1402661"/>
                  <a:gd name="connsiteY129" fmla="*/ 202491 h 781444"/>
                  <a:gd name="connsiteX130" fmla="*/ 1015948 w 1402661"/>
                  <a:gd name="connsiteY130" fmla="*/ 179903 h 781444"/>
                  <a:gd name="connsiteX131" fmla="*/ 1007045 w 1402661"/>
                  <a:gd name="connsiteY131" fmla="*/ 192061 h 781444"/>
                  <a:gd name="connsiteX132" fmla="*/ 1001531 w 1402661"/>
                  <a:gd name="connsiteY132" fmla="*/ 164622 h 781444"/>
                  <a:gd name="connsiteX133" fmla="*/ 992497 w 1402661"/>
                  <a:gd name="connsiteY133" fmla="*/ 162032 h 781444"/>
                  <a:gd name="connsiteX134" fmla="*/ 989572 w 1402661"/>
                  <a:gd name="connsiteY134" fmla="*/ 159973 h 781444"/>
                  <a:gd name="connsiteX135" fmla="*/ 974892 w 1402661"/>
                  <a:gd name="connsiteY135" fmla="*/ 194851 h 781444"/>
                  <a:gd name="connsiteX136" fmla="*/ 953158 w 1402661"/>
                  <a:gd name="connsiteY136" fmla="*/ 215809 h 781444"/>
                  <a:gd name="connsiteX137" fmla="*/ 942707 w 1402661"/>
                  <a:gd name="connsiteY137" fmla="*/ 270788 h 781444"/>
                  <a:gd name="connsiteX138" fmla="*/ 923079 w 1402661"/>
                  <a:gd name="connsiteY138" fmla="*/ 275967 h 781444"/>
                  <a:gd name="connsiteX139" fmla="*/ 915058 w 1402661"/>
                  <a:gd name="connsiteY139" fmla="*/ 255914 h 781444"/>
                  <a:gd name="connsiteX140" fmla="*/ 905031 w 1402661"/>
                  <a:gd name="connsiteY140" fmla="*/ 237867 h 781444"/>
                  <a:gd name="connsiteX141" fmla="*/ 915058 w 1402661"/>
                  <a:gd name="connsiteY141" fmla="*/ 219820 h 781444"/>
                  <a:gd name="connsiteX142" fmla="*/ 927523 w 1402661"/>
                  <a:gd name="connsiteY142" fmla="*/ 192128 h 781444"/>
                  <a:gd name="connsiteX143" fmla="*/ 947142 w 1402661"/>
                  <a:gd name="connsiteY143" fmla="*/ 161667 h 781444"/>
                  <a:gd name="connsiteX144" fmla="*/ 959345 w 1402661"/>
                  <a:gd name="connsiteY144" fmla="*/ 125625 h 781444"/>
                  <a:gd name="connsiteX145" fmla="*/ 941076 w 1402661"/>
                  <a:gd name="connsiteY145" fmla="*/ 114134 h 781444"/>
                  <a:gd name="connsiteX146" fmla="*/ 920083 w 1402661"/>
                  <a:gd name="connsiteY146" fmla="*/ 121176 h 781444"/>
                  <a:gd name="connsiteX147" fmla="*/ 891782 w 1402661"/>
                  <a:gd name="connsiteY147" fmla="*/ 83906 h 781444"/>
                  <a:gd name="connsiteX148" fmla="*/ 882747 w 1402661"/>
                  <a:gd name="connsiteY148" fmla="*/ 120777 h 781444"/>
                  <a:gd name="connsiteX149" fmla="*/ 850792 w 1402661"/>
                  <a:gd name="connsiteY149" fmla="*/ 88822 h 781444"/>
                  <a:gd name="connsiteX150" fmla="*/ 820365 w 1402661"/>
                  <a:gd name="connsiteY150" fmla="*/ 87927 h 781444"/>
                  <a:gd name="connsiteX151" fmla="*/ 856905 w 1402661"/>
                  <a:gd name="connsiteY151" fmla="*/ 31325 h 781444"/>
                  <a:gd name="connsiteX152" fmla="*/ 834847 w 1402661"/>
                  <a:gd name="connsiteY152" fmla="*/ 39346 h 781444"/>
                  <a:gd name="connsiteX153" fmla="*/ 811596 w 1402661"/>
                  <a:gd name="connsiteY153" fmla="*/ 32951 h 781444"/>
                  <a:gd name="connsiteX154" fmla="*/ 741574 w 1402661"/>
                  <a:gd name="connsiteY154" fmla="*/ 26772 h 781444"/>
                  <a:gd name="connsiteX155" fmla="*/ 723039 w 1402661"/>
                  <a:gd name="connsiteY155" fmla="*/ 0 h 781444"/>
                  <a:gd name="connsiteX156" fmla="*/ 718920 w 1402661"/>
                  <a:gd name="connsiteY156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40428 w 1402661"/>
                  <a:gd name="connsiteY51" fmla="*/ 636372 h 781444"/>
                  <a:gd name="connsiteX52" fmla="*/ 869261 w 1402661"/>
                  <a:gd name="connsiteY52" fmla="*/ 644610 h 781444"/>
                  <a:gd name="connsiteX53" fmla="*/ 893975 w 1402661"/>
                  <a:gd name="connsiteY53" fmla="*/ 646670 h 781444"/>
                  <a:gd name="connsiteX54" fmla="*/ 879558 w 1402661"/>
                  <a:gd name="connsiteY54" fmla="*/ 603421 h 781444"/>
                  <a:gd name="connsiteX55" fmla="*/ 910450 w 1402661"/>
                  <a:gd name="connsiteY55" fmla="*/ 605481 h 781444"/>
                  <a:gd name="connsiteX56" fmla="*/ 926926 w 1402661"/>
                  <a:gd name="connsiteY56" fmla="*/ 611659 h 781444"/>
                  <a:gd name="connsiteX57" fmla="*/ 968115 w 1402661"/>
                  <a:gd name="connsiteY57" fmla="*/ 624016 h 781444"/>
                  <a:gd name="connsiteX58" fmla="*/ 988709 w 1402661"/>
                  <a:gd name="connsiteY58" fmla="*/ 638432 h 781444"/>
                  <a:gd name="connsiteX59" fmla="*/ 1017542 w 1402661"/>
                  <a:gd name="connsiteY59" fmla="*/ 636372 h 781444"/>
                  <a:gd name="connsiteX60" fmla="*/ 1034018 w 1402661"/>
                  <a:gd name="connsiteY60" fmla="*/ 675502 h 781444"/>
                  <a:gd name="connsiteX61" fmla="*/ 1042255 w 1402661"/>
                  <a:gd name="connsiteY61" fmla="*/ 704335 h 781444"/>
                  <a:gd name="connsiteX62" fmla="*/ 1053421 w 1402661"/>
                  <a:gd name="connsiteY62" fmla="*/ 723141 h 781444"/>
                  <a:gd name="connsiteX63" fmla="*/ 1069463 w 1402661"/>
                  <a:gd name="connsiteY63" fmla="*/ 739183 h 781444"/>
                  <a:gd name="connsiteX64" fmla="*/ 1069463 w 1402661"/>
                  <a:gd name="connsiteY64" fmla="*/ 761241 h 781444"/>
                  <a:gd name="connsiteX65" fmla="*/ 1085505 w 1402661"/>
                  <a:gd name="connsiteY65" fmla="*/ 778475 h 781444"/>
                  <a:gd name="connsiteX66" fmla="*/ 1095531 w 1402661"/>
                  <a:gd name="connsiteY66" fmla="*/ 781293 h 781444"/>
                  <a:gd name="connsiteX67" fmla="*/ 1101980 w 1402661"/>
                  <a:gd name="connsiteY67" fmla="*/ 774356 h 781444"/>
                  <a:gd name="connsiteX68" fmla="*/ 1091682 w 1402661"/>
                  <a:gd name="connsiteY68" fmla="*/ 724929 h 781444"/>
                  <a:gd name="connsiteX69" fmla="*/ 1087510 w 1402661"/>
                  <a:gd name="connsiteY69" fmla="*/ 705092 h 781444"/>
                  <a:gd name="connsiteX70" fmla="*/ 1069028 w 1402661"/>
                  <a:gd name="connsiteY70" fmla="*/ 685799 h 781444"/>
                  <a:gd name="connsiteX71" fmla="*/ 1069028 w 1402661"/>
                  <a:gd name="connsiteY71" fmla="*/ 654908 h 781444"/>
                  <a:gd name="connsiteX72" fmla="*/ 1057431 w 1402661"/>
                  <a:gd name="connsiteY72" fmla="*/ 624882 h 781444"/>
                  <a:gd name="connsiteX73" fmla="*/ 1062850 w 1402661"/>
                  <a:gd name="connsiteY73" fmla="*/ 601362 h 781444"/>
                  <a:gd name="connsiteX74" fmla="*/ 1066969 w 1402661"/>
                  <a:gd name="connsiteY74" fmla="*/ 570470 h 781444"/>
                  <a:gd name="connsiteX75" fmla="*/ 1081494 w 1402661"/>
                  <a:gd name="connsiteY75" fmla="*/ 548682 h 781444"/>
                  <a:gd name="connsiteX76" fmla="*/ 1101980 w 1402661"/>
                  <a:gd name="connsiteY76" fmla="*/ 539578 h 781444"/>
                  <a:gd name="connsiteX77" fmla="*/ 1120515 w 1402661"/>
                  <a:gd name="connsiteY77" fmla="*/ 516924 h 781444"/>
                  <a:gd name="connsiteX78" fmla="*/ 1147288 w 1402661"/>
                  <a:gd name="connsiteY78" fmla="*/ 506626 h 781444"/>
                  <a:gd name="connsiteX79" fmla="*/ 1165823 w 1402661"/>
                  <a:gd name="connsiteY79" fmla="*/ 494270 h 781444"/>
                  <a:gd name="connsiteX80" fmla="*/ 1181758 w 1402661"/>
                  <a:gd name="connsiteY80" fmla="*/ 476492 h 781444"/>
                  <a:gd name="connsiteX81" fmla="*/ 1207012 w 1402661"/>
                  <a:gd name="connsiteY81" fmla="*/ 467497 h 781444"/>
                  <a:gd name="connsiteX82" fmla="*/ 1193789 w 1402661"/>
                  <a:gd name="connsiteY82" fmla="*/ 450424 h 781444"/>
                  <a:gd name="connsiteX83" fmla="*/ 1194655 w 1402661"/>
                  <a:gd name="connsiteY83" fmla="*/ 428367 h 781444"/>
                  <a:gd name="connsiteX84" fmla="*/ 1177747 w 1402661"/>
                  <a:gd name="connsiteY84" fmla="*/ 400292 h 781444"/>
                  <a:gd name="connsiteX85" fmla="*/ 1182299 w 1402661"/>
                  <a:gd name="connsiteY85" fmla="*/ 372762 h 781444"/>
                  <a:gd name="connsiteX86" fmla="*/ 1199805 w 1402661"/>
                  <a:gd name="connsiteY86" fmla="*/ 384250 h 781444"/>
                  <a:gd name="connsiteX87" fmla="*/ 1209072 w 1402661"/>
                  <a:gd name="connsiteY87" fmla="*/ 399535 h 781444"/>
                  <a:gd name="connsiteX88" fmla="*/ 1217309 w 1402661"/>
                  <a:gd name="connsiteY88" fmla="*/ 378940 h 781444"/>
                  <a:gd name="connsiteX89" fmla="*/ 1207012 w 1402661"/>
                  <a:gd name="connsiteY89" fmla="*/ 335691 h 781444"/>
                  <a:gd name="connsiteX90" fmla="*/ 1227607 w 1402661"/>
                  <a:gd name="connsiteY90" fmla="*/ 360405 h 781444"/>
                  <a:gd name="connsiteX91" fmla="*/ 1244082 w 1402661"/>
                  <a:gd name="connsiteY91" fmla="*/ 306859 h 781444"/>
                  <a:gd name="connsiteX92" fmla="*/ 1244082 w 1402661"/>
                  <a:gd name="connsiteY92" fmla="*/ 306859 h 781444"/>
                  <a:gd name="connsiteX93" fmla="*/ 1270855 w 1402661"/>
                  <a:gd name="connsiteY93" fmla="*/ 288324 h 781444"/>
                  <a:gd name="connsiteX94" fmla="*/ 1290042 w 1402661"/>
                  <a:gd name="connsiteY94" fmla="*/ 298024 h 781444"/>
                  <a:gd name="connsiteX95" fmla="*/ 1301747 w 1402661"/>
                  <a:gd name="connsiteY95" fmla="*/ 288324 h 781444"/>
                  <a:gd name="connsiteX96" fmla="*/ 1328520 w 1402661"/>
                  <a:gd name="connsiteY96" fmla="*/ 282145 h 781444"/>
                  <a:gd name="connsiteX97" fmla="*/ 1349115 w 1402661"/>
                  <a:gd name="connsiteY97" fmla="*/ 267729 h 781444"/>
                  <a:gd name="connsiteX98" fmla="*/ 1328520 w 1402661"/>
                  <a:gd name="connsiteY98" fmla="*/ 265670 h 781444"/>
                  <a:gd name="connsiteX99" fmla="*/ 1320282 w 1402661"/>
                  <a:gd name="connsiteY99" fmla="*/ 253313 h 781444"/>
                  <a:gd name="connsiteX100" fmla="*/ 1324401 w 1402661"/>
                  <a:gd name="connsiteY100" fmla="*/ 230659 h 781444"/>
                  <a:gd name="connsiteX101" fmla="*/ 1332152 w 1402661"/>
                  <a:gd name="connsiteY101" fmla="*/ 213803 h 781444"/>
                  <a:gd name="connsiteX102" fmla="*/ 1349115 w 1402661"/>
                  <a:gd name="connsiteY102" fmla="*/ 203886 h 781444"/>
                  <a:gd name="connsiteX103" fmla="*/ 1366242 w 1402661"/>
                  <a:gd name="connsiteY103" fmla="*/ 199766 h 781444"/>
                  <a:gd name="connsiteX104" fmla="*/ 1374263 w 1402661"/>
                  <a:gd name="connsiteY104" fmla="*/ 183724 h 781444"/>
                  <a:gd name="connsiteX105" fmla="*/ 1394423 w 1402661"/>
                  <a:gd name="connsiteY105" fmla="*/ 181232 h 781444"/>
                  <a:gd name="connsiteX106" fmla="*/ 1402661 w 1402661"/>
                  <a:gd name="connsiteY106" fmla="*/ 170935 h 781444"/>
                  <a:gd name="connsiteX107" fmla="*/ 1392363 w 1402661"/>
                  <a:gd name="connsiteY107" fmla="*/ 144162 h 781444"/>
                  <a:gd name="connsiteX108" fmla="*/ 1396482 w 1402661"/>
                  <a:gd name="connsiteY108" fmla="*/ 113270 h 781444"/>
                  <a:gd name="connsiteX109" fmla="*/ 1390304 w 1402661"/>
                  <a:gd name="connsiteY109" fmla="*/ 96794 h 781444"/>
                  <a:gd name="connsiteX110" fmla="*/ 1382066 w 1402661"/>
                  <a:gd name="connsiteY110" fmla="*/ 80318 h 781444"/>
                  <a:gd name="connsiteX111" fmla="*/ 1355293 w 1402661"/>
                  <a:gd name="connsiteY111" fmla="*/ 88556 h 781444"/>
                  <a:gd name="connsiteX112" fmla="*/ 1351763 w 1402661"/>
                  <a:gd name="connsiteY112" fmla="*/ 113858 h 781444"/>
                  <a:gd name="connsiteX113" fmla="*/ 1343525 w 1402661"/>
                  <a:gd name="connsiteY113" fmla="*/ 134943 h 781444"/>
                  <a:gd name="connsiteX114" fmla="*/ 1308906 w 1402661"/>
                  <a:gd name="connsiteY114" fmla="*/ 170052 h 781444"/>
                  <a:gd name="connsiteX115" fmla="*/ 1258499 w 1402661"/>
                  <a:gd name="connsiteY115" fmla="*/ 166816 h 781444"/>
                  <a:gd name="connsiteX116" fmla="*/ 1217309 w 1402661"/>
                  <a:gd name="connsiteY116" fmla="*/ 168875 h 781444"/>
                  <a:gd name="connsiteX117" fmla="*/ 1229534 w 1402661"/>
                  <a:gd name="connsiteY117" fmla="*/ 205413 h 781444"/>
                  <a:gd name="connsiteX118" fmla="*/ 1218770 w 1402661"/>
                  <a:gd name="connsiteY118" fmla="*/ 219830 h 781444"/>
                  <a:gd name="connsiteX119" fmla="*/ 1194921 w 1402661"/>
                  <a:gd name="connsiteY119" fmla="*/ 223152 h 781444"/>
                  <a:gd name="connsiteX120" fmla="*/ 1175190 w 1402661"/>
                  <a:gd name="connsiteY120" fmla="*/ 229331 h 781444"/>
                  <a:gd name="connsiteX121" fmla="*/ 1161903 w 1402661"/>
                  <a:gd name="connsiteY121" fmla="*/ 236705 h 781444"/>
                  <a:gd name="connsiteX122" fmla="*/ 1116729 w 1402661"/>
                  <a:gd name="connsiteY122" fmla="*/ 249526 h 781444"/>
                  <a:gd name="connsiteX123" fmla="*/ 1097794 w 1402661"/>
                  <a:gd name="connsiteY123" fmla="*/ 278425 h 781444"/>
                  <a:gd name="connsiteX124" fmla="*/ 1084640 w 1402661"/>
                  <a:gd name="connsiteY124" fmla="*/ 279952 h 781444"/>
                  <a:gd name="connsiteX125" fmla="*/ 1060591 w 1402661"/>
                  <a:gd name="connsiteY125" fmla="*/ 283740 h 781444"/>
                  <a:gd name="connsiteX126" fmla="*/ 1051091 w 1402661"/>
                  <a:gd name="connsiteY126" fmla="*/ 307922 h 781444"/>
                  <a:gd name="connsiteX127" fmla="*/ 1006514 w 1402661"/>
                  <a:gd name="connsiteY127" fmla="*/ 306195 h 781444"/>
                  <a:gd name="connsiteX128" fmla="*/ 1002926 w 1402661"/>
                  <a:gd name="connsiteY128" fmla="*/ 272047 h 781444"/>
                  <a:gd name="connsiteX129" fmla="*/ 997546 w 1402661"/>
                  <a:gd name="connsiteY129" fmla="*/ 234180 h 781444"/>
                  <a:gd name="connsiteX130" fmla="*/ 1016080 w 1402661"/>
                  <a:gd name="connsiteY130" fmla="*/ 202491 h 781444"/>
                  <a:gd name="connsiteX131" fmla="*/ 1015948 w 1402661"/>
                  <a:gd name="connsiteY131" fmla="*/ 179903 h 781444"/>
                  <a:gd name="connsiteX132" fmla="*/ 1007045 w 1402661"/>
                  <a:gd name="connsiteY132" fmla="*/ 192061 h 781444"/>
                  <a:gd name="connsiteX133" fmla="*/ 1001531 w 1402661"/>
                  <a:gd name="connsiteY133" fmla="*/ 164622 h 781444"/>
                  <a:gd name="connsiteX134" fmla="*/ 992497 w 1402661"/>
                  <a:gd name="connsiteY134" fmla="*/ 162032 h 781444"/>
                  <a:gd name="connsiteX135" fmla="*/ 989572 w 1402661"/>
                  <a:gd name="connsiteY135" fmla="*/ 159973 h 781444"/>
                  <a:gd name="connsiteX136" fmla="*/ 974892 w 1402661"/>
                  <a:gd name="connsiteY136" fmla="*/ 194851 h 781444"/>
                  <a:gd name="connsiteX137" fmla="*/ 953158 w 1402661"/>
                  <a:gd name="connsiteY137" fmla="*/ 215809 h 781444"/>
                  <a:gd name="connsiteX138" fmla="*/ 942707 w 1402661"/>
                  <a:gd name="connsiteY138" fmla="*/ 270788 h 781444"/>
                  <a:gd name="connsiteX139" fmla="*/ 923079 w 1402661"/>
                  <a:gd name="connsiteY139" fmla="*/ 275967 h 781444"/>
                  <a:gd name="connsiteX140" fmla="*/ 915058 w 1402661"/>
                  <a:gd name="connsiteY140" fmla="*/ 255914 h 781444"/>
                  <a:gd name="connsiteX141" fmla="*/ 905031 w 1402661"/>
                  <a:gd name="connsiteY141" fmla="*/ 237867 h 781444"/>
                  <a:gd name="connsiteX142" fmla="*/ 915058 w 1402661"/>
                  <a:gd name="connsiteY142" fmla="*/ 219820 h 781444"/>
                  <a:gd name="connsiteX143" fmla="*/ 927523 w 1402661"/>
                  <a:gd name="connsiteY143" fmla="*/ 192128 h 781444"/>
                  <a:gd name="connsiteX144" fmla="*/ 947142 w 1402661"/>
                  <a:gd name="connsiteY144" fmla="*/ 161667 h 781444"/>
                  <a:gd name="connsiteX145" fmla="*/ 959345 w 1402661"/>
                  <a:gd name="connsiteY145" fmla="*/ 125625 h 781444"/>
                  <a:gd name="connsiteX146" fmla="*/ 941076 w 1402661"/>
                  <a:gd name="connsiteY146" fmla="*/ 114134 h 781444"/>
                  <a:gd name="connsiteX147" fmla="*/ 920083 w 1402661"/>
                  <a:gd name="connsiteY147" fmla="*/ 121176 h 781444"/>
                  <a:gd name="connsiteX148" fmla="*/ 891782 w 1402661"/>
                  <a:gd name="connsiteY148" fmla="*/ 83906 h 781444"/>
                  <a:gd name="connsiteX149" fmla="*/ 882747 w 1402661"/>
                  <a:gd name="connsiteY149" fmla="*/ 120777 h 781444"/>
                  <a:gd name="connsiteX150" fmla="*/ 850792 w 1402661"/>
                  <a:gd name="connsiteY150" fmla="*/ 88822 h 781444"/>
                  <a:gd name="connsiteX151" fmla="*/ 820365 w 1402661"/>
                  <a:gd name="connsiteY151" fmla="*/ 87927 h 781444"/>
                  <a:gd name="connsiteX152" fmla="*/ 856905 w 1402661"/>
                  <a:gd name="connsiteY152" fmla="*/ 31325 h 781444"/>
                  <a:gd name="connsiteX153" fmla="*/ 834847 w 1402661"/>
                  <a:gd name="connsiteY153" fmla="*/ 39346 h 781444"/>
                  <a:gd name="connsiteX154" fmla="*/ 811596 w 1402661"/>
                  <a:gd name="connsiteY154" fmla="*/ 32951 h 781444"/>
                  <a:gd name="connsiteX155" fmla="*/ 741574 w 1402661"/>
                  <a:gd name="connsiteY155" fmla="*/ 26772 h 781444"/>
                  <a:gd name="connsiteX156" fmla="*/ 723039 w 1402661"/>
                  <a:gd name="connsiteY156" fmla="*/ 0 h 781444"/>
                  <a:gd name="connsiteX157" fmla="*/ 718920 w 1402661"/>
                  <a:gd name="connsiteY157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86882 w 1402661"/>
                  <a:gd name="connsiteY50" fmla="*/ 636372 h 781444"/>
                  <a:gd name="connsiteX51" fmla="*/ 810784 w 1402661"/>
                  <a:gd name="connsiteY51" fmla="*/ 630898 h 781444"/>
                  <a:gd name="connsiteX52" fmla="*/ 840428 w 1402661"/>
                  <a:gd name="connsiteY52" fmla="*/ 636372 h 781444"/>
                  <a:gd name="connsiteX53" fmla="*/ 869261 w 1402661"/>
                  <a:gd name="connsiteY53" fmla="*/ 644610 h 781444"/>
                  <a:gd name="connsiteX54" fmla="*/ 893975 w 1402661"/>
                  <a:gd name="connsiteY54" fmla="*/ 646670 h 781444"/>
                  <a:gd name="connsiteX55" fmla="*/ 879558 w 1402661"/>
                  <a:gd name="connsiteY55" fmla="*/ 603421 h 781444"/>
                  <a:gd name="connsiteX56" fmla="*/ 910450 w 1402661"/>
                  <a:gd name="connsiteY56" fmla="*/ 605481 h 781444"/>
                  <a:gd name="connsiteX57" fmla="*/ 926926 w 1402661"/>
                  <a:gd name="connsiteY57" fmla="*/ 611659 h 781444"/>
                  <a:gd name="connsiteX58" fmla="*/ 968115 w 1402661"/>
                  <a:gd name="connsiteY58" fmla="*/ 624016 h 781444"/>
                  <a:gd name="connsiteX59" fmla="*/ 988709 w 1402661"/>
                  <a:gd name="connsiteY59" fmla="*/ 638432 h 781444"/>
                  <a:gd name="connsiteX60" fmla="*/ 1017542 w 1402661"/>
                  <a:gd name="connsiteY60" fmla="*/ 636372 h 781444"/>
                  <a:gd name="connsiteX61" fmla="*/ 1034018 w 1402661"/>
                  <a:gd name="connsiteY61" fmla="*/ 675502 h 781444"/>
                  <a:gd name="connsiteX62" fmla="*/ 1042255 w 1402661"/>
                  <a:gd name="connsiteY62" fmla="*/ 704335 h 781444"/>
                  <a:gd name="connsiteX63" fmla="*/ 1053421 w 1402661"/>
                  <a:gd name="connsiteY63" fmla="*/ 723141 h 781444"/>
                  <a:gd name="connsiteX64" fmla="*/ 1069463 w 1402661"/>
                  <a:gd name="connsiteY64" fmla="*/ 739183 h 781444"/>
                  <a:gd name="connsiteX65" fmla="*/ 1069463 w 1402661"/>
                  <a:gd name="connsiteY65" fmla="*/ 761241 h 781444"/>
                  <a:gd name="connsiteX66" fmla="*/ 1085505 w 1402661"/>
                  <a:gd name="connsiteY66" fmla="*/ 778475 h 781444"/>
                  <a:gd name="connsiteX67" fmla="*/ 1095531 w 1402661"/>
                  <a:gd name="connsiteY67" fmla="*/ 781293 h 781444"/>
                  <a:gd name="connsiteX68" fmla="*/ 1101980 w 1402661"/>
                  <a:gd name="connsiteY68" fmla="*/ 774356 h 781444"/>
                  <a:gd name="connsiteX69" fmla="*/ 1091682 w 1402661"/>
                  <a:gd name="connsiteY69" fmla="*/ 724929 h 781444"/>
                  <a:gd name="connsiteX70" fmla="*/ 1087510 w 1402661"/>
                  <a:gd name="connsiteY70" fmla="*/ 705092 h 781444"/>
                  <a:gd name="connsiteX71" fmla="*/ 1069028 w 1402661"/>
                  <a:gd name="connsiteY71" fmla="*/ 685799 h 781444"/>
                  <a:gd name="connsiteX72" fmla="*/ 1069028 w 1402661"/>
                  <a:gd name="connsiteY72" fmla="*/ 654908 h 781444"/>
                  <a:gd name="connsiteX73" fmla="*/ 1057431 w 1402661"/>
                  <a:gd name="connsiteY73" fmla="*/ 624882 h 781444"/>
                  <a:gd name="connsiteX74" fmla="*/ 1062850 w 1402661"/>
                  <a:gd name="connsiteY74" fmla="*/ 601362 h 781444"/>
                  <a:gd name="connsiteX75" fmla="*/ 1066969 w 1402661"/>
                  <a:gd name="connsiteY75" fmla="*/ 570470 h 781444"/>
                  <a:gd name="connsiteX76" fmla="*/ 1081494 w 1402661"/>
                  <a:gd name="connsiteY76" fmla="*/ 548682 h 781444"/>
                  <a:gd name="connsiteX77" fmla="*/ 1101980 w 1402661"/>
                  <a:gd name="connsiteY77" fmla="*/ 539578 h 781444"/>
                  <a:gd name="connsiteX78" fmla="*/ 1120515 w 1402661"/>
                  <a:gd name="connsiteY78" fmla="*/ 516924 h 781444"/>
                  <a:gd name="connsiteX79" fmla="*/ 1147288 w 1402661"/>
                  <a:gd name="connsiteY79" fmla="*/ 506626 h 781444"/>
                  <a:gd name="connsiteX80" fmla="*/ 1165823 w 1402661"/>
                  <a:gd name="connsiteY80" fmla="*/ 494270 h 781444"/>
                  <a:gd name="connsiteX81" fmla="*/ 1181758 w 1402661"/>
                  <a:gd name="connsiteY81" fmla="*/ 476492 h 781444"/>
                  <a:gd name="connsiteX82" fmla="*/ 1207012 w 1402661"/>
                  <a:gd name="connsiteY82" fmla="*/ 467497 h 781444"/>
                  <a:gd name="connsiteX83" fmla="*/ 1193789 w 1402661"/>
                  <a:gd name="connsiteY83" fmla="*/ 450424 h 781444"/>
                  <a:gd name="connsiteX84" fmla="*/ 1194655 w 1402661"/>
                  <a:gd name="connsiteY84" fmla="*/ 428367 h 781444"/>
                  <a:gd name="connsiteX85" fmla="*/ 1177747 w 1402661"/>
                  <a:gd name="connsiteY85" fmla="*/ 400292 h 781444"/>
                  <a:gd name="connsiteX86" fmla="*/ 1182299 w 1402661"/>
                  <a:gd name="connsiteY86" fmla="*/ 372762 h 781444"/>
                  <a:gd name="connsiteX87" fmla="*/ 1199805 w 1402661"/>
                  <a:gd name="connsiteY87" fmla="*/ 384250 h 781444"/>
                  <a:gd name="connsiteX88" fmla="*/ 1209072 w 1402661"/>
                  <a:gd name="connsiteY88" fmla="*/ 399535 h 781444"/>
                  <a:gd name="connsiteX89" fmla="*/ 1217309 w 1402661"/>
                  <a:gd name="connsiteY89" fmla="*/ 378940 h 781444"/>
                  <a:gd name="connsiteX90" fmla="*/ 1207012 w 1402661"/>
                  <a:gd name="connsiteY90" fmla="*/ 335691 h 781444"/>
                  <a:gd name="connsiteX91" fmla="*/ 1227607 w 1402661"/>
                  <a:gd name="connsiteY91" fmla="*/ 360405 h 781444"/>
                  <a:gd name="connsiteX92" fmla="*/ 1244082 w 1402661"/>
                  <a:gd name="connsiteY92" fmla="*/ 306859 h 781444"/>
                  <a:gd name="connsiteX93" fmla="*/ 1244082 w 1402661"/>
                  <a:gd name="connsiteY93" fmla="*/ 306859 h 781444"/>
                  <a:gd name="connsiteX94" fmla="*/ 1270855 w 1402661"/>
                  <a:gd name="connsiteY94" fmla="*/ 288324 h 781444"/>
                  <a:gd name="connsiteX95" fmla="*/ 1290042 w 1402661"/>
                  <a:gd name="connsiteY95" fmla="*/ 298024 h 781444"/>
                  <a:gd name="connsiteX96" fmla="*/ 1301747 w 1402661"/>
                  <a:gd name="connsiteY96" fmla="*/ 288324 h 781444"/>
                  <a:gd name="connsiteX97" fmla="*/ 1328520 w 1402661"/>
                  <a:gd name="connsiteY97" fmla="*/ 282145 h 781444"/>
                  <a:gd name="connsiteX98" fmla="*/ 1349115 w 1402661"/>
                  <a:gd name="connsiteY98" fmla="*/ 267729 h 781444"/>
                  <a:gd name="connsiteX99" fmla="*/ 1328520 w 1402661"/>
                  <a:gd name="connsiteY99" fmla="*/ 265670 h 781444"/>
                  <a:gd name="connsiteX100" fmla="*/ 1320282 w 1402661"/>
                  <a:gd name="connsiteY100" fmla="*/ 253313 h 781444"/>
                  <a:gd name="connsiteX101" fmla="*/ 1324401 w 1402661"/>
                  <a:gd name="connsiteY101" fmla="*/ 230659 h 781444"/>
                  <a:gd name="connsiteX102" fmla="*/ 1332152 w 1402661"/>
                  <a:gd name="connsiteY102" fmla="*/ 213803 h 781444"/>
                  <a:gd name="connsiteX103" fmla="*/ 1349115 w 1402661"/>
                  <a:gd name="connsiteY103" fmla="*/ 203886 h 781444"/>
                  <a:gd name="connsiteX104" fmla="*/ 1366242 w 1402661"/>
                  <a:gd name="connsiteY104" fmla="*/ 199766 h 781444"/>
                  <a:gd name="connsiteX105" fmla="*/ 1374263 w 1402661"/>
                  <a:gd name="connsiteY105" fmla="*/ 183724 h 781444"/>
                  <a:gd name="connsiteX106" fmla="*/ 1394423 w 1402661"/>
                  <a:gd name="connsiteY106" fmla="*/ 181232 h 781444"/>
                  <a:gd name="connsiteX107" fmla="*/ 1402661 w 1402661"/>
                  <a:gd name="connsiteY107" fmla="*/ 170935 h 781444"/>
                  <a:gd name="connsiteX108" fmla="*/ 1392363 w 1402661"/>
                  <a:gd name="connsiteY108" fmla="*/ 144162 h 781444"/>
                  <a:gd name="connsiteX109" fmla="*/ 1396482 w 1402661"/>
                  <a:gd name="connsiteY109" fmla="*/ 113270 h 781444"/>
                  <a:gd name="connsiteX110" fmla="*/ 1390304 w 1402661"/>
                  <a:gd name="connsiteY110" fmla="*/ 96794 h 781444"/>
                  <a:gd name="connsiteX111" fmla="*/ 1382066 w 1402661"/>
                  <a:gd name="connsiteY111" fmla="*/ 80318 h 781444"/>
                  <a:gd name="connsiteX112" fmla="*/ 1355293 w 1402661"/>
                  <a:gd name="connsiteY112" fmla="*/ 88556 h 781444"/>
                  <a:gd name="connsiteX113" fmla="*/ 1351763 w 1402661"/>
                  <a:gd name="connsiteY113" fmla="*/ 113858 h 781444"/>
                  <a:gd name="connsiteX114" fmla="*/ 1343525 w 1402661"/>
                  <a:gd name="connsiteY114" fmla="*/ 134943 h 781444"/>
                  <a:gd name="connsiteX115" fmla="*/ 1308906 w 1402661"/>
                  <a:gd name="connsiteY115" fmla="*/ 170052 h 781444"/>
                  <a:gd name="connsiteX116" fmla="*/ 1258499 w 1402661"/>
                  <a:gd name="connsiteY116" fmla="*/ 166816 h 781444"/>
                  <a:gd name="connsiteX117" fmla="*/ 1217309 w 1402661"/>
                  <a:gd name="connsiteY117" fmla="*/ 168875 h 781444"/>
                  <a:gd name="connsiteX118" fmla="*/ 1229534 w 1402661"/>
                  <a:gd name="connsiteY118" fmla="*/ 205413 h 781444"/>
                  <a:gd name="connsiteX119" fmla="*/ 1218770 w 1402661"/>
                  <a:gd name="connsiteY119" fmla="*/ 219830 h 781444"/>
                  <a:gd name="connsiteX120" fmla="*/ 1194921 w 1402661"/>
                  <a:gd name="connsiteY120" fmla="*/ 223152 h 781444"/>
                  <a:gd name="connsiteX121" fmla="*/ 1175190 w 1402661"/>
                  <a:gd name="connsiteY121" fmla="*/ 229331 h 781444"/>
                  <a:gd name="connsiteX122" fmla="*/ 1161903 w 1402661"/>
                  <a:gd name="connsiteY122" fmla="*/ 236705 h 781444"/>
                  <a:gd name="connsiteX123" fmla="*/ 1116729 w 1402661"/>
                  <a:gd name="connsiteY123" fmla="*/ 249526 h 781444"/>
                  <a:gd name="connsiteX124" fmla="*/ 1097794 w 1402661"/>
                  <a:gd name="connsiteY124" fmla="*/ 278425 h 781444"/>
                  <a:gd name="connsiteX125" fmla="*/ 1084640 w 1402661"/>
                  <a:gd name="connsiteY125" fmla="*/ 279952 h 781444"/>
                  <a:gd name="connsiteX126" fmla="*/ 1060591 w 1402661"/>
                  <a:gd name="connsiteY126" fmla="*/ 283740 h 781444"/>
                  <a:gd name="connsiteX127" fmla="*/ 1051091 w 1402661"/>
                  <a:gd name="connsiteY127" fmla="*/ 307922 h 781444"/>
                  <a:gd name="connsiteX128" fmla="*/ 1006514 w 1402661"/>
                  <a:gd name="connsiteY128" fmla="*/ 306195 h 781444"/>
                  <a:gd name="connsiteX129" fmla="*/ 1002926 w 1402661"/>
                  <a:gd name="connsiteY129" fmla="*/ 272047 h 781444"/>
                  <a:gd name="connsiteX130" fmla="*/ 997546 w 1402661"/>
                  <a:gd name="connsiteY130" fmla="*/ 234180 h 781444"/>
                  <a:gd name="connsiteX131" fmla="*/ 1016080 w 1402661"/>
                  <a:gd name="connsiteY131" fmla="*/ 202491 h 781444"/>
                  <a:gd name="connsiteX132" fmla="*/ 1015948 w 1402661"/>
                  <a:gd name="connsiteY132" fmla="*/ 179903 h 781444"/>
                  <a:gd name="connsiteX133" fmla="*/ 1007045 w 1402661"/>
                  <a:gd name="connsiteY133" fmla="*/ 192061 h 781444"/>
                  <a:gd name="connsiteX134" fmla="*/ 1001531 w 1402661"/>
                  <a:gd name="connsiteY134" fmla="*/ 164622 h 781444"/>
                  <a:gd name="connsiteX135" fmla="*/ 992497 w 1402661"/>
                  <a:gd name="connsiteY135" fmla="*/ 162032 h 781444"/>
                  <a:gd name="connsiteX136" fmla="*/ 989572 w 1402661"/>
                  <a:gd name="connsiteY136" fmla="*/ 159973 h 781444"/>
                  <a:gd name="connsiteX137" fmla="*/ 974892 w 1402661"/>
                  <a:gd name="connsiteY137" fmla="*/ 194851 h 781444"/>
                  <a:gd name="connsiteX138" fmla="*/ 953158 w 1402661"/>
                  <a:gd name="connsiteY138" fmla="*/ 215809 h 781444"/>
                  <a:gd name="connsiteX139" fmla="*/ 942707 w 1402661"/>
                  <a:gd name="connsiteY139" fmla="*/ 270788 h 781444"/>
                  <a:gd name="connsiteX140" fmla="*/ 923079 w 1402661"/>
                  <a:gd name="connsiteY140" fmla="*/ 275967 h 781444"/>
                  <a:gd name="connsiteX141" fmla="*/ 915058 w 1402661"/>
                  <a:gd name="connsiteY141" fmla="*/ 255914 h 781444"/>
                  <a:gd name="connsiteX142" fmla="*/ 905031 w 1402661"/>
                  <a:gd name="connsiteY142" fmla="*/ 237867 h 781444"/>
                  <a:gd name="connsiteX143" fmla="*/ 915058 w 1402661"/>
                  <a:gd name="connsiteY143" fmla="*/ 219820 h 781444"/>
                  <a:gd name="connsiteX144" fmla="*/ 927523 w 1402661"/>
                  <a:gd name="connsiteY144" fmla="*/ 192128 h 781444"/>
                  <a:gd name="connsiteX145" fmla="*/ 947142 w 1402661"/>
                  <a:gd name="connsiteY145" fmla="*/ 161667 h 781444"/>
                  <a:gd name="connsiteX146" fmla="*/ 959345 w 1402661"/>
                  <a:gd name="connsiteY146" fmla="*/ 125625 h 781444"/>
                  <a:gd name="connsiteX147" fmla="*/ 941076 w 1402661"/>
                  <a:gd name="connsiteY147" fmla="*/ 114134 h 781444"/>
                  <a:gd name="connsiteX148" fmla="*/ 920083 w 1402661"/>
                  <a:gd name="connsiteY148" fmla="*/ 121176 h 781444"/>
                  <a:gd name="connsiteX149" fmla="*/ 891782 w 1402661"/>
                  <a:gd name="connsiteY149" fmla="*/ 83906 h 781444"/>
                  <a:gd name="connsiteX150" fmla="*/ 882747 w 1402661"/>
                  <a:gd name="connsiteY150" fmla="*/ 120777 h 781444"/>
                  <a:gd name="connsiteX151" fmla="*/ 850792 w 1402661"/>
                  <a:gd name="connsiteY151" fmla="*/ 88822 h 781444"/>
                  <a:gd name="connsiteX152" fmla="*/ 820365 w 1402661"/>
                  <a:gd name="connsiteY152" fmla="*/ 87927 h 781444"/>
                  <a:gd name="connsiteX153" fmla="*/ 856905 w 1402661"/>
                  <a:gd name="connsiteY153" fmla="*/ 31325 h 781444"/>
                  <a:gd name="connsiteX154" fmla="*/ 834847 w 1402661"/>
                  <a:gd name="connsiteY154" fmla="*/ 39346 h 781444"/>
                  <a:gd name="connsiteX155" fmla="*/ 811596 w 1402661"/>
                  <a:gd name="connsiteY155" fmla="*/ 32951 h 781444"/>
                  <a:gd name="connsiteX156" fmla="*/ 741574 w 1402661"/>
                  <a:gd name="connsiteY156" fmla="*/ 26772 h 781444"/>
                  <a:gd name="connsiteX157" fmla="*/ 723039 w 1402661"/>
                  <a:gd name="connsiteY157" fmla="*/ 0 h 781444"/>
                  <a:gd name="connsiteX158" fmla="*/ 718920 w 1402661"/>
                  <a:gd name="connsiteY158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23039 w 1402661"/>
                  <a:gd name="connsiteY48" fmla="*/ 652848 h 781444"/>
                  <a:gd name="connsiteX49" fmla="*/ 749812 w 1402661"/>
                  <a:gd name="connsiteY49" fmla="*/ 636372 h 781444"/>
                  <a:gd name="connsiteX50" fmla="*/ 768673 w 1402661"/>
                  <a:gd name="connsiteY50" fmla="*/ 638919 h 781444"/>
                  <a:gd name="connsiteX51" fmla="*/ 786882 w 1402661"/>
                  <a:gd name="connsiteY51" fmla="*/ 636372 h 781444"/>
                  <a:gd name="connsiteX52" fmla="*/ 810784 w 1402661"/>
                  <a:gd name="connsiteY52" fmla="*/ 630898 h 781444"/>
                  <a:gd name="connsiteX53" fmla="*/ 840428 w 1402661"/>
                  <a:gd name="connsiteY53" fmla="*/ 636372 h 781444"/>
                  <a:gd name="connsiteX54" fmla="*/ 869261 w 1402661"/>
                  <a:gd name="connsiteY54" fmla="*/ 644610 h 781444"/>
                  <a:gd name="connsiteX55" fmla="*/ 893975 w 1402661"/>
                  <a:gd name="connsiteY55" fmla="*/ 646670 h 781444"/>
                  <a:gd name="connsiteX56" fmla="*/ 879558 w 1402661"/>
                  <a:gd name="connsiteY56" fmla="*/ 603421 h 781444"/>
                  <a:gd name="connsiteX57" fmla="*/ 910450 w 1402661"/>
                  <a:gd name="connsiteY57" fmla="*/ 605481 h 781444"/>
                  <a:gd name="connsiteX58" fmla="*/ 926926 w 1402661"/>
                  <a:gd name="connsiteY58" fmla="*/ 611659 h 781444"/>
                  <a:gd name="connsiteX59" fmla="*/ 968115 w 1402661"/>
                  <a:gd name="connsiteY59" fmla="*/ 624016 h 781444"/>
                  <a:gd name="connsiteX60" fmla="*/ 988709 w 1402661"/>
                  <a:gd name="connsiteY60" fmla="*/ 638432 h 781444"/>
                  <a:gd name="connsiteX61" fmla="*/ 1017542 w 1402661"/>
                  <a:gd name="connsiteY61" fmla="*/ 636372 h 781444"/>
                  <a:gd name="connsiteX62" fmla="*/ 1034018 w 1402661"/>
                  <a:gd name="connsiteY62" fmla="*/ 675502 h 781444"/>
                  <a:gd name="connsiteX63" fmla="*/ 1042255 w 1402661"/>
                  <a:gd name="connsiteY63" fmla="*/ 704335 h 781444"/>
                  <a:gd name="connsiteX64" fmla="*/ 1053421 w 1402661"/>
                  <a:gd name="connsiteY64" fmla="*/ 723141 h 781444"/>
                  <a:gd name="connsiteX65" fmla="*/ 1069463 w 1402661"/>
                  <a:gd name="connsiteY65" fmla="*/ 739183 h 781444"/>
                  <a:gd name="connsiteX66" fmla="*/ 1069463 w 1402661"/>
                  <a:gd name="connsiteY66" fmla="*/ 761241 h 781444"/>
                  <a:gd name="connsiteX67" fmla="*/ 1085505 w 1402661"/>
                  <a:gd name="connsiteY67" fmla="*/ 778475 h 781444"/>
                  <a:gd name="connsiteX68" fmla="*/ 1095531 w 1402661"/>
                  <a:gd name="connsiteY68" fmla="*/ 781293 h 781444"/>
                  <a:gd name="connsiteX69" fmla="*/ 1101980 w 1402661"/>
                  <a:gd name="connsiteY69" fmla="*/ 774356 h 781444"/>
                  <a:gd name="connsiteX70" fmla="*/ 1091682 w 1402661"/>
                  <a:gd name="connsiteY70" fmla="*/ 724929 h 781444"/>
                  <a:gd name="connsiteX71" fmla="*/ 1087510 w 1402661"/>
                  <a:gd name="connsiteY71" fmla="*/ 705092 h 781444"/>
                  <a:gd name="connsiteX72" fmla="*/ 1069028 w 1402661"/>
                  <a:gd name="connsiteY72" fmla="*/ 685799 h 781444"/>
                  <a:gd name="connsiteX73" fmla="*/ 1069028 w 1402661"/>
                  <a:gd name="connsiteY73" fmla="*/ 654908 h 781444"/>
                  <a:gd name="connsiteX74" fmla="*/ 1057431 w 1402661"/>
                  <a:gd name="connsiteY74" fmla="*/ 624882 h 781444"/>
                  <a:gd name="connsiteX75" fmla="*/ 1062850 w 1402661"/>
                  <a:gd name="connsiteY75" fmla="*/ 601362 h 781444"/>
                  <a:gd name="connsiteX76" fmla="*/ 1066969 w 1402661"/>
                  <a:gd name="connsiteY76" fmla="*/ 570470 h 781444"/>
                  <a:gd name="connsiteX77" fmla="*/ 1081494 w 1402661"/>
                  <a:gd name="connsiteY77" fmla="*/ 548682 h 781444"/>
                  <a:gd name="connsiteX78" fmla="*/ 1101980 w 1402661"/>
                  <a:gd name="connsiteY78" fmla="*/ 539578 h 781444"/>
                  <a:gd name="connsiteX79" fmla="*/ 1120515 w 1402661"/>
                  <a:gd name="connsiteY79" fmla="*/ 516924 h 781444"/>
                  <a:gd name="connsiteX80" fmla="*/ 1147288 w 1402661"/>
                  <a:gd name="connsiteY80" fmla="*/ 506626 h 781444"/>
                  <a:gd name="connsiteX81" fmla="*/ 1165823 w 1402661"/>
                  <a:gd name="connsiteY81" fmla="*/ 494270 h 781444"/>
                  <a:gd name="connsiteX82" fmla="*/ 1181758 w 1402661"/>
                  <a:gd name="connsiteY82" fmla="*/ 476492 h 781444"/>
                  <a:gd name="connsiteX83" fmla="*/ 1207012 w 1402661"/>
                  <a:gd name="connsiteY83" fmla="*/ 467497 h 781444"/>
                  <a:gd name="connsiteX84" fmla="*/ 1193789 w 1402661"/>
                  <a:gd name="connsiteY84" fmla="*/ 450424 h 781444"/>
                  <a:gd name="connsiteX85" fmla="*/ 1194655 w 1402661"/>
                  <a:gd name="connsiteY85" fmla="*/ 428367 h 781444"/>
                  <a:gd name="connsiteX86" fmla="*/ 1177747 w 1402661"/>
                  <a:gd name="connsiteY86" fmla="*/ 400292 h 781444"/>
                  <a:gd name="connsiteX87" fmla="*/ 1182299 w 1402661"/>
                  <a:gd name="connsiteY87" fmla="*/ 372762 h 781444"/>
                  <a:gd name="connsiteX88" fmla="*/ 1199805 w 1402661"/>
                  <a:gd name="connsiteY88" fmla="*/ 384250 h 781444"/>
                  <a:gd name="connsiteX89" fmla="*/ 1209072 w 1402661"/>
                  <a:gd name="connsiteY89" fmla="*/ 399535 h 781444"/>
                  <a:gd name="connsiteX90" fmla="*/ 1217309 w 1402661"/>
                  <a:gd name="connsiteY90" fmla="*/ 378940 h 781444"/>
                  <a:gd name="connsiteX91" fmla="*/ 1207012 w 1402661"/>
                  <a:gd name="connsiteY91" fmla="*/ 335691 h 781444"/>
                  <a:gd name="connsiteX92" fmla="*/ 1227607 w 1402661"/>
                  <a:gd name="connsiteY92" fmla="*/ 360405 h 781444"/>
                  <a:gd name="connsiteX93" fmla="*/ 1244082 w 1402661"/>
                  <a:gd name="connsiteY93" fmla="*/ 306859 h 781444"/>
                  <a:gd name="connsiteX94" fmla="*/ 1244082 w 1402661"/>
                  <a:gd name="connsiteY94" fmla="*/ 306859 h 781444"/>
                  <a:gd name="connsiteX95" fmla="*/ 1270855 w 1402661"/>
                  <a:gd name="connsiteY95" fmla="*/ 288324 h 781444"/>
                  <a:gd name="connsiteX96" fmla="*/ 1290042 w 1402661"/>
                  <a:gd name="connsiteY96" fmla="*/ 298024 h 781444"/>
                  <a:gd name="connsiteX97" fmla="*/ 1301747 w 1402661"/>
                  <a:gd name="connsiteY97" fmla="*/ 288324 h 781444"/>
                  <a:gd name="connsiteX98" fmla="*/ 1328520 w 1402661"/>
                  <a:gd name="connsiteY98" fmla="*/ 282145 h 781444"/>
                  <a:gd name="connsiteX99" fmla="*/ 1349115 w 1402661"/>
                  <a:gd name="connsiteY99" fmla="*/ 267729 h 781444"/>
                  <a:gd name="connsiteX100" fmla="*/ 1328520 w 1402661"/>
                  <a:gd name="connsiteY100" fmla="*/ 265670 h 781444"/>
                  <a:gd name="connsiteX101" fmla="*/ 1320282 w 1402661"/>
                  <a:gd name="connsiteY101" fmla="*/ 253313 h 781444"/>
                  <a:gd name="connsiteX102" fmla="*/ 1324401 w 1402661"/>
                  <a:gd name="connsiteY102" fmla="*/ 230659 h 781444"/>
                  <a:gd name="connsiteX103" fmla="*/ 1332152 w 1402661"/>
                  <a:gd name="connsiteY103" fmla="*/ 213803 h 781444"/>
                  <a:gd name="connsiteX104" fmla="*/ 1349115 w 1402661"/>
                  <a:gd name="connsiteY104" fmla="*/ 203886 h 781444"/>
                  <a:gd name="connsiteX105" fmla="*/ 1366242 w 1402661"/>
                  <a:gd name="connsiteY105" fmla="*/ 199766 h 781444"/>
                  <a:gd name="connsiteX106" fmla="*/ 1374263 w 1402661"/>
                  <a:gd name="connsiteY106" fmla="*/ 183724 h 781444"/>
                  <a:gd name="connsiteX107" fmla="*/ 1394423 w 1402661"/>
                  <a:gd name="connsiteY107" fmla="*/ 181232 h 781444"/>
                  <a:gd name="connsiteX108" fmla="*/ 1402661 w 1402661"/>
                  <a:gd name="connsiteY108" fmla="*/ 170935 h 781444"/>
                  <a:gd name="connsiteX109" fmla="*/ 1392363 w 1402661"/>
                  <a:gd name="connsiteY109" fmla="*/ 144162 h 781444"/>
                  <a:gd name="connsiteX110" fmla="*/ 1396482 w 1402661"/>
                  <a:gd name="connsiteY110" fmla="*/ 113270 h 781444"/>
                  <a:gd name="connsiteX111" fmla="*/ 1390304 w 1402661"/>
                  <a:gd name="connsiteY111" fmla="*/ 96794 h 781444"/>
                  <a:gd name="connsiteX112" fmla="*/ 1382066 w 1402661"/>
                  <a:gd name="connsiteY112" fmla="*/ 80318 h 781444"/>
                  <a:gd name="connsiteX113" fmla="*/ 1355293 w 1402661"/>
                  <a:gd name="connsiteY113" fmla="*/ 88556 h 781444"/>
                  <a:gd name="connsiteX114" fmla="*/ 1351763 w 1402661"/>
                  <a:gd name="connsiteY114" fmla="*/ 113858 h 781444"/>
                  <a:gd name="connsiteX115" fmla="*/ 1343525 w 1402661"/>
                  <a:gd name="connsiteY115" fmla="*/ 134943 h 781444"/>
                  <a:gd name="connsiteX116" fmla="*/ 1308906 w 1402661"/>
                  <a:gd name="connsiteY116" fmla="*/ 170052 h 781444"/>
                  <a:gd name="connsiteX117" fmla="*/ 1258499 w 1402661"/>
                  <a:gd name="connsiteY117" fmla="*/ 166816 h 781444"/>
                  <a:gd name="connsiteX118" fmla="*/ 1217309 w 1402661"/>
                  <a:gd name="connsiteY118" fmla="*/ 168875 h 781444"/>
                  <a:gd name="connsiteX119" fmla="*/ 1229534 w 1402661"/>
                  <a:gd name="connsiteY119" fmla="*/ 205413 h 781444"/>
                  <a:gd name="connsiteX120" fmla="*/ 1218770 w 1402661"/>
                  <a:gd name="connsiteY120" fmla="*/ 219830 h 781444"/>
                  <a:gd name="connsiteX121" fmla="*/ 1194921 w 1402661"/>
                  <a:gd name="connsiteY121" fmla="*/ 223152 h 781444"/>
                  <a:gd name="connsiteX122" fmla="*/ 1175190 w 1402661"/>
                  <a:gd name="connsiteY122" fmla="*/ 229331 h 781444"/>
                  <a:gd name="connsiteX123" fmla="*/ 1161903 w 1402661"/>
                  <a:gd name="connsiteY123" fmla="*/ 236705 h 781444"/>
                  <a:gd name="connsiteX124" fmla="*/ 1116729 w 1402661"/>
                  <a:gd name="connsiteY124" fmla="*/ 249526 h 781444"/>
                  <a:gd name="connsiteX125" fmla="*/ 1097794 w 1402661"/>
                  <a:gd name="connsiteY125" fmla="*/ 278425 h 781444"/>
                  <a:gd name="connsiteX126" fmla="*/ 1084640 w 1402661"/>
                  <a:gd name="connsiteY126" fmla="*/ 279952 h 781444"/>
                  <a:gd name="connsiteX127" fmla="*/ 1060591 w 1402661"/>
                  <a:gd name="connsiteY127" fmla="*/ 283740 h 781444"/>
                  <a:gd name="connsiteX128" fmla="*/ 1051091 w 1402661"/>
                  <a:gd name="connsiteY128" fmla="*/ 307922 h 781444"/>
                  <a:gd name="connsiteX129" fmla="*/ 1006514 w 1402661"/>
                  <a:gd name="connsiteY129" fmla="*/ 306195 h 781444"/>
                  <a:gd name="connsiteX130" fmla="*/ 1002926 w 1402661"/>
                  <a:gd name="connsiteY130" fmla="*/ 272047 h 781444"/>
                  <a:gd name="connsiteX131" fmla="*/ 997546 w 1402661"/>
                  <a:gd name="connsiteY131" fmla="*/ 234180 h 781444"/>
                  <a:gd name="connsiteX132" fmla="*/ 1016080 w 1402661"/>
                  <a:gd name="connsiteY132" fmla="*/ 202491 h 781444"/>
                  <a:gd name="connsiteX133" fmla="*/ 1015948 w 1402661"/>
                  <a:gd name="connsiteY133" fmla="*/ 179903 h 781444"/>
                  <a:gd name="connsiteX134" fmla="*/ 1007045 w 1402661"/>
                  <a:gd name="connsiteY134" fmla="*/ 192061 h 781444"/>
                  <a:gd name="connsiteX135" fmla="*/ 1001531 w 1402661"/>
                  <a:gd name="connsiteY135" fmla="*/ 164622 h 781444"/>
                  <a:gd name="connsiteX136" fmla="*/ 992497 w 1402661"/>
                  <a:gd name="connsiteY136" fmla="*/ 162032 h 781444"/>
                  <a:gd name="connsiteX137" fmla="*/ 989572 w 1402661"/>
                  <a:gd name="connsiteY137" fmla="*/ 159973 h 781444"/>
                  <a:gd name="connsiteX138" fmla="*/ 974892 w 1402661"/>
                  <a:gd name="connsiteY138" fmla="*/ 194851 h 781444"/>
                  <a:gd name="connsiteX139" fmla="*/ 953158 w 1402661"/>
                  <a:gd name="connsiteY139" fmla="*/ 215809 h 781444"/>
                  <a:gd name="connsiteX140" fmla="*/ 942707 w 1402661"/>
                  <a:gd name="connsiteY140" fmla="*/ 270788 h 781444"/>
                  <a:gd name="connsiteX141" fmla="*/ 923079 w 1402661"/>
                  <a:gd name="connsiteY141" fmla="*/ 275967 h 781444"/>
                  <a:gd name="connsiteX142" fmla="*/ 915058 w 1402661"/>
                  <a:gd name="connsiteY142" fmla="*/ 255914 h 781444"/>
                  <a:gd name="connsiteX143" fmla="*/ 905031 w 1402661"/>
                  <a:gd name="connsiteY143" fmla="*/ 237867 h 781444"/>
                  <a:gd name="connsiteX144" fmla="*/ 915058 w 1402661"/>
                  <a:gd name="connsiteY144" fmla="*/ 219820 h 781444"/>
                  <a:gd name="connsiteX145" fmla="*/ 927523 w 1402661"/>
                  <a:gd name="connsiteY145" fmla="*/ 192128 h 781444"/>
                  <a:gd name="connsiteX146" fmla="*/ 947142 w 1402661"/>
                  <a:gd name="connsiteY146" fmla="*/ 161667 h 781444"/>
                  <a:gd name="connsiteX147" fmla="*/ 959345 w 1402661"/>
                  <a:gd name="connsiteY147" fmla="*/ 125625 h 781444"/>
                  <a:gd name="connsiteX148" fmla="*/ 941076 w 1402661"/>
                  <a:gd name="connsiteY148" fmla="*/ 114134 h 781444"/>
                  <a:gd name="connsiteX149" fmla="*/ 920083 w 1402661"/>
                  <a:gd name="connsiteY149" fmla="*/ 121176 h 781444"/>
                  <a:gd name="connsiteX150" fmla="*/ 891782 w 1402661"/>
                  <a:gd name="connsiteY150" fmla="*/ 83906 h 781444"/>
                  <a:gd name="connsiteX151" fmla="*/ 882747 w 1402661"/>
                  <a:gd name="connsiteY151" fmla="*/ 120777 h 781444"/>
                  <a:gd name="connsiteX152" fmla="*/ 850792 w 1402661"/>
                  <a:gd name="connsiteY152" fmla="*/ 88822 h 781444"/>
                  <a:gd name="connsiteX153" fmla="*/ 820365 w 1402661"/>
                  <a:gd name="connsiteY153" fmla="*/ 87927 h 781444"/>
                  <a:gd name="connsiteX154" fmla="*/ 856905 w 1402661"/>
                  <a:gd name="connsiteY154" fmla="*/ 31325 h 781444"/>
                  <a:gd name="connsiteX155" fmla="*/ 834847 w 1402661"/>
                  <a:gd name="connsiteY155" fmla="*/ 39346 h 781444"/>
                  <a:gd name="connsiteX156" fmla="*/ 811596 w 1402661"/>
                  <a:gd name="connsiteY156" fmla="*/ 32951 h 781444"/>
                  <a:gd name="connsiteX157" fmla="*/ 741574 w 1402661"/>
                  <a:gd name="connsiteY157" fmla="*/ 26772 h 781444"/>
                  <a:gd name="connsiteX158" fmla="*/ 723039 w 1402661"/>
                  <a:gd name="connsiteY158" fmla="*/ 0 h 781444"/>
                  <a:gd name="connsiteX159" fmla="*/ 718920 w 1402661"/>
                  <a:gd name="connsiteY159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3909 w 1402661"/>
                  <a:gd name="connsiteY47" fmla="*/ 687859 h 781444"/>
                  <a:gd name="connsiteX48" fmla="*/ 700494 w 1402661"/>
                  <a:gd name="connsiteY48" fmla="*/ 664987 h 781444"/>
                  <a:gd name="connsiteX49" fmla="*/ 723039 w 1402661"/>
                  <a:gd name="connsiteY49" fmla="*/ 652848 h 781444"/>
                  <a:gd name="connsiteX50" fmla="*/ 749812 w 1402661"/>
                  <a:gd name="connsiteY50" fmla="*/ 636372 h 781444"/>
                  <a:gd name="connsiteX51" fmla="*/ 768673 w 1402661"/>
                  <a:gd name="connsiteY51" fmla="*/ 638919 h 781444"/>
                  <a:gd name="connsiteX52" fmla="*/ 786882 w 1402661"/>
                  <a:gd name="connsiteY52" fmla="*/ 636372 h 781444"/>
                  <a:gd name="connsiteX53" fmla="*/ 810784 w 1402661"/>
                  <a:gd name="connsiteY53" fmla="*/ 630898 h 781444"/>
                  <a:gd name="connsiteX54" fmla="*/ 840428 w 1402661"/>
                  <a:gd name="connsiteY54" fmla="*/ 636372 h 781444"/>
                  <a:gd name="connsiteX55" fmla="*/ 869261 w 1402661"/>
                  <a:gd name="connsiteY55" fmla="*/ 644610 h 781444"/>
                  <a:gd name="connsiteX56" fmla="*/ 893975 w 1402661"/>
                  <a:gd name="connsiteY56" fmla="*/ 646670 h 781444"/>
                  <a:gd name="connsiteX57" fmla="*/ 879558 w 1402661"/>
                  <a:gd name="connsiteY57" fmla="*/ 603421 h 781444"/>
                  <a:gd name="connsiteX58" fmla="*/ 910450 w 1402661"/>
                  <a:gd name="connsiteY58" fmla="*/ 605481 h 781444"/>
                  <a:gd name="connsiteX59" fmla="*/ 926926 w 1402661"/>
                  <a:gd name="connsiteY59" fmla="*/ 611659 h 781444"/>
                  <a:gd name="connsiteX60" fmla="*/ 968115 w 1402661"/>
                  <a:gd name="connsiteY60" fmla="*/ 624016 h 781444"/>
                  <a:gd name="connsiteX61" fmla="*/ 988709 w 1402661"/>
                  <a:gd name="connsiteY61" fmla="*/ 638432 h 781444"/>
                  <a:gd name="connsiteX62" fmla="*/ 1017542 w 1402661"/>
                  <a:gd name="connsiteY62" fmla="*/ 636372 h 781444"/>
                  <a:gd name="connsiteX63" fmla="*/ 1034018 w 1402661"/>
                  <a:gd name="connsiteY63" fmla="*/ 675502 h 781444"/>
                  <a:gd name="connsiteX64" fmla="*/ 1042255 w 1402661"/>
                  <a:gd name="connsiteY64" fmla="*/ 704335 h 781444"/>
                  <a:gd name="connsiteX65" fmla="*/ 1053421 w 1402661"/>
                  <a:gd name="connsiteY65" fmla="*/ 723141 h 781444"/>
                  <a:gd name="connsiteX66" fmla="*/ 1069463 w 1402661"/>
                  <a:gd name="connsiteY66" fmla="*/ 739183 h 781444"/>
                  <a:gd name="connsiteX67" fmla="*/ 1069463 w 1402661"/>
                  <a:gd name="connsiteY67" fmla="*/ 761241 h 781444"/>
                  <a:gd name="connsiteX68" fmla="*/ 1085505 w 1402661"/>
                  <a:gd name="connsiteY68" fmla="*/ 778475 h 781444"/>
                  <a:gd name="connsiteX69" fmla="*/ 1095531 w 1402661"/>
                  <a:gd name="connsiteY69" fmla="*/ 781293 h 781444"/>
                  <a:gd name="connsiteX70" fmla="*/ 1101980 w 1402661"/>
                  <a:gd name="connsiteY70" fmla="*/ 774356 h 781444"/>
                  <a:gd name="connsiteX71" fmla="*/ 1091682 w 1402661"/>
                  <a:gd name="connsiteY71" fmla="*/ 724929 h 781444"/>
                  <a:gd name="connsiteX72" fmla="*/ 1087510 w 1402661"/>
                  <a:gd name="connsiteY72" fmla="*/ 705092 h 781444"/>
                  <a:gd name="connsiteX73" fmla="*/ 1069028 w 1402661"/>
                  <a:gd name="connsiteY73" fmla="*/ 685799 h 781444"/>
                  <a:gd name="connsiteX74" fmla="*/ 1069028 w 1402661"/>
                  <a:gd name="connsiteY74" fmla="*/ 654908 h 781444"/>
                  <a:gd name="connsiteX75" fmla="*/ 1057431 w 1402661"/>
                  <a:gd name="connsiteY75" fmla="*/ 624882 h 781444"/>
                  <a:gd name="connsiteX76" fmla="*/ 1062850 w 1402661"/>
                  <a:gd name="connsiteY76" fmla="*/ 601362 h 781444"/>
                  <a:gd name="connsiteX77" fmla="*/ 1066969 w 1402661"/>
                  <a:gd name="connsiteY77" fmla="*/ 570470 h 781444"/>
                  <a:gd name="connsiteX78" fmla="*/ 1081494 w 1402661"/>
                  <a:gd name="connsiteY78" fmla="*/ 548682 h 781444"/>
                  <a:gd name="connsiteX79" fmla="*/ 1101980 w 1402661"/>
                  <a:gd name="connsiteY79" fmla="*/ 539578 h 781444"/>
                  <a:gd name="connsiteX80" fmla="*/ 1120515 w 1402661"/>
                  <a:gd name="connsiteY80" fmla="*/ 516924 h 781444"/>
                  <a:gd name="connsiteX81" fmla="*/ 1147288 w 1402661"/>
                  <a:gd name="connsiteY81" fmla="*/ 506626 h 781444"/>
                  <a:gd name="connsiteX82" fmla="*/ 1165823 w 1402661"/>
                  <a:gd name="connsiteY82" fmla="*/ 494270 h 781444"/>
                  <a:gd name="connsiteX83" fmla="*/ 1181758 w 1402661"/>
                  <a:gd name="connsiteY83" fmla="*/ 476492 h 781444"/>
                  <a:gd name="connsiteX84" fmla="*/ 1207012 w 1402661"/>
                  <a:gd name="connsiteY84" fmla="*/ 467497 h 781444"/>
                  <a:gd name="connsiteX85" fmla="*/ 1193789 w 1402661"/>
                  <a:gd name="connsiteY85" fmla="*/ 450424 h 781444"/>
                  <a:gd name="connsiteX86" fmla="*/ 1194655 w 1402661"/>
                  <a:gd name="connsiteY86" fmla="*/ 428367 h 781444"/>
                  <a:gd name="connsiteX87" fmla="*/ 1177747 w 1402661"/>
                  <a:gd name="connsiteY87" fmla="*/ 400292 h 781444"/>
                  <a:gd name="connsiteX88" fmla="*/ 1182299 w 1402661"/>
                  <a:gd name="connsiteY88" fmla="*/ 372762 h 781444"/>
                  <a:gd name="connsiteX89" fmla="*/ 1199805 w 1402661"/>
                  <a:gd name="connsiteY89" fmla="*/ 384250 h 781444"/>
                  <a:gd name="connsiteX90" fmla="*/ 1209072 w 1402661"/>
                  <a:gd name="connsiteY90" fmla="*/ 399535 h 781444"/>
                  <a:gd name="connsiteX91" fmla="*/ 1217309 w 1402661"/>
                  <a:gd name="connsiteY91" fmla="*/ 378940 h 781444"/>
                  <a:gd name="connsiteX92" fmla="*/ 1207012 w 1402661"/>
                  <a:gd name="connsiteY92" fmla="*/ 335691 h 781444"/>
                  <a:gd name="connsiteX93" fmla="*/ 1227607 w 1402661"/>
                  <a:gd name="connsiteY93" fmla="*/ 360405 h 781444"/>
                  <a:gd name="connsiteX94" fmla="*/ 1244082 w 1402661"/>
                  <a:gd name="connsiteY94" fmla="*/ 306859 h 781444"/>
                  <a:gd name="connsiteX95" fmla="*/ 1244082 w 1402661"/>
                  <a:gd name="connsiteY95" fmla="*/ 306859 h 781444"/>
                  <a:gd name="connsiteX96" fmla="*/ 1270855 w 1402661"/>
                  <a:gd name="connsiteY96" fmla="*/ 288324 h 781444"/>
                  <a:gd name="connsiteX97" fmla="*/ 1290042 w 1402661"/>
                  <a:gd name="connsiteY97" fmla="*/ 298024 h 781444"/>
                  <a:gd name="connsiteX98" fmla="*/ 1301747 w 1402661"/>
                  <a:gd name="connsiteY98" fmla="*/ 288324 h 781444"/>
                  <a:gd name="connsiteX99" fmla="*/ 1328520 w 1402661"/>
                  <a:gd name="connsiteY99" fmla="*/ 282145 h 781444"/>
                  <a:gd name="connsiteX100" fmla="*/ 1349115 w 1402661"/>
                  <a:gd name="connsiteY100" fmla="*/ 267729 h 781444"/>
                  <a:gd name="connsiteX101" fmla="*/ 1328520 w 1402661"/>
                  <a:gd name="connsiteY101" fmla="*/ 265670 h 781444"/>
                  <a:gd name="connsiteX102" fmla="*/ 1320282 w 1402661"/>
                  <a:gd name="connsiteY102" fmla="*/ 253313 h 781444"/>
                  <a:gd name="connsiteX103" fmla="*/ 1324401 w 1402661"/>
                  <a:gd name="connsiteY103" fmla="*/ 230659 h 781444"/>
                  <a:gd name="connsiteX104" fmla="*/ 1332152 w 1402661"/>
                  <a:gd name="connsiteY104" fmla="*/ 213803 h 781444"/>
                  <a:gd name="connsiteX105" fmla="*/ 1349115 w 1402661"/>
                  <a:gd name="connsiteY105" fmla="*/ 203886 h 781444"/>
                  <a:gd name="connsiteX106" fmla="*/ 1366242 w 1402661"/>
                  <a:gd name="connsiteY106" fmla="*/ 199766 h 781444"/>
                  <a:gd name="connsiteX107" fmla="*/ 1374263 w 1402661"/>
                  <a:gd name="connsiteY107" fmla="*/ 183724 h 781444"/>
                  <a:gd name="connsiteX108" fmla="*/ 1394423 w 1402661"/>
                  <a:gd name="connsiteY108" fmla="*/ 181232 h 781444"/>
                  <a:gd name="connsiteX109" fmla="*/ 1402661 w 1402661"/>
                  <a:gd name="connsiteY109" fmla="*/ 170935 h 781444"/>
                  <a:gd name="connsiteX110" fmla="*/ 1392363 w 1402661"/>
                  <a:gd name="connsiteY110" fmla="*/ 144162 h 781444"/>
                  <a:gd name="connsiteX111" fmla="*/ 1396482 w 1402661"/>
                  <a:gd name="connsiteY111" fmla="*/ 113270 h 781444"/>
                  <a:gd name="connsiteX112" fmla="*/ 1390304 w 1402661"/>
                  <a:gd name="connsiteY112" fmla="*/ 96794 h 781444"/>
                  <a:gd name="connsiteX113" fmla="*/ 1382066 w 1402661"/>
                  <a:gd name="connsiteY113" fmla="*/ 80318 h 781444"/>
                  <a:gd name="connsiteX114" fmla="*/ 1355293 w 1402661"/>
                  <a:gd name="connsiteY114" fmla="*/ 88556 h 781444"/>
                  <a:gd name="connsiteX115" fmla="*/ 1351763 w 1402661"/>
                  <a:gd name="connsiteY115" fmla="*/ 113858 h 781444"/>
                  <a:gd name="connsiteX116" fmla="*/ 1343525 w 1402661"/>
                  <a:gd name="connsiteY116" fmla="*/ 134943 h 781444"/>
                  <a:gd name="connsiteX117" fmla="*/ 1308906 w 1402661"/>
                  <a:gd name="connsiteY117" fmla="*/ 170052 h 781444"/>
                  <a:gd name="connsiteX118" fmla="*/ 1258499 w 1402661"/>
                  <a:gd name="connsiteY118" fmla="*/ 166816 h 781444"/>
                  <a:gd name="connsiteX119" fmla="*/ 1217309 w 1402661"/>
                  <a:gd name="connsiteY119" fmla="*/ 168875 h 781444"/>
                  <a:gd name="connsiteX120" fmla="*/ 1229534 w 1402661"/>
                  <a:gd name="connsiteY120" fmla="*/ 205413 h 781444"/>
                  <a:gd name="connsiteX121" fmla="*/ 1218770 w 1402661"/>
                  <a:gd name="connsiteY121" fmla="*/ 219830 h 781444"/>
                  <a:gd name="connsiteX122" fmla="*/ 1194921 w 1402661"/>
                  <a:gd name="connsiteY122" fmla="*/ 223152 h 781444"/>
                  <a:gd name="connsiteX123" fmla="*/ 1175190 w 1402661"/>
                  <a:gd name="connsiteY123" fmla="*/ 229331 h 781444"/>
                  <a:gd name="connsiteX124" fmla="*/ 1161903 w 1402661"/>
                  <a:gd name="connsiteY124" fmla="*/ 236705 h 781444"/>
                  <a:gd name="connsiteX125" fmla="*/ 1116729 w 1402661"/>
                  <a:gd name="connsiteY125" fmla="*/ 249526 h 781444"/>
                  <a:gd name="connsiteX126" fmla="*/ 1097794 w 1402661"/>
                  <a:gd name="connsiteY126" fmla="*/ 278425 h 781444"/>
                  <a:gd name="connsiteX127" fmla="*/ 1084640 w 1402661"/>
                  <a:gd name="connsiteY127" fmla="*/ 279952 h 781444"/>
                  <a:gd name="connsiteX128" fmla="*/ 1060591 w 1402661"/>
                  <a:gd name="connsiteY128" fmla="*/ 283740 h 781444"/>
                  <a:gd name="connsiteX129" fmla="*/ 1051091 w 1402661"/>
                  <a:gd name="connsiteY129" fmla="*/ 307922 h 781444"/>
                  <a:gd name="connsiteX130" fmla="*/ 1006514 w 1402661"/>
                  <a:gd name="connsiteY130" fmla="*/ 306195 h 781444"/>
                  <a:gd name="connsiteX131" fmla="*/ 1002926 w 1402661"/>
                  <a:gd name="connsiteY131" fmla="*/ 272047 h 781444"/>
                  <a:gd name="connsiteX132" fmla="*/ 997546 w 1402661"/>
                  <a:gd name="connsiteY132" fmla="*/ 234180 h 781444"/>
                  <a:gd name="connsiteX133" fmla="*/ 1016080 w 1402661"/>
                  <a:gd name="connsiteY133" fmla="*/ 202491 h 781444"/>
                  <a:gd name="connsiteX134" fmla="*/ 1015948 w 1402661"/>
                  <a:gd name="connsiteY134" fmla="*/ 179903 h 781444"/>
                  <a:gd name="connsiteX135" fmla="*/ 1007045 w 1402661"/>
                  <a:gd name="connsiteY135" fmla="*/ 192061 h 781444"/>
                  <a:gd name="connsiteX136" fmla="*/ 1001531 w 1402661"/>
                  <a:gd name="connsiteY136" fmla="*/ 164622 h 781444"/>
                  <a:gd name="connsiteX137" fmla="*/ 992497 w 1402661"/>
                  <a:gd name="connsiteY137" fmla="*/ 162032 h 781444"/>
                  <a:gd name="connsiteX138" fmla="*/ 989572 w 1402661"/>
                  <a:gd name="connsiteY138" fmla="*/ 159973 h 781444"/>
                  <a:gd name="connsiteX139" fmla="*/ 974892 w 1402661"/>
                  <a:gd name="connsiteY139" fmla="*/ 194851 h 781444"/>
                  <a:gd name="connsiteX140" fmla="*/ 953158 w 1402661"/>
                  <a:gd name="connsiteY140" fmla="*/ 215809 h 781444"/>
                  <a:gd name="connsiteX141" fmla="*/ 942707 w 1402661"/>
                  <a:gd name="connsiteY141" fmla="*/ 270788 h 781444"/>
                  <a:gd name="connsiteX142" fmla="*/ 923079 w 1402661"/>
                  <a:gd name="connsiteY142" fmla="*/ 275967 h 781444"/>
                  <a:gd name="connsiteX143" fmla="*/ 915058 w 1402661"/>
                  <a:gd name="connsiteY143" fmla="*/ 255914 h 781444"/>
                  <a:gd name="connsiteX144" fmla="*/ 905031 w 1402661"/>
                  <a:gd name="connsiteY144" fmla="*/ 237867 h 781444"/>
                  <a:gd name="connsiteX145" fmla="*/ 915058 w 1402661"/>
                  <a:gd name="connsiteY145" fmla="*/ 219820 h 781444"/>
                  <a:gd name="connsiteX146" fmla="*/ 927523 w 1402661"/>
                  <a:gd name="connsiteY146" fmla="*/ 192128 h 781444"/>
                  <a:gd name="connsiteX147" fmla="*/ 947142 w 1402661"/>
                  <a:gd name="connsiteY147" fmla="*/ 161667 h 781444"/>
                  <a:gd name="connsiteX148" fmla="*/ 959345 w 1402661"/>
                  <a:gd name="connsiteY148" fmla="*/ 125625 h 781444"/>
                  <a:gd name="connsiteX149" fmla="*/ 941076 w 1402661"/>
                  <a:gd name="connsiteY149" fmla="*/ 114134 h 781444"/>
                  <a:gd name="connsiteX150" fmla="*/ 920083 w 1402661"/>
                  <a:gd name="connsiteY150" fmla="*/ 121176 h 781444"/>
                  <a:gd name="connsiteX151" fmla="*/ 891782 w 1402661"/>
                  <a:gd name="connsiteY151" fmla="*/ 83906 h 781444"/>
                  <a:gd name="connsiteX152" fmla="*/ 882747 w 1402661"/>
                  <a:gd name="connsiteY152" fmla="*/ 120777 h 781444"/>
                  <a:gd name="connsiteX153" fmla="*/ 850792 w 1402661"/>
                  <a:gd name="connsiteY153" fmla="*/ 88822 h 781444"/>
                  <a:gd name="connsiteX154" fmla="*/ 820365 w 1402661"/>
                  <a:gd name="connsiteY154" fmla="*/ 87927 h 781444"/>
                  <a:gd name="connsiteX155" fmla="*/ 856905 w 1402661"/>
                  <a:gd name="connsiteY155" fmla="*/ 31325 h 781444"/>
                  <a:gd name="connsiteX156" fmla="*/ 834847 w 1402661"/>
                  <a:gd name="connsiteY156" fmla="*/ 39346 h 781444"/>
                  <a:gd name="connsiteX157" fmla="*/ 811596 w 1402661"/>
                  <a:gd name="connsiteY157" fmla="*/ 32951 h 781444"/>
                  <a:gd name="connsiteX158" fmla="*/ 741574 w 1402661"/>
                  <a:gd name="connsiteY158" fmla="*/ 26772 h 781444"/>
                  <a:gd name="connsiteX159" fmla="*/ 723039 w 1402661"/>
                  <a:gd name="connsiteY159" fmla="*/ 0 h 781444"/>
                  <a:gd name="connsiteX160" fmla="*/ 718920 w 1402661"/>
                  <a:gd name="connsiteY160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9558 w 1402661"/>
                  <a:gd name="connsiteY58" fmla="*/ 603421 h 781444"/>
                  <a:gd name="connsiteX59" fmla="*/ 910450 w 1402661"/>
                  <a:gd name="connsiteY59" fmla="*/ 605481 h 781444"/>
                  <a:gd name="connsiteX60" fmla="*/ 926926 w 1402661"/>
                  <a:gd name="connsiteY60" fmla="*/ 611659 h 781444"/>
                  <a:gd name="connsiteX61" fmla="*/ 968115 w 1402661"/>
                  <a:gd name="connsiteY61" fmla="*/ 624016 h 781444"/>
                  <a:gd name="connsiteX62" fmla="*/ 988709 w 1402661"/>
                  <a:gd name="connsiteY62" fmla="*/ 638432 h 781444"/>
                  <a:gd name="connsiteX63" fmla="*/ 1017542 w 1402661"/>
                  <a:gd name="connsiteY63" fmla="*/ 636372 h 781444"/>
                  <a:gd name="connsiteX64" fmla="*/ 1034018 w 1402661"/>
                  <a:gd name="connsiteY64" fmla="*/ 675502 h 781444"/>
                  <a:gd name="connsiteX65" fmla="*/ 1042255 w 1402661"/>
                  <a:gd name="connsiteY65" fmla="*/ 704335 h 781444"/>
                  <a:gd name="connsiteX66" fmla="*/ 1053421 w 1402661"/>
                  <a:gd name="connsiteY66" fmla="*/ 723141 h 781444"/>
                  <a:gd name="connsiteX67" fmla="*/ 1069463 w 1402661"/>
                  <a:gd name="connsiteY67" fmla="*/ 739183 h 781444"/>
                  <a:gd name="connsiteX68" fmla="*/ 1069463 w 1402661"/>
                  <a:gd name="connsiteY68" fmla="*/ 761241 h 781444"/>
                  <a:gd name="connsiteX69" fmla="*/ 1085505 w 1402661"/>
                  <a:gd name="connsiteY69" fmla="*/ 778475 h 781444"/>
                  <a:gd name="connsiteX70" fmla="*/ 1095531 w 1402661"/>
                  <a:gd name="connsiteY70" fmla="*/ 781293 h 781444"/>
                  <a:gd name="connsiteX71" fmla="*/ 1101980 w 1402661"/>
                  <a:gd name="connsiteY71" fmla="*/ 774356 h 781444"/>
                  <a:gd name="connsiteX72" fmla="*/ 1091682 w 1402661"/>
                  <a:gd name="connsiteY72" fmla="*/ 724929 h 781444"/>
                  <a:gd name="connsiteX73" fmla="*/ 1087510 w 1402661"/>
                  <a:gd name="connsiteY73" fmla="*/ 705092 h 781444"/>
                  <a:gd name="connsiteX74" fmla="*/ 1069028 w 1402661"/>
                  <a:gd name="connsiteY74" fmla="*/ 685799 h 781444"/>
                  <a:gd name="connsiteX75" fmla="*/ 1069028 w 1402661"/>
                  <a:gd name="connsiteY75" fmla="*/ 654908 h 781444"/>
                  <a:gd name="connsiteX76" fmla="*/ 1057431 w 1402661"/>
                  <a:gd name="connsiteY76" fmla="*/ 624882 h 781444"/>
                  <a:gd name="connsiteX77" fmla="*/ 1062850 w 1402661"/>
                  <a:gd name="connsiteY77" fmla="*/ 601362 h 781444"/>
                  <a:gd name="connsiteX78" fmla="*/ 1066969 w 1402661"/>
                  <a:gd name="connsiteY78" fmla="*/ 570470 h 781444"/>
                  <a:gd name="connsiteX79" fmla="*/ 1081494 w 1402661"/>
                  <a:gd name="connsiteY79" fmla="*/ 548682 h 781444"/>
                  <a:gd name="connsiteX80" fmla="*/ 1101980 w 1402661"/>
                  <a:gd name="connsiteY80" fmla="*/ 539578 h 781444"/>
                  <a:gd name="connsiteX81" fmla="*/ 1120515 w 1402661"/>
                  <a:gd name="connsiteY81" fmla="*/ 516924 h 781444"/>
                  <a:gd name="connsiteX82" fmla="*/ 1147288 w 1402661"/>
                  <a:gd name="connsiteY82" fmla="*/ 506626 h 781444"/>
                  <a:gd name="connsiteX83" fmla="*/ 1165823 w 1402661"/>
                  <a:gd name="connsiteY83" fmla="*/ 494270 h 781444"/>
                  <a:gd name="connsiteX84" fmla="*/ 1181758 w 1402661"/>
                  <a:gd name="connsiteY84" fmla="*/ 476492 h 781444"/>
                  <a:gd name="connsiteX85" fmla="*/ 1207012 w 1402661"/>
                  <a:gd name="connsiteY85" fmla="*/ 467497 h 781444"/>
                  <a:gd name="connsiteX86" fmla="*/ 1193789 w 1402661"/>
                  <a:gd name="connsiteY86" fmla="*/ 450424 h 781444"/>
                  <a:gd name="connsiteX87" fmla="*/ 1194655 w 1402661"/>
                  <a:gd name="connsiteY87" fmla="*/ 428367 h 781444"/>
                  <a:gd name="connsiteX88" fmla="*/ 1177747 w 1402661"/>
                  <a:gd name="connsiteY88" fmla="*/ 400292 h 781444"/>
                  <a:gd name="connsiteX89" fmla="*/ 1182299 w 1402661"/>
                  <a:gd name="connsiteY89" fmla="*/ 372762 h 781444"/>
                  <a:gd name="connsiteX90" fmla="*/ 1199805 w 1402661"/>
                  <a:gd name="connsiteY90" fmla="*/ 384250 h 781444"/>
                  <a:gd name="connsiteX91" fmla="*/ 1209072 w 1402661"/>
                  <a:gd name="connsiteY91" fmla="*/ 399535 h 781444"/>
                  <a:gd name="connsiteX92" fmla="*/ 1217309 w 1402661"/>
                  <a:gd name="connsiteY92" fmla="*/ 378940 h 781444"/>
                  <a:gd name="connsiteX93" fmla="*/ 1207012 w 1402661"/>
                  <a:gd name="connsiteY93" fmla="*/ 335691 h 781444"/>
                  <a:gd name="connsiteX94" fmla="*/ 1227607 w 1402661"/>
                  <a:gd name="connsiteY94" fmla="*/ 360405 h 781444"/>
                  <a:gd name="connsiteX95" fmla="*/ 1244082 w 1402661"/>
                  <a:gd name="connsiteY95" fmla="*/ 306859 h 781444"/>
                  <a:gd name="connsiteX96" fmla="*/ 1244082 w 1402661"/>
                  <a:gd name="connsiteY96" fmla="*/ 306859 h 781444"/>
                  <a:gd name="connsiteX97" fmla="*/ 1270855 w 1402661"/>
                  <a:gd name="connsiteY97" fmla="*/ 288324 h 781444"/>
                  <a:gd name="connsiteX98" fmla="*/ 1290042 w 1402661"/>
                  <a:gd name="connsiteY98" fmla="*/ 298024 h 781444"/>
                  <a:gd name="connsiteX99" fmla="*/ 1301747 w 1402661"/>
                  <a:gd name="connsiteY99" fmla="*/ 288324 h 781444"/>
                  <a:gd name="connsiteX100" fmla="*/ 1328520 w 1402661"/>
                  <a:gd name="connsiteY100" fmla="*/ 282145 h 781444"/>
                  <a:gd name="connsiteX101" fmla="*/ 1349115 w 1402661"/>
                  <a:gd name="connsiteY101" fmla="*/ 267729 h 781444"/>
                  <a:gd name="connsiteX102" fmla="*/ 1328520 w 1402661"/>
                  <a:gd name="connsiteY102" fmla="*/ 265670 h 781444"/>
                  <a:gd name="connsiteX103" fmla="*/ 1320282 w 1402661"/>
                  <a:gd name="connsiteY103" fmla="*/ 253313 h 781444"/>
                  <a:gd name="connsiteX104" fmla="*/ 1324401 w 1402661"/>
                  <a:gd name="connsiteY104" fmla="*/ 230659 h 781444"/>
                  <a:gd name="connsiteX105" fmla="*/ 1332152 w 1402661"/>
                  <a:gd name="connsiteY105" fmla="*/ 213803 h 781444"/>
                  <a:gd name="connsiteX106" fmla="*/ 1349115 w 1402661"/>
                  <a:gd name="connsiteY106" fmla="*/ 203886 h 781444"/>
                  <a:gd name="connsiteX107" fmla="*/ 1366242 w 1402661"/>
                  <a:gd name="connsiteY107" fmla="*/ 199766 h 781444"/>
                  <a:gd name="connsiteX108" fmla="*/ 1374263 w 1402661"/>
                  <a:gd name="connsiteY108" fmla="*/ 183724 h 781444"/>
                  <a:gd name="connsiteX109" fmla="*/ 1394423 w 1402661"/>
                  <a:gd name="connsiteY109" fmla="*/ 181232 h 781444"/>
                  <a:gd name="connsiteX110" fmla="*/ 1402661 w 1402661"/>
                  <a:gd name="connsiteY110" fmla="*/ 170935 h 781444"/>
                  <a:gd name="connsiteX111" fmla="*/ 1392363 w 1402661"/>
                  <a:gd name="connsiteY111" fmla="*/ 144162 h 781444"/>
                  <a:gd name="connsiteX112" fmla="*/ 1396482 w 1402661"/>
                  <a:gd name="connsiteY112" fmla="*/ 113270 h 781444"/>
                  <a:gd name="connsiteX113" fmla="*/ 1390304 w 1402661"/>
                  <a:gd name="connsiteY113" fmla="*/ 96794 h 781444"/>
                  <a:gd name="connsiteX114" fmla="*/ 1382066 w 1402661"/>
                  <a:gd name="connsiteY114" fmla="*/ 80318 h 781444"/>
                  <a:gd name="connsiteX115" fmla="*/ 1355293 w 1402661"/>
                  <a:gd name="connsiteY115" fmla="*/ 88556 h 781444"/>
                  <a:gd name="connsiteX116" fmla="*/ 1351763 w 1402661"/>
                  <a:gd name="connsiteY116" fmla="*/ 113858 h 781444"/>
                  <a:gd name="connsiteX117" fmla="*/ 1343525 w 1402661"/>
                  <a:gd name="connsiteY117" fmla="*/ 134943 h 781444"/>
                  <a:gd name="connsiteX118" fmla="*/ 1308906 w 1402661"/>
                  <a:gd name="connsiteY118" fmla="*/ 170052 h 781444"/>
                  <a:gd name="connsiteX119" fmla="*/ 1258499 w 1402661"/>
                  <a:gd name="connsiteY119" fmla="*/ 166816 h 781444"/>
                  <a:gd name="connsiteX120" fmla="*/ 1217309 w 1402661"/>
                  <a:gd name="connsiteY120" fmla="*/ 168875 h 781444"/>
                  <a:gd name="connsiteX121" fmla="*/ 1229534 w 1402661"/>
                  <a:gd name="connsiteY121" fmla="*/ 205413 h 781444"/>
                  <a:gd name="connsiteX122" fmla="*/ 1218770 w 1402661"/>
                  <a:gd name="connsiteY122" fmla="*/ 219830 h 781444"/>
                  <a:gd name="connsiteX123" fmla="*/ 1194921 w 1402661"/>
                  <a:gd name="connsiteY123" fmla="*/ 223152 h 781444"/>
                  <a:gd name="connsiteX124" fmla="*/ 1175190 w 1402661"/>
                  <a:gd name="connsiteY124" fmla="*/ 229331 h 781444"/>
                  <a:gd name="connsiteX125" fmla="*/ 1161903 w 1402661"/>
                  <a:gd name="connsiteY125" fmla="*/ 236705 h 781444"/>
                  <a:gd name="connsiteX126" fmla="*/ 1116729 w 1402661"/>
                  <a:gd name="connsiteY126" fmla="*/ 249526 h 781444"/>
                  <a:gd name="connsiteX127" fmla="*/ 1097794 w 1402661"/>
                  <a:gd name="connsiteY127" fmla="*/ 278425 h 781444"/>
                  <a:gd name="connsiteX128" fmla="*/ 1084640 w 1402661"/>
                  <a:gd name="connsiteY128" fmla="*/ 279952 h 781444"/>
                  <a:gd name="connsiteX129" fmla="*/ 1060591 w 1402661"/>
                  <a:gd name="connsiteY129" fmla="*/ 283740 h 781444"/>
                  <a:gd name="connsiteX130" fmla="*/ 1051091 w 1402661"/>
                  <a:gd name="connsiteY130" fmla="*/ 307922 h 781444"/>
                  <a:gd name="connsiteX131" fmla="*/ 1006514 w 1402661"/>
                  <a:gd name="connsiteY131" fmla="*/ 306195 h 781444"/>
                  <a:gd name="connsiteX132" fmla="*/ 1002926 w 1402661"/>
                  <a:gd name="connsiteY132" fmla="*/ 272047 h 781444"/>
                  <a:gd name="connsiteX133" fmla="*/ 997546 w 1402661"/>
                  <a:gd name="connsiteY133" fmla="*/ 234180 h 781444"/>
                  <a:gd name="connsiteX134" fmla="*/ 1016080 w 1402661"/>
                  <a:gd name="connsiteY134" fmla="*/ 202491 h 781444"/>
                  <a:gd name="connsiteX135" fmla="*/ 1015948 w 1402661"/>
                  <a:gd name="connsiteY135" fmla="*/ 179903 h 781444"/>
                  <a:gd name="connsiteX136" fmla="*/ 1007045 w 1402661"/>
                  <a:gd name="connsiteY136" fmla="*/ 192061 h 781444"/>
                  <a:gd name="connsiteX137" fmla="*/ 1001531 w 1402661"/>
                  <a:gd name="connsiteY137" fmla="*/ 164622 h 781444"/>
                  <a:gd name="connsiteX138" fmla="*/ 992497 w 1402661"/>
                  <a:gd name="connsiteY138" fmla="*/ 162032 h 781444"/>
                  <a:gd name="connsiteX139" fmla="*/ 989572 w 1402661"/>
                  <a:gd name="connsiteY139" fmla="*/ 159973 h 781444"/>
                  <a:gd name="connsiteX140" fmla="*/ 974892 w 1402661"/>
                  <a:gd name="connsiteY140" fmla="*/ 194851 h 781444"/>
                  <a:gd name="connsiteX141" fmla="*/ 953158 w 1402661"/>
                  <a:gd name="connsiteY141" fmla="*/ 215809 h 781444"/>
                  <a:gd name="connsiteX142" fmla="*/ 942707 w 1402661"/>
                  <a:gd name="connsiteY142" fmla="*/ 270788 h 781444"/>
                  <a:gd name="connsiteX143" fmla="*/ 923079 w 1402661"/>
                  <a:gd name="connsiteY143" fmla="*/ 275967 h 781444"/>
                  <a:gd name="connsiteX144" fmla="*/ 915058 w 1402661"/>
                  <a:gd name="connsiteY144" fmla="*/ 255914 h 781444"/>
                  <a:gd name="connsiteX145" fmla="*/ 905031 w 1402661"/>
                  <a:gd name="connsiteY145" fmla="*/ 237867 h 781444"/>
                  <a:gd name="connsiteX146" fmla="*/ 915058 w 1402661"/>
                  <a:gd name="connsiteY146" fmla="*/ 219820 h 781444"/>
                  <a:gd name="connsiteX147" fmla="*/ 927523 w 1402661"/>
                  <a:gd name="connsiteY147" fmla="*/ 192128 h 781444"/>
                  <a:gd name="connsiteX148" fmla="*/ 947142 w 1402661"/>
                  <a:gd name="connsiteY148" fmla="*/ 161667 h 781444"/>
                  <a:gd name="connsiteX149" fmla="*/ 959345 w 1402661"/>
                  <a:gd name="connsiteY149" fmla="*/ 125625 h 781444"/>
                  <a:gd name="connsiteX150" fmla="*/ 941076 w 1402661"/>
                  <a:gd name="connsiteY150" fmla="*/ 114134 h 781444"/>
                  <a:gd name="connsiteX151" fmla="*/ 920083 w 1402661"/>
                  <a:gd name="connsiteY151" fmla="*/ 121176 h 781444"/>
                  <a:gd name="connsiteX152" fmla="*/ 891782 w 1402661"/>
                  <a:gd name="connsiteY152" fmla="*/ 83906 h 781444"/>
                  <a:gd name="connsiteX153" fmla="*/ 882747 w 1402661"/>
                  <a:gd name="connsiteY153" fmla="*/ 120777 h 781444"/>
                  <a:gd name="connsiteX154" fmla="*/ 850792 w 1402661"/>
                  <a:gd name="connsiteY154" fmla="*/ 88822 h 781444"/>
                  <a:gd name="connsiteX155" fmla="*/ 820365 w 1402661"/>
                  <a:gd name="connsiteY155" fmla="*/ 87927 h 781444"/>
                  <a:gd name="connsiteX156" fmla="*/ 856905 w 1402661"/>
                  <a:gd name="connsiteY156" fmla="*/ 31325 h 781444"/>
                  <a:gd name="connsiteX157" fmla="*/ 834847 w 1402661"/>
                  <a:gd name="connsiteY157" fmla="*/ 39346 h 781444"/>
                  <a:gd name="connsiteX158" fmla="*/ 811596 w 1402661"/>
                  <a:gd name="connsiteY158" fmla="*/ 32951 h 781444"/>
                  <a:gd name="connsiteX159" fmla="*/ 741574 w 1402661"/>
                  <a:gd name="connsiteY159" fmla="*/ 26772 h 781444"/>
                  <a:gd name="connsiteX160" fmla="*/ 723039 w 1402661"/>
                  <a:gd name="connsiteY160" fmla="*/ 0 h 781444"/>
                  <a:gd name="connsiteX161" fmla="*/ 718920 w 1402661"/>
                  <a:gd name="connsiteY161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68115 w 1402661"/>
                  <a:gd name="connsiteY62" fmla="*/ 624016 h 781444"/>
                  <a:gd name="connsiteX63" fmla="*/ 988709 w 1402661"/>
                  <a:gd name="connsiteY63" fmla="*/ 638432 h 781444"/>
                  <a:gd name="connsiteX64" fmla="*/ 1017542 w 1402661"/>
                  <a:gd name="connsiteY64" fmla="*/ 636372 h 781444"/>
                  <a:gd name="connsiteX65" fmla="*/ 1034018 w 1402661"/>
                  <a:gd name="connsiteY65" fmla="*/ 675502 h 781444"/>
                  <a:gd name="connsiteX66" fmla="*/ 1042255 w 1402661"/>
                  <a:gd name="connsiteY66" fmla="*/ 704335 h 781444"/>
                  <a:gd name="connsiteX67" fmla="*/ 1053421 w 1402661"/>
                  <a:gd name="connsiteY67" fmla="*/ 723141 h 781444"/>
                  <a:gd name="connsiteX68" fmla="*/ 1069463 w 1402661"/>
                  <a:gd name="connsiteY68" fmla="*/ 739183 h 781444"/>
                  <a:gd name="connsiteX69" fmla="*/ 1069463 w 1402661"/>
                  <a:gd name="connsiteY69" fmla="*/ 761241 h 781444"/>
                  <a:gd name="connsiteX70" fmla="*/ 1085505 w 1402661"/>
                  <a:gd name="connsiteY70" fmla="*/ 778475 h 781444"/>
                  <a:gd name="connsiteX71" fmla="*/ 1095531 w 1402661"/>
                  <a:gd name="connsiteY71" fmla="*/ 781293 h 781444"/>
                  <a:gd name="connsiteX72" fmla="*/ 1101980 w 1402661"/>
                  <a:gd name="connsiteY72" fmla="*/ 774356 h 781444"/>
                  <a:gd name="connsiteX73" fmla="*/ 1091682 w 1402661"/>
                  <a:gd name="connsiteY73" fmla="*/ 724929 h 781444"/>
                  <a:gd name="connsiteX74" fmla="*/ 1087510 w 1402661"/>
                  <a:gd name="connsiteY74" fmla="*/ 705092 h 781444"/>
                  <a:gd name="connsiteX75" fmla="*/ 1069028 w 1402661"/>
                  <a:gd name="connsiteY75" fmla="*/ 685799 h 781444"/>
                  <a:gd name="connsiteX76" fmla="*/ 1069028 w 1402661"/>
                  <a:gd name="connsiteY76" fmla="*/ 654908 h 781444"/>
                  <a:gd name="connsiteX77" fmla="*/ 1057431 w 1402661"/>
                  <a:gd name="connsiteY77" fmla="*/ 624882 h 781444"/>
                  <a:gd name="connsiteX78" fmla="*/ 1062850 w 1402661"/>
                  <a:gd name="connsiteY78" fmla="*/ 601362 h 781444"/>
                  <a:gd name="connsiteX79" fmla="*/ 1066969 w 1402661"/>
                  <a:gd name="connsiteY79" fmla="*/ 570470 h 781444"/>
                  <a:gd name="connsiteX80" fmla="*/ 1081494 w 1402661"/>
                  <a:gd name="connsiteY80" fmla="*/ 548682 h 781444"/>
                  <a:gd name="connsiteX81" fmla="*/ 1101980 w 1402661"/>
                  <a:gd name="connsiteY81" fmla="*/ 539578 h 781444"/>
                  <a:gd name="connsiteX82" fmla="*/ 1120515 w 1402661"/>
                  <a:gd name="connsiteY82" fmla="*/ 516924 h 781444"/>
                  <a:gd name="connsiteX83" fmla="*/ 1147288 w 1402661"/>
                  <a:gd name="connsiteY83" fmla="*/ 506626 h 781444"/>
                  <a:gd name="connsiteX84" fmla="*/ 1165823 w 1402661"/>
                  <a:gd name="connsiteY84" fmla="*/ 494270 h 781444"/>
                  <a:gd name="connsiteX85" fmla="*/ 1181758 w 1402661"/>
                  <a:gd name="connsiteY85" fmla="*/ 476492 h 781444"/>
                  <a:gd name="connsiteX86" fmla="*/ 1207012 w 1402661"/>
                  <a:gd name="connsiteY86" fmla="*/ 467497 h 781444"/>
                  <a:gd name="connsiteX87" fmla="*/ 1193789 w 1402661"/>
                  <a:gd name="connsiteY87" fmla="*/ 450424 h 781444"/>
                  <a:gd name="connsiteX88" fmla="*/ 1194655 w 1402661"/>
                  <a:gd name="connsiteY88" fmla="*/ 428367 h 781444"/>
                  <a:gd name="connsiteX89" fmla="*/ 1177747 w 1402661"/>
                  <a:gd name="connsiteY89" fmla="*/ 400292 h 781444"/>
                  <a:gd name="connsiteX90" fmla="*/ 1182299 w 1402661"/>
                  <a:gd name="connsiteY90" fmla="*/ 372762 h 781444"/>
                  <a:gd name="connsiteX91" fmla="*/ 1199805 w 1402661"/>
                  <a:gd name="connsiteY91" fmla="*/ 384250 h 781444"/>
                  <a:gd name="connsiteX92" fmla="*/ 1209072 w 1402661"/>
                  <a:gd name="connsiteY92" fmla="*/ 399535 h 781444"/>
                  <a:gd name="connsiteX93" fmla="*/ 1217309 w 1402661"/>
                  <a:gd name="connsiteY93" fmla="*/ 378940 h 781444"/>
                  <a:gd name="connsiteX94" fmla="*/ 1207012 w 1402661"/>
                  <a:gd name="connsiteY94" fmla="*/ 335691 h 781444"/>
                  <a:gd name="connsiteX95" fmla="*/ 1227607 w 1402661"/>
                  <a:gd name="connsiteY95" fmla="*/ 360405 h 781444"/>
                  <a:gd name="connsiteX96" fmla="*/ 1244082 w 1402661"/>
                  <a:gd name="connsiteY96" fmla="*/ 306859 h 781444"/>
                  <a:gd name="connsiteX97" fmla="*/ 1244082 w 1402661"/>
                  <a:gd name="connsiteY97" fmla="*/ 306859 h 781444"/>
                  <a:gd name="connsiteX98" fmla="*/ 1270855 w 1402661"/>
                  <a:gd name="connsiteY98" fmla="*/ 288324 h 781444"/>
                  <a:gd name="connsiteX99" fmla="*/ 1290042 w 1402661"/>
                  <a:gd name="connsiteY99" fmla="*/ 298024 h 781444"/>
                  <a:gd name="connsiteX100" fmla="*/ 1301747 w 1402661"/>
                  <a:gd name="connsiteY100" fmla="*/ 288324 h 781444"/>
                  <a:gd name="connsiteX101" fmla="*/ 1328520 w 1402661"/>
                  <a:gd name="connsiteY101" fmla="*/ 282145 h 781444"/>
                  <a:gd name="connsiteX102" fmla="*/ 1349115 w 1402661"/>
                  <a:gd name="connsiteY102" fmla="*/ 267729 h 781444"/>
                  <a:gd name="connsiteX103" fmla="*/ 1328520 w 1402661"/>
                  <a:gd name="connsiteY103" fmla="*/ 265670 h 781444"/>
                  <a:gd name="connsiteX104" fmla="*/ 1320282 w 1402661"/>
                  <a:gd name="connsiteY104" fmla="*/ 253313 h 781444"/>
                  <a:gd name="connsiteX105" fmla="*/ 1324401 w 1402661"/>
                  <a:gd name="connsiteY105" fmla="*/ 230659 h 781444"/>
                  <a:gd name="connsiteX106" fmla="*/ 1332152 w 1402661"/>
                  <a:gd name="connsiteY106" fmla="*/ 213803 h 781444"/>
                  <a:gd name="connsiteX107" fmla="*/ 1349115 w 1402661"/>
                  <a:gd name="connsiteY107" fmla="*/ 203886 h 781444"/>
                  <a:gd name="connsiteX108" fmla="*/ 1366242 w 1402661"/>
                  <a:gd name="connsiteY108" fmla="*/ 199766 h 781444"/>
                  <a:gd name="connsiteX109" fmla="*/ 1374263 w 1402661"/>
                  <a:gd name="connsiteY109" fmla="*/ 183724 h 781444"/>
                  <a:gd name="connsiteX110" fmla="*/ 1394423 w 1402661"/>
                  <a:gd name="connsiteY110" fmla="*/ 181232 h 781444"/>
                  <a:gd name="connsiteX111" fmla="*/ 1402661 w 1402661"/>
                  <a:gd name="connsiteY111" fmla="*/ 170935 h 781444"/>
                  <a:gd name="connsiteX112" fmla="*/ 1392363 w 1402661"/>
                  <a:gd name="connsiteY112" fmla="*/ 144162 h 781444"/>
                  <a:gd name="connsiteX113" fmla="*/ 1396482 w 1402661"/>
                  <a:gd name="connsiteY113" fmla="*/ 113270 h 781444"/>
                  <a:gd name="connsiteX114" fmla="*/ 1390304 w 1402661"/>
                  <a:gd name="connsiteY114" fmla="*/ 96794 h 781444"/>
                  <a:gd name="connsiteX115" fmla="*/ 1382066 w 1402661"/>
                  <a:gd name="connsiteY115" fmla="*/ 80318 h 781444"/>
                  <a:gd name="connsiteX116" fmla="*/ 1355293 w 1402661"/>
                  <a:gd name="connsiteY116" fmla="*/ 88556 h 781444"/>
                  <a:gd name="connsiteX117" fmla="*/ 1351763 w 1402661"/>
                  <a:gd name="connsiteY117" fmla="*/ 113858 h 781444"/>
                  <a:gd name="connsiteX118" fmla="*/ 1343525 w 1402661"/>
                  <a:gd name="connsiteY118" fmla="*/ 134943 h 781444"/>
                  <a:gd name="connsiteX119" fmla="*/ 1308906 w 1402661"/>
                  <a:gd name="connsiteY119" fmla="*/ 170052 h 781444"/>
                  <a:gd name="connsiteX120" fmla="*/ 1258499 w 1402661"/>
                  <a:gd name="connsiteY120" fmla="*/ 166816 h 781444"/>
                  <a:gd name="connsiteX121" fmla="*/ 1217309 w 1402661"/>
                  <a:gd name="connsiteY121" fmla="*/ 168875 h 781444"/>
                  <a:gd name="connsiteX122" fmla="*/ 1229534 w 1402661"/>
                  <a:gd name="connsiteY122" fmla="*/ 205413 h 781444"/>
                  <a:gd name="connsiteX123" fmla="*/ 1218770 w 1402661"/>
                  <a:gd name="connsiteY123" fmla="*/ 219830 h 781444"/>
                  <a:gd name="connsiteX124" fmla="*/ 1194921 w 1402661"/>
                  <a:gd name="connsiteY124" fmla="*/ 223152 h 781444"/>
                  <a:gd name="connsiteX125" fmla="*/ 1175190 w 1402661"/>
                  <a:gd name="connsiteY125" fmla="*/ 229331 h 781444"/>
                  <a:gd name="connsiteX126" fmla="*/ 1161903 w 1402661"/>
                  <a:gd name="connsiteY126" fmla="*/ 236705 h 781444"/>
                  <a:gd name="connsiteX127" fmla="*/ 1116729 w 1402661"/>
                  <a:gd name="connsiteY127" fmla="*/ 249526 h 781444"/>
                  <a:gd name="connsiteX128" fmla="*/ 1097794 w 1402661"/>
                  <a:gd name="connsiteY128" fmla="*/ 278425 h 781444"/>
                  <a:gd name="connsiteX129" fmla="*/ 1084640 w 1402661"/>
                  <a:gd name="connsiteY129" fmla="*/ 279952 h 781444"/>
                  <a:gd name="connsiteX130" fmla="*/ 1060591 w 1402661"/>
                  <a:gd name="connsiteY130" fmla="*/ 283740 h 781444"/>
                  <a:gd name="connsiteX131" fmla="*/ 1051091 w 1402661"/>
                  <a:gd name="connsiteY131" fmla="*/ 307922 h 781444"/>
                  <a:gd name="connsiteX132" fmla="*/ 1006514 w 1402661"/>
                  <a:gd name="connsiteY132" fmla="*/ 306195 h 781444"/>
                  <a:gd name="connsiteX133" fmla="*/ 1002926 w 1402661"/>
                  <a:gd name="connsiteY133" fmla="*/ 272047 h 781444"/>
                  <a:gd name="connsiteX134" fmla="*/ 997546 w 1402661"/>
                  <a:gd name="connsiteY134" fmla="*/ 234180 h 781444"/>
                  <a:gd name="connsiteX135" fmla="*/ 1016080 w 1402661"/>
                  <a:gd name="connsiteY135" fmla="*/ 202491 h 781444"/>
                  <a:gd name="connsiteX136" fmla="*/ 1015948 w 1402661"/>
                  <a:gd name="connsiteY136" fmla="*/ 179903 h 781444"/>
                  <a:gd name="connsiteX137" fmla="*/ 1007045 w 1402661"/>
                  <a:gd name="connsiteY137" fmla="*/ 192061 h 781444"/>
                  <a:gd name="connsiteX138" fmla="*/ 1001531 w 1402661"/>
                  <a:gd name="connsiteY138" fmla="*/ 164622 h 781444"/>
                  <a:gd name="connsiteX139" fmla="*/ 992497 w 1402661"/>
                  <a:gd name="connsiteY139" fmla="*/ 162032 h 781444"/>
                  <a:gd name="connsiteX140" fmla="*/ 989572 w 1402661"/>
                  <a:gd name="connsiteY140" fmla="*/ 159973 h 781444"/>
                  <a:gd name="connsiteX141" fmla="*/ 974892 w 1402661"/>
                  <a:gd name="connsiteY141" fmla="*/ 194851 h 781444"/>
                  <a:gd name="connsiteX142" fmla="*/ 953158 w 1402661"/>
                  <a:gd name="connsiteY142" fmla="*/ 215809 h 781444"/>
                  <a:gd name="connsiteX143" fmla="*/ 942707 w 1402661"/>
                  <a:gd name="connsiteY143" fmla="*/ 270788 h 781444"/>
                  <a:gd name="connsiteX144" fmla="*/ 923079 w 1402661"/>
                  <a:gd name="connsiteY144" fmla="*/ 275967 h 781444"/>
                  <a:gd name="connsiteX145" fmla="*/ 915058 w 1402661"/>
                  <a:gd name="connsiteY145" fmla="*/ 255914 h 781444"/>
                  <a:gd name="connsiteX146" fmla="*/ 905031 w 1402661"/>
                  <a:gd name="connsiteY146" fmla="*/ 237867 h 781444"/>
                  <a:gd name="connsiteX147" fmla="*/ 915058 w 1402661"/>
                  <a:gd name="connsiteY147" fmla="*/ 219820 h 781444"/>
                  <a:gd name="connsiteX148" fmla="*/ 927523 w 1402661"/>
                  <a:gd name="connsiteY148" fmla="*/ 192128 h 781444"/>
                  <a:gd name="connsiteX149" fmla="*/ 947142 w 1402661"/>
                  <a:gd name="connsiteY149" fmla="*/ 161667 h 781444"/>
                  <a:gd name="connsiteX150" fmla="*/ 959345 w 1402661"/>
                  <a:gd name="connsiteY150" fmla="*/ 125625 h 781444"/>
                  <a:gd name="connsiteX151" fmla="*/ 941076 w 1402661"/>
                  <a:gd name="connsiteY151" fmla="*/ 114134 h 781444"/>
                  <a:gd name="connsiteX152" fmla="*/ 920083 w 1402661"/>
                  <a:gd name="connsiteY152" fmla="*/ 121176 h 781444"/>
                  <a:gd name="connsiteX153" fmla="*/ 891782 w 1402661"/>
                  <a:gd name="connsiteY153" fmla="*/ 83906 h 781444"/>
                  <a:gd name="connsiteX154" fmla="*/ 882747 w 1402661"/>
                  <a:gd name="connsiteY154" fmla="*/ 120777 h 781444"/>
                  <a:gd name="connsiteX155" fmla="*/ 850792 w 1402661"/>
                  <a:gd name="connsiteY155" fmla="*/ 88822 h 781444"/>
                  <a:gd name="connsiteX156" fmla="*/ 820365 w 1402661"/>
                  <a:gd name="connsiteY156" fmla="*/ 87927 h 781444"/>
                  <a:gd name="connsiteX157" fmla="*/ 856905 w 1402661"/>
                  <a:gd name="connsiteY157" fmla="*/ 31325 h 781444"/>
                  <a:gd name="connsiteX158" fmla="*/ 834847 w 1402661"/>
                  <a:gd name="connsiteY158" fmla="*/ 39346 h 781444"/>
                  <a:gd name="connsiteX159" fmla="*/ 811596 w 1402661"/>
                  <a:gd name="connsiteY159" fmla="*/ 32951 h 781444"/>
                  <a:gd name="connsiteX160" fmla="*/ 741574 w 1402661"/>
                  <a:gd name="connsiteY160" fmla="*/ 26772 h 781444"/>
                  <a:gd name="connsiteX161" fmla="*/ 723039 w 1402661"/>
                  <a:gd name="connsiteY161" fmla="*/ 0 h 781444"/>
                  <a:gd name="connsiteX162" fmla="*/ 718920 w 1402661"/>
                  <a:gd name="connsiteY162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2066 w 1402661"/>
                  <a:gd name="connsiteY116" fmla="*/ 80318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55293 w 1402661"/>
                  <a:gd name="connsiteY117" fmla="*/ 88556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102376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0763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8920 w 1402661"/>
                  <a:gd name="connsiteY0" fmla="*/ 22653 h 781444"/>
                  <a:gd name="connsiteX1" fmla="*/ 61953 w 1402661"/>
                  <a:gd name="connsiteY1" fmla="*/ 20594 h 781444"/>
                  <a:gd name="connsiteX2" fmla="*/ 72847 w 1402661"/>
                  <a:gd name="connsiteY2" fmla="*/ 53383 h 781444"/>
                  <a:gd name="connsiteX3" fmla="*/ 66072 w 1402661"/>
                  <a:gd name="connsiteY3" fmla="*/ 98853 h 781444"/>
                  <a:gd name="connsiteX4" fmla="*/ 49596 w 1402661"/>
                  <a:gd name="connsiteY4" fmla="*/ 67962 h 781444"/>
                  <a:gd name="connsiteX5" fmla="*/ 26778 w 1402661"/>
                  <a:gd name="connsiteY5" fmla="*/ 59724 h 781444"/>
                  <a:gd name="connsiteX6" fmla="*/ 169 w 1402661"/>
                  <a:gd name="connsiteY6" fmla="*/ 76200 h 781444"/>
                  <a:gd name="connsiteX7" fmla="*/ 6672 w 1402661"/>
                  <a:gd name="connsiteY7" fmla="*/ 105520 h 781444"/>
                  <a:gd name="connsiteX8" fmla="*/ 23040 w 1402661"/>
                  <a:gd name="connsiteY8" fmla="*/ 135924 h 781444"/>
                  <a:gd name="connsiteX9" fmla="*/ 20710 w 1402661"/>
                  <a:gd name="connsiteY9" fmla="*/ 183725 h 781444"/>
                  <a:gd name="connsiteX10" fmla="*/ 24990 w 1402661"/>
                  <a:gd name="connsiteY10" fmla="*/ 210064 h 781444"/>
                  <a:gd name="connsiteX11" fmla="*/ 12526 w 1402661"/>
                  <a:gd name="connsiteY11" fmla="*/ 236837 h 781444"/>
                  <a:gd name="connsiteX12" fmla="*/ 16700 w 1402661"/>
                  <a:gd name="connsiteY12" fmla="*/ 269951 h 781444"/>
                  <a:gd name="connsiteX13" fmla="*/ 18974 w 1402661"/>
                  <a:gd name="connsiteY13" fmla="*/ 292334 h 781444"/>
                  <a:gd name="connsiteX14" fmla="*/ 18705 w 1402661"/>
                  <a:gd name="connsiteY14" fmla="*/ 314067 h 781444"/>
                  <a:gd name="connsiteX15" fmla="*/ 20763 w 1402661"/>
                  <a:gd name="connsiteY15" fmla="*/ 354226 h 781444"/>
                  <a:gd name="connsiteX16" fmla="*/ 40763 w 1402661"/>
                  <a:gd name="connsiteY16" fmla="*/ 378235 h 781444"/>
                  <a:gd name="connsiteX17" fmla="*/ 55991 w 1402661"/>
                  <a:gd name="connsiteY17" fmla="*/ 415685 h 781444"/>
                  <a:gd name="connsiteX18" fmla="*/ 82873 w 1402661"/>
                  <a:gd name="connsiteY18" fmla="*/ 438393 h 781444"/>
                  <a:gd name="connsiteX19" fmla="*/ 98916 w 1402661"/>
                  <a:gd name="connsiteY19" fmla="*/ 458446 h 781444"/>
                  <a:gd name="connsiteX20" fmla="*/ 109484 w 1402661"/>
                  <a:gd name="connsiteY20" fmla="*/ 475464 h 781444"/>
                  <a:gd name="connsiteX21" fmla="*/ 117396 w 1402661"/>
                  <a:gd name="connsiteY21" fmla="*/ 494541 h 781444"/>
                  <a:gd name="connsiteX22" fmla="*/ 131000 w 1402661"/>
                  <a:gd name="connsiteY22" fmla="*/ 510583 h 781444"/>
                  <a:gd name="connsiteX23" fmla="*/ 150509 w 1402661"/>
                  <a:gd name="connsiteY23" fmla="*/ 516598 h 781444"/>
                  <a:gd name="connsiteX24" fmla="*/ 171105 w 1402661"/>
                  <a:gd name="connsiteY24" fmla="*/ 528630 h 781444"/>
                  <a:gd name="connsiteX25" fmla="*/ 185142 w 1402661"/>
                  <a:gd name="connsiteY25" fmla="*/ 546678 h 781444"/>
                  <a:gd name="connsiteX26" fmla="*/ 204055 w 1402661"/>
                  <a:gd name="connsiteY26" fmla="*/ 560172 h 781444"/>
                  <a:gd name="connsiteX27" fmla="*/ 249363 w 1402661"/>
                  <a:gd name="connsiteY27" fmla="*/ 551935 h 781444"/>
                  <a:gd name="connsiteX28" fmla="*/ 284374 w 1402661"/>
                  <a:gd name="connsiteY28" fmla="*/ 572529 h 781444"/>
                  <a:gd name="connsiteX29" fmla="*/ 319385 w 1402661"/>
                  <a:gd name="connsiteY29" fmla="*/ 578708 h 781444"/>
                  <a:gd name="connsiteX30" fmla="*/ 342039 w 1402661"/>
                  <a:gd name="connsiteY30" fmla="*/ 593124 h 781444"/>
                  <a:gd name="connsiteX31" fmla="*/ 372931 w 1402661"/>
                  <a:gd name="connsiteY31" fmla="*/ 589005 h 781444"/>
                  <a:gd name="connsiteX32" fmla="*/ 395585 w 1402661"/>
                  <a:gd name="connsiteY32" fmla="*/ 578708 h 781444"/>
                  <a:gd name="connsiteX33" fmla="*/ 407942 w 1402661"/>
                  <a:gd name="connsiteY33" fmla="*/ 580767 h 781444"/>
                  <a:gd name="connsiteX34" fmla="*/ 434715 w 1402661"/>
                  <a:gd name="connsiteY34" fmla="*/ 572529 h 781444"/>
                  <a:gd name="connsiteX35" fmla="*/ 461488 w 1402661"/>
                  <a:gd name="connsiteY35" fmla="*/ 589005 h 781444"/>
                  <a:gd name="connsiteX36" fmla="*/ 488261 w 1402661"/>
                  <a:gd name="connsiteY36" fmla="*/ 609599 h 781444"/>
                  <a:gd name="connsiteX37" fmla="*/ 504736 w 1402661"/>
                  <a:gd name="connsiteY37" fmla="*/ 628135 h 781444"/>
                  <a:gd name="connsiteX38" fmla="*/ 525331 w 1402661"/>
                  <a:gd name="connsiteY38" fmla="*/ 656967 h 781444"/>
                  <a:gd name="connsiteX39" fmla="*/ 552104 w 1402661"/>
                  <a:gd name="connsiteY39" fmla="*/ 636372 h 781444"/>
                  <a:gd name="connsiteX40" fmla="*/ 570639 w 1402661"/>
                  <a:gd name="connsiteY40" fmla="*/ 634313 h 781444"/>
                  <a:gd name="connsiteX41" fmla="*/ 589174 w 1402661"/>
                  <a:gd name="connsiteY41" fmla="*/ 646670 h 781444"/>
                  <a:gd name="connsiteX42" fmla="*/ 607709 w 1402661"/>
                  <a:gd name="connsiteY42" fmla="*/ 677562 h 781444"/>
                  <a:gd name="connsiteX43" fmla="*/ 622126 w 1402661"/>
                  <a:gd name="connsiteY43" fmla="*/ 694037 h 781444"/>
                  <a:gd name="connsiteX44" fmla="*/ 628304 w 1402661"/>
                  <a:gd name="connsiteY44" fmla="*/ 710513 h 781444"/>
                  <a:gd name="connsiteX45" fmla="*/ 648899 w 1402661"/>
                  <a:gd name="connsiteY45" fmla="*/ 722870 h 781444"/>
                  <a:gd name="connsiteX46" fmla="*/ 671553 w 1402661"/>
                  <a:gd name="connsiteY46" fmla="*/ 739345 h 781444"/>
                  <a:gd name="connsiteX47" fmla="*/ 688463 w 1402661"/>
                  <a:gd name="connsiteY47" fmla="*/ 715119 h 781444"/>
                  <a:gd name="connsiteX48" fmla="*/ 683909 w 1402661"/>
                  <a:gd name="connsiteY48" fmla="*/ 687859 h 781444"/>
                  <a:gd name="connsiteX49" fmla="*/ 700494 w 1402661"/>
                  <a:gd name="connsiteY49" fmla="*/ 664987 h 781444"/>
                  <a:gd name="connsiteX50" fmla="*/ 723039 w 1402661"/>
                  <a:gd name="connsiteY50" fmla="*/ 652848 h 781444"/>
                  <a:gd name="connsiteX51" fmla="*/ 749812 w 1402661"/>
                  <a:gd name="connsiteY51" fmla="*/ 636372 h 781444"/>
                  <a:gd name="connsiteX52" fmla="*/ 768673 w 1402661"/>
                  <a:gd name="connsiteY52" fmla="*/ 638919 h 781444"/>
                  <a:gd name="connsiteX53" fmla="*/ 786882 w 1402661"/>
                  <a:gd name="connsiteY53" fmla="*/ 636372 h 781444"/>
                  <a:gd name="connsiteX54" fmla="*/ 810784 w 1402661"/>
                  <a:gd name="connsiteY54" fmla="*/ 630898 h 781444"/>
                  <a:gd name="connsiteX55" fmla="*/ 840428 w 1402661"/>
                  <a:gd name="connsiteY55" fmla="*/ 636372 h 781444"/>
                  <a:gd name="connsiteX56" fmla="*/ 869261 w 1402661"/>
                  <a:gd name="connsiteY56" fmla="*/ 644610 h 781444"/>
                  <a:gd name="connsiteX57" fmla="*/ 893975 w 1402661"/>
                  <a:gd name="connsiteY57" fmla="*/ 646670 h 781444"/>
                  <a:gd name="connsiteX58" fmla="*/ 874952 w 1402661"/>
                  <a:gd name="connsiteY58" fmla="*/ 622877 h 781444"/>
                  <a:gd name="connsiteX59" fmla="*/ 879558 w 1402661"/>
                  <a:gd name="connsiteY59" fmla="*/ 603421 h 781444"/>
                  <a:gd name="connsiteX60" fmla="*/ 910450 w 1402661"/>
                  <a:gd name="connsiteY60" fmla="*/ 605481 h 781444"/>
                  <a:gd name="connsiteX61" fmla="*/ 926926 w 1402661"/>
                  <a:gd name="connsiteY61" fmla="*/ 611659 h 781444"/>
                  <a:gd name="connsiteX62" fmla="*/ 947142 w 1402661"/>
                  <a:gd name="connsiteY62" fmla="*/ 612850 h 781444"/>
                  <a:gd name="connsiteX63" fmla="*/ 968115 w 1402661"/>
                  <a:gd name="connsiteY63" fmla="*/ 624016 h 781444"/>
                  <a:gd name="connsiteX64" fmla="*/ 988709 w 1402661"/>
                  <a:gd name="connsiteY64" fmla="*/ 638432 h 781444"/>
                  <a:gd name="connsiteX65" fmla="*/ 1017542 w 1402661"/>
                  <a:gd name="connsiteY65" fmla="*/ 636372 h 781444"/>
                  <a:gd name="connsiteX66" fmla="*/ 1034018 w 1402661"/>
                  <a:gd name="connsiteY66" fmla="*/ 675502 h 781444"/>
                  <a:gd name="connsiteX67" fmla="*/ 1042255 w 1402661"/>
                  <a:gd name="connsiteY67" fmla="*/ 704335 h 781444"/>
                  <a:gd name="connsiteX68" fmla="*/ 1053421 w 1402661"/>
                  <a:gd name="connsiteY68" fmla="*/ 723141 h 781444"/>
                  <a:gd name="connsiteX69" fmla="*/ 1069463 w 1402661"/>
                  <a:gd name="connsiteY69" fmla="*/ 739183 h 781444"/>
                  <a:gd name="connsiteX70" fmla="*/ 1069463 w 1402661"/>
                  <a:gd name="connsiteY70" fmla="*/ 761241 h 781444"/>
                  <a:gd name="connsiteX71" fmla="*/ 1085505 w 1402661"/>
                  <a:gd name="connsiteY71" fmla="*/ 778475 h 781444"/>
                  <a:gd name="connsiteX72" fmla="*/ 1095531 w 1402661"/>
                  <a:gd name="connsiteY72" fmla="*/ 781293 h 781444"/>
                  <a:gd name="connsiteX73" fmla="*/ 1101980 w 1402661"/>
                  <a:gd name="connsiteY73" fmla="*/ 774356 h 781444"/>
                  <a:gd name="connsiteX74" fmla="*/ 1091682 w 1402661"/>
                  <a:gd name="connsiteY74" fmla="*/ 724929 h 781444"/>
                  <a:gd name="connsiteX75" fmla="*/ 1087510 w 1402661"/>
                  <a:gd name="connsiteY75" fmla="*/ 705092 h 781444"/>
                  <a:gd name="connsiteX76" fmla="*/ 1069028 w 1402661"/>
                  <a:gd name="connsiteY76" fmla="*/ 685799 h 781444"/>
                  <a:gd name="connsiteX77" fmla="*/ 1069028 w 1402661"/>
                  <a:gd name="connsiteY77" fmla="*/ 654908 h 781444"/>
                  <a:gd name="connsiteX78" fmla="*/ 1057431 w 1402661"/>
                  <a:gd name="connsiteY78" fmla="*/ 624882 h 781444"/>
                  <a:gd name="connsiteX79" fmla="*/ 1062850 w 1402661"/>
                  <a:gd name="connsiteY79" fmla="*/ 601362 h 781444"/>
                  <a:gd name="connsiteX80" fmla="*/ 1066969 w 1402661"/>
                  <a:gd name="connsiteY80" fmla="*/ 570470 h 781444"/>
                  <a:gd name="connsiteX81" fmla="*/ 1081494 w 1402661"/>
                  <a:gd name="connsiteY81" fmla="*/ 548682 h 781444"/>
                  <a:gd name="connsiteX82" fmla="*/ 1101980 w 1402661"/>
                  <a:gd name="connsiteY82" fmla="*/ 539578 h 781444"/>
                  <a:gd name="connsiteX83" fmla="*/ 1120515 w 1402661"/>
                  <a:gd name="connsiteY83" fmla="*/ 516924 h 781444"/>
                  <a:gd name="connsiteX84" fmla="*/ 1147288 w 1402661"/>
                  <a:gd name="connsiteY84" fmla="*/ 506626 h 781444"/>
                  <a:gd name="connsiteX85" fmla="*/ 1165823 w 1402661"/>
                  <a:gd name="connsiteY85" fmla="*/ 494270 h 781444"/>
                  <a:gd name="connsiteX86" fmla="*/ 1181758 w 1402661"/>
                  <a:gd name="connsiteY86" fmla="*/ 476492 h 781444"/>
                  <a:gd name="connsiteX87" fmla="*/ 1207012 w 1402661"/>
                  <a:gd name="connsiteY87" fmla="*/ 467497 h 781444"/>
                  <a:gd name="connsiteX88" fmla="*/ 1193789 w 1402661"/>
                  <a:gd name="connsiteY88" fmla="*/ 450424 h 781444"/>
                  <a:gd name="connsiteX89" fmla="*/ 1194655 w 1402661"/>
                  <a:gd name="connsiteY89" fmla="*/ 428367 h 781444"/>
                  <a:gd name="connsiteX90" fmla="*/ 1177747 w 1402661"/>
                  <a:gd name="connsiteY90" fmla="*/ 400292 h 781444"/>
                  <a:gd name="connsiteX91" fmla="*/ 1182299 w 1402661"/>
                  <a:gd name="connsiteY91" fmla="*/ 372762 h 781444"/>
                  <a:gd name="connsiteX92" fmla="*/ 1199805 w 1402661"/>
                  <a:gd name="connsiteY92" fmla="*/ 384250 h 781444"/>
                  <a:gd name="connsiteX93" fmla="*/ 1209072 w 1402661"/>
                  <a:gd name="connsiteY93" fmla="*/ 399535 h 781444"/>
                  <a:gd name="connsiteX94" fmla="*/ 1217309 w 1402661"/>
                  <a:gd name="connsiteY94" fmla="*/ 378940 h 781444"/>
                  <a:gd name="connsiteX95" fmla="*/ 1207012 w 1402661"/>
                  <a:gd name="connsiteY95" fmla="*/ 335691 h 781444"/>
                  <a:gd name="connsiteX96" fmla="*/ 1227607 w 1402661"/>
                  <a:gd name="connsiteY96" fmla="*/ 360405 h 781444"/>
                  <a:gd name="connsiteX97" fmla="*/ 1244082 w 1402661"/>
                  <a:gd name="connsiteY97" fmla="*/ 306859 h 781444"/>
                  <a:gd name="connsiteX98" fmla="*/ 1244082 w 1402661"/>
                  <a:gd name="connsiteY98" fmla="*/ 306859 h 781444"/>
                  <a:gd name="connsiteX99" fmla="*/ 1270855 w 1402661"/>
                  <a:gd name="connsiteY99" fmla="*/ 288324 h 781444"/>
                  <a:gd name="connsiteX100" fmla="*/ 1290042 w 1402661"/>
                  <a:gd name="connsiteY100" fmla="*/ 298024 h 781444"/>
                  <a:gd name="connsiteX101" fmla="*/ 1301747 w 1402661"/>
                  <a:gd name="connsiteY101" fmla="*/ 288324 h 781444"/>
                  <a:gd name="connsiteX102" fmla="*/ 1328520 w 1402661"/>
                  <a:gd name="connsiteY102" fmla="*/ 282145 h 781444"/>
                  <a:gd name="connsiteX103" fmla="*/ 1349115 w 1402661"/>
                  <a:gd name="connsiteY103" fmla="*/ 267729 h 781444"/>
                  <a:gd name="connsiteX104" fmla="*/ 1328520 w 1402661"/>
                  <a:gd name="connsiteY104" fmla="*/ 265670 h 781444"/>
                  <a:gd name="connsiteX105" fmla="*/ 1320282 w 1402661"/>
                  <a:gd name="connsiteY105" fmla="*/ 253313 h 781444"/>
                  <a:gd name="connsiteX106" fmla="*/ 1324401 w 1402661"/>
                  <a:gd name="connsiteY106" fmla="*/ 230659 h 781444"/>
                  <a:gd name="connsiteX107" fmla="*/ 1332152 w 1402661"/>
                  <a:gd name="connsiteY107" fmla="*/ 213803 h 781444"/>
                  <a:gd name="connsiteX108" fmla="*/ 1349115 w 1402661"/>
                  <a:gd name="connsiteY108" fmla="*/ 203886 h 781444"/>
                  <a:gd name="connsiteX109" fmla="*/ 1366242 w 1402661"/>
                  <a:gd name="connsiteY109" fmla="*/ 199766 h 781444"/>
                  <a:gd name="connsiteX110" fmla="*/ 1374263 w 1402661"/>
                  <a:gd name="connsiteY110" fmla="*/ 183724 h 781444"/>
                  <a:gd name="connsiteX111" fmla="*/ 1394423 w 1402661"/>
                  <a:gd name="connsiteY111" fmla="*/ 181232 h 781444"/>
                  <a:gd name="connsiteX112" fmla="*/ 1402661 w 1402661"/>
                  <a:gd name="connsiteY112" fmla="*/ 170935 h 781444"/>
                  <a:gd name="connsiteX113" fmla="*/ 1392363 w 1402661"/>
                  <a:gd name="connsiteY113" fmla="*/ 144162 h 781444"/>
                  <a:gd name="connsiteX114" fmla="*/ 1396482 w 1402661"/>
                  <a:gd name="connsiteY114" fmla="*/ 113270 h 781444"/>
                  <a:gd name="connsiteX115" fmla="*/ 1390304 w 1402661"/>
                  <a:gd name="connsiteY115" fmla="*/ 96794 h 781444"/>
                  <a:gd name="connsiteX116" fmla="*/ 1380060 w 1402661"/>
                  <a:gd name="connsiteY116" fmla="*/ 96360 h 781444"/>
                  <a:gd name="connsiteX117" fmla="*/ 1361309 w 1402661"/>
                  <a:gd name="connsiteY117" fmla="*/ 106603 h 781444"/>
                  <a:gd name="connsiteX118" fmla="*/ 1351763 w 1402661"/>
                  <a:gd name="connsiteY118" fmla="*/ 113858 h 781444"/>
                  <a:gd name="connsiteX119" fmla="*/ 1343525 w 1402661"/>
                  <a:gd name="connsiteY119" fmla="*/ 134943 h 781444"/>
                  <a:gd name="connsiteX120" fmla="*/ 1308906 w 1402661"/>
                  <a:gd name="connsiteY120" fmla="*/ 170052 h 781444"/>
                  <a:gd name="connsiteX121" fmla="*/ 1258499 w 1402661"/>
                  <a:gd name="connsiteY121" fmla="*/ 166816 h 781444"/>
                  <a:gd name="connsiteX122" fmla="*/ 1217309 w 1402661"/>
                  <a:gd name="connsiteY122" fmla="*/ 168875 h 781444"/>
                  <a:gd name="connsiteX123" fmla="*/ 1229534 w 1402661"/>
                  <a:gd name="connsiteY123" fmla="*/ 205413 h 781444"/>
                  <a:gd name="connsiteX124" fmla="*/ 1218770 w 1402661"/>
                  <a:gd name="connsiteY124" fmla="*/ 219830 h 781444"/>
                  <a:gd name="connsiteX125" fmla="*/ 1194921 w 1402661"/>
                  <a:gd name="connsiteY125" fmla="*/ 223152 h 781444"/>
                  <a:gd name="connsiteX126" fmla="*/ 1175190 w 1402661"/>
                  <a:gd name="connsiteY126" fmla="*/ 229331 h 781444"/>
                  <a:gd name="connsiteX127" fmla="*/ 1161903 w 1402661"/>
                  <a:gd name="connsiteY127" fmla="*/ 236705 h 781444"/>
                  <a:gd name="connsiteX128" fmla="*/ 1116729 w 1402661"/>
                  <a:gd name="connsiteY128" fmla="*/ 249526 h 781444"/>
                  <a:gd name="connsiteX129" fmla="*/ 1097794 w 1402661"/>
                  <a:gd name="connsiteY129" fmla="*/ 278425 h 781444"/>
                  <a:gd name="connsiteX130" fmla="*/ 1084640 w 1402661"/>
                  <a:gd name="connsiteY130" fmla="*/ 279952 h 781444"/>
                  <a:gd name="connsiteX131" fmla="*/ 1060591 w 1402661"/>
                  <a:gd name="connsiteY131" fmla="*/ 283740 h 781444"/>
                  <a:gd name="connsiteX132" fmla="*/ 1051091 w 1402661"/>
                  <a:gd name="connsiteY132" fmla="*/ 307922 h 781444"/>
                  <a:gd name="connsiteX133" fmla="*/ 1006514 w 1402661"/>
                  <a:gd name="connsiteY133" fmla="*/ 306195 h 781444"/>
                  <a:gd name="connsiteX134" fmla="*/ 1002926 w 1402661"/>
                  <a:gd name="connsiteY134" fmla="*/ 272047 h 781444"/>
                  <a:gd name="connsiteX135" fmla="*/ 997546 w 1402661"/>
                  <a:gd name="connsiteY135" fmla="*/ 234180 h 781444"/>
                  <a:gd name="connsiteX136" fmla="*/ 1016080 w 1402661"/>
                  <a:gd name="connsiteY136" fmla="*/ 202491 h 781444"/>
                  <a:gd name="connsiteX137" fmla="*/ 1015948 w 1402661"/>
                  <a:gd name="connsiteY137" fmla="*/ 179903 h 781444"/>
                  <a:gd name="connsiteX138" fmla="*/ 1007045 w 1402661"/>
                  <a:gd name="connsiteY138" fmla="*/ 192061 h 781444"/>
                  <a:gd name="connsiteX139" fmla="*/ 1001531 w 1402661"/>
                  <a:gd name="connsiteY139" fmla="*/ 164622 h 781444"/>
                  <a:gd name="connsiteX140" fmla="*/ 992497 w 1402661"/>
                  <a:gd name="connsiteY140" fmla="*/ 162032 h 781444"/>
                  <a:gd name="connsiteX141" fmla="*/ 989572 w 1402661"/>
                  <a:gd name="connsiteY141" fmla="*/ 159973 h 781444"/>
                  <a:gd name="connsiteX142" fmla="*/ 974892 w 1402661"/>
                  <a:gd name="connsiteY142" fmla="*/ 194851 h 781444"/>
                  <a:gd name="connsiteX143" fmla="*/ 953158 w 1402661"/>
                  <a:gd name="connsiteY143" fmla="*/ 215809 h 781444"/>
                  <a:gd name="connsiteX144" fmla="*/ 942707 w 1402661"/>
                  <a:gd name="connsiteY144" fmla="*/ 270788 h 781444"/>
                  <a:gd name="connsiteX145" fmla="*/ 923079 w 1402661"/>
                  <a:gd name="connsiteY145" fmla="*/ 275967 h 781444"/>
                  <a:gd name="connsiteX146" fmla="*/ 915058 w 1402661"/>
                  <a:gd name="connsiteY146" fmla="*/ 255914 h 781444"/>
                  <a:gd name="connsiteX147" fmla="*/ 905031 w 1402661"/>
                  <a:gd name="connsiteY147" fmla="*/ 237867 h 781444"/>
                  <a:gd name="connsiteX148" fmla="*/ 915058 w 1402661"/>
                  <a:gd name="connsiteY148" fmla="*/ 219820 h 781444"/>
                  <a:gd name="connsiteX149" fmla="*/ 927523 w 1402661"/>
                  <a:gd name="connsiteY149" fmla="*/ 192128 h 781444"/>
                  <a:gd name="connsiteX150" fmla="*/ 947142 w 1402661"/>
                  <a:gd name="connsiteY150" fmla="*/ 161667 h 781444"/>
                  <a:gd name="connsiteX151" fmla="*/ 959345 w 1402661"/>
                  <a:gd name="connsiteY151" fmla="*/ 125625 h 781444"/>
                  <a:gd name="connsiteX152" fmla="*/ 941076 w 1402661"/>
                  <a:gd name="connsiteY152" fmla="*/ 114134 h 781444"/>
                  <a:gd name="connsiteX153" fmla="*/ 920083 w 1402661"/>
                  <a:gd name="connsiteY153" fmla="*/ 121176 h 781444"/>
                  <a:gd name="connsiteX154" fmla="*/ 891782 w 1402661"/>
                  <a:gd name="connsiteY154" fmla="*/ 83906 h 781444"/>
                  <a:gd name="connsiteX155" fmla="*/ 882747 w 1402661"/>
                  <a:gd name="connsiteY155" fmla="*/ 120777 h 781444"/>
                  <a:gd name="connsiteX156" fmla="*/ 850792 w 1402661"/>
                  <a:gd name="connsiteY156" fmla="*/ 88822 h 781444"/>
                  <a:gd name="connsiteX157" fmla="*/ 820365 w 1402661"/>
                  <a:gd name="connsiteY157" fmla="*/ 87927 h 781444"/>
                  <a:gd name="connsiteX158" fmla="*/ 856905 w 1402661"/>
                  <a:gd name="connsiteY158" fmla="*/ 31325 h 781444"/>
                  <a:gd name="connsiteX159" fmla="*/ 834847 w 1402661"/>
                  <a:gd name="connsiteY159" fmla="*/ 39346 h 781444"/>
                  <a:gd name="connsiteX160" fmla="*/ 811596 w 1402661"/>
                  <a:gd name="connsiteY160" fmla="*/ 32951 h 781444"/>
                  <a:gd name="connsiteX161" fmla="*/ 741574 w 1402661"/>
                  <a:gd name="connsiteY161" fmla="*/ 26772 h 781444"/>
                  <a:gd name="connsiteX162" fmla="*/ 723039 w 1402661"/>
                  <a:gd name="connsiteY162" fmla="*/ 0 h 781444"/>
                  <a:gd name="connsiteX163" fmla="*/ 718920 w 1402661"/>
                  <a:gd name="connsiteY163" fmla="*/ 22653 h 781444"/>
                  <a:gd name="connsiteX0" fmla="*/ 713458 w 1397199"/>
                  <a:gd name="connsiteY0" fmla="*/ 22653 h 781444"/>
                  <a:gd name="connsiteX1" fmla="*/ 56491 w 1397199"/>
                  <a:gd name="connsiteY1" fmla="*/ 20594 h 781444"/>
                  <a:gd name="connsiteX2" fmla="*/ 67385 w 1397199"/>
                  <a:gd name="connsiteY2" fmla="*/ 53383 h 781444"/>
                  <a:gd name="connsiteX3" fmla="*/ 60610 w 1397199"/>
                  <a:gd name="connsiteY3" fmla="*/ 98853 h 781444"/>
                  <a:gd name="connsiteX4" fmla="*/ 44134 w 1397199"/>
                  <a:gd name="connsiteY4" fmla="*/ 67962 h 781444"/>
                  <a:gd name="connsiteX5" fmla="*/ 21316 w 1397199"/>
                  <a:gd name="connsiteY5" fmla="*/ 59724 h 781444"/>
                  <a:gd name="connsiteX6" fmla="*/ 4734 w 1397199"/>
                  <a:gd name="connsiteY6" fmla="*/ 84221 h 781444"/>
                  <a:gd name="connsiteX7" fmla="*/ 1210 w 1397199"/>
                  <a:gd name="connsiteY7" fmla="*/ 105520 h 781444"/>
                  <a:gd name="connsiteX8" fmla="*/ 17578 w 1397199"/>
                  <a:gd name="connsiteY8" fmla="*/ 135924 h 781444"/>
                  <a:gd name="connsiteX9" fmla="*/ 15248 w 1397199"/>
                  <a:gd name="connsiteY9" fmla="*/ 183725 h 781444"/>
                  <a:gd name="connsiteX10" fmla="*/ 19528 w 1397199"/>
                  <a:gd name="connsiteY10" fmla="*/ 210064 h 781444"/>
                  <a:gd name="connsiteX11" fmla="*/ 7064 w 1397199"/>
                  <a:gd name="connsiteY11" fmla="*/ 236837 h 781444"/>
                  <a:gd name="connsiteX12" fmla="*/ 11238 w 1397199"/>
                  <a:gd name="connsiteY12" fmla="*/ 269951 h 781444"/>
                  <a:gd name="connsiteX13" fmla="*/ 13512 w 1397199"/>
                  <a:gd name="connsiteY13" fmla="*/ 292334 h 781444"/>
                  <a:gd name="connsiteX14" fmla="*/ 13243 w 1397199"/>
                  <a:gd name="connsiteY14" fmla="*/ 314067 h 781444"/>
                  <a:gd name="connsiteX15" fmla="*/ 15301 w 1397199"/>
                  <a:gd name="connsiteY15" fmla="*/ 354226 h 781444"/>
                  <a:gd name="connsiteX16" fmla="*/ 35301 w 1397199"/>
                  <a:gd name="connsiteY16" fmla="*/ 378235 h 781444"/>
                  <a:gd name="connsiteX17" fmla="*/ 50529 w 1397199"/>
                  <a:gd name="connsiteY17" fmla="*/ 415685 h 781444"/>
                  <a:gd name="connsiteX18" fmla="*/ 77411 w 1397199"/>
                  <a:gd name="connsiteY18" fmla="*/ 438393 h 781444"/>
                  <a:gd name="connsiteX19" fmla="*/ 93454 w 1397199"/>
                  <a:gd name="connsiteY19" fmla="*/ 458446 h 781444"/>
                  <a:gd name="connsiteX20" fmla="*/ 104022 w 1397199"/>
                  <a:gd name="connsiteY20" fmla="*/ 475464 h 781444"/>
                  <a:gd name="connsiteX21" fmla="*/ 111934 w 1397199"/>
                  <a:gd name="connsiteY21" fmla="*/ 494541 h 781444"/>
                  <a:gd name="connsiteX22" fmla="*/ 125538 w 1397199"/>
                  <a:gd name="connsiteY22" fmla="*/ 510583 h 781444"/>
                  <a:gd name="connsiteX23" fmla="*/ 145047 w 1397199"/>
                  <a:gd name="connsiteY23" fmla="*/ 516598 h 781444"/>
                  <a:gd name="connsiteX24" fmla="*/ 165643 w 1397199"/>
                  <a:gd name="connsiteY24" fmla="*/ 528630 h 781444"/>
                  <a:gd name="connsiteX25" fmla="*/ 179680 w 1397199"/>
                  <a:gd name="connsiteY25" fmla="*/ 546678 h 781444"/>
                  <a:gd name="connsiteX26" fmla="*/ 198593 w 1397199"/>
                  <a:gd name="connsiteY26" fmla="*/ 560172 h 781444"/>
                  <a:gd name="connsiteX27" fmla="*/ 243901 w 1397199"/>
                  <a:gd name="connsiteY27" fmla="*/ 551935 h 781444"/>
                  <a:gd name="connsiteX28" fmla="*/ 278912 w 1397199"/>
                  <a:gd name="connsiteY28" fmla="*/ 572529 h 781444"/>
                  <a:gd name="connsiteX29" fmla="*/ 313923 w 1397199"/>
                  <a:gd name="connsiteY29" fmla="*/ 578708 h 781444"/>
                  <a:gd name="connsiteX30" fmla="*/ 336577 w 1397199"/>
                  <a:gd name="connsiteY30" fmla="*/ 593124 h 781444"/>
                  <a:gd name="connsiteX31" fmla="*/ 367469 w 1397199"/>
                  <a:gd name="connsiteY31" fmla="*/ 589005 h 781444"/>
                  <a:gd name="connsiteX32" fmla="*/ 390123 w 1397199"/>
                  <a:gd name="connsiteY32" fmla="*/ 578708 h 781444"/>
                  <a:gd name="connsiteX33" fmla="*/ 402480 w 1397199"/>
                  <a:gd name="connsiteY33" fmla="*/ 580767 h 781444"/>
                  <a:gd name="connsiteX34" fmla="*/ 429253 w 1397199"/>
                  <a:gd name="connsiteY34" fmla="*/ 572529 h 781444"/>
                  <a:gd name="connsiteX35" fmla="*/ 456026 w 1397199"/>
                  <a:gd name="connsiteY35" fmla="*/ 589005 h 781444"/>
                  <a:gd name="connsiteX36" fmla="*/ 482799 w 1397199"/>
                  <a:gd name="connsiteY36" fmla="*/ 609599 h 781444"/>
                  <a:gd name="connsiteX37" fmla="*/ 499274 w 1397199"/>
                  <a:gd name="connsiteY37" fmla="*/ 628135 h 781444"/>
                  <a:gd name="connsiteX38" fmla="*/ 519869 w 1397199"/>
                  <a:gd name="connsiteY38" fmla="*/ 656967 h 781444"/>
                  <a:gd name="connsiteX39" fmla="*/ 546642 w 1397199"/>
                  <a:gd name="connsiteY39" fmla="*/ 636372 h 781444"/>
                  <a:gd name="connsiteX40" fmla="*/ 565177 w 1397199"/>
                  <a:gd name="connsiteY40" fmla="*/ 634313 h 781444"/>
                  <a:gd name="connsiteX41" fmla="*/ 583712 w 1397199"/>
                  <a:gd name="connsiteY41" fmla="*/ 646670 h 781444"/>
                  <a:gd name="connsiteX42" fmla="*/ 602247 w 1397199"/>
                  <a:gd name="connsiteY42" fmla="*/ 677562 h 781444"/>
                  <a:gd name="connsiteX43" fmla="*/ 616664 w 1397199"/>
                  <a:gd name="connsiteY43" fmla="*/ 694037 h 781444"/>
                  <a:gd name="connsiteX44" fmla="*/ 622842 w 1397199"/>
                  <a:gd name="connsiteY44" fmla="*/ 710513 h 781444"/>
                  <a:gd name="connsiteX45" fmla="*/ 643437 w 1397199"/>
                  <a:gd name="connsiteY45" fmla="*/ 722870 h 781444"/>
                  <a:gd name="connsiteX46" fmla="*/ 666091 w 1397199"/>
                  <a:gd name="connsiteY46" fmla="*/ 739345 h 781444"/>
                  <a:gd name="connsiteX47" fmla="*/ 683001 w 1397199"/>
                  <a:gd name="connsiteY47" fmla="*/ 715119 h 781444"/>
                  <a:gd name="connsiteX48" fmla="*/ 678447 w 1397199"/>
                  <a:gd name="connsiteY48" fmla="*/ 687859 h 781444"/>
                  <a:gd name="connsiteX49" fmla="*/ 695032 w 1397199"/>
                  <a:gd name="connsiteY49" fmla="*/ 664987 h 781444"/>
                  <a:gd name="connsiteX50" fmla="*/ 717577 w 1397199"/>
                  <a:gd name="connsiteY50" fmla="*/ 652848 h 781444"/>
                  <a:gd name="connsiteX51" fmla="*/ 744350 w 1397199"/>
                  <a:gd name="connsiteY51" fmla="*/ 636372 h 781444"/>
                  <a:gd name="connsiteX52" fmla="*/ 763211 w 1397199"/>
                  <a:gd name="connsiteY52" fmla="*/ 638919 h 781444"/>
                  <a:gd name="connsiteX53" fmla="*/ 781420 w 1397199"/>
                  <a:gd name="connsiteY53" fmla="*/ 636372 h 781444"/>
                  <a:gd name="connsiteX54" fmla="*/ 805322 w 1397199"/>
                  <a:gd name="connsiteY54" fmla="*/ 630898 h 781444"/>
                  <a:gd name="connsiteX55" fmla="*/ 834966 w 1397199"/>
                  <a:gd name="connsiteY55" fmla="*/ 636372 h 781444"/>
                  <a:gd name="connsiteX56" fmla="*/ 863799 w 1397199"/>
                  <a:gd name="connsiteY56" fmla="*/ 644610 h 781444"/>
                  <a:gd name="connsiteX57" fmla="*/ 888513 w 1397199"/>
                  <a:gd name="connsiteY57" fmla="*/ 646670 h 781444"/>
                  <a:gd name="connsiteX58" fmla="*/ 869490 w 1397199"/>
                  <a:gd name="connsiteY58" fmla="*/ 622877 h 781444"/>
                  <a:gd name="connsiteX59" fmla="*/ 874096 w 1397199"/>
                  <a:gd name="connsiteY59" fmla="*/ 603421 h 781444"/>
                  <a:gd name="connsiteX60" fmla="*/ 904988 w 1397199"/>
                  <a:gd name="connsiteY60" fmla="*/ 605481 h 781444"/>
                  <a:gd name="connsiteX61" fmla="*/ 921464 w 1397199"/>
                  <a:gd name="connsiteY61" fmla="*/ 611659 h 781444"/>
                  <a:gd name="connsiteX62" fmla="*/ 941680 w 1397199"/>
                  <a:gd name="connsiteY62" fmla="*/ 612850 h 781444"/>
                  <a:gd name="connsiteX63" fmla="*/ 962653 w 1397199"/>
                  <a:gd name="connsiteY63" fmla="*/ 624016 h 781444"/>
                  <a:gd name="connsiteX64" fmla="*/ 983247 w 1397199"/>
                  <a:gd name="connsiteY64" fmla="*/ 638432 h 781444"/>
                  <a:gd name="connsiteX65" fmla="*/ 1012080 w 1397199"/>
                  <a:gd name="connsiteY65" fmla="*/ 636372 h 781444"/>
                  <a:gd name="connsiteX66" fmla="*/ 1028556 w 1397199"/>
                  <a:gd name="connsiteY66" fmla="*/ 675502 h 781444"/>
                  <a:gd name="connsiteX67" fmla="*/ 1036793 w 1397199"/>
                  <a:gd name="connsiteY67" fmla="*/ 704335 h 781444"/>
                  <a:gd name="connsiteX68" fmla="*/ 1047959 w 1397199"/>
                  <a:gd name="connsiteY68" fmla="*/ 723141 h 781444"/>
                  <a:gd name="connsiteX69" fmla="*/ 1064001 w 1397199"/>
                  <a:gd name="connsiteY69" fmla="*/ 739183 h 781444"/>
                  <a:gd name="connsiteX70" fmla="*/ 1064001 w 1397199"/>
                  <a:gd name="connsiteY70" fmla="*/ 761241 h 781444"/>
                  <a:gd name="connsiteX71" fmla="*/ 1080043 w 1397199"/>
                  <a:gd name="connsiteY71" fmla="*/ 778475 h 781444"/>
                  <a:gd name="connsiteX72" fmla="*/ 1090069 w 1397199"/>
                  <a:gd name="connsiteY72" fmla="*/ 781293 h 781444"/>
                  <a:gd name="connsiteX73" fmla="*/ 1096518 w 1397199"/>
                  <a:gd name="connsiteY73" fmla="*/ 774356 h 781444"/>
                  <a:gd name="connsiteX74" fmla="*/ 1086220 w 1397199"/>
                  <a:gd name="connsiteY74" fmla="*/ 724929 h 781444"/>
                  <a:gd name="connsiteX75" fmla="*/ 1082048 w 1397199"/>
                  <a:gd name="connsiteY75" fmla="*/ 705092 h 781444"/>
                  <a:gd name="connsiteX76" fmla="*/ 1063566 w 1397199"/>
                  <a:gd name="connsiteY76" fmla="*/ 685799 h 781444"/>
                  <a:gd name="connsiteX77" fmla="*/ 1063566 w 1397199"/>
                  <a:gd name="connsiteY77" fmla="*/ 654908 h 781444"/>
                  <a:gd name="connsiteX78" fmla="*/ 1051969 w 1397199"/>
                  <a:gd name="connsiteY78" fmla="*/ 624882 h 781444"/>
                  <a:gd name="connsiteX79" fmla="*/ 1057388 w 1397199"/>
                  <a:gd name="connsiteY79" fmla="*/ 601362 h 781444"/>
                  <a:gd name="connsiteX80" fmla="*/ 1061507 w 1397199"/>
                  <a:gd name="connsiteY80" fmla="*/ 570470 h 781444"/>
                  <a:gd name="connsiteX81" fmla="*/ 1076032 w 1397199"/>
                  <a:gd name="connsiteY81" fmla="*/ 548682 h 781444"/>
                  <a:gd name="connsiteX82" fmla="*/ 1096518 w 1397199"/>
                  <a:gd name="connsiteY82" fmla="*/ 539578 h 781444"/>
                  <a:gd name="connsiteX83" fmla="*/ 1115053 w 1397199"/>
                  <a:gd name="connsiteY83" fmla="*/ 516924 h 781444"/>
                  <a:gd name="connsiteX84" fmla="*/ 1141826 w 1397199"/>
                  <a:gd name="connsiteY84" fmla="*/ 506626 h 781444"/>
                  <a:gd name="connsiteX85" fmla="*/ 1160361 w 1397199"/>
                  <a:gd name="connsiteY85" fmla="*/ 494270 h 781444"/>
                  <a:gd name="connsiteX86" fmla="*/ 1176296 w 1397199"/>
                  <a:gd name="connsiteY86" fmla="*/ 476492 h 781444"/>
                  <a:gd name="connsiteX87" fmla="*/ 1201550 w 1397199"/>
                  <a:gd name="connsiteY87" fmla="*/ 467497 h 781444"/>
                  <a:gd name="connsiteX88" fmla="*/ 1188327 w 1397199"/>
                  <a:gd name="connsiteY88" fmla="*/ 450424 h 781444"/>
                  <a:gd name="connsiteX89" fmla="*/ 1189193 w 1397199"/>
                  <a:gd name="connsiteY89" fmla="*/ 428367 h 781444"/>
                  <a:gd name="connsiteX90" fmla="*/ 1172285 w 1397199"/>
                  <a:gd name="connsiteY90" fmla="*/ 400292 h 781444"/>
                  <a:gd name="connsiteX91" fmla="*/ 1176837 w 1397199"/>
                  <a:gd name="connsiteY91" fmla="*/ 372762 h 781444"/>
                  <a:gd name="connsiteX92" fmla="*/ 1194343 w 1397199"/>
                  <a:gd name="connsiteY92" fmla="*/ 384250 h 781444"/>
                  <a:gd name="connsiteX93" fmla="*/ 1203610 w 1397199"/>
                  <a:gd name="connsiteY93" fmla="*/ 399535 h 781444"/>
                  <a:gd name="connsiteX94" fmla="*/ 1211847 w 1397199"/>
                  <a:gd name="connsiteY94" fmla="*/ 378940 h 781444"/>
                  <a:gd name="connsiteX95" fmla="*/ 1201550 w 1397199"/>
                  <a:gd name="connsiteY95" fmla="*/ 335691 h 781444"/>
                  <a:gd name="connsiteX96" fmla="*/ 1222145 w 1397199"/>
                  <a:gd name="connsiteY96" fmla="*/ 360405 h 781444"/>
                  <a:gd name="connsiteX97" fmla="*/ 1238620 w 1397199"/>
                  <a:gd name="connsiteY97" fmla="*/ 306859 h 781444"/>
                  <a:gd name="connsiteX98" fmla="*/ 1238620 w 1397199"/>
                  <a:gd name="connsiteY98" fmla="*/ 306859 h 781444"/>
                  <a:gd name="connsiteX99" fmla="*/ 1265393 w 1397199"/>
                  <a:gd name="connsiteY99" fmla="*/ 288324 h 781444"/>
                  <a:gd name="connsiteX100" fmla="*/ 1284580 w 1397199"/>
                  <a:gd name="connsiteY100" fmla="*/ 298024 h 781444"/>
                  <a:gd name="connsiteX101" fmla="*/ 1296285 w 1397199"/>
                  <a:gd name="connsiteY101" fmla="*/ 288324 h 781444"/>
                  <a:gd name="connsiteX102" fmla="*/ 1323058 w 1397199"/>
                  <a:gd name="connsiteY102" fmla="*/ 282145 h 781444"/>
                  <a:gd name="connsiteX103" fmla="*/ 1343653 w 1397199"/>
                  <a:gd name="connsiteY103" fmla="*/ 267729 h 781444"/>
                  <a:gd name="connsiteX104" fmla="*/ 1323058 w 1397199"/>
                  <a:gd name="connsiteY104" fmla="*/ 265670 h 781444"/>
                  <a:gd name="connsiteX105" fmla="*/ 1314820 w 1397199"/>
                  <a:gd name="connsiteY105" fmla="*/ 253313 h 781444"/>
                  <a:gd name="connsiteX106" fmla="*/ 1318939 w 1397199"/>
                  <a:gd name="connsiteY106" fmla="*/ 230659 h 781444"/>
                  <a:gd name="connsiteX107" fmla="*/ 1326690 w 1397199"/>
                  <a:gd name="connsiteY107" fmla="*/ 213803 h 781444"/>
                  <a:gd name="connsiteX108" fmla="*/ 1343653 w 1397199"/>
                  <a:gd name="connsiteY108" fmla="*/ 203886 h 781444"/>
                  <a:gd name="connsiteX109" fmla="*/ 1360780 w 1397199"/>
                  <a:gd name="connsiteY109" fmla="*/ 199766 h 781444"/>
                  <a:gd name="connsiteX110" fmla="*/ 1368801 w 1397199"/>
                  <a:gd name="connsiteY110" fmla="*/ 183724 h 781444"/>
                  <a:gd name="connsiteX111" fmla="*/ 1388961 w 1397199"/>
                  <a:gd name="connsiteY111" fmla="*/ 181232 h 781444"/>
                  <a:gd name="connsiteX112" fmla="*/ 1397199 w 1397199"/>
                  <a:gd name="connsiteY112" fmla="*/ 170935 h 781444"/>
                  <a:gd name="connsiteX113" fmla="*/ 1386901 w 1397199"/>
                  <a:gd name="connsiteY113" fmla="*/ 144162 h 781444"/>
                  <a:gd name="connsiteX114" fmla="*/ 1391020 w 1397199"/>
                  <a:gd name="connsiteY114" fmla="*/ 113270 h 781444"/>
                  <a:gd name="connsiteX115" fmla="*/ 1384842 w 1397199"/>
                  <a:gd name="connsiteY115" fmla="*/ 96794 h 781444"/>
                  <a:gd name="connsiteX116" fmla="*/ 1374598 w 1397199"/>
                  <a:gd name="connsiteY116" fmla="*/ 96360 h 781444"/>
                  <a:gd name="connsiteX117" fmla="*/ 1355847 w 1397199"/>
                  <a:gd name="connsiteY117" fmla="*/ 106603 h 781444"/>
                  <a:gd name="connsiteX118" fmla="*/ 1346301 w 1397199"/>
                  <a:gd name="connsiteY118" fmla="*/ 113858 h 781444"/>
                  <a:gd name="connsiteX119" fmla="*/ 1338063 w 1397199"/>
                  <a:gd name="connsiteY119" fmla="*/ 134943 h 781444"/>
                  <a:gd name="connsiteX120" fmla="*/ 1303444 w 1397199"/>
                  <a:gd name="connsiteY120" fmla="*/ 170052 h 781444"/>
                  <a:gd name="connsiteX121" fmla="*/ 1253037 w 1397199"/>
                  <a:gd name="connsiteY121" fmla="*/ 166816 h 781444"/>
                  <a:gd name="connsiteX122" fmla="*/ 1211847 w 1397199"/>
                  <a:gd name="connsiteY122" fmla="*/ 168875 h 781444"/>
                  <a:gd name="connsiteX123" fmla="*/ 1224072 w 1397199"/>
                  <a:gd name="connsiteY123" fmla="*/ 205413 h 781444"/>
                  <a:gd name="connsiteX124" fmla="*/ 1213308 w 1397199"/>
                  <a:gd name="connsiteY124" fmla="*/ 219830 h 781444"/>
                  <a:gd name="connsiteX125" fmla="*/ 1189459 w 1397199"/>
                  <a:gd name="connsiteY125" fmla="*/ 223152 h 781444"/>
                  <a:gd name="connsiteX126" fmla="*/ 1169728 w 1397199"/>
                  <a:gd name="connsiteY126" fmla="*/ 229331 h 781444"/>
                  <a:gd name="connsiteX127" fmla="*/ 1156441 w 1397199"/>
                  <a:gd name="connsiteY127" fmla="*/ 236705 h 781444"/>
                  <a:gd name="connsiteX128" fmla="*/ 1111267 w 1397199"/>
                  <a:gd name="connsiteY128" fmla="*/ 249526 h 781444"/>
                  <a:gd name="connsiteX129" fmla="*/ 1092332 w 1397199"/>
                  <a:gd name="connsiteY129" fmla="*/ 278425 h 781444"/>
                  <a:gd name="connsiteX130" fmla="*/ 1079178 w 1397199"/>
                  <a:gd name="connsiteY130" fmla="*/ 279952 h 781444"/>
                  <a:gd name="connsiteX131" fmla="*/ 1055129 w 1397199"/>
                  <a:gd name="connsiteY131" fmla="*/ 283740 h 781444"/>
                  <a:gd name="connsiteX132" fmla="*/ 1045629 w 1397199"/>
                  <a:gd name="connsiteY132" fmla="*/ 307922 h 781444"/>
                  <a:gd name="connsiteX133" fmla="*/ 1001052 w 1397199"/>
                  <a:gd name="connsiteY133" fmla="*/ 306195 h 781444"/>
                  <a:gd name="connsiteX134" fmla="*/ 997464 w 1397199"/>
                  <a:gd name="connsiteY134" fmla="*/ 272047 h 781444"/>
                  <a:gd name="connsiteX135" fmla="*/ 992084 w 1397199"/>
                  <a:gd name="connsiteY135" fmla="*/ 234180 h 781444"/>
                  <a:gd name="connsiteX136" fmla="*/ 1010618 w 1397199"/>
                  <a:gd name="connsiteY136" fmla="*/ 202491 h 781444"/>
                  <a:gd name="connsiteX137" fmla="*/ 1010486 w 1397199"/>
                  <a:gd name="connsiteY137" fmla="*/ 179903 h 781444"/>
                  <a:gd name="connsiteX138" fmla="*/ 1001583 w 1397199"/>
                  <a:gd name="connsiteY138" fmla="*/ 192061 h 781444"/>
                  <a:gd name="connsiteX139" fmla="*/ 996069 w 1397199"/>
                  <a:gd name="connsiteY139" fmla="*/ 164622 h 781444"/>
                  <a:gd name="connsiteX140" fmla="*/ 987035 w 1397199"/>
                  <a:gd name="connsiteY140" fmla="*/ 162032 h 781444"/>
                  <a:gd name="connsiteX141" fmla="*/ 984110 w 1397199"/>
                  <a:gd name="connsiteY141" fmla="*/ 159973 h 781444"/>
                  <a:gd name="connsiteX142" fmla="*/ 969430 w 1397199"/>
                  <a:gd name="connsiteY142" fmla="*/ 194851 h 781444"/>
                  <a:gd name="connsiteX143" fmla="*/ 947696 w 1397199"/>
                  <a:gd name="connsiteY143" fmla="*/ 215809 h 781444"/>
                  <a:gd name="connsiteX144" fmla="*/ 937245 w 1397199"/>
                  <a:gd name="connsiteY144" fmla="*/ 270788 h 781444"/>
                  <a:gd name="connsiteX145" fmla="*/ 917617 w 1397199"/>
                  <a:gd name="connsiteY145" fmla="*/ 275967 h 781444"/>
                  <a:gd name="connsiteX146" fmla="*/ 909596 w 1397199"/>
                  <a:gd name="connsiteY146" fmla="*/ 255914 h 781444"/>
                  <a:gd name="connsiteX147" fmla="*/ 899569 w 1397199"/>
                  <a:gd name="connsiteY147" fmla="*/ 237867 h 781444"/>
                  <a:gd name="connsiteX148" fmla="*/ 909596 w 1397199"/>
                  <a:gd name="connsiteY148" fmla="*/ 219820 h 781444"/>
                  <a:gd name="connsiteX149" fmla="*/ 922061 w 1397199"/>
                  <a:gd name="connsiteY149" fmla="*/ 192128 h 781444"/>
                  <a:gd name="connsiteX150" fmla="*/ 941680 w 1397199"/>
                  <a:gd name="connsiteY150" fmla="*/ 161667 h 781444"/>
                  <a:gd name="connsiteX151" fmla="*/ 953883 w 1397199"/>
                  <a:gd name="connsiteY151" fmla="*/ 125625 h 781444"/>
                  <a:gd name="connsiteX152" fmla="*/ 935614 w 1397199"/>
                  <a:gd name="connsiteY152" fmla="*/ 114134 h 781444"/>
                  <a:gd name="connsiteX153" fmla="*/ 914621 w 1397199"/>
                  <a:gd name="connsiteY153" fmla="*/ 121176 h 781444"/>
                  <a:gd name="connsiteX154" fmla="*/ 886320 w 1397199"/>
                  <a:gd name="connsiteY154" fmla="*/ 83906 h 781444"/>
                  <a:gd name="connsiteX155" fmla="*/ 877285 w 1397199"/>
                  <a:gd name="connsiteY155" fmla="*/ 120777 h 781444"/>
                  <a:gd name="connsiteX156" fmla="*/ 845330 w 1397199"/>
                  <a:gd name="connsiteY156" fmla="*/ 88822 h 781444"/>
                  <a:gd name="connsiteX157" fmla="*/ 814903 w 1397199"/>
                  <a:gd name="connsiteY157" fmla="*/ 87927 h 781444"/>
                  <a:gd name="connsiteX158" fmla="*/ 851443 w 1397199"/>
                  <a:gd name="connsiteY158" fmla="*/ 31325 h 781444"/>
                  <a:gd name="connsiteX159" fmla="*/ 829385 w 1397199"/>
                  <a:gd name="connsiteY159" fmla="*/ 39346 h 781444"/>
                  <a:gd name="connsiteX160" fmla="*/ 806134 w 1397199"/>
                  <a:gd name="connsiteY160" fmla="*/ 32951 h 781444"/>
                  <a:gd name="connsiteX161" fmla="*/ 736112 w 1397199"/>
                  <a:gd name="connsiteY161" fmla="*/ 26772 h 781444"/>
                  <a:gd name="connsiteX162" fmla="*/ 717577 w 1397199"/>
                  <a:gd name="connsiteY162" fmla="*/ 0 h 781444"/>
                  <a:gd name="connsiteX163" fmla="*/ 713458 w 1397199"/>
                  <a:gd name="connsiteY163" fmla="*/ 22653 h 781444"/>
                  <a:gd name="connsiteX0" fmla="*/ 708786 w 1392527"/>
                  <a:gd name="connsiteY0" fmla="*/ 22653 h 781444"/>
                  <a:gd name="connsiteX1" fmla="*/ 51819 w 1392527"/>
                  <a:gd name="connsiteY1" fmla="*/ 20594 h 781444"/>
                  <a:gd name="connsiteX2" fmla="*/ 62713 w 1392527"/>
                  <a:gd name="connsiteY2" fmla="*/ 53383 h 781444"/>
                  <a:gd name="connsiteX3" fmla="*/ 55938 w 1392527"/>
                  <a:gd name="connsiteY3" fmla="*/ 98853 h 781444"/>
                  <a:gd name="connsiteX4" fmla="*/ 39462 w 1392527"/>
                  <a:gd name="connsiteY4" fmla="*/ 67962 h 781444"/>
                  <a:gd name="connsiteX5" fmla="*/ 16644 w 1392527"/>
                  <a:gd name="connsiteY5" fmla="*/ 59724 h 781444"/>
                  <a:gd name="connsiteX6" fmla="*/ 62 w 1392527"/>
                  <a:gd name="connsiteY6" fmla="*/ 84221 h 781444"/>
                  <a:gd name="connsiteX7" fmla="*/ 14586 w 1392527"/>
                  <a:gd name="connsiteY7" fmla="*/ 103515 h 781444"/>
                  <a:gd name="connsiteX8" fmla="*/ 12906 w 1392527"/>
                  <a:gd name="connsiteY8" fmla="*/ 135924 h 781444"/>
                  <a:gd name="connsiteX9" fmla="*/ 10576 w 1392527"/>
                  <a:gd name="connsiteY9" fmla="*/ 183725 h 781444"/>
                  <a:gd name="connsiteX10" fmla="*/ 14856 w 1392527"/>
                  <a:gd name="connsiteY10" fmla="*/ 210064 h 781444"/>
                  <a:gd name="connsiteX11" fmla="*/ 2392 w 1392527"/>
                  <a:gd name="connsiteY11" fmla="*/ 236837 h 781444"/>
                  <a:gd name="connsiteX12" fmla="*/ 6566 w 1392527"/>
                  <a:gd name="connsiteY12" fmla="*/ 269951 h 781444"/>
                  <a:gd name="connsiteX13" fmla="*/ 8840 w 1392527"/>
                  <a:gd name="connsiteY13" fmla="*/ 292334 h 781444"/>
                  <a:gd name="connsiteX14" fmla="*/ 8571 w 1392527"/>
                  <a:gd name="connsiteY14" fmla="*/ 314067 h 781444"/>
                  <a:gd name="connsiteX15" fmla="*/ 10629 w 1392527"/>
                  <a:gd name="connsiteY15" fmla="*/ 354226 h 781444"/>
                  <a:gd name="connsiteX16" fmla="*/ 30629 w 1392527"/>
                  <a:gd name="connsiteY16" fmla="*/ 378235 h 781444"/>
                  <a:gd name="connsiteX17" fmla="*/ 45857 w 1392527"/>
                  <a:gd name="connsiteY17" fmla="*/ 415685 h 781444"/>
                  <a:gd name="connsiteX18" fmla="*/ 72739 w 1392527"/>
                  <a:gd name="connsiteY18" fmla="*/ 438393 h 781444"/>
                  <a:gd name="connsiteX19" fmla="*/ 88782 w 1392527"/>
                  <a:gd name="connsiteY19" fmla="*/ 458446 h 781444"/>
                  <a:gd name="connsiteX20" fmla="*/ 99350 w 1392527"/>
                  <a:gd name="connsiteY20" fmla="*/ 475464 h 781444"/>
                  <a:gd name="connsiteX21" fmla="*/ 107262 w 1392527"/>
                  <a:gd name="connsiteY21" fmla="*/ 494541 h 781444"/>
                  <a:gd name="connsiteX22" fmla="*/ 120866 w 1392527"/>
                  <a:gd name="connsiteY22" fmla="*/ 510583 h 781444"/>
                  <a:gd name="connsiteX23" fmla="*/ 140375 w 1392527"/>
                  <a:gd name="connsiteY23" fmla="*/ 516598 h 781444"/>
                  <a:gd name="connsiteX24" fmla="*/ 160971 w 1392527"/>
                  <a:gd name="connsiteY24" fmla="*/ 528630 h 781444"/>
                  <a:gd name="connsiteX25" fmla="*/ 175008 w 1392527"/>
                  <a:gd name="connsiteY25" fmla="*/ 546678 h 781444"/>
                  <a:gd name="connsiteX26" fmla="*/ 193921 w 1392527"/>
                  <a:gd name="connsiteY26" fmla="*/ 560172 h 781444"/>
                  <a:gd name="connsiteX27" fmla="*/ 239229 w 1392527"/>
                  <a:gd name="connsiteY27" fmla="*/ 551935 h 781444"/>
                  <a:gd name="connsiteX28" fmla="*/ 274240 w 1392527"/>
                  <a:gd name="connsiteY28" fmla="*/ 572529 h 781444"/>
                  <a:gd name="connsiteX29" fmla="*/ 309251 w 1392527"/>
                  <a:gd name="connsiteY29" fmla="*/ 578708 h 781444"/>
                  <a:gd name="connsiteX30" fmla="*/ 331905 w 1392527"/>
                  <a:gd name="connsiteY30" fmla="*/ 593124 h 781444"/>
                  <a:gd name="connsiteX31" fmla="*/ 362797 w 1392527"/>
                  <a:gd name="connsiteY31" fmla="*/ 589005 h 781444"/>
                  <a:gd name="connsiteX32" fmla="*/ 385451 w 1392527"/>
                  <a:gd name="connsiteY32" fmla="*/ 578708 h 781444"/>
                  <a:gd name="connsiteX33" fmla="*/ 397808 w 1392527"/>
                  <a:gd name="connsiteY33" fmla="*/ 580767 h 781444"/>
                  <a:gd name="connsiteX34" fmla="*/ 424581 w 1392527"/>
                  <a:gd name="connsiteY34" fmla="*/ 572529 h 781444"/>
                  <a:gd name="connsiteX35" fmla="*/ 451354 w 1392527"/>
                  <a:gd name="connsiteY35" fmla="*/ 589005 h 781444"/>
                  <a:gd name="connsiteX36" fmla="*/ 478127 w 1392527"/>
                  <a:gd name="connsiteY36" fmla="*/ 609599 h 781444"/>
                  <a:gd name="connsiteX37" fmla="*/ 494602 w 1392527"/>
                  <a:gd name="connsiteY37" fmla="*/ 628135 h 781444"/>
                  <a:gd name="connsiteX38" fmla="*/ 515197 w 1392527"/>
                  <a:gd name="connsiteY38" fmla="*/ 656967 h 781444"/>
                  <a:gd name="connsiteX39" fmla="*/ 541970 w 1392527"/>
                  <a:gd name="connsiteY39" fmla="*/ 636372 h 781444"/>
                  <a:gd name="connsiteX40" fmla="*/ 560505 w 1392527"/>
                  <a:gd name="connsiteY40" fmla="*/ 634313 h 781444"/>
                  <a:gd name="connsiteX41" fmla="*/ 579040 w 1392527"/>
                  <a:gd name="connsiteY41" fmla="*/ 646670 h 781444"/>
                  <a:gd name="connsiteX42" fmla="*/ 597575 w 1392527"/>
                  <a:gd name="connsiteY42" fmla="*/ 677562 h 781444"/>
                  <a:gd name="connsiteX43" fmla="*/ 611992 w 1392527"/>
                  <a:gd name="connsiteY43" fmla="*/ 694037 h 781444"/>
                  <a:gd name="connsiteX44" fmla="*/ 618170 w 1392527"/>
                  <a:gd name="connsiteY44" fmla="*/ 710513 h 781444"/>
                  <a:gd name="connsiteX45" fmla="*/ 638765 w 1392527"/>
                  <a:gd name="connsiteY45" fmla="*/ 722870 h 781444"/>
                  <a:gd name="connsiteX46" fmla="*/ 661419 w 1392527"/>
                  <a:gd name="connsiteY46" fmla="*/ 739345 h 781444"/>
                  <a:gd name="connsiteX47" fmla="*/ 678329 w 1392527"/>
                  <a:gd name="connsiteY47" fmla="*/ 715119 h 781444"/>
                  <a:gd name="connsiteX48" fmla="*/ 673775 w 1392527"/>
                  <a:gd name="connsiteY48" fmla="*/ 687859 h 781444"/>
                  <a:gd name="connsiteX49" fmla="*/ 690360 w 1392527"/>
                  <a:gd name="connsiteY49" fmla="*/ 664987 h 781444"/>
                  <a:gd name="connsiteX50" fmla="*/ 712905 w 1392527"/>
                  <a:gd name="connsiteY50" fmla="*/ 652848 h 781444"/>
                  <a:gd name="connsiteX51" fmla="*/ 739678 w 1392527"/>
                  <a:gd name="connsiteY51" fmla="*/ 636372 h 781444"/>
                  <a:gd name="connsiteX52" fmla="*/ 758539 w 1392527"/>
                  <a:gd name="connsiteY52" fmla="*/ 638919 h 781444"/>
                  <a:gd name="connsiteX53" fmla="*/ 776748 w 1392527"/>
                  <a:gd name="connsiteY53" fmla="*/ 636372 h 781444"/>
                  <a:gd name="connsiteX54" fmla="*/ 800650 w 1392527"/>
                  <a:gd name="connsiteY54" fmla="*/ 630898 h 781444"/>
                  <a:gd name="connsiteX55" fmla="*/ 830294 w 1392527"/>
                  <a:gd name="connsiteY55" fmla="*/ 636372 h 781444"/>
                  <a:gd name="connsiteX56" fmla="*/ 859127 w 1392527"/>
                  <a:gd name="connsiteY56" fmla="*/ 644610 h 781444"/>
                  <a:gd name="connsiteX57" fmla="*/ 883841 w 1392527"/>
                  <a:gd name="connsiteY57" fmla="*/ 646670 h 781444"/>
                  <a:gd name="connsiteX58" fmla="*/ 864818 w 1392527"/>
                  <a:gd name="connsiteY58" fmla="*/ 622877 h 781444"/>
                  <a:gd name="connsiteX59" fmla="*/ 869424 w 1392527"/>
                  <a:gd name="connsiteY59" fmla="*/ 603421 h 781444"/>
                  <a:gd name="connsiteX60" fmla="*/ 900316 w 1392527"/>
                  <a:gd name="connsiteY60" fmla="*/ 605481 h 781444"/>
                  <a:gd name="connsiteX61" fmla="*/ 916792 w 1392527"/>
                  <a:gd name="connsiteY61" fmla="*/ 611659 h 781444"/>
                  <a:gd name="connsiteX62" fmla="*/ 937008 w 1392527"/>
                  <a:gd name="connsiteY62" fmla="*/ 612850 h 781444"/>
                  <a:gd name="connsiteX63" fmla="*/ 957981 w 1392527"/>
                  <a:gd name="connsiteY63" fmla="*/ 624016 h 781444"/>
                  <a:gd name="connsiteX64" fmla="*/ 978575 w 1392527"/>
                  <a:gd name="connsiteY64" fmla="*/ 638432 h 781444"/>
                  <a:gd name="connsiteX65" fmla="*/ 1007408 w 1392527"/>
                  <a:gd name="connsiteY65" fmla="*/ 636372 h 781444"/>
                  <a:gd name="connsiteX66" fmla="*/ 1023884 w 1392527"/>
                  <a:gd name="connsiteY66" fmla="*/ 675502 h 781444"/>
                  <a:gd name="connsiteX67" fmla="*/ 1032121 w 1392527"/>
                  <a:gd name="connsiteY67" fmla="*/ 704335 h 781444"/>
                  <a:gd name="connsiteX68" fmla="*/ 1043287 w 1392527"/>
                  <a:gd name="connsiteY68" fmla="*/ 723141 h 781444"/>
                  <a:gd name="connsiteX69" fmla="*/ 1059329 w 1392527"/>
                  <a:gd name="connsiteY69" fmla="*/ 739183 h 781444"/>
                  <a:gd name="connsiteX70" fmla="*/ 1059329 w 1392527"/>
                  <a:gd name="connsiteY70" fmla="*/ 761241 h 781444"/>
                  <a:gd name="connsiteX71" fmla="*/ 1075371 w 1392527"/>
                  <a:gd name="connsiteY71" fmla="*/ 778475 h 781444"/>
                  <a:gd name="connsiteX72" fmla="*/ 1085397 w 1392527"/>
                  <a:gd name="connsiteY72" fmla="*/ 781293 h 781444"/>
                  <a:gd name="connsiteX73" fmla="*/ 1091846 w 1392527"/>
                  <a:gd name="connsiteY73" fmla="*/ 774356 h 781444"/>
                  <a:gd name="connsiteX74" fmla="*/ 1081548 w 1392527"/>
                  <a:gd name="connsiteY74" fmla="*/ 724929 h 781444"/>
                  <a:gd name="connsiteX75" fmla="*/ 1077376 w 1392527"/>
                  <a:gd name="connsiteY75" fmla="*/ 705092 h 781444"/>
                  <a:gd name="connsiteX76" fmla="*/ 1058894 w 1392527"/>
                  <a:gd name="connsiteY76" fmla="*/ 685799 h 781444"/>
                  <a:gd name="connsiteX77" fmla="*/ 1058894 w 1392527"/>
                  <a:gd name="connsiteY77" fmla="*/ 654908 h 781444"/>
                  <a:gd name="connsiteX78" fmla="*/ 1047297 w 1392527"/>
                  <a:gd name="connsiteY78" fmla="*/ 624882 h 781444"/>
                  <a:gd name="connsiteX79" fmla="*/ 1052716 w 1392527"/>
                  <a:gd name="connsiteY79" fmla="*/ 601362 h 781444"/>
                  <a:gd name="connsiteX80" fmla="*/ 1056835 w 1392527"/>
                  <a:gd name="connsiteY80" fmla="*/ 570470 h 781444"/>
                  <a:gd name="connsiteX81" fmla="*/ 1071360 w 1392527"/>
                  <a:gd name="connsiteY81" fmla="*/ 548682 h 781444"/>
                  <a:gd name="connsiteX82" fmla="*/ 1091846 w 1392527"/>
                  <a:gd name="connsiteY82" fmla="*/ 539578 h 781444"/>
                  <a:gd name="connsiteX83" fmla="*/ 1110381 w 1392527"/>
                  <a:gd name="connsiteY83" fmla="*/ 516924 h 781444"/>
                  <a:gd name="connsiteX84" fmla="*/ 1137154 w 1392527"/>
                  <a:gd name="connsiteY84" fmla="*/ 506626 h 781444"/>
                  <a:gd name="connsiteX85" fmla="*/ 1155689 w 1392527"/>
                  <a:gd name="connsiteY85" fmla="*/ 494270 h 781444"/>
                  <a:gd name="connsiteX86" fmla="*/ 1171624 w 1392527"/>
                  <a:gd name="connsiteY86" fmla="*/ 476492 h 781444"/>
                  <a:gd name="connsiteX87" fmla="*/ 1196878 w 1392527"/>
                  <a:gd name="connsiteY87" fmla="*/ 467497 h 781444"/>
                  <a:gd name="connsiteX88" fmla="*/ 1183655 w 1392527"/>
                  <a:gd name="connsiteY88" fmla="*/ 450424 h 781444"/>
                  <a:gd name="connsiteX89" fmla="*/ 1184521 w 1392527"/>
                  <a:gd name="connsiteY89" fmla="*/ 428367 h 781444"/>
                  <a:gd name="connsiteX90" fmla="*/ 1167613 w 1392527"/>
                  <a:gd name="connsiteY90" fmla="*/ 400292 h 781444"/>
                  <a:gd name="connsiteX91" fmla="*/ 1172165 w 1392527"/>
                  <a:gd name="connsiteY91" fmla="*/ 372762 h 781444"/>
                  <a:gd name="connsiteX92" fmla="*/ 1189671 w 1392527"/>
                  <a:gd name="connsiteY92" fmla="*/ 384250 h 781444"/>
                  <a:gd name="connsiteX93" fmla="*/ 1198938 w 1392527"/>
                  <a:gd name="connsiteY93" fmla="*/ 399535 h 781444"/>
                  <a:gd name="connsiteX94" fmla="*/ 1207175 w 1392527"/>
                  <a:gd name="connsiteY94" fmla="*/ 378940 h 781444"/>
                  <a:gd name="connsiteX95" fmla="*/ 1196878 w 1392527"/>
                  <a:gd name="connsiteY95" fmla="*/ 335691 h 781444"/>
                  <a:gd name="connsiteX96" fmla="*/ 1217473 w 1392527"/>
                  <a:gd name="connsiteY96" fmla="*/ 360405 h 781444"/>
                  <a:gd name="connsiteX97" fmla="*/ 1233948 w 1392527"/>
                  <a:gd name="connsiteY97" fmla="*/ 306859 h 781444"/>
                  <a:gd name="connsiteX98" fmla="*/ 1233948 w 1392527"/>
                  <a:gd name="connsiteY98" fmla="*/ 306859 h 781444"/>
                  <a:gd name="connsiteX99" fmla="*/ 1260721 w 1392527"/>
                  <a:gd name="connsiteY99" fmla="*/ 288324 h 781444"/>
                  <a:gd name="connsiteX100" fmla="*/ 1279908 w 1392527"/>
                  <a:gd name="connsiteY100" fmla="*/ 298024 h 781444"/>
                  <a:gd name="connsiteX101" fmla="*/ 1291613 w 1392527"/>
                  <a:gd name="connsiteY101" fmla="*/ 288324 h 781444"/>
                  <a:gd name="connsiteX102" fmla="*/ 1318386 w 1392527"/>
                  <a:gd name="connsiteY102" fmla="*/ 282145 h 781444"/>
                  <a:gd name="connsiteX103" fmla="*/ 1338981 w 1392527"/>
                  <a:gd name="connsiteY103" fmla="*/ 267729 h 781444"/>
                  <a:gd name="connsiteX104" fmla="*/ 1318386 w 1392527"/>
                  <a:gd name="connsiteY104" fmla="*/ 265670 h 781444"/>
                  <a:gd name="connsiteX105" fmla="*/ 1310148 w 1392527"/>
                  <a:gd name="connsiteY105" fmla="*/ 253313 h 781444"/>
                  <a:gd name="connsiteX106" fmla="*/ 1314267 w 1392527"/>
                  <a:gd name="connsiteY106" fmla="*/ 230659 h 781444"/>
                  <a:gd name="connsiteX107" fmla="*/ 1322018 w 1392527"/>
                  <a:gd name="connsiteY107" fmla="*/ 213803 h 781444"/>
                  <a:gd name="connsiteX108" fmla="*/ 1338981 w 1392527"/>
                  <a:gd name="connsiteY108" fmla="*/ 203886 h 781444"/>
                  <a:gd name="connsiteX109" fmla="*/ 1356108 w 1392527"/>
                  <a:gd name="connsiteY109" fmla="*/ 199766 h 781444"/>
                  <a:gd name="connsiteX110" fmla="*/ 1364129 w 1392527"/>
                  <a:gd name="connsiteY110" fmla="*/ 183724 h 781444"/>
                  <a:gd name="connsiteX111" fmla="*/ 1384289 w 1392527"/>
                  <a:gd name="connsiteY111" fmla="*/ 181232 h 781444"/>
                  <a:gd name="connsiteX112" fmla="*/ 1392527 w 1392527"/>
                  <a:gd name="connsiteY112" fmla="*/ 170935 h 781444"/>
                  <a:gd name="connsiteX113" fmla="*/ 1382229 w 1392527"/>
                  <a:gd name="connsiteY113" fmla="*/ 144162 h 781444"/>
                  <a:gd name="connsiteX114" fmla="*/ 1386348 w 1392527"/>
                  <a:gd name="connsiteY114" fmla="*/ 113270 h 781444"/>
                  <a:gd name="connsiteX115" fmla="*/ 1380170 w 1392527"/>
                  <a:gd name="connsiteY115" fmla="*/ 96794 h 781444"/>
                  <a:gd name="connsiteX116" fmla="*/ 1369926 w 1392527"/>
                  <a:gd name="connsiteY116" fmla="*/ 96360 h 781444"/>
                  <a:gd name="connsiteX117" fmla="*/ 1351175 w 1392527"/>
                  <a:gd name="connsiteY117" fmla="*/ 106603 h 781444"/>
                  <a:gd name="connsiteX118" fmla="*/ 1341629 w 1392527"/>
                  <a:gd name="connsiteY118" fmla="*/ 113858 h 781444"/>
                  <a:gd name="connsiteX119" fmla="*/ 1333391 w 1392527"/>
                  <a:gd name="connsiteY119" fmla="*/ 134943 h 781444"/>
                  <a:gd name="connsiteX120" fmla="*/ 1298772 w 1392527"/>
                  <a:gd name="connsiteY120" fmla="*/ 170052 h 781444"/>
                  <a:gd name="connsiteX121" fmla="*/ 1248365 w 1392527"/>
                  <a:gd name="connsiteY121" fmla="*/ 166816 h 781444"/>
                  <a:gd name="connsiteX122" fmla="*/ 1207175 w 1392527"/>
                  <a:gd name="connsiteY122" fmla="*/ 168875 h 781444"/>
                  <a:gd name="connsiteX123" fmla="*/ 1219400 w 1392527"/>
                  <a:gd name="connsiteY123" fmla="*/ 205413 h 781444"/>
                  <a:gd name="connsiteX124" fmla="*/ 1208636 w 1392527"/>
                  <a:gd name="connsiteY124" fmla="*/ 219830 h 781444"/>
                  <a:gd name="connsiteX125" fmla="*/ 1184787 w 1392527"/>
                  <a:gd name="connsiteY125" fmla="*/ 223152 h 781444"/>
                  <a:gd name="connsiteX126" fmla="*/ 1165056 w 1392527"/>
                  <a:gd name="connsiteY126" fmla="*/ 229331 h 781444"/>
                  <a:gd name="connsiteX127" fmla="*/ 1151769 w 1392527"/>
                  <a:gd name="connsiteY127" fmla="*/ 236705 h 781444"/>
                  <a:gd name="connsiteX128" fmla="*/ 1106595 w 1392527"/>
                  <a:gd name="connsiteY128" fmla="*/ 249526 h 781444"/>
                  <a:gd name="connsiteX129" fmla="*/ 1087660 w 1392527"/>
                  <a:gd name="connsiteY129" fmla="*/ 278425 h 781444"/>
                  <a:gd name="connsiteX130" fmla="*/ 1074506 w 1392527"/>
                  <a:gd name="connsiteY130" fmla="*/ 279952 h 781444"/>
                  <a:gd name="connsiteX131" fmla="*/ 1050457 w 1392527"/>
                  <a:gd name="connsiteY131" fmla="*/ 283740 h 781444"/>
                  <a:gd name="connsiteX132" fmla="*/ 1040957 w 1392527"/>
                  <a:gd name="connsiteY132" fmla="*/ 307922 h 781444"/>
                  <a:gd name="connsiteX133" fmla="*/ 996380 w 1392527"/>
                  <a:gd name="connsiteY133" fmla="*/ 306195 h 781444"/>
                  <a:gd name="connsiteX134" fmla="*/ 992792 w 1392527"/>
                  <a:gd name="connsiteY134" fmla="*/ 272047 h 781444"/>
                  <a:gd name="connsiteX135" fmla="*/ 987412 w 1392527"/>
                  <a:gd name="connsiteY135" fmla="*/ 234180 h 781444"/>
                  <a:gd name="connsiteX136" fmla="*/ 1005946 w 1392527"/>
                  <a:gd name="connsiteY136" fmla="*/ 202491 h 781444"/>
                  <a:gd name="connsiteX137" fmla="*/ 1005814 w 1392527"/>
                  <a:gd name="connsiteY137" fmla="*/ 179903 h 781444"/>
                  <a:gd name="connsiteX138" fmla="*/ 996911 w 1392527"/>
                  <a:gd name="connsiteY138" fmla="*/ 192061 h 781444"/>
                  <a:gd name="connsiteX139" fmla="*/ 991397 w 1392527"/>
                  <a:gd name="connsiteY139" fmla="*/ 164622 h 781444"/>
                  <a:gd name="connsiteX140" fmla="*/ 982363 w 1392527"/>
                  <a:gd name="connsiteY140" fmla="*/ 162032 h 781444"/>
                  <a:gd name="connsiteX141" fmla="*/ 979438 w 1392527"/>
                  <a:gd name="connsiteY141" fmla="*/ 159973 h 781444"/>
                  <a:gd name="connsiteX142" fmla="*/ 964758 w 1392527"/>
                  <a:gd name="connsiteY142" fmla="*/ 194851 h 781444"/>
                  <a:gd name="connsiteX143" fmla="*/ 943024 w 1392527"/>
                  <a:gd name="connsiteY143" fmla="*/ 215809 h 781444"/>
                  <a:gd name="connsiteX144" fmla="*/ 932573 w 1392527"/>
                  <a:gd name="connsiteY144" fmla="*/ 270788 h 781444"/>
                  <a:gd name="connsiteX145" fmla="*/ 912945 w 1392527"/>
                  <a:gd name="connsiteY145" fmla="*/ 275967 h 781444"/>
                  <a:gd name="connsiteX146" fmla="*/ 904924 w 1392527"/>
                  <a:gd name="connsiteY146" fmla="*/ 255914 h 781444"/>
                  <a:gd name="connsiteX147" fmla="*/ 894897 w 1392527"/>
                  <a:gd name="connsiteY147" fmla="*/ 237867 h 781444"/>
                  <a:gd name="connsiteX148" fmla="*/ 904924 w 1392527"/>
                  <a:gd name="connsiteY148" fmla="*/ 219820 h 781444"/>
                  <a:gd name="connsiteX149" fmla="*/ 917389 w 1392527"/>
                  <a:gd name="connsiteY149" fmla="*/ 192128 h 781444"/>
                  <a:gd name="connsiteX150" fmla="*/ 937008 w 1392527"/>
                  <a:gd name="connsiteY150" fmla="*/ 161667 h 781444"/>
                  <a:gd name="connsiteX151" fmla="*/ 949211 w 1392527"/>
                  <a:gd name="connsiteY151" fmla="*/ 125625 h 781444"/>
                  <a:gd name="connsiteX152" fmla="*/ 930942 w 1392527"/>
                  <a:gd name="connsiteY152" fmla="*/ 114134 h 781444"/>
                  <a:gd name="connsiteX153" fmla="*/ 909949 w 1392527"/>
                  <a:gd name="connsiteY153" fmla="*/ 121176 h 781444"/>
                  <a:gd name="connsiteX154" fmla="*/ 881648 w 1392527"/>
                  <a:gd name="connsiteY154" fmla="*/ 83906 h 781444"/>
                  <a:gd name="connsiteX155" fmla="*/ 872613 w 1392527"/>
                  <a:gd name="connsiteY155" fmla="*/ 120777 h 781444"/>
                  <a:gd name="connsiteX156" fmla="*/ 840658 w 1392527"/>
                  <a:gd name="connsiteY156" fmla="*/ 88822 h 781444"/>
                  <a:gd name="connsiteX157" fmla="*/ 810231 w 1392527"/>
                  <a:gd name="connsiteY157" fmla="*/ 87927 h 781444"/>
                  <a:gd name="connsiteX158" fmla="*/ 846771 w 1392527"/>
                  <a:gd name="connsiteY158" fmla="*/ 31325 h 781444"/>
                  <a:gd name="connsiteX159" fmla="*/ 824713 w 1392527"/>
                  <a:gd name="connsiteY159" fmla="*/ 39346 h 781444"/>
                  <a:gd name="connsiteX160" fmla="*/ 801462 w 1392527"/>
                  <a:gd name="connsiteY160" fmla="*/ 32951 h 781444"/>
                  <a:gd name="connsiteX161" fmla="*/ 731440 w 1392527"/>
                  <a:gd name="connsiteY161" fmla="*/ 26772 h 781444"/>
                  <a:gd name="connsiteX162" fmla="*/ 712905 w 1392527"/>
                  <a:gd name="connsiteY162" fmla="*/ 0 h 781444"/>
                  <a:gd name="connsiteX163" fmla="*/ 708786 w 1392527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37070 w 1390135"/>
                  <a:gd name="connsiteY4" fmla="*/ 67962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  <a:gd name="connsiteX0" fmla="*/ 706394 w 1390135"/>
                  <a:gd name="connsiteY0" fmla="*/ 22653 h 781444"/>
                  <a:gd name="connsiteX1" fmla="*/ 49427 w 1390135"/>
                  <a:gd name="connsiteY1" fmla="*/ 20594 h 781444"/>
                  <a:gd name="connsiteX2" fmla="*/ 60321 w 1390135"/>
                  <a:gd name="connsiteY2" fmla="*/ 53383 h 781444"/>
                  <a:gd name="connsiteX3" fmla="*/ 53546 w 1390135"/>
                  <a:gd name="connsiteY3" fmla="*/ 98853 h 781444"/>
                  <a:gd name="connsiteX4" fmla="*/ 41081 w 1390135"/>
                  <a:gd name="connsiteY4" fmla="*/ 53925 h 781444"/>
                  <a:gd name="connsiteX5" fmla="*/ 14252 w 1390135"/>
                  <a:gd name="connsiteY5" fmla="*/ 59724 h 781444"/>
                  <a:gd name="connsiteX6" fmla="*/ 1680 w 1390135"/>
                  <a:gd name="connsiteY6" fmla="*/ 76200 h 781444"/>
                  <a:gd name="connsiteX7" fmla="*/ 12194 w 1390135"/>
                  <a:gd name="connsiteY7" fmla="*/ 103515 h 781444"/>
                  <a:gd name="connsiteX8" fmla="*/ 10514 w 1390135"/>
                  <a:gd name="connsiteY8" fmla="*/ 135924 h 781444"/>
                  <a:gd name="connsiteX9" fmla="*/ 8184 w 1390135"/>
                  <a:gd name="connsiteY9" fmla="*/ 183725 h 781444"/>
                  <a:gd name="connsiteX10" fmla="*/ 12464 w 1390135"/>
                  <a:gd name="connsiteY10" fmla="*/ 210064 h 781444"/>
                  <a:gd name="connsiteX11" fmla="*/ 0 w 1390135"/>
                  <a:gd name="connsiteY11" fmla="*/ 236837 h 781444"/>
                  <a:gd name="connsiteX12" fmla="*/ 4174 w 1390135"/>
                  <a:gd name="connsiteY12" fmla="*/ 269951 h 781444"/>
                  <a:gd name="connsiteX13" fmla="*/ 6448 w 1390135"/>
                  <a:gd name="connsiteY13" fmla="*/ 292334 h 781444"/>
                  <a:gd name="connsiteX14" fmla="*/ 6179 w 1390135"/>
                  <a:gd name="connsiteY14" fmla="*/ 314067 h 781444"/>
                  <a:gd name="connsiteX15" fmla="*/ 8237 w 1390135"/>
                  <a:gd name="connsiteY15" fmla="*/ 354226 h 781444"/>
                  <a:gd name="connsiteX16" fmla="*/ 28237 w 1390135"/>
                  <a:gd name="connsiteY16" fmla="*/ 378235 h 781444"/>
                  <a:gd name="connsiteX17" fmla="*/ 43465 w 1390135"/>
                  <a:gd name="connsiteY17" fmla="*/ 415685 h 781444"/>
                  <a:gd name="connsiteX18" fmla="*/ 70347 w 1390135"/>
                  <a:gd name="connsiteY18" fmla="*/ 438393 h 781444"/>
                  <a:gd name="connsiteX19" fmla="*/ 86390 w 1390135"/>
                  <a:gd name="connsiteY19" fmla="*/ 458446 h 781444"/>
                  <a:gd name="connsiteX20" fmla="*/ 96958 w 1390135"/>
                  <a:gd name="connsiteY20" fmla="*/ 475464 h 781444"/>
                  <a:gd name="connsiteX21" fmla="*/ 104870 w 1390135"/>
                  <a:gd name="connsiteY21" fmla="*/ 494541 h 781444"/>
                  <a:gd name="connsiteX22" fmla="*/ 118474 w 1390135"/>
                  <a:gd name="connsiteY22" fmla="*/ 510583 h 781444"/>
                  <a:gd name="connsiteX23" fmla="*/ 137983 w 1390135"/>
                  <a:gd name="connsiteY23" fmla="*/ 516598 h 781444"/>
                  <a:gd name="connsiteX24" fmla="*/ 158579 w 1390135"/>
                  <a:gd name="connsiteY24" fmla="*/ 528630 h 781444"/>
                  <a:gd name="connsiteX25" fmla="*/ 172616 w 1390135"/>
                  <a:gd name="connsiteY25" fmla="*/ 546678 h 781444"/>
                  <a:gd name="connsiteX26" fmla="*/ 191529 w 1390135"/>
                  <a:gd name="connsiteY26" fmla="*/ 560172 h 781444"/>
                  <a:gd name="connsiteX27" fmla="*/ 236837 w 1390135"/>
                  <a:gd name="connsiteY27" fmla="*/ 551935 h 781444"/>
                  <a:gd name="connsiteX28" fmla="*/ 271848 w 1390135"/>
                  <a:gd name="connsiteY28" fmla="*/ 572529 h 781444"/>
                  <a:gd name="connsiteX29" fmla="*/ 306859 w 1390135"/>
                  <a:gd name="connsiteY29" fmla="*/ 578708 h 781444"/>
                  <a:gd name="connsiteX30" fmla="*/ 329513 w 1390135"/>
                  <a:gd name="connsiteY30" fmla="*/ 593124 h 781444"/>
                  <a:gd name="connsiteX31" fmla="*/ 360405 w 1390135"/>
                  <a:gd name="connsiteY31" fmla="*/ 589005 h 781444"/>
                  <a:gd name="connsiteX32" fmla="*/ 383059 w 1390135"/>
                  <a:gd name="connsiteY32" fmla="*/ 578708 h 781444"/>
                  <a:gd name="connsiteX33" fmla="*/ 395416 w 1390135"/>
                  <a:gd name="connsiteY33" fmla="*/ 580767 h 781444"/>
                  <a:gd name="connsiteX34" fmla="*/ 422189 w 1390135"/>
                  <a:gd name="connsiteY34" fmla="*/ 572529 h 781444"/>
                  <a:gd name="connsiteX35" fmla="*/ 448962 w 1390135"/>
                  <a:gd name="connsiteY35" fmla="*/ 589005 h 781444"/>
                  <a:gd name="connsiteX36" fmla="*/ 475735 w 1390135"/>
                  <a:gd name="connsiteY36" fmla="*/ 609599 h 781444"/>
                  <a:gd name="connsiteX37" fmla="*/ 492210 w 1390135"/>
                  <a:gd name="connsiteY37" fmla="*/ 628135 h 781444"/>
                  <a:gd name="connsiteX38" fmla="*/ 512805 w 1390135"/>
                  <a:gd name="connsiteY38" fmla="*/ 656967 h 781444"/>
                  <a:gd name="connsiteX39" fmla="*/ 539578 w 1390135"/>
                  <a:gd name="connsiteY39" fmla="*/ 636372 h 781444"/>
                  <a:gd name="connsiteX40" fmla="*/ 558113 w 1390135"/>
                  <a:gd name="connsiteY40" fmla="*/ 634313 h 781444"/>
                  <a:gd name="connsiteX41" fmla="*/ 576648 w 1390135"/>
                  <a:gd name="connsiteY41" fmla="*/ 646670 h 781444"/>
                  <a:gd name="connsiteX42" fmla="*/ 595183 w 1390135"/>
                  <a:gd name="connsiteY42" fmla="*/ 677562 h 781444"/>
                  <a:gd name="connsiteX43" fmla="*/ 609600 w 1390135"/>
                  <a:gd name="connsiteY43" fmla="*/ 694037 h 781444"/>
                  <a:gd name="connsiteX44" fmla="*/ 615778 w 1390135"/>
                  <a:gd name="connsiteY44" fmla="*/ 710513 h 781444"/>
                  <a:gd name="connsiteX45" fmla="*/ 636373 w 1390135"/>
                  <a:gd name="connsiteY45" fmla="*/ 722870 h 781444"/>
                  <a:gd name="connsiteX46" fmla="*/ 659027 w 1390135"/>
                  <a:gd name="connsiteY46" fmla="*/ 739345 h 781444"/>
                  <a:gd name="connsiteX47" fmla="*/ 675937 w 1390135"/>
                  <a:gd name="connsiteY47" fmla="*/ 715119 h 781444"/>
                  <a:gd name="connsiteX48" fmla="*/ 671383 w 1390135"/>
                  <a:gd name="connsiteY48" fmla="*/ 687859 h 781444"/>
                  <a:gd name="connsiteX49" fmla="*/ 687968 w 1390135"/>
                  <a:gd name="connsiteY49" fmla="*/ 664987 h 781444"/>
                  <a:gd name="connsiteX50" fmla="*/ 710513 w 1390135"/>
                  <a:gd name="connsiteY50" fmla="*/ 652848 h 781444"/>
                  <a:gd name="connsiteX51" fmla="*/ 737286 w 1390135"/>
                  <a:gd name="connsiteY51" fmla="*/ 636372 h 781444"/>
                  <a:gd name="connsiteX52" fmla="*/ 756147 w 1390135"/>
                  <a:gd name="connsiteY52" fmla="*/ 638919 h 781444"/>
                  <a:gd name="connsiteX53" fmla="*/ 774356 w 1390135"/>
                  <a:gd name="connsiteY53" fmla="*/ 636372 h 781444"/>
                  <a:gd name="connsiteX54" fmla="*/ 798258 w 1390135"/>
                  <a:gd name="connsiteY54" fmla="*/ 630898 h 781444"/>
                  <a:gd name="connsiteX55" fmla="*/ 827902 w 1390135"/>
                  <a:gd name="connsiteY55" fmla="*/ 636372 h 781444"/>
                  <a:gd name="connsiteX56" fmla="*/ 856735 w 1390135"/>
                  <a:gd name="connsiteY56" fmla="*/ 644610 h 781444"/>
                  <a:gd name="connsiteX57" fmla="*/ 881449 w 1390135"/>
                  <a:gd name="connsiteY57" fmla="*/ 646670 h 781444"/>
                  <a:gd name="connsiteX58" fmla="*/ 862426 w 1390135"/>
                  <a:gd name="connsiteY58" fmla="*/ 622877 h 781444"/>
                  <a:gd name="connsiteX59" fmla="*/ 867032 w 1390135"/>
                  <a:gd name="connsiteY59" fmla="*/ 603421 h 781444"/>
                  <a:gd name="connsiteX60" fmla="*/ 897924 w 1390135"/>
                  <a:gd name="connsiteY60" fmla="*/ 605481 h 781444"/>
                  <a:gd name="connsiteX61" fmla="*/ 914400 w 1390135"/>
                  <a:gd name="connsiteY61" fmla="*/ 611659 h 781444"/>
                  <a:gd name="connsiteX62" fmla="*/ 934616 w 1390135"/>
                  <a:gd name="connsiteY62" fmla="*/ 612850 h 781444"/>
                  <a:gd name="connsiteX63" fmla="*/ 955589 w 1390135"/>
                  <a:gd name="connsiteY63" fmla="*/ 624016 h 781444"/>
                  <a:gd name="connsiteX64" fmla="*/ 976183 w 1390135"/>
                  <a:gd name="connsiteY64" fmla="*/ 638432 h 781444"/>
                  <a:gd name="connsiteX65" fmla="*/ 1005016 w 1390135"/>
                  <a:gd name="connsiteY65" fmla="*/ 636372 h 781444"/>
                  <a:gd name="connsiteX66" fmla="*/ 1021492 w 1390135"/>
                  <a:gd name="connsiteY66" fmla="*/ 675502 h 781444"/>
                  <a:gd name="connsiteX67" fmla="*/ 1029729 w 1390135"/>
                  <a:gd name="connsiteY67" fmla="*/ 704335 h 781444"/>
                  <a:gd name="connsiteX68" fmla="*/ 1040895 w 1390135"/>
                  <a:gd name="connsiteY68" fmla="*/ 723141 h 781444"/>
                  <a:gd name="connsiteX69" fmla="*/ 1056937 w 1390135"/>
                  <a:gd name="connsiteY69" fmla="*/ 739183 h 781444"/>
                  <a:gd name="connsiteX70" fmla="*/ 1056937 w 1390135"/>
                  <a:gd name="connsiteY70" fmla="*/ 761241 h 781444"/>
                  <a:gd name="connsiteX71" fmla="*/ 1072979 w 1390135"/>
                  <a:gd name="connsiteY71" fmla="*/ 778475 h 781444"/>
                  <a:gd name="connsiteX72" fmla="*/ 1083005 w 1390135"/>
                  <a:gd name="connsiteY72" fmla="*/ 781293 h 781444"/>
                  <a:gd name="connsiteX73" fmla="*/ 1089454 w 1390135"/>
                  <a:gd name="connsiteY73" fmla="*/ 774356 h 781444"/>
                  <a:gd name="connsiteX74" fmla="*/ 1079156 w 1390135"/>
                  <a:gd name="connsiteY74" fmla="*/ 724929 h 781444"/>
                  <a:gd name="connsiteX75" fmla="*/ 1074984 w 1390135"/>
                  <a:gd name="connsiteY75" fmla="*/ 705092 h 781444"/>
                  <a:gd name="connsiteX76" fmla="*/ 1056502 w 1390135"/>
                  <a:gd name="connsiteY76" fmla="*/ 685799 h 781444"/>
                  <a:gd name="connsiteX77" fmla="*/ 1056502 w 1390135"/>
                  <a:gd name="connsiteY77" fmla="*/ 654908 h 781444"/>
                  <a:gd name="connsiteX78" fmla="*/ 1044905 w 1390135"/>
                  <a:gd name="connsiteY78" fmla="*/ 624882 h 781444"/>
                  <a:gd name="connsiteX79" fmla="*/ 1050324 w 1390135"/>
                  <a:gd name="connsiteY79" fmla="*/ 601362 h 781444"/>
                  <a:gd name="connsiteX80" fmla="*/ 1054443 w 1390135"/>
                  <a:gd name="connsiteY80" fmla="*/ 570470 h 781444"/>
                  <a:gd name="connsiteX81" fmla="*/ 1068968 w 1390135"/>
                  <a:gd name="connsiteY81" fmla="*/ 548682 h 781444"/>
                  <a:gd name="connsiteX82" fmla="*/ 1089454 w 1390135"/>
                  <a:gd name="connsiteY82" fmla="*/ 539578 h 781444"/>
                  <a:gd name="connsiteX83" fmla="*/ 1107989 w 1390135"/>
                  <a:gd name="connsiteY83" fmla="*/ 516924 h 781444"/>
                  <a:gd name="connsiteX84" fmla="*/ 1134762 w 1390135"/>
                  <a:gd name="connsiteY84" fmla="*/ 506626 h 781444"/>
                  <a:gd name="connsiteX85" fmla="*/ 1153297 w 1390135"/>
                  <a:gd name="connsiteY85" fmla="*/ 494270 h 781444"/>
                  <a:gd name="connsiteX86" fmla="*/ 1169232 w 1390135"/>
                  <a:gd name="connsiteY86" fmla="*/ 476492 h 781444"/>
                  <a:gd name="connsiteX87" fmla="*/ 1194486 w 1390135"/>
                  <a:gd name="connsiteY87" fmla="*/ 467497 h 781444"/>
                  <a:gd name="connsiteX88" fmla="*/ 1181263 w 1390135"/>
                  <a:gd name="connsiteY88" fmla="*/ 450424 h 781444"/>
                  <a:gd name="connsiteX89" fmla="*/ 1182129 w 1390135"/>
                  <a:gd name="connsiteY89" fmla="*/ 428367 h 781444"/>
                  <a:gd name="connsiteX90" fmla="*/ 1165221 w 1390135"/>
                  <a:gd name="connsiteY90" fmla="*/ 400292 h 781444"/>
                  <a:gd name="connsiteX91" fmla="*/ 1169773 w 1390135"/>
                  <a:gd name="connsiteY91" fmla="*/ 372762 h 781444"/>
                  <a:gd name="connsiteX92" fmla="*/ 1187279 w 1390135"/>
                  <a:gd name="connsiteY92" fmla="*/ 384250 h 781444"/>
                  <a:gd name="connsiteX93" fmla="*/ 1196546 w 1390135"/>
                  <a:gd name="connsiteY93" fmla="*/ 399535 h 781444"/>
                  <a:gd name="connsiteX94" fmla="*/ 1204783 w 1390135"/>
                  <a:gd name="connsiteY94" fmla="*/ 378940 h 781444"/>
                  <a:gd name="connsiteX95" fmla="*/ 1194486 w 1390135"/>
                  <a:gd name="connsiteY95" fmla="*/ 335691 h 781444"/>
                  <a:gd name="connsiteX96" fmla="*/ 1215081 w 1390135"/>
                  <a:gd name="connsiteY96" fmla="*/ 360405 h 781444"/>
                  <a:gd name="connsiteX97" fmla="*/ 1231556 w 1390135"/>
                  <a:gd name="connsiteY97" fmla="*/ 306859 h 781444"/>
                  <a:gd name="connsiteX98" fmla="*/ 1231556 w 1390135"/>
                  <a:gd name="connsiteY98" fmla="*/ 306859 h 781444"/>
                  <a:gd name="connsiteX99" fmla="*/ 1258329 w 1390135"/>
                  <a:gd name="connsiteY99" fmla="*/ 288324 h 781444"/>
                  <a:gd name="connsiteX100" fmla="*/ 1277516 w 1390135"/>
                  <a:gd name="connsiteY100" fmla="*/ 298024 h 781444"/>
                  <a:gd name="connsiteX101" fmla="*/ 1289221 w 1390135"/>
                  <a:gd name="connsiteY101" fmla="*/ 288324 h 781444"/>
                  <a:gd name="connsiteX102" fmla="*/ 1315994 w 1390135"/>
                  <a:gd name="connsiteY102" fmla="*/ 282145 h 781444"/>
                  <a:gd name="connsiteX103" fmla="*/ 1336589 w 1390135"/>
                  <a:gd name="connsiteY103" fmla="*/ 267729 h 781444"/>
                  <a:gd name="connsiteX104" fmla="*/ 1315994 w 1390135"/>
                  <a:gd name="connsiteY104" fmla="*/ 265670 h 781444"/>
                  <a:gd name="connsiteX105" fmla="*/ 1307756 w 1390135"/>
                  <a:gd name="connsiteY105" fmla="*/ 253313 h 781444"/>
                  <a:gd name="connsiteX106" fmla="*/ 1311875 w 1390135"/>
                  <a:gd name="connsiteY106" fmla="*/ 230659 h 781444"/>
                  <a:gd name="connsiteX107" fmla="*/ 1319626 w 1390135"/>
                  <a:gd name="connsiteY107" fmla="*/ 213803 h 781444"/>
                  <a:gd name="connsiteX108" fmla="*/ 1336589 w 1390135"/>
                  <a:gd name="connsiteY108" fmla="*/ 203886 h 781444"/>
                  <a:gd name="connsiteX109" fmla="*/ 1353716 w 1390135"/>
                  <a:gd name="connsiteY109" fmla="*/ 199766 h 781444"/>
                  <a:gd name="connsiteX110" fmla="*/ 1361737 w 1390135"/>
                  <a:gd name="connsiteY110" fmla="*/ 183724 h 781444"/>
                  <a:gd name="connsiteX111" fmla="*/ 1381897 w 1390135"/>
                  <a:gd name="connsiteY111" fmla="*/ 181232 h 781444"/>
                  <a:gd name="connsiteX112" fmla="*/ 1390135 w 1390135"/>
                  <a:gd name="connsiteY112" fmla="*/ 170935 h 781444"/>
                  <a:gd name="connsiteX113" fmla="*/ 1379837 w 1390135"/>
                  <a:gd name="connsiteY113" fmla="*/ 144162 h 781444"/>
                  <a:gd name="connsiteX114" fmla="*/ 1383956 w 1390135"/>
                  <a:gd name="connsiteY114" fmla="*/ 113270 h 781444"/>
                  <a:gd name="connsiteX115" fmla="*/ 1377778 w 1390135"/>
                  <a:gd name="connsiteY115" fmla="*/ 96794 h 781444"/>
                  <a:gd name="connsiteX116" fmla="*/ 1367534 w 1390135"/>
                  <a:gd name="connsiteY116" fmla="*/ 96360 h 781444"/>
                  <a:gd name="connsiteX117" fmla="*/ 1348783 w 1390135"/>
                  <a:gd name="connsiteY117" fmla="*/ 106603 h 781444"/>
                  <a:gd name="connsiteX118" fmla="*/ 1339237 w 1390135"/>
                  <a:gd name="connsiteY118" fmla="*/ 113858 h 781444"/>
                  <a:gd name="connsiteX119" fmla="*/ 1330999 w 1390135"/>
                  <a:gd name="connsiteY119" fmla="*/ 134943 h 781444"/>
                  <a:gd name="connsiteX120" fmla="*/ 1296380 w 1390135"/>
                  <a:gd name="connsiteY120" fmla="*/ 170052 h 781444"/>
                  <a:gd name="connsiteX121" fmla="*/ 1245973 w 1390135"/>
                  <a:gd name="connsiteY121" fmla="*/ 166816 h 781444"/>
                  <a:gd name="connsiteX122" fmla="*/ 1204783 w 1390135"/>
                  <a:gd name="connsiteY122" fmla="*/ 168875 h 781444"/>
                  <a:gd name="connsiteX123" fmla="*/ 1217008 w 1390135"/>
                  <a:gd name="connsiteY123" fmla="*/ 205413 h 781444"/>
                  <a:gd name="connsiteX124" fmla="*/ 1206244 w 1390135"/>
                  <a:gd name="connsiteY124" fmla="*/ 219830 h 781444"/>
                  <a:gd name="connsiteX125" fmla="*/ 1182395 w 1390135"/>
                  <a:gd name="connsiteY125" fmla="*/ 223152 h 781444"/>
                  <a:gd name="connsiteX126" fmla="*/ 1162664 w 1390135"/>
                  <a:gd name="connsiteY126" fmla="*/ 229331 h 781444"/>
                  <a:gd name="connsiteX127" fmla="*/ 1149377 w 1390135"/>
                  <a:gd name="connsiteY127" fmla="*/ 236705 h 781444"/>
                  <a:gd name="connsiteX128" fmla="*/ 1104203 w 1390135"/>
                  <a:gd name="connsiteY128" fmla="*/ 249526 h 781444"/>
                  <a:gd name="connsiteX129" fmla="*/ 1085268 w 1390135"/>
                  <a:gd name="connsiteY129" fmla="*/ 278425 h 781444"/>
                  <a:gd name="connsiteX130" fmla="*/ 1072114 w 1390135"/>
                  <a:gd name="connsiteY130" fmla="*/ 279952 h 781444"/>
                  <a:gd name="connsiteX131" fmla="*/ 1048065 w 1390135"/>
                  <a:gd name="connsiteY131" fmla="*/ 283740 h 781444"/>
                  <a:gd name="connsiteX132" fmla="*/ 1038565 w 1390135"/>
                  <a:gd name="connsiteY132" fmla="*/ 307922 h 781444"/>
                  <a:gd name="connsiteX133" fmla="*/ 993988 w 1390135"/>
                  <a:gd name="connsiteY133" fmla="*/ 306195 h 781444"/>
                  <a:gd name="connsiteX134" fmla="*/ 990400 w 1390135"/>
                  <a:gd name="connsiteY134" fmla="*/ 272047 h 781444"/>
                  <a:gd name="connsiteX135" fmla="*/ 985020 w 1390135"/>
                  <a:gd name="connsiteY135" fmla="*/ 234180 h 781444"/>
                  <a:gd name="connsiteX136" fmla="*/ 1003554 w 1390135"/>
                  <a:gd name="connsiteY136" fmla="*/ 202491 h 781444"/>
                  <a:gd name="connsiteX137" fmla="*/ 1003422 w 1390135"/>
                  <a:gd name="connsiteY137" fmla="*/ 179903 h 781444"/>
                  <a:gd name="connsiteX138" fmla="*/ 994519 w 1390135"/>
                  <a:gd name="connsiteY138" fmla="*/ 192061 h 781444"/>
                  <a:gd name="connsiteX139" fmla="*/ 989005 w 1390135"/>
                  <a:gd name="connsiteY139" fmla="*/ 164622 h 781444"/>
                  <a:gd name="connsiteX140" fmla="*/ 979971 w 1390135"/>
                  <a:gd name="connsiteY140" fmla="*/ 162032 h 781444"/>
                  <a:gd name="connsiteX141" fmla="*/ 977046 w 1390135"/>
                  <a:gd name="connsiteY141" fmla="*/ 159973 h 781444"/>
                  <a:gd name="connsiteX142" fmla="*/ 962366 w 1390135"/>
                  <a:gd name="connsiteY142" fmla="*/ 194851 h 781444"/>
                  <a:gd name="connsiteX143" fmla="*/ 940632 w 1390135"/>
                  <a:gd name="connsiteY143" fmla="*/ 215809 h 781444"/>
                  <a:gd name="connsiteX144" fmla="*/ 930181 w 1390135"/>
                  <a:gd name="connsiteY144" fmla="*/ 270788 h 781444"/>
                  <a:gd name="connsiteX145" fmla="*/ 910553 w 1390135"/>
                  <a:gd name="connsiteY145" fmla="*/ 275967 h 781444"/>
                  <a:gd name="connsiteX146" fmla="*/ 902532 w 1390135"/>
                  <a:gd name="connsiteY146" fmla="*/ 255914 h 781444"/>
                  <a:gd name="connsiteX147" fmla="*/ 892505 w 1390135"/>
                  <a:gd name="connsiteY147" fmla="*/ 237867 h 781444"/>
                  <a:gd name="connsiteX148" fmla="*/ 902532 w 1390135"/>
                  <a:gd name="connsiteY148" fmla="*/ 219820 h 781444"/>
                  <a:gd name="connsiteX149" fmla="*/ 914997 w 1390135"/>
                  <a:gd name="connsiteY149" fmla="*/ 192128 h 781444"/>
                  <a:gd name="connsiteX150" fmla="*/ 934616 w 1390135"/>
                  <a:gd name="connsiteY150" fmla="*/ 161667 h 781444"/>
                  <a:gd name="connsiteX151" fmla="*/ 946819 w 1390135"/>
                  <a:gd name="connsiteY151" fmla="*/ 125625 h 781444"/>
                  <a:gd name="connsiteX152" fmla="*/ 928550 w 1390135"/>
                  <a:gd name="connsiteY152" fmla="*/ 114134 h 781444"/>
                  <a:gd name="connsiteX153" fmla="*/ 907557 w 1390135"/>
                  <a:gd name="connsiteY153" fmla="*/ 121176 h 781444"/>
                  <a:gd name="connsiteX154" fmla="*/ 879256 w 1390135"/>
                  <a:gd name="connsiteY154" fmla="*/ 83906 h 781444"/>
                  <a:gd name="connsiteX155" fmla="*/ 870221 w 1390135"/>
                  <a:gd name="connsiteY155" fmla="*/ 120777 h 781444"/>
                  <a:gd name="connsiteX156" fmla="*/ 838266 w 1390135"/>
                  <a:gd name="connsiteY156" fmla="*/ 88822 h 781444"/>
                  <a:gd name="connsiteX157" fmla="*/ 807839 w 1390135"/>
                  <a:gd name="connsiteY157" fmla="*/ 87927 h 781444"/>
                  <a:gd name="connsiteX158" fmla="*/ 844379 w 1390135"/>
                  <a:gd name="connsiteY158" fmla="*/ 31325 h 781444"/>
                  <a:gd name="connsiteX159" fmla="*/ 822321 w 1390135"/>
                  <a:gd name="connsiteY159" fmla="*/ 39346 h 781444"/>
                  <a:gd name="connsiteX160" fmla="*/ 799070 w 1390135"/>
                  <a:gd name="connsiteY160" fmla="*/ 32951 h 781444"/>
                  <a:gd name="connsiteX161" fmla="*/ 729048 w 1390135"/>
                  <a:gd name="connsiteY161" fmla="*/ 26772 h 781444"/>
                  <a:gd name="connsiteX162" fmla="*/ 710513 w 1390135"/>
                  <a:gd name="connsiteY162" fmla="*/ 0 h 781444"/>
                  <a:gd name="connsiteX163" fmla="*/ 706394 w 1390135"/>
                  <a:gd name="connsiteY163" fmla="*/ 22653 h 781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</a:cxnLst>
                <a:rect l="l" t="t" r="r" b="b"/>
                <a:pathLst>
                  <a:path w="1390135" h="781444">
                    <a:moveTo>
                      <a:pt x="706394" y="22653"/>
                    </a:moveTo>
                    <a:lnTo>
                      <a:pt x="49427" y="20594"/>
                    </a:lnTo>
                    <a:cubicBezTo>
                      <a:pt x="49698" y="37748"/>
                      <a:pt x="59635" y="40340"/>
                      <a:pt x="60321" y="53383"/>
                    </a:cubicBezTo>
                    <a:cubicBezTo>
                      <a:pt x="61007" y="66426"/>
                      <a:pt x="57087" y="96423"/>
                      <a:pt x="53546" y="98853"/>
                    </a:cubicBezTo>
                    <a:cubicBezTo>
                      <a:pt x="45995" y="91302"/>
                      <a:pt x="48632" y="61476"/>
                      <a:pt x="41081" y="53925"/>
                    </a:cubicBezTo>
                    <a:lnTo>
                      <a:pt x="14252" y="59724"/>
                    </a:lnTo>
                    <a:lnTo>
                      <a:pt x="1680" y="76200"/>
                    </a:lnTo>
                    <a:cubicBezTo>
                      <a:pt x="668" y="83833"/>
                      <a:pt x="8382" y="93561"/>
                      <a:pt x="12194" y="103515"/>
                    </a:cubicBezTo>
                    <a:cubicBezTo>
                      <a:pt x="16006" y="113469"/>
                      <a:pt x="7506" y="122890"/>
                      <a:pt x="10514" y="135924"/>
                    </a:cubicBezTo>
                    <a:cubicBezTo>
                      <a:pt x="13522" y="148958"/>
                      <a:pt x="7859" y="171368"/>
                      <a:pt x="8184" y="183725"/>
                    </a:cubicBezTo>
                    <a:cubicBezTo>
                      <a:pt x="8509" y="196082"/>
                      <a:pt x="14497" y="201212"/>
                      <a:pt x="12464" y="210064"/>
                    </a:cubicBezTo>
                    <a:lnTo>
                      <a:pt x="0" y="236837"/>
                    </a:lnTo>
                    <a:cubicBezTo>
                      <a:pt x="3397" y="247875"/>
                      <a:pt x="777" y="258913"/>
                      <a:pt x="4174" y="269951"/>
                    </a:cubicBezTo>
                    <a:lnTo>
                      <a:pt x="6448" y="292334"/>
                    </a:lnTo>
                    <a:cubicBezTo>
                      <a:pt x="5690" y="301583"/>
                      <a:pt x="6937" y="304818"/>
                      <a:pt x="6179" y="314067"/>
                    </a:cubicBezTo>
                    <a:lnTo>
                      <a:pt x="8237" y="354226"/>
                    </a:lnTo>
                    <a:cubicBezTo>
                      <a:pt x="15572" y="361561"/>
                      <a:pt x="20902" y="370900"/>
                      <a:pt x="28237" y="378235"/>
                    </a:cubicBezTo>
                    <a:lnTo>
                      <a:pt x="43465" y="415685"/>
                    </a:lnTo>
                    <a:cubicBezTo>
                      <a:pt x="51757" y="424591"/>
                      <a:pt x="62055" y="429487"/>
                      <a:pt x="70347" y="438393"/>
                    </a:cubicBezTo>
                    <a:cubicBezTo>
                      <a:pt x="77031" y="443740"/>
                      <a:pt x="79706" y="453099"/>
                      <a:pt x="86390" y="458446"/>
                    </a:cubicBezTo>
                    <a:lnTo>
                      <a:pt x="96958" y="475464"/>
                    </a:lnTo>
                    <a:lnTo>
                      <a:pt x="104870" y="494541"/>
                    </a:lnTo>
                    <a:cubicBezTo>
                      <a:pt x="110741" y="493873"/>
                      <a:pt x="112603" y="511251"/>
                      <a:pt x="118474" y="510583"/>
                    </a:cubicBezTo>
                    <a:lnTo>
                      <a:pt x="137983" y="516598"/>
                    </a:lnTo>
                    <a:cubicBezTo>
                      <a:pt x="144848" y="523951"/>
                      <a:pt x="151714" y="521277"/>
                      <a:pt x="158579" y="528630"/>
                    </a:cubicBezTo>
                    <a:lnTo>
                      <a:pt x="172616" y="546678"/>
                    </a:lnTo>
                    <a:lnTo>
                      <a:pt x="191529" y="560172"/>
                    </a:lnTo>
                    <a:lnTo>
                      <a:pt x="236837" y="551935"/>
                    </a:lnTo>
                    <a:lnTo>
                      <a:pt x="271848" y="572529"/>
                    </a:lnTo>
                    <a:lnTo>
                      <a:pt x="306859" y="578708"/>
                    </a:lnTo>
                    <a:lnTo>
                      <a:pt x="329513" y="593124"/>
                    </a:lnTo>
                    <a:lnTo>
                      <a:pt x="360405" y="589005"/>
                    </a:lnTo>
                    <a:lnTo>
                      <a:pt x="383059" y="578708"/>
                    </a:lnTo>
                    <a:lnTo>
                      <a:pt x="395416" y="580767"/>
                    </a:lnTo>
                    <a:lnTo>
                      <a:pt x="422189" y="572529"/>
                    </a:lnTo>
                    <a:lnTo>
                      <a:pt x="448962" y="589005"/>
                    </a:lnTo>
                    <a:lnTo>
                      <a:pt x="475735" y="609599"/>
                    </a:lnTo>
                    <a:lnTo>
                      <a:pt x="492210" y="628135"/>
                    </a:lnTo>
                    <a:lnTo>
                      <a:pt x="512805" y="656967"/>
                    </a:lnTo>
                    <a:lnTo>
                      <a:pt x="539578" y="636372"/>
                    </a:lnTo>
                    <a:lnTo>
                      <a:pt x="558113" y="634313"/>
                    </a:lnTo>
                    <a:lnTo>
                      <a:pt x="576648" y="646670"/>
                    </a:lnTo>
                    <a:lnTo>
                      <a:pt x="595183" y="677562"/>
                    </a:lnTo>
                    <a:lnTo>
                      <a:pt x="609600" y="694037"/>
                    </a:lnTo>
                    <a:lnTo>
                      <a:pt x="615778" y="710513"/>
                    </a:lnTo>
                    <a:lnTo>
                      <a:pt x="636373" y="722870"/>
                    </a:lnTo>
                    <a:lnTo>
                      <a:pt x="659027" y="739345"/>
                    </a:lnTo>
                    <a:cubicBezTo>
                      <a:pt x="661990" y="731938"/>
                      <a:pt x="672974" y="722526"/>
                      <a:pt x="675937" y="715119"/>
                    </a:cubicBezTo>
                    <a:lnTo>
                      <a:pt x="671383" y="687859"/>
                    </a:lnTo>
                    <a:cubicBezTo>
                      <a:pt x="678248" y="682909"/>
                      <a:pt x="681103" y="669937"/>
                      <a:pt x="687968" y="664987"/>
                    </a:cubicBezTo>
                    <a:lnTo>
                      <a:pt x="710513" y="652848"/>
                    </a:lnTo>
                    <a:lnTo>
                      <a:pt x="737286" y="636372"/>
                    </a:lnTo>
                    <a:cubicBezTo>
                      <a:pt x="743573" y="635884"/>
                      <a:pt x="749860" y="639407"/>
                      <a:pt x="756147" y="638919"/>
                    </a:cubicBezTo>
                    <a:lnTo>
                      <a:pt x="774356" y="636372"/>
                    </a:lnTo>
                    <a:cubicBezTo>
                      <a:pt x="780986" y="636552"/>
                      <a:pt x="791628" y="630718"/>
                      <a:pt x="798258" y="630898"/>
                    </a:cubicBezTo>
                    <a:lnTo>
                      <a:pt x="827902" y="636372"/>
                    </a:lnTo>
                    <a:lnTo>
                      <a:pt x="856735" y="644610"/>
                    </a:lnTo>
                    <a:lnTo>
                      <a:pt x="881449" y="646670"/>
                    </a:lnTo>
                    <a:cubicBezTo>
                      <a:pt x="883400" y="643382"/>
                      <a:pt x="864829" y="630085"/>
                      <a:pt x="862426" y="622877"/>
                    </a:cubicBezTo>
                    <a:cubicBezTo>
                      <a:pt x="860023" y="615669"/>
                      <a:pt x="862118" y="606654"/>
                      <a:pt x="867032" y="603421"/>
                    </a:cubicBezTo>
                    <a:lnTo>
                      <a:pt x="897924" y="605481"/>
                    </a:lnTo>
                    <a:lnTo>
                      <a:pt x="914400" y="611659"/>
                    </a:lnTo>
                    <a:cubicBezTo>
                      <a:pt x="919133" y="614061"/>
                      <a:pt x="929883" y="610448"/>
                      <a:pt x="934616" y="612850"/>
                    </a:cubicBezTo>
                    <a:lnTo>
                      <a:pt x="955589" y="624016"/>
                    </a:lnTo>
                    <a:lnTo>
                      <a:pt x="976183" y="638432"/>
                    </a:lnTo>
                    <a:lnTo>
                      <a:pt x="1005016" y="636372"/>
                    </a:lnTo>
                    <a:lnTo>
                      <a:pt x="1021492" y="675502"/>
                    </a:lnTo>
                    <a:lnTo>
                      <a:pt x="1029729" y="704335"/>
                    </a:lnTo>
                    <a:cubicBezTo>
                      <a:pt x="1032963" y="711272"/>
                      <a:pt x="1036360" y="717333"/>
                      <a:pt x="1040895" y="723141"/>
                    </a:cubicBezTo>
                    <a:cubicBezTo>
                      <a:pt x="1045430" y="728949"/>
                      <a:pt x="1053261" y="733836"/>
                      <a:pt x="1056937" y="739183"/>
                    </a:cubicBezTo>
                    <a:cubicBezTo>
                      <a:pt x="1058942" y="744530"/>
                      <a:pt x="1054932" y="755894"/>
                      <a:pt x="1056937" y="761241"/>
                    </a:cubicBezTo>
                    <a:lnTo>
                      <a:pt x="1072979" y="778475"/>
                    </a:lnTo>
                    <a:cubicBezTo>
                      <a:pt x="1074984" y="777409"/>
                      <a:pt x="1081000" y="782359"/>
                      <a:pt x="1083005" y="781293"/>
                    </a:cubicBezTo>
                    <a:lnTo>
                      <a:pt x="1089454" y="774356"/>
                    </a:lnTo>
                    <a:lnTo>
                      <a:pt x="1079156" y="724929"/>
                    </a:lnTo>
                    <a:cubicBezTo>
                      <a:pt x="1075092" y="718985"/>
                      <a:pt x="1079048" y="711036"/>
                      <a:pt x="1074984" y="705092"/>
                    </a:cubicBezTo>
                    <a:lnTo>
                      <a:pt x="1056502" y="685799"/>
                    </a:lnTo>
                    <a:lnTo>
                      <a:pt x="1056502" y="654908"/>
                    </a:lnTo>
                    <a:cubicBezTo>
                      <a:pt x="1054642" y="644899"/>
                      <a:pt x="1046765" y="634891"/>
                      <a:pt x="1044905" y="624882"/>
                    </a:cubicBezTo>
                    <a:lnTo>
                      <a:pt x="1050324" y="601362"/>
                    </a:lnTo>
                    <a:lnTo>
                      <a:pt x="1054443" y="570470"/>
                    </a:lnTo>
                    <a:cubicBezTo>
                      <a:pt x="1061290" y="564544"/>
                      <a:pt x="1062121" y="554608"/>
                      <a:pt x="1068968" y="548682"/>
                    </a:cubicBezTo>
                    <a:lnTo>
                      <a:pt x="1089454" y="539578"/>
                    </a:lnTo>
                    <a:lnTo>
                      <a:pt x="1107989" y="516924"/>
                    </a:lnTo>
                    <a:lnTo>
                      <a:pt x="1134762" y="506626"/>
                    </a:lnTo>
                    <a:lnTo>
                      <a:pt x="1153297" y="494270"/>
                    </a:lnTo>
                    <a:cubicBezTo>
                      <a:pt x="1159945" y="491018"/>
                      <a:pt x="1162584" y="479744"/>
                      <a:pt x="1169232" y="476492"/>
                    </a:cubicBezTo>
                    <a:lnTo>
                      <a:pt x="1194486" y="467497"/>
                    </a:lnTo>
                    <a:cubicBezTo>
                      <a:pt x="1192752" y="459801"/>
                      <a:pt x="1182997" y="458120"/>
                      <a:pt x="1181263" y="450424"/>
                    </a:cubicBezTo>
                    <a:cubicBezTo>
                      <a:pt x="1181552" y="443072"/>
                      <a:pt x="1181840" y="435719"/>
                      <a:pt x="1182129" y="428367"/>
                    </a:cubicBezTo>
                    <a:cubicBezTo>
                      <a:pt x="1179167" y="418340"/>
                      <a:pt x="1168183" y="410319"/>
                      <a:pt x="1165221" y="400292"/>
                    </a:cubicBezTo>
                    <a:lnTo>
                      <a:pt x="1169773" y="372762"/>
                    </a:lnTo>
                    <a:cubicBezTo>
                      <a:pt x="1173603" y="377928"/>
                      <a:pt x="1183449" y="379084"/>
                      <a:pt x="1187279" y="384250"/>
                    </a:cubicBezTo>
                    <a:lnTo>
                      <a:pt x="1196546" y="399535"/>
                    </a:lnTo>
                    <a:lnTo>
                      <a:pt x="1204783" y="378940"/>
                    </a:lnTo>
                    <a:lnTo>
                      <a:pt x="1194486" y="335691"/>
                    </a:lnTo>
                    <a:lnTo>
                      <a:pt x="1215081" y="360405"/>
                    </a:lnTo>
                    <a:lnTo>
                      <a:pt x="1231556" y="306859"/>
                    </a:lnTo>
                    <a:lnTo>
                      <a:pt x="1231556" y="306859"/>
                    </a:lnTo>
                    <a:lnTo>
                      <a:pt x="1258329" y="288324"/>
                    </a:lnTo>
                    <a:cubicBezTo>
                      <a:pt x="1264056" y="288215"/>
                      <a:pt x="1271789" y="298133"/>
                      <a:pt x="1277516" y="298024"/>
                    </a:cubicBezTo>
                    <a:lnTo>
                      <a:pt x="1289221" y="288324"/>
                    </a:lnTo>
                    <a:lnTo>
                      <a:pt x="1315994" y="282145"/>
                    </a:lnTo>
                    <a:lnTo>
                      <a:pt x="1336589" y="267729"/>
                    </a:lnTo>
                    <a:lnTo>
                      <a:pt x="1315994" y="265670"/>
                    </a:lnTo>
                    <a:lnTo>
                      <a:pt x="1307756" y="253313"/>
                    </a:lnTo>
                    <a:lnTo>
                      <a:pt x="1311875" y="230659"/>
                    </a:lnTo>
                    <a:cubicBezTo>
                      <a:pt x="1316464" y="225709"/>
                      <a:pt x="1315037" y="218753"/>
                      <a:pt x="1319626" y="213803"/>
                    </a:cubicBezTo>
                    <a:lnTo>
                      <a:pt x="1336589" y="203886"/>
                    </a:lnTo>
                    <a:cubicBezTo>
                      <a:pt x="1341268" y="201212"/>
                      <a:pt x="1349525" y="203126"/>
                      <a:pt x="1353716" y="199766"/>
                    </a:cubicBezTo>
                    <a:cubicBezTo>
                      <a:pt x="1357907" y="196406"/>
                      <a:pt x="1356038" y="186479"/>
                      <a:pt x="1361737" y="183724"/>
                    </a:cubicBezTo>
                    <a:lnTo>
                      <a:pt x="1381897" y="181232"/>
                    </a:lnTo>
                    <a:lnTo>
                      <a:pt x="1390135" y="170935"/>
                    </a:lnTo>
                    <a:lnTo>
                      <a:pt x="1379837" y="144162"/>
                    </a:lnTo>
                    <a:lnTo>
                      <a:pt x="1383956" y="113270"/>
                    </a:lnTo>
                    <a:lnTo>
                      <a:pt x="1377778" y="96794"/>
                    </a:lnTo>
                    <a:lnTo>
                      <a:pt x="1367534" y="96360"/>
                    </a:lnTo>
                    <a:lnTo>
                      <a:pt x="1348783" y="106603"/>
                    </a:lnTo>
                    <a:lnTo>
                      <a:pt x="1339237" y="113858"/>
                    </a:lnTo>
                    <a:lnTo>
                      <a:pt x="1330999" y="134943"/>
                    </a:lnTo>
                    <a:lnTo>
                      <a:pt x="1296380" y="170052"/>
                    </a:lnTo>
                    <a:lnTo>
                      <a:pt x="1245973" y="166816"/>
                    </a:lnTo>
                    <a:lnTo>
                      <a:pt x="1204783" y="168875"/>
                    </a:lnTo>
                    <a:cubicBezTo>
                      <a:pt x="1200664" y="173680"/>
                      <a:pt x="1216765" y="196921"/>
                      <a:pt x="1217008" y="205413"/>
                    </a:cubicBezTo>
                    <a:cubicBezTo>
                      <a:pt x="1217251" y="213905"/>
                      <a:pt x="1201638" y="207650"/>
                      <a:pt x="1206244" y="219830"/>
                    </a:cubicBezTo>
                    <a:cubicBezTo>
                      <a:pt x="1200752" y="222576"/>
                      <a:pt x="1189658" y="221569"/>
                      <a:pt x="1182395" y="223152"/>
                    </a:cubicBezTo>
                    <a:cubicBezTo>
                      <a:pt x="1175132" y="224735"/>
                      <a:pt x="1160228" y="221536"/>
                      <a:pt x="1162664" y="229331"/>
                    </a:cubicBezTo>
                    <a:lnTo>
                      <a:pt x="1149377" y="236705"/>
                    </a:lnTo>
                    <a:lnTo>
                      <a:pt x="1104203" y="249526"/>
                    </a:lnTo>
                    <a:cubicBezTo>
                      <a:pt x="1098711" y="255881"/>
                      <a:pt x="1090760" y="272070"/>
                      <a:pt x="1085268" y="278425"/>
                    </a:cubicBezTo>
                    <a:lnTo>
                      <a:pt x="1072114" y="279952"/>
                    </a:lnTo>
                    <a:lnTo>
                      <a:pt x="1048065" y="283740"/>
                    </a:lnTo>
                    <a:cubicBezTo>
                      <a:pt x="1043260" y="285246"/>
                      <a:pt x="1043370" y="306416"/>
                      <a:pt x="1038565" y="307922"/>
                    </a:cubicBezTo>
                    <a:lnTo>
                      <a:pt x="993988" y="306195"/>
                    </a:lnTo>
                    <a:lnTo>
                      <a:pt x="990400" y="272047"/>
                    </a:lnTo>
                    <a:lnTo>
                      <a:pt x="985020" y="234180"/>
                    </a:lnTo>
                    <a:cubicBezTo>
                      <a:pt x="987382" y="212916"/>
                      <a:pt x="1003554" y="216945"/>
                      <a:pt x="1003554" y="202491"/>
                    </a:cubicBezTo>
                    <a:cubicBezTo>
                      <a:pt x="1002181" y="198372"/>
                      <a:pt x="1004795" y="184022"/>
                      <a:pt x="1003422" y="179903"/>
                    </a:cubicBezTo>
                    <a:lnTo>
                      <a:pt x="994519" y="192061"/>
                    </a:lnTo>
                    <a:lnTo>
                      <a:pt x="989005" y="164622"/>
                    </a:lnTo>
                    <a:cubicBezTo>
                      <a:pt x="984200" y="161190"/>
                      <a:pt x="981964" y="162807"/>
                      <a:pt x="979971" y="162032"/>
                    </a:cubicBezTo>
                    <a:cubicBezTo>
                      <a:pt x="977978" y="161257"/>
                      <a:pt x="979980" y="154503"/>
                      <a:pt x="977046" y="159973"/>
                    </a:cubicBezTo>
                    <a:cubicBezTo>
                      <a:pt x="974112" y="165443"/>
                      <a:pt x="967098" y="186213"/>
                      <a:pt x="962366" y="194851"/>
                    </a:cubicBezTo>
                    <a:cubicBezTo>
                      <a:pt x="957634" y="203489"/>
                      <a:pt x="945996" y="203153"/>
                      <a:pt x="940632" y="215809"/>
                    </a:cubicBezTo>
                    <a:cubicBezTo>
                      <a:pt x="935268" y="228465"/>
                      <a:pt x="935194" y="260762"/>
                      <a:pt x="930181" y="270788"/>
                    </a:cubicBezTo>
                    <a:cubicBezTo>
                      <a:pt x="925168" y="280814"/>
                      <a:pt x="915161" y="278446"/>
                      <a:pt x="910553" y="275967"/>
                    </a:cubicBezTo>
                    <a:cubicBezTo>
                      <a:pt x="905945" y="273488"/>
                      <a:pt x="904203" y="262264"/>
                      <a:pt x="902532" y="255914"/>
                    </a:cubicBezTo>
                    <a:cubicBezTo>
                      <a:pt x="900861" y="249564"/>
                      <a:pt x="892505" y="243883"/>
                      <a:pt x="892505" y="237867"/>
                    </a:cubicBezTo>
                    <a:cubicBezTo>
                      <a:pt x="892505" y="231851"/>
                      <a:pt x="900120" y="227443"/>
                      <a:pt x="902532" y="219820"/>
                    </a:cubicBezTo>
                    <a:cubicBezTo>
                      <a:pt x="904944" y="212197"/>
                      <a:pt x="910652" y="201820"/>
                      <a:pt x="914997" y="192128"/>
                    </a:cubicBezTo>
                    <a:cubicBezTo>
                      <a:pt x="919342" y="182436"/>
                      <a:pt x="929312" y="172751"/>
                      <a:pt x="934616" y="161667"/>
                    </a:cubicBezTo>
                    <a:cubicBezTo>
                      <a:pt x="939920" y="150583"/>
                      <a:pt x="946493" y="132544"/>
                      <a:pt x="946819" y="125625"/>
                    </a:cubicBezTo>
                    <a:lnTo>
                      <a:pt x="928550" y="114134"/>
                    </a:lnTo>
                    <a:cubicBezTo>
                      <a:pt x="922372" y="113448"/>
                      <a:pt x="915773" y="126214"/>
                      <a:pt x="907557" y="121176"/>
                    </a:cubicBezTo>
                    <a:cubicBezTo>
                      <a:pt x="899341" y="116138"/>
                      <a:pt x="885479" y="83973"/>
                      <a:pt x="879256" y="83906"/>
                    </a:cubicBezTo>
                    <a:cubicBezTo>
                      <a:pt x="873033" y="83840"/>
                      <a:pt x="877053" y="119958"/>
                      <a:pt x="870221" y="120777"/>
                    </a:cubicBezTo>
                    <a:cubicBezTo>
                      <a:pt x="863389" y="121596"/>
                      <a:pt x="848663" y="94297"/>
                      <a:pt x="838266" y="88822"/>
                    </a:cubicBezTo>
                    <a:cubicBezTo>
                      <a:pt x="827869" y="83347"/>
                      <a:pt x="806820" y="97510"/>
                      <a:pt x="807839" y="87927"/>
                    </a:cubicBezTo>
                    <a:cubicBezTo>
                      <a:pt x="808858" y="78344"/>
                      <a:pt x="841965" y="42096"/>
                      <a:pt x="844379" y="31325"/>
                    </a:cubicBezTo>
                    <a:cubicBezTo>
                      <a:pt x="846793" y="20554"/>
                      <a:pt x="825528" y="44422"/>
                      <a:pt x="822321" y="39346"/>
                    </a:cubicBezTo>
                    <a:cubicBezTo>
                      <a:pt x="819114" y="34270"/>
                      <a:pt x="810939" y="39057"/>
                      <a:pt x="799070" y="32951"/>
                    </a:cubicBezTo>
                    <a:lnTo>
                      <a:pt x="729048" y="26772"/>
                    </a:lnTo>
                    <a:lnTo>
                      <a:pt x="710513" y="0"/>
                    </a:lnTo>
                    <a:lnTo>
                      <a:pt x="706394" y="22653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4" name="Freeform 86">
                <a:extLst>
                  <a:ext uri="{FF2B5EF4-FFF2-40B4-BE49-F238E27FC236}">
                    <a16:creationId xmlns:a16="http://schemas.microsoft.com/office/drawing/2014/main" id="{ED422DF8-308F-425A-A9BD-583EB3277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20" y="4207942"/>
                <a:ext cx="88174" cy="59778"/>
              </a:xfrm>
              <a:custGeom>
                <a:avLst/>
                <a:gdLst>
                  <a:gd name="T0" fmla="*/ 19 w 59"/>
                  <a:gd name="T1" fmla="*/ 0 h 40"/>
                  <a:gd name="T2" fmla="*/ 19 w 59"/>
                  <a:gd name="T3" fmla="*/ 0 h 40"/>
                  <a:gd name="T4" fmla="*/ 29 w 59"/>
                  <a:gd name="T5" fmla="*/ 4 h 40"/>
                  <a:gd name="T6" fmla="*/ 33 w 59"/>
                  <a:gd name="T7" fmla="*/ 4 h 40"/>
                  <a:gd name="T8" fmla="*/ 36 w 59"/>
                  <a:gd name="T9" fmla="*/ 12 h 40"/>
                  <a:gd name="T10" fmla="*/ 45 w 59"/>
                  <a:gd name="T11" fmla="*/ 9 h 40"/>
                  <a:gd name="T12" fmla="*/ 45 w 59"/>
                  <a:gd name="T13" fmla="*/ 16 h 40"/>
                  <a:gd name="T14" fmla="*/ 50 w 59"/>
                  <a:gd name="T15" fmla="*/ 16 h 40"/>
                  <a:gd name="T16" fmla="*/ 59 w 59"/>
                  <a:gd name="T17" fmla="*/ 23 h 40"/>
                  <a:gd name="T18" fmla="*/ 52 w 59"/>
                  <a:gd name="T19" fmla="*/ 28 h 40"/>
                  <a:gd name="T20" fmla="*/ 45 w 59"/>
                  <a:gd name="T21" fmla="*/ 26 h 40"/>
                  <a:gd name="T22" fmla="*/ 38 w 59"/>
                  <a:gd name="T23" fmla="*/ 28 h 40"/>
                  <a:gd name="T24" fmla="*/ 33 w 59"/>
                  <a:gd name="T25" fmla="*/ 26 h 40"/>
                  <a:gd name="T26" fmla="*/ 31 w 59"/>
                  <a:gd name="T27" fmla="*/ 28 h 40"/>
                  <a:gd name="T28" fmla="*/ 24 w 59"/>
                  <a:gd name="T29" fmla="*/ 30 h 40"/>
                  <a:gd name="T30" fmla="*/ 22 w 59"/>
                  <a:gd name="T31" fmla="*/ 26 h 40"/>
                  <a:gd name="T32" fmla="*/ 17 w 59"/>
                  <a:gd name="T33" fmla="*/ 28 h 40"/>
                  <a:gd name="T34" fmla="*/ 10 w 59"/>
                  <a:gd name="T35" fmla="*/ 40 h 40"/>
                  <a:gd name="T36" fmla="*/ 5 w 59"/>
                  <a:gd name="T37" fmla="*/ 38 h 40"/>
                  <a:gd name="T38" fmla="*/ 5 w 59"/>
                  <a:gd name="T39" fmla="*/ 33 h 40"/>
                  <a:gd name="T40" fmla="*/ 5 w 59"/>
                  <a:gd name="T41" fmla="*/ 28 h 40"/>
                  <a:gd name="T42" fmla="*/ 0 w 59"/>
                  <a:gd name="T43" fmla="*/ 23 h 40"/>
                  <a:gd name="T44" fmla="*/ 5 w 59"/>
                  <a:gd name="T45" fmla="*/ 21 h 40"/>
                  <a:gd name="T46" fmla="*/ 5 w 59"/>
                  <a:gd name="T47" fmla="*/ 14 h 40"/>
                  <a:gd name="T48" fmla="*/ 5 w 59"/>
                  <a:gd name="T49" fmla="*/ 4 h 40"/>
                  <a:gd name="T50" fmla="*/ 5 w 59"/>
                  <a:gd name="T51" fmla="*/ 0 h 40"/>
                  <a:gd name="T52" fmla="*/ 19 w 59"/>
                  <a:gd name="T53" fmla="*/ 0 h 4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847 w 10000"/>
                  <a:gd name="connsiteY23" fmla="*/ 3500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847 w 10000"/>
                  <a:gd name="connsiteY20" fmla="*/ 7000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254 w 10000"/>
                  <a:gd name="connsiteY13" fmla="*/ 700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5593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128 w 10000"/>
                  <a:gd name="connsiteY12" fmla="*/ 650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7347 w 10000"/>
                  <a:gd name="connsiteY12" fmla="*/ 4560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  <a:gd name="connsiteX0" fmla="*/ 3220 w 10000"/>
                  <a:gd name="connsiteY0" fmla="*/ 0 h 10000"/>
                  <a:gd name="connsiteX1" fmla="*/ 3220 w 10000"/>
                  <a:gd name="connsiteY1" fmla="*/ 0 h 10000"/>
                  <a:gd name="connsiteX2" fmla="*/ 4915 w 10000"/>
                  <a:gd name="connsiteY2" fmla="*/ 1000 h 10000"/>
                  <a:gd name="connsiteX3" fmla="*/ 5593 w 10000"/>
                  <a:gd name="connsiteY3" fmla="*/ 1000 h 10000"/>
                  <a:gd name="connsiteX4" fmla="*/ 6102 w 10000"/>
                  <a:gd name="connsiteY4" fmla="*/ 3000 h 10000"/>
                  <a:gd name="connsiteX5" fmla="*/ 7627 w 10000"/>
                  <a:gd name="connsiteY5" fmla="*/ 2250 h 10000"/>
                  <a:gd name="connsiteX6" fmla="*/ 7627 w 10000"/>
                  <a:gd name="connsiteY6" fmla="*/ 4000 h 10000"/>
                  <a:gd name="connsiteX7" fmla="*/ 8475 w 10000"/>
                  <a:gd name="connsiteY7" fmla="*/ 4000 h 10000"/>
                  <a:gd name="connsiteX8" fmla="*/ 10000 w 10000"/>
                  <a:gd name="connsiteY8" fmla="*/ 5750 h 10000"/>
                  <a:gd name="connsiteX9" fmla="*/ 8814 w 10000"/>
                  <a:gd name="connsiteY9" fmla="*/ 7000 h 10000"/>
                  <a:gd name="connsiteX10" fmla="*/ 7627 w 10000"/>
                  <a:gd name="connsiteY10" fmla="*/ 6500 h 10000"/>
                  <a:gd name="connsiteX11" fmla="*/ 6441 w 10000"/>
                  <a:gd name="connsiteY11" fmla="*/ 7000 h 10000"/>
                  <a:gd name="connsiteX12" fmla="*/ 8443 w 10000"/>
                  <a:gd name="connsiteY12" fmla="*/ 3913 h 10000"/>
                  <a:gd name="connsiteX13" fmla="*/ 5692 w 10000"/>
                  <a:gd name="connsiteY13" fmla="*/ 8940 h 10000"/>
                  <a:gd name="connsiteX14" fmla="*/ 4068 w 10000"/>
                  <a:gd name="connsiteY14" fmla="*/ 7500 h 10000"/>
                  <a:gd name="connsiteX15" fmla="*/ 3729 w 10000"/>
                  <a:gd name="connsiteY15" fmla="*/ 6500 h 10000"/>
                  <a:gd name="connsiteX16" fmla="*/ 2881 w 10000"/>
                  <a:gd name="connsiteY16" fmla="*/ 7000 h 10000"/>
                  <a:gd name="connsiteX17" fmla="*/ 1695 w 10000"/>
                  <a:gd name="connsiteY17" fmla="*/ 10000 h 10000"/>
                  <a:gd name="connsiteX18" fmla="*/ 847 w 10000"/>
                  <a:gd name="connsiteY18" fmla="*/ 9500 h 10000"/>
                  <a:gd name="connsiteX19" fmla="*/ 847 w 10000"/>
                  <a:gd name="connsiteY19" fmla="*/ 8250 h 10000"/>
                  <a:gd name="connsiteX20" fmla="*/ 1724 w 10000"/>
                  <a:gd name="connsiteY20" fmla="*/ 6353 h 10000"/>
                  <a:gd name="connsiteX21" fmla="*/ 0 w 10000"/>
                  <a:gd name="connsiteY21" fmla="*/ 5750 h 10000"/>
                  <a:gd name="connsiteX22" fmla="*/ 847 w 10000"/>
                  <a:gd name="connsiteY22" fmla="*/ 5250 h 10000"/>
                  <a:gd name="connsiteX23" fmla="*/ 1505 w 10000"/>
                  <a:gd name="connsiteY23" fmla="*/ 3823 h 10000"/>
                  <a:gd name="connsiteX24" fmla="*/ 847 w 10000"/>
                  <a:gd name="connsiteY24" fmla="*/ 1000 h 10000"/>
                  <a:gd name="connsiteX25" fmla="*/ 1505 w 10000"/>
                  <a:gd name="connsiteY25" fmla="*/ 970 h 10000"/>
                  <a:gd name="connsiteX26" fmla="*/ 3220 w 10000"/>
                  <a:gd name="connsiteY26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00" h="10000">
                    <a:moveTo>
                      <a:pt x="3220" y="0"/>
                    </a:moveTo>
                    <a:lnTo>
                      <a:pt x="3220" y="0"/>
                    </a:lnTo>
                    <a:lnTo>
                      <a:pt x="4915" y="1000"/>
                    </a:lnTo>
                    <a:lnTo>
                      <a:pt x="5593" y="1000"/>
                    </a:lnTo>
                    <a:lnTo>
                      <a:pt x="6102" y="3000"/>
                    </a:lnTo>
                    <a:lnTo>
                      <a:pt x="7627" y="2250"/>
                    </a:lnTo>
                    <a:lnTo>
                      <a:pt x="7627" y="4000"/>
                    </a:lnTo>
                    <a:lnTo>
                      <a:pt x="8475" y="4000"/>
                    </a:lnTo>
                    <a:lnTo>
                      <a:pt x="10000" y="5750"/>
                    </a:lnTo>
                    <a:lnTo>
                      <a:pt x="8814" y="7000"/>
                    </a:lnTo>
                    <a:lnTo>
                      <a:pt x="7627" y="6500"/>
                    </a:lnTo>
                    <a:lnTo>
                      <a:pt x="6441" y="7000"/>
                    </a:lnTo>
                    <a:lnTo>
                      <a:pt x="8443" y="3913"/>
                    </a:lnTo>
                    <a:cubicBezTo>
                      <a:pt x="8476" y="4726"/>
                      <a:pt x="5659" y="8127"/>
                      <a:pt x="5692" y="8940"/>
                    </a:cubicBezTo>
                    <a:lnTo>
                      <a:pt x="4068" y="7500"/>
                    </a:lnTo>
                    <a:lnTo>
                      <a:pt x="3729" y="6500"/>
                    </a:lnTo>
                    <a:lnTo>
                      <a:pt x="2881" y="7000"/>
                    </a:lnTo>
                    <a:lnTo>
                      <a:pt x="1695" y="10000"/>
                    </a:lnTo>
                    <a:lnTo>
                      <a:pt x="847" y="9500"/>
                    </a:lnTo>
                    <a:lnTo>
                      <a:pt x="847" y="8250"/>
                    </a:lnTo>
                    <a:lnTo>
                      <a:pt x="1724" y="6353"/>
                    </a:lnTo>
                    <a:lnTo>
                      <a:pt x="0" y="5750"/>
                    </a:lnTo>
                    <a:lnTo>
                      <a:pt x="847" y="5250"/>
                    </a:lnTo>
                    <a:lnTo>
                      <a:pt x="1505" y="3823"/>
                    </a:lnTo>
                    <a:lnTo>
                      <a:pt x="847" y="1000"/>
                    </a:lnTo>
                    <a:lnTo>
                      <a:pt x="1505" y="970"/>
                    </a:lnTo>
                    <a:lnTo>
                      <a:pt x="322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5" name="Freeform 254">
                <a:extLst>
                  <a:ext uri="{FF2B5EF4-FFF2-40B4-BE49-F238E27FC236}">
                    <a16:creationId xmlns:a16="http://schemas.microsoft.com/office/drawing/2014/main" id="{5405AB7E-64B1-4CE8-BD38-891527227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899" y="4147831"/>
                <a:ext cx="38856" cy="14945"/>
              </a:xfrm>
              <a:custGeom>
                <a:avLst/>
                <a:gdLst>
                  <a:gd name="T0" fmla="*/ 26 w 26"/>
                  <a:gd name="T1" fmla="*/ 5 h 10"/>
                  <a:gd name="T2" fmla="*/ 26 w 26"/>
                  <a:gd name="T3" fmla="*/ 5 h 10"/>
                  <a:gd name="T4" fmla="*/ 24 w 26"/>
                  <a:gd name="T5" fmla="*/ 10 h 10"/>
                  <a:gd name="T6" fmla="*/ 9 w 26"/>
                  <a:gd name="T7" fmla="*/ 10 h 10"/>
                  <a:gd name="T8" fmla="*/ 0 w 26"/>
                  <a:gd name="T9" fmla="*/ 10 h 10"/>
                  <a:gd name="T10" fmla="*/ 0 w 26"/>
                  <a:gd name="T11" fmla="*/ 3 h 10"/>
                  <a:gd name="T12" fmla="*/ 2 w 26"/>
                  <a:gd name="T13" fmla="*/ 0 h 10"/>
                  <a:gd name="T14" fmla="*/ 17 w 26"/>
                  <a:gd name="T15" fmla="*/ 0 h 10"/>
                  <a:gd name="T16" fmla="*/ 24 w 26"/>
                  <a:gd name="T17" fmla="*/ 3 h 10"/>
                  <a:gd name="T18" fmla="*/ 26 w 26"/>
                  <a:gd name="T1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0">
                    <a:moveTo>
                      <a:pt x="26" y="5"/>
                    </a:moveTo>
                    <a:lnTo>
                      <a:pt x="26" y="5"/>
                    </a:lnTo>
                    <a:lnTo>
                      <a:pt x="24" y="10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0" y="3"/>
                    </a:lnTo>
                    <a:lnTo>
                      <a:pt x="2" y="0"/>
                    </a:lnTo>
                    <a:lnTo>
                      <a:pt x="17" y="0"/>
                    </a:lnTo>
                    <a:lnTo>
                      <a:pt x="24" y="3"/>
                    </a:lnTo>
                    <a:lnTo>
                      <a:pt x="26" y="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6" name="Freeform 347">
                <a:extLst>
                  <a:ext uri="{FF2B5EF4-FFF2-40B4-BE49-F238E27FC236}">
                    <a16:creationId xmlns:a16="http://schemas.microsoft.com/office/drawing/2014/main" id="{D833BA41-4DE8-4BEC-8FBF-18D59A766B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6900000">
                <a:off x="499088" y="416116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7" name="Freeform 340">
                <a:extLst>
                  <a:ext uri="{FF2B5EF4-FFF2-40B4-BE49-F238E27FC236}">
                    <a16:creationId xmlns:a16="http://schemas.microsoft.com/office/drawing/2014/main" id="{6D234B09-490D-4487-8217-DC2C80BB5FAF}"/>
                  </a:ext>
                </a:extLst>
              </p:cNvPr>
              <p:cNvSpPr/>
              <p:nvPr/>
            </p:nvSpPr>
            <p:spPr>
              <a:xfrm>
                <a:off x="251520" y="2340652"/>
                <a:ext cx="921841" cy="855028"/>
              </a:xfrm>
              <a:custGeom>
                <a:avLst/>
                <a:gdLst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51703 w 926757"/>
                  <a:gd name="connsiteY29" fmla="*/ 724930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80535 w 926757"/>
                  <a:gd name="connsiteY31" fmla="*/ 716692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3522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1406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38200 w 926757"/>
                  <a:gd name="connsiteY37" fmla="*/ 751703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45525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20578 w 926757"/>
                  <a:gd name="connsiteY49" fmla="*/ 85879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908222 w 926757"/>
                  <a:gd name="connsiteY48" fmla="*/ 844379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6757"/>
                  <a:gd name="connsiteY0" fmla="*/ 0 h 932935"/>
                  <a:gd name="connsiteX1" fmla="*/ 310978 w 926757"/>
                  <a:gd name="connsiteY1" fmla="*/ 18535 h 932935"/>
                  <a:gd name="connsiteX2" fmla="*/ 315097 w 926757"/>
                  <a:gd name="connsiteY2" fmla="*/ 37071 h 932935"/>
                  <a:gd name="connsiteX3" fmla="*/ 339811 w 926757"/>
                  <a:gd name="connsiteY3" fmla="*/ 43249 h 932935"/>
                  <a:gd name="connsiteX4" fmla="*/ 358346 w 926757"/>
                  <a:gd name="connsiteY4" fmla="*/ 35011 h 932935"/>
                  <a:gd name="connsiteX5" fmla="*/ 381000 w 926757"/>
                  <a:gd name="connsiteY5" fmla="*/ 59725 h 932935"/>
                  <a:gd name="connsiteX6" fmla="*/ 413951 w 926757"/>
                  <a:gd name="connsiteY6" fmla="*/ 76200 h 932935"/>
                  <a:gd name="connsiteX7" fmla="*/ 444843 w 926757"/>
                  <a:gd name="connsiteY7" fmla="*/ 67962 h 932935"/>
                  <a:gd name="connsiteX8" fmla="*/ 490151 w 926757"/>
                  <a:gd name="connsiteY8" fmla="*/ 90616 h 932935"/>
                  <a:gd name="connsiteX9" fmla="*/ 531341 w 926757"/>
                  <a:gd name="connsiteY9" fmla="*/ 94735 h 932935"/>
                  <a:gd name="connsiteX10" fmla="*/ 535459 w 926757"/>
                  <a:gd name="connsiteY10" fmla="*/ 96795 h 932935"/>
                  <a:gd name="connsiteX11" fmla="*/ 541638 w 926757"/>
                  <a:gd name="connsiteY11" fmla="*/ 98854 h 932935"/>
                  <a:gd name="connsiteX12" fmla="*/ 547816 w 926757"/>
                  <a:gd name="connsiteY12" fmla="*/ 102973 h 932935"/>
                  <a:gd name="connsiteX13" fmla="*/ 564292 w 926757"/>
                  <a:gd name="connsiteY13" fmla="*/ 105033 h 932935"/>
                  <a:gd name="connsiteX14" fmla="*/ 570470 w 926757"/>
                  <a:gd name="connsiteY14" fmla="*/ 102973 h 932935"/>
                  <a:gd name="connsiteX15" fmla="*/ 586946 w 926757"/>
                  <a:gd name="connsiteY15" fmla="*/ 94735 h 932935"/>
                  <a:gd name="connsiteX16" fmla="*/ 595184 w 926757"/>
                  <a:gd name="connsiteY16" fmla="*/ 94735 h 932935"/>
                  <a:gd name="connsiteX17" fmla="*/ 611659 w 926757"/>
                  <a:gd name="connsiteY17" fmla="*/ 117389 h 932935"/>
                  <a:gd name="connsiteX18" fmla="*/ 628135 w 926757"/>
                  <a:gd name="connsiteY18" fmla="*/ 123568 h 932935"/>
                  <a:gd name="connsiteX19" fmla="*/ 650789 w 926757"/>
                  <a:gd name="connsiteY19" fmla="*/ 133865 h 932935"/>
                  <a:gd name="connsiteX20" fmla="*/ 650789 w 926757"/>
                  <a:gd name="connsiteY20" fmla="*/ 663833 h 932935"/>
                  <a:gd name="connsiteX21" fmla="*/ 654908 w 926757"/>
                  <a:gd name="connsiteY21" fmla="*/ 669325 h 932935"/>
                  <a:gd name="connsiteX22" fmla="*/ 661086 w 926757"/>
                  <a:gd name="connsiteY22" fmla="*/ 669325 h 932935"/>
                  <a:gd name="connsiteX23" fmla="*/ 673443 w 926757"/>
                  <a:gd name="connsiteY23" fmla="*/ 675503 h 932935"/>
                  <a:gd name="connsiteX24" fmla="*/ 691978 w 926757"/>
                  <a:gd name="connsiteY24" fmla="*/ 687860 h 932935"/>
                  <a:gd name="connsiteX25" fmla="*/ 704335 w 926757"/>
                  <a:gd name="connsiteY25" fmla="*/ 694038 h 932935"/>
                  <a:gd name="connsiteX26" fmla="*/ 708454 w 926757"/>
                  <a:gd name="connsiteY26" fmla="*/ 700216 h 932935"/>
                  <a:gd name="connsiteX27" fmla="*/ 726989 w 926757"/>
                  <a:gd name="connsiteY27" fmla="*/ 716692 h 932935"/>
                  <a:gd name="connsiteX28" fmla="*/ 745524 w 926757"/>
                  <a:gd name="connsiteY28" fmla="*/ 726989 h 932935"/>
                  <a:gd name="connsiteX29" fmla="*/ 736955 w 926757"/>
                  <a:gd name="connsiteY29" fmla="*/ 715098 h 932935"/>
                  <a:gd name="connsiteX30" fmla="*/ 759143 w 926757"/>
                  <a:gd name="connsiteY30" fmla="*/ 694172 h 932935"/>
                  <a:gd name="connsiteX31" fmla="*/ 797741 w 926757"/>
                  <a:gd name="connsiteY31" fmla="*/ 701944 h 932935"/>
                  <a:gd name="connsiteX32" fmla="*/ 792892 w 926757"/>
                  <a:gd name="connsiteY32" fmla="*/ 724930 h 932935"/>
                  <a:gd name="connsiteX33" fmla="*/ 807308 w 926757"/>
                  <a:gd name="connsiteY33" fmla="*/ 747517 h 932935"/>
                  <a:gd name="connsiteX34" fmla="*/ 812660 w 926757"/>
                  <a:gd name="connsiteY34" fmla="*/ 736659 h 932935"/>
                  <a:gd name="connsiteX35" fmla="*/ 819665 w 926757"/>
                  <a:gd name="connsiteY35" fmla="*/ 748780 h 932935"/>
                  <a:gd name="connsiteX36" fmla="*/ 832022 w 926757"/>
                  <a:gd name="connsiteY36" fmla="*/ 775022 h 932935"/>
                  <a:gd name="connsiteX37" fmla="*/ 843117 w 926757"/>
                  <a:gd name="connsiteY37" fmla="*/ 771368 h 932935"/>
                  <a:gd name="connsiteX38" fmla="*/ 844378 w 926757"/>
                  <a:gd name="connsiteY38" fmla="*/ 755822 h 932935"/>
                  <a:gd name="connsiteX39" fmla="*/ 850557 w 926757"/>
                  <a:gd name="connsiteY39" fmla="*/ 768179 h 932935"/>
                  <a:gd name="connsiteX40" fmla="*/ 856735 w 926757"/>
                  <a:gd name="connsiteY40" fmla="*/ 790833 h 932935"/>
                  <a:gd name="connsiteX41" fmla="*/ 858989 w 926757"/>
                  <a:gd name="connsiteY41" fmla="*/ 805876 h 932935"/>
                  <a:gd name="connsiteX42" fmla="*/ 860854 w 926757"/>
                  <a:gd name="connsiteY42" fmla="*/ 811427 h 932935"/>
                  <a:gd name="connsiteX43" fmla="*/ 869092 w 926757"/>
                  <a:gd name="connsiteY43" fmla="*/ 823784 h 932935"/>
                  <a:gd name="connsiteX44" fmla="*/ 871151 w 926757"/>
                  <a:gd name="connsiteY44" fmla="*/ 829962 h 932935"/>
                  <a:gd name="connsiteX45" fmla="*/ 877330 w 926757"/>
                  <a:gd name="connsiteY45" fmla="*/ 834081 h 932935"/>
                  <a:gd name="connsiteX46" fmla="*/ 883508 w 926757"/>
                  <a:gd name="connsiteY46" fmla="*/ 836141 h 932935"/>
                  <a:gd name="connsiteX47" fmla="*/ 895865 w 926757"/>
                  <a:gd name="connsiteY47" fmla="*/ 840260 h 932935"/>
                  <a:gd name="connsiteX48" fmla="*/ 891015 w 926757"/>
                  <a:gd name="connsiteY48" fmla="*/ 854211 h 932935"/>
                  <a:gd name="connsiteX49" fmla="*/ 910746 w 926757"/>
                  <a:gd name="connsiteY49" fmla="*/ 871085 h 932935"/>
                  <a:gd name="connsiteX50" fmla="*/ 926757 w 926757"/>
                  <a:gd name="connsiteY50" fmla="*/ 891746 h 932935"/>
                  <a:gd name="connsiteX51" fmla="*/ 910281 w 926757"/>
                  <a:gd name="connsiteY51" fmla="*/ 912341 h 932935"/>
                  <a:gd name="connsiteX52" fmla="*/ 891746 w 926757"/>
                  <a:gd name="connsiteY52" fmla="*/ 895865 h 932935"/>
                  <a:gd name="connsiteX53" fmla="*/ 869092 w 926757"/>
                  <a:gd name="connsiteY53" fmla="*/ 862914 h 932935"/>
                  <a:gd name="connsiteX54" fmla="*/ 860854 w 926757"/>
                  <a:gd name="connsiteY54" fmla="*/ 840260 h 932935"/>
                  <a:gd name="connsiteX55" fmla="*/ 829962 w 926757"/>
                  <a:gd name="connsiteY55" fmla="*/ 807308 h 932935"/>
                  <a:gd name="connsiteX56" fmla="*/ 801130 w 926757"/>
                  <a:gd name="connsiteY56" fmla="*/ 778476 h 932935"/>
                  <a:gd name="connsiteX57" fmla="*/ 780535 w 926757"/>
                  <a:gd name="connsiteY57" fmla="*/ 770238 h 932935"/>
                  <a:gd name="connsiteX58" fmla="*/ 749643 w 926757"/>
                  <a:gd name="connsiteY58" fmla="*/ 759941 h 932935"/>
                  <a:gd name="connsiteX59" fmla="*/ 706395 w 926757"/>
                  <a:gd name="connsiteY59" fmla="*/ 739346 h 932935"/>
                  <a:gd name="connsiteX60" fmla="*/ 671384 w 926757"/>
                  <a:gd name="connsiteY60" fmla="*/ 710514 h 932935"/>
                  <a:gd name="connsiteX61" fmla="*/ 654908 w 926757"/>
                  <a:gd name="connsiteY61" fmla="*/ 704335 h 932935"/>
                  <a:gd name="connsiteX62" fmla="*/ 632254 w 926757"/>
                  <a:gd name="connsiteY62" fmla="*/ 685800 h 932935"/>
                  <a:gd name="connsiteX63" fmla="*/ 603421 w 926757"/>
                  <a:gd name="connsiteY63" fmla="*/ 673186 h 932935"/>
                  <a:gd name="connsiteX64" fmla="*/ 568411 w 926757"/>
                  <a:gd name="connsiteY64" fmla="*/ 677562 h 932935"/>
                  <a:gd name="connsiteX65" fmla="*/ 541638 w 926757"/>
                  <a:gd name="connsiteY65" fmla="*/ 659027 h 932935"/>
                  <a:gd name="connsiteX66" fmla="*/ 516924 w 926757"/>
                  <a:gd name="connsiteY66" fmla="*/ 644611 h 932935"/>
                  <a:gd name="connsiteX67" fmla="*/ 496330 w 926757"/>
                  <a:gd name="connsiteY67" fmla="*/ 640492 h 932935"/>
                  <a:gd name="connsiteX68" fmla="*/ 481913 w 926757"/>
                  <a:gd name="connsiteY68" fmla="*/ 644611 h 932935"/>
                  <a:gd name="connsiteX69" fmla="*/ 477795 w 926757"/>
                  <a:gd name="connsiteY69" fmla="*/ 675503 h 932935"/>
                  <a:gd name="connsiteX70" fmla="*/ 467497 w 926757"/>
                  <a:gd name="connsiteY70" fmla="*/ 687860 h 932935"/>
                  <a:gd name="connsiteX71" fmla="*/ 442784 w 926757"/>
                  <a:gd name="connsiteY71" fmla="*/ 698157 h 932935"/>
                  <a:gd name="connsiteX72" fmla="*/ 424249 w 926757"/>
                  <a:gd name="connsiteY72" fmla="*/ 708454 h 932935"/>
                  <a:gd name="connsiteX73" fmla="*/ 405713 w 926757"/>
                  <a:gd name="connsiteY73" fmla="*/ 720811 h 932935"/>
                  <a:gd name="connsiteX74" fmla="*/ 387178 w 926757"/>
                  <a:gd name="connsiteY74" fmla="*/ 722871 h 932935"/>
                  <a:gd name="connsiteX75" fmla="*/ 389238 w 926757"/>
                  <a:gd name="connsiteY75" fmla="*/ 702276 h 932935"/>
                  <a:gd name="connsiteX76" fmla="*/ 401595 w 926757"/>
                  <a:gd name="connsiteY76" fmla="*/ 659027 h 932935"/>
                  <a:gd name="connsiteX77" fmla="*/ 440724 w 926757"/>
                  <a:gd name="connsiteY77" fmla="*/ 605481 h 932935"/>
                  <a:gd name="connsiteX78" fmla="*/ 411892 w 926757"/>
                  <a:gd name="connsiteY78" fmla="*/ 624016 h 932935"/>
                  <a:gd name="connsiteX79" fmla="*/ 391297 w 926757"/>
                  <a:gd name="connsiteY79" fmla="*/ 650789 h 932935"/>
                  <a:gd name="connsiteX80" fmla="*/ 352168 w 926757"/>
                  <a:gd name="connsiteY80" fmla="*/ 700216 h 932935"/>
                  <a:gd name="connsiteX81" fmla="*/ 345989 w 926757"/>
                  <a:gd name="connsiteY81" fmla="*/ 733168 h 932935"/>
                  <a:gd name="connsiteX82" fmla="*/ 333632 w 926757"/>
                  <a:gd name="connsiteY82" fmla="*/ 762000 h 932935"/>
                  <a:gd name="connsiteX83" fmla="*/ 317157 w 926757"/>
                  <a:gd name="connsiteY83" fmla="*/ 784654 h 932935"/>
                  <a:gd name="connsiteX84" fmla="*/ 288324 w 926757"/>
                  <a:gd name="connsiteY84" fmla="*/ 799071 h 932935"/>
                  <a:gd name="connsiteX85" fmla="*/ 257432 w 926757"/>
                  <a:gd name="connsiteY85" fmla="*/ 825843 h 932935"/>
                  <a:gd name="connsiteX86" fmla="*/ 230659 w 926757"/>
                  <a:gd name="connsiteY86" fmla="*/ 848498 h 932935"/>
                  <a:gd name="connsiteX87" fmla="*/ 222422 w 926757"/>
                  <a:gd name="connsiteY87" fmla="*/ 862914 h 932935"/>
                  <a:gd name="connsiteX88" fmla="*/ 201827 w 926757"/>
                  <a:gd name="connsiteY88" fmla="*/ 883508 h 932935"/>
                  <a:gd name="connsiteX89" fmla="*/ 162697 w 926757"/>
                  <a:gd name="connsiteY89" fmla="*/ 904103 h 932935"/>
                  <a:gd name="connsiteX90" fmla="*/ 144162 w 926757"/>
                  <a:gd name="connsiteY90" fmla="*/ 899984 h 932935"/>
                  <a:gd name="connsiteX91" fmla="*/ 102973 w 926757"/>
                  <a:gd name="connsiteY91" fmla="*/ 926757 h 932935"/>
                  <a:gd name="connsiteX92" fmla="*/ 65903 w 926757"/>
                  <a:gd name="connsiteY92" fmla="*/ 932935 h 932935"/>
                  <a:gd name="connsiteX93" fmla="*/ 76200 w 926757"/>
                  <a:gd name="connsiteY93" fmla="*/ 924698 h 932935"/>
                  <a:gd name="connsiteX94" fmla="*/ 100913 w 926757"/>
                  <a:gd name="connsiteY94" fmla="*/ 906162 h 932935"/>
                  <a:gd name="connsiteX95" fmla="*/ 127686 w 926757"/>
                  <a:gd name="connsiteY95" fmla="*/ 881449 h 932935"/>
                  <a:gd name="connsiteX96" fmla="*/ 152400 w 926757"/>
                  <a:gd name="connsiteY96" fmla="*/ 869092 h 932935"/>
                  <a:gd name="connsiteX97" fmla="*/ 181232 w 926757"/>
                  <a:gd name="connsiteY97" fmla="*/ 856735 h 932935"/>
                  <a:gd name="connsiteX98" fmla="*/ 183292 w 926757"/>
                  <a:gd name="connsiteY98" fmla="*/ 852616 h 932935"/>
                  <a:gd name="connsiteX99" fmla="*/ 185351 w 926757"/>
                  <a:gd name="connsiteY99" fmla="*/ 846438 h 932935"/>
                  <a:gd name="connsiteX100" fmla="*/ 189503 w 926757"/>
                  <a:gd name="connsiteY100" fmla="*/ 840319 h 932935"/>
                  <a:gd name="connsiteX101" fmla="*/ 191530 w 926757"/>
                  <a:gd name="connsiteY101" fmla="*/ 834081 h 932935"/>
                  <a:gd name="connsiteX102" fmla="*/ 203886 w 926757"/>
                  <a:gd name="connsiteY102" fmla="*/ 829962 h 932935"/>
                  <a:gd name="connsiteX103" fmla="*/ 210065 w 926757"/>
                  <a:gd name="connsiteY103" fmla="*/ 825843 h 932935"/>
                  <a:gd name="connsiteX104" fmla="*/ 219412 w 926757"/>
                  <a:gd name="connsiteY104" fmla="*/ 821064 h 932935"/>
                  <a:gd name="connsiteX105" fmla="*/ 232719 w 926757"/>
                  <a:gd name="connsiteY105" fmla="*/ 811427 h 932935"/>
                  <a:gd name="connsiteX106" fmla="*/ 247135 w 926757"/>
                  <a:gd name="connsiteY106" fmla="*/ 797011 h 932935"/>
                  <a:gd name="connsiteX107" fmla="*/ 257432 w 926757"/>
                  <a:gd name="connsiteY107" fmla="*/ 782595 h 932935"/>
                  <a:gd name="connsiteX108" fmla="*/ 259492 w 926757"/>
                  <a:gd name="connsiteY108" fmla="*/ 776416 h 932935"/>
                  <a:gd name="connsiteX109" fmla="*/ 257432 w 926757"/>
                  <a:gd name="connsiteY109" fmla="*/ 770238 h 932935"/>
                  <a:gd name="connsiteX110" fmla="*/ 255373 w 926757"/>
                  <a:gd name="connsiteY110" fmla="*/ 749643 h 932935"/>
                  <a:gd name="connsiteX111" fmla="*/ 265670 w 926757"/>
                  <a:gd name="connsiteY111" fmla="*/ 733168 h 932935"/>
                  <a:gd name="connsiteX112" fmla="*/ 230659 w 926757"/>
                  <a:gd name="connsiteY112" fmla="*/ 739346 h 932935"/>
                  <a:gd name="connsiteX113" fmla="*/ 214184 w 926757"/>
                  <a:gd name="connsiteY113" fmla="*/ 757881 h 932935"/>
                  <a:gd name="connsiteX114" fmla="*/ 205946 w 926757"/>
                  <a:gd name="connsiteY114" fmla="*/ 733168 h 932935"/>
                  <a:gd name="connsiteX115" fmla="*/ 199768 w 926757"/>
                  <a:gd name="connsiteY115" fmla="*/ 757881 h 932935"/>
                  <a:gd name="connsiteX116" fmla="*/ 195649 w 926757"/>
                  <a:gd name="connsiteY116" fmla="*/ 735227 h 932935"/>
                  <a:gd name="connsiteX117" fmla="*/ 181232 w 926757"/>
                  <a:gd name="connsiteY117" fmla="*/ 735227 h 932935"/>
                  <a:gd name="connsiteX118" fmla="*/ 162697 w 926757"/>
                  <a:gd name="connsiteY118" fmla="*/ 753762 h 932935"/>
                  <a:gd name="connsiteX119" fmla="*/ 142103 w 926757"/>
                  <a:gd name="connsiteY119" fmla="*/ 722871 h 932935"/>
                  <a:gd name="connsiteX120" fmla="*/ 144162 w 926757"/>
                  <a:gd name="connsiteY120" fmla="*/ 687860 h 932935"/>
                  <a:gd name="connsiteX121" fmla="*/ 113270 w 926757"/>
                  <a:gd name="connsiteY121" fmla="*/ 700216 h 932935"/>
                  <a:gd name="connsiteX122" fmla="*/ 96795 w 926757"/>
                  <a:gd name="connsiteY122" fmla="*/ 685800 h 932935"/>
                  <a:gd name="connsiteX123" fmla="*/ 86497 w 926757"/>
                  <a:gd name="connsiteY123" fmla="*/ 673443 h 932935"/>
                  <a:gd name="connsiteX124" fmla="*/ 67962 w 926757"/>
                  <a:gd name="connsiteY124" fmla="*/ 663146 h 932935"/>
                  <a:gd name="connsiteX125" fmla="*/ 65903 w 926757"/>
                  <a:gd name="connsiteY125" fmla="*/ 638433 h 932935"/>
                  <a:gd name="connsiteX126" fmla="*/ 41189 w 926757"/>
                  <a:gd name="connsiteY126" fmla="*/ 621957 h 932935"/>
                  <a:gd name="connsiteX127" fmla="*/ 55605 w 926757"/>
                  <a:gd name="connsiteY127" fmla="*/ 591065 h 932935"/>
                  <a:gd name="connsiteX128" fmla="*/ 67962 w 926757"/>
                  <a:gd name="connsiteY128" fmla="*/ 545757 h 932935"/>
                  <a:gd name="connsiteX129" fmla="*/ 86497 w 926757"/>
                  <a:gd name="connsiteY129" fmla="*/ 529281 h 932935"/>
                  <a:gd name="connsiteX130" fmla="*/ 111211 w 926757"/>
                  <a:gd name="connsiteY130" fmla="*/ 531341 h 932935"/>
                  <a:gd name="connsiteX131" fmla="*/ 129746 w 926757"/>
                  <a:gd name="connsiteY131" fmla="*/ 514865 h 932935"/>
                  <a:gd name="connsiteX132" fmla="*/ 148281 w 926757"/>
                  <a:gd name="connsiteY132" fmla="*/ 510746 h 932935"/>
                  <a:gd name="connsiteX133" fmla="*/ 164757 w 926757"/>
                  <a:gd name="connsiteY133" fmla="*/ 486033 h 932935"/>
                  <a:gd name="connsiteX134" fmla="*/ 164757 w 926757"/>
                  <a:gd name="connsiteY134" fmla="*/ 457200 h 932935"/>
                  <a:gd name="connsiteX135" fmla="*/ 168876 w 926757"/>
                  <a:gd name="connsiteY135" fmla="*/ 430427 h 932935"/>
                  <a:gd name="connsiteX136" fmla="*/ 137984 w 926757"/>
                  <a:gd name="connsiteY136" fmla="*/ 434546 h 932935"/>
                  <a:gd name="connsiteX137" fmla="*/ 121508 w 926757"/>
                  <a:gd name="connsiteY137" fmla="*/ 455141 h 932935"/>
                  <a:gd name="connsiteX138" fmla="*/ 98854 w 926757"/>
                  <a:gd name="connsiteY138" fmla="*/ 444843 h 932935"/>
                  <a:gd name="connsiteX139" fmla="*/ 78259 w 926757"/>
                  <a:gd name="connsiteY139" fmla="*/ 451022 h 932935"/>
                  <a:gd name="connsiteX140" fmla="*/ 41189 w 926757"/>
                  <a:gd name="connsiteY140" fmla="*/ 436606 h 932935"/>
                  <a:gd name="connsiteX141" fmla="*/ 10297 w 926757"/>
                  <a:gd name="connsiteY141" fmla="*/ 422189 h 932935"/>
                  <a:gd name="connsiteX142" fmla="*/ 0 w 926757"/>
                  <a:gd name="connsiteY142" fmla="*/ 381000 h 932935"/>
                  <a:gd name="connsiteX143" fmla="*/ 20595 w 926757"/>
                  <a:gd name="connsiteY143" fmla="*/ 368643 h 932935"/>
                  <a:gd name="connsiteX144" fmla="*/ 39130 w 926757"/>
                  <a:gd name="connsiteY144" fmla="*/ 368643 h 932935"/>
                  <a:gd name="connsiteX145" fmla="*/ 51486 w 926757"/>
                  <a:gd name="connsiteY145" fmla="*/ 358346 h 932935"/>
                  <a:gd name="connsiteX146" fmla="*/ 59724 w 926757"/>
                  <a:gd name="connsiteY146" fmla="*/ 348049 h 932935"/>
                  <a:gd name="connsiteX147" fmla="*/ 80319 w 926757"/>
                  <a:gd name="connsiteY147" fmla="*/ 335692 h 932935"/>
                  <a:gd name="connsiteX148" fmla="*/ 96795 w 926757"/>
                  <a:gd name="connsiteY148" fmla="*/ 343930 h 932935"/>
                  <a:gd name="connsiteX149" fmla="*/ 109151 w 926757"/>
                  <a:gd name="connsiteY149" fmla="*/ 356287 h 932935"/>
                  <a:gd name="connsiteX150" fmla="*/ 129746 w 926757"/>
                  <a:gd name="connsiteY150" fmla="*/ 370703 h 932935"/>
                  <a:gd name="connsiteX151" fmla="*/ 160638 w 926757"/>
                  <a:gd name="connsiteY151" fmla="*/ 352168 h 932935"/>
                  <a:gd name="connsiteX152" fmla="*/ 148281 w 926757"/>
                  <a:gd name="connsiteY152" fmla="*/ 352168 h 932935"/>
                  <a:gd name="connsiteX153" fmla="*/ 135924 w 926757"/>
                  <a:gd name="connsiteY153" fmla="*/ 315098 h 932935"/>
                  <a:gd name="connsiteX154" fmla="*/ 100913 w 926757"/>
                  <a:gd name="connsiteY154" fmla="*/ 271849 h 932935"/>
                  <a:gd name="connsiteX155" fmla="*/ 82378 w 926757"/>
                  <a:gd name="connsiteY155" fmla="*/ 257433 h 932935"/>
                  <a:gd name="connsiteX156" fmla="*/ 59724 w 926757"/>
                  <a:gd name="connsiteY156" fmla="*/ 243016 h 932935"/>
                  <a:gd name="connsiteX157" fmla="*/ 37070 w 926757"/>
                  <a:gd name="connsiteY157" fmla="*/ 224481 h 932935"/>
                  <a:gd name="connsiteX158" fmla="*/ 30892 w 926757"/>
                  <a:gd name="connsiteY158" fmla="*/ 218303 h 932935"/>
                  <a:gd name="connsiteX159" fmla="*/ 14416 w 926757"/>
                  <a:gd name="connsiteY159" fmla="*/ 201827 h 932935"/>
                  <a:gd name="connsiteX160" fmla="*/ 24713 w 926757"/>
                  <a:gd name="connsiteY160" fmla="*/ 164757 h 932935"/>
                  <a:gd name="connsiteX161" fmla="*/ 51486 w 926757"/>
                  <a:gd name="connsiteY161" fmla="*/ 170935 h 932935"/>
                  <a:gd name="connsiteX162" fmla="*/ 80319 w 926757"/>
                  <a:gd name="connsiteY162" fmla="*/ 170935 h 932935"/>
                  <a:gd name="connsiteX163" fmla="*/ 98854 w 926757"/>
                  <a:gd name="connsiteY163" fmla="*/ 162698 h 932935"/>
                  <a:gd name="connsiteX164" fmla="*/ 111211 w 926757"/>
                  <a:gd name="connsiteY164" fmla="*/ 158579 h 932935"/>
                  <a:gd name="connsiteX165" fmla="*/ 113270 w 926757"/>
                  <a:gd name="connsiteY165" fmla="*/ 158579 h 932935"/>
                  <a:gd name="connsiteX166" fmla="*/ 133865 w 926757"/>
                  <a:gd name="connsiteY166" fmla="*/ 142103 h 932935"/>
                  <a:gd name="connsiteX167" fmla="*/ 133865 w 926757"/>
                  <a:gd name="connsiteY167" fmla="*/ 133865 h 932935"/>
                  <a:gd name="connsiteX168" fmla="*/ 131805 w 926757"/>
                  <a:gd name="connsiteY168" fmla="*/ 107092 h 932935"/>
                  <a:gd name="connsiteX169" fmla="*/ 154459 w 926757"/>
                  <a:gd name="connsiteY169" fmla="*/ 74141 h 932935"/>
                  <a:gd name="connsiteX170" fmla="*/ 170935 w 926757"/>
                  <a:gd name="connsiteY170" fmla="*/ 61784 h 932935"/>
                  <a:gd name="connsiteX171" fmla="*/ 208005 w 926757"/>
                  <a:gd name="connsiteY171" fmla="*/ 45308 h 932935"/>
                  <a:gd name="connsiteX172" fmla="*/ 228600 w 926757"/>
                  <a:gd name="connsiteY172" fmla="*/ 39130 h 932935"/>
                  <a:gd name="connsiteX173" fmla="*/ 247135 w 926757"/>
                  <a:gd name="connsiteY173" fmla="*/ 28833 h 932935"/>
                  <a:gd name="connsiteX174" fmla="*/ 253313 w 926757"/>
                  <a:gd name="connsiteY174" fmla="*/ 22654 h 932935"/>
                  <a:gd name="connsiteX175" fmla="*/ 275968 w 926757"/>
                  <a:gd name="connsiteY175" fmla="*/ 8238 h 932935"/>
                  <a:gd name="connsiteX176" fmla="*/ 298622 w 926757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2697 w 921841"/>
                  <a:gd name="connsiteY89" fmla="*/ 904103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201827 w 921841"/>
                  <a:gd name="connsiteY88" fmla="*/ 883508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22422 w 921841"/>
                  <a:gd name="connsiteY87" fmla="*/ 862914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30659 w 921841"/>
                  <a:gd name="connsiteY86" fmla="*/ 848498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57432 w 921841"/>
                  <a:gd name="connsiteY85" fmla="*/ 825843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99071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8324 w 921841"/>
                  <a:gd name="connsiteY84" fmla="*/ 784323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5142 w 921841"/>
                  <a:gd name="connsiteY85" fmla="*/ 816011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25743 w 921841"/>
                  <a:gd name="connsiteY86" fmla="*/ 836207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26757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44162 w 921841"/>
                  <a:gd name="connsiteY90" fmla="*/ 899984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5155 w 921841"/>
                  <a:gd name="connsiteY89" fmla="*/ 886897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01595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8191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51486 w 921841"/>
                  <a:gd name="connsiteY145" fmla="*/ 358346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59724 w 921841"/>
                  <a:gd name="connsiteY146" fmla="*/ 348049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  <a:gd name="connsiteX0" fmla="*/ 298622 w 921841"/>
                  <a:gd name="connsiteY0" fmla="*/ 0 h 932935"/>
                  <a:gd name="connsiteX1" fmla="*/ 310978 w 921841"/>
                  <a:gd name="connsiteY1" fmla="*/ 18535 h 932935"/>
                  <a:gd name="connsiteX2" fmla="*/ 315097 w 921841"/>
                  <a:gd name="connsiteY2" fmla="*/ 37071 h 932935"/>
                  <a:gd name="connsiteX3" fmla="*/ 339811 w 921841"/>
                  <a:gd name="connsiteY3" fmla="*/ 43249 h 932935"/>
                  <a:gd name="connsiteX4" fmla="*/ 358346 w 921841"/>
                  <a:gd name="connsiteY4" fmla="*/ 35011 h 932935"/>
                  <a:gd name="connsiteX5" fmla="*/ 381000 w 921841"/>
                  <a:gd name="connsiteY5" fmla="*/ 59725 h 932935"/>
                  <a:gd name="connsiteX6" fmla="*/ 413951 w 921841"/>
                  <a:gd name="connsiteY6" fmla="*/ 76200 h 932935"/>
                  <a:gd name="connsiteX7" fmla="*/ 444843 w 921841"/>
                  <a:gd name="connsiteY7" fmla="*/ 67962 h 932935"/>
                  <a:gd name="connsiteX8" fmla="*/ 490151 w 921841"/>
                  <a:gd name="connsiteY8" fmla="*/ 90616 h 932935"/>
                  <a:gd name="connsiteX9" fmla="*/ 531341 w 921841"/>
                  <a:gd name="connsiteY9" fmla="*/ 94735 h 932935"/>
                  <a:gd name="connsiteX10" fmla="*/ 535459 w 921841"/>
                  <a:gd name="connsiteY10" fmla="*/ 96795 h 932935"/>
                  <a:gd name="connsiteX11" fmla="*/ 541638 w 921841"/>
                  <a:gd name="connsiteY11" fmla="*/ 98854 h 932935"/>
                  <a:gd name="connsiteX12" fmla="*/ 547816 w 921841"/>
                  <a:gd name="connsiteY12" fmla="*/ 102973 h 932935"/>
                  <a:gd name="connsiteX13" fmla="*/ 564292 w 921841"/>
                  <a:gd name="connsiteY13" fmla="*/ 105033 h 932935"/>
                  <a:gd name="connsiteX14" fmla="*/ 570470 w 921841"/>
                  <a:gd name="connsiteY14" fmla="*/ 102973 h 932935"/>
                  <a:gd name="connsiteX15" fmla="*/ 586946 w 921841"/>
                  <a:gd name="connsiteY15" fmla="*/ 94735 h 932935"/>
                  <a:gd name="connsiteX16" fmla="*/ 595184 w 921841"/>
                  <a:gd name="connsiteY16" fmla="*/ 94735 h 932935"/>
                  <a:gd name="connsiteX17" fmla="*/ 611659 w 921841"/>
                  <a:gd name="connsiteY17" fmla="*/ 117389 h 932935"/>
                  <a:gd name="connsiteX18" fmla="*/ 628135 w 921841"/>
                  <a:gd name="connsiteY18" fmla="*/ 123568 h 932935"/>
                  <a:gd name="connsiteX19" fmla="*/ 650789 w 921841"/>
                  <a:gd name="connsiteY19" fmla="*/ 133865 h 932935"/>
                  <a:gd name="connsiteX20" fmla="*/ 650789 w 921841"/>
                  <a:gd name="connsiteY20" fmla="*/ 663833 h 932935"/>
                  <a:gd name="connsiteX21" fmla="*/ 654908 w 921841"/>
                  <a:gd name="connsiteY21" fmla="*/ 669325 h 932935"/>
                  <a:gd name="connsiteX22" fmla="*/ 661086 w 921841"/>
                  <a:gd name="connsiteY22" fmla="*/ 669325 h 932935"/>
                  <a:gd name="connsiteX23" fmla="*/ 673443 w 921841"/>
                  <a:gd name="connsiteY23" fmla="*/ 675503 h 932935"/>
                  <a:gd name="connsiteX24" fmla="*/ 691978 w 921841"/>
                  <a:gd name="connsiteY24" fmla="*/ 687860 h 932935"/>
                  <a:gd name="connsiteX25" fmla="*/ 704335 w 921841"/>
                  <a:gd name="connsiteY25" fmla="*/ 694038 h 932935"/>
                  <a:gd name="connsiteX26" fmla="*/ 708454 w 921841"/>
                  <a:gd name="connsiteY26" fmla="*/ 700216 h 932935"/>
                  <a:gd name="connsiteX27" fmla="*/ 726989 w 921841"/>
                  <a:gd name="connsiteY27" fmla="*/ 716692 h 932935"/>
                  <a:gd name="connsiteX28" fmla="*/ 745524 w 921841"/>
                  <a:gd name="connsiteY28" fmla="*/ 726989 h 932935"/>
                  <a:gd name="connsiteX29" fmla="*/ 736955 w 921841"/>
                  <a:gd name="connsiteY29" fmla="*/ 715098 h 932935"/>
                  <a:gd name="connsiteX30" fmla="*/ 759143 w 921841"/>
                  <a:gd name="connsiteY30" fmla="*/ 694172 h 932935"/>
                  <a:gd name="connsiteX31" fmla="*/ 797741 w 921841"/>
                  <a:gd name="connsiteY31" fmla="*/ 701944 h 932935"/>
                  <a:gd name="connsiteX32" fmla="*/ 792892 w 921841"/>
                  <a:gd name="connsiteY32" fmla="*/ 724930 h 932935"/>
                  <a:gd name="connsiteX33" fmla="*/ 807308 w 921841"/>
                  <a:gd name="connsiteY33" fmla="*/ 747517 h 932935"/>
                  <a:gd name="connsiteX34" fmla="*/ 812660 w 921841"/>
                  <a:gd name="connsiteY34" fmla="*/ 736659 h 932935"/>
                  <a:gd name="connsiteX35" fmla="*/ 819665 w 921841"/>
                  <a:gd name="connsiteY35" fmla="*/ 748780 h 932935"/>
                  <a:gd name="connsiteX36" fmla="*/ 832022 w 921841"/>
                  <a:gd name="connsiteY36" fmla="*/ 775022 h 932935"/>
                  <a:gd name="connsiteX37" fmla="*/ 843117 w 921841"/>
                  <a:gd name="connsiteY37" fmla="*/ 771368 h 932935"/>
                  <a:gd name="connsiteX38" fmla="*/ 844378 w 921841"/>
                  <a:gd name="connsiteY38" fmla="*/ 755822 h 932935"/>
                  <a:gd name="connsiteX39" fmla="*/ 850557 w 921841"/>
                  <a:gd name="connsiteY39" fmla="*/ 768179 h 932935"/>
                  <a:gd name="connsiteX40" fmla="*/ 856735 w 921841"/>
                  <a:gd name="connsiteY40" fmla="*/ 790833 h 932935"/>
                  <a:gd name="connsiteX41" fmla="*/ 858989 w 921841"/>
                  <a:gd name="connsiteY41" fmla="*/ 805876 h 932935"/>
                  <a:gd name="connsiteX42" fmla="*/ 860854 w 921841"/>
                  <a:gd name="connsiteY42" fmla="*/ 811427 h 932935"/>
                  <a:gd name="connsiteX43" fmla="*/ 869092 w 921841"/>
                  <a:gd name="connsiteY43" fmla="*/ 823784 h 932935"/>
                  <a:gd name="connsiteX44" fmla="*/ 871151 w 921841"/>
                  <a:gd name="connsiteY44" fmla="*/ 829962 h 932935"/>
                  <a:gd name="connsiteX45" fmla="*/ 877330 w 921841"/>
                  <a:gd name="connsiteY45" fmla="*/ 834081 h 932935"/>
                  <a:gd name="connsiteX46" fmla="*/ 883508 w 921841"/>
                  <a:gd name="connsiteY46" fmla="*/ 836141 h 932935"/>
                  <a:gd name="connsiteX47" fmla="*/ 895865 w 921841"/>
                  <a:gd name="connsiteY47" fmla="*/ 840260 h 932935"/>
                  <a:gd name="connsiteX48" fmla="*/ 891015 w 921841"/>
                  <a:gd name="connsiteY48" fmla="*/ 854211 h 932935"/>
                  <a:gd name="connsiteX49" fmla="*/ 910746 w 921841"/>
                  <a:gd name="connsiteY49" fmla="*/ 871085 h 932935"/>
                  <a:gd name="connsiteX50" fmla="*/ 921841 w 921841"/>
                  <a:gd name="connsiteY50" fmla="*/ 906494 h 932935"/>
                  <a:gd name="connsiteX51" fmla="*/ 910281 w 921841"/>
                  <a:gd name="connsiteY51" fmla="*/ 912341 h 932935"/>
                  <a:gd name="connsiteX52" fmla="*/ 891746 w 921841"/>
                  <a:gd name="connsiteY52" fmla="*/ 895865 h 932935"/>
                  <a:gd name="connsiteX53" fmla="*/ 869092 w 921841"/>
                  <a:gd name="connsiteY53" fmla="*/ 862914 h 932935"/>
                  <a:gd name="connsiteX54" fmla="*/ 860854 w 921841"/>
                  <a:gd name="connsiteY54" fmla="*/ 840260 h 932935"/>
                  <a:gd name="connsiteX55" fmla="*/ 829962 w 921841"/>
                  <a:gd name="connsiteY55" fmla="*/ 807308 h 932935"/>
                  <a:gd name="connsiteX56" fmla="*/ 801130 w 921841"/>
                  <a:gd name="connsiteY56" fmla="*/ 778476 h 932935"/>
                  <a:gd name="connsiteX57" fmla="*/ 780535 w 921841"/>
                  <a:gd name="connsiteY57" fmla="*/ 770238 h 932935"/>
                  <a:gd name="connsiteX58" fmla="*/ 749643 w 921841"/>
                  <a:gd name="connsiteY58" fmla="*/ 759941 h 932935"/>
                  <a:gd name="connsiteX59" fmla="*/ 706395 w 921841"/>
                  <a:gd name="connsiteY59" fmla="*/ 739346 h 932935"/>
                  <a:gd name="connsiteX60" fmla="*/ 671384 w 921841"/>
                  <a:gd name="connsiteY60" fmla="*/ 710514 h 932935"/>
                  <a:gd name="connsiteX61" fmla="*/ 654908 w 921841"/>
                  <a:gd name="connsiteY61" fmla="*/ 704335 h 932935"/>
                  <a:gd name="connsiteX62" fmla="*/ 632254 w 921841"/>
                  <a:gd name="connsiteY62" fmla="*/ 685800 h 932935"/>
                  <a:gd name="connsiteX63" fmla="*/ 603421 w 921841"/>
                  <a:gd name="connsiteY63" fmla="*/ 673186 h 932935"/>
                  <a:gd name="connsiteX64" fmla="*/ 568411 w 921841"/>
                  <a:gd name="connsiteY64" fmla="*/ 677562 h 932935"/>
                  <a:gd name="connsiteX65" fmla="*/ 541638 w 921841"/>
                  <a:gd name="connsiteY65" fmla="*/ 659027 h 932935"/>
                  <a:gd name="connsiteX66" fmla="*/ 516924 w 921841"/>
                  <a:gd name="connsiteY66" fmla="*/ 644611 h 932935"/>
                  <a:gd name="connsiteX67" fmla="*/ 496330 w 921841"/>
                  <a:gd name="connsiteY67" fmla="*/ 640492 h 932935"/>
                  <a:gd name="connsiteX68" fmla="*/ 469623 w 921841"/>
                  <a:gd name="connsiteY68" fmla="*/ 644611 h 932935"/>
                  <a:gd name="connsiteX69" fmla="*/ 477795 w 921841"/>
                  <a:gd name="connsiteY69" fmla="*/ 675503 h 932935"/>
                  <a:gd name="connsiteX70" fmla="*/ 467497 w 921841"/>
                  <a:gd name="connsiteY70" fmla="*/ 687860 h 932935"/>
                  <a:gd name="connsiteX71" fmla="*/ 442784 w 921841"/>
                  <a:gd name="connsiteY71" fmla="*/ 698157 h 932935"/>
                  <a:gd name="connsiteX72" fmla="*/ 424249 w 921841"/>
                  <a:gd name="connsiteY72" fmla="*/ 708454 h 932935"/>
                  <a:gd name="connsiteX73" fmla="*/ 405713 w 921841"/>
                  <a:gd name="connsiteY73" fmla="*/ 720811 h 932935"/>
                  <a:gd name="connsiteX74" fmla="*/ 387178 w 921841"/>
                  <a:gd name="connsiteY74" fmla="*/ 722871 h 932935"/>
                  <a:gd name="connsiteX75" fmla="*/ 389238 w 921841"/>
                  <a:gd name="connsiteY75" fmla="*/ 702276 h 932935"/>
                  <a:gd name="connsiteX76" fmla="*/ 426176 w 921841"/>
                  <a:gd name="connsiteY76" fmla="*/ 659027 h 932935"/>
                  <a:gd name="connsiteX77" fmla="*/ 440724 w 921841"/>
                  <a:gd name="connsiteY77" fmla="*/ 605481 h 932935"/>
                  <a:gd name="connsiteX78" fmla="*/ 411892 w 921841"/>
                  <a:gd name="connsiteY78" fmla="*/ 624016 h 932935"/>
                  <a:gd name="connsiteX79" fmla="*/ 391297 w 921841"/>
                  <a:gd name="connsiteY79" fmla="*/ 650789 h 932935"/>
                  <a:gd name="connsiteX80" fmla="*/ 352168 w 921841"/>
                  <a:gd name="connsiteY80" fmla="*/ 700216 h 932935"/>
                  <a:gd name="connsiteX81" fmla="*/ 345989 w 921841"/>
                  <a:gd name="connsiteY81" fmla="*/ 733168 h 932935"/>
                  <a:gd name="connsiteX82" fmla="*/ 333632 w 921841"/>
                  <a:gd name="connsiteY82" fmla="*/ 762000 h 932935"/>
                  <a:gd name="connsiteX83" fmla="*/ 317157 w 921841"/>
                  <a:gd name="connsiteY83" fmla="*/ 784654 h 932935"/>
                  <a:gd name="connsiteX84" fmla="*/ 285866 w 921841"/>
                  <a:gd name="connsiteY84" fmla="*/ 801530 h 932935"/>
                  <a:gd name="connsiteX85" fmla="*/ 247600 w 921841"/>
                  <a:gd name="connsiteY85" fmla="*/ 823385 h 932935"/>
                  <a:gd name="connsiteX86" fmla="*/ 235575 w 921841"/>
                  <a:gd name="connsiteY86" fmla="*/ 841123 h 932935"/>
                  <a:gd name="connsiteX87" fmla="*/ 217506 w 921841"/>
                  <a:gd name="connsiteY87" fmla="*/ 848166 h 932935"/>
                  <a:gd name="connsiteX88" fmla="*/ 196911 w 921841"/>
                  <a:gd name="connsiteY88" fmla="*/ 868759 h 932935"/>
                  <a:gd name="connsiteX89" fmla="*/ 167613 w 921841"/>
                  <a:gd name="connsiteY89" fmla="*/ 877065 h 932935"/>
                  <a:gd name="connsiteX90" fmla="*/ 134330 w 921841"/>
                  <a:gd name="connsiteY90" fmla="*/ 895068 h 932935"/>
                  <a:gd name="connsiteX91" fmla="*/ 102973 w 921841"/>
                  <a:gd name="connsiteY91" fmla="*/ 916924 h 932935"/>
                  <a:gd name="connsiteX92" fmla="*/ 65903 w 921841"/>
                  <a:gd name="connsiteY92" fmla="*/ 932935 h 932935"/>
                  <a:gd name="connsiteX93" fmla="*/ 76200 w 921841"/>
                  <a:gd name="connsiteY93" fmla="*/ 924698 h 932935"/>
                  <a:gd name="connsiteX94" fmla="*/ 100913 w 921841"/>
                  <a:gd name="connsiteY94" fmla="*/ 906162 h 932935"/>
                  <a:gd name="connsiteX95" fmla="*/ 127686 w 921841"/>
                  <a:gd name="connsiteY95" fmla="*/ 881449 h 932935"/>
                  <a:gd name="connsiteX96" fmla="*/ 152400 w 921841"/>
                  <a:gd name="connsiteY96" fmla="*/ 869092 h 932935"/>
                  <a:gd name="connsiteX97" fmla="*/ 181232 w 921841"/>
                  <a:gd name="connsiteY97" fmla="*/ 856735 h 932935"/>
                  <a:gd name="connsiteX98" fmla="*/ 183292 w 921841"/>
                  <a:gd name="connsiteY98" fmla="*/ 852616 h 932935"/>
                  <a:gd name="connsiteX99" fmla="*/ 185351 w 921841"/>
                  <a:gd name="connsiteY99" fmla="*/ 846438 h 932935"/>
                  <a:gd name="connsiteX100" fmla="*/ 189503 w 921841"/>
                  <a:gd name="connsiteY100" fmla="*/ 840319 h 932935"/>
                  <a:gd name="connsiteX101" fmla="*/ 191530 w 921841"/>
                  <a:gd name="connsiteY101" fmla="*/ 834081 h 932935"/>
                  <a:gd name="connsiteX102" fmla="*/ 203886 w 921841"/>
                  <a:gd name="connsiteY102" fmla="*/ 829962 h 932935"/>
                  <a:gd name="connsiteX103" fmla="*/ 210065 w 921841"/>
                  <a:gd name="connsiteY103" fmla="*/ 825843 h 932935"/>
                  <a:gd name="connsiteX104" fmla="*/ 219412 w 921841"/>
                  <a:gd name="connsiteY104" fmla="*/ 821064 h 932935"/>
                  <a:gd name="connsiteX105" fmla="*/ 232719 w 921841"/>
                  <a:gd name="connsiteY105" fmla="*/ 811427 h 932935"/>
                  <a:gd name="connsiteX106" fmla="*/ 247135 w 921841"/>
                  <a:gd name="connsiteY106" fmla="*/ 797011 h 932935"/>
                  <a:gd name="connsiteX107" fmla="*/ 257432 w 921841"/>
                  <a:gd name="connsiteY107" fmla="*/ 782595 h 932935"/>
                  <a:gd name="connsiteX108" fmla="*/ 259492 w 921841"/>
                  <a:gd name="connsiteY108" fmla="*/ 776416 h 932935"/>
                  <a:gd name="connsiteX109" fmla="*/ 257432 w 921841"/>
                  <a:gd name="connsiteY109" fmla="*/ 770238 h 932935"/>
                  <a:gd name="connsiteX110" fmla="*/ 255373 w 921841"/>
                  <a:gd name="connsiteY110" fmla="*/ 749643 h 932935"/>
                  <a:gd name="connsiteX111" fmla="*/ 265670 w 921841"/>
                  <a:gd name="connsiteY111" fmla="*/ 733168 h 932935"/>
                  <a:gd name="connsiteX112" fmla="*/ 230659 w 921841"/>
                  <a:gd name="connsiteY112" fmla="*/ 739346 h 932935"/>
                  <a:gd name="connsiteX113" fmla="*/ 214184 w 921841"/>
                  <a:gd name="connsiteY113" fmla="*/ 757881 h 932935"/>
                  <a:gd name="connsiteX114" fmla="*/ 205946 w 921841"/>
                  <a:gd name="connsiteY114" fmla="*/ 733168 h 932935"/>
                  <a:gd name="connsiteX115" fmla="*/ 199768 w 921841"/>
                  <a:gd name="connsiteY115" fmla="*/ 757881 h 932935"/>
                  <a:gd name="connsiteX116" fmla="*/ 195649 w 921841"/>
                  <a:gd name="connsiteY116" fmla="*/ 735227 h 932935"/>
                  <a:gd name="connsiteX117" fmla="*/ 181232 w 921841"/>
                  <a:gd name="connsiteY117" fmla="*/ 735227 h 932935"/>
                  <a:gd name="connsiteX118" fmla="*/ 162697 w 921841"/>
                  <a:gd name="connsiteY118" fmla="*/ 753762 h 932935"/>
                  <a:gd name="connsiteX119" fmla="*/ 142103 w 921841"/>
                  <a:gd name="connsiteY119" fmla="*/ 722871 h 932935"/>
                  <a:gd name="connsiteX120" fmla="*/ 144162 w 921841"/>
                  <a:gd name="connsiteY120" fmla="*/ 687860 h 932935"/>
                  <a:gd name="connsiteX121" fmla="*/ 113270 w 921841"/>
                  <a:gd name="connsiteY121" fmla="*/ 700216 h 932935"/>
                  <a:gd name="connsiteX122" fmla="*/ 96795 w 921841"/>
                  <a:gd name="connsiteY122" fmla="*/ 685800 h 932935"/>
                  <a:gd name="connsiteX123" fmla="*/ 86497 w 921841"/>
                  <a:gd name="connsiteY123" fmla="*/ 673443 h 932935"/>
                  <a:gd name="connsiteX124" fmla="*/ 67962 w 921841"/>
                  <a:gd name="connsiteY124" fmla="*/ 663146 h 932935"/>
                  <a:gd name="connsiteX125" fmla="*/ 65903 w 921841"/>
                  <a:gd name="connsiteY125" fmla="*/ 638433 h 932935"/>
                  <a:gd name="connsiteX126" fmla="*/ 41189 w 921841"/>
                  <a:gd name="connsiteY126" fmla="*/ 621957 h 932935"/>
                  <a:gd name="connsiteX127" fmla="*/ 55605 w 921841"/>
                  <a:gd name="connsiteY127" fmla="*/ 591065 h 932935"/>
                  <a:gd name="connsiteX128" fmla="*/ 67962 w 921841"/>
                  <a:gd name="connsiteY128" fmla="*/ 545757 h 932935"/>
                  <a:gd name="connsiteX129" fmla="*/ 86497 w 921841"/>
                  <a:gd name="connsiteY129" fmla="*/ 529281 h 932935"/>
                  <a:gd name="connsiteX130" fmla="*/ 111211 w 921841"/>
                  <a:gd name="connsiteY130" fmla="*/ 531341 h 932935"/>
                  <a:gd name="connsiteX131" fmla="*/ 129746 w 921841"/>
                  <a:gd name="connsiteY131" fmla="*/ 514865 h 932935"/>
                  <a:gd name="connsiteX132" fmla="*/ 148281 w 921841"/>
                  <a:gd name="connsiteY132" fmla="*/ 510746 h 932935"/>
                  <a:gd name="connsiteX133" fmla="*/ 164757 w 921841"/>
                  <a:gd name="connsiteY133" fmla="*/ 486033 h 932935"/>
                  <a:gd name="connsiteX134" fmla="*/ 164757 w 921841"/>
                  <a:gd name="connsiteY134" fmla="*/ 457200 h 932935"/>
                  <a:gd name="connsiteX135" fmla="*/ 168876 w 921841"/>
                  <a:gd name="connsiteY135" fmla="*/ 430427 h 932935"/>
                  <a:gd name="connsiteX136" fmla="*/ 137984 w 921841"/>
                  <a:gd name="connsiteY136" fmla="*/ 434546 h 932935"/>
                  <a:gd name="connsiteX137" fmla="*/ 121508 w 921841"/>
                  <a:gd name="connsiteY137" fmla="*/ 455141 h 932935"/>
                  <a:gd name="connsiteX138" fmla="*/ 98854 w 921841"/>
                  <a:gd name="connsiteY138" fmla="*/ 444843 h 932935"/>
                  <a:gd name="connsiteX139" fmla="*/ 78259 w 921841"/>
                  <a:gd name="connsiteY139" fmla="*/ 451022 h 932935"/>
                  <a:gd name="connsiteX140" fmla="*/ 41189 w 921841"/>
                  <a:gd name="connsiteY140" fmla="*/ 436606 h 932935"/>
                  <a:gd name="connsiteX141" fmla="*/ 10297 w 921841"/>
                  <a:gd name="connsiteY141" fmla="*/ 422189 h 932935"/>
                  <a:gd name="connsiteX142" fmla="*/ 0 w 921841"/>
                  <a:gd name="connsiteY142" fmla="*/ 381000 h 932935"/>
                  <a:gd name="connsiteX143" fmla="*/ 20595 w 921841"/>
                  <a:gd name="connsiteY143" fmla="*/ 368643 h 932935"/>
                  <a:gd name="connsiteX144" fmla="*/ 39130 w 921841"/>
                  <a:gd name="connsiteY144" fmla="*/ 368643 h 932935"/>
                  <a:gd name="connsiteX145" fmla="*/ 61318 w 921841"/>
                  <a:gd name="connsiteY145" fmla="*/ 373094 h 932935"/>
                  <a:gd name="connsiteX146" fmla="*/ 44976 w 921841"/>
                  <a:gd name="connsiteY146" fmla="*/ 345591 h 932935"/>
                  <a:gd name="connsiteX147" fmla="*/ 80319 w 921841"/>
                  <a:gd name="connsiteY147" fmla="*/ 335692 h 932935"/>
                  <a:gd name="connsiteX148" fmla="*/ 96795 w 921841"/>
                  <a:gd name="connsiteY148" fmla="*/ 343930 h 932935"/>
                  <a:gd name="connsiteX149" fmla="*/ 109151 w 921841"/>
                  <a:gd name="connsiteY149" fmla="*/ 356287 h 932935"/>
                  <a:gd name="connsiteX150" fmla="*/ 129746 w 921841"/>
                  <a:gd name="connsiteY150" fmla="*/ 370703 h 932935"/>
                  <a:gd name="connsiteX151" fmla="*/ 160638 w 921841"/>
                  <a:gd name="connsiteY151" fmla="*/ 352168 h 932935"/>
                  <a:gd name="connsiteX152" fmla="*/ 148281 w 921841"/>
                  <a:gd name="connsiteY152" fmla="*/ 352168 h 932935"/>
                  <a:gd name="connsiteX153" fmla="*/ 135924 w 921841"/>
                  <a:gd name="connsiteY153" fmla="*/ 315098 h 932935"/>
                  <a:gd name="connsiteX154" fmla="*/ 100913 w 921841"/>
                  <a:gd name="connsiteY154" fmla="*/ 271849 h 932935"/>
                  <a:gd name="connsiteX155" fmla="*/ 82378 w 921841"/>
                  <a:gd name="connsiteY155" fmla="*/ 257433 h 932935"/>
                  <a:gd name="connsiteX156" fmla="*/ 59724 w 921841"/>
                  <a:gd name="connsiteY156" fmla="*/ 243016 h 932935"/>
                  <a:gd name="connsiteX157" fmla="*/ 37070 w 921841"/>
                  <a:gd name="connsiteY157" fmla="*/ 224481 h 932935"/>
                  <a:gd name="connsiteX158" fmla="*/ 30892 w 921841"/>
                  <a:gd name="connsiteY158" fmla="*/ 218303 h 932935"/>
                  <a:gd name="connsiteX159" fmla="*/ 14416 w 921841"/>
                  <a:gd name="connsiteY159" fmla="*/ 201827 h 932935"/>
                  <a:gd name="connsiteX160" fmla="*/ 24713 w 921841"/>
                  <a:gd name="connsiteY160" fmla="*/ 164757 h 932935"/>
                  <a:gd name="connsiteX161" fmla="*/ 51486 w 921841"/>
                  <a:gd name="connsiteY161" fmla="*/ 170935 h 932935"/>
                  <a:gd name="connsiteX162" fmla="*/ 80319 w 921841"/>
                  <a:gd name="connsiteY162" fmla="*/ 170935 h 932935"/>
                  <a:gd name="connsiteX163" fmla="*/ 98854 w 921841"/>
                  <a:gd name="connsiteY163" fmla="*/ 162698 h 932935"/>
                  <a:gd name="connsiteX164" fmla="*/ 111211 w 921841"/>
                  <a:gd name="connsiteY164" fmla="*/ 158579 h 932935"/>
                  <a:gd name="connsiteX165" fmla="*/ 113270 w 921841"/>
                  <a:gd name="connsiteY165" fmla="*/ 158579 h 932935"/>
                  <a:gd name="connsiteX166" fmla="*/ 133865 w 921841"/>
                  <a:gd name="connsiteY166" fmla="*/ 142103 h 932935"/>
                  <a:gd name="connsiteX167" fmla="*/ 133865 w 921841"/>
                  <a:gd name="connsiteY167" fmla="*/ 133865 h 932935"/>
                  <a:gd name="connsiteX168" fmla="*/ 131805 w 921841"/>
                  <a:gd name="connsiteY168" fmla="*/ 107092 h 932935"/>
                  <a:gd name="connsiteX169" fmla="*/ 154459 w 921841"/>
                  <a:gd name="connsiteY169" fmla="*/ 74141 h 932935"/>
                  <a:gd name="connsiteX170" fmla="*/ 170935 w 921841"/>
                  <a:gd name="connsiteY170" fmla="*/ 61784 h 932935"/>
                  <a:gd name="connsiteX171" fmla="*/ 208005 w 921841"/>
                  <a:gd name="connsiteY171" fmla="*/ 45308 h 932935"/>
                  <a:gd name="connsiteX172" fmla="*/ 228600 w 921841"/>
                  <a:gd name="connsiteY172" fmla="*/ 39130 h 932935"/>
                  <a:gd name="connsiteX173" fmla="*/ 247135 w 921841"/>
                  <a:gd name="connsiteY173" fmla="*/ 28833 h 932935"/>
                  <a:gd name="connsiteX174" fmla="*/ 253313 w 921841"/>
                  <a:gd name="connsiteY174" fmla="*/ 22654 h 932935"/>
                  <a:gd name="connsiteX175" fmla="*/ 275968 w 921841"/>
                  <a:gd name="connsiteY175" fmla="*/ 8238 h 932935"/>
                  <a:gd name="connsiteX176" fmla="*/ 298622 w 921841"/>
                  <a:gd name="connsiteY176" fmla="*/ 0 h 93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</a:cxnLst>
                <a:rect l="l" t="t" r="r" b="b"/>
                <a:pathLst>
                  <a:path w="921841" h="932935">
                    <a:moveTo>
                      <a:pt x="298622" y="0"/>
                    </a:moveTo>
                    <a:lnTo>
                      <a:pt x="310978" y="18535"/>
                    </a:lnTo>
                    <a:lnTo>
                      <a:pt x="315097" y="37071"/>
                    </a:lnTo>
                    <a:lnTo>
                      <a:pt x="339811" y="43249"/>
                    </a:lnTo>
                    <a:lnTo>
                      <a:pt x="358346" y="35011"/>
                    </a:lnTo>
                    <a:lnTo>
                      <a:pt x="381000" y="59725"/>
                    </a:lnTo>
                    <a:lnTo>
                      <a:pt x="413951" y="76200"/>
                    </a:lnTo>
                    <a:lnTo>
                      <a:pt x="444843" y="67962"/>
                    </a:lnTo>
                    <a:lnTo>
                      <a:pt x="490151" y="90616"/>
                    </a:lnTo>
                    <a:lnTo>
                      <a:pt x="531341" y="94735"/>
                    </a:lnTo>
                    <a:cubicBezTo>
                      <a:pt x="532714" y="95422"/>
                      <a:pt x="534034" y="96225"/>
                      <a:pt x="535459" y="96795"/>
                    </a:cubicBezTo>
                    <a:cubicBezTo>
                      <a:pt x="537475" y="97601"/>
                      <a:pt x="539696" y="97883"/>
                      <a:pt x="541638" y="98854"/>
                    </a:cubicBezTo>
                    <a:cubicBezTo>
                      <a:pt x="543852" y="99961"/>
                      <a:pt x="545757" y="101600"/>
                      <a:pt x="547816" y="102973"/>
                    </a:cubicBezTo>
                    <a:cubicBezTo>
                      <a:pt x="553308" y="103660"/>
                      <a:pt x="558757" y="105033"/>
                      <a:pt x="564292" y="105033"/>
                    </a:cubicBezTo>
                    <a:cubicBezTo>
                      <a:pt x="566463" y="105033"/>
                      <a:pt x="568494" y="103871"/>
                      <a:pt x="570470" y="102973"/>
                    </a:cubicBezTo>
                    <a:cubicBezTo>
                      <a:pt x="576060" y="100432"/>
                      <a:pt x="581454" y="97481"/>
                      <a:pt x="586946" y="94735"/>
                    </a:cubicBezTo>
                    <a:lnTo>
                      <a:pt x="595184" y="94735"/>
                    </a:lnTo>
                    <a:lnTo>
                      <a:pt x="611659" y="117389"/>
                    </a:lnTo>
                    <a:lnTo>
                      <a:pt x="628135" y="123568"/>
                    </a:lnTo>
                    <a:lnTo>
                      <a:pt x="650789" y="133865"/>
                    </a:lnTo>
                    <a:lnTo>
                      <a:pt x="650789" y="663833"/>
                    </a:lnTo>
                    <a:lnTo>
                      <a:pt x="654908" y="669325"/>
                    </a:lnTo>
                    <a:cubicBezTo>
                      <a:pt x="656967" y="669325"/>
                      <a:pt x="659055" y="668987"/>
                      <a:pt x="661086" y="669325"/>
                    </a:cubicBezTo>
                    <a:cubicBezTo>
                      <a:pt x="666773" y="670273"/>
                      <a:pt x="668697" y="672339"/>
                      <a:pt x="673443" y="675503"/>
                    </a:cubicBezTo>
                    <a:lnTo>
                      <a:pt x="691978" y="687860"/>
                    </a:lnTo>
                    <a:cubicBezTo>
                      <a:pt x="697005" y="689535"/>
                      <a:pt x="700342" y="690045"/>
                      <a:pt x="704335" y="694038"/>
                    </a:cubicBezTo>
                    <a:cubicBezTo>
                      <a:pt x="706085" y="695788"/>
                      <a:pt x="707081" y="698157"/>
                      <a:pt x="708454" y="700216"/>
                    </a:cubicBezTo>
                    <a:cubicBezTo>
                      <a:pt x="719479" y="707566"/>
                      <a:pt x="712882" y="702585"/>
                      <a:pt x="726989" y="716692"/>
                    </a:cubicBezTo>
                    <a:cubicBezTo>
                      <a:pt x="734071" y="723774"/>
                      <a:pt x="737754" y="724400"/>
                      <a:pt x="745524" y="726989"/>
                    </a:cubicBezTo>
                    <a:cubicBezTo>
                      <a:pt x="747584" y="726303"/>
                      <a:pt x="734685" y="720568"/>
                      <a:pt x="736955" y="715098"/>
                    </a:cubicBezTo>
                    <a:cubicBezTo>
                      <a:pt x="739225" y="709628"/>
                      <a:pt x="749012" y="696364"/>
                      <a:pt x="759143" y="694172"/>
                    </a:cubicBezTo>
                    <a:cubicBezTo>
                      <a:pt x="769274" y="691980"/>
                      <a:pt x="792116" y="696818"/>
                      <a:pt x="797741" y="701944"/>
                    </a:cubicBezTo>
                    <a:cubicBezTo>
                      <a:pt x="803366" y="707070"/>
                      <a:pt x="791298" y="717335"/>
                      <a:pt x="792892" y="724930"/>
                    </a:cubicBezTo>
                    <a:cubicBezTo>
                      <a:pt x="794487" y="732526"/>
                      <a:pt x="803963" y="745844"/>
                      <a:pt x="807308" y="747517"/>
                    </a:cubicBezTo>
                    <a:cubicBezTo>
                      <a:pt x="820102" y="753915"/>
                      <a:pt x="810691" y="735260"/>
                      <a:pt x="812660" y="736659"/>
                    </a:cubicBezTo>
                    <a:lnTo>
                      <a:pt x="819665" y="748780"/>
                    </a:lnTo>
                    <a:cubicBezTo>
                      <a:pt x="819665" y="748780"/>
                      <a:pt x="828113" y="771257"/>
                      <a:pt x="832022" y="775022"/>
                    </a:cubicBezTo>
                    <a:cubicBezTo>
                      <a:pt x="835931" y="778787"/>
                      <a:pt x="841058" y="774568"/>
                      <a:pt x="843117" y="771368"/>
                    </a:cubicBezTo>
                    <a:cubicBezTo>
                      <a:pt x="845176" y="768168"/>
                      <a:pt x="843138" y="756353"/>
                      <a:pt x="844378" y="755822"/>
                    </a:cubicBezTo>
                    <a:cubicBezTo>
                      <a:pt x="845618" y="755291"/>
                      <a:pt x="848882" y="763154"/>
                      <a:pt x="850557" y="768179"/>
                    </a:cubicBezTo>
                    <a:cubicBezTo>
                      <a:pt x="854582" y="780252"/>
                      <a:pt x="854793" y="779184"/>
                      <a:pt x="856735" y="790833"/>
                    </a:cubicBezTo>
                    <a:cubicBezTo>
                      <a:pt x="859101" y="805029"/>
                      <a:pt x="858015" y="802855"/>
                      <a:pt x="858989" y="805876"/>
                    </a:cubicBezTo>
                    <a:lnTo>
                      <a:pt x="860854" y="811427"/>
                    </a:lnTo>
                    <a:cubicBezTo>
                      <a:pt x="860854" y="811427"/>
                      <a:pt x="866688" y="819457"/>
                      <a:pt x="869092" y="823784"/>
                    </a:cubicBezTo>
                    <a:cubicBezTo>
                      <a:pt x="870146" y="825682"/>
                      <a:pt x="870465" y="827903"/>
                      <a:pt x="871151" y="829962"/>
                    </a:cubicBezTo>
                    <a:lnTo>
                      <a:pt x="877330" y="834081"/>
                    </a:lnTo>
                    <a:cubicBezTo>
                      <a:pt x="879136" y="835285"/>
                      <a:pt x="881449" y="835454"/>
                      <a:pt x="883508" y="836141"/>
                    </a:cubicBezTo>
                    <a:lnTo>
                      <a:pt x="895865" y="840260"/>
                    </a:lnTo>
                    <a:cubicBezTo>
                      <a:pt x="899984" y="841633"/>
                      <a:pt x="888535" y="849074"/>
                      <a:pt x="891015" y="854211"/>
                    </a:cubicBezTo>
                    <a:cubicBezTo>
                      <a:pt x="893495" y="859348"/>
                      <a:pt x="906627" y="866280"/>
                      <a:pt x="910746" y="871085"/>
                    </a:cubicBezTo>
                    <a:lnTo>
                      <a:pt x="921841" y="906494"/>
                    </a:lnTo>
                    <a:lnTo>
                      <a:pt x="910281" y="912341"/>
                    </a:lnTo>
                    <a:lnTo>
                      <a:pt x="891746" y="895865"/>
                    </a:lnTo>
                    <a:lnTo>
                      <a:pt x="869092" y="862914"/>
                    </a:lnTo>
                    <a:lnTo>
                      <a:pt x="860854" y="840260"/>
                    </a:lnTo>
                    <a:lnTo>
                      <a:pt x="829962" y="807308"/>
                    </a:lnTo>
                    <a:lnTo>
                      <a:pt x="801130" y="778476"/>
                    </a:lnTo>
                    <a:lnTo>
                      <a:pt x="780535" y="770238"/>
                    </a:lnTo>
                    <a:lnTo>
                      <a:pt x="749643" y="759941"/>
                    </a:lnTo>
                    <a:lnTo>
                      <a:pt x="706395" y="739346"/>
                    </a:lnTo>
                    <a:lnTo>
                      <a:pt x="671384" y="710514"/>
                    </a:lnTo>
                    <a:lnTo>
                      <a:pt x="654908" y="704335"/>
                    </a:lnTo>
                    <a:lnTo>
                      <a:pt x="632254" y="685800"/>
                    </a:lnTo>
                    <a:lnTo>
                      <a:pt x="603421" y="673186"/>
                    </a:lnTo>
                    <a:lnTo>
                      <a:pt x="568411" y="677562"/>
                    </a:lnTo>
                    <a:lnTo>
                      <a:pt x="541638" y="659027"/>
                    </a:lnTo>
                    <a:lnTo>
                      <a:pt x="516924" y="644611"/>
                    </a:lnTo>
                    <a:lnTo>
                      <a:pt x="496330" y="640492"/>
                    </a:lnTo>
                    <a:lnTo>
                      <a:pt x="469623" y="644611"/>
                    </a:lnTo>
                    <a:lnTo>
                      <a:pt x="477795" y="675503"/>
                    </a:lnTo>
                    <a:lnTo>
                      <a:pt x="467497" y="687860"/>
                    </a:lnTo>
                    <a:lnTo>
                      <a:pt x="442784" y="698157"/>
                    </a:lnTo>
                    <a:lnTo>
                      <a:pt x="424249" y="708454"/>
                    </a:lnTo>
                    <a:lnTo>
                      <a:pt x="405713" y="720811"/>
                    </a:lnTo>
                    <a:lnTo>
                      <a:pt x="387178" y="722871"/>
                    </a:lnTo>
                    <a:lnTo>
                      <a:pt x="389238" y="702276"/>
                    </a:lnTo>
                    <a:lnTo>
                      <a:pt x="426176" y="659027"/>
                    </a:lnTo>
                    <a:lnTo>
                      <a:pt x="440724" y="605481"/>
                    </a:lnTo>
                    <a:lnTo>
                      <a:pt x="411892" y="624016"/>
                    </a:lnTo>
                    <a:lnTo>
                      <a:pt x="391297" y="650789"/>
                    </a:lnTo>
                    <a:lnTo>
                      <a:pt x="352168" y="700216"/>
                    </a:lnTo>
                    <a:lnTo>
                      <a:pt x="345989" y="733168"/>
                    </a:lnTo>
                    <a:lnTo>
                      <a:pt x="333632" y="762000"/>
                    </a:lnTo>
                    <a:lnTo>
                      <a:pt x="317157" y="784654"/>
                    </a:lnTo>
                    <a:lnTo>
                      <a:pt x="285866" y="801530"/>
                    </a:lnTo>
                    <a:lnTo>
                      <a:pt x="247600" y="823385"/>
                    </a:lnTo>
                    <a:lnTo>
                      <a:pt x="235575" y="841123"/>
                    </a:lnTo>
                    <a:lnTo>
                      <a:pt x="217506" y="848166"/>
                    </a:lnTo>
                    <a:lnTo>
                      <a:pt x="196911" y="868759"/>
                    </a:lnTo>
                    <a:lnTo>
                      <a:pt x="167613" y="877065"/>
                    </a:lnTo>
                    <a:lnTo>
                      <a:pt x="134330" y="895068"/>
                    </a:lnTo>
                    <a:lnTo>
                      <a:pt x="102973" y="916924"/>
                    </a:lnTo>
                    <a:lnTo>
                      <a:pt x="65903" y="932935"/>
                    </a:lnTo>
                    <a:lnTo>
                      <a:pt x="76200" y="924698"/>
                    </a:lnTo>
                    <a:lnTo>
                      <a:pt x="100913" y="906162"/>
                    </a:lnTo>
                    <a:lnTo>
                      <a:pt x="127686" y="881449"/>
                    </a:lnTo>
                    <a:lnTo>
                      <a:pt x="152400" y="869092"/>
                    </a:lnTo>
                    <a:lnTo>
                      <a:pt x="181232" y="856735"/>
                    </a:lnTo>
                    <a:cubicBezTo>
                      <a:pt x="181919" y="855362"/>
                      <a:pt x="182722" y="854041"/>
                      <a:pt x="183292" y="852616"/>
                    </a:cubicBezTo>
                    <a:cubicBezTo>
                      <a:pt x="184098" y="850601"/>
                      <a:pt x="184380" y="848380"/>
                      <a:pt x="185351" y="846438"/>
                    </a:cubicBezTo>
                    <a:cubicBezTo>
                      <a:pt x="191341" y="834458"/>
                      <a:pt x="188909" y="842236"/>
                      <a:pt x="189503" y="840319"/>
                    </a:cubicBezTo>
                    <a:lnTo>
                      <a:pt x="191530" y="834081"/>
                    </a:lnTo>
                    <a:cubicBezTo>
                      <a:pt x="191530" y="834081"/>
                      <a:pt x="199919" y="831725"/>
                      <a:pt x="203886" y="829962"/>
                    </a:cubicBezTo>
                    <a:cubicBezTo>
                      <a:pt x="206148" y="828957"/>
                      <a:pt x="207916" y="827071"/>
                      <a:pt x="210065" y="825843"/>
                    </a:cubicBezTo>
                    <a:cubicBezTo>
                      <a:pt x="225272" y="817154"/>
                      <a:pt x="213587" y="825408"/>
                      <a:pt x="219412" y="821064"/>
                    </a:cubicBezTo>
                    <a:lnTo>
                      <a:pt x="232719" y="811427"/>
                    </a:lnTo>
                    <a:lnTo>
                      <a:pt x="247135" y="797011"/>
                    </a:lnTo>
                    <a:cubicBezTo>
                      <a:pt x="252051" y="792097"/>
                      <a:pt x="251944" y="792474"/>
                      <a:pt x="257432" y="782595"/>
                    </a:cubicBezTo>
                    <a:cubicBezTo>
                      <a:pt x="258486" y="780697"/>
                      <a:pt x="259492" y="778587"/>
                      <a:pt x="259492" y="776416"/>
                    </a:cubicBezTo>
                    <a:cubicBezTo>
                      <a:pt x="259492" y="774245"/>
                      <a:pt x="257762" y="772384"/>
                      <a:pt x="257432" y="770238"/>
                    </a:cubicBezTo>
                    <a:cubicBezTo>
                      <a:pt x="256383" y="763419"/>
                      <a:pt x="256059" y="756508"/>
                      <a:pt x="255373" y="749643"/>
                    </a:cubicBezTo>
                    <a:lnTo>
                      <a:pt x="265670" y="733168"/>
                    </a:lnTo>
                    <a:lnTo>
                      <a:pt x="230659" y="739346"/>
                    </a:lnTo>
                    <a:lnTo>
                      <a:pt x="214184" y="757881"/>
                    </a:lnTo>
                    <a:lnTo>
                      <a:pt x="205946" y="733168"/>
                    </a:lnTo>
                    <a:lnTo>
                      <a:pt x="199768" y="757881"/>
                    </a:lnTo>
                    <a:lnTo>
                      <a:pt x="195649" y="735227"/>
                    </a:lnTo>
                    <a:lnTo>
                      <a:pt x="181232" y="735227"/>
                    </a:lnTo>
                    <a:lnTo>
                      <a:pt x="162697" y="753762"/>
                    </a:lnTo>
                    <a:lnTo>
                      <a:pt x="142103" y="722871"/>
                    </a:lnTo>
                    <a:lnTo>
                      <a:pt x="144162" y="687860"/>
                    </a:lnTo>
                    <a:lnTo>
                      <a:pt x="113270" y="700216"/>
                    </a:lnTo>
                    <a:lnTo>
                      <a:pt x="96795" y="685800"/>
                    </a:lnTo>
                    <a:lnTo>
                      <a:pt x="86497" y="673443"/>
                    </a:lnTo>
                    <a:lnTo>
                      <a:pt x="67962" y="663146"/>
                    </a:lnTo>
                    <a:lnTo>
                      <a:pt x="65903" y="638433"/>
                    </a:lnTo>
                    <a:lnTo>
                      <a:pt x="41189" y="621957"/>
                    </a:lnTo>
                    <a:lnTo>
                      <a:pt x="55605" y="591065"/>
                    </a:lnTo>
                    <a:lnTo>
                      <a:pt x="67962" y="545757"/>
                    </a:lnTo>
                    <a:lnTo>
                      <a:pt x="86497" y="529281"/>
                    </a:lnTo>
                    <a:lnTo>
                      <a:pt x="111211" y="531341"/>
                    </a:lnTo>
                    <a:lnTo>
                      <a:pt x="129746" y="514865"/>
                    </a:lnTo>
                    <a:lnTo>
                      <a:pt x="148281" y="510746"/>
                    </a:lnTo>
                    <a:lnTo>
                      <a:pt x="164757" y="486033"/>
                    </a:lnTo>
                    <a:lnTo>
                      <a:pt x="164757" y="457200"/>
                    </a:lnTo>
                    <a:lnTo>
                      <a:pt x="168876" y="430427"/>
                    </a:lnTo>
                    <a:lnTo>
                      <a:pt x="137984" y="434546"/>
                    </a:lnTo>
                    <a:lnTo>
                      <a:pt x="121508" y="455141"/>
                    </a:lnTo>
                    <a:lnTo>
                      <a:pt x="98854" y="444843"/>
                    </a:lnTo>
                    <a:lnTo>
                      <a:pt x="78259" y="451022"/>
                    </a:lnTo>
                    <a:lnTo>
                      <a:pt x="41189" y="436606"/>
                    </a:lnTo>
                    <a:lnTo>
                      <a:pt x="10297" y="422189"/>
                    </a:lnTo>
                    <a:lnTo>
                      <a:pt x="0" y="381000"/>
                    </a:lnTo>
                    <a:lnTo>
                      <a:pt x="20595" y="368643"/>
                    </a:lnTo>
                    <a:lnTo>
                      <a:pt x="39130" y="368643"/>
                    </a:lnTo>
                    <a:lnTo>
                      <a:pt x="61318" y="373094"/>
                    </a:lnTo>
                    <a:lnTo>
                      <a:pt x="44976" y="345591"/>
                    </a:lnTo>
                    <a:cubicBezTo>
                      <a:pt x="53437" y="337130"/>
                      <a:pt x="62106" y="344798"/>
                      <a:pt x="80319" y="335692"/>
                    </a:cubicBezTo>
                    <a:lnTo>
                      <a:pt x="96795" y="343930"/>
                    </a:lnTo>
                    <a:lnTo>
                      <a:pt x="109151" y="356287"/>
                    </a:lnTo>
                    <a:lnTo>
                      <a:pt x="129746" y="370703"/>
                    </a:lnTo>
                    <a:lnTo>
                      <a:pt x="160638" y="352168"/>
                    </a:lnTo>
                    <a:lnTo>
                      <a:pt x="148281" y="352168"/>
                    </a:lnTo>
                    <a:lnTo>
                      <a:pt x="135924" y="315098"/>
                    </a:lnTo>
                    <a:lnTo>
                      <a:pt x="100913" y="271849"/>
                    </a:lnTo>
                    <a:cubicBezTo>
                      <a:pt x="92620" y="263554"/>
                      <a:pt x="98375" y="268858"/>
                      <a:pt x="82378" y="257433"/>
                    </a:cubicBezTo>
                    <a:lnTo>
                      <a:pt x="59724" y="243016"/>
                    </a:lnTo>
                    <a:lnTo>
                      <a:pt x="37070" y="224481"/>
                    </a:lnTo>
                    <a:lnTo>
                      <a:pt x="30892" y="218303"/>
                    </a:lnTo>
                    <a:cubicBezTo>
                      <a:pt x="26001" y="208523"/>
                      <a:pt x="29998" y="215183"/>
                      <a:pt x="14416" y="201827"/>
                    </a:cubicBezTo>
                    <a:lnTo>
                      <a:pt x="24713" y="164757"/>
                    </a:lnTo>
                    <a:lnTo>
                      <a:pt x="51486" y="170935"/>
                    </a:lnTo>
                    <a:lnTo>
                      <a:pt x="80319" y="170935"/>
                    </a:lnTo>
                    <a:lnTo>
                      <a:pt x="98854" y="162698"/>
                    </a:lnTo>
                    <a:lnTo>
                      <a:pt x="111211" y="158579"/>
                    </a:lnTo>
                    <a:cubicBezTo>
                      <a:pt x="111897" y="158579"/>
                      <a:pt x="112593" y="158692"/>
                      <a:pt x="113270" y="158579"/>
                    </a:cubicBezTo>
                    <a:cubicBezTo>
                      <a:pt x="128924" y="155969"/>
                      <a:pt x="122267" y="158341"/>
                      <a:pt x="133865" y="142103"/>
                    </a:cubicBezTo>
                    <a:lnTo>
                      <a:pt x="133865" y="133865"/>
                    </a:lnTo>
                    <a:cubicBezTo>
                      <a:pt x="133865" y="119411"/>
                      <a:pt x="134168" y="128356"/>
                      <a:pt x="131805" y="107092"/>
                    </a:cubicBezTo>
                    <a:lnTo>
                      <a:pt x="154459" y="74141"/>
                    </a:lnTo>
                    <a:lnTo>
                      <a:pt x="170935" y="61784"/>
                    </a:lnTo>
                    <a:lnTo>
                      <a:pt x="208005" y="45308"/>
                    </a:lnTo>
                    <a:lnTo>
                      <a:pt x="228600" y="39130"/>
                    </a:lnTo>
                    <a:lnTo>
                      <a:pt x="247135" y="28833"/>
                    </a:lnTo>
                    <a:lnTo>
                      <a:pt x="253313" y="22654"/>
                    </a:lnTo>
                    <a:lnTo>
                      <a:pt x="275968" y="8238"/>
                    </a:lnTo>
                    <a:lnTo>
                      <a:pt x="298622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96" name="Freeform 239">
              <a:extLst>
                <a:ext uri="{FF2B5EF4-FFF2-40B4-BE49-F238E27FC236}">
                  <a16:creationId xmlns:a16="http://schemas.microsoft.com/office/drawing/2014/main" id="{02A8747B-47A2-451D-828B-0A1D2B26640F}"/>
                </a:ext>
              </a:extLst>
            </p:cNvPr>
            <p:cNvSpPr/>
            <p:nvPr/>
          </p:nvSpPr>
          <p:spPr>
            <a:xfrm>
              <a:off x="3158647" y="3406677"/>
              <a:ext cx="43661" cy="23328"/>
            </a:xfrm>
            <a:custGeom>
              <a:avLst/>
              <a:gdLst>
                <a:gd name="connsiteX0" fmla="*/ 55490 w 55490"/>
                <a:gd name="connsiteY0" fmla="*/ 22028 h 29648"/>
                <a:gd name="connsiteX1" fmla="*/ 55490 w 55490"/>
                <a:gd name="connsiteY1" fmla="*/ 22028 h 29648"/>
                <a:gd name="connsiteX2" fmla="*/ 42155 w 55490"/>
                <a:gd name="connsiteY2" fmla="*/ 8693 h 29648"/>
                <a:gd name="connsiteX3" fmla="*/ 30725 w 55490"/>
                <a:gd name="connsiteY3" fmla="*/ 4883 h 29648"/>
                <a:gd name="connsiteX4" fmla="*/ 25010 w 55490"/>
                <a:gd name="connsiteY4" fmla="*/ 1073 h 29648"/>
                <a:gd name="connsiteX5" fmla="*/ 2150 w 55490"/>
                <a:gd name="connsiteY5" fmla="*/ 8693 h 29648"/>
                <a:gd name="connsiteX6" fmla="*/ 7865 w 55490"/>
                <a:gd name="connsiteY6" fmla="*/ 12503 h 29648"/>
                <a:gd name="connsiteX7" fmla="*/ 11675 w 55490"/>
                <a:gd name="connsiteY7" fmla="*/ 18218 h 29648"/>
                <a:gd name="connsiteX8" fmla="*/ 23105 w 55490"/>
                <a:gd name="connsiteY8" fmla="*/ 27743 h 29648"/>
                <a:gd name="connsiteX9" fmla="*/ 28820 w 55490"/>
                <a:gd name="connsiteY9" fmla="*/ 29648 h 29648"/>
                <a:gd name="connsiteX10" fmla="*/ 49775 w 55490"/>
                <a:gd name="connsiteY10" fmla="*/ 22028 h 29648"/>
                <a:gd name="connsiteX11" fmla="*/ 55490 w 55490"/>
                <a:gd name="connsiteY11" fmla="*/ 22028 h 2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490" h="29648">
                  <a:moveTo>
                    <a:pt x="55490" y="22028"/>
                  </a:moveTo>
                  <a:lnTo>
                    <a:pt x="55490" y="22028"/>
                  </a:lnTo>
                  <a:cubicBezTo>
                    <a:pt x="51045" y="17583"/>
                    <a:pt x="47323" y="12271"/>
                    <a:pt x="42155" y="8693"/>
                  </a:cubicBezTo>
                  <a:cubicBezTo>
                    <a:pt x="38853" y="6407"/>
                    <a:pt x="34067" y="7111"/>
                    <a:pt x="30725" y="4883"/>
                  </a:cubicBezTo>
                  <a:lnTo>
                    <a:pt x="25010" y="1073"/>
                  </a:lnTo>
                  <a:cubicBezTo>
                    <a:pt x="22839" y="1240"/>
                    <a:pt x="-8339" y="-4418"/>
                    <a:pt x="2150" y="8693"/>
                  </a:cubicBezTo>
                  <a:cubicBezTo>
                    <a:pt x="3580" y="10481"/>
                    <a:pt x="5960" y="11233"/>
                    <a:pt x="7865" y="12503"/>
                  </a:cubicBezTo>
                  <a:cubicBezTo>
                    <a:pt x="9135" y="14408"/>
                    <a:pt x="10209" y="16459"/>
                    <a:pt x="11675" y="18218"/>
                  </a:cubicBezTo>
                  <a:cubicBezTo>
                    <a:pt x="14684" y="21829"/>
                    <a:pt x="18824" y="25602"/>
                    <a:pt x="23105" y="27743"/>
                  </a:cubicBezTo>
                  <a:cubicBezTo>
                    <a:pt x="24901" y="28641"/>
                    <a:pt x="26915" y="29013"/>
                    <a:pt x="28820" y="29648"/>
                  </a:cubicBezTo>
                  <a:cubicBezTo>
                    <a:pt x="44779" y="28052"/>
                    <a:pt x="47453" y="33637"/>
                    <a:pt x="49775" y="22028"/>
                  </a:cubicBezTo>
                  <a:cubicBezTo>
                    <a:pt x="50024" y="20783"/>
                    <a:pt x="54538" y="22028"/>
                    <a:pt x="55490" y="2202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7" name="Freeform 240">
              <a:extLst>
                <a:ext uri="{FF2B5EF4-FFF2-40B4-BE49-F238E27FC236}">
                  <a16:creationId xmlns:a16="http://schemas.microsoft.com/office/drawing/2014/main" id="{699334E0-7243-4F06-953F-FA26917EA698}"/>
                </a:ext>
              </a:extLst>
            </p:cNvPr>
            <p:cNvSpPr/>
            <p:nvPr/>
          </p:nvSpPr>
          <p:spPr>
            <a:xfrm>
              <a:off x="3188234" y="3482912"/>
              <a:ext cx="25481" cy="46466"/>
            </a:xfrm>
            <a:custGeom>
              <a:avLst/>
              <a:gdLst>
                <a:gd name="connsiteX0" fmla="*/ 0 w 32385"/>
                <a:gd name="connsiteY0" fmla="*/ 40005 h 59055"/>
                <a:gd name="connsiteX1" fmla="*/ 0 w 32385"/>
                <a:gd name="connsiteY1" fmla="*/ 40005 h 59055"/>
                <a:gd name="connsiteX2" fmla="*/ 11430 w 32385"/>
                <a:gd name="connsiteY2" fmla="*/ 53340 h 59055"/>
                <a:gd name="connsiteX3" fmla="*/ 13335 w 32385"/>
                <a:gd name="connsiteY3" fmla="*/ 59055 h 59055"/>
                <a:gd name="connsiteX4" fmla="*/ 15240 w 32385"/>
                <a:gd name="connsiteY4" fmla="*/ 53340 h 59055"/>
                <a:gd name="connsiteX5" fmla="*/ 26670 w 32385"/>
                <a:gd name="connsiteY5" fmla="*/ 45720 h 59055"/>
                <a:gd name="connsiteX6" fmla="*/ 32385 w 32385"/>
                <a:gd name="connsiteY6" fmla="*/ 41910 h 59055"/>
                <a:gd name="connsiteX7" fmla="*/ 22860 w 32385"/>
                <a:gd name="connsiteY7" fmla="*/ 34290 h 59055"/>
                <a:gd name="connsiteX8" fmla="*/ 19050 w 32385"/>
                <a:gd name="connsiteY8" fmla="*/ 28575 h 59055"/>
                <a:gd name="connsiteX9" fmla="*/ 20955 w 32385"/>
                <a:gd name="connsiteY9" fmla="*/ 20955 h 59055"/>
                <a:gd name="connsiteX10" fmla="*/ 22860 w 32385"/>
                <a:gd name="connsiteY10" fmla="*/ 15240 h 59055"/>
                <a:gd name="connsiteX11" fmla="*/ 20955 w 32385"/>
                <a:gd name="connsiteY11" fmla="*/ 0 h 59055"/>
                <a:gd name="connsiteX12" fmla="*/ 17145 w 32385"/>
                <a:gd name="connsiteY12" fmla="*/ 11430 h 59055"/>
                <a:gd name="connsiteX13" fmla="*/ 13335 w 32385"/>
                <a:gd name="connsiteY13" fmla="*/ 17145 h 59055"/>
                <a:gd name="connsiteX14" fmla="*/ 9525 w 32385"/>
                <a:gd name="connsiteY14" fmla="*/ 28575 h 59055"/>
                <a:gd name="connsiteX15" fmla="*/ 0 w 32385"/>
                <a:gd name="connsiteY15" fmla="*/ 4000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385" h="59055">
                  <a:moveTo>
                    <a:pt x="0" y="40005"/>
                  </a:moveTo>
                  <a:lnTo>
                    <a:pt x="0" y="40005"/>
                  </a:lnTo>
                  <a:cubicBezTo>
                    <a:pt x="3810" y="44450"/>
                    <a:pt x="8073" y="48544"/>
                    <a:pt x="11430" y="53340"/>
                  </a:cubicBezTo>
                  <a:cubicBezTo>
                    <a:pt x="12582" y="54985"/>
                    <a:pt x="11327" y="59055"/>
                    <a:pt x="13335" y="59055"/>
                  </a:cubicBezTo>
                  <a:cubicBezTo>
                    <a:pt x="15343" y="59055"/>
                    <a:pt x="13820" y="54760"/>
                    <a:pt x="15240" y="53340"/>
                  </a:cubicBezTo>
                  <a:cubicBezTo>
                    <a:pt x="18478" y="50102"/>
                    <a:pt x="22860" y="48260"/>
                    <a:pt x="26670" y="45720"/>
                  </a:cubicBezTo>
                  <a:lnTo>
                    <a:pt x="32385" y="41910"/>
                  </a:lnTo>
                  <a:cubicBezTo>
                    <a:pt x="28342" y="29780"/>
                    <a:pt x="34137" y="41808"/>
                    <a:pt x="22860" y="34290"/>
                  </a:cubicBezTo>
                  <a:cubicBezTo>
                    <a:pt x="20955" y="33020"/>
                    <a:pt x="20320" y="30480"/>
                    <a:pt x="19050" y="28575"/>
                  </a:cubicBezTo>
                  <a:cubicBezTo>
                    <a:pt x="19685" y="26035"/>
                    <a:pt x="20236" y="23472"/>
                    <a:pt x="20955" y="20955"/>
                  </a:cubicBezTo>
                  <a:cubicBezTo>
                    <a:pt x="21507" y="19024"/>
                    <a:pt x="22860" y="17248"/>
                    <a:pt x="22860" y="15240"/>
                  </a:cubicBezTo>
                  <a:cubicBezTo>
                    <a:pt x="22860" y="10120"/>
                    <a:pt x="21590" y="5080"/>
                    <a:pt x="20955" y="0"/>
                  </a:cubicBezTo>
                  <a:cubicBezTo>
                    <a:pt x="19685" y="3810"/>
                    <a:pt x="19373" y="8088"/>
                    <a:pt x="17145" y="11430"/>
                  </a:cubicBezTo>
                  <a:cubicBezTo>
                    <a:pt x="15875" y="13335"/>
                    <a:pt x="14265" y="15053"/>
                    <a:pt x="13335" y="17145"/>
                  </a:cubicBezTo>
                  <a:cubicBezTo>
                    <a:pt x="11704" y="20815"/>
                    <a:pt x="11753" y="25233"/>
                    <a:pt x="9525" y="28575"/>
                  </a:cubicBezTo>
                  <a:cubicBezTo>
                    <a:pt x="1553" y="40533"/>
                    <a:pt x="1588" y="38100"/>
                    <a:pt x="0" y="4000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8" name="Freeform 241">
              <a:extLst>
                <a:ext uri="{FF2B5EF4-FFF2-40B4-BE49-F238E27FC236}">
                  <a16:creationId xmlns:a16="http://schemas.microsoft.com/office/drawing/2014/main" id="{4895E13A-CF27-4129-B983-E2B69C223A0F}"/>
                </a:ext>
              </a:extLst>
            </p:cNvPr>
            <p:cNvSpPr/>
            <p:nvPr/>
          </p:nvSpPr>
          <p:spPr>
            <a:xfrm>
              <a:off x="2813243" y="3294405"/>
              <a:ext cx="18142" cy="15046"/>
            </a:xfrm>
            <a:custGeom>
              <a:avLst/>
              <a:gdLst>
                <a:gd name="connsiteX0" fmla="*/ 5715 w 23057"/>
                <a:gd name="connsiteY0" fmla="*/ 5715 h 19123"/>
                <a:gd name="connsiteX1" fmla="*/ 0 w 23057"/>
                <a:gd name="connsiteY1" fmla="*/ 15240 h 19123"/>
                <a:gd name="connsiteX2" fmla="*/ 5715 w 23057"/>
                <a:gd name="connsiteY2" fmla="*/ 19050 h 19123"/>
                <a:gd name="connsiteX3" fmla="*/ 19050 w 23057"/>
                <a:gd name="connsiteY3" fmla="*/ 17145 h 19123"/>
                <a:gd name="connsiteX4" fmla="*/ 17145 w 23057"/>
                <a:gd name="connsiteY4" fmla="*/ 1905 h 19123"/>
                <a:gd name="connsiteX5" fmla="*/ 9525 w 23057"/>
                <a:gd name="connsiteY5" fmla="*/ 0 h 19123"/>
                <a:gd name="connsiteX6" fmla="*/ 1905 w 23057"/>
                <a:gd name="connsiteY6" fmla="*/ 7620 h 19123"/>
                <a:gd name="connsiteX7" fmla="*/ 5715 w 23057"/>
                <a:gd name="connsiteY7" fmla="*/ 5715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57" h="19123">
                  <a:moveTo>
                    <a:pt x="5715" y="5715"/>
                  </a:moveTo>
                  <a:cubicBezTo>
                    <a:pt x="5398" y="6985"/>
                    <a:pt x="0" y="11537"/>
                    <a:pt x="0" y="15240"/>
                  </a:cubicBezTo>
                  <a:cubicBezTo>
                    <a:pt x="0" y="17530"/>
                    <a:pt x="3437" y="18822"/>
                    <a:pt x="5715" y="19050"/>
                  </a:cubicBezTo>
                  <a:cubicBezTo>
                    <a:pt x="10183" y="19497"/>
                    <a:pt x="14605" y="17780"/>
                    <a:pt x="19050" y="17145"/>
                  </a:cubicBezTo>
                  <a:cubicBezTo>
                    <a:pt x="22481" y="6853"/>
                    <a:pt x="26831" y="6056"/>
                    <a:pt x="17145" y="1905"/>
                  </a:cubicBezTo>
                  <a:cubicBezTo>
                    <a:pt x="14739" y="874"/>
                    <a:pt x="12065" y="635"/>
                    <a:pt x="9525" y="0"/>
                  </a:cubicBezTo>
                  <a:cubicBezTo>
                    <a:pt x="2598" y="2309"/>
                    <a:pt x="3752" y="231"/>
                    <a:pt x="1905" y="7620"/>
                  </a:cubicBezTo>
                  <a:cubicBezTo>
                    <a:pt x="1751" y="8236"/>
                    <a:pt x="6032" y="4445"/>
                    <a:pt x="5715" y="571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99" name="Group 242">
              <a:extLst>
                <a:ext uri="{FF2B5EF4-FFF2-40B4-BE49-F238E27FC236}">
                  <a16:creationId xmlns:a16="http://schemas.microsoft.com/office/drawing/2014/main" id="{4ED3E94B-7608-4984-9711-77D271FE432C}"/>
                </a:ext>
              </a:extLst>
            </p:cNvPr>
            <p:cNvGrpSpPr/>
            <p:nvPr/>
          </p:nvGrpSpPr>
          <p:grpSpPr>
            <a:xfrm>
              <a:off x="1686141" y="1609372"/>
              <a:ext cx="1656086" cy="2019942"/>
              <a:chOff x="901148" y="927465"/>
              <a:chExt cx="2104786" cy="2730135"/>
            </a:xfrm>
            <a:grpFill/>
          </p:grpSpPr>
          <p:sp>
            <p:nvSpPr>
              <p:cNvPr id="256" name="Freeform 299">
                <a:extLst>
                  <a:ext uri="{FF2B5EF4-FFF2-40B4-BE49-F238E27FC236}">
                    <a16:creationId xmlns:a16="http://schemas.microsoft.com/office/drawing/2014/main" id="{F8303159-ACAA-410A-A862-A687F5DF9648}"/>
                  </a:ext>
                </a:extLst>
              </p:cNvPr>
              <p:cNvSpPr/>
              <p:nvPr/>
            </p:nvSpPr>
            <p:spPr>
              <a:xfrm>
                <a:off x="2554013" y="177281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7" name="Freeform 300">
                <a:extLst>
                  <a:ext uri="{FF2B5EF4-FFF2-40B4-BE49-F238E27FC236}">
                    <a16:creationId xmlns:a16="http://schemas.microsoft.com/office/drawing/2014/main" id="{4202CEB6-F392-4126-8270-25B5CA5B900B}"/>
                  </a:ext>
                </a:extLst>
              </p:cNvPr>
              <p:cNvSpPr/>
              <p:nvPr/>
            </p:nvSpPr>
            <p:spPr>
              <a:xfrm rot="2000545">
                <a:off x="1919338" y="1743651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8" name="Freeform 301">
                <a:extLst>
                  <a:ext uri="{FF2B5EF4-FFF2-40B4-BE49-F238E27FC236}">
                    <a16:creationId xmlns:a16="http://schemas.microsoft.com/office/drawing/2014/main" id="{90969D4B-0A1D-4FE2-93DB-BCC1B0F64645}"/>
                  </a:ext>
                </a:extLst>
              </p:cNvPr>
              <p:cNvSpPr/>
              <p:nvPr/>
            </p:nvSpPr>
            <p:spPr>
              <a:xfrm>
                <a:off x="2116137" y="1708460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9" name="Freeform 302">
                <a:extLst>
                  <a:ext uri="{FF2B5EF4-FFF2-40B4-BE49-F238E27FC236}">
                    <a16:creationId xmlns:a16="http://schemas.microsoft.com/office/drawing/2014/main" id="{AED00A62-0051-424F-9498-D0409EF76073}"/>
                  </a:ext>
                </a:extLst>
              </p:cNvPr>
              <p:cNvSpPr/>
              <p:nvPr/>
            </p:nvSpPr>
            <p:spPr>
              <a:xfrm>
                <a:off x="1442659" y="191438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0" name="Freeform 303">
                <a:extLst>
                  <a:ext uri="{FF2B5EF4-FFF2-40B4-BE49-F238E27FC236}">
                    <a16:creationId xmlns:a16="http://schemas.microsoft.com/office/drawing/2014/main" id="{D5ACB975-0B5C-458C-8648-87D8BCA18178}"/>
                  </a:ext>
                </a:extLst>
              </p:cNvPr>
              <p:cNvSpPr/>
              <p:nvPr/>
            </p:nvSpPr>
            <p:spPr>
              <a:xfrm>
                <a:off x="2443779" y="276183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1" name="Freeform 304">
                <a:extLst>
                  <a:ext uri="{FF2B5EF4-FFF2-40B4-BE49-F238E27FC236}">
                    <a16:creationId xmlns:a16="http://schemas.microsoft.com/office/drawing/2014/main" id="{B2A72B32-F612-4E49-9922-0EB47CAD602A}"/>
                  </a:ext>
                </a:extLst>
              </p:cNvPr>
              <p:cNvSpPr/>
              <p:nvPr/>
            </p:nvSpPr>
            <p:spPr>
              <a:xfrm>
                <a:off x="2549068" y="2935396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2" name="Freeform 305">
                <a:extLst>
                  <a:ext uri="{FF2B5EF4-FFF2-40B4-BE49-F238E27FC236}">
                    <a16:creationId xmlns:a16="http://schemas.microsoft.com/office/drawing/2014/main" id="{F0636198-31CA-46CF-A966-93C5210E2330}"/>
                  </a:ext>
                </a:extLst>
              </p:cNvPr>
              <p:cNvSpPr/>
              <p:nvPr/>
            </p:nvSpPr>
            <p:spPr>
              <a:xfrm>
                <a:off x="1912901" y="1417532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3" name="Freeform 224">
                <a:extLst>
                  <a:ext uri="{FF2B5EF4-FFF2-40B4-BE49-F238E27FC236}">
                    <a16:creationId xmlns:a16="http://schemas.microsoft.com/office/drawing/2014/main" id="{35D59F40-F9C5-489B-BF96-59CF219947DD}"/>
                  </a:ext>
                </a:extLst>
              </p:cNvPr>
              <p:cNvSpPr>
                <a:spLocks/>
              </p:cNvSpPr>
              <p:nvPr/>
            </p:nvSpPr>
            <p:spPr bwMode="auto">
              <a:xfrm rot="1680000">
                <a:off x="1769112" y="1748689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4" name="Freeform 307">
                <a:extLst>
                  <a:ext uri="{FF2B5EF4-FFF2-40B4-BE49-F238E27FC236}">
                    <a16:creationId xmlns:a16="http://schemas.microsoft.com/office/drawing/2014/main" id="{50A4E154-8DDE-4364-9020-24616F48613D}"/>
                  </a:ext>
                </a:extLst>
              </p:cNvPr>
              <p:cNvSpPr/>
              <p:nvPr/>
            </p:nvSpPr>
            <p:spPr>
              <a:xfrm>
                <a:off x="901148" y="2232870"/>
                <a:ext cx="2064026" cy="1424730"/>
              </a:xfrm>
              <a:custGeom>
                <a:avLst/>
                <a:gdLst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45974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716156 w 2064026"/>
                  <a:gd name="connsiteY115" fmla="*/ 74224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3668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2782 w 2064026"/>
                  <a:gd name="connsiteY116" fmla="*/ 75549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09530 w 2064026"/>
                  <a:gd name="connsiteY114" fmla="*/ 67266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85676 w 2064026"/>
                  <a:gd name="connsiteY115" fmla="*/ 71176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6212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42661 w 2064026"/>
                  <a:gd name="connsiteY118" fmla="*/ 772060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55913 w 2064026"/>
                  <a:gd name="connsiteY119" fmla="*/ 778687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1706 w 2064026"/>
                  <a:gd name="connsiteY118" fmla="*/ 781585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27313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20687 w 2064026"/>
                  <a:gd name="connsiteY97" fmla="*/ 75549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27313 w 2064026"/>
                  <a:gd name="connsiteY98" fmla="*/ 74555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40565 w 2064026"/>
                  <a:gd name="connsiteY95" fmla="*/ 791939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2285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09869 w 2064026"/>
                  <a:gd name="connsiteY304" fmla="*/ 175713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79443 w 2064026"/>
                  <a:gd name="connsiteY12" fmla="*/ 172400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142461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98782 w 2064026"/>
                  <a:gd name="connsiteY252" fmla="*/ 96200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85530 w 2064026"/>
                  <a:gd name="connsiteY254" fmla="*/ 126017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172830 w 2064026"/>
                  <a:gd name="connsiteY254" fmla="*/ 104850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96200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68965 w 2064026"/>
                  <a:gd name="connsiteY255" fmla="*/ 172400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56265 w 2064026"/>
                  <a:gd name="connsiteY255" fmla="*/ 142766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32096 w 2064026"/>
                  <a:gd name="connsiteY254" fmla="*/ 113316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31504 w 2064026"/>
                  <a:gd name="connsiteY145" fmla="*/ 1129869 h 1424730"/>
                  <a:gd name="connsiteX146" fmla="*/ 1832113 w 2064026"/>
                  <a:gd name="connsiteY146" fmla="*/ 1119930 h 1424730"/>
                  <a:gd name="connsiteX147" fmla="*/ 1795669 w 2064026"/>
                  <a:gd name="connsiteY147" fmla="*/ 1123243 h 1424730"/>
                  <a:gd name="connsiteX148" fmla="*/ 1716946 w 2064026"/>
                  <a:gd name="connsiteY148" fmla="*/ 1182878 h 1424730"/>
                  <a:gd name="connsiteX149" fmla="*/ 1645005 w 2064026"/>
                  <a:gd name="connsiteY149" fmla="*/ 1261129 h 1424730"/>
                  <a:gd name="connsiteX150" fmla="*/ 1596569 w 2064026"/>
                  <a:gd name="connsiteY150" fmla="*/ 1317493 h 1424730"/>
                  <a:gd name="connsiteX151" fmla="*/ 1593662 w 2064026"/>
                  <a:gd name="connsiteY151" fmla="*/ 1317638 h 1424730"/>
                  <a:gd name="connsiteX152" fmla="*/ 1593697 w 2064026"/>
                  <a:gd name="connsiteY152" fmla="*/ 1319298 h 1424730"/>
                  <a:gd name="connsiteX153" fmla="*/ 1547191 w 2064026"/>
                  <a:gd name="connsiteY153" fmla="*/ 1348530 h 1424730"/>
                  <a:gd name="connsiteX154" fmla="*/ 1497495 w 2064026"/>
                  <a:gd name="connsiteY154" fmla="*/ 1361782 h 1424730"/>
                  <a:gd name="connsiteX155" fmla="*/ 1490869 w 2064026"/>
                  <a:gd name="connsiteY155" fmla="*/ 1384973 h 1424730"/>
                  <a:gd name="connsiteX156" fmla="*/ 1464365 w 2064026"/>
                  <a:gd name="connsiteY156" fmla="*/ 1398226 h 1424730"/>
                  <a:gd name="connsiteX157" fmla="*/ 1408043 w 2064026"/>
                  <a:gd name="connsiteY157" fmla="*/ 1424730 h 1424730"/>
                  <a:gd name="connsiteX158" fmla="*/ 1404730 w 2064026"/>
                  <a:gd name="connsiteY158" fmla="*/ 1404852 h 1424730"/>
                  <a:gd name="connsiteX159" fmla="*/ 1408481 w 2064026"/>
                  <a:gd name="connsiteY159" fmla="*/ 1404687 h 1424730"/>
                  <a:gd name="connsiteX160" fmla="*/ 1414669 w 2064026"/>
                  <a:gd name="connsiteY160" fmla="*/ 1398226 h 1424730"/>
                  <a:gd name="connsiteX161" fmla="*/ 1417982 w 2064026"/>
                  <a:gd name="connsiteY161" fmla="*/ 1381660 h 1424730"/>
                  <a:gd name="connsiteX162" fmla="*/ 1414669 w 2064026"/>
                  <a:gd name="connsiteY162" fmla="*/ 1371721 h 1424730"/>
                  <a:gd name="connsiteX163" fmla="*/ 1411356 w 2064026"/>
                  <a:gd name="connsiteY163" fmla="*/ 1341904 h 1424730"/>
                  <a:gd name="connsiteX164" fmla="*/ 1437861 w 2064026"/>
                  <a:gd name="connsiteY164" fmla="*/ 1318713 h 1424730"/>
                  <a:gd name="connsiteX165" fmla="*/ 1441174 w 2064026"/>
                  <a:gd name="connsiteY165" fmla="*/ 1295521 h 1424730"/>
                  <a:gd name="connsiteX166" fmla="*/ 1414669 w 2064026"/>
                  <a:gd name="connsiteY166" fmla="*/ 1265704 h 1424730"/>
                  <a:gd name="connsiteX167" fmla="*/ 1378226 w 2064026"/>
                  <a:gd name="connsiteY167" fmla="*/ 1262391 h 1424730"/>
                  <a:gd name="connsiteX168" fmla="*/ 1374293 w 2064026"/>
                  <a:gd name="connsiteY168" fmla="*/ 1258586 h 1424730"/>
                  <a:gd name="connsiteX169" fmla="*/ 1368287 w 2064026"/>
                  <a:gd name="connsiteY169" fmla="*/ 1252452 h 1424730"/>
                  <a:gd name="connsiteX170" fmla="*/ 1358941 w 2064026"/>
                  <a:gd name="connsiteY170" fmla="*/ 1248330 h 1424730"/>
                  <a:gd name="connsiteX171" fmla="*/ 1357896 w 2064026"/>
                  <a:gd name="connsiteY171" fmla="*/ 1248612 h 1424730"/>
                  <a:gd name="connsiteX172" fmla="*/ 1355035 w 2064026"/>
                  <a:gd name="connsiteY172" fmla="*/ 1239200 h 1424730"/>
                  <a:gd name="connsiteX173" fmla="*/ 1345095 w 2064026"/>
                  <a:gd name="connsiteY173" fmla="*/ 1235887 h 1424730"/>
                  <a:gd name="connsiteX174" fmla="*/ 1331843 w 2064026"/>
                  <a:gd name="connsiteY174" fmla="*/ 1219321 h 1424730"/>
                  <a:gd name="connsiteX175" fmla="*/ 1311965 w 2064026"/>
                  <a:gd name="connsiteY175" fmla="*/ 1189504 h 1424730"/>
                  <a:gd name="connsiteX176" fmla="*/ 1292087 w 2064026"/>
                  <a:gd name="connsiteY176" fmla="*/ 1172939 h 1424730"/>
                  <a:gd name="connsiteX177" fmla="*/ 1282148 w 2064026"/>
                  <a:gd name="connsiteY177" fmla="*/ 1169626 h 1424730"/>
                  <a:gd name="connsiteX178" fmla="*/ 1262269 w 2064026"/>
                  <a:gd name="connsiteY178" fmla="*/ 1166313 h 1424730"/>
                  <a:gd name="connsiteX179" fmla="*/ 1252330 w 2064026"/>
                  <a:gd name="connsiteY179" fmla="*/ 1169626 h 1424730"/>
                  <a:gd name="connsiteX180" fmla="*/ 1232452 w 2064026"/>
                  <a:gd name="connsiteY180" fmla="*/ 1176252 h 1424730"/>
                  <a:gd name="connsiteX181" fmla="*/ 1202635 w 2064026"/>
                  <a:gd name="connsiteY181" fmla="*/ 1182878 h 1424730"/>
                  <a:gd name="connsiteX182" fmla="*/ 1196009 w 2064026"/>
                  <a:gd name="connsiteY182" fmla="*/ 1182878 h 1424730"/>
                  <a:gd name="connsiteX183" fmla="*/ 1187992 w 2064026"/>
                  <a:gd name="connsiteY183" fmla="*/ 1182842 h 1424730"/>
                  <a:gd name="connsiteX184" fmla="*/ 1187949 w 2064026"/>
                  <a:gd name="connsiteY184" fmla="*/ 1181714 h 1424730"/>
                  <a:gd name="connsiteX185" fmla="*/ 1117927 w 2064026"/>
                  <a:gd name="connsiteY185" fmla="*/ 1175535 h 1424730"/>
                  <a:gd name="connsiteX186" fmla="*/ 1099392 w 2064026"/>
                  <a:gd name="connsiteY186" fmla="*/ 1148763 h 1424730"/>
                  <a:gd name="connsiteX187" fmla="*/ 1095273 w 2064026"/>
                  <a:gd name="connsiteY187" fmla="*/ 1171416 h 1424730"/>
                  <a:gd name="connsiteX188" fmla="*/ 438306 w 2064026"/>
                  <a:gd name="connsiteY188" fmla="*/ 1169357 h 1424730"/>
                  <a:gd name="connsiteX189" fmla="*/ 441532 w 2064026"/>
                  <a:gd name="connsiteY189" fmla="*/ 1177757 h 1424730"/>
                  <a:gd name="connsiteX190" fmla="*/ 434009 w 2064026"/>
                  <a:gd name="connsiteY190" fmla="*/ 1176252 h 1424730"/>
                  <a:gd name="connsiteX191" fmla="*/ 427382 w 2064026"/>
                  <a:gd name="connsiteY191" fmla="*/ 1169626 h 1424730"/>
                  <a:gd name="connsiteX192" fmla="*/ 417443 w 2064026"/>
                  <a:gd name="connsiteY192" fmla="*/ 1166313 h 1424730"/>
                  <a:gd name="connsiteX193" fmla="*/ 414130 w 2064026"/>
                  <a:gd name="connsiteY193" fmla="*/ 1156373 h 1424730"/>
                  <a:gd name="connsiteX194" fmla="*/ 400405 w 2064026"/>
                  <a:gd name="connsiteY194" fmla="*/ 1150780 h 1424730"/>
                  <a:gd name="connsiteX195" fmla="*/ 394252 w 2064026"/>
                  <a:gd name="connsiteY195" fmla="*/ 1143121 h 1424730"/>
                  <a:gd name="connsiteX196" fmla="*/ 385175 w 2064026"/>
                  <a:gd name="connsiteY196" fmla="*/ 1136396 h 1424730"/>
                  <a:gd name="connsiteX197" fmla="*/ 383685 w 2064026"/>
                  <a:gd name="connsiteY197" fmla="*/ 1135200 h 1424730"/>
                  <a:gd name="connsiteX198" fmla="*/ 381000 w 2064026"/>
                  <a:gd name="connsiteY198" fmla="*/ 1126556 h 1424730"/>
                  <a:gd name="connsiteX199" fmla="*/ 361122 w 2064026"/>
                  <a:gd name="connsiteY199" fmla="*/ 1119930 h 1424730"/>
                  <a:gd name="connsiteX200" fmla="*/ 351182 w 2064026"/>
                  <a:gd name="connsiteY200" fmla="*/ 1103365 h 1424730"/>
                  <a:gd name="connsiteX201" fmla="*/ 327991 w 2064026"/>
                  <a:gd name="connsiteY201" fmla="*/ 1100052 h 1424730"/>
                  <a:gd name="connsiteX202" fmla="*/ 311426 w 2064026"/>
                  <a:gd name="connsiteY202" fmla="*/ 1083487 h 1424730"/>
                  <a:gd name="connsiteX203" fmla="*/ 308113 w 2064026"/>
                  <a:gd name="connsiteY203" fmla="*/ 1073547 h 1424730"/>
                  <a:gd name="connsiteX204" fmla="*/ 298174 w 2064026"/>
                  <a:gd name="connsiteY204" fmla="*/ 1047043 h 1424730"/>
                  <a:gd name="connsiteX205" fmla="*/ 284922 w 2064026"/>
                  <a:gd name="connsiteY205" fmla="*/ 1030478 h 1424730"/>
                  <a:gd name="connsiteX206" fmla="*/ 284922 w 2064026"/>
                  <a:gd name="connsiteY206" fmla="*/ 1010600 h 1424730"/>
                  <a:gd name="connsiteX207" fmla="*/ 265043 w 2064026"/>
                  <a:gd name="connsiteY207" fmla="*/ 994034 h 1424730"/>
                  <a:gd name="connsiteX208" fmla="*/ 284922 w 2064026"/>
                  <a:gd name="connsiteY208" fmla="*/ 977469 h 1424730"/>
                  <a:gd name="connsiteX209" fmla="*/ 245165 w 2064026"/>
                  <a:gd name="connsiteY209" fmla="*/ 977469 h 1424730"/>
                  <a:gd name="connsiteX210" fmla="*/ 255104 w 2064026"/>
                  <a:gd name="connsiteY210" fmla="*/ 937713 h 1424730"/>
                  <a:gd name="connsiteX211" fmla="*/ 254462 w 2064026"/>
                  <a:gd name="connsiteY211" fmla="*/ 936521 h 1424730"/>
                  <a:gd name="connsiteX212" fmla="*/ 260652 w 2064026"/>
                  <a:gd name="connsiteY212" fmla="*/ 942023 h 1424730"/>
                  <a:gd name="connsiteX213" fmla="*/ 272212 w 2064026"/>
                  <a:gd name="connsiteY213" fmla="*/ 936176 h 1424730"/>
                  <a:gd name="connsiteX214" fmla="*/ 261117 w 2064026"/>
                  <a:gd name="connsiteY214" fmla="*/ 900767 h 1424730"/>
                  <a:gd name="connsiteX215" fmla="*/ 241386 w 2064026"/>
                  <a:gd name="connsiteY215" fmla="*/ 883893 h 1424730"/>
                  <a:gd name="connsiteX216" fmla="*/ 246236 w 2064026"/>
                  <a:gd name="connsiteY216" fmla="*/ 869942 h 1424730"/>
                  <a:gd name="connsiteX217" fmla="*/ 233879 w 2064026"/>
                  <a:gd name="connsiteY217" fmla="*/ 865823 h 1424730"/>
                  <a:gd name="connsiteX218" fmla="*/ 227701 w 2064026"/>
                  <a:gd name="connsiteY218" fmla="*/ 863763 h 1424730"/>
                  <a:gd name="connsiteX219" fmla="*/ 221522 w 2064026"/>
                  <a:gd name="connsiteY219" fmla="*/ 859644 h 1424730"/>
                  <a:gd name="connsiteX220" fmla="*/ 219463 w 2064026"/>
                  <a:gd name="connsiteY220" fmla="*/ 853466 h 1424730"/>
                  <a:gd name="connsiteX221" fmla="*/ 211225 w 2064026"/>
                  <a:gd name="connsiteY221" fmla="*/ 841109 h 1424730"/>
                  <a:gd name="connsiteX222" fmla="*/ 209360 w 2064026"/>
                  <a:gd name="connsiteY222" fmla="*/ 835558 h 1424730"/>
                  <a:gd name="connsiteX223" fmla="*/ 208755 w 2064026"/>
                  <a:gd name="connsiteY223" fmla="*/ 832227 h 1424730"/>
                  <a:gd name="connsiteX224" fmla="*/ 207106 w 2064026"/>
                  <a:gd name="connsiteY224" fmla="*/ 820515 h 1424730"/>
                  <a:gd name="connsiteX225" fmla="*/ 200928 w 2064026"/>
                  <a:gd name="connsiteY225" fmla="*/ 797861 h 1424730"/>
                  <a:gd name="connsiteX226" fmla="*/ 194749 w 2064026"/>
                  <a:gd name="connsiteY226" fmla="*/ 785504 h 1424730"/>
                  <a:gd name="connsiteX227" fmla="*/ 193488 w 2064026"/>
                  <a:gd name="connsiteY227" fmla="*/ 801050 h 1424730"/>
                  <a:gd name="connsiteX228" fmla="*/ 182393 w 2064026"/>
                  <a:gd name="connsiteY228" fmla="*/ 804704 h 1424730"/>
                  <a:gd name="connsiteX229" fmla="*/ 170036 w 2064026"/>
                  <a:gd name="connsiteY229" fmla="*/ 778462 h 1424730"/>
                  <a:gd name="connsiteX230" fmla="*/ 163031 w 2064026"/>
                  <a:gd name="connsiteY230" fmla="*/ 766341 h 1424730"/>
                  <a:gd name="connsiteX231" fmla="*/ 163636 w 2064026"/>
                  <a:gd name="connsiteY231" fmla="*/ 778005 h 1424730"/>
                  <a:gd name="connsiteX232" fmla="*/ 157679 w 2064026"/>
                  <a:gd name="connsiteY232" fmla="*/ 777199 h 1424730"/>
                  <a:gd name="connsiteX233" fmla="*/ 143263 w 2064026"/>
                  <a:gd name="connsiteY233" fmla="*/ 754612 h 1424730"/>
                  <a:gd name="connsiteX234" fmla="*/ 148112 w 2064026"/>
                  <a:gd name="connsiteY234" fmla="*/ 731626 h 1424730"/>
                  <a:gd name="connsiteX235" fmla="*/ 109514 w 2064026"/>
                  <a:gd name="connsiteY235" fmla="*/ 723854 h 1424730"/>
                  <a:gd name="connsiteX236" fmla="*/ 87326 w 2064026"/>
                  <a:gd name="connsiteY236" fmla="*/ 744780 h 1424730"/>
                  <a:gd name="connsiteX237" fmla="*/ 95895 w 2064026"/>
                  <a:gd name="connsiteY237" fmla="*/ 756671 h 1424730"/>
                  <a:gd name="connsiteX238" fmla="*/ 77360 w 2064026"/>
                  <a:gd name="connsiteY238" fmla="*/ 746374 h 1424730"/>
                  <a:gd name="connsiteX239" fmla="*/ 58825 w 2064026"/>
                  <a:gd name="connsiteY239" fmla="*/ 729898 h 1424730"/>
                  <a:gd name="connsiteX240" fmla="*/ 54706 w 2064026"/>
                  <a:gd name="connsiteY240" fmla="*/ 723720 h 1424730"/>
                  <a:gd name="connsiteX241" fmla="*/ 42349 w 2064026"/>
                  <a:gd name="connsiteY241" fmla="*/ 717542 h 1424730"/>
                  <a:gd name="connsiteX242" fmla="*/ 23814 w 2064026"/>
                  <a:gd name="connsiteY242" fmla="*/ 705185 h 1424730"/>
                  <a:gd name="connsiteX243" fmla="*/ 11457 w 2064026"/>
                  <a:gd name="connsiteY243" fmla="*/ 699007 h 1424730"/>
                  <a:gd name="connsiteX244" fmla="*/ 5279 w 2064026"/>
                  <a:gd name="connsiteY244" fmla="*/ 699007 h 1424730"/>
                  <a:gd name="connsiteX245" fmla="*/ 1160 w 2064026"/>
                  <a:gd name="connsiteY245" fmla="*/ 693515 h 1424730"/>
                  <a:gd name="connsiteX246" fmla="*/ 1160 w 2064026"/>
                  <a:gd name="connsiteY246" fmla="*/ 163547 h 1424730"/>
                  <a:gd name="connsiteX247" fmla="*/ 0 w 2064026"/>
                  <a:gd name="connsiteY247" fmla="*/ 163020 h 1424730"/>
                  <a:gd name="connsiteX248" fmla="*/ 0 w 2064026"/>
                  <a:gd name="connsiteY248" fmla="*/ 162460 h 1424730"/>
                  <a:gd name="connsiteX249" fmla="*/ 92765 w 2064026"/>
                  <a:gd name="connsiteY249" fmla="*/ 218782 h 1424730"/>
                  <a:gd name="connsiteX250" fmla="*/ 125895 w 2064026"/>
                  <a:gd name="connsiteY250" fmla="*/ 215469 h 1424730"/>
                  <a:gd name="connsiteX251" fmla="*/ 83195 w 2064026"/>
                  <a:gd name="connsiteY251" fmla="*/ 149208 h 1424730"/>
                  <a:gd name="connsiteX252" fmla="*/ 131049 w 2064026"/>
                  <a:gd name="connsiteY252" fmla="*/ 151233 h 1424730"/>
                  <a:gd name="connsiteX253" fmla="*/ 228600 w 2064026"/>
                  <a:gd name="connsiteY253" fmla="*/ 75033 h 1424730"/>
                  <a:gd name="connsiteX254" fmla="*/ 274429 w 2064026"/>
                  <a:gd name="connsiteY254" fmla="*/ 79450 h 1424730"/>
                  <a:gd name="connsiteX255" fmla="*/ 147798 w 2064026"/>
                  <a:gd name="connsiteY255" fmla="*/ 163932 h 1424730"/>
                  <a:gd name="connsiteX256" fmla="*/ 195469 w 2064026"/>
                  <a:gd name="connsiteY256" fmla="*/ 179026 h 1424730"/>
                  <a:gd name="connsiteX257" fmla="*/ 218661 w 2064026"/>
                  <a:gd name="connsiteY257" fmla="*/ 142582 h 1424730"/>
                  <a:gd name="connsiteX258" fmla="*/ 255104 w 2064026"/>
                  <a:gd name="connsiteY258" fmla="*/ 142582 h 1424730"/>
                  <a:gd name="connsiteX259" fmla="*/ 261730 w 2064026"/>
                  <a:gd name="connsiteY259" fmla="*/ 155834 h 1424730"/>
                  <a:gd name="connsiteX260" fmla="*/ 301487 w 2064026"/>
                  <a:gd name="connsiteY260" fmla="*/ 139269 h 1424730"/>
                  <a:gd name="connsiteX261" fmla="*/ 311426 w 2064026"/>
                  <a:gd name="connsiteY261" fmla="*/ 99513 h 1424730"/>
                  <a:gd name="connsiteX262" fmla="*/ 327991 w 2064026"/>
                  <a:gd name="connsiteY262" fmla="*/ 132643 h 1424730"/>
                  <a:gd name="connsiteX263" fmla="*/ 341243 w 2064026"/>
                  <a:gd name="connsiteY263" fmla="*/ 159147 h 1424730"/>
                  <a:gd name="connsiteX264" fmla="*/ 371061 w 2064026"/>
                  <a:gd name="connsiteY264" fmla="*/ 165773 h 1424730"/>
                  <a:gd name="connsiteX265" fmla="*/ 397565 w 2064026"/>
                  <a:gd name="connsiteY265" fmla="*/ 139269 h 1424730"/>
                  <a:gd name="connsiteX266" fmla="*/ 417443 w 2064026"/>
                  <a:gd name="connsiteY266" fmla="*/ 182339 h 1424730"/>
                  <a:gd name="connsiteX267" fmla="*/ 443948 w 2064026"/>
                  <a:gd name="connsiteY267" fmla="*/ 152521 h 1424730"/>
                  <a:gd name="connsiteX268" fmla="*/ 473765 w 2064026"/>
                  <a:gd name="connsiteY268" fmla="*/ 155834 h 1424730"/>
                  <a:gd name="connsiteX269" fmla="*/ 506895 w 2064026"/>
                  <a:gd name="connsiteY269" fmla="*/ 179026 h 1424730"/>
                  <a:gd name="connsiteX270" fmla="*/ 576469 w 2064026"/>
                  <a:gd name="connsiteY270" fmla="*/ 225408 h 1424730"/>
                  <a:gd name="connsiteX271" fmla="*/ 616226 w 2064026"/>
                  <a:gd name="connsiteY271" fmla="*/ 218782 h 1424730"/>
                  <a:gd name="connsiteX272" fmla="*/ 641902 w 2064026"/>
                  <a:gd name="connsiteY272" fmla="*/ 248600 h 1424730"/>
                  <a:gd name="connsiteX273" fmla="*/ 609600 w 2064026"/>
                  <a:gd name="connsiteY273" fmla="*/ 271791 h 1424730"/>
                  <a:gd name="connsiteX274" fmla="*/ 659295 w 2064026"/>
                  <a:gd name="connsiteY274" fmla="*/ 285043 h 1424730"/>
                  <a:gd name="connsiteX275" fmla="*/ 742122 w 2064026"/>
                  <a:gd name="connsiteY275" fmla="*/ 281730 h 1424730"/>
                  <a:gd name="connsiteX276" fmla="*/ 785191 w 2064026"/>
                  <a:gd name="connsiteY276" fmla="*/ 354617 h 1424730"/>
                  <a:gd name="connsiteX277" fmla="*/ 788504 w 2064026"/>
                  <a:gd name="connsiteY277" fmla="*/ 278417 h 1424730"/>
                  <a:gd name="connsiteX278" fmla="*/ 834887 w 2064026"/>
                  <a:gd name="connsiteY278" fmla="*/ 275104 h 1424730"/>
                  <a:gd name="connsiteX279" fmla="*/ 834887 w 2064026"/>
                  <a:gd name="connsiteY279" fmla="*/ 258539 h 1424730"/>
                  <a:gd name="connsiteX280" fmla="*/ 781878 w 2064026"/>
                  <a:gd name="connsiteY280" fmla="*/ 258539 h 1424730"/>
                  <a:gd name="connsiteX281" fmla="*/ 765313 w 2064026"/>
                  <a:gd name="connsiteY281" fmla="*/ 238660 h 1424730"/>
                  <a:gd name="connsiteX282" fmla="*/ 781878 w 2064026"/>
                  <a:gd name="connsiteY282" fmla="*/ 222095 h 1424730"/>
                  <a:gd name="connsiteX283" fmla="*/ 811695 w 2064026"/>
                  <a:gd name="connsiteY283" fmla="*/ 218782 h 1424730"/>
                  <a:gd name="connsiteX284" fmla="*/ 844826 w 2064026"/>
                  <a:gd name="connsiteY284" fmla="*/ 218782 h 1424730"/>
                  <a:gd name="connsiteX285" fmla="*/ 849746 w 2064026"/>
                  <a:gd name="connsiteY285" fmla="*/ 220037 h 1424730"/>
                  <a:gd name="connsiteX286" fmla="*/ 851452 w 2064026"/>
                  <a:gd name="connsiteY286" fmla="*/ 232034 h 1424730"/>
                  <a:gd name="connsiteX287" fmla="*/ 858630 w 2064026"/>
                  <a:gd name="connsiteY287" fmla="*/ 242900 h 1424730"/>
                  <a:gd name="connsiteX288" fmla="*/ 857535 w 2064026"/>
                  <a:gd name="connsiteY288" fmla="*/ 240355 h 1424730"/>
                  <a:gd name="connsiteX289" fmla="*/ 864704 w 2064026"/>
                  <a:gd name="connsiteY289" fmla="*/ 248600 h 1424730"/>
                  <a:gd name="connsiteX290" fmla="*/ 877956 w 2064026"/>
                  <a:gd name="connsiteY290" fmla="*/ 271791 h 1424730"/>
                  <a:gd name="connsiteX291" fmla="*/ 937591 w 2064026"/>
                  <a:gd name="connsiteY291" fmla="*/ 275104 h 1424730"/>
                  <a:gd name="connsiteX292" fmla="*/ 940904 w 2064026"/>
                  <a:gd name="connsiteY292" fmla="*/ 285043 h 1424730"/>
                  <a:gd name="connsiteX293" fmla="*/ 964095 w 2064026"/>
                  <a:gd name="connsiteY293" fmla="*/ 291669 h 1424730"/>
                  <a:gd name="connsiteX294" fmla="*/ 977348 w 2064026"/>
                  <a:gd name="connsiteY294" fmla="*/ 288356 h 1424730"/>
                  <a:gd name="connsiteX295" fmla="*/ 987287 w 2064026"/>
                  <a:gd name="connsiteY295" fmla="*/ 285043 h 1424730"/>
                  <a:gd name="connsiteX296" fmla="*/ 1017104 w 2064026"/>
                  <a:gd name="connsiteY296" fmla="*/ 281730 h 1424730"/>
                  <a:gd name="connsiteX297" fmla="*/ 1030356 w 2064026"/>
                  <a:gd name="connsiteY297" fmla="*/ 248600 h 1424730"/>
                  <a:gd name="connsiteX298" fmla="*/ 1050235 w 2064026"/>
                  <a:gd name="connsiteY298" fmla="*/ 248600 h 1424730"/>
                  <a:gd name="connsiteX299" fmla="*/ 1076739 w 2064026"/>
                  <a:gd name="connsiteY299" fmla="*/ 265165 h 1424730"/>
                  <a:gd name="connsiteX300" fmla="*/ 1089991 w 2064026"/>
                  <a:gd name="connsiteY300" fmla="*/ 338052 h 1424730"/>
                  <a:gd name="connsiteX301" fmla="*/ 1096617 w 2064026"/>
                  <a:gd name="connsiteY301" fmla="*/ 271791 h 1424730"/>
                  <a:gd name="connsiteX302" fmla="*/ 1123122 w 2064026"/>
                  <a:gd name="connsiteY302" fmla="*/ 271791 h 1424730"/>
                  <a:gd name="connsiteX303" fmla="*/ 1116495 w 2064026"/>
                  <a:gd name="connsiteY303" fmla="*/ 185652 h 1424730"/>
                  <a:gd name="connsiteX304" fmla="*/ 1131036 w 2064026"/>
                  <a:gd name="connsiteY304" fmla="*/ 171480 h 1424730"/>
                  <a:gd name="connsiteX305" fmla="*/ 1106556 w 2064026"/>
                  <a:gd name="connsiteY305" fmla="*/ 165773 h 1424730"/>
                  <a:gd name="connsiteX306" fmla="*/ 1099930 w 2064026"/>
                  <a:gd name="connsiteY306" fmla="*/ 155834 h 1424730"/>
                  <a:gd name="connsiteX307" fmla="*/ 1086678 w 2064026"/>
                  <a:gd name="connsiteY307" fmla="*/ 135956 h 1424730"/>
                  <a:gd name="connsiteX308" fmla="*/ 1080052 w 2064026"/>
                  <a:gd name="connsiteY308" fmla="*/ 122704 h 1424730"/>
                  <a:gd name="connsiteX309" fmla="*/ 1073426 w 2064026"/>
                  <a:gd name="connsiteY309" fmla="*/ 99513 h 1424730"/>
                  <a:gd name="connsiteX310" fmla="*/ 1083365 w 2064026"/>
                  <a:gd name="connsiteY310" fmla="*/ 66382 h 1424730"/>
                  <a:gd name="connsiteX311" fmla="*/ 1096617 w 2064026"/>
                  <a:gd name="connsiteY311" fmla="*/ 46504 h 1424730"/>
                  <a:gd name="connsiteX312" fmla="*/ 1099930 w 2064026"/>
                  <a:gd name="connsiteY312" fmla="*/ 10060 h 1424730"/>
                  <a:gd name="connsiteX313" fmla="*/ 1126435 w 2064026"/>
                  <a:gd name="connsiteY313" fmla="*/ 6747 h 1424730"/>
                  <a:gd name="connsiteX314" fmla="*/ 1146313 w 2064026"/>
                  <a:gd name="connsiteY31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32113 w 2064026"/>
                  <a:gd name="connsiteY147" fmla="*/ 1119930 h 1424730"/>
                  <a:gd name="connsiteX148" fmla="*/ 1795669 w 2064026"/>
                  <a:gd name="connsiteY148" fmla="*/ 1123243 h 1424730"/>
                  <a:gd name="connsiteX149" fmla="*/ 1716946 w 2064026"/>
                  <a:gd name="connsiteY149" fmla="*/ 1182878 h 1424730"/>
                  <a:gd name="connsiteX150" fmla="*/ 1645005 w 2064026"/>
                  <a:gd name="connsiteY150" fmla="*/ 1261129 h 1424730"/>
                  <a:gd name="connsiteX151" fmla="*/ 1596569 w 2064026"/>
                  <a:gd name="connsiteY151" fmla="*/ 1317493 h 1424730"/>
                  <a:gd name="connsiteX152" fmla="*/ 1593662 w 2064026"/>
                  <a:gd name="connsiteY152" fmla="*/ 1317638 h 1424730"/>
                  <a:gd name="connsiteX153" fmla="*/ 1593697 w 2064026"/>
                  <a:gd name="connsiteY153" fmla="*/ 1319298 h 1424730"/>
                  <a:gd name="connsiteX154" fmla="*/ 1547191 w 2064026"/>
                  <a:gd name="connsiteY154" fmla="*/ 1348530 h 1424730"/>
                  <a:gd name="connsiteX155" fmla="*/ 1497495 w 2064026"/>
                  <a:gd name="connsiteY155" fmla="*/ 1361782 h 1424730"/>
                  <a:gd name="connsiteX156" fmla="*/ 1490869 w 2064026"/>
                  <a:gd name="connsiteY156" fmla="*/ 1384973 h 1424730"/>
                  <a:gd name="connsiteX157" fmla="*/ 1464365 w 2064026"/>
                  <a:gd name="connsiteY157" fmla="*/ 1398226 h 1424730"/>
                  <a:gd name="connsiteX158" fmla="*/ 1408043 w 2064026"/>
                  <a:gd name="connsiteY158" fmla="*/ 1424730 h 1424730"/>
                  <a:gd name="connsiteX159" fmla="*/ 1404730 w 2064026"/>
                  <a:gd name="connsiteY159" fmla="*/ 1404852 h 1424730"/>
                  <a:gd name="connsiteX160" fmla="*/ 1408481 w 2064026"/>
                  <a:gd name="connsiteY160" fmla="*/ 1404687 h 1424730"/>
                  <a:gd name="connsiteX161" fmla="*/ 1414669 w 2064026"/>
                  <a:gd name="connsiteY161" fmla="*/ 1398226 h 1424730"/>
                  <a:gd name="connsiteX162" fmla="*/ 1417982 w 2064026"/>
                  <a:gd name="connsiteY162" fmla="*/ 1381660 h 1424730"/>
                  <a:gd name="connsiteX163" fmla="*/ 1414669 w 2064026"/>
                  <a:gd name="connsiteY163" fmla="*/ 1371721 h 1424730"/>
                  <a:gd name="connsiteX164" fmla="*/ 1411356 w 2064026"/>
                  <a:gd name="connsiteY164" fmla="*/ 1341904 h 1424730"/>
                  <a:gd name="connsiteX165" fmla="*/ 1437861 w 2064026"/>
                  <a:gd name="connsiteY165" fmla="*/ 1318713 h 1424730"/>
                  <a:gd name="connsiteX166" fmla="*/ 1441174 w 2064026"/>
                  <a:gd name="connsiteY166" fmla="*/ 1295521 h 1424730"/>
                  <a:gd name="connsiteX167" fmla="*/ 1414669 w 2064026"/>
                  <a:gd name="connsiteY167" fmla="*/ 1265704 h 1424730"/>
                  <a:gd name="connsiteX168" fmla="*/ 1378226 w 2064026"/>
                  <a:gd name="connsiteY168" fmla="*/ 1262391 h 1424730"/>
                  <a:gd name="connsiteX169" fmla="*/ 1374293 w 2064026"/>
                  <a:gd name="connsiteY169" fmla="*/ 1258586 h 1424730"/>
                  <a:gd name="connsiteX170" fmla="*/ 1368287 w 2064026"/>
                  <a:gd name="connsiteY170" fmla="*/ 1252452 h 1424730"/>
                  <a:gd name="connsiteX171" fmla="*/ 1358941 w 2064026"/>
                  <a:gd name="connsiteY171" fmla="*/ 1248330 h 1424730"/>
                  <a:gd name="connsiteX172" fmla="*/ 1357896 w 2064026"/>
                  <a:gd name="connsiteY172" fmla="*/ 1248612 h 1424730"/>
                  <a:gd name="connsiteX173" fmla="*/ 1355035 w 2064026"/>
                  <a:gd name="connsiteY173" fmla="*/ 1239200 h 1424730"/>
                  <a:gd name="connsiteX174" fmla="*/ 1345095 w 2064026"/>
                  <a:gd name="connsiteY174" fmla="*/ 1235887 h 1424730"/>
                  <a:gd name="connsiteX175" fmla="*/ 1331843 w 2064026"/>
                  <a:gd name="connsiteY175" fmla="*/ 1219321 h 1424730"/>
                  <a:gd name="connsiteX176" fmla="*/ 1311965 w 2064026"/>
                  <a:gd name="connsiteY176" fmla="*/ 1189504 h 1424730"/>
                  <a:gd name="connsiteX177" fmla="*/ 1292087 w 2064026"/>
                  <a:gd name="connsiteY177" fmla="*/ 1172939 h 1424730"/>
                  <a:gd name="connsiteX178" fmla="*/ 1282148 w 2064026"/>
                  <a:gd name="connsiteY178" fmla="*/ 1169626 h 1424730"/>
                  <a:gd name="connsiteX179" fmla="*/ 1262269 w 2064026"/>
                  <a:gd name="connsiteY179" fmla="*/ 1166313 h 1424730"/>
                  <a:gd name="connsiteX180" fmla="*/ 1252330 w 2064026"/>
                  <a:gd name="connsiteY180" fmla="*/ 1169626 h 1424730"/>
                  <a:gd name="connsiteX181" fmla="*/ 1232452 w 2064026"/>
                  <a:gd name="connsiteY181" fmla="*/ 1176252 h 1424730"/>
                  <a:gd name="connsiteX182" fmla="*/ 1202635 w 2064026"/>
                  <a:gd name="connsiteY182" fmla="*/ 1182878 h 1424730"/>
                  <a:gd name="connsiteX183" fmla="*/ 1196009 w 2064026"/>
                  <a:gd name="connsiteY183" fmla="*/ 1182878 h 1424730"/>
                  <a:gd name="connsiteX184" fmla="*/ 1187992 w 2064026"/>
                  <a:gd name="connsiteY184" fmla="*/ 1182842 h 1424730"/>
                  <a:gd name="connsiteX185" fmla="*/ 1187949 w 2064026"/>
                  <a:gd name="connsiteY185" fmla="*/ 1181714 h 1424730"/>
                  <a:gd name="connsiteX186" fmla="*/ 1117927 w 2064026"/>
                  <a:gd name="connsiteY186" fmla="*/ 1175535 h 1424730"/>
                  <a:gd name="connsiteX187" fmla="*/ 1099392 w 2064026"/>
                  <a:gd name="connsiteY187" fmla="*/ 1148763 h 1424730"/>
                  <a:gd name="connsiteX188" fmla="*/ 1095273 w 2064026"/>
                  <a:gd name="connsiteY188" fmla="*/ 1171416 h 1424730"/>
                  <a:gd name="connsiteX189" fmla="*/ 438306 w 2064026"/>
                  <a:gd name="connsiteY189" fmla="*/ 1169357 h 1424730"/>
                  <a:gd name="connsiteX190" fmla="*/ 441532 w 2064026"/>
                  <a:gd name="connsiteY190" fmla="*/ 1177757 h 1424730"/>
                  <a:gd name="connsiteX191" fmla="*/ 434009 w 2064026"/>
                  <a:gd name="connsiteY191" fmla="*/ 1176252 h 1424730"/>
                  <a:gd name="connsiteX192" fmla="*/ 427382 w 2064026"/>
                  <a:gd name="connsiteY192" fmla="*/ 1169626 h 1424730"/>
                  <a:gd name="connsiteX193" fmla="*/ 417443 w 2064026"/>
                  <a:gd name="connsiteY193" fmla="*/ 1166313 h 1424730"/>
                  <a:gd name="connsiteX194" fmla="*/ 414130 w 2064026"/>
                  <a:gd name="connsiteY194" fmla="*/ 1156373 h 1424730"/>
                  <a:gd name="connsiteX195" fmla="*/ 400405 w 2064026"/>
                  <a:gd name="connsiteY195" fmla="*/ 1150780 h 1424730"/>
                  <a:gd name="connsiteX196" fmla="*/ 394252 w 2064026"/>
                  <a:gd name="connsiteY196" fmla="*/ 1143121 h 1424730"/>
                  <a:gd name="connsiteX197" fmla="*/ 385175 w 2064026"/>
                  <a:gd name="connsiteY197" fmla="*/ 1136396 h 1424730"/>
                  <a:gd name="connsiteX198" fmla="*/ 383685 w 2064026"/>
                  <a:gd name="connsiteY198" fmla="*/ 1135200 h 1424730"/>
                  <a:gd name="connsiteX199" fmla="*/ 381000 w 2064026"/>
                  <a:gd name="connsiteY199" fmla="*/ 1126556 h 1424730"/>
                  <a:gd name="connsiteX200" fmla="*/ 361122 w 2064026"/>
                  <a:gd name="connsiteY200" fmla="*/ 1119930 h 1424730"/>
                  <a:gd name="connsiteX201" fmla="*/ 351182 w 2064026"/>
                  <a:gd name="connsiteY201" fmla="*/ 1103365 h 1424730"/>
                  <a:gd name="connsiteX202" fmla="*/ 327991 w 2064026"/>
                  <a:gd name="connsiteY202" fmla="*/ 1100052 h 1424730"/>
                  <a:gd name="connsiteX203" fmla="*/ 311426 w 2064026"/>
                  <a:gd name="connsiteY203" fmla="*/ 1083487 h 1424730"/>
                  <a:gd name="connsiteX204" fmla="*/ 308113 w 2064026"/>
                  <a:gd name="connsiteY204" fmla="*/ 1073547 h 1424730"/>
                  <a:gd name="connsiteX205" fmla="*/ 298174 w 2064026"/>
                  <a:gd name="connsiteY205" fmla="*/ 1047043 h 1424730"/>
                  <a:gd name="connsiteX206" fmla="*/ 284922 w 2064026"/>
                  <a:gd name="connsiteY206" fmla="*/ 1030478 h 1424730"/>
                  <a:gd name="connsiteX207" fmla="*/ 284922 w 2064026"/>
                  <a:gd name="connsiteY207" fmla="*/ 1010600 h 1424730"/>
                  <a:gd name="connsiteX208" fmla="*/ 265043 w 2064026"/>
                  <a:gd name="connsiteY208" fmla="*/ 994034 h 1424730"/>
                  <a:gd name="connsiteX209" fmla="*/ 284922 w 2064026"/>
                  <a:gd name="connsiteY209" fmla="*/ 977469 h 1424730"/>
                  <a:gd name="connsiteX210" fmla="*/ 245165 w 2064026"/>
                  <a:gd name="connsiteY210" fmla="*/ 977469 h 1424730"/>
                  <a:gd name="connsiteX211" fmla="*/ 255104 w 2064026"/>
                  <a:gd name="connsiteY211" fmla="*/ 937713 h 1424730"/>
                  <a:gd name="connsiteX212" fmla="*/ 254462 w 2064026"/>
                  <a:gd name="connsiteY212" fmla="*/ 936521 h 1424730"/>
                  <a:gd name="connsiteX213" fmla="*/ 260652 w 2064026"/>
                  <a:gd name="connsiteY213" fmla="*/ 942023 h 1424730"/>
                  <a:gd name="connsiteX214" fmla="*/ 272212 w 2064026"/>
                  <a:gd name="connsiteY214" fmla="*/ 936176 h 1424730"/>
                  <a:gd name="connsiteX215" fmla="*/ 261117 w 2064026"/>
                  <a:gd name="connsiteY215" fmla="*/ 900767 h 1424730"/>
                  <a:gd name="connsiteX216" fmla="*/ 241386 w 2064026"/>
                  <a:gd name="connsiteY216" fmla="*/ 883893 h 1424730"/>
                  <a:gd name="connsiteX217" fmla="*/ 246236 w 2064026"/>
                  <a:gd name="connsiteY217" fmla="*/ 869942 h 1424730"/>
                  <a:gd name="connsiteX218" fmla="*/ 233879 w 2064026"/>
                  <a:gd name="connsiteY218" fmla="*/ 865823 h 1424730"/>
                  <a:gd name="connsiteX219" fmla="*/ 227701 w 2064026"/>
                  <a:gd name="connsiteY219" fmla="*/ 863763 h 1424730"/>
                  <a:gd name="connsiteX220" fmla="*/ 221522 w 2064026"/>
                  <a:gd name="connsiteY220" fmla="*/ 859644 h 1424730"/>
                  <a:gd name="connsiteX221" fmla="*/ 219463 w 2064026"/>
                  <a:gd name="connsiteY221" fmla="*/ 853466 h 1424730"/>
                  <a:gd name="connsiteX222" fmla="*/ 211225 w 2064026"/>
                  <a:gd name="connsiteY222" fmla="*/ 841109 h 1424730"/>
                  <a:gd name="connsiteX223" fmla="*/ 209360 w 2064026"/>
                  <a:gd name="connsiteY223" fmla="*/ 835558 h 1424730"/>
                  <a:gd name="connsiteX224" fmla="*/ 208755 w 2064026"/>
                  <a:gd name="connsiteY224" fmla="*/ 832227 h 1424730"/>
                  <a:gd name="connsiteX225" fmla="*/ 207106 w 2064026"/>
                  <a:gd name="connsiteY225" fmla="*/ 820515 h 1424730"/>
                  <a:gd name="connsiteX226" fmla="*/ 200928 w 2064026"/>
                  <a:gd name="connsiteY226" fmla="*/ 797861 h 1424730"/>
                  <a:gd name="connsiteX227" fmla="*/ 194749 w 2064026"/>
                  <a:gd name="connsiteY227" fmla="*/ 785504 h 1424730"/>
                  <a:gd name="connsiteX228" fmla="*/ 193488 w 2064026"/>
                  <a:gd name="connsiteY228" fmla="*/ 801050 h 1424730"/>
                  <a:gd name="connsiteX229" fmla="*/ 182393 w 2064026"/>
                  <a:gd name="connsiteY229" fmla="*/ 804704 h 1424730"/>
                  <a:gd name="connsiteX230" fmla="*/ 170036 w 2064026"/>
                  <a:gd name="connsiteY230" fmla="*/ 778462 h 1424730"/>
                  <a:gd name="connsiteX231" fmla="*/ 163031 w 2064026"/>
                  <a:gd name="connsiteY231" fmla="*/ 766341 h 1424730"/>
                  <a:gd name="connsiteX232" fmla="*/ 163636 w 2064026"/>
                  <a:gd name="connsiteY232" fmla="*/ 778005 h 1424730"/>
                  <a:gd name="connsiteX233" fmla="*/ 157679 w 2064026"/>
                  <a:gd name="connsiteY233" fmla="*/ 777199 h 1424730"/>
                  <a:gd name="connsiteX234" fmla="*/ 143263 w 2064026"/>
                  <a:gd name="connsiteY234" fmla="*/ 754612 h 1424730"/>
                  <a:gd name="connsiteX235" fmla="*/ 148112 w 2064026"/>
                  <a:gd name="connsiteY235" fmla="*/ 731626 h 1424730"/>
                  <a:gd name="connsiteX236" fmla="*/ 109514 w 2064026"/>
                  <a:gd name="connsiteY236" fmla="*/ 723854 h 1424730"/>
                  <a:gd name="connsiteX237" fmla="*/ 87326 w 2064026"/>
                  <a:gd name="connsiteY237" fmla="*/ 744780 h 1424730"/>
                  <a:gd name="connsiteX238" fmla="*/ 95895 w 2064026"/>
                  <a:gd name="connsiteY238" fmla="*/ 756671 h 1424730"/>
                  <a:gd name="connsiteX239" fmla="*/ 77360 w 2064026"/>
                  <a:gd name="connsiteY239" fmla="*/ 746374 h 1424730"/>
                  <a:gd name="connsiteX240" fmla="*/ 58825 w 2064026"/>
                  <a:gd name="connsiteY240" fmla="*/ 729898 h 1424730"/>
                  <a:gd name="connsiteX241" fmla="*/ 54706 w 2064026"/>
                  <a:gd name="connsiteY241" fmla="*/ 723720 h 1424730"/>
                  <a:gd name="connsiteX242" fmla="*/ 42349 w 2064026"/>
                  <a:gd name="connsiteY242" fmla="*/ 717542 h 1424730"/>
                  <a:gd name="connsiteX243" fmla="*/ 23814 w 2064026"/>
                  <a:gd name="connsiteY243" fmla="*/ 705185 h 1424730"/>
                  <a:gd name="connsiteX244" fmla="*/ 11457 w 2064026"/>
                  <a:gd name="connsiteY244" fmla="*/ 699007 h 1424730"/>
                  <a:gd name="connsiteX245" fmla="*/ 5279 w 2064026"/>
                  <a:gd name="connsiteY245" fmla="*/ 699007 h 1424730"/>
                  <a:gd name="connsiteX246" fmla="*/ 1160 w 2064026"/>
                  <a:gd name="connsiteY246" fmla="*/ 693515 h 1424730"/>
                  <a:gd name="connsiteX247" fmla="*/ 1160 w 2064026"/>
                  <a:gd name="connsiteY247" fmla="*/ 163547 h 1424730"/>
                  <a:gd name="connsiteX248" fmla="*/ 0 w 2064026"/>
                  <a:gd name="connsiteY248" fmla="*/ 163020 h 1424730"/>
                  <a:gd name="connsiteX249" fmla="*/ 0 w 2064026"/>
                  <a:gd name="connsiteY249" fmla="*/ 162460 h 1424730"/>
                  <a:gd name="connsiteX250" fmla="*/ 92765 w 2064026"/>
                  <a:gd name="connsiteY250" fmla="*/ 218782 h 1424730"/>
                  <a:gd name="connsiteX251" fmla="*/ 125895 w 2064026"/>
                  <a:gd name="connsiteY251" fmla="*/ 215469 h 1424730"/>
                  <a:gd name="connsiteX252" fmla="*/ 83195 w 2064026"/>
                  <a:gd name="connsiteY252" fmla="*/ 149208 h 1424730"/>
                  <a:gd name="connsiteX253" fmla="*/ 131049 w 2064026"/>
                  <a:gd name="connsiteY253" fmla="*/ 151233 h 1424730"/>
                  <a:gd name="connsiteX254" fmla="*/ 228600 w 2064026"/>
                  <a:gd name="connsiteY254" fmla="*/ 75033 h 1424730"/>
                  <a:gd name="connsiteX255" fmla="*/ 274429 w 2064026"/>
                  <a:gd name="connsiteY255" fmla="*/ 79450 h 1424730"/>
                  <a:gd name="connsiteX256" fmla="*/ 147798 w 2064026"/>
                  <a:gd name="connsiteY256" fmla="*/ 163932 h 1424730"/>
                  <a:gd name="connsiteX257" fmla="*/ 195469 w 2064026"/>
                  <a:gd name="connsiteY257" fmla="*/ 179026 h 1424730"/>
                  <a:gd name="connsiteX258" fmla="*/ 218661 w 2064026"/>
                  <a:gd name="connsiteY258" fmla="*/ 142582 h 1424730"/>
                  <a:gd name="connsiteX259" fmla="*/ 255104 w 2064026"/>
                  <a:gd name="connsiteY259" fmla="*/ 142582 h 1424730"/>
                  <a:gd name="connsiteX260" fmla="*/ 261730 w 2064026"/>
                  <a:gd name="connsiteY260" fmla="*/ 155834 h 1424730"/>
                  <a:gd name="connsiteX261" fmla="*/ 301487 w 2064026"/>
                  <a:gd name="connsiteY261" fmla="*/ 139269 h 1424730"/>
                  <a:gd name="connsiteX262" fmla="*/ 311426 w 2064026"/>
                  <a:gd name="connsiteY262" fmla="*/ 99513 h 1424730"/>
                  <a:gd name="connsiteX263" fmla="*/ 327991 w 2064026"/>
                  <a:gd name="connsiteY263" fmla="*/ 132643 h 1424730"/>
                  <a:gd name="connsiteX264" fmla="*/ 341243 w 2064026"/>
                  <a:gd name="connsiteY264" fmla="*/ 159147 h 1424730"/>
                  <a:gd name="connsiteX265" fmla="*/ 371061 w 2064026"/>
                  <a:gd name="connsiteY265" fmla="*/ 165773 h 1424730"/>
                  <a:gd name="connsiteX266" fmla="*/ 397565 w 2064026"/>
                  <a:gd name="connsiteY266" fmla="*/ 139269 h 1424730"/>
                  <a:gd name="connsiteX267" fmla="*/ 417443 w 2064026"/>
                  <a:gd name="connsiteY267" fmla="*/ 182339 h 1424730"/>
                  <a:gd name="connsiteX268" fmla="*/ 443948 w 2064026"/>
                  <a:gd name="connsiteY268" fmla="*/ 152521 h 1424730"/>
                  <a:gd name="connsiteX269" fmla="*/ 473765 w 2064026"/>
                  <a:gd name="connsiteY269" fmla="*/ 155834 h 1424730"/>
                  <a:gd name="connsiteX270" fmla="*/ 506895 w 2064026"/>
                  <a:gd name="connsiteY270" fmla="*/ 179026 h 1424730"/>
                  <a:gd name="connsiteX271" fmla="*/ 576469 w 2064026"/>
                  <a:gd name="connsiteY271" fmla="*/ 225408 h 1424730"/>
                  <a:gd name="connsiteX272" fmla="*/ 616226 w 2064026"/>
                  <a:gd name="connsiteY272" fmla="*/ 218782 h 1424730"/>
                  <a:gd name="connsiteX273" fmla="*/ 641902 w 2064026"/>
                  <a:gd name="connsiteY273" fmla="*/ 248600 h 1424730"/>
                  <a:gd name="connsiteX274" fmla="*/ 609600 w 2064026"/>
                  <a:gd name="connsiteY274" fmla="*/ 271791 h 1424730"/>
                  <a:gd name="connsiteX275" fmla="*/ 659295 w 2064026"/>
                  <a:gd name="connsiteY275" fmla="*/ 285043 h 1424730"/>
                  <a:gd name="connsiteX276" fmla="*/ 742122 w 2064026"/>
                  <a:gd name="connsiteY276" fmla="*/ 281730 h 1424730"/>
                  <a:gd name="connsiteX277" fmla="*/ 785191 w 2064026"/>
                  <a:gd name="connsiteY277" fmla="*/ 354617 h 1424730"/>
                  <a:gd name="connsiteX278" fmla="*/ 788504 w 2064026"/>
                  <a:gd name="connsiteY278" fmla="*/ 278417 h 1424730"/>
                  <a:gd name="connsiteX279" fmla="*/ 834887 w 2064026"/>
                  <a:gd name="connsiteY279" fmla="*/ 275104 h 1424730"/>
                  <a:gd name="connsiteX280" fmla="*/ 834887 w 2064026"/>
                  <a:gd name="connsiteY280" fmla="*/ 258539 h 1424730"/>
                  <a:gd name="connsiteX281" fmla="*/ 781878 w 2064026"/>
                  <a:gd name="connsiteY281" fmla="*/ 258539 h 1424730"/>
                  <a:gd name="connsiteX282" fmla="*/ 765313 w 2064026"/>
                  <a:gd name="connsiteY282" fmla="*/ 238660 h 1424730"/>
                  <a:gd name="connsiteX283" fmla="*/ 781878 w 2064026"/>
                  <a:gd name="connsiteY283" fmla="*/ 222095 h 1424730"/>
                  <a:gd name="connsiteX284" fmla="*/ 811695 w 2064026"/>
                  <a:gd name="connsiteY284" fmla="*/ 218782 h 1424730"/>
                  <a:gd name="connsiteX285" fmla="*/ 844826 w 2064026"/>
                  <a:gd name="connsiteY285" fmla="*/ 218782 h 1424730"/>
                  <a:gd name="connsiteX286" fmla="*/ 849746 w 2064026"/>
                  <a:gd name="connsiteY286" fmla="*/ 220037 h 1424730"/>
                  <a:gd name="connsiteX287" fmla="*/ 851452 w 2064026"/>
                  <a:gd name="connsiteY287" fmla="*/ 232034 h 1424730"/>
                  <a:gd name="connsiteX288" fmla="*/ 858630 w 2064026"/>
                  <a:gd name="connsiteY288" fmla="*/ 242900 h 1424730"/>
                  <a:gd name="connsiteX289" fmla="*/ 857535 w 2064026"/>
                  <a:gd name="connsiteY289" fmla="*/ 240355 h 1424730"/>
                  <a:gd name="connsiteX290" fmla="*/ 864704 w 2064026"/>
                  <a:gd name="connsiteY290" fmla="*/ 248600 h 1424730"/>
                  <a:gd name="connsiteX291" fmla="*/ 877956 w 2064026"/>
                  <a:gd name="connsiteY291" fmla="*/ 271791 h 1424730"/>
                  <a:gd name="connsiteX292" fmla="*/ 937591 w 2064026"/>
                  <a:gd name="connsiteY292" fmla="*/ 275104 h 1424730"/>
                  <a:gd name="connsiteX293" fmla="*/ 940904 w 2064026"/>
                  <a:gd name="connsiteY293" fmla="*/ 285043 h 1424730"/>
                  <a:gd name="connsiteX294" fmla="*/ 964095 w 2064026"/>
                  <a:gd name="connsiteY294" fmla="*/ 291669 h 1424730"/>
                  <a:gd name="connsiteX295" fmla="*/ 977348 w 2064026"/>
                  <a:gd name="connsiteY295" fmla="*/ 288356 h 1424730"/>
                  <a:gd name="connsiteX296" fmla="*/ 987287 w 2064026"/>
                  <a:gd name="connsiteY296" fmla="*/ 285043 h 1424730"/>
                  <a:gd name="connsiteX297" fmla="*/ 1017104 w 2064026"/>
                  <a:gd name="connsiteY297" fmla="*/ 281730 h 1424730"/>
                  <a:gd name="connsiteX298" fmla="*/ 1030356 w 2064026"/>
                  <a:gd name="connsiteY298" fmla="*/ 248600 h 1424730"/>
                  <a:gd name="connsiteX299" fmla="*/ 1050235 w 2064026"/>
                  <a:gd name="connsiteY299" fmla="*/ 248600 h 1424730"/>
                  <a:gd name="connsiteX300" fmla="*/ 1076739 w 2064026"/>
                  <a:gd name="connsiteY300" fmla="*/ 265165 h 1424730"/>
                  <a:gd name="connsiteX301" fmla="*/ 1089991 w 2064026"/>
                  <a:gd name="connsiteY301" fmla="*/ 338052 h 1424730"/>
                  <a:gd name="connsiteX302" fmla="*/ 1096617 w 2064026"/>
                  <a:gd name="connsiteY302" fmla="*/ 271791 h 1424730"/>
                  <a:gd name="connsiteX303" fmla="*/ 1123122 w 2064026"/>
                  <a:gd name="connsiteY303" fmla="*/ 271791 h 1424730"/>
                  <a:gd name="connsiteX304" fmla="*/ 1116495 w 2064026"/>
                  <a:gd name="connsiteY304" fmla="*/ 185652 h 1424730"/>
                  <a:gd name="connsiteX305" fmla="*/ 1131036 w 2064026"/>
                  <a:gd name="connsiteY305" fmla="*/ 171480 h 1424730"/>
                  <a:gd name="connsiteX306" fmla="*/ 1106556 w 2064026"/>
                  <a:gd name="connsiteY306" fmla="*/ 165773 h 1424730"/>
                  <a:gd name="connsiteX307" fmla="*/ 1099930 w 2064026"/>
                  <a:gd name="connsiteY307" fmla="*/ 155834 h 1424730"/>
                  <a:gd name="connsiteX308" fmla="*/ 1086678 w 2064026"/>
                  <a:gd name="connsiteY308" fmla="*/ 135956 h 1424730"/>
                  <a:gd name="connsiteX309" fmla="*/ 1080052 w 2064026"/>
                  <a:gd name="connsiteY309" fmla="*/ 122704 h 1424730"/>
                  <a:gd name="connsiteX310" fmla="*/ 1073426 w 2064026"/>
                  <a:gd name="connsiteY310" fmla="*/ 99513 h 1424730"/>
                  <a:gd name="connsiteX311" fmla="*/ 1083365 w 2064026"/>
                  <a:gd name="connsiteY311" fmla="*/ 66382 h 1424730"/>
                  <a:gd name="connsiteX312" fmla="*/ 1096617 w 2064026"/>
                  <a:gd name="connsiteY312" fmla="*/ 46504 h 1424730"/>
                  <a:gd name="connsiteX313" fmla="*/ 1099930 w 2064026"/>
                  <a:gd name="connsiteY313" fmla="*/ 10060 h 1424730"/>
                  <a:gd name="connsiteX314" fmla="*/ 1126435 w 2064026"/>
                  <a:gd name="connsiteY314" fmla="*/ 6747 h 1424730"/>
                  <a:gd name="connsiteX315" fmla="*/ 1146313 w 2064026"/>
                  <a:gd name="connsiteY31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16946 w 2064026"/>
                  <a:gd name="connsiteY150" fmla="*/ 1182878 h 1424730"/>
                  <a:gd name="connsiteX151" fmla="*/ 1645005 w 2064026"/>
                  <a:gd name="connsiteY151" fmla="*/ 1261129 h 1424730"/>
                  <a:gd name="connsiteX152" fmla="*/ 1596569 w 2064026"/>
                  <a:gd name="connsiteY152" fmla="*/ 1317493 h 1424730"/>
                  <a:gd name="connsiteX153" fmla="*/ 1593662 w 2064026"/>
                  <a:gd name="connsiteY153" fmla="*/ 1317638 h 1424730"/>
                  <a:gd name="connsiteX154" fmla="*/ 1593697 w 2064026"/>
                  <a:gd name="connsiteY154" fmla="*/ 1319298 h 1424730"/>
                  <a:gd name="connsiteX155" fmla="*/ 1547191 w 2064026"/>
                  <a:gd name="connsiteY155" fmla="*/ 1348530 h 1424730"/>
                  <a:gd name="connsiteX156" fmla="*/ 1497495 w 2064026"/>
                  <a:gd name="connsiteY156" fmla="*/ 1361782 h 1424730"/>
                  <a:gd name="connsiteX157" fmla="*/ 1490869 w 2064026"/>
                  <a:gd name="connsiteY157" fmla="*/ 1384973 h 1424730"/>
                  <a:gd name="connsiteX158" fmla="*/ 1464365 w 2064026"/>
                  <a:gd name="connsiteY158" fmla="*/ 1398226 h 1424730"/>
                  <a:gd name="connsiteX159" fmla="*/ 1408043 w 2064026"/>
                  <a:gd name="connsiteY159" fmla="*/ 1424730 h 1424730"/>
                  <a:gd name="connsiteX160" fmla="*/ 1404730 w 2064026"/>
                  <a:gd name="connsiteY160" fmla="*/ 1404852 h 1424730"/>
                  <a:gd name="connsiteX161" fmla="*/ 1408481 w 2064026"/>
                  <a:gd name="connsiteY161" fmla="*/ 1404687 h 1424730"/>
                  <a:gd name="connsiteX162" fmla="*/ 1414669 w 2064026"/>
                  <a:gd name="connsiteY162" fmla="*/ 1398226 h 1424730"/>
                  <a:gd name="connsiteX163" fmla="*/ 1417982 w 2064026"/>
                  <a:gd name="connsiteY163" fmla="*/ 1381660 h 1424730"/>
                  <a:gd name="connsiteX164" fmla="*/ 1414669 w 2064026"/>
                  <a:gd name="connsiteY164" fmla="*/ 1371721 h 1424730"/>
                  <a:gd name="connsiteX165" fmla="*/ 1411356 w 2064026"/>
                  <a:gd name="connsiteY165" fmla="*/ 1341904 h 1424730"/>
                  <a:gd name="connsiteX166" fmla="*/ 1437861 w 2064026"/>
                  <a:gd name="connsiteY166" fmla="*/ 1318713 h 1424730"/>
                  <a:gd name="connsiteX167" fmla="*/ 1441174 w 2064026"/>
                  <a:gd name="connsiteY167" fmla="*/ 1295521 h 1424730"/>
                  <a:gd name="connsiteX168" fmla="*/ 1414669 w 2064026"/>
                  <a:gd name="connsiteY168" fmla="*/ 1265704 h 1424730"/>
                  <a:gd name="connsiteX169" fmla="*/ 1378226 w 2064026"/>
                  <a:gd name="connsiteY169" fmla="*/ 1262391 h 1424730"/>
                  <a:gd name="connsiteX170" fmla="*/ 1374293 w 2064026"/>
                  <a:gd name="connsiteY170" fmla="*/ 1258586 h 1424730"/>
                  <a:gd name="connsiteX171" fmla="*/ 1368287 w 2064026"/>
                  <a:gd name="connsiteY171" fmla="*/ 1252452 h 1424730"/>
                  <a:gd name="connsiteX172" fmla="*/ 1358941 w 2064026"/>
                  <a:gd name="connsiteY172" fmla="*/ 1248330 h 1424730"/>
                  <a:gd name="connsiteX173" fmla="*/ 1357896 w 2064026"/>
                  <a:gd name="connsiteY173" fmla="*/ 1248612 h 1424730"/>
                  <a:gd name="connsiteX174" fmla="*/ 1355035 w 2064026"/>
                  <a:gd name="connsiteY174" fmla="*/ 1239200 h 1424730"/>
                  <a:gd name="connsiteX175" fmla="*/ 1345095 w 2064026"/>
                  <a:gd name="connsiteY175" fmla="*/ 1235887 h 1424730"/>
                  <a:gd name="connsiteX176" fmla="*/ 1331843 w 2064026"/>
                  <a:gd name="connsiteY176" fmla="*/ 1219321 h 1424730"/>
                  <a:gd name="connsiteX177" fmla="*/ 1311965 w 2064026"/>
                  <a:gd name="connsiteY177" fmla="*/ 1189504 h 1424730"/>
                  <a:gd name="connsiteX178" fmla="*/ 1292087 w 2064026"/>
                  <a:gd name="connsiteY178" fmla="*/ 1172939 h 1424730"/>
                  <a:gd name="connsiteX179" fmla="*/ 1282148 w 2064026"/>
                  <a:gd name="connsiteY179" fmla="*/ 1169626 h 1424730"/>
                  <a:gd name="connsiteX180" fmla="*/ 1262269 w 2064026"/>
                  <a:gd name="connsiteY180" fmla="*/ 1166313 h 1424730"/>
                  <a:gd name="connsiteX181" fmla="*/ 1252330 w 2064026"/>
                  <a:gd name="connsiteY181" fmla="*/ 1169626 h 1424730"/>
                  <a:gd name="connsiteX182" fmla="*/ 1232452 w 2064026"/>
                  <a:gd name="connsiteY182" fmla="*/ 1176252 h 1424730"/>
                  <a:gd name="connsiteX183" fmla="*/ 1202635 w 2064026"/>
                  <a:gd name="connsiteY183" fmla="*/ 1182878 h 1424730"/>
                  <a:gd name="connsiteX184" fmla="*/ 1196009 w 2064026"/>
                  <a:gd name="connsiteY184" fmla="*/ 1182878 h 1424730"/>
                  <a:gd name="connsiteX185" fmla="*/ 1187992 w 2064026"/>
                  <a:gd name="connsiteY185" fmla="*/ 1182842 h 1424730"/>
                  <a:gd name="connsiteX186" fmla="*/ 1187949 w 2064026"/>
                  <a:gd name="connsiteY186" fmla="*/ 1181714 h 1424730"/>
                  <a:gd name="connsiteX187" fmla="*/ 1117927 w 2064026"/>
                  <a:gd name="connsiteY187" fmla="*/ 1175535 h 1424730"/>
                  <a:gd name="connsiteX188" fmla="*/ 1099392 w 2064026"/>
                  <a:gd name="connsiteY188" fmla="*/ 1148763 h 1424730"/>
                  <a:gd name="connsiteX189" fmla="*/ 1095273 w 2064026"/>
                  <a:gd name="connsiteY189" fmla="*/ 1171416 h 1424730"/>
                  <a:gd name="connsiteX190" fmla="*/ 438306 w 2064026"/>
                  <a:gd name="connsiteY190" fmla="*/ 1169357 h 1424730"/>
                  <a:gd name="connsiteX191" fmla="*/ 441532 w 2064026"/>
                  <a:gd name="connsiteY191" fmla="*/ 1177757 h 1424730"/>
                  <a:gd name="connsiteX192" fmla="*/ 434009 w 2064026"/>
                  <a:gd name="connsiteY192" fmla="*/ 1176252 h 1424730"/>
                  <a:gd name="connsiteX193" fmla="*/ 427382 w 2064026"/>
                  <a:gd name="connsiteY193" fmla="*/ 1169626 h 1424730"/>
                  <a:gd name="connsiteX194" fmla="*/ 417443 w 2064026"/>
                  <a:gd name="connsiteY194" fmla="*/ 1166313 h 1424730"/>
                  <a:gd name="connsiteX195" fmla="*/ 414130 w 2064026"/>
                  <a:gd name="connsiteY195" fmla="*/ 1156373 h 1424730"/>
                  <a:gd name="connsiteX196" fmla="*/ 400405 w 2064026"/>
                  <a:gd name="connsiteY196" fmla="*/ 1150780 h 1424730"/>
                  <a:gd name="connsiteX197" fmla="*/ 394252 w 2064026"/>
                  <a:gd name="connsiteY197" fmla="*/ 1143121 h 1424730"/>
                  <a:gd name="connsiteX198" fmla="*/ 385175 w 2064026"/>
                  <a:gd name="connsiteY198" fmla="*/ 1136396 h 1424730"/>
                  <a:gd name="connsiteX199" fmla="*/ 383685 w 2064026"/>
                  <a:gd name="connsiteY199" fmla="*/ 1135200 h 1424730"/>
                  <a:gd name="connsiteX200" fmla="*/ 381000 w 2064026"/>
                  <a:gd name="connsiteY200" fmla="*/ 1126556 h 1424730"/>
                  <a:gd name="connsiteX201" fmla="*/ 361122 w 2064026"/>
                  <a:gd name="connsiteY201" fmla="*/ 1119930 h 1424730"/>
                  <a:gd name="connsiteX202" fmla="*/ 351182 w 2064026"/>
                  <a:gd name="connsiteY202" fmla="*/ 1103365 h 1424730"/>
                  <a:gd name="connsiteX203" fmla="*/ 327991 w 2064026"/>
                  <a:gd name="connsiteY203" fmla="*/ 1100052 h 1424730"/>
                  <a:gd name="connsiteX204" fmla="*/ 311426 w 2064026"/>
                  <a:gd name="connsiteY204" fmla="*/ 1083487 h 1424730"/>
                  <a:gd name="connsiteX205" fmla="*/ 308113 w 2064026"/>
                  <a:gd name="connsiteY205" fmla="*/ 1073547 h 1424730"/>
                  <a:gd name="connsiteX206" fmla="*/ 298174 w 2064026"/>
                  <a:gd name="connsiteY206" fmla="*/ 1047043 h 1424730"/>
                  <a:gd name="connsiteX207" fmla="*/ 284922 w 2064026"/>
                  <a:gd name="connsiteY207" fmla="*/ 1030478 h 1424730"/>
                  <a:gd name="connsiteX208" fmla="*/ 284922 w 2064026"/>
                  <a:gd name="connsiteY208" fmla="*/ 1010600 h 1424730"/>
                  <a:gd name="connsiteX209" fmla="*/ 265043 w 2064026"/>
                  <a:gd name="connsiteY209" fmla="*/ 994034 h 1424730"/>
                  <a:gd name="connsiteX210" fmla="*/ 284922 w 2064026"/>
                  <a:gd name="connsiteY210" fmla="*/ 977469 h 1424730"/>
                  <a:gd name="connsiteX211" fmla="*/ 245165 w 2064026"/>
                  <a:gd name="connsiteY211" fmla="*/ 977469 h 1424730"/>
                  <a:gd name="connsiteX212" fmla="*/ 255104 w 2064026"/>
                  <a:gd name="connsiteY212" fmla="*/ 937713 h 1424730"/>
                  <a:gd name="connsiteX213" fmla="*/ 254462 w 2064026"/>
                  <a:gd name="connsiteY213" fmla="*/ 936521 h 1424730"/>
                  <a:gd name="connsiteX214" fmla="*/ 260652 w 2064026"/>
                  <a:gd name="connsiteY214" fmla="*/ 942023 h 1424730"/>
                  <a:gd name="connsiteX215" fmla="*/ 272212 w 2064026"/>
                  <a:gd name="connsiteY215" fmla="*/ 936176 h 1424730"/>
                  <a:gd name="connsiteX216" fmla="*/ 261117 w 2064026"/>
                  <a:gd name="connsiteY216" fmla="*/ 900767 h 1424730"/>
                  <a:gd name="connsiteX217" fmla="*/ 241386 w 2064026"/>
                  <a:gd name="connsiteY217" fmla="*/ 883893 h 1424730"/>
                  <a:gd name="connsiteX218" fmla="*/ 246236 w 2064026"/>
                  <a:gd name="connsiteY218" fmla="*/ 869942 h 1424730"/>
                  <a:gd name="connsiteX219" fmla="*/ 233879 w 2064026"/>
                  <a:gd name="connsiteY219" fmla="*/ 865823 h 1424730"/>
                  <a:gd name="connsiteX220" fmla="*/ 227701 w 2064026"/>
                  <a:gd name="connsiteY220" fmla="*/ 863763 h 1424730"/>
                  <a:gd name="connsiteX221" fmla="*/ 221522 w 2064026"/>
                  <a:gd name="connsiteY221" fmla="*/ 859644 h 1424730"/>
                  <a:gd name="connsiteX222" fmla="*/ 219463 w 2064026"/>
                  <a:gd name="connsiteY222" fmla="*/ 853466 h 1424730"/>
                  <a:gd name="connsiteX223" fmla="*/ 211225 w 2064026"/>
                  <a:gd name="connsiteY223" fmla="*/ 841109 h 1424730"/>
                  <a:gd name="connsiteX224" fmla="*/ 209360 w 2064026"/>
                  <a:gd name="connsiteY224" fmla="*/ 835558 h 1424730"/>
                  <a:gd name="connsiteX225" fmla="*/ 208755 w 2064026"/>
                  <a:gd name="connsiteY225" fmla="*/ 832227 h 1424730"/>
                  <a:gd name="connsiteX226" fmla="*/ 207106 w 2064026"/>
                  <a:gd name="connsiteY226" fmla="*/ 820515 h 1424730"/>
                  <a:gd name="connsiteX227" fmla="*/ 200928 w 2064026"/>
                  <a:gd name="connsiteY227" fmla="*/ 797861 h 1424730"/>
                  <a:gd name="connsiteX228" fmla="*/ 194749 w 2064026"/>
                  <a:gd name="connsiteY228" fmla="*/ 785504 h 1424730"/>
                  <a:gd name="connsiteX229" fmla="*/ 193488 w 2064026"/>
                  <a:gd name="connsiteY229" fmla="*/ 801050 h 1424730"/>
                  <a:gd name="connsiteX230" fmla="*/ 182393 w 2064026"/>
                  <a:gd name="connsiteY230" fmla="*/ 804704 h 1424730"/>
                  <a:gd name="connsiteX231" fmla="*/ 170036 w 2064026"/>
                  <a:gd name="connsiteY231" fmla="*/ 778462 h 1424730"/>
                  <a:gd name="connsiteX232" fmla="*/ 163031 w 2064026"/>
                  <a:gd name="connsiteY232" fmla="*/ 766341 h 1424730"/>
                  <a:gd name="connsiteX233" fmla="*/ 163636 w 2064026"/>
                  <a:gd name="connsiteY233" fmla="*/ 778005 h 1424730"/>
                  <a:gd name="connsiteX234" fmla="*/ 157679 w 2064026"/>
                  <a:gd name="connsiteY234" fmla="*/ 777199 h 1424730"/>
                  <a:gd name="connsiteX235" fmla="*/ 143263 w 2064026"/>
                  <a:gd name="connsiteY235" fmla="*/ 754612 h 1424730"/>
                  <a:gd name="connsiteX236" fmla="*/ 148112 w 2064026"/>
                  <a:gd name="connsiteY236" fmla="*/ 731626 h 1424730"/>
                  <a:gd name="connsiteX237" fmla="*/ 109514 w 2064026"/>
                  <a:gd name="connsiteY237" fmla="*/ 723854 h 1424730"/>
                  <a:gd name="connsiteX238" fmla="*/ 87326 w 2064026"/>
                  <a:gd name="connsiteY238" fmla="*/ 744780 h 1424730"/>
                  <a:gd name="connsiteX239" fmla="*/ 95895 w 2064026"/>
                  <a:gd name="connsiteY239" fmla="*/ 756671 h 1424730"/>
                  <a:gd name="connsiteX240" fmla="*/ 77360 w 2064026"/>
                  <a:gd name="connsiteY240" fmla="*/ 746374 h 1424730"/>
                  <a:gd name="connsiteX241" fmla="*/ 58825 w 2064026"/>
                  <a:gd name="connsiteY241" fmla="*/ 729898 h 1424730"/>
                  <a:gd name="connsiteX242" fmla="*/ 54706 w 2064026"/>
                  <a:gd name="connsiteY242" fmla="*/ 723720 h 1424730"/>
                  <a:gd name="connsiteX243" fmla="*/ 42349 w 2064026"/>
                  <a:gd name="connsiteY243" fmla="*/ 717542 h 1424730"/>
                  <a:gd name="connsiteX244" fmla="*/ 23814 w 2064026"/>
                  <a:gd name="connsiteY244" fmla="*/ 705185 h 1424730"/>
                  <a:gd name="connsiteX245" fmla="*/ 11457 w 2064026"/>
                  <a:gd name="connsiteY245" fmla="*/ 699007 h 1424730"/>
                  <a:gd name="connsiteX246" fmla="*/ 5279 w 2064026"/>
                  <a:gd name="connsiteY246" fmla="*/ 699007 h 1424730"/>
                  <a:gd name="connsiteX247" fmla="*/ 1160 w 2064026"/>
                  <a:gd name="connsiteY247" fmla="*/ 693515 h 1424730"/>
                  <a:gd name="connsiteX248" fmla="*/ 1160 w 2064026"/>
                  <a:gd name="connsiteY248" fmla="*/ 163547 h 1424730"/>
                  <a:gd name="connsiteX249" fmla="*/ 0 w 2064026"/>
                  <a:gd name="connsiteY249" fmla="*/ 163020 h 1424730"/>
                  <a:gd name="connsiteX250" fmla="*/ 0 w 2064026"/>
                  <a:gd name="connsiteY250" fmla="*/ 162460 h 1424730"/>
                  <a:gd name="connsiteX251" fmla="*/ 92765 w 2064026"/>
                  <a:gd name="connsiteY251" fmla="*/ 218782 h 1424730"/>
                  <a:gd name="connsiteX252" fmla="*/ 125895 w 2064026"/>
                  <a:gd name="connsiteY252" fmla="*/ 215469 h 1424730"/>
                  <a:gd name="connsiteX253" fmla="*/ 83195 w 2064026"/>
                  <a:gd name="connsiteY253" fmla="*/ 149208 h 1424730"/>
                  <a:gd name="connsiteX254" fmla="*/ 131049 w 2064026"/>
                  <a:gd name="connsiteY254" fmla="*/ 151233 h 1424730"/>
                  <a:gd name="connsiteX255" fmla="*/ 228600 w 2064026"/>
                  <a:gd name="connsiteY255" fmla="*/ 75033 h 1424730"/>
                  <a:gd name="connsiteX256" fmla="*/ 274429 w 2064026"/>
                  <a:gd name="connsiteY256" fmla="*/ 79450 h 1424730"/>
                  <a:gd name="connsiteX257" fmla="*/ 147798 w 2064026"/>
                  <a:gd name="connsiteY257" fmla="*/ 163932 h 1424730"/>
                  <a:gd name="connsiteX258" fmla="*/ 195469 w 2064026"/>
                  <a:gd name="connsiteY258" fmla="*/ 179026 h 1424730"/>
                  <a:gd name="connsiteX259" fmla="*/ 218661 w 2064026"/>
                  <a:gd name="connsiteY259" fmla="*/ 142582 h 1424730"/>
                  <a:gd name="connsiteX260" fmla="*/ 255104 w 2064026"/>
                  <a:gd name="connsiteY260" fmla="*/ 142582 h 1424730"/>
                  <a:gd name="connsiteX261" fmla="*/ 261730 w 2064026"/>
                  <a:gd name="connsiteY261" fmla="*/ 155834 h 1424730"/>
                  <a:gd name="connsiteX262" fmla="*/ 301487 w 2064026"/>
                  <a:gd name="connsiteY262" fmla="*/ 139269 h 1424730"/>
                  <a:gd name="connsiteX263" fmla="*/ 311426 w 2064026"/>
                  <a:gd name="connsiteY263" fmla="*/ 99513 h 1424730"/>
                  <a:gd name="connsiteX264" fmla="*/ 327991 w 2064026"/>
                  <a:gd name="connsiteY264" fmla="*/ 132643 h 1424730"/>
                  <a:gd name="connsiteX265" fmla="*/ 341243 w 2064026"/>
                  <a:gd name="connsiteY265" fmla="*/ 159147 h 1424730"/>
                  <a:gd name="connsiteX266" fmla="*/ 371061 w 2064026"/>
                  <a:gd name="connsiteY266" fmla="*/ 165773 h 1424730"/>
                  <a:gd name="connsiteX267" fmla="*/ 397565 w 2064026"/>
                  <a:gd name="connsiteY267" fmla="*/ 139269 h 1424730"/>
                  <a:gd name="connsiteX268" fmla="*/ 417443 w 2064026"/>
                  <a:gd name="connsiteY268" fmla="*/ 182339 h 1424730"/>
                  <a:gd name="connsiteX269" fmla="*/ 443948 w 2064026"/>
                  <a:gd name="connsiteY269" fmla="*/ 152521 h 1424730"/>
                  <a:gd name="connsiteX270" fmla="*/ 473765 w 2064026"/>
                  <a:gd name="connsiteY270" fmla="*/ 155834 h 1424730"/>
                  <a:gd name="connsiteX271" fmla="*/ 506895 w 2064026"/>
                  <a:gd name="connsiteY271" fmla="*/ 179026 h 1424730"/>
                  <a:gd name="connsiteX272" fmla="*/ 576469 w 2064026"/>
                  <a:gd name="connsiteY272" fmla="*/ 225408 h 1424730"/>
                  <a:gd name="connsiteX273" fmla="*/ 616226 w 2064026"/>
                  <a:gd name="connsiteY273" fmla="*/ 218782 h 1424730"/>
                  <a:gd name="connsiteX274" fmla="*/ 641902 w 2064026"/>
                  <a:gd name="connsiteY274" fmla="*/ 248600 h 1424730"/>
                  <a:gd name="connsiteX275" fmla="*/ 609600 w 2064026"/>
                  <a:gd name="connsiteY275" fmla="*/ 271791 h 1424730"/>
                  <a:gd name="connsiteX276" fmla="*/ 659295 w 2064026"/>
                  <a:gd name="connsiteY276" fmla="*/ 285043 h 1424730"/>
                  <a:gd name="connsiteX277" fmla="*/ 742122 w 2064026"/>
                  <a:gd name="connsiteY277" fmla="*/ 281730 h 1424730"/>
                  <a:gd name="connsiteX278" fmla="*/ 785191 w 2064026"/>
                  <a:gd name="connsiteY278" fmla="*/ 354617 h 1424730"/>
                  <a:gd name="connsiteX279" fmla="*/ 788504 w 2064026"/>
                  <a:gd name="connsiteY279" fmla="*/ 278417 h 1424730"/>
                  <a:gd name="connsiteX280" fmla="*/ 834887 w 2064026"/>
                  <a:gd name="connsiteY280" fmla="*/ 275104 h 1424730"/>
                  <a:gd name="connsiteX281" fmla="*/ 834887 w 2064026"/>
                  <a:gd name="connsiteY281" fmla="*/ 258539 h 1424730"/>
                  <a:gd name="connsiteX282" fmla="*/ 781878 w 2064026"/>
                  <a:gd name="connsiteY282" fmla="*/ 258539 h 1424730"/>
                  <a:gd name="connsiteX283" fmla="*/ 765313 w 2064026"/>
                  <a:gd name="connsiteY283" fmla="*/ 238660 h 1424730"/>
                  <a:gd name="connsiteX284" fmla="*/ 781878 w 2064026"/>
                  <a:gd name="connsiteY284" fmla="*/ 222095 h 1424730"/>
                  <a:gd name="connsiteX285" fmla="*/ 811695 w 2064026"/>
                  <a:gd name="connsiteY285" fmla="*/ 218782 h 1424730"/>
                  <a:gd name="connsiteX286" fmla="*/ 844826 w 2064026"/>
                  <a:gd name="connsiteY286" fmla="*/ 218782 h 1424730"/>
                  <a:gd name="connsiteX287" fmla="*/ 849746 w 2064026"/>
                  <a:gd name="connsiteY287" fmla="*/ 220037 h 1424730"/>
                  <a:gd name="connsiteX288" fmla="*/ 851452 w 2064026"/>
                  <a:gd name="connsiteY288" fmla="*/ 232034 h 1424730"/>
                  <a:gd name="connsiteX289" fmla="*/ 858630 w 2064026"/>
                  <a:gd name="connsiteY289" fmla="*/ 242900 h 1424730"/>
                  <a:gd name="connsiteX290" fmla="*/ 857535 w 2064026"/>
                  <a:gd name="connsiteY290" fmla="*/ 240355 h 1424730"/>
                  <a:gd name="connsiteX291" fmla="*/ 864704 w 2064026"/>
                  <a:gd name="connsiteY291" fmla="*/ 248600 h 1424730"/>
                  <a:gd name="connsiteX292" fmla="*/ 877956 w 2064026"/>
                  <a:gd name="connsiteY292" fmla="*/ 271791 h 1424730"/>
                  <a:gd name="connsiteX293" fmla="*/ 937591 w 2064026"/>
                  <a:gd name="connsiteY293" fmla="*/ 275104 h 1424730"/>
                  <a:gd name="connsiteX294" fmla="*/ 940904 w 2064026"/>
                  <a:gd name="connsiteY294" fmla="*/ 285043 h 1424730"/>
                  <a:gd name="connsiteX295" fmla="*/ 964095 w 2064026"/>
                  <a:gd name="connsiteY295" fmla="*/ 291669 h 1424730"/>
                  <a:gd name="connsiteX296" fmla="*/ 977348 w 2064026"/>
                  <a:gd name="connsiteY296" fmla="*/ 288356 h 1424730"/>
                  <a:gd name="connsiteX297" fmla="*/ 987287 w 2064026"/>
                  <a:gd name="connsiteY297" fmla="*/ 285043 h 1424730"/>
                  <a:gd name="connsiteX298" fmla="*/ 1017104 w 2064026"/>
                  <a:gd name="connsiteY298" fmla="*/ 281730 h 1424730"/>
                  <a:gd name="connsiteX299" fmla="*/ 1030356 w 2064026"/>
                  <a:gd name="connsiteY299" fmla="*/ 248600 h 1424730"/>
                  <a:gd name="connsiteX300" fmla="*/ 1050235 w 2064026"/>
                  <a:gd name="connsiteY300" fmla="*/ 248600 h 1424730"/>
                  <a:gd name="connsiteX301" fmla="*/ 1076739 w 2064026"/>
                  <a:gd name="connsiteY301" fmla="*/ 265165 h 1424730"/>
                  <a:gd name="connsiteX302" fmla="*/ 1089991 w 2064026"/>
                  <a:gd name="connsiteY302" fmla="*/ 338052 h 1424730"/>
                  <a:gd name="connsiteX303" fmla="*/ 1096617 w 2064026"/>
                  <a:gd name="connsiteY303" fmla="*/ 271791 h 1424730"/>
                  <a:gd name="connsiteX304" fmla="*/ 1123122 w 2064026"/>
                  <a:gd name="connsiteY304" fmla="*/ 271791 h 1424730"/>
                  <a:gd name="connsiteX305" fmla="*/ 1116495 w 2064026"/>
                  <a:gd name="connsiteY305" fmla="*/ 185652 h 1424730"/>
                  <a:gd name="connsiteX306" fmla="*/ 1131036 w 2064026"/>
                  <a:gd name="connsiteY306" fmla="*/ 171480 h 1424730"/>
                  <a:gd name="connsiteX307" fmla="*/ 1106556 w 2064026"/>
                  <a:gd name="connsiteY307" fmla="*/ 165773 h 1424730"/>
                  <a:gd name="connsiteX308" fmla="*/ 1099930 w 2064026"/>
                  <a:gd name="connsiteY308" fmla="*/ 155834 h 1424730"/>
                  <a:gd name="connsiteX309" fmla="*/ 1086678 w 2064026"/>
                  <a:gd name="connsiteY309" fmla="*/ 135956 h 1424730"/>
                  <a:gd name="connsiteX310" fmla="*/ 1080052 w 2064026"/>
                  <a:gd name="connsiteY310" fmla="*/ 122704 h 1424730"/>
                  <a:gd name="connsiteX311" fmla="*/ 1073426 w 2064026"/>
                  <a:gd name="connsiteY311" fmla="*/ 99513 h 1424730"/>
                  <a:gd name="connsiteX312" fmla="*/ 1083365 w 2064026"/>
                  <a:gd name="connsiteY312" fmla="*/ 66382 h 1424730"/>
                  <a:gd name="connsiteX313" fmla="*/ 1096617 w 2064026"/>
                  <a:gd name="connsiteY313" fmla="*/ 46504 h 1424730"/>
                  <a:gd name="connsiteX314" fmla="*/ 1099930 w 2064026"/>
                  <a:gd name="connsiteY314" fmla="*/ 10060 h 1424730"/>
                  <a:gd name="connsiteX315" fmla="*/ 1126435 w 2064026"/>
                  <a:gd name="connsiteY315" fmla="*/ 6747 h 1424730"/>
                  <a:gd name="connsiteX316" fmla="*/ 1146313 w 2064026"/>
                  <a:gd name="connsiteY31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51815 w 2064026"/>
                  <a:gd name="connsiteY150" fmla="*/ 1150009 h 1424730"/>
                  <a:gd name="connsiteX151" fmla="*/ 1716946 w 2064026"/>
                  <a:gd name="connsiteY151" fmla="*/ 1182878 h 1424730"/>
                  <a:gd name="connsiteX152" fmla="*/ 1645005 w 2064026"/>
                  <a:gd name="connsiteY152" fmla="*/ 1261129 h 1424730"/>
                  <a:gd name="connsiteX153" fmla="*/ 1596569 w 2064026"/>
                  <a:gd name="connsiteY153" fmla="*/ 1317493 h 1424730"/>
                  <a:gd name="connsiteX154" fmla="*/ 1593662 w 2064026"/>
                  <a:gd name="connsiteY154" fmla="*/ 1317638 h 1424730"/>
                  <a:gd name="connsiteX155" fmla="*/ 1593697 w 2064026"/>
                  <a:gd name="connsiteY155" fmla="*/ 1319298 h 1424730"/>
                  <a:gd name="connsiteX156" fmla="*/ 1547191 w 2064026"/>
                  <a:gd name="connsiteY156" fmla="*/ 1348530 h 1424730"/>
                  <a:gd name="connsiteX157" fmla="*/ 1497495 w 2064026"/>
                  <a:gd name="connsiteY157" fmla="*/ 1361782 h 1424730"/>
                  <a:gd name="connsiteX158" fmla="*/ 1490869 w 2064026"/>
                  <a:gd name="connsiteY158" fmla="*/ 1384973 h 1424730"/>
                  <a:gd name="connsiteX159" fmla="*/ 1464365 w 2064026"/>
                  <a:gd name="connsiteY159" fmla="*/ 1398226 h 1424730"/>
                  <a:gd name="connsiteX160" fmla="*/ 1408043 w 2064026"/>
                  <a:gd name="connsiteY160" fmla="*/ 1424730 h 1424730"/>
                  <a:gd name="connsiteX161" fmla="*/ 1404730 w 2064026"/>
                  <a:gd name="connsiteY161" fmla="*/ 1404852 h 1424730"/>
                  <a:gd name="connsiteX162" fmla="*/ 1408481 w 2064026"/>
                  <a:gd name="connsiteY162" fmla="*/ 1404687 h 1424730"/>
                  <a:gd name="connsiteX163" fmla="*/ 1414669 w 2064026"/>
                  <a:gd name="connsiteY163" fmla="*/ 1398226 h 1424730"/>
                  <a:gd name="connsiteX164" fmla="*/ 1417982 w 2064026"/>
                  <a:gd name="connsiteY164" fmla="*/ 1381660 h 1424730"/>
                  <a:gd name="connsiteX165" fmla="*/ 1414669 w 2064026"/>
                  <a:gd name="connsiteY165" fmla="*/ 1371721 h 1424730"/>
                  <a:gd name="connsiteX166" fmla="*/ 1411356 w 2064026"/>
                  <a:gd name="connsiteY166" fmla="*/ 1341904 h 1424730"/>
                  <a:gd name="connsiteX167" fmla="*/ 1437861 w 2064026"/>
                  <a:gd name="connsiteY167" fmla="*/ 1318713 h 1424730"/>
                  <a:gd name="connsiteX168" fmla="*/ 1441174 w 2064026"/>
                  <a:gd name="connsiteY168" fmla="*/ 1295521 h 1424730"/>
                  <a:gd name="connsiteX169" fmla="*/ 1414669 w 2064026"/>
                  <a:gd name="connsiteY169" fmla="*/ 1265704 h 1424730"/>
                  <a:gd name="connsiteX170" fmla="*/ 1378226 w 2064026"/>
                  <a:gd name="connsiteY170" fmla="*/ 1262391 h 1424730"/>
                  <a:gd name="connsiteX171" fmla="*/ 1374293 w 2064026"/>
                  <a:gd name="connsiteY171" fmla="*/ 1258586 h 1424730"/>
                  <a:gd name="connsiteX172" fmla="*/ 1368287 w 2064026"/>
                  <a:gd name="connsiteY172" fmla="*/ 1252452 h 1424730"/>
                  <a:gd name="connsiteX173" fmla="*/ 1358941 w 2064026"/>
                  <a:gd name="connsiteY173" fmla="*/ 1248330 h 1424730"/>
                  <a:gd name="connsiteX174" fmla="*/ 1357896 w 2064026"/>
                  <a:gd name="connsiteY174" fmla="*/ 1248612 h 1424730"/>
                  <a:gd name="connsiteX175" fmla="*/ 1355035 w 2064026"/>
                  <a:gd name="connsiteY175" fmla="*/ 1239200 h 1424730"/>
                  <a:gd name="connsiteX176" fmla="*/ 1345095 w 2064026"/>
                  <a:gd name="connsiteY176" fmla="*/ 1235887 h 1424730"/>
                  <a:gd name="connsiteX177" fmla="*/ 1331843 w 2064026"/>
                  <a:gd name="connsiteY177" fmla="*/ 1219321 h 1424730"/>
                  <a:gd name="connsiteX178" fmla="*/ 1311965 w 2064026"/>
                  <a:gd name="connsiteY178" fmla="*/ 1189504 h 1424730"/>
                  <a:gd name="connsiteX179" fmla="*/ 1292087 w 2064026"/>
                  <a:gd name="connsiteY179" fmla="*/ 1172939 h 1424730"/>
                  <a:gd name="connsiteX180" fmla="*/ 1282148 w 2064026"/>
                  <a:gd name="connsiteY180" fmla="*/ 1169626 h 1424730"/>
                  <a:gd name="connsiteX181" fmla="*/ 1262269 w 2064026"/>
                  <a:gd name="connsiteY181" fmla="*/ 1166313 h 1424730"/>
                  <a:gd name="connsiteX182" fmla="*/ 1252330 w 2064026"/>
                  <a:gd name="connsiteY182" fmla="*/ 1169626 h 1424730"/>
                  <a:gd name="connsiteX183" fmla="*/ 1232452 w 2064026"/>
                  <a:gd name="connsiteY183" fmla="*/ 1176252 h 1424730"/>
                  <a:gd name="connsiteX184" fmla="*/ 1202635 w 2064026"/>
                  <a:gd name="connsiteY184" fmla="*/ 1182878 h 1424730"/>
                  <a:gd name="connsiteX185" fmla="*/ 1196009 w 2064026"/>
                  <a:gd name="connsiteY185" fmla="*/ 1182878 h 1424730"/>
                  <a:gd name="connsiteX186" fmla="*/ 1187992 w 2064026"/>
                  <a:gd name="connsiteY186" fmla="*/ 1182842 h 1424730"/>
                  <a:gd name="connsiteX187" fmla="*/ 1187949 w 2064026"/>
                  <a:gd name="connsiteY187" fmla="*/ 1181714 h 1424730"/>
                  <a:gd name="connsiteX188" fmla="*/ 1117927 w 2064026"/>
                  <a:gd name="connsiteY188" fmla="*/ 1175535 h 1424730"/>
                  <a:gd name="connsiteX189" fmla="*/ 1099392 w 2064026"/>
                  <a:gd name="connsiteY189" fmla="*/ 1148763 h 1424730"/>
                  <a:gd name="connsiteX190" fmla="*/ 1095273 w 2064026"/>
                  <a:gd name="connsiteY190" fmla="*/ 1171416 h 1424730"/>
                  <a:gd name="connsiteX191" fmla="*/ 438306 w 2064026"/>
                  <a:gd name="connsiteY191" fmla="*/ 1169357 h 1424730"/>
                  <a:gd name="connsiteX192" fmla="*/ 441532 w 2064026"/>
                  <a:gd name="connsiteY192" fmla="*/ 1177757 h 1424730"/>
                  <a:gd name="connsiteX193" fmla="*/ 434009 w 2064026"/>
                  <a:gd name="connsiteY193" fmla="*/ 1176252 h 1424730"/>
                  <a:gd name="connsiteX194" fmla="*/ 427382 w 2064026"/>
                  <a:gd name="connsiteY194" fmla="*/ 1169626 h 1424730"/>
                  <a:gd name="connsiteX195" fmla="*/ 417443 w 2064026"/>
                  <a:gd name="connsiteY195" fmla="*/ 1166313 h 1424730"/>
                  <a:gd name="connsiteX196" fmla="*/ 414130 w 2064026"/>
                  <a:gd name="connsiteY196" fmla="*/ 1156373 h 1424730"/>
                  <a:gd name="connsiteX197" fmla="*/ 400405 w 2064026"/>
                  <a:gd name="connsiteY197" fmla="*/ 1150780 h 1424730"/>
                  <a:gd name="connsiteX198" fmla="*/ 394252 w 2064026"/>
                  <a:gd name="connsiteY198" fmla="*/ 1143121 h 1424730"/>
                  <a:gd name="connsiteX199" fmla="*/ 385175 w 2064026"/>
                  <a:gd name="connsiteY199" fmla="*/ 1136396 h 1424730"/>
                  <a:gd name="connsiteX200" fmla="*/ 383685 w 2064026"/>
                  <a:gd name="connsiteY200" fmla="*/ 1135200 h 1424730"/>
                  <a:gd name="connsiteX201" fmla="*/ 381000 w 2064026"/>
                  <a:gd name="connsiteY201" fmla="*/ 1126556 h 1424730"/>
                  <a:gd name="connsiteX202" fmla="*/ 361122 w 2064026"/>
                  <a:gd name="connsiteY202" fmla="*/ 1119930 h 1424730"/>
                  <a:gd name="connsiteX203" fmla="*/ 351182 w 2064026"/>
                  <a:gd name="connsiteY203" fmla="*/ 1103365 h 1424730"/>
                  <a:gd name="connsiteX204" fmla="*/ 327991 w 2064026"/>
                  <a:gd name="connsiteY204" fmla="*/ 1100052 h 1424730"/>
                  <a:gd name="connsiteX205" fmla="*/ 311426 w 2064026"/>
                  <a:gd name="connsiteY205" fmla="*/ 1083487 h 1424730"/>
                  <a:gd name="connsiteX206" fmla="*/ 308113 w 2064026"/>
                  <a:gd name="connsiteY206" fmla="*/ 1073547 h 1424730"/>
                  <a:gd name="connsiteX207" fmla="*/ 298174 w 2064026"/>
                  <a:gd name="connsiteY207" fmla="*/ 1047043 h 1424730"/>
                  <a:gd name="connsiteX208" fmla="*/ 284922 w 2064026"/>
                  <a:gd name="connsiteY208" fmla="*/ 1030478 h 1424730"/>
                  <a:gd name="connsiteX209" fmla="*/ 284922 w 2064026"/>
                  <a:gd name="connsiteY209" fmla="*/ 1010600 h 1424730"/>
                  <a:gd name="connsiteX210" fmla="*/ 265043 w 2064026"/>
                  <a:gd name="connsiteY210" fmla="*/ 994034 h 1424730"/>
                  <a:gd name="connsiteX211" fmla="*/ 284922 w 2064026"/>
                  <a:gd name="connsiteY211" fmla="*/ 977469 h 1424730"/>
                  <a:gd name="connsiteX212" fmla="*/ 245165 w 2064026"/>
                  <a:gd name="connsiteY212" fmla="*/ 977469 h 1424730"/>
                  <a:gd name="connsiteX213" fmla="*/ 255104 w 2064026"/>
                  <a:gd name="connsiteY213" fmla="*/ 937713 h 1424730"/>
                  <a:gd name="connsiteX214" fmla="*/ 254462 w 2064026"/>
                  <a:gd name="connsiteY214" fmla="*/ 936521 h 1424730"/>
                  <a:gd name="connsiteX215" fmla="*/ 260652 w 2064026"/>
                  <a:gd name="connsiteY215" fmla="*/ 942023 h 1424730"/>
                  <a:gd name="connsiteX216" fmla="*/ 272212 w 2064026"/>
                  <a:gd name="connsiteY216" fmla="*/ 936176 h 1424730"/>
                  <a:gd name="connsiteX217" fmla="*/ 261117 w 2064026"/>
                  <a:gd name="connsiteY217" fmla="*/ 900767 h 1424730"/>
                  <a:gd name="connsiteX218" fmla="*/ 241386 w 2064026"/>
                  <a:gd name="connsiteY218" fmla="*/ 883893 h 1424730"/>
                  <a:gd name="connsiteX219" fmla="*/ 246236 w 2064026"/>
                  <a:gd name="connsiteY219" fmla="*/ 869942 h 1424730"/>
                  <a:gd name="connsiteX220" fmla="*/ 233879 w 2064026"/>
                  <a:gd name="connsiteY220" fmla="*/ 865823 h 1424730"/>
                  <a:gd name="connsiteX221" fmla="*/ 227701 w 2064026"/>
                  <a:gd name="connsiteY221" fmla="*/ 863763 h 1424730"/>
                  <a:gd name="connsiteX222" fmla="*/ 221522 w 2064026"/>
                  <a:gd name="connsiteY222" fmla="*/ 859644 h 1424730"/>
                  <a:gd name="connsiteX223" fmla="*/ 219463 w 2064026"/>
                  <a:gd name="connsiteY223" fmla="*/ 853466 h 1424730"/>
                  <a:gd name="connsiteX224" fmla="*/ 211225 w 2064026"/>
                  <a:gd name="connsiteY224" fmla="*/ 841109 h 1424730"/>
                  <a:gd name="connsiteX225" fmla="*/ 209360 w 2064026"/>
                  <a:gd name="connsiteY225" fmla="*/ 835558 h 1424730"/>
                  <a:gd name="connsiteX226" fmla="*/ 208755 w 2064026"/>
                  <a:gd name="connsiteY226" fmla="*/ 832227 h 1424730"/>
                  <a:gd name="connsiteX227" fmla="*/ 207106 w 2064026"/>
                  <a:gd name="connsiteY227" fmla="*/ 820515 h 1424730"/>
                  <a:gd name="connsiteX228" fmla="*/ 200928 w 2064026"/>
                  <a:gd name="connsiteY228" fmla="*/ 797861 h 1424730"/>
                  <a:gd name="connsiteX229" fmla="*/ 194749 w 2064026"/>
                  <a:gd name="connsiteY229" fmla="*/ 785504 h 1424730"/>
                  <a:gd name="connsiteX230" fmla="*/ 193488 w 2064026"/>
                  <a:gd name="connsiteY230" fmla="*/ 801050 h 1424730"/>
                  <a:gd name="connsiteX231" fmla="*/ 182393 w 2064026"/>
                  <a:gd name="connsiteY231" fmla="*/ 804704 h 1424730"/>
                  <a:gd name="connsiteX232" fmla="*/ 170036 w 2064026"/>
                  <a:gd name="connsiteY232" fmla="*/ 778462 h 1424730"/>
                  <a:gd name="connsiteX233" fmla="*/ 163031 w 2064026"/>
                  <a:gd name="connsiteY233" fmla="*/ 766341 h 1424730"/>
                  <a:gd name="connsiteX234" fmla="*/ 163636 w 2064026"/>
                  <a:gd name="connsiteY234" fmla="*/ 778005 h 1424730"/>
                  <a:gd name="connsiteX235" fmla="*/ 157679 w 2064026"/>
                  <a:gd name="connsiteY235" fmla="*/ 777199 h 1424730"/>
                  <a:gd name="connsiteX236" fmla="*/ 143263 w 2064026"/>
                  <a:gd name="connsiteY236" fmla="*/ 754612 h 1424730"/>
                  <a:gd name="connsiteX237" fmla="*/ 148112 w 2064026"/>
                  <a:gd name="connsiteY237" fmla="*/ 731626 h 1424730"/>
                  <a:gd name="connsiteX238" fmla="*/ 109514 w 2064026"/>
                  <a:gd name="connsiteY238" fmla="*/ 723854 h 1424730"/>
                  <a:gd name="connsiteX239" fmla="*/ 87326 w 2064026"/>
                  <a:gd name="connsiteY239" fmla="*/ 744780 h 1424730"/>
                  <a:gd name="connsiteX240" fmla="*/ 95895 w 2064026"/>
                  <a:gd name="connsiteY240" fmla="*/ 756671 h 1424730"/>
                  <a:gd name="connsiteX241" fmla="*/ 77360 w 2064026"/>
                  <a:gd name="connsiteY241" fmla="*/ 746374 h 1424730"/>
                  <a:gd name="connsiteX242" fmla="*/ 58825 w 2064026"/>
                  <a:gd name="connsiteY242" fmla="*/ 729898 h 1424730"/>
                  <a:gd name="connsiteX243" fmla="*/ 54706 w 2064026"/>
                  <a:gd name="connsiteY243" fmla="*/ 723720 h 1424730"/>
                  <a:gd name="connsiteX244" fmla="*/ 42349 w 2064026"/>
                  <a:gd name="connsiteY244" fmla="*/ 717542 h 1424730"/>
                  <a:gd name="connsiteX245" fmla="*/ 23814 w 2064026"/>
                  <a:gd name="connsiteY245" fmla="*/ 705185 h 1424730"/>
                  <a:gd name="connsiteX246" fmla="*/ 11457 w 2064026"/>
                  <a:gd name="connsiteY246" fmla="*/ 699007 h 1424730"/>
                  <a:gd name="connsiteX247" fmla="*/ 5279 w 2064026"/>
                  <a:gd name="connsiteY247" fmla="*/ 699007 h 1424730"/>
                  <a:gd name="connsiteX248" fmla="*/ 1160 w 2064026"/>
                  <a:gd name="connsiteY248" fmla="*/ 693515 h 1424730"/>
                  <a:gd name="connsiteX249" fmla="*/ 1160 w 2064026"/>
                  <a:gd name="connsiteY249" fmla="*/ 163547 h 1424730"/>
                  <a:gd name="connsiteX250" fmla="*/ 0 w 2064026"/>
                  <a:gd name="connsiteY250" fmla="*/ 163020 h 1424730"/>
                  <a:gd name="connsiteX251" fmla="*/ 0 w 2064026"/>
                  <a:gd name="connsiteY251" fmla="*/ 162460 h 1424730"/>
                  <a:gd name="connsiteX252" fmla="*/ 92765 w 2064026"/>
                  <a:gd name="connsiteY252" fmla="*/ 218782 h 1424730"/>
                  <a:gd name="connsiteX253" fmla="*/ 125895 w 2064026"/>
                  <a:gd name="connsiteY253" fmla="*/ 215469 h 1424730"/>
                  <a:gd name="connsiteX254" fmla="*/ 83195 w 2064026"/>
                  <a:gd name="connsiteY254" fmla="*/ 149208 h 1424730"/>
                  <a:gd name="connsiteX255" fmla="*/ 131049 w 2064026"/>
                  <a:gd name="connsiteY255" fmla="*/ 151233 h 1424730"/>
                  <a:gd name="connsiteX256" fmla="*/ 228600 w 2064026"/>
                  <a:gd name="connsiteY256" fmla="*/ 75033 h 1424730"/>
                  <a:gd name="connsiteX257" fmla="*/ 274429 w 2064026"/>
                  <a:gd name="connsiteY257" fmla="*/ 79450 h 1424730"/>
                  <a:gd name="connsiteX258" fmla="*/ 147798 w 2064026"/>
                  <a:gd name="connsiteY258" fmla="*/ 163932 h 1424730"/>
                  <a:gd name="connsiteX259" fmla="*/ 195469 w 2064026"/>
                  <a:gd name="connsiteY259" fmla="*/ 179026 h 1424730"/>
                  <a:gd name="connsiteX260" fmla="*/ 218661 w 2064026"/>
                  <a:gd name="connsiteY260" fmla="*/ 142582 h 1424730"/>
                  <a:gd name="connsiteX261" fmla="*/ 255104 w 2064026"/>
                  <a:gd name="connsiteY261" fmla="*/ 142582 h 1424730"/>
                  <a:gd name="connsiteX262" fmla="*/ 261730 w 2064026"/>
                  <a:gd name="connsiteY262" fmla="*/ 155834 h 1424730"/>
                  <a:gd name="connsiteX263" fmla="*/ 301487 w 2064026"/>
                  <a:gd name="connsiteY263" fmla="*/ 139269 h 1424730"/>
                  <a:gd name="connsiteX264" fmla="*/ 311426 w 2064026"/>
                  <a:gd name="connsiteY264" fmla="*/ 99513 h 1424730"/>
                  <a:gd name="connsiteX265" fmla="*/ 327991 w 2064026"/>
                  <a:gd name="connsiteY265" fmla="*/ 132643 h 1424730"/>
                  <a:gd name="connsiteX266" fmla="*/ 341243 w 2064026"/>
                  <a:gd name="connsiteY266" fmla="*/ 159147 h 1424730"/>
                  <a:gd name="connsiteX267" fmla="*/ 371061 w 2064026"/>
                  <a:gd name="connsiteY267" fmla="*/ 165773 h 1424730"/>
                  <a:gd name="connsiteX268" fmla="*/ 397565 w 2064026"/>
                  <a:gd name="connsiteY268" fmla="*/ 139269 h 1424730"/>
                  <a:gd name="connsiteX269" fmla="*/ 417443 w 2064026"/>
                  <a:gd name="connsiteY269" fmla="*/ 182339 h 1424730"/>
                  <a:gd name="connsiteX270" fmla="*/ 443948 w 2064026"/>
                  <a:gd name="connsiteY270" fmla="*/ 152521 h 1424730"/>
                  <a:gd name="connsiteX271" fmla="*/ 473765 w 2064026"/>
                  <a:gd name="connsiteY271" fmla="*/ 155834 h 1424730"/>
                  <a:gd name="connsiteX272" fmla="*/ 506895 w 2064026"/>
                  <a:gd name="connsiteY272" fmla="*/ 179026 h 1424730"/>
                  <a:gd name="connsiteX273" fmla="*/ 576469 w 2064026"/>
                  <a:gd name="connsiteY273" fmla="*/ 225408 h 1424730"/>
                  <a:gd name="connsiteX274" fmla="*/ 616226 w 2064026"/>
                  <a:gd name="connsiteY274" fmla="*/ 218782 h 1424730"/>
                  <a:gd name="connsiteX275" fmla="*/ 641902 w 2064026"/>
                  <a:gd name="connsiteY275" fmla="*/ 248600 h 1424730"/>
                  <a:gd name="connsiteX276" fmla="*/ 609600 w 2064026"/>
                  <a:gd name="connsiteY276" fmla="*/ 271791 h 1424730"/>
                  <a:gd name="connsiteX277" fmla="*/ 659295 w 2064026"/>
                  <a:gd name="connsiteY277" fmla="*/ 285043 h 1424730"/>
                  <a:gd name="connsiteX278" fmla="*/ 742122 w 2064026"/>
                  <a:gd name="connsiteY278" fmla="*/ 281730 h 1424730"/>
                  <a:gd name="connsiteX279" fmla="*/ 785191 w 2064026"/>
                  <a:gd name="connsiteY279" fmla="*/ 354617 h 1424730"/>
                  <a:gd name="connsiteX280" fmla="*/ 788504 w 2064026"/>
                  <a:gd name="connsiteY280" fmla="*/ 278417 h 1424730"/>
                  <a:gd name="connsiteX281" fmla="*/ 834887 w 2064026"/>
                  <a:gd name="connsiteY281" fmla="*/ 275104 h 1424730"/>
                  <a:gd name="connsiteX282" fmla="*/ 834887 w 2064026"/>
                  <a:gd name="connsiteY282" fmla="*/ 258539 h 1424730"/>
                  <a:gd name="connsiteX283" fmla="*/ 781878 w 2064026"/>
                  <a:gd name="connsiteY283" fmla="*/ 258539 h 1424730"/>
                  <a:gd name="connsiteX284" fmla="*/ 765313 w 2064026"/>
                  <a:gd name="connsiteY284" fmla="*/ 238660 h 1424730"/>
                  <a:gd name="connsiteX285" fmla="*/ 781878 w 2064026"/>
                  <a:gd name="connsiteY285" fmla="*/ 222095 h 1424730"/>
                  <a:gd name="connsiteX286" fmla="*/ 811695 w 2064026"/>
                  <a:gd name="connsiteY286" fmla="*/ 218782 h 1424730"/>
                  <a:gd name="connsiteX287" fmla="*/ 844826 w 2064026"/>
                  <a:gd name="connsiteY287" fmla="*/ 218782 h 1424730"/>
                  <a:gd name="connsiteX288" fmla="*/ 849746 w 2064026"/>
                  <a:gd name="connsiteY288" fmla="*/ 220037 h 1424730"/>
                  <a:gd name="connsiteX289" fmla="*/ 851452 w 2064026"/>
                  <a:gd name="connsiteY289" fmla="*/ 232034 h 1424730"/>
                  <a:gd name="connsiteX290" fmla="*/ 858630 w 2064026"/>
                  <a:gd name="connsiteY290" fmla="*/ 242900 h 1424730"/>
                  <a:gd name="connsiteX291" fmla="*/ 857535 w 2064026"/>
                  <a:gd name="connsiteY291" fmla="*/ 240355 h 1424730"/>
                  <a:gd name="connsiteX292" fmla="*/ 864704 w 2064026"/>
                  <a:gd name="connsiteY292" fmla="*/ 248600 h 1424730"/>
                  <a:gd name="connsiteX293" fmla="*/ 877956 w 2064026"/>
                  <a:gd name="connsiteY293" fmla="*/ 271791 h 1424730"/>
                  <a:gd name="connsiteX294" fmla="*/ 937591 w 2064026"/>
                  <a:gd name="connsiteY294" fmla="*/ 275104 h 1424730"/>
                  <a:gd name="connsiteX295" fmla="*/ 940904 w 2064026"/>
                  <a:gd name="connsiteY295" fmla="*/ 285043 h 1424730"/>
                  <a:gd name="connsiteX296" fmla="*/ 964095 w 2064026"/>
                  <a:gd name="connsiteY296" fmla="*/ 291669 h 1424730"/>
                  <a:gd name="connsiteX297" fmla="*/ 977348 w 2064026"/>
                  <a:gd name="connsiteY297" fmla="*/ 288356 h 1424730"/>
                  <a:gd name="connsiteX298" fmla="*/ 987287 w 2064026"/>
                  <a:gd name="connsiteY298" fmla="*/ 285043 h 1424730"/>
                  <a:gd name="connsiteX299" fmla="*/ 1017104 w 2064026"/>
                  <a:gd name="connsiteY299" fmla="*/ 281730 h 1424730"/>
                  <a:gd name="connsiteX300" fmla="*/ 1030356 w 2064026"/>
                  <a:gd name="connsiteY300" fmla="*/ 248600 h 1424730"/>
                  <a:gd name="connsiteX301" fmla="*/ 1050235 w 2064026"/>
                  <a:gd name="connsiteY301" fmla="*/ 248600 h 1424730"/>
                  <a:gd name="connsiteX302" fmla="*/ 1076739 w 2064026"/>
                  <a:gd name="connsiteY302" fmla="*/ 265165 h 1424730"/>
                  <a:gd name="connsiteX303" fmla="*/ 1089991 w 2064026"/>
                  <a:gd name="connsiteY303" fmla="*/ 338052 h 1424730"/>
                  <a:gd name="connsiteX304" fmla="*/ 1096617 w 2064026"/>
                  <a:gd name="connsiteY304" fmla="*/ 271791 h 1424730"/>
                  <a:gd name="connsiteX305" fmla="*/ 1123122 w 2064026"/>
                  <a:gd name="connsiteY305" fmla="*/ 271791 h 1424730"/>
                  <a:gd name="connsiteX306" fmla="*/ 1116495 w 2064026"/>
                  <a:gd name="connsiteY306" fmla="*/ 185652 h 1424730"/>
                  <a:gd name="connsiteX307" fmla="*/ 1131036 w 2064026"/>
                  <a:gd name="connsiteY307" fmla="*/ 171480 h 1424730"/>
                  <a:gd name="connsiteX308" fmla="*/ 1106556 w 2064026"/>
                  <a:gd name="connsiteY308" fmla="*/ 165773 h 1424730"/>
                  <a:gd name="connsiteX309" fmla="*/ 1099930 w 2064026"/>
                  <a:gd name="connsiteY309" fmla="*/ 155834 h 1424730"/>
                  <a:gd name="connsiteX310" fmla="*/ 1086678 w 2064026"/>
                  <a:gd name="connsiteY310" fmla="*/ 135956 h 1424730"/>
                  <a:gd name="connsiteX311" fmla="*/ 1080052 w 2064026"/>
                  <a:gd name="connsiteY311" fmla="*/ 122704 h 1424730"/>
                  <a:gd name="connsiteX312" fmla="*/ 1073426 w 2064026"/>
                  <a:gd name="connsiteY312" fmla="*/ 99513 h 1424730"/>
                  <a:gd name="connsiteX313" fmla="*/ 1083365 w 2064026"/>
                  <a:gd name="connsiteY313" fmla="*/ 66382 h 1424730"/>
                  <a:gd name="connsiteX314" fmla="*/ 1096617 w 2064026"/>
                  <a:gd name="connsiteY314" fmla="*/ 46504 h 1424730"/>
                  <a:gd name="connsiteX315" fmla="*/ 1099930 w 2064026"/>
                  <a:gd name="connsiteY315" fmla="*/ 10060 h 1424730"/>
                  <a:gd name="connsiteX316" fmla="*/ 1126435 w 2064026"/>
                  <a:gd name="connsiteY316" fmla="*/ 6747 h 1424730"/>
                  <a:gd name="connsiteX317" fmla="*/ 1146313 w 2064026"/>
                  <a:gd name="connsiteY31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64026 w 2064026"/>
                  <a:gd name="connsiteY142" fmla="*/ 1060295 h 1424730"/>
                  <a:gd name="connsiteX143" fmla="*/ 2027582 w 2064026"/>
                  <a:gd name="connsiteY143" fmla="*/ 1083487 h 1424730"/>
                  <a:gd name="connsiteX144" fmla="*/ 1981200 w 2064026"/>
                  <a:gd name="connsiteY144" fmla="*/ 1103365 h 1424730"/>
                  <a:gd name="connsiteX145" fmla="*/ 1952341 w 2064026"/>
                  <a:gd name="connsiteY145" fmla="*/ 1109904 h 1424730"/>
                  <a:gd name="connsiteX146" fmla="*/ 1931504 w 2064026"/>
                  <a:gd name="connsiteY146" fmla="*/ 1129869 h 1424730"/>
                  <a:gd name="connsiteX147" fmla="*/ 1888173 w 2064026"/>
                  <a:gd name="connsiteY147" fmla="*/ 1119930 h 1424730"/>
                  <a:gd name="connsiteX148" fmla="*/ 1832113 w 2064026"/>
                  <a:gd name="connsiteY148" fmla="*/ 1119930 h 1424730"/>
                  <a:gd name="connsiteX149" fmla="*/ 1795669 w 2064026"/>
                  <a:gd name="connsiteY149" fmla="*/ 1123243 h 1424730"/>
                  <a:gd name="connsiteX150" fmla="*/ 1777884 w 2064026"/>
                  <a:gd name="connsiteY150" fmla="*/ 1143993 h 1424730"/>
                  <a:gd name="connsiteX151" fmla="*/ 1751815 w 2064026"/>
                  <a:gd name="connsiteY151" fmla="*/ 1150009 h 1424730"/>
                  <a:gd name="connsiteX152" fmla="*/ 1716946 w 2064026"/>
                  <a:gd name="connsiteY152" fmla="*/ 1182878 h 1424730"/>
                  <a:gd name="connsiteX153" fmla="*/ 1645005 w 2064026"/>
                  <a:gd name="connsiteY153" fmla="*/ 1261129 h 1424730"/>
                  <a:gd name="connsiteX154" fmla="*/ 1596569 w 2064026"/>
                  <a:gd name="connsiteY154" fmla="*/ 1317493 h 1424730"/>
                  <a:gd name="connsiteX155" fmla="*/ 1593662 w 2064026"/>
                  <a:gd name="connsiteY155" fmla="*/ 1317638 h 1424730"/>
                  <a:gd name="connsiteX156" fmla="*/ 1593697 w 2064026"/>
                  <a:gd name="connsiteY156" fmla="*/ 1319298 h 1424730"/>
                  <a:gd name="connsiteX157" fmla="*/ 1547191 w 2064026"/>
                  <a:gd name="connsiteY157" fmla="*/ 1348530 h 1424730"/>
                  <a:gd name="connsiteX158" fmla="*/ 1497495 w 2064026"/>
                  <a:gd name="connsiteY158" fmla="*/ 1361782 h 1424730"/>
                  <a:gd name="connsiteX159" fmla="*/ 1490869 w 2064026"/>
                  <a:gd name="connsiteY159" fmla="*/ 1384973 h 1424730"/>
                  <a:gd name="connsiteX160" fmla="*/ 1464365 w 2064026"/>
                  <a:gd name="connsiteY160" fmla="*/ 1398226 h 1424730"/>
                  <a:gd name="connsiteX161" fmla="*/ 1408043 w 2064026"/>
                  <a:gd name="connsiteY161" fmla="*/ 1424730 h 1424730"/>
                  <a:gd name="connsiteX162" fmla="*/ 1404730 w 2064026"/>
                  <a:gd name="connsiteY162" fmla="*/ 1404852 h 1424730"/>
                  <a:gd name="connsiteX163" fmla="*/ 1408481 w 2064026"/>
                  <a:gd name="connsiteY163" fmla="*/ 1404687 h 1424730"/>
                  <a:gd name="connsiteX164" fmla="*/ 1414669 w 2064026"/>
                  <a:gd name="connsiteY164" fmla="*/ 1398226 h 1424730"/>
                  <a:gd name="connsiteX165" fmla="*/ 1417982 w 2064026"/>
                  <a:gd name="connsiteY165" fmla="*/ 1381660 h 1424730"/>
                  <a:gd name="connsiteX166" fmla="*/ 1414669 w 2064026"/>
                  <a:gd name="connsiteY166" fmla="*/ 1371721 h 1424730"/>
                  <a:gd name="connsiteX167" fmla="*/ 1411356 w 2064026"/>
                  <a:gd name="connsiteY167" fmla="*/ 1341904 h 1424730"/>
                  <a:gd name="connsiteX168" fmla="*/ 1437861 w 2064026"/>
                  <a:gd name="connsiteY168" fmla="*/ 1318713 h 1424730"/>
                  <a:gd name="connsiteX169" fmla="*/ 1441174 w 2064026"/>
                  <a:gd name="connsiteY169" fmla="*/ 1295521 h 1424730"/>
                  <a:gd name="connsiteX170" fmla="*/ 1414669 w 2064026"/>
                  <a:gd name="connsiteY170" fmla="*/ 1265704 h 1424730"/>
                  <a:gd name="connsiteX171" fmla="*/ 1378226 w 2064026"/>
                  <a:gd name="connsiteY171" fmla="*/ 1262391 h 1424730"/>
                  <a:gd name="connsiteX172" fmla="*/ 1374293 w 2064026"/>
                  <a:gd name="connsiteY172" fmla="*/ 1258586 h 1424730"/>
                  <a:gd name="connsiteX173" fmla="*/ 1368287 w 2064026"/>
                  <a:gd name="connsiteY173" fmla="*/ 1252452 h 1424730"/>
                  <a:gd name="connsiteX174" fmla="*/ 1358941 w 2064026"/>
                  <a:gd name="connsiteY174" fmla="*/ 1248330 h 1424730"/>
                  <a:gd name="connsiteX175" fmla="*/ 1357896 w 2064026"/>
                  <a:gd name="connsiteY175" fmla="*/ 1248612 h 1424730"/>
                  <a:gd name="connsiteX176" fmla="*/ 1355035 w 2064026"/>
                  <a:gd name="connsiteY176" fmla="*/ 1239200 h 1424730"/>
                  <a:gd name="connsiteX177" fmla="*/ 1345095 w 2064026"/>
                  <a:gd name="connsiteY177" fmla="*/ 1235887 h 1424730"/>
                  <a:gd name="connsiteX178" fmla="*/ 1331843 w 2064026"/>
                  <a:gd name="connsiteY178" fmla="*/ 1219321 h 1424730"/>
                  <a:gd name="connsiteX179" fmla="*/ 1311965 w 2064026"/>
                  <a:gd name="connsiteY179" fmla="*/ 1189504 h 1424730"/>
                  <a:gd name="connsiteX180" fmla="*/ 1292087 w 2064026"/>
                  <a:gd name="connsiteY180" fmla="*/ 1172939 h 1424730"/>
                  <a:gd name="connsiteX181" fmla="*/ 1282148 w 2064026"/>
                  <a:gd name="connsiteY181" fmla="*/ 1169626 h 1424730"/>
                  <a:gd name="connsiteX182" fmla="*/ 1262269 w 2064026"/>
                  <a:gd name="connsiteY182" fmla="*/ 1166313 h 1424730"/>
                  <a:gd name="connsiteX183" fmla="*/ 1252330 w 2064026"/>
                  <a:gd name="connsiteY183" fmla="*/ 1169626 h 1424730"/>
                  <a:gd name="connsiteX184" fmla="*/ 1232452 w 2064026"/>
                  <a:gd name="connsiteY184" fmla="*/ 1176252 h 1424730"/>
                  <a:gd name="connsiteX185" fmla="*/ 1202635 w 2064026"/>
                  <a:gd name="connsiteY185" fmla="*/ 1182878 h 1424730"/>
                  <a:gd name="connsiteX186" fmla="*/ 1196009 w 2064026"/>
                  <a:gd name="connsiteY186" fmla="*/ 1182878 h 1424730"/>
                  <a:gd name="connsiteX187" fmla="*/ 1187992 w 2064026"/>
                  <a:gd name="connsiteY187" fmla="*/ 1182842 h 1424730"/>
                  <a:gd name="connsiteX188" fmla="*/ 1187949 w 2064026"/>
                  <a:gd name="connsiteY188" fmla="*/ 1181714 h 1424730"/>
                  <a:gd name="connsiteX189" fmla="*/ 1117927 w 2064026"/>
                  <a:gd name="connsiteY189" fmla="*/ 1175535 h 1424730"/>
                  <a:gd name="connsiteX190" fmla="*/ 1099392 w 2064026"/>
                  <a:gd name="connsiteY190" fmla="*/ 1148763 h 1424730"/>
                  <a:gd name="connsiteX191" fmla="*/ 1095273 w 2064026"/>
                  <a:gd name="connsiteY191" fmla="*/ 1171416 h 1424730"/>
                  <a:gd name="connsiteX192" fmla="*/ 438306 w 2064026"/>
                  <a:gd name="connsiteY192" fmla="*/ 1169357 h 1424730"/>
                  <a:gd name="connsiteX193" fmla="*/ 441532 w 2064026"/>
                  <a:gd name="connsiteY193" fmla="*/ 1177757 h 1424730"/>
                  <a:gd name="connsiteX194" fmla="*/ 434009 w 2064026"/>
                  <a:gd name="connsiteY194" fmla="*/ 1176252 h 1424730"/>
                  <a:gd name="connsiteX195" fmla="*/ 427382 w 2064026"/>
                  <a:gd name="connsiteY195" fmla="*/ 1169626 h 1424730"/>
                  <a:gd name="connsiteX196" fmla="*/ 417443 w 2064026"/>
                  <a:gd name="connsiteY196" fmla="*/ 1166313 h 1424730"/>
                  <a:gd name="connsiteX197" fmla="*/ 414130 w 2064026"/>
                  <a:gd name="connsiteY197" fmla="*/ 1156373 h 1424730"/>
                  <a:gd name="connsiteX198" fmla="*/ 400405 w 2064026"/>
                  <a:gd name="connsiteY198" fmla="*/ 1150780 h 1424730"/>
                  <a:gd name="connsiteX199" fmla="*/ 394252 w 2064026"/>
                  <a:gd name="connsiteY199" fmla="*/ 1143121 h 1424730"/>
                  <a:gd name="connsiteX200" fmla="*/ 385175 w 2064026"/>
                  <a:gd name="connsiteY200" fmla="*/ 1136396 h 1424730"/>
                  <a:gd name="connsiteX201" fmla="*/ 383685 w 2064026"/>
                  <a:gd name="connsiteY201" fmla="*/ 1135200 h 1424730"/>
                  <a:gd name="connsiteX202" fmla="*/ 381000 w 2064026"/>
                  <a:gd name="connsiteY202" fmla="*/ 1126556 h 1424730"/>
                  <a:gd name="connsiteX203" fmla="*/ 361122 w 2064026"/>
                  <a:gd name="connsiteY203" fmla="*/ 1119930 h 1424730"/>
                  <a:gd name="connsiteX204" fmla="*/ 351182 w 2064026"/>
                  <a:gd name="connsiteY204" fmla="*/ 1103365 h 1424730"/>
                  <a:gd name="connsiteX205" fmla="*/ 327991 w 2064026"/>
                  <a:gd name="connsiteY205" fmla="*/ 1100052 h 1424730"/>
                  <a:gd name="connsiteX206" fmla="*/ 311426 w 2064026"/>
                  <a:gd name="connsiteY206" fmla="*/ 1083487 h 1424730"/>
                  <a:gd name="connsiteX207" fmla="*/ 308113 w 2064026"/>
                  <a:gd name="connsiteY207" fmla="*/ 1073547 h 1424730"/>
                  <a:gd name="connsiteX208" fmla="*/ 298174 w 2064026"/>
                  <a:gd name="connsiteY208" fmla="*/ 1047043 h 1424730"/>
                  <a:gd name="connsiteX209" fmla="*/ 284922 w 2064026"/>
                  <a:gd name="connsiteY209" fmla="*/ 1030478 h 1424730"/>
                  <a:gd name="connsiteX210" fmla="*/ 284922 w 2064026"/>
                  <a:gd name="connsiteY210" fmla="*/ 1010600 h 1424730"/>
                  <a:gd name="connsiteX211" fmla="*/ 265043 w 2064026"/>
                  <a:gd name="connsiteY211" fmla="*/ 994034 h 1424730"/>
                  <a:gd name="connsiteX212" fmla="*/ 284922 w 2064026"/>
                  <a:gd name="connsiteY212" fmla="*/ 977469 h 1424730"/>
                  <a:gd name="connsiteX213" fmla="*/ 245165 w 2064026"/>
                  <a:gd name="connsiteY213" fmla="*/ 977469 h 1424730"/>
                  <a:gd name="connsiteX214" fmla="*/ 255104 w 2064026"/>
                  <a:gd name="connsiteY214" fmla="*/ 937713 h 1424730"/>
                  <a:gd name="connsiteX215" fmla="*/ 254462 w 2064026"/>
                  <a:gd name="connsiteY215" fmla="*/ 936521 h 1424730"/>
                  <a:gd name="connsiteX216" fmla="*/ 260652 w 2064026"/>
                  <a:gd name="connsiteY216" fmla="*/ 942023 h 1424730"/>
                  <a:gd name="connsiteX217" fmla="*/ 272212 w 2064026"/>
                  <a:gd name="connsiteY217" fmla="*/ 936176 h 1424730"/>
                  <a:gd name="connsiteX218" fmla="*/ 261117 w 2064026"/>
                  <a:gd name="connsiteY218" fmla="*/ 900767 h 1424730"/>
                  <a:gd name="connsiteX219" fmla="*/ 241386 w 2064026"/>
                  <a:gd name="connsiteY219" fmla="*/ 883893 h 1424730"/>
                  <a:gd name="connsiteX220" fmla="*/ 246236 w 2064026"/>
                  <a:gd name="connsiteY220" fmla="*/ 869942 h 1424730"/>
                  <a:gd name="connsiteX221" fmla="*/ 233879 w 2064026"/>
                  <a:gd name="connsiteY221" fmla="*/ 865823 h 1424730"/>
                  <a:gd name="connsiteX222" fmla="*/ 227701 w 2064026"/>
                  <a:gd name="connsiteY222" fmla="*/ 863763 h 1424730"/>
                  <a:gd name="connsiteX223" fmla="*/ 221522 w 2064026"/>
                  <a:gd name="connsiteY223" fmla="*/ 859644 h 1424730"/>
                  <a:gd name="connsiteX224" fmla="*/ 219463 w 2064026"/>
                  <a:gd name="connsiteY224" fmla="*/ 853466 h 1424730"/>
                  <a:gd name="connsiteX225" fmla="*/ 211225 w 2064026"/>
                  <a:gd name="connsiteY225" fmla="*/ 841109 h 1424730"/>
                  <a:gd name="connsiteX226" fmla="*/ 209360 w 2064026"/>
                  <a:gd name="connsiteY226" fmla="*/ 835558 h 1424730"/>
                  <a:gd name="connsiteX227" fmla="*/ 208755 w 2064026"/>
                  <a:gd name="connsiteY227" fmla="*/ 832227 h 1424730"/>
                  <a:gd name="connsiteX228" fmla="*/ 207106 w 2064026"/>
                  <a:gd name="connsiteY228" fmla="*/ 820515 h 1424730"/>
                  <a:gd name="connsiteX229" fmla="*/ 200928 w 2064026"/>
                  <a:gd name="connsiteY229" fmla="*/ 797861 h 1424730"/>
                  <a:gd name="connsiteX230" fmla="*/ 194749 w 2064026"/>
                  <a:gd name="connsiteY230" fmla="*/ 785504 h 1424730"/>
                  <a:gd name="connsiteX231" fmla="*/ 193488 w 2064026"/>
                  <a:gd name="connsiteY231" fmla="*/ 801050 h 1424730"/>
                  <a:gd name="connsiteX232" fmla="*/ 182393 w 2064026"/>
                  <a:gd name="connsiteY232" fmla="*/ 804704 h 1424730"/>
                  <a:gd name="connsiteX233" fmla="*/ 170036 w 2064026"/>
                  <a:gd name="connsiteY233" fmla="*/ 778462 h 1424730"/>
                  <a:gd name="connsiteX234" fmla="*/ 163031 w 2064026"/>
                  <a:gd name="connsiteY234" fmla="*/ 766341 h 1424730"/>
                  <a:gd name="connsiteX235" fmla="*/ 163636 w 2064026"/>
                  <a:gd name="connsiteY235" fmla="*/ 778005 h 1424730"/>
                  <a:gd name="connsiteX236" fmla="*/ 157679 w 2064026"/>
                  <a:gd name="connsiteY236" fmla="*/ 777199 h 1424730"/>
                  <a:gd name="connsiteX237" fmla="*/ 143263 w 2064026"/>
                  <a:gd name="connsiteY237" fmla="*/ 754612 h 1424730"/>
                  <a:gd name="connsiteX238" fmla="*/ 148112 w 2064026"/>
                  <a:gd name="connsiteY238" fmla="*/ 731626 h 1424730"/>
                  <a:gd name="connsiteX239" fmla="*/ 109514 w 2064026"/>
                  <a:gd name="connsiteY239" fmla="*/ 723854 h 1424730"/>
                  <a:gd name="connsiteX240" fmla="*/ 87326 w 2064026"/>
                  <a:gd name="connsiteY240" fmla="*/ 744780 h 1424730"/>
                  <a:gd name="connsiteX241" fmla="*/ 95895 w 2064026"/>
                  <a:gd name="connsiteY241" fmla="*/ 756671 h 1424730"/>
                  <a:gd name="connsiteX242" fmla="*/ 77360 w 2064026"/>
                  <a:gd name="connsiteY242" fmla="*/ 746374 h 1424730"/>
                  <a:gd name="connsiteX243" fmla="*/ 58825 w 2064026"/>
                  <a:gd name="connsiteY243" fmla="*/ 729898 h 1424730"/>
                  <a:gd name="connsiteX244" fmla="*/ 54706 w 2064026"/>
                  <a:gd name="connsiteY244" fmla="*/ 723720 h 1424730"/>
                  <a:gd name="connsiteX245" fmla="*/ 42349 w 2064026"/>
                  <a:gd name="connsiteY245" fmla="*/ 717542 h 1424730"/>
                  <a:gd name="connsiteX246" fmla="*/ 23814 w 2064026"/>
                  <a:gd name="connsiteY246" fmla="*/ 705185 h 1424730"/>
                  <a:gd name="connsiteX247" fmla="*/ 11457 w 2064026"/>
                  <a:gd name="connsiteY247" fmla="*/ 699007 h 1424730"/>
                  <a:gd name="connsiteX248" fmla="*/ 5279 w 2064026"/>
                  <a:gd name="connsiteY248" fmla="*/ 699007 h 1424730"/>
                  <a:gd name="connsiteX249" fmla="*/ 1160 w 2064026"/>
                  <a:gd name="connsiteY249" fmla="*/ 693515 h 1424730"/>
                  <a:gd name="connsiteX250" fmla="*/ 1160 w 2064026"/>
                  <a:gd name="connsiteY250" fmla="*/ 163547 h 1424730"/>
                  <a:gd name="connsiteX251" fmla="*/ 0 w 2064026"/>
                  <a:gd name="connsiteY251" fmla="*/ 163020 h 1424730"/>
                  <a:gd name="connsiteX252" fmla="*/ 0 w 2064026"/>
                  <a:gd name="connsiteY252" fmla="*/ 162460 h 1424730"/>
                  <a:gd name="connsiteX253" fmla="*/ 92765 w 2064026"/>
                  <a:gd name="connsiteY253" fmla="*/ 218782 h 1424730"/>
                  <a:gd name="connsiteX254" fmla="*/ 125895 w 2064026"/>
                  <a:gd name="connsiteY254" fmla="*/ 215469 h 1424730"/>
                  <a:gd name="connsiteX255" fmla="*/ 83195 w 2064026"/>
                  <a:gd name="connsiteY255" fmla="*/ 149208 h 1424730"/>
                  <a:gd name="connsiteX256" fmla="*/ 131049 w 2064026"/>
                  <a:gd name="connsiteY256" fmla="*/ 151233 h 1424730"/>
                  <a:gd name="connsiteX257" fmla="*/ 228600 w 2064026"/>
                  <a:gd name="connsiteY257" fmla="*/ 75033 h 1424730"/>
                  <a:gd name="connsiteX258" fmla="*/ 274429 w 2064026"/>
                  <a:gd name="connsiteY258" fmla="*/ 79450 h 1424730"/>
                  <a:gd name="connsiteX259" fmla="*/ 147798 w 2064026"/>
                  <a:gd name="connsiteY259" fmla="*/ 163932 h 1424730"/>
                  <a:gd name="connsiteX260" fmla="*/ 195469 w 2064026"/>
                  <a:gd name="connsiteY260" fmla="*/ 179026 h 1424730"/>
                  <a:gd name="connsiteX261" fmla="*/ 218661 w 2064026"/>
                  <a:gd name="connsiteY261" fmla="*/ 142582 h 1424730"/>
                  <a:gd name="connsiteX262" fmla="*/ 255104 w 2064026"/>
                  <a:gd name="connsiteY262" fmla="*/ 142582 h 1424730"/>
                  <a:gd name="connsiteX263" fmla="*/ 261730 w 2064026"/>
                  <a:gd name="connsiteY263" fmla="*/ 155834 h 1424730"/>
                  <a:gd name="connsiteX264" fmla="*/ 301487 w 2064026"/>
                  <a:gd name="connsiteY264" fmla="*/ 139269 h 1424730"/>
                  <a:gd name="connsiteX265" fmla="*/ 311426 w 2064026"/>
                  <a:gd name="connsiteY265" fmla="*/ 99513 h 1424730"/>
                  <a:gd name="connsiteX266" fmla="*/ 327991 w 2064026"/>
                  <a:gd name="connsiteY266" fmla="*/ 132643 h 1424730"/>
                  <a:gd name="connsiteX267" fmla="*/ 341243 w 2064026"/>
                  <a:gd name="connsiteY267" fmla="*/ 159147 h 1424730"/>
                  <a:gd name="connsiteX268" fmla="*/ 371061 w 2064026"/>
                  <a:gd name="connsiteY268" fmla="*/ 165773 h 1424730"/>
                  <a:gd name="connsiteX269" fmla="*/ 397565 w 2064026"/>
                  <a:gd name="connsiteY269" fmla="*/ 139269 h 1424730"/>
                  <a:gd name="connsiteX270" fmla="*/ 417443 w 2064026"/>
                  <a:gd name="connsiteY270" fmla="*/ 182339 h 1424730"/>
                  <a:gd name="connsiteX271" fmla="*/ 443948 w 2064026"/>
                  <a:gd name="connsiteY271" fmla="*/ 152521 h 1424730"/>
                  <a:gd name="connsiteX272" fmla="*/ 473765 w 2064026"/>
                  <a:gd name="connsiteY272" fmla="*/ 155834 h 1424730"/>
                  <a:gd name="connsiteX273" fmla="*/ 506895 w 2064026"/>
                  <a:gd name="connsiteY273" fmla="*/ 179026 h 1424730"/>
                  <a:gd name="connsiteX274" fmla="*/ 576469 w 2064026"/>
                  <a:gd name="connsiteY274" fmla="*/ 225408 h 1424730"/>
                  <a:gd name="connsiteX275" fmla="*/ 616226 w 2064026"/>
                  <a:gd name="connsiteY275" fmla="*/ 218782 h 1424730"/>
                  <a:gd name="connsiteX276" fmla="*/ 641902 w 2064026"/>
                  <a:gd name="connsiteY276" fmla="*/ 248600 h 1424730"/>
                  <a:gd name="connsiteX277" fmla="*/ 609600 w 2064026"/>
                  <a:gd name="connsiteY277" fmla="*/ 271791 h 1424730"/>
                  <a:gd name="connsiteX278" fmla="*/ 659295 w 2064026"/>
                  <a:gd name="connsiteY278" fmla="*/ 285043 h 1424730"/>
                  <a:gd name="connsiteX279" fmla="*/ 742122 w 2064026"/>
                  <a:gd name="connsiteY279" fmla="*/ 281730 h 1424730"/>
                  <a:gd name="connsiteX280" fmla="*/ 785191 w 2064026"/>
                  <a:gd name="connsiteY280" fmla="*/ 354617 h 1424730"/>
                  <a:gd name="connsiteX281" fmla="*/ 788504 w 2064026"/>
                  <a:gd name="connsiteY281" fmla="*/ 278417 h 1424730"/>
                  <a:gd name="connsiteX282" fmla="*/ 834887 w 2064026"/>
                  <a:gd name="connsiteY282" fmla="*/ 275104 h 1424730"/>
                  <a:gd name="connsiteX283" fmla="*/ 834887 w 2064026"/>
                  <a:gd name="connsiteY283" fmla="*/ 258539 h 1424730"/>
                  <a:gd name="connsiteX284" fmla="*/ 781878 w 2064026"/>
                  <a:gd name="connsiteY284" fmla="*/ 258539 h 1424730"/>
                  <a:gd name="connsiteX285" fmla="*/ 765313 w 2064026"/>
                  <a:gd name="connsiteY285" fmla="*/ 238660 h 1424730"/>
                  <a:gd name="connsiteX286" fmla="*/ 781878 w 2064026"/>
                  <a:gd name="connsiteY286" fmla="*/ 222095 h 1424730"/>
                  <a:gd name="connsiteX287" fmla="*/ 811695 w 2064026"/>
                  <a:gd name="connsiteY287" fmla="*/ 218782 h 1424730"/>
                  <a:gd name="connsiteX288" fmla="*/ 844826 w 2064026"/>
                  <a:gd name="connsiteY288" fmla="*/ 218782 h 1424730"/>
                  <a:gd name="connsiteX289" fmla="*/ 849746 w 2064026"/>
                  <a:gd name="connsiteY289" fmla="*/ 220037 h 1424730"/>
                  <a:gd name="connsiteX290" fmla="*/ 851452 w 2064026"/>
                  <a:gd name="connsiteY290" fmla="*/ 232034 h 1424730"/>
                  <a:gd name="connsiteX291" fmla="*/ 858630 w 2064026"/>
                  <a:gd name="connsiteY291" fmla="*/ 242900 h 1424730"/>
                  <a:gd name="connsiteX292" fmla="*/ 857535 w 2064026"/>
                  <a:gd name="connsiteY292" fmla="*/ 240355 h 1424730"/>
                  <a:gd name="connsiteX293" fmla="*/ 864704 w 2064026"/>
                  <a:gd name="connsiteY293" fmla="*/ 248600 h 1424730"/>
                  <a:gd name="connsiteX294" fmla="*/ 877956 w 2064026"/>
                  <a:gd name="connsiteY294" fmla="*/ 271791 h 1424730"/>
                  <a:gd name="connsiteX295" fmla="*/ 937591 w 2064026"/>
                  <a:gd name="connsiteY295" fmla="*/ 275104 h 1424730"/>
                  <a:gd name="connsiteX296" fmla="*/ 940904 w 2064026"/>
                  <a:gd name="connsiteY296" fmla="*/ 285043 h 1424730"/>
                  <a:gd name="connsiteX297" fmla="*/ 964095 w 2064026"/>
                  <a:gd name="connsiteY297" fmla="*/ 291669 h 1424730"/>
                  <a:gd name="connsiteX298" fmla="*/ 977348 w 2064026"/>
                  <a:gd name="connsiteY298" fmla="*/ 288356 h 1424730"/>
                  <a:gd name="connsiteX299" fmla="*/ 987287 w 2064026"/>
                  <a:gd name="connsiteY299" fmla="*/ 285043 h 1424730"/>
                  <a:gd name="connsiteX300" fmla="*/ 1017104 w 2064026"/>
                  <a:gd name="connsiteY300" fmla="*/ 281730 h 1424730"/>
                  <a:gd name="connsiteX301" fmla="*/ 1030356 w 2064026"/>
                  <a:gd name="connsiteY301" fmla="*/ 248600 h 1424730"/>
                  <a:gd name="connsiteX302" fmla="*/ 1050235 w 2064026"/>
                  <a:gd name="connsiteY302" fmla="*/ 248600 h 1424730"/>
                  <a:gd name="connsiteX303" fmla="*/ 1076739 w 2064026"/>
                  <a:gd name="connsiteY303" fmla="*/ 265165 h 1424730"/>
                  <a:gd name="connsiteX304" fmla="*/ 1089991 w 2064026"/>
                  <a:gd name="connsiteY304" fmla="*/ 338052 h 1424730"/>
                  <a:gd name="connsiteX305" fmla="*/ 1096617 w 2064026"/>
                  <a:gd name="connsiteY305" fmla="*/ 271791 h 1424730"/>
                  <a:gd name="connsiteX306" fmla="*/ 1123122 w 2064026"/>
                  <a:gd name="connsiteY306" fmla="*/ 271791 h 1424730"/>
                  <a:gd name="connsiteX307" fmla="*/ 1116495 w 2064026"/>
                  <a:gd name="connsiteY307" fmla="*/ 185652 h 1424730"/>
                  <a:gd name="connsiteX308" fmla="*/ 1131036 w 2064026"/>
                  <a:gd name="connsiteY308" fmla="*/ 171480 h 1424730"/>
                  <a:gd name="connsiteX309" fmla="*/ 1106556 w 2064026"/>
                  <a:gd name="connsiteY309" fmla="*/ 165773 h 1424730"/>
                  <a:gd name="connsiteX310" fmla="*/ 1099930 w 2064026"/>
                  <a:gd name="connsiteY310" fmla="*/ 155834 h 1424730"/>
                  <a:gd name="connsiteX311" fmla="*/ 1086678 w 2064026"/>
                  <a:gd name="connsiteY311" fmla="*/ 135956 h 1424730"/>
                  <a:gd name="connsiteX312" fmla="*/ 1080052 w 2064026"/>
                  <a:gd name="connsiteY312" fmla="*/ 122704 h 1424730"/>
                  <a:gd name="connsiteX313" fmla="*/ 1073426 w 2064026"/>
                  <a:gd name="connsiteY313" fmla="*/ 99513 h 1424730"/>
                  <a:gd name="connsiteX314" fmla="*/ 1083365 w 2064026"/>
                  <a:gd name="connsiteY314" fmla="*/ 66382 h 1424730"/>
                  <a:gd name="connsiteX315" fmla="*/ 1096617 w 2064026"/>
                  <a:gd name="connsiteY315" fmla="*/ 46504 h 1424730"/>
                  <a:gd name="connsiteX316" fmla="*/ 1099930 w 2064026"/>
                  <a:gd name="connsiteY316" fmla="*/ 10060 h 1424730"/>
                  <a:gd name="connsiteX317" fmla="*/ 1126435 w 2064026"/>
                  <a:gd name="connsiteY317" fmla="*/ 6747 h 1424730"/>
                  <a:gd name="connsiteX318" fmla="*/ 1146313 w 2064026"/>
                  <a:gd name="connsiteY31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44148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17643 w 2064026"/>
                  <a:gd name="connsiteY140" fmla="*/ 990721 h 1424730"/>
                  <a:gd name="connsiteX141" fmla="*/ 2058185 w 2064026"/>
                  <a:gd name="connsiteY141" fmla="*/ 1007287 h 1424730"/>
                  <a:gd name="connsiteX142" fmla="*/ 2046589 w 2064026"/>
                  <a:gd name="connsiteY142" fmla="*/ 1041725 h 1424730"/>
                  <a:gd name="connsiteX143" fmla="*/ 2064026 w 2064026"/>
                  <a:gd name="connsiteY143" fmla="*/ 1060295 h 1424730"/>
                  <a:gd name="connsiteX144" fmla="*/ 2027582 w 2064026"/>
                  <a:gd name="connsiteY144" fmla="*/ 1083487 h 1424730"/>
                  <a:gd name="connsiteX145" fmla="*/ 1981200 w 2064026"/>
                  <a:gd name="connsiteY145" fmla="*/ 1103365 h 1424730"/>
                  <a:gd name="connsiteX146" fmla="*/ 1952341 w 2064026"/>
                  <a:gd name="connsiteY146" fmla="*/ 1109904 h 1424730"/>
                  <a:gd name="connsiteX147" fmla="*/ 1931504 w 2064026"/>
                  <a:gd name="connsiteY147" fmla="*/ 1129869 h 1424730"/>
                  <a:gd name="connsiteX148" fmla="*/ 1888173 w 2064026"/>
                  <a:gd name="connsiteY148" fmla="*/ 1119930 h 1424730"/>
                  <a:gd name="connsiteX149" fmla="*/ 1832113 w 2064026"/>
                  <a:gd name="connsiteY149" fmla="*/ 1119930 h 1424730"/>
                  <a:gd name="connsiteX150" fmla="*/ 1795669 w 2064026"/>
                  <a:gd name="connsiteY150" fmla="*/ 1123243 h 1424730"/>
                  <a:gd name="connsiteX151" fmla="*/ 1777884 w 2064026"/>
                  <a:gd name="connsiteY151" fmla="*/ 1143993 h 1424730"/>
                  <a:gd name="connsiteX152" fmla="*/ 1751815 w 2064026"/>
                  <a:gd name="connsiteY152" fmla="*/ 1150009 h 1424730"/>
                  <a:gd name="connsiteX153" fmla="*/ 1716946 w 2064026"/>
                  <a:gd name="connsiteY153" fmla="*/ 1182878 h 1424730"/>
                  <a:gd name="connsiteX154" fmla="*/ 1645005 w 2064026"/>
                  <a:gd name="connsiteY154" fmla="*/ 1261129 h 1424730"/>
                  <a:gd name="connsiteX155" fmla="*/ 1596569 w 2064026"/>
                  <a:gd name="connsiteY155" fmla="*/ 1317493 h 1424730"/>
                  <a:gd name="connsiteX156" fmla="*/ 1593662 w 2064026"/>
                  <a:gd name="connsiteY156" fmla="*/ 1317638 h 1424730"/>
                  <a:gd name="connsiteX157" fmla="*/ 1593697 w 2064026"/>
                  <a:gd name="connsiteY157" fmla="*/ 1319298 h 1424730"/>
                  <a:gd name="connsiteX158" fmla="*/ 1547191 w 2064026"/>
                  <a:gd name="connsiteY158" fmla="*/ 1348530 h 1424730"/>
                  <a:gd name="connsiteX159" fmla="*/ 1497495 w 2064026"/>
                  <a:gd name="connsiteY159" fmla="*/ 1361782 h 1424730"/>
                  <a:gd name="connsiteX160" fmla="*/ 1490869 w 2064026"/>
                  <a:gd name="connsiteY160" fmla="*/ 1384973 h 1424730"/>
                  <a:gd name="connsiteX161" fmla="*/ 1464365 w 2064026"/>
                  <a:gd name="connsiteY161" fmla="*/ 1398226 h 1424730"/>
                  <a:gd name="connsiteX162" fmla="*/ 1408043 w 2064026"/>
                  <a:gd name="connsiteY162" fmla="*/ 1424730 h 1424730"/>
                  <a:gd name="connsiteX163" fmla="*/ 1404730 w 2064026"/>
                  <a:gd name="connsiteY163" fmla="*/ 1404852 h 1424730"/>
                  <a:gd name="connsiteX164" fmla="*/ 1408481 w 2064026"/>
                  <a:gd name="connsiteY164" fmla="*/ 1404687 h 1424730"/>
                  <a:gd name="connsiteX165" fmla="*/ 1414669 w 2064026"/>
                  <a:gd name="connsiteY165" fmla="*/ 1398226 h 1424730"/>
                  <a:gd name="connsiteX166" fmla="*/ 1417982 w 2064026"/>
                  <a:gd name="connsiteY166" fmla="*/ 1381660 h 1424730"/>
                  <a:gd name="connsiteX167" fmla="*/ 1414669 w 2064026"/>
                  <a:gd name="connsiteY167" fmla="*/ 1371721 h 1424730"/>
                  <a:gd name="connsiteX168" fmla="*/ 1411356 w 2064026"/>
                  <a:gd name="connsiteY168" fmla="*/ 1341904 h 1424730"/>
                  <a:gd name="connsiteX169" fmla="*/ 1437861 w 2064026"/>
                  <a:gd name="connsiteY169" fmla="*/ 1318713 h 1424730"/>
                  <a:gd name="connsiteX170" fmla="*/ 1441174 w 2064026"/>
                  <a:gd name="connsiteY170" fmla="*/ 1295521 h 1424730"/>
                  <a:gd name="connsiteX171" fmla="*/ 1414669 w 2064026"/>
                  <a:gd name="connsiteY171" fmla="*/ 1265704 h 1424730"/>
                  <a:gd name="connsiteX172" fmla="*/ 1378226 w 2064026"/>
                  <a:gd name="connsiteY172" fmla="*/ 1262391 h 1424730"/>
                  <a:gd name="connsiteX173" fmla="*/ 1374293 w 2064026"/>
                  <a:gd name="connsiteY173" fmla="*/ 1258586 h 1424730"/>
                  <a:gd name="connsiteX174" fmla="*/ 1368287 w 2064026"/>
                  <a:gd name="connsiteY174" fmla="*/ 1252452 h 1424730"/>
                  <a:gd name="connsiteX175" fmla="*/ 1358941 w 2064026"/>
                  <a:gd name="connsiteY175" fmla="*/ 1248330 h 1424730"/>
                  <a:gd name="connsiteX176" fmla="*/ 1357896 w 2064026"/>
                  <a:gd name="connsiteY176" fmla="*/ 1248612 h 1424730"/>
                  <a:gd name="connsiteX177" fmla="*/ 1355035 w 2064026"/>
                  <a:gd name="connsiteY177" fmla="*/ 1239200 h 1424730"/>
                  <a:gd name="connsiteX178" fmla="*/ 1345095 w 2064026"/>
                  <a:gd name="connsiteY178" fmla="*/ 1235887 h 1424730"/>
                  <a:gd name="connsiteX179" fmla="*/ 1331843 w 2064026"/>
                  <a:gd name="connsiteY179" fmla="*/ 1219321 h 1424730"/>
                  <a:gd name="connsiteX180" fmla="*/ 1311965 w 2064026"/>
                  <a:gd name="connsiteY180" fmla="*/ 1189504 h 1424730"/>
                  <a:gd name="connsiteX181" fmla="*/ 1292087 w 2064026"/>
                  <a:gd name="connsiteY181" fmla="*/ 1172939 h 1424730"/>
                  <a:gd name="connsiteX182" fmla="*/ 1282148 w 2064026"/>
                  <a:gd name="connsiteY182" fmla="*/ 1169626 h 1424730"/>
                  <a:gd name="connsiteX183" fmla="*/ 1262269 w 2064026"/>
                  <a:gd name="connsiteY183" fmla="*/ 1166313 h 1424730"/>
                  <a:gd name="connsiteX184" fmla="*/ 1252330 w 2064026"/>
                  <a:gd name="connsiteY184" fmla="*/ 1169626 h 1424730"/>
                  <a:gd name="connsiteX185" fmla="*/ 1232452 w 2064026"/>
                  <a:gd name="connsiteY185" fmla="*/ 1176252 h 1424730"/>
                  <a:gd name="connsiteX186" fmla="*/ 1202635 w 2064026"/>
                  <a:gd name="connsiteY186" fmla="*/ 1182878 h 1424730"/>
                  <a:gd name="connsiteX187" fmla="*/ 1196009 w 2064026"/>
                  <a:gd name="connsiteY187" fmla="*/ 1182878 h 1424730"/>
                  <a:gd name="connsiteX188" fmla="*/ 1187992 w 2064026"/>
                  <a:gd name="connsiteY188" fmla="*/ 1182842 h 1424730"/>
                  <a:gd name="connsiteX189" fmla="*/ 1187949 w 2064026"/>
                  <a:gd name="connsiteY189" fmla="*/ 1181714 h 1424730"/>
                  <a:gd name="connsiteX190" fmla="*/ 1117927 w 2064026"/>
                  <a:gd name="connsiteY190" fmla="*/ 1175535 h 1424730"/>
                  <a:gd name="connsiteX191" fmla="*/ 1099392 w 2064026"/>
                  <a:gd name="connsiteY191" fmla="*/ 1148763 h 1424730"/>
                  <a:gd name="connsiteX192" fmla="*/ 1095273 w 2064026"/>
                  <a:gd name="connsiteY192" fmla="*/ 1171416 h 1424730"/>
                  <a:gd name="connsiteX193" fmla="*/ 438306 w 2064026"/>
                  <a:gd name="connsiteY193" fmla="*/ 1169357 h 1424730"/>
                  <a:gd name="connsiteX194" fmla="*/ 441532 w 2064026"/>
                  <a:gd name="connsiteY194" fmla="*/ 1177757 h 1424730"/>
                  <a:gd name="connsiteX195" fmla="*/ 434009 w 2064026"/>
                  <a:gd name="connsiteY195" fmla="*/ 1176252 h 1424730"/>
                  <a:gd name="connsiteX196" fmla="*/ 427382 w 2064026"/>
                  <a:gd name="connsiteY196" fmla="*/ 1169626 h 1424730"/>
                  <a:gd name="connsiteX197" fmla="*/ 417443 w 2064026"/>
                  <a:gd name="connsiteY197" fmla="*/ 1166313 h 1424730"/>
                  <a:gd name="connsiteX198" fmla="*/ 414130 w 2064026"/>
                  <a:gd name="connsiteY198" fmla="*/ 1156373 h 1424730"/>
                  <a:gd name="connsiteX199" fmla="*/ 400405 w 2064026"/>
                  <a:gd name="connsiteY199" fmla="*/ 1150780 h 1424730"/>
                  <a:gd name="connsiteX200" fmla="*/ 394252 w 2064026"/>
                  <a:gd name="connsiteY200" fmla="*/ 1143121 h 1424730"/>
                  <a:gd name="connsiteX201" fmla="*/ 385175 w 2064026"/>
                  <a:gd name="connsiteY201" fmla="*/ 1136396 h 1424730"/>
                  <a:gd name="connsiteX202" fmla="*/ 383685 w 2064026"/>
                  <a:gd name="connsiteY202" fmla="*/ 1135200 h 1424730"/>
                  <a:gd name="connsiteX203" fmla="*/ 381000 w 2064026"/>
                  <a:gd name="connsiteY203" fmla="*/ 1126556 h 1424730"/>
                  <a:gd name="connsiteX204" fmla="*/ 361122 w 2064026"/>
                  <a:gd name="connsiteY204" fmla="*/ 1119930 h 1424730"/>
                  <a:gd name="connsiteX205" fmla="*/ 351182 w 2064026"/>
                  <a:gd name="connsiteY205" fmla="*/ 1103365 h 1424730"/>
                  <a:gd name="connsiteX206" fmla="*/ 327991 w 2064026"/>
                  <a:gd name="connsiteY206" fmla="*/ 1100052 h 1424730"/>
                  <a:gd name="connsiteX207" fmla="*/ 311426 w 2064026"/>
                  <a:gd name="connsiteY207" fmla="*/ 1083487 h 1424730"/>
                  <a:gd name="connsiteX208" fmla="*/ 308113 w 2064026"/>
                  <a:gd name="connsiteY208" fmla="*/ 1073547 h 1424730"/>
                  <a:gd name="connsiteX209" fmla="*/ 298174 w 2064026"/>
                  <a:gd name="connsiteY209" fmla="*/ 1047043 h 1424730"/>
                  <a:gd name="connsiteX210" fmla="*/ 284922 w 2064026"/>
                  <a:gd name="connsiteY210" fmla="*/ 1030478 h 1424730"/>
                  <a:gd name="connsiteX211" fmla="*/ 284922 w 2064026"/>
                  <a:gd name="connsiteY211" fmla="*/ 1010600 h 1424730"/>
                  <a:gd name="connsiteX212" fmla="*/ 265043 w 2064026"/>
                  <a:gd name="connsiteY212" fmla="*/ 994034 h 1424730"/>
                  <a:gd name="connsiteX213" fmla="*/ 284922 w 2064026"/>
                  <a:gd name="connsiteY213" fmla="*/ 977469 h 1424730"/>
                  <a:gd name="connsiteX214" fmla="*/ 245165 w 2064026"/>
                  <a:gd name="connsiteY214" fmla="*/ 977469 h 1424730"/>
                  <a:gd name="connsiteX215" fmla="*/ 255104 w 2064026"/>
                  <a:gd name="connsiteY215" fmla="*/ 937713 h 1424730"/>
                  <a:gd name="connsiteX216" fmla="*/ 254462 w 2064026"/>
                  <a:gd name="connsiteY216" fmla="*/ 936521 h 1424730"/>
                  <a:gd name="connsiteX217" fmla="*/ 260652 w 2064026"/>
                  <a:gd name="connsiteY217" fmla="*/ 942023 h 1424730"/>
                  <a:gd name="connsiteX218" fmla="*/ 272212 w 2064026"/>
                  <a:gd name="connsiteY218" fmla="*/ 936176 h 1424730"/>
                  <a:gd name="connsiteX219" fmla="*/ 261117 w 2064026"/>
                  <a:gd name="connsiteY219" fmla="*/ 900767 h 1424730"/>
                  <a:gd name="connsiteX220" fmla="*/ 241386 w 2064026"/>
                  <a:gd name="connsiteY220" fmla="*/ 883893 h 1424730"/>
                  <a:gd name="connsiteX221" fmla="*/ 246236 w 2064026"/>
                  <a:gd name="connsiteY221" fmla="*/ 869942 h 1424730"/>
                  <a:gd name="connsiteX222" fmla="*/ 233879 w 2064026"/>
                  <a:gd name="connsiteY222" fmla="*/ 865823 h 1424730"/>
                  <a:gd name="connsiteX223" fmla="*/ 227701 w 2064026"/>
                  <a:gd name="connsiteY223" fmla="*/ 863763 h 1424730"/>
                  <a:gd name="connsiteX224" fmla="*/ 221522 w 2064026"/>
                  <a:gd name="connsiteY224" fmla="*/ 859644 h 1424730"/>
                  <a:gd name="connsiteX225" fmla="*/ 219463 w 2064026"/>
                  <a:gd name="connsiteY225" fmla="*/ 853466 h 1424730"/>
                  <a:gd name="connsiteX226" fmla="*/ 211225 w 2064026"/>
                  <a:gd name="connsiteY226" fmla="*/ 841109 h 1424730"/>
                  <a:gd name="connsiteX227" fmla="*/ 209360 w 2064026"/>
                  <a:gd name="connsiteY227" fmla="*/ 835558 h 1424730"/>
                  <a:gd name="connsiteX228" fmla="*/ 208755 w 2064026"/>
                  <a:gd name="connsiteY228" fmla="*/ 832227 h 1424730"/>
                  <a:gd name="connsiteX229" fmla="*/ 207106 w 2064026"/>
                  <a:gd name="connsiteY229" fmla="*/ 820515 h 1424730"/>
                  <a:gd name="connsiteX230" fmla="*/ 200928 w 2064026"/>
                  <a:gd name="connsiteY230" fmla="*/ 797861 h 1424730"/>
                  <a:gd name="connsiteX231" fmla="*/ 194749 w 2064026"/>
                  <a:gd name="connsiteY231" fmla="*/ 785504 h 1424730"/>
                  <a:gd name="connsiteX232" fmla="*/ 193488 w 2064026"/>
                  <a:gd name="connsiteY232" fmla="*/ 801050 h 1424730"/>
                  <a:gd name="connsiteX233" fmla="*/ 182393 w 2064026"/>
                  <a:gd name="connsiteY233" fmla="*/ 804704 h 1424730"/>
                  <a:gd name="connsiteX234" fmla="*/ 170036 w 2064026"/>
                  <a:gd name="connsiteY234" fmla="*/ 778462 h 1424730"/>
                  <a:gd name="connsiteX235" fmla="*/ 163031 w 2064026"/>
                  <a:gd name="connsiteY235" fmla="*/ 766341 h 1424730"/>
                  <a:gd name="connsiteX236" fmla="*/ 163636 w 2064026"/>
                  <a:gd name="connsiteY236" fmla="*/ 778005 h 1424730"/>
                  <a:gd name="connsiteX237" fmla="*/ 157679 w 2064026"/>
                  <a:gd name="connsiteY237" fmla="*/ 777199 h 1424730"/>
                  <a:gd name="connsiteX238" fmla="*/ 143263 w 2064026"/>
                  <a:gd name="connsiteY238" fmla="*/ 754612 h 1424730"/>
                  <a:gd name="connsiteX239" fmla="*/ 148112 w 2064026"/>
                  <a:gd name="connsiteY239" fmla="*/ 731626 h 1424730"/>
                  <a:gd name="connsiteX240" fmla="*/ 109514 w 2064026"/>
                  <a:gd name="connsiteY240" fmla="*/ 723854 h 1424730"/>
                  <a:gd name="connsiteX241" fmla="*/ 87326 w 2064026"/>
                  <a:gd name="connsiteY241" fmla="*/ 744780 h 1424730"/>
                  <a:gd name="connsiteX242" fmla="*/ 95895 w 2064026"/>
                  <a:gd name="connsiteY242" fmla="*/ 756671 h 1424730"/>
                  <a:gd name="connsiteX243" fmla="*/ 77360 w 2064026"/>
                  <a:gd name="connsiteY243" fmla="*/ 746374 h 1424730"/>
                  <a:gd name="connsiteX244" fmla="*/ 58825 w 2064026"/>
                  <a:gd name="connsiteY244" fmla="*/ 729898 h 1424730"/>
                  <a:gd name="connsiteX245" fmla="*/ 54706 w 2064026"/>
                  <a:gd name="connsiteY245" fmla="*/ 723720 h 1424730"/>
                  <a:gd name="connsiteX246" fmla="*/ 42349 w 2064026"/>
                  <a:gd name="connsiteY246" fmla="*/ 717542 h 1424730"/>
                  <a:gd name="connsiteX247" fmla="*/ 23814 w 2064026"/>
                  <a:gd name="connsiteY247" fmla="*/ 705185 h 1424730"/>
                  <a:gd name="connsiteX248" fmla="*/ 11457 w 2064026"/>
                  <a:gd name="connsiteY248" fmla="*/ 699007 h 1424730"/>
                  <a:gd name="connsiteX249" fmla="*/ 5279 w 2064026"/>
                  <a:gd name="connsiteY249" fmla="*/ 699007 h 1424730"/>
                  <a:gd name="connsiteX250" fmla="*/ 1160 w 2064026"/>
                  <a:gd name="connsiteY250" fmla="*/ 693515 h 1424730"/>
                  <a:gd name="connsiteX251" fmla="*/ 1160 w 2064026"/>
                  <a:gd name="connsiteY251" fmla="*/ 163547 h 1424730"/>
                  <a:gd name="connsiteX252" fmla="*/ 0 w 2064026"/>
                  <a:gd name="connsiteY252" fmla="*/ 163020 h 1424730"/>
                  <a:gd name="connsiteX253" fmla="*/ 0 w 2064026"/>
                  <a:gd name="connsiteY253" fmla="*/ 162460 h 1424730"/>
                  <a:gd name="connsiteX254" fmla="*/ 92765 w 2064026"/>
                  <a:gd name="connsiteY254" fmla="*/ 218782 h 1424730"/>
                  <a:gd name="connsiteX255" fmla="*/ 125895 w 2064026"/>
                  <a:gd name="connsiteY255" fmla="*/ 215469 h 1424730"/>
                  <a:gd name="connsiteX256" fmla="*/ 83195 w 2064026"/>
                  <a:gd name="connsiteY256" fmla="*/ 149208 h 1424730"/>
                  <a:gd name="connsiteX257" fmla="*/ 131049 w 2064026"/>
                  <a:gd name="connsiteY257" fmla="*/ 151233 h 1424730"/>
                  <a:gd name="connsiteX258" fmla="*/ 228600 w 2064026"/>
                  <a:gd name="connsiteY258" fmla="*/ 75033 h 1424730"/>
                  <a:gd name="connsiteX259" fmla="*/ 274429 w 2064026"/>
                  <a:gd name="connsiteY259" fmla="*/ 79450 h 1424730"/>
                  <a:gd name="connsiteX260" fmla="*/ 147798 w 2064026"/>
                  <a:gd name="connsiteY260" fmla="*/ 163932 h 1424730"/>
                  <a:gd name="connsiteX261" fmla="*/ 195469 w 2064026"/>
                  <a:gd name="connsiteY261" fmla="*/ 179026 h 1424730"/>
                  <a:gd name="connsiteX262" fmla="*/ 218661 w 2064026"/>
                  <a:gd name="connsiteY262" fmla="*/ 142582 h 1424730"/>
                  <a:gd name="connsiteX263" fmla="*/ 255104 w 2064026"/>
                  <a:gd name="connsiteY263" fmla="*/ 142582 h 1424730"/>
                  <a:gd name="connsiteX264" fmla="*/ 261730 w 2064026"/>
                  <a:gd name="connsiteY264" fmla="*/ 155834 h 1424730"/>
                  <a:gd name="connsiteX265" fmla="*/ 301487 w 2064026"/>
                  <a:gd name="connsiteY265" fmla="*/ 139269 h 1424730"/>
                  <a:gd name="connsiteX266" fmla="*/ 311426 w 2064026"/>
                  <a:gd name="connsiteY266" fmla="*/ 99513 h 1424730"/>
                  <a:gd name="connsiteX267" fmla="*/ 327991 w 2064026"/>
                  <a:gd name="connsiteY267" fmla="*/ 132643 h 1424730"/>
                  <a:gd name="connsiteX268" fmla="*/ 341243 w 2064026"/>
                  <a:gd name="connsiteY268" fmla="*/ 159147 h 1424730"/>
                  <a:gd name="connsiteX269" fmla="*/ 371061 w 2064026"/>
                  <a:gd name="connsiteY269" fmla="*/ 165773 h 1424730"/>
                  <a:gd name="connsiteX270" fmla="*/ 397565 w 2064026"/>
                  <a:gd name="connsiteY270" fmla="*/ 139269 h 1424730"/>
                  <a:gd name="connsiteX271" fmla="*/ 417443 w 2064026"/>
                  <a:gd name="connsiteY271" fmla="*/ 182339 h 1424730"/>
                  <a:gd name="connsiteX272" fmla="*/ 443948 w 2064026"/>
                  <a:gd name="connsiteY272" fmla="*/ 152521 h 1424730"/>
                  <a:gd name="connsiteX273" fmla="*/ 473765 w 2064026"/>
                  <a:gd name="connsiteY273" fmla="*/ 155834 h 1424730"/>
                  <a:gd name="connsiteX274" fmla="*/ 506895 w 2064026"/>
                  <a:gd name="connsiteY274" fmla="*/ 179026 h 1424730"/>
                  <a:gd name="connsiteX275" fmla="*/ 576469 w 2064026"/>
                  <a:gd name="connsiteY275" fmla="*/ 225408 h 1424730"/>
                  <a:gd name="connsiteX276" fmla="*/ 616226 w 2064026"/>
                  <a:gd name="connsiteY276" fmla="*/ 218782 h 1424730"/>
                  <a:gd name="connsiteX277" fmla="*/ 641902 w 2064026"/>
                  <a:gd name="connsiteY277" fmla="*/ 248600 h 1424730"/>
                  <a:gd name="connsiteX278" fmla="*/ 609600 w 2064026"/>
                  <a:gd name="connsiteY278" fmla="*/ 271791 h 1424730"/>
                  <a:gd name="connsiteX279" fmla="*/ 659295 w 2064026"/>
                  <a:gd name="connsiteY279" fmla="*/ 285043 h 1424730"/>
                  <a:gd name="connsiteX280" fmla="*/ 742122 w 2064026"/>
                  <a:gd name="connsiteY280" fmla="*/ 281730 h 1424730"/>
                  <a:gd name="connsiteX281" fmla="*/ 785191 w 2064026"/>
                  <a:gd name="connsiteY281" fmla="*/ 354617 h 1424730"/>
                  <a:gd name="connsiteX282" fmla="*/ 788504 w 2064026"/>
                  <a:gd name="connsiteY282" fmla="*/ 278417 h 1424730"/>
                  <a:gd name="connsiteX283" fmla="*/ 834887 w 2064026"/>
                  <a:gd name="connsiteY283" fmla="*/ 275104 h 1424730"/>
                  <a:gd name="connsiteX284" fmla="*/ 834887 w 2064026"/>
                  <a:gd name="connsiteY284" fmla="*/ 258539 h 1424730"/>
                  <a:gd name="connsiteX285" fmla="*/ 781878 w 2064026"/>
                  <a:gd name="connsiteY285" fmla="*/ 258539 h 1424730"/>
                  <a:gd name="connsiteX286" fmla="*/ 765313 w 2064026"/>
                  <a:gd name="connsiteY286" fmla="*/ 238660 h 1424730"/>
                  <a:gd name="connsiteX287" fmla="*/ 781878 w 2064026"/>
                  <a:gd name="connsiteY287" fmla="*/ 222095 h 1424730"/>
                  <a:gd name="connsiteX288" fmla="*/ 811695 w 2064026"/>
                  <a:gd name="connsiteY288" fmla="*/ 218782 h 1424730"/>
                  <a:gd name="connsiteX289" fmla="*/ 844826 w 2064026"/>
                  <a:gd name="connsiteY289" fmla="*/ 218782 h 1424730"/>
                  <a:gd name="connsiteX290" fmla="*/ 849746 w 2064026"/>
                  <a:gd name="connsiteY290" fmla="*/ 220037 h 1424730"/>
                  <a:gd name="connsiteX291" fmla="*/ 851452 w 2064026"/>
                  <a:gd name="connsiteY291" fmla="*/ 232034 h 1424730"/>
                  <a:gd name="connsiteX292" fmla="*/ 858630 w 2064026"/>
                  <a:gd name="connsiteY292" fmla="*/ 242900 h 1424730"/>
                  <a:gd name="connsiteX293" fmla="*/ 857535 w 2064026"/>
                  <a:gd name="connsiteY293" fmla="*/ 240355 h 1424730"/>
                  <a:gd name="connsiteX294" fmla="*/ 864704 w 2064026"/>
                  <a:gd name="connsiteY294" fmla="*/ 248600 h 1424730"/>
                  <a:gd name="connsiteX295" fmla="*/ 877956 w 2064026"/>
                  <a:gd name="connsiteY295" fmla="*/ 271791 h 1424730"/>
                  <a:gd name="connsiteX296" fmla="*/ 937591 w 2064026"/>
                  <a:gd name="connsiteY296" fmla="*/ 275104 h 1424730"/>
                  <a:gd name="connsiteX297" fmla="*/ 940904 w 2064026"/>
                  <a:gd name="connsiteY297" fmla="*/ 285043 h 1424730"/>
                  <a:gd name="connsiteX298" fmla="*/ 964095 w 2064026"/>
                  <a:gd name="connsiteY298" fmla="*/ 291669 h 1424730"/>
                  <a:gd name="connsiteX299" fmla="*/ 977348 w 2064026"/>
                  <a:gd name="connsiteY299" fmla="*/ 288356 h 1424730"/>
                  <a:gd name="connsiteX300" fmla="*/ 987287 w 2064026"/>
                  <a:gd name="connsiteY300" fmla="*/ 285043 h 1424730"/>
                  <a:gd name="connsiteX301" fmla="*/ 1017104 w 2064026"/>
                  <a:gd name="connsiteY301" fmla="*/ 281730 h 1424730"/>
                  <a:gd name="connsiteX302" fmla="*/ 1030356 w 2064026"/>
                  <a:gd name="connsiteY302" fmla="*/ 248600 h 1424730"/>
                  <a:gd name="connsiteX303" fmla="*/ 1050235 w 2064026"/>
                  <a:gd name="connsiteY303" fmla="*/ 248600 h 1424730"/>
                  <a:gd name="connsiteX304" fmla="*/ 1076739 w 2064026"/>
                  <a:gd name="connsiteY304" fmla="*/ 265165 h 1424730"/>
                  <a:gd name="connsiteX305" fmla="*/ 1089991 w 2064026"/>
                  <a:gd name="connsiteY305" fmla="*/ 338052 h 1424730"/>
                  <a:gd name="connsiteX306" fmla="*/ 1096617 w 2064026"/>
                  <a:gd name="connsiteY306" fmla="*/ 271791 h 1424730"/>
                  <a:gd name="connsiteX307" fmla="*/ 1123122 w 2064026"/>
                  <a:gd name="connsiteY307" fmla="*/ 271791 h 1424730"/>
                  <a:gd name="connsiteX308" fmla="*/ 1116495 w 2064026"/>
                  <a:gd name="connsiteY308" fmla="*/ 185652 h 1424730"/>
                  <a:gd name="connsiteX309" fmla="*/ 1131036 w 2064026"/>
                  <a:gd name="connsiteY309" fmla="*/ 171480 h 1424730"/>
                  <a:gd name="connsiteX310" fmla="*/ 1106556 w 2064026"/>
                  <a:gd name="connsiteY310" fmla="*/ 165773 h 1424730"/>
                  <a:gd name="connsiteX311" fmla="*/ 1099930 w 2064026"/>
                  <a:gd name="connsiteY311" fmla="*/ 155834 h 1424730"/>
                  <a:gd name="connsiteX312" fmla="*/ 1086678 w 2064026"/>
                  <a:gd name="connsiteY312" fmla="*/ 135956 h 1424730"/>
                  <a:gd name="connsiteX313" fmla="*/ 1080052 w 2064026"/>
                  <a:gd name="connsiteY313" fmla="*/ 122704 h 1424730"/>
                  <a:gd name="connsiteX314" fmla="*/ 1073426 w 2064026"/>
                  <a:gd name="connsiteY314" fmla="*/ 99513 h 1424730"/>
                  <a:gd name="connsiteX315" fmla="*/ 1083365 w 2064026"/>
                  <a:gd name="connsiteY315" fmla="*/ 66382 h 1424730"/>
                  <a:gd name="connsiteX316" fmla="*/ 1096617 w 2064026"/>
                  <a:gd name="connsiteY316" fmla="*/ 46504 h 1424730"/>
                  <a:gd name="connsiteX317" fmla="*/ 1099930 w 2064026"/>
                  <a:gd name="connsiteY317" fmla="*/ 10060 h 1424730"/>
                  <a:gd name="connsiteX318" fmla="*/ 1126435 w 2064026"/>
                  <a:gd name="connsiteY318" fmla="*/ 6747 h 1424730"/>
                  <a:gd name="connsiteX319" fmla="*/ 1146313 w 2064026"/>
                  <a:gd name="connsiteY31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58185 w 2064026"/>
                  <a:gd name="connsiteY142" fmla="*/ 1007287 h 1424730"/>
                  <a:gd name="connsiteX143" fmla="*/ 2046589 w 2064026"/>
                  <a:gd name="connsiteY143" fmla="*/ 1041725 h 1424730"/>
                  <a:gd name="connsiteX144" fmla="*/ 2064026 w 2064026"/>
                  <a:gd name="connsiteY144" fmla="*/ 1060295 h 1424730"/>
                  <a:gd name="connsiteX145" fmla="*/ 2027582 w 2064026"/>
                  <a:gd name="connsiteY145" fmla="*/ 1083487 h 1424730"/>
                  <a:gd name="connsiteX146" fmla="*/ 1981200 w 2064026"/>
                  <a:gd name="connsiteY146" fmla="*/ 1103365 h 1424730"/>
                  <a:gd name="connsiteX147" fmla="*/ 1952341 w 2064026"/>
                  <a:gd name="connsiteY147" fmla="*/ 1109904 h 1424730"/>
                  <a:gd name="connsiteX148" fmla="*/ 1931504 w 2064026"/>
                  <a:gd name="connsiteY148" fmla="*/ 1129869 h 1424730"/>
                  <a:gd name="connsiteX149" fmla="*/ 1888173 w 2064026"/>
                  <a:gd name="connsiteY149" fmla="*/ 1119930 h 1424730"/>
                  <a:gd name="connsiteX150" fmla="*/ 1832113 w 2064026"/>
                  <a:gd name="connsiteY150" fmla="*/ 1119930 h 1424730"/>
                  <a:gd name="connsiteX151" fmla="*/ 1795669 w 2064026"/>
                  <a:gd name="connsiteY151" fmla="*/ 1123243 h 1424730"/>
                  <a:gd name="connsiteX152" fmla="*/ 1777884 w 2064026"/>
                  <a:gd name="connsiteY152" fmla="*/ 1143993 h 1424730"/>
                  <a:gd name="connsiteX153" fmla="*/ 1751815 w 2064026"/>
                  <a:gd name="connsiteY153" fmla="*/ 1150009 h 1424730"/>
                  <a:gd name="connsiteX154" fmla="*/ 1716946 w 2064026"/>
                  <a:gd name="connsiteY154" fmla="*/ 1182878 h 1424730"/>
                  <a:gd name="connsiteX155" fmla="*/ 1645005 w 2064026"/>
                  <a:gd name="connsiteY155" fmla="*/ 1261129 h 1424730"/>
                  <a:gd name="connsiteX156" fmla="*/ 1596569 w 2064026"/>
                  <a:gd name="connsiteY156" fmla="*/ 1317493 h 1424730"/>
                  <a:gd name="connsiteX157" fmla="*/ 1593662 w 2064026"/>
                  <a:gd name="connsiteY157" fmla="*/ 1317638 h 1424730"/>
                  <a:gd name="connsiteX158" fmla="*/ 1593697 w 2064026"/>
                  <a:gd name="connsiteY158" fmla="*/ 1319298 h 1424730"/>
                  <a:gd name="connsiteX159" fmla="*/ 1547191 w 2064026"/>
                  <a:gd name="connsiteY159" fmla="*/ 1348530 h 1424730"/>
                  <a:gd name="connsiteX160" fmla="*/ 1497495 w 2064026"/>
                  <a:gd name="connsiteY160" fmla="*/ 1361782 h 1424730"/>
                  <a:gd name="connsiteX161" fmla="*/ 1490869 w 2064026"/>
                  <a:gd name="connsiteY161" fmla="*/ 1384973 h 1424730"/>
                  <a:gd name="connsiteX162" fmla="*/ 1464365 w 2064026"/>
                  <a:gd name="connsiteY162" fmla="*/ 1398226 h 1424730"/>
                  <a:gd name="connsiteX163" fmla="*/ 1408043 w 2064026"/>
                  <a:gd name="connsiteY163" fmla="*/ 1424730 h 1424730"/>
                  <a:gd name="connsiteX164" fmla="*/ 1404730 w 2064026"/>
                  <a:gd name="connsiteY164" fmla="*/ 1404852 h 1424730"/>
                  <a:gd name="connsiteX165" fmla="*/ 1408481 w 2064026"/>
                  <a:gd name="connsiteY165" fmla="*/ 1404687 h 1424730"/>
                  <a:gd name="connsiteX166" fmla="*/ 1414669 w 2064026"/>
                  <a:gd name="connsiteY166" fmla="*/ 1398226 h 1424730"/>
                  <a:gd name="connsiteX167" fmla="*/ 1417982 w 2064026"/>
                  <a:gd name="connsiteY167" fmla="*/ 1381660 h 1424730"/>
                  <a:gd name="connsiteX168" fmla="*/ 1414669 w 2064026"/>
                  <a:gd name="connsiteY168" fmla="*/ 1371721 h 1424730"/>
                  <a:gd name="connsiteX169" fmla="*/ 1411356 w 2064026"/>
                  <a:gd name="connsiteY169" fmla="*/ 1341904 h 1424730"/>
                  <a:gd name="connsiteX170" fmla="*/ 1437861 w 2064026"/>
                  <a:gd name="connsiteY170" fmla="*/ 1318713 h 1424730"/>
                  <a:gd name="connsiteX171" fmla="*/ 1441174 w 2064026"/>
                  <a:gd name="connsiteY171" fmla="*/ 1295521 h 1424730"/>
                  <a:gd name="connsiteX172" fmla="*/ 1414669 w 2064026"/>
                  <a:gd name="connsiteY172" fmla="*/ 1265704 h 1424730"/>
                  <a:gd name="connsiteX173" fmla="*/ 1378226 w 2064026"/>
                  <a:gd name="connsiteY173" fmla="*/ 1262391 h 1424730"/>
                  <a:gd name="connsiteX174" fmla="*/ 1374293 w 2064026"/>
                  <a:gd name="connsiteY174" fmla="*/ 1258586 h 1424730"/>
                  <a:gd name="connsiteX175" fmla="*/ 1368287 w 2064026"/>
                  <a:gd name="connsiteY175" fmla="*/ 1252452 h 1424730"/>
                  <a:gd name="connsiteX176" fmla="*/ 1358941 w 2064026"/>
                  <a:gd name="connsiteY176" fmla="*/ 1248330 h 1424730"/>
                  <a:gd name="connsiteX177" fmla="*/ 1357896 w 2064026"/>
                  <a:gd name="connsiteY177" fmla="*/ 1248612 h 1424730"/>
                  <a:gd name="connsiteX178" fmla="*/ 1355035 w 2064026"/>
                  <a:gd name="connsiteY178" fmla="*/ 1239200 h 1424730"/>
                  <a:gd name="connsiteX179" fmla="*/ 1345095 w 2064026"/>
                  <a:gd name="connsiteY179" fmla="*/ 1235887 h 1424730"/>
                  <a:gd name="connsiteX180" fmla="*/ 1331843 w 2064026"/>
                  <a:gd name="connsiteY180" fmla="*/ 1219321 h 1424730"/>
                  <a:gd name="connsiteX181" fmla="*/ 1311965 w 2064026"/>
                  <a:gd name="connsiteY181" fmla="*/ 1189504 h 1424730"/>
                  <a:gd name="connsiteX182" fmla="*/ 1292087 w 2064026"/>
                  <a:gd name="connsiteY182" fmla="*/ 1172939 h 1424730"/>
                  <a:gd name="connsiteX183" fmla="*/ 1282148 w 2064026"/>
                  <a:gd name="connsiteY183" fmla="*/ 1169626 h 1424730"/>
                  <a:gd name="connsiteX184" fmla="*/ 1262269 w 2064026"/>
                  <a:gd name="connsiteY184" fmla="*/ 1166313 h 1424730"/>
                  <a:gd name="connsiteX185" fmla="*/ 1252330 w 2064026"/>
                  <a:gd name="connsiteY185" fmla="*/ 1169626 h 1424730"/>
                  <a:gd name="connsiteX186" fmla="*/ 1232452 w 2064026"/>
                  <a:gd name="connsiteY186" fmla="*/ 1176252 h 1424730"/>
                  <a:gd name="connsiteX187" fmla="*/ 1202635 w 2064026"/>
                  <a:gd name="connsiteY187" fmla="*/ 1182878 h 1424730"/>
                  <a:gd name="connsiteX188" fmla="*/ 1196009 w 2064026"/>
                  <a:gd name="connsiteY188" fmla="*/ 1182878 h 1424730"/>
                  <a:gd name="connsiteX189" fmla="*/ 1187992 w 2064026"/>
                  <a:gd name="connsiteY189" fmla="*/ 1182842 h 1424730"/>
                  <a:gd name="connsiteX190" fmla="*/ 1187949 w 2064026"/>
                  <a:gd name="connsiteY190" fmla="*/ 1181714 h 1424730"/>
                  <a:gd name="connsiteX191" fmla="*/ 1117927 w 2064026"/>
                  <a:gd name="connsiteY191" fmla="*/ 1175535 h 1424730"/>
                  <a:gd name="connsiteX192" fmla="*/ 1099392 w 2064026"/>
                  <a:gd name="connsiteY192" fmla="*/ 1148763 h 1424730"/>
                  <a:gd name="connsiteX193" fmla="*/ 1095273 w 2064026"/>
                  <a:gd name="connsiteY193" fmla="*/ 1171416 h 1424730"/>
                  <a:gd name="connsiteX194" fmla="*/ 438306 w 2064026"/>
                  <a:gd name="connsiteY194" fmla="*/ 1169357 h 1424730"/>
                  <a:gd name="connsiteX195" fmla="*/ 441532 w 2064026"/>
                  <a:gd name="connsiteY195" fmla="*/ 1177757 h 1424730"/>
                  <a:gd name="connsiteX196" fmla="*/ 434009 w 2064026"/>
                  <a:gd name="connsiteY196" fmla="*/ 1176252 h 1424730"/>
                  <a:gd name="connsiteX197" fmla="*/ 427382 w 2064026"/>
                  <a:gd name="connsiteY197" fmla="*/ 1169626 h 1424730"/>
                  <a:gd name="connsiteX198" fmla="*/ 417443 w 2064026"/>
                  <a:gd name="connsiteY198" fmla="*/ 1166313 h 1424730"/>
                  <a:gd name="connsiteX199" fmla="*/ 414130 w 2064026"/>
                  <a:gd name="connsiteY199" fmla="*/ 1156373 h 1424730"/>
                  <a:gd name="connsiteX200" fmla="*/ 400405 w 2064026"/>
                  <a:gd name="connsiteY200" fmla="*/ 1150780 h 1424730"/>
                  <a:gd name="connsiteX201" fmla="*/ 394252 w 2064026"/>
                  <a:gd name="connsiteY201" fmla="*/ 1143121 h 1424730"/>
                  <a:gd name="connsiteX202" fmla="*/ 385175 w 2064026"/>
                  <a:gd name="connsiteY202" fmla="*/ 1136396 h 1424730"/>
                  <a:gd name="connsiteX203" fmla="*/ 383685 w 2064026"/>
                  <a:gd name="connsiteY203" fmla="*/ 1135200 h 1424730"/>
                  <a:gd name="connsiteX204" fmla="*/ 381000 w 2064026"/>
                  <a:gd name="connsiteY204" fmla="*/ 1126556 h 1424730"/>
                  <a:gd name="connsiteX205" fmla="*/ 361122 w 2064026"/>
                  <a:gd name="connsiteY205" fmla="*/ 1119930 h 1424730"/>
                  <a:gd name="connsiteX206" fmla="*/ 351182 w 2064026"/>
                  <a:gd name="connsiteY206" fmla="*/ 1103365 h 1424730"/>
                  <a:gd name="connsiteX207" fmla="*/ 327991 w 2064026"/>
                  <a:gd name="connsiteY207" fmla="*/ 1100052 h 1424730"/>
                  <a:gd name="connsiteX208" fmla="*/ 311426 w 2064026"/>
                  <a:gd name="connsiteY208" fmla="*/ 1083487 h 1424730"/>
                  <a:gd name="connsiteX209" fmla="*/ 308113 w 2064026"/>
                  <a:gd name="connsiteY209" fmla="*/ 1073547 h 1424730"/>
                  <a:gd name="connsiteX210" fmla="*/ 298174 w 2064026"/>
                  <a:gd name="connsiteY210" fmla="*/ 1047043 h 1424730"/>
                  <a:gd name="connsiteX211" fmla="*/ 284922 w 2064026"/>
                  <a:gd name="connsiteY211" fmla="*/ 1030478 h 1424730"/>
                  <a:gd name="connsiteX212" fmla="*/ 284922 w 2064026"/>
                  <a:gd name="connsiteY212" fmla="*/ 1010600 h 1424730"/>
                  <a:gd name="connsiteX213" fmla="*/ 265043 w 2064026"/>
                  <a:gd name="connsiteY213" fmla="*/ 994034 h 1424730"/>
                  <a:gd name="connsiteX214" fmla="*/ 284922 w 2064026"/>
                  <a:gd name="connsiteY214" fmla="*/ 977469 h 1424730"/>
                  <a:gd name="connsiteX215" fmla="*/ 245165 w 2064026"/>
                  <a:gd name="connsiteY215" fmla="*/ 977469 h 1424730"/>
                  <a:gd name="connsiteX216" fmla="*/ 255104 w 2064026"/>
                  <a:gd name="connsiteY216" fmla="*/ 937713 h 1424730"/>
                  <a:gd name="connsiteX217" fmla="*/ 254462 w 2064026"/>
                  <a:gd name="connsiteY217" fmla="*/ 936521 h 1424730"/>
                  <a:gd name="connsiteX218" fmla="*/ 260652 w 2064026"/>
                  <a:gd name="connsiteY218" fmla="*/ 942023 h 1424730"/>
                  <a:gd name="connsiteX219" fmla="*/ 272212 w 2064026"/>
                  <a:gd name="connsiteY219" fmla="*/ 936176 h 1424730"/>
                  <a:gd name="connsiteX220" fmla="*/ 261117 w 2064026"/>
                  <a:gd name="connsiteY220" fmla="*/ 900767 h 1424730"/>
                  <a:gd name="connsiteX221" fmla="*/ 241386 w 2064026"/>
                  <a:gd name="connsiteY221" fmla="*/ 883893 h 1424730"/>
                  <a:gd name="connsiteX222" fmla="*/ 246236 w 2064026"/>
                  <a:gd name="connsiteY222" fmla="*/ 869942 h 1424730"/>
                  <a:gd name="connsiteX223" fmla="*/ 233879 w 2064026"/>
                  <a:gd name="connsiteY223" fmla="*/ 865823 h 1424730"/>
                  <a:gd name="connsiteX224" fmla="*/ 227701 w 2064026"/>
                  <a:gd name="connsiteY224" fmla="*/ 863763 h 1424730"/>
                  <a:gd name="connsiteX225" fmla="*/ 221522 w 2064026"/>
                  <a:gd name="connsiteY225" fmla="*/ 859644 h 1424730"/>
                  <a:gd name="connsiteX226" fmla="*/ 219463 w 2064026"/>
                  <a:gd name="connsiteY226" fmla="*/ 853466 h 1424730"/>
                  <a:gd name="connsiteX227" fmla="*/ 211225 w 2064026"/>
                  <a:gd name="connsiteY227" fmla="*/ 841109 h 1424730"/>
                  <a:gd name="connsiteX228" fmla="*/ 209360 w 2064026"/>
                  <a:gd name="connsiteY228" fmla="*/ 835558 h 1424730"/>
                  <a:gd name="connsiteX229" fmla="*/ 208755 w 2064026"/>
                  <a:gd name="connsiteY229" fmla="*/ 832227 h 1424730"/>
                  <a:gd name="connsiteX230" fmla="*/ 207106 w 2064026"/>
                  <a:gd name="connsiteY230" fmla="*/ 820515 h 1424730"/>
                  <a:gd name="connsiteX231" fmla="*/ 200928 w 2064026"/>
                  <a:gd name="connsiteY231" fmla="*/ 797861 h 1424730"/>
                  <a:gd name="connsiteX232" fmla="*/ 194749 w 2064026"/>
                  <a:gd name="connsiteY232" fmla="*/ 785504 h 1424730"/>
                  <a:gd name="connsiteX233" fmla="*/ 193488 w 2064026"/>
                  <a:gd name="connsiteY233" fmla="*/ 801050 h 1424730"/>
                  <a:gd name="connsiteX234" fmla="*/ 182393 w 2064026"/>
                  <a:gd name="connsiteY234" fmla="*/ 804704 h 1424730"/>
                  <a:gd name="connsiteX235" fmla="*/ 170036 w 2064026"/>
                  <a:gd name="connsiteY235" fmla="*/ 778462 h 1424730"/>
                  <a:gd name="connsiteX236" fmla="*/ 163031 w 2064026"/>
                  <a:gd name="connsiteY236" fmla="*/ 766341 h 1424730"/>
                  <a:gd name="connsiteX237" fmla="*/ 163636 w 2064026"/>
                  <a:gd name="connsiteY237" fmla="*/ 778005 h 1424730"/>
                  <a:gd name="connsiteX238" fmla="*/ 157679 w 2064026"/>
                  <a:gd name="connsiteY238" fmla="*/ 777199 h 1424730"/>
                  <a:gd name="connsiteX239" fmla="*/ 143263 w 2064026"/>
                  <a:gd name="connsiteY239" fmla="*/ 754612 h 1424730"/>
                  <a:gd name="connsiteX240" fmla="*/ 148112 w 2064026"/>
                  <a:gd name="connsiteY240" fmla="*/ 731626 h 1424730"/>
                  <a:gd name="connsiteX241" fmla="*/ 109514 w 2064026"/>
                  <a:gd name="connsiteY241" fmla="*/ 723854 h 1424730"/>
                  <a:gd name="connsiteX242" fmla="*/ 87326 w 2064026"/>
                  <a:gd name="connsiteY242" fmla="*/ 744780 h 1424730"/>
                  <a:gd name="connsiteX243" fmla="*/ 95895 w 2064026"/>
                  <a:gd name="connsiteY243" fmla="*/ 756671 h 1424730"/>
                  <a:gd name="connsiteX244" fmla="*/ 77360 w 2064026"/>
                  <a:gd name="connsiteY244" fmla="*/ 746374 h 1424730"/>
                  <a:gd name="connsiteX245" fmla="*/ 58825 w 2064026"/>
                  <a:gd name="connsiteY245" fmla="*/ 729898 h 1424730"/>
                  <a:gd name="connsiteX246" fmla="*/ 54706 w 2064026"/>
                  <a:gd name="connsiteY246" fmla="*/ 723720 h 1424730"/>
                  <a:gd name="connsiteX247" fmla="*/ 42349 w 2064026"/>
                  <a:gd name="connsiteY247" fmla="*/ 717542 h 1424730"/>
                  <a:gd name="connsiteX248" fmla="*/ 23814 w 2064026"/>
                  <a:gd name="connsiteY248" fmla="*/ 705185 h 1424730"/>
                  <a:gd name="connsiteX249" fmla="*/ 11457 w 2064026"/>
                  <a:gd name="connsiteY249" fmla="*/ 699007 h 1424730"/>
                  <a:gd name="connsiteX250" fmla="*/ 5279 w 2064026"/>
                  <a:gd name="connsiteY250" fmla="*/ 699007 h 1424730"/>
                  <a:gd name="connsiteX251" fmla="*/ 1160 w 2064026"/>
                  <a:gd name="connsiteY251" fmla="*/ 693515 h 1424730"/>
                  <a:gd name="connsiteX252" fmla="*/ 1160 w 2064026"/>
                  <a:gd name="connsiteY252" fmla="*/ 163547 h 1424730"/>
                  <a:gd name="connsiteX253" fmla="*/ 0 w 2064026"/>
                  <a:gd name="connsiteY253" fmla="*/ 163020 h 1424730"/>
                  <a:gd name="connsiteX254" fmla="*/ 0 w 2064026"/>
                  <a:gd name="connsiteY254" fmla="*/ 162460 h 1424730"/>
                  <a:gd name="connsiteX255" fmla="*/ 92765 w 2064026"/>
                  <a:gd name="connsiteY255" fmla="*/ 218782 h 1424730"/>
                  <a:gd name="connsiteX256" fmla="*/ 125895 w 2064026"/>
                  <a:gd name="connsiteY256" fmla="*/ 215469 h 1424730"/>
                  <a:gd name="connsiteX257" fmla="*/ 83195 w 2064026"/>
                  <a:gd name="connsiteY257" fmla="*/ 149208 h 1424730"/>
                  <a:gd name="connsiteX258" fmla="*/ 131049 w 2064026"/>
                  <a:gd name="connsiteY258" fmla="*/ 151233 h 1424730"/>
                  <a:gd name="connsiteX259" fmla="*/ 228600 w 2064026"/>
                  <a:gd name="connsiteY259" fmla="*/ 75033 h 1424730"/>
                  <a:gd name="connsiteX260" fmla="*/ 274429 w 2064026"/>
                  <a:gd name="connsiteY260" fmla="*/ 79450 h 1424730"/>
                  <a:gd name="connsiteX261" fmla="*/ 147798 w 2064026"/>
                  <a:gd name="connsiteY261" fmla="*/ 163932 h 1424730"/>
                  <a:gd name="connsiteX262" fmla="*/ 195469 w 2064026"/>
                  <a:gd name="connsiteY262" fmla="*/ 179026 h 1424730"/>
                  <a:gd name="connsiteX263" fmla="*/ 218661 w 2064026"/>
                  <a:gd name="connsiteY263" fmla="*/ 142582 h 1424730"/>
                  <a:gd name="connsiteX264" fmla="*/ 255104 w 2064026"/>
                  <a:gd name="connsiteY264" fmla="*/ 142582 h 1424730"/>
                  <a:gd name="connsiteX265" fmla="*/ 261730 w 2064026"/>
                  <a:gd name="connsiteY265" fmla="*/ 155834 h 1424730"/>
                  <a:gd name="connsiteX266" fmla="*/ 301487 w 2064026"/>
                  <a:gd name="connsiteY266" fmla="*/ 139269 h 1424730"/>
                  <a:gd name="connsiteX267" fmla="*/ 311426 w 2064026"/>
                  <a:gd name="connsiteY267" fmla="*/ 99513 h 1424730"/>
                  <a:gd name="connsiteX268" fmla="*/ 327991 w 2064026"/>
                  <a:gd name="connsiteY268" fmla="*/ 132643 h 1424730"/>
                  <a:gd name="connsiteX269" fmla="*/ 341243 w 2064026"/>
                  <a:gd name="connsiteY269" fmla="*/ 159147 h 1424730"/>
                  <a:gd name="connsiteX270" fmla="*/ 371061 w 2064026"/>
                  <a:gd name="connsiteY270" fmla="*/ 165773 h 1424730"/>
                  <a:gd name="connsiteX271" fmla="*/ 397565 w 2064026"/>
                  <a:gd name="connsiteY271" fmla="*/ 139269 h 1424730"/>
                  <a:gd name="connsiteX272" fmla="*/ 417443 w 2064026"/>
                  <a:gd name="connsiteY272" fmla="*/ 182339 h 1424730"/>
                  <a:gd name="connsiteX273" fmla="*/ 443948 w 2064026"/>
                  <a:gd name="connsiteY273" fmla="*/ 152521 h 1424730"/>
                  <a:gd name="connsiteX274" fmla="*/ 473765 w 2064026"/>
                  <a:gd name="connsiteY274" fmla="*/ 155834 h 1424730"/>
                  <a:gd name="connsiteX275" fmla="*/ 506895 w 2064026"/>
                  <a:gd name="connsiteY275" fmla="*/ 179026 h 1424730"/>
                  <a:gd name="connsiteX276" fmla="*/ 576469 w 2064026"/>
                  <a:gd name="connsiteY276" fmla="*/ 225408 h 1424730"/>
                  <a:gd name="connsiteX277" fmla="*/ 616226 w 2064026"/>
                  <a:gd name="connsiteY277" fmla="*/ 218782 h 1424730"/>
                  <a:gd name="connsiteX278" fmla="*/ 641902 w 2064026"/>
                  <a:gd name="connsiteY278" fmla="*/ 248600 h 1424730"/>
                  <a:gd name="connsiteX279" fmla="*/ 609600 w 2064026"/>
                  <a:gd name="connsiteY279" fmla="*/ 271791 h 1424730"/>
                  <a:gd name="connsiteX280" fmla="*/ 659295 w 2064026"/>
                  <a:gd name="connsiteY280" fmla="*/ 285043 h 1424730"/>
                  <a:gd name="connsiteX281" fmla="*/ 742122 w 2064026"/>
                  <a:gd name="connsiteY281" fmla="*/ 281730 h 1424730"/>
                  <a:gd name="connsiteX282" fmla="*/ 785191 w 2064026"/>
                  <a:gd name="connsiteY282" fmla="*/ 354617 h 1424730"/>
                  <a:gd name="connsiteX283" fmla="*/ 788504 w 2064026"/>
                  <a:gd name="connsiteY283" fmla="*/ 278417 h 1424730"/>
                  <a:gd name="connsiteX284" fmla="*/ 834887 w 2064026"/>
                  <a:gd name="connsiteY284" fmla="*/ 275104 h 1424730"/>
                  <a:gd name="connsiteX285" fmla="*/ 834887 w 2064026"/>
                  <a:gd name="connsiteY285" fmla="*/ 258539 h 1424730"/>
                  <a:gd name="connsiteX286" fmla="*/ 781878 w 2064026"/>
                  <a:gd name="connsiteY286" fmla="*/ 258539 h 1424730"/>
                  <a:gd name="connsiteX287" fmla="*/ 765313 w 2064026"/>
                  <a:gd name="connsiteY287" fmla="*/ 238660 h 1424730"/>
                  <a:gd name="connsiteX288" fmla="*/ 781878 w 2064026"/>
                  <a:gd name="connsiteY288" fmla="*/ 222095 h 1424730"/>
                  <a:gd name="connsiteX289" fmla="*/ 811695 w 2064026"/>
                  <a:gd name="connsiteY289" fmla="*/ 218782 h 1424730"/>
                  <a:gd name="connsiteX290" fmla="*/ 844826 w 2064026"/>
                  <a:gd name="connsiteY290" fmla="*/ 218782 h 1424730"/>
                  <a:gd name="connsiteX291" fmla="*/ 849746 w 2064026"/>
                  <a:gd name="connsiteY291" fmla="*/ 220037 h 1424730"/>
                  <a:gd name="connsiteX292" fmla="*/ 851452 w 2064026"/>
                  <a:gd name="connsiteY292" fmla="*/ 232034 h 1424730"/>
                  <a:gd name="connsiteX293" fmla="*/ 858630 w 2064026"/>
                  <a:gd name="connsiteY293" fmla="*/ 242900 h 1424730"/>
                  <a:gd name="connsiteX294" fmla="*/ 857535 w 2064026"/>
                  <a:gd name="connsiteY294" fmla="*/ 240355 h 1424730"/>
                  <a:gd name="connsiteX295" fmla="*/ 864704 w 2064026"/>
                  <a:gd name="connsiteY295" fmla="*/ 248600 h 1424730"/>
                  <a:gd name="connsiteX296" fmla="*/ 877956 w 2064026"/>
                  <a:gd name="connsiteY296" fmla="*/ 271791 h 1424730"/>
                  <a:gd name="connsiteX297" fmla="*/ 937591 w 2064026"/>
                  <a:gd name="connsiteY297" fmla="*/ 275104 h 1424730"/>
                  <a:gd name="connsiteX298" fmla="*/ 940904 w 2064026"/>
                  <a:gd name="connsiteY298" fmla="*/ 285043 h 1424730"/>
                  <a:gd name="connsiteX299" fmla="*/ 964095 w 2064026"/>
                  <a:gd name="connsiteY299" fmla="*/ 291669 h 1424730"/>
                  <a:gd name="connsiteX300" fmla="*/ 977348 w 2064026"/>
                  <a:gd name="connsiteY300" fmla="*/ 288356 h 1424730"/>
                  <a:gd name="connsiteX301" fmla="*/ 987287 w 2064026"/>
                  <a:gd name="connsiteY301" fmla="*/ 285043 h 1424730"/>
                  <a:gd name="connsiteX302" fmla="*/ 1017104 w 2064026"/>
                  <a:gd name="connsiteY302" fmla="*/ 281730 h 1424730"/>
                  <a:gd name="connsiteX303" fmla="*/ 1030356 w 2064026"/>
                  <a:gd name="connsiteY303" fmla="*/ 248600 h 1424730"/>
                  <a:gd name="connsiteX304" fmla="*/ 1050235 w 2064026"/>
                  <a:gd name="connsiteY304" fmla="*/ 248600 h 1424730"/>
                  <a:gd name="connsiteX305" fmla="*/ 1076739 w 2064026"/>
                  <a:gd name="connsiteY305" fmla="*/ 265165 h 1424730"/>
                  <a:gd name="connsiteX306" fmla="*/ 1089991 w 2064026"/>
                  <a:gd name="connsiteY306" fmla="*/ 338052 h 1424730"/>
                  <a:gd name="connsiteX307" fmla="*/ 1096617 w 2064026"/>
                  <a:gd name="connsiteY307" fmla="*/ 271791 h 1424730"/>
                  <a:gd name="connsiteX308" fmla="*/ 1123122 w 2064026"/>
                  <a:gd name="connsiteY308" fmla="*/ 271791 h 1424730"/>
                  <a:gd name="connsiteX309" fmla="*/ 1116495 w 2064026"/>
                  <a:gd name="connsiteY309" fmla="*/ 185652 h 1424730"/>
                  <a:gd name="connsiteX310" fmla="*/ 1131036 w 2064026"/>
                  <a:gd name="connsiteY310" fmla="*/ 171480 h 1424730"/>
                  <a:gd name="connsiteX311" fmla="*/ 1106556 w 2064026"/>
                  <a:gd name="connsiteY311" fmla="*/ 165773 h 1424730"/>
                  <a:gd name="connsiteX312" fmla="*/ 1099930 w 2064026"/>
                  <a:gd name="connsiteY312" fmla="*/ 155834 h 1424730"/>
                  <a:gd name="connsiteX313" fmla="*/ 1086678 w 2064026"/>
                  <a:gd name="connsiteY313" fmla="*/ 135956 h 1424730"/>
                  <a:gd name="connsiteX314" fmla="*/ 1080052 w 2064026"/>
                  <a:gd name="connsiteY314" fmla="*/ 122704 h 1424730"/>
                  <a:gd name="connsiteX315" fmla="*/ 1073426 w 2064026"/>
                  <a:gd name="connsiteY315" fmla="*/ 99513 h 1424730"/>
                  <a:gd name="connsiteX316" fmla="*/ 1083365 w 2064026"/>
                  <a:gd name="connsiteY316" fmla="*/ 66382 h 1424730"/>
                  <a:gd name="connsiteX317" fmla="*/ 1096617 w 2064026"/>
                  <a:gd name="connsiteY317" fmla="*/ 46504 h 1424730"/>
                  <a:gd name="connsiteX318" fmla="*/ 1099930 w 2064026"/>
                  <a:gd name="connsiteY318" fmla="*/ 10060 h 1424730"/>
                  <a:gd name="connsiteX319" fmla="*/ 1126435 w 2064026"/>
                  <a:gd name="connsiteY319" fmla="*/ 6747 h 1424730"/>
                  <a:gd name="connsiteX320" fmla="*/ 1146313 w 2064026"/>
                  <a:gd name="connsiteY32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78495 w 2064026"/>
                  <a:gd name="connsiteY129" fmla="*/ 768747 h 1424730"/>
                  <a:gd name="connsiteX130" fmla="*/ 1921565 w 2064026"/>
                  <a:gd name="connsiteY130" fmla="*/ 838321 h 1424730"/>
                  <a:gd name="connsiteX131" fmla="*/ 1921565 w 2064026"/>
                  <a:gd name="connsiteY131" fmla="*/ 871452 h 1424730"/>
                  <a:gd name="connsiteX132" fmla="*/ 1938130 w 2064026"/>
                  <a:gd name="connsiteY132" fmla="*/ 904582 h 1424730"/>
                  <a:gd name="connsiteX133" fmla="*/ 1951382 w 2064026"/>
                  <a:gd name="connsiteY133" fmla="*/ 921147 h 1424730"/>
                  <a:gd name="connsiteX134" fmla="*/ 1938130 w 2064026"/>
                  <a:gd name="connsiteY134" fmla="*/ 954278 h 1424730"/>
                  <a:gd name="connsiteX135" fmla="*/ 1905000 w 2064026"/>
                  <a:gd name="connsiteY135" fmla="*/ 984095 h 1424730"/>
                  <a:gd name="connsiteX136" fmla="*/ 1918252 w 2064026"/>
                  <a:gd name="connsiteY136" fmla="*/ 990721 h 1424730"/>
                  <a:gd name="connsiteX137" fmla="*/ 1951382 w 2064026"/>
                  <a:gd name="connsiteY137" fmla="*/ 960904 h 1424730"/>
                  <a:gd name="connsiteX138" fmla="*/ 1977887 w 2064026"/>
                  <a:gd name="connsiteY138" fmla="*/ 934400 h 1424730"/>
                  <a:gd name="connsiteX139" fmla="*/ 2001078 w 2064026"/>
                  <a:gd name="connsiteY139" fmla="*/ 947652 h 1424730"/>
                  <a:gd name="connsiteX140" fmla="*/ 2022526 w 2064026"/>
                  <a:gd name="connsiteY140" fmla="*/ 963519 h 1424730"/>
                  <a:gd name="connsiteX141" fmla="*/ 2017643 w 2064026"/>
                  <a:gd name="connsiteY141" fmla="*/ 990721 h 1424730"/>
                  <a:gd name="connsiteX142" fmla="*/ 2042578 w 2064026"/>
                  <a:gd name="connsiteY142" fmla="*/ 991593 h 1424730"/>
                  <a:gd name="connsiteX143" fmla="*/ 2058185 w 2064026"/>
                  <a:gd name="connsiteY143" fmla="*/ 1007287 h 1424730"/>
                  <a:gd name="connsiteX144" fmla="*/ 2046589 w 2064026"/>
                  <a:gd name="connsiteY144" fmla="*/ 1041725 h 1424730"/>
                  <a:gd name="connsiteX145" fmla="*/ 2064026 w 2064026"/>
                  <a:gd name="connsiteY145" fmla="*/ 1060295 h 1424730"/>
                  <a:gd name="connsiteX146" fmla="*/ 2027582 w 2064026"/>
                  <a:gd name="connsiteY146" fmla="*/ 1083487 h 1424730"/>
                  <a:gd name="connsiteX147" fmla="*/ 1981200 w 2064026"/>
                  <a:gd name="connsiteY147" fmla="*/ 1103365 h 1424730"/>
                  <a:gd name="connsiteX148" fmla="*/ 1952341 w 2064026"/>
                  <a:gd name="connsiteY148" fmla="*/ 1109904 h 1424730"/>
                  <a:gd name="connsiteX149" fmla="*/ 1931504 w 2064026"/>
                  <a:gd name="connsiteY149" fmla="*/ 1129869 h 1424730"/>
                  <a:gd name="connsiteX150" fmla="*/ 1888173 w 2064026"/>
                  <a:gd name="connsiteY150" fmla="*/ 1119930 h 1424730"/>
                  <a:gd name="connsiteX151" fmla="*/ 1832113 w 2064026"/>
                  <a:gd name="connsiteY151" fmla="*/ 1119930 h 1424730"/>
                  <a:gd name="connsiteX152" fmla="*/ 1795669 w 2064026"/>
                  <a:gd name="connsiteY152" fmla="*/ 1123243 h 1424730"/>
                  <a:gd name="connsiteX153" fmla="*/ 1777884 w 2064026"/>
                  <a:gd name="connsiteY153" fmla="*/ 1143993 h 1424730"/>
                  <a:gd name="connsiteX154" fmla="*/ 1751815 w 2064026"/>
                  <a:gd name="connsiteY154" fmla="*/ 1150009 h 1424730"/>
                  <a:gd name="connsiteX155" fmla="*/ 1716946 w 2064026"/>
                  <a:gd name="connsiteY155" fmla="*/ 1182878 h 1424730"/>
                  <a:gd name="connsiteX156" fmla="*/ 1645005 w 2064026"/>
                  <a:gd name="connsiteY156" fmla="*/ 1261129 h 1424730"/>
                  <a:gd name="connsiteX157" fmla="*/ 1596569 w 2064026"/>
                  <a:gd name="connsiteY157" fmla="*/ 1317493 h 1424730"/>
                  <a:gd name="connsiteX158" fmla="*/ 1593662 w 2064026"/>
                  <a:gd name="connsiteY158" fmla="*/ 1317638 h 1424730"/>
                  <a:gd name="connsiteX159" fmla="*/ 1593697 w 2064026"/>
                  <a:gd name="connsiteY159" fmla="*/ 1319298 h 1424730"/>
                  <a:gd name="connsiteX160" fmla="*/ 1547191 w 2064026"/>
                  <a:gd name="connsiteY160" fmla="*/ 1348530 h 1424730"/>
                  <a:gd name="connsiteX161" fmla="*/ 1497495 w 2064026"/>
                  <a:gd name="connsiteY161" fmla="*/ 1361782 h 1424730"/>
                  <a:gd name="connsiteX162" fmla="*/ 1490869 w 2064026"/>
                  <a:gd name="connsiteY162" fmla="*/ 1384973 h 1424730"/>
                  <a:gd name="connsiteX163" fmla="*/ 1464365 w 2064026"/>
                  <a:gd name="connsiteY163" fmla="*/ 1398226 h 1424730"/>
                  <a:gd name="connsiteX164" fmla="*/ 1408043 w 2064026"/>
                  <a:gd name="connsiteY164" fmla="*/ 1424730 h 1424730"/>
                  <a:gd name="connsiteX165" fmla="*/ 1404730 w 2064026"/>
                  <a:gd name="connsiteY165" fmla="*/ 1404852 h 1424730"/>
                  <a:gd name="connsiteX166" fmla="*/ 1408481 w 2064026"/>
                  <a:gd name="connsiteY166" fmla="*/ 1404687 h 1424730"/>
                  <a:gd name="connsiteX167" fmla="*/ 1414669 w 2064026"/>
                  <a:gd name="connsiteY167" fmla="*/ 1398226 h 1424730"/>
                  <a:gd name="connsiteX168" fmla="*/ 1417982 w 2064026"/>
                  <a:gd name="connsiteY168" fmla="*/ 1381660 h 1424730"/>
                  <a:gd name="connsiteX169" fmla="*/ 1414669 w 2064026"/>
                  <a:gd name="connsiteY169" fmla="*/ 1371721 h 1424730"/>
                  <a:gd name="connsiteX170" fmla="*/ 1411356 w 2064026"/>
                  <a:gd name="connsiteY170" fmla="*/ 1341904 h 1424730"/>
                  <a:gd name="connsiteX171" fmla="*/ 1437861 w 2064026"/>
                  <a:gd name="connsiteY171" fmla="*/ 1318713 h 1424730"/>
                  <a:gd name="connsiteX172" fmla="*/ 1441174 w 2064026"/>
                  <a:gd name="connsiteY172" fmla="*/ 1295521 h 1424730"/>
                  <a:gd name="connsiteX173" fmla="*/ 1414669 w 2064026"/>
                  <a:gd name="connsiteY173" fmla="*/ 1265704 h 1424730"/>
                  <a:gd name="connsiteX174" fmla="*/ 1378226 w 2064026"/>
                  <a:gd name="connsiteY174" fmla="*/ 1262391 h 1424730"/>
                  <a:gd name="connsiteX175" fmla="*/ 1374293 w 2064026"/>
                  <a:gd name="connsiteY175" fmla="*/ 1258586 h 1424730"/>
                  <a:gd name="connsiteX176" fmla="*/ 1368287 w 2064026"/>
                  <a:gd name="connsiteY176" fmla="*/ 1252452 h 1424730"/>
                  <a:gd name="connsiteX177" fmla="*/ 1358941 w 2064026"/>
                  <a:gd name="connsiteY177" fmla="*/ 1248330 h 1424730"/>
                  <a:gd name="connsiteX178" fmla="*/ 1357896 w 2064026"/>
                  <a:gd name="connsiteY178" fmla="*/ 1248612 h 1424730"/>
                  <a:gd name="connsiteX179" fmla="*/ 1355035 w 2064026"/>
                  <a:gd name="connsiteY179" fmla="*/ 1239200 h 1424730"/>
                  <a:gd name="connsiteX180" fmla="*/ 1345095 w 2064026"/>
                  <a:gd name="connsiteY180" fmla="*/ 1235887 h 1424730"/>
                  <a:gd name="connsiteX181" fmla="*/ 1331843 w 2064026"/>
                  <a:gd name="connsiteY181" fmla="*/ 1219321 h 1424730"/>
                  <a:gd name="connsiteX182" fmla="*/ 1311965 w 2064026"/>
                  <a:gd name="connsiteY182" fmla="*/ 1189504 h 1424730"/>
                  <a:gd name="connsiteX183" fmla="*/ 1292087 w 2064026"/>
                  <a:gd name="connsiteY183" fmla="*/ 1172939 h 1424730"/>
                  <a:gd name="connsiteX184" fmla="*/ 1282148 w 2064026"/>
                  <a:gd name="connsiteY184" fmla="*/ 1169626 h 1424730"/>
                  <a:gd name="connsiteX185" fmla="*/ 1262269 w 2064026"/>
                  <a:gd name="connsiteY185" fmla="*/ 1166313 h 1424730"/>
                  <a:gd name="connsiteX186" fmla="*/ 1252330 w 2064026"/>
                  <a:gd name="connsiteY186" fmla="*/ 1169626 h 1424730"/>
                  <a:gd name="connsiteX187" fmla="*/ 1232452 w 2064026"/>
                  <a:gd name="connsiteY187" fmla="*/ 1176252 h 1424730"/>
                  <a:gd name="connsiteX188" fmla="*/ 1202635 w 2064026"/>
                  <a:gd name="connsiteY188" fmla="*/ 1182878 h 1424730"/>
                  <a:gd name="connsiteX189" fmla="*/ 1196009 w 2064026"/>
                  <a:gd name="connsiteY189" fmla="*/ 1182878 h 1424730"/>
                  <a:gd name="connsiteX190" fmla="*/ 1187992 w 2064026"/>
                  <a:gd name="connsiteY190" fmla="*/ 1182842 h 1424730"/>
                  <a:gd name="connsiteX191" fmla="*/ 1187949 w 2064026"/>
                  <a:gd name="connsiteY191" fmla="*/ 1181714 h 1424730"/>
                  <a:gd name="connsiteX192" fmla="*/ 1117927 w 2064026"/>
                  <a:gd name="connsiteY192" fmla="*/ 1175535 h 1424730"/>
                  <a:gd name="connsiteX193" fmla="*/ 1099392 w 2064026"/>
                  <a:gd name="connsiteY193" fmla="*/ 1148763 h 1424730"/>
                  <a:gd name="connsiteX194" fmla="*/ 1095273 w 2064026"/>
                  <a:gd name="connsiteY194" fmla="*/ 1171416 h 1424730"/>
                  <a:gd name="connsiteX195" fmla="*/ 438306 w 2064026"/>
                  <a:gd name="connsiteY195" fmla="*/ 1169357 h 1424730"/>
                  <a:gd name="connsiteX196" fmla="*/ 441532 w 2064026"/>
                  <a:gd name="connsiteY196" fmla="*/ 1177757 h 1424730"/>
                  <a:gd name="connsiteX197" fmla="*/ 434009 w 2064026"/>
                  <a:gd name="connsiteY197" fmla="*/ 1176252 h 1424730"/>
                  <a:gd name="connsiteX198" fmla="*/ 427382 w 2064026"/>
                  <a:gd name="connsiteY198" fmla="*/ 1169626 h 1424730"/>
                  <a:gd name="connsiteX199" fmla="*/ 417443 w 2064026"/>
                  <a:gd name="connsiteY199" fmla="*/ 1166313 h 1424730"/>
                  <a:gd name="connsiteX200" fmla="*/ 414130 w 2064026"/>
                  <a:gd name="connsiteY200" fmla="*/ 1156373 h 1424730"/>
                  <a:gd name="connsiteX201" fmla="*/ 400405 w 2064026"/>
                  <a:gd name="connsiteY201" fmla="*/ 1150780 h 1424730"/>
                  <a:gd name="connsiteX202" fmla="*/ 394252 w 2064026"/>
                  <a:gd name="connsiteY202" fmla="*/ 1143121 h 1424730"/>
                  <a:gd name="connsiteX203" fmla="*/ 385175 w 2064026"/>
                  <a:gd name="connsiteY203" fmla="*/ 1136396 h 1424730"/>
                  <a:gd name="connsiteX204" fmla="*/ 383685 w 2064026"/>
                  <a:gd name="connsiteY204" fmla="*/ 1135200 h 1424730"/>
                  <a:gd name="connsiteX205" fmla="*/ 381000 w 2064026"/>
                  <a:gd name="connsiteY205" fmla="*/ 1126556 h 1424730"/>
                  <a:gd name="connsiteX206" fmla="*/ 361122 w 2064026"/>
                  <a:gd name="connsiteY206" fmla="*/ 1119930 h 1424730"/>
                  <a:gd name="connsiteX207" fmla="*/ 351182 w 2064026"/>
                  <a:gd name="connsiteY207" fmla="*/ 1103365 h 1424730"/>
                  <a:gd name="connsiteX208" fmla="*/ 327991 w 2064026"/>
                  <a:gd name="connsiteY208" fmla="*/ 1100052 h 1424730"/>
                  <a:gd name="connsiteX209" fmla="*/ 311426 w 2064026"/>
                  <a:gd name="connsiteY209" fmla="*/ 1083487 h 1424730"/>
                  <a:gd name="connsiteX210" fmla="*/ 308113 w 2064026"/>
                  <a:gd name="connsiteY210" fmla="*/ 1073547 h 1424730"/>
                  <a:gd name="connsiteX211" fmla="*/ 298174 w 2064026"/>
                  <a:gd name="connsiteY211" fmla="*/ 1047043 h 1424730"/>
                  <a:gd name="connsiteX212" fmla="*/ 284922 w 2064026"/>
                  <a:gd name="connsiteY212" fmla="*/ 1030478 h 1424730"/>
                  <a:gd name="connsiteX213" fmla="*/ 284922 w 2064026"/>
                  <a:gd name="connsiteY213" fmla="*/ 1010600 h 1424730"/>
                  <a:gd name="connsiteX214" fmla="*/ 265043 w 2064026"/>
                  <a:gd name="connsiteY214" fmla="*/ 994034 h 1424730"/>
                  <a:gd name="connsiteX215" fmla="*/ 284922 w 2064026"/>
                  <a:gd name="connsiteY215" fmla="*/ 977469 h 1424730"/>
                  <a:gd name="connsiteX216" fmla="*/ 245165 w 2064026"/>
                  <a:gd name="connsiteY216" fmla="*/ 977469 h 1424730"/>
                  <a:gd name="connsiteX217" fmla="*/ 255104 w 2064026"/>
                  <a:gd name="connsiteY217" fmla="*/ 937713 h 1424730"/>
                  <a:gd name="connsiteX218" fmla="*/ 254462 w 2064026"/>
                  <a:gd name="connsiteY218" fmla="*/ 936521 h 1424730"/>
                  <a:gd name="connsiteX219" fmla="*/ 260652 w 2064026"/>
                  <a:gd name="connsiteY219" fmla="*/ 942023 h 1424730"/>
                  <a:gd name="connsiteX220" fmla="*/ 272212 w 2064026"/>
                  <a:gd name="connsiteY220" fmla="*/ 936176 h 1424730"/>
                  <a:gd name="connsiteX221" fmla="*/ 261117 w 2064026"/>
                  <a:gd name="connsiteY221" fmla="*/ 900767 h 1424730"/>
                  <a:gd name="connsiteX222" fmla="*/ 241386 w 2064026"/>
                  <a:gd name="connsiteY222" fmla="*/ 883893 h 1424730"/>
                  <a:gd name="connsiteX223" fmla="*/ 246236 w 2064026"/>
                  <a:gd name="connsiteY223" fmla="*/ 869942 h 1424730"/>
                  <a:gd name="connsiteX224" fmla="*/ 233879 w 2064026"/>
                  <a:gd name="connsiteY224" fmla="*/ 865823 h 1424730"/>
                  <a:gd name="connsiteX225" fmla="*/ 227701 w 2064026"/>
                  <a:gd name="connsiteY225" fmla="*/ 863763 h 1424730"/>
                  <a:gd name="connsiteX226" fmla="*/ 221522 w 2064026"/>
                  <a:gd name="connsiteY226" fmla="*/ 859644 h 1424730"/>
                  <a:gd name="connsiteX227" fmla="*/ 219463 w 2064026"/>
                  <a:gd name="connsiteY227" fmla="*/ 853466 h 1424730"/>
                  <a:gd name="connsiteX228" fmla="*/ 211225 w 2064026"/>
                  <a:gd name="connsiteY228" fmla="*/ 841109 h 1424730"/>
                  <a:gd name="connsiteX229" fmla="*/ 209360 w 2064026"/>
                  <a:gd name="connsiteY229" fmla="*/ 835558 h 1424730"/>
                  <a:gd name="connsiteX230" fmla="*/ 208755 w 2064026"/>
                  <a:gd name="connsiteY230" fmla="*/ 832227 h 1424730"/>
                  <a:gd name="connsiteX231" fmla="*/ 207106 w 2064026"/>
                  <a:gd name="connsiteY231" fmla="*/ 820515 h 1424730"/>
                  <a:gd name="connsiteX232" fmla="*/ 200928 w 2064026"/>
                  <a:gd name="connsiteY232" fmla="*/ 797861 h 1424730"/>
                  <a:gd name="connsiteX233" fmla="*/ 194749 w 2064026"/>
                  <a:gd name="connsiteY233" fmla="*/ 785504 h 1424730"/>
                  <a:gd name="connsiteX234" fmla="*/ 193488 w 2064026"/>
                  <a:gd name="connsiteY234" fmla="*/ 801050 h 1424730"/>
                  <a:gd name="connsiteX235" fmla="*/ 182393 w 2064026"/>
                  <a:gd name="connsiteY235" fmla="*/ 804704 h 1424730"/>
                  <a:gd name="connsiteX236" fmla="*/ 170036 w 2064026"/>
                  <a:gd name="connsiteY236" fmla="*/ 778462 h 1424730"/>
                  <a:gd name="connsiteX237" fmla="*/ 163031 w 2064026"/>
                  <a:gd name="connsiteY237" fmla="*/ 766341 h 1424730"/>
                  <a:gd name="connsiteX238" fmla="*/ 163636 w 2064026"/>
                  <a:gd name="connsiteY238" fmla="*/ 778005 h 1424730"/>
                  <a:gd name="connsiteX239" fmla="*/ 157679 w 2064026"/>
                  <a:gd name="connsiteY239" fmla="*/ 777199 h 1424730"/>
                  <a:gd name="connsiteX240" fmla="*/ 143263 w 2064026"/>
                  <a:gd name="connsiteY240" fmla="*/ 754612 h 1424730"/>
                  <a:gd name="connsiteX241" fmla="*/ 148112 w 2064026"/>
                  <a:gd name="connsiteY241" fmla="*/ 731626 h 1424730"/>
                  <a:gd name="connsiteX242" fmla="*/ 109514 w 2064026"/>
                  <a:gd name="connsiteY242" fmla="*/ 723854 h 1424730"/>
                  <a:gd name="connsiteX243" fmla="*/ 87326 w 2064026"/>
                  <a:gd name="connsiteY243" fmla="*/ 744780 h 1424730"/>
                  <a:gd name="connsiteX244" fmla="*/ 95895 w 2064026"/>
                  <a:gd name="connsiteY244" fmla="*/ 756671 h 1424730"/>
                  <a:gd name="connsiteX245" fmla="*/ 77360 w 2064026"/>
                  <a:gd name="connsiteY245" fmla="*/ 746374 h 1424730"/>
                  <a:gd name="connsiteX246" fmla="*/ 58825 w 2064026"/>
                  <a:gd name="connsiteY246" fmla="*/ 729898 h 1424730"/>
                  <a:gd name="connsiteX247" fmla="*/ 54706 w 2064026"/>
                  <a:gd name="connsiteY247" fmla="*/ 723720 h 1424730"/>
                  <a:gd name="connsiteX248" fmla="*/ 42349 w 2064026"/>
                  <a:gd name="connsiteY248" fmla="*/ 717542 h 1424730"/>
                  <a:gd name="connsiteX249" fmla="*/ 23814 w 2064026"/>
                  <a:gd name="connsiteY249" fmla="*/ 705185 h 1424730"/>
                  <a:gd name="connsiteX250" fmla="*/ 11457 w 2064026"/>
                  <a:gd name="connsiteY250" fmla="*/ 699007 h 1424730"/>
                  <a:gd name="connsiteX251" fmla="*/ 5279 w 2064026"/>
                  <a:gd name="connsiteY251" fmla="*/ 699007 h 1424730"/>
                  <a:gd name="connsiteX252" fmla="*/ 1160 w 2064026"/>
                  <a:gd name="connsiteY252" fmla="*/ 693515 h 1424730"/>
                  <a:gd name="connsiteX253" fmla="*/ 1160 w 2064026"/>
                  <a:gd name="connsiteY253" fmla="*/ 163547 h 1424730"/>
                  <a:gd name="connsiteX254" fmla="*/ 0 w 2064026"/>
                  <a:gd name="connsiteY254" fmla="*/ 163020 h 1424730"/>
                  <a:gd name="connsiteX255" fmla="*/ 0 w 2064026"/>
                  <a:gd name="connsiteY255" fmla="*/ 162460 h 1424730"/>
                  <a:gd name="connsiteX256" fmla="*/ 92765 w 2064026"/>
                  <a:gd name="connsiteY256" fmla="*/ 218782 h 1424730"/>
                  <a:gd name="connsiteX257" fmla="*/ 125895 w 2064026"/>
                  <a:gd name="connsiteY257" fmla="*/ 215469 h 1424730"/>
                  <a:gd name="connsiteX258" fmla="*/ 83195 w 2064026"/>
                  <a:gd name="connsiteY258" fmla="*/ 149208 h 1424730"/>
                  <a:gd name="connsiteX259" fmla="*/ 131049 w 2064026"/>
                  <a:gd name="connsiteY259" fmla="*/ 151233 h 1424730"/>
                  <a:gd name="connsiteX260" fmla="*/ 228600 w 2064026"/>
                  <a:gd name="connsiteY260" fmla="*/ 75033 h 1424730"/>
                  <a:gd name="connsiteX261" fmla="*/ 274429 w 2064026"/>
                  <a:gd name="connsiteY261" fmla="*/ 79450 h 1424730"/>
                  <a:gd name="connsiteX262" fmla="*/ 147798 w 2064026"/>
                  <a:gd name="connsiteY262" fmla="*/ 163932 h 1424730"/>
                  <a:gd name="connsiteX263" fmla="*/ 195469 w 2064026"/>
                  <a:gd name="connsiteY263" fmla="*/ 179026 h 1424730"/>
                  <a:gd name="connsiteX264" fmla="*/ 218661 w 2064026"/>
                  <a:gd name="connsiteY264" fmla="*/ 142582 h 1424730"/>
                  <a:gd name="connsiteX265" fmla="*/ 255104 w 2064026"/>
                  <a:gd name="connsiteY265" fmla="*/ 142582 h 1424730"/>
                  <a:gd name="connsiteX266" fmla="*/ 261730 w 2064026"/>
                  <a:gd name="connsiteY266" fmla="*/ 155834 h 1424730"/>
                  <a:gd name="connsiteX267" fmla="*/ 301487 w 2064026"/>
                  <a:gd name="connsiteY267" fmla="*/ 139269 h 1424730"/>
                  <a:gd name="connsiteX268" fmla="*/ 311426 w 2064026"/>
                  <a:gd name="connsiteY268" fmla="*/ 99513 h 1424730"/>
                  <a:gd name="connsiteX269" fmla="*/ 327991 w 2064026"/>
                  <a:gd name="connsiteY269" fmla="*/ 132643 h 1424730"/>
                  <a:gd name="connsiteX270" fmla="*/ 341243 w 2064026"/>
                  <a:gd name="connsiteY270" fmla="*/ 159147 h 1424730"/>
                  <a:gd name="connsiteX271" fmla="*/ 371061 w 2064026"/>
                  <a:gd name="connsiteY271" fmla="*/ 165773 h 1424730"/>
                  <a:gd name="connsiteX272" fmla="*/ 397565 w 2064026"/>
                  <a:gd name="connsiteY272" fmla="*/ 139269 h 1424730"/>
                  <a:gd name="connsiteX273" fmla="*/ 417443 w 2064026"/>
                  <a:gd name="connsiteY273" fmla="*/ 182339 h 1424730"/>
                  <a:gd name="connsiteX274" fmla="*/ 443948 w 2064026"/>
                  <a:gd name="connsiteY274" fmla="*/ 152521 h 1424730"/>
                  <a:gd name="connsiteX275" fmla="*/ 473765 w 2064026"/>
                  <a:gd name="connsiteY275" fmla="*/ 155834 h 1424730"/>
                  <a:gd name="connsiteX276" fmla="*/ 506895 w 2064026"/>
                  <a:gd name="connsiteY276" fmla="*/ 179026 h 1424730"/>
                  <a:gd name="connsiteX277" fmla="*/ 576469 w 2064026"/>
                  <a:gd name="connsiteY277" fmla="*/ 225408 h 1424730"/>
                  <a:gd name="connsiteX278" fmla="*/ 616226 w 2064026"/>
                  <a:gd name="connsiteY278" fmla="*/ 218782 h 1424730"/>
                  <a:gd name="connsiteX279" fmla="*/ 641902 w 2064026"/>
                  <a:gd name="connsiteY279" fmla="*/ 248600 h 1424730"/>
                  <a:gd name="connsiteX280" fmla="*/ 609600 w 2064026"/>
                  <a:gd name="connsiteY280" fmla="*/ 271791 h 1424730"/>
                  <a:gd name="connsiteX281" fmla="*/ 659295 w 2064026"/>
                  <a:gd name="connsiteY281" fmla="*/ 285043 h 1424730"/>
                  <a:gd name="connsiteX282" fmla="*/ 742122 w 2064026"/>
                  <a:gd name="connsiteY282" fmla="*/ 281730 h 1424730"/>
                  <a:gd name="connsiteX283" fmla="*/ 785191 w 2064026"/>
                  <a:gd name="connsiteY283" fmla="*/ 354617 h 1424730"/>
                  <a:gd name="connsiteX284" fmla="*/ 788504 w 2064026"/>
                  <a:gd name="connsiteY284" fmla="*/ 278417 h 1424730"/>
                  <a:gd name="connsiteX285" fmla="*/ 834887 w 2064026"/>
                  <a:gd name="connsiteY285" fmla="*/ 275104 h 1424730"/>
                  <a:gd name="connsiteX286" fmla="*/ 834887 w 2064026"/>
                  <a:gd name="connsiteY286" fmla="*/ 258539 h 1424730"/>
                  <a:gd name="connsiteX287" fmla="*/ 781878 w 2064026"/>
                  <a:gd name="connsiteY287" fmla="*/ 258539 h 1424730"/>
                  <a:gd name="connsiteX288" fmla="*/ 765313 w 2064026"/>
                  <a:gd name="connsiteY288" fmla="*/ 238660 h 1424730"/>
                  <a:gd name="connsiteX289" fmla="*/ 781878 w 2064026"/>
                  <a:gd name="connsiteY289" fmla="*/ 222095 h 1424730"/>
                  <a:gd name="connsiteX290" fmla="*/ 811695 w 2064026"/>
                  <a:gd name="connsiteY290" fmla="*/ 218782 h 1424730"/>
                  <a:gd name="connsiteX291" fmla="*/ 844826 w 2064026"/>
                  <a:gd name="connsiteY291" fmla="*/ 218782 h 1424730"/>
                  <a:gd name="connsiteX292" fmla="*/ 849746 w 2064026"/>
                  <a:gd name="connsiteY292" fmla="*/ 220037 h 1424730"/>
                  <a:gd name="connsiteX293" fmla="*/ 851452 w 2064026"/>
                  <a:gd name="connsiteY293" fmla="*/ 232034 h 1424730"/>
                  <a:gd name="connsiteX294" fmla="*/ 858630 w 2064026"/>
                  <a:gd name="connsiteY294" fmla="*/ 242900 h 1424730"/>
                  <a:gd name="connsiteX295" fmla="*/ 857535 w 2064026"/>
                  <a:gd name="connsiteY295" fmla="*/ 240355 h 1424730"/>
                  <a:gd name="connsiteX296" fmla="*/ 864704 w 2064026"/>
                  <a:gd name="connsiteY296" fmla="*/ 248600 h 1424730"/>
                  <a:gd name="connsiteX297" fmla="*/ 877956 w 2064026"/>
                  <a:gd name="connsiteY297" fmla="*/ 271791 h 1424730"/>
                  <a:gd name="connsiteX298" fmla="*/ 937591 w 2064026"/>
                  <a:gd name="connsiteY298" fmla="*/ 275104 h 1424730"/>
                  <a:gd name="connsiteX299" fmla="*/ 940904 w 2064026"/>
                  <a:gd name="connsiteY299" fmla="*/ 285043 h 1424730"/>
                  <a:gd name="connsiteX300" fmla="*/ 964095 w 2064026"/>
                  <a:gd name="connsiteY300" fmla="*/ 291669 h 1424730"/>
                  <a:gd name="connsiteX301" fmla="*/ 977348 w 2064026"/>
                  <a:gd name="connsiteY301" fmla="*/ 288356 h 1424730"/>
                  <a:gd name="connsiteX302" fmla="*/ 987287 w 2064026"/>
                  <a:gd name="connsiteY302" fmla="*/ 285043 h 1424730"/>
                  <a:gd name="connsiteX303" fmla="*/ 1017104 w 2064026"/>
                  <a:gd name="connsiteY303" fmla="*/ 281730 h 1424730"/>
                  <a:gd name="connsiteX304" fmla="*/ 1030356 w 2064026"/>
                  <a:gd name="connsiteY304" fmla="*/ 248600 h 1424730"/>
                  <a:gd name="connsiteX305" fmla="*/ 1050235 w 2064026"/>
                  <a:gd name="connsiteY305" fmla="*/ 248600 h 1424730"/>
                  <a:gd name="connsiteX306" fmla="*/ 1076739 w 2064026"/>
                  <a:gd name="connsiteY306" fmla="*/ 265165 h 1424730"/>
                  <a:gd name="connsiteX307" fmla="*/ 1089991 w 2064026"/>
                  <a:gd name="connsiteY307" fmla="*/ 338052 h 1424730"/>
                  <a:gd name="connsiteX308" fmla="*/ 1096617 w 2064026"/>
                  <a:gd name="connsiteY308" fmla="*/ 271791 h 1424730"/>
                  <a:gd name="connsiteX309" fmla="*/ 1123122 w 2064026"/>
                  <a:gd name="connsiteY309" fmla="*/ 271791 h 1424730"/>
                  <a:gd name="connsiteX310" fmla="*/ 1116495 w 2064026"/>
                  <a:gd name="connsiteY310" fmla="*/ 185652 h 1424730"/>
                  <a:gd name="connsiteX311" fmla="*/ 1131036 w 2064026"/>
                  <a:gd name="connsiteY311" fmla="*/ 171480 h 1424730"/>
                  <a:gd name="connsiteX312" fmla="*/ 1106556 w 2064026"/>
                  <a:gd name="connsiteY312" fmla="*/ 165773 h 1424730"/>
                  <a:gd name="connsiteX313" fmla="*/ 1099930 w 2064026"/>
                  <a:gd name="connsiteY313" fmla="*/ 155834 h 1424730"/>
                  <a:gd name="connsiteX314" fmla="*/ 1086678 w 2064026"/>
                  <a:gd name="connsiteY314" fmla="*/ 135956 h 1424730"/>
                  <a:gd name="connsiteX315" fmla="*/ 1080052 w 2064026"/>
                  <a:gd name="connsiteY315" fmla="*/ 122704 h 1424730"/>
                  <a:gd name="connsiteX316" fmla="*/ 1073426 w 2064026"/>
                  <a:gd name="connsiteY316" fmla="*/ 99513 h 1424730"/>
                  <a:gd name="connsiteX317" fmla="*/ 1083365 w 2064026"/>
                  <a:gd name="connsiteY317" fmla="*/ 66382 h 1424730"/>
                  <a:gd name="connsiteX318" fmla="*/ 1096617 w 2064026"/>
                  <a:gd name="connsiteY318" fmla="*/ 46504 h 1424730"/>
                  <a:gd name="connsiteX319" fmla="*/ 1099930 w 2064026"/>
                  <a:gd name="connsiteY319" fmla="*/ 10060 h 1424730"/>
                  <a:gd name="connsiteX320" fmla="*/ 1126435 w 2064026"/>
                  <a:gd name="connsiteY320" fmla="*/ 6747 h 1424730"/>
                  <a:gd name="connsiteX321" fmla="*/ 1146313 w 2064026"/>
                  <a:gd name="connsiteY32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8495 w 2064026"/>
                  <a:gd name="connsiteY130" fmla="*/ 768747 h 1424730"/>
                  <a:gd name="connsiteX131" fmla="*/ 1921565 w 2064026"/>
                  <a:gd name="connsiteY131" fmla="*/ 838321 h 1424730"/>
                  <a:gd name="connsiteX132" fmla="*/ 1921565 w 2064026"/>
                  <a:gd name="connsiteY132" fmla="*/ 871452 h 1424730"/>
                  <a:gd name="connsiteX133" fmla="*/ 1938130 w 2064026"/>
                  <a:gd name="connsiteY133" fmla="*/ 904582 h 1424730"/>
                  <a:gd name="connsiteX134" fmla="*/ 1951382 w 2064026"/>
                  <a:gd name="connsiteY134" fmla="*/ 921147 h 1424730"/>
                  <a:gd name="connsiteX135" fmla="*/ 1938130 w 2064026"/>
                  <a:gd name="connsiteY135" fmla="*/ 954278 h 1424730"/>
                  <a:gd name="connsiteX136" fmla="*/ 1905000 w 2064026"/>
                  <a:gd name="connsiteY136" fmla="*/ 984095 h 1424730"/>
                  <a:gd name="connsiteX137" fmla="*/ 1918252 w 2064026"/>
                  <a:gd name="connsiteY137" fmla="*/ 990721 h 1424730"/>
                  <a:gd name="connsiteX138" fmla="*/ 1951382 w 2064026"/>
                  <a:gd name="connsiteY138" fmla="*/ 960904 h 1424730"/>
                  <a:gd name="connsiteX139" fmla="*/ 1977887 w 2064026"/>
                  <a:gd name="connsiteY139" fmla="*/ 934400 h 1424730"/>
                  <a:gd name="connsiteX140" fmla="*/ 2001078 w 2064026"/>
                  <a:gd name="connsiteY140" fmla="*/ 947652 h 1424730"/>
                  <a:gd name="connsiteX141" fmla="*/ 2022526 w 2064026"/>
                  <a:gd name="connsiteY141" fmla="*/ 963519 h 1424730"/>
                  <a:gd name="connsiteX142" fmla="*/ 2017643 w 2064026"/>
                  <a:gd name="connsiteY142" fmla="*/ 990721 h 1424730"/>
                  <a:gd name="connsiteX143" fmla="*/ 2042578 w 2064026"/>
                  <a:gd name="connsiteY143" fmla="*/ 991593 h 1424730"/>
                  <a:gd name="connsiteX144" fmla="*/ 2058185 w 2064026"/>
                  <a:gd name="connsiteY144" fmla="*/ 1007287 h 1424730"/>
                  <a:gd name="connsiteX145" fmla="*/ 2046589 w 2064026"/>
                  <a:gd name="connsiteY145" fmla="*/ 1041725 h 1424730"/>
                  <a:gd name="connsiteX146" fmla="*/ 2064026 w 2064026"/>
                  <a:gd name="connsiteY146" fmla="*/ 1060295 h 1424730"/>
                  <a:gd name="connsiteX147" fmla="*/ 2027582 w 2064026"/>
                  <a:gd name="connsiteY147" fmla="*/ 1083487 h 1424730"/>
                  <a:gd name="connsiteX148" fmla="*/ 1981200 w 2064026"/>
                  <a:gd name="connsiteY148" fmla="*/ 1103365 h 1424730"/>
                  <a:gd name="connsiteX149" fmla="*/ 1952341 w 2064026"/>
                  <a:gd name="connsiteY149" fmla="*/ 1109904 h 1424730"/>
                  <a:gd name="connsiteX150" fmla="*/ 1931504 w 2064026"/>
                  <a:gd name="connsiteY150" fmla="*/ 1129869 h 1424730"/>
                  <a:gd name="connsiteX151" fmla="*/ 1888173 w 2064026"/>
                  <a:gd name="connsiteY151" fmla="*/ 1119930 h 1424730"/>
                  <a:gd name="connsiteX152" fmla="*/ 1832113 w 2064026"/>
                  <a:gd name="connsiteY152" fmla="*/ 1119930 h 1424730"/>
                  <a:gd name="connsiteX153" fmla="*/ 1795669 w 2064026"/>
                  <a:gd name="connsiteY153" fmla="*/ 1123243 h 1424730"/>
                  <a:gd name="connsiteX154" fmla="*/ 1777884 w 2064026"/>
                  <a:gd name="connsiteY154" fmla="*/ 1143993 h 1424730"/>
                  <a:gd name="connsiteX155" fmla="*/ 1751815 w 2064026"/>
                  <a:gd name="connsiteY155" fmla="*/ 1150009 h 1424730"/>
                  <a:gd name="connsiteX156" fmla="*/ 1716946 w 2064026"/>
                  <a:gd name="connsiteY156" fmla="*/ 1182878 h 1424730"/>
                  <a:gd name="connsiteX157" fmla="*/ 1645005 w 2064026"/>
                  <a:gd name="connsiteY157" fmla="*/ 1261129 h 1424730"/>
                  <a:gd name="connsiteX158" fmla="*/ 1596569 w 2064026"/>
                  <a:gd name="connsiteY158" fmla="*/ 1317493 h 1424730"/>
                  <a:gd name="connsiteX159" fmla="*/ 1593662 w 2064026"/>
                  <a:gd name="connsiteY159" fmla="*/ 1317638 h 1424730"/>
                  <a:gd name="connsiteX160" fmla="*/ 1593697 w 2064026"/>
                  <a:gd name="connsiteY160" fmla="*/ 1319298 h 1424730"/>
                  <a:gd name="connsiteX161" fmla="*/ 1547191 w 2064026"/>
                  <a:gd name="connsiteY161" fmla="*/ 1348530 h 1424730"/>
                  <a:gd name="connsiteX162" fmla="*/ 1497495 w 2064026"/>
                  <a:gd name="connsiteY162" fmla="*/ 1361782 h 1424730"/>
                  <a:gd name="connsiteX163" fmla="*/ 1490869 w 2064026"/>
                  <a:gd name="connsiteY163" fmla="*/ 1384973 h 1424730"/>
                  <a:gd name="connsiteX164" fmla="*/ 1464365 w 2064026"/>
                  <a:gd name="connsiteY164" fmla="*/ 1398226 h 1424730"/>
                  <a:gd name="connsiteX165" fmla="*/ 1408043 w 2064026"/>
                  <a:gd name="connsiteY165" fmla="*/ 1424730 h 1424730"/>
                  <a:gd name="connsiteX166" fmla="*/ 1404730 w 2064026"/>
                  <a:gd name="connsiteY166" fmla="*/ 1404852 h 1424730"/>
                  <a:gd name="connsiteX167" fmla="*/ 1408481 w 2064026"/>
                  <a:gd name="connsiteY167" fmla="*/ 1404687 h 1424730"/>
                  <a:gd name="connsiteX168" fmla="*/ 1414669 w 2064026"/>
                  <a:gd name="connsiteY168" fmla="*/ 1398226 h 1424730"/>
                  <a:gd name="connsiteX169" fmla="*/ 1417982 w 2064026"/>
                  <a:gd name="connsiteY169" fmla="*/ 1381660 h 1424730"/>
                  <a:gd name="connsiteX170" fmla="*/ 1414669 w 2064026"/>
                  <a:gd name="connsiteY170" fmla="*/ 1371721 h 1424730"/>
                  <a:gd name="connsiteX171" fmla="*/ 1411356 w 2064026"/>
                  <a:gd name="connsiteY171" fmla="*/ 1341904 h 1424730"/>
                  <a:gd name="connsiteX172" fmla="*/ 1437861 w 2064026"/>
                  <a:gd name="connsiteY172" fmla="*/ 1318713 h 1424730"/>
                  <a:gd name="connsiteX173" fmla="*/ 1441174 w 2064026"/>
                  <a:gd name="connsiteY173" fmla="*/ 1295521 h 1424730"/>
                  <a:gd name="connsiteX174" fmla="*/ 1414669 w 2064026"/>
                  <a:gd name="connsiteY174" fmla="*/ 1265704 h 1424730"/>
                  <a:gd name="connsiteX175" fmla="*/ 1378226 w 2064026"/>
                  <a:gd name="connsiteY175" fmla="*/ 1262391 h 1424730"/>
                  <a:gd name="connsiteX176" fmla="*/ 1374293 w 2064026"/>
                  <a:gd name="connsiteY176" fmla="*/ 1258586 h 1424730"/>
                  <a:gd name="connsiteX177" fmla="*/ 1368287 w 2064026"/>
                  <a:gd name="connsiteY177" fmla="*/ 1252452 h 1424730"/>
                  <a:gd name="connsiteX178" fmla="*/ 1358941 w 2064026"/>
                  <a:gd name="connsiteY178" fmla="*/ 1248330 h 1424730"/>
                  <a:gd name="connsiteX179" fmla="*/ 1357896 w 2064026"/>
                  <a:gd name="connsiteY179" fmla="*/ 1248612 h 1424730"/>
                  <a:gd name="connsiteX180" fmla="*/ 1355035 w 2064026"/>
                  <a:gd name="connsiteY180" fmla="*/ 1239200 h 1424730"/>
                  <a:gd name="connsiteX181" fmla="*/ 1345095 w 2064026"/>
                  <a:gd name="connsiteY181" fmla="*/ 1235887 h 1424730"/>
                  <a:gd name="connsiteX182" fmla="*/ 1331843 w 2064026"/>
                  <a:gd name="connsiteY182" fmla="*/ 1219321 h 1424730"/>
                  <a:gd name="connsiteX183" fmla="*/ 1311965 w 2064026"/>
                  <a:gd name="connsiteY183" fmla="*/ 1189504 h 1424730"/>
                  <a:gd name="connsiteX184" fmla="*/ 1292087 w 2064026"/>
                  <a:gd name="connsiteY184" fmla="*/ 1172939 h 1424730"/>
                  <a:gd name="connsiteX185" fmla="*/ 1282148 w 2064026"/>
                  <a:gd name="connsiteY185" fmla="*/ 1169626 h 1424730"/>
                  <a:gd name="connsiteX186" fmla="*/ 1262269 w 2064026"/>
                  <a:gd name="connsiteY186" fmla="*/ 1166313 h 1424730"/>
                  <a:gd name="connsiteX187" fmla="*/ 1252330 w 2064026"/>
                  <a:gd name="connsiteY187" fmla="*/ 1169626 h 1424730"/>
                  <a:gd name="connsiteX188" fmla="*/ 1232452 w 2064026"/>
                  <a:gd name="connsiteY188" fmla="*/ 1176252 h 1424730"/>
                  <a:gd name="connsiteX189" fmla="*/ 1202635 w 2064026"/>
                  <a:gd name="connsiteY189" fmla="*/ 1182878 h 1424730"/>
                  <a:gd name="connsiteX190" fmla="*/ 1196009 w 2064026"/>
                  <a:gd name="connsiteY190" fmla="*/ 1182878 h 1424730"/>
                  <a:gd name="connsiteX191" fmla="*/ 1187992 w 2064026"/>
                  <a:gd name="connsiteY191" fmla="*/ 1182842 h 1424730"/>
                  <a:gd name="connsiteX192" fmla="*/ 1187949 w 2064026"/>
                  <a:gd name="connsiteY192" fmla="*/ 1181714 h 1424730"/>
                  <a:gd name="connsiteX193" fmla="*/ 1117927 w 2064026"/>
                  <a:gd name="connsiteY193" fmla="*/ 1175535 h 1424730"/>
                  <a:gd name="connsiteX194" fmla="*/ 1099392 w 2064026"/>
                  <a:gd name="connsiteY194" fmla="*/ 1148763 h 1424730"/>
                  <a:gd name="connsiteX195" fmla="*/ 1095273 w 2064026"/>
                  <a:gd name="connsiteY195" fmla="*/ 1171416 h 1424730"/>
                  <a:gd name="connsiteX196" fmla="*/ 438306 w 2064026"/>
                  <a:gd name="connsiteY196" fmla="*/ 1169357 h 1424730"/>
                  <a:gd name="connsiteX197" fmla="*/ 441532 w 2064026"/>
                  <a:gd name="connsiteY197" fmla="*/ 1177757 h 1424730"/>
                  <a:gd name="connsiteX198" fmla="*/ 434009 w 2064026"/>
                  <a:gd name="connsiteY198" fmla="*/ 1176252 h 1424730"/>
                  <a:gd name="connsiteX199" fmla="*/ 427382 w 2064026"/>
                  <a:gd name="connsiteY199" fmla="*/ 1169626 h 1424730"/>
                  <a:gd name="connsiteX200" fmla="*/ 417443 w 2064026"/>
                  <a:gd name="connsiteY200" fmla="*/ 1166313 h 1424730"/>
                  <a:gd name="connsiteX201" fmla="*/ 414130 w 2064026"/>
                  <a:gd name="connsiteY201" fmla="*/ 1156373 h 1424730"/>
                  <a:gd name="connsiteX202" fmla="*/ 400405 w 2064026"/>
                  <a:gd name="connsiteY202" fmla="*/ 1150780 h 1424730"/>
                  <a:gd name="connsiteX203" fmla="*/ 394252 w 2064026"/>
                  <a:gd name="connsiteY203" fmla="*/ 1143121 h 1424730"/>
                  <a:gd name="connsiteX204" fmla="*/ 385175 w 2064026"/>
                  <a:gd name="connsiteY204" fmla="*/ 1136396 h 1424730"/>
                  <a:gd name="connsiteX205" fmla="*/ 383685 w 2064026"/>
                  <a:gd name="connsiteY205" fmla="*/ 1135200 h 1424730"/>
                  <a:gd name="connsiteX206" fmla="*/ 381000 w 2064026"/>
                  <a:gd name="connsiteY206" fmla="*/ 1126556 h 1424730"/>
                  <a:gd name="connsiteX207" fmla="*/ 361122 w 2064026"/>
                  <a:gd name="connsiteY207" fmla="*/ 1119930 h 1424730"/>
                  <a:gd name="connsiteX208" fmla="*/ 351182 w 2064026"/>
                  <a:gd name="connsiteY208" fmla="*/ 1103365 h 1424730"/>
                  <a:gd name="connsiteX209" fmla="*/ 327991 w 2064026"/>
                  <a:gd name="connsiteY209" fmla="*/ 1100052 h 1424730"/>
                  <a:gd name="connsiteX210" fmla="*/ 311426 w 2064026"/>
                  <a:gd name="connsiteY210" fmla="*/ 1083487 h 1424730"/>
                  <a:gd name="connsiteX211" fmla="*/ 308113 w 2064026"/>
                  <a:gd name="connsiteY211" fmla="*/ 1073547 h 1424730"/>
                  <a:gd name="connsiteX212" fmla="*/ 298174 w 2064026"/>
                  <a:gd name="connsiteY212" fmla="*/ 1047043 h 1424730"/>
                  <a:gd name="connsiteX213" fmla="*/ 284922 w 2064026"/>
                  <a:gd name="connsiteY213" fmla="*/ 1030478 h 1424730"/>
                  <a:gd name="connsiteX214" fmla="*/ 284922 w 2064026"/>
                  <a:gd name="connsiteY214" fmla="*/ 1010600 h 1424730"/>
                  <a:gd name="connsiteX215" fmla="*/ 265043 w 2064026"/>
                  <a:gd name="connsiteY215" fmla="*/ 994034 h 1424730"/>
                  <a:gd name="connsiteX216" fmla="*/ 284922 w 2064026"/>
                  <a:gd name="connsiteY216" fmla="*/ 977469 h 1424730"/>
                  <a:gd name="connsiteX217" fmla="*/ 245165 w 2064026"/>
                  <a:gd name="connsiteY217" fmla="*/ 977469 h 1424730"/>
                  <a:gd name="connsiteX218" fmla="*/ 255104 w 2064026"/>
                  <a:gd name="connsiteY218" fmla="*/ 937713 h 1424730"/>
                  <a:gd name="connsiteX219" fmla="*/ 254462 w 2064026"/>
                  <a:gd name="connsiteY219" fmla="*/ 936521 h 1424730"/>
                  <a:gd name="connsiteX220" fmla="*/ 260652 w 2064026"/>
                  <a:gd name="connsiteY220" fmla="*/ 942023 h 1424730"/>
                  <a:gd name="connsiteX221" fmla="*/ 272212 w 2064026"/>
                  <a:gd name="connsiteY221" fmla="*/ 936176 h 1424730"/>
                  <a:gd name="connsiteX222" fmla="*/ 261117 w 2064026"/>
                  <a:gd name="connsiteY222" fmla="*/ 900767 h 1424730"/>
                  <a:gd name="connsiteX223" fmla="*/ 241386 w 2064026"/>
                  <a:gd name="connsiteY223" fmla="*/ 883893 h 1424730"/>
                  <a:gd name="connsiteX224" fmla="*/ 246236 w 2064026"/>
                  <a:gd name="connsiteY224" fmla="*/ 869942 h 1424730"/>
                  <a:gd name="connsiteX225" fmla="*/ 233879 w 2064026"/>
                  <a:gd name="connsiteY225" fmla="*/ 865823 h 1424730"/>
                  <a:gd name="connsiteX226" fmla="*/ 227701 w 2064026"/>
                  <a:gd name="connsiteY226" fmla="*/ 863763 h 1424730"/>
                  <a:gd name="connsiteX227" fmla="*/ 221522 w 2064026"/>
                  <a:gd name="connsiteY227" fmla="*/ 859644 h 1424730"/>
                  <a:gd name="connsiteX228" fmla="*/ 219463 w 2064026"/>
                  <a:gd name="connsiteY228" fmla="*/ 853466 h 1424730"/>
                  <a:gd name="connsiteX229" fmla="*/ 211225 w 2064026"/>
                  <a:gd name="connsiteY229" fmla="*/ 841109 h 1424730"/>
                  <a:gd name="connsiteX230" fmla="*/ 209360 w 2064026"/>
                  <a:gd name="connsiteY230" fmla="*/ 835558 h 1424730"/>
                  <a:gd name="connsiteX231" fmla="*/ 208755 w 2064026"/>
                  <a:gd name="connsiteY231" fmla="*/ 832227 h 1424730"/>
                  <a:gd name="connsiteX232" fmla="*/ 207106 w 2064026"/>
                  <a:gd name="connsiteY232" fmla="*/ 820515 h 1424730"/>
                  <a:gd name="connsiteX233" fmla="*/ 200928 w 2064026"/>
                  <a:gd name="connsiteY233" fmla="*/ 797861 h 1424730"/>
                  <a:gd name="connsiteX234" fmla="*/ 194749 w 2064026"/>
                  <a:gd name="connsiteY234" fmla="*/ 785504 h 1424730"/>
                  <a:gd name="connsiteX235" fmla="*/ 193488 w 2064026"/>
                  <a:gd name="connsiteY235" fmla="*/ 801050 h 1424730"/>
                  <a:gd name="connsiteX236" fmla="*/ 182393 w 2064026"/>
                  <a:gd name="connsiteY236" fmla="*/ 804704 h 1424730"/>
                  <a:gd name="connsiteX237" fmla="*/ 170036 w 2064026"/>
                  <a:gd name="connsiteY237" fmla="*/ 778462 h 1424730"/>
                  <a:gd name="connsiteX238" fmla="*/ 163031 w 2064026"/>
                  <a:gd name="connsiteY238" fmla="*/ 766341 h 1424730"/>
                  <a:gd name="connsiteX239" fmla="*/ 163636 w 2064026"/>
                  <a:gd name="connsiteY239" fmla="*/ 778005 h 1424730"/>
                  <a:gd name="connsiteX240" fmla="*/ 157679 w 2064026"/>
                  <a:gd name="connsiteY240" fmla="*/ 777199 h 1424730"/>
                  <a:gd name="connsiteX241" fmla="*/ 143263 w 2064026"/>
                  <a:gd name="connsiteY241" fmla="*/ 754612 h 1424730"/>
                  <a:gd name="connsiteX242" fmla="*/ 148112 w 2064026"/>
                  <a:gd name="connsiteY242" fmla="*/ 731626 h 1424730"/>
                  <a:gd name="connsiteX243" fmla="*/ 109514 w 2064026"/>
                  <a:gd name="connsiteY243" fmla="*/ 723854 h 1424730"/>
                  <a:gd name="connsiteX244" fmla="*/ 87326 w 2064026"/>
                  <a:gd name="connsiteY244" fmla="*/ 744780 h 1424730"/>
                  <a:gd name="connsiteX245" fmla="*/ 95895 w 2064026"/>
                  <a:gd name="connsiteY245" fmla="*/ 756671 h 1424730"/>
                  <a:gd name="connsiteX246" fmla="*/ 77360 w 2064026"/>
                  <a:gd name="connsiteY246" fmla="*/ 746374 h 1424730"/>
                  <a:gd name="connsiteX247" fmla="*/ 58825 w 2064026"/>
                  <a:gd name="connsiteY247" fmla="*/ 729898 h 1424730"/>
                  <a:gd name="connsiteX248" fmla="*/ 54706 w 2064026"/>
                  <a:gd name="connsiteY248" fmla="*/ 723720 h 1424730"/>
                  <a:gd name="connsiteX249" fmla="*/ 42349 w 2064026"/>
                  <a:gd name="connsiteY249" fmla="*/ 717542 h 1424730"/>
                  <a:gd name="connsiteX250" fmla="*/ 23814 w 2064026"/>
                  <a:gd name="connsiteY250" fmla="*/ 705185 h 1424730"/>
                  <a:gd name="connsiteX251" fmla="*/ 11457 w 2064026"/>
                  <a:gd name="connsiteY251" fmla="*/ 699007 h 1424730"/>
                  <a:gd name="connsiteX252" fmla="*/ 5279 w 2064026"/>
                  <a:gd name="connsiteY252" fmla="*/ 699007 h 1424730"/>
                  <a:gd name="connsiteX253" fmla="*/ 1160 w 2064026"/>
                  <a:gd name="connsiteY253" fmla="*/ 693515 h 1424730"/>
                  <a:gd name="connsiteX254" fmla="*/ 1160 w 2064026"/>
                  <a:gd name="connsiteY254" fmla="*/ 163547 h 1424730"/>
                  <a:gd name="connsiteX255" fmla="*/ 0 w 2064026"/>
                  <a:gd name="connsiteY255" fmla="*/ 163020 h 1424730"/>
                  <a:gd name="connsiteX256" fmla="*/ 0 w 2064026"/>
                  <a:gd name="connsiteY256" fmla="*/ 162460 h 1424730"/>
                  <a:gd name="connsiteX257" fmla="*/ 92765 w 2064026"/>
                  <a:gd name="connsiteY257" fmla="*/ 218782 h 1424730"/>
                  <a:gd name="connsiteX258" fmla="*/ 125895 w 2064026"/>
                  <a:gd name="connsiteY258" fmla="*/ 215469 h 1424730"/>
                  <a:gd name="connsiteX259" fmla="*/ 83195 w 2064026"/>
                  <a:gd name="connsiteY259" fmla="*/ 149208 h 1424730"/>
                  <a:gd name="connsiteX260" fmla="*/ 131049 w 2064026"/>
                  <a:gd name="connsiteY260" fmla="*/ 151233 h 1424730"/>
                  <a:gd name="connsiteX261" fmla="*/ 228600 w 2064026"/>
                  <a:gd name="connsiteY261" fmla="*/ 75033 h 1424730"/>
                  <a:gd name="connsiteX262" fmla="*/ 274429 w 2064026"/>
                  <a:gd name="connsiteY262" fmla="*/ 79450 h 1424730"/>
                  <a:gd name="connsiteX263" fmla="*/ 147798 w 2064026"/>
                  <a:gd name="connsiteY263" fmla="*/ 163932 h 1424730"/>
                  <a:gd name="connsiteX264" fmla="*/ 195469 w 2064026"/>
                  <a:gd name="connsiteY264" fmla="*/ 179026 h 1424730"/>
                  <a:gd name="connsiteX265" fmla="*/ 218661 w 2064026"/>
                  <a:gd name="connsiteY265" fmla="*/ 142582 h 1424730"/>
                  <a:gd name="connsiteX266" fmla="*/ 255104 w 2064026"/>
                  <a:gd name="connsiteY266" fmla="*/ 142582 h 1424730"/>
                  <a:gd name="connsiteX267" fmla="*/ 261730 w 2064026"/>
                  <a:gd name="connsiteY267" fmla="*/ 155834 h 1424730"/>
                  <a:gd name="connsiteX268" fmla="*/ 301487 w 2064026"/>
                  <a:gd name="connsiteY268" fmla="*/ 139269 h 1424730"/>
                  <a:gd name="connsiteX269" fmla="*/ 311426 w 2064026"/>
                  <a:gd name="connsiteY269" fmla="*/ 99513 h 1424730"/>
                  <a:gd name="connsiteX270" fmla="*/ 327991 w 2064026"/>
                  <a:gd name="connsiteY270" fmla="*/ 132643 h 1424730"/>
                  <a:gd name="connsiteX271" fmla="*/ 341243 w 2064026"/>
                  <a:gd name="connsiteY271" fmla="*/ 159147 h 1424730"/>
                  <a:gd name="connsiteX272" fmla="*/ 371061 w 2064026"/>
                  <a:gd name="connsiteY272" fmla="*/ 165773 h 1424730"/>
                  <a:gd name="connsiteX273" fmla="*/ 397565 w 2064026"/>
                  <a:gd name="connsiteY273" fmla="*/ 139269 h 1424730"/>
                  <a:gd name="connsiteX274" fmla="*/ 417443 w 2064026"/>
                  <a:gd name="connsiteY274" fmla="*/ 182339 h 1424730"/>
                  <a:gd name="connsiteX275" fmla="*/ 443948 w 2064026"/>
                  <a:gd name="connsiteY275" fmla="*/ 152521 h 1424730"/>
                  <a:gd name="connsiteX276" fmla="*/ 473765 w 2064026"/>
                  <a:gd name="connsiteY276" fmla="*/ 155834 h 1424730"/>
                  <a:gd name="connsiteX277" fmla="*/ 506895 w 2064026"/>
                  <a:gd name="connsiteY277" fmla="*/ 179026 h 1424730"/>
                  <a:gd name="connsiteX278" fmla="*/ 576469 w 2064026"/>
                  <a:gd name="connsiteY278" fmla="*/ 225408 h 1424730"/>
                  <a:gd name="connsiteX279" fmla="*/ 616226 w 2064026"/>
                  <a:gd name="connsiteY279" fmla="*/ 218782 h 1424730"/>
                  <a:gd name="connsiteX280" fmla="*/ 641902 w 2064026"/>
                  <a:gd name="connsiteY280" fmla="*/ 248600 h 1424730"/>
                  <a:gd name="connsiteX281" fmla="*/ 609600 w 2064026"/>
                  <a:gd name="connsiteY281" fmla="*/ 271791 h 1424730"/>
                  <a:gd name="connsiteX282" fmla="*/ 659295 w 2064026"/>
                  <a:gd name="connsiteY282" fmla="*/ 285043 h 1424730"/>
                  <a:gd name="connsiteX283" fmla="*/ 742122 w 2064026"/>
                  <a:gd name="connsiteY283" fmla="*/ 281730 h 1424730"/>
                  <a:gd name="connsiteX284" fmla="*/ 785191 w 2064026"/>
                  <a:gd name="connsiteY284" fmla="*/ 354617 h 1424730"/>
                  <a:gd name="connsiteX285" fmla="*/ 788504 w 2064026"/>
                  <a:gd name="connsiteY285" fmla="*/ 278417 h 1424730"/>
                  <a:gd name="connsiteX286" fmla="*/ 834887 w 2064026"/>
                  <a:gd name="connsiteY286" fmla="*/ 275104 h 1424730"/>
                  <a:gd name="connsiteX287" fmla="*/ 834887 w 2064026"/>
                  <a:gd name="connsiteY287" fmla="*/ 258539 h 1424730"/>
                  <a:gd name="connsiteX288" fmla="*/ 781878 w 2064026"/>
                  <a:gd name="connsiteY288" fmla="*/ 258539 h 1424730"/>
                  <a:gd name="connsiteX289" fmla="*/ 765313 w 2064026"/>
                  <a:gd name="connsiteY289" fmla="*/ 238660 h 1424730"/>
                  <a:gd name="connsiteX290" fmla="*/ 781878 w 2064026"/>
                  <a:gd name="connsiteY290" fmla="*/ 222095 h 1424730"/>
                  <a:gd name="connsiteX291" fmla="*/ 811695 w 2064026"/>
                  <a:gd name="connsiteY291" fmla="*/ 218782 h 1424730"/>
                  <a:gd name="connsiteX292" fmla="*/ 844826 w 2064026"/>
                  <a:gd name="connsiteY292" fmla="*/ 218782 h 1424730"/>
                  <a:gd name="connsiteX293" fmla="*/ 849746 w 2064026"/>
                  <a:gd name="connsiteY293" fmla="*/ 220037 h 1424730"/>
                  <a:gd name="connsiteX294" fmla="*/ 851452 w 2064026"/>
                  <a:gd name="connsiteY294" fmla="*/ 232034 h 1424730"/>
                  <a:gd name="connsiteX295" fmla="*/ 858630 w 2064026"/>
                  <a:gd name="connsiteY295" fmla="*/ 242900 h 1424730"/>
                  <a:gd name="connsiteX296" fmla="*/ 857535 w 2064026"/>
                  <a:gd name="connsiteY296" fmla="*/ 240355 h 1424730"/>
                  <a:gd name="connsiteX297" fmla="*/ 864704 w 2064026"/>
                  <a:gd name="connsiteY297" fmla="*/ 248600 h 1424730"/>
                  <a:gd name="connsiteX298" fmla="*/ 877956 w 2064026"/>
                  <a:gd name="connsiteY298" fmla="*/ 271791 h 1424730"/>
                  <a:gd name="connsiteX299" fmla="*/ 937591 w 2064026"/>
                  <a:gd name="connsiteY299" fmla="*/ 275104 h 1424730"/>
                  <a:gd name="connsiteX300" fmla="*/ 940904 w 2064026"/>
                  <a:gd name="connsiteY300" fmla="*/ 285043 h 1424730"/>
                  <a:gd name="connsiteX301" fmla="*/ 964095 w 2064026"/>
                  <a:gd name="connsiteY301" fmla="*/ 291669 h 1424730"/>
                  <a:gd name="connsiteX302" fmla="*/ 977348 w 2064026"/>
                  <a:gd name="connsiteY302" fmla="*/ 288356 h 1424730"/>
                  <a:gd name="connsiteX303" fmla="*/ 987287 w 2064026"/>
                  <a:gd name="connsiteY303" fmla="*/ 285043 h 1424730"/>
                  <a:gd name="connsiteX304" fmla="*/ 1017104 w 2064026"/>
                  <a:gd name="connsiteY304" fmla="*/ 281730 h 1424730"/>
                  <a:gd name="connsiteX305" fmla="*/ 1030356 w 2064026"/>
                  <a:gd name="connsiteY305" fmla="*/ 248600 h 1424730"/>
                  <a:gd name="connsiteX306" fmla="*/ 1050235 w 2064026"/>
                  <a:gd name="connsiteY306" fmla="*/ 248600 h 1424730"/>
                  <a:gd name="connsiteX307" fmla="*/ 1076739 w 2064026"/>
                  <a:gd name="connsiteY307" fmla="*/ 265165 h 1424730"/>
                  <a:gd name="connsiteX308" fmla="*/ 1089991 w 2064026"/>
                  <a:gd name="connsiteY308" fmla="*/ 338052 h 1424730"/>
                  <a:gd name="connsiteX309" fmla="*/ 1096617 w 2064026"/>
                  <a:gd name="connsiteY309" fmla="*/ 271791 h 1424730"/>
                  <a:gd name="connsiteX310" fmla="*/ 1123122 w 2064026"/>
                  <a:gd name="connsiteY310" fmla="*/ 271791 h 1424730"/>
                  <a:gd name="connsiteX311" fmla="*/ 1116495 w 2064026"/>
                  <a:gd name="connsiteY311" fmla="*/ 185652 h 1424730"/>
                  <a:gd name="connsiteX312" fmla="*/ 1131036 w 2064026"/>
                  <a:gd name="connsiteY312" fmla="*/ 171480 h 1424730"/>
                  <a:gd name="connsiteX313" fmla="*/ 1106556 w 2064026"/>
                  <a:gd name="connsiteY313" fmla="*/ 165773 h 1424730"/>
                  <a:gd name="connsiteX314" fmla="*/ 1099930 w 2064026"/>
                  <a:gd name="connsiteY314" fmla="*/ 155834 h 1424730"/>
                  <a:gd name="connsiteX315" fmla="*/ 1086678 w 2064026"/>
                  <a:gd name="connsiteY315" fmla="*/ 135956 h 1424730"/>
                  <a:gd name="connsiteX316" fmla="*/ 1080052 w 2064026"/>
                  <a:gd name="connsiteY316" fmla="*/ 122704 h 1424730"/>
                  <a:gd name="connsiteX317" fmla="*/ 1073426 w 2064026"/>
                  <a:gd name="connsiteY317" fmla="*/ 99513 h 1424730"/>
                  <a:gd name="connsiteX318" fmla="*/ 1083365 w 2064026"/>
                  <a:gd name="connsiteY318" fmla="*/ 66382 h 1424730"/>
                  <a:gd name="connsiteX319" fmla="*/ 1096617 w 2064026"/>
                  <a:gd name="connsiteY319" fmla="*/ 46504 h 1424730"/>
                  <a:gd name="connsiteX320" fmla="*/ 1099930 w 2064026"/>
                  <a:gd name="connsiteY320" fmla="*/ 10060 h 1424730"/>
                  <a:gd name="connsiteX321" fmla="*/ 1126435 w 2064026"/>
                  <a:gd name="connsiteY321" fmla="*/ 6747 h 1424730"/>
                  <a:gd name="connsiteX322" fmla="*/ 1146313 w 2064026"/>
                  <a:gd name="connsiteY32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921565 w 2064026"/>
                  <a:gd name="connsiteY132" fmla="*/ 838321 h 1424730"/>
                  <a:gd name="connsiteX133" fmla="*/ 1921565 w 2064026"/>
                  <a:gd name="connsiteY133" fmla="*/ 871452 h 1424730"/>
                  <a:gd name="connsiteX134" fmla="*/ 1938130 w 2064026"/>
                  <a:gd name="connsiteY134" fmla="*/ 904582 h 1424730"/>
                  <a:gd name="connsiteX135" fmla="*/ 1951382 w 2064026"/>
                  <a:gd name="connsiteY135" fmla="*/ 921147 h 1424730"/>
                  <a:gd name="connsiteX136" fmla="*/ 1938130 w 2064026"/>
                  <a:gd name="connsiteY136" fmla="*/ 954278 h 1424730"/>
                  <a:gd name="connsiteX137" fmla="*/ 1905000 w 2064026"/>
                  <a:gd name="connsiteY137" fmla="*/ 984095 h 1424730"/>
                  <a:gd name="connsiteX138" fmla="*/ 1918252 w 2064026"/>
                  <a:gd name="connsiteY138" fmla="*/ 990721 h 1424730"/>
                  <a:gd name="connsiteX139" fmla="*/ 1951382 w 2064026"/>
                  <a:gd name="connsiteY139" fmla="*/ 960904 h 1424730"/>
                  <a:gd name="connsiteX140" fmla="*/ 1977887 w 2064026"/>
                  <a:gd name="connsiteY140" fmla="*/ 934400 h 1424730"/>
                  <a:gd name="connsiteX141" fmla="*/ 2001078 w 2064026"/>
                  <a:gd name="connsiteY141" fmla="*/ 947652 h 1424730"/>
                  <a:gd name="connsiteX142" fmla="*/ 2022526 w 2064026"/>
                  <a:gd name="connsiteY142" fmla="*/ 963519 h 1424730"/>
                  <a:gd name="connsiteX143" fmla="*/ 2017643 w 2064026"/>
                  <a:gd name="connsiteY143" fmla="*/ 990721 h 1424730"/>
                  <a:gd name="connsiteX144" fmla="*/ 2042578 w 2064026"/>
                  <a:gd name="connsiteY144" fmla="*/ 991593 h 1424730"/>
                  <a:gd name="connsiteX145" fmla="*/ 2058185 w 2064026"/>
                  <a:gd name="connsiteY145" fmla="*/ 1007287 h 1424730"/>
                  <a:gd name="connsiteX146" fmla="*/ 2046589 w 2064026"/>
                  <a:gd name="connsiteY146" fmla="*/ 1041725 h 1424730"/>
                  <a:gd name="connsiteX147" fmla="*/ 2064026 w 2064026"/>
                  <a:gd name="connsiteY147" fmla="*/ 1060295 h 1424730"/>
                  <a:gd name="connsiteX148" fmla="*/ 2027582 w 2064026"/>
                  <a:gd name="connsiteY148" fmla="*/ 1083487 h 1424730"/>
                  <a:gd name="connsiteX149" fmla="*/ 1981200 w 2064026"/>
                  <a:gd name="connsiteY149" fmla="*/ 1103365 h 1424730"/>
                  <a:gd name="connsiteX150" fmla="*/ 1952341 w 2064026"/>
                  <a:gd name="connsiteY150" fmla="*/ 1109904 h 1424730"/>
                  <a:gd name="connsiteX151" fmla="*/ 1931504 w 2064026"/>
                  <a:gd name="connsiteY151" fmla="*/ 1129869 h 1424730"/>
                  <a:gd name="connsiteX152" fmla="*/ 1888173 w 2064026"/>
                  <a:gd name="connsiteY152" fmla="*/ 1119930 h 1424730"/>
                  <a:gd name="connsiteX153" fmla="*/ 1832113 w 2064026"/>
                  <a:gd name="connsiteY153" fmla="*/ 1119930 h 1424730"/>
                  <a:gd name="connsiteX154" fmla="*/ 1795669 w 2064026"/>
                  <a:gd name="connsiteY154" fmla="*/ 1123243 h 1424730"/>
                  <a:gd name="connsiteX155" fmla="*/ 1777884 w 2064026"/>
                  <a:gd name="connsiteY155" fmla="*/ 1143993 h 1424730"/>
                  <a:gd name="connsiteX156" fmla="*/ 1751815 w 2064026"/>
                  <a:gd name="connsiteY156" fmla="*/ 1150009 h 1424730"/>
                  <a:gd name="connsiteX157" fmla="*/ 1716946 w 2064026"/>
                  <a:gd name="connsiteY157" fmla="*/ 1182878 h 1424730"/>
                  <a:gd name="connsiteX158" fmla="*/ 1645005 w 2064026"/>
                  <a:gd name="connsiteY158" fmla="*/ 1261129 h 1424730"/>
                  <a:gd name="connsiteX159" fmla="*/ 1596569 w 2064026"/>
                  <a:gd name="connsiteY159" fmla="*/ 1317493 h 1424730"/>
                  <a:gd name="connsiteX160" fmla="*/ 1593662 w 2064026"/>
                  <a:gd name="connsiteY160" fmla="*/ 1317638 h 1424730"/>
                  <a:gd name="connsiteX161" fmla="*/ 1593697 w 2064026"/>
                  <a:gd name="connsiteY161" fmla="*/ 1319298 h 1424730"/>
                  <a:gd name="connsiteX162" fmla="*/ 1547191 w 2064026"/>
                  <a:gd name="connsiteY162" fmla="*/ 1348530 h 1424730"/>
                  <a:gd name="connsiteX163" fmla="*/ 1497495 w 2064026"/>
                  <a:gd name="connsiteY163" fmla="*/ 1361782 h 1424730"/>
                  <a:gd name="connsiteX164" fmla="*/ 1490869 w 2064026"/>
                  <a:gd name="connsiteY164" fmla="*/ 1384973 h 1424730"/>
                  <a:gd name="connsiteX165" fmla="*/ 1464365 w 2064026"/>
                  <a:gd name="connsiteY165" fmla="*/ 1398226 h 1424730"/>
                  <a:gd name="connsiteX166" fmla="*/ 1408043 w 2064026"/>
                  <a:gd name="connsiteY166" fmla="*/ 1424730 h 1424730"/>
                  <a:gd name="connsiteX167" fmla="*/ 1404730 w 2064026"/>
                  <a:gd name="connsiteY167" fmla="*/ 1404852 h 1424730"/>
                  <a:gd name="connsiteX168" fmla="*/ 1408481 w 2064026"/>
                  <a:gd name="connsiteY168" fmla="*/ 1404687 h 1424730"/>
                  <a:gd name="connsiteX169" fmla="*/ 1414669 w 2064026"/>
                  <a:gd name="connsiteY169" fmla="*/ 1398226 h 1424730"/>
                  <a:gd name="connsiteX170" fmla="*/ 1417982 w 2064026"/>
                  <a:gd name="connsiteY170" fmla="*/ 1381660 h 1424730"/>
                  <a:gd name="connsiteX171" fmla="*/ 1414669 w 2064026"/>
                  <a:gd name="connsiteY171" fmla="*/ 1371721 h 1424730"/>
                  <a:gd name="connsiteX172" fmla="*/ 1411356 w 2064026"/>
                  <a:gd name="connsiteY172" fmla="*/ 1341904 h 1424730"/>
                  <a:gd name="connsiteX173" fmla="*/ 1437861 w 2064026"/>
                  <a:gd name="connsiteY173" fmla="*/ 1318713 h 1424730"/>
                  <a:gd name="connsiteX174" fmla="*/ 1441174 w 2064026"/>
                  <a:gd name="connsiteY174" fmla="*/ 1295521 h 1424730"/>
                  <a:gd name="connsiteX175" fmla="*/ 1414669 w 2064026"/>
                  <a:gd name="connsiteY175" fmla="*/ 1265704 h 1424730"/>
                  <a:gd name="connsiteX176" fmla="*/ 1378226 w 2064026"/>
                  <a:gd name="connsiteY176" fmla="*/ 1262391 h 1424730"/>
                  <a:gd name="connsiteX177" fmla="*/ 1374293 w 2064026"/>
                  <a:gd name="connsiteY177" fmla="*/ 1258586 h 1424730"/>
                  <a:gd name="connsiteX178" fmla="*/ 1368287 w 2064026"/>
                  <a:gd name="connsiteY178" fmla="*/ 1252452 h 1424730"/>
                  <a:gd name="connsiteX179" fmla="*/ 1358941 w 2064026"/>
                  <a:gd name="connsiteY179" fmla="*/ 1248330 h 1424730"/>
                  <a:gd name="connsiteX180" fmla="*/ 1357896 w 2064026"/>
                  <a:gd name="connsiteY180" fmla="*/ 1248612 h 1424730"/>
                  <a:gd name="connsiteX181" fmla="*/ 1355035 w 2064026"/>
                  <a:gd name="connsiteY181" fmla="*/ 1239200 h 1424730"/>
                  <a:gd name="connsiteX182" fmla="*/ 1345095 w 2064026"/>
                  <a:gd name="connsiteY182" fmla="*/ 1235887 h 1424730"/>
                  <a:gd name="connsiteX183" fmla="*/ 1331843 w 2064026"/>
                  <a:gd name="connsiteY183" fmla="*/ 1219321 h 1424730"/>
                  <a:gd name="connsiteX184" fmla="*/ 1311965 w 2064026"/>
                  <a:gd name="connsiteY184" fmla="*/ 1189504 h 1424730"/>
                  <a:gd name="connsiteX185" fmla="*/ 1292087 w 2064026"/>
                  <a:gd name="connsiteY185" fmla="*/ 1172939 h 1424730"/>
                  <a:gd name="connsiteX186" fmla="*/ 1282148 w 2064026"/>
                  <a:gd name="connsiteY186" fmla="*/ 1169626 h 1424730"/>
                  <a:gd name="connsiteX187" fmla="*/ 1262269 w 2064026"/>
                  <a:gd name="connsiteY187" fmla="*/ 1166313 h 1424730"/>
                  <a:gd name="connsiteX188" fmla="*/ 1252330 w 2064026"/>
                  <a:gd name="connsiteY188" fmla="*/ 1169626 h 1424730"/>
                  <a:gd name="connsiteX189" fmla="*/ 1232452 w 2064026"/>
                  <a:gd name="connsiteY189" fmla="*/ 1176252 h 1424730"/>
                  <a:gd name="connsiteX190" fmla="*/ 1202635 w 2064026"/>
                  <a:gd name="connsiteY190" fmla="*/ 1182878 h 1424730"/>
                  <a:gd name="connsiteX191" fmla="*/ 1196009 w 2064026"/>
                  <a:gd name="connsiteY191" fmla="*/ 1182878 h 1424730"/>
                  <a:gd name="connsiteX192" fmla="*/ 1187992 w 2064026"/>
                  <a:gd name="connsiteY192" fmla="*/ 1182842 h 1424730"/>
                  <a:gd name="connsiteX193" fmla="*/ 1187949 w 2064026"/>
                  <a:gd name="connsiteY193" fmla="*/ 1181714 h 1424730"/>
                  <a:gd name="connsiteX194" fmla="*/ 1117927 w 2064026"/>
                  <a:gd name="connsiteY194" fmla="*/ 1175535 h 1424730"/>
                  <a:gd name="connsiteX195" fmla="*/ 1099392 w 2064026"/>
                  <a:gd name="connsiteY195" fmla="*/ 1148763 h 1424730"/>
                  <a:gd name="connsiteX196" fmla="*/ 1095273 w 2064026"/>
                  <a:gd name="connsiteY196" fmla="*/ 1171416 h 1424730"/>
                  <a:gd name="connsiteX197" fmla="*/ 438306 w 2064026"/>
                  <a:gd name="connsiteY197" fmla="*/ 1169357 h 1424730"/>
                  <a:gd name="connsiteX198" fmla="*/ 441532 w 2064026"/>
                  <a:gd name="connsiteY198" fmla="*/ 1177757 h 1424730"/>
                  <a:gd name="connsiteX199" fmla="*/ 434009 w 2064026"/>
                  <a:gd name="connsiteY199" fmla="*/ 1176252 h 1424730"/>
                  <a:gd name="connsiteX200" fmla="*/ 427382 w 2064026"/>
                  <a:gd name="connsiteY200" fmla="*/ 1169626 h 1424730"/>
                  <a:gd name="connsiteX201" fmla="*/ 417443 w 2064026"/>
                  <a:gd name="connsiteY201" fmla="*/ 1166313 h 1424730"/>
                  <a:gd name="connsiteX202" fmla="*/ 414130 w 2064026"/>
                  <a:gd name="connsiteY202" fmla="*/ 1156373 h 1424730"/>
                  <a:gd name="connsiteX203" fmla="*/ 400405 w 2064026"/>
                  <a:gd name="connsiteY203" fmla="*/ 1150780 h 1424730"/>
                  <a:gd name="connsiteX204" fmla="*/ 394252 w 2064026"/>
                  <a:gd name="connsiteY204" fmla="*/ 1143121 h 1424730"/>
                  <a:gd name="connsiteX205" fmla="*/ 385175 w 2064026"/>
                  <a:gd name="connsiteY205" fmla="*/ 1136396 h 1424730"/>
                  <a:gd name="connsiteX206" fmla="*/ 383685 w 2064026"/>
                  <a:gd name="connsiteY206" fmla="*/ 1135200 h 1424730"/>
                  <a:gd name="connsiteX207" fmla="*/ 381000 w 2064026"/>
                  <a:gd name="connsiteY207" fmla="*/ 1126556 h 1424730"/>
                  <a:gd name="connsiteX208" fmla="*/ 361122 w 2064026"/>
                  <a:gd name="connsiteY208" fmla="*/ 1119930 h 1424730"/>
                  <a:gd name="connsiteX209" fmla="*/ 351182 w 2064026"/>
                  <a:gd name="connsiteY209" fmla="*/ 1103365 h 1424730"/>
                  <a:gd name="connsiteX210" fmla="*/ 327991 w 2064026"/>
                  <a:gd name="connsiteY210" fmla="*/ 1100052 h 1424730"/>
                  <a:gd name="connsiteX211" fmla="*/ 311426 w 2064026"/>
                  <a:gd name="connsiteY211" fmla="*/ 1083487 h 1424730"/>
                  <a:gd name="connsiteX212" fmla="*/ 308113 w 2064026"/>
                  <a:gd name="connsiteY212" fmla="*/ 1073547 h 1424730"/>
                  <a:gd name="connsiteX213" fmla="*/ 298174 w 2064026"/>
                  <a:gd name="connsiteY213" fmla="*/ 1047043 h 1424730"/>
                  <a:gd name="connsiteX214" fmla="*/ 284922 w 2064026"/>
                  <a:gd name="connsiteY214" fmla="*/ 1030478 h 1424730"/>
                  <a:gd name="connsiteX215" fmla="*/ 284922 w 2064026"/>
                  <a:gd name="connsiteY215" fmla="*/ 1010600 h 1424730"/>
                  <a:gd name="connsiteX216" fmla="*/ 265043 w 2064026"/>
                  <a:gd name="connsiteY216" fmla="*/ 994034 h 1424730"/>
                  <a:gd name="connsiteX217" fmla="*/ 284922 w 2064026"/>
                  <a:gd name="connsiteY217" fmla="*/ 977469 h 1424730"/>
                  <a:gd name="connsiteX218" fmla="*/ 245165 w 2064026"/>
                  <a:gd name="connsiteY218" fmla="*/ 977469 h 1424730"/>
                  <a:gd name="connsiteX219" fmla="*/ 255104 w 2064026"/>
                  <a:gd name="connsiteY219" fmla="*/ 937713 h 1424730"/>
                  <a:gd name="connsiteX220" fmla="*/ 254462 w 2064026"/>
                  <a:gd name="connsiteY220" fmla="*/ 936521 h 1424730"/>
                  <a:gd name="connsiteX221" fmla="*/ 260652 w 2064026"/>
                  <a:gd name="connsiteY221" fmla="*/ 942023 h 1424730"/>
                  <a:gd name="connsiteX222" fmla="*/ 272212 w 2064026"/>
                  <a:gd name="connsiteY222" fmla="*/ 936176 h 1424730"/>
                  <a:gd name="connsiteX223" fmla="*/ 261117 w 2064026"/>
                  <a:gd name="connsiteY223" fmla="*/ 900767 h 1424730"/>
                  <a:gd name="connsiteX224" fmla="*/ 241386 w 2064026"/>
                  <a:gd name="connsiteY224" fmla="*/ 883893 h 1424730"/>
                  <a:gd name="connsiteX225" fmla="*/ 246236 w 2064026"/>
                  <a:gd name="connsiteY225" fmla="*/ 869942 h 1424730"/>
                  <a:gd name="connsiteX226" fmla="*/ 233879 w 2064026"/>
                  <a:gd name="connsiteY226" fmla="*/ 865823 h 1424730"/>
                  <a:gd name="connsiteX227" fmla="*/ 227701 w 2064026"/>
                  <a:gd name="connsiteY227" fmla="*/ 863763 h 1424730"/>
                  <a:gd name="connsiteX228" fmla="*/ 221522 w 2064026"/>
                  <a:gd name="connsiteY228" fmla="*/ 859644 h 1424730"/>
                  <a:gd name="connsiteX229" fmla="*/ 219463 w 2064026"/>
                  <a:gd name="connsiteY229" fmla="*/ 853466 h 1424730"/>
                  <a:gd name="connsiteX230" fmla="*/ 211225 w 2064026"/>
                  <a:gd name="connsiteY230" fmla="*/ 841109 h 1424730"/>
                  <a:gd name="connsiteX231" fmla="*/ 209360 w 2064026"/>
                  <a:gd name="connsiteY231" fmla="*/ 835558 h 1424730"/>
                  <a:gd name="connsiteX232" fmla="*/ 208755 w 2064026"/>
                  <a:gd name="connsiteY232" fmla="*/ 832227 h 1424730"/>
                  <a:gd name="connsiteX233" fmla="*/ 207106 w 2064026"/>
                  <a:gd name="connsiteY233" fmla="*/ 820515 h 1424730"/>
                  <a:gd name="connsiteX234" fmla="*/ 200928 w 2064026"/>
                  <a:gd name="connsiteY234" fmla="*/ 797861 h 1424730"/>
                  <a:gd name="connsiteX235" fmla="*/ 194749 w 2064026"/>
                  <a:gd name="connsiteY235" fmla="*/ 785504 h 1424730"/>
                  <a:gd name="connsiteX236" fmla="*/ 193488 w 2064026"/>
                  <a:gd name="connsiteY236" fmla="*/ 801050 h 1424730"/>
                  <a:gd name="connsiteX237" fmla="*/ 182393 w 2064026"/>
                  <a:gd name="connsiteY237" fmla="*/ 804704 h 1424730"/>
                  <a:gd name="connsiteX238" fmla="*/ 170036 w 2064026"/>
                  <a:gd name="connsiteY238" fmla="*/ 778462 h 1424730"/>
                  <a:gd name="connsiteX239" fmla="*/ 163031 w 2064026"/>
                  <a:gd name="connsiteY239" fmla="*/ 766341 h 1424730"/>
                  <a:gd name="connsiteX240" fmla="*/ 163636 w 2064026"/>
                  <a:gd name="connsiteY240" fmla="*/ 778005 h 1424730"/>
                  <a:gd name="connsiteX241" fmla="*/ 157679 w 2064026"/>
                  <a:gd name="connsiteY241" fmla="*/ 777199 h 1424730"/>
                  <a:gd name="connsiteX242" fmla="*/ 143263 w 2064026"/>
                  <a:gd name="connsiteY242" fmla="*/ 754612 h 1424730"/>
                  <a:gd name="connsiteX243" fmla="*/ 148112 w 2064026"/>
                  <a:gd name="connsiteY243" fmla="*/ 731626 h 1424730"/>
                  <a:gd name="connsiteX244" fmla="*/ 109514 w 2064026"/>
                  <a:gd name="connsiteY244" fmla="*/ 723854 h 1424730"/>
                  <a:gd name="connsiteX245" fmla="*/ 87326 w 2064026"/>
                  <a:gd name="connsiteY245" fmla="*/ 744780 h 1424730"/>
                  <a:gd name="connsiteX246" fmla="*/ 95895 w 2064026"/>
                  <a:gd name="connsiteY246" fmla="*/ 756671 h 1424730"/>
                  <a:gd name="connsiteX247" fmla="*/ 77360 w 2064026"/>
                  <a:gd name="connsiteY247" fmla="*/ 746374 h 1424730"/>
                  <a:gd name="connsiteX248" fmla="*/ 58825 w 2064026"/>
                  <a:gd name="connsiteY248" fmla="*/ 729898 h 1424730"/>
                  <a:gd name="connsiteX249" fmla="*/ 54706 w 2064026"/>
                  <a:gd name="connsiteY249" fmla="*/ 723720 h 1424730"/>
                  <a:gd name="connsiteX250" fmla="*/ 42349 w 2064026"/>
                  <a:gd name="connsiteY250" fmla="*/ 717542 h 1424730"/>
                  <a:gd name="connsiteX251" fmla="*/ 23814 w 2064026"/>
                  <a:gd name="connsiteY251" fmla="*/ 705185 h 1424730"/>
                  <a:gd name="connsiteX252" fmla="*/ 11457 w 2064026"/>
                  <a:gd name="connsiteY252" fmla="*/ 699007 h 1424730"/>
                  <a:gd name="connsiteX253" fmla="*/ 5279 w 2064026"/>
                  <a:gd name="connsiteY253" fmla="*/ 699007 h 1424730"/>
                  <a:gd name="connsiteX254" fmla="*/ 1160 w 2064026"/>
                  <a:gd name="connsiteY254" fmla="*/ 693515 h 1424730"/>
                  <a:gd name="connsiteX255" fmla="*/ 1160 w 2064026"/>
                  <a:gd name="connsiteY255" fmla="*/ 163547 h 1424730"/>
                  <a:gd name="connsiteX256" fmla="*/ 0 w 2064026"/>
                  <a:gd name="connsiteY256" fmla="*/ 163020 h 1424730"/>
                  <a:gd name="connsiteX257" fmla="*/ 0 w 2064026"/>
                  <a:gd name="connsiteY257" fmla="*/ 162460 h 1424730"/>
                  <a:gd name="connsiteX258" fmla="*/ 92765 w 2064026"/>
                  <a:gd name="connsiteY258" fmla="*/ 218782 h 1424730"/>
                  <a:gd name="connsiteX259" fmla="*/ 125895 w 2064026"/>
                  <a:gd name="connsiteY259" fmla="*/ 215469 h 1424730"/>
                  <a:gd name="connsiteX260" fmla="*/ 83195 w 2064026"/>
                  <a:gd name="connsiteY260" fmla="*/ 149208 h 1424730"/>
                  <a:gd name="connsiteX261" fmla="*/ 131049 w 2064026"/>
                  <a:gd name="connsiteY261" fmla="*/ 151233 h 1424730"/>
                  <a:gd name="connsiteX262" fmla="*/ 228600 w 2064026"/>
                  <a:gd name="connsiteY262" fmla="*/ 75033 h 1424730"/>
                  <a:gd name="connsiteX263" fmla="*/ 274429 w 2064026"/>
                  <a:gd name="connsiteY263" fmla="*/ 79450 h 1424730"/>
                  <a:gd name="connsiteX264" fmla="*/ 147798 w 2064026"/>
                  <a:gd name="connsiteY264" fmla="*/ 163932 h 1424730"/>
                  <a:gd name="connsiteX265" fmla="*/ 195469 w 2064026"/>
                  <a:gd name="connsiteY265" fmla="*/ 179026 h 1424730"/>
                  <a:gd name="connsiteX266" fmla="*/ 218661 w 2064026"/>
                  <a:gd name="connsiteY266" fmla="*/ 142582 h 1424730"/>
                  <a:gd name="connsiteX267" fmla="*/ 255104 w 2064026"/>
                  <a:gd name="connsiteY267" fmla="*/ 142582 h 1424730"/>
                  <a:gd name="connsiteX268" fmla="*/ 261730 w 2064026"/>
                  <a:gd name="connsiteY268" fmla="*/ 155834 h 1424730"/>
                  <a:gd name="connsiteX269" fmla="*/ 301487 w 2064026"/>
                  <a:gd name="connsiteY269" fmla="*/ 139269 h 1424730"/>
                  <a:gd name="connsiteX270" fmla="*/ 311426 w 2064026"/>
                  <a:gd name="connsiteY270" fmla="*/ 99513 h 1424730"/>
                  <a:gd name="connsiteX271" fmla="*/ 327991 w 2064026"/>
                  <a:gd name="connsiteY271" fmla="*/ 132643 h 1424730"/>
                  <a:gd name="connsiteX272" fmla="*/ 341243 w 2064026"/>
                  <a:gd name="connsiteY272" fmla="*/ 159147 h 1424730"/>
                  <a:gd name="connsiteX273" fmla="*/ 371061 w 2064026"/>
                  <a:gd name="connsiteY273" fmla="*/ 165773 h 1424730"/>
                  <a:gd name="connsiteX274" fmla="*/ 397565 w 2064026"/>
                  <a:gd name="connsiteY274" fmla="*/ 139269 h 1424730"/>
                  <a:gd name="connsiteX275" fmla="*/ 417443 w 2064026"/>
                  <a:gd name="connsiteY275" fmla="*/ 182339 h 1424730"/>
                  <a:gd name="connsiteX276" fmla="*/ 443948 w 2064026"/>
                  <a:gd name="connsiteY276" fmla="*/ 152521 h 1424730"/>
                  <a:gd name="connsiteX277" fmla="*/ 473765 w 2064026"/>
                  <a:gd name="connsiteY277" fmla="*/ 155834 h 1424730"/>
                  <a:gd name="connsiteX278" fmla="*/ 506895 w 2064026"/>
                  <a:gd name="connsiteY278" fmla="*/ 179026 h 1424730"/>
                  <a:gd name="connsiteX279" fmla="*/ 576469 w 2064026"/>
                  <a:gd name="connsiteY279" fmla="*/ 225408 h 1424730"/>
                  <a:gd name="connsiteX280" fmla="*/ 616226 w 2064026"/>
                  <a:gd name="connsiteY280" fmla="*/ 218782 h 1424730"/>
                  <a:gd name="connsiteX281" fmla="*/ 641902 w 2064026"/>
                  <a:gd name="connsiteY281" fmla="*/ 248600 h 1424730"/>
                  <a:gd name="connsiteX282" fmla="*/ 609600 w 2064026"/>
                  <a:gd name="connsiteY282" fmla="*/ 271791 h 1424730"/>
                  <a:gd name="connsiteX283" fmla="*/ 659295 w 2064026"/>
                  <a:gd name="connsiteY283" fmla="*/ 285043 h 1424730"/>
                  <a:gd name="connsiteX284" fmla="*/ 742122 w 2064026"/>
                  <a:gd name="connsiteY284" fmla="*/ 281730 h 1424730"/>
                  <a:gd name="connsiteX285" fmla="*/ 785191 w 2064026"/>
                  <a:gd name="connsiteY285" fmla="*/ 354617 h 1424730"/>
                  <a:gd name="connsiteX286" fmla="*/ 788504 w 2064026"/>
                  <a:gd name="connsiteY286" fmla="*/ 278417 h 1424730"/>
                  <a:gd name="connsiteX287" fmla="*/ 834887 w 2064026"/>
                  <a:gd name="connsiteY287" fmla="*/ 275104 h 1424730"/>
                  <a:gd name="connsiteX288" fmla="*/ 834887 w 2064026"/>
                  <a:gd name="connsiteY288" fmla="*/ 258539 h 1424730"/>
                  <a:gd name="connsiteX289" fmla="*/ 781878 w 2064026"/>
                  <a:gd name="connsiteY289" fmla="*/ 258539 h 1424730"/>
                  <a:gd name="connsiteX290" fmla="*/ 765313 w 2064026"/>
                  <a:gd name="connsiteY290" fmla="*/ 238660 h 1424730"/>
                  <a:gd name="connsiteX291" fmla="*/ 781878 w 2064026"/>
                  <a:gd name="connsiteY291" fmla="*/ 222095 h 1424730"/>
                  <a:gd name="connsiteX292" fmla="*/ 811695 w 2064026"/>
                  <a:gd name="connsiteY292" fmla="*/ 218782 h 1424730"/>
                  <a:gd name="connsiteX293" fmla="*/ 844826 w 2064026"/>
                  <a:gd name="connsiteY293" fmla="*/ 218782 h 1424730"/>
                  <a:gd name="connsiteX294" fmla="*/ 849746 w 2064026"/>
                  <a:gd name="connsiteY294" fmla="*/ 220037 h 1424730"/>
                  <a:gd name="connsiteX295" fmla="*/ 851452 w 2064026"/>
                  <a:gd name="connsiteY295" fmla="*/ 232034 h 1424730"/>
                  <a:gd name="connsiteX296" fmla="*/ 858630 w 2064026"/>
                  <a:gd name="connsiteY296" fmla="*/ 242900 h 1424730"/>
                  <a:gd name="connsiteX297" fmla="*/ 857535 w 2064026"/>
                  <a:gd name="connsiteY297" fmla="*/ 240355 h 1424730"/>
                  <a:gd name="connsiteX298" fmla="*/ 864704 w 2064026"/>
                  <a:gd name="connsiteY298" fmla="*/ 248600 h 1424730"/>
                  <a:gd name="connsiteX299" fmla="*/ 877956 w 2064026"/>
                  <a:gd name="connsiteY299" fmla="*/ 271791 h 1424730"/>
                  <a:gd name="connsiteX300" fmla="*/ 937591 w 2064026"/>
                  <a:gd name="connsiteY300" fmla="*/ 275104 h 1424730"/>
                  <a:gd name="connsiteX301" fmla="*/ 940904 w 2064026"/>
                  <a:gd name="connsiteY301" fmla="*/ 285043 h 1424730"/>
                  <a:gd name="connsiteX302" fmla="*/ 964095 w 2064026"/>
                  <a:gd name="connsiteY302" fmla="*/ 291669 h 1424730"/>
                  <a:gd name="connsiteX303" fmla="*/ 977348 w 2064026"/>
                  <a:gd name="connsiteY303" fmla="*/ 288356 h 1424730"/>
                  <a:gd name="connsiteX304" fmla="*/ 987287 w 2064026"/>
                  <a:gd name="connsiteY304" fmla="*/ 285043 h 1424730"/>
                  <a:gd name="connsiteX305" fmla="*/ 1017104 w 2064026"/>
                  <a:gd name="connsiteY305" fmla="*/ 281730 h 1424730"/>
                  <a:gd name="connsiteX306" fmla="*/ 1030356 w 2064026"/>
                  <a:gd name="connsiteY306" fmla="*/ 248600 h 1424730"/>
                  <a:gd name="connsiteX307" fmla="*/ 1050235 w 2064026"/>
                  <a:gd name="connsiteY307" fmla="*/ 248600 h 1424730"/>
                  <a:gd name="connsiteX308" fmla="*/ 1076739 w 2064026"/>
                  <a:gd name="connsiteY308" fmla="*/ 265165 h 1424730"/>
                  <a:gd name="connsiteX309" fmla="*/ 1089991 w 2064026"/>
                  <a:gd name="connsiteY309" fmla="*/ 338052 h 1424730"/>
                  <a:gd name="connsiteX310" fmla="*/ 1096617 w 2064026"/>
                  <a:gd name="connsiteY310" fmla="*/ 271791 h 1424730"/>
                  <a:gd name="connsiteX311" fmla="*/ 1123122 w 2064026"/>
                  <a:gd name="connsiteY311" fmla="*/ 271791 h 1424730"/>
                  <a:gd name="connsiteX312" fmla="*/ 1116495 w 2064026"/>
                  <a:gd name="connsiteY312" fmla="*/ 185652 h 1424730"/>
                  <a:gd name="connsiteX313" fmla="*/ 1131036 w 2064026"/>
                  <a:gd name="connsiteY313" fmla="*/ 171480 h 1424730"/>
                  <a:gd name="connsiteX314" fmla="*/ 1106556 w 2064026"/>
                  <a:gd name="connsiteY314" fmla="*/ 165773 h 1424730"/>
                  <a:gd name="connsiteX315" fmla="*/ 1099930 w 2064026"/>
                  <a:gd name="connsiteY315" fmla="*/ 155834 h 1424730"/>
                  <a:gd name="connsiteX316" fmla="*/ 1086678 w 2064026"/>
                  <a:gd name="connsiteY316" fmla="*/ 135956 h 1424730"/>
                  <a:gd name="connsiteX317" fmla="*/ 1080052 w 2064026"/>
                  <a:gd name="connsiteY317" fmla="*/ 122704 h 1424730"/>
                  <a:gd name="connsiteX318" fmla="*/ 1073426 w 2064026"/>
                  <a:gd name="connsiteY318" fmla="*/ 99513 h 1424730"/>
                  <a:gd name="connsiteX319" fmla="*/ 1083365 w 2064026"/>
                  <a:gd name="connsiteY319" fmla="*/ 66382 h 1424730"/>
                  <a:gd name="connsiteX320" fmla="*/ 1096617 w 2064026"/>
                  <a:gd name="connsiteY320" fmla="*/ 46504 h 1424730"/>
                  <a:gd name="connsiteX321" fmla="*/ 1099930 w 2064026"/>
                  <a:gd name="connsiteY321" fmla="*/ 10060 h 1424730"/>
                  <a:gd name="connsiteX322" fmla="*/ 1126435 w 2064026"/>
                  <a:gd name="connsiteY322" fmla="*/ 6747 h 1424730"/>
                  <a:gd name="connsiteX323" fmla="*/ 1146313 w 2064026"/>
                  <a:gd name="connsiteY32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921565 w 2064026"/>
                  <a:gd name="connsiteY133" fmla="*/ 838321 h 1424730"/>
                  <a:gd name="connsiteX134" fmla="*/ 1921565 w 2064026"/>
                  <a:gd name="connsiteY134" fmla="*/ 871452 h 1424730"/>
                  <a:gd name="connsiteX135" fmla="*/ 1938130 w 2064026"/>
                  <a:gd name="connsiteY135" fmla="*/ 904582 h 1424730"/>
                  <a:gd name="connsiteX136" fmla="*/ 1951382 w 2064026"/>
                  <a:gd name="connsiteY136" fmla="*/ 921147 h 1424730"/>
                  <a:gd name="connsiteX137" fmla="*/ 1938130 w 2064026"/>
                  <a:gd name="connsiteY137" fmla="*/ 954278 h 1424730"/>
                  <a:gd name="connsiteX138" fmla="*/ 1905000 w 2064026"/>
                  <a:gd name="connsiteY138" fmla="*/ 984095 h 1424730"/>
                  <a:gd name="connsiteX139" fmla="*/ 1918252 w 2064026"/>
                  <a:gd name="connsiteY139" fmla="*/ 990721 h 1424730"/>
                  <a:gd name="connsiteX140" fmla="*/ 1951382 w 2064026"/>
                  <a:gd name="connsiteY140" fmla="*/ 960904 h 1424730"/>
                  <a:gd name="connsiteX141" fmla="*/ 1977887 w 2064026"/>
                  <a:gd name="connsiteY141" fmla="*/ 934400 h 1424730"/>
                  <a:gd name="connsiteX142" fmla="*/ 2001078 w 2064026"/>
                  <a:gd name="connsiteY142" fmla="*/ 947652 h 1424730"/>
                  <a:gd name="connsiteX143" fmla="*/ 2022526 w 2064026"/>
                  <a:gd name="connsiteY143" fmla="*/ 963519 h 1424730"/>
                  <a:gd name="connsiteX144" fmla="*/ 2017643 w 2064026"/>
                  <a:gd name="connsiteY144" fmla="*/ 990721 h 1424730"/>
                  <a:gd name="connsiteX145" fmla="*/ 2042578 w 2064026"/>
                  <a:gd name="connsiteY145" fmla="*/ 991593 h 1424730"/>
                  <a:gd name="connsiteX146" fmla="*/ 2058185 w 2064026"/>
                  <a:gd name="connsiteY146" fmla="*/ 1007287 h 1424730"/>
                  <a:gd name="connsiteX147" fmla="*/ 2046589 w 2064026"/>
                  <a:gd name="connsiteY147" fmla="*/ 1041725 h 1424730"/>
                  <a:gd name="connsiteX148" fmla="*/ 2064026 w 2064026"/>
                  <a:gd name="connsiteY148" fmla="*/ 1060295 h 1424730"/>
                  <a:gd name="connsiteX149" fmla="*/ 2027582 w 2064026"/>
                  <a:gd name="connsiteY149" fmla="*/ 1083487 h 1424730"/>
                  <a:gd name="connsiteX150" fmla="*/ 1981200 w 2064026"/>
                  <a:gd name="connsiteY150" fmla="*/ 1103365 h 1424730"/>
                  <a:gd name="connsiteX151" fmla="*/ 1952341 w 2064026"/>
                  <a:gd name="connsiteY151" fmla="*/ 1109904 h 1424730"/>
                  <a:gd name="connsiteX152" fmla="*/ 1931504 w 2064026"/>
                  <a:gd name="connsiteY152" fmla="*/ 1129869 h 1424730"/>
                  <a:gd name="connsiteX153" fmla="*/ 1888173 w 2064026"/>
                  <a:gd name="connsiteY153" fmla="*/ 1119930 h 1424730"/>
                  <a:gd name="connsiteX154" fmla="*/ 1832113 w 2064026"/>
                  <a:gd name="connsiteY154" fmla="*/ 1119930 h 1424730"/>
                  <a:gd name="connsiteX155" fmla="*/ 1795669 w 2064026"/>
                  <a:gd name="connsiteY155" fmla="*/ 1123243 h 1424730"/>
                  <a:gd name="connsiteX156" fmla="*/ 1777884 w 2064026"/>
                  <a:gd name="connsiteY156" fmla="*/ 1143993 h 1424730"/>
                  <a:gd name="connsiteX157" fmla="*/ 1751815 w 2064026"/>
                  <a:gd name="connsiteY157" fmla="*/ 1150009 h 1424730"/>
                  <a:gd name="connsiteX158" fmla="*/ 1716946 w 2064026"/>
                  <a:gd name="connsiteY158" fmla="*/ 1182878 h 1424730"/>
                  <a:gd name="connsiteX159" fmla="*/ 1645005 w 2064026"/>
                  <a:gd name="connsiteY159" fmla="*/ 1261129 h 1424730"/>
                  <a:gd name="connsiteX160" fmla="*/ 1596569 w 2064026"/>
                  <a:gd name="connsiteY160" fmla="*/ 1317493 h 1424730"/>
                  <a:gd name="connsiteX161" fmla="*/ 1593662 w 2064026"/>
                  <a:gd name="connsiteY161" fmla="*/ 1317638 h 1424730"/>
                  <a:gd name="connsiteX162" fmla="*/ 1593697 w 2064026"/>
                  <a:gd name="connsiteY162" fmla="*/ 1319298 h 1424730"/>
                  <a:gd name="connsiteX163" fmla="*/ 1547191 w 2064026"/>
                  <a:gd name="connsiteY163" fmla="*/ 1348530 h 1424730"/>
                  <a:gd name="connsiteX164" fmla="*/ 1497495 w 2064026"/>
                  <a:gd name="connsiteY164" fmla="*/ 1361782 h 1424730"/>
                  <a:gd name="connsiteX165" fmla="*/ 1490869 w 2064026"/>
                  <a:gd name="connsiteY165" fmla="*/ 1384973 h 1424730"/>
                  <a:gd name="connsiteX166" fmla="*/ 1464365 w 2064026"/>
                  <a:gd name="connsiteY166" fmla="*/ 1398226 h 1424730"/>
                  <a:gd name="connsiteX167" fmla="*/ 1408043 w 2064026"/>
                  <a:gd name="connsiteY167" fmla="*/ 1424730 h 1424730"/>
                  <a:gd name="connsiteX168" fmla="*/ 1404730 w 2064026"/>
                  <a:gd name="connsiteY168" fmla="*/ 1404852 h 1424730"/>
                  <a:gd name="connsiteX169" fmla="*/ 1408481 w 2064026"/>
                  <a:gd name="connsiteY169" fmla="*/ 1404687 h 1424730"/>
                  <a:gd name="connsiteX170" fmla="*/ 1414669 w 2064026"/>
                  <a:gd name="connsiteY170" fmla="*/ 1398226 h 1424730"/>
                  <a:gd name="connsiteX171" fmla="*/ 1417982 w 2064026"/>
                  <a:gd name="connsiteY171" fmla="*/ 1381660 h 1424730"/>
                  <a:gd name="connsiteX172" fmla="*/ 1414669 w 2064026"/>
                  <a:gd name="connsiteY172" fmla="*/ 1371721 h 1424730"/>
                  <a:gd name="connsiteX173" fmla="*/ 1411356 w 2064026"/>
                  <a:gd name="connsiteY173" fmla="*/ 1341904 h 1424730"/>
                  <a:gd name="connsiteX174" fmla="*/ 1437861 w 2064026"/>
                  <a:gd name="connsiteY174" fmla="*/ 1318713 h 1424730"/>
                  <a:gd name="connsiteX175" fmla="*/ 1441174 w 2064026"/>
                  <a:gd name="connsiteY175" fmla="*/ 1295521 h 1424730"/>
                  <a:gd name="connsiteX176" fmla="*/ 1414669 w 2064026"/>
                  <a:gd name="connsiteY176" fmla="*/ 1265704 h 1424730"/>
                  <a:gd name="connsiteX177" fmla="*/ 1378226 w 2064026"/>
                  <a:gd name="connsiteY177" fmla="*/ 1262391 h 1424730"/>
                  <a:gd name="connsiteX178" fmla="*/ 1374293 w 2064026"/>
                  <a:gd name="connsiteY178" fmla="*/ 1258586 h 1424730"/>
                  <a:gd name="connsiteX179" fmla="*/ 1368287 w 2064026"/>
                  <a:gd name="connsiteY179" fmla="*/ 1252452 h 1424730"/>
                  <a:gd name="connsiteX180" fmla="*/ 1358941 w 2064026"/>
                  <a:gd name="connsiteY180" fmla="*/ 1248330 h 1424730"/>
                  <a:gd name="connsiteX181" fmla="*/ 1357896 w 2064026"/>
                  <a:gd name="connsiteY181" fmla="*/ 1248612 h 1424730"/>
                  <a:gd name="connsiteX182" fmla="*/ 1355035 w 2064026"/>
                  <a:gd name="connsiteY182" fmla="*/ 1239200 h 1424730"/>
                  <a:gd name="connsiteX183" fmla="*/ 1345095 w 2064026"/>
                  <a:gd name="connsiteY183" fmla="*/ 1235887 h 1424730"/>
                  <a:gd name="connsiteX184" fmla="*/ 1331843 w 2064026"/>
                  <a:gd name="connsiteY184" fmla="*/ 1219321 h 1424730"/>
                  <a:gd name="connsiteX185" fmla="*/ 1311965 w 2064026"/>
                  <a:gd name="connsiteY185" fmla="*/ 1189504 h 1424730"/>
                  <a:gd name="connsiteX186" fmla="*/ 1292087 w 2064026"/>
                  <a:gd name="connsiteY186" fmla="*/ 1172939 h 1424730"/>
                  <a:gd name="connsiteX187" fmla="*/ 1282148 w 2064026"/>
                  <a:gd name="connsiteY187" fmla="*/ 1169626 h 1424730"/>
                  <a:gd name="connsiteX188" fmla="*/ 1262269 w 2064026"/>
                  <a:gd name="connsiteY188" fmla="*/ 1166313 h 1424730"/>
                  <a:gd name="connsiteX189" fmla="*/ 1252330 w 2064026"/>
                  <a:gd name="connsiteY189" fmla="*/ 1169626 h 1424730"/>
                  <a:gd name="connsiteX190" fmla="*/ 1232452 w 2064026"/>
                  <a:gd name="connsiteY190" fmla="*/ 1176252 h 1424730"/>
                  <a:gd name="connsiteX191" fmla="*/ 1202635 w 2064026"/>
                  <a:gd name="connsiteY191" fmla="*/ 1182878 h 1424730"/>
                  <a:gd name="connsiteX192" fmla="*/ 1196009 w 2064026"/>
                  <a:gd name="connsiteY192" fmla="*/ 1182878 h 1424730"/>
                  <a:gd name="connsiteX193" fmla="*/ 1187992 w 2064026"/>
                  <a:gd name="connsiteY193" fmla="*/ 1182842 h 1424730"/>
                  <a:gd name="connsiteX194" fmla="*/ 1187949 w 2064026"/>
                  <a:gd name="connsiteY194" fmla="*/ 1181714 h 1424730"/>
                  <a:gd name="connsiteX195" fmla="*/ 1117927 w 2064026"/>
                  <a:gd name="connsiteY195" fmla="*/ 1175535 h 1424730"/>
                  <a:gd name="connsiteX196" fmla="*/ 1099392 w 2064026"/>
                  <a:gd name="connsiteY196" fmla="*/ 1148763 h 1424730"/>
                  <a:gd name="connsiteX197" fmla="*/ 1095273 w 2064026"/>
                  <a:gd name="connsiteY197" fmla="*/ 1171416 h 1424730"/>
                  <a:gd name="connsiteX198" fmla="*/ 438306 w 2064026"/>
                  <a:gd name="connsiteY198" fmla="*/ 1169357 h 1424730"/>
                  <a:gd name="connsiteX199" fmla="*/ 441532 w 2064026"/>
                  <a:gd name="connsiteY199" fmla="*/ 1177757 h 1424730"/>
                  <a:gd name="connsiteX200" fmla="*/ 434009 w 2064026"/>
                  <a:gd name="connsiteY200" fmla="*/ 1176252 h 1424730"/>
                  <a:gd name="connsiteX201" fmla="*/ 427382 w 2064026"/>
                  <a:gd name="connsiteY201" fmla="*/ 1169626 h 1424730"/>
                  <a:gd name="connsiteX202" fmla="*/ 417443 w 2064026"/>
                  <a:gd name="connsiteY202" fmla="*/ 1166313 h 1424730"/>
                  <a:gd name="connsiteX203" fmla="*/ 414130 w 2064026"/>
                  <a:gd name="connsiteY203" fmla="*/ 1156373 h 1424730"/>
                  <a:gd name="connsiteX204" fmla="*/ 400405 w 2064026"/>
                  <a:gd name="connsiteY204" fmla="*/ 1150780 h 1424730"/>
                  <a:gd name="connsiteX205" fmla="*/ 394252 w 2064026"/>
                  <a:gd name="connsiteY205" fmla="*/ 1143121 h 1424730"/>
                  <a:gd name="connsiteX206" fmla="*/ 385175 w 2064026"/>
                  <a:gd name="connsiteY206" fmla="*/ 1136396 h 1424730"/>
                  <a:gd name="connsiteX207" fmla="*/ 383685 w 2064026"/>
                  <a:gd name="connsiteY207" fmla="*/ 1135200 h 1424730"/>
                  <a:gd name="connsiteX208" fmla="*/ 381000 w 2064026"/>
                  <a:gd name="connsiteY208" fmla="*/ 1126556 h 1424730"/>
                  <a:gd name="connsiteX209" fmla="*/ 361122 w 2064026"/>
                  <a:gd name="connsiteY209" fmla="*/ 1119930 h 1424730"/>
                  <a:gd name="connsiteX210" fmla="*/ 351182 w 2064026"/>
                  <a:gd name="connsiteY210" fmla="*/ 1103365 h 1424730"/>
                  <a:gd name="connsiteX211" fmla="*/ 327991 w 2064026"/>
                  <a:gd name="connsiteY211" fmla="*/ 1100052 h 1424730"/>
                  <a:gd name="connsiteX212" fmla="*/ 311426 w 2064026"/>
                  <a:gd name="connsiteY212" fmla="*/ 1083487 h 1424730"/>
                  <a:gd name="connsiteX213" fmla="*/ 308113 w 2064026"/>
                  <a:gd name="connsiteY213" fmla="*/ 1073547 h 1424730"/>
                  <a:gd name="connsiteX214" fmla="*/ 298174 w 2064026"/>
                  <a:gd name="connsiteY214" fmla="*/ 1047043 h 1424730"/>
                  <a:gd name="connsiteX215" fmla="*/ 284922 w 2064026"/>
                  <a:gd name="connsiteY215" fmla="*/ 1030478 h 1424730"/>
                  <a:gd name="connsiteX216" fmla="*/ 284922 w 2064026"/>
                  <a:gd name="connsiteY216" fmla="*/ 1010600 h 1424730"/>
                  <a:gd name="connsiteX217" fmla="*/ 265043 w 2064026"/>
                  <a:gd name="connsiteY217" fmla="*/ 994034 h 1424730"/>
                  <a:gd name="connsiteX218" fmla="*/ 284922 w 2064026"/>
                  <a:gd name="connsiteY218" fmla="*/ 977469 h 1424730"/>
                  <a:gd name="connsiteX219" fmla="*/ 245165 w 2064026"/>
                  <a:gd name="connsiteY219" fmla="*/ 977469 h 1424730"/>
                  <a:gd name="connsiteX220" fmla="*/ 255104 w 2064026"/>
                  <a:gd name="connsiteY220" fmla="*/ 937713 h 1424730"/>
                  <a:gd name="connsiteX221" fmla="*/ 254462 w 2064026"/>
                  <a:gd name="connsiteY221" fmla="*/ 936521 h 1424730"/>
                  <a:gd name="connsiteX222" fmla="*/ 260652 w 2064026"/>
                  <a:gd name="connsiteY222" fmla="*/ 942023 h 1424730"/>
                  <a:gd name="connsiteX223" fmla="*/ 272212 w 2064026"/>
                  <a:gd name="connsiteY223" fmla="*/ 936176 h 1424730"/>
                  <a:gd name="connsiteX224" fmla="*/ 261117 w 2064026"/>
                  <a:gd name="connsiteY224" fmla="*/ 900767 h 1424730"/>
                  <a:gd name="connsiteX225" fmla="*/ 241386 w 2064026"/>
                  <a:gd name="connsiteY225" fmla="*/ 883893 h 1424730"/>
                  <a:gd name="connsiteX226" fmla="*/ 246236 w 2064026"/>
                  <a:gd name="connsiteY226" fmla="*/ 869942 h 1424730"/>
                  <a:gd name="connsiteX227" fmla="*/ 233879 w 2064026"/>
                  <a:gd name="connsiteY227" fmla="*/ 865823 h 1424730"/>
                  <a:gd name="connsiteX228" fmla="*/ 227701 w 2064026"/>
                  <a:gd name="connsiteY228" fmla="*/ 863763 h 1424730"/>
                  <a:gd name="connsiteX229" fmla="*/ 221522 w 2064026"/>
                  <a:gd name="connsiteY229" fmla="*/ 859644 h 1424730"/>
                  <a:gd name="connsiteX230" fmla="*/ 219463 w 2064026"/>
                  <a:gd name="connsiteY230" fmla="*/ 853466 h 1424730"/>
                  <a:gd name="connsiteX231" fmla="*/ 211225 w 2064026"/>
                  <a:gd name="connsiteY231" fmla="*/ 841109 h 1424730"/>
                  <a:gd name="connsiteX232" fmla="*/ 209360 w 2064026"/>
                  <a:gd name="connsiteY232" fmla="*/ 835558 h 1424730"/>
                  <a:gd name="connsiteX233" fmla="*/ 208755 w 2064026"/>
                  <a:gd name="connsiteY233" fmla="*/ 832227 h 1424730"/>
                  <a:gd name="connsiteX234" fmla="*/ 207106 w 2064026"/>
                  <a:gd name="connsiteY234" fmla="*/ 820515 h 1424730"/>
                  <a:gd name="connsiteX235" fmla="*/ 200928 w 2064026"/>
                  <a:gd name="connsiteY235" fmla="*/ 797861 h 1424730"/>
                  <a:gd name="connsiteX236" fmla="*/ 194749 w 2064026"/>
                  <a:gd name="connsiteY236" fmla="*/ 785504 h 1424730"/>
                  <a:gd name="connsiteX237" fmla="*/ 193488 w 2064026"/>
                  <a:gd name="connsiteY237" fmla="*/ 801050 h 1424730"/>
                  <a:gd name="connsiteX238" fmla="*/ 182393 w 2064026"/>
                  <a:gd name="connsiteY238" fmla="*/ 804704 h 1424730"/>
                  <a:gd name="connsiteX239" fmla="*/ 170036 w 2064026"/>
                  <a:gd name="connsiteY239" fmla="*/ 778462 h 1424730"/>
                  <a:gd name="connsiteX240" fmla="*/ 163031 w 2064026"/>
                  <a:gd name="connsiteY240" fmla="*/ 766341 h 1424730"/>
                  <a:gd name="connsiteX241" fmla="*/ 163636 w 2064026"/>
                  <a:gd name="connsiteY241" fmla="*/ 778005 h 1424730"/>
                  <a:gd name="connsiteX242" fmla="*/ 157679 w 2064026"/>
                  <a:gd name="connsiteY242" fmla="*/ 777199 h 1424730"/>
                  <a:gd name="connsiteX243" fmla="*/ 143263 w 2064026"/>
                  <a:gd name="connsiteY243" fmla="*/ 754612 h 1424730"/>
                  <a:gd name="connsiteX244" fmla="*/ 148112 w 2064026"/>
                  <a:gd name="connsiteY244" fmla="*/ 731626 h 1424730"/>
                  <a:gd name="connsiteX245" fmla="*/ 109514 w 2064026"/>
                  <a:gd name="connsiteY245" fmla="*/ 723854 h 1424730"/>
                  <a:gd name="connsiteX246" fmla="*/ 87326 w 2064026"/>
                  <a:gd name="connsiteY246" fmla="*/ 744780 h 1424730"/>
                  <a:gd name="connsiteX247" fmla="*/ 95895 w 2064026"/>
                  <a:gd name="connsiteY247" fmla="*/ 756671 h 1424730"/>
                  <a:gd name="connsiteX248" fmla="*/ 77360 w 2064026"/>
                  <a:gd name="connsiteY248" fmla="*/ 746374 h 1424730"/>
                  <a:gd name="connsiteX249" fmla="*/ 58825 w 2064026"/>
                  <a:gd name="connsiteY249" fmla="*/ 729898 h 1424730"/>
                  <a:gd name="connsiteX250" fmla="*/ 54706 w 2064026"/>
                  <a:gd name="connsiteY250" fmla="*/ 723720 h 1424730"/>
                  <a:gd name="connsiteX251" fmla="*/ 42349 w 2064026"/>
                  <a:gd name="connsiteY251" fmla="*/ 717542 h 1424730"/>
                  <a:gd name="connsiteX252" fmla="*/ 23814 w 2064026"/>
                  <a:gd name="connsiteY252" fmla="*/ 705185 h 1424730"/>
                  <a:gd name="connsiteX253" fmla="*/ 11457 w 2064026"/>
                  <a:gd name="connsiteY253" fmla="*/ 699007 h 1424730"/>
                  <a:gd name="connsiteX254" fmla="*/ 5279 w 2064026"/>
                  <a:gd name="connsiteY254" fmla="*/ 699007 h 1424730"/>
                  <a:gd name="connsiteX255" fmla="*/ 1160 w 2064026"/>
                  <a:gd name="connsiteY255" fmla="*/ 693515 h 1424730"/>
                  <a:gd name="connsiteX256" fmla="*/ 1160 w 2064026"/>
                  <a:gd name="connsiteY256" fmla="*/ 163547 h 1424730"/>
                  <a:gd name="connsiteX257" fmla="*/ 0 w 2064026"/>
                  <a:gd name="connsiteY257" fmla="*/ 163020 h 1424730"/>
                  <a:gd name="connsiteX258" fmla="*/ 0 w 2064026"/>
                  <a:gd name="connsiteY258" fmla="*/ 162460 h 1424730"/>
                  <a:gd name="connsiteX259" fmla="*/ 92765 w 2064026"/>
                  <a:gd name="connsiteY259" fmla="*/ 218782 h 1424730"/>
                  <a:gd name="connsiteX260" fmla="*/ 125895 w 2064026"/>
                  <a:gd name="connsiteY260" fmla="*/ 215469 h 1424730"/>
                  <a:gd name="connsiteX261" fmla="*/ 83195 w 2064026"/>
                  <a:gd name="connsiteY261" fmla="*/ 149208 h 1424730"/>
                  <a:gd name="connsiteX262" fmla="*/ 131049 w 2064026"/>
                  <a:gd name="connsiteY262" fmla="*/ 151233 h 1424730"/>
                  <a:gd name="connsiteX263" fmla="*/ 228600 w 2064026"/>
                  <a:gd name="connsiteY263" fmla="*/ 75033 h 1424730"/>
                  <a:gd name="connsiteX264" fmla="*/ 274429 w 2064026"/>
                  <a:gd name="connsiteY264" fmla="*/ 79450 h 1424730"/>
                  <a:gd name="connsiteX265" fmla="*/ 147798 w 2064026"/>
                  <a:gd name="connsiteY265" fmla="*/ 163932 h 1424730"/>
                  <a:gd name="connsiteX266" fmla="*/ 195469 w 2064026"/>
                  <a:gd name="connsiteY266" fmla="*/ 179026 h 1424730"/>
                  <a:gd name="connsiteX267" fmla="*/ 218661 w 2064026"/>
                  <a:gd name="connsiteY267" fmla="*/ 142582 h 1424730"/>
                  <a:gd name="connsiteX268" fmla="*/ 255104 w 2064026"/>
                  <a:gd name="connsiteY268" fmla="*/ 142582 h 1424730"/>
                  <a:gd name="connsiteX269" fmla="*/ 261730 w 2064026"/>
                  <a:gd name="connsiteY269" fmla="*/ 155834 h 1424730"/>
                  <a:gd name="connsiteX270" fmla="*/ 301487 w 2064026"/>
                  <a:gd name="connsiteY270" fmla="*/ 139269 h 1424730"/>
                  <a:gd name="connsiteX271" fmla="*/ 311426 w 2064026"/>
                  <a:gd name="connsiteY271" fmla="*/ 99513 h 1424730"/>
                  <a:gd name="connsiteX272" fmla="*/ 327991 w 2064026"/>
                  <a:gd name="connsiteY272" fmla="*/ 132643 h 1424730"/>
                  <a:gd name="connsiteX273" fmla="*/ 341243 w 2064026"/>
                  <a:gd name="connsiteY273" fmla="*/ 159147 h 1424730"/>
                  <a:gd name="connsiteX274" fmla="*/ 371061 w 2064026"/>
                  <a:gd name="connsiteY274" fmla="*/ 165773 h 1424730"/>
                  <a:gd name="connsiteX275" fmla="*/ 397565 w 2064026"/>
                  <a:gd name="connsiteY275" fmla="*/ 139269 h 1424730"/>
                  <a:gd name="connsiteX276" fmla="*/ 417443 w 2064026"/>
                  <a:gd name="connsiteY276" fmla="*/ 182339 h 1424730"/>
                  <a:gd name="connsiteX277" fmla="*/ 443948 w 2064026"/>
                  <a:gd name="connsiteY277" fmla="*/ 152521 h 1424730"/>
                  <a:gd name="connsiteX278" fmla="*/ 473765 w 2064026"/>
                  <a:gd name="connsiteY278" fmla="*/ 155834 h 1424730"/>
                  <a:gd name="connsiteX279" fmla="*/ 506895 w 2064026"/>
                  <a:gd name="connsiteY279" fmla="*/ 179026 h 1424730"/>
                  <a:gd name="connsiteX280" fmla="*/ 576469 w 2064026"/>
                  <a:gd name="connsiteY280" fmla="*/ 225408 h 1424730"/>
                  <a:gd name="connsiteX281" fmla="*/ 616226 w 2064026"/>
                  <a:gd name="connsiteY281" fmla="*/ 218782 h 1424730"/>
                  <a:gd name="connsiteX282" fmla="*/ 641902 w 2064026"/>
                  <a:gd name="connsiteY282" fmla="*/ 248600 h 1424730"/>
                  <a:gd name="connsiteX283" fmla="*/ 609600 w 2064026"/>
                  <a:gd name="connsiteY283" fmla="*/ 271791 h 1424730"/>
                  <a:gd name="connsiteX284" fmla="*/ 659295 w 2064026"/>
                  <a:gd name="connsiteY284" fmla="*/ 285043 h 1424730"/>
                  <a:gd name="connsiteX285" fmla="*/ 742122 w 2064026"/>
                  <a:gd name="connsiteY285" fmla="*/ 281730 h 1424730"/>
                  <a:gd name="connsiteX286" fmla="*/ 785191 w 2064026"/>
                  <a:gd name="connsiteY286" fmla="*/ 354617 h 1424730"/>
                  <a:gd name="connsiteX287" fmla="*/ 788504 w 2064026"/>
                  <a:gd name="connsiteY287" fmla="*/ 278417 h 1424730"/>
                  <a:gd name="connsiteX288" fmla="*/ 834887 w 2064026"/>
                  <a:gd name="connsiteY288" fmla="*/ 275104 h 1424730"/>
                  <a:gd name="connsiteX289" fmla="*/ 834887 w 2064026"/>
                  <a:gd name="connsiteY289" fmla="*/ 258539 h 1424730"/>
                  <a:gd name="connsiteX290" fmla="*/ 781878 w 2064026"/>
                  <a:gd name="connsiteY290" fmla="*/ 258539 h 1424730"/>
                  <a:gd name="connsiteX291" fmla="*/ 765313 w 2064026"/>
                  <a:gd name="connsiteY291" fmla="*/ 238660 h 1424730"/>
                  <a:gd name="connsiteX292" fmla="*/ 781878 w 2064026"/>
                  <a:gd name="connsiteY292" fmla="*/ 222095 h 1424730"/>
                  <a:gd name="connsiteX293" fmla="*/ 811695 w 2064026"/>
                  <a:gd name="connsiteY293" fmla="*/ 218782 h 1424730"/>
                  <a:gd name="connsiteX294" fmla="*/ 844826 w 2064026"/>
                  <a:gd name="connsiteY294" fmla="*/ 218782 h 1424730"/>
                  <a:gd name="connsiteX295" fmla="*/ 849746 w 2064026"/>
                  <a:gd name="connsiteY295" fmla="*/ 220037 h 1424730"/>
                  <a:gd name="connsiteX296" fmla="*/ 851452 w 2064026"/>
                  <a:gd name="connsiteY296" fmla="*/ 232034 h 1424730"/>
                  <a:gd name="connsiteX297" fmla="*/ 858630 w 2064026"/>
                  <a:gd name="connsiteY297" fmla="*/ 242900 h 1424730"/>
                  <a:gd name="connsiteX298" fmla="*/ 857535 w 2064026"/>
                  <a:gd name="connsiteY298" fmla="*/ 240355 h 1424730"/>
                  <a:gd name="connsiteX299" fmla="*/ 864704 w 2064026"/>
                  <a:gd name="connsiteY299" fmla="*/ 248600 h 1424730"/>
                  <a:gd name="connsiteX300" fmla="*/ 877956 w 2064026"/>
                  <a:gd name="connsiteY300" fmla="*/ 271791 h 1424730"/>
                  <a:gd name="connsiteX301" fmla="*/ 937591 w 2064026"/>
                  <a:gd name="connsiteY301" fmla="*/ 275104 h 1424730"/>
                  <a:gd name="connsiteX302" fmla="*/ 940904 w 2064026"/>
                  <a:gd name="connsiteY302" fmla="*/ 285043 h 1424730"/>
                  <a:gd name="connsiteX303" fmla="*/ 964095 w 2064026"/>
                  <a:gd name="connsiteY303" fmla="*/ 291669 h 1424730"/>
                  <a:gd name="connsiteX304" fmla="*/ 977348 w 2064026"/>
                  <a:gd name="connsiteY304" fmla="*/ 288356 h 1424730"/>
                  <a:gd name="connsiteX305" fmla="*/ 987287 w 2064026"/>
                  <a:gd name="connsiteY305" fmla="*/ 285043 h 1424730"/>
                  <a:gd name="connsiteX306" fmla="*/ 1017104 w 2064026"/>
                  <a:gd name="connsiteY306" fmla="*/ 281730 h 1424730"/>
                  <a:gd name="connsiteX307" fmla="*/ 1030356 w 2064026"/>
                  <a:gd name="connsiteY307" fmla="*/ 248600 h 1424730"/>
                  <a:gd name="connsiteX308" fmla="*/ 1050235 w 2064026"/>
                  <a:gd name="connsiteY308" fmla="*/ 248600 h 1424730"/>
                  <a:gd name="connsiteX309" fmla="*/ 1076739 w 2064026"/>
                  <a:gd name="connsiteY309" fmla="*/ 265165 h 1424730"/>
                  <a:gd name="connsiteX310" fmla="*/ 1089991 w 2064026"/>
                  <a:gd name="connsiteY310" fmla="*/ 338052 h 1424730"/>
                  <a:gd name="connsiteX311" fmla="*/ 1096617 w 2064026"/>
                  <a:gd name="connsiteY311" fmla="*/ 271791 h 1424730"/>
                  <a:gd name="connsiteX312" fmla="*/ 1123122 w 2064026"/>
                  <a:gd name="connsiteY312" fmla="*/ 271791 h 1424730"/>
                  <a:gd name="connsiteX313" fmla="*/ 1116495 w 2064026"/>
                  <a:gd name="connsiteY313" fmla="*/ 185652 h 1424730"/>
                  <a:gd name="connsiteX314" fmla="*/ 1131036 w 2064026"/>
                  <a:gd name="connsiteY314" fmla="*/ 171480 h 1424730"/>
                  <a:gd name="connsiteX315" fmla="*/ 1106556 w 2064026"/>
                  <a:gd name="connsiteY315" fmla="*/ 165773 h 1424730"/>
                  <a:gd name="connsiteX316" fmla="*/ 1099930 w 2064026"/>
                  <a:gd name="connsiteY316" fmla="*/ 155834 h 1424730"/>
                  <a:gd name="connsiteX317" fmla="*/ 1086678 w 2064026"/>
                  <a:gd name="connsiteY317" fmla="*/ 135956 h 1424730"/>
                  <a:gd name="connsiteX318" fmla="*/ 1080052 w 2064026"/>
                  <a:gd name="connsiteY318" fmla="*/ 122704 h 1424730"/>
                  <a:gd name="connsiteX319" fmla="*/ 1073426 w 2064026"/>
                  <a:gd name="connsiteY319" fmla="*/ 99513 h 1424730"/>
                  <a:gd name="connsiteX320" fmla="*/ 1083365 w 2064026"/>
                  <a:gd name="connsiteY320" fmla="*/ 66382 h 1424730"/>
                  <a:gd name="connsiteX321" fmla="*/ 1096617 w 2064026"/>
                  <a:gd name="connsiteY321" fmla="*/ 46504 h 1424730"/>
                  <a:gd name="connsiteX322" fmla="*/ 1099930 w 2064026"/>
                  <a:gd name="connsiteY322" fmla="*/ 10060 h 1424730"/>
                  <a:gd name="connsiteX323" fmla="*/ 1126435 w 2064026"/>
                  <a:gd name="connsiteY323" fmla="*/ 6747 h 1424730"/>
                  <a:gd name="connsiteX324" fmla="*/ 1146313 w 2064026"/>
                  <a:gd name="connsiteY32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94189 w 2064026"/>
                  <a:gd name="connsiteY133" fmla="*/ 817135 h 1424730"/>
                  <a:gd name="connsiteX134" fmla="*/ 1921565 w 2064026"/>
                  <a:gd name="connsiteY134" fmla="*/ 838321 h 1424730"/>
                  <a:gd name="connsiteX135" fmla="*/ 1921565 w 2064026"/>
                  <a:gd name="connsiteY135" fmla="*/ 871452 h 1424730"/>
                  <a:gd name="connsiteX136" fmla="*/ 1938130 w 2064026"/>
                  <a:gd name="connsiteY136" fmla="*/ 904582 h 1424730"/>
                  <a:gd name="connsiteX137" fmla="*/ 1951382 w 2064026"/>
                  <a:gd name="connsiteY137" fmla="*/ 921147 h 1424730"/>
                  <a:gd name="connsiteX138" fmla="*/ 1938130 w 2064026"/>
                  <a:gd name="connsiteY138" fmla="*/ 954278 h 1424730"/>
                  <a:gd name="connsiteX139" fmla="*/ 1905000 w 2064026"/>
                  <a:gd name="connsiteY139" fmla="*/ 984095 h 1424730"/>
                  <a:gd name="connsiteX140" fmla="*/ 1918252 w 2064026"/>
                  <a:gd name="connsiteY140" fmla="*/ 990721 h 1424730"/>
                  <a:gd name="connsiteX141" fmla="*/ 1951382 w 2064026"/>
                  <a:gd name="connsiteY141" fmla="*/ 960904 h 1424730"/>
                  <a:gd name="connsiteX142" fmla="*/ 1977887 w 2064026"/>
                  <a:gd name="connsiteY142" fmla="*/ 934400 h 1424730"/>
                  <a:gd name="connsiteX143" fmla="*/ 2001078 w 2064026"/>
                  <a:gd name="connsiteY143" fmla="*/ 947652 h 1424730"/>
                  <a:gd name="connsiteX144" fmla="*/ 2022526 w 2064026"/>
                  <a:gd name="connsiteY144" fmla="*/ 963519 h 1424730"/>
                  <a:gd name="connsiteX145" fmla="*/ 2017643 w 2064026"/>
                  <a:gd name="connsiteY145" fmla="*/ 990721 h 1424730"/>
                  <a:gd name="connsiteX146" fmla="*/ 2042578 w 2064026"/>
                  <a:gd name="connsiteY146" fmla="*/ 991593 h 1424730"/>
                  <a:gd name="connsiteX147" fmla="*/ 2058185 w 2064026"/>
                  <a:gd name="connsiteY147" fmla="*/ 1007287 h 1424730"/>
                  <a:gd name="connsiteX148" fmla="*/ 2046589 w 2064026"/>
                  <a:gd name="connsiteY148" fmla="*/ 1041725 h 1424730"/>
                  <a:gd name="connsiteX149" fmla="*/ 2064026 w 2064026"/>
                  <a:gd name="connsiteY149" fmla="*/ 1060295 h 1424730"/>
                  <a:gd name="connsiteX150" fmla="*/ 2027582 w 2064026"/>
                  <a:gd name="connsiteY150" fmla="*/ 1083487 h 1424730"/>
                  <a:gd name="connsiteX151" fmla="*/ 1981200 w 2064026"/>
                  <a:gd name="connsiteY151" fmla="*/ 1103365 h 1424730"/>
                  <a:gd name="connsiteX152" fmla="*/ 1952341 w 2064026"/>
                  <a:gd name="connsiteY152" fmla="*/ 1109904 h 1424730"/>
                  <a:gd name="connsiteX153" fmla="*/ 1931504 w 2064026"/>
                  <a:gd name="connsiteY153" fmla="*/ 1129869 h 1424730"/>
                  <a:gd name="connsiteX154" fmla="*/ 1888173 w 2064026"/>
                  <a:gd name="connsiteY154" fmla="*/ 1119930 h 1424730"/>
                  <a:gd name="connsiteX155" fmla="*/ 1832113 w 2064026"/>
                  <a:gd name="connsiteY155" fmla="*/ 1119930 h 1424730"/>
                  <a:gd name="connsiteX156" fmla="*/ 1795669 w 2064026"/>
                  <a:gd name="connsiteY156" fmla="*/ 1123243 h 1424730"/>
                  <a:gd name="connsiteX157" fmla="*/ 1777884 w 2064026"/>
                  <a:gd name="connsiteY157" fmla="*/ 1143993 h 1424730"/>
                  <a:gd name="connsiteX158" fmla="*/ 1751815 w 2064026"/>
                  <a:gd name="connsiteY158" fmla="*/ 1150009 h 1424730"/>
                  <a:gd name="connsiteX159" fmla="*/ 1716946 w 2064026"/>
                  <a:gd name="connsiteY159" fmla="*/ 1182878 h 1424730"/>
                  <a:gd name="connsiteX160" fmla="*/ 1645005 w 2064026"/>
                  <a:gd name="connsiteY160" fmla="*/ 1261129 h 1424730"/>
                  <a:gd name="connsiteX161" fmla="*/ 1596569 w 2064026"/>
                  <a:gd name="connsiteY161" fmla="*/ 1317493 h 1424730"/>
                  <a:gd name="connsiteX162" fmla="*/ 1593662 w 2064026"/>
                  <a:gd name="connsiteY162" fmla="*/ 1317638 h 1424730"/>
                  <a:gd name="connsiteX163" fmla="*/ 1593697 w 2064026"/>
                  <a:gd name="connsiteY163" fmla="*/ 1319298 h 1424730"/>
                  <a:gd name="connsiteX164" fmla="*/ 1547191 w 2064026"/>
                  <a:gd name="connsiteY164" fmla="*/ 1348530 h 1424730"/>
                  <a:gd name="connsiteX165" fmla="*/ 1497495 w 2064026"/>
                  <a:gd name="connsiteY165" fmla="*/ 1361782 h 1424730"/>
                  <a:gd name="connsiteX166" fmla="*/ 1490869 w 2064026"/>
                  <a:gd name="connsiteY166" fmla="*/ 1384973 h 1424730"/>
                  <a:gd name="connsiteX167" fmla="*/ 1464365 w 2064026"/>
                  <a:gd name="connsiteY167" fmla="*/ 1398226 h 1424730"/>
                  <a:gd name="connsiteX168" fmla="*/ 1408043 w 2064026"/>
                  <a:gd name="connsiteY168" fmla="*/ 1424730 h 1424730"/>
                  <a:gd name="connsiteX169" fmla="*/ 1404730 w 2064026"/>
                  <a:gd name="connsiteY169" fmla="*/ 1404852 h 1424730"/>
                  <a:gd name="connsiteX170" fmla="*/ 1408481 w 2064026"/>
                  <a:gd name="connsiteY170" fmla="*/ 1404687 h 1424730"/>
                  <a:gd name="connsiteX171" fmla="*/ 1414669 w 2064026"/>
                  <a:gd name="connsiteY171" fmla="*/ 1398226 h 1424730"/>
                  <a:gd name="connsiteX172" fmla="*/ 1417982 w 2064026"/>
                  <a:gd name="connsiteY172" fmla="*/ 1381660 h 1424730"/>
                  <a:gd name="connsiteX173" fmla="*/ 1414669 w 2064026"/>
                  <a:gd name="connsiteY173" fmla="*/ 1371721 h 1424730"/>
                  <a:gd name="connsiteX174" fmla="*/ 1411356 w 2064026"/>
                  <a:gd name="connsiteY174" fmla="*/ 1341904 h 1424730"/>
                  <a:gd name="connsiteX175" fmla="*/ 1437861 w 2064026"/>
                  <a:gd name="connsiteY175" fmla="*/ 1318713 h 1424730"/>
                  <a:gd name="connsiteX176" fmla="*/ 1441174 w 2064026"/>
                  <a:gd name="connsiteY176" fmla="*/ 1295521 h 1424730"/>
                  <a:gd name="connsiteX177" fmla="*/ 1414669 w 2064026"/>
                  <a:gd name="connsiteY177" fmla="*/ 1265704 h 1424730"/>
                  <a:gd name="connsiteX178" fmla="*/ 1378226 w 2064026"/>
                  <a:gd name="connsiteY178" fmla="*/ 1262391 h 1424730"/>
                  <a:gd name="connsiteX179" fmla="*/ 1374293 w 2064026"/>
                  <a:gd name="connsiteY179" fmla="*/ 1258586 h 1424730"/>
                  <a:gd name="connsiteX180" fmla="*/ 1368287 w 2064026"/>
                  <a:gd name="connsiteY180" fmla="*/ 1252452 h 1424730"/>
                  <a:gd name="connsiteX181" fmla="*/ 1358941 w 2064026"/>
                  <a:gd name="connsiteY181" fmla="*/ 1248330 h 1424730"/>
                  <a:gd name="connsiteX182" fmla="*/ 1357896 w 2064026"/>
                  <a:gd name="connsiteY182" fmla="*/ 1248612 h 1424730"/>
                  <a:gd name="connsiteX183" fmla="*/ 1355035 w 2064026"/>
                  <a:gd name="connsiteY183" fmla="*/ 1239200 h 1424730"/>
                  <a:gd name="connsiteX184" fmla="*/ 1345095 w 2064026"/>
                  <a:gd name="connsiteY184" fmla="*/ 1235887 h 1424730"/>
                  <a:gd name="connsiteX185" fmla="*/ 1331843 w 2064026"/>
                  <a:gd name="connsiteY185" fmla="*/ 1219321 h 1424730"/>
                  <a:gd name="connsiteX186" fmla="*/ 1311965 w 2064026"/>
                  <a:gd name="connsiteY186" fmla="*/ 1189504 h 1424730"/>
                  <a:gd name="connsiteX187" fmla="*/ 1292087 w 2064026"/>
                  <a:gd name="connsiteY187" fmla="*/ 1172939 h 1424730"/>
                  <a:gd name="connsiteX188" fmla="*/ 1282148 w 2064026"/>
                  <a:gd name="connsiteY188" fmla="*/ 1169626 h 1424730"/>
                  <a:gd name="connsiteX189" fmla="*/ 1262269 w 2064026"/>
                  <a:gd name="connsiteY189" fmla="*/ 1166313 h 1424730"/>
                  <a:gd name="connsiteX190" fmla="*/ 1252330 w 2064026"/>
                  <a:gd name="connsiteY190" fmla="*/ 1169626 h 1424730"/>
                  <a:gd name="connsiteX191" fmla="*/ 1232452 w 2064026"/>
                  <a:gd name="connsiteY191" fmla="*/ 1176252 h 1424730"/>
                  <a:gd name="connsiteX192" fmla="*/ 1202635 w 2064026"/>
                  <a:gd name="connsiteY192" fmla="*/ 1182878 h 1424730"/>
                  <a:gd name="connsiteX193" fmla="*/ 1196009 w 2064026"/>
                  <a:gd name="connsiteY193" fmla="*/ 1182878 h 1424730"/>
                  <a:gd name="connsiteX194" fmla="*/ 1187992 w 2064026"/>
                  <a:gd name="connsiteY194" fmla="*/ 1182842 h 1424730"/>
                  <a:gd name="connsiteX195" fmla="*/ 1187949 w 2064026"/>
                  <a:gd name="connsiteY195" fmla="*/ 1181714 h 1424730"/>
                  <a:gd name="connsiteX196" fmla="*/ 1117927 w 2064026"/>
                  <a:gd name="connsiteY196" fmla="*/ 1175535 h 1424730"/>
                  <a:gd name="connsiteX197" fmla="*/ 1099392 w 2064026"/>
                  <a:gd name="connsiteY197" fmla="*/ 1148763 h 1424730"/>
                  <a:gd name="connsiteX198" fmla="*/ 1095273 w 2064026"/>
                  <a:gd name="connsiteY198" fmla="*/ 1171416 h 1424730"/>
                  <a:gd name="connsiteX199" fmla="*/ 438306 w 2064026"/>
                  <a:gd name="connsiteY199" fmla="*/ 1169357 h 1424730"/>
                  <a:gd name="connsiteX200" fmla="*/ 441532 w 2064026"/>
                  <a:gd name="connsiteY200" fmla="*/ 1177757 h 1424730"/>
                  <a:gd name="connsiteX201" fmla="*/ 434009 w 2064026"/>
                  <a:gd name="connsiteY201" fmla="*/ 1176252 h 1424730"/>
                  <a:gd name="connsiteX202" fmla="*/ 427382 w 2064026"/>
                  <a:gd name="connsiteY202" fmla="*/ 1169626 h 1424730"/>
                  <a:gd name="connsiteX203" fmla="*/ 417443 w 2064026"/>
                  <a:gd name="connsiteY203" fmla="*/ 1166313 h 1424730"/>
                  <a:gd name="connsiteX204" fmla="*/ 414130 w 2064026"/>
                  <a:gd name="connsiteY204" fmla="*/ 1156373 h 1424730"/>
                  <a:gd name="connsiteX205" fmla="*/ 400405 w 2064026"/>
                  <a:gd name="connsiteY205" fmla="*/ 1150780 h 1424730"/>
                  <a:gd name="connsiteX206" fmla="*/ 394252 w 2064026"/>
                  <a:gd name="connsiteY206" fmla="*/ 1143121 h 1424730"/>
                  <a:gd name="connsiteX207" fmla="*/ 385175 w 2064026"/>
                  <a:gd name="connsiteY207" fmla="*/ 1136396 h 1424730"/>
                  <a:gd name="connsiteX208" fmla="*/ 383685 w 2064026"/>
                  <a:gd name="connsiteY208" fmla="*/ 1135200 h 1424730"/>
                  <a:gd name="connsiteX209" fmla="*/ 381000 w 2064026"/>
                  <a:gd name="connsiteY209" fmla="*/ 1126556 h 1424730"/>
                  <a:gd name="connsiteX210" fmla="*/ 361122 w 2064026"/>
                  <a:gd name="connsiteY210" fmla="*/ 1119930 h 1424730"/>
                  <a:gd name="connsiteX211" fmla="*/ 351182 w 2064026"/>
                  <a:gd name="connsiteY211" fmla="*/ 1103365 h 1424730"/>
                  <a:gd name="connsiteX212" fmla="*/ 327991 w 2064026"/>
                  <a:gd name="connsiteY212" fmla="*/ 1100052 h 1424730"/>
                  <a:gd name="connsiteX213" fmla="*/ 311426 w 2064026"/>
                  <a:gd name="connsiteY213" fmla="*/ 1083487 h 1424730"/>
                  <a:gd name="connsiteX214" fmla="*/ 308113 w 2064026"/>
                  <a:gd name="connsiteY214" fmla="*/ 1073547 h 1424730"/>
                  <a:gd name="connsiteX215" fmla="*/ 298174 w 2064026"/>
                  <a:gd name="connsiteY215" fmla="*/ 1047043 h 1424730"/>
                  <a:gd name="connsiteX216" fmla="*/ 284922 w 2064026"/>
                  <a:gd name="connsiteY216" fmla="*/ 1030478 h 1424730"/>
                  <a:gd name="connsiteX217" fmla="*/ 284922 w 2064026"/>
                  <a:gd name="connsiteY217" fmla="*/ 1010600 h 1424730"/>
                  <a:gd name="connsiteX218" fmla="*/ 265043 w 2064026"/>
                  <a:gd name="connsiteY218" fmla="*/ 994034 h 1424730"/>
                  <a:gd name="connsiteX219" fmla="*/ 284922 w 2064026"/>
                  <a:gd name="connsiteY219" fmla="*/ 977469 h 1424730"/>
                  <a:gd name="connsiteX220" fmla="*/ 245165 w 2064026"/>
                  <a:gd name="connsiteY220" fmla="*/ 977469 h 1424730"/>
                  <a:gd name="connsiteX221" fmla="*/ 255104 w 2064026"/>
                  <a:gd name="connsiteY221" fmla="*/ 937713 h 1424730"/>
                  <a:gd name="connsiteX222" fmla="*/ 254462 w 2064026"/>
                  <a:gd name="connsiteY222" fmla="*/ 936521 h 1424730"/>
                  <a:gd name="connsiteX223" fmla="*/ 260652 w 2064026"/>
                  <a:gd name="connsiteY223" fmla="*/ 942023 h 1424730"/>
                  <a:gd name="connsiteX224" fmla="*/ 272212 w 2064026"/>
                  <a:gd name="connsiteY224" fmla="*/ 936176 h 1424730"/>
                  <a:gd name="connsiteX225" fmla="*/ 261117 w 2064026"/>
                  <a:gd name="connsiteY225" fmla="*/ 900767 h 1424730"/>
                  <a:gd name="connsiteX226" fmla="*/ 241386 w 2064026"/>
                  <a:gd name="connsiteY226" fmla="*/ 883893 h 1424730"/>
                  <a:gd name="connsiteX227" fmla="*/ 246236 w 2064026"/>
                  <a:gd name="connsiteY227" fmla="*/ 869942 h 1424730"/>
                  <a:gd name="connsiteX228" fmla="*/ 233879 w 2064026"/>
                  <a:gd name="connsiteY228" fmla="*/ 865823 h 1424730"/>
                  <a:gd name="connsiteX229" fmla="*/ 227701 w 2064026"/>
                  <a:gd name="connsiteY229" fmla="*/ 863763 h 1424730"/>
                  <a:gd name="connsiteX230" fmla="*/ 221522 w 2064026"/>
                  <a:gd name="connsiteY230" fmla="*/ 859644 h 1424730"/>
                  <a:gd name="connsiteX231" fmla="*/ 219463 w 2064026"/>
                  <a:gd name="connsiteY231" fmla="*/ 853466 h 1424730"/>
                  <a:gd name="connsiteX232" fmla="*/ 211225 w 2064026"/>
                  <a:gd name="connsiteY232" fmla="*/ 841109 h 1424730"/>
                  <a:gd name="connsiteX233" fmla="*/ 209360 w 2064026"/>
                  <a:gd name="connsiteY233" fmla="*/ 835558 h 1424730"/>
                  <a:gd name="connsiteX234" fmla="*/ 208755 w 2064026"/>
                  <a:gd name="connsiteY234" fmla="*/ 832227 h 1424730"/>
                  <a:gd name="connsiteX235" fmla="*/ 207106 w 2064026"/>
                  <a:gd name="connsiteY235" fmla="*/ 820515 h 1424730"/>
                  <a:gd name="connsiteX236" fmla="*/ 200928 w 2064026"/>
                  <a:gd name="connsiteY236" fmla="*/ 797861 h 1424730"/>
                  <a:gd name="connsiteX237" fmla="*/ 194749 w 2064026"/>
                  <a:gd name="connsiteY237" fmla="*/ 785504 h 1424730"/>
                  <a:gd name="connsiteX238" fmla="*/ 193488 w 2064026"/>
                  <a:gd name="connsiteY238" fmla="*/ 801050 h 1424730"/>
                  <a:gd name="connsiteX239" fmla="*/ 182393 w 2064026"/>
                  <a:gd name="connsiteY239" fmla="*/ 804704 h 1424730"/>
                  <a:gd name="connsiteX240" fmla="*/ 170036 w 2064026"/>
                  <a:gd name="connsiteY240" fmla="*/ 778462 h 1424730"/>
                  <a:gd name="connsiteX241" fmla="*/ 163031 w 2064026"/>
                  <a:gd name="connsiteY241" fmla="*/ 766341 h 1424730"/>
                  <a:gd name="connsiteX242" fmla="*/ 163636 w 2064026"/>
                  <a:gd name="connsiteY242" fmla="*/ 778005 h 1424730"/>
                  <a:gd name="connsiteX243" fmla="*/ 157679 w 2064026"/>
                  <a:gd name="connsiteY243" fmla="*/ 777199 h 1424730"/>
                  <a:gd name="connsiteX244" fmla="*/ 143263 w 2064026"/>
                  <a:gd name="connsiteY244" fmla="*/ 754612 h 1424730"/>
                  <a:gd name="connsiteX245" fmla="*/ 148112 w 2064026"/>
                  <a:gd name="connsiteY245" fmla="*/ 731626 h 1424730"/>
                  <a:gd name="connsiteX246" fmla="*/ 109514 w 2064026"/>
                  <a:gd name="connsiteY246" fmla="*/ 723854 h 1424730"/>
                  <a:gd name="connsiteX247" fmla="*/ 87326 w 2064026"/>
                  <a:gd name="connsiteY247" fmla="*/ 744780 h 1424730"/>
                  <a:gd name="connsiteX248" fmla="*/ 95895 w 2064026"/>
                  <a:gd name="connsiteY248" fmla="*/ 756671 h 1424730"/>
                  <a:gd name="connsiteX249" fmla="*/ 77360 w 2064026"/>
                  <a:gd name="connsiteY249" fmla="*/ 746374 h 1424730"/>
                  <a:gd name="connsiteX250" fmla="*/ 58825 w 2064026"/>
                  <a:gd name="connsiteY250" fmla="*/ 729898 h 1424730"/>
                  <a:gd name="connsiteX251" fmla="*/ 54706 w 2064026"/>
                  <a:gd name="connsiteY251" fmla="*/ 723720 h 1424730"/>
                  <a:gd name="connsiteX252" fmla="*/ 42349 w 2064026"/>
                  <a:gd name="connsiteY252" fmla="*/ 717542 h 1424730"/>
                  <a:gd name="connsiteX253" fmla="*/ 23814 w 2064026"/>
                  <a:gd name="connsiteY253" fmla="*/ 705185 h 1424730"/>
                  <a:gd name="connsiteX254" fmla="*/ 11457 w 2064026"/>
                  <a:gd name="connsiteY254" fmla="*/ 699007 h 1424730"/>
                  <a:gd name="connsiteX255" fmla="*/ 5279 w 2064026"/>
                  <a:gd name="connsiteY255" fmla="*/ 699007 h 1424730"/>
                  <a:gd name="connsiteX256" fmla="*/ 1160 w 2064026"/>
                  <a:gd name="connsiteY256" fmla="*/ 693515 h 1424730"/>
                  <a:gd name="connsiteX257" fmla="*/ 1160 w 2064026"/>
                  <a:gd name="connsiteY257" fmla="*/ 163547 h 1424730"/>
                  <a:gd name="connsiteX258" fmla="*/ 0 w 2064026"/>
                  <a:gd name="connsiteY258" fmla="*/ 163020 h 1424730"/>
                  <a:gd name="connsiteX259" fmla="*/ 0 w 2064026"/>
                  <a:gd name="connsiteY259" fmla="*/ 162460 h 1424730"/>
                  <a:gd name="connsiteX260" fmla="*/ 92765 w 2064026"/>
                  <a:gd name="connsiteY260" fmla="*/ 218782 h 1424730"/>
                  <a:gd name="connsiteX261" fmla="*/ 125895 w 2064026"/>
                  <a:gd name="connsiteY261" fmla="*/ 215469 h 1424730"/>
                  <a:gd name="connsiteX262" fmla="*/ 83195 w 2064026"/>
                  <a:gd name="connsiteY262" fmla="*/ 149208 h 1424730"/>
                  <a:gd name="connsiteX263" fmla="*/ 131049 w 2064026"/>
                  <a:gd name="connsiteY263" fmla="*/ 151233 h 1424730"/>
                  <a:gd name="connsiteX264" fmla="*/ 228600 w 2064026"/>
                  <a:gd name="connsiteY264" fmla="*/ 75033 h 1424730"/>
                  <a:gd name="connsiteX265" fmla="*/ 274429 w 2064026"/>
                  <a:gd name="connsiteY265" fmla="*/ 79450 h 1424730"/>
                  <a:gd name="connsiteX266" fmla="*/ 147798 w 2064026"/>
                  <a:gd name="connsiteY266" fmla="*/ 163932 h 1424730"/>
                  <a:gd name="connsiteX267" fmla="*/ 195469 w 2064026"/>
                  <a:gd name="connsiteY267" fmla="*/ 179026 h 1424730"/>
                  <a:gd name="connsiteX268" fmla="*/ 218661 w 2064026"/>
                  <a:gd name="connsiteY268" fmla="*/ 142582 h 1424730"/>
                  <a:gd name="connsiteX269" fmla="*/ 255104 w 2064026"/>
                  <a:gd name="connsiteY269" fmla="*/ 142582 h 1424730"/>
                  <a:gd name="connsiteX270" fmla="*/ 261730 w 2064026"/>
                  <a:gd name="connsiteY270" fmla="*/ 155834 h 1424730"/>
                  <a:gd name="connsiteX271" fmla="*/ 301487 w 2064026"/>
                  <a:gd name="connsiteY271" fmla="*/ 139269 h 1424730"/>
                  <a:gd name="connsiteX272" fmla="*/ 311426 w 2064026"/>
                  <a:gd name="connsiteY272" fmla="*/ 99513 h 1424730"/>
                  <a:gd name="connsiteX273" fmla="*/ 327991 w 2064026"/>
                  <a:gd name="connsiteY273" fmla="*/ 132643 h 1424730"/>
                  <a:gd name="connsiteX274" fmla="*/ 341243 w 2064026"/>
                  <a:gd name="connsiteY274" fmla="*/ 159147 h 1424730"/>
                  <a:gd name="connsiteX275" fmla="*/ 371061 w 2064026"/>
                  <a:gd name="connsiteY275" fmla="*/ 165773 h 1424730"/>
                  <a:gd name="connsiteX276" fmla="*/ 397565 w 2064026"/>
                  <a:gd name="connsiteY276" fmla="*/ 139269 h 1424730"/>
                  <a:gd name="connsiteX277" fmla="*/ 417443 w 2064026"/>
                  <a:gd name="connsiteY277" fmla="*/ 182339 h 1424730"/>
                  <a:gd name="connsiteX278" fmla="*/ 443948 w 2064026"/>
                  <a:gd name="connsiteY278" fmla="*/ 152521 h 1424730"/>
                  <a:gd name="connsiteX279" fmla="*/ 473765 w 2064026"/>
                  <a:gd name="connsiteY279" fmla="*/ 155834 h 1424730"/>
                  <a:gd name="connsiteX280" fmla="*/ 506895 w 2064026"/>
                  <a:gd name="connsiteY280" fmla="*/ 179026 h 1424730"/>
                  <a:gd name="connsiteX281" fmla="*/ 576469 w 2064026"/>
                  <a:gd name="connsiteY281" fmla="*/ 225408 h 1424730"/>
                  <a:gd name="connsiteX282" fmla="*/ 616226 w 2064026"/>
                  <a:gd name="connsiteY282" fmla="*/ 218782 h 1424730"/>
                  <a:gd name="connsiteX283" fmla="*/ 641902 w 2064026"/>
                  <a:gd name="connsiteY283" fmla="*/ 248600 h 1424730"/>
                  <a:gd name="connsiteX284" fmla="*/ 609600 w 2064026"/>
                  <a:gd name="connsiteY284" fmla="*/ 271791 h 1424730"/>
                  <a:gd name="connsiteX285" fmla="*/ 659295 w 2064026"/>
                  <a:gd name="connsiteY285" fmla="*/ 285043 h 1424730"/>
                  <a:gd name="connsiteX286" fmla="*/ 742122 w 2064026"/>
                  <a:gd name="connsiteY286" fmla="*/ 281730 h 1424730"/>
                  <a:gd name="connsiteX287" fmla="*/ 785191 w 2064026"/>
                  <a:gd name="connsiteY287" fmla="*/ 354617 h 1424730"/>
                  <a:gd name="connsiteX288" fmla="*/ 788504 w 2064026"/>
                  <a:gd name="connsiteY288" fmla="*/ 278417 h 1424730"/>
                  <a:gd name="connsiteX289" fmla="*/ 834887 w 2064026"/>
                  <a:gd name="connsiteY289" fmla="*/ 275104 h 1424730"/>
                  <a:gd name="connsiteX290" fmla="*/ 834887 w 2064026"/>
                  <a:gd name="connsiteY290" fmla="*/ 258539 h 1424730"/>
                  <a:gd name="connsiteX291" fmla="*/ 781878 w 2064026"/>
                  <a:gd name="connsiteY291" fmla="*/ 258539 h 1424730"/>
                  <a:gd name="connsiteX292" fmla="*/ 765313 w 2064026"/>
                  <a:gd name="connsiteY292" fmla="*/ 238660 h 1424730"/>
                  <a:gd name="connsiteX293" fmla="*/ 781878 w 2064026"/>
                  <a:gd name="connsiteY293" fmla="*/ 222095 h 1424730"/>
                  <a:gd name="connsiteX294" fmla="*/ 811695 w 2064026"/>
                  <a:gd name="connsiteY294" fmla="*/ 218782 h 1424730"/>
                  <a:gd name="connsiteX295" fmla="*/ 844826 w 2064026"/>
                  <a:gd name="connsiteY295" fmla="*/ 218782 h 1424730"/>
                  <a:gd name="connsiteX296" fmla="*/ 849746 w 2064026"/>
                  <a:gd name="connsiteY296" fmla="*/ 220037 h 1424730"/>
                  <a:gd name="connsiteX297" fmla="*/ 851452 w 2064026"/>
                  <a:gd name="connsiteY297" fmla="*/ 232034 h 1424730"/>
                  <a:gd name="connsiteX298" fmla="*/ 858630 w 2064026"/>
                  <a:gd name="connsiteY298" fmla="*/ 242900 h 1424730"/>
                  <a:gd name="connsiteX299" fmla="*/ 857535 w 2064026"/>
                  <a:gd name="connsiteY299" fmla="*/ 240355 h 1424730"/>
                  <a:gd name="connsiteX300" fmla="*/ 864704 w 2064026"/>
                  <a:gd name="connsiteY300" fmla="*/ 248600 h 1424730"/>
                  <a:gd name="connsiteX301" fmla="*/ 877956 w 2064026"/>
                  <a:gd name="connsiteY301" fmla="*/ 271791 h 1424730"/>
                  <a:gd name="connsiteX302" fmla="*/ 937591 w 2064026"/>
                  <a:gd name="connsiteY302" fmla="*/ 275104 h 1424730"/>
                  <a:gd name="connsiteX303" fmla="*/ 940904 w 2064026"/>
                  <a:gd name="connsiteY303" fmla="*/ 285043 h 1424730"/>
                  <a:gd name="connsiteX304" fmla="*/ 964095 w 2064026"/>
                  <a:gd name="connsiteY304" fmla="*/ 291669 h 1424730"/>
                  <a:gd name="connsiteX305" fmla="*/ 977348 w 2064026"/>
                  <a:gd name="connsiteY305" fmla="*/ 288356 h 1424730"/>
                  <a:gd name="connsiteX306" fmla="*/ 987287 w 2064026"/>
                  <a:gd name="connsiteY306" fmla="*/ 285043 h 1424730"/>
                  <a:gd name="connsiteX307" fmla="*/ 1017104 w 2064026"/>
                  <a:gd name="connsiteY307" fmla="*/ 281730 h 1424730"/>
                  <a:gd name="connsiteX308" fmla="*/ 1030356 w 2064026"/>
                  <a:gd name="connsiteY308" fmla="*/ 248600 h 1424730"/>
                  <a:gd name="connsiteX309" fmla="*/ 1050235 w 2064026"/>
                  <a:gd name="connsiteY309" fmla="*/ 248600 h 1424730"/>
                  <a:gd name="connsiteX310" fmla="*/ 1076739 w 2064026"/>
                  <a:gd name="connsiteY310" fmla="*/ 265165 h 1424730"/>
                  <a:gd name="connsiteX311" fmla="*/ 1089991 w 2064026"/>
                  <a:gd name="connsiteY311" fmla="*/ 338052 h 1424730"/>
                  <a:gd name="connsiteX312" fmla="*/ 1096617 w 2064026"/>
                  <a:gd name="connsiteY312" fmla="*/ 271791 h 1424730"/>
                  <a:gd name="connsiteX313" fmla="*/ 1123122 w 2064026"/>
                  <a:gd name="connsiteY313" fmla="*/ 271791 h 1424730"/>
                  <a:gd name="connsiteX314" fmla="*/ 1116495 w 2064026"/>
                  <a:gd name="connsiteY314" fmla="*/ 185652 h 1424730"/>
                  <a:gd name="connsiteX315" fmla="*/ 1131036 w 2064026"/>
                  <a:gd name="connsiteY315" fmla="*/ 171480 h 1424730"/>
                  <a:gd name="connsiteX316" fmla="*/ 1106556 w 2064026"/>
                  <a:gd name="connsiteY316" fmla="*/ 165773 h 1424730"/>
                  <a:gd name="connsiteX317" fmla="*/ 1099930 w 2064026"/>
                  <a:gd name="connsiteY317" fmla="*/ 155834 h 1424730"/>
                  <a:gd name="connsiteX318" fmla="*/ 1086678 w 2064026"/>
                  <a:gd name="connsiteY318" fmla="*/ 135956 h 1424730"/>
                  <a:gd name="connsiteX319" fmla="*/ 1080052 w 2064026"/>
                  <a:gd name="connsiteY319" fmla="*/ 122704 h 1424730"/>
                  <a:gd name="connsiteX320" fmla="*/ 1073426 w 2064026"/>
                  <a:gd name="connsiteY320" fmla="*/ 99513 h 1424730"/>
                  <a:gd name="connsiteX321" fmla="*/ 1083365 w 2064026"/>
                  <a:gd name="connsiteY321" fmla="*/ 66382 h 1424730"/>
                  <a:gd name="connsiteX322" fmla="*/ 1096617 w 2064026"/>
                  <a:gd name="connsiteY322" fmla="*/ 46504 h 1424730"/>
                  <a:gd name="connsiteX323" fmla="*/ 1099930 w 2064026"/>
                  <a:gd name="connsiteY323" fmla="*/ 10060 h 1424730"/>
                  <a:gd name="connsiteX324" fmla="*/ 1126435 w 2064026"/>
                  <a:gd name="connsiteY324" fmla="*/ 6747 h 1424730"/>
                  <a:gd name="connsiteX325" fmla="*/ 1146313 w 2064026"/>
                  <a:gd name="connsiteY32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21565 w 2064026"/>
                  <a:gd name="connsiteY135" fmla="*/ 838321 h 1424730"/>
                  <a:gd name="connsiteX136" fmla="*/ 1921565 w 2064026"/>
                  <a:gd name="connsiteY136" fmla="*/ 871452 h 1424730"/>
                  <a:gd name="connsiteX137" fmla="*/ 1938130 w 2064026"/>
                  <a:gd name="connsiteY137" fmla="*/ 904582 h 1424730"/>
                  <a:gd name="connsiteX138" fmla="*/ 1951382 w 2064026"/>
                  <a:gd name="connsiteY138" fmla="*/ 921147 h 1424730"/>
                  <a:gd name="connsiteX139" fmla="*/ 1938130 w 2064026"/>
                  <a:gd name="connsiteY139" fmla="*/ 954278 h 1424730"/>
                  <a:gd name="connsiteX140" fmla="*/ 1905000 w 2064026"/>
                  <a:gd name="connsiteY140" fmla="*/ 984095 h 1424730"/>
                  <a:gd name="connsiteX141" fmla="*/ 1918252 w 2064026"/>
                  <a:gd name="connsiteY141" fmla="*/ 990721 h 1424730"/>
                  <a:gd name="connsiteX142" fmla="*/ 1951382 w 2064026"/>
                  <a:gd name="connsiteY142" fmla="*/ 960904 h 1424730"/>
                  <a:gd name="connsiteX143" fmla="*/ 1977887 w 2064026"/>
                  <a:gd name="connsiteY143" fmla="*/ 934400 h 1424730"/>
                  <a:gd name="connsiteX144" fmla="*/ 2001078 w 2064026"/>
                  <a:gd name="connsiteY144" fmla="*/ 947652 h 1424730"/>
                  <a:gd name="connsiteX145" fmla="*/ 2022526 w 2064026"/>
                  <a:gd name="connsiteY145" fmla="*/ 963519 h 1424730"/>
                  <a:gd name="connsiteX146" fmla="*/ 2017643 w 2064026"/>
                  <a:gd name="connsiteY146" fmla="*/ 990721 h 1424730"/>
                  <a:gd name="connsiteX147" fmla="*/ 2042578 w 2064026"/>
                  <a:gd name="connsiteY147" fmla="*/ 991593 h 1424730"/>
                  <a:gd name="connsiteX148" fmla="*/ 2058185 w 2064026"/>
                  <a:gd name="connsiteY148" fmla="*/ 1007287 h 1424730"/>
                  <a:gd name="connsiteX149" fmla="*/ 2046589 w 2064026"/>
                  <a:gd name="connsiteY149" fmla="*/ 1041725 h 1424730"/>
                  <a:gd name="connsiteX150" fmla="*/ 2064026 w 2064026"/>
                  <a:gd name="connsiteY150" fmla="*/ 1060295 h 1424730"/>
                  <a:gd name="connsiteX151" fmla="*/ 2027582 w 2064026"/>
                  <a:gd name="connsiteY151" fmla="*/ 1083487 h 1424730"/>
                  <a:gd name="connsiteX152" fmla="*/ 1981200 w 2064026"/>
                  <a:gd name="connsiteY152" fmla="*/ 1103365 h 1424730"/>
                  <a:gd name="connsiteX153" fmla="*/ 1952341 w 2064026"/>
                  <a:gd name="connsiteY153" fmla="*/ 1109904 h 1424730"/>
                  <a:gd name="connsiteX154" fmla="*/ 1931504 w 2064026"/>
                  <a:gd name="connsiteY154" fmla="*/ 1129869 h 1424730"/>
                  <a:gd name="connsiteX155" fmla="*/ 1888173 w 2064026"/>
                  <a:gd name="connsiteY155" fmla="*/ 1119930 h 1424730"/>
                  <a:gd name="connsiteX156" fmla="*/ 1832113 w 2064026"/>
                  <a:gd name="connsiteY156" fmla="*/ 1119930 h 1424730"/>
                  <a:gd name="connsiteX157" fmla="*/ 1795669 w 2064026"/>
                  <a:gd name="connsiteY157" fmla="*/ 1123243 h 1424730"/>
                  <a:gd name="connsiteX158" fmla="*/ 1777884 w 2064026"/>
                  <a:gd name="connsiteY158" fmla="*/ 1143993 h 1424730"/>
                  <a:gd name="connsiteX159" fmla="*/ 1751815 w 2064026"/>
                  <a:gd name="connsiteY159" fmla="*/ 1150009 h 1424730"/>
                  <a:gd name="connsiteX160" fmla="*/ 1716946 w 2064026"/>
                  <a:gd name="connsiteY160" fmla="*/ 1182878 h 1424730"/>
                  <a:gd name="connsiteX161" fmla="*/ 1645005 w 2064026"/>
                  <a:gd name="connsiteY161" fmla="*/ 1261129 h 1424730"/>
                  <a:gd name="connsiteX162" fmla="*/ 1596569 w 2064026"/>
                  <a:gd name="connsiteY162" fmla="*/ 1317493 h 1424730"/>
                  <a:gd name="connsiteX163" fmla="*/ 1593662 w 2064026"/>
                  <a:gd name="connsiteY163" fmla="*/ 1317638 h 1424730"/>
                  <a:gd name="connsiteX164" fmla="*/ 1593697 w 2064026"/>
                  <a:gd name="connsiteY164" fmla="*/ 1319298 h 1424730"/>
                  <a:gd name="connsiteX165" fmla="*/ 1547191 w 2064026"/>
                  <a:gd name="connsiteY165" fmla="*/ 1348530 h 1424730"/>
                  <a:gd name="connsiteX166" fmla="*/ 1497495 w 2064026"/>
                  <a:gd name="connsiteY166" fmla="*/ 1361782 h 1424730"/>
                  <a:gd name="connsiteX167" fmla="*/ 1490869 w 2064026"/>
                  <a:gd name="connsiteY167" fmla="*/ 1384973 h 1424730"/>
                  <a:gd name="connsiteX168" fmla="*/ 1464365 w 2064026"/>
                  <a:gd name="connsiteY168" fmla="*/ 1398226 h 1424730"/>
                  <a:gd name="connsiteX169" fmla="*/ 1408043 w 2064026"/>
                  <a:gd name="connsiteY169" fmla="*/ 1424730 h 1424730"/>
                  <a:gd name="connsiteX170" fmla="*/ 1404730 w 2064026"/>
                  <a:gd name="connsiteY170" fmla="*/ 1404852 h 1424730"/>
                  <a:gd name="connsiteX171" fmla="*/ 1408481 w 2064026"/>
                  <a:gd name="connsiteY171" fmla="*/ 1404687 h 1424730"/>
                  <a:gd name="connsiteX172" fmla="*/ 1414669 w 2064026"/>
                  <a:gd name="connsiteY172" fmla="*/ 1398226 h 1424730"/>
                  <a:gd name="connsiteX173" fmla="*/ 1417982 w 2064026"/>
                  <a:gd name="connsiteY173" fmla="*/ 1381660 h 1424730"/>
                  <a:gd name="connsiteX174" fmla="*/ 1414669 w 2064026"/>
                  <a:gd name="connsiteY174" fmla="*/ 1371721 h 1424730"/>
                  <a:gd name="connsiteX175" fmla="*/ 1411356 w 2064026"/>
                  <a:gd name="connsiteY175" fmla="*/ 1341904 h 1424730"/>
                  <a:gd name="connsiteX176" fmla="*/ 1437861 w 2064026"/>
                  <a:gd name="connsiteY176" fmla="*/ 1318713 h 1424730"/>
                  <a:gd name="connsiteX177" fmla="*/ 1441174 w 2064026"/>
                  <a:gd name="connsiteY177" fmla="*/ 1295521 h 1424730"/>
                  <a:gd name="connsiteX178" fmla="*/ 1414669 w 2064026"/>
                  <a:gd name="connsiteY178" fmla="*/ 1265704 h 1424730"/>
                  <a:gd name="connsiteX179" fmla="*/ 1378226 w 2064026"/>
                  <a:gd name="connsiteY179" fmla="*/ 1262391 h 1424730"/>
                  <a:gd name="connsiteX180" fmla="*/ 1374293 w 2064026"/>
                  <a:gd name="connsiteY180" fmla="*/ 1258586 h 1424730"/>
                  <a:gd name="connsiteX181" fmla="*/ 1368287 w 2064026"/>
                  <a:gd name="connsiteY181" fmla="*/ 1252452 h 1424730"/>
                  <a:gd name="connsiteX182" fmla="*/ 1358941 w 2064026"/>
                  <a:gd name="connsiteY182" fmla="*/ 1248330 h 1424730"/>
                  <a:gd name="connsiteX183" fmla="*/ 1357896 w 2064026"/>
                  <a:gd name="connsiteY183" fmla="*/ 1248612 h 1424730"/>
                  <a:gd name="connsiteX184" fmla="*/ 1355035 w 2064026"/>
                  <a:gd name="connsiteY184" fmla="*/ 1239200 h 1424730"/>
                  <a:gd name="connsiteX185" fmla="*/ 1345095 w 2064026"/>
                  <a:gd name="connsiteY185" fmla="*/ 1235887 h 1424730"/>
                  <a:gd name="connsiteX186" fmla="*/ 1331843 w 2064026"/>
                  <a:gd name="connsiteY186" fmla="*/ 1219321 h 1424730"/>
                  <a:gd name="connsiteX187" fmla="*/ 1311965 w 2064026"/>
                  <a:gd name="connsiteY187" fmla="*/ 1189504 h 1424730"/>
                  <a:gd name="connsiteX188" fmla="*/ 1292087 w 2064026"/>
                  <a:gd name="connsiteY188" fmla="*/ 1172939 h 1424730"/>
                  <a:gd name="connsiteX189" fmla="*/ 1282148 w 2064026"/>
                  <a:gd name="connsiteY189" fmla="*/ 1169626 h 1424730"/>
                  <a:gd name="connsiteX190" fmla="*/ 1262269 w 2064026"/>
                  <a:gd name="connsiteY190" fmla="*/ 1166313 h 1424730"/>
                  <a:gd name="connsiteX191" fmla="*/ 1252330 w 2064026"/>
                  <a:gd name="connsiteY191" fmla="*/ 1169626 h 1424730"/>
                  <a:gd name="connsiteX192" fmla="*/ 1232452 w 2064026"/>
                  <a:gd name="connsiteY192" fmla="*/ 1176252 h 1424730"/>
                  <a:gd name="connsiteX193" fmla="*/ 1202635 w 2064026"/>
                  <a:gd name="connsiteY193" fmla="*/ 1182878 h 1424730"/>
                  <a:gd name="connsiteX194" fmla="*/ 1196009 w 2064026"/>
                  <a:gd name="connsiteY194" fmla="*/ 1182878 h 1424730"/>
                  <a:gd name="connsiteX195" fmla="*/ 1187992 w 2064026"/>
                  <a:gd name="connsiteY195" fmla="*/ 1182842 h 1424730"/>
                  <a:gd name="connsiteX196" fmla="*/ 1187949 w 2064026"/>
                  <a:gd name="connsiteY196" fmla="*/ 1181714 h 1424730"/>
                  <a:gd name="connsiteX197" fmla="*/ 1117927 w 2064026"/>
                  <a:gd name="connsiteY197" fmla="*/ 1175535 h 1424730"/>
                  <a:gd name="connsiteX198" fmla="*/ 1099392 w 2064026"/>
                  <a:gd name="connsiteY198" fmla="*/ 1148763 h 1424730"/>
                  <a:gd name="connsiteX199" fmla="*/ 1095273 w 2064026"/>
                  <a:gd name="connsiteY199" fmla="*/ 1171416 h 1424730"/>
                  <a:gd name="connsiteX200" fmla="*/ 438306 w 2064026"/>
                  <a:gd name="connsiteY200" fmla="*/ 1169357 h 1424730"/>
                  <a:gd name="connsiteX201" fmla="*/ 441532 w 2064026"/>
                  <a:gd name="connsiteY201" fmla="*/ 1177757 h 1424730"/>
                  <a:gd name="connsiteX202" fmla="*/ 434009 w 2064026"/>
                  <a:gd name="connsiteY202" fmla="*/ 1176252 h 1424730"/>
                  <a:gd name="connsiteX203" fmla="*/ 427382 w 2064026"/>
                  <a:gd name="connsiteY203" fmla="*/ 1169626 h 1424730"/>
                  <a:gd name="connsiteX204" fmla="*/ 417443 w 2064026"/>
                  <a:gd name="connsiteY204" fmla="*/ 1166313 h 1424730"/>
                  <a:gd name="connsiteX205" fmla="*/ 414130 w 2064026"/>
                  <a:gd name="connsiteY205" fmla="*/ 1156373 h 1424730"/>
                  <a:gd name="connsiteX206" fmla="*/ 400405 w 2064026"/>
                  <a:gd name="connsiteY206" fmla="*/ 1150780 h 1424730"/>
                  <a:gd name="connsiteX207" fmla="*/ 394252 w 2064026"/>
                  <a:gd name="connsiteY207" fmla="*/ 1143121 h 1424730"/>
                  <a:gd name="connsiteX208" fmla="*/ 385175 w 2064026"/>
                  <a:gd name="connsiteY208" fmla="*/ 1136396 h 1424730"/>
                  <a:gd name="connsiteX209" fmla="*/ 383685 w 2064026"/>
                  <a:gd name="connsiteY209" fmla="*/ 1135200 h 1424730"/>
                  <a:gd name="connsiteX210" fmla="*/ 381000 w 2064026"/>
                  <a:gd name="connsiteY210" fmla="*/ 1126556 h 1424730"/>
                  <a:gd name="connsiteX211" fmla="*/ 361122 w 2064026"/>
                  <a:gd name="connsiteY211" fmla="*/ 1119930 h 1424730"/>
                  <a:gd name="connsiteX212" fmla="*/ 351182 w 2064026"/>
                  <a:gd name="connsiteY212" fmla="*/ 1103365 h 1424730"/>
                  <a:gd name="connsiteX213" fmla="*/ 327991 w 2064026"/>
                  <a:gd name="connsiteY213" fmla="*/ 1100052 h 1424730"/>
                  <a:gd name="connsiteX214" fmla="*/ 311426 w 2064026"/>
                  <a:gd name="connsiteY214" fmla="*/ 1083487 h 1424730"/>
                  <a:gd name="connsiteX215" fmla="*/ 308113 w 2064026"/>
                  <a:gd name="connsiteY215" fmla="*/ 1073547 h 1424730"/>
                  <a:gd name="connsiteX216" fmla="*/ 298174 w 2064026"/>
                  <a:gd name="connsiteY216" fmla="*/ 1047043 h 1424730"/>
                  <a:gd name="connsiteX217" fmla="*/ 284922 w 2064026"/>
                  <a:gd name="connsiteY217" fmla="*/ 1030478 h 1424730"/>
                  <a:gd name="connsiteX218" fmla="*/ 284922 w 2064026"/>
                  <a:gd name="connsiteY218" fmla="*/ 1010600 h 1424730"/>
                  <a:gd name="connsiteX219" fmla="*/ 265043 w 2064026"/>
                  <a:gd name="connsiteY219" fmla="*/ 994034 h 1424730"/>
                  <a:gd name="connsiteX220" fmla="*/ 284922 w 2064026"/>
                  <a:gd name="connsiteY220" fmla="*/ 977469 h 1424730"/>
                  <a:gd name="connsiteX221" fmla="*/ 245165 w 2064026"/>
                  <a:gd name="connsiteY221" fmla="*/ 977469 h 1424730"/>
                  <a:gd name="connsiteX222" fmla="*/ 255104 w 2064026"/>
                  <a:gd name="connsiteY222" fmla="*/ 937713 h 1424730"/>
                  <a:gd name="connsiteX223" fmla="*/ 254462 w 2064026"/>
                  <a:gd name="connsiteY223" fmla="*/ 936521 h 1424730"/>
                  <a:gd name="connsiteX224" fmla="*/ 260652 w 2064026"/>
                  <a:gd name="connsiteY224" fmla="*/ 942023 h 1424730"/>
                  <a:gd name="connsiteX225" fmla="*/ 272212 w 2064026"/>
                  <a:gd name="connsiteY225" fmla="*/ 936176 h 1424730"/>
                  <a:gd name="connsiteX226" fmla="*/ 261117 w 2064026"/>
                  <a:gd name="connsiteY226" fmla="*/ 900767 h 1424730"/>
                  <a:gd name="connsiteX227" fmla="*/ 241386 w 2064026"/>
                  <a:gd name="connsiteY227" fmla="*/ 883893 h 1424730"/>
                  <a:gd name="connsiteX228" fmla="*/ 246236 w 2064026"/>
                  <a:gd name="connsiteY228" fmla="*/ 869942 h 1424730"/>
                  <a:gd name="connsiteX229" fmla="*/ 233879 w 2064026"/>
                  <a:gd name="connsiteY229" fmla="*/ 865823 h 1424730"/>
                  <a:gd name="connsiteX230" fmla="*/ 227701 w 2064026"/>
                  <a:gd name="connsiteY230" fmla="*/ 863763 h 1424730"/>
                  <a:gd name="connsiteX231" fmla="*/ 221522 w 2064026"/>
                  <a:gd name="connsiteY231" fmla="*/ 859644 h 1424730"/>
                  <a:gd name="connsiteX232" fmla="*/ 219463 w 2064026"/>
                  <a:gd name="connsiteY232" fmla="*/ 853466 h 1424730"/>
                  <a:gd name="connsiteX233" fmla="*/ 211225 w 2064026"/>
                  <a:gd name="connsiteY233" fmla="*/ 841109 h 1424730"/>
                  <a:gd name="connsiteX234" fmla="*/ 209360 w 2064026"/>
                  <a:gd name="connsiteY234" fmla="*/ 835558 h 1424730"/>
                  <a:gd name="connsiteX235" fmla="*/ 208755 w 2064026"/>
                  <a:gd name="connsiteY235" fmla="*/ 832227 h 1424730"/>
                  <a:gd name="connsiteX236" fmla="*/ 207106 w 2064026"/>
                  <a:gd name="connsiteY236" fmla="*/ 820515 h 1424730"/>
                  <a:gd name="connsiteX237" fmla="*/ 200928 w 2064026"/>
                  <a:gd name="connsiteY237" fmla="*/ 797861 h 1424730"/>
                  <a:gd name="connsiteX238" fmla="*/ 194749 w 2064026"/>
                  <a:gd name="connsiteY238" fmla="*/ 785504 h 1424730"/>
                  <a:gd name="connsiteX239" fmla="*/ 193488 w 2064026"/>
                  <a:gd name="connsiteY239" fmla="*/ 801050 h 1424730"/>
                  <a:gd name="connsiteX240" fmla="*/ 182393 w 2064026"/>
                  <a:gd name="connsiteY240" fmla="*/ 804704 h 1424730"/>
                  <a:gd name="connsiteX241" fmla="*/ 170036 w 2064026"/>
                  <a:gd name="connsiteY241" fmla="*/ 778462 h 1424730"/>
                  <a:gd name="connsiteX242" fmla="*/ 163031 w 2064026"/>
                  <a:gd name="connsiteY242" fmla="*/ 766341 h 1424730"/>
                  <a:gd name="connsiteX243" fmla="*/ 163636 w 2064026"/>
                  <a:gd name="connsiteY243" fmla="*/ 778005 h 1424730"/>
                  <a:gd name="connsiteX244" fmla="*/ 157679 w 2064026"/>
                  <a:gd name="connsiteY244" fmla="*/ 777199 h 1424730"/>
                  <a:gd name="connsiteX245" fmla="*/ 143263 w 2064026"/>
                  <a:gd name="connsiteY245" fmla="*/ 754612 h 1424730"/>
                  <a:gd name="connsiteX246" fmla="*/ 148112 w 2064026"/>
                  <a:gd name="connsiteY246" fmla="*/ 731626 h 1424730"/>
                  <a:gd name="connsiteX247" fmla="*/ 109514 w 2064026"/>
                  <a:gd name="connsiteY247" fmla="*/ 723854 h 1424730"/>
                  <a:gd name="connsiteX248" fmla="*/ 87326 w 2064026"/>
                  <a:gd name="connsiteY248" fmla="*/ 744780 h 1424730"/>
                  <a:gd name="connsiteX249" fmla="*/ 95895 w 2064026"/>
                  <a:gd name="connsiteY249" fmla="*/ 756671 h 1424730"/>
                  <a:gd name="connsiteX250" fmla="*/ 77360 w 2064026"/>
                  <a:gd name="connsiteY250" fmla="*/ 746374 h 1424730"/>
                  <a:gd name="connsiteX251" fmla="*/ 58825 w 2064026"/>
                  <a:gd name="connsiteY251" fmla="*/ 729898 h 1424730"/>
                  <a:gd name="connsiteX252" fmla="*/ 54706 w 2064026"/>
                  <a:gd name="connsiteY252" fmla="*/ 723720 h 1424730"/>
                  <a:gd name="connsiteX253" fmla="*/ 42349 w 2064026"/>
                  <a:gd name="connsiteY253" fmla="*/ 717542 h 1424730"/>
                  <a:gd name="connsiteX254" fmla="*/ 23814 w 2064026"/>
                  <a:gd name="connsiteY254" fmla="*/ 705185 h 1424730"/>
                  <a:gd name="connsiteX255" fmla="*/ 11457 w 2064026"/>
                  <a:gd name="connsiteY255" fmla="*/ 699007 h 1424730"/>
                  <a:gd name="connsiteX256" fmla="*/ 5279 w 2064026"/>
                  <a:gd name="connsiteY256" fmla="*/ 699007 h 1424730"/>
                  <a:gd name="connsiteX257" fmla="*/ 1160 w 2064026"/>
                  <a:gd name="connsiteY257" fmla="*/ 693515 h 1424730"/>
                  <a:gd name="connsiteX258" fmla="*/ 1160 w 2064026"/>
                  <a:gd name="connsiteY258" fmla="*/ 163547 h 1424730"/>
                  <a:gd name="connsiteX259" fmla="*/ 0 w 2064026"/>
                  <a:gd name="connsiteY259" fmla="*/ 163020 h 1424730"/>
                  <a:gd name="connsiteX260" fmla="*/ 0 w 2064026"/>
                  <a:gd name="connsiteY260" fmla="*/ 162460 h 1424730"/>
                  <a:gd name="connsiteX261" fmla="*/ 92765 w 2064026"/>
                  <a:gd name="connsiteY261" fmla="*/ 218782 h 1424730"/>
                  <a:gd name="connsiteX262" fmla="*/ 125895 w 2064026"/>
                  <a:gd name="connsiteY262" fmla="*/ 215469 h 1424730"/>
                  <a:gd name="connsiteX263" fmla="*/ 83195 w 2064026"/>
                  <a:gd name="connsiteY263" fmla="*/ 149208 h 1424730"/>
                  <a:gd name="connsiteX264" fmla="*/ 131049 w 2064026"/>
                  <a:gd name="connsiteY264" fmla="*/ 151233 h 1424730"/>
                  <a:gd name="connsiteX265" fmla="*/ 228600 w 2064026"/>
                  <a:gd name="connsiteY265" fmla="*/ 75033 h 1424730"/>
                  <a:gd name="connsiteX266" fmla="*/ 274429 w 2064026"/>
                  <a:gd name="connsiteY266" fmla="*/ 79450 h 1424730"/>
                  <a:gd name="connsiteX267" fmla="*/ 147798 w 2064026"/>
                  <a:gd name="connsiteY267" fmla="*/ 163932 h 1424730"/>
                  <a:gd name="connsiteX268" fmla="*/ 195469 w 2064026"/>
                  <a:gd name="connsiteY268" fmla="*/ 179026 h 1424730"/>
                  <a:gd name="connsiteX269" fmla="*/ 218661 w 2064026"/>
                  <a:gd name="connsiteY269" fmla="*/ 142582 h 1424730"/>
                  <a:gd name="connsiteX270" fmla="*/ 255104 w 2064026"/>
                  <a:gd name="connsiteY270" fmla="*/ 142582 h 1424730"/>
                  <a:gd name="connsiteX271" fmla="*/ 261730 w 2064026"/>
                  <a:gd name="connsiteY271" fmla="*/ 155834 h 1424730"/>
                  <a:gd name="connsiteX272" fmla="*/ 301487 w 2064026"/>
                  <a:gd name="connsiteY272" fmla="*/ 139269 h 1424730"/>
                  <a:gd name="connsiteX273" fmla="*/ 311426 w 2064026"/>
                  <a:gd name="connsiteY273" fmla="*/ 99513 h 1424730"/>
                  <a:gd name="connsiteX274" fmla="*/ 327991 w 2064026"/>
                  <a:gd name="connsiteY274" fmla="*/ 132643 h 1424730"/>
                  <a:gd name="connsiteX275" fmla="*/ 341243 w 2064026"/>
                  <a:gd name="connsiteY275" fmla="*/ 159147 h 1424730"/>
                  <a:gd name="connsiteX276" fmla="*/ 371061 w 2064026"/>
                  <a:gd name="connsiteY276" fmla="*/ 165773 h 1424730"/>
                  <a:gd name="connsiteX277" fmla="*/ 397565 w 2064026"/>
                  <a:gd name="connsiteY277" fmla="*/ 139269 h 1424730"/>
                  <a:gd name="connsiteX278" fmla="*/ 417443 w 2064026"/>
                  <a:gd name="connsiteY278" fmla="*/ 182339 h 1424730"/>
                  <a:gd name="connsiteX279" fmla="*/ 443948 w 2064026"/>
                  <a:gd name="connsiteY279" fmla="*/ 152521 h 1424730"/>
                  <a:gd name="connsiteX280" fmla="*/ 473765 w 2064026"/>
                  <a:gd name="connsiteY280" fmla="*/ 155834 h 1424730"/>
                  <a:gd name="connsiteX281" fmla="*/ 506895 w 2064026"/>
                  <a:gd name="connsiteY281" fmla="*/ 179026 h 1424730"/>
                  <a:gd name="connsiteX282" fmla="*/ 576469 w 2064026"/>
                  <a:gd name="connsiteY282" fmla="*/ 225408 h 1424730"/>
                  <a:gd name="connsiteX283" fmla="*/ 616226 w 2064026"/>
                  <a:gd name="connsiteY283" fmla="*/ 218782 h 1424730"/>
                  <a:gd name="connsiteX284" fmla="*/ 641902 w 2064026"/>
                  <a:gd name="connsiteY284" fmla="*/ 248600 h 1424730"/>
                  <a:gd name="connsiteX285" fmla="*/ 609600 w 2064026"/>
                  <a:gd name="connsiteY285" fmla="*/ 271791 h 1424730"/>
                  <a:gd name="connsiteX286" fmla="*/ 659295 w 2064026"/>
                  <a:gd name="connsiteY286" fmla="*/ 285043 h 1424730"/>
                  <a:gd name="connsiteX287" fmla="*/ 742122 w 2064026"/>
                  <a:gd name="connsiteY287" fmla="*/ 281730 h 1424730"/>
                  <a:gd name="connsiteX288" fmla="*/ 785191 w 2064026"/>
                  <a:gd name="connsiteY288" fmla="*/ 354617 h 1424730"/>
                  <a:gd name="connsiteX289" fmla="*/ 788504 w 2064026"/>
                  <a:gd name="connsiteY289" fmla="*/ 278417 h 1424730"/>
                  <a:gd name="connsiteX290" fmla="*/ 834887 w 2064026"/>
                  <a:gd name="connsiteY290" fmla="*/ 275104 h 1424730"/>
                  <a:gd name="connsiteX291" fmla="*/ 834887 w 2064026"/>
                  <a:gd name="connsiteY291" fmla="*/ 258539 h 1424730"/>
                  <a:gd name="connsiteX292" fmla="*/ 781878 w 2064026"/>
                  <a:gd name="connsiteY292" fmla="*/ 258539 h 1424730"/>
                  <a:gd name="connsiteX293" fmla="*/ 765313 w 2064026"/>
                  <a:gd name="connsiteY293" fmla="*/ 238660 h 1424730"/>
                  <a:gd name="connsiteX294" fmla="*/ 781878 w 2064026"/>
                  <a:gd name="connsiteY294" fmla="*/ 222095 h 1424730"/>
                  <a:gd name="connsiteX295" fmla="*/ 811695 w 2064026"/>
                  <a:gd name="connsiteY295" fmla="*/ 218782 h 1424730"/>
                  <a:gd name="connsiteX296" fmla="*/ 844826 w 2064026"/>
                  <a:gd name="connsiteY296" fmla="*/ 218782 h 1424730"/>
                  <a:gd name="connsiteX297" fmla="*/ 849746 w 2064026"/>
                  <a:gd name="connsiteY297" fmla="*/ 220037 h 1424730"/>
                  <a:gd name="connsiteX298" fmla="*/ 851452 w 2064026"/>
                  <a:gd name="connsiteY298" fmla="*/ 232034 h 1424730"/>
                  <a:gd name="connsiteX299" fmla="*/ 858630 w 2064026"/>
                  <a:gd name="connsiteY299" fmla="*/ 242900 h 1424730"/>
                  <a:gd name="connsiteX300" fmla="*/ 857535 w 2064026"/>
                  <a:gd name="connsiteY300" fmla="*/ 240355 h 1424730"/>
                  <a:gd name="connsiteX301" fmla="*/ 864704 w 2064026"/>
                  <a:gd name="connsiteY301" fmla="*/ 248600 h 1424730"/>
                  <a:gd name="connsiteX302" fmla="*/ 877956 w 2064026"/>
                  <a:gd name="connsiteY302" fmla="*/ 271791 h 1424730"/>
                  <a:gd name="connsiteX303" fmla="*/ 937591 w 2064026"/>
                  <a:gd name="connsiteY303" fmla="*/ 275104 h 1424730"/>
                  <a:gd name="connsiteX304" fmla="*/ 940904 w 2064026"/>
                  <a:gd name="connsiteY304" fmla="*/ 285043 h 1424730"/>
                  <a:gd name="connsiteX305" fmla="*/ 964095 w 2064026"/>
                  <a:gd name="connsiteY305" fmla="*/ 291669 h 1424730"/>
                  <a:gd name="connsiteX306" fmla="*/ 977348 w 2064026"/>
                  <a:gd name="connsiteY306" fmla="*/ 288356 h 1424730"/>
                  <a:gd name="connsiteX307" fmla="*/ 987287 w 2064026"/>
                  <a:gd name="connsiteY307" fmla="*/ 285043 h 1424730"/>
                  <a:gd name="connsiteX308" fmla="*/ 1017104 w 2064026"/>
                  <a:gd name="connsiteY308" fmla="*/ 281730 h 1424730"/>
                  <a:gd name="connsiteX309" fmla="*/ 1030356 w 2064026"/>
                  <a:gd name="connsiteY309" fmla="*/ 248600 h 1424730"/>
                  <a:gd name="connsiteX310" fmla="*/ 1050235 w 2064026"/>
                  <a:gd name="connsiteY310" fmla="*/ 248600 h 1424730"/>
                  <a:gd name="connsiteX311" fmla="*/ 1076739 w 2064026"/>
                  <a:gd name="connsiteY311" fmla="*/ 265165 h 1424730"/>
                  <a:gd name="connsiteX312" fmla="*/ 1089991 w 2064026"/>
                  <a:gd name="connsiteY312" fmla="*/ 338052 h 1424730"/>
                  <a:gd name="connsiteX313" fmla="*/ 1096617 w 2064026"/>
                  <a:gd name="connsiteY313" fmla="*/ 271791 h 1424730"/>
                  <a:gd name="connsiteX314" fmla="*/ 1123122 w 2064026"/>
                  <a:gd name="connsiteY314" fmla="*/ 271791 h 1424730"/>
                  <a:gd name="connsiteX315" fmla="*/ 1116495 w 2064026"/>
                  <a:gd name="connsiteY315" fmla="*/ 185652 h 1424730"/>
                  <a:gd name="connsiteX316" fmla="*/ 1131036 w 2064026"/>
                  <a:gd name="connsiteY316" fmla="*/ 171480 h 1424730"/>
                  <a:gd name="connsiteX317" fmla="*/ 1106556 w 2064026"/>
                  <a:gd name="connsiteY317" fmla="*/ 165773 h 1424730"/>
                  <a:gd name="connsiteX318" fmla="*/ 1099930 w 2064026"/>
                  <a:gd name="connsiteY318" fmla="*/ 155834 h 1424730"/>
                  <a:gd name="connsiteX319" fmla="*/ 1086678 w 2064026"/>
                  <a:gd name="connsiteY319" fmla="*/ 135956 h 1424730"/>
                  <a:gd name="connsiteX320" fmla="*/ 1080052 w 2064026"/>
                  <a:gd name="connsiteY320" fmla="*/ 122704 h 1424730"/>
                  <a:gd name="connsiteX321" fmla="*/ 1073426 w 2064026"/>
                  <a:gd name="connsiteY321" fmla="*/ 99513 h 1424730"/>
                  <a:gd name="connsiteX322" fmla="*/ 1083365 w 2064026"/>
                  <a:gd name="connsiteY322" fmla="*/ 66382 h 1424730"/>
                  <a:gd name="connsiteX323" fmla="*/ 1096617 w 2064026"/>
                  <a:gd name="connsiteY323" fmla="*/ 46504 h 1424730"/>
                  <a:gd name="connsiteX324" fmla="*/ 1099930 w 2064026"/>
                  <a:gd name="connsiteY324" fmla="*/ 10060 h 1424730"/>
                  <a:gd name="connsiteX325" fmla="*/ 1126435 w 2064026"/>
                  <a:gd name="connsiteY325" fmla="*/ 6747 h 1424730"/>
                  <a:gd name="connsiteX326" fmla="*/ 1146313 w 2064026"/>
                  <a:gd name="connsiteY32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52939 w 2064026"/>
                  <a:gd name="connsiteY74" fmla="*/ 782000 h 1424730"/>
                  <a:gd name="connsiteX75" fmla="*/ 1159565 w 2064026"/>
                  <a:gd name="connsiteY75" fmla="*/ 835008 h 1424730"/>
                  <a:gd name="connsiteX76" fmla="*/ 1176130 w 2064026"/>
                  <a:gd name="connsiteY76" fmla="*/ 841634 h 1424730"/>
                  <a:gd name="connsiteX77" fmla="*/ 1225826 w 2064026"/>
                  <a:gd name="connsiteY77" fmla="*/ 838321 h 1424730"/>
                  <a:gd name="connsiteX78" fmla="*/ 1245704 w 2064026"/>
                  <a:gd name="connsiteY78" fmla="*/ 864826 h 1424730"/>
                  <a:gd name="connsiteX79" fmla="*/ 1318591 w 2064026"/>
                  <a:gd name="connsiteY79" fmla="*/ 914521 h 1424730"/>
                  <a:gd name="connsiteX80" fmla="*/ 1345095 w 2064026"/>
                  <a:gd name="connsiteY80" fmla="*/ 917834 h 1424730"/>
                  <a:gd name="connsiteX81" fmla="*/ 1381539 w 2064026"/>
                  <a:gd name="connsiteY81" fmla="*/ 914521 h 1424730"/>
                  <a:gd name="connsiteX82" fmla="*/ 1414669 w 2064026"/>
                  <a:gd name="connsiteY82" fmla="*/ 934400 h 1424730"/>
                  <a:gd name="connsiteX83" fmla="*/ 1414669 w 2064026"/>
                  <a:gd name="connsiteY83" fmla="*/ 970843 h 1424730"/>
                  <a:gd name="connsiteX84" fmla="*/ 1427922 w 2064026"/>
                  <a:gd name="connsiteY84" fmla="*/ 1027165 h 1424730"/>
                  <a:gd name="connsiteX85" fmla="*/ 1447800 w 2064026"/>
                  <a:gd name="connsiteY85" fmla="*/ 1060295 h 1424730"/>
                  <a:gd name="connsiteX86" fmla="*/ 1477617 w 2064026"/>
                  <a:gd name="connsiteY86" fmla="*/ 1080173 h 1424730"/>
                  <a:gd name="connsiteX87" fmla="*/ 1504122 w 2064026"/>
                  <a:gd name="connsiteY87" fmla="*/ 1053669 h 1424730"/>
                  <a:gd name="connsiteX88" fmla="*/ 1500809 w 2064026"/>
                  <a:gd name="connsiteY88" fmla="*/ 1007287 h 1424730"/>
                  <a:gd name="connsiteX89" fmla="*/ 1480930 w 2064026"/>
                  <a:gd name="connsiteY89" fmla="*/ 954278 h 1424730"/>
                  <a:gd name="connsiteX90" fmla="*/ 1533939 w 2064026"/>
                  <a:gd name="connsiteY90" fmla="*/ 921147 h 1424730"/>
                  <a:gd name="connsiteX91" fmla="*/ 1557130 w 2064026"/>
                  <a:gd name="connsiteY91" fmla="*/ 864826 h 1424730"/>
                  <a:gd name="connsiteX92" fmla="*/ 1557117 w 2064026"/>
                  <a:gd name="connsiteY92" fmla="*/ 857327 h 1424730"/>
                  <a:gd name="connsiteX93" fmla="*/ 1553817 w 2064026"/>
                  <a:gd name="connsiteY93" fmla="*/ 831695 h 1424730"/>
                  <a:gd name="connsiteX94" fmla="*/ 1550504 w 2064026"/>
                  <a:gd name="connsiteY94" fmla="*/ 795252 h 1424730"/>
                  <a:gd name="connsiteX95" fmla="*/ 1538660 w 2064026"/>
                  <a:gd name="connsiteY95" fmla="*/ 786224 h 1424730"/>
                  <a:gd name="connsiteX96" fmla="*/ 1517788 w 2064026"/>
                  <a:gd name="connsiteY96" fmla="*/ 775373 h 1424730"/>
                  <a:gd name="connsiteX97" fmla="*/ 1532117 w 2064026"/>
                  <a:gd name="connsiteY97" fmla="*/ 759305 h 1424730"/>
                  <a:gd name="connsiteX98" fmla="*/ 1534933 w 2064026"/>
                  <a:gd name="connsiteY98" fmla="*/ 749366 h 1424730"/>
                  <a:gd name="connsiteX99" fmla="*/ 1527313 w 2064026"/>
                  <a:gd name="connsiteY99" fmla="*/ 689234 h 1424730"/>
                  <a:gd name="connsiteX100" fmla="*/ 1524000 w 2064026"/>
                  <a:gd name="connsiteY100" fmla="*/ 666043 h 1424730"/>
                  <a:gd name="connsiteX101" fmla="*/ 1514061 w 2064026"/>
                  <a:gd name="connsiteY101" fmla="*/ 613034 h 1424730"/>
                  <a:gd name="connsiteX102" fmla="*/ 1517374 w 2064026"/>
                  <a:gd name="connsiteY102" fmla="*/ 603095 h 1424730"/>
                  <a:gd name="connsiteX103" fmla="*/ 1527313 w 2064026"/>
                  <a:gd name="connsiteY103" fmla="*/ 606408 h 1424730"/>
                  <a:gd name="connsiteX104" fmla="*/ 1553817 w 2064026"/>
                  <a:gd name="connsiteY104" fmla="*/ 609721 h 1424730"/>
                  <a:gd name="connsiteX105" fmla="*/ 1583635 w 2064026"/>
                  <a:gd name="connsiteY105" fmla="*/ 616347 h 1424730"/>
                  <a:gd name="connsiteX106" fmla="*/ 1633330 w 2064026"/>
                  <a:gd name="connsiteY106" fmla="*/ 603095 h 1424730"/>
                  <a:gd name="connsiteX107" fmla="*/ 1643269 w 2064026"/>
                  <a:gd name="connsiteY107" fmla="*/ 609721 h 1424730"/>
                  <a:gd name="connsiteX108" fmla="*/ 1653209 w 2064026"/>
                  <a:gd name="connsiteY108" fmla="*/ 646165 h 1424730"/>
                  <a:gd name="connsiteX109" fmla="*/ 1663270 w 2064026"/>
                  <a:gd name="connsiteY109" fmla="*/ 652958 h 1424730"/>
                  <a:gd name="connsiteX110" fmla="*/ 1662413 w 2064026"/>
                  <a:gd name="connsiteY110" fmla="*/ 651435 h 1424730"/>
                  <a:gd name="connsiteX111" fmla="*/ 1673087 w 2064026"/>
                  <a:gd name="connsiteY111" fmla="*/ 656104 h 1424730"/>
                  <a:gd name="connsiteX112" fmla="*/ 1685556 w 2064026"/>
                  <a:gd name="connsiteY112" fmla="*/ 664962 h 1424730"/>
                  <a:gd name="connsiteX113" fmla="*/ 1696278 w 2064026"/>
                  <a:gd name="connsiteY113" fmla="*/ 669356 h 1424730"/>
                  <a:gd name="connsiteX114" fmla="*/ 1715245 w 2064026"/>
                  <a:gd name="connsiteY114" fmla="*/ 691719 h 1424730"/>
                  <a:gd name="connsiteX115" fmla="*/ 1699011 w 2064026"/>
                  <a:gd name="connsiteY115" fmla="*/ 707953 h 1424730"/>
                  <a:gd name="connsiteX116" fmla="*/ 1720877 w 2064026"/>
                  <a:gd name="connsiteY116" fmla="*/ 709775 h 1424730"/>
                  <a:gd name="connsiteX117" fmla="*/ 1732722 w 2064026"/>
                  <a:gd name="connsiteY117" fmla="*/ 750691 h 1424730"/>
                  <a:gd name="connsiteX118" fmla="*/ 1723611 w 2064026"/>
                  <a:gd name="connsiteY118" fmla="*/ 764440 h 1424730"/>
                  <a:gd name="connsiteX119" fmla="*/ 1742578 w 2064026"/>
                  <a:gd name="connsiteY119" fmla="*/ 765352 h 1424730"/>
                  <a:gd name="connsiteX120" fmla="*/ 1761071 w 2064026"/>
                  <a:gd name="connsiteY120" fmla="*/ 785671 h 1424730"/>
                  <a:gd name="connsiteX121" fmla="*/ 1758350 w 2064026"/>
                  <a:gd name="connsiteY121" fmla="*/ 788821 h 1424730"/>
                  <a:gd name="connsiteX122" fmla="*/ 1772478 w 2064026"/>
                  <a:gd name="connsiteY122" fmla="*/ 791939 h 1424730"/>
                  <a:gd name="connsiteX123" fmla="*/ 1792356 w 2064026"/>
                  <a:gd name="connsiteY123" fmla="*/ 778687 h 1424730"/>
                  <a:gd name="connsiteX124" fmla="*/ 1805609 w 2064026"/>
                  <a:gd name="connsiteY124" fmla="*/ 765434 h 1424730"/>
                  <a:gd name="connsiteX125" fmla="*/ 1808922 w 2064026"/>
                  <a:gd name="connsiteY125" fmla="*/ 755495 h 1424730"/>
                  <a:gd name="connsiteX126" fmla="*/ 1815548 w 2064026"/>
                  <a:gd name="connsiteY126" fmla="*/ 745556 h 1424730"/>
                  <a:gd name="connsiteX127" fmla="*/ 1828800 w 2064026"/>
                  <a:gd name="connsiteY127" fmla="*/ 725678 h 1424730"/>
                  <a:gd name="connsiteX128" fmla="*/ 1842052 w 2064026"/>
                  <a:gd name="connsiteY128" fmla="*/ 699173 h 1424730"/>
                  <a:gd name="connsiteX129" fmla="*/ 1848068 w 2064026"/>
                  <a:gd name="connsiteY129" fmla="*/ 728904 h 1424730"/>
                  <a:gd name="connsiteX130" fmla="*/ 1874136 w 2064026"/>
                  <a:gd name="connsiteY130" fmla="*/ 748956 h 1424730"/>
                  <a:gd name="connsiteX131" fmla="*/ 1878495 w 2064026"/>
                  <a:gd name="connsiteY131" fmla="*/ 768747 h 1424730"/>
                  <a:gd name="connsiteX132" fmla="*/ 1896194 w 2064026"/>
                  <a:gd name="connsiteY132" fmla="*/ 779035 h 1424730"/>
                  <a:gd name="connsiteX133" fmla="*/ 1888173 w 2064026"/>
                  <a:gd name="connsiteY133" fmla="*/ 791067 h 1424730"/>
                  <a:gd name="connsiteX134" fmla="*/ 1894189 w 2064026"/>
                  <a:gd name="connsiteY134" fmla="*/ 817135 h 1424730"/>
                  <a:gd name="connsiteX135" fmla="*/ 1918252 w 2064026"/>
                  <a:gd name="connsiteY135" fmla="*/ 823151 h 1424730"/>
                  <a:gd name="connsiteX136" fmla="*/ 1921565 w 2064026"/>
                  <a:gd name="connsiteY136" fmla="*/ 838321 h 1424730"/>
                  <a:gd name="connsiteX137" fmla="*/ 1921565 w 2064026"/>
                  <a:gd name="connsiteY137" fmla="*/ 871452 h 1424730"/>
                  <a:gd name="connsiteX138" fmla="*/ 1938130 w 2064026"/>
                  <a:gd name="connsiteY138" fmla="*/ 904582 h 1424730"/>
                  <a:gd name="connsiteX139" fmla="*/ 1951382 w 2064026"/>
                  <a:gd name="connsiteY139" fmla="*/ 921147 h 1424730"/>
                  <a:gd name="connsiteX140" fmla="*/ 1938130 w 2064026"/>
                  <a:gd name="connsiteY140" fmla="*/ 954278 h 1424730"/>
                  <a:gd name="connsiteX141" fmla="*/ 1905000 w 2064026"/>
                  <a:gd name="connsiteY141" fmla="*/ 984095 h 1424730"/>
                  <a:gd name="connsiteX142" fmla="*/ 1918252 w 2064026"/>
                  <a:gd name="connsiteY142" fmla="*/ 990721 h 1424730"/>
                  <a:gd name="connsiteX143" fmla="*/ 1951382 w 2064026"/>
                  <a:gd name="connsiteY143" fmla="*/ 960904 h 1424730"/>
                  <a:gd name="connsiteX144" fmla="*/ 1977887 w 2064026"/>
                  <a:gd name="connsiteY144" fmla="*/ 934400 h 1424730"/>
                  <a:gd name="connsiteX145" fmla="*/ 2001078 w 2064026"/>
                  <a:gd name="connsiteY145" fmla="*/ 947652 h 1424730"/>
                  <a:gd name="connsiteX146" fmla="*/ 2022526 w 2064026"/>
                  <a:gd name="connsiteY146" fmla="*/ 963519 h 1424730"/>
                  <a:gd name="connsiteX147" fmla="*/ 2017643 w 2064026"/>
                  <a:gd name="connsiteY147" fmla="*/ 990721 h 1424730"/>
                  <a:gd name="connsiteX148" fmla="*/ 2042578 w 2064026"/>
                  <a:gd name="connsiteY148" fmla="*/ 991593 h 1424730"/>
                  <a:gd name="connsiteX149" fmla="*/ 2058185 w 2064026"/>
                  <a:gd name="connsiteY149" fmla="*/ 1007287 h 1424730"/>
                  <a:gd name="connsiteX150" fmla="*/ 2046589 w 2064026"/>
                  <a:gd name="connsiteY150" fmla="*/ 1041725 h 1424730"/>
                  <a:gd name="connsiteX151" fmla="*/ 2064026 w 2064026"/>
                  <a:gd name="connsiteY151" fmla="*/ 1060295 h 1424730"/>
                  <a:gd name="connsiteX152" fmla="*/ 2027582 w 2064026"/>
                  <a:gd name="connsiteY152" fmla="*/ 1083487 h 1424730"/>
                  <a:gd name="connsiteX153" fmla="*/ 1981200 w 2064026"/>
                  <a:gd name="connsiteY153" fmla="*/ 1103365 h 1424730"/>
                  <a:gd name="connsiteX154" fmla="*/ 1952341 w 2064026"/>
                  <a:gd name="connsiteY154" fmla="*/ 1109904 h 1424730"/>
                  <a:gd name="connsiteX155" fmla="*/ 1931504 w 2064026"/>
                  <a:gd name="connsiteY155" fmla="*/ 1129869 h 1424730"/>
                  <a:gd name="connsiteX156" fmla="*/ 1888173 w 2064026"/>
                  <a:gd name="connsiteY156" fmla="*/ 1119930 h 1424730"/>
                  <a:gd name="connsiteX157" fmla="*/ 1832113 w 2064026"/>
                  <a:gd name="connsiteY157" fmla="*/ 1119930 h 1424730"/>
                  <a:gd name="connsiteX158" fmla="*/ 1795669 w 2064026"/>
                  <a:gd name="connsiteY158" fmla="*/ 1123243 h 1424730"/>
                  <a:gd name="connsiteX159" fmla="*/ 1777884 w 2064026"/>
                  <a:gd name="connsiteY159" fmla="*/ 1143993 h 1424730"/>
                  <a:gd name="connsiteX160" fmla="*/ 1751815 w 2064026"/>
                  <a:gd name="connsiteY160" fmla="*/ 1150009 h 1424730"/>
                  <a:gd name="connsiteX161" fmla="*/ 1716946 w 2064026"/>
                  <a:gd name="connsiteY161" fmla="*/ 1182878 h 1424730"/>
                  <a:gd name="connsiteX162" fmla="*/ 1645005 w 2064026"/>
                  <a:gd name="connsiteY162" fmla="*/ 1261129 h 1424730"/>
                  <a:gd name="connsiteX163" fmla="*/ 1596569 w 2064026"/>
                  <a:gd name="connsiteY163" fmla="*/ 1317493 h 1424730"/>
                  <a:gd name="connsiteX164" fmla="*/ 1593662 w 2064026"/>
                  <a:gd name="connsiteY164" fmla="*/ 1317638 h 1424730"/>
                  <a:gd name="connsiteX165" fmla="*/ 1593697 w 2064026"/>
                  <a:gd name="connsiteY165" fmla="*/ 1319298 h 1424730"/>
                  <a:gd name="connsiteX166" fmla="*/ 1547191 w 2064026"/>
                  <a:gd name="connsiteY166" fmla="*/ 1348530 h 1424730"/>
                  <a:gd name="connsiteX167" fmla="*/ 1497495 w 2064026"/>
                  <a:gd name="connsiteY167" fmla="*/ 1361782 h 1424730"/>
                  <a:gd name="connsiteX168" fmla="*/ 1490869 w 2064026"/>
                  <a:gd name="connsiteY168" fmla="*/ 1384973 h 1424730"/>
                  <a:gd name="connsiteX169" fmla="*/ 1464365 w 2064026"/>
                  <a:gd name="connsiteY169" fmla="*/ 1398226 h 1424730"/>
                  <a:gd name="connsiteX170" fmla="*/ 1408043 w 2064026"/>
                  <a:gd name="connsiteY170" fmla="*/ 1424730 h 1424730"/>
                  <a:gd name="connsiteX171" fmla="*/ 1404730 w 2064026"/>
                  <a:gd name="connsiteY171" fmla="*/ 1404852 h 1424730"/>
                  <a:gd name="connsiteX172" fmla="*/ 1408481 w 2064026"/>
                  <a:gd name="connsiteY172" fmla="*/ 1404687 h 1424730"/>
                  <a:gd name="connsiteX173" fmla="*/ 1414669 w 2064026"/>
                  <a:gd name="connsiteY173" fmla="*/ 1398226 h 1424730"/>
                  <a:gd name="connsiteX174" fmla="*/ 1417982 w 2064026"/>
                  <a:gd name="connsiteY174" fmla="*/ 1381660 h 1424730"/>
                  <a:gd name="connsiteX175" fmla="*/ 1414669 w 2064026"/>
                  <a:gd name="connsiteY175" fmla="*/ 1371721 h 1424730"/>
                  <a:gd name="connsiteX176" fmla="*/ 1411356 w 2064026"/>
                  <a:gd name="connsiteY176" fmla="*/ 1341904 h 1424730"/>
                  <a:gd name="connsiteX177" fmla="*/ 1437861 w 2064026"/>
                  <a:gd name="connsiteY177" fmla="*/ 1318713 h 1424730"/>
                  <a:gd name="connsiteX178" fmla="*/ 1441174 w 2064026"/>
                  <a:gd name="connsiteY178" fmla="*/ 1295521 h 1424730"/>
                  <a:gd name="connsiteX179" fmla="*/ 1414669 w 2064026"/>
                  <a:gd name="connsiteY179" fmla="*/ 1265704 h 1424730"/>
                  <a:gd name="connsiteX180" fmla="*/ 1378226 w 2064026"/>
                  <a:gd name="connsiteY180" fmla="*/ 1262391 h 1424730"/>
                  <a:gd name="connsiteX181" fmla="*/ 1374293 w 2064026"/>
                  <a:gd name="connsiteY181" fmla="*/ 1258586 h 1424730"/>
                  <a:gd name="connsiteX182" fmla="*/ 1368287 w 2064026"/>
                  <a:gd name="connsiteY182" fmla="*/ 1252452 h 1424730"/>
                  <a:gd name="connsiteX183" fmla="*/ 1358941 w 2064026"/>
                  <a:gd name="connsiteY183" fmla="*/ 1248330 h 1424730"/>
                  <a:gd name="connsiteX184" fmla="*/ 1357896 w 2064026"/>
                  <a:gd name="connsiteY184" fmla="*/ 1248612 h 1424730"/>
                  <a:gd name="connsiteX185" fmla="*/ 1355035 w 2064026"/>
                  <a:gd name="connsiteY185" fmla="*/ 1239200 h 1424730"/>
                  <a:gd name="connsiteX186" fmla="*/ 1345095 w 2064026"/>
                  <a:gd name="connsiteY186" fmla="*/ 1235887 h 1424730"/>
                  <a:gd name="connsiteX187" fmla="*/ 1331843 w 2064026"/>
                  <a:gd name="connsiteY187" fmla="*/ 1219321 h 1424730"/>
                  <a:gd name="connsiteX188" fmla="*/ 1311965 w 2064026"/>
                  <a:gd name="connsiteY188" fmla="*/ 1189504 h 1424730"/>
                  <a:gd name="connsiteX189" fmla="*/ 1292087 w 2064026"/>
                  <a:gd name="connsiteY189" fmla="*/ 1172939 h 1424730"/>
                  <a:gd name="connsiteX190" fmla="*/ 1282148 w 2064026"/>
                  <a:gd name="connsiteY190" fmla="*/ 1169626 h 1424730"/>
                  <a:gd name="connsiteX191" fmla="*/ 1262269 w 2064026"/>
                  <a:gd name="connsiteY191" fmla="*/ 1166313 h 1424730"/>
                  <a:gd name="connsiteX192" fmla="*/ 1252330 w 2064026"/>
                  <a:gd name="connsiteY192" fmla="*/ 1169626 h 1424730"/>
                  <a:gd name="connsiteX193" fmla="*/ 1232452 w 2064026"/>
                  <a:gd name="connsiteY193" fmla="*/ 1176252 h 1424730"/>
                  <a:gd name="connsiteX194" fmla="*/ 1202635 w 2064026"/>
                  <a:gd name="connsiteY194" fmla="*/ 1182878 h 1424730"/>
                  <a:gd name="connsiteX195" fmla="*/ 1196009 w 2064026"/>
                  <a:gd name="connsiteY195" fmla="*/ 1182878 h 1424730"/>
                  <a:gd name="connsiteX196" fmla="*/ 1187992 w 2064026"/>
                  <a:gd name="connsiteY196" fmla="*/ 1182842 h 1424730"/>
                  <a:gd name="connsiteX197" fmla="*/ 1187949 w 2064026"/>
                  <a:gd name="connsiteY197" fmla="*/ 1181714 h 1424730"/>
                  <a:gd name="connsiteX198" fmla="*/ 1117927 w 2064026"/>
                  <a:gd name="connsiteY198" fmla="*/ 1175535 h 1424730"/>
                  <a:gd name="connsiteX199" fmla="*/ 1099392 w 2064026"/>
                  <a:gd name="connsiteY199" fmla="*/ 1148763 h 1424730"/>
                  <a:gd name="connsiteX200" fmla="*/ 1095273 w 2064026"/>
                  <a:gd name="connsiteY200" fmla="*/ 1171416 h 1424730"/>
                  <a:gd name="connsiteX201" fmla="*/ 438306 w 2064026"/>
                  <a:gd name="connsiteY201" fmla="*/ 1169357 h 1424730"/>
                  <a:gd name="connsiteX202" fmla="*/ 441532 w 2064026"/>
                  <a:gd name="connsiteY202" fmla="*/ 1177757 h 1424730"/>
                  <a:gd name="connsiteX203" fmla="*/ 434009 w 2064026"/>
                  <a:gd name="connsiteY203" fmla="*/ 1176252 h 1424730"/>
                  <a:gd name="connsiteX204" fmla="*/ 427382 w 2064026"/>
                  <a:gd name="connsiteY204" fmla="*/ 1169626 h 1424730"/>
                  <a:gd name="connsiteX205" fmla="*/ 417443 w 2064026"/>
                  <a:gd name="connsiteY205" fmla="*/ 1166313 h 1424730"/>
                  <a:gd name="connsiteX206" fmla="*/ 414130 w 2064026"/>
                  <a:gd name="connsiteY206" fmla="*/ 1156373 h 1424730"/>
                  <a:gd name="connsiteX207" fmla="*/ 400405 w 2064026"/>
                  <a:gd name="connsiteY207" fmla="*/ 1150780 h 1424730"/>
                  <a:gd name="connsiteX208" fmla="*/ 394252 w 2064026"/>
                  <a:gd name="connsiteY208" fmla="*/ 1143121 h 1424730"/>
                  <a:gd name="connsiteX209" fmla="*/ 385175 w 2064026"/>
                  <a:gd name="connsiteY209" fmla="*/ 1136396 h 1424730"/>
                  <a:gd name="connsiteX210" fmla="*/ 383685 w 2064026"/>
                  <a:gd name="connsiteY210" fmla="*/ 1135200 h 1424730"/>
                  <a:gd name="connsiteX211" fmla="*/ 381000 w 2064026"/>
                  <a:gd name="connsiteY211" fmla="*/ 1126556 h 1424730"/>
                  <a:gd name="connsiteX212" fmla="*/ 361122 w 2064026"/>
                  <a:gd name="connsiteY212" fmla="*/ 1119930 h 1424730"/>
                  <a:gd name="connsiteX213" fmla="*/ 351182 w 2064026"/>
                  <a:gd name="connsiteY213" fmla="*/ 1103365 h 1424730"/>
                  <a:gd name="connsiteX214" fmla="*/ 327991 w 2064026"/>
                  <a:gd name="connsiteY214" fmla="*/ 1100052 h 1424730"/>
                  <a:gd name="connsiteX215" fmla="*/ 311426 w 2064026"/>
                  <a:gd name="connsiteY215" fmla="*/ 1083487 h 1424730"/>
                  <a:gd name="connsiteX216" fmla="*/ 308113 w 2064026"/>
                  <a:gd name="connsiteY216" fmla="*/ 1073547 h 1424730"/>
                  <a:gd name="connsiteX217" fmla="*/ 298174 w 2064026"/>
                  <a:gd name="connsiteY217" fmla="*/ 1047043 h 1424730"/>
                  <a:gd name="connsiteX218" fmla="*/ 284922 w 2064026"/>
                  <a:gd name="connsiteY218" fmla="*/ 1030478 h 1424730"/>
                  <a:gd name="connsiteX219" fmla="*/ 284922 w 2064026"/>
                  <a:gd name="connsiteY219" fmla="*/ 1010600 h 1424730"/>
                  <a:gd name="connsiteX220" fmla="*/ 265043 w 2064026"/>
                  <a:gd name="connsiteY220" fmla="*/ 994034 h 1424730"/>
                  <a:gd name="connsiteX221" fmla="*/ 284922 w 2064026"/>
                  <a:gd name="connsiteY221" fmla="*/ 977469 h 1424730"/>
                  <a:gd name="connsiteX222" fmla="*/ 245165 w 2064026"/>
                  <a:gd name="connsiteY222" fmla="*/ 977469 h 1424730"/>
                  <a:gd name="connsiteX223" fmla="*/ 255104 w 2064026"/>
                  <a:gd name="connsiteY223" fmla="*/ 937713 h 1424730"/>
                  <a:gd name="connsiteX224" fmla="*/ 254462 w 2064026"/>
                  <a:gd name="connsiteY224" fmla="*/ 936521 h 1424730"/>
                  <a:gd name="connsiteX225" fmla="*/ 260652 w 2064026"/>
                  <a:gd name="connsiteY225" fmla="*/ 942023 h 1424730"/>
                  <a:gd name="connsiteX226" fmla="*/ 272212 w 2064026"/>
                  <a:gd name="connsiteY226" fmla="*/ 936176 h 1424730"/>
                  <a:gd name="connsiteX227" fmla="*/ 261117 w 2064026"/>
                  <a:gd name="connsiteY227" fmla="*/ 900767 h 1424730"/>
                  <a:gd name="connsiteX228" fmla="*/ 241386 w 2064026"/>
                  <a:gd name="connsiteY228" fmla="*/ 883893 h 1424730"/>
                  <a:gd name="connsiteX229" fmla="*/ 246236 w 2064026"/>
                  <a:gd name="connsiteY229" fmla="*/ 869942 h 1424730"/>
                  <a:gd name="connsiteX230" fmla="*/ 233879 w 2064026"/>
                  <a:gd name="connsiteY230" fmla="*/ 865823 h 1424730"/>
                  <a:gd name="connsiteX231" fmla="*/ 227701 w 2064026"/>
                  <a:gd name="connsiteY231" fmla="*/ 863763 h 1424730"/>
                  <a:gd name="connsiteX232" fmla="*/ 221522 w 2064026"/>
                  <a:gd name="connsiteY232" fmla="*/ 859644 h 1424730"/>
                  <a:gd name="connsiteX233" fmla="*/ 219463 w 2064026"/>
                  <a:gd name="connsiteY233" fmla="*/ 853466 h 1424730"/>
                  <a:gd name="connsiteX234" fmla="*/ 211225 w 2064026"/>
                  <a:gd name="connsiteY234" fmla="*/ 841109 h 1424730"/>
                  <a:gd name="connsiteX235" fmla="*/ 209360 w 2064026"/>
                  <a:gd name="connsiteY235" fmla="*/ 835558 h 1424730"/>
                  <a:gd name="connsiteX236" fmla="*/ 208755 w 2064026"/>
                  <a:gd name="connsiteY236" fmla="*/ 832227 h 1424730"/>
                  <a:gd name="connsiteX237" fmla="*/ 207106 w 2064026"/>
                  <a:gd name="connsiteY237" fmla="*/ 820515 h 1424730"/>
                  <a:gd name="connsiteX238" fmla="*/ 200928 w 2064026"/>
                  <a:gd name="connsiteY238" fmla="*/ 797861 h 1424730"/>
                  <a:gd name="connsiteX239" fmla="*/ 194749 w 2064026"/>
                  <a:gd name="connsiteY239" fmla="*/ 785504 h 1424730"/>
                  <a:gd name="connsiteX240" fmla="*/ 193488 w 2064026"/>
                  <a:gd name="connsiteY240" fmla="*/ 801050 h 1424730"/>
                  <a:gd name="connsiteX241" fmla="*/ 182393 w 2064026"/>
                  <a:gd name="connsiteY241" fmla="*/ 804704 h 1424730"/>
                  <a:gd name="connsiteX242" fmla="*/ 170036 w 2064026"/>
                  <a:gd name="connsiteY242" fmla="*/ 778462 h 1424730"/>
                  <a:gd name="connsiteX243" fmla="*/ 163031 w 2064026"/>
                  <a:gd name="connsiteY243" fmla="*/ 766341 h 1424730"/>
                  <a:gd name="connsiteX244" fmla="*/ 163636 w 2064026"/>
                  <a:gd name="connsiteY244" fmla="*/ 778005 h 1424730"/>
                  <a:gd name="connsiteX245" fmla="*/ 157679 w 2064026"/>
                  <a:gd name="connsiteY245" fmla="*/ 777199 h 1424730"/>
                  <a:gd name="connsiteX246" fmla="*/ 143263 w 2064026"/>
                  <a:gd name="connsiteY246" fmla="*/ 754612 h 1424730"/>
                  <a:gd name="connsiteX247" fmla="*/ 148112 w 2064026"/>
                  <a:gd name="connsiteY247" fmla="*/ 731626 h 1424730"/>
                  <a:gd name="connsiteX248" fmla="*/ 109514 w 2064026"/>
                  <a:gd name="connsiteY248" fmla="*/ 723854 h 1424730"/>
                  <a:gd name="connsiteX249" fmla="*/ 87326 w 2064026"/>
                  <a:gd name="connsiteY249" fmla="*/ 744780 h 1424730"/>
                  <a:gd name="connsiteX250" fmla="*/ 95895 w 2064026"/>
                  <a:gd name="connsiteY250" fmla="*/ 756671 h 1424730"/>
                  <a:gd name="connsiteX251" fmla="*/ 77360 w 2064026"/>
                  <a:gd name="connsiteY251" fmla="*/ 746374 h 1424730"/>
                  <a:gd name="connsiteX252" fmla="*/ 58825 w 2064026"/>
                  <a:gd name="connsiteY252" fmla="*/ 729898 h 1424730"/>
                  <a:gd name="connsiteX253" fmla="*/ 54706 w 2064026"/>
                  <a:gd name="connsiteY253" fmla="*/ 723720 h 1424730"/>
                  <a:gd name="connsiteX254" fmla="*/ 42349 w 2064026"/>
                  <a:gd name="connsiteY254" fmla="*/ 717542 h 1424730"/>
                  <a:gd name="connsiteX255" fmla="*/ 23814 w 2064026"/>
                  <a:gd name="connsiteY255" fmla="*/ 705185 h 1424730"/>
                  <a:gd name="connsiteX256" fmla="*/ 11457 w 2064026"/>
                  <a:gd name="connsiteY256" fmla="*/ 699007 h 1424730"/>
                  <a:gd name="connsiteX257" fmla="*/ 5279 w 2064026"/>
                  <a:gd name="connsiteY257" fmla="*/ 699007 h 1424730"/>
                  <a:gd name="connsiteX258" fmla="*/ 1160 w 2064026"/>
                  <a:gd name="connsiteY258" fmla="*/ 693515 h 1424730"/>
                  <a:gd name="connsiteX259" fmla="*/ 1160 w 2064026"/>
                  <a:gd name="connsiteY259" fmla="*/ 163547 h 1424730"/>
                  <a:gd name="connsiteX260" fmla="*/ 0 w 2064026"/>
                  <a:gd name="connsiteY260" fmla="*/ 163020 h 1424730"/>
                  <a:gd name="connsiteX261" fmla="*/ 0 w 2064026"/>
                  <a:gd name="connsiteY261" fmla="*/ 162460 h 1424730"/>
                  <a:gd name="connsiteX262" fmla="*/ 92765 w 2064026"/>
                  <a:gd name="connsiteY262" fmla="*/ 218782 h 1424730"/>
                  <a:gd name="connsiteX263" fmla="*/ 125895 w 2064026"/>
                  <a:gd name="connsiteY263" fmla="*/ 215469 h 1424730"/>
                  <a:gd name="connsiteX264" fmla="*/ 83195 w 2064026"/>
                  <a:gd name="connsiteY264" fmla="*/ 149208 h 1424730"/>
                  <a:gd name="connsiteX265" fmla="*/ 131049 w 2064026"/>
                  <a:gd name="connsiteY265" fmla="*/ 151233 h 1424730"/>
                  <a:gd name="connsiteX266" fmla="*/ 228600 w 2064026"/>
                  <a:gd name="connsiteY266" fmla="*/ 75033 h 1424730"/>
                  <a:gd name="connsiteX267" fmla="*/ 274429 w 2064026"/>
                  <a:gd name="connsiteY267" fmla="*/ 79450 h 1424730"/>
                  <a:gd name="connsiteX268" fmla="*/ 147798 w 2064026"/>
                  <a:gd name="connsiteY268" fmla="*/ 163932 h 1424730"/>
                  <a:gd name="connsiteX269" fmla="*/ 195469 w 2064026"/>
                  <a:gd name="connsiteY269" fmla="*/ 179026 h 1424730"/>
                  <a:gd name="connsiteX270" fmla="*/ 218661 w 2064026"/>
                  <a:gd name="connsiteY270" fmla="*/ 142582 h 1424730"/>
                  <a:gd name="connsiteX271" fmla="*/ 255104 w 2064026"/>
                  <a:gd name="connsiteY271" fmla="*/ 142582 h 1424730"/>
                  <a:gd name="connsiteX272" fmla="*/ 261730 w 2064026"/>
                  <a:gd name="connsiteY272" fmla="*/ 155834 h 1424730"/>
                  <a:gd name="connsiteX273" fmla="*/ 301487 w 2064026"/>
                  <a:gd name="connsiteY273" fmla="*/ 139269 h 1424730"/>
                  <a:gd name="connsiteX274" fmla="*/ 311426 w 2064026"/>
                  <a:gd name="connsiteY274" fmla="*/ 99513 h 1424730"/>
                  <a:gd name="connsiteX275" fmla="*/ 327991 w 2064026"/>
                  <a:gd name="connsiteY275" fmla="*/ 132643 h 1424730"/>
                  <a:gd name="connsiteX276" fmla="*/ 341243 w 2064026"/>
                  <a:gd name="connsiteY276" fmla="*/ 159147 h 1424730"/>
                  <a:gd name="connsiteX277" fmla="*/ 371061 w 2064026"/>
                  <a:gd name="connsiteY277" fmla="*/ 165773 h 1424730"/>
                  <a:gd name="connsiteX278" fmla="*/ 397565 w 2064026"/>
                  <a:gd name="connsiteY278" fmla="*/ 139269 h 1424730"/>
                  <a:gd name="connsiteX279" fmla="*/ 417443 w 2064026"/>
                  <a:gd name="connsiteY279" fmla="*/ 182339 h 1424730"/>
                  <a:gd name="connsiteX280" fmla="*/ 443948 w 2064026"/>
                  <a:gd name="connsiteY280" fmla="*/ 152521 h 1424730"/>
                  <a:gd name="connsiteX281" fmla="*/ 473765 w 2064026"/>
                  <a:gd name="connsiteY281" fmla="*/ 155834 h 1424730"/>
                  <a:gd name="connsiteX282" fmla="*/ 506895 w 2064026"/>
                  <a:gd name="connsiteY282" fmla="*/ 179026 h 1424730"/>
                  <a:gd name="connsiteX283" fmla="*/ 576469 w 2064026"/>
                  <a:gd name="connsiteY283" fmla="*/ 225408 h 1424730"/>
                  <a:gd name="connsiteX284" fmla="*/ 616226 w 2064026"/>
                  <a:gd name="connsiteY284" fmla="*/ 218782 h 1424730"/>
                  <a:gd name="connsiteX285" fmla="*/ 641902 w 2064026"/>
                  <a:gd name="connsiteY285" fmla="*/ 248600 h 1424730"/>
                  <a:gd name="connsiteX286" fmla="*/ 609600 w 2064026"/>
                  <a:gd name="connsiteY286" fmla="*/ 271791 h 1424730"/>
                  <a:gd name="connsiteX287" fmla="*/ 659295 w 2064026"/>
                  <a:gd name="connsiteY287" fmla="*/ 285043 h 1424730"/>
                  <a:gd name="connsiteX288" fmla="*/ 742122 w 2064026"/>
                  <a:gd name="connsiteY288" fmla="*/ 281730 h 1424730"/>
                  <a:gd name="connsiteX289" fmla="*/ 785191 w 2064026"/>
                  <a:gd name="connsiteY289" fmla="*/ 354617 h 1424730"/>
                  <a:gd name="connsiteX290" fmla="*/ 788504 w 2064026"/>
                  <a:gd name="connsiteY290" fmla="*/ 278417 h 1424730"/>
                  <a:gd name="connsiteX291" fmla="*/ 834887 w 2064026"/>
                  <a:gd name="connsiteY291" fmla="*/ 275104 h 1424730"/>
                  <a:gd name="connsiteX292" fmla="*/ 834887 w 2064026"/>
                  <a:gd name="connsiteY292" fmla="*/ 258539 h 1424730"/>
                  <a:gd name="connsiteX293" fmla="*/ 781878 w 2064026"/>
                  <a:gd name="connsiteY293" fmla="*/ 258539 h 1424730"/>
                  <a:gd name="connsiteX294" fmla="*/ 765313 w 2064026"/>
                  <a:gd name="connsiteY294" fmla="*/ 238660 h 1424730"/>
                  <a:gd name="connsiteX295" fmla="*/ 781878 w 2064026"/>
                  <a:gd name="connsiteY295" fmla="*/ 222095 h 1424730"/>
                  <a:gd name="connsiteX296" fmla="*/ 811695 w 2064026"/>
                  <a:gd name="connsiteY296" fmla="*/ 218782 h 1424730"/>
                  <a:gd name="connsiteX297" fmla="*/ 844826 w 2064026"/>
                  <a:gd name="connsiteY297" fmla="*/ 218782 h 1424730"/>
                  <a:gd name="connsiteX298" fmla="*/ 849746 w 2064026"/>
                  <a:gd name="connsiteY298" fmla="*/ 220037 h 1424730"/>
                  <a:gd name="connsiteX299" fmla="*/ 851452 w 2064026"/>
                  <a:gd name="connsiteY299" fmla="*/ 232034 h 1424730"/>
                  <a:gd name="connsiteX300" fmla="*/ 858630 w 2064026"/>
                  <a:gd name="connsiteY300" fmla="*/ 242900 h 1424730"/>
                  <a:gd name="connsiteX301" fmla="*/ 857535 w 2064026"/>
                  <a:gd name="connsiteY301" fmla="*/ 240355 h 1424730"/>
                  <a:gd name="connsiteX302" fmla="*/ 864704 w 2064026"/>
                  <a:gd name="connsiteY302" fmla="*/ 248600 h 1424730"/>
                  <a:gd name="connsiteX303" fmla="*/ 877956 w 2064026"/>
                  <a:gd name="connsiteY303" fmla="*/ 271791 h 1424730"/>
                  <a:gd name="connsiteX304" fmla="*/ 937591 w 2064026"/>
                  <a:gd name="connsiteY304" fmla="*/ 275104 h 1424730"/>
                  <a:gd name="connsiteX305" fmla="*/ 940904 w 2064026"/>
                  <a:gd name="connsiteY305" fmla="*/ 285043 h 1424730"/>
                  <a:gd name="connsiteX306" fmla="*/ 964095 w 2064026"/>
                  <a:gd name="connsiteY306" fmla="*/ 291669 h 1424730"/>
                  <a:gd name="connsiteX307" fmla="*/ 977348 w 2064026"/>
                  <a:gd name="connsiteY307" fmla="*/ 288356 h 1424730"/>
                  <a:gd name="connsiteX308" fmla="*/ 987287 w 2064026"/>
                  <a:gd name="connsiteY308" fmla="*/ 285043 h 1424730"/>
                  <a:gd name="connsiteX309" fmla="*/ 1017104 w 2064026"/>
                  <a:gd name="connsiteY309" fmla="*/ 281730 h 1424730"/>
                  <a:gd name="connsiteX310" fmla="*/ 1030356 w 2064026"/>
                  <a:gd name="connsiteY310" fmla="*/ 248600 h 1424730"/>
                  <a:gd name="connsiteX311" fmla="*/ 1050235 w 2064026"/>
                  <a:gd name="connsiteY311" fmla="*/ 248600 h 1424730"/>
                  <a:gd name="connsiteX312" fmla="*/ 1076739 w 2064026"/>
                  <a:gd name="connsiteY312" fmla="*/ 265165 h 1424730"/>
                  <a:gd name="connsiteX313" fmla="*/ 1089991 w 2064026"/>
                  <a:gd name="connsiteY313" fmla="*/ 338052 h 1424730"/>
                  <a:gd name="connsiteX314" fmla="*/ 1096617 w 2064026"/>
                  <a:gd name="connsiteY314" fmla="*/ 271791 h 1424730"/>
                  <a:gd name="connsiteX315" fmla="*/ 1123122 w 2064026"/>
                  <a:gd name="connsiteY315" fmla="*/ 271791 h 1424730"/>
                  <a:gd name="connsiteX316" fmla="*/ 1116495 w 2064026"/>
                  <a:gd name="connsiteY316" fmla="*/ 185652 h 1424730"/>
                  <a:gd name="connsiteX317" fmla="*/ 1131036 w 2064026"/>
                  <a:gd name="connsiteY317" fmla="*/ 171480 h 1424730"/>
                  <a:gd name="connsiteX318" fmla="*/ 1106556 w 2064026"/>
                  <a:gd name="connsiteY318" fmla="*/ 165773 h 1424730"/>
                  <a:gd name="connsiteX319" fmla="*/ 1099930 w 2064026"/>
                  <a:gd name="connsiteY319" fmla="*/ 155834 h 1424730"/>
                  <a:gd name="connsiteX320" fmla="*/ 1086678 w 2064026"/>
                  <a:gd name="connsiteY320" fmla="*/ 135956 h 1424730"/>
                  <a:gd name="connsiteX321" fmla="*/ 1080052 w 2064026"/>
                  <a:gd name="connsiteY321" fmla="*/ 122704 h 1424730"/>
                  <a:gd name="connsiteX322" fmla="*/ 1073426 w 2064026"/>
                  <a:gd name="connsiteY322" fmla="*/ 99513 h 1424730"/>
                  <a:gd name="connsiteX323" fmla="*/ 1083365 w 2064026"/>
                  <a:gd name="connsiteY323" fmla="*/ 66382 h 1424730"/>
                  <a:gd name="connsiteX324" fmla="*/ 1096617 w 2064026"/>
                  <a:gd name="connsiteY324" fmla="*/ 46504 h 1424730"/>
                  <a:gd name="connsiteX325" fmla="*/ 1099930 w 2064026"/>
                  <a:gd name="connsiteY325" fmla="*/ 10060 h 1424730"/>
                  <a:gd name="connsiteX326" fmla="*/ 1126435 w 2064026"/>
                  <a:gd name="connsiteY326" fmla="*/ 6747 h 1424730"/>
                  <a:gd name="connsiteX327" fmla="*/ 1146313 w 2064026"/>
                  <a:gd name="connsiteY32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2939 w 2064026"/>
                  <a:gd name="connsiteY75" fmla="*/ 782000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58955 w 2064026"/>
                  <a:gd name="connsiteY75" fmla="*/ 788016 h 1424730"/>
                  <a:gd name="connsiteX76" fmla="*/ 1159565 w 2064026"/>
                  <a:gd name="connsiteY76" fmla="*/ 835008 h 1424730"/>
                  <a:gd name="connsiteX77" fmla="*/ 1176130 w 2064026"/>
                  <a:gd name="connsiteY77" fmla="*/ 841634 h 1424730"/>
                  <a:gd name="connsiteX78" fmla="*/ 1225826 w 2064026"/>
                  <a:gd name="connsiteY78" fmla="*/ 838321 h 1424730"/>
                  <a:gd name="connsiteX79" fmla="*/ 1245704 w 2064026"/>
                  <a:gd name="connsiteY79" fmla="*/ 864826 h 1424730"/>
                  <a:gd name="connsiteX80" fmla="*/ 1318591 w 2064026"/>
                  <a:gd name="connsiteY80" fmla="*/ 914521 h 1424730"/>
                  <a:gd name="connsiteX81" fmla="*/ 1345095 w 2064026"/>
                  <a:gd name="connsiteY81" fmla="*/ 917834 h 1424730"/>
                  <a:gd name="connsiteX82" fmla="*/ 1381539 w 2064026"/>
                  <a:gd name="connsiteY82" fmla="*/ 914521 h 1424730"/>
                  <a:gd name="connsiteX83" fmla="*/ 1414669 w 2064026"/>
                  <a:gd name="connsiteY83" fmla="*/ 934400 h 1424730"/>
                  <a:gd name="connsiteX84" fmla="*/ 1414669 w 2064026"/>
                  <a:gd name="connsiteY84" fmla="*/ 970843 h 1424730"/>
                  <a:gd name="connsiteX85" fmla="*/ 1427922 w 2064026"/>
                  <a:gd name="connsiteY85" fmla="*/ 1027165 h 1424730"/>
                  <a:gd name="connsiteX86" fmla="*/ 1447800 w 2064026"/>
                  <a:gd name="connsiteY86" fmla="*/ 1060295 h 1424730"/>
                  <a:gd name="connsiteX87" fmla="*/ 1477617 w 2064026"/>
                  <a:gd name="connsiteY87" fmla="*/ 1080173 h 1424730"/>
                  <a:gd name="connsiteX88" fmla="*/ 1504122 w 2064026"/>
                  <a:gd name="connsiteY88" fmla="*/ 1053669 h 1424730"/>
                  <a:gd name="connsiteX89" fmla="*/ 1500809 w 2064026"/>
                  <a:gd name="connsiteY89" fmla="*/ 1007287 h 1424730"/>
                  <a:gd name="connsiteX90" fmla="*/ 1480930 w 2064026"/>
                  <a:gd name="connsiteY90" fmla="*/ 954278 h 1424730"/>
                  <a:gd name="connsiteX91" fmla="*/ 1533939 w 2064026"/>
                  <a:gd name="connsiteY91" fmla="*/ 921147 h 1424730"/>
                  <a:gd name="connsiteX92" fmla="*/ 1557130 w 2064026"/>
                  <a:gd name="connsiteY92" fmla="*/ 864826 h 1424730"/>
                  <a:gd name="connsiteX93" fmla="*/ 1557117 w 2064026"/>
                  <a:gd name="connsiteY93" fmla="*/ 857327 h 1424730"/>
                  <a:gd name="connsiteX94" fmla="*/ 1553817 w 2064026"/>
                  <a:gd name="connsiteY94" fmla="*/ 831695 h 1424730"/>
                  <a:gd name="connsiteX95" fmla="*/ 1550504 w 2064026"/>
                  <a:gd name="connsiteY95" fmla="*/ 795252 h 1424730"/>
                  <a:gd name="connsiteX96" fmla="*/ 1538660 w 2064026"/>
                  <a:gd name="connsiteY96" fmla="*/ 786224 h 1424730"/>
                  <a:gd name="connsiteX97" fmla="*/ 1517788 w 2064026"/>
                  <a:gd name="connsiteY97" fmla="*/ 775373 h 1424730"/>
                  <a:gd name="connsiteX98" fmla="*/ 1532117 w 2064026"/>
                  <a:gd name="connsiteY98" fmla="*/ 759305 h 1424730"/>
                  <a:gd name="connsiteX99" fmla="*/ 1534933 w 2064026"/>
                  <a:gd name="connsiteY99" fmla="*/ 749366 h 1424730"/>
                  <a:gd name="connsiteX100" fmla="*/ 1527313 w 2064026"/>
                  <a:gd name="connsiteY100" fmla="*/ 689234 h 1424730"/>
                  <a:gd name="connsiteX101" fmla="*/ 1524000 w 2064026"/>
                  <a:gd name="connsiteY101" fmla="*/ 666043 h 1424730"/>
                  <a:gd name="connsiteX102" fmla="*/ 1514061 w 2064026"/>
                  <a:gd name="connsiteY102" fmla="*/ 613034 h 1424730"/>
                  <a:gd name="connsiteX103" fmla="*/ 1517374 w 2064026"/>
                  <a:gd name="connsiteY103" fmla="*/ 603095 h 1424730"/>
                  <a:gd name="connsiteX104" fmla="*/ 1527313 w 2064026"/>
                  <a:gd name="connsiteY104" fmla="*/ 606408 h 1424730"/>
                  <a:gd name="connsiteX105" fmla="*/ 1553817 w 2064026"/>
                  <a:gd name="connsiteY105" fmla="*/ 609721 h 1424730"/>
                  <a:gd name="connsiteX106" fmla="*/ 1583635 w 2064026"/>
                  <a:gd name="connsiteY106" fmla="*/ 616347 h 1424730"/>
                  <a:gd name="connsiteX107" fmla="*/ 1633330 w 2064026"/>
                  <a:gd name="connsiteY107" fmla="*/ 603095 h 1424730"/>
                  <a:gd name="connsiteX108" fmla="*/ 1643269 w 2064026"/>
                  <a:gd name="connsiteY108" fmla="*/ 609721 h 1424730"/>
                  <a:gd name="connsiteX109" fmla="*/ 1653209 w 2064026"/>
                  <a:gd name="connsiteY109" fmla="*/ 646165 h 1424730"/>
                  <a:gd name="connsiteX110" fmla="*/ 1663270 w 2064026"/>
                  <a:gd name="connsiteY110" fmla="*/ 652958 h 1424730"/>
                  <a:gd name="connsiteX111" fmla="*/ 1662413 w 2064026"/>
                  <a:gd name="connsiteY111" fmla="*/ 651435 h 1424730"/>
                  <a:gd name="connsiteX112" fmla="*/ 1673087 w 2064026"/>
                  <a:gd name="connsiteY112" fmla="*/ 656104 h 1424730"/>
                  <a:gd name="connsiteX113" fmla="*/ 1685556 w 2064026"/>
                  <a:gd name="connsiteY113" fmla="*/ 664962 h 1424730"/>
                  <a:gd name="connsiteX114" fmla="*/ 1696278 w 2064026"/>
                  <a:gd name="connsiteY114" fmla="*/ 669356 h 1424730"/>
                  <a:gd name="connsiteX115" fmla="*/ 1715245 w 2064026"/>
                  <a:gd name="connsiteY115" fmla="*/ 691719 h 1424730"/>
                  <a:gd name="connsiteX116" fmla="*/ 1699011 w 2064026"/>
                  <a:gd name="connsiteY116" fmla="*/ 707953 h 1424730"/>
                  <a:gd name="connsiteX117" fmla="*/ 1720877 w 2064026"/>
                  <a:gd name="connsiteY117" fmla="*/ 709775 h 1424730"/>
                  <a:gd name="connsiteX118" fmla="*/ 1732722 w 2064026"/>
                  <a:gd name="connsiteY118" fmla="*/ 750691 h 1424730"/>
                  <a:gd name="connsiteX119" fmla="*/ 1723611 w 2064026"/>
                  <a:gd name="connsiteY119" fmla="*/ 764440 h 1424730"/>
                  <a:gd name="connsiteX120" fmla="*/ 1742578 w 2064026"/>
                  <a:gd name="connsiteY120" fmla="*/ 765352 h 1424730"/>
                  <a:gd name="connsiteX121" fmla="*/ 1761071 w 2064026"/>
                  <a:gd name="connsiteY121" fmla="*/ 785671 h 1424730"/>
                  <a:gd name="connsiteX122" fmla="*/ 1758350 w 2064026"/>
                  <a:gd name="connsiteY122" fmla="*/ 788821 h 1424730"/>
                  <a:gd name="connsiteX123" fmla="*/ 1772478 w 2064026"/>
                  <a:gd name="connsiteY123" fmla="*/ 791939 h 1424730"/>
                  <a:gd name="connsiteX124" fmla="*/ 1792356 w 2064026"/>
                  <a:gd name="connsiteY124" fmla="*/ 778687 h 1424730"/>
                  <a:gd name="connsiteX125" fmla="*/ 1805609 w 2064026"/>
                  <a:gd name="connsiteY125" fmla="*/ 765434 h 1424730"/>
                  <a:gd name="connsiteX126" fmla="*/ 1808922 w 2064026"/>
                  <a:gd name="connsiteY126" fmla="*/ 755495 h 1424730"/>
                  <a:gd name="connsiteX127" fmla="*/ 1815548 w 2064026"/>
                  <a:gd name="connsiteY127" fmla="*/ 745556 h 1424730"/>
                  <a:gd name="connsiteX128" fmla="*/ 1828800 w 2064026"/>
                  <a:gd name="connsiteY128" fmla="*/ 725678 h 1424730"/>
                  <a:gd name="connsiteX129" fmla="*/ 1842052 w 2064026"/>
                  <a:gd name="connsiteY129" fmla="*/ 699173 h 1424730"/>
                  <a:gd name="connsiteX130" fmla="*/ 1848068 w 2064026"/>
                  <a:gd name="connsiteY130" fmla="*/ 728904 h 1424730"/>
                  <a:gd name="connsiteX131" fmla="*/ 1874136 w 2064026"/>
                  <a:gd name="connsiteY131" fmla="*/ 748956 h 1424730"/>
                  <a:gd name="connsiteX132" fmla="*/ 1878495 w 2064026"/>
                  <a:gd name="connsiteY132" fmla="*/ 768747 h 1424730"/>
                  <a:gd name="connsiteX133" fmla="*/ 1896194 w 2064026"/>
                  <a:gd name="connsiteY133" fmla="*/ 779035 h 1424730"/>
                  <a:gd name="connsiteX134" fmla="*/ 1888173 w 2064026"/>
                  <a:gd name="connsiteY134" fmla="*/ 791067 h 1424730"/>
                  <a:gd name="connsiteX135" fmla="*/ 1894189 w 2064026"/>
                  <a:gd name="connsiteY135" fmla="*/ 817135 h 1424730"/>
                  <a:gd name="connsiteX136" fmla="*/ 1918252 w 2064026"/>
                  <a:gd name="connsiteY136" fmla="*/ 823151 h 1424730"/>
                  <a:gd name="connsiteX137" fmla="*/ 1921565 w 2064026"/>
                  <a:gd name="connsiteY137" fmla="*/ 838321 h 1424730"/>
                  <a:gd name="connsiteX138" fmla="*/ 1921565 w 2064026"/>
                  <a:gd name="connsiteY138" fmla="*/ 871452 h 1424730"/>
                  <a:gd name="connsiteX139" fmla="*/ 1938130 w 2064026"/>
                  <a:gd name="connsiteY139" fmla="*/ 904582 h 1424730"/>
                  <a:gd name="connsiteX140" fmla="*/ 1951382 w 2064026"/>
                  <a:gd name="connsiteY140" fmla="*/ 921147 h 1424730"/>
                  <a:gd name="connsiteX141" fmla="*/ 1938130 w 2064026"/>
                  <a:gd name="connsiteY141" fmla="*/ 954278 h 1424730"/>
                  <a:gd name="connsiteX142" fmla="*/ 1905000 w 2064026"/>
                  <a:gd name="connsiteY142" fmla="*/ 984095 h 1424730"/>
                  <a:gd name="connsiteX143" fmla="*/ 1918252 w 2064026"/>
                  <a:gd name="connsiteY143" fmla="*/ 990721 h 1424730"/>
                  <a:gd name="connsiteX144" fmla="*/ 1951382 w 2064026"/>
                  <a:gd name="connsiteY144" fmla="*/ 960904 h 1424730"/>
                  <a:gd name="connsiteX145" fmla="*/ 1977887 w 2064026"/>
                  <a:gd name="connsiteY145" fmla="*/ 934400 h 1424730"/>
                  <a:gd name="connsiteX146" fmla="*/ 2001078 w 2064026"/>
                  <a:gd name="connsiteY146" fmla="*/ 947652 h 1424730"/>
                  <a:gd name="connsiteX147" fmla="*/ 2022526 w 2064026"/>
                  <a:gd name="connsiteY147" fmla="*/ 963519 h 1424730"/>
                  <a:gd name="connsiteX148" fmla="*/ 2017643 w 2064026"/>
                  <a:gd name="connsiteY148" fmla="*/ 990721 h 1424730"/>
                  <a:gd name="connsiteX149" fmla="*/ 2042578 w 2064026"/>
                  <a:gd name="connsiteY149" fmla="*/ 991593 h 1424730"/>
                  <a:gd name="connsiteX150" fmla="*/ 2058185 w 2064026"/>
                  <a:gd name="connsiteY150" fmla="*/ 1007287 h 1424730"/>
                  <a:gd name="connsiteX151" fmla="*/ 2046589 w 2064026"/>
                  <a:gd name="connsiteY151" fmla="*/ 1041725 h 1424730"/>
                  <a:gd name="connsiteX152" fmla="*/ 2064026 w 2064026"/>
                  <a:gd name="connsiteY152" fmla="*/ 1060295 h 1424730"/>
                  <a:gd name="connsiteX153" fmla="*/ 2027582 w 2064026"/>
                  <a:gd name="connsiteY153" fmla="*/ 1083487 h 1424730"/>
                  <a:gd name="connsiteX154" fmla="*/ 1981200 w 2064026"/>
                  <a:gd name="connsiteY154" fmla="*/ 1103365 h 1424730"/>
                  <a:gd name="connsiteX155" fmla="*/ 1952341 w 2064026"/>
                  <a:gd name="connsiteY155" fmla="*/ 1109904 h 1424730"/>
                  <a:gd name="connsiteX156" fmla="*/ 1931504 w 2064026"/>
                  <a:gd name="connsiteY156" fmla="*/ 1129869 h 1424730"/>
                  <a:gd name="connsiteX157" fmla="*/ 1888173 w 2064026"/>
                  <a:gd name="connsiteY157" fmla="*/ 1119930 h 1424730"/>
                  <a:gd name="connsiteX158" fmla="*/ 1832113 w 2064026"/>
                  <a:gd name="connsiteY158" fmla="*/ 1119930 h 1424730"/>
                  <a:gd name="connsiteX159" fmla="*/ 1795669 w 2064026"/>
                  <a:gd name="connsiteY159" fmla="*/ 1123243 h 1424730"/>
                  <a:gd name="connsiteX160" fmla="*/ 1777884 w 2064026"/>
                  <a:gd name="connsiteY160" fmla="*/ 1143993 h 1424730"/>
                  <a:gd name="connsiteX161" fmla="*/ 1751815 w 2064026"/>
                  <a:gd name="connsiteY161" fmla="*/ 1150009 h 1424730"/>
                  <a:gd name="connsiteX162" fmla="*/ 1716946 w 2064026"/>
                  <a:gd name="connsiteY162" fmla="*/ 1182878 h 1424730"/>
                  <a:gd name="connsiteX163" fmla="*/ 1645005 w 2064026"/>
                  <a:gd name="connsiteY163" fmla="*/ 1261129 h 1424730"/>
                  <a:gd name="connsiteX164" fmla="*/ 1596569 w 2064026"/>
                  <a:gd name="connsiteY164" fmla="*/ 1317493 h 1424730"/>
                  <a:gd name="connsiteX165" fmla="*/ 1593662 w 2064026"/>
                  <a:gd name="connsiteY165" fmla="*/ 1317638 h 1424730"/>
                  <a:gd name="connsiteX166" fmla="*/ 1593697 w 2064026"/>
                  <a:gd name="connsiteY166" fmla="*/ 1319298 h 1424730"/>
                  <a:gd name="connsiteX167" fmla="*/ 1547191 w 2064026"/>
                  <a:gd name="connsiteY167" fmla="*/ 1348530 h 1424730"/>
                  <a:gd name="connsiteX168" fmla="*/ 1497495 w 2064026"/>
                  <a:gd name="connsiteY168" fmla="*/ 1361782 h 1424730"/>
                  <a:gd name="connsiteX169" fmla="*/ 1490869 w 2064026"/>
                  <a:gd name="connsiteY169" fmla="*/ 1384973 h 1424730"/>
                  <a:gd name="connsiteX170" fmla="*/ 1464365 w 2064026"/>
                  <a:gd name="connsiteY170" fmla="*/ 1398226 h 1424730"/>
                  <a:gd name="connsiteX171" fmla="*/ 1408043 w 2064026"/>
                  <a:gd name="connsiteY171" fmla="*/ 1424730 h 1424730"/>
                  <a:gd name="connsiteX172" fmla="*/ 1404730 w 2064026"/>
                  <a:gd name="connsiteY172" fmla="*/ 1404852 h 1424730"/>
                  <a:gd name="connsiteX173" fmla="*/ 1408481 w 2064026"/>
                  <a:gd name="connsiteY173" fmla="*/ 1404687 h 1424730"/>
                  <a:gd name="connsiteX174" fmla="*/ 1414669 w 2064026"/>
                  <a:gd name="connsiteY174" fmla="*/ 1398226 h 1424730"/>
                  <a:gd name="connsiteX175" fmla="*/ 1417982 w 2064026"/>
                  <a:gd name="connsiteY175" fmla="*/ 1381660 h 1424730"/>
                  <a:gd name="connsiteX176" fmla="*/ 1414669 w 2064026"/>
                  <a:gd name="connsiteY176" fmla="*/ 1371721 h 1424730"/>
                  <a:gd name="connsiteX177" fmla="*/ 1411356 w 2064026"/>
                  <a:gd name="connsiteY177" fmla="*/ 1341904 h 1424730"/>
                  <a:gd name="connsiteX178" fmla="*/ 1437861 w 2064026"/>
                  <a:gd name="connsiteY178" fmla="*/ 1318713 h 1424730"/>
                  <a:gd name="connsiteX179" fmla="*/ 1441174 w 2064026"/>
                  <a:gd name="connsiteY179" fmla="*/ 1295521 h 1424730"/>
                  <a:gd name="connsiteX180" fmla="*/ 1414669 w 2064026"/>
                  <a:gd name="connsiteY180" fmla="*/ 1265704 h 1424730"/>
                  <a:gd name="connsiteX181" fmla="*/ 1378226 w 2064026"/>
                  <a:gd name="connsiteY181" fmla="*/ 1262391 h 1424730"/>
                  <a:gd name="connsiteX182" fmla="*/ 1374293 w 2064026"/>
                  <a:gd name="connsiteY182" fmla="*/ 1258586 h 1424730"/>
                  <a:gd name="connsiteX183" fmla="*/ 1368287 w 2064026"/>
                  <a:gd name="connsiteY183" fmla="*/ 1252452 h 1424730"/>
                  <a:gd name="connsiteX184" fmla="*/ 1358941 w 2064026"/>
                  <a:gd name="connsiteY184" fmla="*/ 1248330 h 1424730"/>
                  <a:gd name="connsiteX185" fmla="*/ 1357896 w 2064026"/>
                  <a:gd name="connsiteY185" fmla="*/ 1248612 h 1424730"/>
                  <a:gd name="connsiteX186" fmla="*/ 1355035 w 2064026"/>
                  <a:gd name="connsiteY186" fmla="*/ 1239200 h 1424730"/>
                  <a:gd name="connsiteX187" fmla="*/ 1345095 w 2064026"/>
                  <a:gd name="connsiteY187" fmla="*/ 1235887 h 1424730"/>
                  <a:gd name="connsiteX188" fmla="*/ 1331843 w 2064026"/>
                  <a:gd name="connsiteY188" fmla="*/ 1219321 h 1424730"/>
                  <a:gd name="connsiteX189" fmla="*/ 1311965 w 2064026"/>
                  <a:gd name="connsiteY189" fmla="*/ 1189504 h 1424730"/>
                  <a:gd name="connsiteX190" fmla="*/ 1292087 w 2064026"/>
                  <a:gd name="connsiteY190" fmla="*/ 1172939 h 1424730"/>
                  <a:gd name="connsiteX191" fmla="*/ 1282148 w 2064026"/>
                  <a:gd name="connsiteY191" fmla="*/ 1169626 h 1424730"/>
                  <a:gd name="connsiteX192" fmla="*/ 1262269 w 2064026"/>
                  <a:gd name="connsiteY192" fmla="*/ 1166313 h 1424730"/>
                  <a:gd name="connsiteX193" fmla="*/ 1252330 w 2064026"/>
                  <a:gd name="connsiteY193" fmla="*/ 1169626 h 1424730"/>
                  <a:gd name="connsiteX194" fmla="*/ 1232452 w 2064026"/>
                  <a:gd name="connsiteY194" fmla="*/ 1176252 h 1424730"/>
                  <a:gd name="connsiteX195" fmla="*/ 1202635 w 2064026"/>
                  <a:gd name="connsiteY195" fmla="*/ 1182878 h 1424730"/>
                  <a:gd name="connsiteX196" fmla="*/ 1196009 w 2064026"/>
                  <a:gd name="connsiteY196" fmla="*/ 1182878 h 1424730"/>
                  <a:gd name="connsiteX197" fmla="*/ 1187992 w 2064026"/>
                  <a:gd name="connsiteY197" fmla="*/ 1182842 h 1424730"/>
                  <a:gd name="connsiteX198" fmla="*/ 1187949 w 2064026"/>
                  <a:gd name="connsiteY198" fmla="*/ 1181714 h 1424730"/>
                  <a:gd name="connsiteX199" fmla="*/ 1117927 w 2064026"/>
                  <a:gd name="connsiteY199" fmla="*/ 1175535 h 1424730"/>
                  <a:gd name="connsiteX200" fmla="*/ 1099392 w 2064026"/>
                  <a:gd name="connsiteY200" fmla="*/ 1148763 h 1424730"/>
                  <a:gd name="connsiteX201" fmla="*/ 1095273 w 2064026"/>
                  <a:gd name="connsiteY201" fmla="*/ 1171416 h 1424730"/>
                  <a:gd name="connsiteX202" fmla="*/ 438306 w 2064026"/>
                  <a:gd name="connsiteY202" fmla="*/ 1169357 h 1424730"/>
                  <a:gd name="connsiteX203" fmla="*/ 441532 w 2064026"/>
                  <a:gd name="connsiteY203" fmla="*/ 1177757 h 1424730"/>
                  <a:gd name="connsiteX204" fmla="*/ 434009 w 2064026"/>
                  <a:gd name="connsiteY204" fmla="*/ 1176252 h 1424730"/>
                  <a:gd name="connsiteX205" fmla="*/ 427382 w 2064026"/>
                  <a:gd name="connsiteY205" fmla="*/ 1169626 h 1424730"/>
                  <a:gd name="connsiteX206" fmla="*/ 417443 w 2064026"/>
                  <a:gd name="connsiteY206" fmla="*/ 1166313 h 1424730"/>
                  <a:gd name="connsiteX207" fmla="*/ 414130 w 2064026"/>
                  <a:gd name="connsiteY207" fmla="*/ 1156373 h 1424730"/>
                  <a:gd name="connsiteX208" fmla="*/ 400405 w 2064026"/>
                  <a:gd name="connsiteY208" fmla="*/ 1150780 h 1424730"/>
                  <a:gd name="connsiteX209" fmla="*/ 394252 w 2064026"/>
                  <a:gd name="connsiteY209" fmla="*/ 1143121 h 1424730"/>
                  <a:gd name="connsiteX210" fmla="*/ 385175 w 2064026"/>
                  <a:gd name="connsiteY210" fmla="*/ 1136396 h 1424730"/>
                  <a:gd name="connsiteX211" fmla="*/ 383685 w 2064026"/>
                  <a:gd name="connsiteY211" fmla="*/ 1135200 h 1424730"/>
                  <a:gd name="connsiteX212" fmla="*/ 381000 w 2064026"/>
                  <a:gd name="connsiteY212" fmla="*/ 1126556 h 1424730"/>
                  <a:gd name="connsiteX213" fmla="*/ 361122 w 2064026"/>
                  <a:gd name="connsiteY213" fmla="*/ 1119930 h 1424730"/>
                  <a:gd name="connsiteX214" fmla="*/ 351182 w 2064026"/>
                  <a:gd name="connsiteY214" fmla="*/ 1103365 h 1424730"/>
                  <a:gd name="connsiteX215" fmla="*/ 327991 w 2064026"/>
                  <a:gd name="connsiteY215" fmla="*/ 1100052 h 1424730"/>
                  <a:gd name="connsiteX216" fmla="*/ 311426 w 2064026"/>
                  <a:gd name="connsiteY216" fmla="*/ 1083487 h 1424730"/>
                  <a:gd name="connsiteX217" fmla="*/ 308113 w 2064026"/>
                  <a:gd name="connsiteY217" fmla="*/ 1073547 h 1424730"/>
                  <a:gd name="connsiteX218" fmla="*/ 298174 w 2064026"/>
                  <a:gd name="connsiteY218" fmla="*/ 1047043 h 1424730"/>
                  <a:gd name="connsiteX219" fmla="*/ 284922 w 2064026"/>
                  <a:gd name="connsiteY219" fmla="*/ 1030478 h 1424730"/>
                  <a:gd name="connsiteX220" fmla="*/ 284922 w 2064026"/>
                  <a:gd name="connsiteY220" fmla="*/ 1010600 h 1424730"/>
                  <a:gd name="connsiteX221" fmla="*/ 265043 w 2064026"/>
                  <a:gd name="connsiteY221" fmla="*/ 994034 h 1424730"/>
                  <a:gd name="connsiteX222" fmla="*/ 284922 w 2064026"/>
                  <a:gd name="connsiteY222" fmla="*/ 977469 h 1424730"/>
                  <a:gd name="connsiteX223" fmla="*/ 245165 w 2064026"/>
                  <a:gd name="connsiteY223" fmla="*/ 977469 h 1424730"/>
                  <a:gd name="connsiteX224" fmla="*/ 255104 w 2064026"/>
                  <a:gd name="connsiteY224" fmla="*/ 937713 h 1424730"/>
                  <a:gd name="connsiteX225" fmla="*/ 254462 w 2064026"/>
                  <a:gd name="connsiteY225" fmla="*/ 936521 h 1424730"/>
                  <a:gd name="connsiteX226" fmla="*/ 260652 w 2064026"/>
                  <a:gd name="connsiteY226" fmla="*/ 942023 h 1424730"/>
                  <a:gd name="connsiteX227" fmla="*/ 272212 w 2064026"/>
                  <a:gd name="connsiteY227" fmla="*/ 936176 h 1424730"/>
                  <a:gd name="connsiteX228" fmla="*/ 261117 w 2064026"/>
                  <a:gd name="connsiteY228" fmla="*/ 900767 h 1424730"/>
                  <a:gd name="connsiteX229" fmla="*/ 241386 w 2064026"/>
                  <a:gd name="connsiteY229" fmla="*/ 883893 h 1424730"/>
                  <a:gd name="connsiteX230" fmla="*/ 246236 w 2064026"/>
                  <a:gd name="connsiteY230" fmla="*/ 869942 h 1424730"/>
                  <a:gd name="connsiteX231" fmla="*/ 233879 w 2064026"/>
                  <a:gd name="connsiteY231" fmla="*/ 865823 h 1424730"/>
                  <a:gd name="connsiteX232" fmla="*/ 227701 w 2064026"/>
                  <a:gd name="connsiteY232" fmla="*/ 863763 h 1424730"/>
                  <a:gd name="connsiteX233" fmla="*/ 221522 w 2064026"/>
                  <a:gd name="connsiteY233" fmla="*/ 859644 h 1424730"/>
                  <a:gd name="connsiteX234" fmla="*/ 219463 w 2064026"/>
                  <a:gd name="connsiteY234" fmla="*/ 853466 h 1424730"/>
                  <a:gd name="connsiteX235" fmla="*/ 211225 w 2064026"/>
                  <a:gd name="connsiteY235" fmla="*/ 841109 h 1424730"/>
                  <a:gd name="connsiteX236" fmla="*/ 209360 w 2064026"/>
                  <a:gd name="connsiteY236" fmla="*/ 835558 h 1424730"/>
                  <a:gd name="connsiteX237" fmla="*/ 208755 w 2064026"/>
                  <a:gd name="connsiteY237" fmla="*/ 832227 h 1424730"/>
                  <a:gd name="connsiteX238" fmla="*/ 207106 w 2064026"/>
                  <a:gd name="connsiteY238" fmla="*/ 820515 h 1424730"/>
                  <a:gd name="connsiteX239" fmla="*/ 200928 w 2064026"/>
                  <a:gd name="connsiteY239" fmla="*/ 797861 h 1424730"/>
                  <a:gd name="connsiteX240" fmla="*/ 194749 w 2064026"/>
                  <a:gd name="connsiteY240" fmla="*/ 785504 h 1424730"/>
                  <a:gd name="connsiteX241" fmla="*/ 193488 w 2064026"/>
                  <a:gd name="connsiteY241" fmla="*/ 801050 h 1424730"/>
                  <a:gd name="connsiteX242" fmla="*/ 182393 w 2064026"/>
                  <a:gd name="connsiteY242" fmla="*/ 804704 h 1424730"/>
                  <a:gd name="connsiteX243" fmla="*/ 170036 w 2064026"/>
                  <a:gd name="connsiteY243" fmla="*/ 778462 h 1424730"/>
                  <a:gd name="connsiteX244" fmla="*/ 163031 w 2064026"/>
                  <a:gd name="connsiteY244" fmla="*/ 766341 h 1424730"/>
                  <a:gd name="connsiteX245" fmla="*/ 163636 w 2064026"/>
                  <a:gd name="connsiteY245" fmla="*/ 778005 h 1424730"/>
                  <a:gd name="connsiteX246" fmla="*/ 157679 w 2064026"/>
                  <a:gd name="connsiteY246" fmla="*/ 777199 h 1424730"/>
                  <a:gd name="connsiteX247" fmla="*/ 143263 w 2064026"/>
                  <a:gd name="connsiteY247" fmla="*/ 754612 h 1424730"/>
                  <a:gd name="connsiteX248" fmla="*/ 148112 w 2064026"/>
                  <a:gd name="connsiteY248" fmla="*/ 731626 h 1424730"/>
                  <a:gd name="connsiteX249" fmla="*/ 109514 w 2064026"/>
                  <a:gd name="connsiteY249" fmla="*/ 723854 h 1424730"/>
                  <a:gd name="connsiteX250" fmla="*/ 87326 w 2064026"/>
                  <a:gd name="connsiteY250" fmla="*/ 744780 h 1424730"/>
                  <a:gd name="connsiteX251" fmla="*/ 95895 w 2064026"/>
                  <a:gd name="connsiteY251" fmla="*/ 756671 h 1424730"/>
                  <a:gd name="connsiteX252" fmla="*/ 77360 w 2064026"/>
                  <a:gd name="connsiteY252" fmla="*/ 746374 h 1424730"/>
                  <a:gd name="connsiteX253" fmla="*/ 58825 w 2064026"/>
                  <a:gd name="connsiteY253" fmla="*/ 729898 h 1424730"/>
                  <a:gd name="connsiteX254" fmla="*/ 54706 w 2064026"/>
                  <a:gd name="connsiteY254" fmla="*/ 723720 h 1424730"/>
                  <a:gd name="connsiteX255" fmla="*/ 42349 w 2064026"/>
                  <a:gd name="connsiteY255" fmla="*/ 717542 h 1424730"/>
                  <a:gd name="connsiteX256" fmla="*/ 23814 w 2064026"/>
                  <a:gd name="connsiteY256" fmla="*/ 705185 h 1424730"/>
                  <a:gd name="connsiteX257" fmla="*/ 11457 w 2064026"/>
                  <a:gd name="connsiteY257" fmla="*/ 699007 h 1424730"/>
                  <a:gd name="connsiteX258" fmla="*/ 5279 w 2064026"/>
                  <a:gd name="connsiteY258" fmla="*/ 699007 h 1424730"/>
                  <a:gd name="connsiteX259" fmla="*/ 1160 w 2064026"/>
                  <a:gd name="connsiteY259" fmla="*/ 693515 h 1424730"/>
                  <a:gd name="connsiteX260" fmla="*/ 1160 w 2064026"/>
                  <a:gd name="connsiteY260" fmla="*/ 163547 h 1424730"/>
                  <a:gd name="connsiteX261" fmla="*/ 0 w 2064026"/>
                  <a:gd name="connsiteY261" fmla="*/ 163020 h 1424730"/>
                  <a:gd name="connsiteX262" fmla="*/ 0 w 2064026"/>
                  <a:gd name="connsiteY262" fmla="*/ 162460 h 1424730"/>
                  <a:gd name="connsiteX263" fmla="*/ 92765 w 2064026"/>
                  <a:gd name="connsiteY263" fmla="*/ 218782 h 1424730"/>
                  <a:gd name="connsiteX264" fmla="*/ 125895 w 2064026"/>
                  <a:gd name="connsiteY264" fmla="*/ 215469 h 1424730"/>
                  <a:gd name="connsiteX265" fmla="*/ 83195 w 2064026"/>
                  <a:gd name="connsiteY265" fmla="*/ 149208 h 1424730"/>
                  <a:gd name="connsiteX266" fmla="*/ 131049 w 2064026"/>
                  <a:gd name="connsiteY266" fmla="*/ 151233 h 1424730"/>
                  <a:gd name="connsiteX267" fmla="*/ 228600 w 2064026"/>
                  <a:gd name="connsiteY267" fmla="*/ 75033 h 1424730"/>
                  <a:gd name="connsiteX268" fmla="*/ 274429 w 2064026"/>
                  <a:gd name="connsiteY268" fmla="*/ 79450 h 1424730"/>
                  <a:gd name="connsiteX269" fmla="*/ 147798 w 2064026"/>
                  <a:gd name="connsiteY269" fmla="*/ 163932 h 1424730"/>
                  <a:gd name="connsiteX270" fmla="*/ 195469 w 2064026"/>
                  <a:gd name="connsiteY270" fmla="*/ 179026 h 1424730"/>
                  <a:gd name="connsiteX271" fmla="*/ 218661 w 2064026"/>
                  <a:gd name="connsiteY271" fmla="*/ 142582 h 1424730"/>
                  <a:gd name="connsiteX272" fmla="*/ 255104 w 2064026"/>
                  <a:gd name="connsiteY272" fmla="*/ 142582 h 1424730"/>
                  <a:gd name="connsiteX273" fmla="*/ 261730 w 2064026"/>
                  <a:gd name="connsiteY273" fmla="*/ 155834 h 1424730"/>
                  <a:gd name="connsiteX274" fmla="*/ 301487 w 2064026"/>
                  <a:gd name="connsiteY274" fmla="*/ 139269 h 1424730"/>
                  <a:gd name="connsiteX275" fmla="*/ 311426 w 2064026"/>
                  <a:gd name="connsiteY275" fmla="*/ 99513 h 1424730"/>
                  <a:gd name="connsiteX276" fmla="*/ 327991 w 2064026"/>
                  <a:gd name="connsiteY276" fmla="*/ 132643 h 1424730"/>
                  <a:gd name="connsiteX277" fmla="*/ 341243 w 2064026"/>
                  <a:gd name="connsiteY277" fmla="*/ 159147 h 1424730"/>
                  <a:gd name="connsiteX278" fmla="*/ 371061 w 2064026"/>
                  <a:gd name="connsiteY278" fmla="*/ 165773 h 1424730"/>
                  <a:gd name="connsiteX279" fmla="*/ 397565 w 2064026"/>
                  <a:gd name="connsiteY279" fmla="*/ 139269 h 1424730"/>
                  <a:gd name="connsiteX280" fmla="*/ 417443 w 2064026"/>
                  <a:gd name="connsiteY280" fmla="*/ 182339 h 1424730"/>
                  <a:gd name="connsiteX281" fmla="*/ 443948 w 2064026"/>
                  <a:gd name="connsiteY281" fmla="*/ 152521 h 1424730"/>
                  <a:gd name="connsiteX282" fmla="*/ 473765 w 2064026"/>
                  <a:gd name="connsiteY282" fmla="*/ 155834 h 1424730"/>
                  <a:gd name="connsiteX283" fmla="*/ 506895 w 2064026"/>
                  <a:gd name="connsiteY283" fmla="*/ 179026 h 1424730"/>
                  <a:gd name="connsiteX284" fmla="*/ 576469 w 2064026"/>
                  <a:gd name="connsiteY284" fmla="*/ 225408 h 1424730"/>
                  <a:gd name="connsiteX285" fmla="*/ 616226 w 2064026"/>
                  <a:gd name="connsiteY285" fmla="*/ 218782 h 1424730"/>
                  <a:gd name="connsiteX286" fmla="*/ 641902 w 2064026"/>
                  <a:gd name="connsiteY286" fmla="*/ 248600 h 1424730"/>
                  <a:gd name="connsiteX287" fmla="*/ 609600 w 2064026"/>
                  <a:gd name="connsiteY287" fmla="*/ 271791 h 1424730"/>
                  <a:gd name="connsiteX288" fmla="*/ 659295 w 2064026"/>
                  <a:gd name="connsiteY288" fmla="*/ 285043 h 1424730"/>
                  <a:gd name="connsiteX289" fmla="*/ 742122 w 2064026"/>
                  <a:gd name="connsiteY289" fmla="*/ 281730 h 1424730"/>
                  <a:gd name="connsiteX290" fmla="*/ 785191 w 2064026"/>
                  <a:gd name="connsiteY290" fmla="*/ 354617 h 1424730"/>
                  <a:gd name="connsiteX291" fmla="*/ 788504 w 2064026"/>
                  <a:gd name="connsiteY291" fmla="*/ 278417 h 1424730"/>
                  <a:gd name="connsiteX292" fmla="*/ 834887 w 2064026"/>
                  <a:gd name="connsiteY292" fmla="*/ 275104 h 1424730"/>
                  <a:gd name="connsiteX293" fmla="*/ 834887 w 2064026"/>
                  <a:gd name="connsiteY293" fmla="*/ 258539 h 1424730"/>
                  <a:gd name="connsiteX294" fmla="*/ 781878 w 2064026"/>
                  <a:gd name="connsiteY294" fmla="*/ 258539 h 1424730"/>
                  <a:gd name="connsiteX295" fmla="*/ 765313 w 2064026"/>
                  <a:gd name="connsiteY295" fmla="*/ 238660 h 1424730"/>
                  <a:gd name="connsiteX296" fmla="*/ 781878 w 2064026"/>
                  <a:gd name="connsiteY296" fmla="*/ 222095 h 1424730"/>
                  <a:gd name="connsiteX297" fmla="*/ 811695 w 2064026"/>
                  <a:gd name="connsiteY297" fmla="*/ 218782 h 1424730"/>
                  <a:gd name="connsiteX298" fmla="*/ 844826 w 2064026"/>
                  <a:gd name="connsiteY298" fmla="*/ 218782 h 1424730"/>
                  <a:gd name="connsiteX299" fmla="*/ 849746 w 2064026"/>
                  <a:gd name="connsiteY299" fmla="*/ 220037 h 1424730"/>
                  <a:gd name="connsiteX300" fmla="*/ 851452 w 2064026"/>
                  <a:gd name="connsiteY300" fmla="*/ 232034 h 1424730"/>
                  <a:gd name="connsiteX301" fmla="*/ 858630 w 2064026"/>
                  <a:gd name="connsiteY301" fmla="*/ 242900 h 1424730"/>
                  <a:gd name="connsiteX302" fmla="*/ 857535 w 2064026"/>
                  <a:gd name="connsiteY302" fmla="*/ 240355 h 1424730"/>
                  <a:gd name="connsiteX303" fmla="*/ 864704 w 2064026"/>
                  <a:gd name="connsiteY303" fmla="*/ 248600 h 1424730"/>
                  <a:gd name="connsiteX304" fmla="*/ 877956 w 2064026"/>
                  <a:gd name="connsiteY304" fmla="*/ 271791 h 1424730"/>
                  <a:gd name="connsiteX305" fmla="*/ 937591 w 2064026"/>
                  <a:gd name="connsiteY305" fmla="*/ 275104 h 1424730"/>
                  <a:gd name="connsiteX306" fmla="*/ 940904 w 2064026"/>
                  <a:gd name="connsiteY306" fmla="*/ 285043 h 1424730"/>
                  <a:gd name="connsiteX307" fmla="*/ 964095 w 2064026"/>
                  <a:gd name="connsiteY307" fmla="*/ 291669 h 1424730"/>
                  <a:gd name="connsiteX308" fmla="*/ 977348 w 2064026"/>
                  <a:gd name="connsiteY308" fmla="*/ 288356 h 1424730"/>
                  <a:gd name="connsiteX309" fmla="*/ 987287 w 2064026"/>
                  <a:gd name="connsiteY309" fmla="*/ 285043 h 1424730"/>
                  <a:gd name="connsiteX310" fmla="*/ 1017104 w 2064026"/>
                  <a:gd name="connsiteY310" fmla="*/ 281730 h 1424730"/>
                  <a:gd name="connsiteX311" fmla="*/ 1030356 w 2064026"/>
                  <a:gd name="connsiteY311" fmla="*/ 248600 h 1424730"/>
                  <a:gd name="connsiteX312" fmla="*/ 1050235 w 2064026"/>
                  <a:gd name="connsiteY312" fmla="*/ 248600 h 1424730"/>
                  <a:gd name="connsiteX313" fmla="*/ 1076739 w 2064026"/>
                  <a:gd name="connsiteY313" fmla="*/ 265165 h 1424730"/>
                  <a:gd name="connsiteX314" fmla="*/ 1089991 w 2064026"/>
                  <a:gd name="connsiteY314" fmla="*/ 338052 h 1424730"/>
                  <a:gd name="connsiteX315" fmla="*/ 1096617 w 2064026"/>
                  <a:gd name="connsiteY315" fmla="*/ 271791 h 1424730"/>
                  <a:gd name="connsiteX316" fmla="*/ 1123122 w 2064026"/>
                  <a:gd name="connsiteY316" fmla="*/ 271791 h 1424730"/>
                  <a:gd name="connsiteX317" fmla="*/ 1116495 w 2064026"/>
                  <a:gd name="connsiteY317" fmla="*/ 185652 h 1424730"/>
                  <a:gd name="connsiteX318" fmla="*/ 1131036 w 2064026"/>
                  <a:gd name="connsiteY318" fmla="*/ 171480 h 1424730"/>
                  <a:gd name="connsiteX319" fmla="*/ 1106556 w 2064026"/>
                  <a:gd name="connsiteY319" fmla="*/ 165773 h 1424730"/>
                  <a:gd name="connsiteX320" fmla="*/ 1099930 w 2064026"/>
                  <a:gd name="connsiteY320" fmla="*/ 155834 h 1424730"/>
                  <a:gd name="connsiteX321" fmla="*/ 1086678 w 2064026"/>
                  <a:gd name="connsiteY321" fmla="*/ 135956 h 1424730"/>
                  <a:gd name="connsiteX322" fmla="*/ 1080052 w 2064026"/>
                  <a:gd name="connsiteY322" fmla="*/ 122704 h 1424730"/>
                  <a:gd name="connsiteX323" fmla="*/ 1073426 w 2064026"/>
                  <a:gd name="connsiteY323" fmla="*/ 99513 h 1424730"/>
                  <a:gd name="connsiteX324" fmla="*/ 1083365 w 2064026"/>
                  <a:gd name="connsiteY324" fmla="*/ 66382 h 1424730"/>
                  <a:gd name="connsiteX325" fmla="*/ 1096617 w 2064026"/>
                  <a:gd name="connsiteY325" fmla="*/ 46504 h 1424730"/>
                  <a:gd name="connsiteX326" fmla="*/ 1099930 w 2064026"/>
                  <a:gd name="connsiteY326" fmla="*/ 10060 h 1424730"/>
                  <a:gd name="connsiteX327" fmla="*/ 1126435 w 2064026"/>
                  <a:gd name="connsiteY327" fmla="*/ 6747 h 1424730"/>
                  <a:gd name="connsiteX328" fmla="*/ 1146313 w 2064026"/>
                  <a:gd name="connsiteY32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59565 w 2064026"/>
                  <a:gd name="connsiteY77" fmla="*/ 835008 h 1424730"/>
                  <a:gd name="connsiteX78" fmla="*/ 1176130 w 2064026"/>
                  <a:gd name="connsiteY78" fmla="*/ 841634 h 1424730"/>
                  <a:gd name="connsiteX79" fmla="*/ 1225826 w 2064026"/>
                  <a:gd name="connsiteY79" fmla="*/ 838321 h 1424730"/>
                  <a:gd name="connsiteX80" fmla="*/ 1245704 w 2064026"/>
                  <a:gd name="connsiteY80" fmla="*/ 864826 h 1424730"/>
                  <a:gd name="connsiteX81" fmla="*/ 1318591 w 2064026"/>
                  <a:gd name="connsiteY81" fmla="*/ 914521 h 1424730"/>
                  <a:gd name="connsiteX82" fmla="*/ 1345095 w 2064026"/>
                  <a:gd name="connsiteY82" fmla="*/ 917834 h 1424730"/>
                  <a:gd name="connsiteX83" fmla="*/ 1381539 w 2064026"/>
                  <a:gd name="connsiteY83" fmla="*/ 914521 h 1424730"/>
                  <a:gd name="connsiteX84" fmla="*/ 1414669 w 2064026"/>
                  <a:gd name="connsiteY84" fmla="*/ 934400 h 1424730"/>
                  <a:gd name="connsiteX85" fmla="*/ 1414669 w 2064026"/>
                  <a:gd name="connsiteY85" fmla="*/ 970843 h 1424730"/>
                  <a:gd name="connsiteX86" fmla="*/ 1427922 w 2064026"/>
                  <a:gd name="connsiteY86" fmla="*/ 1027165 h 1424730"/>
                  <a:gd name="connsiteX87" fmla="*/ 1447800 w 2064026"/>
                  <a:gd name="connsiteY87" fmla="*/ 1060295 h 1424730"/>
                  <a:gd name="connsiteX88" fmla="*/ 1477617 w 2064026"/>
                  <a:gd name="connsiteY88" fmla="*/ 1080173 h 1424730"/>
                  <a:gd name="connsiteX89" fmla="*/ 1504122 w 2064026"/>
                  <a:gd name="connsiteY89" fmla="*/ 1053669 h 1424730"/>
                  <a:gd name="connsiteX90" fmla="*/ 1500809 w 2064026"/>
                  <a:gd name="connsiteY90" fmla="*/ 1007287 h 1424730"/>
                  <a:gd name="connsiteX91" fmla="*/ 1480930 w 2064026"/>
                  <a:gd name="connsiteY91" fmla="*/ 954278 h 1424730"/>
                  <a:gd name="connsiteX92" fmla="*/ 1533939 w 2064026"/>
                  <a:gd name="connsiteY92" fmla="*/ 921147 h 1424730"/>
                  <a:gd name="connsiteX93" fmla="*/ 1557130 w 2064026"/>
                  <a:gd name="connsiteY93" fmla="*/ 864826 h 1424730"/>
                  <a:gd name="connsiteX94" fmla="*/ 1557117 w 2064026"/>
                  <a:gd name="connsiteY94" fmla="*/ 857327 h 1424730"/>
                  <a:gd name="connsiteX95" fmla="*/ 1553817 w 2064026"/>
                  <a:gd name="connsiteY95" fmla="*/ 831695 h 1424730"/>
                  <a:gd name="connsiteX96" fmla="*/ 1550504 w 2064026"/>
                  <a:gd name="connsiteY96" fmla="*/ 795252 h 1424730"/>
                  <a:gd name="connsiteX97" fmla="*/ 1538660 w 2064026"/>
                  <a:gd name="connsiteY97" fmla="*/ 786224 h 1424730"/>
                  <a:gd name="connsiteX98" fmla="*/ 1517788 w 2064026"/>
                  <a:gd name="connsiteY98" fmla="*/ 775373 h 1424730"/>
                  <a:gd name="connsiteX99" fmla="*/ 1532117 w 2064026"/>
                  <a:gd name="connsiteY99" fmla="*/ 759305 h 1424730"/>
                  <a:gd name="connsiteX100" fmla="*/ 1534933 w 2064026"/>
                  <a:gd name="connsiteY100" fmla="*/ 749366 h 1424730"/>
                  <a:gd name="connsiteX101" fmla="*/ 1527313 w 2064026"/>
                  <a:gd name="connsiteY101" fmla="*/ 689234 h 1424730"/>
                  <a:gd name="connsiteX102" fmla="*/ 1524000 w 2064026"/>
                  <a:gd name="connsiteY102" fmla="*/ 666043 h 1424730"/>
                  <a:gd name="connsiteX103" fmla="*/ 1514061 w 2064026"/>
                  <a:gd name="connsiteY103" fmla="*/ 613034 h 1424730"/>
                  <a:gd name="connsiteX104" fmla="*/ 1517374 w 2064026"/>
                  <a:gd name="connsiteY104" fmla="*/ 603095 h 1424730"/>
                  <a:gd name="connsiteX105" fmla="*/ 1527313 w 2064026"/>
                  <a:gd name="connsiteY105" fmla="*/ 606408 h 1424730"/>
                  <a:gd name="connsiteX106" fmla="*/ 1553817 w 2064026"/>
                  <a:gd name="connsiteY106" fmla="*/ 609721 h 1424730"/>
                  <a:gd name="connsiteX107" fmla="*/ 1583635 w 2064026"/>
                  <a:gd name="connsiteY107" fmla="*/ 616347 h 1424730"/>
                  <a:gd name="connsiteX108" fmla="*/ 1633330 w 2064026"/>
                  <a:gd name="connsiteY108" fmla="*/ 603095 h 1424730"/>
                  <a:gd name="connsiteX109" fmla="*/ 1643269 w 2064026"/>
                  <a:gd name="connsiteY109" fmla="*/ 609721 h 1424730"/>
                  <a:gd name="connsiteX110" fmla="*/ 1653209 w 2064026"/>
                  <a:gd name="connsiteY110" fmla="*/ 646165 h 1424730"/>
                  <a:gd name="connsiteX111" fmla="*/ 1663270 w 2064026"/>
                  <a:gd name="connsiteY111" fmla="*/ 652958 h 1424730"/>
                  <a:gd name="connsiteX112" fmla="*/ 1662413 w 2064026"/>
                  <a:gd name="connsiteY112" fmla="*/ 651435 h 1424730"/>
                  <a:gd name="connsiteX113" fmla="*/ 1673087 w 2064026"/>
                  <a:gd name="connsiteY113" fmla="*/ 656104 h 1424730"/>
                  <a:gd name="connsiteX114" fmla="*/ 1685556 w 2064026"/>
                  <a:gd name="connsiteY114" fmla="*/ 664962 h 1424730"/>
                  <a:gd name="connsiteX115" fmla="*/ 1696278 w 2064026"/>
                  <a:gd name="connsiteY115" fmla="*/ 669356 h 1424730"/>
                  <a:gd name="connsiteX116" fmla="*/ 1715245 w 2064026"/>
                  <a:gd name="connsiteY116" fmla="*/ 691719 h 1424730"/>
                  <a:gd name="connsiteX117" fmla="*/ 1699011 w 2064026"/>
                  <a:gd name="connsiteY117" fmla="*/ 707953 h 1424730"/>
                  <a:gd name="connsiteX118" fmla="*/ 1720877 w 2064026"/>
                  <a:gd name="connsiteY118" fmla="*/ 709775 h 1424730"/>
                  <a:gd name="connsiteX119" fmla="*/ 1732722 w 2064026"/>
                  <a:gd name="connsiteY119" fmla="*/ 750691 h 1424730"/>
                  <a:gd name="connsiteX120" fmla="*/ 1723611 w 2064026"/>
                  <a:gd name="connsiteY120" fmla="*/ 764440 h 1424730"/>
                  <a:gd name="connsiteX121" fmla="*/ 1742578 w 2064026"/>
                  <a:gd name="connsiteY121" fmla="*/ 765352 h 1424730"/>
                  <a:gd name="connsiteX122" fmla="*/ 1761071 w 2064026"/>
                  <a:gd name="connsiteY122" fmla="*/ 785671 h 1424730"/>
                  <a:gd name="connsiteX123" fmla="*/ 1758350 w 2064026"/>
                  <a:gd name="connsiteY123" fmla="*/ 788821 h 1424730"/>
                  <a:gd name="connsiteX124" fmla="*/ 1772478 w 2064026"/>
                  <a:gd name="connsiteY124" fmla="*/ 791939 h 1424730"/>
                  <a:gd name="connsiteX125" fmla="*/ 1792356 w 2064026"/>
                  <a:gd name="connsiteY125" fmla="*/ 778687 h 1424730"/>
                  <a:gd name="connsiteX126" fmla="*/ 1805609 w 2064026"/>
                  <a:gd name="connsiteY126" fmla="*/ 765434 h 1424730"/>
                  <a:gd name="connsiteX127" fmla="*/ 1808922 w 2064026"/>
                  <a:gd name="connsiteY127" fmla="*/ 755495 h 1424730"/>
                  <a:gd name="connsiteX128" fmla="*/ 1815548 w 2064026"/>
                  <a:gd name="connsiteY128" fmla="*/ 745556 h 1424730"/>
                  <a:gd name="connsiteX129" fmla="*/ 1828800 w 2064026"/>
                  <a:gd name="connsiteY129" fmla="*/ 725678 h 1424730"/>
                  <a:gd name="connsiteX130" fmla="*/ 1842052 w 2064026"/>
                  <a:gd name="connsiteY130" fmla="*/ 699173 h 1424730"/>
                  <a:gd name="connsiteX131" fmla="*/ 1848068 w 2064026"/>
                  <a:gd name="connsiteY131" fmla="*/ 728904 h 1424730"/>
                  <a:gd name="connsiteX132" fmla="*/ 1874136 w 2064026"/>
                  <a:gd name="connsiteY132" fmla="*/ 748956 h 1424730"/>
                  <a:gd name="connsiteX133" fmla="*/ 1878495 w 2064026"/>
                  <a:gd name="connsiteY133" fmla="*/ 768747 h 1424730"/>
                  <a:gd name="connsiteX134" fmla="*/ 1896194 w 2064026"/>
                  <a:gd name="connsiteY134" fmla="*/ 779035 h 1424730"/>
                  <a:gd name="connsiteX135" fmla="*/ 1888173 w 2064026"/>
                  <a:gd name="connsiteY135" fmla="*/ 791067 h 1424730"/>
                  <a:gd name="connsiteX136" fmla="*/ 1894189 w 2064026"/>
                  <a:gd name="connsiteY136" fmla="*/ 817135 h 1424730"/>
                  <a:gd name="connsiteX137" fmla="*/ 1918252 w 2064026"/>
                  <a:gd name="connsiteY137" fmla="*/ 823151 h 1424730"/>
                  <a:gd name="connsiteX138" fmla="*/ 1921565 w 2064026"/>
                  <a:gd name="connsiteY138" fmla="*/ 838321 h 1424730"/>
                  <a:gd name="connsiteX139" fmla="*/ 1921565 w 2064026"/>
                  <a:gd name="connsiteY139" fmla="*/ 871452 h 1424730"/>
                  <a:gd name="connsiteX140" fmla="*/ 1938130 w 2064026"/>
                  <a:gd name="connsiteY140" fmla="*/ 904582 h 1424730"/>
                  <a:gd name="connsiteX141" fmla="*/ 1951382 w 2064026"/>
                  <a:gd name="connsiteY141" fmla="*/ 921147 h 1424730"/>
                  <a:gd name="connsiteX142" fmla="*/ 1938130 w 2064026"/>
                  <a:gd name="connsiteY142" fmla="*/ 954278 h 1424730"/>
                  <a:gd name="connsiteX143" fmla="*/ 1905000 w 2064026"/>
                  <a:gd name="connsiteY143" fmla="*/ 984095 h 1424730"/>
                  <a:gd name="connsiteX144" fmla="*/ 1918252 w 2064026"/>
                  <a:gd name="connsiteY144" fmla="*/ 990721 h 1424730"/>
                  <a:gd name="connsiteX145" fmla="*/ 1951382 w 2064026"/>
                  <a:gd name="connsiteY145" fmla="*/ 960904 h 1424730"/>
                  <a:gd name="connsiteX146" fmla="*/ 1977887 w 2064026"/>
                  <a:gd name="connsiteY146" fmla="*/ 934400 h 1424730"/>
                  <a:gd name="connsiteX147" fmla="*/ 2001078 w 2064026"/>
                  <a:gd name="connsiteY147" fmla="*/ 947652 h 1424730"/>
                  <a:gd name="connsiteX148" fmla="*/ 2022526 w 2064026"/>
                  <a:gd name="connsiteY148" fmla="*/ 963519 h 1424730"/>
                  <a:gd name="connsiteX149" fmla="*/ 2017643 w 2064026"/>
                  <a:gd name="connsiteY149" fmla="*/ 990721 h 1424730"/>
                  <a:gd name="connsiteX150" fmla="*/ 2042578 w 2064026"/>
                  <a:gd name="connsiteY150" fmla="*/ 991593 h 1424730"/>
                  <a:gd name="connsiteX151" fmla="*/ 2058185 w 2064026"/>
                  <a:gd name="connsiteY151" fmla="*/ 1007287 h 1424730"/>
                  <a:gd name="connsiteX152" fmla="*/ 2046589 w 2064026"/>
                  <a:gd name="connsiteY152" fmla="*/ 1041725 h 1424730"/>
                  <a:gd name="connsiteX153" fmla="*/ 2064026 w 2064026"/>
                  <a:gd name="connsiteY153" fmla="*/ 1060295 h 1424730"/>
                  <a:gd name="connsiteX154" fmla="*/ 2027582 w 2064026"/>
                  <a:gd name="connsiteY154" fmla="*/ 1083487 h 1424730"/>
                  <a:gd name="connsiteX155" fmla="*/ 1981200 w 2064026"/>
                  <a:gd name="connsiteY155" fmla="*/ 1103365 h 1424730"/>
                  <a:gd name="connsiteX156" fmla="*/ 1952341 w 2064026"/>
                  <a:gd name="connsiteY156" fmla="*/ 1109904 h 1424730"/>
                  <a:gd name="connsiteX157" fmla="*/ 1931504 w 2064026"/>
                  <a:gd name="connsiteY157" fmla="*/ 1129869 h 1424730"/>
                  <a:gd name="connsiteX158" fmla="*/ 1888173 w 2064026"/>
                  <a:gd name="connsiteY158" fmla="*/ 1119930 h 1424730"/>
                  <a:gd name="connsiteX159" fmla="*/ 1832113 w 2064026"/>
                  <a:gd name="connsiteY159" fmla="*/ 1119930 h 1424730"/>
                  <a:gd name="connsiteX160" fmla="*/ 1795669 w 2064026"/>
                  <a:gd name="connsiteY160" fmla="*/ 1123243 h 1424730"/>
                  <a:gd name="connsiteX161" fmla="*/ 1777884 w 2064026"/>
                  <a:gd name="connsiteY161" fmla="*/ 1143993 h 1424730"/>
                  <a:gd name="connsiteX162" fmla="*/ 1751815 w 2064026"/>
                  <a:gd name="connsiteY162" fmla="*/ 1150009 h 1424730"/>
                  <a:gd name="connsiteX163" fmla="*/ 1716946 w 2064026"/>
                  <a:gd name="connsiteY163" fmla="*/ 1182878 h 1424730"/>
                  <a:gd name="connsiteX164" fmla="*/ 1645005 w 2064026"/>
                  <a:gd name="connsiteY164" fmla="*/ 1261129 h 1424730"/>
                  <a:gd name="connsiteX165" fmla="*/ 1596569 w 2064026"/>
                  <a:gd name="connsiteY165" fmla="*/ 1317493 h 1424730"/>
                  <a:gd name="connsiteX166" fmla="*/ 1593662 w 2064026"/>
                  <a:gd name="connsiteY166" fmla="*/ 1317638 h 1424730"/>
                  <a:gd name="connsiteX167" fmla="*/ 1593697 w 2064026"/>
                  <a:gd name="connsiteY167" fmla="*/ 1319298 h 1424730"/>
                  <a:gd name="connsiteX168" fmla="*/ 1547191 w 2064026"/>
                  <a:gd name="connsiteY168" fmla="*/ 1348530 h 1424730"/>
                  <a:gd name="connsiteX169" fmla="*/ 1497495 w 2064026"/>
                  <a:gd name="connsiteY169" fmla="*/ 1361782 h 1424730"/>
                  <a:gd name="connsiteX170" fmla="*/ 1490869 w 2064026"/>
                  <a:gd name="connsiteY170" fmla="*/ 1384973 h 1424730"/>
                  <a:gd name="connsiteX171" fmla="*/ 1464365 w 2064026"/>
                  <a:gd name="connsiteY171" fmla="*/ 1398226 h 1424730"/>
                  <a:gd name="connsiteX172" fmla="*/ 1408043 w 2064026"/>
                  <a:gd name="connsiteY172" fmla="*/ 1424730 h 1424730"/>
                  <a:gd name="connsiteX173" fmla="*/ 1404730 w 2064026"/>
                  <a:gd name="connsiteY173" fmla="*/ 1404852 h 1424730"/>
                  <a:gd name="connsiteX174" fmla="*/ 1408481 w 2064026"/>
                  <a:gd name="connsiteY174" fmla="*/ 1404687 h 1424730"/>
                  <a:gd name="connsiteX175" fmla="*/ 1414669 w 2064026"/>
                  <a:gd name="connsiteY175" fmla="*/ 1398226 h 1424730"/>
                  <a:gd name="connsiteX176" fmla="*/ 1417982 w 2064026"/>
                  <a:gd name="connsiteY176" fmla="*/ 1381660 h 1424730"/>
                  <a:gd name="connsiteX177" fmla="*/ 1414669 w 2064026"/>
                  <a:gd name="connsiteY177" fmla="*/ 1371721 h 1424730"/>
                  <a:gd name="connsiteX178" fmla="*/ 1411356 w 2064026"/>
                  <a:gd name="connsiteY178" fmla="*/ 1341904 h 1424730"/>
                  <a:gd name="connsiteX179" fmla="*/ 1437861 w 2064026"/>
                  <a:gd name="connsiteY179" fmla="*/ 1318713 h 1424730"/>
                  <a:gd name="connsiteX180" fmla="*/ 1441174 w 2064026"/>
                  <a:gd name="connsiteY180" fmla="*/ 1295521 h 1424730"/>
                  <a:gd name="connsiteX181" fmla="*/ 1414669 w 2064026"/>
                  <a:gd name="connsiteY181" fmla="*/ 1265704 h 1424730"/>
                  <a:gd name="connsiteX182" fmla="*/ 1378226 w 2064026"/>
                  <a:gd name="connsiteY182" fmla="*/ 1262391 h 1424730"/>
                  <a:gd name="connsiteX183" fmla="*/ 1374293 w 2064026"/>
                  <a:gd name="connsiteY183" fmla="*/ 1258586 h 1424730"/>
                  <a:gd name="connsiteX184" fmla="*/ 1368287 w 2064026"/>
                  <a:gd name="connsiteY184" fmla="*/ 1252452 h 1424730"/>
                  <a:gd name="connsiteX185" fmla="*/ 1358941 w 2064026"/>
                  <a:gd name="connsiteY185" fmla="*/ 1248330 h 1424730"/>
                  <a:gd name="connsiteX186" fmla="*/ 1357896 w 2064026"/>
                  <a:gd name="connsiteY186" fmla="*/ 1248612 h 1424730"/>
                  <a:gd name="connsiteX187" fmla="*/ 1355035 w 2064026"/>
                  <a:gd name="connsiteY187" fmla="*/ 1239200 h 1424730"/>
                  <a:gd name="connsiteX188" fmla="*/ 1345095 w 2064026"/>
                  <a:gd name="connsiteY188" fmla="*/ 1235887 h 1424730"/>
                  <a:gd name="connsiteX189" fmla="*/ 1331843 w 2064026"/>
                  <a:gd name="connsiteY189" fmla="*/ 1219321 h 1424730"/>
                  <a:gd name="connsiteX190" fmla="*/ 1311965 w 2064026"/>
                  <a:gd name="connsiteY190" fmla="*/ 1189504 h 1424730"/>
                  <a:gd name="connsiteX191" fmla="*/ 1292087 w 2064026"/>
                  <a:gd name="connsiteY191" fmla="*/ 1172939 h 1424730"/>
                  <a:gd name="connsiteX192" fmla="*/ 1282148 w 2064026"/>
                  <a:gd name="connsiteY192" fmla="*/ 1169626 h 1424730"/>
                  <a:gd name="connsiteX193" fmla="*/ 1262269 w 2064026"/>
                  <a:gd name="connsiteY193" fmla="*/ 1166313 h 1424730"/>
                  <a:gd name="connsiteX194" fmla="*/ 1252330 w 2064026"/>
                  <a:gd name="connsiteY194" fmla="*/ 1169626 h 1424730"/>
                  <a:gd name="connsiteX195" fmla="*/ 1232452 w 2064026"/>
                  <a:gd name="connsiteY195" fmla="*/ 1176252 h 1424730"/>
                  <a:gd name="connsiteX196" fmla="*/ 1202635 w 2064026"/>
                  <a:gd name="connsiteY196" fmla="*/ 1182878 h 1424730"/>
                  <a:gd name="connsiteX197" fmla="*/ 1196009 w 2064026"/>
                  <a:gd name="connsiteY197" fmla="*/ 1182878 h 1424730"/>
                  <a:gd name="connsiteX198" fmla="*/ 1187992 w 2064026"/>
                  <a:gd name="connsiteY198" fmla="*/ 1182842 h 1424730"/>
                  <a:gd name="connsiteX199" fmla="*/ 1187949 w 2064026"/>
                  <a:gd name="connsiteY199" fmla="*/ 1181714 h 1424730"/>
                  <a:gd name="connsiteX200" fmla="*/ 1117927 w 2064026"/>
                  <a:gd name="connsiteY200" fmla="*/ 1175535 h 1424730"/>
                  <a:gd name="connsiteX201" fmla="*/ 1099392 w 2064026"/>
                  <a:gd name="connsiteY201" fmla="*/ 1148763 h 1424730"/>
                  <a:gd name="connsiteX202" fmla="*/ 1095273 w 2064026"/>
                  <a:gd name="connsiteY202" fmla="*/ 1171416 h 1424730"/>
                  <a:gd name="connsiteX203" fmla="*/ 438306 w 2064026"/>
                  <a:gd name="connsiteY203" fmla="*/ 1169357 h 1424730"/>
                  <a:gd name="connsiteX204" fmla="*/ 441532 w 2064026"/>
                  <a:gd name="connsiteY204" fmla="*/ 1177757 h 1424730"/>
                  <a:gd name="connsiteX205" fmla="*/ 434009 w 2064026"/>
                  <a:gd name="connsiteY205" fmla="*/ 1176252 h 1424730"/>
                  <a:gd name="connsiteX206" fmla="*/ 427382 w 2064026"/>
                  <a:gd name="connsiteY206" fmla="*/ 1169626 h 1424730"/>
                  <a:gd name="connsiteX207" fmla="*/ 417443 w 2064026"/>
                  <a:gd name="connsiteY207" fmla="*/ 1166313 h 1424730"/>
                  <a:gd name="connsiteX208" fmla="*/ 414130 w 2064026"/>
                  <a:gd name="connsiteY208" fmla="*/ 1156373 h 1424730"/>
                  <a:gd name="connsiteX209" fmla="*/ 400405 w 2064026"/>
                  <a:gd name="connsiteY209" fmla="*/ 1150780 h 1424730"/>
                  <a:gd name="connsiteX210" fmla="*/ 394252 w 2064026"/>
                  <a:gd name="connsiteY210" fmla="*/ 1143121 h 1424730"/>
                  <a:gd name="connsiteX211" fmla="*/ 385175 w 2064026"/>
                  <a:gd name="connsiteY211" fmla="*/ 1136396 h 1424730"/>
                  <a:gd name="connsiteX212" fmla="*/ 383685 w 2064026"/>
                  <a:gd name="connsiteY212" fmla="*/ 1135200 h 1424730"/>
                  <a:gd name="connsiteX213" fmla="*/ 381000 w 2064026"/>
                  <a:gd name="connsiteY213" fmla="*/ 1126556 h 1424730"/>
                  <a:gd name="connsiteX214" fmla="*/ 361122 w 2064026"/>
                  <a:gd name="connsiteY214" fmla="*/ 1119930 h 1424730"/>
                  <a:gd name="connsiteX215" fmla="*/ 351182 w 2064026"/>
                  <a:gd name="connsiteY215" fmla="*/ 1103365 h 1424730"/>
                  <a:gd name="connsiteX216" fmla="*/ 327991 w 2064026"/>
                  <a:gd name="connsiteY216" fmla="*/ 1100052 h 1424730"/>
                  <a:gd name="connsiteX217" fmla="*/ 311426 w 2064026"/>
                  <a:gd name="connsiteY217" fmla="*/ 1083487 h 1424730"/>
                  <a:gd name="connsiteX218" fmla="*/ 308113 w 2064026"/>
                  <a:gd name="connsiteY218" fmla="*/ 1073547 h 1424730"/>
                  <a:gd name="connsiteX219" fmla="*/ 298174 w 2064026"/>
                  <a:gd name="connsiteY219" fmla="*/ 1047043 h 1424730"/>
                  <a:gd name="connsiteX220" fmla="*/ 284922 w 2064026"/>
                  <a:gd name="connsiteY220" fmla="*/ 1030478 h 1424730"/>
                  <a:gd name="connsiteX221" fmla="*/ 284922 w 2064026"/>
                  <a:gd name="connsiteY221" fmla="*/ 1010600 h 1424730"/>
                  <a:gd name="connsiteX222" fmla="*/ 265043 w 2064026"/>
                  <a:gd name="connsiteY222" fmla="*/ 994034 h 1424730"/>
                  <a:gd name="connsiteX223" fmla="*/ 284922 w 2064026"/>
                  <a:gd name="connsiteY223" fmla="*/ 977469 h 1424730"/>
                  <a:gd name="connsiteX224" fmla="*/ 245165 w 2064026"/>
                  <a:gd name="connsiteY224" fmla="*/ 977469 h 1424730"/>
                  <a:gd name="connsiteX225" fmla="*/ 255104 w 2064026"/>
                  <a:gd name="connsiteY225" fmla="*/ 937713 h 1424730"/>
                  <a:gd name="connsiteX226" fmla="*/ 254462 w 2064026"/>
                  <a:gd name="connsiteY226" fmla="*/ 936521 h 1424730"/>
                  <a:gd name="connsiteX227" fmla="*/ 260652 w 2064026"/>
                  <a:gd name="connsiteY227" fmla="*/ 942023 h 1424730"/>
                  <a:gd name="connsiteX228" fmla="*/ 272212 w 2064026"/>
                  <a:gd name="connsiteY228" fmla="*/ 936176 h 1424730"/>
                  <a:gd name="connsiteX229" fmla="*/ 261117 w 2064026"/>
                  <a:gd name="connsiteY229" fmla="*/ 900767 h 1424730"/>
                  <a:gd name="connsiteX230" fmla="*/ 241386 w 2064026"/>
                  <a:gd name="connsiteY230" fmla="*/ 883893 h 1424730"/>
                  <a:gd name="connsiteX231" fmla="*/ 246236 w 2064026"/>
                  <a:gd name="connsiteY231" fmla="*/ 869942 h 1424730"/>
                  <a:gd name="connsiteX232" fmla="*/ 233879 w 2064026"/>
                  <a:gd name="connsiteY232" fmla="*/ 865823 h 1424730"/>
                  <a:gd name="connsiteX233" fmla="*/ 227701 w 2064026"/>
                  <a:gd name="connsiteY233" fmla="*/ 863763 h 1424730"/>
                  <a:gd name="connsiteX234" fmla="*/ 221522 w 2064026"/>
                  <a:gd name="connsiteY234" fmla="*/ 859644 h 1424730"/>
                  <a:gd name="connsiteX235" fmla="*/ 219463 w 2064026"/>
                  <a:gd name="connsiteY235" fmla="*/ 853466 h 1424730"/>
                  <a:gd name="connsiteX236" fmla="*/ 211225 w 2064026"/>
                  <a:gd name="connsiteY236" fmla="*/ 841109 h 1424730"/>
                  <a:gd name="connsiteX237" fmla="*/ 209360 w 2064026"/>
                  <a:gd name="connsiteY237" fmla="*/ 835558 h 1424730"/>
                  <a:gd name="connsiteX238" fmla="*/ 208755 w 2064026"/>
                  <a:gd name="connsiteY238" fmla="*/ 832227 h 1424730"/>
                  <a:gd name="connsiteX239" fmla="*/ 207106 w 2064026"/>
                  <a:gd name="connsiteY239" fmla="*/ 820515 h 1424730"/>
                  <a:gd name="connsiteX240" fmla="*/ 200928 w 2064026"/>
                  <a:gd name="connsiteY240" fmla="*/ 797861 h 1424730"/>
                  <a:gd name="connsiteX241" fmla="*/ 194749 w 2064026"/>
                  <a:gd name="connsiteY241" fmla="*/ 785504 h 1424730"/>
                  <a:gd name="connsiteX242" fmla="*/ 193488 w 2064026"/>
                  <a:gd name="connsiteY242" fmla="*/ 801050 h 1424730"/>
                  <a:gd name="connsiteX243" fmla="*/ 182393 w 2064026"/>
                  <a:gd name="connsiteY243" fmla="*/ 804704 h 1424730"/>
                  <a:gd name="connsiteX244" fmla="*/ 170036 w 2064026"/>
                  <a:gd name="connsiteY244" fmla="*/ 778462 h 1424730"/>
                  <a:gd name="connsiteX245" fmla="*/ 163031 w 2064026"/>
                  <a:gd name="connsiteY245" fmla="*/ 766341 h 1424730"/>
                  <a:gd name="connsiteX246" fmla="*/ 163636 w 2064026"/>
                  <a:gd name="connsiteY246" fmla="*/ 778005 h 1424730"/>
                  <a:gd name="connsiteX247" fmla="*/ 157679 w 2064026"/>
                  <a:gd name="connsiteY247" fmla="*/ 777199 h 1424730"/>
                  <a:gd name="connsiteX248" fmla="*/ 143263 w 2064026"/>
                  <a:gd name="connsiteY248" fmla="*/ 754612 h 1424730"/>
                  <a:gd name="connsiteX249" fmla="*/ 148112 w 2064026"/>
                  <a:gd name="connsiteY249" fmla="*/ 731626 h 1424730"/>
                  <a:gd name="connsiteX250" fmla="*/ 109514 w 2064026"/>
                  <a:gd name="connsiteY250" fmla="*/ 723854 h 1424730"/>
                  <a:gd name="connsiteX251" fmla="*/ 87326 w 2064026"/>
                  <a:gd name="connsiteY251" fmla="*/ 744780 h 1424730"/>
                  <a:gd name="connsiteX252" fmla="*/ 95895 w 2064026"/>
                  <a:gd name="connsiteY252" fmla="*/ 756671 h 1424730"/>
                  <a:gd name="connsiteX253" fmla="*/ 77360 w 2064026"/>
                  <a:gd name="connsiteY253" fmla="*/ 746374 h 1424730"/>
                  <a:gd name="connsiteX254" fmla="*/ 58825 w 2064026"/>
                  <a:gd name="connsiteY254" fmla="*/ 729898 h 1424730"/>
                  <a:gd name="connsiteX255" fmla="*/ 54706 w 2064026"/>
                  <a:gd name="connsiteY255" fmla="*/ 723720 h 1424730"/>
                  <a:gd name="connsiteX256" fmla="*/ 42349 w 2064026"/>
                  <a:gd name="connsiteY256" fmla="*/ 717542 h 1424730"/>
                  <a:gd name="connsiteX257" fmla="*/ 23814 w 2064026"/>
                  <a:gd name="connsiteY257" fmla="*/ 705185 h 1424730"/>
                  <a:gd name="connsiteX258" fmla="*/ 11457 w 2064026"/>
                  <a:gd name="connsiteY258" fmla="*/ 699007 h 1424730"/>
                  <a:gd name="connsiteX259" fmla="*/ 5279 w 2064026"/>
                  <a:gd name="connsiteY259" fmla="*/ 699007 h 1424730"/>
                  <a:gd name="connsiteX260" fmla="*/ 1160 w 2064026"/>
                  <a:gd name="connsiteY260" fmla="*/ 693515 h 1424730"/>
                  <a:gd name="connsiteX261" fmla="*/ 1160 w 2064026"/>
                  <a:gd name="connsiteY261" fmla="*/ 163547 h 1424730"/>
                  <a:gd name="connsiteX262" fmla="*/ 0 w 2064026"/>
                  <a:gd name="connsiteY262" fmla="*/ 163020 h 1424730"/>
                  <a:gd name="connsiteX263" fmla="*/ 0 w 2064026"/>
                  <a:gd name="connsiteY263" fmla="*/ 162460 h 1424730"/>
                  <a:gd name="connsiteX264" fmla="*/ 92765 w 2064026"/>
                  <a:gd name="connsiteY264" fmla="*/ 218782 h 1424730"/>
                  <a:gd name="connsiteX265" fmla="*/ 125895 w 2064026"/>
                  <a:gd name="connsiteY265" fmla="*/ 215469 h 1424730"/>
                  <a:gd name="connsiteX266" fmla="*/ 83195 w 2064026"/>
                  <a:gd name="connsiteY266" fmla="*/ 149208 h 1424730"/>
                  <a:gd name="connsiteX267" fmla="*/ 131049 w 2064026"/>
                  <a:gd name="connsiteY267" fmla="*/ 151233 h 1424730"/>
                  <a:gd name="connsiteX268" fmla="*/ 228600 w 2064026"/>
                  <a:gd name="connsiteY268" fmla="*/ 75033 h 1424730"/>
                  <a:gd name="connsiteX269" fmla="*/ 274429 w 2064026"/>
                  <a:gd name="connsiteY269" fmla="*/ 79450 h 1424730"/>
                  <a:gd name="connsiteX270" fmla="*/ 147798 w 2064026"/>
                  <a:gd name="connsiteY270" fmla="*/ 163932 h 1424730"/>
                  <a:gd name="connsiteX271" fmla="*/ 195469 w 2064026"/>
                  <a:gd name="connsiteY271" fmla="*/ 179026 h 1424730"/>
                  <a:gd name="connsiteX272" fmla="*/ 218661 w 2064026"/>
                  <a:gd name="connsiteY272" fmla="*/ 142582 h 1424730"/>
                  <a:gd name="connsiteX273" fmla="*/ 255104 w 2064026"/>
                  <a:gd name="connsiteY273" fmla="*/ 142582 h 1424730"/>
                  <a:gd name="connsiteX274" fmla="*/ 261730 w 2064026"/>
                  <a:gd name="connsiteY274" fmla="*/ 155834 h 1424730"/>
                  <a:gd name="connsiteX275" fmla="*/ 301487 w 2064026"/>
                  <a:gd name="connsiteY275" fmla="*/ 139269 h 1424730"/>
                  <a:gd name="connsiteX276" fmla="*/ 311426 w 2064026"/>
                  <a:gd name="connsiteY276" fmla="*/ 99513 h 1424730"/>
                  <a:gd name="connsiteX277" fmla="*/ 327991 w 2064026"/>
                  <a:gd name="connsiteY277" fmla="*/ 132643 h 1424730"/>
                  <a:gd name="connsiteX278" fmla="*/ 341243 w 2064026"/>
                  <a:gd name="connsiteY278" fmla="*/ 159147 h 1424730"/>
                  <a:gd name="connsiteX279" fmla="*/ 371061 w 2064026"/>
                  <a:gd name="connsiteY279" fmla="*/ 165773 h 1424730"/>
                  <a:gd name="connsiteX280" fmla="*/ 397565 w 2064026"/>
                  <a:gd name="connsiteY280" fmla="*/ 139269 h 1424730"/>
                  <a:gd name="connsiteX281" fmla="*/ 417443 w 2064026"/>
                  <a:gd name="connsiteY281" fmla="*/ 182339 h 1424730"/>
                  <a:gd name="connsiteX282" fmla="*/ 443948 w 2064026"/>
                  <a:gd name="connsiteY282" fmla="*/ 152521 h 1424730"/>
                  <a:gd name="connsiteX283" fmla="*/ 473765 w 2064026"/>
                  <a:gd name="connsiteY283" fmla="*/ 155834 h 1424730"/>
                  <a:gd name="connsiteX284" fmla="*/ 506895 w 2064026"/>
                  <a:gd name="connsiteY284" fmla="*/ 179026 h 1424730"/>
                  <a:gd name="connsiteX285" fmla="*/ 576469 w 2064026"/>
                  <a:gd name="connsiteY285" fmla="*/ 225408 h 1424730"/>
                  <a:gd name="connsiteX286" fmla="*/ 616226 w 2064026"/>
                  <a:gd name="connsiteY286" fmla="*/ 218782 h 1424730"/>
                  <a:gd name="connsiteX287" fmla="*/ 641902 w 2064026"/>
                  <a:gd name="connsiteY287" fmla="*/ 248600 h 1424730"/>
                  <a:gd name="connsiteX288" fmla="*/ 609600 w 2064026"/>
                  <a:gd name="connsiteY288" fmla="*/ 271791 h 1424730"/>
                  <a:gd name="connsiteX289" fmla="*/ 659295 w 2064026"/>
                  <a:gd name="connsiteY289" fmla="*/ 285043 h 1424730"/>
                  <a:gd name="connsiteX290" fmla="*/ 742122 w 2064026"/>
                  <a:gd name="connsiteY290" fmla="*/ 281730 h 1424730"/>
                  <a:gd name="connsiteX291" fmla="*/ 785191 w 2064026"/>
                  <a:gd name="connsiteY291" fmla="*/ 354617 h 1424730"/>
                  <a:gd name="connsiteX292" fmla="*/ 788504 w 2064026"/>
                  <a:gd name="connsiteY292" fmla="*/ 278417 h 1424730"/>
                  <a:gd name="connsiteX293" fmla="*/ 834887 w 2064026"/>
                  <a:gd name="connsiteY293" fmla="*/ 275104 h 1424730"/>
                  <a:gd name="connsiteX294" fmla="*/ 834887 w 2064026"/>
                  <a:gd name="connsiteY294" fmla="*/ 258539 h 1424730"/>
                  <a:gd name="connsiteX295" fmla="*/ 781878 w 2064026"/>
                  <a:gd name="connsiteY295" fmla="*/ 258539 h 1424730"/>
                  <a:gd name="connsiteX296" fmla="*/ 765313 w 2064026"/>
                  <a:gd name="connsiteY296" fmla="*/ 238660 h 1424730"/>
                  <a:gd name="connsiteX297" fmla="*/ 781878 w 2064026"/>
                  <a:gd name="connsiteY297" fmla="*/ 222095 h 1424730"/>
                  <a:gd name="connsiteX298" fmla="*/ 811695 w 2064026"/>
                  <a:gd name="connsiteY298" fmla="*/ 218782 h 1424730"/>
                  <a:gd name="connsiteX299" fmla="*/ 844826 w 2064026"/>
                  <a:gd name="connsiteY299" fmla="*/ 218782 h 1424730"/>
                  <a:gd name="connsiteX300" fmla="*/ 849746 w 2064026"/>
                  <a:gd name="connsiteY300" fmla="*/ 220037 h 1424730"/>
                  <a:gd name="connsiteX301" fmla="*/ 851452 w 2064026"/>
                  <a:gd name="connsiteY301" fmla="*/ 232034 h 1424730"/>
                  <a:gd name="connsiteX302" fmla="*/ 858630 w 2064026"/>
                  <a:gd name="connsiteY302" fmla="*/ 242900 h 1424730"/>
                  <a:gd name="connsiteX303" fmla="*/ 857535 w 2064026"/>
                  <a:gd name="connsiteY303" fmla="*/ 240355 h 1424730"/>
                  <a:gd name="connsiteX304" fmla="*/ 864704 w 2064026"/>
                  <a:gd name="connsiteY304" fmla="*/ 248600 h 1424730"/>
                  <a:gd name="connsiteX305" fmla="*/ 877956 w 2064026"/>
                  <a:gd name="connsiteY305" fmla="*/ 271791 h 1424730"/>
                  <a:gd name="connsiteX306" fmla="*/ 937591 w 2064026"/>
                  <a:gd name="connsiteY306" fmla="*/ 275104 h 1424730"/>
                  <a:gd name="connsiteX307" fmla="*/ 940904 w 2064026"/>
                  <a:gd name="connsiteY307" fmla="*/ 285043 h 1424730"/>
                  <a:gd name="connsiteX308" fmla="*/ 964095 w 2064026"/>
                  <a:gd name="connsiteY308" fmla="*/ 291669 h 1424730"/>
                  <a:gd name="connsiteX309" fmla="*/ 977348 w 2064026"/>
                  <a:gd name="connsiteY309" fmla="*/ 288356 h 1424730"/>
                  <a:gd name="connsiteX310" fmla="*/ 987287 w 2064026"/>
                  <a:gd name="connsiteY310" fmla="*/ 285043 h 1424730"/>
                  <a:gd name="connsiteX311" fmla="*/ 1017104 w 2064026"/>
                  <a:gd name="connsiteY311" fmla="*/ 281730 h 1424730"/>
                  <a:gd name="connsiteX312" fmla="*/ 1030356 w 2064026"/>
                  <a:gd name="connsiteY312" fmla="*/ 248600 h 1424730"/>
                  <a:gd name="connsiteX313" fmla="*/ 1050235 w 2064026"/>
                  <a:gd name="connsiteY313" fmla="*/ 248600 h 1424730"/>
                  <a:gd name="connsiteX314" fmla="*/ 1076739 w 2064026"/>
                  <a:gd name="connsiteY314" fmla="*/ 265165 h 1424730"/>
                  <a:gd name="connsiteX315" fmla="*/ 1089991 w 2064026"/>
                  <a:gd name="connsiteY315" fmla="*/ 338052 h 1424730"/>
                  <a:gd name="connsiteX316" fmla="*/ 1096617 w 2064026"/>
                  <a:gd name="connsiteY316" fmla="*/ 271791 h 1424730"/>
                  <a:gd name="connsiteX317" fmla="*/ 1123122 w 2064026"/>
                  <a:gd name="connsiteY317" fmla="*/ 271791 h 1424730"/>
                  <a:gd name="connsiteX318" fmla="*/ 1116495 w 2064026"/>
                  <a:gd name="connsiteY318" fmla="*/ 185652 h 1424730"/>
                  <a:gd name="connsiteX319" fmla="*/ 1131036 w 2064026"/>
                  <a:gd name="connsiteY319" fmla="*/ 171480 h 1424730"/>
                  <a:gd name="connsiteX320" fmla="*/ 1106556 w 2064026"/>
                  <a:gd name="connsiteY320" fmla="*/ 165773 h 1424730"/>
                  <a:gd name="connsiteX321" fmla="*/ 1099930 w 2064026"/>
                  <a:gd name="connsiteY321" fmla="*/ 155834 h 1424730"/>
                  <a:gd name="connsiteX322" fmla="*/ 1086678 w 2064026"/>
                  <a:gd name="connsiteY322" fmla="*/ 135956 h 1424730"/>
                  <a:gd name="connsiteX323" fmla="*/ 1080052 w 2064026"/>
                  <a:gd name="connsiteY323" fmla="*/ 122704 h 1424730"/>
                  <a:gd name="connsiteX324" fmla="*/ 1073426 w 2064026"/>
                  <a:gd name="connsiteY324" fmla="*/ 99513 h 1424730"/>
                  <a:gd name="connsiteX325" fmla="*/ 1083365 w 2064026"/>
                  <a:gd name="connsiteY325" fmla="*/ 66382 h 1424730"/>
                  <a:gd name="connsiteX326" fmla="*/ 1096617 w 2064026"/>
                  <a:gd name="connsiteY326" fmla="*/ 46504 h 1424730"/>
                  <a:gd name="connsiteX327" fmla="*/ 1099930 w 2064026"/>
                  <a:gd name="connsiteY327" fmla="*/ 10060 h 1424730"/>
                  <a:gd name="connsiteX328" fmla="*/ 1126435 w 2064026"/>
                  <a:gd name="connsiteY328" fmla="*/ 6747 h 1424730"/>
                  <a:gd name="connsiteX329" fmla="*/ 1146313 w 2064026"/>
                  <a:gd name="connsiteY32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25826 w 2064026"/>
                  <a:gd name="connsiteY80" fmla="*/ 838321 h 1424730"/>
                  <a:gd name="connsiteX81" fmla="*/ 1245704 w 2064026"/>
                  <a:gd name="connsiteY81" fmla="*/ 864826 h 1424730"/>
                  <a:gd name="connsiteX82" fmla="*/ 1318591 w 2064026"/>
                  <a:gd name="connsiteY82" fmla="*/ 914521 h 1424730"/>
                  <a:gd name="connsiteX83" fmla="*/ 1345095 w 2064026"/>
                  <a:gd name="connsiteY83" fmla="*/ 917834 h 1424730"/>
                  <a:gd name="connsiteX84" fmla="*/ 1381539 w 2064026"/>
                  <a:gd name="connsiteY84" fmla="*/ 914521 h 1424730"/>
                  <a:gd name="connsiteX85" fmla="*/ 1414669 w 2064026"/>
                  <a:gd name="connsiteY85" fmla="*/ 934400 h 1424730"/>
                  <a:gd name="connsiteX86" fmla="*/ 1414669 w 2064026"/>
                  <a:gd name="connsiteY86" fmla="*/ 970843 h 1424730"/>
                  <a:gd name="connsiteX87" fmla="*/ 1427922 w 2064026"/>
                  <a:gd name="connsiteY87" fmla="*/ 1027165 h 1424730"/>
                  <a:gd name="connsiteX88" fmla="*/ 1447800 w 2064026"/>
                  <a:gd name="connsiteY88" fmla="*/ 1060295 h 1424730"/>
                  <a:gd name="connsiteX89" fmla="*/ 1477617 w 2064026"/>
                  <a:gd name="connsiteY89" fmla="*/ 1080173 h 1424730"/>
                  <a:gd name="connsiteX90" fmla="*/ 1504122 w 2064026"/>
                  <a:gd name="connsiteY90" fmla="*/ 1053669 h 1424730"/>
                  <a:gd name="connsiteX91" fmla="*/ 1500809 w 2064026"/>
                  <a:gd name="connsiteY91" fmla="*/ 1007287 h 1424730"/>
                  <a:gd name="connsiteX92" fmla="*/ 1480930 w 2064026"/>
                  <a:gd name="connsiteY92" fmla="*/ 954278 h 1424730"/>
                  <a:gd name="connsiteX93" fmla="*/ 1533939 w 2064026"/>
                  <a:gd name="connsiteY93" fmla="*/ 921147 h 1424730"/>
                  <a:gd name="connsiteX94" fmla="*/ 1557130 w 2064026"/>
                  <a:gd name="connsiteY94" fmla="*/ 864826 h 1424730"/>
                  <a:gd name="connsiteX95" fmla="*/ 1557117 w 2064026"/>
                  <a:gd name="connsiteY95" fmla="*/ 857327 h 1424730"/>
                  <a:gd name="connsiteX96" fmla="*/ 1553817 w 2064026"/>
                  <a:gd name="connsiteY96" fmla="*/ 831695 h 1424730"/>
                  <a:gd name="connsiteX97" fmla="*/ 1550504 w 2064026"/>
                  <a:gd name="connsiteY97" fmla="*/ 795252 h 1424730"/>
                  <a:gd name="connsiteX98" fmla="*/ 1538660 w 2064026"/>
                  <a:gd name="connsiteY98" fmla="*/ 786224 h 1424730"/>
                  <a:gd name="connsiteX99" fmla="*/ 1517788 w 2064026"/>
                  <a:gd name="connsiteY99" fmla="*/ 775373 h 1424730"/>
                  <a:gd name="connsiteX100" fmla="*/ 1532117 w 2064026"/>
                  <a:gd name="connsiteY100" fmla="*/ 759305 h 1424730"/>
                  <a:gd name="connsiteX101" fmla="*/ 1534933 w 2064026"/>
                  <a:gd name="connsiteY101" fmla="*/ 749366 h 1424730"/>
                  <a:gd name="connsiteX102" fmla="*/ 1527313 w 2064026"/>
                  <a:gd name="connsiteY102" fmla="*/ 689234 h 1424730"/>
                  <a:gd name="connsiteX103" fmla="*/ 1524000 w 2064026"/>
                  <a:gd name="connsiteY103" fmla="*/ 666043 h 1424730"/>
                  <a:gd name="connsiteX104" fmla="*/ 1514061 w 2064026"/>
                  <a:gd name="connsiteY104" fmla="*/ 613034 h 1424730"/>
                  <a:gd name="connsiteX105" fmla="*/ 1517374 w 2064026"/>
                  <a:gd name="connsiteY105" fmla="*/ 603095 h 1424730"/>
                  <a:gd name="connsiteX106" fmla="*/ 1527313 w 2064026"/>
                  <a:gd name="connsiteY106" fmla="*/ 606408 h 1424730"/>
                  <a:gd name="connsiteX107" fmla="*/ 1553817 w 2064026"/>
                  <a:gd name="connsiteY107" fmla="*/ 609721 h 1424730"/>
                  <a:gd name="connsiteX108" fmla="*/ 1583635 w 2064026"/>
                  <a:gd name="connsiteY108" fmla="*/ 616347 h 1424730"/>
                  <a:gd name="connsiteX109" fmla="*/ 1633330 w 2064026"/>
                  <a:gd name="connsiteY109" fmla="*/ 603095 h 1424730"/>
                  <a:gd name="connsiteX110" fmla="*/ 1643269 w 2064026"/>
                  <a:gd name="connsiteY110" fmla="*/ 609721 h 1424730"/>
                  <a:gd name="connsiteX111" fmla="*/ 1653209 w 2064026"/>
                  <a:gd name="connsiteY111" fmla="*/ 646165 h 1424730"/>
                  <a:gd name="connsiteX112" fmla="*/ 1663270 w 2064026"/>
                  <a:gd name="connsiteY112" fmla="*/ 652958 h 1424730"/>
                  <a:gd name="connsiteX113" fmla="*/ 1662413 w 2064026"/>
                  <a:gd name="connsiteY113" fmla="*/ 651435 h 1424730"/>
                  <a:gd name="connsiteX114" fmla="*/ 1673087 w 2064026"/>
                  <a:gd name="connsiteY114" fmla="*/ 656104 h 1424730"/>
                  <a:gd name="connsiteX115" fmla="*/ 1685556 w 2064026"/>
                  <a:gd name="connsiteY115" fmla="*/ 664962 h 1424730"/>
                  <a:gd name="connsiteX116" fmla="*/ 1696278 w 2064026"/>
                  <a:gd name="connsiteY116" fmla="*/ 669356 h 1424730"/>
                  <a:gd name="connsiteX117" fmla="*/ 1715245 w 2064026"/>
                  <a:gd name="connsiteY117" fmla="*/ 691719 h 1424730"/>
                  <a:gd name="connsiteX118" fmla="*/ 1699011 w 2064026"/>
                  <a:gd name="connsiteY118" fmla="*/ 707953 h 1424730"/>
                  <a:gd name="connsiteX119" fmla="*/ 1720877 w 2064026"/>
                  <a:gd name="connsiteY119" fmla="*/ 709775 h 1424730"/>
                  <a:gd name="connsiteX120" fmla="*/ 1732722 w 2064026"/>
                  <a:gd name="connsiteY120" fmla="*/ 750691 h 1424730"/>
                  <a:gd name="connsiteX121" fmla="*/ 1723611 w 2064026"/>
                  <a:gd name="connsiteY121" fmla="*/ 764440 h 1424730"/>
                  <a:gd name="connsiteX122" fmla="*/ 1742578 w 2064026"/>
                  <a:gd name="connsiteY122" fmla="*/ 765352 h 1424730"/>
                  <a:gd name="connsiteX123" fmla="*/ 1761071 w 2064026"/>
                  <a:gd name="connsiteY123" fmla="*/ 785671 h 1424730"/>
                  <a:gd name="connsiteX124" fmla="*/ 1758350 w 2064026"/>
                  <a:gd name="connsiteY124" fmla="*/ 788821 h 1424730"/>
                  <a:gd name="connsiteX125" fmla="*/ 1772478 w 2064026"/>
                  <a:gd name="connsiteY125" fmla="*/ 791939 h 1424730"/>
                  <a:gd name="connsiteX126" fmla="*/ 1792356 w 2064026"/>
                  <a:gd name="connsiteY126" fmla="*/ 778687 h 1424730"/>
                  <a:gd name="connsiteX127" fmla="*/ 1805609 w 2064026"/>
                  <a:gd name="connsiteY127" fmla="*/ 765434 h 1424730"/>
                  <a:gd name="connsiteX128" fmla="*/ 1808922 w 2064026"/>
                  <a:gd name="connsiteY128" fmla="*/ 755495 h 1424730"/>
                  <a:gd name="connsiteX129" fmla="*/ 1815548 w 2064026"/>
                  <a:gd name="connsiteY129" fmla="*/ 745556 h 1424730"/>
                  <a:gd name="connsiteX130" fmla="*/ 1828800 w 2064026"/>
                  <a:gd name="connsiteY130" fmla="*/ 725678 h 1424730"/>
                  <a:gd name="connsiteX131" fmla="*/ 1842052 w 2064026"/>
                  <a:gd name="connsiteY131" fmla="*/ 699173 h 1424730"/>
                  <a:gd name="connsiteX132" fmla="*/ 1848068 w 2064026"/>
                  <a:gd name="connsiteY132" fmla="*/ 728904 h 1424730"/>
                  <a:gd name="connsiteX133" fmla="*/ 1874136 w 2064026"/>
                  <a:gd name="connsiteY133" fmla="*/ 748956 h 1424730"/>
                  <a:gd name="connsiteX134" fmla="*/ 1878495 w 2064026"/>
                  <a:gd name="connsiteY134" fmla="*/ 768747 h 1424730"/>
                  <a:gd name="connsiteX135" fmla="*/ 1896194 w 2064026"/>
                  <a:gd name="connsiteY135" fmla="*/ 779035 h 1424730"/>
                  <a:gd name="connsiteX136" fmla="*/ 1888173 w 2064026"/>
                  <a:gd name="connsiteY136" fmla="*/ 791067 h 1424730"/>
                  <a:gd name="connsiteX137" fmla="*/ 1894189 w 2064026"/>
                  <a:gd name="connsiteY137" fmla="*/ 817135 h 1424730"/>
                  <a:gd name="connsiteX138" fmla="*/ 1918252 w 2064026"/>
                  <a:gd name="connsiteY138" fmla="*/ 823151 h 1424730"/>
                  <a:gd name="connsiteX139" fmla="*/ 1921565 w 2064026"/>
                  <a:gd name="connsiteY139" fmla="*/ 838321 h 1424730"/>
                  <a:gd name="connsiteX140" fmla="*/ 1921565 w 2064026"/>
                  <a:gd name="connsiteY140" fmla="*/ 871452 h 1424730"/>
                  <a:gd name="connsiteX141" fmla="*/ 1938130 w 2064026"/>
                  <a:gd name="connsiteY141" fmla="*/ 904582 h 1424730"/>
                  <a:gd name="connsiteX142" fmla="*/ 1951382 w 2064026"/>
                  <a:gd name="connsiteY142" fmla="*/ 921147 h 1424730"/>
                  <a:gd name="connsiteX143" fmla="*/ 1938130 w 2064026"/>
                  <a:gd name="connsiteY143" fmla="*/ 954278 h 1424730"/>
                  <a:gd name="connsiteX144" fmla="*/ 1905000 w 2064026"/>
                  <a:gd name="connsiteY144" fmla="*/ 984095 h 1424730"/>
                  <a:gd name="connsiteX145" fmla="*/ 1918252 w 2064026"/>
                  <a:gd name="connsiteY145" fmla="*/ 990721 h 1424730"/>
                  <a:gd name="connsiteX146" fmla="*/ 1951382 w 2064026"/>
                  <a:gd name="connsiteY146" fmla="*/ 960904 h 1424730"/>
                  <a:gd name="connsiteX147" fmla="*/ 1977887 w 2064026"/>
                  <a:gd name="connsiteY147" fmla="*/ 934400 h 1424730"/>
                  <a:gd name="connsiteX148" fmla="*/ 2001078 w 2064026"/>
                  <a:gd name="connsiteY148" fmla="*/ 947652 h 1424730"/>
                  <a:gd name="connsiteX149" fmla="*/ 2022526 w 2064026"/>
                  <a:gd name="connsiteY149" fmla="*/ 963519 h 1424730"/>
                  <a:gd name="connsiteX150" fmla="*/ 2017643 w 2064026"/>
                  <a:gd name="connsiteY150" fmla="*/ 990721 h 1424730"/>
                  <a:gd name="connsiteX151" fmla="*/ 2042578 w 2064026"/>
                  <a:gd name="connsiteY151" fmla="*/ 991593 h 1424730"/>
                  <a:gd name="connsiteX152" fmla="*/ 2058185 w 2064026"/>
                  <a:gd name="connsiteY152" fmla="*/ 1007287 h 1424730"/>
                  <a:gd name="connsiteX153" fmla="*/ 2046589 w 2064026"/>
                  <a:gd name="connsiteY153" fmla="*/ 1041725 h 1424730"/>
                  <a:gd name="connsiteX154" fmla="*/ 2064026 w 2064026"/>
                  <a:gd name="connsiteY154" fmla="*/ 1060295 h 1424730"/>
                  <a:gd name="connsiteX155" fmla="*/ 2027582 w 2064026"/>
                  <a:gd name="connsiteY155" fmla="*/ 1083487 h 1424730"/>
                  <a:gd name="connsiteX156" fmla="*/ 1981200 w 2064026"/>
                  <a:gd name="connsiteY156" fmla="*/ 1103365 h 1424730"/>
                  <a:gd name="connsiteX157" fmla="*/ 1952341 w 2064026"/>
                  <a:gd name="connsiteY157" fmla="*/ 1109904 h 1424730"/>
                  <a:gd name="connsiteX158" fmla="*/ 1931504 w 2064026"/>
                  <a:gd name="connsiteY158" fmla="*/ 1129869 h 1424730"/>
                  <a:gd name="connsiteX159" fmla="*/ 1888173 w 2064026"/>
                  <a:gd name="connsiteY159" fmla="*/ 1119930 h 1424730"/>
                  <a:gd name="connsiteX160" fmla="*/ 1832113 w 2064026"/>
                  <a:gd name="connsiteY160" fmla="*/ 1119930 h 1424730"/>
                  <a:gd name="connsiteX161" fmla="*/ 1795669 w 2064026"/>
                  <a:gd name="connsiteY161" fmla="*/ 1123243 h 1424730"/>
                  <a:gd name="connsiteX162" fmla="*/ 1777884 w 2064026"/>
                  <a:gd name="connsiteY162" fmla="*/ 1143993 h 1424730"/>
                  <a:gd name="connsiteX163" fmla="*/ 1751815 w 2064026"/>
                  <a:gd name="connsiteY163" fmla="*/ 1150009 h 1424730"/>
                  <a:gd name="connsiteX164" fmla="*/ 1716946 w 2064026"/>
                  <a:gd name="connsiteY164" fmla="*/ 1182878 h 1424730"/>
                  <a:gd name="connsiteX165" fmla="*/ 1645005 w 2064026"/>
                  <a:gd name="connsiteY165" fmla="*/ 1261129 h 1424730"/>
                  <a:gd name="connsiteX166" fmla="*/ 1596569 w 2064026"/>
                  <a:gd name="connsiteY166" fmla="*/ 1317493 h 1424730"/>
                  <a:gd name="connsiteX167" fmla="*/ 1593662 w 2064026"/>
                  <a:gd name="connsiteY167" fmla="*/ 1317638 h 1424730"/>
                  <a:gd name="connsiteX168" fmla="*/ 1593697 w 2064026"/>
                  <a:gd name="connsiteY168" fmla="*/ 1319298 h 1424730"/>
                  <a:gd name="connsiteX169" fmla="*/ 1547191 w 2064026"/>
                  <a:gd name="connsiteY169" fmla="*/ 1348530 h 1424730"/>
                  <a:gd name="connsiteX170" fmla="*/ 1497495 w 2064026"/>
                  <a:gd name="connsiteY170" fmla="*/ 1361782 h 1424730"/>
                  <a:gd name="connsiteX171" fmla="*/ 1490869 w 2064026"/>
                  <a:gd name="connsiteY171" fmla="*/ 1384973 h 1424730"/>
                  <a:gd name="connsiteX172" fmla="*/ 1464365 w 2064026"/>
                  <a:gd name="connsiteY172" fmla="*/ 1398226 h 1424730"/>
                  <a:gd name="connsiteX173" fmla="*/ 1408043 w 2064026"/>
                  <a:gd name="connsiteY173" fmla="*/ 1424730 h 1424730"/>
                  <a:gd name="connsiteX174" fmla="*/ 1404730 w 2064026"/>
                  <a:gd name="connsiteY174" fmla="*/ 1404852 h 1424730"/>
                  <a:gd name="connsiteX175" fmla="*/ 1408481 w 2064026"/>
                  <a:gd name="connsiteY175" fmla="*/ 1404687 h 1424730"/>
                  <a:gd name="connsiteX176" fmla="*/ 1414669 w 2064026"/>
                  <a:gd name="connsiteY176" fmla="*/ 1398226 h 1424730"/>
                  <a:gd name="connsiteX177" fmla="*/ 1417982 w 2064026"/>
                  <a:gd name="connsiteY177" fmla="*/ 1381660 h 1424730"/>
                  <a:gd name="connsiteX178" fmla="*/ 1414669 w 2064026"/>
                  <a:gd name="connsiteY178" fmla="*/ 1371721 h 1424730"/>
                  <a:gd name="connsiteX179" fmla="*/ 1411356 w 2064026"/>
                  <a:gd name="connsiteY179" fmla="*/ 1341904 h 1424730"/>
                  <a:gd name="connsiteX180" fmla="*/ 1437861 w 2064026"/>
                  <a:gd name="connsiteY180" fmla="*/ 1318713 h 1424730"/>
                  <a:gd name="connsiteX181" fmla="*/ 1441174 w 2064026"/>
                  <a:gd name="connsiteY181" fmla="*/ 1295521 h 1424730"/>
                  <a:gd name="connsiteX182" fmla="*/ 1414669 w 2064026"/>
                  <a:gd name="connsiteY182" fmla="*/ 1265704 h 1424730"/>
                  <a:gd name="connsiteX183" fmla="*/ 1378226 w 2064026"/>
                  <a:gd name="connsiteY183" fmla="*/ 1262391 h 1424730"/>
                  <a:gd name="connsiteX184" fmla="*/ 1374293 w 2064026"/>
                  <a:gd name="connsiteY184" fmla="*/ 1258586 h 1424730"/>
                  <a:gd name="connsiteX185" fmla="*/ 1368287 w 2064026"/>
                  <a:gd name="connsiteY185" fmla="*/ 1252452 h 1424730"/>
                  <a:gd name="connsiteX186" fmla="*/ 1358941 w 2064026"/>
                  <a:gd name="connsiteY186" fmla="*/ 1248330 h 1424730"/>
                  <a:gd name="connsiteX187" fmla="*/ 1357896 w 2064026"/>
                  <a:gd name="connsiteY187" fmla="*/ 1248612 h 1424730"/>
                  <a:gd name="connsiteX188" fmla="*/ 1355035 w 2064026"/>
                  <a:gd name="connsiteY188" fmla="*/ 1239200 h 1424730"/>
                  <a:gd name="connsiteX189" fmla="*/ 1345095 w 2064026"/>
                  <a:gd name="connsiteY189" fmla="*/ 1235887 h 1424730"/>
                  <a:gd name="connsiteX190" fmla="*/ 1331843 w 2064026"/>
                  <a:gd name="connsiteY190" fmla="*/ 1219321 h 1424730"/>
                  <a:gd name="connsiteX191" fmla="*/ 1311965 w 2064026"/>
                  <a:gd name="connsiteY191" fmla="*/ 1189504 h 1424730"/>
                  <a:gd name="connsiteX192" fmla="*/ 1292087 w 2064026"/>
                  <a:gd name="connsiteY192" fmla="*/ 1172939 h 1424730"/>
                  <a:gd name="connsiteX193" fmla="*/ 1282148 w 2064026"/>
                  <a:gd name="connsiteY193" fmla="*/ 1169626 h 1424730"/>
                  <a:gd name="connsiteX194" fmla="*/ 1262269 w 2064026"/>
                  <a:gd name="connsiteY194" fmla="*/ 1166313 h 1424730"/>
                  <a:gd name="connsiteX195" fmla="*/ 1252330 w 2064026"/>
                  <a:gd name="connsiteY195" fmla="*/ 1169626 h 1424730"/>
                  <a:gd name="connsiteX196" fmla="*/ 1232452 w 2064026"/>
                  <a:gd name="connsiteY196" fmla="*/ 1176252 h 1424730"/>
                  <a:gd name="connsiteX197" fmla="*/ 1202635 w 2064026"/>
                  <a:gd name="connsiteY197" fmla="*/ 1182878 h 1424730"/>
                  <a:gd name="connsiteX198" fmla="*/ 1196009 w 2064026"/>
                  <a:gd name="connsiteY198" fmla="*/ 1182878 h 1424730"/>
                  <a:gd name="connsiteX199" fmla="*/ 1187992 w 2064026"/>
                  <a:gd name="connsiteY199" fmla="*/ 1182842 h 1424730"/>
                  <a:gd name="connsiteX200" fmla="*/ 1187949 w 2064026"/>
                  <a:gd name="connsiteY200" fmla="*/ 1181714 h 1424730"/>
                  <a:gd name="connsiteX201" fmla="*/ 1117927 w 2064026"/>
                  <a:gd name="connsiteY201" fmla="*/ 1175535 h 1424730"/>
                  <a:gd name="connsiteX202" fmla="*/ 1099392 w 2064026"/>
                  <a:gd name="connsiteY202" fmla="*/ 1148763 h 1424730"/>
                  <a:gd name="connsiteX203" fmla="*/ 1095273 w 2064026"/>
                  <a:gd name="connsiteY203" fmla="*/ 1171416 h 1424730"/>
                  <a:gd name="connsiteX204" fmla="*/ 438306 w 2064026"/>
                  <a:gd name="connsiteY204" fmla="*/ 1169357 h 1424730"/>
                  <a:gd name="connsiteX205" fmla="*/ 441532 w 2064026"/>
                  <a:gd name="connsiteY205" fmla="*/ 1177757 h 1424730"/>
                  <a:gd name="connsiteX206" fmla="*/ 434009 w 2064026"/>
                  <a:gd name="connsiteY206" fmla="*/ 1176252 h 1424730"/>
                  <a:gd name="connsiteX207" fmla="*/ 427382 w 2064026"/>
                  <a:gd name="connsiteY207" fmla="*/ 1169626 h 1424730"/>
                  <a:gd name="connsiteX208" fmla="*/ 417443 w 2064026"/>
                  <a:gd name="connsiteY208" fmla="*/ 1166313 h 1424730"/>
                  <a:gd name="connsiteX209" fmla="*/ 414130 w 2064026"/>
                  <a:gd name="connsiteY209" fmla="*/ 1156373 h 1424730"/>
                  <a:gd name="connsiteX210" fmla="*/ 400405 w 2064026"/>
                  <a:gd name="connsiteY210" fmla="*/ 1150780 h 1424730"/>
                  <a:gd name="connsiteX211" fmla="*/ 394252 w 2064026"/>
                  <a:gd name="connsiteY211" fmla="*/ 1143121 h 1424730"/>
                  <a:gd name="connsiteX212" fmla="*/ 385175 w 2064026"/>
                  <a:gd name="connsiteY212" fmla="*/ 1136396 h 1424730"/>
                  <a:gd name="connsiteX213" fmla="*/ 383685 w 2064026"/>
                  <a:gd name="connsiteY213" fmla="*/ 1135200 h 1424730"/>
                  <a:gd name="connsiteX214" fmla="*/ 381000 w 2064026"/>
                  <a:gd name="connsiteY214" fmla="*/ 1126556 h 1424730"/>
                  <a:gd name="connsiteX215" fmla="*/ 361122 w 2064026"/>
                  <a:gd name="connsiteY215" fmla="*/ 1119930 h 1424730"/>
                  <a:gd name="connsiteX216" fmla="*/ 351182 w 2064026"/>
                  <a:gd name="connsiteY216" fmla="*/ 1103365 h 1424730"/>
                  <a:gd name="connsiteX217" fmla="*/ 327991 w 2064026"/>
                  <a:gd name="connsiteY217" fmla="*/ 1100052 h 1424730"/>
                  <a:gd name="connsiteX218" fmla="*/ 311426 w 2064026"/>
                  <a:gd name="connsiteY218" fmla="*/ 1083487 h 1424730"/>
                  <a:gd name="connsiteX219" fmla="*/ 308113 w 2064026"/>
                  <a:gd name="connsiteY219" fmla="*/ 1073547 h 1424730"/>
                  <a:gd name="connsiteX220" fmla="*/ 298174 w 2064026"/>
                  <a:gd name="connsiteY220" fmla="*/ 1047043 h 1424730"/>
                  <a:gd name="connsiteX221" fmla="*/ 284922 w 2064026"/>
                  <a:gd name="connsiteY221" fmla="*/ 1030478 h 1424730"/>
                  <a:gd name="connsiteX222" fmla="*/ 284922 w 2064026"/>
                  <a:gd name="connsiteY222" fmla="*/ 1010600 h 1424730"/>
                  <a:gd name="connsiteX223" fmla="*/ 265043 w 2064026"/>
                  <a:gd name="connsiteY223" fmla="*/ 994034 h 1424730"/>
                  <a:gd name="connsiteX224" fmla="*/ 284922 w 2064026"/>
                  <a:gd name="connsiteY224" fmla="*/ 977469 h 1424730"/>
                  <a:gd name="connsiteX225" fmla="*/ 245165 w 2064026"/>
                  <a:gd name="connsiteY225" fmla="*/ 977469 h 1424730"/>
                  <a:gd name="connsiteX226" fmla="*/ 255104 w 2064026"/>
                  <a:gd name="connsiteY226" fmla="*/ 937713 h 1424730"/>
                  <a:gd name="connsiteX227" fmla="*/ 254462 w 2064026"/>
                  <a:gd name="connsiteY227" fmla="*/ 936521 h 1424730"/>
                  <a:gd name="connsiteX228" fmla="*/ 260652 w 2064026"/>
                  <a:gd name="connsiteY228" fmla="*/ 942023 h 1424730"/>
                  <a:gd name="connsiteX229" fmla="*/ 272212 w 2064026"/>
                  <a:gd name="connsiteY229" fmla="*/ 936176 h 1424730"/>
                  <a:gd name="connsiteX230" fmla="*/ 261117 w 2064026"/>
                  <a:gd name="connsiteY230" fmla="*/ 900767 h 1424730"/>
                  <a:gd name="connsiteX231" fmla="*/ 241386 w 2064026"/>
                  <a:gd name="connsiteY231" fmla="*/ 883893 h 1424730"/>
                  <a:gd name="connsiteX232" fmla="*/ 246236 w 2064026"/>
                  <a:gd name="connsiteY232" fmla="*/ 869942 h 1424730"/>
                  <a:gd name="connsiteX233" fmla="*/ 233879 w 2064026"/>
                  <a:gd name="connsiteY233" fmla="*/ 865823 h 1424730"/>
                  <a:gd name="connsiteX234" fmla="*/ 227701 w 2064026"/>
                  <a:gd name="connsiteY234" fmla="*/ 863763 h 1424730"/>
                  <a:gd name="connsiteX235" fmla="*/ 221522 w 2064026"/>
                  <a:gd name="connsiteY235" fmla="*/ 859644 h 1424730"/>
                  <a:gd name="connsiteX236" fmla="*/ 219463 w 2064026"/>
                  <a:gd name="connsiteY236" fmla="*/ 853466 h 1424730"/>
                  <a:gd name="connsiteX237" fmla="*/ 211225 w 2064026"/>
                  <a:gd name="connsiteY237" fmla="*/ 841109 h 1424730"/>
                  <a:gd name="connsiteX238" fmla="*/ 209360 w 2064026"/>
                  <a:gd name="connsiteY238" fmla="*/ 835558 h 1424730"/>
                  <a:gd name="connsiteX239" fmla="*/ 208755 w 2064026"/>
                  <a:gd name="connsiteY239" fmla="*/ 832227 h 1424730"/>
                  <a:gd name="connsiteX240" fmla="*/ 207106 w 2064026"/>
                  <a:gd name="connsiteY240" fmla="*/ 820515 h 1424730"/>
                  <a:gd name="connsiteX241" fmla="*/ 200928 w 2064026"/>
                  <a:gd name="connsiteY241" fmla="*/ 797861 h 1424730"/>
                  <a:gd name="connsiteX242" fmla="*/ 194749 w 2064026"/>
                  <a:gd name="connsiteY242" fmla="*/ 785504 h 1424730"/>
                  <a:gd name="connsiteX243" fmla="*/ 193488 w 2064026"/>
                  <a:gd name="connsiteY243" fmla="*/ 801050 h 1424730"/>
                  <a:gd name="connsiteX244" fmla="*/ 182393 w 2064026"/>
                  <a:gd name="connsiteY244" fmla="*/ 804704 h 1424730"/>
                  <a:gd name="connsiteX245" fmla="*/ 170036 w 2064026"/>
                  <a:gd name="connsiteY245" fmla="*/ 778462 h 1424730"/>
                  <a:gd name="connsiteX246" fmla="*/ 163031 w 2064026"/>
                  <a:gd name="connsiteY246" fmla="*/ 766341 h 1424730"/>
                  <a:gd name="connsiteX247" fmla="*/ 163636 w 2064026"/>
                  <a:gd name="connsiteY247" fmla="*/ 778005 h 1424730"/>
                  <a:gd name="connsiteX248" fmla="*/ 157679 w 2064026"/>
                  <a:gd name="connsiteY248" fmla="*/ 777199 h 1424730"/>
                  <a:gd name="connsiteX249" fmla="*/ 143263 w 2064026"/>
                  <a:gd name="connsiteY249" fmla="*/ 754612 h 1424730"/>
                  <a:gd name="connsiteX250" fmla="*/ 148112 w 2064026"/>
                  <a:gd name="connsiteY250" fmla="*/ 731626 h 1424730"/>
                  <a:gd name="connsiteX251" fmla="*/ 109514 w 2064026"/>
                  <a:gd name="connsiteY251" fmla="*/ 723854 h 1424730"/>
                  <a:gd name="connsiteX252" fmla="*/ 87326 w 2064026"/>
                  <a:gd name="connsiteY252" fmla="*/ 744780 h 1424730"/>
                  <a:gd name="connsiteX253" fmla="*/ 95895 w 2064026"/>
                  <a:gd name="connsiteY253" fmla="*/ 756671 h 1424730"/>
                  <a:gd name="connsiteX254" fmla="*/ 77360 w 2064026"/>
                  <a:gd name="connsiteY254" fmla="*/ 746374 h 1424730"/>
                  <a:gd name="connsiteX255" fmla="*/ 58825 w 2064026"/>
                  <a:gd name="connsiteY255" fmla="*/ 729898 h 1424730"/>
                  <a:gd name="connsiteX256" fmla="*/ 54706 w 2064026"/>
                  <a:gd name="connsiteY256" fmla="*/ 723720 h 1424730"/>
                  <a:gd name="connsiteX257" fmla="*/ 42349 w 2064026"/>
                  <a:gd name="connsiteY257" fmla="*/ 717542 h 1424730"/>
                  <a:gd name="connsiteX258" fmla="*/ 23814 w 2064026"/>
                  <a:gd name="connsiteY258" fmla="*/ 705185 h 1424730"/>
                  <a:gd name="connsiteX259" fmla="*/ 11457 w 2064026"/>
                  <a:gd name="connsiteY259" fmla="*/ 699007 h 1424730"/>
                  <a:gd name="connsiteX260" fmla="*/ 5279 w 2064026"/>
                  <a:gd name="connsiteY260" fmla="*/ 699007 h 1424730"/>
                  <a:gd name="connsiteX261" fmla="*/ 1160 w 2064026"/>
                  <a:gd name="connsiteY261" fmla="*/ 693515 h 1424730"/>
                  <a:gd name="connsiteX262" fmla="*/ 1160 w 2064026"/>
                  <a:gd name="connsiteY262" fmla="*/ 163547 h 1424730"/>
                  <a:gd name="connsiteX263" fmla="*/ 0 w 2064026"/>
                  <a:gd name="connsiteY263" fmla="*/ 163020 h 1424730"/>
                  <a:gd name="connsiteX264" fmla="*/ 0 w 2064026"/>
                  <a:gd name="connsiteY264" fmla="*/ 162460 h 1424730"/>
                  <a:gd name="connsiteX265" fmla="*/ 92765 w 2064026"/>
                  <a:gd name="connsiteY265" fmla="*/ 218782 h 1424730"/>
                  <a:gd name="connsiteX266" fmla="*/ 125895 w 2064026"/>
                  <a:gd name="connsiteY266" fmla="*/ 215469 h 1424730"/>
                  <a:gd name="connsiteX267" fmla="*/ 83195 w 2064026"/>
                  <a:gd name="connsiteY267" fmla="*/ 149208 h 1424730"/>
                  <a:gd name="connsiteX268" fmla="*/ 131049 w 2064026"/>
                  <a:gd name="connsiteY268" fmla="*/ 151233 h 1424730"/>
                  <a:gd name="connsiteX269" fmla="*/ 228600 w 2064026"/>
                  <a:gd name="connsiteY269" fmla="*/ 75033 h 1424730"/>
                  <a:gd name="connsiteX270" fmla="*/ 274429 w 2064026"/>
                  <a:gd name="connsiteY270" fmla="*/ 79450 h 1424730"/>
                  <a:gd name="connsiteX271" fmla="*/ 147798 w 2064026"/>
                  <a:gd name="connsiteY271" fmla="*/ 163932 h 1424730"/>
                  <a:gd name="connsiteX272" fmla="*/ 195469 w 2064026"/>
                  <a:gd name="connsiteY272" fmla="*/ 179026 h 1424730"/>
                  <a:gd name="connsiteX273" fmla="*/ 218661 w 2064026"/>
                  <a:gd name="connsiteY273" fmla="*/ 142582 h 1424730"/>
                  <a:gd name="connsiteX274" fmla="*/ 255104 w 2064026"/>
                  <a:gd name="connsiteY274" fmla="*/ 142582 h 1424730"/>
                  <a:gd name="connsiteX275" fmla="*/ 261730 w 2064026"/>
                  <a:gd name="connsiteY275" fmla="*/ 155834 h 1424730"/>
                  <a:gd name="connsiteX276" fmla="*/ 301487 w 2064026"/>
                  <a:gd name="connsiteY276" fmla="*/ 139269 h 1424730"/>
                  <a:gd name="connsiteX277" fmla="*/ 311426 w 2064026"/>
                  <a:gd name="connsiteY277" fmla="*/ 99513 h 1424730"/>
                  <a:gd name="connsiteX278" fmla="*/ 327991 w 2064026"/>
                  <a:gd name="connsiteY278" fmla="*/ 132643 h 1424730"/>
                  <a:gd name="connsiteX279" fmla="*/ 341243 w 2064026"/>
                  <a:gd name="connsiteY279" fmla="*/ 159147 h 1424730"/>
                  <a:gd name="connsiteX280" fmla="*/ 371061 w 2064026"/>
                  <a:gd name="connsiteY280" fmla="*/ 165773 h 1424730"/>
                  <a:gd name="connsiteX281" fmla="*/ 397565 w 2064026"/>
                  <a:gd name="connsiteY281" fmla="*/ 139269 h 1424730"/>
                  <a:gd name="connsiteX282" fmla="*/ 417443 w 2064026"/>
                  <a:gd name="connsiteY282" fmla="*/ 182339 h 1424730"/>
                  <a:gd name="connsiteX283" fmla="*/ 443948 w 2064026"/>
                  <a:gd name="connsiteY283" fmla="*/ 152521 h 1424730"/>
                  <a:gd name="connsiteX284" fmla="*/ 473765 w 2064026"/>
                  <a:gd name="connsiteY284" fmla="*/ 155834 h 1424730"/>
                  <a:gd name="connsiteX285" fmla="*/ 506895 w 2064026"/>
                  <a:gd name="connsiteY285" fmla="*/ 179026 h 1424730"/>
                  <a:gd name="connsiteX286" fmla="*/ 576469 w 2064026"/>
                  <a:gd name="connsiteY286" fmla="*/ 225408 h 1424730"/>
                  <a:gd name="connsiteX287" fmla="*/ 616226 w 2064026"/>
                  <a:gd name="connsiteY287" fmla="*/ 218782 h 1424730"/>
                  <a:gd name="connsiteX288" fmla="*/ 641902 w 2064026"/>
                  <a:gd name="connsiteY288" fmla="*/ 248600 h 1424730"/>
                  <a:gd name="connsiteX289" fmla="*/ 609600 w 2064026"/>
                  <a:gd name="connsiteY289" fmla="*/ 271791 h 1424730"/>
                  <a:gd name="connsiteX290" fmla="*/ 659295 w 2064026"/>
                  <a:gd name="connsiteY290" fmla="*/ 285043 h 1424730"/>
                  <a:gd name="connsiteX291" fmla="*/ 742122 w 2064026"/>
                  <a:gd name="connsiteY291" fmla="*/ 281730 h 1424730"/>
                  <a:gd name="connsiteX292" fmla="*/ 785191 w 2064026"/>
                  <a:gd name="connsiteY292" fmla="*/ 354617 h 1424730"/>
                  <a:gd name="connsiteX293" fmla="*/ 788504 w 2064026"/>
                  <a:gd name="connsiteY293" fmla="*/ 278417 h 1424730"/>
                  <a:gd name="connsiteX294" fmla="*/ 834887 w 2064026"/>
                  <a:gd name="connsiteY294" fmla="*/ 275104 h 1424730"/>
                  <a:gd name="connsiteX295" fmla="*/ 834887 w 2064026"/>
                  <a:gd name="connsiteY295" fmla="*/ 258539 h 1424730"/>
                  <a:gd name="connsiteX296" fmla="*/ 781878 w 2064026"/>
                  <a:gd name="connsiteY296" fmla="*/ 258539 h 1424730"/>
                  <a:gd name="connsiteX297" fmla="*/ 765313 w 2064026"/>
                  <a:gd name="connsiteY297" fmla="*/ 238660 h 1424730"/>
                  <a:gd name="connsiteX298" fmla="*/ 781878 w 2064026"/>
                  <a:gd name="connsiteY298" fmla="*/ 222095 h 1424730"/>
                  <a:gd name="connsiteX299" fmla="*/ 811695 w 2064026"/>
                  <a:gd name="connsiteY299" fmla="*/ 218782 h 1424730"/>
                  <a:gd name="connsiteX300" fmla="*/ 844826 w 2064026"/>
                  <a:gd name="connsiteY300" fmla="*/ 218782 h 1424730"/>
                  <a:gd name="connsiteX301" fmla="*/ 849746 w 2064026"/>
                  <a:gd name="connsiteY301" fmla="*/ 220037 h 1424730"/>
                  <a:gd name="connsiteX302" fmla="*/ 851452 w 2064026"/>
                  <a:gd name="connsiteY302" fmla="*/ 232034 h 1424730"/>
                  <a:gd name="connsiteX303" fmla="*/ 858630 w 2064026"/>
                  <a:gd name="connsiteY303" fmla="*/ 242900 h 1424730"/>
                  <a:gd name="connsiteX304" fmla="*/ 857535 w 2064026"/>
                  <a:gd name="connsiteY304" fmla="*/ 240355 h 1424730"/>
                  <a:gd name="connsiteX305" fmla="*/ 864704 w 2064026"/>
                  <a:gd name="connsiteY305" fmla="*/ 248600 h 1424730"/>
                  <a:gd name="connsiteX306" fmla="*/ 877956 w 2064026"/>
                  <a:gd name="connsiteY306" fmla="*/ 271791 h 1424730"/>
                  <a:gd name="connsiteX307" fmla="*/ 937591 w 2064026"/>
                  <a:gd name="connsiteY307" fmla="*/ 275104 h 1424730"/>
                  <a:gd name="connsiteX308" fmla="*/ 940904 w 2064026"/>
                  <a:gd name="connsiteY308" fmla="*/ 285043 h 1424730"/>
                  <a:gd name="connsiteX309" fmla="*/ 964095 w 2064026"/>
                  <a:gd name="connsiteY309" fmla="*/ 291669 h 1424730"/>
                  <a:gd name="connsiteX310" fmla="*/ 977348 w 2064026"/>
                  <a:gd name="connsiteY310" fmla="*/ 288356 h 1424730"/>
                  <a:gd name="connsiteX311" fmla="*/ 987287 w 2064026"/>
                  <a:gd name="connsiteY311" fmla="*/ 285043 h 1424730"/>
                  <a:gd name="connsiteX312" fmla="*/ 1017104 w 2064026"/>
                  <a:gd name="connsiteY312" fmla="*/ 281730 h 1424730"/>
                  <a:gd name="connsiteX313" fmla="*/ 1030356 w 2064026"/>
                  <a:gd name="connsiteY313" fmla="*/ 248600 h 1424730"/>
                  <a:gd name="connsiteX314" fmla="*/ 1050235 w 2064026"/>
                  <a:gd name="connsiteY314" fmla="*/ 248600 h 1424730"/>
                  <a:gd name="connsiteX315" fmla="*/ 1076739 w 2064026"/>
                  <a:gd name="connsiteY315" fmla="*/ 265165 h 1424730"/>
                  <a:gd name="connsiteX316" fmla="*/ 1089991 w 2064026"/>
                  <a:gd name="connsiteY316" fmla="*/ 338052 h 1424730"/>
                  <a:gd name="connsiteX317" fmla="*/ 1096617 w 2064026"/>
                  <a:gd name="connsiteY317" fmla="*/ 271791 h 1424730"/>
                  <a:gd name="connsiteX318" fmla="*/ 1123122 w 2064026"/>
                  <a:gd name="connsiteY318" fmla="*/ 271791 h 1424730"/>
                  <a:gd name="connsiteX319" fmla="*/ 1116495 w 2064026"/>
                  <a:gd name="connsiteY319" fmla="*/ 185652 h 1424730"/>
                  <a:gd name="connsiteX320" fmla="*/ 1131036 w 2064026"/>
                  <a:gd name="connsiteY320" fmla="*/ 171480 h 1424730"/>
                  <a:gd name="connsiteX321" fmla="*/ 1106556 w 2064026"/>
                  <a:gd name="connsiteY321" fmla="*/ 165773 h 1424730"/>
                  <a:gd name="connsiteX322" fmla="*/ 1099930 w 2064026"/>
                  <a:gd name="connsiteY322" fmla="*/ 155834 h 1424730"/>
                  <a:gd name="connsiteX323" fmla="*/ 1086678 w 2064026"/>
                  <a:gd name="connsiteY323" fmla="*/ 135956 h 1424730"/>
                  <a:gd name="connsiteX324" fmla="*/ 1080052 w 2064026"/>
                  <a:gd name="connsiteY324" fmla="*/ 122704 h 1424730"/>
                  <a:gd name="connsiteX325" fmla="*/ 1073426 w 2064026"/>
                  <a:gd name="connsiteY325" fmla="*/ 99513 h 1424730"/>
                  <a:gd name="connsiteX326" fmla="*/ 1083365 w 2064026"/>
                  <a:gd name="connsiteY326" fmla="*/ 66382 h 1424730"/>
                  <a:gd name="connsiteX327" fmla="*/ 1096617 w 2064026"/>
                  <a:gd name="connsiteY327" fmla="*/ 46504 h 1424730"/>
                  <a:gd name="connsiteX328" fmla="*/ 1099930 w 2064026"/>
                  <a:gd name="connsiteY328" fmla="*/ 10060 h 1424730"/>
                  <a:gd name="connsiteX329" fmla="*/ 1126435 w 2064026"/>
                  <a:gd name="connsiteY329" fmla="*/ 6747 h 1424730"/>
                  <a:gd name="connsiteX330" fmla="*/ 1146313 w 2064026"/>
                  <a:gd name="connsiteY33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318591 w 2064026"/>
                  <a:gd name="connsiteY83" fmla="*/ 914521 h 1424730"/>
                  <a:gd name="connsiteX84" fmla="*/ 1345095 w 2064026"/>
                  <a:gd name="connsiteY84" fmla="*/ 917834 h 1424730"/>
                  <a:gd name="connsiteX85" fmla="*/ 1381539 w 2064026"/>
                  <a:gd name="connsiteY85" fmla="*/ 914521 h 1424730"/>
                  <a:gd name="connsiteX86" fmla="*/ 1414669 w 2064026"/>
                  <a:gd name="connsiteY86" fmla="*/ 934400 h 1424730"/>
                  <a:gd name="connsiteX87" fmla="*/ 1414669 w 2064026"/>
                  <a:gd name="connsiteY87" fmla="*/ 970843 h 1424730"/>
                  <a:gd name="connsiteX88" fmla="*/ 1427922 w 2064026"/>
                  <a:gd name="connsiteY88" fmla="*/ 1027165 h 1424730"/>
                  <a:gd name="connsiteX89" fmla="*/ 1447800 w 2064026"/>
                  <a:gd name="connsiteY89" fmla="*/ 1060295 h 1424730"/>
                  <a:gd name="connsiteX90" fmla="*/ 1477617 w 2064026"/>
                  <a:gd name="connsiteY90" fmla="*/ 1080173 h 1424730"/>
                  <a:gd name="connsiteX91" fmla="*/ 1504122 w 2064026"/>
                  <a:gd name="connsiteY91" fmla="*/ 1053669 h 1424730"/>
                  <a:gd name="connsiteX92" fmla="*/ 1500809 w 2064026"/>
                  <a:gd name="connsiteY92" fmla="*/ 1007287 h 1424730"/>
                  <a:gd name="connsiteX93" fmla="*/ 1480930 w 2064026"/>
                  <a:gd name="connsiteY93" fmla="*/ 954278 h 1424730"/>
                  <a:gd name="connsiteX94" fmla="*/ 1533939 w 2064026"/>
                  <a:gd name="connsiteY94" fmla="*/ 921147 h 1424730"/>
                  <a:gd name="connsiteX95" fmla="*/ 1557130 w 2064026"/>
                  <a:gd name="connsiteY95" fmla="*/ 864826 h 1424730"/>
                  <a:gd name="connsiteX96" fmla="*/ 1557117 w 2064026"/>
                  <a:gd name="connsiteY96" fmla="*/ 857327 h 1424730"/>
                  <a:gd name="connsiteX97" fmla="*/ 1553817 w 2064026"/>
                  <a:gd name="connsiteY97" fmla="*/ 831695 h 1424730"/>
                  <a:gd name="connsiteX98" fmla="*/ 1550504 w 2064026"/>
                  <a:gd name="connsiteY98" fmla="*/ 795252 h 1424730"/>
                  <a:gd name="connsiteX99" fmla="*/ 1538660 w 2064026"/>
                  <a:gd name="connsiteY99" fmla="*/ 786224 h 1424730"/>
                  <a:gd name="connsiteX100" fmla="*/ 1517788 w 2064026"/>
                  <a:gd name="connsiteY100" fmla="*/ 775373 h 1424730"/>
                  <a:gd name="connsiteX101" fmla="*/ 1532117 w 2064026"/>
                  <a:gd name="connsiteY101" fmla="*/ 759305 h 1424730"/>
                  <a:gd name="connsiteX102" fmla="*/ 1534933 w 2064026"/>
                  <a:gd name="connsiteY102" fmla="*/ 749366 h 1424730"/>
                  <a:gd name="connsiteX103" fmla="*/ 1527313 w 2064026"/>
                  <a:gd name="connsiteY103" fmla="*/ 689234 h 1424730"/>
                  <a:gd name="connsiteX104" fmla="*/ 1524000 w 2064026"/>
                  <a:gd name="connsiteY104" fmla="*/ 666043 h 1424730"/>
                  <a:gd name="connsiteX105" fmla="*/ 1514061 w 2064026"/>
                  <a:gd name="connsiteY105" fmla="*/ 613034 h 1424730"/>
                  <a:gd name="connsiteX106" fmla="*/ 1517374 w 2064026"/>
                  <a:gd name="connsiteY106" fmla="*/ 603095 h 1424730"/>
                  <a:gd name="connsiteX107" fmla="*/ 1527313 w 2064026"/>
                  <a:gd name="connsiteY107" fmla="*/ 606408 h 1424730"/>
                  <a:gd name="connsiteX108" fmla="*/ 1553817 w 2064026"/>
                  <a:gd name="connsiteY108" fmla="*/ 609721 h 1424730"/>
                  <a:gd name="connsiteX109" fmla="*/ 1583635 w 2064026"/>
                  <a:gd name="connsiteY109" fmla="*/ 616347 h 1424730"/>
                  <a:gd name="connsiteX110" fmla="*/ 1633330 w 2064026"/>
                  <a:gd name="connsiteY110" fmla="*/ 603095 h 1424730"/>
                  <a:gd name="connsiteX111" fmla="*/ 1643269 w 2064026"/>
                  <a:gd name="connsiteY111" fmla="*/ 609721 h 1424730"/>
                  <a:gd name="connsiteX112" fmla="*/ 1653209 w 2064026"/>
                  <a:gd name="connsiteY112" fmla="*/ 646165 h 1424730"/>
                  <a:gd name="connsiteX113" fmla="*/ 1663270 w 2064026"/>
                  <a:gd name="connsiteY113" fmla="*/ 652958 h 1424730"/>
                  <a:gd name="connsiteX114" fmla="*/ 1662413 w 2064026"/>
                  <a:gd name="connsiteY114" fmla="*/ 651435 h 1424730"/>
                  <a:gd name="connsiteX115" fmla="*/ 1673087 w 2064026"/>
                  <a:gd name="connsiteY115" fmla="*/ 656104 h 1424730"/>
                  <a:gd name="connsiteX116" fmla="*/ 1685556 w 2064026"/>
                  <a:gd name="connsiteY116" fmla="*/ 664962 h 1424730"/>
                  <a:gd name="connsiteX117" fmla="*/ 1696278 w 2064026"/>
                  <a:gd name="connsiteY117" fmla="*/ 669356 h 1424730"/>
                  <a:gd name="connsiteX118" fmla="*/ 1715245 w 2064026"/>
                  <a:gd name="connsiteY118" fmla="*/ 691719 h 1424730"/>
                  <a:gd name="connsiteX119" fmla="*/ 1699011 w 2064026"/>
                  <a:gd name="connsiteY119" fmla="*/ 707953 h 1424730"/>
                  <a:gd name="connsiteX120" fmla="*/ 1720877 w 2064026"/>
                  <a:gd name="connsiteY120" fmla="*/ 709775 h 1424730"/>
                  <a:gd name="connsiteX121" fmla="*/ 1732722 w 2064026"/>
                  <a:gd name="connsiteY121" fmla="*/ 750691 h 1424730"/>
                  <a:gd name="connsiteX122" fmla="*/ 1723611 w 2064026"/>
                  <a:gd name="connsiteY122" fmla="*/ 764440 h 1424730"/>
                  <a:gd name="connsiteX123" fmla="*/ 1742578 w 2064026"/>
                  <a:gd name="connsiteY123" fmla="*/ 765352 h 1424730"/>
                  <a:gd name="connsiteX124" fmla="*/ 1761071 w 2064026"/>
                  <a:gd name="connsiteY124" fmla="*/ 785671 h 1424730"/>
                  <a:gd name="connsiteX125" fmla="*/ 1758350 w 2064026"/>
                  <a:gd name="connsiteY125" fmla="*/ 788821 h 1424730"/>
                  <a:gd name="connsiteX126" fmla="*/ 1772478 w 2064026"/>
                  <a:gd name="connsiteY126" fmla="*/ 791939 h 1424730"/>
                  <a:gd name="connsiteX127" fmla="*/ 1792356 w 2064026"/>
                  <a:gd name="connsiteY127" fmla="*/ 778687 h 1424730"/>
                  <a:gd name="connsiteX128" fmla="*/ 1805609 w 2064026"/>
                  <a:gd name="connsiteY128" fmla="*/ 765434 h 1424730"/>
                  <a:gd name="connsiteX129" fmla="*/ 1808922 w 2064026"/>
                  <a:gd name="connsiteY129" fmla="*/ 755495 h 1424730"/>
                  <a:gd name="connsiteX130" fmla="*/ 1815548 w 2064026"/>
                  <a:gd name="connsiteY130" fmla="*/ 745556 h 1424730"/>
                  <a:gd name="connsiteX131" fmla="*/ 1828800 w 2064026"/>
                  <a:gd name="connsiteY131" fmla="*/ 725678 h 1424730"/>
                  <a:gd name="connsiteX132" fmla="*/ 1842052 w 2064026"/>
                  <a:gd name="connsiteY132" fmla="*/ 699173 h 1424730"/>
                  <a:gd name="connsiteX133" fmla="*/ 1848068 w 2064026"/>
                  <a:gd name="connsiteY133" fmla="*/ 728904 h 1424730"/>
                  <a:gd name="connsiteX134" fmla="*/ 1874136 w 2064026"/>
                  <a:gd name="connsiteY134" fmla="*/ 748956 h 1424730"/>
                  <a:gd name="connsiteX135" fmla="*/ 1878495 w 2064026"/>
                  <a:gd name="connsiteY135" fmla="*/ 768747 h 1424730"/>
                  <a:gd name="connsiteX136" fmla="*/ 1896194 w 2064026"/>
                  <a:gd name="connsiteY136" fmla="*/ 779035 h 1424730"/>
                  <a:gd name="connsiteX137" fmla="*/ 1888173 w 2064026"/>
                  <a:gd name="connsiteY137" fmla="*/ 791067 h 1424730"/>
                  <a:gd name="connsiteX138" fmla="*/ 1894189 w 2064026"/>
                  <a:gd name="connsiteY138" fmla="*/ 817135 h 1424730"/>
                  <a:gd name="connsiteX139" fmla="*/ 1918252 w 2064026"/>
                  <a:gd name="connsiteY139" fmla="*/ 823151 h 1424730"/>
                  <a:gd name="connsiteX140" fmla="*/ 1921565 w 2064026"/>
                  <a:gd name="connsiteY140" fmla="*/ 838321 h 1424730"/>
                  <a:gd name="connsiteX141" fmla="*/ 1921565 w 2064026"/>
                  <a:gd name="connsiteY141" fmla="*/ 871452 h 1424730"/>
                  <a:gd name="connsiteX142" fmla="*/ 1938130 w 2064026"/>
                  <a:gd name="connsiteY142" fmla="*/ 904582 h 1424730"/>
                  <a:gd name="connsiteX143" fmla="*/ 1951382 w 2064026"/>
                  <a:gd name="connsiteY143" fmla="*/ 921147 h 1424730"/>
                  <a:gd name="connsiteX144" fmla="*/ 1938130 w 2064026"/>
                  <a:gd name="connsiteY144" fmla="*/ 954278 h 1424730"/>
                  <a:gd name="connsiteX145" fmla="*/ 1905000 w 2064026"/>
                  <a:gd name="connsiteY145" fmla="*/ 984095 h 1424730"/>
                  <a:gd name="connsiteX146" fmla="*/ 1918252 w 2064026"/>
                  <a:gd name="connsiteY146" fmla="*/ 990721 h 1424730"/>
                  <a:gd name="connsiteX147" fmla="*/ 1951382 w 2064026"/>
                  <a:gd name="connsiteY147" fmla="*/ 960904 h 1424730"/>
                  <a:gd name="connsiteX148" fmla="*/ 1977887 w 2064026"/>
                  <a:gd name="connsiteY148" fmla="*/ 934400 h 1424730"/>
                  <a:gd name="connsiteX149" fmla="*/ 2001078 w 2064026"/>
                  <a:gd name="connsiteY149" fmla="*/ 947652 h 1424730"/>
                  <a:gd name="connsiteX150" fmla="*/ 2022526 w 2064026"/>
                  <a:gd name="connsiteY150" fmla="*/ 963519 h 1424730"/>
                  <a:gd name="connsiteX151" fmla="*/ 2017643 w 2064026"/>
                  <a:gd name="connsiteY151" fmla="*/ 990721 h 1424730"/>
                  <a:gd name="connsiteX152" fmla="*/ 2042578 w 2064026"/>
                  <a:gd name="connsiteY152" fmla="*/ 991593 h 1424730"/>
                  <a:gd name="connsiteX153" fmla="*/ 2058185 w 2064026"/>
                  <a:gd name="connsiteY153" fmla="*/ 1007287 h 1424730"/>
                  <a:gd name="connsiteX154" fmla="*/ 2046589 w 2064026"/>
                  <a:gd name="connsiteY154" fmla="*/ 1041725 h 1424730"/>
                  <a:gd name="connsiteX155" fmla="*/ 2064026 w 2064026"/>
                  <a:gd name="connsiteY155" fmla="*/ 1060295 h 1424730"/>
                  <a:gd name="connsiteX156" fmla="*/ 2027582 w 2064026"/>
                  <a:gd name="connsiteY156" fmla="*/ 1083487 h 1424730"/>
                  <a:gd name="connsiteX157" fmla="*/ 1981200 w 2064026"/>
                  <a:gd name="connsiteY157" fmla="*/ 1103365 h 1424730"/>
                  <a:gd name="connsiteX158" fmla="*/ 1952341 w 2064026"/>
                  <a:gd name="connsiteY158" fmla="*/ 1109904 h 1424730"/>
                  <a:gd name="connsiteX159" fmla="*/ 1931504 w 2064026"/>
                  <a:gd name="connsiteY159" fmla="*/ 1129869 h 1424730"/>
                  <a:gd name="connsiteX160" fmla="*/ 1888173 w 2064026"/>
                  <a:gd name="connsiteY160" fmla="*/ 1119930 h 1424730"/>
                  <a:gd name="connsiteX161" fmla="*/ 1832113 w 2064026"/>
                  <a:gd name="connsiteY161" fmla="*/ 1119930 h 1424730"/>
                  <a:gd name="connsiteX162" fmla="*/ 1795669 w 2064026"/>
                  <a:gd name="connsiteY162" fmla="*/ 1123243 h 1424730"/>
                  <a:gd name="connsiteX163" fmla="*/ 1777884 w 2064026"/>
                  <a:gd name="connsiteY163" fmla="*/ 1143993 h 1424730"/>
                  <a:gd name="connsiteX164" fmla="*/ 1751815 w 2064026"/>
                  <a:gd name="connsiteY164" fmla="*/ 1150009 h 1424730"/>
                  <a:gd name="connsiteX165" fmla="*/ 1716946 w 2064026"/>
                  <a:gd name="connsiteY165" fmla="*/ 1182878 h 1424730"/>
                  <a:gd name="connsiteX166" fmla="*/ 1645005 w 2064026"/>
                  <a:gd name="connsiteY166" fmla="*/ 1261129 h 1424730"/>
                  <a:gd name="connsiteX167" fmla="*/ 1596569 w 2064026"/>
                  <a:gd name="connsiteY167" fmla="*/ 1317493 h 1424730"/>
                  <a:gd name="connsiteX168" fmla="*/ 1593662 w 2064026"/>
                  <a:gd name="connsiteY168" fmla="*/ 1317638 h 1424730"/>
                  <a:gd name="connsiteX169" fmla="*/ 1593697 w 2064026"/>
                  <a:gd name="connsiteY169" fmla="*/ 1319298 h 1424730"/>
                  <a:gd name="connsiteX170" fmla="*/ 1547191 w 2064026"/>
                  <a:gd name="connsiteY170" fmla="*/ 1348530 h 1424730"/>
                  <a:gd name="connsiteX171" fmla="*/ 1497495 w 2064026"/>
                  <a:gd name="connsiteY171" fmla="*/ 1361782 h 1424730"/>
                  <a:gd name="connsiteX172" fmla="*/ 1490869 w 2064026"/>
                  <a:gd name="connsiteY172" fmla="*/ 1384973 h 1424730"/>
                  <a:gd name="connsiteX173" fmla="*/ 1464365 w 2064026"/>
                  <a:gd name="connsiteY173" fmla="*/ 1398226 h 1424730"/>
                  <a:gd name="connsiteX174" fmla="*/ 1408043 w 2064026"/>
                  <a:gd name="connsiteY174" fmla="*/ 1424730 h 1424730"/>
                  <a:gd name="connsiteX175" fmla="*/ 1404730 w 2064026"/>
                  <a:gd name="connsiteY175" fmla="*/ 1404852 h 1424730"/>
                  <a:gd name="connsiteX176" fmla="*/ 1408481 w 2064026"/>
                  <a:gd name="connsiteY176" fmla="*/ 1404687 h 1424730"/>
                  <a:gd name="connsiteX177" fmla="*/ 1414669 w 2064026"/>
                  <a:gd name="connsiteY177" fmla="*/ 1398226 h 1424730"/>
                  <a:gd name="connsiteX178" fmla="*/ 1417982 w 2064026"/>
                  <a:gd name="connsiteY178" fmla="*/ 1381660 h 1424730"/>
                  <a:gd name="connsiteX179" fmla="*/ 1414669 w 2064026"/>
                  <a:gd name="connsiteY179" fmla="*/ 1371721 h 1424730"/>
                  <a:gd name="connsiteX180" fmla="*/ 1411356 w 2064026"/>
                  <a:gd name="connsiteY180" fmla="*/ 1341904 h 1424730"/>
                  <a:gd name="connsiteX181" fmla="*/ 1437861 w 2064026"/>
                  <a:gd name="connsiteY181" fmla="*/ 1318713 h 1424730"/>
                  <a:gd name="connsiteX182" fmla="*/ 1441174 w 2064026"/>
                  <a:gd name="connsiteY182" fmla="*/ 1295521 h 1424730"/>
                  <a:gd name="connsiteX183" fmla="*/ 1414669 w 2064026"/>
                  <a:gd name="connsiteY183" fmla="*/ 1265704 h 1424730"/>
                  <a:gd name="connsiteX184" fmla="*/ 1378226 w 2064026"/>
                  <a:gd name="connsiteY184" fmla="*/ 1262391 h 1424730"/>
                  <a:gd name="connsiteX185" fmla="*/ 1374293 w 2064026"/>
                  <a:gd name="connsiteY185" fmla="*/ 1258586 h 1424730"/>
                  <a:gd name="connsiteX186" fmla="*/ 1368287 w 2064026"/>
                  <a:gd name="connsiteY186" fmla="*/ 1252452 h 1424730"/>
                  <a:gd name="connsiteX187" fmla="*/ 1358941 w 2064026"/>
                  <a:gd name="connsiteY187" fmla="*/ 1248330 h 1424730"/>
                  <a:gd name="connsiteX188" fmla="*/ 1357896 w 2064026"/>
                  <a:gd name="connsiteY188" fmla="*/ 1248612 h 1424730"/>
                  <a:gd name="connsiteX189" fmla="*/ 1355035 w 2064026"/>
                  <a:gd name="connsiteY189" fmla="*/ 1239200 h 1424730"/>
                  <a:gd name="connsiteX190" fmla="*/ 1345095 w 2064026"/>
                  <a:gd name="connsiteY190" fmla="*/ 1235887 h 1424730"/>
                  <a:gd name="connsiteX191" fmla="*/ 1331843 w 2064026"/>
                  <a:gd name="connsiteY191" fmla="*/ 1219321 h 1424730"/>
                  <a:gd name="connsiteX192" fmla="*/ 1311965 w 2064026"/>
                  <a:gd name="connsiteY192" fmla="*/ 1189504 h 1424730"/>
                  <a:gd name="connsiteX193" fmla="*/ 1292087 w 2064026"/>
                  <a:gd name="connsiteY193" fmla="*/ 1172939 h 1424730"/>
                  <a:gd name="connsiteX194" fmla="*/ 1282148 w 2064026"/>
                  <a:gd name="connsiteY194" fmla="*/ 1169626 h 1424730"/>
                  <a:gd name="connsiteX195" fmla="*/ 1262269 w 2064026"/>
                  <a:gd name="connsiteY195" fmla="*/ 1166313 h 1424730"/>
                  <a:gd name="connsiteX196" fmla="*/ 1252330 w 2064026"/>
                  <a:gd name="connsiteY196" fmla="*/ 1169626 h 1424730"/>
                  <a:gd name="connsiteX197" fmla="*/ 1232452 w 2064026"/>
                  <a:gd name="connsiteY197" fmla="*/ 1176252 h 1424730"/>
                  <a:gd name="connsiteX198" fmla="*/ 1202635 w 2064026"/>
                  <a:gd name="connsiteY198" fmla="*/ 1182878 h 1424730"/>
                  <a:gd name="connsiteX199" fmla="*/ 1196009 w 2064026"/>
                  <a:gd name="connsiteY199" fmla="*/ 1182878 h 1424730"/>
                  <a:gd name="connsiteX200" fmla="*/ 1187992 w 2064026"/>
                  <a:gd name="connsiteY200" fmla="*/ 1182842 h 1424730"/>
                  <a:gd name="connsiteX201" fmla="*/ 1187949 w 2064026"/>
                  <a:gd name="connsiteY201" fmla="*/ 1181714 h 1424730"/>
                  <a:gd name="connsiteX202" fmla="*/ 1117927 w 2064026"/>
                  <a:gd name="connsiteY202" fmla="*/ 1175535 h 1424730"/>
                  <a:gd name="connsiteX203" fmla="*/ 1099392 w 2064026"/>
                  <a:gd name="connsiteY203" fmla="*/ 1148763 h 1424730"/>
                  <a:gd name="connsiteX204" fmla="*/ 1095273 w 2064026"/>
                  <a:gd name="connsiteY204" fmla="*/ 1171416 h 1424730"/>
                  <a:gd name="connsiteX205" fmla="*/ 438306 w 2064026"/>
                  <a:gd name="connsiteY205" fmla="*/ 1169357 h 1424730"/>
                  <a:gd name="connsiteX206" fmla="*/ 441532 w 2064026"/>
                  <a:gd name="connsiteY206" fmla="*/ 1177757 h 1424730"/>
                  <a:gd name="connsiteX207" fmla="*/ 434009 w 2064026"/>
                  <a:gd name="connsiteY207" fmla="*/ 1176252 h 1424730"/>
                  <a:gd name="connsiteX208" fmla="*/ 427382 w 2064026"/>
                  <a:gd name="connsiteY208" fmla="*/ 1169626 h 1424730"/>
                  <a:gd name="connsiteX209" fmla="*/ 417443 w 2064026"/>
                  <a:gd name="connsiteY209" fmla="*/ 1166313 h 1424730"/>
                  <a:gd name="connsiteX210" fmla="*/ 414130 w 2064026"/>
                  <a:gd name="connsiteY210" fmla="*/ 1156373 h 1424730"/>
                  <a:gd name="connsiteX211" fmla="*/ 400405 w 2064026"/>
                  <a:gd name="connsiteY211" fmla="*/ 1150780 h 1424730"/>
                  <a:gd name="connsiteX212" fmla="*/ 394252 w 2064026"/>
                  <a:gd name="connsiteY212" fmla="*/ 1143121 h 1424730"/>
                  <a:gd name="connsiteX213" fmla="*/ 385175 w 2064026"/>
                  <a:gd name="connsiteY213" fmla="*/ 1136396 h 1424730"/>
                  <a:gd name="connsiteX214" fmla="*/ 383685 w 2064026"/>
                  <a:gd name="connsiteY214" fmla="*/ 1135200 h 1424730"/>
                  <a:gd name="connsiteX215" fmla="*/ 381000 w 2064026"/>
                  <a:gd name="connsiteY215" fmla="*/ 1126556 h 1424730"/>
                  <a:gd name="connsiteX216" fmla="*/ 361122 w 2064026"/>
                  <a:gd name="connsiteY216" fmla="*/ 1119930 h 1424730"/>
                  <a:gd name="connsiteX217" fmla="*/ 351182 w 2064026"/>
                  <a:gd name="connsiteY217" fmla="*/ 1103365 h 1424730"/>
                  <a:gd name="connsiteX218" fmla="*/ 327991 w 2064026"/>
                  <a:gd name="connsiteY218" fmla="*/ 1100052 h 1424730"/>
                  <a:gd name="connsiteX219" fmla="*/ 311426 w 2064026"/>
                  <a:gd name="connsiteY219" fmla="*/ 1083487 h 1424730"/>
                  <a:gd name="connsiteX220" fmla="*/ 308113 w 2064026"/>
                  <a:gd name="connsiteY220" fmla="*/ 1073547 h 1424730"/>
                  <a:gd name="connsiteX221" fmla="*/ 298174 w 2064026"/>
                  <a:gd name="connsiteY221" fmla="*/ 1047043 h 1424730"/>
                  <a:gd name="connsiteX222" fmla="*/ 284922 w 2064026"/>
                  <a:gd name="connsiteY222" fmla="*/ 1030478 h 1424730"/>
                  <a:gd name="connsiteX223" fmla="*/ 284922 w 2064026"/>
                  <a:gd name="connsiteY223" fmla="*/ 1010600 h 1424730"/>
                  <a:gd name="connsiteX224" fmla="*/ 265043 w 2064026"/>
                  <a:gd name="connsiteY224" fmla="*/ 994034 h 1424730"/>
                  <a:gd name="connsiteX225" fmla="*/ 284922 w 2064026"/>
                  <a:gd name="connsiteY225" fmla="*/ 977469 h 1424730"/>
                  <a:gd name="connsiteX226" fmla="*/ 245165 w 2064026"/>
                  <a:gd name="connsiteY226" fmla="*/ 977469 h 1424730"/>
                  <a:gd name="connsiteX227" fmla="*/ 255104 w 2064026"/>
                  <a:gd name="connsiteY227" fmla="*/ 937713 h 1424730"/>
                  <a:gd name="connsiteX228" fmla="*/ 254462 w 2064026"/>
                  <a:gd name="connsiteY228" fmla="*/ 936521 h 1424730"/>
                  <a:gd name="connsiteX229" fmla="*/ 260652 w 2064026"/>
                  <a:gd name="connsiteY229" fmla="*/ 942023 h 1424730"/>
                  <a:gd name="connsiteX230" fmla="*/ 272212 w 2064026"/>
                  <a:gd name="connsiteY230" fmla="*/ 936176 h 1424730"/>
                  <a:gd name="connsiteX231" fmla="*/ 261117 w 2064026"/>
                  <a:gd name="connsiteY231" fmla="*/ 900767 h 1424730"/>
                  <a:gd name="connsiteX232" fmla="*/ 241386 w 2064026"/>
                  <a:gd name="connsiteY232" fmla="*/ 883893 h 1424730"/>
                  <a:gd name="connsiteX233" fmla="*/ 246236 w 2064026"/>
                  <a:gd name="connsiteY233" fmla="*/ 869942 h 1424730"/>
                  <a:gd name="connsiteX234" fmla="*/ 233879 w 2064026"/>
                  <a:gd name="connsiteY234" fmla="*/ 865823 h 1424730"/>
                  <a:gd name="connsiteX235" fmla="*/ 227701 w 2064026"/>
                  <a:gd name="connsiteY235" fmla="*/ 863763 h 1424730"/>
                  <a:gd name="connsiteX236" fmla="*/ 221522 w 2064026"/>
                  <a:gd name="connsiteY236" fmla="*/ 859644 h 1424730"/>
                  <a:gd name="connsiteX237" fmla="*/ 219463 w 2064026"/>
                  <a:gd name="connsiteY237" fmla="*/ 853466 h 1424730"/>
                  <a:gd name="connsiteX238" fmla="*/ 211225 w 2064026"/>
                  <a:gd name="connsiteY238" fmla="*/ 841109 h 1424730"/>
                  <a:gd name="connsiteX239" fmla="*/ 209360 w 2064026"/>
                  <a:gd name="connsiteY239" fmla="*/ 835558 h 1424730"/>
                  <a:gd name="connsiteX240" fmla="*/ 208755 w 2064026"/>
                  <a:gd name="connsiteY240" fmla="*/ 832227 h 1424730"/>
                  <a:gd name="connsiteX241" fmla="*/ 207106 w 2064026"/>
                  <a:gd name="connsiteY241" fmla="*/ 820515 h 1424730"/>
                  <a:gd name="connsiteX242" fmla="*/ 200928 w 2064026"/>
                  <a:gd name="connsiteY242" fmla="*/ 797861 h 1424730"/>
                  <a:gd name="connsiteX243" fmla="*/ 194749 w 2064026"/>
                  <a:gd name="connsiteY243" fmla="*/ 785504 h 1424730"/>
                  <a:gd name="connsiteX244" fmla="*/ 193488 w 2064026"/>
                  <a:gd name="connsiteY244" fmla="*/ 801050 h 1424730"/>
                  <a:gd name="connsiteX245" fmla="*/ 182393 w 2064026"/>
                  <a:gd name="connsiteY245" fmla="*/ 804704 h 1424730"/>
                  <a:gd name="connsiteX246" fmla="*/ 170036 w 2064026"/>
                  <a:gd name="connsiteY246" fmla="*/ 778462 h 1424730"/>
                  <a:gd name="connsiteX247" fmla="*/ 163031 w 2064026"/>
                  <a:gd name="connsiteY247" fmla="*/ 766341 h 1424730"/>
                  <a:gd name="connsiteX248" fmla="*/ 163636 w 2064026"/>
                  <a:gd name="connsiteY248" fmla="*/ 778005 h 1424730"/>
                  <a:gd name="connsiteX249" fmla="*/ 157679 w 2064026"/>
                  <a:gd name="connsiteY249" fmla="*/ 777199 h 1424730"/>
                  <a:gd name="connsiteX250" fmla="*/ 143263 w 2064026"/>
                  <a:gd name="connsiteY250" fmla="*/ 754612 h 1424730"/>
                  <a:gd name="connsiteX251" fmla="*/ 148112 w 2064026"/>
                  <a:gd name="connsiteY251" fmla="*/ 731626 h 1424730"/>
                  <a:gd name="connsiteX252" fmla="*/ 109514 w 2064026"/>
                  <a:gd name="connsiteY252" fmla="*/ 723854 h 1424730"/>
                  <a:gd name="connsiteX253" fmla="*/ 87326 w 2064026"/>
                  <a:gd name="connsiteY253" fmla="*/ 744780 h 1424730"/>
                  <a:gd name="connsiteX254" fmla="*/ 95895 w 2064026"/>
                  <a:gd name="connsiteY254" fmla="*/ 756671 h 1424730"/>
                  <a:gd name="connsiteX255" fmla="*/ 77360 w 2064026"/>
                  <a:gd name="connsiteY255" fmla="*/ 746374 h 1424730"/>
                  <a:gd name="connsiteX256" fmla="*/ 58825 w 2064026"/>
                  <a:gd name="connsiteY256" fmla="*/ 729898 h 1424730"/>
                  <a:gd name="connsiteX257" fmla="*/ 54706 w 2064026"/>
                  <a:gd name="connsiteY257" fmla="*/ 723720 h 1424730"/>
                  <a:gd name="connsiteX258" fmla="*/ 42349 w 2064026"/>
                  <a:gd name="connsiteY258" fmla="*/ 717542 h 1424730"/>
                  <a:gd name="connsiteX259" fmla="*/ 23814 w 2064026"/>
                  <a:gd name="connsiteY259" fmla="*/ 705185 h 1424730"/>
                  <a:gd name="connsiteX260" fmla="*/ 11457 w 2064026"/>
                  <a:gd name="connsiteY260" fmla="*/ 699007 h 1424730"/>
                  <a:gd name="connsiteX261" fmla="*/ 5279 w 2064026"/>
                  <a:gd name="connsiteY261" fmla="*/ 699007 h 1424730"/>
                  <a:gd name="connsiteX262" fmla="*/ 1160 w 2064026"/>
                  <a:gd name="connsiteY262" fmla="*/ 693515 h 1424730"/>
                  <a:gd name="connsiteX263" fmla="*/ 1160 w 2064026"/>
                  <a:gd name="connsiteY263" fmla="*/ 163547 h 1424730"/>
                  <a:gd name="connsiteX264" fmla="*/ 0 w 2064026"/>
                  <a:gd name="connsiteY264" fmla="*/ 163020 h 1424730"/>
                  <a:gd name="connsiteX265" fmla="*/ 0 w 2064026"/>
                  <a:gd name="connsiteY265" fmla="*/ 162460 h 1424730"/>
                  <a:gd name="connsiteX266" fmla="*/ 92765 w 2064026"/>
                  <a:gd name="connsiteY266" fmla="*/ 218782 h 1424730"/>
                  <a:gd name="connsiteX267" fmla="*/ 125895 w 2064026"/>
                  <a:gd name="connsiteY267" fmla="*/ 215469 h 1424730"/>
                  <a:gd name="connsiteX268" fmla="*/ 83195 w 2064026"/>
                  <a:gd name="connsiteY268" fmla="*/ 149208 h 1424730"/>
                  <a:gd name="connsiteX269" fmla="*/ 131049 w 2064026"/>
                  <a:gd name="connsiteY269" fmla="*/ 151233 h 1424730"/>
                  <a:gd name="connsiteX270" fmla="*/ 228600 w 2064026"/>
                  <a:gd name="connsiteY270" fmla="*/ 75033 h 1424730"/>
                  <a:gd name="connsiteX271" fmla="*/ 274429 w 2064026"/>
                  <a:gd name="connsiteY271" fmla="*/ 79450 h 1424730"/>
                  <a:gd name="connsiteX272" fmla="*/ 147798 w 2064026"/>
                  <a:gd name="connsiteY272" fmla="*/ 163932 h 1424730"/>
                  <a:gd name="connsiteX273" fmla="*/ 195469 w 2064026"/>
                  <a:gd name="connsiteY273" fmla="*/ 179026 h 1424730"/>
                  <a:gd name="connsiteX274" fmla="*/ 218661 w 2064026"/>
                  <a:gd name="connsiteY274" fmla="*/ 142582 h 1424730"/>
                  <a:gd name="connsiteX275" fmla="*/ 255104 w 2064026"/>
                  <a:gd name="connsiteY275" fmla="*/ 142582 h 1424730"/>
                  <a:gd name="connsiteX276" fmla="*/ 261730 w 2064026"/>
                  <a:gd name="connsiteY276" fmla="*/ 155834 h 1424730"/>
                  <a:gd name="connsiteX277" fmla="*/ 301487 w 2064026"/>
                  <a:gd name="connsiteY277" fmla="*/ 139269 h 1424730"/>
                  <a:gd name="connsiteX278" fmla="*/ 311426 w 2064026"/>
                  <a:gd name="connsiteY278" fmla="*/ 99513 h 1424730"/>
                  <a:gd name="connsiteX279" fmla="*/ 327991 w 2064026"/>
                  <a:gd name="connsiteY279" fmla="*/ 132643 h 1424730"/>
                  <a:gd name="connsiteX280" fmla="*/ 341243 w 2064026"/>
                  <a:gd name="connsiteY280" fmla="*/ 159147 h 1424730"/>
                  <a:gd name="connsiteX281" fmla="*/ 371061 w 2064026"/>
                  <a:gd name="connsiteY281" fmla="*/ 165773 h 1424730"/>
                  <a:gd name="connsiteX282" fmla="*/ 397565 w 2064026"/>
                  <a:gd name="connsiteY282" fmla="*/ 139269 h 1424730"/>
                  <a:gd name="connsiteX283" fmla="*/ 417443 w 2064026"/>
                  <a:gd name="connsiteY283" fmla="*/ 182339 h 1424730"/>
                  <a:gd name="connsiteX284" fmla="*/ 443948 w 2064026"/>
                  <a:gd name="connsiteY284" fmla="*/ 152521 h 1424730"/>
                  <a:gd name="connsiteX285" fmla="*/ 473765 w 2064026"/>
                  <a:gd name="connsiteY285" fmla="*/ 155834 h 1424730"/>
                  <a:gd name="connsiteX286" fmla="*/ 506895 w 2064026"/>
                  <a:gd name="connsiteY286" fmla="*/ 179026 h 1424730"/>
                  <a:gd name="connsiteX287" fmla="*/ 576469 w 2064026"/>
                  <a:gd name="connsiteY287" fmla="*/ 225408 h 1424730"/>
                  <a:gd name="connsiteX288" fmla="*/ 616226 w 2064026"/>
                  <a:gd name="connsiteY288" fmla="*/ 218782 h 1424730"/>
                  <a:gd name="connsiteX289" fmla="*/ 641902 w 2064026"/>
                  <a:gd name="connsiteY289" fmla="*/ 248600 h 1424730"/>
                  <a:gd name="connsiteX290" fmla="*/ 609600 w 2064026"/>
                  <a:gd name="connsiteY290" fmla="*/ 271791 h 1424730"/>
                  <a:gd name="connsiteX291" fmla="*/ 659295 w 2064026"/>
                  <a:gd name="connsiteY291" fmla="*/ 285043 h 1424730"/>
                  <a:gd name="connsiteX292" fmla="*/ 742122 w 2064026"/>
                  <a:gd name="connsiteY292" fmla="*/ 281730 h 1424730"/>
                  <a:gd name="connsiteX293" fmla="*/ 785191 w 2064026"/>
                  <a:gd name="connsiteY293" fmla="*/ 354617 h 1424730"/>
                  <a:gd name="connsiteX294" fmla="*/ 788504 w 2064026"/>
                  <a:gd name="connsiteY294" fmla="*/ 278417 h 1424730"/>
                  <a:gd name="connsiteX295" fmla="*/ 834887 w 2064026"/>
                  <a:gd name="connsiteY295" fmla="*/ 275104 h 1424730"/>
                  <a:gd name="connsiteX296" fmla="*/ 834887 w 2064026"/>
                  <a:gd name="connsiteY296" fmla="*/ 258539 h 1424730"/>
                  <a:gd name="connsiteX297" fmla="*/ 781878 w 2064026"/>
                  <a:gd name="connsiteY297" fmla="*/ 258539 h 1424730"/>
                  <a:gd name="connsiteX298" fmla="*/ 765313 w 2064026"/>
                  <a:gd name="connsiteY298" fmla="*/ 238660 h 1424730"/>
                  <a:gd name="connsiteX299" fmla="*/ 781878 w 2064026"/>
                  <a:gd name="connsiteY299" fmla="*/ 222095 h 1424730"/>
                  <a:gd name="connsiteX300" fmla="*/ 811695 w 2064026"/>
                  <a:gd name="connsiteY300" fmla="*/ 218782 h 1424730"/>
                  <a:gd name="connsiteX301" fmla="*/ 844826 w 2064026"/>
                  <a:gd name="connsiteY301" fmla="*/ 218782 h 1424730"/>
                  <a:gd name="connsiteX302" fmla="*/ 849746 w 2064026"/>
                  <a:gd name="connsiteY302" fmla="*/ 220037 h 1424730"/>
                  <a:gd name="connsiteX303" fmla="*/ 851452 w 2064026"/>
                  <a:gd name="connsiteY303" fmla="*/ 232034 h 1424730"/>
                  <a:gd name="connsiteX304" fmla="*/ 858630 w 2064026"/>
                  <a:gd name="connsiteY304" fmla="*/ 242900 h 1424730"/>
                  <a:gd name="connsiteX305" fmla="*/ 857535 w 2064026"/>
                  <a:gd name="connsiteY305" fmla="*/ 240355 h 1424730"/>
                  <a:gd name="connsiteX306" fmla="*/ 864704 w 2064026"/>
                  <a:gd name="connsiteY306" fmla="*/ 248600 h 1424730"/>
                  <a:gd name="connsiteX307" fmla="*/ 877956 w 2064026"/>
                  <a:gd name="connsiteY307" fmla="*/ 271791 h 1424730"/>
                  <a:gd name="connsiteX308" fmla="*/ 937591 w 2064026"/>
                  <a:gd name="connsiteY308" fmla="*/ 275104 h 1424730"/>
                  <a:gd name="connsiteX309" fmla="*/ 940904 w 2064026"/>
                  <a:gd name="connsiteY309" fmla="*/ 285043 h 1424730"/>
                  <a:gd name="connsiteX310" fmla="*/ 964095 w 2064026"/>
                  <a:gd name="connsiteY310" fmla="*/ 291669 h 1424730"/>
                  <a:gd name="connsiteX311" fmla="*/ 977348 w 2064026"/>
                  <a:gd name="connsiteY311" fmla="*/ 288356 h 1424730"/>
                  <a:gd name="connsiteX312" fmla="*/ 987287 w 2064026"/>
                  <a:gd name="connsiteY312" fmla="*/ 285043 h 1424730"/>
                  <a:gd name="connsiteX313" fmla="*/ 1017104 w 2064026"/>
                  <a:gd name="connsiteY313" fmla="*/ 281730 h 1424730"/>
                  <a:gd name="connsiteX314" fmla="*/ 1030356 w 2064026"/>
                  <a:gd name="connsiteY314" fmla="*/ 248600 h 1424730"/>
                  <a:gd name="connsiteX315" fmla="*/ 1050235 w 2064026"/>
                  <a:gd name="connsiteY315" fmla="*/ 248600 h 1424730"/>
                  <a:gd name="connsiteX316" fmla="*/ 1076739 w 2064026"/>
                  <a:gd name="connsiteY316" fmla="*/ 265165 h 1424730"/>
                  <a:gd name="connsiteX317" fmla="*/ 1089991 w 2064026"/>
                  <a:gd name="connsiteY317" fmla="*/ 338052 h 1424730"/>
                  <a:gd name="connsiteX318" fmla="*/ 1096617 w 2064026"/>
                  <a:gd name="connsiteY318" fmla="*/ 271791 h 1424730"/>
                  <a:gd name="connsiteX319" fmla="*/ 1123122 w 2064026"/>
                  <a:gd name="connsiteY319" fmla="*/ 271791 h 1424730"/>
                  <a:gd name="connsiteX320" fmla="*/ 1116495 w 2064026"/>
                  <a:gd name="connsiteY320" fmla="*/ 185652 h 1424730"/>
                  <a:gd name="connsiteX321" fmla="*/ 1131036 w 2064026"/>
                  <a:gd name="connsiteY321" fmla="*/ 171480 h 1424730"/>
                  <a:gd name="connsiteX322" fmla="*/ 1106556 w 2064026"/>
                  <a:gd name="connsiteY322" fmla="*/ 165773 h 1424730"/>
                  <a:gd name="connsiteX323" fmla="*/ 1099930 w 2064026"/>
                  <a:gd name="connsiteY323" fmla="*/ 155834 h 1424730"/>
                  <a:gd name="connsiteX324" fmla="*/ 1086678 w 2064026"/>
                  <a:gd name="connsiteY324" fmla="*/ 135956 h 1424730"/>
                  <a:gd name="connsiteX325" fmla="*/ 1080052 w 2064026"/>
                  <a:gd name="connsiteY325" fmla="*/ 122704 h 1424730"/>
                  <a:gd name="connsiteX326" fmla="*/ 1073426 w 2064026"/>
                  <a:gd name="connsiteY326" fmla="*/ 99513 h 1424730"/>
                  <a:gd name="connsiteX327" fmla="*/ 1083365 w 2064026"/>
                  <a:gd name="connsiteY327" fmla="*/ 66382 h 1424730"/>
                  <a:gd name="connsiteX328" fmla="*/ 1096617 w 2064026"/>
                  <a:gd name="connsiteY328" fmla="*/ 46504 h 1424730"/>
                  <a:gd name="connsiteX329" fmla="*/ 1099930 w 2064026"/>
                  <a:gd name="connsiteY329" fmla="*/ 10060 h 1424730"/>
                  <a:gd name="connsiteX330" fmla="*/ 1126435 w 2064026"/>
                  <a:gd name="connsiteY330" fmla="*/ 6747 h 1424730"/>
                  <a:gd name="connsiteX331" fmla="*/ 1146313 w 2064026"/>
                  <a:gd name="connsiteY33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81539 w 2064026"/>
                  <a:gd name="connsiteY86" fmla="*/ 914521 h 1424730"/>
                  <a:gd name="connsiteX87" fmla="*/ 1414669 w 2064026"/>
                  <a:gd name="connsiteY87" fmla="*/ 934400 h 1424730"/>
                  <a:gd name="connsiteX88" fmla="*/ 1414669 w 2064026"/>
                  <a:gd name="connsiteY88" fmla="*/ 970843 h 1424730"/>
                  <a:gd name="connsiteX89" fmla="*/ 1427922 w 2064026"/>
                  <a:gd name="connsiteY89" fmla="*/ 1027165 h 1424730"/>
                  <a:gd name="connsiteX90" fmla="*/ 1447800 w 2064026"/>
                  <a:gd name="connsiteY90" fmla="*/ 1060295 h 1424730"/>
                  <a:gd name="connsiteX91" fmla="*/ 1477617 w 2064026"/>
                  <a:gd name="connsiteY91" fmla="*/ 1080173 h 1424730"/>
                  <a:gd name="connsiteX92" fmla="*/ 1504122 w 2064026"/>
                  <a:gd name="connsiteY92" fmla="*/ 1053669 h 1424730"/>
                  <a:gd name="connsiteX93" fmla="*/ 1500809 w 2064026"/>
                  <a:gd name="connsiteY93" fmla="*/ 1007287 h 1424730"/>
                  <a:gd name="connsiteX94" fmla="*/ 1480930 w 2064026"/>
                  <a:gd name="connsiteY94" fmla="*/ 954278 h 1424730"/>
                  <a:gd name="connsiteX95" fmla="*/ 1533939 w 2064026"/>
                  <a:gd name="connsiteY95" fmla="*/ 921147 h 1424730"/>
                  <a:gd name="connsiteX96" fmla="*/ 1557130 w 2064026"/>
                  <a:gd name="connsiteY96" fmla="*/ 864826 h 1424730"/>
                  <a:gd name="connsiteX97" fmla="*/ 1557117 w 2064026"/>
                  <a:gd name="connsiteY97" fmla="*/ 857327 h 1424730"/>
                  <a:gd name="connsiteX98" fmla="*/ 1553817 w 2064026"/>
                  <a:gd name="connsiteY98" fmla="*/ 831695 h 1424730"/>
                  <a:gd name="connsiteX99" fmla="*/ 1550504 w 2064026"/>
                  <a:gd name="connsiteY99" fmla="*/ 795252 h 1424730"/>
                  <a:gd name="connsiteX100" fmla="*/ 1538660 w 2064026"/>
                  <a:gd name="connsiteY100" fmla="*/ 786224 h 1424730"/>
                  <a:gd name="connsiteX101" fmla="*/ 1517788 w 2064026"/>
                  <a:gd name="connsiteY101" fmla="*/ 775373 h 1424730"/>
                  <a:gd name="connsiteX102" fmla="*/ 1532117 w 2064026"/>
                  <a:gd name="connsiteY102" fmla="*/ 759305 h 1424730"/>
                  <a:gd name="connsiteX103" fmla="*/ 1534933 w 2064026"/>
                  <a:gd name="connsiteY103" fmla="*/ 749366 h 1424730"/>
                  <a:gd name="connsiteX104" fmla="*/ 1527313 w 2064026"/>
                  <a:gd name="connsiteY104" fmla="*/ 689234 h 1424730"/>
                  <a:gd name="connsiteX105" fmla="*/ 1524000 w 2064026"/>
                  <a:gd name="connsiteY105" fmla="*/ 666043 h 1424730"/>
                  <a:gd name="connsiteX106" fmla="*/ 1514061 w 2064026"/>
                  <a:gd name="connsiteY106" fmla="*/ 613034 h 1424730"/>
                  <a:gd name="connsiteX107" fmla="*/ 1517374 w 2064026"/>
                  <a:gd name="connsiteY107" fmla="*/ 603095 h 1424730"/>
                  <a:gd name="connsiteX108" fmla="*/ 1527313 w 2064026"/>
                  <a:gd name="connsiteY108" fmla="*/ 606408 h 1424730"/>
                  <a:gd name="connsiteX109" fmla="*/ 1553817 w 2064026"/>
                  <a:gd name="connsiteY109" fmla="*/ 609721 h 1424730"/>
                  <a:gd name="connsiteX110" fmla="*/ 1583635 w 2064026"/>
                  <a:gd name="connsiteY110" fmla="*/ 616347 h 1424730"/>
                  <a:gd name="connsiteX111" fmla="*/ 1633330 w 2064026"/>
                  <a:gd name="connsiteY111" fmla="*/ 603095 h 1424730"/>
                  <a:gd name="connsiteX112" fmla="*/ 1643269 w 2064026"/>
                  <a:gd name="connsiteY112" fmla="*/ 609721 h 1424730"/>
                  <a:gd name="connsiteX113" fmla="*/ 1653209 w 2064026"/>
                  <a:gd name="connsiteY113" fmla="*/ 646165 h 1424730"/>
                  <a:gd name="connsiteX114" fmla="*/ 1663270 w 2064026"/>
                  <a:gd name="connsiteY114" fmla="*/ 652958 h 1424730"/>
                  <a:gd name="connsiteX115" fmla="*/ 1662413 w 2064026"/>
                  <a:gd name="connsiteY115" fmla="*/ 651435 h 1424730"/>
                  <a:gd name="connsiteX116" fmla="*/ 1673087 w 2064026"/>
                  <a:gd name="connsiteY116" fmla="*/ 656104 h 1424730"/>
                  <a:gd name="connsiteX117" fmla="*/ 1685556 w 2064026"/>
                  <a:gd name="connsiteY117" fmla="*/ 664962 h 1424730"/>
                  <a:gd name="connsiteX118" fmla="*/ 1696278 w 2064026"/>
                  <a:gd name="connsiteY118" fmla="*/ 669356 h 1424730"/>
                  <a:gd name="connsiteX119" fmla="*/ 1715245 w 2064026"/>
                  <a:gd name="connsiteY119" fmla="*/ 691719 h 1424730"/>
                  <a:gd name="connsiteX120" fmla="*/ 1699011 w 2064026"/>
                  <a:gd name="connsiteY120" fmla="*/ 707953 h 1424730"/>
                  <a:gd name="connsiteX121" fmla="*/ 1720877 w 2064026"/>
                  <a:gd name="connsiteY121" fmla="*/ 709775 h 1424730"/>
                  <a:gd name="connsiteX122" fmla="*/ 1732722 w 2064026"/>
                  <a:gd name="connsiteY122" fmla="*/ 750691 h 1424730"/>
                  <a:gd name="connsiteX123" fmla="*/ 1723611 w 2064026"/>
                  <a:gd name="connsiteY123" fmla="*/ 764440 h 1424730"/>
                  <a:gd name="connsiteX124" fmla="*/ 1742578 w 2064026"/>
                  <a:gd name="connsiteY124" fmla="*/ 765352 h 1424730"/>
                  <a:gd name="connsiteX125" fmla="*/ 1761071 w 2064026"/>
                  <a:gd name="connsiteY125" fmla="*/ 785671 h 1424730"/>
                  <a:gd name="connsiteX126" fmla="*/ 1758350 w 2064026"/>
                  <a:gd name="connsiteY126" fmla="*/ 788821 h 1424730"/>
                  <a:gd name="connsiteX127" fmla="*/ 1772478 w 2064026"/>
                  <a:gd name="connsiteY127" fmla="*/ 791939 h 1424730"/>
                  <a:gd name="connsiteX128" fmla="*/ 1792356 w 2064026"/>
                  <a:gd name="connsiteY128" fmla="*/ 778687 h 1424730"/>
                  <a:gd name="connsiteX129" fmla="*/ 1805609 w 2064026"/>
                  <a:gd name="connsiteY129" fmla="*/ 765434 h 1424730"/>
                  <a:gd name="connsiteX130" fmla="*/ 1808922 w 2064026"/>
                  <a:gd name="connsiteY130" fmla="*/ 755495 h 1424730"/>
                  <a:gd name="connsiteX131" fmla="*/ 1815548 w 2064026"/>
                  <a:gd name="connsiteY131" fmla="*/ 745556 h 1424730"/>
                  <a:gd name="connsiteX132" fmla="*/ 1828800 w 2064026"/>
                  <a:gd name="connsiteY132" fmla="*/ 725678 h 1424730"/>
                  <a:gd name="connsiteX133" fmla="*/ 1842052 w 2064026"/>
                  <a:gd name="connsiteY133" fmla="*/ 699173 h 1424730"/>
                  <a:gd name="connsiteX134" fmla="*/ 1848068 w 2064026"/>
                  <a:gd name="connsiteY134" fmla="*/ 728904 h 1424730"/>
                  <a:gd name="connsiteX135" fmla="*/ 1874136 w 2064026"/>
                  <a:gd name="connsiteY135" fmla="*/ 748956 h 1424730"/>
                  <a:gd name="connsiteX136" fmla="*/ 1878495 w 2064026"/>
                  <a:gd name="connsiteY136" fmla="*/ 768747 h 1424730"/>
                  <a:gd name="connsiteX137" fmla="*/ 1896194 w 2064026"/>
                  <a:gd name="connsiteY137" fmla="*/ 779035 h 1424730"/>
                  <a:gd name="connsiteX138" fmla="*/ 1888173 w 2064026"/>
                  <a:gd name="connsiteY138" fmla="*/ 791067 h 1424730"/>
                  <a:gd name="connsiteX139" fmla="*/ 1894189 w 2064026"/>
                  <a:gd name="connsiteY139" fmla="*/ 817135 h 1424730"/>
                  <a:gd name="connsiteX140" fmla="*/ 1918252 w 2064026"/>
                  <a:gd name="connsiteY140" fmla="*/ 823151 h 1424730"/>
                  <a:gd name="connsiteX141" fmla="*/ 1921565 w 2064026"/>
                  <a:gd name="connsiteY141" fmla="*/ 838321 h 1424730"/>
                  <a:gd name="connsiteX142" fmla="*/ 1921565 w 2064026"/>
                  <a:gd name="connsiteY142" fmla="*/ 871452 h 1424730"/>
                  <a:gd name="connsiteX143" fmla="*/ 1938130 w 2064026"/>
                  <a:gd name="connsiteY143" fmla="*/ 904582 h 1424730"/>
                  <a:gd name="connsiteX144" fmla="*/ 1951382 w 2064026"/>
                  <a:gd name="connsiteY144" fmla="*/ 921147 h 1424730"/>
                  <a:gd name="connsiteX145" fmla="*/ 1938130 w 2064026"/>
                  <a:gd name="connsiteY145" fmla="*/ 954278 h 1424730"/>
                  <a:gd name="connsiteX146" fmla="*/ 1905000 w 2064026"/>
                  <a:gd name="connsiteY146" fmla="*/ 984095 h 1424730"/>
                  <a:gd name="connsiteX147" fmla="*/ 1918252 w 2064026"/>
                  <a:gd name="connsiteY147" fmla="*/ 990721 h 1424730"/>
                  <a:gd name="connsiteX148" fmla="*/ 1951382 w 2064026"/>
                  <a:gd name="connsiteY148" fmla="*/ 960904 h 1424730"/>
                  <a:gd name="connsiteX149" fmla="*/ 1977887 w 2064026"/>
                  <a:gd name="connsiteY149" fmla="*/ 934400 h 1424730"/>
                  <a:gd name="connsiteX150" fmla="*/ 2001078 w 2064026"/>
                  <a:gd name="connsiteY150" fmla="*/ 947652 h 1424730"/>
                  <a:gd name="connsiteX151" fmla="*/ 2022526 w 2064026"/>
                  <a:gd name="connsiteY151" fmla="*/ 963519 h 1424730"/>
                  <a:gd name="connsiteX152" fmla="*/ 2017643 w 2064026"/>
                  <a:gd name="connsiteY152" fmla="*/ 990721 h 1424730"/>
                  <a:gd name="connsiteX153" fmla="*/ 2042578 w 2064026"/>
                  <a:gd name="connsiteY153" fmla="*/ 991593 h 1424730"/>
                  <a:gd name="connsiteX154" fmla="*/ 2058185 w 2064026"/>
                  <a:gd name="connsiteY154" fmla="*/ 1007287 h 1424730"/>
                  <a:gd name="connsiteX155" fmla="*/ 2046589 w 2064026"/>
                  <a:gd name="connsiteY155" fmla="*/ 1041725 h 1424730"/>
                  <a:gd name="connsiteX156" fmla="*/ 2064026 w 2064026"/>
                  <a:gd name="connsiteY156" fmla="*/ 1060295 h 1424730"/>
                  <a:gd name="connsiteX157" fmla="*/ 2027582 w 2064026"/>
                  <a:gd name="connsiteY157" fmla="*/ 1083487 h 1424730"/>
                  <a:gd name="connsiteX158" fmla="*/ 1981200 w 2064026"/>
                  <a:gd name="connsiteY158" fmla="*/ 1103365 h 1424730"/>
                  <a:gd name="connsiteX159" fmla="*/ 1952341 w 2064026"/>
                  <a:gd name="connsiteY159" fmla="*/ 1109904 h 1424730"/>
                  <a:gd name="connsiteX160" fmla="*/ 1931504 w 2064026"/>
                  <a:gd name="connsiteY160" fmla="*/ 1129869 h 1424730"/>
                  <a:gd name="connsiteX161" fmla="*/ 1888173 w 2064026"/>
                  <a:gd name="connsiteY161" fmla="*/ 1119930 h 1424730"/>
                  <a:gd name="connsiteX162" fmla="*/ 1832113 w 2064026"/>
                  <a:gd name="connsiteY162" fmla="*/ 1119930 h 1424730"/>
                  <a:gd name="connsiteX163" fmla="*/ 1795669 w 2064026"/>
                  <a:gd name="connsiteY163" fmla="*/ 1123243 h 1424730"/>
                  <a:gd name="connsiteX164" fmla="*/ 1777884 w 2064026"/>
                  <a:gd name="connsiteY164" fmla="*/ 1143993 h 1424730"/>
                  <a:gd name="connsiteX165" fmla="*/ 1751815 w 2064026"/>
                  <a:gd name="connsiteY165" fmla="*/ 1150009 h 1424730"/>
                  <a:gd name="connsiteX166" fmla="*/ 1716946 w 2064026"/>
                  <a:gd name="connsiteY166" fmla="*/ 1182878 h 1424730"/>
                  <a:gd name="connsiteX167" fmla="*/ 1645005 w 2064026"/>
                  <a:gd name="connsiteY167" fmla="*/ 1261129 h 1424730"/>
                  <a:gd name="connsiteX168" fmla="*/ 1596569 w 2064026"/>
                  <a:gd name="connsiteY168" fmla="*/ 1317493 h 1424730"/>
                  <a:gd name="connsiteX169" fmla="*/ 1593662 w 2064026"/>
                  <a:gd name="connsiteY169" fmla="*/ 1317638 h 1424730"/>
                  <a:gd name="connsiteX170" fmla="*/ 1593697 w 2064026"/>
                  <a:gd name="connsiteY170" fmla="*/ 1319298 h 1424730"/>
                  <a:gd name="connsiteX171" fmla="*/ 1547191 w 2064026"/>
                  <a:gd name="connsiteY171" fmla="*/ 1348530 h 1424730"/>
                  <a:gd name="connsiteX172" fmla="*/ 1497495 w 2064026"/>
                  <a:gd name="connsiteY172" fmla="*/ 1361782 h 1424730"/>
                  <a:gd name="connsiteX173" fmla="*/ 1490869 w 2064026"/>
                  <a:gd name="connsiteY173" fmla="*/ 1384973 h 1424730"/>
                  <a:gd name="connsiteX174" fmla="*/ 1464365 w 2064026"/>
                  <a:gd name="connsiteY174" fmla="*/ 1398226 h 1424730"/>
                  <a:gd name="connsiteX175" fmla="*/ 1408043 w 2064026"/>
                  <a:gd name="connsiteY175" fmla="*/ 1424730 h 1424730"/>
                  <a:gd name="connsiteX176" fmla="*/ 1404730 w 2064026"/>
                  <a:gd name="connsiteY176" fmla="*/ 1404852 h 1424730"/>
                  <a:gd name="connsiteX177" fmla="*/ 1408481 w 2064026"/>
                  <a:gd name="connsiteY177" fmla="*/ 1404687 h 1424730"/>
                  <a:gd name="connsiteX178" fmla="*/ 1414669 w 2064026"/>
                  <a:gd name="connsiteY178" fmla="*/ 1398226 h 1424730"/>
                  <a:gd name="connsiteX179" fmla="*/ 1417982 w 2064026"/>
                  <a:gd name="connsiteY179" fmla="*/ 1381660 h 1424730"/>
                  <a:gd name="connsiteX180" fmla="*/ 1414669 w 2064026"/>
                  <a:gd name="connsiteY180" fmla="*/ 1371721 h 1424730"/>
                  <a:gd name="connsiteX181" fmla="*/ 1411356 w 2064026"/>
                  <a:gd name="connsiteY181" fmla="*/ 1341904 h 1424730"/>
                  <a:gd name="connsiteX182" fmla="*/ 1437861 w 2064026"/>
                  <a:gd name="connsiteY182" fmla="*/ 1318713 h 1424730"/>
                  <a:gd name="connsiteX183" fmla="*/ 1441174 w 2064026"/>
                  <a:gd name="connsiteY183" fmla="*/ 1295521 h 1424730"/>
                  <a:gd name="connsiteX184" fmla="*/ 1414669 w 2064026"/>
                  <a:gd name="connsiteY184" fmla="*/ 1265704 h 1424730"/>
                  <a:gd name="connsiteX185" fmla="*/ 1378226 w 2064026"/>
                  <a:gd name="connsiteY185" fmla="*/ 1262391 h 1424730"/>
                  <a:gd name="connsiteX186" fmla="*/ 1374293 w 2064026"/>
                  <a:gd name="connsiteY186" fmla="*/ 1258586 h 1424730"/>
                  <a:gd name="connsiteX187" fmla="*/ 1368287 w 2064026"/>
                  <a:gd name="connsiteY187" fmla="*/ 1252452 h 1424730"/>
                  <a:gd name="connsiteX188" fmla="*/ 1358941 w 2064026"/>
                  <a:gd name="connsiteY188" fmla="*/ 1248330 h 1424730"/>
                  <a:gd name="connsiteX189" fmla="*/ 1357896 w 2064026"/>
                  <a:gd name="connsiteY189" fmla="*/ 1248612 h 1424730"/>
                  <a:gd name="connsiteX190" fmla="*/ 1355035 w 2064026"/>
                  <a:gd name="connsiteY190" fmla="*/ 1239200 h 1424730"/>
                  <a:gd name="connsiteX191" fmla="*/ 1345095 w 2064026"/>
                  <a:gd name="connsiteY191" fmla="*/ 1235887 h 1424730"/>
                  <a:gd name="connsiteX192" fmla="*/ 1331843 w 2064026"/>
                  <a:gd name="connsiteY192" fmla="*/ 1219321 h 1424730"/>
                  <a:gd name="connsiteX193" fmla="*/ 1311965 w 2064026"/>
                  <a:gd name="connsiteY193" fmla="*/ 1189504 h 1424730"/>
                  <a:gd name="connsiteX194" fmla="*/ 1292087 w 2064026"/>
                  <a:gd name="connsiteY194" fmla="*/ 1172939 h 1424730"/>
                  <a:gd name="connsiteX195" fmla="*/ 1282148 w 2064026"/>
                  <a:gd name="connsiteY195" fmla="*/ 1169626 h 1424730"/>
                  <a:gd name="connsiteX196" fmla="*/ 1262269 w 2064026"/>
                  <a:gd name="connsiteY196" fmla="*/ 1166313 h 1424730"/>
                  <a:gd name="connsiteX197" fmla="*/ 1252330 w 2064026"/>
                  <a:gd name="connsiteY197" fmla="*/ 1169626 h 1424730"/>
                  <a:gd name="connsiteX198" fmla="*/ 1232452 w 2064026"/>
                  <a:gd name="connsiteY198" fmla="*/ 1176252 h 1424730"/>
                  <a:gd name="connsiteX199" fmla="*/ 1202635 w 2064026"/>
                  <a:gd name="connsiteY199" fmla="*/ 1182878 h 1424730"/>
                  <a:gd name="connsiteX200" fmla="*/ 1196009 w 2064026"/>
                  <a:gd name="connsiteY200" fmla="*/ 1182878 h 1424730"/>
                  <a:gd name="connsiteX201" fmla="*/ 1187992 w 2064026"/>
                  <a:gd name="connsiteY201" fmla="*/ 1182842 h 1424730"/>
                  <a:gd name="connsiteX202" fmla="*/ 1187949 w 2064026"/>
                  <a:gd name="connsiteY202" fmla="*/ 1181714 h 1424730"/>
                  <a:gd name="connsiteX203" fmla="*/ 1117927 w 2064026"/>
                  <a:gd name="connsiteY203" fmla="*/ 1175535 h 1424730"/>
                  <a:gd name="connsiteX204" fmla="*/ 1099392 w 2064026"/>
                  <a:gd name="connsiteY204" fmla="*/ 1148763 h 1424730"/>
                  <a:gd name="connsiteX205" fmla="*/ 1095273 w 2064026"/>
                  <a:gd name="connsiteY205" fmla="*/ 1171416 h 1424730"/>
                  <a:gd name="connsiteX206" fmla="*/ 438306 w 2064026"/>
                  <a:gd name="connsiteY206" fmla="*/ 1169357 h 1424730"/>
                  <a:gd name="connsiteX207" fmla="*/ 441532 w 2064026"/>
                  <a:gd name="connsiteY207" fmla="*/ 1177757 h 1424730"/>
                  <a:gd name="connsiteX208" fmla="*/ 434009 w 2064026"/>
                  <a:gd name="connsiteY208" fmla="*/ 1176252 h 1424730"/>
                  <a:gd name="connsiteX209" fmla="*/ 427382 w 2064026"/>
                  <a:gd name="connsiteY209" fmla="*/ 1169626 h 1424730"/>
                  <a:gd name="connsiteX210" fmla="*/ 417443 w 2064026"/>
                  <a:gd name="connsiteY210" fmla="*/ 1166313 h 1424730"/>
                  <a:gd name="connsiteX211" fmla="*/ 414130 w 2064026"/>
                  <a:gd name="connsiteY211" fmla="*/ 1156373 h 1424730"/>
                  <a:gd name="connsiteX212" fmla="*/ 400405 w 2064026"/>
                  <a:gd name="connsiteY212" fmla="*/ 1150780 h 1424730"/>
                  <a:gd name="connsiteX213" fmla="*/ 394252 w 2064026"/>
                  <a:gd name="connsiteY213" fmla="*/ 1143121 h 1424730"/>
                  <a:gd name="connsiteX214" fmla="*/ 385175 w 2064026"/>
                  <a:gd name="connsiteY214" fmla="*/ 1136396 h 1424730"/>
                  <a:gd name="connsiteX215" fmla="*/ 383685 w 2064026"/>
                  <a:gd name="connsiteY215" fmla="*/ 1135200 h 1424730"/>
                  <a:gd name="connsiteX216" fmla="*/ 381000 w 2064026"/>
                  <a:gd name="connsiteY216" fmla="*/ 1126556 h 1424730"/>
                  <a:gd name="connsiteX217" fmla="*/ 361122 w 2064026"/>
                  <a:gd name="connsiteY217" fmla="*/ 1119930 h 1424730"/>
                  <a:gd name="connsiteX218" fmla="*/ 351182 w 2064026"/>
                  <a:gd name="connsiteY218" fmla="*/ 1103365 h 1424730"/>
                  <a:gd name="connsiteX219" fmla="*/ 327991 w 2064026"/>
                  <a:gd name="connsiteY219" fmla="*/ 1100052 h 1424730"/>
                  <a:gd name="connsiteX220" fmla="*/ 311426 w 2064026"/>
                  <a:gd name="connsiteY220" fmla="*/ 1083487 h 1424730"/>
                  <a:gd name="connsiteX221" fmla="*/ 308113 w 2064026"/>
                  <a:gd name="connsiteY221" fmla="*/ 1073547 h 1424730"/>
                  <a:gd name="connsiteX222" fmla="*/ 298174 w 2064026"/>
                  <a:gd name="connsiteY222" fmla="*/ 1047043 h 1424730"/>
                  <a:gd name="connsiteX223" fmla="*/ 284922 w 2064026"/>
                  <a:gd name="connsiteY223" fmla="*/ 1030478 h 1424730"/>
                  <a:gd name="connsiteX224" fmla="*/ 284922 w 2064026"/>
                  <a:gd name="connsiteY224" fmla="*/ 1010600 h 1424730"/>
                  <a:gd name="connsiteX225" fmla="*/ 265043 w 2064026"/>
                  <a:gd name="connsiteY225" fmla="*/ 994034 h 1424730"/>
                  <a:gd name="connsiteX226" fmla="*/ 284922 w 2064026"/>
                  <a:gd name="connsiteY226" fmla="*/ 977469 h 1424730"/>
                  <a:gd name="connsiteX227" fmla="*/ 245165 w 2064026"/>
                  <a:gd name="connsiteY227" fmla="*/ 977469 h 1424730"/>
                  <a:gd name="connsiteX228" fmla="*/ 255104 w 2064026"/>
                  <a:gd name="connsiteY228" fmla="*/ 937713 h 1424730"/>
                  <a:gd name="connsiteX229" fmla="*/ 254462 w 2064026"/>
                  <a:gd name="connsiteY229" fmla="*/ 936521 h 1424730"/>
                  <a:gd name="connsiteX230" fmla="*/ 260652 w 2064026"/>
                  <a:gd name="connsiteY230" fmla="*/ 942023 h 1424730"/>
                  <a:gd name="connsiteX231" fmla="*/ 272212 w 2064026"/>
                  <a:gd name="connsiteY231" fmla="*/ 936176 h 1424730"/>
                  <a:gd name="connsiteX232" fmla="*/ 261117 w 2064026"/>
                  <a:gd name="connsiteY232" fmla="*/ 900767 h 1424730"/>
                  <a:gd name="connsiteX233" fmla="*/ 241386 w 2064026"/>
                  <a:gd name="connsiteY233" fmla="*/ 883893 h 1424730"/>
                  <a:gd name="connsiteX234" fmla="*/ 246236 w 2064026"/>
                  <a:gd name="connsiteY234" fmla="*/ 869942 h 1424730"/>
                  <a:gd name="connsiteX235" fmla="*/ 233879 w 2064026"/>
                  <a:gd name="connsiteY235" fmla="*/ 865823 h 1424730"/>
                  <a:gd name="connsiteX236" fmla="*/ 227701 w 2064026"/>
                  <a:gd name="connsiteY236" fmla="*/ 863763 h 1424730"/>
                  <a:gd name="connsiteX237" fmla="*/ 221522 w 2064026"/>
                  <a:gd name="connsiteY237" fmla="*/ 859644 h 1424730"/>
                  <a:gd name="connsiteX238" fmla="*/ 219463 w 2064026"/>
                  <a:gd name="connsiteY238" fmla="*/ 853466 h 1424730"/>
                  <a:gd name="connsiteX239" fmla="*/ 211225 w 2064026"/>
                  <a:gd name="connsiteY239" fmla="*/ 841109 h 1424730"/>
                  <a:gd name="connsiteX240" fmla="*/ 209360 w 2064026"/>
                  <a:gd name="connsiteY240" fmla="*/ 835558 h 1424730"/>
                  <a:gd name="connsiteX241" fmla="*/ 208755 w 2064026"/>
                  <a:gd name="connsiteY241" fmla="*/ 832227 h 1424730"/>
                  <a:gd name="connsiteX242" fmla="*/ 207106 w 2064026"/>
                  <a:gd name="connsiteY242" fmla="*/ 820515 h 1424730"/>
                  <a:gd name="connsiteX243" fmla="*/ 200928 w 2064026"/>
                  <a:gd name="connsiteY243" fmla="*/ 797861 h 1424730"/>
                  <a:gd name="connsiteX244" fmla="*/ 194749 w 2064026"/>
                  <a:gd name="connsiteY244" fmla="*/ 785504 h 1424730"/>
                  <a:gd name="connsiteX245" fmla="*/ 193488 w 2064026"/>
                  <a:gd name="connsiteY245" fmla="*/ 801050 h 1424730"/>
                  <a:gd name="connsiteX246" fmla="*/ 182393 w 2064026"/>
                  <a:gd name="connsiteY246" fmla="*/ 804704 h 1424730"/>
                  <a:gd name="connsiteX247" fmla="*/ 170036 w 2064026"/>
                  <a:gd name="connsiteY247" fmla="*/ 778462 h 1424730"/>
                  <a:gd name="connsiteX248" fmla="*/ 163031 w 2064026"/>
                  <a:gd name="connsiteY248" fmla="*/ 766341 h 1424730"/>
                  <a:gd name="connsiteX249" fmla="*/ 163636 w 2064026"/>
                  <a:gd name="connsiteY249" fmla="*/ 778005 h 1424730"/>
                  <a:gd name="connsiteX250" fmla="*/ 157679 w 2064026"/>
                  <a:gd name="connsiteY250" fmla="*/ 777199 h 1424730"/>
                  <a:gd name="connsiteX251" fmla="*/ 143263 w 2064026"/>
                  <a:gd name="connsiteY251" fmla="*/ 754612 h 1424730"/>
                  <a:gd name="connsiteX252" fmla="*/ 148112 w 2064026"/>
                  <a:gd name="connsiteY252" fmla="*/ 731626 h 1424730"/>
                  <a:gd name="connsiteX253" fmla="*/ 109514 w 2064026"/>
                  <a:gd name="connsiteY253" fmla="*/ 723854 h 1424730"/>
                  <a:gd name="connsiteX254" fmla="*/ 87326 w 2064026"/>
                  <a:gd name="connsiteY254" fmla="*/ 744780 h 1424730"/>
                  <a:gd name="connsiteX255" fmla="*/ 95895 w 2064026"/>
                  <a:gd name="connsiteY255" fmla="*/ 756671 h 1424730"/>
                  <a:gd name="connsiteX256" fmla="*/ 77360 w 2064026"/>
                  <a:gd name="connsiteY256" fmla="*/ 746374 h 1424730"/>
                  <a:gd name="connsiteX257" fmla="*/ 58825 w 2064026"/>
                  <a:gd name="connsiteY257" fmla="*/ 729898 h 1424730"/>
                  <a:gd name="connsiteX258" fmla="*/ 54706 w 2064026"/>
                  <a:gd name="connsiteY258" fmla="*/ 723720 h 1424730"/>
                  <a:gd name="connsiteX259" fmla="*/ 42349 w 2064026"/>
                  <a:gd name="connsiteY259" fmla="*/ 717542 h 1424730"/>
                  <a:gd name="connsiteX260" fmla="*/ 23814 w 2064026"/>
                  <a:gd name="connsiteY260" fmla="*/ 705185 h 1424730"/>
                  <a:gd name="connsiteX261" fmla="*/ 11457 w 2064026"/>
                  <a:gd name="connsiteY261" fmla="*/ 699007 h 1424730"/>
                  <a:gd name="connsiteX262" fmla="*/ 5279 w 2064026"/>
                  <a:gd name="connsiteY262" fmla="*/ 699007 h 1424730"/>
                  <a:gd name="connsiteX263" fmla="*/ 1160 w 2064026"/>
                  <a:gd name="connsiteY263" fmla="*/ 693515 h 1424730"/>
                  <a:gd name="connsiteX264" fmla="*/ 1160 w 2064026"/>
                  <a:gd name="connsiteY264" fmla="*/ 163547 h 1424730"/>
                  <a:gd name="connsiteX265" fmla="*/ 0 w 2064026"/>
                  <a:gd name="connsiteY265" fmla="*/ 163020 h 1424730"/>
                  <a:gd name="connsiteX266" fmla="*/ 0 w 2064026"/>
                  <a:gd name="connsiteY266" fmla="*/ 162460 h 1424730"/>
                  <a:gd name="connsiteX267" fmla="*/ 92765 w 2064026"/>
                  <a:gd name="connsiteY267" fmla="*/ 218782 h 1424730"/>
                  <a:gd name="connsiteX268" fmla="*/ 125895 w 2064026"/>
                  <a:gd name="connsiteY268" fmla="*/ 215469 h 1424730"/>
                  <a:gd name="connsiteX269" fmla="*/ 83195 w 2064026"/>
                  <a:gd name="connsiteY269" fmla="*/ 149208 h 1424730"/>
                  <a:gd name="connsiteX270" fmla="*/ 131049 w 2064026"/>
                  <a:gd name="connsiteY270" fmla="*/ 151233 h 1424730"/>
                  <a:gd name="connsiteX271" fmla="*/ 228600 w 2064026"/>
                  <a:gd name="connsiteY271" fmla="*/ 75033 h 1424730"/>
                  <a:gd name="connsiteX272" fmla="*/ 274429 w 2064026"/>
                  <a:gd name="connsiteY272" fmla="*/ 79450 h 1424730"/>
                  <a:gd name="connsiteX273" fmla="*/ 147798 w 2064026"/>
                  <a:gd name="connsiteY273" fmla="*/ 163932 h 1424730"/>
                  <a:gd name="connsiteX274" fmla="*/ 195469 w 2064026"/>
                  <a:gd name="connsiteY274" fmla="*/ 179026 h 1424730"/>
                  <a:gd name="connsiteX275" fmla="*/ 218661 w 2064026"/>
                  <a:gd name="connsiteY275" fmla="*/ 142582 h 1424730"/>
                  <a:gd name="connsiteX276" fmla="*/ 255104 w 2064026"/>
                  <a:gd name="connsiteY276" fmla="*/ 142582 h 1424730"/>
                  <a:gd name="connsiteX277" fmla="*/ 261730 w 2064026"/>
                  <a:gd name="connsiteY277" fmla="*/ 155834 h 1424730"/>
                  <a:gd name="connsiteX278" fmla="*/ 301487 w 2064026"/>
                  <a:gd name="connsiteY278" fmla="*/ 139269 h 1424730"/>
                  <a:gd name="connsiteX279" fmla="*/ 311426 w 2064026"/>
                  <a:gd name="connsiteY279" fmla="*/ 99513 h 1424730"/>
                  <a:gd name="connsiteX280" fmla="*/ 327991 w 2064026"/>
                  <a:gd name="connsiteY280" fmla="*/ 132643 h 1424730"/>
                  <a:gd name="connsiteX281" fmla="*/ 341243 w 2064026"/>
                  <a:gd name="connsiteY281" fmla="*/ 159147 h 1424730"/>
                  <a:gd name="connsiteX282" fmla="*/ 371061 w 2064026"/>
                  <a:gd name="connsiteY282" fmla="*/ 165773 h 1424730"/>
                  <a:gd name="connsiteX283" fmla="*/ 397565 w 2064026"/>
                  <a:gd name="connsiteY283" fmla="*/ 139269 h 1424730"/>
                  <a:gd name="connsiteX284" fmla="*/ 417443 w 2064026"/>
                  <a:gd name="connsiteY284" fmla="*/ 182339 h 1424730"/>
                  <a:gd name="connsiteX285" fmla="*/ 443948 w 2064026"/>
                  <a:gd name="connsiteY285" fmla="*/ 152521 h 1424730"/>
                  <a:gd name="connsiteX286" fmla="*/ 473765 w 2064026"/>
                  <a:gd name="connsiteY286" fmla="*/ 155834 h 1424730"/>
                  <a:gd name="connsiteX287" fmla="*/ 506895 w 2064026"/>
                  <a:gd name="connsiteY287" fmla="*/ 179026 h 1424730"/>
                  <a:gd name="connsiteX288" fmla="*/ 576469 w 2064026"/>
                  <a:gd name="connsiteY288" fmla="*/ 225408 h 1424730"/>
                  <a:gd name="connsiteX289" fmla="*/ 616226 w 2064026"/>
                  <a:gd name="connsiteY289" fmla="*/ 218782 h 1424730"/>
                  <a:gd name="connsiteX290" fmla="*/ 641902 w 2064026"/>
                  <a:gd name="connsiteY290" fmla="*/ 248600 h 1424730"/>
                  <a:gd name="connsiteX291" fmla="*/ 609600 w 2064026"/>
                  <a:gd name="connsiteY291" fmla="*/ 271791 h 1424730"/>
                  <a:gd name="connsiteX292" fmla="*/ 659295 w 2064026"/>
                  <a:gd name="connsiteY292" fmla="*/ 285043 h 1424730"/>
                  <a:gd name="connsiteX293" fmla="*/ 742122 w 2064026"/>
                  <a:gd name="connsiteY293" fmla="*/ 281730 h 1424730"/>
                  <a:gd name="connsiteX294" fmla="*/ 785191 w 2064026"/>
                  <a:gd name="connsiteY294" fmla="*/ 354617 h 1424730"/>
                  <a:gd name="connsiteX295" fmla="*/ 788504 w 2064026"/>
                  <a:gd name="connsiteY295" fmla="*/ 278417 h 1424730"/>
                  <a:gd name="connsiteX296" fmla="*/ 834887 w 2064026"/>
                  <a:gd name="connsiteY296" fmla="*/ 275104 h 1424730"/>
                  <a:gd name="connsiteX297" fmla="*/ 834887 w 2064026"/>
                  <a:gd name="connsiteY297" fmla="*/ 258539 h 1424730"/>
                  <a:gd name="connsiteX298" fmla="*/ 781878 w 2064026"/>
                  <a:gd name="connsiteY298" fmla="*/ 258539 h 1424730"/>
                  <a:gd name="connsiteX299" fmla="*/ 765313 w 2064026"/>
                  <a:gd name="connsiteY299" fmla="*/ 238660 h 1424730"/>
                  <a:gd name="connsiteX300" fmla="*/ 781878 w 2064026"/>
                  <a:gd name="connsiteY300" fmla="*/ 222095 h 1424730"/>
                  <a:gd name="connsiteX301" fmla="*/ 811695 w 2064026"/>
                  <a:gd name="connsiteY301" fmla="*/ 218782 h 1424730"/>
                  <a:gd name="connsiteX302" fmla="*/ 844826 w 2064026"/>
                  <a:gd name="connsiteY302" fmla="*/ 218782 h 1424730"/>
                  <a:gd name="connsiteX303" fmla="*/ 849746 w 2064026"/>
                  <a:gd name="connsiteY303" fmla="*/ 220037 h 1424730"/>
                  <a:gd name="connsiteX304" fmla="*/ 851452 w 2064026"/>
                  <a:gd name="connsiteY304" fmla="*/ 232034 h 1424730"/>
                  <a:gd name="connsiteX305" fmla="*/ 858630 w 2064026"/>
                  <a:gd name="connsiteY305" fmla="*/ 242900 h 1424730"/>
                  <a:gd name="connsiteX306" fmla="*/ 857535 w 2064026"/>
                  <a:gd name="connsiteY306" fmla="*/ 240355 h 1424730"/>
                  <a:gd name="connsiteX307" fmla="*/ 864704 w 2064026"/>
                  <a:gd name="connsiteY307" fmla="*/ 248600 h 1424730"/>
                  <a:gd name="connsiteX308" fmla="*/ 877956 w 2064026"/>
                  <a:gd name="connsiteY308" fmla="*/ 271791 h 1424730"/>
                  <a:gd name="connsiteX309" fmla="*/ 937591 w 2064026"/>
                  <a:gd name="connsiteY309" fmla="*/ 275104 h 1424730"/>
                  <a:gd name="connsiteX310" fmla="*/ 940904 w 2064026"/>
                  <a:gd name="connsiteY310" fmla="*/ 285043 h 1424730"/>
                  <a:gd name="connsiteX311" fmla="*/ 964095 w 2064026"/>
                  <a:gd name="connsiteY311" fmla="*/ 291669 h 1424730"/>
                  <a:gd name="connsiteX312" fmla="*/ 977348 w 2064026"/>
                  <a:gd name="connsiteY312" fmla="*/ 288356 h 1424730"/>
                  <a:gd name="connsiteX313" fmla="*/ 987287 w 2064026"/>
                  <a:gd name="connsiteY313" fmla="*/ 285043 h 1424730"/>
                  <a:gd name="connsiteX314" fmla="*/ 1017104 w 2064026"/>
                  <a:gd name="connsiteY314" fmla="*/ 281730 h 1424730"/>
                  <a:gd name="connsiteX315" fmla="*/ 1030356 w 2064026"/>
                  <a:gd name="connsiteY315" fmla="*/ 248600 h 1424730"/>
                  <a:gd name="connsiteX316" fmla="*/ 1050235 w 2064026"/>
                  <a:gd name="connsiteY316" fmla="*/ 248600 h 1424730"/>
                  <a:gd name="connsiteX317" fmla="*/ 1076739 w 2064026"/>
                  <a:gd name="connsiteY317" fmla="*/ 265165 h 1424730"/>
                  <a:gd name="connsiteX318" fmla="*/ 1089991 w 2064026"/>
                  <a:gd name="connsiteY318" fmla="*/ 338052 h 1424730"/>
                  <a:gd name="connsiteX319" fmla="*/ 1096617 w 2064026"/>
                  <a:gd name="connsiteY319" fmla="*/ 271791 h 1424730"/>
                  <a:gd name="connsiteX320" fmla="*/ 1123122 w 2064026"/>
                  <a:gd name="connsiteY320" fmla="*/ 271791 h 1424730"/>
                  <a:gd name="connsiteX321" fmla="*/ 1116495 w 2064026"/>
                  <a:gd name="connsiteY321" fmla="*/ 185652 h 1424730"/>
                  <a:gd name="connsiteX322" fmla="*/ 1131036 w 2064026"/>
                  <a:gd name="connsiteY322" fmla="*/ 171480 h 1424730"/>
                  <a:gd name="connsiteX323" fmla="*/ 1106556 w 2064026"/>
                  <a:gd name="connsiteY323" fmla="*/ 165773 h 1424730"/>
                  <a:gd name="connsiteX324" fmla="*/ 1099930 w 2064026"/>
                  <a:gd name="connsiteY324" fmla="*/ 155834 h 1424730"/>
                  <a:gd name="connsiteX325" fmla="*/ 1086678 w 2064026"/>
                  <a:gd name="connsiteY325" fmla="*/ 135956 h 1424730"/>
                  <a:gd name="connsiteX326" fmla="*/ 1080052 w 2064026"/>
                  <a:gd name="connsiteY326" fmla="*/ 122704 h 1424730"/>
                  <a:gd name="connsiteX327" fmla="*/ 1073426 w 2064026"/>
                  <a:gd name="connsiteY327" fmla="*/ 99513 h 1424730"/>
                  <a:gd name="connsiteX328" fmla="*/ 1083365 w 2064026"/>
                  <a:gd name="connsiteY328" fmla="*/ 66382 h 1424730"/>
                  <a:gd name="connsiteX329" fmla="*/ 1096617 w 2064026"/>
                  <a:gd name="connsiteY329" fmla="*/ 46504 h 1424730"/>
                  <a:gd name="connsiteX330" fmla="*/ 1099930 w 2064026"/>
                  <a:gd name="connsiteY330" fmla="*/ 10060 h 1424730"/>
                  <a:gd name="connsiteX331" fmla="*/ 1126435 w 2064026"/>
                  <a:gd name="connsiteY331" fmla="*/ 6747 h 1424730"/>
                  <a:gd name="connsiteX332" fmla="*/ 1146313 w 2064026"/>
                  <a:gd name="connsiteY33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14669 w 2064026"/>
                  <a:gd name="connsiteY88" fmla="*/ 934400 h 1424730"/>
                  <a:gd name="connsiteX89" fmla="*/ 1414669 w 2064026"/>
                  <a:gd name="connsiteY89" fmla="*/ 970843 h 1424730"/>
                  <a:gd name="connsiteX90" fmla="*/ 1427922 w 2064026"/>
                  <a:gd name="connsiteY90" fmla="*/ 1027165 h 1424730"/>
                  <a:gd name="connsiteX91" fmla="*/ 1447800 w 2064026"/>
                  <a:gd name="connsiteY91" fmla="*/ 1060295 h 1424730"/>
                  <a:gd name="connsiteX92" fmla="*/ 1477617 w 2064026"/>
                  <a:gd name="connsiteY92" fmla="*/ 1080173 h 1424730"/>
                  <a:gd name="connsiteX93" fmla="*/ 1504122 w 2064026"/>
                  <a:gd name="connsiteY93" fmla="*/ 1053669 h 1424730"/>
                  <a:gd name="connsiteX94" fmla="*/ 1500809 w 2064026"/>
                  <a:gd name="connsiteY94" fmla="*/ 1007287 h 1424730"/>
                  <a:gd name="connsiteX95" fmla="*/ 1480930 w 2064026"/>
                  <a:gd name="connsiteY95" fmla="*/ 954278 h 1424730"/>
                  <a:gd name="connsiteX96" fmla="*/ 1533939 w 2064026"/>
                  <a:gd name="connsiteY96" fmla="*/ 921147 h 1424730"/>
                  <a:gd name="connsiteX97" fmla="*/ 1557130 w 2064026"/>
                  <a:gd name="connsiteY97" fmla="*/ 864826 h 1424730"/>
                  <a:gd name="connsiteX98" fmla="*/ 1557117 w 2064026"/>
                  <a:gd name="connsiteY98" fmla="*/ 857327 h 1424730"/>
                  <a:gd name="connsiteX99" fmla="*/ 1553817 w 2064026"/>
                  <a:gd name="connsiteY99" fmla="*/ 831695 h 1424730"/>
                  <a:gd name="connsiteX100" fmla="*/ 1550504 w 2064026"/>
                  <a:gd name="connsiteY100" fmla="*/ 795252 h 1424730"/>
                  <a:gd name="connsiteX101" fmla="*/ 1538660 w 2064026"/>
                  <a:gd name="connsiteY101" fmla="*/ 786224 h 1424730"/>
                  <a:gd name="connsiteX102" fmla="*/ 1517788 w 2064026"/>
                  <a:gd name="connsiteY102" fmla="*/ 775373 h 1424730"/>
                  <a:gd name="connsiteX103" fmla="*/ 1532117 w 2064026"/>
                  <a:gd name="connsiteY103" fmla="*/ 759305 h 1424730"/>
                  <a:gd name="connsiteX104" fmla="*/ 1534933 w 2064026"/>
                  <a:gd name="connsiteY104" fmla="*/ 749366 h 1424730"/>
                  <a:gd name="connsiteX105" fmla="*/ 1527313 w 2064026"/>
                  <a:gd name="connsiteY105" fmla="*/ 689234 h 1424730"/>
                  <a:gd name="connsiteX106" fmla="*/ 1524000 w 2064026"/>
                  <a:gd name="connsiteY106" fmla="*/ 666043 h 1424730"/>
                  <a:gd name="connsiteX107" fmla="*/ 1514061 w 2064026"/>
                  <a:gd name="connsiteY107" fmla="*/ 613034 h 1424730"/>
                  <a:gd name="connsiteX108" fmla="*/ 1517374 w 2064026"/>
                  <a:gd name="connsiteY108" fmla="*/ 603095 h 1424730"/>
                  <a:gd name="connsiteX109" fmla="*/ 1527313 w 2064026"/>
                  <a:gd name="connsiteY109" fmla="*/ 606408 h 1424730"/>
                  <a:gd name="connsiteX110" fmla="*/ 1553817 w 2064026"/>
                  <a:gd name="connsiteY110" fmla="*/ 609721 h 1424730"/>
                  <a:gd name="connsiteX111" fmla="*/ 1583635 w 2064026"/>
                  <a:gd name="connsiteY111" fmla="*/ 616347 h 1424730"/>
                  <a:gd name="connsiteX112" fmla="*/ 1633330 w 2064026"/>
                  <a:gd name="connsiteY112" fmla="*/ 603095 h 1424730"/>
                  <a:gd name="connsiteX113" fmla="*/ 1643269 w 2064026"/>
                  <a:gd name="connsiteY113" fmla="*/ 609721 h 1424730"/>
                  <a:gd name="connsiteX114" fmla="*/ 1653209 w 2064026"/>
                  <a:gd name="connsiteY114" fmla="*/ 646165 h 1424730"/>
                  <a:gd name="connsiteX115" fmla="*/ 1663270 w 2064026"/>
                  <a:gd name="connsiteY115" fmla="*/ 652958 h 1424730"/>
                  <a:gd name="connsiteX116" fmla="*/ 1662413 w 2064026"/>
                  <a:gd name="connsiteY116" fmla="*/ 651435 h 1424730"/>
                  <a:gd name="connsiteX117" fmla="*/ 1673087 w 2064026"/>
                  <a:gd name="connsiteY117" fmla="*/ 656104 h 1424730"/>
                  <a:gd name="connsiteX118" fmla="*/ 1685556 w 2064026"/>
                  <a:gd name="connsiteY118" fmla="*/ 664962 h 1424730"/>
                  <a:gd name="connsiteX119" fmla="*/ 1696278 w 2064026"/>
                  <a:gd name="connsiteY119" fmla="*/ 669356 h 1424730"/>
                  <a:gd name="connsiteX120" fmla="*/ 1715245 w 2064026"/>
                  <a:gd name="connsiteY120" fmla="*/ 691719 h 1424730"/>
                  <a:gd name="connsiteX121" fmla="*/ 1699011 w 2064026"/>
                  <a:gd name="connsiteY121" fmla="*/ 707953 h 1424730"/>
                  <a:gd name="connsiteX122" fmla="*/ 1720877 w 2064026"/>
                  <a:gd name="connsiteY122" fmla="*/ 709775 h 1424730"/>
                  <a:gd name="connsiteX123" fmla="*/ 1732722 w 2064026"/>
                  <a:gd name="connsiteY123" fmla="*/ 750691 h 1424730"/>
                  <a:gd name="connsiteX124" fmla="*/ 1723611 w 2064026"/>
                  <a:gd name="connsiteY124" fmla="*/ 764440 h 1424730"/>
                  <a:gd name="connsiteX125" fmla="*/ 1742578 w 2064026"/>
                  <a:gd name="connsiteY125" fmla="*/ 765352 h 1424730"/>
                  <a:gd name="connsiteX126" fmla="*/ 1761071 w 2064026"/>
                  <a:gd name="connsiteY126" fmla="*/ 785671 h 1424730"/>
                  <a:gd name="connsiteX127" fmla="*/ 1758350 w 2064026"/>
                  <a:gd name="connsiteY127" fmla="*/ 788821 h 1424730"/>
                  <a:gd name="connsiteX128" fmla="*/ 1772478 w 2064026"/>
                  <a:gd name="connsiteY128" fmla="*/ 791939 h 1424730"/>
                  <a:gd name="connsiteX129" fmla="*/ 1792356 w 2064026"/>
                  <a:gd name="connsiteY129" fmla="*/ 778687 h 1424730"/>
                  <a:gd name="connsiteX130" fmla="*/ 1805609 w 2064026"/>
                  <a:gd name="connsiteY130" fmla="*/ 765434 h 1424730"/>
                  <a:gd name="connsiteX131" fmla="*/ 1808922 w 2064026"/>
                  <a:gd name="connsiteY131" fmla="*/ 755495 h 1424730"/>
                  <a:gd name="connsiteX132" fmla="*/ 1815548 w 2064026"/>
                  <a:gd name="connsiteY132" fmla="*/ 745556 h 1424730"/>
                  <a:gd name="connsiteX133" fmla="*/ 1828800 w 2064026"/>
                  <a:gd name="connsiteY133" fmla="*/ 725678 h 1424730"/>
                  <a:gd name="connsiteX134" fmla="*/ 1842052 w 2064026"/>
                  <a:gd name="connsiteY134" fmla="*/ 699173 h 1424730"/>
                  <a:gd name="connsiteX135" fmla="*/ 1848068 w 2064026"/>
                  <a:gd name="connsiteY135" fmla="*/ 728904 h 1424730"/>
                  <a:gd name="connsiteX136" fmla="*/ 1874136 w 2064026"/>
                  <a:gd name="connsiteY136" fmla="*/ 748956 h 1424730"/>
                  <a:gd name="connsiteX137" fmla="*/ 1878495 w 2064026"/>
                  <a:gd name="connsiteY137" fmla="*/ 768747 h 1424730"/>
                  <a:gd name="connsiteX138" fmla="*/ 1896194 w 2064026"/>
                  <a:gd name="connsiteY138" fmla="*/ 779035 h 1424730"/>
                  <a:gd name="connsiteX139" fmla="*/ 1888173 w 2064026"/>
                  <a:gd name="connsiteY139" fmla="*/ 791067 h 1424730"/>
                  <a:gd name="connsiteX140" fmla="*/ 1894189 w 2064026"/>
                  <a:gd name="connsiteY140" fmla="*/ 817135 h 1424730"/>
                  <a:gd name="connsiteX141" fmla="*/ 1918252 w 2064026"/>
                  <a:gd name="connsiteY141" fmla="*/ 823151 h 1424730"/>
                  <a:gd name="connsiteX142" fmla="*/ 1921565 w 2064026"/>
                  <a:gd name="connsiteY142" fmla="*/ 838321 h 1424730"/>
                  <a:gd name="connsiteX143" fmla="*/ 1921565 w 2064026"/>
                  <a:gd name="connsiteY143" fmla="*/ 871452 h 1424730"/>
                  <a:gd name="connsiteX144" fmla="*/ 1938130 w 2064026"/>
                  <a:gd name="connsiteY144" fmla="*/ 904582 h 1424730"/>
                  <a:gd name="connsiteX145" fmla="*/ 1951382 w 2064026"/>
                  <a:gd name="connsiteY145" fmla="*/ 921147 h 1424730"/>
                  <a:gd name="connsiteX146" fmla="*/ 1938130 w 2064026"/>
                  <a:gd name="connsiteY146" fmla="*/ 954278 h 1424730"/>
                  <a:gd name="connsiteX147" fmla="*/ 1905000 w 2064026"/>
                  <a:gd name="connsiteY147" fmla="*/ 984095 h 1424730"/>
                  <a:gd name="connsiteX148" fmla="*/ 1918252 w 2064026"/>
                  <a:gd name="connsiteY148" fmla="*/ 990721 h 1424730"/>
                  <a:gd name="connsiteX149" fmla="*/ 1951382 w 2064026"/>
                  <a:gd name="connsiteY149" fmla="*/ 960904 h 1424730"/>
                  <a:gd name="connsiteX150" fmla="*/ 1977887 w 2064026"/>
                  <a:gd name="connsiteY150" fmla="*/ 934400 h 1424730"/>
                  <a:gd name="connsiteX151" fmla="*/ 2001078 w 2064026"/>
                  <a:gd name="connsiteY151" fmla="*/ 947652 h 1424730"/>
                  <a:gd name="connsiteX152" fmla="*/ 2022526 w 2064026"/>
                  <a:gd name="connsiteY152" fmla="*/ 963519 h 1424730"/>
                  <a:gd name="connsiteX153" fmla="*/ 2017643 w 2064026"/>
                  <a:gd name="connsiteY153" fmla="*/ 990721 h 1424730"/>
                  <a:gd name="connsiteX154" fmla="*/ 2042578 w 2064026"/>
                  <a:gd name="connsiteY154" fmla="*/ 991593 h 1424730"/>
                  <a:gd name="connsiteX155" fmla="*/ 2058185 w 2064026"/>
                  <a:gd name="connsiteY155" fmla="*/ 1007287 h 1424730"/>
                  <a:gd name="connsiteX156" fmla="*/ 2046589 w 2064026"/>
                  <a:gd name="connsiteY156" fmla="*/ 1041725 h 1424730"/>
                  <a:gd name="connsiteX157" fmla="*/ 2064026 w 2064026"/>
                  <a:gd name="connsiteY157" fmla="*/ 1060295 h 1424730"/>
                  <a:gd name="connsiteX158" fmla="*/ 2027582 w 2064026"/>
                  <a:gd name="connsiteY158" fmla="*/ 1083487 h 1424730"/>
                  <a:gd name="connsiteX159" fmla="*/ 1981200 w 2064026"/>
                  <a:gd name="connsiteY159" fmla="*/ 1103365 h 1424730"/>
                  <a:gd name="connsiteX160" fmla="*/ 1952341 w 2064026"/>
                  <a:gd name="connsiteY160" fmla="*/ 1109904 h 1424730"/>
                  <a:gd name="connsiteX161" fmla="*/ 1931504 w 2064026"/>
                  <a:gd name="connsiteY161" fmla="*/ 1129869 h 1424730"/>
                  <a:gd name="connsiteX162" fmla="*/ 1888173 w 2064026"/>
                  <a:gd name="connsiteY162" fmla="*/ 1119930 h 1424730"/>
                  <a:gd name="connsiteX163" fmla="*/ 1832113 w 2064026"/>
                  <a:gd name="connsiteY163" fmla="*/ 1119930 h 1424730"/>
                  <a:gd name="connsiteX164" fmla="*/ 1795669 w 2064026"/>
                  <a:gd name="connsiteY164" fmla="*/ 1123243 h 1424730"/>
                  <a:gd name="connsiteX165" fmla="*/ 1777884 w 2064026"/>
                  <a:gd name="connsiteY165" fmla="*/ 1143993 h 1424730"/>
                  <a:gd name="connsiteX166" fmla="*/ 1751815 w 2064026"/>
                  <a:gd name="connsiteY166" fmla="*/ 1150009 h 1424730"/>
                  <a:gd name="connsiteX167" fmla="*/ 1716946 w 2064026"/>
                  <a:gd name="connsiteY167" fmla="*/ 1182878 h 1424730"/>
                  <a:gd name="connsiteX168" fmla="*/ 1645005 w 2064026"/>
                  <a:gd name="connsiteY168" fmla="*/ 1261129 h 1424730"/>
                  <a:gd name="connsiteX169" fmla="*/ 1596569 w 2064026"/>
                  <a:gd name="connsiteY169" fmla="*/ 1317493 h 1424730"/>
                  <a:gd name="connsiteX170" fmla="*/ 1593662 w 2064026"/>
                  <a:gd name="connsiteY170" fmla="*/ 1317638 h 1424730"/>
                  <a:gd name="connsiteX171" fmla="*/ 1593697 w 2064026"/>
                  <a:gd name="connsiteY171" fmla="*/ 1319298 h 1424730"/>
                  <a:gd name="connsiteX172" fmla="*/ 1547191 w 2064026"/>
                  <a:gd name="connsiteY172" fmla="*/ 1348530 h 1424730"/>
                  <a:gd name="connsiteX173" fmla="*/ 1497495 w 2064026"/>
                  <a:gd name="connsiteY173" fmla="*/ 1361782 h 1424730"/>
                  <a:gd name="connsiteX174" fmla="*/ 1490869 w 2064026"/>
                  <a:gd name="connsiteY174" fmla="*/ 1384973 h 1424730"/>
                  <a:gd name="connsiteX175" fmla="*/ 1464365 w 2064026"/>
                  <a:gd name="connsiteY175" fmla="*/ 1398226 h 1424730"/>
                  <a:gd name="connsiteX176" fmla="*/ 1408043 w 2064026"/>
                  <a:gd name="connsiteY176" fmla="*/ 1424730 h 1424730"/>
                  <a:gd name="connsiteX177" fmla="*/ 1404730 w 2064026"/>
                  <a:gd name="connsiteY177" fmla="*/ 1404852 h 1424730"/>
                  <a:gd name="connsiteX178" fmla="*/ 1408481 w 2064026"/>
                  <a:gd name="connsiteY178" fmla="*/ 1404687 h 1424730"/>
                  <a:gd name="connsiteX179" fmla="*/ 1414669 w 2064026"/>
                  <a:gd name="connsiteY179" fmla="*/ 1398226 h 1424730"/>
                  <a:gd name="connsiteX180" fmla="*/ 1417982 w 2064026"/>
                  <a:gd name="connsiteY180" fmla="*/ 1381660 h 1424730"/>
                  <a:gd name="connsiteX181" fmla="*/ 1414669 w 2064026"/>
                  <a:gd name="connsiteY181" fmla="*/ 1371721 h 1424730"/>
                  <a:gd name="connsiteX182" fmla="*/ 1411356 w 2064026"/>
                  <a:gd name="connsiteY182" fmla="*/ 1341904 h 1424730"/>
                  <a:gd name="connsiteX183" fmla="*/ 1437861 w 2064026"/>
                  <a:gd name="connsiteY183" fmla="*/ 1318713 h 1424730"/>
                  <a:gd name="connsiteX184" fmla="*/ 1441174 w 2064026"/>
                  <a:gd name="connsiteY184" fmla="*/ 1295521 h 1424730"/>
                  <a:gd name="connsiteX185" fmla="*/ 1414669 w 2064026"/>
                  <a:gd name="connsiteY185" fmla="*/ 1265704 h 1424730"/>
                  <a:gd name="connsiteX186" fmla="*/ 1378226 w 2064026"/>
                  <a:gd name="connsiteY186" fmla="*/ 1262391 h 1424730"/>
                  <a:gd name="connsiteX187" fmla="*/ 1374293 w 2064026"/>
                  <a:gd name="connsiteY187" fmla="*/ 1258586 h 1424730"/>
                  <a:gd name="connsiteX188" fmla="*/ 1368287 w 2064026"/>
                  <a:gd name="connsiteY188" fmla="*/ 1252452 h 1424730"/>
                  <a:gd name="connsiteX189" fmla="*/ 1358941 w 2064026"/>
                  <a:gd name="connsiteY189" fmla="*/ 1248330 h 1424730"/>
                  <a:gd name="connsiteX190" fmla="*/ 1357896 w 2064026"/>
                  <a:gd name="connsiteY190" fmla="*/ 1248612 h 1424730"/>
                  <a:gd name="connsiteX191" fmla="*/ 1355035 w 2064026"/>
                  <a:gd name="connsiteY191" fmla="*/ 1239200 h 1424730"/>
                  <a:gd name="connsiteX192" fmla="*/ 1345095 w 2064026"/>
                  <a:gd name="connsiteY192" fmla="*/ 1235887 h 1424730"/>
                  <a:gd name="connsiteX193" fmla="*/ 1331843 w 2064026"/>
                  <a:gd name="connsiteY193" fmla="*/ 1219321 h 1424730"/>
                  <a:gd name="connsiteX194" fmla="*/ 1311965 w 2064026"/>
                  <a:gd name="connsiteY194" fmla="*/ 1189504 h 1424730"/>
                  <a:gd name="connsiteX195" fmla="*/ 1292087 w 2064026"/>
                  <a:gd name="connsiteY195" fmla="*/ 1172939 h 1424730"/>
                  <a:gd name="connsiteX196" fmla="*/ 1282148 w 2064026"/>
                  <a:gd name="connsiteY196" fmla="*/ 1169626 h 1424730"/>
                  <a:gd name="connsiteX197" fmla="*/ 1262269 w 2064026"/>
                  <a:gd name="connsiteY197" fmla="*/ 1166313 h 1424730"/>
                  <a:gd name="connsiteX198" fmla="*/ 1252330 w 2064026"/>
                  <a:gd name="connsiteY198" fmla="*/ 1169626 h 1424730"/>
                  <a:gd name="connsiteX199" fmla="*/ 1232452 w 2064026"/>
                  <a:gd name="connsiteY199" fmla="*/ 1176252 h 1424730"/>
                  <a:gd name="connsiteX200" fmla="*/ 1202635 w 2064026"/>
                  <a:gd name="connsiteY200" fmla="*/ 1182878 h 1424730"/>
                  <a:gd name="connsiteX201" fmla="*/ 1196009 w 2064026"/>
                  <a:gd name="connsiteY201" fmla="*/ 1182878 h 1424730"/>
                  <a:gd name="connsiteX202" fmla="*/ 1187992 w 2064026"/>
                  <a:gd name="connsiteY202" fmla="*/ 1182842 h 1424730"/>
                  <a:gd name="connsiteX203" fmla="*/ 1187949 w 2064026"/>
                  <a:gd name="connsiteY203" fmla="*/ 1181714 h 1424730"/>
                  <a:gd name="connsiteX204" fmla="*/ 1117927 w 2064026"/>
                  <a:gd name="connsiteY204" fmla="*/ 1175535 h 1424730"/>
                  <a:gd name="connsiteX205" fmla="*/ 1099392 w 2064026"/>
                  <a:gd name="connsiteY205" fmla="*/ 1148763 h 1424730"/>
                  <a:gd name="connsiteX206" fmla="*/ 1095273 w 2064026"/>
                  <a:gd name="connsiteY206" fmla="*/ 1171416 h 1424730"/>
                  <a:gd name="connsiteX207" fmla="*/ 438306 w 2064026"/>
                  <a:gd name="connsiteY207" fmla="*/ 1169357 h 1424730"/>
                  <a:gd name="connsiteX208" fmla="*/ 441532 w 2064026"/>
                  <a:gd name="connsiteY208" fmla="*/ 1177757 h 1424730"/>
                  <a:gd name="connsiteX209" fmla="*/ 434009 w 2064026"/>
                  <a:gd name="connsiteY209" fmla="*/ 1176252 h 1424730"/>
                  <a:gd name="connsiteX210" fmla="*/ 427382 w 2064026"/>
                  <a:gd name="connsiteY210" fmla="*/ 1169626 h 1424730"/>
                  <a:gd name="connsiteX211" fmla="*/ 417443 w 2064026"/>
                  <a:gd name="connsiteY211" fmla="*/ 1166313 h 1424730"/>
                  <a:gd name="connsiteX212" fmla="*/ 414130 w 2064026"/>
                  <a:gd name="connsiteY212" fmla="*/ 1156373 h 1424730"/>
                  <a:gd name="connsiteX213" fmla="*/ 400405 w 2064026"/>
                  <a:gd name="connsiteY213" fmla="*/ 1150780 h 1424730"/>
                  <a:gd name="connsiteX214" fmla="*/ 394252 w 2064026"/>
                  <a:gd name="connsiteY214" fmla="*/ 1143121 h 1424730"/>
                  <a:gd name="connsiteX215" fmla="*/ 385175 w 2064026"/>
                  <a:gd name="connsiteY215" fmla="*/ 1136396 h 1424730"/>
                  <a:gd name="connsiteX216" fmla="*/ 383685 w 2064026"/>
                  <a:gd name="connsiteY216" fmla="*/ 1135200 h 1424730"/>
                  <a:gd name="connsiteX217" fmla="*/ 381000 w 2064026"/>
                  <a:gd name="connsiteY217" fmla="*/ 1126556 h 1424730"/>
                  <a:gd name="connsiteX218" fmla="*/ 361122 w 2064026"/>
                  <a:gd name="connsiteY218" fmla="*/ 1119930 h 1424730"/>
                  <a:gd name="connsiteX219" fmla="*/ 351182 w 2064026"/>
                  <a:gd name="connsiteY219" fmla="*/ 1103365 h 1424730"/>
                  <a:gd name="connsiteX220" fmla="*/ 327991 w 2064026"/>
                  <a:gd name="connsiteY220" fmla="*/ 1100052 h 1424730"/>
                  <a:gd name="connsiteX221" fmla="*/ 311426 w 2064026"/>
                  <a:gd name="connsiteY221" fmla="*/ 1083487 h 1424730"/>
                  <a:gd name="connsiteX222" fmla="*/ 308113 w 2064026"/>
                  <a:gd name="connsiteY222" fmla="*/ 1073547 h 1424730"/>
                  <a:gd name="connsiteX223" fmla="*/ 298174 w 2064026"/>
                  <a:gd name="connsiteY223" fmla="*/ 1047043 h 1424730"/>
                  <a:gd name="connsiteX224" fmla="*/ 284922 w 2064026"/>
                  <a:gd name="connsiteY224" fmla="*/ 1030478 h 1424730"/>
                  <a:gd name="connsiteX225" fmla="*/ 284922 w 2064026"/>
                  <a:gd name="connsiteY225" fmla="*/ 1010600 h 1424730"/>
                  <a:gd name="connsiteX226" fmla="*/ 265043 w 2064026"/>
                  <a:gd name="connsiteY226" fmla="*/ 994034 h 1424730"/>
                  <a:gd name="connsiteX227" fmla="*/ 284922 w 2064026"/>
                  <a:gd name="connsiteY227" fmla="*/ 977469 h 1424730"/>
                  <a:gd name="connsiteX228" fmla="*/ 245165 w 2064026"/>
                  <a:gd name="connsiteY228" fmla="*/ 977469 h 1424730"/>
                  <a:gd name="connsiteX229" fmla="*/ 255104 w 2064026"/>
                  <a:gd name="connsiteY229" fmla="*/ 937713 h 1424730"/>
                  <a:gd name="connsiteX230" fmla="*/ 254462 w 2064026"/>
                  <a:gd name="connsiteY230" fmla="*/ 936521 h 1424730"/>
                  <a:gd name="connsiteX231" fmla="*/ 260652 w 2064026"/>
                  <a:gd name="connsiteY231" fmla="*/ 942023 h 1424730"/>
                  <a:gd name="connsiteX232" fmla="*/ 272212 w 2064026"/>
                  <a:gd name="connsiteY232" fmla="*/ 936176 h 1424730"/>
                  <a:gd name="connsiteX233" fmla="*/ 261117 w 2064026"/>
                  <a:gd name="connsiteY233" fmla="*/ 900767 h 1424730"/>
                  <a:gd name="connsiteX234" fmla="*/ 241386 w 2064026"/>
                  <a:gd name="connsiteY234" fmla="*/ 883893 h 1424730"/>
                  <a:gd name="connsiteX235" fmla="*/ 246236 w 2064026"/>
                  <a:gd name="connsiteY235" fmla="*/ 869942 h 1424730"/>
                  <a:gd name="connsiteX236" fmla="*/ 233879 w 2064026"/>
                  <a:gd name="connsiteY236" fmla="*/ 865823 h 1424730"/>
                  <a:gd name="connsiteX237" fmla="*/ 227701 w 2064026"/>
                  <a:gd name="connsiteY237" fmla="*/ 863763 h 1424730"/>
                  <a:gd name="connsiteX238" fmla="*/ 221522 w 2064026"/>
                  <a:gd name="connsiteY238" fmla="*/ 859644 h 1424730"/>
                  <a:gd name="connsiteX239" fmla="*/ 219463 w 2064026"/>
                  <a:gd name="connsiteY239" fmla="*/ 853466 h 1424730"/>
                  <a:gd name="connsiteX240" fmla="*/ 211225 w 2064026"/>
                  <a:gd name="connsiteY240" fmla="*/ 841109 h 1424730"/>
                  <a:gd name="connsiteX241" fmla="*/ 209360 w 2064026"/>
                  <a:gd name="connsiteY241" fmla="*/ 835558 h 1424730"/>
                  <a:gd name="connsiteX242" fmla="*/ 208755 w 2064026"/>
                  <a:gd name="connsiteY242" fmla="*/ 832227 h 1424730"/>
                  <a:gd name="connsiteX243" fmla="*/ 207106 w 2064026"/>
                  <a:gd name="connsiteY243" fmla="*/ 820515 h 1424730"/>
                  <a:gd name="connsiteX244" fmla="*/ 200928 w 2064026"/>
                  <a:gd name="connsiteY244" fmla="*/ 797861 h 1424730"/>
                  <a:gd name="connsiteX245" fmla="*/ 194749 w 2064026"/>
                  <a:gd name="connsiteY245" fmla="*/ 785504 h 1424730"/>
                  <a:gd name="connsiteX246" fmla="*/ 193488 w 2064026"/>
                  <a:gd name="connsiteY246" fmla="*/ 801050 h 1424730"/>
                  <a:gd name="connsiteX247" fmla="*/ 182393 w 2064026"/>
                  <a:gd name="connsiteY247" fmla="*/ 804704 h 1424730"/>
                  <a:gd name="connsiteX248" fmla="*/ 170036 w 2064026"/>
                  <a:gd name="connsiteY248" fmla="*/ 778462 h 1424730"/>
                  <a:gd name="connsiteX249" fmla="*/ 163031 w 2064026"/>
                  <a:gd name="connsiteY249" fmla="*/ 766341 h 1424730"/>
                  <a:gd name="connsiteX250" fmla="*/ 163636 w 2064026"/>
                  <a:gd name="connsiteY250" fmla="*/ 778005 h 1424730"/>
                  <a:gd name="connsiteX251" fmla="*/ 157679 w 2064026"/>
                  <a:gd name="connsiteY251" fmla="*/ 777199 h 1424730"/>
                  <a:gd name="connsiteX252" fmla="*/ 143263 w 2064026"/>
                  <a:gd name="connsiteY252" fmla="*/ 754612 h 1424730"/>
                  <a:gd name="connsiteX253" fmla="*/ 148112 w 2064026"/>
                  <a:gd name="connsiteY253" fmla="*/ 731626 h 1424730"/>
                  <a:gd name="connsiteX254" fmla="*/ 109514 w 2064026"/>
                  <a:gd name="connsiteY254" fmla="*/ 723854 h 1424730"/>
                  <a:gd name="connsiteX255" fmla="*/ 87326 w 2064026"/>
                  <a:gd name="connsiteY255" fmla="*/ 744780 h 1424730"/>
                  <a:gd name="connsiteX256" fmla="*/ 95895 w 2064026"/>
                  <a:gd name="connsiteY256" fmla="*/ 756671 h 1424730"/>
                  <a:gd name="connsiteX257" fmla="*/ 77360 w 2064026"/>
                  <a:gd name="connsiteY257" fmla="*/ 746374 h 1424730"/>
                  <a:gd name="connsiteX258" fmla="*/ 58825 w 2064026"/>
                  <a:gd name="connsiteY258" fmla="*/ 729898 h 1424730"/>
                  <a:gd name="connsiteX259" fmla="*/ 54706 w 2064026"/>
                  <a:gd name="connsiteY259" fmla="*/ 723720 h 1424730"/>
                  <a:gd name="connsiteX260" fmla="*/ 42349 w 2064026"/>
                  <a:gd name="connsiteY260" fmla="*/ 717542 h 1424730"/>
                  <a:gd name="connsiteX261" fmla="*/ 23814 w 2064026"/>
                  <a:gd name="connsiteY261" fmla="*/ 705185 h 1424730"/>
                  <a:gd name="connsiteX262" fmla="*/ 11457 w 2064026"/>
                  <a:gd name="connsiteY262" fmla="*/ 699007 h 1424730"/>
                  <a:gd name="connsiteX263" fmla="*/ 5279 w 2064026"/>
                  <a:gd name="connsiteY263" fmla="*/ 699007 h 1424730"/>
                  <a:gd name="connsiteX264" fmla="*/ 1160 w 2064026"/>
                  <a:gd name="connsiteY264" fmla="*/ 693515 h 1424730"/>
                  <a:gd name="connsiteX265" fmla="*/ 1160 w 2064026"/>
                  <a:gd name="connsiteY265" fmla="*/ 163547 h 1424730"/>
                  <a:gd name="connsiteX266" fmla="*/ 0 w 2064026"/>
                  <a:gd name="connsiteY266" fmla="*/ 163020 h 1424730"/>
                  <a:gd name="connsiteX267" fmla="*/ 0 w 2064026"/>
                  <a:gd name="connsiteY267" fmla="*/ 162460 h 1424730"/>
                  <a:gd name="connsiteX268" fmla="*/ 92765 w 2064026"/>
                  <a:gd name="connsiteY268" fmla="*/ 218782 h 1424730"/>
                  <a:gd name="connsiteX269" fmla="*/ 125895 w 2064026"/>
                  <a:gd name="connsiteY269" fmla="*/ 215469 h 1424730"/>
                  <a:gd name="connsiteX270" fmla="*/ 83195 w 2064026"/>
                  <a:gd name="connsiteY270" fmla="*/ 149208 h 1424730"/>
                  <a:gd name="connsiteX271" fmla="*/ 131049 w 2064026"/>
                  <a:gd name="connsiteY271" fmla="*/ 151233 h 1424730"/>
                  <a:gd name="connsiteX272" fmla="*/ 228600 w 2064026"/>
                  <a:gd name="connsiteY272" fmla="*/ 75033 h 1424730"/>
                  <a:gd name="connsiteX273" fmla="*/ 274429 w 2064026"/>
                  <a:gd name="connsiteY273" fmla="*/ 79450 h 1424730"/>
                  <a:gd name="connsiteX274" fmla="*/ 147798 w 2064026"/>
                  <a:gd name="connsiteY274" fmla="*/ 163932 h 1424730"/>
                  <a:gd name="connsiteX275" fmla="*/ 195469 w 2064026"/>
                  <a:gd name="connsiteY275" fmla="*/ 179026 h 1424730"/>
                  <a:gd name="connsiteX276" fmla="*/ 218661 w 2064026"/>
                  <a:gd name="connsiteY276" fmla="*/ 142582 h 1424730"/>
                  <a:gd name="connsiteX277" fmla="*/ 255104 w 2064026"/>
                  <a:gd name="connsiteY277" fmla="*/ 142582 h 1424730"/>
                  <a:gd name="connsiteX278" fmla="*/ 261730 w 2064026"/>
                  <a:gd name="connsiteY278" fmla="*/ 155834 h 1424730"/>
                  <a:gd name="connsiteX279" fmla="*/ 301487 w 2064026"/>
                  <a:gd name="connsiteY279" fmla="*/ 139269 h 1424730"/>
                  <a:gd name="connsiteX280" fmla="*/ 311426 w 2064026"/>
                  <a:gd name="connsiteY280" fmla="*/ 99513 h 1424730"/>
                  <a:gd name="connsiteX281" fmla="*/ 327991 w 2064026"/>
                  <a:gd name="connsiteY281" fmla="*/ 132643 h 1424730"/>
                  <a:gd name="connsiteX282" fmla="*/ 341243 w 2064026"/>
                  <a:gd name="connsiteY282" fmla="*/ 159147 h 1424730"/>
                  <a:gd name="connsiteX283" fmla="*/ 371061 w 2064026"/>
                  <a:gd name="connsiteY283" fmla="*/ 165773 h 1424730"/>
                  <a:gd name="connsiteX284" fmla="*/ 397565 w 2064026"/>
                  <a:gd name="connsiteY284" fmla="*/ 139269 h 1424730"/>
                  <a:gd name="connsiteX285" fmla="*/ 417443 w 2064026"/>
                  <a:gd name="connsiteY285" fmla="*/ 182339 h 1424730"/>
                  <a:gd name="connsiteX286" fmla="*/ 443948 w 2064026"/>
                  <a:gd name="connsiteY286" fmla="*/ 152521 h 1424730"/>
                  <a:gd name="connsiteX287" fmla="*/ 473765 w 2064026"/>
                  <a:gd name="connsiteY287" fmla="*/ 155834 h 1424730"/>
                  <a:gd name="connsiteX288" fmla="*/ 506895 w 2064026"/>
                  <a:gd name="connsiteY288" fmla="*/ 179026 h 1424730"/>
                  <a:gd name="connsiteX289" fmla="*/ 576469 w 2064026"/>
                  <a:gd name="connsiteY289" fmla="*/ 225408 h 1424730"/>
                  <a:gd name="connsiteX290" fmla="*/ 616226 w 2064026"/>
                  <a:gd name="connsiteY290" fmla="*/ 218782 h 1424730"/>
                  <a:gd name="connsiteX291" fmla="*/ 641902 w 2064026"/>
                  <a:gd name="connsiteY291" fmla="*/ 248600 h 1424730"/>
                  <a:gd name="connsiteX292" fmla="*/ 609600 w 2064026"/>
                  <a:gd name="connsiteY292" fmla="*/ 271791 h 1424730"/>
                  <a:gd name="connsiteX293" fmla="*/ 659295 w 2064026"/>
                  <a:gd name="connsiteY293" fmla="*/ 285043 h 1424730"/>
                  <a:gd name="connsiteX294" fmla="*/ 742122 w 2064026"/>
                  <a:gd name="connsiteY294" fmla="*/ 281730 h 1424730"/>
                  <a:gd name="connsiteX295" fmla="*/ 785191 w 2064026"/>
                  <a:gd name="connsiteY295" fmla="*/ 354617 h 1424730"/>
                  <a:gd name="connsiteX296" fmla="*/ 788504 w 2064026"/>
                  <a:gd name="connsiteY296" fmla="*/ 278417 h 1424730"/>
                  <a:gd name="connsiteX297" fmla="*/ 834887 w 2064026"/>
                  <a:gd name="connsiteY297" fmla="*/ 275104 h 1424730"/>
                  <a:gd name="connsiteX298" fmla="*/ 834887 w 2064026"/>
                  <a:gd name="connsiteY298" fmla="*/ 258539 h 1424730"/>
                  <a:gd name="connsiteX299" fmla="*/ 781878 w 2064026"/>
                  <a:gd name="connsiteY299" fmla="*/ 258539 h 1424730"/>
                  <a:gd name="connsiteX300" fmla="*/ 765313 w 2064026"/>
                  <a:gd name="connsiteY300" fmla="*/ 238660 h 1424730"/>
                  <a:gd name="connsiteX301" fmla="*/ 781878 w 2064026"/>
                  <a:gd name="connsiteY301" fmla="*/ 222095 h 1424730"/>
                  <a:gd name="connsiteX302" fmla="*/ 811695 w 2064026"/>
                  <a:gd name="connsiteY302" fmla="*/ 218782 h 1424730"/>
                  <a:gd name="connsiteX303" fmla="*/ 844826 w 2064026"/>
                  <a:gd name="connsiteY303" fmla="*/ 218782 h 1424730"/>
                  <a:gd name="connsiteX304" fmla="*/ 849746 w 2064026"/>
                  <a:gd name="connsiteY304" fmla="*/ 220037 h 1424730"/>
                  <a:gd name="connsiteX305" fmla="*/ 851452 w 2064026"/>
                  <a:gd name="connsiteY305" fmla="*/ 232034 h 1424730"/>
                  <a:gd name="connsiteX306" fmla="*/ 858630 w 2064026"/>
                  <a:gd name="connsiteY306" fmla="*/ 242900 h 1424730"/>
                  <a:gd name="connsiteX307" fmla="*/ 857535 w 2064026"/>
                  <a:gd name="connsiteY307" fmla="*/ 240355 h 1424730"/>
                  <a:gd name="connsiteX308" fmla="*/ 864704 w 2064026"/>
                  <a:gd name="connsiteY308" fmla="*/ 248600 h 1424730"/>
                  <a:gd name="connsiteX309" fmla="*/ 877956 w 2064026"/>
                  <a:gd name="connsiteY309" fmla="*/ 271791 h 1424730"/>
                  <a:gd name="connsiteX310" fmla="*/ 937591 w 2064026"/>
                  <a:gd name="connsiteY310" fmla="*/ 275104 h 1424730"/>
                  <a:gd name="connsiteX311" fmla="*/ 940904 w 2064026"/>
                  <a:gd name="connsiteY311" fmla="*/ 285043 h 1424730"/>
                  <a:gd name="connsiteX312" fmla="*/ 964095 w 2064026"/>
                  <a:gd name="connsiteY312" fmla="*/ 291669 h 1424730"/>
                  <a:gd name="connsiteX313" fmla="*/ 977348 w 2064026"/>
                  <a:gd name="connsiteY313" fmla="*/ 288356 h 1424730"/>
                  <a:gd name="connsiteX314" fmla="*/ 987287 w 2064026"/>
                  <a:gd name="connsiteY314" fmla="*/ 285043 h 1424730"/>
                  <a:gd name="connsiteX315" fmla="*/ 1017104 w 2064026"/>
                  <a:gd name="connsiteY315" fmla="*/ 281730 h 1424730"/>
                  <a:gd name="connsiteX316" fmla="*/ 1030356 w 2064026"/>
                  <a:gd name="connsiteY316" fmla="*/ 248600 h 1424730"/>
                  <a:gd name="connsiteX317" fmla="*/ 1050235 w 2064026"/>
                  <a:gd name="connsiteY317" fmla="*/ 248600 h 1424730"/>
                  <a:gd name="connsiteX318" fmla="*/ 1076739 w 2064026"/>
                  <a:gd name="connsiteY318" fmla="*/ 265165 h 1424730"/>
                  <a:gd name="connsiteX319" fmla="*/ 1089991 w 2064026"/>
                  <a:gd name="connsiteY319" fmla="*/ 338052 h 1424730"/>
                  <a:gd name="connsiteX320" fmla="*/ 1096617 w 2064026"/>
                  <a:gd name="connsiteY320" fmla="*/ 271791 h 1424730"/>
                  <a:gd name="connsiteX321" fmla="*/ 1123122 w 2064026"/>
                  <a:gd name="connsiteY321" fmla="*/ 271791 h 1424730"/>
                  <a:gd name="connsiteX322" fmla="*/ 1116495 w 2064026"/>
                  <a:gd name="connsiteY322" fmla="*/ 185652 h 1424730"/>
                  <a:gd name="connsiteX323" fmla="*/ 1131036 w 2064026"/>
                  <a:gd name="connsiteY323" fmla="*/ 171480 h 1424730"/>
                  <a:gd name="connsiteX324" fmla="*/ 1106556 w 2064026"/>
                  <a:gd name="connsiteY324" fmla="*/ 165773 h 1424730"/>
                  <a:gd name="connsiteX325" fmla="*/ 1099930 w 2064026"/>
                  <a:gd name="connsiteY325" fmla="*/ 155834 h 1424730"/>
                  <a:gd name="connsiteX326" fmla="*/ 1086678 w 2064026"/>
                  <a:gd name="connsiteY326" fmla="*/ 135956 h 1424730"/>
                  <a:gd name="connsiteX327" fmla="*/ 1080052 w 2064026"/>
                  <a:gd name="connsiteY327" fmla="*/ 122704 h 1424730"/>
                  <a:gd name="connsiteX328" fmla="*/ 1073426 w 2064026"/>
                  <a:gd name="connsiteY328" fmla="*/ 99513 h 1424730"/>
                  <a:gd name="connsiteX329" fmla="*/ 1083365 w 2064026"/>
                  <a:gd name="connsiteY329" fmla="*/ 66382 h 1424730"/>
                  <a:gd name="connsiteX330" fmla="*/ 1096617 w 2064026"/>
                  <a:gd name="connsiteY330" fmla="*/ 46504 h 1424730"/>
                  <a:gd name="connsiteX331" fmla="*/ 1099930 w 2064026"/>
                  <a:gd name="connsiteY331" fmla="*/ 10060 h 1424730"/>
                  <a:gd name="connsiteX332" fmla="*/ 1126435 w 2064026"/>
                  <a:gd name="connsiteY332" fmla="*/ 6747 h 1424730"/>
                  <a:gd name="connsiteX333" fmla="*/ 1146313 w 2064026"/>
                  <a:gd name="connsiteY33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0930 w 2064026"/>
                  <a:gd name="connsiteY96" fmla="*/ 954278 h 1424730"/>
                  <a:gd name="connsiteX97" fmla="*/ 1533939 w 2064026"/>
                  <a:gd name="connsiteY97" fmla="*/ 921147 h 1424730"/>
                  <a:gd name="connsiteX98" fmla="*/ 1557130 w 2064026"/>
                  <a:gd name="connsiteY98" fmla="*/ 864826 h 1424730"/>
                  <a:gd name="connsiteX99" fmla="*/ 1557117 w 2064026"/>
                  <a:gd name="connsiteY99" fmla="*/ 857327 h 1424730"/>
                  <a:gd name="connsiteX100" fmla="*/ 1553817 w 2064026"/>
                  <a:gd name="connsiteY100" fmla="*/ 831695 h 1424730"/>
                  <a:gd name="connsiteX101" fmla="*/ 1550504 w 2064026"/>
                  <a:gd name="connsiteY101" fmla="*/ 795252 h 1424730"/>
                  <a:gd name="connsiteX102" fmla="*/ 1538660 w 2064026"/>
                  <a:gd name="connsiteY102" fmla="*/ 786224 h 1424730"/>
                  <a:gd name="connsiteX103" fmla="*/ 1517788 w 2064026"/>
                  <a:gd name="connsiteY103" fmla="*/ 775373 h 1424730"/>
                  <a:gd name="connsiteX104" fmla="*/ 1532117 w 2064026"/>
                  <a:gd name="connsiteY104" fmla="*/ 759305 h 1424730"/>
                  <a:gd name="connsiteX105" fmla="*/ 1534933 w 2064026"/>
                  <a:gd name="connsiteY105" fmla="*/ 749366 h 1424730"/>
                  <a:gd name="connsiteX106" fmla="*/ 1527313 w 2064026"/>
                  <a:gd name="connsiteY106" fmla="*/ 689234 h 1424730"/>
                  <a:gd name="connsiteX107" fmla="*/ 1524000 w 2064026"/>
                  <a:gd name="connsiteY107" fmla="*/ 666043 h 1424730"/>
                  <a:gd name="connsiteX108" fmla="*/ 1514061 w 2064026"/>
                  <a:gd name="connsiteY108" fmla="*/ 613034 h 1424730"/>
                  <a:gd name="connsiteX109" fmla="*/ 1517374 w 2064026"/>
                  <a:gd name="connsiteY109" fmla="*/ 603095 h 1424730"/>
                  <a:gd name="connsiteX110" fmla="*/ 1527313 w 2064026"/>
                  <a:gd name="connsiteY110" fmla="*/ 606408 h 1424730"/>
                  <a:gd name="connsiteX111" fmla="*/ 1553817 w 2064026"/>
                  <a:gd name="connsiteY111" fmla="*/ 609721 h 1424730"/>
                  <a:gd name="connsiteX112" fmla="*/ 1583635 w 2064026"/>
                  <a:gd name="connsiteY112" fmla="*/ 616347 h 1424730"/>
                  <a:gd name="connsiteX113" fmla="*/ 1633330 w 2064026"/>
                  <a:gd name="connsiteY113" fmla="*/ 603095 h 1424730"/>
                  <a:gd name="connsiteX114" fmla="*/ 1643269 w 2064026"/>
                  <a:gd name="connsiteY114" fmla="*/ 609721 h 1424730"/>
                  <a:gd name="connsiteX115" fmla="*/ 1653209 w 2064026"/>
                  <a:gd name="connsiteY115" fmla="*/ 646165 h 1424730"/>
                  <a:gd name="connsiteX116" fmla="*/ 1663270 w 2064026"/>
                  <a:gd name="connsiteY116" fmla="*/ 652958 h 1424730"/>
                  <a:gd name="connsiteX117" fmla="*/ 1662413 w 2064026"/>
                  <a:gd name="connsiteY117" fmla="*/ 651435 h 1424730"/>
                  <a:gd name="connsiteX118" fmla="*/ 1673087 w 2064026"/>
                  <a:gd name="connsiteY118" fmla="*/ 656104 h 1424730"/>
                  <a:gd name="connsiteX119" fmla="*/ 1685556 w 2064026"/>
                  <a:gd name="connsiteY119" fmla="*/ 664962 h 1424730"/>
                  <a:gd name="connsiteX120" fmla="*/ 1696278 w 2064026"/>
                  <a:gd name="connsiteY120" fmla="*/ 669356 h 1424730"/>
                  <a:gd name="connsiteX121" fmla="*/ 1715245 w 2064026"/>
                  <a:gd name="connsiteY121" fmla="*/ 691719 h 1424730"/>
                  <a:gd name="connsiteX122" fmla="*/ 1699011 w 2064026"/>
                  <a:gd name="connsiteY122" fmla="*/ 707953 h 1424730"/>
                  <a:gd name="connsiteX123" fmla="*/ 1720877 w 2064026"/>
                  <a:gd name="connsiteY123" fmla="*/ 709775 h 1424730"/>
                  <a:gd name="connsiteX124" fmla="*/ 1732722 w 2064026"/>
                  <a:gd name="connsiteY124" fmla="*/ 750691 h 1424730"/>
                  <a:gd name="connsiteX125" fmla="*/ 1723611 w 2064026"/>
                  <a:gd name="connsiteY125" fmla="*/ 764440 h 1424730"/>
                  <a:gd name="connsiteX126" fmla="*/ 1742578 w 2064026"/>
                  <a:gd name="connsiteY126" fmla="*/ 765352 h 1424730"/>
                  <a:gd name="connsiteX127" fmla="*/ 1761071 w 2064026"/>
                  <a:gd name="connsiteY127" fmla="*/ 785671 h 1424730"/>
                  <a:gd name="connsiteX128" fmla="*/ 1758350 w 2064026"/>
                  <a:gd name="connsiteY128" fmla="*/ 788821 h 1424730"/>
                  <a:gd name="connsiteX129" fmla="*/ 1772478 w 2064026"/>
                  <a:gd name="connsiteY129" fmla="*/ 791939 h 1424730"/>
                  <a:gd name="connsiteX130" fmla="*/ 1792356 w 2064026"/>
                  <a:gd name="connsiteY130" fmla="*/ 778687 h 1424730"/>
                  <a:gd name="connsiteX131" fmla="*/ 1805609 w 2064026"/>
                  <a:gd name="connsiteY131" fmla="*/ 765434 h 1424730"/>
                  <a:gd name="connsiteX132" fmla="*/ 1808922 w 2064026"/>
                  <a:gd name="connsiteY132" fmla="*/ 755495 h 1424730"/>
                  <a:gd name="connsiteX133" fmla="*/ 1815548 w 2064026"/>
                  <a:gd name="connsiteY133" fmla="*/ 745556 h 1424730"/>
                  <a:gd name="connsiteX134" fmla="*/ 1828800 w 2064026"/>
                  <a:gd name="connsiteY134" fmla="*/ 725678 h 1424730"/>
                  <a:gd name="connsiteX135" fmla="*/ 1842052 w 2064026"/>
                  <a:gd name="connsiteY135" fmla="*/ 699173 h 1424730"/>
                  <a:gd name="connsiteX136" fmla="*/ 1848068 w 2064026"/>
                  <a:gd name="connsiteY136" fmla="*/ 728904 h 1424730"/>
                  <a:gd name="connsiteX137" fmla="*/ 1874136 w 2064026"/>
                  <a:gd name="connsiteY137" fmla="*/ 748956 h 1424730"/>
                  <a:gd name="connsiteX138" fmla="*/ 1878495 w 2064026"/>
                  <a:gd name="connsiteY138" fmla="*/ 768747 h 1424730"/>
                  <a:gd name="connsiteX139" fmla="*/ 1896194 w 2064026"/>
                  <a:gd name="connsiteY139" fmla="*/ 779035 h 1424730"/>
                  <a:gd name="connsiteX140" fmla="*/ 1888173 w 2064026"/>
                  <a:gd name="connsiteY140" fmla="*/ 791067 h 1424730"/>
                  <a:gd name="connsiteX141" fmla="*/ 1894189 w 2064026"/>
                  <a:gd name="connsiteY141" fmla="*/ 817135 h 1424730"/>
                  <a:gd name="connsiteX142" fmla="*/ 1918252 w 2064026"/>
                  <a:gd name="connsiteY142" fmla="*/ 823151 h 1424730"/>
                  <a:gd name="connsiteX143" fmla="*/ 1921565 w 2064026"/>
                  <a:gd name="connsiteY143" fmla="*/ 838321 h 1424730"/>
                  <a:gd name="connsiteX144" fmla="*/ 1921565 w 2064026"/>
                  <a:gd name="connsiteY144" fmla="*/ 871452 h 1424730"/>
                  <a:gd name="connsiteX145" fmla="*/ 1938130 w 2064026"/>
                  <a:gd name="connsiteY145" fmla="*/ 904582 h 1424730"/>
                  <a:gd name="connsiteX146" fmla="*/ 1951382 w 2064026"/>
                  <a:gd name="connsiteY146" fmla="*/ 921147 h 1424730"/>
                  <a:gd name="connsiteX147" fmla="*/ 1938130 w 2064026"/>
                  <a:gd name="connsiteY147" fmla="*/ 954278 h 1424730"/>
                  <a:gd name="connsiteX148" fmla="*/ 1905000 w 2064026"/>
                  <a:gd name="connsiteY148" fmla="*/ 984095 h 1424730"/>
                  <a:gd name="connsiteX149" fmla="*/ 1918252 w 2064026"/>
                  <a:gd name="connsiteY149" fmla="*/ 990721 h 1424730"/>
                  <a:gd name="connsiteX150" fmla="*/ 1951382 w 2064026"/>
                  <a:gd name="connsiteY150" fmla="*/ 960904 h 1424730"/>
                  <a:gd name="connsiteX151" fmla="*/ 1977887 w 2064026"/>
                  <a:gd name="connsiteY151" fmla="*/ 934400 h 1424730"/>
                  <a:gd name="connsiteX152" fmla="*/ 2001078 w 2064026"/>
                  <a:gd name="connsiteY152" fmla="*/ 947652 h 1424730"/>
                  <a:gd name="connsiteX153" fmla="*/ 2022526 w 2064026"/>
                  <a:gd name="connsiteY153" fmla="*/ 963519 h 1424730"/>
                  <a:gd name="connsiteX154" fmla="*/ 2017643 w 2064026"/>
                  <a:gd name="connsiteY154" fmla="*/ 990721 h 1424730"/>
                  <a:gd name="connsiteX155" fmla="*/ 2042578 w 2064026"/>
                  <a:gd name="connsiteY155" fmla="*/ 991593 h 1424730"/>
                  <a:gd name="connsiteX156" fmla="*/ 2058185 w 2064026"/>
                  <a:gd name="connsiteY156" fmla="*/ 1007287 h 1424730"/>
                  <a:gd name="connsiteX157" fmla="*/ 2046589 w 2064026"/>
                  <a:gd name="connsiteY157" fmla="*/ 1041725 h 1424730"/>
                  <a:gd name="connsiteX158" fmla="*/ 2064026 w 2064026"/>
                  <a:gd name="connsiteY158" fmla="*/ 1060295 h 1424730"/>
                  <a:gd name="connsiteX159" fmla="*/ 2027582 w 2064026"/>
                  <a:gd name="connsiteY159" fmla="*/ 1083487 h 1424730"/>
                  <a:gd name="connsiteX160" fmla="*/ 1981200 w 2064026"/>
                  <a:gd name="connsiteY160" fmla="*/ 1103365 h 1424730"/>
                  <a:gd name="connsiteX161" fmla="*/ 1952341 w 2064026"/>
                  <a:gd name="connsiteY161" fmla="*/ 1109904 h 1424730"/>
                  <a:gd name="connsiteX162" fmla="*/ 1931504 w 2064026"/>
                  <a:gd name="connsiteY162" fmla="*/ 1129869 h 1424730"/>
                  <a:gd name="connsiteX163" fmla="*/ 1888173 w 2064026"/>
                  <a:gd name="connsiteY163" fmla="*/ 1119930 h 1424730"/>
                  <a:gd name="connsiteX164" fmla="*/ 1832113 w 2064026"/>
                  <a:gd name="connsiteY164" fmla="*/ 1119930 h 1424730"/>
                  <a:gd name="connsiteX165" fmla="*/ 1795669 w 2064026"/>
                  <a:gd name="connsiteY165" fmla="*/ 1123243 h 1424730"/>
                  <a:gd name="connsiteX166" fmla="*/ 1777884 w 2064026"/>
                  <a:gd name="connsiteY166" fmla="*/ 1143993 h 1424730"/>
                  <a:gd name="connsiteX167" fmla="*/ 1751815 w 2064026"/>
                  <a:gd name="connsiteY167" fmla="*/ 1150009 h 1424730"/>
                  <a:gd name="connsiteX168" fmla="*/ 1716946 w 2064026"/>
                  <a:gd name="connsiteY168" fmla="*/ 1182878 h 1424730"/>
                  <a:gd name="connsiteX169" fmla="*/ 1645005 w 2064026"/>
                  <a:gd name="connsiteY169" fmla="*/ 1261129 h 1424730"/>
                  <a:gd name="connsiteX170" fmla="*/ 1596569 w 2064026"/>
                  <a:gd name="connsiteY170" fmla="*/ 1317493 h 1424730"/>
                  <a:gd name="connsiteX171" fmla="*/ 1593662 w 2064026"/>
                  <a:gd name="connsiteY171" fmla="*/ 1317638 h 1424730"/>
                  <a:gd name="connsiteX172" fmla="*/ 1593697 w 2064026"/>
                  <a:gd name="connsiteY172" fmla="*/ 1319298 h 1424730"/>
                  <a:gd name="connsiteX173" fmla="*/ 1547191 w 2064026"/>
                  <a:gd name="connsiteY173" fmla="*/ 1348530 h 1424730"/>
                  <a:gd name="connsiteX174" fmla="*/ 1497495 w 2064026"/>
                  <a:gd name="connsiteY174" fmla="*/ 1361782 h 1424730"/>
                  <a:gd name="connsiteX175" fmla="*/ 1490869 w 2064026"/>
                  <a:gd name="connsiteY175" fmla="*/ 1384973 h 1424730"/>
                  <a:gd name="connsiteX176" fmla="*/ 1464365 w 2064026"/>
                  <a:gd name="connsiteY176" fmla="*/ 1398226 h 1424730"/>
                  <a:gd name="connsiteX177" fmla="*/ 1408043 w 2064026"/>
                  <a:gd name="connsiteY177" fmla="*/ 1424730 h 1424730"/>
                  <a:gd name="connsiteX178" fmla="*/ 1404730 w 2064026"/>
                  <a:gd name="connsiteY178" fmla="*/ 1404852 h 1424730"/>
                  <a:gd name="connsiteX179" fmla="*/ 1408481 w 2064026"/>
                  <a:gd name="connsiteY179" fmla="*/ 1404687 h 1424730"/>
                  <a:gd name="connsiteX180" fmla="*/ 1414669 w 2064026"/>
                  <a:gd name="connsiteY180" fmla="*/ 1398226 h 1424730"/>
                  <a:gd name="connsiteX181" fmla="*/ 1417982 w 2064026"/>
                  <a:gd name="connsiteY181" fmla="*/ 1381660 h 1424730"/>
                  <a:gd name="connsiteX182" fmla="*/ 1414669 w 2064026"/>
                  <a:gd name="connsiteY182" fmla="*/ 1371721 h 1424730"/>
                  <a:gd name="connsiteX183" fmla="*/ 1411356 w 2064026"/>
                  <a:gd name="connsiteY183" fmla="*/ 1341904 h 1424730"/>
                  <a:gd name="connsiteX184" fmla="*/ 1437861 w 2064026"/>
                  <a:gd name="connsiteY184" fmla="*/ 1318713 h 1424730"/>
                  <a:gd name="connsiteX185" fmla="*/ 1441174 w 2064026"/>
                  <a:gd name="connsiteY185" fmla="*/ 1295521 h 1424730"/>
                  <a:gd name="connsiteX186" fmla="*/ 1414669 w 2064026"/>
                  <a:gd name="connsiteY186" fmla="*/ 1265704 h 1424730"/>
                  <a:gd name="connsiteX187" fmla="*/ 1378226 w 2064026"/>
                  <a:gd name="connsiteY187" fmla="*/ 1262391 h 1424730"/>
                  <a:gd name="connsiteX188" fmla="*/ 1374293 w 2064026"/>
                  <a:gd name="connsiteY188" fmla="*/ 1258586 h 1424730"/>
                  <a:gd name="connsiteX189" fmla="*/ 1368287 w 2064026"/>
                  <a:gd name="connsiteY189" fmla="*/ 1252452 h 1424730"/>
                  <a:gd name="connsiteX190" fmla="*/ 1358941 w 2064026"/>
                  <a:gd name="connsiteY190" fmla="*/ 1248330 h 1424730"/>
                  <a:gd name="connsiteX191" fmla="*/ 1357896 w 2064026"/>
                  <a:gd name="connsiteY191" fmla="*/ 1248612 h 1424730"/>
                  <a:gd name="connsiteX192" fmla="*/ 1355035 w 2064026"/>
                  <a:gd name="connsiteY192" fmla="*/ 1239200 h 1424730"/>
                  <a:gd name="connsiteX193" fmla="*/ 1345095 w 2064026"/>
                  <a:gd name="connsiteY193" fmla="*/ 1235887 h 1424730"/>
                  <a:gd name="connsiteX194" fmla="*/ 1331843 w 2064026"/>
                  <a:gd name="connsiteY194" fmla="*/ 1219321 h 1424730"/>
                  <a:gd name="connsiteX195" fmla="*/ 1311965 w 2064026"/>
                  <a:gd name="connsiteY195" fmla="*/ 1189504 h 1424730"/>
                  <a:gd name="connsiteX196" fmla="*/ 1292087 w 2064026"/>
                  <a:gd name="connsiteY196" fmla="*/ 1172939 h 1424730"/>
                  <a:gd name="connsiteX197" fmla="*/ 1282148 w 2064026"/>
                  <a:gd name="connsiteY197" fmla="*/ 1169626 h 1424730"/>
                  <a:gd name="connsiteX198" fmla="*/ 1262269 w 2064026"/>
                  <a:gd name="connsiteY198" fmla="*/ 1166313 h 1424730"/>
                  <a:gd name="connsiteX199" fmla="*/ 1252330 w 2064026"/>
                  <a:gd name="connsiteY199" fmla="*/ 1169626 h 1424730"/>
                  <a:gd name="connsiteX200" fmla="*/ 1232452 w 2064026"/>
                  <a:gd name="connsiteY200" fmla="*/ 1176252 h 1424730"/>
                  <a:gd name="connsiteX201" fmla="*/ 1202635 w 2064026"/>
                  <a:gd name="connsiteY201" fmla="*/ 1182878 h 1424730"/>
                  <a:gd name="connsiteX202" fmla="*/ 1196009 w 2064026"/>
                  <a:gd name="connsiteY202" fmla="*/ 1182878 h 1424730"/>
                  <a:gd name="connsiteX203" fmla="*/ 1187992 w 2064026"/>
                  <a:gd name="connsiteY203" fmla="*/ 1182842 h 1424730"/>
                  <a:gd name="connsiteX204" fmla="*/ 1187949 w 2064026"/>
                  <a:gd name="connsiteY204" fmla="*/ 1181714 h 1424730"/>
                  <a:gd name="connsiteX205" fmla="*/ 1117927 w 2064026"/>
                  <a:gd name="connsiteY205" fmla="*/ 1175535 h 1424730"/>
                  <a:gd name="connsiteX206" fmla="*/ 1099392 w 2064026"/>
                  <a:gd name="connsiteY206" fmla="*/ 1148763 h 1424730"/>
                  <a:gd name="connsiteX207" fmla="*/ 1095273 w 2064026"/>
                  <a:gd name="connsiteY207" fmla="*/ 1171416 h 1424730"/>
                  <a:gd name="connsiteX208" fmla="*/ 438306 w 2064026"/>
                  <a:gd name="connsiteY208" fmla="*/ 1169357 h 1424730"/>
                  <a:gd name="connsiteX209" fmla="*/ 441532 w 2064026"/>
                  <a:gd name="connsiteY209" fmla="*/ 1177757 h 1424730"/>
                  <a:gd name="connsiteX210" fmla="*/ 434009 w 2064026"/>
                  <a:gd name="connsiteY210" fmla="*/ 1176252 h 1424730"/>
                  <a:gd name="connsiteX211" fmla="*/ 427382 w 2064026"/>
                  <a:gd name="connsiteY211" fmla="*/ 1169626 h 1424730"/>
                  <a:gd name="connsiteX212" fmla="*/ 417443 w 2064026"/>
                  <a:gd name="connsiteY212" fmla="*/ 1166313 h 1424730"/>
                  <a:gd name="connsiteX213" fmla="*/ 414130 w 2064026"/>
                  <a:gd name="connsiteY213" fmla="*/ 1156373 h 1424730"/>
                  <a:gd name="connsiteX214" fmla="*/ 400405 w 2064026"/>
                  <a:gd name="connsiteY214" fmla="*/ 1150780 h 1424730"/>
                  <a:gd name="connsiteX215" fmla="*/ 394252 w 2064026"/>
                  <a:gd name="connsiteY215" fmla="*/ 1143121 h 1424730"/>
                  <a:gd name="connsiteX216" fmla="*/ 385175 w 2064026"/>
                  <a:gd name="connsiteY216" fmla="*/ 1136396 h 1424730"/>
                  <a:gd name="connsiteX217" fmla="*/ 383685 w 2064026"/>
                  <a:gd name="connsiteY217" fmla="*/ 1135200 h 1424730"/>
                  <a:gd name="connsiteX218" fmla="*/ 381000 w 2064026"/>
                  <a:gd name="connsiteY218" fmla="*/ 1126556 h 1424730"/>
                  <a:gd name="connsiteX219" fmla="*/ 361122 w 2064026"/>
                  <a:gd name="connsiteY219" fmla="*/ 1119930 h 1424730"/>
                  <a:gd name="connsiteX220" fmla="*/ 351182 w 2064026"/>
                  <a:gd name="connsiteY220" fmla="*/ 1103365 h 1424730"/>
                  <a:gd name="connsiteX221" fmla="*/ 327991 w 2064026"/>
                  <a:gd name="connsiteY221" fmla="*/ 1100052 h 1424730"/>
                  <a:gd name="connsiteX222" fmla="*/ 311426 w 2064026"/>
                  <a:gd name="connsiteY222" fmla="*/ 1083487 h 1424730"/>
                  <a:gd name="connsiteX223" fmla="*/ 308113 w 2064026"/>
                  <a:gd name="connsiteY223" fmla="*/ 1073547 h 1424730"/>
                  <a:gd name="connsiteX224" fmla="*/ 298174 w 2064026"/>
                  <a:gd name="connsiteY224" fmla="*/ 1047043 h 1424730"/>
                  <a:gd name="connsiteX225" fmla="*/ 284922 w 2064026"/>
                  <a:gd name="connsiteY225" fmla="*/ 1030478 h 1424730"/>
                  <a:gd name="connsiteX226" fmla="*/ 284922 w 2064026"/>
                  <a:gd name="connsiteY226" fmla="*/ 1010600 h 1424730"/>
                  <a:gd name="connsiteX227" fmla="*/ 265043 w 2064026"/>
                  <a:gd name="connsiteY227" fmla="*/ 994034 h 1424730"/>
                  <a:gd name="connsiteX228" fmla="*/ 284922 w 2064026"/>
                  <a:gd name="connsiteY228" fmla="*/ 977469 h 1424730"/>
                  <a:gd name="connsiteX229" fmla="*/ 245165 w 2064026"/>
                  <a:gd name="connsiteY229" fmla="*/ 977469 h 1424730"/>
                  <a:gd name="connsiteX230" fmla="*/ 255104 w 2064026"/>
                  <a:gd name="connsiteY230" fmla="*/ 937713 h 1424730"/>
                  <a:gd name="connsiteX231" fmla="*/ 254462 w 2064026"/>
                  <a:gd name="connsiteY231" fmla="*/ 936521 h 1424730"/>
                  <a:gd name="connsiteX232" fmla="*/ 260652 w 2064026"/>
                  <a:gd name="connsiteY232" fmla="*/ 942023 h 1424730"/>
                  <a:gd name="connsiteX233" fmla="*/ 272212 w 2064026"/>
                  <a:gd name="connsiteY233" fmla="*/ 936176 h 1424730"/>
                  <a:gd name="connsiteX234" fmla="*/ 261117 w 2064026"/>
                  <a:gd name="connsiteY234" fmla="*/ 900767 h 1424730"/>
                  <a:gd name="connsiteX235" fmla="*/ 241386 w 2064026"/>
                  <a:gd name="connsiteY235" fmla="*/ 883893 h 1424730"/>
                  <a:gd name="connsiteX236" fmla="*/ 246236 w 2064026"/>
                  <a:gd name="connsiteY236" fmla="*/ 869942 h 1424730"/>
                  <a:gd name="connsiteX237" fmla="*/ 233879 w 2064026"/>
                  <a:gd name="connsiteY237" fmla="*/ 865823 h 1424730"/>
                  <a:gd name="connsiteX238" fmla="*/ 227701 w 2064026"/>
                  <a:gd name="connsiteY238" fmla="*/ 863763 h 1424730"/>
                  <a:gd name="connsiteX239" fmla="*/ 221522 w 2064026"/>
                  <a:gd name="connsiteY239" fmla="*/ 859644 h 1424730"/>
                  <a:gd name="connsiteX240" fmla="*/ 219463 w 2064026"/>
                  <a:gd name="connsiteY240" fmla="*/ 853466 h 1424730"/>
                  <a:gd name="connsiteX241" fmla="*/ 211225 w 2064026"/>
                  <a:gd name="connsiteY241" fmla="*/ 841109 h 1424730"/>
                  <a:gd name="connsiteX242" fmla="*/ 209360 w 2064026"/>
                  <a:gd name="connsiteY242" fmla="*/ 835558 h 1424730"/>
                  <a:gd name="connsiteX243" fmla="*/ 208755 w 2064026"/>
                  <a:gd name="connsiteY243" fmla="*/ 832227 h 1424730"/>
                  <a:gd name="connsiteX244" fmla="*/ 207106 w 2064026"/>
                  <a:gd name="connsiteY244" fmla="*/ 820515 h 1424730"/>
                  <a:gd name="connsiteX245" fmla="*/ 200928 w 2064026"/>
                  <a:gd name="connsiteY245" fmla="*/ 797861 h 1424730"/>
                  <a:gd name="connsiteX246" fmla="*/ 194749 w 2064026"/>
                  <a:gd name="connsiteY246" fmla="*/ 785504 h 1424730"/>
                  <a:gd name="connsiteX247" fmla="*/ 193488 w 2064026"/>
                  <a:gd name="connsiteY247" fmla="*/ 801050 h 1424730"/>
                  <a:gd name="connsiteX248" fmla="*/ 182393 w 2064026"/>
                  <a:gd name="connsiteY248" fmla="*/ 804704 h 1424730"/>
                  <a:gd name="connsiteX249" fmla="*/ 170036 w 2064026"/>
                  <a:gd name="connsiteY249" fmla="*/ 778462 h 1424730"/>
                  <a:gd name="connsiteX250" fmla="*/ 163031 w 2064026"/>
                  <a:gd name="connsiteY250" fmla="*/ 766341 h 1424730"/>
                  <a:gd name="connsiteX251" fmla="*/ 163636 w 2064026"/>
                  <a:gd name="connsiteY251" fmla="*/ 778005 h 1424730"/>
                  <a:gd name="connsiteX252" fmla="*/ 157679 w 2064026"/>
                  <a:gd name="connsiteY252" fmla="*/ 777199 h 1424730"/>
                  <a:gd name="connsiteX253" fmla="*/ 143263 w 2064026"/>
                  <a:gd name="connsiteY253" fmla="*/ 754612 h 1424730"/>
                  <a:gd name="connsiteX254" fmla="*/ 148112 w 2064026"/>
                  <a:gd name="connsiteY254" fmla="*/ 731626 h 1424730"/>
                  <a:gd name="connsiteX255" fmla="*/ 109514 w 2064026"/>
                  <a:gd name="connsiteY255" fmla="*/ 723854 h 1424730"/>
                  <a:gd name="connsiteX256" fmla="*/ 87326 w 2064026"/>
                  <a:gd name="connsiteY256" fmla="*/ 744780 h 1424730"/>
                  <a:gd name="connsiteX257" fmla="*/ 95895 w 2064026"/>
                  <a:gd name="connsiteY257" fmla="*/ 756671 h 1424730"/>
                  <a:gd name="connsiteX258" fmla="*/ 77360 w 2064026"/>
                  <a:gd name="connsiteY258" fmla="*/ 746374 h 1424730"/>
                  <a:gd name="connsiteX259" fmla="*/ 58825 w 2064026"/>
                  <a:gd name="connsiteY259" fmla="*/ 729898 h 1424730"/>
                  <a:gd name="connsiteX260" fmla="*/ 54706 w 2064026"/>
                  <a:gd name="connsiteY260" fmla="*/ 723720 h 1424730"/>
                  <a:gd name="connsiteX261" fmla="*/ 42349 w 2064026"/>
                  <a:gd name="connsiteY261" fmla="*/ 717542 h 1424730"/>
                  <a:gd name="connsiteX262" fmla="*/ 23814 w 2064026"/>
                  <a:gd name="connsiteY262" fmla="*/ 705185 h 1424730"/>
                  <a:gd name="connsiteX263" fmla="*/ 11457 w 2064026"/>
                  <a:gd name="connsiteY263" fmla="*/ 699007 h 1424730"/>
                  <a:gd name="connsiteX264" fmla="*/ 5279 w 2064026"/>
                  <a:gd name="connsiteY264" fmla="*/ 699007 h 1424730"/>
                  <a:gd name="connsiteX265" fmla="*/ 1160 w 2064026"/>
                  <a:gd name="connsiteY265" fmla="*/ 693515 h 1424730"/>
                  <a:gd name="connsiteX266" fmla="*/ 1160 w 2064026"/>
                  <a:gd name="connsiteY266" fmla="*/ 163547 h 1424730"/>
                  <a:gd name="connsiteX267" fmla="*/ 0 w 2064026"/>
                  <a:gd name="connsiteY267" fmla="*/ 163020 h 1424730"/>
                  <a:gd name="connsiteX268" fmla="*/ 0 w 2064026"/>
                  <a:gd name="connsiteY268" fmla="*/ 162460 h 1424730"/>
                  <a:gd name="connsiteX269" fmla="*/ 92765 w 2064026"/>
                  <a:gd name="connsiteY269" fmla="*/ 218782 h 1424730"/>
                  <a:gd name="connsiteX270" fmla="*/ 125895 w 2064026"/>
                  <a:gd name="connsiteY270" fmla="*/ 215469 h 1424730"/>
                  <a:gd name="connsiteX271" fmla="*/ 83195 w 2064026"/>
                  <a:gd name="connsiteY271" fmla="*/ 149208 h 1424730"/>
                  <a:gd name="connsiteX272" fmla="*/ 131049 w 2064026"/>
                  <a:gd name="connsiteY272" fmla="*/ 151233 h 1424730"/>
                  <a:gd name="connsiteX273" fmla="*/ 228600 w 2064026"/>
                  <a:gd name="connsiteY273" fmla="*/ 75033 h 1424730"/>
                  <a:gd name="connsiteX274" fmla="*/ 274429 w 2064026"/>
                  <a:gd name="connsiteY274" fmla="*/ 79450 h 1424730"/>
                  <a:gd name="connsiteX275" fmla="*/ 147798 w 2064026"/>
                  <a:gd name="connsiteY275" fmla="*/ 163932 h 1424730"/>
                  <a:gd name="connsiteX276" fmla="*/ 195469 w 2064026"/>
                  <a:gd name="connsiteY276" fmla="*/ 179026 h 1424730"/>
                  <a:gd name="connsiteX277" fmla="*/ 218661 w 2064026"/>
                  <a:gd name="connsiteY277" fmla="*/ 142582 h 1424730"/>
                  <a:gd name="connsiteX278" fmla="*/ 255104 w 2064026"/>
                  <a:gd name="connsiteY278" fmla="*/ 142582 h 1424730"/>
                  <a:gd name="connsiteX279" fmla="*/ 261730 w 2064026"/>
                  <a:gd name="connsiteY279" fmla="*/ 155834 h 1424730"/>
                  <a:gd name="connsiteX280" fmla="*/ 301487 w 2064026"/>
                  <a:gd name="connsiteY280" fmla="*/ 139269 h 1424730"/>
                  <a:gd name="connsiteX281" fmla="*/ 311426 w 2064026"/>
                  <a:gd name="connsiteY281" fmla="*/ 99513 h 1424730"/>
                  <a:gd name="connsiteX282" fmla="*/ 327991 w 2064026"/>
                  <a:gd name="connsiteY282" fmla="*/ 132643 h 1424730"/>
                  <a:gd name="connsiteX283" fmla="*/ 341243 w 2064026"/>
                  <a:gd name="connsiteY283" fmla="*/ 159147 h 1424730"/>
                  <a:gd name="connsiteX284" fmla="*/ 371061 w 2064026"/>
                  <a:gd name="connsiteY284" fmla="*/ 165773 h 1424730"/>
                  <a:gd name="connsiteX285" fmla="*/ 397565 w 2064026"/>
                  <a:gd name="connsiteY285" fmla="*/ 139269 h 1424730"/>
                  <a:gd name="connsiteX286" fmla="*/ 417443 w 2064026"/>
                  <a:gd name="connsiteY286" fmla="*/ 182339 h 1424730"/>
                  <a:gd name="connsiteX287" fmla="*/ 443948 w 2064026"/>
                  <a:gd name="connsiteY287" fmla="*/ 152521 h 1424730"/>
                  <a:gd name="connsiteX288" fmla="*/ 473765 w 2064026"/>
                  <a:gd name="connsiteY288" fmla="*/ 155834 h 1424730"/>
                  <a:gd name="connsiteX289" fmla="*/ 506895 w 2064026"/>
                  <a:gd name="connsiteY289" fmla="*/ 179026 h 1424730"/>
                  <a:gd name="connsiteX290" fmla="*/ 576469 w 2064026"/>
                  <a:gd name="connsiteY290" fmla="*/ 225408 h 1424730"/>
                  <a:gd name="connsiteX291" fmla="*/ 616226 w 2064026"/>
                  <a:gd name="connsiteY291" fmla="*/ 218782 h 1424730"/>
                  <a:gd name="connsiteX292" fmla="*/ 641902 w 2064026"/>
                  <a:gd name="connsiteY292" fmla="*/ 248600 h 1424730"/>
                  <a:gd name="connsiteX293" fmla="*/ 609600 w 2064026"/>
                  <a:gd name="connsiteY293" fmla="*/ 271791 h 1424730"/>
                  <a:gd name="connsiteX294" fmla="*/ 659295 w 2064026"/>
                  <a:gd name="connsiteY294" fmla="*/ 285043 h 1424730"/>
                  <a:gd name="connsiteX295" fmla="*/ 742122 w 2064026"/>
                  <a:gd name="connsiteY295" fmla="*/ 281730 h 1424730"/>
                  <a:gd name="connsiteX296" fmla="*/ 785191 w 2064026"/>
                  <a:gd name="connsiteY296" fmla="*/ 354617 h 1424730"/>
                  <a:gd name="connsiteX297" fmla="*/ 788504 w 2064026"/>
                  <a:gd name="connsiteY297" fmla="*/ 278417 h 1424730"/>
                  <a:gd name="connsiteX298" fmla="*/ 834887 w 2064026"/>
                  <a:gd name="connsiteY298" fmla="*/ 275104 h 1424730"/>
                  <a:gd name="connsiteX299" fmla="*/ 834887 w 2064026"/>
                  <a:gd name="connsiteY299" fmla="*/ 258539 h 1424730"/>
                  <a:gd name="connsiteX300" fmla="*/ 781878 w 2064026"/>
                  <a:gd name="connsiteY300" fmla="*/ 258539 h 1424730"/>
                  <a:gd name="connsiteX301" fmla="*/ 765313 w 2064026"/>
                  <a:gd name="connsiteY301" fmla="*/ 238660 h 1424730"/>
                  <a:gd name="connsiteX302" fmla="*/ 781878 w 2064026"/>
                  <a:gd name="connsiteY302" fmla="*/ 222095 h 1424730"/>
                  <a:gd name="connsiteX303" fmla="*/ 811695 w 2064026"/>
                  <a:gd name="connsiteY303" fmla="*/ 218782 h 1424730"/>
                  <a:gd name="connsiteX304" fmla="*/ 844826 w 2064026"/>
                  <a:gd name="connsiteY304" fmla="*/ 218782 h 1424730"/>
                  <a:gd name="connsiteX305" fmla="*/ 849746 w 2064026"/>
                  <a:gd name="connsiteY305" fmla="*/ 220037 h 1424730"/>
                  <a:gd name="connsiteX306" fmla="*/ 851452 w 2064026"/>
                  <a:gd name="connsiteY306" fmla="*/ 232034 h 1424730"/>
                  <a:gd name="connsiteX307" fmla="*/ 858630 w 2064026"/>
                  <a:gd name="connsiteY307" fmla="*/ 242900 h 1424730"/>
                  <a:gd name="connsiteX308" fmla="*/ 857535 w 2064026"/>
                  <a:gd name="connsiteY308" fmla="*/ 240355 h 1424730"/>
                  <a:gd name="connsiteX309" fmla="*/ 864704 w 2064026"/>
                  <a:gd name="connsiteY309" fmla="*/ 248600 h 1424730"/>
                  <a:gd name="connsiteX310" fmla="*/ 877956 w 2064026"/>
                  <a:gd name="connsiteY310" fmla="*/ 271791 h 1424730"/>
                  <a:gd name="connsiteX311" fmla="*/ 937591 w 2064026"/>
                  <a:gd name="connsiteY311" fmla="*/ 275104 h 1424730"/>
                  <a:gd name="connsiteX312" fmla="*/ 940904 w 2064026"/>
                  <a:gd name="connsiteY312" fmla="*/ 285043 h 1424730"/>
                  <a:gd name="connsiteX313" fmla="*/ 964095 w 2064026"/>
                  <a:gd name="connsiteY313" fmla="*/ 291669 h 1424730"/>
                  <a:gd name="connsiteX314" fmla="*/ 977348 w 2064026"/>
                  <a:gd name="connsiteY314" fmla="*/ 288356 h 1424730"/>
                  <a:gd name="connsiteX315" fmla="*/ 987287 w 2064026"/>
                  <a:gd name="connsiteY315" fmla="*/ 285043 h 1424730"/>
                  <a:gd name="connsiteX316" fmla="*/ 1017104 w 2064026"/>
                  <a:gd name="connsiteY316" fmla="*/ 281730 h 1424730"/>
                  <a:gd name="connsiteX317" fmla="*/ 1030356 w 2064026"/>
                  <a:gd name="connsiteY317" fmla="*/ 248600 h 1424730"/>
                  <a:gd name="connsiteX318" fmla="*/ 1050235 w 2064026"/>
                  <a:gd name="connsiteY318" fmla="*/ 248600 h 1424730"/>
                  <a:gd name="connsiteX319" fmla="*/ 1076739 w 2064026"/>
                  <a:gd name="connsiteY319" fmla="*/ 265165 h 1424730"/>
                  <a:gd name="connsiteX320" fmla="*/ 1089991 w 2064026"/>
                  <a:gd name="connsiteY320" fmla="*/ 338052 h 1424730"/>
                  <a:gd name="connsiteX321" fmla="*/ 1096617 w 2064026"/>
                  <a:gd name="connsiteY321" fmla="*/ 271791 h 1424730"/>
                  <a:gd name="connsiteX322" fmla="*/ 1123122 w 2064026"/>
                  <a:gd name="connsiteY322" fmla="*/ 271791 h 1424730"/>
                  <a:gd name="connsiteX323" fmla="*/ 1116495 w 2064026"/>
                  <a:gd name="connsiteY323" fmla="*/ 185652 h 1424730"/>
                  <a:gd name="connsiteX324" fmla="*/ 1131036 w 2064026"/>
                  <a:gd name="connsiteY324" fmla="*/ 171480 h 1424730"/>
                  <a:gd name="connsiteX325" fmla="*/ 1106556 w 2064026"/>
                  <a:gd name="connsiteY325" fmla="*/ 165773 h 1424730"/>
                  <a:gd name="connsiteX326" fmla="*/ 1099930 w 2064026"/>
                  <a:gd name="connsiteY326" fmla="*/ 155834 h 1424730"/>
                  <a:gd name="connsiteX327" fmla="*/ 1086678 w 2064026"/>
                  <a:gd name="connsiteY327" fmla="*/ 135956 h 1424730"/>
                  <a:gd name="connsiteX328" fmla="*/ 1080052 w 2064026"/>
                  <a:gd name="connsiteY328" fmla="*/ 122704 h 1424730"/>
                  <a:gd name="connsiteX329" fmla="*/ 1073426 w 2064026"/>
                  <a:gd name="connsiteY329" fmla="*/ 99513 h 1424730"/>
                  <a:gd name="connsiteX330" fmla="*/ 1083365 w 2064026"/>
                  <a:gd name="connsiteY330" fmla="*/ 66382 h 1424730"/>
                  <a:gd name="connsiteX331" fmla="*/ 1096617 w 2064026"/>
                  <a:gd name="connsiteY331" fmla="*/ 46504 h 1424730"/>
                  <a:gd name="connsiteX332" fmla="*/ 1099930 w 2064026"/>
                  <a:gd name="connsiteY332" fmla="*/ 10060 h 1424730"/>
                  <a:gd name="connsiteX333" fmla="*/ 1126435 w 2064026"/>
                  <a:gd name="connsiteY333" fmla="*/ 6747 h 1424730"/>
                  <a:gd name="connsiteX334" fmla="*/ 1146313 w 2064026"/>
                  <a:gd name="connsiteY33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500809 w 2064026"/>
                  <a:gd name="connsiteY95" fmla="*/ 1007287 h 1424730"/>
                  <a:gd name="connsiteX96" fmla="*/ 1483110 w 2064026"/>
                  <a:gd name="connsiteY96" fmla="*/ 983572 h 1424730"/>
                  <a:gd name="connsiteX97" fmla="*/ 1480930 w 2064026"/>
                  <a:gd name="connsiteY97" fmla="*/ 954278 h 1424730"/>
                  <a:gd name="connsiteX98" fmla="*/ 1533939 w 2064026"/>
                  <a:gd name="connsiteY98" fmla="*/ 921147 h 1424730"/>
                  <a:gd name="connsiteX99" fmla="*/ 1557130 w 2064026"/>
                  <a:gd name="connsiteY99" fmla="*/ 864826 h 1424730"/>
                  <a:gd name="connsiteX100" fmla="*/ 1557117 w 2064026"/>
                  <a:gd name="connsiteY100" fmla="*/ 857327 h 1424730"/>
                  <a:gd name="connsiteX101" fmla="*/ 1553817 w 2064026"/>
                  <a:gd name="connsiteY101" fmla="*/ 831695 h 1424730"/>
                  <a:gd name="connsiteX102" fmla="*/ 1550504 w 2064026"/>
                  <a:gd name="connsiteY102" fmla="*/ 795252 h 1424730"/>
                  <a:gd name="connsiteX103" fmla="*/ 1538660 w 2064026"/>
                  <a:gd name="connsiteY103" fmla="*/ 786224 h 1424730"/>
                  <a:gd name="connsiteX104" fmla="*/ 1517788 w 2064026"/>
                  <a:gd name="connsiteY104" fmla="*/ 775373 h 1424730"/>
                  <a:gd name="connsiteX105" fmla="*/ 1532117 w 2064026"/>
                  <a:gd name="connsiteY105" fmla="*/ 759305 h 1424730"/>
                  <a:gd name="connsiteX106" fmla="*/ 1534933 w 2064026"/>
                  <a:gd name="connsiteY106" fmla="*/ 749366 h 1424730"/>
                  <a:gd name="connsiteX107" fmla="*/ 1527313 w 2064026"/>
                  <a:gd name="connsiteY107" fmla="*/ 689234 h 1424730"/>
                  <a:gd name="connsiteX108" fmla="*/ 1524000 w 2064026"/>
                  <a:gd name="connsiteY108" fmla="*/ 666043 h 1424730"/>
                  <a:gd name="connsiteX109" fmla="*/ 1514061 w 2064026"/>
                  <a:gd name="connsiteY109" fmla="*/ 613034 h 1424730"/>
                  <a:gd name="connsiteX110" fmla="*/ 1517374 w 2064026"/>
                  <a:gd name="connsiteY110" fmla="*/ 603095 h 1424730"/>
                  <a:gd name="connsiteX111" fmla="*/ 1527313 w 2064026"/>
                  <a:gd name="connsiteY111" fmla="*/ 606408 h 1424730"/>
                  <a:gd name="connsiteX112" fmla="*/ 1553817 w 2064026"/>
                  <a:gd name="connsiteY112" fmla="*/ 609721 h 1424730"/>
                  <a:gd name="connsiteX113" fmla="*/ 1583635 w 2064026"/>
                  <a:gd name="connsiteY113" fmla="*/ 616347 h 1424730"/>
                  <a:gd name="connsiteX114" fmla="*/ 1633330 w 2064026"/>
                  <a:gd name="connsiteY114" fmla="*/ 603095 h 1424730"/>
                  <a:gd name="connsiteX115" fmla="*/ 1643269 w 2064026"/>
                  <a:gd name="connsiteY115" fmla="*/ 609721 h 1424730"/>
                  <a:gd name="connsiteX116" fmla="*/ 1653209 w 2064026"/>
                  <a:gd name="connsiteY116" fmla="*/ 646165 h 1424730"/>
                  <a:gd name="connsiteX117" fmla="*/ 1663270 w 2064026"/>
                  <a:gd name="connsiteY117" fmla="*/ 652958 h 1424730"/>
                  <a:gd name="connsiteX118" fmla="*/ 1662413 w 2064026"/>
                  <a:gd name="connsiteY118" fmla="*/ 651435 h 1424730"/>
                  <a:gd name="connsiteX119" fmla="*/ 1673087 w 2064026"/>
                  <a:gd name="connsiteY119" fmla="*/ 656104 h 1424730"/>
                  <a:gd name="connsiteX120" fmla="*/ 1685556 w 2064026"/>
                  <a:gd name="connsiteY120" fmla="*/ 664962 h 1424730"/>
                  <a:gd name="connsiteX121" fmla="*/ 1696278 w 2064026"/>
                  <a:gd name="connsiteY121" fmla="*/ 669356 h 1424730"/>
                  <a:gd name="connsiteX122" fmla="*/ 1715245 w 2064026"/>
                  <a:gd name="connsiteY122" fmla="*/ 691719 h 1424730"/>
                  <a:gd name="connsiteX123" fmla="*/ 1699011 w 2064026"/>
                  <a:gd name="connsiteY123" fmla="*/ 707953 h 1424730"/>
                  <a:gd name="connsiteX124" fmla="*/ 1720877 w 2064026"/>
                  <a:gd name="connsiteY124" fmla="*/ 709775 h 1424730"/>
                  <a:gd name="connsiteX125" fmla="*/ 1732722 w 2064026"/>
                  <a:gd name="connsiteY125" fmla="*/ 750691 h 1424730"/>
                  <a:gd name="connsiteX126" fmla="*/ 1723611 w 2064026"/>
                  <a:gd name="connsiteY126" fmla="*/ 764440 h 1424730"/>
                  <a:gd name="connsiteX127" fmla="*/ 1742578 w 2064026"/>
                  <a:gd name="connsiteY127" fmla="*/ 765352 h 1424730"/>
                  <a:gd name="connsiteX128" fmla="*/ 1761071 w 2064026"/>
                  <a:gd name="connsiteY128" fmla="*/ 785671 h 1424730"/>
                  <a:gd name="connsiteX129" fmla="*/ 1758350 w 2064026"/>
                  <a:gd name="connsiteY129" fmla="*/ 788821 h 1424730"/>
                  <a:gd name="connsiteX130" fmla="*/ 1772478 w 2064026"/>
                  <a:gd name="connsiteY130" fmla="*/ 791939 h 1424730"/>
                  <a:gd name="connsiteX131" fmla="*/ 1792356 w 2064026"/>
                  <a:gd name="connsiteY131" fmla="*/ 778687 h 1424730"/>
                  <a:gd name="connsiteX132" fmla="*/ 1805609 w 2064026"/>
                  <a:gd name="connsiteY132" fmla="*/ 765434 h 1424730"/>
                  <a:gd name="connsiteX133" fmla="*/ 1808922 w 2064026"/>
                  <a:gd name="connsiteY133" fmla="*/ 755495 h 1424730"/>
                  <a:gd name="connsiteX134" fmla="*/ 1815548 w 2064026"/>
                  <a:gd name="connsiteY134" fmla="*/ 745556 h 1424730"/>
                  <a:gd name="connsiteX135" fmla="*/ 1828800 w 2064026"/>
                  <a:gd name="connsiteY135" fmla="*/ 725678 h 1424730"/>
                  <a:gd name="connsiteX136" fmla="*/ 1842052 w 2064026"/>
                  <a:gd name="connsiteY136" fmla="*/ 699173 h 1424730"/>
                  <a:gd name="connsiteX137" fmla="*/ 1848068 w 2064026"/>
                  <a:gd name="connsiteY137" fmla="*/ 728904 h 1424730"/>
                  <a:gd name="connsiteX138" fmla="*/ 1874136 w 2064026"/>
                  <a:gd name="connsiteY138" fmla="*/ 748956 h 1424730"/>
                  <a:gd name="connsiteX139" fmla="*/ 1878495 w 2064026"/>
                  <a:gd name="connsiteY139" fmla="*/ 768747 h 1424730"/>
                  <a:gd name="connsiteX140" fmla="*/ 1896194 w 2064026"/>
                  <a:gd name="connsiteY140" fmla="*/ 779035 h 1424730"/>
                  <a:gd name="connsiteX141" fmla="*/ 1888173 w 2064026"/>
                  <a:gd name="connsiteY141" fmla="*/ 791067 h 1424730"/>
                  <a:gd name="connsiteX142" fmla="*/ 1894189 w 2064026"/>
                  <a:gd name="connsiteY142" fmla="*/ 817135 h 1424730"/>
                  <a:gd name="connsiteX143" fmla="*/ 1918252 w 2064026"/>
                  <a:gd name="connsiteY143" fmla="*/ 823151 h 1424730"/>
                  <a:gd name="connsiteX144" fmla="*/ 1921565 w 2064026"/>
                  <a:gd name="connsiteY144" fmla="*/ 838321 h 1424730"/>
                  <a:gd name="connsiteX145" fmla="*/ 1921565 w 2064026"/>
                  <a:gd name="connsiteY145" fmla="*/ 871452 h 1424730"/>
                  <a:gd name="connsiteX146" fmla="*/ 1938130 w 2064026"/>
                  <a:gd name="connsiteY146" fmla="*/ 904582 h 1424730"/>
                  <a:gd name="connsiteX147" fmla="*/ 1951382 w 2064026"/>
                  <a:gd name="connsiteY147" fmla="*/ 921147 h 1424730"/>
                  <a:gd name="connsiteX148" fmla="*/ 1938130 w 2064026"/>
                  <a:gd name="connsiteY148" fmla="*/ 954278 h 1424730"/>
                  <a:gd name="connsiteX149" fmla="*/ 1905000 w 2064026"/>
                  <a:gd name="connsiteY149" fmla="*/ 984095 h 1424730"/>
                  <a:gd name="connsiteX150" fmla="*/ 1918252 w 2064026"/>
                  <a:gd name="connsiteY150" fmla="*/ 990721 h 1424730"/>
                  <a:gd name="connsiteX151" fmla="*/ 1951382 w 2064026"/>
                  <a:gd name="connsiteY151" fmla="*/ 960904 h 1424730"/>
                  <a:gd name="connsiteX152" fmla="*/ 1977887 w 2064026"/>
                  <a:gd name="connsiteY152" fmla="*/ 934400 h 1424730"/>
                  <a:gd name="connsiteX153" fmla="*/ 2001078 w 2064026"/>
                  <a:gd name="connsiteY153" fmla="*/ 947652 h 1424730"/>
                  <a:gd name="connsiteX154" fmla="*/ 2022526 w 2064026"/>
                  <a:gd name="connsiteY154" fmla="*/ 963519 h 1424730"/>
                  <a:gd name="connsiteX155" fmla="*/ 2017643 w 2064026"/>
                  <a:gd name="connsiteY155" fmla="*/ 990721 h 1424730"/>
                  <a:gd name="connsiteX156" fmla="*/ 2042578 w 2064026"/>
                  <a:gd name="connsiteY156" fmla="*/ 991593 h 1424730"/>
                  <a:gd name="connsiteX157" fmla="*/ 2058185 w 2064026"/>
                  <a:gd name="connsiteY157" fmla="*/ 1007287 h 1424730"/>
                  <a:gd name="connsiteX158" fmla="*/ 2046589 w 2064026"/>
                  <a:gd name="connsiteY158" fmla="*/ 1041725 h 1424730"/>
                  <a:gd name="connsiteX159" fmla="*/ 2064026 w 2064026"/>
                  <a:gd name="connsiteY159" fmla="*/ 1060295 h 1424730"/>
                  <a:gd name="connsiteX160" fmla="*/ 2027582 w 2064026"/>
                  <a:gd name="connsiteY160" fmla="*/ 1083487 h 1424730"/>
                  <a:gd name="connsiteX161" fmla="*/ 1981200 w 2064026"/>
                  <a:gd name="connsiteY161" fmla="*/ 1103365 h 1424730"/>
                  <a:gd name="connsiteX162" fmla="*/ 1952341 w 2064026"/>
                  <a:gd name="connsiteY162" fmla="*/ 1109904 h 1424730"/>
                  <a:gd name="connsiteX163" fmla="*/ 1931504 w 2064026"/>
                  <a:gd name="connsiteY163" fmla="*/ 1129869 h 1424730"/>
                  <a:gd name="connsiteX164" fmla="*/ 1888173 w 2064026"/>
                  <a:gd name="connsiteY164" fmla="*/ 1119930 h 1424730"/>
                  <a:gd name="connsiteX165" fmla="*/ 1832113 w 2064026"/>
                  <a:gd name="connsiteY165" fmla="*/ 1119930 h 1424730"/>
                  <a:gd name="connsiteX166" fmla="*/ 1795669 w 2064026"/>
                  <a:gd name="connsiteY166" fmla="*/ 1123243 h 1424730"/>
                  <a:gd name="connsiteX167" fmla="*/ 1777884 w 2064026"/>
                  <a:gd name="connsiteY167" fmla="*/ 1143993 h 1424730"/>
                  <a:gd name="connsiteX168" fmla="*/ 1751815 w 2064026"/>
                  <a:gd name="connsiteY168" fmla="*/ 1150009 h 1424730"/>
                  <a:gd name="connsiteX169" fmla="*/ 1716946 w 2064026"/>
                  <a:gd name="connsiteY169" fmla="*/ 1182878 h 1424730"/>
                  <a:gd name="connsiteX170" fmla="*/ 1645005 w 2064026"/>
                  <a:gd name="connsiteY170" fmla="*/ 1261129 h 1424730"/>
                  <a:gd name="connsiteX171" fmla="*/ 1596569 w 2064026"/>
                  <a:gd name="connsiteY171" fmla="*/ 1317493 h 1424730"/>
                  <a:gd name="connsiteX172" fmla="*/ 1593662 w 2064026"/>
                  <a:gd name="connsiteY172" fmla="*/ 1317638 h 1424730"/>
                  <a:gd name="connsiteX173" fmla="*/ 1593697 w 2064026"/>
                  <a:gd name="connsiteY173" fmla="*/ 1319298 h 1424730"/>
                  <a:gd name="connsiteX174" fmla="*/ 1547191 w 2064026"/>
                  <a:gd name="connsiteY174" fmla="*/ 1348530 h 1424730"/>
                  <a:gd name="connsiteX175" fmla="*/ 1497495 w 2064026"/>
                  <a:gd name="connsiteY175" fmla="*/ 1361782 h 1424730"/>
                  <a:gd name="connsiteX176" fmla="*/ 1490869 w 2064026"/>
                  <a:gd name="connsiteY176" fmla="*/ 1384973 h 1424730"/>
                  <a:gd name="connsiteX177" fmla="*/ 1464365 w 2064026"/>
                  <a:gd name="connsiteY177" fmla="*/ 1398226 h 1424730"/>
                  <a:gd name="connsiteX178" fmla="*/ 1408043 w 2064026"/>
                  <a:gd name="connsiteY178" fmla="*/ 1424730 h 1424730"/>
                  <a:gd name="connsiteX179" fmla="*/ 1404730 w 2064026"/>
                  <a:gd name="connsiteY179" fmla="*/ 1404852 h 1424730"/>
                  <a:gd name="connsiteX180" fmla="*/ 1408481 w 2064026"/>
                  <a:gd name="connsiteY180" fmla="*/ 1404687 h 1424730"/>
                  <a:gd name="connsiteX181" fmla="*/ 1414669 w 2064026"/>
                  <a:gd name="connsiteY181" fmla="*/ 1398226 h 1424730"/>
                  <a:gd name="connsiteX182" fmla="*/ 1417982 w 2064026"/>
                  <a:gd name="connsiteY182" fmla="*/ 1381660 h 1424730"/>
                  <a:gd name="connsiteX183" fmla="*/ 1414669 w 2064026"/>
                  <a:gd name="connsiteY183" fmla="*/ 1371721 h 1424730"/>
                  <a:gd name="connsiteX184" fmla="*/ 1411356 w 2064026"/>
                  <a:gd name="connsiteY184" fmla="*/ 1341904 h 1424730"/>
                  <a:gd name="connsiteX185" fmla="*/ 1437861 w 2064026"/>
                  <a:gd name="connsiteY185" fmla="*/ 1318713 h 1424730"/>
                  <a:gd name="connsiteX186" fmla="*/ 1441174 w 2064026"/>
                  <a:gd name="connsiteY186" fmla="*/ 1295521 h 1424730"/>
                  <a:gd name="connsiteX187" fmla="*/ 1414669 w 2064026"/>
                  <a:gd name="connsiteY187" fmla="*/ 1265704 h 1424730"/>
                  <a:gd name="connsiteX188" fmla="*/ 1378226 w 2064026"/>
                  <a:gd name="connsiteY188" fmla="*/ 1262391 h 1424730"/>
                  <a:gd name="connsiteX189" fmla="*/ 1374293 w 2064026"/>
                  <a:gd name="connsiteY189" fmla="*/ 1258586 h 1424730"/>
                  <a:gd name="connsiteX190" fmla="*/ 1368287 w 2064026"/>
                  <a:gd name="connsiteY190" fmla="*/ 1252452 h 1424730"/>
                  <a:gd name="connsiteX191" fmla="*/ 1358941 w 2064026"/>
                  <a:gd name="connsiteY191" fmla="*/ 1248330 h 1424730"/>
                  <a:gd name="connsiteX192" fmla="*/ 1357896 w 2064026"/>
                  <a:gd name="connsiteY192" fmla="*/ 1248612 h 1424730"/>
                  <a:gd name="connsiteX193" fmla="*/ 1355035 w 2064026"/>
                  <a:gd name="connsiteY193" fmla="*/ 1239200 h 1424730"/>
                  <a:gd name="connsiteX194" fmla="*/ 1345095 w 2064026"/>
                  <a:gd name="connsiteY194" fmla="*/ 1235887 h 1424730"/>
                  <a:gd name="connsiteX195" fmla="*/ 1331843 w 2064026"/>
                  <a:gd name="connsiteY195" fmla="*/ 1219321 h 1424730"/>
                  <a:gd name="connsiteX196" fmla="*/ 1311965 w 2064026"/>
                  <a:gd name="connsiteY196" fmla="*/ 1189504 h 1424730"/>
                  <a:gd name="connsiteX197" fmla="*/ 1292087 w 2064026"/>
                  <a:gd name="connsiteY197" fmla="*/ 1172939 h 1424730"/>
                  <a:gd name="connsiteX198" fmla="*/ 1282148 w 2064026"/>
                  <a:gd name="connsiteY198" fmla="*/ 1169626 h 1424730"/>
                  <a:gd name="connsiteX199" fmla="*/ 1262269 w 2064026"/>
                  <a:gd name="connsiteY199" fmla="*/ 1166313 h 1424730"/>
                  <a:gd name="connsiteX200" fmla="*/ 1252330 w 2064026"/>
                  <a:gd name="connsiteY200" fmla="*/ 1169626 h 1424730"/>
                  <a:gd name="connsiteX201" fmla="*/ 1232452 w 2064026"/>
                  <a:gd name="connsiteY201" fmla="*/ 1176252 h 1424730"/>
                  <a:gd name="connsiteX202" fmla="*/ 1202635 w 2064026"/>
                  <a:gd name="connsiteY202" fmla="*/ 1182878 h 1424730"/>
                  <a:gd name="connsiteX203" fmla="*/ 1196009 w 2064026"/>
                  <a:gd name="connsiteY203" fmla="*/ 1182878 h 1424730"/>
                  <a:gd name="connsiteX204" fmla="*/ 1187992 w 2064026"/>
                  <a:gd name="connsiteY204" fmla="*/ 1182842 h 1424730"/>
                  <a:gd name="connsiteX205" fmla="*/ 1187949 w 2064026"/>
                  <a:gd name="connsiteY205" fmla="*/ 1181714 h 1424730"/>
                  <a:gd name="connsiteX206" fmla="*/ 1117927 w 2064026"/>
                  <a:gd name="connsiteY206" fmla="*/ 1175535 h 1424730"/>
                  <a:gd name="connsiteX207" fmla="*/ 1099392 w 2064026"/>
                  <a:gd name="connsiteY207" fmla="*/ 1148763 h 1424730"/>
                  <a:gd name="connsiteX208" fmla="*/ 1095273 w 2064026"/>
                  <a:gd name="connsiteY208" fmla="*/ 1171416 h 1424730"/>
                  <a:gd name="connsiteX209" fmla="*/ 438306 w 2064026"/>
                  <a:gd name="connsiteY209" fmla="*/ 1169357 h 1424730"/>
                  <a:gd name="connsiteX210" fmla="*/ 441532 w 2064026"/>
                  <a:gd name="connsiteY210" fmla="*/ 1177757 h 1424730"/>
                  <a:gd name="connsiteX211" fmla="*/ 434009 w 2064026"/>
                  <a:gd name="connsiteY211" fmla="*/ 1176252 h 1424730"/>
                  <a:gd name="connsiteX212" fmla="*/ 427382 w 2064026"/>
                  <a:gd name="connsiteY212" fmla="*/ 1169626 h 1424730"/>
                  <a:gd name="connsiteX213" fmla="*/ 417443 w 2064026"/>
                  <a:gd name="connsiteY213" fmla="*/ 1166313 h 1424730"/>
                  <a:gd name="connsiteX214" fmla="*/ 414130 w 2064026"/>
                  <a:gd name="connsiteY214" fmla="*/ 1156373 h 1424730"/>
                  <a:gd name="connsiteX215" fmla="*/ 400405 w 2064026"/>
                  <a:gd name="connsiteY215" fmla="*/ 1150780 h 1424730"/>
                  <a:gd name="connsiteX216" fmla="*/ 394252 w 2064026"/>
                  <a:gd name="connsiteY216" fmla="*/ 1143121 h 1424730"/>
                  <a:gd name="connsiteX217" fmla="*/ 385175 w 2064026"/>
                  <a:gd name="connsiteY217" fmla="*/ 1136396 h 1424730"/>
                  <a:gd name="connsiteX218" fmla="*/ 383685 w 2064026"/>
                  <a:gd name="connsiteY218" fmla="*/ 1135200 h 1424730"/>
                  <a:gd name="connsiteX219" fmla="*/ 381000 w 2064026"/>
                  <a:gd name="connsiteY219" fmla="*/ 1126556 h 1424730"/>
                  <a:gd name="connsiteX220" fmla="*/ 361122 w 2064026"/>
                  <a:gd name="connsiteY220" fmla="*/ 1119930 h 1424730"/>
                  <a:gd name="connsiteX221" fmla="*/ 351182 w 2064026"/>
                  <a:gd name="connsiteY221" fmla="*/ 1103365 h 1424730"/>
                  <a:gd name="connsiteX222" fmla="*/ 327991 w 2064026"/>
                  <a:gd name="connsiteY222" fmla="*/ 1100052 h 1424730"/>
                  <a:gd name="connsiteX223" fmla="*/ 311426 w 2064026"/>
                  <a:gd name="connsiteY223" fmla="*/ 1083487 h 1424730"/>
                  <a:gd name="connsiteX224" fmla="*/ 308113 w 2064026"/>
                  <a:gd name="connsiteY224" fmla="*/ 1073547 h 1424730"/>
                  <a:gd name="connsiteX225" fmla="*/ 298174 w 2064026"/>
                  <a:gd name="connsiteY225" fmla="*/ 1047043 h 1424730"/>
                  <a:gd name="connsiteX226" fmla="*/ 284922 w 2064026"/>
                  <a:gd name="connsiteY226" fmla="*/ 1030478 h 1424730"/>
                  <a:gd name="connsiteX227" fmla="*/ 284922 w 2064026"/>
                  <a:gd name="connsiteY227" fmla="*/ 1010600 h 1424730"/>
                  <a:gd name="connsiteX228" fmla="*/ 265043 w 2064026"/>
                  <a:gd name="connsiteY228" fmla="*/ 994034 h 1424730"/>
                  <a:gd name="connsiteX229" fmla="*/ 284922 w 2064026"/>
                  <a:gd name="connsiteY229" fmla="*/ 977469 h 1424730"/>
                  <a:gd name="connsiteX230" fmla="*/ 245165 w 2064026"/>
                  <a:gd name="connsiteY230" fmla="*/ 977469 h 1424730"/>
                  <a:gd name="connsiteX231" fmla="*/ 255104 w 2064026"/>
                  <a:gd name="connsiteY231" fmla="*/ 937713 h 1424730"/>
                  <a:gd name="connsiteX232" fmla="*/ 254462 w 2064026"/>
                  <a:gd name="connsiteY232" fmla="*/ 936521 h 1424730"/>
                  <a:gd name="connsiteX233" fmla="*/ 260652 w 2064026"/>
                  <a:gd name="connsiteY233" fmla="*/ 942023 h 1424730"/>
                  <a:gd name="connsiteX234" fmla="*/ 272212 w 2064026"/>
                  <a:gd name="connsiteY234" fmla="*/ 936176 h 1424730"/>
                  <a:gd name="connsiteX235" fmla="*/ 261117 w 2064026"/>
                  <a:gd name="connsiteY235" fmla="*/ 900767 h 1424730"/>
                  <a:gd name="connsiteX236" fmla="*/ 241386 w 2064026"/>
                  <a:gd name="connsiteY236" fmla="*/ 883893 h 1424730"/>
                  <a:gd name="connsiteX237" fmla="*/ 246236 w 2064026"/>
                  <a:gd name="connsiteY237" fmla="*/ 869942 h 1424730"/>
                  <a:gd name="connsiteX238" fmla="*/ 233879 w 2064026"/>
                  <a:gd name="connsiteY238" fmla="*/ 865823 h 1424730"/>
                  <a:gd name="connsiteX239" fmla="*/ 227701 w 2064026"/>
                  <a:gd name="connsiteY239" fmla="*/ 863763 h 1424730"/>
                  <a:gd name="connsiteX240" fmla="*/ 221522 w 2064026"/>
                  <a:gd name="connsiteY240" fmla="*/ 859644 h 1424730"/>
                  <a:gd name="connsiteX241" fmla="*/ 219463 w 2064026"/>
                  <a:gd name="connsiteY241" fmla="*/ 853466 h 1424730"/>
                  <a:gd name="connsiteX242" fmla="*/ 211225 w 2064026"/>
                  <a:gd name="connsiteY242" fmla="*/ 841109 h 1424730"/>
                  <a:gd name="connsiteX243" fmla="*/ 209360 w 2064026"/>
                  <a:gd name="connsiteY243" fmla="*/ 835558 h 1424730"/>
                  <a:gd name="connsiteX244" fmla="*/ 208755 w 2064026"/>
                  <a:gd name="connsiteY244" fmla="*/ 832227 h 1424730"/>
                  <a:gd name="connsiteX245" fmla="*/ 207106 w 2064026"/>
                  <a:gd name="connsiteY245" fmla="*/ 820515 h 1424730"/>
                  <a:gd name="connsiteX246" fmla="*/ 200928 w 2064026"/>
                  <a:gd name="connsiteY246" fmla="*/ 797861 h 1424730"/>
                  <a:gd name="connsiteX247" fmla="*/ 194749 w 2064026"/>
                  <a:gd name="connsiteY247" fmla="*/ 785504 h 1424730"/>
                  <a:gd name="connsiteX248" fmla="*/ 193488 w 2064026"/>
                  <a:gd name="connsiteY248" fmla="*/ 801050 h 1424730"/>
                  <a:gd name="connsiteX249" fmla="*/ 182393 w 2064026"/>
                  <a:gd name="connsiteY249" fmla="*/ 804704 h 1424730"/>
                  <a:gd name="connsiteX250" fmla="*/ 170036 w 2064026"/>
                  <a:gd name="connsiteY250" fmla="*/ 778462 h 1424730"/>
                  <a:gd name="connsiteX251" fmla="*/ 163031 w 2064026"/>
                  <a:gd name="connsiteY251" fmla="*/ 766341 h 1424730"/>
                  <a:gd name="connsiteX252" fmla="*/ 163636 w 2064026"/>
                  <a:gd name="connsiteY252" fmla="*/ 778005 h 1424730"/>
                  <a:gd name="connsiteX253" fmla="*/ 157679 w 2064026"/>
                  <a:gd name="connsiteY253" fmla="*/ 777199 h 1424730"/>
                  <a:gd name="connsiteX254" fmla="*/ 143263 w 2064026"/>
                  <a:gd name="connsiteY254" fmla="*/ 754612 h 1424730"/>
                  <a:gd name="connsiteX255" fmla="*/ 148112 w 2064026"/>
                  <a:gd name="connsiteY255" fmla="*/ 731626 h 1424730"/>
                  <a:gd name="connsiteX256" fmla="*/ 109514 w 2064026"/>
                  <a:gd name="connsiteY256" fmla="*/ 723854 h 1424730"/>
                  <a:gd name="connsiteX257" fmla="*/ 87326 w 2064026"/>
                  <a:gd name="connsiteY257" fmla="*/ 744780 h 1424730"/>
                  <a:gd name="connsiteX258" fmla="*/ 95895 w 2064026"/>
                  <a:gd name="connsiteY258" fmla="*/ 756671 h 1424730"/>
                  <a:gd name="connsiteX259" fmla="*/ 77360 w 2064026"/>
                  <a:gd name="connsiteY259" fmla="*/ 746374 h 1424730"/>
                  <a:gd name="connsiteX260" fmla="*/ 58825 w 2064026"/>
                  <a:gd name="connsiteY260" fmla="*/ 729898 h 1424730"/>
                  <a:gd name="connsiteX261" fmla="*/ 54706 w 2064026"/>
                  <a:gd name="connsiteY261" fmla="*/ 723720 h 1424730"/>
                  <a:gd name="connsiteX262" fmla="*/ 42349 w 2064026"/>
                  <a:gd name="connsiteY262" fmla="*/ 717542 h 1424730"/>
                  <a:gd name="connsiteX263" fmla="*/ 23814 w 2064026"/>
                  <a:gd name="connsiteY263" fmla="*/ 705185 h 1424730"/>
                  <a:gd name="connsiteX264" fmla="*/ 11457 w 2064026"/>
                  <a:gd name="connsiteY264" fmla="*/ 699007 h 1424730"/>
                  <a:gd name="connsiteX265" fmla="*/ 5279 w 2064026"/>
                  <a:gd name="connsiteY265" fmla="*/ 699007 h 1424730"/>
                  <a:gd name="connsiteX266" fmla="*/ 1160 w 2064026"/>
                  <a:gd name="connsiteY266" fmla="*/ 693515 h 1424730"/>
                  <a:gd name="connsiteX267" fmla="*/ 1160 w 2064026"/>
                  <a:gd name="connsiteY267" fmla="*/ 163547 h 1424730"/>
                  <a:gd name="connsiteX268" fmla="*/ 0 w 2064026"/>
                  <a:gd name="connsiteY268" fmla="*/ 163020 h 1424730"/>
                  <a:gd name="connsiteX269" fmla="*/ 0 w 2064026"/>
                  <a:gd name="connsiteY269" fmla="*/ 162460 h 1424730"/>
                  <a:gd name="connsiteX270" fmla="*/ 92765 w 2064026"/>
                  <a:gd name="connsiteY270" fmla="*/ 218782 h 1424730"/>
                  <a:gd name="connsiteX271" fmla="*/ 125895 w 2064026"/>
                  <a:gd name="connsiteY271" fmla="*/ 215469 h 1424730"/>
                  <a:gd name="connsiteX272" fmla="*/ 83195 w 2064026"/>
                  <a:gd name="connsiteY272" fmla="*/ 149208 h 1424730"/>
                  <a:gd name="connsiteX273" fmla="*/ 131049 w 2064026"/>
                  <a:gd name="connsiteY273" fmla="*/ 151233 h 1424730"/>
                  <a:gd name="connsiteX274" fmla="*/ 228600 w 2064026"/>
                  <a:gd name="connsiteY274" fmla="*/ 75033 h 1424730"/>
                  <a:gd name="connsiteX275" fmla="*/ 274429 w 2064026"/>
                  <a:gd name="connsiteY275" fmla="*/ 79450 h 1424730"/>
                  <a:gd name="connsiteX276" fmla="*/ 147798 w 2064026"/>
                  <a:gd name="connsiteY276" fmla="*/ 163932 h 1424730"/>
                  <a:gd name="connsiteX277" fmla="*/ 195469 w 2064026"/>
                  <a:gd name="connsiteY277" fmla="*/ 179026 h 1424730"/>
                  <a:gd name="connsiteX278" fmla="*/ 218661 w 2064026"/>
                  <a:gd name="connsiteY278" fmla="*/ 142582 h 1424730"/>
                  <a:gd name="connsiteX279" fmla="*/ 255104 w 2064026"/>
                  <a:gd name="connsiteY279" fmla="*/ 142582 h 1424730"/>
                  <a:gd name="connsiteX280" fmla="*/ 261730 w 2064026"/>
                  <a:gd name="connsiteY280" fmla="*/ 155834 h 1424730"/>
                  <a:gd name="connsiteX281" fmla="*/ 301487 w 2064026"/>
                  <a:gd name="connsiteY281" fmla="*/ 139269 h 1424730"/>
                  <a:gd name="connsiteX282" fmla="*/ 311426 w 2064026"/>
                  <a:gd name="connsiteY282" fmla="*/ 99513 h 1424730"/>
                  <a:gd name="connsiteX283" fmla="*/ 327991 w 2064026"/>
                  <a:gd name="connsiteY283" fmla="*/ 132643 h 1424730"/>
                  <a:gd name="connsiteX284" fmla="*/ 341243 w 2064026"/>
                  <a:gd name="connsiteY284" fmla="*/ 159147 h 1424730"/>
                  <a:gd name="connsiteX285" fmla="*/ 371061 w 2064026"/>
                  <a:gd name="connsiteY285" fmla="*/ 165773 h 1424730"/>
                  <a:gd name="connsiteX286" fmla="*/ 397565 w 2064026"/>
                  <a:gd name="connsiteY286" fmla="*/ 139269 h 1424730"/>
                  <a:gd name="connsiteX287" fmla="*/ 417443 w 2064026"/>
                  <a:gd name="connsiteY287" fmla="*/ 182339 h 1424730"/>
                  <a:gd name="connsiteX288" fmla="*/ 443948 w 2064026"/>
                  <a:gd name="connsiteY288" fmla="*/ 152521 h 1424730"/>
                  <a:gd name="connsiteX289" fmla="*/ 473765 w 2064026"/>
                  <a:gd name="connsiteY289" fmla="*/ 155834 h 1424730"/>
                  <a:gd name="connsiteX290" fmla="*/ 506895 w 2064026"/>
                  <a:gd name="connsiteY290" fmla="*/ 179026 h 1424730"/>
                  <a:gd name="connsiteX291" fmla="*/ 576469 w 2064026"/>
                  <a:gd name="connsiteY291" fmla="*/ 225408 h 1424730"/>
                  <a:gd name="connsiteX292" fmla="*/ 616226 w 2064026"/>
                  <a:gd name="connsiteY292" fmla="*/ 218782 h 1424730"/>
                  <a:gd name="connsiteX293" fmla="*/ 641902 w 2064026"/>
                  <a:gd name="connsiteY293" fmla="*/ 248600 h 1424730"/>
                  <a:gd name="connsiteX294" fmla="*/ 609600 w 2064026"/>
                  <a:gd name="connsiteY294" fmla="*/ 271791 h 1424730"/>
                  <a:gd name="connsiteX295" fmla="*/ 659295 w 2064026"/>
                  <a:gd name="connsiteY295" fmla="*/ 285043 h 1424730"/>
                  <a:gd name="connsiteX296" fmla="*/ 742122 w 2064026"/>
                  <a:gd name="connsiteY296" fmla="*/ 281730 h 1424730"/>
                  <a:gd name="connsiteX297" fmla="*/ 785191 w 2064026"/>
                  <a:gd name="connsiteY297" fmla="*/ 354617 h 1424730"/>
                  <a:gd name="connsiteX298" fmla="*/ 788504 w 2064026"/>
                  <a:gd name="connsiteY298" fmla="*/ 278417 h 1424730"/>
                  <a:gd name="connsiteX299" fmla="*/ 834887 w 2064026"/>
                  <a:gd name="connsiteY299" fmla="*/ 275104 h 1424730"/>
                  <a:gd name="connsiteX300" fmla="*/ 834887 w 2064026"/>
                  <a:gd name="connsiteY300" fmla="*/ 258539 h 1424730"/>
                  <a:gd name="connsiteX301" fmla="*/ 781878 w 2064026"/>
                  <a:gd name="connsiteY301" fmla="*/ 258539 h 1424730"/>
                  <a:gd name="connsiteX302" fmla="*/ 765313 w 2064026"/>
                  <a:gd name="connsiteY302" fmla="*/ 238660 h 1424730"/>
                  <a:gd name="connsiteX303" fmla="*/ 781878 w 2064026"/>
                  <a:gd name="connsiteY303" fmla="*/ 222095 h 1424730"/>
                  <a:gd name="connsiteX304" fmla="*/ 811695 w 2064026"/>
                  <a:gd name="connsiteY304" fmla="*/ 218782 h 1424730"/>
                  <a:gd name="connsiteX305" fmla="*/ 844826 w 2064026"/>
                  <a:gd name="connsiteY305" fmla="*/ 218782 h 1424730"/>
                  <a:gd name="connsiteX306" fmla="*/ 849746 w 2064026"/>
                  <a:gd name="connsiteY306" fmla="*/ 220037 h 1424730"/>
                  <a:gd name="connsiteX307" fmla="*/ 851452 w 2064026"/>
                  <a:gd name="connsiteY307" fmla="*/ 232034 h 1424730"/>
                  <a:gd name="connsiteX308" fmla="*/ 858630 w 2064026"/>
                  <a:gd name="connsiteY308" fmla="*/ 242900 h 1424730"/>
                  <a:gd name="connsiteX309" fmla="*/ 857535 w 2064026"/>
                  <a:gd name="connsiteY309" fmla="*/ 240355 h 1424730"/>
                  <a:gd name="connsiteX310" fmla="*/ 864704 w 2064026"/>
                  <a:gd name="connsiteY310" fmla="*/ 248600 h 1424730"/>
                  <a:gd name="connsiteX311" fmla="*/ 877956 w 2064026"/>
                  <a:gd name="connsiteY311" fmla="*/ 271791 h 1424730"/>
                  <a:gd name="connsiteX312" fmla="*/ 937591 w 2064026"/>
                  <a:gd name="connsiteY312" fmla="*/ 275104 h 1424730"/>
                  <a:gd name="connsiteX313" fmla="*/ 940904 w 2064026"/>
                  <a:gd name="connsiteY313" fmla="*/ 285043 h 1424730"/>
                  <a:gd name="connsiteX314" fmla="*/ 964095 w 2064026"/>
                  <a:gd name="connsiteY314" fmla="*/ 291669 h 1424730"/>
                  <a:gd name="connsiteX315" fmla="*/ 977348 w 2064026"/>
                  <a:gd name="connsiteY315" fmla="*/ 288356 h 1424730"/>
                  <a:gd name="connsiteX316" fmla="*/ 987287 w 2064026"/>
                  <a:gd name="connsiteY316" fmla="*/ 285043 h 1424730"/>
                  <a:gd name="connsiteX317" fmla="*/ 1017104 w 2064026"/>
                  <a:gd name="connsiteY317" fmla="*/ 281730 h 1424730"/>
                  <a:gd name="connsiteX318" fmla="*/ 1030356 w 2064026"/>
                  <a:gd name="connsiteY318" fmla="*/ 248600 h 1424730"/>
                  <a:gd name="connsiteX319" fmla="*/ 1050235 w 2064026"/>
                  <a:gd name="connsiteY319" fmla="*/ 248600 h 1424730"/>
                  <a:gd name="connsiteX320" fmla="*/ 1076739 w 2064026"/>
                  <a:gd name="connsiteY320" fmla="*/ 265165 h 1424730"/>
                  <a:gd name="connsiteX321" fmla="*/ 1089991 w 2064026"/>
                  <a:gd name="connsiteY321" fmla="*/ 338052 h 1424730"/>
                  <a:gd name="connsiteX322" fmla="*/ 1096617 w 2064026"/>
                  <a:gd name="connsiteY322" fmla="*/ 271791 h 1424730"/>
                  <a:gd name="connsiteX323" fmla="*/ 1123122 w 2064026"/>
                  <a:gd name="connsiteY323" fmla="*/ 271791 h 1424730"/>
                  <a:gd name="connsiteX324" fmla="*/ 1116495 w 2064026"/>
                  <a:gd name="connsiteY324" fmla="*/ 185652 h 1424730"/>
                  <a:gd name="connsiteX325" fmla="*/ 1131036 w 2064026"/>
                  <a:gd name="connsiteY325" fmla="*/ 171480 h 1424730"/>
                  <a:gd name="connsiteX326" fmla="*/ 1106556 w 2064026"/>
                  <a:gd name="connsiteY326" fmla="*/ 165773 h 1424730"/>
                  <a:gd name="connsiteX327" fmla="*/ 1099930 w 2064026"/>
                  <a:gd name="connsiteY327" fmla="*/ 155834 h 1424730"/>
                  <a:gd name="connsiteX328" fmla="*/ 1086678 w 2064026"/>
                  <a:gd name="connsiteY328" fmla="*/ 135956 h 1424730"/>
                  <a:gd name="connsiteX329" fmla="*/ 1080052 w 2064026"/>
                  <a:gd name="connsiteY329" fmla="*/ 122704 h 1424730"/>
                  <a:gd name="connsiteX330" fmla="*/ 1073426 w 2064026"/>
                  <a:gd name="connsiteY330" fmla="*/ 99513 h 1424730"/>
                  <a:gd name="connsiteX331" fmla="*/ 1083365 w 2064026"/>
                  <a:gd name="connsiteY331" fmla="*/ 66382 h 1424730"/>
                  <a:gd name="connsiteX332" fmla="*/ 1096617 w 2064026"/>
                  <a:gd name="connsiteY332" fmla="*/ 46504 h 1424730"/>
                  <a:gd name="connsiteX333" fmla="*/ 1099930 w 2064026"/>
                  <a:gd name="connsiteY333" fmla="*/ 10060 h 1424730"/>
                  <a:gd name="connsiteX334" fmla="*/ 1126435 w 2064026"/>
                  <a:gd name="connsiteY334" fmla="*/ 6747 h 1424730"/>
                  <a:gd name="connsiteX335" fmla="*/ 1146313 w 2064026"/>
                  <a:gd name="connsiteY33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504122 w 2064026"/>
                  <a:gd name="connsiteY94" fmla="*/ 1053669 h 1424730"/>
                  <a:gd name="connsiteX95" fmla="*/ 1491131 w 2064026"/>
                  <a:gd name="connsiteY95" fmla="*/ 1037714 h 1424730"/>
                  <a:gd name="connsiteX96" fmla="*/ 1500809 w 2064026"/>
                  <a:gd name="connsiteY96" fmla="*/ 1007287 h 1424730"/>
                  <a:gd name="connsiteX97" fmla="*/ 1483110 w 2064026"/>
                  <a:gd name="connsiteY97" fmla="*/ 983572 h 1424730"/>
                  <a:gd name="connsiteX98" fmla="*/ 1480930 w 2064026"/>
                  <a:gd name="connsiteY98" fmla="*/ 954278 h 1424730"/>
                  <a:gd name="connsiteX99" fmla="*/ 1533939 w 2064026"/>
                  <a:gd name="connsiteY99" fmla="*/ 921147 h 1424730"/>
                  <a:gd name="connsiteX100" fmla="*/ 1557130 w 2064026"/>
                  <a:gd name="connsiteY100" fmla="*/ 864826 h 1424730"/>
                  <a:gd name="connsiteX101" fmla="*/ 1557117 w 2064026"/>
                  <a:gd name="connsiteY101" fmla="*/ 857327 h 1424730"/>
                  <a:gd name="connsiteX102" fmla="*/ 1553817 w 2064026"/>
                  <a:gd name="connsiteY102" fmla="*/ 831695 h 1424730"/>
                  <a:gd name="connsiteX103" fmla="*/ 1550504 w 2064026"/>
                  <a:gd name="connsiteY103" fmla="*/ 795252 h 1424730"/>
                  <a:gd name="connsiteX104" fmla="*/ 1538660 w 2064026"/>
                  <a:gd name="connsiteY104" fmla="*/ 786224 h 1424730"/>
                  <a:gd name="connsiteX105" fmla="*/ 1517788 w 2064026"/>
                  <a:gd name="connsiteY105" fmla="*/ 775373 h 1424730"/>
                  <a:gd name="connsiteX106" fmla="*/ 1532117 w 2064026"/>
                  <a:gd name="connsiteY106" fmla="*/ 759305 h 1424730"/>
                  <a:gd name="connsiteX107" fmla="*/ 1534933 w 2064026"/>
                  <a:gd name="connsiteY107" fmla="*/ 749366 h 1424730"/>
                  <a:gd name="connsiteX108" fmla="*/ 1527313 w 2064026"/>
                  <a:gd name="connsiteY108" fmla="*/ 689234 h 1424730"/>
                  <a:gd name="connsiteX109" fmla="*/ 1524000 w 2064026"/>
                  <a:gd name="connsiteY109" fmla="*/ 666043 h 1424730"/>
                  <a:gd name="connsiteX110" fmla="*/ 1514061 w 2064026"/>
                  <a:gd name="connsiteY110" fmla="*/ 613034 h 1424730"/>
                  <a:gd name="connsiteX111" fmla="*/ 1517374 w 2064026"/>
                  <a:gd name="connsiteY111" fmla="*/ 603095 h 1424730"/>
                  <a:gd name="connsiteX112" fmla="*/ 1527313 w 2064026"/>
                  <a:gd name="connsiteY112" fmla="*/ 606408 h 1424730"/>
                  <a:gd name="connsiteX113" fmla="*/ 1553817 w 2064026"/>
                  <a:gd name="connsiteY113" fmla="*/ 609721 h 1424730"/>
                  <a:gd name="connsiteX114" fmla="*/ 1583635 w 2064026"/>
                  <a:gd name="connsiteY114" fmla="*/ 616347 h 1424730"/>
                  <a:gd name="connsiteX115" fmla="*/ 1633330 w 2064026"/>
                  <a:gd name="connsiteY115" fmla="*/ 603095 h 1424730"/>
                  <a:gd name="connsiteX116" fmla="*/ 1643269 w 2064026"/>
                  <a:gd name="connsiteY116" fmla="*/ 609721 h 1424730"/>
                  <a:gd name="connsiteX117" fmla="*/ 1653209 w 2064026"/>
                  <a:gd name="connsiteY117" fmla="*/ 646165 h 1424730"/>
                  <a:gd name="connsiteX118" fmla="*/ 1663270 w 2064026"/>
                  <a:gd name="connsiteY118" fmla="*/ 652958 h 1424730"/>
                  <a:gd name="connsiteX119" fmla="*/ 1662413 w 2064026"/>
                  <a:gd name="connsiteY119" fmla="*/ 651435 h 1424730"/>
                  <a:gd name="connsiteX120" fmla="*/ 1673087 w 2064026"/>
                  <a:gd name="connsiteY120" fmla="*/ 656104 h 1424730"/>
                  <a:gd name="connsiteX121" fmla="*/ 1685556 w 2064026"/>
                  <a:gd name="connsiteY121" fmla="*/ 664962 h 1424730"/>
                  <a:gd name="connsiteX122" fmla="*/ 1696278 w 2064026"/>
                  <a:gd name="connsiteY122" fmla="*/ 669356 h 1424730"/>
                  <a:gd name="connsiteX123" fmla="*/ 1715245 w 2064026"/>
                  <a:gd name="connsiteY123" fmla="*/ 691719 h 1424730"/>
                  <a:gd name="connsiteX124" fmla="*/ 1699011 w 2064026"/>
                  <a:gd name="connsiteY124" fmla="*/ 707953 h 1424730"/>
                  <a:gd name="connsiteX125" fmla="*/ 1720877 w 2064026"/>
                  <a:gd name="connsiteY125" fmla="*/ 709775 h 1424730"/>
                  <a:gd name="connsiteX126" fmla="*/ 1732722 w 2064026"/>
                  <a:gd name="connsiteY126" fmla="*/ 750691 h 1424730"/>
                  <a:gd name="connsiteX127" fmla="*/ 1723611 w 2064026"/>
                  <a:gd name="connsiteY127" fmla="*/ 764440 h 1424730"/>
                  <a:gd name="connsiteX128" fmla="*/ 1742578 w 2064026"/>
                  <a:gd name="connsiteY128" fmla="*/ 765352 h 1424730"/>
                  <a:gd name="connsiteX129" fmla="*/ 1761071 w 2064026"/>
                  <a:gd name="connsiteY129" fmla="*/ 785671 h 1424730"/>
                  <a:gd name="connsiteX130" fmla="*/ 1758350 w 2064026"/>
                  <a:gd name="connsiteY130" fmla="*/ 788821 h 1424730"/>
                  <a:gd name="connsiteX131" fmla="*/ 1772478 w 2064026"/>
                  <a:gd name="connsiteY131" fmla="*/ 791939 h 1424730"/>
                  <a:gd name="connsiteX132" fmla="*/ 1792356 w 2064026"/>
                  <a:gd name="connsiteY132" fmla="*/ 778687 h 1424730"/>
                  <a:gd name="connsiteX133" fmla="*/ 1805609 w 2064026"/>
                  <a:gd name="connsiteY133" fmla="*/ 765434 h 1424730"/>
                  <a:gd name="connsiteX134" fmla="*/ 1808922 w 2064026"/>
                  <a:gd name="connsiteY134" fmla="*/ 755495 h 1424730"/>
                  <a:gd name="connsiteX135" fmla="*/ 1815548 w 2064026"/>
                  <a:gd name="connsiteY135" fmla="*/ 745556 h 1424730"/>
                  <a:gd name="connsiteX136" fmla="*/ 1828800 w 2064026"/>
                  <a:gd name="connsiteY136" fmla="*/ 725678 h 1424730"/>
                  <a:gd name="connsiteX137" fmla="*/ 1842052 w 2064026"/>
                  <a:gd name="connsiteY137" fmla="*/ 699173 h 1424730"/>
                  <a:gd name="connsiteX138" fmla="*/ 1848068 w 2064026"/>
                  <a:gd name="connsiteY138" fmla="*/ 728904 h 1424730"/>
                  <a:gd name="connsiteX139" fmla="*/ 1874136 w 2064026"/>
                  <a:gd name="connsiteY139" fmla="*/ 748956 h 1424730"/>
                  <a:gd name="connsiteX140" fmla="*/ 1878495 w 2064026"/>
                  <a:gd name="connsiteY140" fmla="*/ 768747 h 1424730"/>
                  <a:gd name="connsiteX141" fmla="*/ 1896194 w 2064026"/>
                  <a:gd name="connsiteY141" fmla="*/ 779035 h 1424730"/>
                  <a:gd name="connsiteX142" fmla="*/ 1888173 w 2064026"/>
                  <a:gd name="connsiteY142" fmla="*/ 791067 h 1424730"/>
                  <a:gd name="connsiteX143" fmla="*/ 1894189 w 2064026"/>
                  <a:gd name="connsiteY143" fmla="*/ 817135 h 1424730"/>
                  <a:gd name="connsiteX144" fmla="*/ 1918252 w 2064026"/>
                  <a:gd name="connsiteY144" fmla="*/ 823151 h 1424730"/>
                  <a:gd name="connsiteX145" fmla="*/ 1921565 w 2064026"/>
                  <a:gd name="connsiteY145" fmla="*/ 838321 h 1424730"/>
                  <a:gd name="connsiteX146" fmla="*/ 1921565 w 2064026"/>
                  <a:gd name="connsiteY146" fmla="*/ 871452 h 1424730"/>
                  <a:gd name="connsiteX147" fmla="*/ 1938130 w 2064026"/>
                  <a:gd name="connsiteY147" fmla="*/ 904582 h 1424730"/>
                  <a:gd name="connsiteX148" fmla="*/ 1951382 w 2064026"/>
                  <a:gd name="connsiteY148" fmla="*/ 921147 h 1424730"/>
                  <a:gd name="connsiteX149" fmla="*/ 1938130 w 2064026"/>
                  <a:gd name="connsiteY149" fmla="*/ 954278 h 1424730"/>
                  <a:gd name="connsiteX150" fmla="*/ 1905000 w 2064026"/>
                  <a:gd name="connsiteY150" fmla="*/ 984095 h 1424730"/>
                  <a:gd name="connsiteX151" fmla="*/ 1918252 w 2064026"/>
                  <a:gd name="connsiteY151" fmla="*/ 990721 h 1424730"/>
                  <a:gd name="connsiteX152" fmla="*/ 1951382 w 2064026"/>
                  <a:gd name="connsiteY152" fmla="*/ 960904 h 1424730"/>
                  <a:gd name="connsiteX153" fmla="*/ 1977887 w 2064026"/>
                  <a:gd name="connsiteY153" fmla="*/ 934400 h 1424730"/>
                  <a:gd name="connsiteX154" fmla="*/ 2001078 w 2064026"/>
                  <a:gd name="connsiteY154" fmla="*/ 947652 h 1424730"/>
                  <a:gd name="connsiteX155" fmla="*/ 2022526 w 2064026"/>
                  <a:gd name="connsiteY155" fmla="*/ 963519 h 1424730"/>
                  <a:gd name="connsiteX156" fmla="*/ 2017643 w 2064026"/>
                  <a:gd name="connsiteY156" fmla="*/ 990721 h 1424730"/>
                  <a:gd name="connsiteX157" fmla="*/ 2042578 w 2064026"/>
                  <a:gd name="connsiteY157" fmla="*/ 991593 h 1424730"/>
                  <a:gd name="connsiteX158" fmla="*/ 2058185 w 2064026"/>
                  <a:gd name="connsiteY158" fmla="*/ 1007287 h 1424730"/>
                  <a:gd name="connsiteX159" fmla="*/ 2046589 w 2064026"/>
                  <a:gd name="connsiteY159" fmla="*/ 1041725 h 1424730"/>
                  <a:gd name="connsiteX160" fmla="*/ 2064026 w 2064026"/>
                  <a:gd name="connsiteY160" fmla="*/ 1060295 h 1424730"/>
                  <a:gd name="connsiteX161" fmla="*/ 2027582 w 2064026"/>
                  <a:gd name="connsiteY161" fmla="*/ 1083487 h 1424730"/>
                  <a:gd name="connsiteX162" fmla="*/ 1981200 w 2064026"/>
                  <a:gd name="connsiteY162" fmla="*/ 1103365 h 1424730"/>
                  <a:gd name="connsiteX163" fmla="*/ 1952341 w 2064026"/>
                  <a:gd name="connsiteY163" fmla="*/ 1109904 h 1424730"/>
                  <a:gd name="connsiteX164" fmla="*/ 1931504 w 2064026"/>
                  <a:gd name="connsiteY164" fmla="*/ 1129869 h 1424730"/>
                  <a:gd name="connsiteX165" fmla="*/ 1888173 w 2064026"/>
                  <a:gd name="connsiteY165" fmla="*/ 1119930 h 1424730"/>
                  <a:gd name="connsiteX166" fmla="*/ 1832113 w 2064026"/>
                  <a:gd name="connsiteY166" fmla="*/ 1119930 h 1424730"/>
                  <a:gd name="connsiteX167" fmla="*/ 1795669 w 2064026"/>
                  <a:gd name="connsiteY167" fmla="*/ 1123243 h 1424730"/>
                  <a:gd name="connsiteX168" fmla="*/ 1777884 w 2064026"/>
                  <a:gd name="connsiteY168" fmla="*/ 1143993 h 1424730"/>
                  <a:gd name="connsiteX169" fmla="*/ 1751815 w 2064026"/>
                  <a:gd name="connsiteY169" fmla="*/ 1150009 h 1424730"/>
                  <a:gd name="connsiteX170" fmla="*/ 1716946 w 2064026"/>
                  <a:gd name="connsiteY170" fmla="*/ 1182878 h 1424730"/>
                  <a:gd name="connsiteX171" fmla="*/ 1645005 w 2064026"/>
                  <a:gd name="connsiteY171" fmla="*/ 1261129 h 1424730"/>
                  <a:gd name="connsiteX172" fmla="*/ 1596569 w 2064026"/>
                  <a:gd name="connsiteY172" fmla="*/ 1317493 h 1424730"/>
                  <a:gd name="connsiteX173" fmla="*/ 1593662 w 2064026"/>
                  <a:gd name="connsiteY173" fmla="*/ 1317638 h 1424730"/>
                  <a:gd name="connsiteX174" fmla="*/ 1593697 w 2064026"/>
                  <a:gd name="connsiteY174" fmla="*/ 1319298 h 1424730"/>
                  <a:gd name="connsiteX175" fmla="*/ 1547191 w 2064026"/>
                  <a:gd name="connsiteY175" fmla="*/ 1348530 h 1424730"/>
                  <a:gd name="connsiteX176" fmla="*/ 1497495 w 2064026"/>
                  <a:gd name="connsiteY176" fmla="*/ 1361782 h 1424730"/>
                  <a:gd name="connsiteX177" fmla="*/ 1490869 w 2064026"/>
                  <a:gd name="connsiteY177" fmla="*/ 1384973 h 1424730"/>
                  <a:gd name="connsiteX178" fmla="*/ 1464365 w 2064026"/>
                  <a:gd name="connsiteY178" fmla="*/ 1398226 h 1424730"/>
                  <a:gd name="connsiteX179" fmla="*/ 1408043 w 2064026"/>
                  <a:gd name="connsiteY179" fmla="*/ 1424730 h 1424730"/>
                  <a:gd name="connsiteX180" fmla="*/ 1404730 w 2064026"/>
                  <a:gd name="connsiteY180" fmla="*/ 1404852 h 1424730"/>
                  <a:gd name="connsiteX181" fmla="*/ 1408481 w 2064026"/>
                  <a:gd name="connsiteY181" fmla="*/ 1404687 h 1424730"/>
                  <a:gd name="connsiteX182" fmla="*/ 1414669 w 2064026"/>
                  <a:gd name="connsiteY182" fmla="*/ 1398226 h 1424730"/>
                  <a:gd name="connsiteX183" fmla="*/ 1417982 w 2064026"/>
                  <a:gd name="connsiteY183" fmla="*/ 1381660 h 1424730"/>
                  <a:gd name="connsiteX184" fmla="*/ 1414669 w 2064026"/>
                  <a:gd name="connsiteY184" fmla="*/ 1371721 h 1424730"/>
                  <a:gd name="connsiteX185" fmla="*/ 1411356 w 2064026"/>
                  <a:gd name="connsiteY185" fmla="*/ 1341904 h 1424730"/>
                  <a:gd name="connsiteX186" fmla="*/ 1437861 w 2064026"/>
                  <a:gd name="connsiteY186" fmla="*/ 1318713 h 1424730"/>
                  <a:gd name="connsiteX187" fmla="*/ 1441174 w 2064026"/>
                  <a:gd name="connsiteY187" fmla="*/ 1295521 h 1424730"/>
                  <a:gd name="connsiteX188" fmla="*/ 1414669 w 2064026"/>
                  <a:gd name="connsiteY188" fmla="*/ 1265704 h 1424730"/>
                  <a:gd name="connsiteX189" fmla="*/ 1378226 w 2064026"/>
                  <a:gd name="connsiteY189" fmla="*/ 1262391 h 1424730"/>
                  <a:gd name="connsiteX190" fmla="*/ 1374293 w 2064026"/>
                  <a:gd name="connsiteY190" fmla="*/ 1258586 h 1424730"/>
                  <a:gd name="connsiteX191" fmla="*/ 1368287 w 2064026"/>
                  <a:gd name="connsiteY191" fmla="*/ 1252452 h 1424730"/>
                  <a:gd name="connsiteX192" fmla="*/ 1358941 w 2064026"/>
                  <a:gd name="connsiteY192" fmla="*/ 1248330 h 1424730"/>
                  <a:gd name="connsiteX193" fmla="*/ 1357896 w 2064026"/>
                  <a:gd name="connsiteY193" fmla="*/ 1248612 h 1424730"/>
                  <a:gd name="connsiteX194" fmla="*/ 1355035 w 2064026"/>
                  <a:gd name="connsiteY194" fmla="*/ 1239200 h 1424730"/>
                  <a:gd name="connsiteX195" fmla="*/ 1345095 w 2064026"/>
                  <a:gd name="connsiteY195" fmla="*/ 1235887 h 1424730"/>
                  <a:gd name="connsiteX196" fmla="*/ 1331843 w 2064026"/>
                  <a:gd name="connsiteY196" fmla="*/ 1219321 h 1424730"/>
                  <a:gd name="connsiteX197" fmla="*/ 1311965 w 2064026"/>
                  <a:gd name="connsiteY197" fmla="*/ 1189504 h 1424730"/>
                  <a:gd name="connsiteX198" fmla="*/ 1292087 w 2064026"/>
                  <a:gd name="connsiteY198" fmla="*/ 1172939 h 1424730"/>
                  <a:gd name="connsiteX199" fmla="*/ 1282148 w 2064026"/>
                  <a:gd name="connsiteY199" fmla="*/ 1169626 h 1424730"/>
                  <a:gd name="connsiteX200" fmla="*/ 1262269 w 2064026"/>
                  <a:gd name="connsiteY200" fmla="*/ 1166313 h 1424730"/>
                  <a:gd name="connsiteX201" fmla="*/ 1252330 w 2064026"/>
                  <a:gd name="connsiteY201" fmla="*/ 1169626 h 1424730"/>
                  <a:gd name="connsiteX202" fmla="*/ 1232452 w 2064026"/>
                  <a:gd name="connsiteY202" fmla="*/ 1176252 h 1424730"/>
                  <a:gd name="connsiteX203" fmla="*/ 1202635 w 2064026"/>
                  <a:gd name="connsiteY203" fmla="*/ 1182878 h 1424730"/>
                  <a:gd name="connsiteX204" fmla="*/ 1196009 w 2064026"/>
                  <a:gd name="connsiteY204" fmla="*/ 1182878 h 1424730"/>
                  <a:gd name="connsiteX205" fmla="*/ 1187992 w 2064026"/>
                  <a:gd name="connsiteY205" fmla="*/ 1182842 h 1424730"/>
                  <a:gd name="connsiteX206" fmla="*/ 1187949 w 2064026"/>
                  <a:gd name="connsiteY206" fmla="*/ 1181714 h 1424730"/>
                  <a:gd name="connsiteX207" fmla="*/ 1117927 w 2064026"/>
                  <a:gd name="connsiteY207" fmla="*/ 1175535 h 1424730"/>
                  <a:gd name="connsiteX208" fmla="*/ 1099392 w 2064026"/>
                  <a:gd name="connsiteY208" fmla="*/ 1148763 h 1424730"/>
                  <a:gd name="connsiteX209" fmla="*/ 1095273 w 2064026"/>
                  <a:gd name="connsiteY209" fmla="*/ 1171416 h 1424730"/>
                  <a:gd name="connsiteX210" fmla="*/ 438306 w 2064026"/>
                  <a:gd name="connsiteY210" fmla="*/ 1169357 h 1424730"/>
                  <a:gd name="connsiteX211" fmla="*/ 441532 w 2064026"/>
                  <a:gd name="connsiteY211" fmla="*/ 1177757 h 1424730"/>
                  <a:gd name="connsiteX212" fmla="*/ 434009 w 2064026"/>
                  <a:gd name="connsiteY212" fmla="*/ 1176252 h 1424730"/>
                  <a:gd name="connsiteX213" fmla="*/ 427382 w 2064026"/>
                  <a:gd name="connsiteY213" fmla="*/ 1169626 h 1424730"/>
                  <a:gd name="connsiteX214" fmla="*/ 417443 w 2064026"/>
                  <a:gd name="connsiteY214" fmla="*/ 1166313 h 1424730"/>
                  <a:gd name="connsiteX215" fmla="*/ 414130 w 2064026"/>
                  <a:gd name="connsiteY215" fmla="*/ 1156373 h 1424730"/>
                  <a:gd name="connsiteX216" fmla="*/ 400405 w 2064026"/>
                  <a:gd name="connsiteY216" fmla="*/ 1150780 h 1424730"/>
                  <a:gd name="connsiteX217" fmla="*/ 394252 w 2064026"/>
                  <a:gd name="connsiteY217" fmla="*/ 1143121 h 1424730"/>
                  <a:gd name="connsiteX218" fmla="*/ 385175 w 2064026"/>
                  <a:gd name="connsiteY218" fmla="*/ 1136396 h 1424730"/>
                  <a:gd name="connsiteX219" fmla="*/ 383685 w 2064026"/>
                  <a:gd name="connsiteY219" fmla="*/ 1135200 h 1424730"/>
                  <a:gd name="connsiteX220" fmla="*/ 381000 w 2064026"/>
                  <a:gd name="connsiteY220" fmla="*/ 1126556 h 1424730"/>
                  <a:gd name="connsiteX221" fmla="*/ 361122 w 2064026"/>
                  <a:gd name="connsiteY221" fmla="*/ 1119930 h 1424730"/>
                  <a:gd name="connsiteX222" fmla="*/ 351182 w 2064026"/>
                  <a:gd name="connsiteY222" fmla="*/ 1103365 h 1424730"/>
                  <a:gd name="connsiteX223" fmla="*/ 327991 w 2064026"/>
                  <a:gd name="connsiteY223" fmla="*/ 1100052 h 1424730"/>
                  <a:gd name="connsiteX224" fmla="*/ 311426 w 2064026"/>
                  <a:gd name="connsiteY224" fmla="*/ 1083487 h 1424730"/>
                  <a:gd name="connsiteX225" fmla="*/ 308113 w 2064026"/>
                  <a:gd name="connsiteY225" fmla="*/ 1073547 h 1424730"/>
                  <a:gd name="connsiteX226" fmla="*/ 298174 w 2064026"/>
                  <a:gd name="connsiteY226" fmla="*/ 1047043 h 1424730"/>
                  <a:gd name="connsiteX227" fmla="*/ 284922 w 2064026"/>
                  <a:gd name="connsiteY227" fmla="*/ 1030478 h 1424730"/>
                  <a:gd name="connsiteX228" fmla="*/ 284922 w 2064026"/>
                  <a:gd name="connsiteY228" fmla="*/ 1010600 h 1424730"/>
                  <a:gd name="connsiteX229" fmla="*/ 265043 w 2064026"/>
                  <a:gd name="connsiteY229" fmla="*/ 994034 h 1424730"/>
                  <a:gd name="connsiteX230" fmla="*/ 284922 w 2064026"/>
                  <a:gd name="connsiteY230" fmla="*/ 977469 h 1424730"/>
                  <a:gd name="connsiteX231" fmla="*/ 245165 w 2064026"/>
                  <a:gd name="connsiteY231" fmla="*/ 977469 h 1424730"/>
                  <a:gd name="connsiteX232" fmla="*/ 255104 w 2064026"/>
                  <a:gd name="connsiteY232" fmla="*/ 937713 h 1424730"/>
                  <a:gd name="connsiteX233" fmla="*/ 254462 w 2064026"/>
                  <a:gd name="connsiteY233" fmla="*/ 936521 h 1424730"/>
                  <a:gd name="connsiteX234" fmla="*/ 260652 w 2064026"/>
                  <a:gd name="connsiteY234" fmla="*/ 942023 h 1424730"/>
                  <a:gd name="connsiteX235" fmla="*/ 272212 w 2064026"/>
                  <a:gd name="connsiteY235" fmla="*/ 936176 h 1424730"/>
                  <a:gd name="connsiteX236" fmla="*/ 261117 w 2064026"/>
                  <a:gd name="connsiteY236" fmla="*/ 900767 h 1424730"/>
                  <a:gd name="connsiteX237" fmla="*/ 241386 w 2064026"/>
                  <a:gd name="connsiteY237" fmla="*/ 883893 h 1424730"/>
                  <a:gd name="connsiteX238" fmla="*/ 246236 w 2064026"/>
                  <a:gd name="connsiteY238" fmla="*/ 869942 h 1424730"/>
                  <a:gd name="connsiteX239" fmla="*/ 233879 w 2064026"/>
                  <a:gd name="connsiteY239" fmla="*/ 865823 h 1424730"/>
                  <a:gd name="connsiteX240" fmla="*/ 227701 w 2064026"/>
                  <a:gd name="connsiteY240" fmla="*/ 863763 h 1424730"/>
                  <a:gd name="connsiteX241" fmla="*/ 221522 w 2064026"/>
                  <a:gd name="connsiteY241" fmla="*/ 859644 h 1424730"/>
                  <a:gd name="connsiteX242" fmla="*/ 219463 w 2064026"/>
                  <a:gd name="connsiteY242" fmla="*/ 853466 h 1424730"/>
                  <a:gd name="connsiteX243" fmla="*/ 211225 w 2064026"/>
                  <a:gd name="connsiteY243" fmla="*/ 841109 h 1424730"/>
                  <a:gd name="connsiteX244" fmla="*/ 209360 w 2064026"/>
                  <a:gd name="connsiteY244" fmla="*/ 835558 h 1424730"/>
                  <a:gd name="connsiteX245" fmla="*/ 208755 w 2064026"/>
                  <a:gd name="connsiteY245" fmla="*/ 832227 h 1424730"/>
                  <a:gd name="connsiteX246" fmla="*/ 207106 w 2064026"/>
                  <a:gd name="connsiteY246" fmla="*/ 820515 h 1424730"/>
                  <a:gd name="connsiteX247" fmla="*/ 200928 w 2064026"/>
                  <a:gd name="connsiteY247" fmla="*/ 797861 h 1424730"/>
                  <a:gd name="connsiteX248" fmla="*/ 194749 w 2064026"/>
                  <a:gd name="connsiteY248" fmla="*/ 785504 h 1424730"/>
                  <a:gd name="connsiteX249" fmla="*/ 193488 w 2064026"/>
                  <a:gd name="connsiteY249" fmla="*/ 801050 h 1424730"/>
                  <a:gd name="connsiteX250" fmla="*/ 182393 w 2064026"/>
                  <a:gd name="connsiteY250" fmla="*/ 804704 h 1424730"/>
                  <a:gd name="connsiteX251" fmla="*/ 170036 w 2064026"/>
                  <a:gd name="connsiteY251" fmla="*/ 778462 h 1424730"/>
                  <a:gd name="connsiteX252" fmla="*/ 163031 w 2064026"/>
                  <a:gd name="connsiteY252" fmla="*/ 766341 h 1424730"/>
                  <a:gd name="connsiteX253" fmla="*/ 163636 w 2064026"/>
                  <a:gd name="connsiteY253" fmla="*/ 778005 h 1424730"/>
                  <a:gd name="connsiteX254" fmla="*/ 157679 w 2064026"/>
                  <a:gd name="connsiteY254" fmla="*/ 777199 h 1424730"/>
                  <a:gd name="connsiteX255" fmla="*/ 143263 w 2064026"/>
                  <a:gd name="connsiteY255" fmla="*/ 754612 h 1424730"/>
                  <a:gd name="connsiteX256" fmla="*/ 148112 w 2064026"/>
                  <a:gd name="connsiteY256" fmla="*/ 731626 h 1424730"/>
                  <a:gd name="connsiteX257" fmla="*/ 109514 w 2064026"/>
                  <a:gd name="connsiteY257" fmla="*/ 723854 h 1424730"/>
                  <a:gd name="connsiteX258" fmla="*/ 87326 w 2064026"/>
                  <a:gd name="connsiteY258" fmla="*/ 744780 h 1424730"/>
                  <a:gd name="connsiteX259" fmla="*/ 95895 w 2064026"/>
                  <a:gd name="connsiteY259" fmla="*/ 756671 h 1424730"/>
                  <a:gd name="connsiteX260" fmla="*/ 77360 w 2064026"/>
                  <a:gd name="connsiteY260" fmla="*/ 746374 h 1424730"/>
                  <a:gd name="connsiteX261" fmla="*/ 58825 w 2064026"/>
                  <a:gd name="connsiteY261" fmla="*/ 729898 h 1424730"/>
                  <a:gd name="connsiteX262" fmla="*/ 54706 w 2064026"/>
                  <a:gd name="connsiteY262" fmla="*/ 723720 h 1424730"/>
                  <a:gd name="connsiteX263" fmla="*/ 42349 w 2064026"/>
                  <a:gd name="connsiteY263" fmla="*/ 717542 h 1424730"/>
                  <a:gd name="connsiteX264" fmla="*/ 23814 w 2064026"/>
                  <a:gd name="connsiteY264" fmla="*/ 705185 h 1424730"/>
                  <a:gd name="connsiteX265" fmla="*/ 11457 w 2064026"/>
                  <a:gd name="connsiteY265" fmla="*/ 699007 h 1424730"/>
                  <a:gd name="connsiteX266" fmla="*/ 5279 w 2064026"/>
                  <a:gd name="connsiteY266" fmla="*/ 699007 h 1424730"/>
                  <a:gd name="connsiteX267" fmla="*/ 1160 w 2064026"/>
                  <a:gd name="connsiteY267" fmla="*/ 693515 h 1424730"/>
                  <a:gd name="connsiteX268" fmla="*/ 1160 w 2064026"/>
                  <a:gd name="connsiteY268" fmla="*/ 163547 h 1424730"/>
                  <a:gd name="connsiteX269" fmla="*/ 0 w 2064026"/>
                  <a:gd name="connsiteY269" fmla="*/ 163020 h 1424730"/>
                  <a:gd name="connsiteX270" fmla="*/ 0 w 2064026"/>
                  <a:gd name="connsiteY270" fmla="*/ 162460 h 1424730"/>
                  <a:gd name="connsiteX271" fmla="*/ 92765 w 2064026"/>
                  <a:gd name="connsiteY271" fmla="*/ 218782 h 1424730"/>
                  <a:gd name="connsiteX272" fmla="*/ 125895 w 2064026"/>
                  <a:gd name="connsiteY272" fmla="*/ 215469 h 1424730"/>
                  <a:gd name="connsiteX273" fmla="*/ 83195 w 2064026"/>
                  <a:gd name="connsiteY273" fmla="*/ 149208 h 1424730"/>
                  <a:gd name="connsiteX274" fmla="*/ 131049 w 2064026"/>
                  <a:gd name="connsiteY274" fmla="*/ 151233 h 1424730"/>
                  <a:gd name="connsiteX275" fmla="*/ 228600 w 2064026"/>
                  <a:gd name="connsiteY275" fmla="*/ 75033 h 1424730"/>
                  <a:gd name="connsiteX276" fmla="*/ 274429 w 2064026"/>
                  <a:gd name="connsiteY276" fmla="*/ 79450 h 1424730"/>
                  <a:gd name="connsiteX277" fmla="*/ 147798 w 2064026"/>
                  <a:gd name="connsiteY277" fmla="*/ 163932 h 1424730"/>
                  <a:gd name="connsiteX278" fmla="*/ 195469 w 2064026"/>
                  <a:gd name="connsiteY278" fmla="*/ 179026 h 1424730"/>
                  <a:gd name="connsiteX279" fmla="*/ 218661 w 2064026"/>
                  <a:gd name="connsiteY279" fmla="*/ 142582 h 1424730"/>
                  <a:gd name="connsiteX280" fmla="*/ 255104 w 2064026"/>
                  <a:gd name="connsiteY280" fmla="*/ 142582 h 1424730"/>
                  <a:gd name="connsiteX281" fmla="*/ 261730 w 2064026"/>
                  <a:gd name="connsiteY281" fmla="*/ 155834 h 1424730"/>
                  <a:gd name="connsiteX282" fmla="*/ 301487 w 2064026"/>
                  <a:gd name="connsiteY282" fmla="*/ 139269 h 1424730"/>
                  <a:gd name="connsiteX283" fmla="*/ 311426 w 2064026"/>
                  <a:gd name="connsiteY283" fmla="*/ 99513 h 1424730"/>
                  <a:gd name="connsiteX284" fmla="*/ 327991 w 2064026"/>
                  <a:gd name="connsiteY284" fmla="*/ 132643 h 1424730"/>
                  <a:gd name="connsiteX285" fmla="*/ 341243 w 2064026"/>
                  <a:gd name="connsiteY285" fmla="*/ 159147 h 1424730"/>
                  <a:gd name="connsiteX286" fmla="*/ 371061 w 2064026"/>
                  <a:gd name="connsiteY286" fmla="*/ 165773 h 1424730"/>
                  <a:gd name="connsiteX287" fmla="*/ 397565 w 2064026"/>
                  <a:gd name="connsiteY287" fmla="*/ 139269 h 1424730"/>
                  <a:gd name="connsiteX288" fmla="*/ 417443 w 2064026"/>
                  <a:gd name="connsiteY288" fmla="*/ 182339 h 1424730"/>
                  <a:gd name="connsiteX289" fmla="*/ 443948 w 2064026"/>
                  <a:gd name="connsiteY289" fmla="*/ 152521 h 1424730"/>
                  <a:gd name="connsiteX290" fmla="*/ 473765 w 2064026"/>
                  <a:gd name="connsiteY290" fmla="*/ 155834 h 1424730"/>
                  <a:gd name="connsiteX291" fmla="*/ 506895 w 2064026"/>
                  <a:gd name="connsiteY291" fmla="*/ 179026 h 1424730"/>
                  <a:gd name="connsiteX292" fmla="*/ 576469 w 2064026"/>
                  <a:gd name="connsiteY292" fmla="*/ 225408 h 1424730"/>
                  <a:gd name="connsiteX293" fmla="*/ 616226 w 2064026"/>
                  <a:gd name="connsiteY293" fmla="*/ 218782 h 1424730"/>
                  <a:gd name="connsiteX294" fmla="*/ 641902 w 2064026"/>
                  <a:gd name="connsiteY294" fmla="*/ 248600 h 1424730"/>
                  <a:gd name="connsiteX295" fmla="*/ 609600 w 2064026"/>
                  <a:gd name="connsiteY295" fmla="*/ 271791 h 1424730"/>
                  <a:gd name="connsiteX296" fmla="*/ 659295 w 2064026"/>
                  <a:gd name="connsiteY296" fmla="*/ 285043 h 1424730"/>
                  <a:gd name="connsiteX297" fmla="*/ 742122 w 2064026"/>
                  <a:gd name="connsiteY297" fmla="*/ 281730 h 1424730"/>
                  <a:gd name="connsiteX298" fmla="*/ 785191 w 2064026"/>
                  <a:gd name="connsiteY298" fmla="*/ 354617 h 1424730"/>
                  <a:gd name="connsiteX299" fmla="*/ 788504 w 2064026"/>
                  <a:gd name="connsiteY299" fmla="*/ 278417 h 1424730"/>
                  <a:gd name="connsiteX300" fmla="*/ 834887 w 2064026"/>
                  <a:gd name="connsiteY300" fmla="*/ 275104 h 1424730"/>
                  <a:gd name="connsiteX301" fmla="*/ 834887 w 2064026"/>
                  <a:gd name="connsiteY301" fmla="*/ 258539 h 1424730"/>
                  <a:gd name="connsiteX302" fmla="*/ 781878 w 2064026"/>
                  <a:gd name="connsiteY302" fmla="*/ 258539 h 1424730"/>
                  <a:gd name="connsiteX303" fmla="*/ 765313 w 2064026"/>
                  <a:gd name="connsiteY303" fmla="*/ 238660 h 1424730"/>
                  <a:gd name="connsiteX304" fmla="*/ 781878 w 2064026"/>
                  <a:gd name="connsiteY304" fmla="*/ 222095 h 1424730"/>
                  <a:gd name="connsiteX305" fmla="*/ 811695 w 2064026"/>
                  <a:gd name="connsiteY305" fmla="*/ 218782 h 1424730"/>
                  <a:gd name="connsiteX306" fmla="*/ 844826 w 2064026"/>
                  <a:gd name="connsiteY306" fmla="*/ 218782 h 1424730"/>
                  <a:gd name="connsiteX307" fmla="*/ 849746 w 2064026"/>
                  <a:gd name="connsiteY307" fmla="*/ 220037 h 1424730"/>
                  <a:gd name="connsiteX308" fmla="*/ 851452 w 2064026"/>
                  <a:gd name="connsiteY308" fmla="*/ 232034 h 1424730"/>
                  <a:gd name="connsiteX309" fmla="*/ 858630 w 2064026"/>
                  <a:gd name="connsiteY309" fmla="*/ 242900 h 1424730"/>
                  <a:gd name="connsiteX310" fmla="*/ 857535 w 2064026"/>
                  <a:gd name="connsiteY310" fmla="*/ 240355 h 1424730"/>
                  <a:gd name="connsiteX311" fmla="*/ 864704 w 2064026"/>
                  <a:gd name="connsiteY311" fmla="*/ 248600 h 1424730"/>
                  <a:gd name="connsiteX312" fmla="*/ 877956 w 2064026"/>
                  <a:gd name="connsiteY312" fmla="*/ 271791 h 1424730"/>
                  <a:gd name="connsiteX313" fmla="*/ 937591 w 2064026"/>
                  <a:gd name="connsiteY313" fmla="*/ 275104 h 1424730"/>
                  <a:gd name="connsiteX314" fmla="*/ 940904 w 2064026"/>
                  <a:gd name="connsiteY314" fmla="*/ 285043 h 1424730"/>
                  <a:gd name="connsiteX315" fmla="*/ 964095 w 2064026"/>
                  <a:gd name="connsiteY315" fmla="*/ 291669 h 1424730"/>
                  <a:gd name="connsiteX316" fmla="*/ 977348 w 2064026"/>
                  <a:gd name="connsiteY316" fmla="*/ 288356 h 1424730"/>
                  <a:gd name="connsiteX317" fmla="*/ 987287 w 2064026"/>
                  <a:gd name="connsiteY317" fmla="*/ 285043 h 1424730"/>
                  <a:gd name="connsiteX318" fmla="*/ 1017104 w 2064026"/>
                  <a:gd name="connsiteY318" fmla="*/ 281730 h 1424730"/>
                  <a:gd name="connsiteX319" fmla="*/ 1030356 w 2064026"/>
                  <a:gd name="connsiteY319" fmla="*/ 248600 h 1424730"/>
                  <a:gd name="connsiteX320" fmla="*/ 1050235 w 2064026"/>
                  <a:gd name="connsiteY320" fmla="*/ 248600 h 1424730"/>
                  <a:gd name="connsiteX321" fmla="*/ 1076739 w 2064026"/>
                  <a:gd name="connsiteY321" fmla="*/ 265165 h 1424730"/>
                  <a:gd name="connsiteX322" fmla="*/ 1089991 w 2064026"/>
                  <a:gd name="connsiteY322" fmla="*/ 338052 h 1424730"/>
                  <a:gd name="connsiteX323" fmla="*/ 1096617 w 2064026"/>
                  <a:gd name="connsiteY323" fmla="*/ 271791 h 1424730"/>
                  <a:gd name="connsiteX324" fmla="*/ 1123122 w 2064026"/>
                  <a:gd name="connsiteY324" fmla="*/ 271791 h 1424730"/>
                  <a:gd name="connsiteX325" fmla="*/ 1116495 w 2064026"/>
                  <a:gd name="connsiteY325" fmla="*/ 185652 h 1424730"/>
                  <a:gd name="connsiteX326" fmla="*/ 1131036 w 2064026"/>
                  <a:gd name="connsiteY326" fmla="*/ 171480 h 1424730"/>
                  <a:gd name="connsiteX327" fmla="*/ 1106556 w 2064026"/>
                  <a:gd name="connsiteY327" fmla="*/ 165773 h 1424730"/>
                  <a:gd name="connsiteX328" fmla="*/ 1099930 w 2064026"/>
                  <a:gd name="connsiteY328" fmla="*/ 155834 h 1424730"/>
                  <a:gd name="connsiteX329" fmla="*/ 1086678 w 2064026"/>
                  <a:gd name="connsiteY329" fmla="*/ 135956 h 1424730"/>
                  <a:gd name="connsiteX330" fmla="*/ 1080052 w 2064026"/>
                  <a:gd name="connsiteY330" fmla="*/ 122704 h 1424730"/>
                  <a:gd name="connsiteX331" fmla="*/ 1073426 w 2064026"/>
                  <a:gd name="connsiteY331" fmla="*/ 99513 h 1424730"/>
                  <a:gd name="connsiteX332" fmla="*/ 1083365 w 2064026"/>
                  <a:gd name="connsiteY332" fmla="*/ 66382 h 1424730"/>
                  <a:gd name="connsiteX333" fmla="*/ 1096617 w 2064026"/>
                  <a:gd name="connsiteY333" fmla="*/ 46504 h 1424730"/>
                  <a:gd name="connsiteX334" fmla="*/ 1099930 w 2064026"/>
                  <a:gd name="connsiteY334" fmla="*/ 10060 h 1424730"/>
                  <a:gd name="connsiteX335" fmla="*/ 1126435 w 2064026"/>
                  <a:gd name="connsiteY335" fmla="*/ 6747 h 1424730"/>
                  <a:gd name="connsiteX336" fmla="*/ 1146313 w 2064026"/>
                  <a:gd name="connsiteY33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77617 w 2064026"/>
                  <a:gd name="connsiteY93" fmla="*/ 1080173 h 1424730"/>
                  <a:gd name="connsiteX94" fmla="*/ 1499152 w 2064026"/>
                  <a:gd name="connsiteY94" fmla="*/ 1073809 h 1424730"/>
                  <a:gd name="connsiteX95" fmla="*/ 1504122 w 2064026"/>
                  <a:gd name="connsiteY95" fmla="*/ 1053669 h 1424730"/>
                  <a:gd name="connsiteX96" fmla="*/ 1491131 w 2064026"/>
                  <a:gd name="connsiteY96" fmla="*/ 1037714 h 1424730"/>
                  <a:gd name="connsiteX97" fmla="*/ 1500809 w 2064026"/>
                  <a:gd name="connsiteY97" fmla="*/ 1007287 h 1424730"/>
                  <a:gd name="connsiteX98" fmla="*/ 1483110 w 2064026"/>
                  <a:gd name="connsiteY98" fmla="*/ 983572 h 1424730"/>
                  <a:gd name="connsiteX99" fmla="*/ 1480930 w 2064026"/>
                  <a:gd name="connsiteY99" fmla="*/ 954278 h 1424730"/>
                  <a:gd name="connsiteX100" fmla="*/ 1533939 w 2064026"/>
                  <a:gd name="connsiteY100" fmla="*/ 921147 h 1424730"/>
                  <a:gd name="connsiteX101" fmla="*/ 1557130 w 2064026"/>
                  <a:gd name="connsiteY101" fmla="*/ 864826 h 1424730"/>
                  <a:gd name="connsiteX102" fmla="*/ 1557117 w 2064026"/>
                  <a:gd name="connsiteY102" fmla="*/ 857327 h 1424730"/>
                  <a:gd name="connsiteX103" fmla="*/ 1553817 w 2064026"/>
                  <a:gd name="connsiteY103" fmla="*/ 831695 h 1424730"/>
                  <a:gd name="connsiteX104" fmla="*/ 1550504 w 2064026"/>
                  <a:gd name="connsiteY104" fmla="*/ 795252 h 1424730"/>
                  <a:gd name="connsiteX105" fmla="*/ 1538660 w 2064026"/>
                  <a:gd name="connsiteY105" fmla="*/ 786224 h 1424730"/>
                  <a:gd name="connsiteX106" fmla="*/ 1517788 w 2064026"/>
                  <a:gd name="connsiteY106" fmla="*/ 775373 h 1424730"/>
                  <a:gd name="connsiteX107" fmla="*/ 1532117 w 2064026"/>
                  <a:gd name="connsiteY107" fmla="*/ 759305 h 1424730"/>
                  <a:gd name="connsiteX108" fmla="*/ 1534933 w 2064026"/>
                  <a:gd name="connsiteY108" fmla="*/ 749366 h 1424730"/>
                  <a:gd name="connsiteX109" fmla="*/ 1527313 w 2064026"/>
                  <a:gd name="connsiteY109" fmla="*/ 689234 h 1424730"/>
                  <a:gd name="connsiteX110" fmla="*/ 1524000 w 2064026"/>
                  <a:gd name="connsiteY110" fmla="*/ 666043 h 1424730"/>
                  <a:gd name="connsiteX111" fmla="*/ 1514061 w 2064026"/>
                  <a:gd name="connsiteY111" fmla="*/ 613034 h 1424730"/>
                  <a:gd name="connsiteX112" fmla="*/ 1517374 w 2064026"/>
                  <a:gd name="connsiteY112" fmla="*/ 603095 h 1424730"/>
                  <a:gd name="connsiteX113" fmla="*/ 1527313 w 2064026"/>
                  <a:gd name="connsiteY113" fmla="*/ 606408 h 1424730"/>
                  <a:gd name="connsiteX114" fmla="*/ 1553817 w 2064026"/>
                  <a:gd name="connsiteY114" fmla="*/ 609721 h 1424730"/>
                  <a:gd name="connsiteX115" fmla="*/ 1583635 w 2064026"/>
                  <a:gd name="connsiteY115" fmla="*/ 616347 h 1424730"/>
                  <a:gd name="connsiteX116" fmla="*/ 1633330 w 2064026"/>
                  <a:gd name="connsiteY116" fmla="*/ 603095 h 1424730"/>
                  <a:gd name="connsiteX117" fmla="*/ 1643269 w 2064026"/>
                  <a:gd name="connsiteY117" fmla="*/ 609721 h 1424730"/>
                  <a:gd name="connsiteX118" fmla="*/ 1653209 w 2064026"/>
                  <a:gd name="connsiteY118" fmla="*/ 646165 h 1424730"/>
                  <a:gd name="connsiteX119" fmla="*/ 1663270 w 2064026"/>
                  <a:gd name="connsiteY119" fmla="*/ 652958 h 1424730"/>
                  <a:gd name="connsiteX120" fmla="*/ 1662413 w 2064026"/>
                  <a:gd name="connsiteY120" fmla="*/ 651435 h 1424730"/>
                  <a:gd name="connsiteX121" fmla="*/ 1673087 w 2064026"/>
                  <a:gd name="connsiteY121" fmla="*/ 656104 h 1424730"/>
                  <a:gd name="connsiteX122" fmla="*/ 1685556 w 2064026"/>
                  <a:gd name="connsiteY122" fmla="*/ 664962 h 1424730"/>
                  <a:gd name="connsiteX123" fmla="*/ 1696278 w 2064026"/>
                  <a:gd name="connsiteY123" fmla="*/ 669356 h 1424730"/>
                  <a:gd name="connsiteX124" fmla="*/ 1715245 w 2064026"/>
                  <a:gd name="connsiteY124" fmla="*/ 691719 h 1424730"/>
                  <a:gd name="connsiteX125" fmla="*/ 1699011 w 2064026"/>
                  <a:gd name="connsiteY125" fmla="*/ 707953 h 1424730"/>
                  <a:gd name="connsiteX126" fmla="*/ 1720877 w 2064026"/>
                  <a:gd name="connsiteY126" fmla="*/ 709775 h 1424730"/>
                  <a:gd name="connsiteX127" fmla="*/ 1732722 w 2064026"/>
                  <a:gd name="connsiteY127" fmla="*/ 750691 h 1424730"/>
                  <a:gd name="connsiteX128" fmla="*/ 1723611 w 2064026"/>
                  <a:gd name="connsiteY128" fmla="*/ 764440 h 1424730"/>
                  <a:gd name="connsiteX129" fmla="*/ 1742578 w 2064026"/>
                  <a:gd name="connsiteY129" fmla="*/ 765352 h 1424730"/>
                  <a:gd name="connsiteX130" fmla="*/ 1761071 w 2064026"/>
                  <a:gd name="connsiteY130" fmla="*/ 785671 h 1424730"/>
                  <a:gd name="connsiteX131" fmla="*/ 1758350 w 2064026"/>
                  <a:gd name="connsiteY131" fmla="*/ 788821 h 1424730"/>
                  <a:gd name="connsiteX132" fmla="*/ 1772478 w 2064026"/>
                  <a:gd name="connsiteY132" fmla="*/ 791939 h 1424730"/>
                  <a:gd name="connsiteX133" fmla="*/ 1792356 w 2064026"/>
                  <a:gd name="connsiteY133" fmla="*/ 778687 h 1424730"/>
                  <a:gd name="connsiteX134" fmla="*/ 1805609 w 2064026"/>
                  <a:gd name="connsiteY134" fmla="*/ 765434 h 1424730"/>
                  <a:gd name="connsiteX135" fmla="*/ 1808922 w 2064026"/>
                  <a:gd name="connsiteY135" fmla="*/ 755495 h 1424730"/>
                  <a:gd name="connsiteX136" fmla="*/ 1815548 w 2064026"/>
                  <a:gd name="connsiteY136" fmla="*/ 745556 h 1424730"/>
                  <a:gd name="connsiteX137" fmla="*/ 1828800 w 2064026"/>
                  <a:gd name="connsiteY137" fmla="*/ 725678 h 1424730"/>
                  <a:gd name="connsiteX138" fmla="*/ 1842052 w 2064026"/>
                  <a:gd name="connsiteY138" fmla="*/ 699173 h 1424730"/>
                  <a:gd name="connsiteX139" fmla="*/ 1848068 w 2064026"/>
                  <a:gd name="connsiteY139" fmla="*/ 728904 h 1424730"/>
                  <a:gd name="connsiteX140" fmla="*/ 1874136 w 2064026"/>
                  <a:gd name="connsiteY140" fmla="*/ 748956 h 1424730"/>
                  <a:gd name="connsiteX141" fmla="*/ 1878495 w 2064026"/>
                  <a:gd name="connsiteY141" fmla="*/ 768747 h 1424730"/>
                  <a:gd name="connsiteX142" fmla="*/ 1896194 w 2064026"/>
                  <a:gd name="connsiteY142" fmla="*/ 779035 h 1424730"/>
                  <a:gd name="connsiteX143" fmla="*/ 1888173 w 2064026"/>
                  <a:gd name="connsiteY143" fmla="*/ 791067 h 1424730"/>
                  <a:gd name="connsiteX144" fmla="*/ 1894189 w 2064026"/>
                  <a:gd name="connsiteY144" fmla="*/ 817135 h 1424730"/>
                  <a:gd name="connsiteX145" fmla="*/ 1918252 w 2064026"/>
                  <a:gd name="connsiteY145" fmla="*/ 823151 h 1424730"/>
                  <a:gd name="connsiteX146" fmla="*/ 1921565 w 2064026"/>
                  <a:gd name="connsiteY146" fmla="*/ 838321 h 1424730"/>
                  <a:gd name="connsiteX147" fmla="*/ 1921565 w 2064026"/>
                  <a:gd name="connsiteY147" fmla="*/ 871452 h 1424730"/>
                  <a:gd name="connsiteX148" fmla="*/ 1938130 w 2064026"/>
                  <a:gd name="connsiteY148" fmla="*/ 904582 h 1424730"/>
                  <a:gd name="connsiteX149" fmla="*/ 1951382 w 2064026"/>
                  <a:gd name="connsiteY149" fmla="*/ 921147 h 1424730"/>
                  <a:gd name="connsiteX150" fmla="*/ 1938130 w 2064026"/>
                  <a:gd name="connsiteY150" fmla="*/ 954278 h 1424730"/>
                  <a:gd name="connsiteX151" fmla="*/ 1905000 w 2064026"/>
                  <a:gd name="connsiteY151" fmla="*/ 984095 h 1424730"/>
                  <a:gd name="connsiteX152" fmla="*/ 1918252 w 2064026"/>
                  <a:gd name="connsiteY152" fmla="*/ 990721 h 1424730"/>
                  <a:gd name="connsiteX153" fmla="*/ 1951382 w 2064026"/>
                  <a:gd name="connsiteY153" fmla="*/ 960904 h 1424730"/>
                  <a:gd name="connsiteX154" fmla="*/ 1977887 w 2064026"/>
                  <a:gd name="connsiteY154" fmla="*/ 934400 h 1424730"/>
                  <a:gd name="connsiteX155" fmla="*/ 2001078 w 2064026"/>
                  <a:gd name="connsiteY155" fmla="*/ 947652 h 1424730"/>
                  <a:gd name="connsiteX156" fmla="*/ 2022526 w 2064026"/>
                  <a:gd name="connsiteY156" fmla="*/ 963519 h 1424730"/>
                  <a:gd name="connsiteX157" fmla="*/ 2017643 w 2064026"/>
                  <a:gd name="connsiteY157" fmla="*/ 990721 h 1424730"/>
                  <a:gd name="connsiteX158" fmla="*/ 2042578 w 2064026"/>
                  <a:gd name="connsiteY158" fmla="*/ 991593 h 1424730"/>
                  <a:gd name="connsiteX159" fmla="*/ 2058185 w 2064026"/>
                  <a:gd name="connsiteY159" fmla="*/ 1007287 h 1424730"/>
                  <a:gd name="connsiteX160" fmla="*/ 2046589 w 2064026"/>
                  <a:gd name="connsiteY160" fmla="*/ 1041725 h 1424730"/>
                  <a:gd name="connsiteX161" fmla="*/ 2064026 w 2064026"/>
                  <a:gd name="connsiteY161" fmla="*/ 1060295 h 1424730"/>
                  <a:gd name="connsiteX162" fmla="*/ 2027582 w 2064026"/>
                  <a:gd name="connsiteY162" fmla="*/ 1083487 h 1424730"/>
                  <a:gd name="connsiteX163" fmla="*/ 1981200 w 2064026"/>
                  <a:gd name="connsiteY163" fmla="*/ 1103365 h 1424730"/>
                  <a:gd name="connsiteX164" fmla="*/ 1952341 w 2064026"/>
                  <a:gd name="connsiteY164" fmla="*/ 1109904 h 1424730"/>
                  <a:gd name="connsiteX165" fmla="*/ 1931504 w 2064026"/>
                  <a:gd name="connsiteY165" fmla="*/ 1129869 h 1424730"/>
                  <a:gd name="connsiteX166" fmla="*/ 1888173 w 2064026"/>
                  <a:gd name="connsiteY166" fmla="*/ 1119930 h 1424730"/>
                  <a:gd name="connsiteX167" fmla="*/ 1832113 w 2064026"/>
                  <a:gd name="connsiteY167" fmla="*/ 1119930 h 1424730"/>
                  <a:gd name="connsiteX168" fmla="*/ 1795669 w 2064026"/>
                  <a:gd name="connsiteY168" fmla="*/ 1123243 h 1424730"/>
                  <a:gd name="connsiteX169" fmla="*/ 1777884 w 2064026"/>
                  <a:gd name="connsiteY169" fmla="*/ 1143993 h 1424730"/>
                  <a:gd name="connsiteX170" fmla="*/ 1751815 w 2064026"/>
                  <a:gd name="connsiteY170" fmla="*/ 1150009 h 1424730"/>
                  <a:gd name="connsiteX171" fmla="*/ 1716946 w 2064026"/>
                  <a:gd name="connsiteY171" fmla="*/ 1182878 h 1424730"/>
                  <a:gd name="connsiteX172" fmla="*/ 1645005 w 2064026"/>
                  <a:gd name="connsiteY172" fmla="*/ 1261129 h 1424730"/>
                  <a:gd name="connsiteX173" fmla="*/ 1596569 w 2064026"/>
                  <a:gd name="connsiteY173" fmla="*/ 1317493 h 1424730"/>
                  <a:gd name="connsiteX174" fmla="*/ 1593662 w 2064026"/>
                  <a:gd name="connsiteY174" fmla="*/ 1317638 h 1424730"/>
                  <a:gd name="connsiteX175" fmla="*/ 1593697 w 2064026"/>
                  <a:gd name="connsiteY175" fmla="*/ 1319298 h 1424730"/>
                  <a:gd name="connsiteX176" fmla="*/ 1547191 w 2064026"/>
                  <a:gd name="connsiteY176" fmla="*/ 1348530 h 1424730"/>
                  <a:gd name="connsiteX177" fmla="*/ 1497495 w 2064026"/>
                  <a:gd name="connsiteY177" fmla="*/ 1361782 h 1424730"/>
                  <a:gd name="connsiteX178" fmla="*/ 1490869 w 2064026"/>
                  <a:gd name="connsiteY178" fmla="*/ 1384973 h 1424730"/>
                  <a:gd name="connsiteX179" fmla="*/ 1464365 w 2064026"/>
                  <a:gd name="connsiteY179" fmla="*/ 1398226 h 1424730"/>
                  <a:gd name="connsiteX180" fmla="*/ 1408043 w 2064026"/>
                  <a:gd name="connsiteY180" fmla="*/ 1424730 h 1424730"/>
                  <a:gd name="connsiteX181" fmla="*/ 1404730 w 2064026"/>
                  <a:gd name="connsiteY181" fmla="*/ 1404852 h 1424730"/>
                  <a:gd name="connsiteX182" fmla="*/ 1408481 w 2064026"/>
                  <a:gd name="connsiteY182" fmla="*/ 1404687 h 1424730"/>
                  <a:gd name="connsiteX183" fmla="*/ 1414669 w 2064026"/>
                  <a:gd name="connsiteY183" fmla="*/ 1398226 h 1424730"/>
                  <a:gd name="connsiteX184" fmla="*/ 1417982 w 2064026"/>
                  <a:gd name="connsiteY184" fmla="*/ 1381660 h 1424730"/>
                  <a:gd name="connsiteX185" fmla="*/ 1414669 w 2064026"/>
                  <a:gd name="connsiteY185" fmla="*/ 1371721 h 1424730"/>
                  <a:gd name="connsiteX186" fmla="*/ 1411356 w 2064026"/>
                  <a:gd name="connsiteY186" fmla="*/ 1341904 h 1424730"/>
                  <a:gd name="connsiteX187" fmla="*/ 1437861 w 2064026"/>
                  <a:gd name="connsiteY187" fmla="*/ 1318713 h 1424730"/>
                  <a:gd name="connsiteX188" fmla="*/ 1441174 w 2064026"/>
                  <a:gd name="connsiteY188" fmla="*/ 1295521 h 1424730"/>
                  <a:gd name="connsiteX189" fmla="*/ 1414669 w 2064026"/>
                  <a:gd name="connsiteY189" fmla="*/ 1265704 h 1424730"/>
                  <a:gd name="connsiteX190" fmla="*/ 1378226 w 2064026"/>
                  <a:gd name="connsiteY190" fmla="*/ 1262391 h 1424730"/>
                  <a:gd name="connsiteX191" fmla="*/ 1374293 w 2064026"/>
                  <a:gd name="connsiteY191" fmla="*/ 1258586 h 1424730"/>
                  <a:gd name="connsiteX192" fmla="*/ 1368287 w 2064026"/>
                  <a:gd name="connsiteY192" fmla="*/ 1252452 h 1424730"/>
                  <a:gd name="connsiteX193" fmla="*/ 1358941 w 2064026"/>
                  <a:gd name="connsiteY193" fmla="*/ 1248330 h 1424730"/>
                  <a:gd name="connsiteX194" fmla="*/ 1357896 w 2064026"/>
                  <a:gd name="connsiteY194" fmla="*/ 1248612 h 1424730"/>
                  <a:gd name="connsiteX195" fmla="*/ 1355035 w 2064026"/>
                  <a:gd name="connsiteY195" fmla="*/ 1239200 h 1424730"/>
                  <a:gd name="connsiteX196" fmla="*/ 1345095 w 2064026"/>
                  <a:gd name="connsiteY196" fmla="*/ 1235887 h 1424730"/>
                  <a:gd name="connsiteX197" fmla="*/ 1331843 w 2064026"/>
                  <a:gd name="connsiteY197" fmla="*/ 1219321 h 1424730"/>
                  <a:gd name="connsiteX198" fmla="*/ 1311965 w 2064026"/>
                  <a:gd name="connsiteY198" fmla="*/ 1189504 h 1424730"/>
                  <a:gd name="connsiteX199" fmla="*/ 1292087 w 2064026"/>
                  <a:gd name="connsiteY199" fmla="*/ 1172939 h 1424730"/>
                  <a:gd name="connsiteX200" fmla="*/ 1282148 w 2064026"/>
                  <a:gd name="connsiteY200" fmla="*/ 1169626 h 1424730"/>
                  <a:gd name="connsiteX201" fmla="*/ 1262269 w 2064026"/>
                  <a:gd name="connsiteY201" fmla="*/ 1166313 h 1424730"/>
                  <a:gd name="connsiteX202" fmla="*/ 1252330 w 2064026"/>
                  <a:gd name="connsiteY202" fmla="*/ 1169626 h 1424730"/>
                  <a:gd name="connsiteX203" fmla="*/ 1232452 w 2064026"/>
                  <a:gd name="connsiteY203" fmla="*/ 1176252 h 1424730"/>
                  <a:gd name="connsiteX204" fmla="*/ 1202635 w 2064026"/>
                  <a:gd name="connsiteY204" fmla="*/ 1182878 h 1424730"/>
                  <a:gd name="connsiteX205" fmla="*/ 1196009 w 2064026"/>
                  <a:gd name="connsiteY205" fmla="*/ 1182878 h 1424730"/>
                  <a:gd name="connsiteX206" fmla="*/ 1187992 w 2064026"/>
                  <a:gd name="connsiteY206" fmla="*/ 1182842 h 1424730"/>
                  <a:gd name="connsiteX207" fmla="*/ 1187949 w 2064026"/>
                  <a:gd name="connsiteY207" fmla="*/ 1181714 h 1424730"/>
                  <a:gd name="connsiteX208" fmla="*/ 1117927 w 2064026"/>
                  <a:gd name="connsiteY208" fmla="*/ 1175535 h 1424730"/>
                  <a:gd name="connsiteX209" fmla="*/ 1099392 w 2064026"/>
                  <a:gd name="connsiteY209" fmla="*/ 1148763 h 1424730"/>
                  <a:gd name="connsiteX210" fmla="*/ 1095273 w 2064026"/>
                  <a:gd name="connsiteY210" fmla="*/ 1171416 h 1424730"/>
                  <a:gd name="connsiteX211" fmla="*/ 438306 w 2064026"/>
                  <a:gd name="connsiteY211" fmla="*/ 1169357 h 1424730"/>
                  <a:gd name="connsiteX212" fmla="*/ 441532 w 2064026"/>
                  <a:gd name="connsiteY212" fmla="*/ 1177757 h 1424730"/>
                  <a:gd name="connsiteX213" fmla="*/ 434009 w 2064026"/>
                  <a:gd name="connsiteY213" fmla="*/ 1176252 h 1424730"/>
                  <a:gd name="connsiteX214" fmla="*/ 427382 w 2064026"/>
                  <a:gd name="connsiteY214" fmla="*/ 1169626 h 1424730"/>
                  <a:gd name="connsiteX215" fmla="*/ 417443 w 2064026"/>
                  <a:gd name="connsiteY215" fmla="*/ 1166313 h 1424730"/>
                  <a:gd name="connsiteX216" fmla="*/ 414130 w 2064026"/>
                  <a:gd name="connsiteY216" fmla="*/ 1156373 h 1424730"/>
                  <a:gd name="connsiteX217" fmla="*/ 400405 w 2064026"/>
                  <a:gd name="connsiteY217" fmla="*/ 1150780 h 1424730"/>
                  <a:gd name="connsiteX218" fmla="*/ 394252 w 2064026"/>
                  <a:gd name="connsiteY218" fmla="*/ 1143121 h 1424730"/>
                  <a:gd name="connsiteX219" fmla="*/ 385175 w 2064026"/>
                  <a:gd name="connsiteY219" fmla="*/ 1136396 h 1424730"/>
                  <a:gd name="connsiteX220" fmla="*/ 383685 w 2064026"/>
                  <a:gd name="connsiteY220" fmla="*/ 1135200 h 1424730"/>
                  <a:gd name="connsiteX221" fmla="*/ 381000 w 2064026"/>
                  <a:gd name="connsiteY221" fmla="*/ 1126556 h 1424730"/>
                  <a:gd name="connsiteX222" fmla="*/ 361122 w 2064026"/>
                  <a:gd name="connsiteY222" fmla="*/ 1119930 h 1424730"/>
                  <a:gd name="connsiteX223" fmla="*/ 351182 w 2064026"/>
                  <a:gd name="connsiteY223" fmla="*/ 1103365 h 1424730"/>
                  <a:gd name="connsiteX224" fmla="*/ 327991 w 2064026"/>
                  <a:gd name="connsiteY224" fmla="*/ 1100052 h 1424730"/>
                  <a:gd name="connsiteX225" fmla="*/ 311426 w 2064026"/>
                  <a:gd name="connsiteY225" fmla="*/ 1083487 h 1424730"/>
                  <a:gd name="connsiteX226" fmla="*/ 308113 w 2064026"/>
                  <a:gd name="connsiteY226" fmla="*/ 1073547 h 1424730"/>
                  <a:gd name="connsiteX227" fmla="*/ 298174 w 2064026"/>
                  <a:gd name="connsiteY227" fmla="*/ 1047043 h 1424730"/>
                  <a:gd name="connsiteX228" fmla="*/ 284922 w 2064026"/>
                  <a:gd name="connsiteY228" fmla="*/ 1030478 h 1424730"/>
                  <a:gd name="connsiteX229" fmla="*/ 284922 w 2064026"/>
                  <a:gd name="connsiteY229" fmla="*/ 1010600 h 1424730"/>
                  <a:gd name="connsiteX230" fmla="*/ 265043 w 2064026"/>
                  <a:gd name="connsiteY230" fmla="*/ 994034 h 1424730"/>
                  <a:gd name="connsiteX231" fmla="*/ 284922 w 2064026"/>
                  <a:gd name="connsiteY231" fmla="*/ 977469 h 1424730"/>
                  <a:gd name="connsiteX232" fmla="*/ 245165 w 2064026"/>
                  <a:gd name="connsiteY232" fmla="*/ 977469 h 1424730"/>
                  <a:gd name="connsiteX233" fmla="*/ 255104 w 2064026"/>
                  <a:gd name="connsiteY233" fmla="*/ 937713 h 1424730"/>
                  <a:gd name="connsiteX234" fmla="*/ 254462 w 2064026"/>
                  <a:gd name="connsiteY234" fmla="*/ 936521 h 1424730"/>
                  <a:gd name="connsiteX235" fmla="*/ 260652 w 2064026"/>
                  <a:gd name="connsiteY235" fmla="*/ 942023 h 1424730"/>
                  <a:gd name="connsiteX236" fmla="*/ 272212 w 2064026"/>
                  <a:gd name="connsiteY236" fmla="*/ 936176 h 1424730"/>
                  <a:gd name="connsiteX237" fmla="*/ 261117 w 2064026"/>
                  <a:gd name="connsiteY237" fmla="*/ 900767 h 1424730"/>
                  <a:gd name="connsiteX238" fmla="*/ 241386 w 2064026"/>
                  <a:gd name="connsiteY238" fmla="*/ 883893 h 1424730"/>
                  <a:gd name="connsiteX239" fmla="*/ 246236 w 2064026"/>
                  <a:gd name="connsiteY239" fmla="*/ 869942 h 1424730"/>
                  <a:gd name="connsiteX240" fmla="*/ 233879 w 2064026"/>
                  <a:gd name="connsiteY240" fmla="*/ 865823 h 1424730"/>
                  <a:gd name="connsiteX241" fmla="*/ 227701 w 2064026"/>
                  <a:gd name="connsiteY241" fmla="*/ 863763 h 1424730"/>
                  <a:gd name="connsiteX242" fmla="*/ 221522 w 2064026"/>
                  <a:gd name="connsiteY242" fmla="*/ 859644 h 1424730"/>
                  <a:gd name="connsiteX243" fmla="*/ 219463 w 2064026"/>
                  <a:gd name="connsiteY243" fmla="*/ 853466 h 1424730"/>
                  <a:gd name="connsiteX244" fmla="*/ 211225 w 2064026"/>
                  <a:gd name="connsiteY244" fmla="*/ 841109 h 1424730"/>
                  <a:gd name="connsiteX245" fmla="*/ 209360 w 2064026"/>
                  <a:gd name="connsiteY245" fmla="*/ 835558 h 1424730"/>
                  <a:gd name="connsiteX246" fmla="*/ 208755 w 2064026"/>
                  <a:gd name="connsiteY246" fmla="*/ 832227 h 1424730"/>
                  <a:gd name="connsiteX247" fmla="*/ 207106 w 2064026"/>
                  <a:gd name="connsiteY247" fmla="*/ 820515 h 1424730"/>
                  <a:gd name="connsiteX248" fmla="*/ 200928 w 2064026"/>
                  <a:gd name="connsiteY248" fmla="*/ 797861 h 1424730"/>
                  <a:gd name="connsiteX249" fmla="*/ 194749 w 2064026"/>
                  <a:gd name="connsiteY249" fmla="*/ 785504 h 1424730"/>
                  <a:gd name="connsiteX250" fmla="*/ 193488 w 2064026"/>
                  <a:gd name="connsiteY250" fmla="*/ 801050 h 1424730"/>
                  <a:gd name="connsiteX251" fmla="*/ 182393 w 2064026"/>
                  <a:gd name="connsiteY251" fmla="*/ 804704 h 1424730"/>
                  <a:gd name="connsiteX252" fmla="*/ 170036 w 2064026"/>
                  <a:gd name="connsiteY252" fmla="*/ 778462 h 1424730"/>
                  <a:gd name="connsiteX253" fmla="*/ 163031 w 2064026"/>
                  <a:gd name="connsiteY253" fmla="*/ 766341 h 1424730"/>
                  <a:gd name="connsiteX254" fmla="*/ 163636 w 2064026"/>
                  <a:gd name="connsiteY254" fmla="*/ 778005 h 1424730"/>
                  <a:gd name="connsiteX255" fmla="*/ 157679 w 2064026"/>
                  <a:gd name="connsiteY255" fmla="*/ 777199 h 1424730"/>
                  <a:gd name="connsiteX256" fmla="*/ 143263 w 2064026"/>
                  <a:gd name="connsiteY256" fmla="*/ 754612 h 1424730"/>
                  <a:gd name="connsiteX257" fmla="*/ 148112 w 2064026"/>
                  <a:gd name="connsiteY257" fmla="*/ 731626 h 1424730"/>
                  <a:gd name="connsiteX258" fmla="*/ 109514 w 2064026"/>
                  <a:gd name="connsiteY258" fmla="*/ 723854 h 1424730"/>
                  <a:gd name="connsiteX259" fmla="*/ 87326 w 2064026"/>
                  <a:gd name="connsiteY259" fmla="*/ 744780 h 1424730"/>
                  <a:gd name="connsiteX260" fmla="*/ 95895 w 2064026"/>
                  <a:gd name="connsiteY260" fmla="*/ 756671 h 1424730"/>
                  <a:gd name="connsiteX261" fmla="*/ 77360 w 2064026"/>
                  <a:gd name="connsiteY261" fmla="*/ 746374 h 1424730"/>
                  <a:gd name="connsiteX262" fmla="*/ 58825 w 2064026"/>
                  <a:gd name="connsiteY262" fmla="*/ 729898 h 1424730"/>
                  <a:gd name="connsiteX263" fmla="*/ 54706 w 2064026"/>
                  <a:gd name="connsiteY263" fmla="*/ 723720 h 1424730"/>
                  <a:gd name="connsiteX264" fmla="*/ 42349 w 2064026"/>
                  <a:gd name="connsiteY264" fmla="*/ 717542 h 1424730"/>
                  <a:gd name="connsiteX265" fmla="*/ 23814 w 2064026"/>
                  <a:gd name="connsiteY265" fmla="*/ 705185 h 1424730"/>
                  <a:gd name="connsiteX266" fmla="*/ 11457 w 2064026"/>
                  <a:gd name="connsiteY266" fmla="*/ 699007 h 1424730"/>
                  <a:gd name="connsiteX267" fmla="*/ 5279 w 2064026"/>
                  <a:gd name="connsiteY267" fmla="*/ 699007 h 1424730"/>
                  <a:gd name="connsiteX268" fmla="*/ 1160 w 2064026"/>
                  <a:gd name="connsiteY268" fmla="*/ 693515 h 1424730"/>
                  <a:gd name="connsiteX269" fmla="*/ 1160 w 2064026"/>
                  <a:gd name="connsiteY269" fmla="*/ 163547 h 1424730"/>
                  <a:gd name="connsiteX270" fmla="*/ 0 w 2064026"/>
                  <a:gd name="connsiteY270" fmla="*/ 163020 h 1424730"/>
                  <a:gd name="connsiteX271" fmla="*/ 0 w 2064026"/>
                  <a:gd name="connsiteY271" fmla="*/ 162460 h 1424730"/>
                  <a:gd name="connsiteX272" fmla="*/ 92765 w 2064026"/>
                  <a:gd name="connsiteY272" fmla="*/ 218782 h 1424730"/>
                  <a:gd name="connsiteX273" fmla="*/ 125895 w 2064026"/>
                  <a:gd name="connsiteY273" fmla="*/ 215469 h 1424730"/>
                  <a:gd name="connsiteX274" fmla="*/ 83195 w 2064026"/>
                  <a:gd name="connsiteY274" fmla="*/ 149208 h 1424730"/>
                  <a:gd name="connsiteX275" fmla="*/ 131049 w 2064026"/>
                  <a:gd name="connsiteY275" fmla="*/ 151233 h 1424730"/>
                  <a:gd name="connsiteX276" fmla="*/ 228600 w 2064026"/>
                  <a:gd name="connsiteY276" fmla="*/ 75033 h 1424730"/>
                  <a:gd name="connsiteX277" fmla="*/ 274429 w 2064026"/>
                  <a:gd name="connsiteY277" fmla="*/ 79450 h 1424730"/>
                  <a:gd name="connsiteX278" fmla="*/ 147798 w 2064026"/>
                  <a:gd name="connsiteY278" fmla="*/ 163932 h 1424730"/>
                  <a:gd name="connsiteX279" fmla="*/ 195469 w 2064026"/>
                  <a:gd name="connsiteY279" fmla="*/ 179026 h 1424730"/>
                  <a:gd name="connsiteX280" fmla="*/ 218661 w 2064026"/>
                  <a:gd name="connsiteY280" fmla="*/ 142582 h 1424730"/>
                  <a:gd name="connsiteX281" fmla="*/ 255104 w 2064026"/>
                  <a:gd name="connsiteY281" fmla="*/ 142582 h 1424730"/>
                  <a:gd name="connsiteX282" fmla="*/ 261730 w 2064026"/>
                  <a:gd name="connsiteY282" fmla="*/ 155834 h 1424730"/>
                  <a:gd name="connsiteX283" fmla="*/ 301487 w 2064026"/>
                  <a:gd name="connsiteY283" fmla="*/ 139269 h 1424730"/>
                  <a:gd name="connsiteX284" fmla="*/ 311426 w 2064026"/>
                  <a:gd name="connsiteY284" fmla="*/ 99513 h 1424730"/>
                  <a:gd name="connsiteX285" fmla="*/ 327991 w 2064026"/>
                  <a:gd name="connsiteY285" fmla="*/ 132643 h 1424730"/>
                  <a:gd name="connsiteX286" fmla="*/ 341243 w 2064026"/>
                  <a:gd name="connsiteY286" fmla="*/ 159147 h 1424730"/>
                  <a:gd name="connsiteX287" fmla="*/ 371061 w 2064026"/>
                  <a:gd name="connsiteY287" fmla="*/ 165773 h 1424730"/>
                  <a:gd name="connsiteX288" fmla="*/ 397565 w 2064026"/>
                  <a:gd name="connsiteY288" fmla="*/ 139269 h 1424730"/>
                  <a:gd name="connsiteX289" fmla="*/ 417443 w 2064026"/>
                  <a:gd name="connsiteY289" fmla="*/ 182339 h 1424730"/>
                  <a:gd name="connsiteX290" fmla="*/ 443948 w 2064026"/>
                  <a:gd name="connsiteY290" fmla="*/ 152521 h 1424730"/>
                  <a:gd name="connsiteX291" fmla="*/ 473765 w 2064026"/>
                  <a:gd name="connsiteY291" fmla="*/ 155834 h 1424730"/>
                  <a:gd name="connsiteX292" fmla="*/ 506895 w 2064026"/>
                  <a:gd name="connsiteY292" fmla="*/ 179026 h 1424730"/>
                  <a:gd name="connsiteX293" fmla="*/ 576469 w 2064026"/>
                  <a:gd name="connsiteY293" fmla="*/ 225408 h 1424730"/>
                  <a:gd name="connsiteX294" fmla="*/ 616226 w 2064026"/>
                  <a:gd name="connsiteY294" fmla="*/ 218782 h 1424730"/>
                  <a:gd name="connsiteX295" fmla="*/ 641902 w 2064026"/>
                  <a:gd name="connsiteY295" fmla="*/ 248600 h 1424730"/>
                  <a:gd name="connsiteX296" fmla="*/ 609600 w 2064026"/>
                  <a:gd name="connsiteY296" fmla="*/ 271791 h 1424730"/>
                  <a:gd name="connsiteX297" fmla="*/ 659295 w 2064026"/>
                  <a:gd name="connsiteY297" fmla="*/ 285043 h 1424730"/>
                  <a:gd name="connsiteX298" fmla="*/ 742122 w 2064026"/>
                  <a:gd name="connsiteY298" fmla="*/ 281730 h 1424730"/>
                  <a:gd name="connsiteX299" fmla="*/ 785191 w 2064026"/>
                  <a:gd name="connsiteY299" fmla="*/ 354617 h 1424730"/>
                  <a:gd name="connsiteX300" fmla="*/ 788504 w 2064026"/>
                  <a:gd name="connsiteY300" fmla="*/ 278417 h 1424730"/>
                  <a:gd name="connsiteX301" fmla="*/ 834887 w 2064026"/>
                  <a:gd name="connsiteY301" fmla="*/ 275104 h 1424730"/>
                  <a:gd name="connsiteX302" fmla="*/ 834887 w 2064026"/>
                  <a:gd name="connsiteY302" fmla="*/ 258539 h 1424730"/>
                  <a:gd name="connsiteX303" fmla="*/ 781878 w 2064026"/>
                  <a:gd name="connsiteY303" fmla="*/ 258539 h 1424730"/>
                  <a:gd name="connsiteX304" fmla="*/ 765313 w 2064026"/>
                  <a:gd name="connsiteY304" fmla="*/ 238660 h 1424730"/>
                  <a:gd name="connsiteX305" fmla="*/ 781878 w 2064026"/>
                  <a:gd name="connsiteY305" fmla="*/ 222095 h 1424730"/>
                  <a:gd name="connsiteX306" fmla="*/ 811695 w 2064026"/>
                  <a:gd name="connsiteY306" fmla="*/ 218782 h 1424730"/>
                  <a:gd name="connsiteX307" fmla="*/ 844826 w 2064026"/>
                  <a:gd name="connsiteY307" fmla="*/ 218782 h 1424730"/>
                  <a:gd name="connsiteX308" fmla="*/ 849746 w 2064026"/>
                  <a:gd name="connsiteY308" fmla="*/ 220037 h 1424730"/>
                  <a:gd name="connsiteX309" fmla="*/ 851452 w 2064026"/>
                  <a:gd name="connsiteY309" fmla="*/ 232034 h 1424730"/>
                  <a:gd name="connsiteX310" fmla="*/ 858630 w 2064026"/>
                  <a:gd name="connsiteY310" fmla="*/ 242900 h 1424730"/>
                  <a:gd name="connsiteX311" fmla="*/ 857535 w 2064026"/>
                  <a:gd name="connsiteY311" fmla="*/ 240355 h 1424730"/>
                  <a:gd name="connsiteX312" fmla="*/ 864704 w 2064026"/>
                  <a:gd name="connsiteY312" fmla="*/ 248600 h 1424730"/>
                  <a:gd name="connsiteX313" fmla="*/ 877956 w 2064026"/>
                  <a:gd name="connsiteY313" fmla="*/ 271791 h 1424730"/>
                  <a:gd name="connsiteX314" fmla="*/ 937591 w 2064026"/>
                  <a:gd name="connsiteY314" fmla="*/ 275104 h 1424730"/>
                  <a:gd name="connsiteX315" fmla="*/ 940904 w 2064026"/>
                  <a:gd name="connsiteY315" fmla="*/ 285043 h 1424730"/>
                  <a:gd name="connsiteX316" fmla="*/ 964095 w 2064026"/>
                  <a:gd name="connsiteY316" fmla="*/ 291669 h 1424730"/>
                  <a:gd name="connsiteX317" fmla="*/ 977348 w 2064026"/>
                  <a:gd name="connsiteY317" fmla="*/ 288356 h 1424730"/>
                  <a:gd name="connsiteX318" fmla="*/ 987287 w 2064026"/>
                  <a:gd name="connsiteY318" fmla="*/ 285043 h 1424730"/>
                  <a:gd name="connsiteX319" fmla="*/ 1017104 w 2064026"/>
                  <a:gd name="connsiteY319" fmla="*/ 281730 h 1424730"/>
                  <a:gd name="connsiteX320" fmla="*/ 1030356 w 2064026"/>
                  <a:gd name="connsiteY320" fmla="*/ 248600 h 1424730"/>
                  <a:gd name="connsiteX321" fmla="*/ 1050235 w 2064026"/>
                  <a:gd name="connsiteY321" fmla="*/ 248600 h 1424730"/>
                  <a:gd name="connsiteX322" fmla="*/ 1076739 w 2064026"/>
                  <a:gd name="connsiteY322" fmla="*/ 265165 h 1424730"/>
                  <a:gd name="connsiteX323" fmla="*/ 1089991 w 2064026"/>
                  <a:gd name="connsiteY323" fmla="*/ 338052 h 1424730"/>
                  <a:gd name="connsiteX324" fmla="*/ 1096617 w 2064026"/>
                  <a:gd name="connsiteY324" fmla="*/ 271791 h 1424730"/>
                  <a:gd name="connsiteX325" fmla="*/ 1123122 w 2064026"/>
                  <a:gd name="connsiteY325" fmla="*/ 271791 h 1424730"/>
                  <a:gd name="connsiteX326" fmla="*/ 1116495 w 2064026"/>
                  <a:gd name="connsiteY326" fmla="*/ 185652 h 1424730"/>
                  <a:gd name="connsiteX327" fmla="*/ 1131036 w 2064026"/>
                  <a:gd name="connsiteY327" fmla="*/ 171480 h 1424730"/>
                  <a:gd name="connsiteX328" fmla="*/ 1106556 w 2064026"/>
                  <a:gd name="connsiteY328" fmla="*/ 165773 h 1424730"/>
                  <a:gd name="connsiteX329" fmla="*/ 1099930 w 2064026"/>
                  <a:gd name="connsiteY329" fmla="*/ 155834 h 1424730"/>
                  <a:gd name="connsiteX330" fmla="*/ 1086678 w 2064026"/>
                  <a:gd name="connsiteY330" fmla="*/ 135956 h 1424730"/>
                  <a:gd name="connsiteX331" fmla="*/ 1080052 w 2064026"/>
                  <a:gd name="connsiteY331" fmla="*/ 122704 h 1424730"/>
                  <a:gd name="connsiteX332" fmla="*/ 1073426 w 2064026"/>
                  <a:gd name="connsiteY332" fmla="*/ 99513 h 1424730"/>
                  <a:gd name="connsiteX333" fmla="*/ 1083365 w 2064026"/>
                  <a:gd name="connsiteY333" fmla="*/ 66382 h 1424730"/>
                  <a:gd name="connsiteX334" fmla="*/ 1096617 w 2064026"/>
                  <a:gd name="connsiteY334" fmla="*/ 46504 h 1424730"/>
                  <a:gd name="connsiteX335" fmla="*/ 1099930 w 2064026"/>
                  <a:gd name="connsiteY335" fmla="*/ 10060 h 1424730"/>
                  <a:gd name="connsiteX336" fmla="*/ 1126435 w 2064026"/>
                  <a:gd name="connsiteY336" fmla="*/ 6747 h 1424730"/>
                  <a:gd name="connsiteX337" fmla="*/ 1146313 w 2064026"/>
                  <a:gd name="connsiteY33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47800 w 2064026"/>
                  <a:gd name="connsiteY92" fmla="*/ 1060295 h 1424730"/>
                  <a:gd name="connsiteX93" fmla="*/ 1457041 w 2064026"/>
                  <a:gd name="connsiteY93" fmla="*/ 1075814 h 1424730"/>
                  <a:gd name="connsiteX94" fmla="*/ 1477617 w 2064026"/>
                  <a:gd name="connsiteY94" fmla="*/ 1080173 h 1424730"/>
                  <a:gd name="connsiteX95" fmla="*/ 1499152 w 2064026"/>
                  <a:gd name="connsiteY95" fmla="*/ 1073809 h 1424730"/>
                  <a:gd name="connsiteX96" fmla="*/ 1504122 w 2064026"/>
                  <a:gd name="connsiteY96" fmla="*/ 1053669 h 1424730"/>
                  <a:gd name="connsiteX97" fmla="*/ 1491131 w 2064026"/>
                  <a:gd name="connsiteY97" fmla="*/ 1037714 h 1424730"/>
                  <a:gd name="connsiteX98" fmla="*/ 1500809 w 2064026"/>
                  <a:gd name="connsiteY98" fmla="*/ 1007287 h 1424730"/>
                  <a:gd name="connsiteX99" fmla="*/ 1483110 w 2064026"/>
                  <a:gd name="connsiteY99" fmla="*/ 983572 h 1424730"/>
                  <a:gd name="connsiteX100" fmla="*/ 1480930 w 2064026"/>
                  <a:gd name="connsiteY100" fmla="*/ 954278 h 1424730"/>
                  <a:gd name="connsiteX101" fmla="*/ 1533939 w 2064026"/>
                  <a:gd name="connsiteY101" fmla="*/ 921147 h 1424730"/>
                  <a:gd name="connsiteX102" fmla="*/ 1557130 w 2064026"/>
                  <a:gd name="connsiteY102" fmla="*/ 864826 h 1424730"/>
                  <a:gd name="connsiteX103" fmla="*/ 1557117 w 2064026"/>
                  <a:gd name="connsiteY103" fmla="*/ 857327 h 1424730"/>
                  <a:gd name="connsiteX104" fmla="*/ 1553817 w 2064026"/>
                  <a:gd name="connsiteY104" fmla="*/ 831695 h 1424730"/>
                  <a:gd name="connsiteX105" fmla="*/ 1550504 w 2064026"/>
                  <a:gd name="connsiteY105" fmla="*/ 795252 h 1424730"/>
                  <a:gd name="connsiteX106" fmla="*/ 1538660 w 2064026"/>
                  <a:gd name="connsiteY106" fmla="*/ 786224 h 1424730"/>
                  <a:gd name="connsiteX107" fmla="*/ 1517788 w 2064026"/>
                  <a:gd name="connsiteY107" fmla="*/ 775373 h 1424730"/>
                  <a:gd name="connsiteX108" fmla="*/ 1532117 w 2064026"/>
                  <a:gd name="connsiteY108" fmla="*/ 759305 h 1424730"/>
                  <a:gd name="connsiteX109" fmla="*/ 1534933 w 2064026"/>
                  <a:gd name="connsiteY109" fmla="*/ 749366 h 1424730"/>
                  <a:gd name="connsiteX110" fmla="*/ 1527313 w 2064026"/>
                  <a:gd name="connsiteY110" fmla="*/ 689234 h 1424730"/>
                  <a:gd name="connsiteX111" fmla="*/ 1524000 w 2064026"/>
                  <a:gd name="connsiteY111" fmla="*/ 666043 h 1424730"/>
                  <a:gd name="connsiteX112" fmla="*/ 1514061 w 2064026"/>
                  <a:gd name="connsiteY112" fmla="*/ 613034 h 1424730"/>
                  <a:gd name="connsiteX113" fmla="*/ 1517374 w 2064026"/>
                  <a:gd name="connsiteY113" fmla="*/ 603095 h 1424730"/>
                  <a:gd name="connsiteX114" fmla="*/ 1527313 w 2064026"/>
                  <a:gd name="connsiteY114" fmla="*/ 606408 h 1424730"/>
                  <a:gd name="connsiteX115" fmla="*/ 1553817 w 2064026"/>
                  <a:gd name="connsiteY115" fmla="*/ 609721 h 1424730"/>
                  <a:gd name="connsiteX116" fmla="*/ 1583635 w 2064026"/>
                  <a:gd name="connsiteY116" fmla="*/ 616347 h 1424730"/>
                  <a:gd name="connsiteX117" fmla="*/ 1633330 w 2064026"/>
                  <a:gd name="connsiteY117" fmla="*/ 603095 h 1424730"/>
                  <a:gd name="connsiteX118" fmla="*/ 1643269 w 2064026"/>
                  <a:gd name="connsiteY118" fmla="*/ 609721 h 1424730"/>
                  <a:gd name="connsiteX119" fmla="*/ 1653209 w 2064026"/>
                  <a:gd name="connsiteY119" fmla="*/ 646165 h 1424730"/>
                  <a:gd name="connsiteX120" fmla="*/ 1663270 w 2064026"/>
                  <a:gd name="connsiteY120" fmla="*/ 652958 h 1424730"/>
                  <a:gd name="connsiteX121" fmla="*/ 1662413 w 2064026"/>
                  <a:gd name="connsiteY121" fmla="*/ 651435 h 1424730"/>
                  <a:gd name="connsiteX122" fmla="*/ 1673087 w 2064026"/>
                  <a:gd name="connsiteY122" fmla="*/ 656104 h 1424730"/>
                  <a:gd name="connsiteX123" fmla="*/ 1685556 w 2064026"/>
                  <a:gd name="connsiteY123" fmla="*/ 664962 h 1424730"/>
                  <a:gd name="connsiteX124" fmla="*/ 1696278 w 2064026"/>
                  <a:gd name="connsiteY124" fmla="*/ 669356 h 1424730"/>
                  <a:gd name="connsiteX125" fmla="*/ 1715245 w 2064026"/>
                  <a:gd name="connsiteY125" fmla="*/ 691719 h 1424730"/>
                  <a:gd name="connsiteX126" fmla="*/ 1699011 w 2064026"/>
                  <a:gd name="connsiteY126" fmla="*/ 707953 h 1424730"/>
                  <a:gd name="connsiteX127" fmla="*/ 1720877 w 2064026"/>
                  <a:gd name="connsiteY127" fmla="*/ 709775 h 1424730"/>
                  <a:gd name="connsiteX128" fmla="*/ 1732722 w 2064026"/>
                  <a:gd name="connsiteY128" fmla="*/ 750691 h 1424730"/>
                  <a:gd name="connsiteX129" fmla="*/ 1723611 w 2064026"/>
                  <a:gd name="connsiteY129" fmla="*/ 764440 h 1424730"/>
                  <a:gd name="connsiteX130" fmla="*/ 1742578 w 2064026"/>
                  <a:gd name="connsiteY130" fmla="*/ 765352 h 1424730"/>
                  <a:gd name="connsiteX131" fmla="*/ 1761071 w 2064026"/>
                  <a:gd name="connsiteY131" fmla="*/ 785671 h 1424730"/>
                  <a:gd name="connsiteX132" fmla="*/ 1758350 w 2064026"/>
                  <a:gd name="connsiteY132" fmla="*/ 788821 h 1424730"/>
                  <a:gd name="connsiteX133" fmla="*/ 1772478 w 2064026"/>
                  <a:gd name="connsiteY133" fmla="*/ 791939 h 1424730"/>
                  <a:gd name="connsiteX134" fmla="*/ 1792356 w 2064026"/>
                  <a:gd name="connsiteY134" fmla="*/ 778687 h 1424730"/>
                  <a:gd name="connsiteX135" fmla="*/ 1805609 w 2064026"/>
                  <a:gd name="connsiteY135" fmla="*/ 765434 h 1424730"/>
                  <a:gd name="connsiteX136" fmla="*/ 1808922 w 2064026"/>
                  <a:gd name="connsiteY136" fmla="*/ 755495 h 1424730"/>
                  <a:gd name="connsiteX137" fmla="*/ 1815548 w 2064026"/>
                  <a:gd name="connsiteY137" fmla="*/ 745556 h 1424730"/>
                  <a:gd name="connsiteX138" fmla="*/ 1828800 w 2064026"/>
                  <a:gd name="connsiteY138" fmla="*/ 725678 h 1424730"/>
                  <a:gd name="connsiteX139" fmla="*/ 1842052 w 2064026"/>
                  <a:gd name="connsiteY139" fmla="*/ 699173 h 1424730"/>
                  <a:gd name="connsiteX140" fmla="*/ 1848068 w 2064026"/>
                  <a:gd name="connsiteY140" fmla="*/ 728904 h 1424730"/>
                  <a:gd name="connsiteX141" fmla="*/ 1874136 w 2064026"/>
                  <a:gd name="connsiteY141" fmla="*/ 748956 h 1424730"/>
                  <a:gd name="connsiteX142" fmla="*/ 1878495 w 2064026"/>
                  <a:gd name="connsiteY142" fmla="*/ 768747 h 1424730"/>
                  <a:gd name="connsiteX143" fmla="*/ 1896194 w 2064026"/>
                  <a:gd name="connsiteY143" fmla="*/ 779035 h 1424730"/>
                  <a:gd name="connsiteX144" fmla="*/ 1888173 w 2064026"/>
                  <a:gd name="connsiteY144" fmla="*/ 791067 h 1424730"/>
                  <a:gd name="connsiteX145" fmla="*/ 1894189 w 2064026"/>
                  <a:gd name="connsiteY145" fmla="*/ 817135 h 1424730"/>
                  <a:gd name="connsiteX146" fmla="*/ 1918252 w 2064026"/>
                  <a:gd name="connsiteY146" fmla="*/ 823151 h 1424730"/>
                  <a:gd name="connsiteX147" fmla="*/ 1921565 w 2064026"/>
                  <a:gd name="connsiteY147" fmla="*/ 838321 h 1424730"/>
                  <a:gd name="connsiteX148" fmla="*/ 1921565 w 2064026"/>
                  <a:gd name="connsiteY148" fmla="*/ 871452 h 1424730"/>
                  <a:gd name="connsiteX149" fmla="*/ 1938130 w 2064026"/>
                  <a:gd name="connsiteY149" fmla="*/ 904582 h 1424730"/>
                  <a:gd name="connsiteX150" fmla="*/ 1951382 w 2064026"/>
                  <a:gd name="connsiteY150" fmla="*/ 921147 h 1424730"/>
                  <a:gd name="connsiteX151" fmla="*/ 1938130 w 2064026"/>
                  <a:gd name="connsiteY151" fmla="*/ 954278 h 1424730"/>
                  <a:gd name="connsiteX152" fmla="*/ 1905000 w 2064026"/>
                  <a:gd name="connsiteY152" fmla="*/ 984095 h 1424730"/>
                  <a:gd name="connsiteX153" fmla="*/ 1918252 w 2064026"/>
                  <a:gd name="connsiteY153" fmla="*/ 990721 h 1424730"/>
                  <a:gd name="connsiteX154" fmla="*/ 1951382 w 2064026"/>
                  <a:gd name="connsiteY154" fmla="*/ 960904 h 1424730"/>
                  <a:gd name="connsiteX155" fmla="*/ 1977887 w 2064026"/>
                  <a:gd name="connsiteY155" fmla="*/ 934400 h 1424730"/>
                  <a:gd name="connsiteX156" fmla="*/ 2001078 w 2064026"/>
                  <a:gd name="connsiteY156" fmla="*/ 947652 h 1424730"/>
                  <a:gd name="connsiteX157" fmla="*/ 2022526 w 2064026"/>
                  <a:gd name="connsiteY157" fmla="*/ 963519 h 1424730"/>
                  <a:gd name="connsiteX158" fmla="*/ 2017643 w 2064026"/>
                  <a:gd name="connsiteY158" fmla="*/ 990721 h 1424730"/>
                  <a:gd name="connsiteX159" fmla="*/ 2042578 w 2064026"/>
                  <a:gd name="connsiteY159" fmla="*/ 991593 h 1424730"/>
                  <a:gd name="connsiteX160" fmla="*/ 2058185 w 2064026"/>
                  <a:gd name="connsiteY160" fmla="*/ 1007287 h 1424730"/>
                  <a:gd name="connsiteX161" fmla="*/ 2046589 w 2064026"/>
                  <a:gd name="connsiteY161" fmla="*/ 1041725 h 1424730"/>
                  <a:gd name="connsiteX162" fmla="*/ 2064026 w 2064026"/>
                  <a:gd name="connsiteY162" fmla="*/ 1060295 h 1424730"/>
                  <a:gd name="connsiteX163" fmla="*/ 2027582 w 2064026"/>
                  <a:gd name="connsiteY163" fmla="*/ 1083487 h 1424730"/>
                  <a:gd name="connsiteX164" fmla="*/ 1981200 w 2064026"/>
                  <a:gd name="connsiteY164" fmla="*/ 1103365 h 1424730"/>
                  <a:gd name="connsiteX165" fmla="*/ 1952341 w 2064026"/>
                  <a:gd name="connsiteY165" fmla="*/ 1109904 h 1424730"/>
                  <a:gd name="connsiteX166" fmla="*/ 1931504 w 2064026"/>
                  <a:gd name="connsiteY166" fmla="*/ 1129869 h 1424730"/>
                  <a:gd name="connsiteX167" fmla="*/ 1888173 w 2064026"/>
                  <a:gd name="connsiteY167" fmla="*/ 1119930 h 1424730"/>
                  <a:gd name="connsiteX168" fmla="*/ 1832113 w 2064026"/>
                  <a:gd name="connsiteY168" fmla="*/ 1119930 h 1424730"/>
                  <a:gd name="connsiteX169" fmla="*/ 1795669 w 2064026"/>
                  <a:gd name="connsiteY169" fmla="*/ 1123243 h 1424730"/>
                  <a:gd name="connsiteX170" fmla="*/ 1777884 w 2064026"/>
                  <a:gd name="connsiteY170" fmla="*/ 1143993 h 1424730"/>
                  <a:gd name="connsiteX171" fmla="*/ 1751815 w 2064026"/>
                  <a:gd name="connsiteY171" fmla="*/ 1150009 h 1424730"/>
                  <a:gd name="connsiteX172" fmla="*/ 1716946 w 2064026"/>
                  <a:gd name="connsiteY172" fmla="*/ 1182878 h 1424730"/>
                  <a:gd name="connsiteX173" fmla="*/ 1645005 w 2064026"/>
                  <a:gd name="connsiteY173" fmla="*/ 1261129 h 1424730"/>
                  <a:gd name="connsiteX174" fmla="*/ 1596569 w 2064026"/>
                  <a:gd name="connsiteY174" fmla="*/ 1317493 h 1424730"/>
                  <a:gd name="connsiteX175" fmla="*/ 1593662 w 2064026"/>
                  <a:gd name="connsiteY175" fmla="*/ 1317638 h 1424730"/>
                  <a:gd name="connsiteX176" fmla="*/ 1593697 w 2064026"/>
                  <a:gd name="connsiteY176" fmla="*/ 1319298 h 1424730"/>
                  <a:gd name="connsiteX177" fmla="*/ 1547191 w 2064026"/>
                  <a:gd name="connsiteY177" fmla="*/ 1348530 h 1424730"/>
                  <a:gd name="connsiteX178" fmla="*/ 1497495 w 2064026"/>
                  <a:gd name="connsiteY178" fmla="*/ 1361782 h 1424730"/>
                  <a:gd name="connsiteX179" fmla="*/ 1490869 w 2064026"/>
                  <a:gd name="connsiteY179" fmla="*/ 1384973 h 1424730"/>
                  <a:gd name="connsiteX180" fmla="*/ 1464365 w 2064026"/>
                  <a:gd name="connsiteY180" fmla="*/ 1398226 h 1424730"/>
                  <a:gd name="connsiteX181" fmla="*/ 1408043 w 2064026"/>
                  <a:gd name="connsiteY181" fmla="*/ 1424730 h 1424730"/>
                  <a:gd name="connsiteX182" fmla="*/ 1404730 w 2064026"/>
                  <a:gd name="connsiteY182" fmla="*/ 1404852 h 1424730"/>
                  <a:gd name="connsiteX183" fmla="*/ 1408481 w 2064026"/>
                  <a:gd name="connsiteY183" fmla="*/ 1404687 h 1424730"/>
                  <a:gd name="connsiteX184" fmla="*/ 1414669 w 2064026"/>
                  <a:gd name="connsiteY184" fmla="*/ 1398226 h 1424730"/>
                  <a:gd name="connsiteX185" fmla="*/ 1417982 w 2064026"/>
                  <a:gd name="connsiteY185" fmla="*/ 1381660 h 1424730"/>
                  <a:gd name="connsiteX186" fmla="*/ 1414669 w 2064026"/>
                  <a:gd name="connsiteY186" fmla="*/ 1371721 h 1424730"/>
                  <a:gd name="connsiteX187" fmla="*/ 1411356 w 2064026"/>
                  <a:gd name="connsiteY187" fmla="*/ 1341904 h 1424730"/>
                  <a:gd name="connsiteX188" fmla="*/ 1437861 w 2064026"/>
                  <a:gd name="connsiteY188" fmla="*/ 1318713 h 1424730"/>
                  <a:gd name="connsiteX189" fmla="*/ 1441174 w 2064026"/>
                  <a:gd name="connsiteY189" fmla="*/ 1295521 h 1424730"/>
                  <a:gd name="connsiteX190" fmla="*/ 1414669 w 2064026"/>
                  <a:gd name="connsiteY190" fmla="*/ 1265704 h 1424730"/>
                  <a:gd name="connsiteX191" fmla="*/ 1378226 w 2064026"/>
                  <a:gd name="connsiteY191" fmla="*/ 1262391 h 1424730"/>
                  <a:gd name="connsiteX192" fmla="*/ 1374293 w 2064026"/>
                  <a:gd name="connsiteY192" fmla="*/ 1258586 h 1424730"/>
                  <a:gd name="connsiteX193" fmla="*/ 1368287 w 2064026"/>
                  <a:gd name="connsiteY193" fmla="*/ 1252452 h 1424730"/>
                  <a:gd name="connsiteX194" fmla="*/ 1358941 w 2064026"/>
                  <a:gd name="connsiteY194" fmla="*/ 1248330 h 1424730"/>
                  <a:gd name="connsiteX195" fmla="*/ 1357896 w 2064026"/>
                  <a:gd name="connsiteY195" fmla="*/ 1248612 h 1424730"/>
                  <a:gd name="connsiteX196" fmla="*/ 1355035 w 2064026"/>
                  <a:gd name="connsiteY196" fmla="*/ 1239200 h 1424730"/>
                  <a:gd name="connsiteX197" fmla="*/ 1345095 w 2064026"/>
                  <a:gd name="connsiteY197" fmla="*/ 1235887 h 1424730"/>
                  <a:gd name="connsiteX198" fmla="*/ 1331843 w 2064026"/>
                  <a:gd name="connsiteY198" fmla="*/ 1219321 h 1424730"/>
                  <a:gd name="connsiteX199" fmla="*/ 1311965 w 2064026"/>
                  <a:gd name="connsiteY199" fmla="*/ 1189504 h 1424730"/>
                  <a:gd name="connsiteX200" fmla="*/ 1292087 w 2064026"/>
                  <a:gd name="connsiteY200" fmla="*/ 1172939 h 1424730"/>
                  <a:gd name="connsiteX201" fmla="*/ 1282148 w 2064026"/>
                  <a:gd name="connsiteY201" fmla="*/ 1169626 h 1424730"/>
                  <a:gd name="connsiteX202" fmla="*/ 1262269 w 2064026"/>
                  <a:gd name="connsiteY202" fmla="*/ 1166313 h 1424730"/>
                  <a:gd name="connsiteX203" fmla="*/ 1252330 w 2064026"/>
                  <a:gd name="connsiteY203" fmla="*/ 1169626 h 1424730"/>
                  <a:gd name="connsiteX204" fmla="*/ 1232452 w 2064026"/>
                  <a:gd name="connsiteY204" fmla="*/ 1176252 h 1424730"/>
                  <a:gd name="connsiteX205" fmla="*/ 1202635 w 2064026"/>
                  <a:gd name="connsiteY205" fmla="*/ 1182878 h 1424730"/>
                  <a:gd name="connsiteX206" fmla="*/ 1196009 w 2064026"/>
                  <a:gd name="connsiteY206" fmla="*/ 1182878 h 1424730"/>
                  <a:gd name="connsiteX207" fmla="*/ 1187992 w 2064026"/>
                  <a:gd name="connsiteY207" fmla="*/ 1182842 h 1424730"/>
                  <a:gd name="connsiteX208" fmla="*/ 1187949 w 2064026"/>
                  <a:gd name="connsiteY208" fmla="*/ 1181714 h 1424730"/>
                  <a:gd name="connsiteX209" fmla="*/ 1117927 w 2064026"/>
                  <a:gd name="connsiteY209" fmla="*/ 1175535 h 1424730"/>
                  <a:gd name="connsiteX210" fmla="*/ 1099392 w 2064026"/>
                  <a:gd name="connsiteY210" fmla="*/ 1148763 h 1424730"/>
                  <a:gd name="connsiteX211" fmla="*/ 1095273 w 2064026"/>
                  <a:gd name="connsiteY211" fmla="*/ 1171416 h 1424730"/>
                  <a:gd name="connsiteX212" fmla="*/ 438306 w 2064026"/>
                  <a:gd name="connsiteY212" fmla="*/ 1169357 h 1424730"/>
                  <a:gd name="connsiteX213" fmla="*/ 441532 w 2064026"/>
                  <a:gd name="connsiteY213" fmla="*/ 1177757 h 1424730"/>
                  <a:gd name="connsiteX214" fmla="*/ 434009 w 2064026"/>
                  <a:gd name="connsiteY214" fmla="*/ 1176252 h 1424730"/>
                  <a:gd name="connsiteX215" fmla="*/ 427382 w 2064026"/>
                  <a:gd name="connsiteY215" fmla="*/ 1169626 h 1424730"/>
                  <a:gd name="connsiteX216" fmla="*/ 417443 w 2064026"/>
                  <a:gd name="connsiteY216" fmla="*/ 1166313 h 1424730"/>
                  <a:gd name="connsiteX217" fmla="*/ 414130 w 2064026"/>
                  <a:gd name="connsiteY217" fmla="*/ 1156373 h 1424730"/>
                  <a:gd name="connsiteX218" fmla="*/ 400405 w 2064026"/>
                  <a:gd name="connsiteY218" fmla="*/ 1150780 h 1424730"/>
                  <a:gd name="connsiteX219" fmla="*/ 394252 w 2064026"/>
                  <a:gd name="connsiteY219" fmla="*/ 1143121 h 1424730"/>
                  <a:gd name="connsiteX220" fmla="*/ 385175 w 2064026"/>
                  <a:gd name="connsiteY220" fmla="*/ 1136396 h 1424730"/>
                  <a:gd name="connsiteX221" fmla="*/ 383685 w 2064026"/>
                  <a:gd name="connsiteY221" fmla="*/ 1135200 h 1424730"/>
                  <a:gd name="connsiteX222" fmla="*/ 381000 w 2064026"/>
                  <a:gd name="connsiteY222" fmla="*/ 1126556 h 1424730"/>
                  <a:gd name="connsiteX223" fmla="*/ 361122 w 2064026"/>
                  <a:gd name="connsiteY223" fmla="*/ 1119930 h 1424730"/>
                  <a:gd name="connsiteX224" fmla="*/ 351182 w 2064026"/>
                  <a:gd name="connsiteY224" fmla="*/ 1103365 h 1424730"/>
                  <a:gd name="connsiteX225" fmla="*/ 327991 w 2064026"/>
                  <a:gd name="connsiteY225" fmla="*/ 1100052 h 1424730"/>
                  <a:gd name="connsiteX226" fmla="*/ 311426 w 2064026"/>
                  <a:gd name="connsiteY226" fmla="*/ 1083487 h 1424730"/>
                  <a:gd name="connsiteX227" fmla="*/ 308113 w 2064026"/>
                  <a:gd name="connsiteY227" fmla="*/ 1073547 h 1424730"/>
                  <a:gd name="connsiteX228" fmla="*/ 298174 w 2064026"/>
                  <a:gd name="connsiteY228" fmla="*/ 1047043 h 1424730"/>
                  <a:gd name="connsiteX229" fmla="*/ 284922 w 2064026"/>
                  <a:gd name="connsiteY229" fmla="*/ 1030478 h 1424730"/>
                  <a:gd name="connsiteX230" fmla="*/ 284922 w 2064026"/>
                  <a:gd name="connsiteY230" fmla="*/ 1010600 h 1424730"/>
                  <a:gd name="connsiteX231" fmla="*/ 265043 w 2064026"/>
                  <a:gd name="connsiteY231" fmla="*/ 994034 h 1424730"/>
                  <a:gd name="connsiteX232" fmla="*/ 284922 w 2064026"/>
                  <a:gd name="connsiteY232" fmla="*/ 977469 h 1424730"/>
                  <a:gd name="connsiteX233" fmla="*/ 245165 w 2064026"/>
                  <a:gd name="connsiteY233" fmla="*/ 977469 h 1424730"/>
                  <a:gd name="connsiteX234" fmla="*/ 255104 w 2064026"/>
                  <a:gd name="connsiteY234" fmla="*/ 937713 h 1424730"/>
                  <a:gd name="connsiteX235" fmla="*/ 254462 w 2064026"/>
                  <a:gd name="connsiteY235" fmla="*/ 936521 h 1424730"/>
                  <a:gd name="connsiteX236" fmla="*/ 260652 w 2064026"/>
                  <a:gd name="connsiteY236" fmla="*/ 942023 h 1424730"/>
                  <a:gd name="connsiteX237" fmla="*/ 272212 w 2064026"/>
                  <a:gd name="connsiteY237" fmla="*/ 936176 h 1424730"/>
                  <a:gd name="connsiteX238" fmla="*/ 261117 w 2064026"/>
                  <a:gd name="connsiteY238" fmla="*/ 900767 h 1424730"/>
                  <a:gd name="connsiteX239" fmla="*/ 241386 w 2064026"/>
                  <a:gd name="connsiteY239" fmla="*/ 883893 h 1424730"/>
                  <a:gd name="connsiteX240" fmla="*/ 246236 w 2064026"/>
                  <a:gd name="connsiteY240" fmla="*/ 869942 h 1424730"/>
                  <a:gd name="connsiteX241" fmla="*/ 233879 w 2064026"/>
                  <a:gd name="connsiteY241" fmla="*/ 865823 h 1424730"/>
                  <a:gd name="connsiteX242" fmla="*/ 227701 w 2064026"/>
                  <a:gd name="connsiteY242" fmla="*/ 863763 h 1424730"/>
                  <a:gd name="connsiteX243" fmla="*/ 221522 w 2064026"/>
                  <a:gd name="connsiteY243" fmla="*/ 859644 h 1424730"/>
                  <a:gd name="connsiteX244" fmla="*/ 219463 w 2064026"/>
                  <a:gd name="connsiteY244" fmla="*/ 853466 h 1424730"/>
                  <a:gd name="connsiteX245" fmla="*/ 211225 w 2064026"/>
                  <a:gd name="connsiteY245" fmla="*/ 841109 h 1424730"/>
                  <a:gd name="connsiteX246" fmla="*/ 209360 w 2064026"/>
                  <a:gd name="connsiteY246" fmla="*/ 835558 h 1424730"/>
                  <a:gd name="connsiteX247" fmla="*/ 208755 w 2064026"/>
                  <a:gd name="connsiteY247" fmla="*/ 832227 h 1424730"/>
                  <a:gd name="connsiteX248" fmla="*/ 207106 w 2064026"/>
                  <a:gd name="connsiteY248" fmla="*/ 820515 h 1424730"/>
                  <a:gd name="connsiteX249" fmla="*/ 200928 w 2064026"/>
                  <a:gd name="connsiteY249" fmla="*/ 797861 h 1424730"/>
                  <a:gd name="connsiteX250" fmla="*/ 194749 w 2064026"/>
                  <a:gd name="connsiteY250" fmla="*/ 785504 h 1424730"/>
                  <a:gd name="connsiteX251" fmla="*/ 193488 w 2064026"/>
                  <a:gd name="connsiteY251" fmla="*/ 801050 h 1424730"/>
                  <a:gd name="connsiteX252" fmla="*/ 182393 w 2064026"/>
                  <a:gd name="connsiteY252" fmla="*/ 804704 h 1424730"/>
                  <a:gd name="connsiteX253" fmla="*/ 170036 w 2064026"/>
                  <a:gd name="connsiteY253" fmla="*/ 778462 h 1424730"/>
                  <a:gd name="connsiteX254" fmla="*/ 163031 w 2064026"/>
                  <a:gd name="connsiteY254" fmla="*/ 766341 h 1424730"/>
                  <a:gd name="connsiteX255" fmla="*/ 163636 w 2064026"/>
                  <a:gd name="connsiteY255" fmla="*/ 778005 h 1424730"/>
                  <a:gd name="connsiteX256" fmla="*/ 157679 w 2064026"/>
                  <a:gd name="connsiteY256" fmla="*/ 777199 h 1424730"/>
                  <a:gd name="connsiteX257" fmla="*/ 143263 w 2064026"/>
                  <a:gd name="connsiteY257" fmla="*/ 754612 h 1424730"/>
                  <a:gd name="connsiteX258" fmla="*/ 148112 w 2064026"/>
                  <a:gd name="connsiteY258" fmla="*/ 731626 h 1424730"/>
                  <a:gd name="connsiteX259" fmla="*/ 109514 w 2064026"/>
                  <a:gd name="connsiteY259" fmla="*/ 723854 h 1424730"/>
                  <a:gd name="connsiteX260" fmla="*/ 87326 w 2064026"/>
                  <a:gd name="connsiteY260" fmla="*/ 744780 h 1424730"/>
                  <a:gd name="connsiteX261" fmla="*/ 95895 w 2064026"/>
                  <a:gd name="connsiteY261" fmla="*/ 756671 h 1424730"/>
                  <a:gd name="connsiteX262" fmla="*/ 77360 w 2064026"/>
                  <a:gd name="connsiteY262" fmla="*/ 746374 h 1424730"/>
                  <a:gd name="connsiteX263" fmla="*/ 58825 w 2064026"/>
                  <a:gd name="connsiteY263" fmla="*/ 729898 h 1424730"/>
                  <a:gd name="connsiteX264" fmla="*/ 54706 w 2064026"/>
                  <a:gd name="connsiteY264" fmla="*/ 723720 h 1424730"/>
                  <a:gd name="connsiteX265" fmla="*/ 42349 w 2064026"/>
                  <a:gd name="connsiteY265" fmla="*/ 717542 h 1424730"/>
                  <a:gd name="connsiteX266" fmla="*/ 23814 w 2064026"/>
                  <a:gd name="connsiteY266" fmla="*/ 705185 h 1424730"/>
                  <a:gd name="connsiteX267" fmla="*/ 11457 w 2064026"/>
                  <a:gd name="connsiteY267" fmla="*/ 699007 h 1424730"/>
                  <a:gd name="connsiteX268" fmla="*/ 5279 w 2064026"/>
                  <a:gd name="connsiteY268" fmla="*/ 699007 h 1424730"/>
                  <a:gd name="connsiteX269" fmla="*/ 1160 w 2064026"/>
                  <a:gd name="connsiteY269" fmla="*/ 693515 h 1424730"/>
                  <a:gd name="connsiteX270" fmla="*/ 1160 w 2064026"/>
                  <a:gd name="connsiteY270" fmla="*/ 163547 h 1424730"/>
                  <a:gd name="connsiteX271" fmla="*/ 0 w 2064026"/>
                  <a:gd name="connsiteY271" fmla="*/ 163020 h 1424730"/>
                  <a:gd name="connsiteX272" fmla="*/ 0 w 2064026"/>
                  <a:gd name="connsiteY272" fmla="*/ 162460 h 1424730"/>
                  <a:gd name="connsiteX273" fmla="*/ 92765 w 2064026"/>
                  <a:gd name="connsiteY273" fmla="*/ 218782 h 1424730"/>
                  <a:gd name="connsiteX274" fmla="*/ 125895 w 2064026"/>
                  <a:gd name="connsiteY274" fmla="*/ 215469 h 1424730"/>
                  <a:gd name="connsiteX275" fmla="*/ 83195 w 2064026"/>
                  <a:gd name="connsiteY275" fmla="*/ 149208 h 1424730"/>
                  <a:gd name="connsiteX276" fmla="*/ 131049 w 2064026"/>
                  <a:gd name="connsiteY276" fmla="*/ 151233 h 1424730"/>
                  <a:gd name="connsiteX277" fmla="*/ 228600 w 2064026"/>
                  <a:gd name="connsiteY277" fmla="*/ 75033 h 1424730"/>
                  <a:gd name="connsiteX278" fmla="*/ 274429 w 2064026"/>
                  <a:gd name="connsiteY278" fmla="*/ 79450 h 1424730"/>
                  <a:gd name="connsiteX279" fmla="*/ 147798 w 2064026"/>
                  <a:gd name="connsiteY279" fmla="*/ 163932 h 1424730"/>
                  <a:gd name="connsiteX280" fmla="*/ 195469 w 2064026"/>
                  <a:gd name="connsiteY280" fmla="*/ 179026 h 1424730"/>
                  <a:gd name="connsiteX281" fmla="*/ 218661 w 2064026"/>
                  <a:gd name="connsiteY281" fmla="*/ 142582 h 1424730"/>
                  <a:gd name="connsiteX282" fmla="*/ 255104 w 2064026"/>
                  <a:gd name="connsiteY282" fmla="*/ 142582 h 1424730"/>
                  <a:gd name="connsiteX283" fmla="*/ 261730 w 2064026"/>
                  <a:gd name="connsiteY283" fmla="*/ 155834 h 1424730"/>
                  <a:gd name="connsiteX284" fmla="*/ 301487 w 2064026"/>
                  <a:gd name="connsiteY284" fmla="*/ 139269 h 1424730"/>
                  <a:gd name="connsiteX285" fmla="*/ 311426 w 2064026"/>
                  <a:gd name="connsiteY285" fmla="*/ 99513 h 1424730"/>
                  <a:gd name="connsiteX286" fmla="*/ 327991 w 2064026"/>
                  <a:gd name="connsiteY286" fmla="*/ 132643 h 1424730"/>
                  <a:gd name="connsiteX287" fmla="*/ 341243 w 2064026"/>
                  <a:gd name="connsiteY287" fmla="*/ 159147 h 1424730"/>
                  <a:gd name="connsiteX288" fmla="*/ 371061 w 2064026"/>
                  <a:gd name="connsiteY288" fmla="*/ 165773 h 1424730"/>
                  <a:gd name="connsiteX289" fmla="*/ 397565 w 2064026"/>
                  <a:gd name="connsiteY289" fmla="*/ 139269 h 1424730"/>
                  <a:gd name="connsiteX290" fmla="*/ 417443 w 2064026"/>
                  <a:gd name="connsiteY290" fmla="*/ 182339 h 1424730"/>
                  <a:gd name="connsiteX291" fmla="*/ 443948 w 2064026"/>
                  <a:gd name="connsiteY291" fmla="*/ 152521 h 1424730"/>
                  <a:gd name="connsiteX292" fmla="*/ 473765 w 2064026"/>
                  <a:gd name="connsiteY292" fmla="*/ 155834 h 1424730"/>
                  <a:gd name="connsiteX293" fmla="*/ 506895 w 2064026"/>
                  <a:gd name="connsiteY293" fmla="*/ 179026 h 1424730"/>
                  <a:gd name="connsiteX294" fmla="*/ 576469 w 2064026"/>
                  <a:gd name="connsiteY294" fmla="*/ 225408 h 1424730"/>
                  <a:gd name="connsiteX295" fmla="*/ 616226 w 2064026"/>
                  <a:gd name="connsiteY295" fmla="*/ 218782 h 1424730"/>
                  <a:gd name="connsiteX296" fmla="*/ 641902 w 2064026"/>
                  <a:gd name="connsiteY296" fmla="*/ 248600 h 1424730"/>
                  <a:gd name="connsiteX297" fmla="*/ 609600 w 2064026"/>
                  <a:gd name="connsiteY297" fmla="*/ 271791 h 1424730"/>
                  <a:gd name="connsiteX298" fmla="*/ 659295 w 2064026"/>
                  <a:gd name="connsiteY298" fmla="*/ 285043 h 1424730"/>
                  <a:gd name="connsiteX299" fmla="*/ 742122 w 2064026"/>
                  <a:gd name="connsiteY299" fmla="*/ 281730 h 1424730"/>
                  <a:gd name="connsiteX300" fmla="*/ 785191 w 2064026"/>
                  <a:gd name="connsiteY300" fmla="*/ 354617 h 1424730"/>
                  <a:gd name="connsiteX301" fmla="*/ 788504 w 2064026"/>
                  <a:gd name="connsiteY301" fmla="*/ 278417 h 1424730"/>
                  <a:gd name="connsiteX302" fmla="*/ 834887 w 2064026"/>
                  <a:gd name="connsiteY302" fmla="*/ 275104 h 1424730"/>
                  <a:gd name="connsiteX303" fmla="*/ 834887 w 2064026"/>
                  <a:gd name="connsiteY303" fmla="*/ 258539 h 1424730"/>
                  <a:gd name="connsiteX304" fmla="*/ 781878 w 2064026"/>
                  <a:gd name="connsiteY304" fmla="*/ 258539 h 1424730"/>
                  <a:gd name="connsiteX305" fmla="*/ 765313 w 2064026"/>
                  <a:gd name="connsiteY305" fmla="*/ 238660 h 1424730"/>
                  <a:gd name="connsiteX306" fmla="*/ 781878 w 2064026"/>
                  <a:gd name="connsiteY306" fmla="*/ 222095 h 1424730"/>
                  <a:gd name="connsiteX307" fmla="*/ 811695 w 2064026"/>
                  <a:gd name="connsiteY307" fmla="*/ 218782 h 1424730"/>
                  <a:gd name="connsiteX308" fmla="*/ 844826 w 2064026"/>
                  <a:gd name="connsiteY308" fmla="*/ 218782 h 1424730"/>
                  <a:gd name="connsiteX309" fmla="*/ 849746 w 2064026"/>
                  <a:gd name="connsiteY309" fmla="*/ 220037 h 1424730"/>
                  <a:gd name="connsiteX310" fmla="*/ 851452 w 2064026"/>
                  <a:gd name="connsiteY310" fmla="*/ 232034 h 1424730"/>
                  <a:gd name="connsiteX311" fmla="*/ 858630 w 2064026"/>
                  <a:gd name="connsiteY311" fmla="*/ 242900 h 1424730"/>
                  <a:gd name="connsiteX312" fmla="*/ 857535 w 2064026"/>
                  <a:gd name="connsiteY312" fmla="*/ 240355 h 1424730"/>
                  <a:gd name="connsiteX313" fmla="*/ 864704 w 2064026"/>
                  <a:gd name="connsiteY313" fmla="*/ 248600 h 1424730"/>
                  <a:gd name="connsiteX314" fmla="*/ 877956 w 2064026"/>
                  <a:gd name="connsiteY314" fmla="*/ 271791 h 1424730"/>
                  <a:gd name="connsiteX315" fmla="*/ 937591 w 2064026"/>
                  <a:gd name="connsiteY315" fmla="*/ 275104 h 1424730"/>
                  <a:gd name="connsiteX316" fmla="*/ 940904 w 2064026"/>
                  <a:gd name="connsiteY316" fmla="*/ 285043 h 1424730"/>
                  <a:gd name="connsiteX317" fmla="*/ 964095 w 2064026"/>
                  <a:gd name="connsiteY317" fmla="*/ 291669 h 1424730"/>
                  <a:gd name="connsiteX318" fmla="*/ 977348 w 2064026"/>
                  <a:gd name="connsiteY318" fmla="*/ 288356 h 1424730"/>
                  <a:gd name="connsiteX319" fmla="*/ 987287 w 2064026"/>
                  <a:gd name="connsiteY319" fmla="*/ 285043 h 1424730"/>
                  <a:gd name="connsiteX320" fmla="*/ 1017104 w 2064026"/>
                  <a:gd name="connsiteY320" fmla="*/ 281730 h 1424730"/>
                  <a:gd name="connsiteX321" fmla="*/ 1030356 w 2064026"/>
                  <a:gd name="connsiteY321" fmla="*/ 248600 h 1424730"/>
                  <a:gd name="connsiteX322" fmla="*/ 1050235 w 2064026"/>
                  <a:gd name="connsiteY322" fmla="*/ 248600 h 1424730"/>
                  <a:gd name="connsiteX323" fmla="*/ 1076739 w 2064026"/>
                  <a:gd name="connsiteY323" fmla="*/ 265165 h 1424730"/>
                  <a:gd name="connsiteX324" fmla="*/ 1089991 w 2064026"/>
                  <a:gd name="connsiteY324" fmla="*/ 338052 h 1424730"/>
                  <a:gd name="connsiteX325" fmla="*/ 1096617 w 2064026"/>
                  <a:gd name="connsiteY325" fmla="*/ 271791 h 1424730"/>
                  <a:gd name="connsiteX326" fmla="*/ 1123122 w 2064026"/>
                  <a:gd name="connsiteY326" fmla="*/ 271791 h 1424730"/>
                  <a:gd name="connsiteX327" fmla="*/ 1116495 w 2064026"/>
                  <a:gd name="connsiteY327" fmla="*/ 185652 h 1424730"/>
                  <a:gd name="connsiteX328" fmla="*/ 1131036 w 2064026"/>
                  <a:gd name="connsiteY328" fmla="*/ 171480 h 1424730"/>
                  <a:gd name="connsiteX329" fmla="*/ 1106556 w 2064026"/>
                  <a:gd name="connsiteY329" fmla="*/ 165773 h 1424730"/>
                  <a:gd name="connsiteX330" fmla="*/ 1099930 w 2064026"/>
                  <a:gd name="connsiteY330" fmla="*/ 155834 h 1424730"/>
                  <a:gd name="connsiteX331" fmla="*/ 1086678 w 2064026"/>
                  <a:gd name="connsiteY331" fmla="*/ 135956 h 1424730"/>
                  <a:gd name="connsiteX332" fmla="*/ 1080052 w 2064026"/>
                  <a:gd name="connsiteY332" fmla="*/ 122704 h 1424730"/>
                  <a:gd name="connsiteX333" fmla="*/ 1073426 w 2064026"/>
                  <a:gd name="connsiteY333" fmla="*/ 99513 h 1424730"/>
                  <a:gd name="connsiteX334" fmla="*/ 1083365 w 2064026"/>
                  <a:gd name="connsiteY334" fmla="*/ 66382 h 1424730"/>
                  <a:gd name="connsiteX335" fmla="*/ 1096617 w 2064026"/>
                  <a:gd name="connsiteY335" fmla="*/ 46504 h 1424730"/>
                  <a:gd name="connsiteX336" fmla="*/ 1099930 w 2064026"/>
                  <a:gd name="connsiteY336" fmla="*/ 10060 h 1424730"/>
                  <a:gd name="connsiteX337" fmla="*/ 1126435 w 2064026"/>
                  <a:gd name="connsiteY337" fmla="*/ 6747 h 1424730"/>
                  <a:gd name="connsiteX338" fmla="*/ 1146313 w 2064026"/>
                  <a:gd name="connsiteY33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27922 w 2064026"/>
                  <a:gd name="connsiteY91" fmla="*/ 1027165 h 1424730"/>
                  <a:gd name="connsiteX92" fmla="*/ 1430973 w 2064026"/>
                  <a:gd name="connsiteY92" fmla="*/ 1049746 h 1424730"/>
                  <a:gd name="connsiteX93" fmla="*/ 1447800 w 2064026"/>
                  <a:gd name="connsiteY93" fmla="*/ 1060295 h 1424730"/>
                  <a:gd name="connsiteX94" fmla="*/ 1457041 w 2064026"/>
                  <a:gd name="connsiteY94" fmla="*/ 1075814 h 1424730"/>
                  <a:gd name="connsiteX95" fmla="*/ 1477617 w 2064026"/>
                  <a:gd name="connsiteY95" fmla="*/ 1080173 h 1424730"/>
                  <a:gd name="connsiteX96" fmla="*/ 1499152 w 2064026"/>
                  <a:gd name="connsiteY96" fmla="*/ 1073809 h 1424730"/>
                  <a:gd name="connsiteX97" fmla="*/ 1504122 w 2064026"/>
                  <a:gd name="connsiteY97" fmla="*/ 1053669 h 1424730"/>
                  <a:gd name="connsiteX98" fmla="*/ 1491131 w 2064026"/>
                  <a:gd name="connsiteY98" fmla="*/ 1037714 h 1424730"/>
                  <a:gd name="connsiteX99" fmla="*/ 1500809 w 2064026"/>
                  <a:gd name="connsiteY99" fmla="*/ 1007287 h 1424730"/>
                  <a:gd name="connsiteX100" fmla="*/ 1483110 w 2064026"/>
                  <a:gd name="connsiteY100" fmla="*/ 983572 h 1424730"/>
                  <a:gd name="connsiteX101" fmla="*/ 1480930 w 2064026"/>
                  <a:gd name="connsiteY101" fmla="*/ 954278 h 1424730"/>
                  <a:gd name="connsiteX102" fmla="*/ 1533939 w 2064026"/>
                  <a:gd name="connsiteY102" fmla="*/ 921147 h 1424730"/>
                  <a:gd name="connsiteX103" fmla="*/ 1557130 w 2064026"/>
                  <a:gd name="connsiteY103" fmla="*/ 864826 h 1424730"/>
                  <a:gd name="connsiteX104" fmla="*/ 1557117 w 2064026"/>
                  <a:gd name="connsiteY104" fmla="*/ 857327 h 1424730"/>
                  <a:gd name="connsiteX105" fmla="*/ 1553817 w 2064026"/>
                  <a:gd name="connsiteY105" fmla="*/ 831695 h 1424730"/>
                  <a:gd name="connsiteX106" fmla="*/ 1550504 w 2064026"/>
                  <a:gd name="connsiteY106" fmla="*/ 795252 h 1424730"/>
                  <a:gd name="connsiteX107" fmla="*/ 1538660 w 2064026"/>
                  <a:gd name="connsiteY107" fmla="*/ 786224 h 1424730"/>
                  <a:gd name="connsiteX108" fmla="*/ 1517788 w 2064026"/>
                  <a:gd name="connsiteY108" fmla="*/ 775373 h 1424730"/>
                  <a:gd name="connsiteX109" fmla="*/ 1532117 w 2064026"/>
                  <a:gd name="connsiteY109" fmla="*/ 759305 h 1424730"/>
                  <a:gd name="connsiteX110" fmla="*/ 1534933 w 2064026"/>
                  <a:gd name="connsiteY110" fmla="*/ 749366 h 1424730"/>
                  <a:gd name="connsiteX111" fmla="*/ 1527313 w 2064026"/>
                  <a:gd name="connsiteY111" fmla="*/ 689234 h 1424730"/>
                  <a:gd name="connsiteX112" fmla="*/ 1524000 w 2064026"/>
                  <a:gd name="connsiteY112" fmla="*/ 666043 h 1424730"/>
                  <a:gd name="connsiteX113" fmla="*/ 1514061 w 2064026"/>
                  <a:gd name="connsiteY113" fmla="*/ 613034 h 1424730"/>
                  <a:gd name="connsiteX114" fmla="*/ 1517374 w 2064026"/>
                  <a:gd name="connsiteY114" fmla="*/ 603095 h 1424730"/>
                  <a:gd name="connsiteX115" fmla="*/ 1527313 w 2064026"/>
                  <a:gd name="connsiteY115" fmla="*/ 606408 h 1424730"/>
                  <a:gd name="connsiteX116" fmla="*/ 1553817 w 2064026"/>
                  <a:gd name="connsiteY116" fmla="*/ 609721 h 1424730"/>
                  <a:gd name="connsiteX117" fmla="*/ 1583635 w 2064026"/>
                  <a:gd name="connsiteY117" fmla="*/ 616347 h 1424730"/>
                  <a:gd name="connsiteX118" fmla="*/ 1633330 w 2064026"/>
                  <a:gd name="connsiteY118" fmla="*/ 603095 h 1424730"/>
                  <a:gd name="connsiteX119" fmla="*/ 1643269 w 2064026"/>
                  <a:gd name="connsiteY119" fmla="*/ 609721 h 1424730"/>
                  <a:gd name="connsiteX120" fmla="*/ 1653209 w 2064026"/>
                  <a:gd name="connsiteY120" fmla="*/ 646165 h 1424730"/>
                  <a:gd name="connsiteX121" fmla="*/ 1663270 w 2064026"/>
                  <a:gd name="connsiteY121" fmla="*/ 652958 h 1424730"/>
                  <a:gd name="connsiteX122" fmla="*/ 1662413 w 2064026"/>
                  <a:gd name="connsiteY122" fmla="*/ 651435 h 1424730"/>
                  <a:gd name="connsiteX123" fmla="*/ 1673087 w 2064026"/>
                  <a:gd name="connsiteY123" fmla="*/ 656104 h 1424730"/>
                  <a:gd name="connsiteX124" fmla="*/ 1685556 w 2064026"/>
                  <a:gd name="connsiteY124" fmla="*/ 664962 h 1424730"/>
                  <a:gd name="connsiteX125" fmla="*/ 1696278 w 2064026"/>
                  <a:gd name="connsiteY125" fmla="*/ 669356 h 1424730"/>
                  <a:gd name="connsiteX126" fmla="*/ 1715245 w 2064026"/>
                  <a:gd name="connsiteY126" fmla="*/ 691719 h 1424730"/>
                  <a:gd name="connsiteX127" fmla="*/ 1699011 w 2064026"/>
                  <a:gd name="connsiteY127" fmla="*/ 707953 h 1424730"/>
                  <a:gd name="connsiteX128" fmla="*/ 1720877 w 2064026"/>
                  <a:gd name="connsiteY128" fmla="*/ 709775 h 1424730"/>
                  <a:gd name="connsiteX129" fmla="*/ 1732722 w 2064026"/>
                  <a:gd name="connsiteY129" fmla="*/ 750691 h 1424730"/>
                  <a:gd name="connsiteX130" fmla="*/ 1723611 w 2064026"/>
                  <a:gd name="connsiteY130" fmla="*/ 764440 h 1424730"/>
                  <a:gd name="connsiteX131" fmla="*/ 1742578 w 2064026"/>
                  <a:gd name="connsiteY131" fmla="*/ 765352 h 1424730"/>
                  <a:gd name="connsiteX132" fmla="*/ 1761071 w 2064026"/>
                  <a:gd name="connsiteY132" fmla="*/ 785671 h 1424730"/>
                  <a:gd name="connsiteX133" fmla="*/ 1758350 w 2064026"/>
                  <a:gd name="connsiteY133" fmla="*/ 788821 h 1424730"/>
                  <a:gd name="connsiteX134" fmla="*/ 1772478 w 2064026"/>
                  <a:gd name="connsiteY134" fmla="*/ 791939 h 1424730"/>
                  <a:gd name="connsiteX135" fmla="*/ 1792356 w 2064026"/>
                  <a:gd name="connsiteY135" fmla="*/ 778687 h 1424730"/>
                  <a:gd name="connsiteX136" fmla="*/ 1805609 w 2064026"/>
                  <a:gd name="connsiteY136" fmla="*/ 765434 h 1424730"/>
                  <a:gd name="connsiteX137" fmla="*/ 1808922 w 2064026"/>
                  <a:gd name="connsiteY137" fmla="*/ 755495 h 1424730"/>
                  <a:gd name="connsiteX138" fmla="*/ 1815548 w 2064026"/>
                  <a:gd name="connsiteY138" fmla="*/ 745556 h 1424730"/>
                  <a:gd name="connsiteX139" fmla="*/ 1828800 w 2064026"/>
                  <a:gd name="connsiteY139" fmla="*/ 725678 h 1424730"/>
                  <a:gd name="connsiteX140" fmla="*/ 1842052 w 2064026"/>
                  <a:gd name="connsiteY140" fmla="*/ 699173 h 1424730"/>
                  <a:gd name="connsiteX141" fmla="*/ 1848068 w 2064026"/>
                  <a:gd name="connsiteY141" fmla="*/ 728904 h 1424730"/>
                  <a:gd name="connsiteX142" fmla="*/ 1874136 w 2064026"/>
                  <a:gd name="connsiteY142" fmla="*/ 748956 h 1424730"/>
                  <a:gd name="connsiteX143" fmla="*/ 1878495 w 2064026"/>
                  <a:gd name="connsiteY143" fmla="*/ 768747 h 1424730"/>
                  <a:gd name="connsiteX144" fmla="*/ 1896194 w 2064026"/>
                  <a:gd name="connsiteY144" fmla="*/ 779035 h 1424730"/>
                  <a:gd name="connsiteX145" fmla="*/ 1888173 w 2064026"/>
                  <a:gd name="connsiteY145" fmla="*/ 791067 h 1424730"/>
                  <a:gd name="connsiteX146" fmla="*/ 1894189 w 2064026"/>
                  <a:gd name="connsiteY146" fmla="*/ 817135 h 1424730"/>
                  <a:gd name="connsiteX147" fmla="*/ 1918252 w 2064026"/>
                  <a:gd name="connsiteY147" fmla="*/ 823151 h 1424730"/>
                  <a:gd name="connsiteX148" fmla="*/ 1921565 w 2064026"/>
                  <a:gd name="connsiteY148" fmla="*/ 838321 h 1424730"/>
                  <a:gd name="connsiteX149" fmla="*/ 1921565 w 2064026"/>
                  <a:gd name="connsiteY149" fmla="*/ 871452 h 1424730"/>
                  <a:gd name="connsiteX150" fmla="*/ 1938130 w 2064026"/>
                  <a:gd name="connsiteY150" fmla="*/ 904582 h 1424730"/>
                  <a:gd name="connsiteX151" fmla="*/ 1951382 w 2064026"/>
                  <a:gd name="connsiteY151" fmla="*/ 921147 h 1424730"/>
                  <a:gd name="connsiteX152" fmla="*/ 1938130 w 2064026"/>
                  <a:gd name="connsiteY152" fmla="*/ 954278 h 1424730"/>
                  <a:gd name="connsiteX153" fmla="*/ 1905000 w 2064026"/>
                  <a:gd name="connsiteY153" fmla="*/ 984095 h 1424730"/>
                  <a:gd name="connsiteX154" fmla="*/ 1918252 w 2064026"/>
                  <a:gd name="connsiteY154" fmla="*/ 990721 h 1424730"/>
                  <a:gd name="connsiteX155" fmla="*/ 1951382 w 2064026"/>
                  <a:gd name="connsiteY155" fmla="*/ 960904 h 1424730"/>
                  <a:gd name="connsiteX156" fmla="*/ 1977887 w 2064026"/>
                  <a:gd name="connsiteY156" fmla="*/ 934400 h 1424730"/>
                  <a:gd name="connsiteX157" fmla="*/ 2001078 w 2064026"/>
                  <a:gd name="connsiteY157" fmla="*/ 947652 h 1424730"/>
                  <a:gd name="connsiteX158" fmla="*/ 2022526 w 2064026"/>
                  <a:gd name="connsiteY158" fmla="*/ 963519 h 1424730"/>
                  <a:gd name="connsiteX159" fmla="*/ 2017643 w 2064026"/>
                  <a:gd name="connsiteY159" fmla="*/ 990721 h 1424730"/>
                  <a:gd name="connsiteX160" fmla="*/ 2042578 w 2064026"/>
                  <a:gd name="connsiteY160" fmla="*/ 991593 h 1424730"/>
                  <a:gd name="connsiteX161" fmla="*/ 2058185 w 2064026"/>
                  <a:gd name="connsiteY161" fmla="*/ 1007287 h 1424730"/>
                  <a:gd name="connsiteX162" fmla="*/ 2046589 w 2064026"/>
                  <a:gd name="connsiteY162" fmla="*/ 1041725 h 1424730"/>
                  <a:gd name="connsiteX163" fmla="*/ 2064026 w 2064026"/>
                  <a:gd name="connsiteY163" fmla="*/ 1060295 h 1424730"/>
                  <a:gd name="connsiteX164" fmla="*/ 2027582 w 2064026"/>
                  <a:gd name="connsiteY164" fmla="*/ 1083487 h 1424730"/>
                  <a:gd name="connsiteX165" fmla="*/ 1981200 w 2064026"/>
                  <a:gd name="connsiteY165" fmla="*/ 1103365 h 1424730"/>
                  <a:gd name="connsiteX166" fmla="*/ 1952341 w 2064026"/>
                  <a:gd name="connsiteY166" fmla="*/ 1109904 h 1424730"/>
                  <a:gd name="connsiteX167" fmla="*/ 1931504 w 2064026"/>
                  <a:gd name="connsiteY167" fmla="*/ 1129869 h 1424730"/>
                  <a:gd name="connsiteX168" fmla="*/ 1888173 w 2064026"/>
                  <a:gd name="connsiteY168" fmla="*/ 1119930 h 1424730"/>
                  <a:gd name="connsiteX169" fmla="*/ 1832113 w 2064026"/>
                  <a:gd name="connsiteY169" fmla="*/ 1119930 h 1424730"/>
                  <a:gd name="connsiteX170" fmla="*/ 1795669 w 2064026"/>
                  <a:gd name="connsiteY170" fmla="*/ 1123243 h 1424730"/>
                  <a:gd name="connsiteX171" fmla="*/ 1777884 w 2064026"/>
                  <a:gd name="connsiteY171" fmla="*/ 1143993 h 1424730"/>
                  <a:gd name="connsiteX172" fmla="*/ 1751815 w 2064026"/>
                  <a:gd name="connsiteY172" fmla="*/ 1150009 h 1424730"/>
                  <a:gd name="connsiteX173" fmla="*/ 1716946 w 2064026"/>
                  <a:gd name="connsiteY173" fmla="*/ 1182878 h 1424730"/>
                  <a:gd name="connsiteX174" fmla="*/ 1645005 w 2064026"/>
                  <a:gd name="connsiteY174" fmla="*/ 1261129 h 1424730"/>
                  <a:gd name="connsiteX175" fmla="*/ 1596569 w 2064026"/>
                  <a:gd name="connsiteY175" fmla="*/ 1317493 h 1424730"/>
                  <a:gd name="connsiteX176" fmla="*/ 1593662 w 2064026"/>
                  <a:gd name="connsiteY176" fmla="*/ 1317638 h 1424730"/>
                  <a:gd name="connsiteX177" fmla="*/ 1593697 w 2064026"/>
                  <a:gd name="connsiteY177" fmla="*/ 1319298 h 1424730"/>
                  <a:gd name="connsiteX178" fmla="*/ 1547191 w 2064026"/>
                  <a:gd name="connsiteY178" fmla="*/ 1348530 h 1424730"/>
                  <a:gd name="connsiteX179" fmla="*/ 1497495 w 2064026"/>
                  <a:gd name="connsiteY179" fmla="*/ 1361782 h 1424730"/>
                  <a:gd name="connsiteX180" fmla="*/ 1490869 w 2064026"/>
                  <a:gd name="connsiteY180" fmla="*/ 1384973 h 1424730"/>
                  <a:gd name="connsiteX181" fmla="*/ 1464365 w 2064026"/>
                  <a:gd name="connsiteY181" fmla="*/ 1398226 h 1424730"/>
                  <a:gd name="connsiteX182" fmla="*/ 1408043 w 2064026"/>
                  <a:gd name="connsiteY182" fmla="*/ 1424730 h 1424730"/>
                  <a:gd name="connsiteX183" fmla="*/ 1404730 w 2064026"/>
                  <a:gd name="connsiteY183" fmla="*/ 1404852 h 1424730"/>
                  <a:gd name="connsiteX184" fmla="*/ 1408481 w 2064026"/>
                  <a:gd name="connsiteY184" fmla="*/ 1404687 h 1424730"/>
                  <a:gd name="connsiteX185" fmla="*/ 1414669 w 2064026"/>
                  <a:gd name="connsiteY185" fmla="*/ 1398226 h 1424730"/>
                  <a:gd name="connsiteX186" fmla="*/ 1417982 w 2064026"/>
                  <a:gd name="connsiteY186" fmla="*/ 1381660 h 1424730"/>
                  <a:gd name="connsiteX187" fmla="*/ 1414669 w 2064026"/>
                  <a:gd name="connsiteY187" fmla="*/ 1371721 h 1424730"/>
                  <a:gd name="connsiteX188" fmla="*/ 1411356 w 2064026"/>
                  <a:gd name="connsiteY188" fmla="*/ 1341904 h 1424730"/>
                  <a:gd name="connsiteX189" fmla="*/ 1437861 w 2064026"/>
                  <a:gd name="connsiteY189" fmla="*/ 1318713 h 1424730"/>
                  <a:gd name="connsiteX190" fmla="*/ 1441174 w 2064026"/>
                  <a:gd name="connsiteY190" fmla="*/ 1295521 h 1424730"/>
                  <a:gd name="connsiteX191" fmla="*/ 1414669 w 2064026"/>
                  <a:gd name="connsiteY191" fmla="*/ 1265704 h 1424730"/>
                  <a:gd name="connsiteX192" fmla="*/ 1378226 w 2064026"/>
                  <a:gd name="connsiteY192" fmla="*/ 1262391 h 1424730"/>
                  <a:gd name="connsiteX193" fmla="*/ 1374293 w 2064026"/>
                  <a:gd name="connsiteY193" fmla="*/ 1258586 h 1424730"/>
                  <a:gd name="connsiteX194" fmla="*/ 1368287 w 2064026"/>
                  <a:gd name="connsiteY194" fmla="*/ 1252452 h 1424730"/>
                  <a:gd name="connsiteX195" fmla="*/ 1358941 w 2064026"/>
                  <a:gd name="connsiteY195" fmla="*/ 1248330 h 1424730"/>
                  <a:gd name="connsiteX196" fmla="*/ 1357896 w 2064026"/>
                  <a:gd name="connsiteY196" fmla="*/ 1248612 h 1424730"/>
                  <a:gd name="connsiteX197" fmla="*/ 1355035 w 2064026"/>
                  <a:gd name="connsiteY197" fmla="*/ 1239200 h 1424730"/>
                  <a:gd name="connsiteX198" fmla="*/ 1345095 w 2064026"/>
                  <a:gd name="connsiteY198" fmla="*/ 1235887 h 1424730"/>
                  <a:gd name="connsiteX199" fmla="*/ 1331843 w 2064026"/>
                  <a:gd name="connsiteY199" fmla="*/ 1219321 h 1424730"/>
                  <a:gd name="connsiteX200" fmla="*/ 1311965 w 2064026"/>
                  <a:gd name="connsiteY200" fmla="*/ 1189504 h 1424730"/>
                  <a:gd name="connsiteX201" fmla="*/ 1292087 w 2064026"/>
                  <a:gd name="connsiteY201" fmla="*/ 1172939 h 1424730"/>
                  <a:gd name="connsiteX202" fmla="*/ 1282148 w 2064026"/>
                  <a:gd name="connsiteY202" fmla="*/ 1169626 h 1424730"/>
                  <a:gd name="connsiteX203" fmla="*/ 1262269 w 2064026"/>
                  <a:gd name="connsiteY203" fmla="*/ 1166313 h 1424730"/>
                  <a:gd name="connsiteX204" fmla="*/ 1252330 w 2064026"/>
                  <a:gd name="connsiteY204" fmla="*/ 1169626 h 1424730"/>
                  <a:gd name="connsiteX205" fmla="*/ 1232452 w 2064026"/>
                  <a:gd name="connsiteY205" fmla="*/ 1176252 h 1424730"/>
                  <a:gd name="connsiteX206" fmla="*/ 1202635 w 2064026"/>
                  <a:gd name="connsiteY206" fmla="*/ 1182878 h 1424730"/>
                  <a:gd name="connsiteX207" fmla="*/ 1196009 w 2064026"/>
                  <a:gd name="connsiteY207" fmla="*/ 1182878 h 1424730"/>
                  <a:gd name="connsiteX208" fmla="*/ 1187992 w 2064026"/>
                  <a:gd name="connsiteY208" fmla="*/ 1182842 h 1424730"/>
                  <a:gd name="connsiteX209" fmla="*/ 1187949 w 2064026"/>
                  <a:gd name="connsiteY209" fmla="*/ 1181714 h 1424730"/>
                  <a:gd name="connsiteX210" fmla="*/ 1117927 w 2064026"/>
                  <a:gd name="connsiteY210" fmla="*/ 1175535 h 1424730"/>
                  <a:gd name="connsiteX211" fmla="*/ 1099392 w 2064026"/>
                  <a:gd name="connsiteY211" fmla="*/ 1148763 h 1424730"/>
                  <a:gd name="connsiteX212" fmla="*/ 1095273 w 2064026"/>
                  <a:gd name="connsiteY212" fmla="*/ 1171416 h 1424730"/>
                  <a:gd name="connsiteX213" fmla="*/ 438306 w 2064026"/>
                  <a:gd name="connsiteY213" fmla="*/ 1169357 h 1424730"/>
                  <a:gd name="connsiteX214" fmla="*/ 441532 w 2064026"/>
                  <a:gd name="connsiteY214" fmla="*/ 1177757 h 1424730"/>
                  <a:gd name="connsiteX215" fmla="*/ 434009 w 2064026"/>
                  <a:gd name="connsiteY215" fmla="*/ 1176252 h 1424730"/>
                  <a:gd name="connsiteX216" fmla="*/ 427382 w 2064026"/>
                  <a:gd name="connsiteY216" fmla="*/ 1169626 h 1424730"/>
                  <a:gd name="connsiteX217" fmla="*/ 417443 w 2064026"/>
                  <a:gd name="connsiteY217" fmla="*/ 1166313 h 1424730"/>
                  <a:gd name="connsiteX218" fmla="*/ 414130 w 2064026"/>
                  <a:gd name="connsiteY218" fmla="*/ 1156373 h 1424730"/>
                  <a:gd name="connsiteX219" fmla="*/ 400405 w 2064026"/>
                  <a:gd name="connsiteY219" fmla="*/ 1150780 h 1424730"/>
                  <a:gd name="connsiteX220" fmla="*/ 394252 w 2064026"/>
                  <a:gd name="connsiteY220" fmla="*/ 1143121 h 1424730"/>
                  <a:gd name="connsiteX221" fmla="*/ 385175 w 2064026"/>
                  <a:gd name="connsiteY221" fmla="*/ 1136396 h 1424730"/>
                  <a:gd name="connsiteX222" fmla="*/ 383685 w 2064026"/>
                  <a:gd name="connsiteY222" fmla="*/ 1135200 h 1424730"/>
                  <a:gd name="connsiteX223" fmla="*/ 381000 w 2064026"/>
                  <a:gd name="connsiteY223" fmla="*/ 1126556 h 1424730"/>
                  <a:gd name="connsiteX224" fmla="*/ 361122 w 2064026"/>
                  <a:gd name="connsiteY224" fmla="*/ 1119930 h 1424730"/>
                  <a:gd name="connsiteX225" fmla="*/ 351182 w 2064026"/>
                  <a:gd name="connsiteY225" fmla="*/ 1103365 h 1424730"/>
                  <a:gd name="connsiteX226" fmla="*/ 327991 w 2064026"/>
                  <a:gd name="connsiteY226" fmla="*/ 1100052 h 1424730"/>
                  <a:gd name="connsiteX227" fmla="*/ 311426 w 2064026"/>
                  <a:gd name="connsiteY227" fmla="*/ 1083487 h 1424730"/>
                  <a:gd name="connsiteX228" fmla="*/ 308113 w 2064026"/>
                  <a:gd name="connsiteY228" fmla="*/ 1073547 h 1424730"/>
                  <a:gd name="connsiteX229" fmla="*/ 298174 w 2064026"/>
                  <a:gd name="connsiteY229" fmla="*/ 1047043 h 1424730"/>
                  <a:gd name="connsiteX230" fmla="*/ 284922 w 2064026"/>
                  <a:gd name="connsiteY230" fmla="*/ 1030478 h 1424730"/>
                  <a:gd name="connsiteX231" fmla="*/ 284922 w 2064026"/>
                  <a:gd name="connsiteY231" fmla="*/ 1010600 h 1424730"/>
                  <a:gd name="connsiteX232" fmla="*/ 265043 w 2064026"/>
                  <a:gd name="connsiteY232" fmla="*/ 994034 h 1424730"/>
                  <a:gd name="connsiteX233" fmla="*/ 284922 w 2064026"/>
                  <a:gd name="connsiteY233" fmla="*/ 977469 h 1424730"/>
                  <a:gd name="connsiteX234" fmla="*/ 245165 w 2064026"/>
                  <a:gd name="connsiteY234" fmla="*/ 977469 h 1424730"/>
                  <a:gd name="connsiteX235" fmla="*/ 255104 w 2064026"/>
                  <a:gd name="connsiteY235" fmla="*/ 937713 h 1424730"/>
                  <a:gd name="connsiteX236" fmla="*/ 254462 w 2064026"/>
                  <a:gd name="connsiteY236" fmla="*/ 936521 h 1424730"/>
                  <a:gd name="connsiteX237" fmla="*/ 260652 w 2064026"/>
                  <a:gd name="connsiteY237" fmla="*/ 942023 h 1424730"/>
                  <a:gd name="connsiteX238" fmla="*/ 272212 w 2064026"/>
                  <a:gd name="connsiteY238" fmla="*/ 936176 h 1424730"/>
                  <a:gd name="connsiteX239" fmla="*/ 261117 w 2064026"/>
                  <a:gd name="connsiteY239" fmla="*/ 900767 h 1424730"/>
                  <a:gd name="connsiteX240" fmla="*/ 241386 w 2064026"/>
                  <a:gd name="connsiteY240" fmla="*/ 883893 h 1424730"/>
                  <a:gd name="connsiteX241" fmla="*/ 246236 w 2064026"/>
                  <a:gd name="connsiteY241" fmla="*/ 869942 h 1424730"/>
                  <a:gd name="connsiteX242" fmla="*/ 233879 w 2064026"/>
                  <a:gd name="connsiteY242" fmla="*/ 865823 h 1424730"/>
                  <a:gd name="connsiteX243" fmla="*/ 227701 w 2064026"/>
                  <a:gd name="connsiteY243" fmla="*/ 863763 h 1424730"/>
                  <a:gd name="connsiteX244" fmla="*/ 221522 w 2064026"/>
                  <a:gd name="connsiteY244" fmla="*/ 859644 h 1424730"/>
                  <a:gd name="connsiteX245" fmla="*/ 219463 w 2064026"/>
                  <a:gd name="connsiteY245" fmla="*/ 853466 h 1424730"/>
                  <a:gd name="connsiteX246" fmla="*/ 211225 w 2064026"/>
                  <a:gd name="connsiteY246" fmla="*/ 841109 h 1424730"/>
                  <a:gd name="connsiteX247" fmla="*/ 209360 w 2064026"/>
                  <a:gd name="connsiteY247" fmla="*/ 835558 h 1424730"/>
                  <a:gd name="connsiteX248" fmla="*/ 208755 w 2064026"/>
                  <a:gd name="connsiteY248" fmla="*/ 832227 h 1424730"/>
                  <a:gd name="connsiteX249" fmla="*/ 207106 w 2064026"/>
                  <a:gd name="connsiteY249" fmla="*/ 820515 h 1424730"/>
                  <a:gd name="connsiteX250" fmla="*/ 200928 w 2064026"/>
                  <a:gd name="connsiteY250" fmla="*/ 797861 h 1424730"/>
                  <a:gd name="connsiteX251" fmla="*/ 194749 w 2064026"/>
                  <a:gd name="connsiteY251" fmla="*/ 785504 h 1424730"/>
                  <a:gd name="connsiteX252" fmla="*/ 193488 w 2064026"/>
                  <a:gd name="connsiteY252" fmla="*/ 801050 h 1424730"/>
                  <a:gd name="connsiteX253" fmla="*/ 182393 w 2064026"/>
                  <a:gd name="connsiteY253" fmla="*/ 804704 h 1424730"/>
                  <a:gd name="connsiteX254" fmla="*/ 170036 w 2064026"/>
                  <a:gd name="connsiteY254" fmla="*/ 778462 h 1424730"/>
                  <a:gd name="connsiteX255" fmla="*/ 163031 w 2064026"/>
                  <a:gd name="connsiteY255" fmla="*/ 766341 h 1424730"/>
                  <a:gd name="connsiteX256" fmla="*/ 163636 w 2064026"/>
                  <a:gd name="connsiteY256" fmla="*/ 778005 h 1424730"/>
                  <a:gd name="connsiteX257" fmla="*/ 157679 w 2064026"/>
                  <a:gd name="connsiteY257" fmla="*/ 777199 h 1424730"/>
                  <a:gd name="connsiteX258" fmla="*/ 143263 w 2064026"/>
                  <a:gd name="connsiteY258" fmla="*/ 754612 h 1424730"/>
                  <a:gd name="connsiteX259" fmla="*/ 148112 w 2064026"/>
                  <a:gd name="connsiteY259" fmla="*/ 731626 h 1424730"/>
                  <a:gd name="connsiteX260" fmla="*/ 109514 w 2064026"/>
                  <a:gd name="connsiteY260" fmla="*/ 723854 h 1424730"/>
                  <a:gd name="connsiteX261" fmla="*/ 87326 w 2064026"/>
                  <a:gd name="connsiteY261" fmla="*/ 744780 h 1424730"/>
                  <a:gd name="connsiteX262" fmla="*/ 95895 w 2064026"/>
                  <a:gd name="connsiteY262" fmla="*/ 756671 h 1424730"/>
                  <a:gd name="connsiteX263" fmla="*/ 77360 w 2064026"/>
                  <a:gd name="connsiteY263" fmla="*/ 746374 h 1424730"/>
                  <a:gd name="connsiteX264" fmla="*/ 58825 w 2064026"/>
                  <a:gd name="connsiteY264" fmla="*/ 729898 h 1424730"/>
                  <a:gd name="connsiteX265" fmla="*/ 54706 w 2064026"/>
                  <a:gd name="connsiteY265" fmla="*/ 723720 h 1424730"/>
                  <a:gd name="connsiteX266" fmla="*/ 42349 w 2064026"/>
                  <a:gd name="connsiteY266" fmla="*/ 717542 h 1424730"/>
                  <a:gd name="connsiteX267" fmla="*/ 23814 w 2064026"/>
                  <a:gd name="connsiteY267" fmla="*/ 705185 h 1424730"/>
                  <a:gd name="connsiteX268" fmla="*/ 11457 w 2064026"/>
                  <a:gd name="connsiteY268" fmla="*/ 699007 h 1424730"/>
                  <a:gd name="connsiteX269" fmla="*/ 5279 w 2064026"/>
                  <a:gd name="connsiteY269" fmla="*/ 699007 h 1424730"/>
                  <a:gd name="connsiteX270" fmla="*/ 1160 w 2064026"/>
                  <a:gd name="connsiteY270" fmla="*/ 693515 h 1424730"/>
                  <a:gd name="connsiteX271" fmla="*/ 1160 w 2064026"/>
                  <a:gd name="connsiteY271" fmla="*/ 163547 h 1424730"/>
                  <a:gd name="connsiteX272" fmla="*/ 0 w 2064026"/>
                  <a:gd name="connsiteY272" fmla="*/ 163020 h 1424730"/>
                  <a:gd name="connsiteX273" fmla="*/ 0 w 2064026"/>
                  <a:gd name="connsiteY273" fmla="*/ 162460 h 1424730"/>
                  <a:gd name="connsiteX274" fmla="*/ 92765 w 2064026"/>
                  <a:gd name="connsiteY274" fmla="*/ 218782 h 1424730"/>
                  <a:gd name="connsiteX275" fmla="*/ 125895 w 2064026"/>
                  <a:gd name="connsiteY275" fmla="*/ 215469 h 1424730"/>
                  <a:gd name="connsiteX276" fmla="*/ 83195 w 2064026"/>
                  <a:gd name="connsiteY276" fmla="*/ 149208 h 1424730"/>
                  <a:gd name="connsiteX277" fmla="*/ 131049 w 2064026"/>
                  <a:gd name="connsiteY277" fmla="*/ 151233 h 1424730"/>
                  <a:gd name="connsiteX278" fmla="*/ 228600 w 2064026"/>
                  <a:gd name="connsiteY278" fmla="*/ 75033 h 1424730"/>
                  <a:gd name="connsiteX279" fmla="*/ 274429 w 2064026"/>
                  <a:gd name="connsiteY279" fmla="*/ 79450 h 1424730"/>
                  <a:gd name="connsiteX280" fmla="*/ 147798 w 2064026"/>
                  <a:gd name="connsiteY280" fmla="*/ 163932 h 1424730"/>
                  <a:gd name="connsiteX281" fmla="*/ 195469 w 2064026"/>
                  <a:gd name="connsiteY281" fmla="*/ 179026 h 1424730"/>
                  <a:gd name="connsiteX282" fmla="*/ 218661 w 2064026"/>
                  <a:gd name="connsiteY282" fmla="*/ 142582 h 1424730"/>
                  <a:gd name="connsiteX283" fmla="*/ 255104 w 2064026"/>
                  <a:gd name="connsiteY283" fmla="*/ 142582 h 1424730"/>
                  <a:gd name="connsiteX284" fmla="*/ 261730 w 2064026"/>
                  <a:gd name="connsiteY284" fmla="*/ 155834 h 1424730"/>
                  <a:gd name="connsiteX285" fmla="*/ 301487 w 2064026"/>
                  <a:gd name="connsiteY285" fmla="*/ 139269 h 1424730"/>
                  <a:gd name="connsiteX286" fmla="*/ 311426 w 2064026"/>
                  <a:gd name="connsiteY286" fmla="*/ 99513 h 1424730"/>
                  <a:gd name="connsiteX287" fmla="*/ 327991 w 2064026"/>
                  <a:gd name="connsiteY287" fmla="*/ 132643 h 1424730"/>
                  <a:gd name="connsiteX288" fmla="*/ 341243 w 2064026"/>
                  <a:gd name="connsiteY288" fmla="*/ 159147 h 1424730"/>
                  <a:gd name="connsiteX289" fmla="*/ 371061 w 2064026"/>
                  <a:gd name="connsiteY289" fmla="*/ 165773 h 1424730"/>
                  <a:gd name="connsiteX290" fmla="*/ 397565 w 2064026"/>
                  <a:gd name="connsiteY290" fmla="*/ 139269 h 1424730"/>
                  <a:gd name="connsiteX291" fmla="*/ 417443 w 2064026"/>
                  <a:gd name="connsiteY291" fmla="*/ 182339 h 1424730"/>
                  <a:gd name="connsiteX292" fmla="*/ 443948 w 2064026"/>
                  <a:gd name="connsiteY292" fmla="*/ 152521 h 1424730"/>
                  <a:gd name="connsiteX293" fmla="*/ 473765 w 2064026"/>
                  <a:gd name="connsiteY293" fmla="*/ 155834 h 1424730"/>
                  <a:gd name="connsiteX294" fmla="*/ 506895 w 2064026"/>
                  <a:gd name="connsiteY294" fmla="*/ 179026 h 1424730"/>
                  <a:gd name="connsiteX295" fmla="*/ 576469 w 2064026"/>
                  <a:gd name="connsiteY295" fmla="*/ 225408 h 1424730"/>
                  <a:gd name="connsiteX296" fmla="*/ 616226 w 2064026"/>
                  <a:gd name="connsiteY296" fmla="*/ 218782 h 1424730"/>
                  <a:gd name="connsiteX297" fmla="*/ 641902 w 2064026"/>
                  <a:gd name="connsiteY297" fmla="*/ 248600 h 1424730"/>
                  <a:gd name="connsiteX298" fmla="*/ 609600 w 2064026"/>
                  <a:gd name="connsiteY298" fmla="*/ 271791 h 1424730"/>
                  <a:gd name="connsiteX299" fmla="*/ 659295 w 2064026"/>
                  <a:gd name="connsiteY299" fmla="*/ 285043 h 1424730"/>
                  <a:gd name="connsiteX300" fmla="*/ 742122 w 2064026"/>
                  <a:gd name="connsiteY300" fmla="*/ 281730 h 1424730"/>
                  <a:gd name="connsiteX301" fmla="*/ 785191 w 2064026"/>
                  <a:gd name="connsiteY301" fmla="*/ 354617 h 1424730"/>
                  <a:gd name="connsiteX302" fmla="*/ 788504 w 2064026"/>
                  <a:gd name="connsiteY302" fmla="*/ 278417 h 1424730"/>
                  <a:gd name="connsiteX303" fmla="*/ 834887 w 2064026"/>
                  <a:gd name="connsiteY303" fmla="*/ 275104 h 1424730"/>
                  <a:gd name="connsiteX304" fmla="*/ 834887 w 2064026"/>
                  <a:gd name="connsiteY304" fmla="*/ 258539 h 1424730"/>
                  <a:gd name="connsiteX305" fmla="*/ 781878 w 2064026"/>
                  <a:gd name="connsiteY305" fmla="*/ 258539 h 1424730"/>
                  <a:gd name="connsiteX306" fmla="*/ 765313 w 2064026"/>
                  <a:gd name="connsiteY306" fmla="*/ 238660 h 1424730"/>
                  <a:gd name="connsiteX307" fmla="*/ 781878 w 2064026"/>
                  <a:gd name="connsiteY307" fmla="*/ 222095 h 1424730"/>
                  <a:gd name="connsiteX308" fmla="*/ 811695 w 2064026"/>
                  <a:gd name="connsiteY308" fmla="*/ 218782 h 1424730"/>
                  <a:gd name="connsiteX309" fmla="*/ 844826 w 2064026"/>
                  <a:gd name="connsiteY309" fmla="*/ 218782 h 1424730"/>
                  <a:gd name="connsiteX310" fmla="*/ 849746 w 2064026"/>
                  <a:gd name="connsiteY310" fmla="*/ 220037 h 1424730"/>
                  <a:gd name="connsiteX311" fmla="*/ 851452 w 2064026"/>
                  <a:gd name="connsiteY311" fmla="*/ 232034 h 1424730"/>
                  <a:gd name="connsiteX312" fmla="*/ 858630 w 2064026"/>
                  <a:gd name="connsiteY312" fmla="*/ 242900 h 1424730"/>
                  <a:gd name="connsiteX313" fmla="*/ 857535 w 2064026"/>
                  <a:gd name="connsiteY313" fmla="*/ 240355 h 1424730"/>
                  <a:gd name="connsiteX314" fmla="*/ 864704 w 2064026"/>
                  <a:gd name="connsiteY314" fmla="*/ 248600 h 1424730"/>
                  <a:gd name="connsiteX315" fmla="*/ 877956 w 2064026"/>
                  <a:gd name="connsiteY315" fmla="*/ 271791 h 1424730"/>
                  <a:gd name="connsiteX316" fmla="*/ 937591 w 2064026"/>
                  <a:gd name="connsiteY316" fmla="*/ 275104 h 1424730"/>
                  <a:gd name="connsiteX317" fmla="*/ 940904 w 2064026"/>
                  <a:gd name="connsiteY317" fmla="*/ 285043 h 1424730"/>
                  <a:gd name="connsiteX318" fmla="*/ 964095 w 2064026"/>
                  <a:gd name="connsiteY318" fmla="*/ 291669 h 1424730"/>
                  <a:gd name="connsiteX319" fmla="*/ 977348 w 2064026"/>
                  <a:gd name="connsiteY319" fmla="*/ 288356 h 1424730"/>
                  <a:gd name="connsiteX320" fmla="*/ 987287 w 2064026"/>
                  <a:gd name="connsiteY320" fmla="*/ 285043 h 1424730"/>
                  <a:gd name="connsiteX321" fmla="*/ 1017104 w 2064026"/>
                  <a:gd name="connsiteY321" fmla="*/ 281730 h 1424730"/>
                  <a:gd name="connsiteX322" fmla="*/ 1030356 w 2064026"/>
                  <a:gd name="connsiteY322" fmla="*/ 248600 h 1424730"/>
                  <a:gd name="connsiteX323" fmla="*/ 1050235 w 2064026"/>
                  <a:gd name="connsiteY323" fmla="*/ 248600 h 1424730"/>
                  <a:gd name="connsiteX324" fmla="*/ 1076739 w 2064026"/>
                  <a:gd name="connsiteY324" fmla="*/ 265165 h 1424730"/>
                  <a:gd name="connsiteX325" fmla="*/ 1089991 w 2064026"/>
                  <a:gd name="connsiteY325" fmla="*/ 338052 h 1424730"/>
                  <a:gd name="connsiteX326" fmla="*/ 1096617 w 2064026"/>
                  <a:gd name="connsiteY326" fmla="*/ 271791 h 1424730"/>
                  <a:gd name="connsiteX327" fmla="*/ 1123122 w 2064026"/>
                  <a:gd name="connsiteY327" fmla="*/ 271791 h 1424730"/>
                  <a:gd name="connsiteX328" fmla="*/ 1116495 w 2064026"/>
                  <a:gd name="connsiteY328" fmla="*/ 185652 h 1424730"/>
                  <a:gd name="connsiteX329" fmla="*/ 1131036 w 2064026"/>
                  <a:gd name="connsiteY329" fmla="*/ 171480 h 1424730"/>
                  <a:gd name="connsiteX330" fmla="*/ 1106556 w 2064026"/>
                  <a:gd name="connsiteY330" fmla="*/ 165773 h 1424730"/>
                  <a:gd name="connsiteX331" fmla="*/ 1099930 w 2064026"/>
                  <a:gd name="connsiteY331" fmla="*/ 155834 h 1424730"/>
                  <a:gd name="connsiteX332" fmla="*/ 1086678 w 2064026"/>
                  <a:gd name="connsiteY332" fmla="*/ 135956 h 1424730"/>
                  <a:gd name="connsiteX333" fmla="*/ 1080052 w 2064026"/>
                  <a:gd name="connsiteY333" fmla="*/ 122704 h 1424730"/>
                  <a:gd name="connsiteX334" fmla="*/ 1073426 w 2064026"/>
                  <a:gd name="connsiteY334" fmla="*/ 99513 h 1424730"/>
                  <a:gd name="connsiteX335" fmla="*/ 1083365 w 2064026"/>
                  <a:gd name="connsiteY335" fmla="*/ 66382 h 1424730"/>
                  <a:gd name="connsiteX336" fmla="*/ 1096617 w 2064026"/>
                  <a:gd name="connsiteY336" fmla="*/ 46504 h 1424730"/>
                  <a:gd name="connsiteX337" fmla="*/ 1099930 w 2064026"/>
                  <a:gd name="connsiteY337" fmla="*/ 10060 h 1424730"/>
                  <a:gd name="connsiteX338" fmla="*/ 1126435 w 2064026"/>
                  <a:gd name="connsiteY338" fmla="*/ 6747 h 1424730"/>
                  <a:gd name="connsiteX339" fmla="*/ 1146313 w 2064026"/>
                  <a:gd name="connsiteY33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33939 w 2064026"/>
                  <a:gd name="connsiteY103" fmla="*/ 921147 h 1424730"/>
                  <a:gd name="connsiteX104" fmla="*/ 1557130 w 2064026"/>
                  <a:gd name="connsiteY104" fmla="*/ 864826 h 1424730"/>
                  <a:gd name="connsiteX105" fmla="*/ 1557117 w 2064026"/>
                  <a:gd name="connsiteY105" fmla="*/ 857327 h 1424730"/>
                  <a:gd name="connsiteX106" fmla="*/ 1553817 w 2064026"/>
                  <a:gd name="connsiteY106" fmla="*/ 831695 h 1424730"/>
                  <a:gd name="connsiteX107" fmla="*/ 1550504 w 2064026"/>
                  <a:gd name="connsiteY107" fmla="*/ 795252 h 1424730"/>
                  <a:gd name="connsiteX108" fmla="*/ 1538660 w 2064026"/>
                  <a:gd name="connsiteY108" fmla="*/ 786224 h 1424730"/>
                  <a:gd name="connsiteX109" fmla="*/ 1517788 w 2064026"/>
                  <a:gd name="connsiteY109" fmla="*/ 775373 h 1424730"/>
                  <a:gd name="connsiteX110" fmla="*/ 1532117 w 2064026"/>
                  <a:gd name="connsiteY110" fmla="*/ 759305 h 1424730"/>
                  <a:gd name="connsiteX111" fmla="*/ 1534933 w 2064026"/>
                  <a:gd name="connsiteY111" fmla="*/ 749366 h 1424730"/>
                  <a:gd name="connsiteX112" fmla="*/ 1527313 w 2064026"/>
                  <a:gd name="connsiteY112" fmla="*/ 689234 h 1424730"/>
                  <a:gd name="connsiteX113" fmla="*/ 1524000 w 2064026"/>
                  <a:gd name="connsiteY113" fmla="*/ 666043 h 1424730"/>
                  <a:gd name="connsiteX114" fmla="*/ 1514061 w 2064026"/>
                  <a:gd name="connsiteY114" fmla="*/ 613034 h 1424730"/>
                  <a:gd name="connsiteX115" fmla="*/ 1517374 w 2064026"/>
                  <a:gd name="connsiteY115" fmla="*/ 603095 h 1424730"/>
                  <a:gd name="connsiteX116" fmla="*/ 1527313 w 2064026"/>
                  <a:gd name="connsiteY116" fmla="*/ 606408 h 1424730"/>
                  <a:gd name="connsiteX117" fmla="*/ 1553817 w 2064026"/>
                  <a:gd name="connsiteY117" fmla="*/ 609721 h 1424730"/>
                  <a:gd name="connsiteX118" fmla="*/ 1583635 w 2064026"/>
                  <a:gd name="connsiteY118" fmla="*/ 616347 h 1424730"/>
                  <a:gd name="connsiteX119" fmla="*/ 1633330 w 2064026"/>
                  <a:gd name="connsiteY119" fmla="*/ 603095 h 1424730"/>
                  <a:gd name="connsiteX120" fmla="*/ 1643269 w 2064026"/>
                  <a:gd name="connsiteY120" fmla="*/ 609721 h 1424730"/>
                  <a:gd name="connsiteX121" fmla="*/ 1653209 w 2064026"/>
                  <a:gd name="connsiteY121" fmla="*/ 646165 h 1424730"/>
                  <a:gd name="connsiteX122" fmla="*/ 1663270 w 2064026"/>
                  <a:gd name="connsiteY122" fmla="*/ 652958 h 1424730"/>
                  <a:gd name="connsiteX123" fmla="*/ 1662413 w 2064026"/>
                  <a:gd name="connsiteY123" fmla="*/ 651435 h 1424730"/>
                  <a:gd name="connsiteX124" fmla="*/ 1673087 w 2064026"/>
                  <a:gd name="connsiteY124" fmla="*/ 656104 h 1424730"/>
                  <a:gd name="connsiteX125" fmla="*/ 1685556 w 2064026"/>
                  <a:gd name="connsiteY125" fmla="*/ 664962 h 1424730"/>
                  <a:gd name="connsiteX126" fmla="*/ 1696278 w 2064026"/>
                  <a:gd name="connsiteY126" fmla="*/ 669356 h 1424730"/>
                  <a:gd name="connsiteX127" fmla="*/ 1715245 w 2064026"/>
                  <a:gd name="connsiteY127" fmla="*/ 691719 h 1424730"/>
                  <a:gd name="connsiteX128" fmla="*/ 1699011 w 2064026"/>
                  <a:gd name="connsiteY128" fmla="*/ 707953 h 1424730"/>
                  <a:gd name="connsiteX129" fmla="*/ 1720877 w 2064026"/>
                  <a:gd name="connsiteY129" fmla="*/ 709775 h 1424730"/>
                  <a:gd name="connsiteX130" fmla="*/ 1732722 w 2064026"/>
                  <a:gd name="connsiteY130" fmla="*/ 750691 h 1424730"/>
                  <a:gd name="connsiteX131" fmla="*/ 1723611 w 2064026"/>
                  <a:gd name="connsiteY131" fmla="*/ 764440 h 1424730"/>
                  <a:gd name="connsiteX132" fmla="*/ 1742578 w 2064026"/>
                  <a:gd name="connsiteY132" fmla="*/ 765352 h 1424730"/>
                  <a:gd name="connsiteX133" fmla="*/ 1761071 w 2064026"/>
                  <a:gd name="connsiteY133" fmla="*/ 785671 h 1424730"/>
                  <a:gd name="connsiteX134" fmla="*/ 1758350 w 2064026"/>
                  <a:gd name="connsiteY134" fmla="*/ 788821 h 1424730"/>
                  <a:gd name="connsiteX135" fmla="*/ 1772478 w 2064026"/>
                  <a:gd name="connsiteY135" fmla="*/ 791939 h 1424730"/>
                  <a:gd name="connsiteX136" fmla="*/ 1792356 w 2064026"/>
                  <a:gd name="connsiteY136" fmla="*/ 778687 h 1424730"/>
                  <a:gd name="connsiteX137" fmla="*/ 1805609 w 2064026"/>
                  <a:gd name="connsiteY137" fmla="*/ 765434 h 1424730"/>
                  <a:gd name="connsiteX138" fmla="*/ 1808922 w 2064026"/>
                  <a:gd name="connsiteY138" fmla="*/ 755495 h 1424730"/>
                  <a:gd name="connsiteX139" fmla="*/ 1815548 w 2064026"/>
                  <a:gd name="connsiteY139" fmla="*/ 745556 h 1424730"/>
                  <a:gd name="connsiteX140" fmla="*/ 1828800 w 2064026"/>
                  <a:gd name="connsiteY140" fmla="*/ 725678 h 1424730"/>
                  <a:gd name="connsiteX141" fmla="*/ 1842052 w 2064026"/>
                  <a:gd name="connsiteY141" fmla="*/ 699173 h 1424730"/>
                  <a:gd name="connsiteX142" fmla="*/ 1848068 w 2064026"/>
                  <a:gd name="connsiteY142" fmla="*/ 728904 h 1424730"/>
                  <a:gd name="connsiteX143" fmla="*/ 1874136 w 2064026"/>
                  <a:gd name="connsiteY143" fmla="*/ 748956 h 1424730"/>
                  <a:gd name="connsiteX144" fmla="*/ 1878495 w 2064026"/>
                  <a:gd name="connsiteY144" fmla="*/ 768747 h 1424730"/>
                  <a:gd name="connsiteX145" fmla="*/ 1896194 w 2064026"/>
                  <a:gd name="connsiteY145" fmla="*/ 779035 h 1424730"/>
                  <a:gd name="connsiteX146" fmla="*/ 1888173 w 2064026"/>
                  <a:gd name="connsiteY146" fmla="*/ 791067 h 1424730"/>
                  <a:gd name="connsiteX147" fmla="*/ 1894189 w 2064026"/>
                  <a:gd name="connsiteY147" fmla="*/ 817135 h 1424730"/>
                  <a:gd name="connsiteX148" fmla="*/ 1918252 w 2064026"/>
                  <a:gd name="connsiteY148" fmla="*/ 823151 h 1424730"/>
                  <a:gd name="connsiteX149" fmla="*/ 1921565 w 2064026"/>
                  <a:gd name="connsiteY149" fmla="*/ 838321 h 1424730"/>
                  <a:gd name="connsiteX150" fmla="*/ 1921565 w 2064026"/>
                  <a:gd name="connsiteY150" fmla="*/ 871452 h 1424730"/>
                  <a:gd name="connsiteX151" fmla="*/ 1938130 w 2064026"/>
                  <a:gd name="connsiteY151" fmla="*/ 904582 h 1424730"/>
                  <a:gd name="connsiteX152" fmla="*/ 1951382 w 2064026"/>
                  <a:gd name="connsiteY152" fmla="*/ 921147 h 1424730"/>
                  <a:gd name="connsiteX153" fmla="*/ 1938130 w 2064026"/>
                  <a:gd name="connsiteY153" fmla="*/ 954278 h 1424730"/>
                  <a:gd name="connsiteX154" fmla="*/ 1905000 w 2064026"/>
                  <a:gd name="connsiteY154" fmla="*/ 984095 h 1424730"/>
                  <a:gd name="connsiteX155" fmla="*/ 1918252 w 2064026"/>
                  <a:gd name="connsiteY155" fmla="*/ 990721 h 1424730"/>
                  <a:gd name="connsiteX156" fmla="*/ 1951382 w 2064026"/>
                  <a:gd name="connsiteY156" fmla="*/ 960904 h 1424730"/>
                  <a:gd name="connsiteX157" fmla="*/ 1977887 w 2064026"/>
                  <a:gd name="connsiteY157" fmla="*/ 934400 h 1424730"/>
                  <a:gd name="connsiteX158" fmla="*/ 2001078 w 2064026"/>
                  <a:gd name="connsiteY158" fmla="*/ 947652 h 1424730"/>
                  <a:gd name="connsiteX159" fmla="*/ 2022526 w 2064026"/>
                  <a:gd name="connsiteY159" fmla="*/ 963519 h 1424730"/>
                  <a:gd name="connsiteX160" fmla="*/ 2017643 w 2064026"/>
                  <a:gd name="connsiteY160" fmla="*/ 990721 h 1424730"/>
                  <a:gd name="connsiteX161" fmla="*/ 2042578 w 2064026"/>
                  <a:gd name="connsiteY161" fmla="*/ 991593 h 1424730"/>
                  <a:gd name="connsiteX162" fmla="*/ 2058185 w 2064026"/>
                  <a:gd name="connsiteY162" fmla="*/ 1007287 h 1424730"/>
                  <a:gd name="connsiteX163" fmla="*/ 2046589 w 2064026"/>
                  <a:gd name="connsiteY163" fmla="*/ 1041725 h 1424730"/>
                  <a:gd name="connsiteX164" fmla="*/ 2064026 w 2064026"/>
                  <a:gd name="connsiteY164" fmla="*/ 1060295 h 1424730"/>
                  <a:gd name="connsiteX165" fmla="*/ 2027582 w 2064026"/>
                  <a:gd name="connsiteY165" fmla="*/ 1083487 h 1424730"/>
                  <a:gd name="connsiteX166" fmla="*/ 1981200 w 2064026"/>
                  <a:gd name="connsiteY166" fmla="*/ 1103365 h 1424730"/>
                  <a:gd name="connsiteX167" fmla="*/ 1952341 w 2064026"/>
                  <a:gd name="connsiteY167" fmla="*/ 1109904 h 1424730"/>
                  <a:gd name="connsiteX168" fmla="*/ 1931504 w 2064026"/>
                  <a:gd name="connsiteY168" fmla="*/ 1129869 h 1424730"/>
                  <a:gd name="connsiteX169" fmla="*/ 1888173 w 2064026"/>
                  <a:gd name="connsiteY169" fmla="*/ 1119930 h 1424730"/>
                  <a:gd name="connsiteX170" fmla="*/ 1832113 w 2064026"/>
                  <a:gd name="connsiteY170" fmla="*/ 1119930 h 1424730"/>
                  <a:gd name="connsiteX171" fmla="*/ 1795669 w 2064026"/>
                  <a:gd name="connsiteY171" fmla="*/ 1123243 h 1424730"/>
                  <a:gd name="connsiteX172" fmla="*/ 1777884 w 2064026"/>
                  <a:gd name="connsiteY172" fmla="*/ 1143993 h 1424730"/>
                  <a:gd name="connsiteX173" fmla="*/ 1751815 w 2064026"/>
                  <a:gd name="connsiteY173" fmla="*/ 1150009 h 1424730"/>
                  <a:gd name="connsiteX174" fmla="*/ 1716946 w 2064026"/>
                  <a:gd name="connsiteY174" fmla="*/ 1182878 h 1424730"/>
                  <a:gd name="connsiteX175" fmla="*/ 1645005 w 2064026"/>
                  <a:gd name="connsiteY175" fmla="*/ 1261129 h 1424730"/>
                  <a:gd name="connsiteX176" fmla="*/ 1596569 w 2064026"/>
                  <a:gd name="connsiteY176" fmla="*/ 1317493 h 1424730"/>
                  <a:gd name="connsiteX177" fmla="*/ 1593662 w 2064026"/>
                  <a:gd name="connsiteY177" fmla="*/ 1317638 h 1424730"/>
                  <a:gd name="connsiteX178" fmla="*/ 1593697 w 2064026"/>
                  <a:gd name="connsiteY178" fmla="*/ 1319298 h 1424730"/>
                  <a:gd name="connsiteX179" fmla="*/ 1547191 w 2064026"/>
                  <a:gd name="connsiteY179" fmla="*/ 1348530 h 1424730"/>
                  <a:gd name="connsiteX180" fmla="*/ 1497495 w 2064026"/>
                  <a:gd name="connsiteY180" fmla="*/ 1361782 h 1424730"/>
                  <a:gd name="connsiteX181" fmla="*/ 1490869 w 2064026"/>
                  <a:gd name="connsiteY181" fmla="*/ 1384973 h 1424730"/>
                  <a:gd name="connsiteX182" fmla="*/ 1464365 w 2064026"/>
                  <a:gd name="connsiteY182" fmla="*/ 1398226 h 1424730"/>
                  <a:gd name="connsiteX183" fmla="*/ 1408043 w 2064026"/>
                  <a:gd name="connsiteY183" fmla="*/ 1424730 h 1424730"/>
                  <a:gd name="connsiteX184" fmla="*/ 1404730 w 2064026"/>
                  <a:gd name="connsiteY184" fmla="*/ 1404852 h 1424730"/>
                  <a:gd name="connsiteX185" fmla="*/ 1408481 w 2064026"/>
                  <a:gd name="connsiteY185" fmla="*/ 1404687 h 1424730"/>
                  <a:gd name="connsiteX186" fmla="*/ 1414669 w 2064026"/>
                  <a:gd name="connsiteY186" fmla="*/ 1398226 h 1424730"/>
                  <a:gd name="connsiteX187" fmla="*/ 1417982 w 2064026"/>
                  <a:gd name="connsiteY187" fmla="*/ 1381660 h 1424730"/>
                  <a:gd name="connsiteX188" fmla="*/ 1414669 w 2064026"/>
                  <a:gd name="connsiteY188" fmla="*/ 1371721 h 1424730"/>
                  <a:gd name="connsiteX189" fmla="*/ 1411356 w 2064026"/>
                  <a:gd name="connsiteY189" fmla="*/ 1341904 h 1424730"/>
                  <a:gd name="connsiteX190" fmla="*/ 1437861 w 2064026"/>
                  <a:gd name="connsiteY190" fmla="*/ 1318713 h 1424730"/>
                  <a:gd name="connsiteX191" fmla="*/ 1441174 w 2064026"/>
                  <a:gd name="connsiteY191" fmla="*/ 1295521 h 1424730"/>
                  <a:gd name="connsiteX192" fmla="*/ 1414669 w 2064026"/>
                  <a:gd name="connsiteY192" fmla="*/ 1265704 h 1424730"/>
                  <a:gd name="connsiteX193" fmla="*/ 1378226 w 2064026"/>
                  <a:gd name="connsiteY193" fmla="*/ 1262391 h 1424730"/>
                  <a:gd name="connsiteX194" fmla="*/ 1374293 w 2064026"/>
                  <a:gd name="connsiteY194" fmla="*/ 1258586 h 1424730"/>
                  <a:gd name="connsiteX195" fmla="*/ 1368287 w 2064026"/>
                  <a:gd name="connsiteY195" fmla="*/ 1252452 h 1424730"/>
                  <a:gd name="connsiteX196" fmla="*/ 1358941 w 2064026"/>
                  <a:gd name="connsiteY196" fmla="*/ 1248330 h 1424730"/>
                  <a:gd name="connsiteX197" fmla="*/ 1357896 w 2064026"/>
                  <a:gd name="connsiteY197" fmla="*/ 1248612 h 1424730"/>
                  <a:gd name="connsiteX198" fmla="*/ 1355035 w 2064026"/>
                  <a:gd name="connsiteY198" fmla="*/ 1239200 h 1424730"/>
                  <a:gd name="connsiteX199" fmla="*/ 1345095 w 2064026"/>
                  <a:gd name="connsiteY199" fmla="*/ 1235887 h 1424730"/>
                  <a:gd name="connsiteX200" fmla="*/ 1331843 w 2064026"/>
                  <a:gd name="connsiteY200" fmla="*/ 1219321 h 1424730"/>
                  <a:gd name="connsiteX201" fmla="*/ 1311965 w 2064026"/>
                  <a:gd name="connsiteY201" fmla="*/ 1189504 h 1424730"/>
                  <a:gd name="connsiteX202" fmla="*/ 1292087 w 2064026"/>
                  <a:gd name="connsiteY202" fmla="*/ 1172939 h 1424730"/>
                  <a:gd name="connsiteX203" fmla="*/ 1282148 w 2064026"/>
                  <a:gd name="connsiteY203" fmla="*/ 1169626 h 1424730"/>
                  <a:gd name="connsiteX204" fmla="*/ 1262269 w 2064026"/>
                  <a:gd name="connsiteY204" fmla="*/ 1166313 h 1424730"/>
                  <a:gd name="connsiteX205" fmla="*/ 1252330 w 2064026"/>
                  <a:gd name="connsiteY205" fmla="*/ 1169626 h 1424730"/>
                  <a:gd name="connsiteX206" fmla="*/ 1232452 w 2064026"/>
                  <a:gd name="connsiteY206" fmla="*/ 1176252 h 1424730"/>
                  <a:gd name="connsiteX207" fmla="*/ 1202635 w 2064026"/>
                  <a:gd name="connsiteY207" fmla="*/ 1182878 h 1424730"/>
                  <a:gd name="connsiteX208" fmla="*/ 1196009 w 2064026"/>
                  <a:gd name="connsiteY208" fmla="*/ 1182878 h 1424730"/>
                  <a:gd name="connsiteX209" fmla="*/ 1187992 w 2064026"/>
                  <a:gd name="connsiteY209" fmla="*/ 1182842 h 1424730"/>
                  <a:gd name="connsiteX210" fmla="*/ 1187949 w 2064026"/>
                  <a:gd name="connsiteY210" fmla="*/ 1181714 h 1424730"/>
                  <a:gd name="connsiteX211" fmla="*/ 1117927 w 2064026"/>
                  <a:gd name="connsiteY211" fmla="*/ 1175535 h 1424730"/>
                  <a:gd name="connsiteX212" fmla="*/ 1099392 w 2064026"/>
                  <a:gd name="connsiteY212" fmla="*/ 1148763 h 1424730"/>
                  <a:gd name="connsiteX213" fmla="*/ 1095273 w 2064026"/>
                  <a:gd name="connsiteY213" fmla="*/ 1171416 h 1424730"/>
                  <a:gd name="connsiteX214" fmla="*/ 438306 w 2064026"/>
                  <a:gd name="connsiteY214" fmla="*/ 1169357 h 1424730"/>
                  <a:gd name="connsiteX215" fmla="*/ 441532 w 2064026"/>
                  <a:gd name="connsiteY215" fmla="*/ 1177757 h 1424730"/>
                  <a:gd name="connsiteX216" fmla="*/ 434009 w 2064026"/>
                  <a:gd name="connsiteY216" fmla="*/ 1176252 h 1424730"/>
                  <a:gd name="connsiteX217" fmla="*/ 427382 w 2064026"/>
                  <a:gd name="connsiteY217" fmla="*/ 1169626 h 1424730"/>
                  <a:gd name="connsiteX218" fmla="*/ 417443 w 2064026"/>
                  <a:gd name="connsiteY218" fmla="*/ 1166313 h 1424730"/>
                  <a:gd name="connsiteX219" fmla="*/ 414130 w 2064026"/>
                  <a:gd name="connsiteY219" fmla="*/ 1156373 h 1424730"/>
                  <a:gd name="connsiteX220" fmla="*/ 400405 w 2064026"/>
                  <a:gd name="connsiteY220" fmla="*/ 1150780 h 1424730"/>
                  <a:gd name="connsiteX221" fmla="*/ 394252 w 2064026"/>
                  <a:gd name="connsiteY221" fmla="*/ 1143121 h 1424730"/>
                  <a:gd name="connsiteX222" fmla="*/ 385175 w 2064026"/>
                  <a:gd name="connsiteY222" fmla="*/ 1136396 h 1424730"/>
                  <a:gd name="connsiteX223" fmla="*/ 383685 w 2064026"/>
                  <a:gd name="connsiteY223" fmla="*/ 1135200 h 1424730"/>
                  <a:gd name="connsiteX224" fmla="*/ 381000 w 2064026"/>
                  <a:gd name="connsiteY224" fmla="*/ 1126556 h 1424730"/>
                  <a:gd name="connsiteX225" fmla="*/ 361122 w 2064026"/>
                  <a:gd name="connsiteY225" fmla="*/ 1119930 h 1424730"/>
                  <a:gd name="connsiteX226" fmla="*/ 351182 w 2064026"/>
                  <a:gd name="connsiteY226" fmla="*/ 1103365 h 1424730"/>
                  <a:gd name="connsiteX227" fmla="*/ 327991 w 2064026"/>
                  <a:gd name="connsiteY227" fmla="*/ 1100052 h 1424730"/>
                  <a:gd name="connsiteX228" fmla="*/ 311426 w 2064026"/>
                  <a:gd name="connsiteY228" fmla="*/ 1083487 h 1424730"/>
                  <a:gd name="connsiteX229" fmla="*/ 308113 w 2064026"/>
                  <a:gd name="connsiteY229" fmla="*/ 1073547 h 1424730"/>
                  <a:gd name="connsiteX230" fmla="*/ 298174 w 2064026"/>
                  <a:gd name="connsiteY230" fmla="*/ 1047043 h 1424730"/>
                  <a:gd name="connsiteX231" fmla="*/ 284922 w 2064026"/>
                  <a:gd name="connsiteY231" fmla="*/ 1030478 h 1424730"/>
                  <a:gd name="connsiteX232" fmla="*/ 284922 w 2064026"/>
                  <a:gd name="connsiteY232" fmla="*/ 1010600 h 1424730"/>
                  <a:gd name="connsiteX233" fmla="*/ 265043 w 2064026"/>
                  <a:gd name="connsiteY233" fmla="*/ 994034 h 1424730"/>
                  <a:gd name="connsiteX234" fmla="*/ 284922 w 2064026"/>
                  <a:gd name="connsiteY234" fmla="*/ 977469 h 1424730"/>
                  <a:gd name="connsiteX235" fmla="*/ 245165 w 2064026"/>
                  <a:gd name="connsiteY235" fmla="*/ 977469 h 1424730"/>
                  <a:gd name="connsiteX236" fmla="*/ 255104 w 2064026"/>
                  <a:gd name="connsiteY236" fmla="*/ 937713 h 1424730"/>
                  <a:gd name="connsiteX237" fmla="*/ 254462 w 2064026"/>
                  <a:gd name="connsiteY237" fmla="*/ 936521 h 1424730"/>
                  <a:gd name="connsiteX238" fmla="*/ 260652 w 2064026"/>
                  <a:gd name="connsiteY238" fmla="*/ 942023 h 1424730"/>
                  <a:gd name="connsiteX239" fmla="*/ 272212 w 2064026"/>
                  <a:gd name="connsiteY239" fmla="*/ 936176 h 1424730"/>
                  <a:gd name="connsiteX240" fmla="*/ 261117 w 2064026"/>
                  <a:gd name="connsiteY240" fmla="*/ 900767 h 1424730"/>
                  <a:gd name="connsiteX241" fmla="*/ 241386 w 2064026"/>
                  <a:gd name="connsiteY241" fmla="*/ 883893 h 1424730"/>
                  <a:gd name="connsiteX242" fmla="*/ 246236 w 2064026"/>
                  <a:gd name="connsiteY242" fmla="*/ 869942 h 1424730"/>
                  <a:gd name="connsiteX243" fmla="*/ 233879 w 2064026"/>
                  <a:gd name="connsiteY243" fmla="*/ 865823 h 1424730"/>
                  <a:gd name="connsiteX244" fmla="*/ 227701 w 2064026"/>
                  <a:gd name="connsiteY244" fmla="*/ 863763 h 1424730"/>
                  <a:gd name="connsiteX245" fmla="*/ 221522 w 2064026"/>
                  <a:gd name="connsiteY245" fmla="*/ 859644 h 1424730"/>
                  <a:gd name="connsiteX246" fmla="*/ 219463 w 2064026"/>
                  <a:gd name="connsiteY246" fmla="*/ 853466 h 1424730"/>
                  <a:gd name="connsiteX247" fmla="*/ 211225 w 2064026"/>
                  <a:gd name="connsiteY247" fmla="*/ 841109 h 1424730"/>
                  <a:gd name="connsiteX248" fmla="*/ 209360 w 2064026"/>
                  <a:gd name="connsiteY248" fmla="*/ 835558 h 1424730"/>
                  <a:gd name="connsiteX249" fmla="*/ 208755 w 2064026"/>
                  <a:gd name="connsiteY249" fmla="*/ 832227 h 1424730"/>
                  <a:gd name="connsiteX250" fmla="*/ 207106 w 2064026"/>
                  <a:gd name="connsiteY250" fmla="*/ 820515 h 1424730"/>
                  <a:gd name="connsiteX251" fmla="*/ 200928 w 2064026"/>
                  <a:gd name="connsiteY251" fmla="*/ 797861 h 1424730"/>
                  <a:gd name="connsiteX252" fmla="*/ 194749 w 2064026"/>
                  <a:gd name="connsiteY252" fmla="*/ 785504 h 1424730"/>
                  <a:gd name="connsiteX253" fmla="*/ 193488 w 2064026"/>
                  <a:gd name="connsiteY253" fmla="*/ 801050 h 1424730"/>
                  <a:gd name="connsiteX254" fmla="*/ 182393 w 2064026"/>
                  <a:gd name="connsiteY254" fmla="*/ 804704 h 1424730"/>
                  <a:gd name="connsiteX255" fmla="*/ 170036 w 2064026"/>
                  <a:gd name="connsiteY255" fmla="*/ 778462 h 1424730"/>
                  <a:gd name="connsiteX256" fmla="*/ 163031 w 2064026"/>
                  <a:gd name="connsiteY256" fmla="*/ 766341 h 1424730"/>
                  <a:gd name="connsiteX257" fmla="*/ 163636 w 2064026"/>
                  <a:gd name="connsiteY257" fmla="*/ 778005 h 1424730"/>
                  <a:gd name="connsiteX258" fmla="*/ 157679 w 2064026"/>
                  <a:gd name="connsiteY258" fmla="*/ 777199 h 1424730"/>
                  <a:gd name="connsiteX259" fmla="*/ 143263 w 2064026"/>
                  <a:gd name="connsiteY259" fmla="*/ 754612 h 1424730"/>
                  <a:gd name="connsiteX260" fmla="*/ 148112 w 2064026"/>
                  <a:gd name="connsiteY260" fmla="*/ 731626 h 1424730"/>
                  <a:gd name="connsiteX261" fmla="*/ 109514 w 2064026"/>
                  <a:gd name="connsiteY261" fmla="*/ 723854 h 1424730"/>
                  <a:gd name="connsiteX262" fmla="*/ 87326 w 2064026"/>
                  <a:gd name="connsiteY262" fmla="*/ 744780 h 1424730"/>
                  <a:gd name="connsiteX263" fmla="*/ 95895 w 2064026"/>
                  <a:gd name="connsiteY263" fmla="*/ 756671 h 1424730"/>
                  <a:gd name="connsiteX264" fmla="*/ 77360 w 2064026"/>
                  <a:gd name="connsiteY264" fmla="*/ 746374 h 1424730"/>
                  <a:gd name="connsiteX265" fmla="*/ 58825 w 2064026"/>
                  <a:gd name="connsiteY265" fmla="*/ 729898 h 1424730"/>
                  <a:gd name="connsiteX266" fmla="*/ 54706 w 2064026"/>
                  <a:gd name="connsiteY266" fmla="*/ 723720 h 1424730"/>
                  <a:gd name="connsiteX267" fmla="*/ 42349 w 2064026"/>
                  <a:gd name="connsiteY267" fmla="*/ 717542 h 1424730"/>
                  <a:gd name="connsiteX268" fmla="*/ 23814 w 2064026"/>
                  <a:gd name="connsiteY268" fmla="*/ 705185 h 1424730"/>
                  <a:gd name="connsiteX269" fmla="*/ 11457 w 2064026"/>
                  <a:gd name="connsiteY269" fmla="*/ 699007 h 1424730"/>
                  <a:gd name="connsiteX270" fmla="*/ 5279 w 2064026"/>
                  <a:gd name="connsiteY270" fmla="*/ 699007 h 1424730"/>
                  <a:gd name="connsiteX271" fmla="*/ 1160 w 2064026"/>
                  <a:gd name="connsiteY271" fmla="*/ 693515 h 1424730"/>
                  <a:gd name="connsiteX272" fmla="*/ 1160 w 2064026"/>
                  <a:gd name="connsiteY272" fmla="*/ 163547 h 1424730"/>
                  <a:gd name="connsiteX273" fmla="*/ 0 w 2064026"/>
                  <a:gd name="connsiteY273" fmla="*/ 163020 h 1424730"/>
                  <a:gd name="connsiteX274" fmla="*/ 0 w 2064026"/>
                  <a:gd name="connsiteY274" fmla="*/ 162460 h 1424730"/>
                  <a:gd name="connsiteX275" fmla="*/ 92765 w 2064026"/>
                  <a:gd name="connsiteY275" fmla="*/ 218782 h 1424730"/>
                  <a:gd name="connsiteX276" fmla="*/ 125895 w 2064026"/>
                  <a:gd name="connsiteY276" fmla="*/ 215469 h 1424730"/>
                  <a:gd name="connsiteX277" fmla="*/ 83195 w 2064026"/>
                  <a:gd name="connsiteY277" fmla="*/ 149208 h 1424730"/>
                  <a:gd name="connsiteX278" fmla="*/ 131049 w 2064026"/>
                  <a:gd name="connsiteY278" fmla="*/ 151233 h 1424730"/>
                  <a:gd name="connsiteX279" fmla="*/ 228600 w 2064026"/>
                  <a:gd name="connsiteY279" fmla="*/ 75033 h 1424730"/>
                  <a:gd name="connsiteX280" fmla="*/ 274429 w 2064026"/>
                  <a:gd name="connsiteY280" fmla="*/ 79450 h 1424730"/>
                  <a:gd name="connsiteX281" fmla="*/ 147798 w 2064026"/>
                  <a:gd name="connsiteY281" fmla="*/ 163932 h 1424730"/>
                  <a:gd name="connsiteX282" fmla="*/ 195469 w 2064026"/>
                  <a:gd name="connsiteY282" fmla="*/ 179026 h 1424730"/>
                  <a:gd name="connsiteX283" fmla="*/ 218661 w 2064026"/>
                  <a:gd name="connsiteY283" fmla="*/ 142582 h 1424730"/>
                  <a:gd name="connsiteX284" fmla="*/ 255104 w 2064026"/>
                  <a:gd name="connsiteY284" fmla="*/ 142582 h 1424730"/>
                  <a:gd name="connsiteX285" fmla="*/ 261730 w 2064026"/>
                  <a:gd name="connsiteY285" fmla="*/ 155834 h 1424730"/>
                  <a:gd name="connsiteX286" fmla="*/ 301487 w 2064026"/>
                  <a:gd name="connsiteY286" fmla="*/ 139269 h 1424730"/>
                  <a:gd name="connsiteX287" fmla="*/ 311426 w 2064026"/>
                  <a:gd name="connsiteY287" fmla="*/ 99513 h 1424730"/>
                  <a:gd name="connsiteX288" fmla="*/ 327991 w 2064026"/>
                  <a:gd name="connsiteY288" fmla="*/ 132643 h 1424730"/>
                  <a:gd name="connsiteX289" fmla="*/ 341243 w 2064026"/>
                  <a:gd name="connsiteY289" fmla="*/ 159147 h 1424730"/>
                  <a:gd name="connsiteX290" fmla="*/ 371061 w 2064026"/>
                  <a:gd name="connsiteY290" fmla="*/ 165773 h 1424730"/>
                  <a:gd name="connsiteX291" fmla="*/ 397565 w 2064026"/>
                  <a:gd name="connsiteY291" fmla="*/ 139269 h 1424730"/>
                  <a:gd name="connsiteX292" fmla="*/ 417443 w 2064026"/>
                  <a:gd name="connsiteY292" fmla="*/ 182339 h 1424730"/>
                  <a:gd name="connsiteX293" fmla="*/ 443948 w 2064026"/>
                  <a:gd name="connsiteY293" fmla="*/ 152521 h 1424730"/>
                  <a:gd name="connsiteX294" fmla="*/ 473765 w 2064026"/>
                  <a:gd name="connsiteY294" fmla="*/ 155834 h 1424730"/>
                  <a:gd name="connsiteX295" fmla="*/ 506895 w 2064026"/>
                  <a:gd name="connsiteY295" fmla="*/ 179026 h 1424730"/>
                  <a:gd name="connsiteX296" fmla="*/ 576469 w 2064026"/>
                  <a:gd name="connsiteY296" fmla="*/ 225408 h 1424730"/>
                  <a:gd name="connsiteX297" fmla="*/ 616226 w 2064026"/>
                  <a:gd name="connsiteY297" fmla="*/ 218782 h 1424730"/>
                  <a:gd name="connsiteX298" fmla="*/ 641902 w 2064026"/>
                  <a:gd name="connsiteY298" fmla="*/ 248600 h 1424730"/>
                  <a:gd name="connsiteX299" fmla="*/ 609600 w 2064026"/>
                  <a:gd name="connsiteY299" fmla="*/ 271791 h 1424730"/>
                  <a:gd name="connsiteX300" fmla="*/ 659295 w 2064026"/>
                  <a:gd name="connsiteY300" fmla="*/ 285043 h 1424730"/>
                  <a:gd name="connsiteX301" fmla="*/ 742122 w 2064026"/>
                  <a:gd name="connsiteY301" fmla="*/ 281730 h 1424730"/>
                  <a:gd name="connsiteX302" fmla="*/ 785191 w 2064026"/>
                  <a:gd name="connsiteY302" fmla="*/ 354617 h 1424730"/>
                  <a:gd name="connsiteX303" fmla="*/ 788504 w 2064026"/>
                  <a:gd name="connsiteY303" fmla="*/ 278417 h 1424730"/>
                  <a:gd name="connsiteX304" fmla="*/ 834887 w 2064026"/>
                  <a:gd name="connsiteY304" fmla="*/ 275104 h 1424730"/>
                  <a:gd name="connsiteX305" fmla="*/ 834887 w 2064026"/>
                  <a:gd name="connsiteY305" fmla="*/ 258539 h 1424730"/>
                  <a:gd name="connsiteX306" fmla="*/ 781878 w 2064026"/>
                  <a:gd name="connsiteY306" fmla="*/ 258539 h 1424730"/>
                  <a:gd name="connsiteX307" fmla="*/ 765313 w 2064026"/>
                  <a:gd name="connsiteY307" fmla="*/ 238660 h 1424730"/>
                  <a:gd name="connsiteX308" fmla="*/ 781878 w 2064026"/>
                  <a:gd name="connsiteY308" fmla="*/ 222095 h 1424730"/>
                  <a:gd name="connsiteX309" fmla="*/ 811695 w 2064026"/>
                  <a:gd name="connsiteY309" fmla="*/ 218782 h 1424730"/>
                  <a:gd name="connsiteX310" fmla="*/ 844826 w 2064026"/>
                  <a:gd name="connsiteY310" fmla="*/ 218782 h 1424730"/>
                  <a:gd name="connsiteX311" fmla="*/ 849746 w 2064026"/>
                  <a:gd name="connsiteY311" fmla="*/ 220037 h 1424730"/>
                  <a:gd name="connsiteX312" fmla="*/ 851452 w 2064026"/>
                  <a:gd name="connsiteY312" fmla="*/ 232034 h 1424730"/>
                  <a:gd name="connsiteX313" fmla="*/ 858630 w 2064026"/>
                  <a:gd name="connsiteY313" fmla="*/ 242900 h 1424730"/>
                  <a:gd name="connsiteX314" fmla="*/ 857535 w 2064026"/>
                  <a:gd name="connsiteY314" fmla="*/ 240355 h 1424730"/>
                  <a:gd name="connsiteX315" fmla="*/ 864704 w 2064026"/>
                  <a:gd name="connsiteY315" fmla="*/ 248600 h 1424730"/>
                  <a:gd name="connsiteX316" fmla="*/ 877956 w 2064026"/>
                  <a:gd name="connsiteY316" fmla="*/ 271791 h 1424730"/>
                  <a:gd name="connsiteX317" fmla="*/ 937591 w 2064026"/>
                  <a:gd name="connsiteY317" fmla="*/ 275104 h 1424730"/>
                  <a:gd name="connsiteX318" fmla="*/ 940904 w 2064026"/>
                  <a:gd name="connsiteY318" fmla="*/ 285043 h 1424730"/>
                  <a:gd name="connsiteX319" fmla="*/ 964095 w 2064026"/>
                  <a:gd name="connsiteY319" fmla="*/ 291669 h 1424730"/>
                  <a:gd name="connsiteX320" fmla="*/ 977348 w 2064026"/>
                  <a:gd name="connsiteY320" fmla="*/ 288356 h 1424730"/>
                  <a:gd name="connsiteX321" fmla="*/ 987287 w 2064026"/>
                  <a:gd name="connsiteY321" fmla="*/ 285043 h 1424730"/>
                  <a:gd name="connsiteX322" fmla="*/ 1017104 w 2064026"/>
                  <a:gd name="connsiteY322" fmla="*/ 281730 h 1424730"/>
                  <a:gd name="connsiteX323" fmla="*/ 1030356 w 2064026"/>
                  <a:gd name="connsiteY323" fmla="*/ 248600 h 1424730"/>
                  <a:gd name="connsiteX324" fmla="*/ 1050235 w 2064026"/>
                  <a:gd name="connsiteY324" fmla="*/ 248600 h 1424730"/>
                  <a:gd name="connsiteX325" fmla="*/ 1076739 w 2064026"/>
                  <a:gd name="connsiteY325" fmla="*/ 265165 h 1424730"/>
                  <a:gd name="connsiteX326" fmla="*/ 1089991 w 2064026"/>
                  <a:gd name="connsiteY326" fmla="*/ 338052 h 1424730"/>
                  <a:gd name="connsiteX327" fmla="*/ 1096617 w 2064026"/>
                  <a:gd name="connsiteY327" fmla="*/ 271791 h 1424730"/>
                  <a:gd name="connsiteX328" fmla="*/ 1123122 w 2064026"/>
                  <a:gd name="connsiteY328" fmla="*/ 271791 h 1424730"/>
                  <a:gd name="connsiteX329" fmla="*/ 1116495 w 2064026"/>
                  <a:gd name="connsiteY329" fmla="*/ 185652 h 1424730"/>
                  <a:gd name="connsiteX330" fmla="*/ 1131036 w 2064026"/>
                  <a:gd name="connsiteY330" fmla="*/ 171480 h 1424730"/>
                  <a:gd name="connsiteX331" fmla="*/ 1106556 w 2064026"/>
                  <a:gd name="connsiteY331" fmla="*/ 165773 h 1424730"/>
                  <a:gd name="connsiteX332" fmla="*/ 1099930 w 2064026"/>
                  <a:gd name="connsiteY332" fmla="*/ 155834 h 1424730"/>
                  <a:gd name="connsiteX333" fmla="*/ 1086678 w 2064026"/>
                  <a:gd name="connsiteY333" fmla="*/ 135956 h 1424730"/>
                  <a:gd name="connsiteX334" fmla="*/ 1080052 w 2064026"/>
                  <a:gd name="connsiteY334" fmla="*/ 122704 h 1424730"/>
                  <a:gd name="connsiteX335" fmla="*/ 1073426 w 2064026"/>
                  <a:gd name="connsiteY335" fmla="*/ 99513 h 1424730"/>
                  <a:gd name="connsiteX336" fmla="*/ 1083365 w 2064026"/>
                  <a:gd name="connsiteY336" fmla="*/ 66382 h 1424730"/>
                  <a:gd name="connsiteX337" fmla="*/ 1096617 w 2064026"/>
                  <a:gd name="connsiteY337" fmla="*/ 46504 h 1424730"/>
                  <a:gd name="connsiteX338" fmla="*/ 1099930 w 2064026"/>
                  <a:gd name="connsiteY338" fmla="*/ 10060 h 1424730"/>
                  <a:gd name="connsiteX339" fmla="*/ 1126435 w 2064026"/>
                  <a:gd name="connsiteY339" fmla="*/ 6747 h 1424730"/>
                  <a:gd name="connsiteX340" fmla="*/ 1146313 w 2064026"/>
                  <a:gd name="connsiteY34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7130 w 2064026"/>
                  <a:gd name="connsiteY105" fmla="*/ 864826 h 1424730"/>
                  <a:gd name="connsiteX106" fmla="*/ 1557117 w 2064026"/>
                  <a:gd name="connsiteY106" fmla="*/ 857327 h 1424730"/>
                  <a:gd name="connsiteX107" fmla="*/ 1553817 w 2064026"/>
                  <a:gd name="connsiteY107" fmla="*/ 831695 h 1424730"/>
                  <a:gd name="connsiteX108" fmla="*/ 1550504 w 2064026"/>
                  <a:gd name="connsiteY108" fmla="*/ 795252 h 1424730"/>
                  <a:gd name="connsiteX109" fmla="*/ 1538660 w 2064026"/>
                  <a:gd name="connsiteY109" fmla="*/ 786224 h 1424730"/>
                  <a:gd name="connsiteX110" fmla="*/ 1517788 w 2064026"/>
                  <a:gd name="connsiteY110" fmla="*/ 775373 h 1424730"/>
                  <a:gd name="connsiteX111" fmla="*/ 1532117 w 2064026"/>
                  <a:gd name="connsiteY111" fmla="*/ 759305 h 1424730"/>
                  <a:gd name="connsiteX112" fmla="*/ 1534933 w 2064026"/>
                  <a:gd name="connsiteY112" fmla="*/ 749366 h 1424730"/>
                  <a:gd name="connsiteX113" fmla="*/ 1527313 w 2064026"/>
                  <a:gd name="connsiteY113" fmla="*/ 689234 h 1424730"/>
                  <a:gd name="connsiteX114" fmla="*/ 1524000 w 2064026"/>
                  <a:gd name="connsiteY114" fmla="*/ 666043 h 1424730"/>
                  <a:gd name="connsiteX115" fmla="*/ 1514061 w 2064026"/>
                  <a:gd name="connsiteY115" fmla="*/ 613034 h 1424730"/>
                  <a:gd name="connsiteX116" fmla="*/ 1517374 w 2064026"/>
                  <a:gd name="connsiteY116" fmla="*/ 603095 h 1424730"/>
                  <a:gd name="connsiteX117" fmla="*/ 1527313 w 2064026"/>
                  <a:gd name="connsiteY117" fmla="*/ 606408 h 1424730"/>
                  <a:gd name="connsiteX118" fmla="*/ 1553817 w 2064026"/>
                  <a:gd name="connsiteY118" fmla="*/ 609721 h 1424730"/>
                  <a:gd name="connsiteX119" fmla="*/ 1583635 w 2064026"/>
                  <a:gd name="connsiteY119" fmla="*/ 616347 h 1424730"/>
                  <a:gd name="connsiteX120" fmla="*/ 1633330 w 2064026"/>
                  <a:gd name="connsiteY120" fmla="*/ 603095 h 1424730"/>
                  <a:gd name="connsiteX121" fmla="*/ 1643269 w 2064026"/>
                  <a:gd name="connsiteY121" fmla="*/ 609721 h 1424730"/>
                  <a:gd name="connsiteX122" fmla="*/ 1653209 w 2064026"/>
                  <a:gd name="connsiteY122" fmla="*/ 646165 h 1424730"/>
                  <a:gd name="connsiteX123" fmla="*/ 1663270 w 2064026"/>
                  <a:gd name="connsiteY123" fmla="*/ 652958 h 1424730"/>
                  <a:gd name="connsiteX124" fmla="*/ 1662413 w 2064026"/>
                  <a:gd name="connsiteY124" fmla="*/ 651435 h 1424730"/>
                  <a:gd name="connsiteX125" fmla="*/ 1673087 w 2064026"/>
                  <a:gd name="connsiteY125" fmla="*/ 656104 h 1424730"/>
                  <a:gd name="connsiteX126" fmla="*/ 1685556 w 2064026"/>
                  <a:gd name="connsiteY126" fmla="*/ 664962 h 1424730"/>
                  <a:gd name="connsiteX127" fmla="*/ 1696278 w 2064026"/>
                  <a:gd name="connsiteY127" fmla="*/ 669356 h 1424730"/>
                  <a:gd name="connsiteX128" fmla="*/ 1715245 w 2064026"/>
                  <a:gd name="connsiteY128" fmla="*/ 691719 h 1424730"/>
                  <a:gd name="connsiteX129" fmla="*/ 1699011 w 2064026"/>
                  <a:gd name="connsiteY129" fmla="*/ 707953 h 1424730"/>
                  <a:gd name="connsiteX130" fmla="*/ 1720877 w 2064026"/>
                  <a:gd name="connsiteY130" fmla="*/ 709775 h 1424730"/>
                  <a:gd name="connsiteX131" fmla="*/ 1732722 w 2064026"/>
                  <a:gd name="connsiteY131" fmla="*/ 750691 h 1424730"/>
                  <a:gd name="connsiteX132" fmla="*/ 1723611 w 2064026"/>
                  <a:gd name="connsiteY132" fmla="*/ 764440 h 1424730"/>
                  <a:gd name="connsiteX133" fmla="*/ 1742578 w 2064026"/>
                  <a:gd name="connsiteY133" fmla="*/ 765352 h 1424730"/>
                  <a:gd name="connsiteX134" fmla="*/ 1761071 w 2064026"/>
                  <a:gd name="connsiteY134" fmla="*/ 785671 h 1424730"/>
                  <a:gd name="connsiteX135" fmla="*/ 1758350 w 2064026"/>
                  <a:gd name="connsiteY135" fmla="*/ 788821 h 1424730"/>
                  <a:gd name="connsiteX136" fmla="*/ 1772478 w 2064026"/>
                  <a:gd name="connsiteY136" fmla="*/ 791939 h 1424730"/>
                  <a:gd name="connsiteX137" fmla="*/ 1792356 w 2064026"/>
                  <a:gd name="connsiteY137" fmla="*/ 778687 h 1424730"/>
                  <a:gd name="connsiteX138" fmla="*/ 1805609 w 2064026"/>
                  <a:gd name="connsiteY138" fmla="*/ 765434 h 1424730"/>
                  <a:gd name="connsiteX139" fmla="*/ 1808922 w 2064026"/>
                  <a:gd name="connsiteY139" fmla="*/ 755495 h 1424730"/>
                  <a:gd name="connsiteX140" fmla="*/ 1815548 w 2064026"/>
                  <a:gd name="connsiteY140" fmla="*/ 745556 h 1424730"/>
                  <a:gd name="connsiteX141" fmla="*/ 1828800 w 2064026"/>
                  <a:gd name="connsiteY141" fmla="*/ 725678 h 1424730"/>
                  <a:gd name="connsiteX142" fmla="*/ 1842052 w 2064026"/>
                  <a:gd name="connsiteY142" fmla="*/ 699173 h 1424730"/>
                  <a:gd name="connsiteX143" fmla="*/ 1848068 w 2064026"/>
                  <a:gd name="connsiteY143" fmla="*/ 728904 h 1424730"/>
                  <a:gd name="connsiteX144" fmla="*/ 1874136 w 2064026"/>
                  <a:gd name="connsiteY144" fmla="*/ 748956 h 1424730"/>
                  <a:gd name="connsiteX145" fmla="*/ 1878495 w 2064026"/>
                  <a:gd name="connsiteY145" fmla="*/ 768747 h 1424730"/>
                  <a:gd name="connsiteX146" fmla="*/ 1896194 w 2064026"/>
                  <a:gd name="connsiteY146" fmla="*/ 779035 h 1424730"/>
                  <a:gd name="connsiteX147" fmla="*/ 1888173 w 2064026"/>
                  <a:gd name="connsiteY147" fmla="*/ 791067 h 1424730"/>
                  <a:gd name="connsiteX148" fmla="*/ 1894189 w 2064026"/>
                  <a:gd name="connsiteY148" fmla="*/ 817135 h 1424730"/>
                  <a:gd name="connsiteX149" fmla="*/ 1918252 w 2064026"/>
                  <a:gd name="connsiteY149" fmla="*/ 823151 h 1424730"/>
                  <a:gd name="connsiteX150" fmla="*/ 1921565 w 2064026"/>
                  <a:gd name="connsiteY150" fmla="*/ 838321 h 1424730"/>
                  <a:gd name="connsiteX151" fmla="*/ 1921565 w 2064026"/>
                  <a:gd name="connsiteY151" fmla="*/ 871452 h 1424730"/>
                  <a:gd name="connsiteX152" fmla="*/ 1938130 w 2064026"/>
                  <a:gd name="connsiteY152" fmla="*/ 904582 h 1424730"/>
                  <a:gd name="connsiteX153" fmla="*/ 1951382 w 2064026"/>
                  <a:gd name="connsiteY153" fmla="*/ 921147 h 1424730"/>
                  <a:gd name="connsiteX154" fmla="*/ 1938130 w 2064026"/>
                  <a:gd name="connsiteY154" fmla="*/ 954278 h 1424730"/>
                  <a:gd name="connsiteX155" fmla="*/ 1905000 w 2064026"/>
                  <a:gd name="connsiteY155" fmla="*/ 984095 h 1424730"/>
                  <a:gd name="connsiteX156" fmla="*/ 1918252 w 2064026"/>
                  <a:gd name="connsiteY156" fmla="*/ 990721 h 1424730"/>
                  <a:gd name="connsiteX157" fmla="*/ 1951382 w 2064026"/>
                  <a:gd name="connsiteY157" fmla="*/ 960904 h 1424730"/>
                  <a:gd name="connsiteX158" fmla="*/ 1977887 w 2064026"/>
                  <a:gd name="connsiteY158" fmla="*/ 934400 h 1424730"/>
                  <a:gd name="connsiteX159" fmla="*/ 2001078 w 2064026"/>
                  <a:gd name="connsiteY159" fmla="*/ 947652 h 1424730"/>
                  <a:gd name="connsiteX160" fmla="*/ 2022526 w 2064026"/>
                  <a:gd name="connsiteY160" fmla="*/ 963519 h 1424730"/>
                  <a:gd name="connsiteX161" fmla="*/ 2017643 w 2064026"/>
                  <a:gd name="connsiteY161" fmla="*/ 990721 h 1424730"/>
                  <a:gd name="connsiteX162" fmla="*/ 2042578 w 2064026"/>
                  <a:gd name="connsiteY162" fmla="*/ 991593 h 1424730"/>
                  <a:gd name="connsiteX163" fmla="*/ 2058185 w 2064026"/>
                  <a:gd name="connsiteY163" fmla="*/ 1007287 h 1424730"/>
                  <a:gd name="connsiteX164" fmla="*/ 2046589 w 2064026"/>
                  <a:gd name="connsiteY164" fmla="*/ 1041725 h 1424730"/>
                  <a:gd name="connsiteX165" fmla="*/ 2064026 w 2064026"/>
                  <a:gd name="connsiteY165" fmla="*/ 1060295 h 1424730"/>
                  <a:gd name="connsiteX166" fmla="*/ 2027582 w 2064026"/>
                  <a:gd name="connsiteY166" fmla="*/ 1083487 h 1424730"/>
                  <a:gd name="connsiteX167" fmla="*/ 1981200 w 2064026"/>
                  <a:gd name="connsiteY167" fmla="*/ 1103365 h 1424730"/>
                  <a:gd name="connsiteX168" fmla="*/ 1952341 w 2064026"/>
                  <a:gd name="connsiteY168" fmla="*/ 1109904 h 1424730"/>
                  <a:gd name="connsiteX169" fmla="*/ 1931504 w 2064026"/>
                  <a:gd name="connsiteY169" fmla="*/ 1129869 h 1424730"/>
                  <a:gd name="connsiteX170" fmla="*/ 1888173 w 2064026"/>
                  <a:gd name="connsiteY170" fmla="*/ 1119930 h 1424730"/>
                  <a:gd name="connsiteX171" fmla="*/ 1832113 w 2064026"/>
                  <a:gd name="connsiteY171" fmla="*/ 1119930 h 1424730"/>
                  <a:gd name="connsiteX172" fmla="*/ 1795669 w 2064026"/>
                  <a:gd name="connsiteY172" fmla="*/ 1123243 h 1424730"/>
                  <a:gd name="connsiteX173" fmla="*/ 1777884 w 2064026"/>
                  <a:gd name="connsiteY173" fmla="*/ 1143993 h 1424730"/>
                  <a:gd name="connsiteX174" fmla="*/ 1751815 w 2064026"/>
                  <a:gd name="connsiteY174" fmla="*/ 1150009 h 1424730"/>
                  <a:gd name="connsiteX175" fmla="*/ 1716946 w 2064026"/>
                  <a:gd name="connsiteY175" fmla="*/ 1182878 h 1424730"/>
                  <a:gd name="connsiteX176" fmla="*/ 1645005 w 2064026"/>
                  <a:gd name="connsiteY176" fmla="*/ 1261129 h 1424730"/>
                  <a:gd name="connsiteX177" fmla="*/ 1596569 w 2064026"/>
                  <a:gd name="connsiteY177" fmla="*/ 1317493 h 1424730"/>
                  <a:gd name="connsiteX178" fmla="*/ 1593662 w 2064026"/>
                  <a:gd name="connsiteY178" fmla="*/ 1317638 h 1424730"/>
                  <a:gd name="connsiteX179" fmla="*/ 1593697 w 2064026"/>
                  <a:gd name="connsiteY179" fmla="*/ 1319298 h 1424730"/>
                  <a:gd name="connsiteX180" fmla="*/ 1547191 w 2064026"/>
                  <a:gd name="connsiteY180" fmla="*/ 1348530 h 1424730"/>
                  <a:gd name="connsiteX181" fmla="*/ 1497495 w 2064026"/>
                  <a:gd name="connsiteY181" fmla="*/ 1361782 h 1424730"/>
                  <a:gd name="connsiteX182" fmla="*/ 1490869 w 2064026"/>
                  <a:gd name="connsiteY182" fmla="*/ 1384973 h 1424730"/>
                  <a:gd name="connsiteX183" fmla="*/ 1464365 w 2064026"/>
                  <a:gd name="connsiteY183" fmla="*/ 1398226 h 1424730"/>
                  <a:gd name="connsiteX184" fmla="*/ 1408043 w 2064026"/>
                  <a:gd name="connsiteY184" fmla="*/ 1424730 h 1424730"/>
                  <a:gd name="connsiteX185" fmla="*/ 1404730 w 2064026"/>
                  <a:gd name="connsiteY185" fmla="*/ 1404852 h 1424730"/>
                  <a:gd name="connsiteX186" fmla="*/ 1408481 w 2064026"/>
                  <a:gd name="connsiteY186" fmla="*/ 1404687 h 1424730"/>
                  <a:gd name="connsiteX187" fmla="*/ 1414669 w 2064026"/>
                  <a:gd name="connsiteY187" fmla="*/ 1398226 h 1424730"/>
                  <a:gd name="connsiteX188" fmla="*/ 1417982 w 2064026"/>
                  <a:gd name="connsiteY188" fmla="*/ 1381660 h 1424730"/>
                  <a:gd name="connsiteX189" fmla="*/ 1414669 w 2064026"/>
                  <a:gd name="connsiteY189" fmla="*/ 1371721 h 1424730"/>
                  <a:gd name="connsiteX190" fmla="*/ 1411356 w 2064026"/>
                  <a:gd name="connsiteY190" fmla="*/ 1341904 h 1424730"/>
                  <a:gd name="connsiteX191" fmla="*/ 1437861 w 2064026"/>
                  <a:gd name="connsiteY191" fmla="*/ 1318713 h 1424730"/>
                  <a:gd name="connsiteX192" fmla="*/ 1441174 w 2064026"/>
                  <a:gd name="connsiteY192" fmla="*/ 1295521 h 1424730"/>
                  <a:gd name="connsiteX193" fmla="*/ 1414669 w 2064026"/>
                  <a:gd name="connsiteY193" fmla="*/ 1265704 h 1424730"/>
                  <a:gd name="connsiteX194" fmla="*/ 1378226 w 2064026"/>
                  <a:gd name="connsiteY194" fmla="*/ 1262391 h 1424730"/>
                  <a:gd name="connsiteX195" fmla="*/ 1374293 w 2064026"/>
                  <a:gd name="connsiteY195" fmla="*/ 1258586 h 1424730"/>
                  <a:gd name="connsiteX196" fmla="*/ 1368287 w 2064026"/>
                  <a:gd name="connsiteY196" fmla="*/ 1252452 h 1424730"/>
                  <a:gd name="connsiteX197" fmla="*/ 1358941 w 2064026"/>
                  <a:gd name="connsiteY197" fmla="*/ 1248330 h 1424730"/>
                  <a:gd name="connsiteX198" fmla="*/ 1357896 w 2064026"/>
                  <a:gd name="connsiteY198" fmla="*/ 1248612 h 1424730"/>
                  <a:gd name="connsiteX199" fmla="*/ 1355035 w 2064026"/>
                  <a:gd name="connsiteY199" fmla="*/ 1239200 h 1424730"/>
                  <a:gd name="connsiteX200" fmla="*/ 1345095 w 2064026"/>
                  <a:gd name="connsiteY200" fmla="*/ 1235887 h 1424730"/>
                  <a:gd name="connsiteX201" fmla="*/ 1331843 w 2064026"/>
                  <a:gd name="connsiteY201" fmla="*/ 1219321 h 1424730"/>
                  <a:gd name="connsiteX202" fmla="*/ 1311965 w 2064026"/>
                  <a:gd name="connsiteY202" fmla="*/ 1189504 h 1424730"/>
                  <a:gd name="connsiteX203" fmla="*/ 1292087 w 2064026"/>
                  <a:gd name="connsiteY203" fmla="*/ 1172939 h 1424730"/>
                  <a:gd name="connsiteX204" fmla="*/ 1282148 w 2064026"/>
                  <a:gd name="connsiteY204" fmla="*/ 1169626 h 1424730"/>
                  <a:gd name="connsiteX205" fmla="*/ 1262269 w 2064026"/>
                  <a:gd name="connsiteY205" fmla="*/ 1166313 h 1424730"/>
                  <a:gd name="connsiteX206" fmla="*/ 1252330 w 2064026"/>
                  <a:gd name="connsiteY206" fmla="*/ 1169626 h 1424730"/>
                  <a:gd name="connsiteX207" fmla="*/ 1232452 w 2064026"/>
                  <a:gd name="connsiteY207" fmla="*/ 1176252 h 1424730"/>
                  <a:gd name="connsiteX208" fmla="*/ 1202635 w 2064026"/>
                  <a:gd name="connsiteY208" fmla="*/ 1182878 h 1424730"/>
                  <a:gd name="connsiteX209" fmla="*/ 1196009 w 2064026"/>
                  <a:gd name="connsiteY209" fmla="*/ 1182878 h 1424730"/>
                  <a:gd name="connsiteX210" fmla="*/ 1187992 w 2064026"/>
                  <a:gd name="connsiteY210" fmla="*/ 1182842 h 1424730"/>
                  <a:gd name="connsiteX211" fmla="*/ 1187949 w 2064026"/>
                  <a:gd name="connsiteY211" fmla="*/ 1181714 h 1424730"/>
                  <a:gd name="connsiteX212" fmla="*/ 1117927 w 2064026"/>
                  <a:gd name="connsiteY212" fmla="*/ 1175535 h 1424730"/>
                  <a:gd name="connsiteX213" fmla="*/ 1099392 w 2064026"/>
                  <a:gd name="connsiteY213" fmla="*/ 1148763 h 1424730"/>
                  <a:gd name="connsiteX214" fmla="*/ 1095273 w 2064026"/>
                  <a:gd name="connsiteY214" fmla="*/ 1171416 h 1424730"/>
                  <a:gd name="connsiteX215" fmla="*/ 438306 w 2064026"/>
                  <a:gd name="connsiteY215" fmla="*/ 1169357 h 1424730"/>
                  <a:gd name="connsiteX216" fmla="*/ 441532 w 2064026"/>
                  <a:gd name="connsiteY216" fmla="*/ 1177757 h 1424730"/>
                  <a:gd name="connsiteX217" fmla="*/ 434009 w 2064026"/>
                  <a:gd name="connsiteY217" fmla="*/ 1176252 h 1424730"/>
                  <a:gd name="connsiteX218" fmla="*/ 427382 w 2064026"/>
                  <a:gd name="connsiteY218" fmla="*/ 1169626 h 1424730"/>
                  <a:gd name="connsiteX219" fmla="*/ 417443 w 2064026"/>
                  <a:gd name="connsiteY219" fmla="*/ 1166313 h 1424730"/>
                  <a:gd name="connsiteX220" fmla="*/ 414130 w 2064026"/>
                  <a:gd name="connsiteY220" fmla="*/ 1156373 h 1424730"/>
                  <a:gd name="connsiteX221" fmla="*/ 400405 w 2064026"/>
                  <a:gd name="connsiteY221" fmla="*/ 1150780 h 1424730"/>
                  <a:gd name="connsiteX222" fmla="*/ 394252 w 2064026"/>
                  <a:gd name="connsiteY222" fmla="*/ 1143121 h 1424730"/>
                  <a:gd name="connsiteX223" fmla="*/ 385175 w 2064026"/>
                  <a:gd name="connsiteY223" fmla="*/ 1136396 h 1424730"/>
                  <a:gd name="connsiteX224" fmla="*/ 383685 w 2064026"/>
                  <a:gd name="connsiteY224" fmla="*/ 1135200 h 1424730"/>
                  <a:gd name="connsiteX225" fmla="*/ 381000 w 2064026"/>
                  <a:gd name="connsiteY225" fmla="*/ 1126556 h 1424730"/>
                  <a:gd name="connsiteX226" fmla="*/ 361122 w 2064026"/>
                  <a:gd name="connsiteY226" fmla="*/ 1119930 h 1424730"/>
                  <a:gd name="connsiteX227" fmla="*/ 351182 w 2064026"/>
                  <a:gd name="connsiteY227" fmla="*/ 1103365 h 1424730"/>
                  <a:gd name="connsiteX228" fmla="*/ 327991 w 2064026"/>
                  <a:gd name="connsiteY228" fmla="*/ 1100052 h 1424730"/>
                  <a:gd name="connsiteX229" fmla="*/ 311426 w 2064026"/>
                  <a:gd name="connsiteY229" fmla="*/ 1083487 h 1424730"/>
                  <a:gd name="connsiteX230" fmla="*/ 308113 w 2064026"/>
                  <a:gd name="connsiteY230" fmla="*/ 1073547 h 1424730"/>
                  <a:gd name="connsiteX231" fmla="*/ 298174 w 2064026"/>
                  <a:gd name="connsiteY231" fmla="*/ 1047043 h 1424730"/>
                  <a:gd name="connsiteX232" fmla="*/ 284922 w 2064026"/>
                  <a:gd name="connsiteY232" fmla="*/ 1030478 h 1424730"/>
                  <a:gd name="connsiteX233" fmla="*/ 284922 w 2064026"/>
                  <a:gd name="connsiteY233" fmla="*/ 1010600 h 1424730"/>
                  <a:gd name="connsiteX234" fmla="*/ 265043 w 2064026"/>
                  <a:gd name="connsiteY234" fmla="*/ 994034 h 1424730"/>
                  <a:gd name="connsiteX235" fmla="*/ 284922 w 2064026"/>
                  <a:gd name="connsiteY235" fmla="*/ 977469 h 1424730"/>
                  <a:gd name="connsiteX236" fmla="*/ 245165 w 2064026"/>
                  <a:gd name="connsiteY236" fmla="*/ 977469 h 1424730"/>
                  <a:gd name="connsiteX237" fmla="*/ 255104 w 2064026"/>
                  <a:gd name="connsiteY237" fmla="*/ 937713 h 1424730"/>
                  <a:gd name="connsiteX238" fmla="*/ 254462 w 2064026"/>
                  <a:gd name="connsiteY238" fmla="*/ 936521 h 1424730"/>
                  <a:gd name="connsiteX239" fmla="*/ 260652 w 2064026"/>
                  <a:gd name="connsiteY239" fmla="*/ 942023 h 1424730"/>
                  <a:gd name="connsiteX240" fmla="*/ 272212 w 2064026"/>
                  <a:gd name="connsiteY240" fmla="*/ 936176 h 1424730"/>
                  <a:gd name="connsiteX241" fmla="*/ 261117 w 2064026"/>
                  <a:gd name="connsiteY241" fmla="*/ 900767 h 1424730"/>
                  <a:gd name="connsiteX242" fmla="*/ 241386 w 2064026"/>
                  <a:gd name="connsiteY242" fmla="*/ 883893 h 1424730"/>
                  <a:gd name="connsiteX243" fmla="*/ 246236 w 2064026"/>
                  <a:gd name="connsiteY243" fmla="*/ 869942 h 1424730"/>
                  <a:gd name="connsiteX244" fmla="*/ 233879 w 2064026"/>
                  <a:gd name="connsiteY244" fmla="*/ 865823 h 1424730"/>
                  <a:gd name="connsiteX245" fmla="*/ 227701 w 2064026"/>
                  <a:gd name="connsiteY245" fmla="*/ 863763 h 1424730"/>
                  <a:gd name="connsiteX246" fmla="*/ 221522 w 2064026"/>
                  <a:gd name="connsiteY246" fmla="*/ 859644 h 1424730"/>
                  <a:gd name="connsiteX247" fmla="*/ 219463 w 2064026"/>
                  <a:gd name="connsiteY247" fmla="*/ 853466 h 1424730"/>
                  <a:gd name="connsiteX248" fmla="*/ 211225 w 2064026"/>
                  <a:gd name="connsiteY248" fmla="*/ 841109 h 1424730"/>
                  <a:gd name="connsiteX249" fmla="*/ 209360 w 2064026"/>
                  <a:gd name="connsiteY249" fmla="*/ 835558 h 1424730"/>
                  <a:gd name="connsiteX250" fmla="*/ 208755 w 2064026"/>
                  <a:gd name="connsiteY250" fmla="*/ 832227 h 1424730"/>
                  <a:gd name="connsiteX251" fmla="*/ 207106 w 2064026"/>
                  <a:gd name="connsiteY251" fmla="*/ 820515 h 1424730"/>
                  <a:gd name="connsiteX252" fmla="*/ 200928 w 2064026"/>
                  <a:gd name="connsiteY252" fmla="*/ 797861 h 1424730"/>
                  <a:gd name="connsiteX253" fmla="*/ 194749 w 2064026"/>
                  <a:gd name="connsiteY253" fmla="*/ 785504 h 1424730"/>
                  <a:gd name="connsiteX254" fmla="*/ 193488 w 2064026"/>
                  <a:gd name="connsiteY254" fmla="*/ 801050 h 1424730"/>
                  <a:gd name="connsiteX255" fmla="*/ 182393 w 2064026"/>
                  <a:gd name="connsiteY255" fmla="*/ 804704 h 1424730"/>
                  <a:gd name="connsiteX256" fmla="*/ 170036 w 2064026"/>
                  <a:gd name="connsiteY256" fmla="*/ 778462 h 1424730"/>
                  <a:gd name="connsiteX257" fmla="*/ 163031 w 2064026"/>
                  <a:gd name="connsiteY257" fmla="*/ 766341 h 1424730"/>
                  <a:gd name="connsiteX258" fmla="*/ 163636 w 2064026"/>
                  <a:gd name="connsiteY258" fmla="*/ 778005 h 1424730"/>
                  <a:gd name="connsiteX259" fmla="*/ 157679 w 2064026"/>
                  <a:gd name="connsiteY259" fmla="*/ 777199 h 1424730"/>
                  <a:gd name="connsiteX260" fmla="*/ 143263 w 2064026"/>
                  <a:gd name="connsiteY260" fmla="*/ 754612 h 1424730"/>
                  <a:gd name="connsiteX261" fmla="*/ 148112 w 2064026"/>
                  <a:gd name="connsiteY261" fmla="*/ 731626 h 1424730"/>
                  <a:gd name="connsiteX262" fmla="*/ 109514 w 2064026"/>
                  <a:gd name="connsiteY262" fmla="*/ 723854 h 1424730"/>
                  <a:gd name="connsiteX263" fmla="*/ 87326 w 2064026"/>
                  <a:gd name="connsiteY263" fmla="*/ 744780 h 1424730"/>
                  <a:gd name="connsiteX264" fmla="*/ 95895 w 2064026"/>
                  <a:gd name="connsiteY264" fmla="*/ 756671 h 1424730"/>
                  <a:gd name="connsiteX265" fmla="*/ 77360 w 2064026"/>
                  <a:gd name="connsiteY265" fmla="*/ 746374 h 1424730"/>
                  <a:gd name="connsiteX266" fmla="*/ 58825 w 2064026"/>
                  <a:gd name="connsiteY266" fmla="*/ 729898 h 1424730"/>
                  <a:gd name="connsiteX267" fmla="*/ 54706 w 2064026"/>
                  <a:gd name="connsiteY267" fmla="*/ 723720 h 1424730"/>
                  <a:gd name="connsiteX268" fmla="*/ 42349 w 2064026"/>
                  <a:gd name="connsiteY268" fmla="*/ 717542 h 1424730"/>
                  <a:gd name="connsiteX269" fmla="*/ 23814 w 2064026"/>
                  <a:gd name="connsiteY269" fmla="*/ 705185 h 1424730"/>
                  <a:gd name="connsiteX270" fmla="*/ 11457 w 2064026"/>
                  <a:gd name="connsiteY270" fmla="*/ 699007 h 1424730"/>
                  <a:gd name="connsiteX271" fmla="*/ 5279 w 2064026"/>
                  <a:gd name="connsiteY271" fmla="*/ 699007 h 1424730"/>
                  <a:gd name="connsiteX272" fmla="*/ 1160 w 2064026"/>
                  <a:gd name="connsiteY272" fmla="*/ 693515 h 1424730"/>
                  <a:gd name="connsiteX273" fmla="*/ 1160 w 2064026"/>
                  <a:gd name="connsiteY273" fmla="*/ 163547 h 1424730"/>
                  <a:gd name="connsiteX274" fmla="*/ 0 w 2064026"/>
                  <a:gd name="connsiteY274" fmla="*/ 163020 h 1424730"/>
                  <a:gd name="connsiteX275" fmla="*/ 0 w 2064026"/>
                  <a:gd name="connsiteY275" fmla="*/ 162460 h 1424730"/>
                  <a:gd name="connsiteX276" fmla="*/ 92765 w 2064026"/>
                  <a:gd name="connsiteY276" fmla="*/ 218782 h 1424730"/>
                  <a:gd name="connsiteX277" fmla="*/ 125895 w 2064026"/>
                  <a:gd name="connsiteY277" fmla="*/ 215469 h 1424730"/>
                  <a:gd name="connsiteX278" fmla="*/ 83195 w 2064026"/>
                  <a:gd name="connsiteY278" fmla="*/ 149208 h 1424730"/>
                  <a:gd name="connsiteX279" fmla="*/ 131049 w 2064026"/>
                  <a:gd name="connsiteY279" fmla="*/ 151233 h 1424730"/>
                  <a:gd name="connsiteX280" fmla="*/ 228600 w 2064026"/>
                  <a:gd name="connsiteY280" fmla="*/ 75033 h 1424730"/>
                  <a:gd name="connsiteX281" fmla="*/ 274429 w 2064026"/>
                  <a:gd name="connsiteY281" fmla="*/ 79450 h 1424730"/>
                  <a:gd name="connsiteX282" fmla="*/ 147798 w 2064026"/>
                  <a:gd name="connsiteY282" fmla="*/ 163932 h 1424730"/>
                  <a:gd name="connsiteX283" fmla="*/ 195469 w 2064026"/>
                  <a:gd name="connsiteY283" fmla="*/ 179026 h 1424730"/>
                  <a:gd name="connsiteX284" fmla="*/ 218661 w 2064026"/>
                  <a:gd name="connsiteY284" fmla="*/ 142582 h 1424730"/>
                  <a:gd name="connsiteX285" fmla="*/ 255104 w 2064026"/>
                  <a:gd name="connsiteY285" fmla="*/ 142582 h 1424730"/>
                  <a:gd name="connsiteX286" fmla="*/ 261730 w 2064026"/>
                  <a:gd name="connsiteY286" fmla="*/ 155834 h 1424730"/>
                  <a:gd name="connsiteX287" fmla="*/ 301487 w 2064026"/>
                  <a:gd name="connsiteY287" fmla="*/ 139269 h 1424730"/>
                  <a:gd name="connsiteX288" fmla="*/ 311426 w 2064026"/>
                  <a:gd name="connsiteY288" fmla="*/ 99513 h 1424730"/>
                  <a:gd name="connsiteX289" fmla="*/ 327991 w 2064026"/>
                  <a:gd name="connsiteY289" fmla="*/ 132643 h 1424730"/>
                  <a:gd name="connsiteX290" fmla="*/ 341243 w 2064026"/>
                  <a:gd name="connsiteY290" fmla="*/ 159147 h 1424730"/>
                  <a:gd name="connsiteX291" fmla="*/ 371061 w 2064026"/>
                  <a:gd name="connsiteY291" fmla="*/ 165773 h 1424730"/>
                  <a:gd name="connsiteX292" fmla="*/ 397565 w 2064026"/>
                  <a:gd name="connsiteY292" fmla="*/ 139269 h 1424730"/>
                  <a:gd name="connsiteX293" fmla="*/ 417443 w 2064026"/>
                  <a:gd name="connsiteY293" fmla="*/ 182339 h 1424730"/>
                  <a:gd name="connsiteX294" fmla="*/ 443948 w 2064026"/>
                  <a:gd name="connsiteY294" fmla="*/ 152521 h 1424730"/>
                  <a:gd name="connsiteX295" fmla="*/ 473765 w 2064026"/>
                  <a:gd name="connsiteY295" fmla="*/ 155834 h 1424730"/>
                  <a:gd name="connsiteX296" fmla="*/ 506895 w 2064026"/>
                  <a:gd name="connsiteY296" fmla="*/ 179026 h 1424730"/>
                  <a:gd name="connsiteX297" fmla="*/ 576469 w 2064026"/>
                  <a:gd name="connsiteY297" fmla="*/ 225408 h 1424730"/>
                  <a:gd name="connsiteX298" fmla="*/ 616226 w 2064026"/>
                  <a:gd name="connsiteY298" fmla="*/ 218782 h 1424730"/>
                  <a:gd name="connsiteX299" fmla="*/ 641902 w 2064026"/>
                  <a:gd name="connsiteY299" fmla="*/ 248600 h 1424730"/>
                  <a:gd name="connsiteX300" fmla="*/ 609600 w 2064026"/>
                  <a:gd name="connsiteY300" fmla="*/ 271791 h 1424730"/>
                  <a:gd name="connsiteX301" fmla="*/ 659295 w 2064026"/>
                  <a:gd name="connsiteY301" fmla="*/ 285043 h 1424730"/>
                  <a:gd name="connsiteX302" fmla="*/ 742122 w 2064026"/>
                  <a:gd name="connsiteY302" fmla="*/ 281730 h 1424730"/>
                  <a:gd name="connsiteX303" fmla="*/ 785191 w 2064026"/>
                  <a:gd name="connsiteY303" fmla="*/ 354617 h 1424730"/>
                  <a:gd name="connsiteX304" fmla="*/ 788504 w 2064026"/>
                  <a:gd name="connsiteY304" fmla="*/ 278417 h 1424730"/>
                  <a:gd name="connsiteX305" fmla="*/ 834887 w 2064026"/>
                  <a:gd name="connsiteY305" fmla="*/ 275104 h 1424730"/>
                  <a:gd name="connsiteX306" fmla="*/ 834887 w 2064026"/>
                  <a:gd name="connsiteY306" fmla="*/ 258539 h 1424730"/>
                  <a:gd name="connsiteX307" fmla="*/ 781878 w 2064026"/>
                  <a:gd name="connsiteY307" fmla="*/ 258539 h 1424730"/>
                  <a:gd name="connsiteX308" fmla="*/ 765313 w 2064026"/>
                  <a:gd name="connsiteY308" fmla="*/ 238660 h 1424730"/>
                  <a:gd name="connsiteX309" fmla="*/ 781878 w 2064026"/>
                  <a:gd name="connsiteY309" fmla="*/ 222095 h 1424730"/>
                  <a:gd name="connsiteX310" fmla="*/ 811695 w 2064026"/>
                  <a:gd name="connsiteY310" fmla="*/ 218782 h 1424730"/>
                  <a:gd name="connsiteX311" fmla="*/ 844826 w 2064026"/>
                  <a:gd name="connsiteY311" fmla="*/ 218782 h 1424730"/>
                  <a:gd name="connsiteX312" fmla="*/ 849746 w 2064026"/>
                  <a:gd name="connsiteY312" fmla="*/ 220037 h 1424730"/>
                  <a:gd name="connsiteX313" fmla="*/ 851452 w 2064026"/>
                  <a:gd name="connsiteY313" fmla="*/ 232034 h 1424730"/>
                  <a:gd name="connsiteX314" fmla="*/ 858630 w 2064026"/>
                  <a:gd name="connsiteY314" fmla="*/ 242900 h 1424730"/>
                  <a:gd name="connsiteX315" fmla="*/ 857535 w 2064026"/>
                  <a:gd name="connsiteY315" fmla="*/ 240355 h 1424730"/>
                  <a:gd name="connsiteX316" fmla="*/ 864704 w 2064026"/>
                  <a:gd name="connsiteY316" fmla="*/ 248600 h 1424730"/>
                  <a:gd name="connsiteX317" fmla="*/ 877956 w 2064026"/>
                  <a:gd name="connsiteY317" fmla="*/ 271791 h 1424730"/>
                  <a:gd name="connsiteX318" fmla="*/ 937591 w 2064026"/>
                  <a:gd name="connsiteY318" fmla="*/ 275104 h 1424730"/>
                  <a:gd name="connsiteX319" fmla="*/ 940904 w 2064026"/>
                  <a:gd name="connsiteY319" fmla="*/ 285043 h 1424730"/>
                  <a:gd name="connsiteX320" fmla="*/ 964095 w 2064026"/>
                  <a:gd name="connsiteY320" fmla="*/ 291669 h 1424730"/>
                  <a:gd name="connsiteX321" fmla="*/ 977348 w 2064026"/>
                  <a:gd name="connsiteY321" fmla="*/ 288356 h 1424730"/>
                  <a:gd name="connsiteX322" fmla="*/ 987287 w 2064026"/>
                  <a:gd name="connsiteY322" fmla="*/ 285043 h 1424730"/>
                  <a:gd name="connsiteX323" fmla="*/ 1017104 w 2064026"/>
                  <a:gd name="connsiteY323" fmla="*/ 281730 h 1424730"/>
                  <a:gd name="connsiteX324" fmla="*/ 1030356 w 2064026"/>
                  <a:gd name="connsiteY324" fmla="*/ 248600 h 1424730"/>
                  <a:gd name="connsiteX325" fmla="*/ 1050235 w 2064026"/>
                  <a:gd name="connsiteY325" fmla="*/ 248600 h 1424730"/>
                  <a:gd name="connsiteX326" fmla="*/ 1076739 w 2064026"/>
                  <a:gd name="connsiteY326" fmla="*/ 265165 h 1424730"/>
                  <a:gd name="connsiteX327" fmla="*/ 1089991 w 2064026"/>
                  <a:gd name="connsiteY327" fmla="*/ 338052 h 1424730"/>
                  <a:gd name="connsiteX328" fmla="*/ 1096617 w 2064026"/>
                  <a:gd name="connsiteY328" fmla="*/ 271791 h 1424730"/>
                  <a:gd name="connsiteX329" fmla="*/ 1123122 w 2064026"/>
                  <a:gd name="connsiteY329" fmla="*/ 271791 h 1424730"/>
                  <a:gd name="connsiteX330" fmla="*/ 1116495 w 2064026"/>
                  <a:gd name="connsiteY330" fmla="*/ 185652 h 1424730"/>
                  <a:gd name="connsiteX331" fmla="*/ 1131036 w 2064026"/>
                  <a:gd name="connsiteY331" fmla="*/ 171480 h 1424730"/>
                  <a:gd name="connsiteX332" fmla="*/ 1106556 w 2064026"/>
                  <a:gd name="connsiteY332" fmla="*/ 165773 h 1424730"/>
                  <a:gd name="connsiteX333" fmla="*/ 1099930 w 2064026"/>
                  <a:gd name="connsiteY333" fmla="*/ 155834 h 1424730"/>
                  <a:gd name="connsiteX334" fmla="*/ 1086678 w 2064026"/>
                  <a:gd name="connsiteY334" fmla="*/ 135956 h 1424730"/>
                  <a:gd name="connsiteX335" fmla="*/ 1080052 w 2064026"/>
                  <a:gd name="connsiteY335" fmla="*/ 122704 h 1424730"/>
                  <a:gd name="connsiteX336" fmla="*/ 1073426 w 2064026"/>
                  <a:gd name="connsiteY336" fmla="*/ 99513 h 1424730"/>
                  <a:gd name="connsiteX337" fmla="*/ 1083365 w 2064026"/>
                  <a:gd name="connsiteY337" fmla="*/ 66382 h 1424730"/>
                  <a:gd name="connsiteX338" fmla="*/ 1096617 w 2064026"/>
                  <a:gd name="connsiteY338" fmla="*/ 46504 h 1424730"/>
                  <a:gd name="connsiteX339" fmla="*/ 1099930 w 2064026"/>
                  <a:gd name="connsiteY339" fmla="*/ 10060 h 1424730"/>
                  <a:gd name="connsiteX340" fmla="*/ 1126435 w 2064026"/>
                  <a:gd name="connsiteY340" fmla="*/ 6747 h 1424730"/>
                  <a:gd name="connsiteX341" fmla="*/ 1146313 w 2064026"/>
                  <a:gd name="connsiteY34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27313 w 2064026"/>
                  <a:gd name="connsiteY114" fmla="*/ 689234 h 1424730"/>
                  <a:gd name="connsiteX115" fmla="*/ 1524000 w 2064026"/>
                  <a:gd name="connsiteY115" fmla="*/ 666043 h 1424730"/>
                  <a:gd name="connsiteX116" fmla="*/ 1514061 w 2064026"/>
                  <a:gd name="connsiteY116" fmla="*/ 613034 h 1424730"/>
                  <a:gd name="connsiteX117" fmla="*/ 1517374 w 2064026"/>
                  <a:gd name="connsiteY117" fmla="*/ 603095 h 1424730"/>
                  <a:gd name="connsiteX118" fmla="*/ 1527313 w 2064026"/>
                  <a:gd name="connsiteY118" fmla="*/ 606408 h 1424730"/>
                  <a:gd name="connsiteX119" fmla="*/ 1553817 w 2064026"/>
                  <a:gd name="connsiteY119" fmla="*/ 609721 h 1424730"/>
                  <a:gd name="connsiteX120" fmla="*/ 1583635 w 2064026"/>
                  <a:gd name="connsiteY120" fmla="*/ 616347 h 1424730"/>
                  <a:gd name="connsiteX121" fmla="*/ 1633330 w 2064026"/>
                  <a:gd name="connsiteY121" fmla="*/ 603095 h 1424730"/>
                  <a:gd name="connsiteX122" fmla="*/ 1643269 w 2064026"/>
                  <a:gd name="connsiteY122" fmla="*/ 609721 h 1424730"/>
                  <a:gd name="connsiteX123" fmla="*/ 1653209 w 2064026"/>
                  <a:gd name="connsiteY123" fmla="*/ 646165 h 1424730"/>
                  <a:gd name="connsiteX124" fmla="*/ 1663270 w 2064026"/>
                  <a:gd name="connsiteY124" fmla="*/ 652958 h 1424730"/>
                  <a:gd name="connsiteX125" fmla="*/ 1662413 w 2064026"/>
                  <a:gd name="connsiteY125" fmla="*/ 651435 h 1424730"/>
                  <a:gd name="connsiteX126" fmla="*/ 1673087 w 2064026"/>
                  <a:gd name="connsiteY126" fmla="*/ 656104 h 1424730"/>
                  <a:gd name="connsiteX127" fmla="*/ 1685556 w 2064026"/>
                  <a:gd name="connsiteY127" fmla="*/ 664962 h 1424730"/>
                  <a:gd name="connsiteX128" fmla="*/ 1696278 w 2064026"/>
                  <a:gd name="connsiteY128" fmla="*/ 669356 h 1424730"/>
                  <a:gd name="connsiteX129" fmla="*/ 1715245 w 2064026"/>
                  <a:gd name="connsiteY129" fmla="*/ 691719 h 1424730"/>
                  <a:gd name="connsiteX130" fmla="*/ 1699011 w 2064026"/>
                  <a:gd name="connsiteY130" fmla="*/ 707953 h 1424730"/>
                  <a:gd name="connsiteX131" fmla="*/ 1720877 w 2064026"/>
                  <a:gd name="connsiteY131" fmla="*/ 709775 h 1424730"/>
                  <a:gd name="connsiteX132" fmla="*/ 1732722 w 2064026"/>
                  <a:gd name="connsiteY132" fmla="*/ 750691 h 1424730"/>
                  <a:gd name="connsiteX133" fmla="*/ 1723611 w 2064026"/>
                  <a:gd name="connsiteY133" fmla="*/ 764440 h 1424730"/>
                  <a:gd name="connsiteX134" fmla="*/ 1742578 w 2064026"/>
                  <a:gd name="connsiteY134" fmla="*/ 765352 h 1424730"/>
                  <a:gd name="connsiteX135" fmla="*/ 1761071 w 2064026"/>
                  <a:gd name="connsiteY135" fmla="*/ 785671 h 1424730"/>
                  <a:gd name="connsiteX136" fmla="*/ 1758350 w 2064026"/>
                  <a:gd name="connsiteY136" fmla="*/ 788821 h 1424730"/>
                  <a:gd name="connsiteX137" fmla="*/ 1772478 w 2064026"/>
                  <a:gd name="connsiteY137" fmla="*/ 791939 h 1424730"/>
                  <a:gd name="connsiteX138" fmla="*/ 1792356 w 2064026"/>
                  <a:gd name="connsiteY138" fmla="*/ 778687 h 1424730"/>
                  <a:gd name="connsiteX139" fmla="*/ 1805609 w 2064026"/>
                  <a:gd name="connsiteY139" fmla="*/ 765434 h 1424730"/>
                  <a:gd name="connsiteX140" fmla="*/ 1808922 w 2064026"/>
                  <a:gd name="connsiteY140" fmla="*/ 755495 h 1424730"/>
                  <a:gd name="connsiteX141" fmla="*/ 1815548 w 2064026"/>
                  <a:gd name="connsiteY141" fmla="*/ 745556 h 1424730"/>
                  <a:gd name="connsiteX142" fmla="*/ 1828800 w 2064026"/>
                  <a:gd name="connsiteY142" fmla="*/ 725678 h 1424730"/>
                  <a:gd name="connsiteX143" fmla="*/ 1842052 w 2064026"/>
                  <a:gd name="connsiteY143" fmla="*/ 699173 h 1424730"/>
                  <a:gd name="connsiteX144" fmla="*/ 1848068 w 2064026"/>
                  <a:gd name="connsiteY144" fmla="*/ 728904 h 1424730"/>
                  <a:gd name="connsiteX145" fmla="*/ 1874136 w 2064026"/>
                  <a:gd name="connsiteY145" fmla="*/ 748956 h 1424730"/>
                  <a:gd name="connsiteX146" fmla="*/ 1878495 w 2064026"/>
                  <a:gd name="connsiteY146" fmla="*/ 768747 h 1424730"/>
                  <a:gd name="connsiteX147" fmla="*/ 1896194 w 2064026"/>
                  <a:gd name="connsiteY147" fmla="*/ 779035 h 1424730"/>
                  <a:gd name="connsiteX148" fmla="*/ 1888173 w 2064026"/>
                  <a:gd name="connsiteY148" fmla="*/ 791067 h 1424730"/>
                  <a:gd name="connsiteX149" fmla="*/ 1894189 w 2064026"/>
                  <a:gd name="connsiteY149" fmla="*/ 817135 h 1424730"/>
                  <a:gd name="connsiteX150" fmla="*/ 1918252 w 2064026"/>
                  <a:gd name="connsiteY150" fmla="*/ 823151 h 1424730"/>
                  <a:gd name="connsiteX151" fmla="*/ 1921565 w 2064026"/>
                  <a:gd name="connsiteY151" fmla="*/ 838321 h 1424730"/>
                  <a:gd name="connsiteX152" fmla="*/ 1921565 w 2064026"/>
                  <a:gd name="connsiteY152" fmla="*/ 871452 h 1424730"/>
                  <a:gd name="connsiteX153" fmla="*/ 1938130 w 2064026"/>
                  <a:gd name="connsiteY153" fmla="*/ 904582 h 1424730"/>
                  <a:gd name="connsiteX154" fmla="*/ 1951382 w 2064026"/>
                  <a:gd name="connsiteY154" fmla="*/ 921147 h 1424730"/>
                  <a:gd name="connsiteX155" fmla="*/ 1938130 w 2064026"/>
                  <a:gd name="connsiteY155" fmla="*/ 954278 h 1424730"/>
                  <a:gd name="connsiteX156" fmla="*/ 1905000 w 2064026"/>
                  <a:gd name="connsiteY156" fmla="*/ 984095 h 1424730"/>
                  <a:gd name="connsiteX157" fmla="*/ 1918252 w 2064026"/>
                  <a:gd name="connsiteY157" fmla="*/ 990721 h 1424730"/>
                  <a:gd name="connsiteX158" fmla="*/ 1951382 w 2064026"/>
                  <a:gd name="connsiteY158" fmla="*/ 960904 h 1424730"/>
                  <a:gd name="connsiteX159" fmla="*/ 1977887 w 2064026"/>
                  <a:gd name="connsiteY159" fmla="*/ 934400 h 1424730"/>
                  <a:gd name="connsiteX160" fmla="*/ 2001078 w 2064026"/>
                  <a:gd name="connsiteY160" fmla="*/ 947652 h 1424730"/>
                  <a:gd name="connsiteX161" fmla="*/ 2022526 w 2064026"/>
                  <a:gd name="connsiteY161" fmla="*/ 963519 h 1424730"/>
                  <a:gd name="connsiteX162" fmla="*/ 2017643 w 2064026"/>
                  <a:gd name="connsiteY162" fmla="*/ 990721 h 1424730"/>
                  <a:gd name="connsiteX163" fmla="*/ 2042578 w 2064026"/>
                  <a:gd name="connsiteY163" fmla="*/ 991593 h 1424730"/>
                  <a:gd name="connsiteX164" fmla="*/ 2058185 w 2064026"/>
                  <a:gd name="connsiteY164" fmla="*/ 1007287 h 1424730"/>
                  <a:gd name="connsiteX165" fmla="*/ 2046589 w 2064026"/>
                  <a:gd name="connsiteY165" fmla="*/ 1041725 h 1424730"/>
                  <a:gd name="connsiteX166" fmla="*/ 2064026 w 2064026"/>
                  <a:gd name="connsiteY166" fmla="*/ 1060295 h 1424730"/>
                  <a:gd name="connsiteX167" fmla="*/ 2027582 w 2064026"/>
                  <a:gd name="connsiteY167" fmla="*/ 1083487 h 1424730"/>
                  <a:gd name="connsiteX168" fmla="*/ 1981200 w 2064026"/>
                  <a:gd name="connsiteY168" fmla="*/ 1103365 h 1424730"/>
                  <a:gd name="connsiteX169" fmla="*/ 1952341 w 2064026"/>
                  <a:gd name="connsiteY169" fmla="*/ 1109904 h 1424730"/>
                  <a:gd name="connsiteX170" fmla="*/ 1931504 w 2064026"/>
                  <a:gd name="connsiteY170" fmla="*/ 1129869 h 1424730"/>
                  <a:gd name="connsiteX171" fmla="*/ 1888173 w 2064026"/>
                  <a:gd name="connsiteY171" fmla="*/ 1119930 h 1424730"/>
                  <a:gd name="connsiteX172" fmla="*/ 1832113 w 2064026"/>
                  <a:gd name="connsiteY172" fmla="*/ 1119930 h 1424730"/>
                  <a:gd name="connsiteX173" fmla="*/ 1795669 w 2064026"/>
                  <a:gd name="connsiteY173" fmla="*/ 1123243 h 1424730"/>
                  <a:gd name="connsiteX174" fmla="*/ 1777884 w 2064026"/>
                  <a:gd name="connsiteY174" fmla="*/ 1143993 h 1424730"/>
                  <a:gd name="connsiteX175" fmla="*/ 1751815 w 2064026"/>
                  <a:gd name="connsiteY175" fmla="*/ 1150009 h 1424730"/>
                  <a:gd name="connsiteX176" fmla="*/ 1716946 w 2064026"/>
                  <a:gd name="connsiteY176" fmla="*/ 1182878 h 1424730"/>
                  <a:gd name="connsiteX177" fmla="*/ 1645005 w 2064026"/>
                  <a:gd name="connsiteY177" fmla="*/ 1261129 h 1424730"/>
                  <a:gd name="connsiteX178" fmla="*/ 1596569 w 2064026"/>
                  <a:gd name="connsiteY178" fmla="*/ 1317493 h 1424730"/>
                  <a:gd name="connsiteX179" fmla="*/ 1593662 w 2064026"/>
                  <a:gd name="connsiteY179" fmla="*/ 1317638 h 1424730"/>
                  <a:gd name="connsiteX180" fmla="*/ 1593697 w 2064026"/>
                  <a:gd name="connsiteY180" fmla="*/ 1319298 h 1424730"/>
                  <a:gd name="connsiteX181" fmla="*/ 1547191 w 2064026"/>
                  <a:gd name="connsiteY181" fmla="*/ 1348530 h 1424730"/>
                  <a:gd name="connsiteX182" fmla="*/ 1497495 w 2064026"/>
                  <a:gd name="connsiteY182" fmla="*/ 1361782 h 1424730"/>
                  <a:gd name="connsiteX183" fmla="*/ 1490869 w 2064026"/>
                  <a:gd name="connsiteY183" fmla="*/ 1384973 h 1424730"/>
                  <a:gd name="connsiteX184" fmla="*/ 1464365 w 2064026"/>
                  <a:gd name="connsiteY184" fmla="*/ 1398226 h 1424730"/>
                  <a:gd name="connsiteX185" fmla="*/ 1408043 w 2064026"/>
                  <a:gd name="connsiteY185" fmla="*/ 1424730 h 1424730"/>
                  <a:gd name="connsiteX186" fmla="*/ 1404730 w 2064026"/>
                  <a:gd name="connsiteY186" fmla="*/ 1404852 h 1424730"/>
                  <a:gd name="connsiteX187" fmla="*/ 1408481 w 2064026"/>
                  <a:gd name="connsiteY187" fmla="*/ 1404687 h 1424730"/>
                  <a:gd name="connsiteX188" fmla="*/ 1414669 w 2064026"/>
                  <a:gd name="connsiteY188" fmla="*/ 1398226 h 1424730"/>
                  <a:gd name="connsiteX189" fmla="*/ 1417982 w 2064026"/>
                  <a:gd name="connsiteY189" fmla="*/ 1381660 h 1424730"/>
                  <a:gd name="connsiteX190" fmla="*/ 1414669 w 2064026"/>
                  <a:gd name="connsiteY190" fmla="*/ 1371721 h 1424730"/>
                  <a:gd name="connsiteX191" fmla="*/ 1411356 w 2064026"/>
                  <a:gd name="connsiteY191" fmla="*/ 1341904 h 1424730"/>
                  <a:gd name="connsiteX192" fmla="*/ 1437861 w 2064026"/>
                  <a:gd name="connsiteY192" fmla="*/ 1318713 h 1424730"/>
                  <a:gd name="connsiteX193" fmla="*/ 1441174 w 2064026"/>
                  <a:gd name="connsiteY193" fmla="*/ 1295521 h 1424730"/>
                  <a:gd name="connsiteX194" fmla="*/ 1414669 w 2064026"/>
                  <a:gd name="connsiteY194" fmla="*/ 1265704 h 1424730"/>
                  <a:gd name="connsiteX195" fmla="*/ 1378226 w 2064026"/>
                  <a:gd name="connsiteY195" fmla="*/ 1262391 h 1424730"/>
                  <a:gd name="connsiteX196" fmla="*/ 1374293 w 2064026"/>
                  <a:gd name="connsiteY196" fmla="*/ 1258586 h 1424730"/>
                  <a:gd name="connsiteX197" fmla="*/ 1368287 w 2064026"/>
                  <a:gd name="connsiteY197" fmla="*/ 1252452 h 1424730"/>
                  <a:gd name="connsiteX198" fmla="*/ 1358941 w 2064026"/>
                  <a:gd name="connsiteY198" fmla="*/ 1248330 h 1424730"/>
                  <a:gd name="connsiteX199" fmla="*/ 1357896 w 2064026"/>
                  <a:gd name="connsiteY199" fmla="*/ 1248612 h 1424730"/>
                  <a:gd name="connsiteX200" fmla="*/ 1355035 w 2064026"/>
                  <a:gd name="connsiteY200" fmla="*/ 1239200 h 1424730"/>
                  <a:gd name="connsiteX201" fmla="*/ 1345095 w 2064026"/>
                  <a:gd name="connsiteY201" fmla="*/ 1235887 h 1424730"/>
                  <a:gd name="connsiteX202" fmla="*/ 1331843 w 2064026"/>
                  <a:gd name="connsiteY202" fmla="*/ 1219321 h 1424730"/>
                  <a:gd name="connsiteX203" fmla="*/ 1311965 w 2064026"/>
                  <a:gd name="connsiteY203" fmla="*/ 1189504 h 1424730"/>
                  <a:gd name="connsiteX204" fmla="*/ 1292087 w 2064026"/>
                  <a:gd name="connsiteY204" fmla="*/ 1172939 h 1424730"/>
                  <a:gd name="connsiteX205" fmla="*/ 1282148 w 2064026"/>
                  <a:gd name="connsiteY205" fmla="*/ 1169626 h 1424730"/>
                  <a:gd name="connsiteX206" fmla="*/ 1262269 w 2064026"/>
                  <a:gd name="connsiteY206" fmla="*/ 1166313 h 1424730"/>
                  <a:gd name="connsiteX207" fmla="*/ 1252330 w 2064026"/>
                  <a:gd name="connsiteY207" fmla="*/ 1169626 h 1424730"/>
                  <a:gd name="connsiteX208" fmla="*/ 1232452 w 2064026"/>
                  <a:gd name="connsiteY208" fmla="*/ 1176252 h 1424730"/>
                  <a:gd name="connsiteX209" fmla="*/ 1202635 w 2064026"/>
                  <a:gd name="connsiteY209" fmla="*/ 1182878 h 1424730"/>
                  <a:gd name="connsiteX210" fmla="*/ 1196009 w 2064026"/>
                  <a:gd name="connsiteY210" fmla="*/ 1182878 h 1424730"/>
                  <a:gd name="connsiteX211" fmla="*/ 1187992 w 2064026"/>
                  <a:gd name="connsiteY211" fmla="*/ 1182842 h 1424730"/>
                  <a:gd name="connsiteX212" fmla="*/ 1187949 w 2064026"/>
                  <a:gd name="connsiteY212" fmla="*/ 1181714 h 1424730"/>
                  <a:gd name="connsiteX213" fmla="*/ 1117927 w 2064026"/>
                  <a:gd name="connsiteY213" fmla="*/ 1175535 h 1424730"/>
                  <a:gd name="connsiteX214" fmla="*/ 1099392 w 2064026"/>
                  <a:gd name="connsiteY214" fmla="*/ 1148763 h 1424730"/>
                  <a:gd name="connsiteX215" fmla="*/ 1095273 w 2064026"/>
                  <a:gd name="connsiteY215" fmla="*/ 1171416 h 1424730"/>
                  <a:gd name="connsiteX216" fmla="*/ 438306 w 2064026"/>
                  <a:gd name="connsiteY216" fmla="*/ 1169357 h 1424730"/>
                  <a:gd name="connsiteX217" fmla="*/ 441532 w 2064026"/>
                  <a:gd name="connsiteY217" fmla="*/ 1177757 h 1424730"/>
                  <a:gd name="connsiteX218" fmla="*/ 434009 w 2064026"/>
                  <a:gd name="connsiteY218" fmla="*/ 1176252 h 1424730"/>
                  <a:gd name="connsiteX219" fmla="*/ 427382 w 2064026"/>
                  <a:gd name="connsiteY219" fmla="*/ 1169626 h 1424730"/>
                  <a:gd name="connsiteX220" fmla="*/ 417443 w 2064026"/>
                  <a:gd name="connsiteY220" fmla="*/ 1166313 h 1424730"/>
                  <a:gd name="connsiteX221" fmla="*/ 414130 w 2064026"/>
                  <a:gd name="connsiteY221" fmla="*/ 1156373 h 1424730"/>
                  <a:gd name="connsiteX222" fmla="*/ 400405 w 2064026"/>
                  <a:gd name="connsiteY222" fmla="*/ 1150780 h 1424730"/>
                  <a:gd name="connsiteX223" fmla="*/ 394252 w 2064026"/>
                  <a:gd name="connsiteY223" fmla="*/ 1143121 h 1424730"/>
                  <a:gd name="connsiteX224" fmla="*/ 385175 w 2064026"/>
                  <a:gd name="connsiteY224" fmla="*/ 1136396 h 1424730"/>
                  <a:gd name="connsiteX225" fmla="*/ 383685 w 2064026"/>
                  <a:gd name="connsiteY225" fmla="*/ 1135200 h 1424730"/>
                  <a:gd name="connsiteX226" fmla="*/ 381000 w 2064026"/>
                  <a:gd name="connsiteY226" fmla="*/ 1126556 h 1424730"/>
                  <a:gd name="connsiteX227" fmla="*/ 361122 w 2064026"/>
                  <a:gd name="connsiteY227" fmla="*/ 1119930 h 1424730"/>
                  <a:gd name="connsiteX228" fmla="*/ 351182 w 2064026"/>
                  <a:gd name="connsiteY228" fmla="*/ 1103365 h 1424730"/>
                  <a:gd name="connsiteX229" fmla="*/ 327991 w 2064026"/>
                  <a:gd name="connsiteY229" fmla="*/ 1100052 h 1424730"/>
                  <a:gd name="connsiteX230" fmla="*/ 311426 w 2064026"/>
                  <a:gd name="connsiteY230" fmla="*/ 1083487 h 1424730"/>
                  <a:gd name="connsiteX231" fmla="*/ 308113 w 2064026"/>
                  <a:gd name="connsiteY231" fmla="*/ 1073547 h 1424730"/>
                  <a:gd name="connsiteX232" fmla="*/ 298174 w 2064026"/>
                  <a:gd name="connsiteY232" fmla="*/ 1047043 h 1424730"/>
                  <a:gd name="connsiteX233" fmla="*/ 284922 w 2064026"/>
                  <a:gd name="connsiteY233" fmla="*/ 1030478 h 1424730"/>
                  <a:gd name="connsiteX234" fmla="*/ 284922 w 2064026"/>
                  <a:gd name="connsiteY234" fmla="*/ 1010600 h 1424730"/>
                  <a:gd name="connsiteX235" fmla="*/ 265043 w 2064026"/>
                  <a:gd name="connsiteY235" fmla="*/ 994034 h 1424730"/>
                  <a:gd name="connsiteX236" fmla="*/ 284922 w 2064026"/>
                  <a:gd name="connsiteY236" fmla="*/ 977469 h 1424730"/>
                  <a:gd name="connsiteX237" fmla="*/ 245165 w 2064026"/>
                  <a:gd name="connsiteY237" fmla="*/ 977469 h 1424730"/>
                  <a:gd name="connsiteX238" fmla="*/ 255104 w 2064026"/>
                  <a:gd name="connsiteY238" fmla="*/ 937713 h 1424730"/>
                  <a:gd name="connsiteX239" fmla="*/ 254462 w 2064026"/>
                  <a:gd name="connsiteY239" fmla="*/ 936521 h 1424730"/>
                  <a:gd name="connsiteX240" fmla="*/ 260652 w 2064026"/>
                  <a:gd name="connsiteY240" fmla="*/ 942023 h 1424730"/>
                  <a:gd name="connsiteX241" fmla="*/ 272212 w 2064026"/>
                  <a:gd name="connsiteY241" fmla="*/ 936176 h 1424730"/>
                  <a:gd name="connsiteX242" fmla="*/ 261117 w 2064026"/>
                  <a:gd name="connsiteY242" fmla="*/ 900767 h 1424730"/>
                  <a:gd name="connsiteX243" fmla="*/ 241386 w 2064026"/>
                  <a:gd name="connsiteY243" fmla="*/ 883893 h 1424730"/>
                  <a:gd name="connsiteX244" fmla="*/ 246236 w 2064026"/>
                  <a:gd name="connsiteY244" fmla="*/ 869942 h 1424730"/>
                  <a:gd name="connsiteX245" fmla="*/ 233879 w 2064026"/>
                  <a:gd name="connsiteY245" fmla="*/ 865823 h 1424730"/>
                  <a:gd name="connsiteX246" fmla="*/ 227701 w 2064026"/>
                  <a:gd name="connsiteY246" fmla="*/ 863763 h 1424730"/>
                  <a:gd name="connsiteX247" fmla="*/ 221522 w 2064026"/>
                  <a:gd name="connsiteY247" fmla="*/ 859644 h 1424730"/>
                  <a:gd name="connsiteX248" fmla="*/ 219463 w 2064026"/>
                  <a:gd name="connsiteY248" fmla="*/ 853466 h 1424730"/>
                  <a:gd name="connsiteX249" fmla="*/ 211225 w 2064026"/>
                  <a:gd name="connsiteY249" fmla="*/ 841109 h 1424730"/>
                  <a:gd name="connsiteX250" fmla="*/ 209360 w 2064026"/>
                  <a:gd name="connsiteY250" fmla="*/ 835558 h 1424730"/>
                  <a:gd name="connsiteX251" fmla="*/ 208755 w 2064026"/>
                  <a:gd name="connsiteY251" fmla="*/ 832227 h 1424730"/>
                  <a:gd name="connsiteX252" fmla="*/ 207106 w 2064026"/>
                  <a:gd name="connsiteY252" fmla="*/ 820515 h 1424730"/>
                  <a:gd name="connsiteX253" fmla="*/ 200928 w 2064026"/>
                  <a:gd name="connsiteY253" fmla="*/ 797861 h 1424730"/>
                  <a:gd name="connsiteX254" fmla="*/ 194749 w 2064026"/>
                  <a:gd name="connsiteY254" fmla="*/ 785504 h 1424730"/>
                  <a:gd name="connsiteX255" fmla="*/ 193488 w 2064026"/>
                  <a:gd name="connsiteY255" fmla="*/ 801050 h 1424730"/>
                  <a:gd name="connsiteX256" fmla="*/ 182393 w 2064026"/>
                  <a:gd name="connsiteY256" fmla="*/ 804704 h 1424730"/>
                  <a:gd name="connsiteX257" fmla="*/ 170036 w 2064026"/>
                  <a:gd name="connsiteY257" fmla="*/ 778462 h 1424730"/>
                  <a:gd name="connsiteX258" fmla="*/ 163031 w 2064026"/>
                  <a:gd name="connsiteY258" fmla="*/ 766341 h 1424730"/>
                  <a:gd name="connsiteX259" fmla="*/ 163636 w 2064026"/>
                  <a:gd name="connsiteY259" fmla="*/ 778005 h 1424730"/>
                  <a:gd name="connsiteX260" fmla="*/ 157679 w 2064026"/>
                  <a:gd name="connsiteY260" fmla="*/ 777199 h 1424730"/>
                  <a:gd name="connsiteX261" fmla="*/ 143263 w 2064026"/>
                  <a:gd name="connsiteY261" fmla="*/ 754612 h 1424730"/>
                  <a:gd name="connsiteX262" fmla="*/ 148112 w 2064026"/>
                  <a:gd name="connsiteY262" fmla="*/ 731626 h 1424730"/>
                  <a:gd name="connsiteX263" fmla="*/ 109514 w 2064026"/>
                  <a:gd name="connsiteY263" fmla="*/ 723854 h 1424730"/>
                  <a:gd name="connsiteX264" fmla="*/ 87326 w 2064026"/>
                  <a:gd name="connsiteY264" fmla="*/ 744780 h 1424730"/>
                  <a:gd name="connsiteX265" fmla="*/ 95895 w 2064026"/>
                  <a:gd name="connsiteY265" fmla="*/ 756671 h 1424730"/>
                  <a:gd name="connsiteX266" fmla="*/ 77360 w 2064026"/>
                  <a:gd name="connsiteY266" fmla="*/ 746374 h 1424730"/>
                  <a:gd name="connsiteX267" fmla="*/ 58825 w 2064026"/>
                  <a:gd name="connsiteY267" fmla="*/ 729898 h 1424730"/>
                  <a:gd name="connsiteX268" fmla="*/ 54706 w 2064026"/>
                  <a:gd name="connsiteY268" fmla="*/ 723720 h 1424730"/>
                  <a:gd name="connsiteX269" fmla="*/ 42349 w 2064026"/>
                  <a:gd name="connsiteY269" fmla="*/ 717542 h 1424730"/>
                  <a:gd name="connsiteX270" fmla="*/ 23814 w 2064026"/>
                  <a:gd name="connsiteY270" fmla="*/ 705185 h 1424730"/>
                  <a:gd name="connsiteX271" fmla="*/ 11457 w 2064026"/>
                  <a:gd name="connsiteY271" fmla="*/ 699007 h 1424730"/>
                  <a:gd name="connsiteX272" fmla="*/ 5279 w 2064026"/>
                  <a:gd name="connsiteY272" fmla="*/ 699007 h 1424730"/>
                  <a:gd name="connsiteX273" fmla="*/ 1160 w 2064026"/>
                  <a:gd name="connsiteY273" fmla="*/ 693515 h 1424730"/>
                  <a:gd name="connsiteX274" fmla="*/ 1160 w 2064026"/>
                  <a:gd name="connsiteY274" fmla="*/ 163547 h 1424730"/>
                  <a:gd name="connsiteX275" fmla="*/ 0 w 2064026"/>
                  <a:gd name="connsiteY275" fmla="*/ 163020 h 1424730"/>
                  <a:gd name="connsiteX276" fmla="*/ 0 w 2064026"/>
                  <a:gd name="connsiteY276" fmla="*/ 162460 h 1424730"/>
                  <a:gd name="connsiteX277" fmla="*/ 92765 w 2064026"/>
                  <a:gd name="connsiteY277" fmla="*/ 218782 h 1424730"/>
                  <a:gd name="connsiteX278" fmla="*/ 125895 w 2064026"/>
                  <a:gd name="connsiteY278" fmla="*/ 215469 h 1424730"/>
                  <a:gd name="connsiteX279" fmla="*/ 83195 w 2064026"/>
                  <a:gd name="connsiteY279" fmla="*/ 149208 h 1424730"/>
                  <a:gd name="connsiteX280" fmla="*/ 131049 w 2064026"/>
                  <a:gd name="connsiteY280" fmla="*/ 151233 h 1424730"/>
                  <a:gd name="connsiteX281" fmla="*/ 228600 w 2064026"/>
                  <a:gd name="connsiteY281" fmla="*/ 75033 h 1424730"/>
                  <a:gd name="connsiteX282" fmla="*/ 274429 w 2064026"/>
                  <a:gd name="connsiteY282" fmla="*/ 79450 h 1424730"/>
                  <a:gd name="connsiteX283" fmla="*/ 147798 w 2064026"/>
                  <a:gd name="connsiteY283" fmla="*/ 163932 h 1424730"/>
                  <a:gd name="connsiteX284" fmla="*/ 195469 w 2064026"/>
                  <a:gd name="connsiteY284" fmla="*/ 179026 h 1424730"/>
                  <a:gd name="connsiteX285" fmla="*/ 218661 w 2064026"/>
                  <a:gd name="connsiteY285" fmla="*/ 142582 h 1424730"/>
                  <a:gd name="connsiteX286" fmla="*/ 255104 w 2064026"/>
                  <a:gd name="connsiteY286" fmla="*/ 142582 h 1424730"/>
                  <a:gd name="connsiteX287" fmla="*/ 261730 w 2064026"/>
                  <a:gd name="connsiteY287" fmla="*/ 155834 h 1424730"/>
                  <a:gd name="connsiteX288" fmla="*/ 301487 w 2064026"/>
                  <a:gd name="connsiteY288" fmla="*/ 139269 h 1424730"/>
                  <a:gd name="connsiteX289" fmla="*/ 311426 w 2064026"/>
                  <a:gd name="connsiteY289" fmla="*/ 99513 h 1424730"/>
                  <a:gd name="connsiteX290" fmla="*/ 327991 w 2064026"/>
                  <a:gd name="connsiteY290" fmla="*/ 132643 h 1424730"/>
                  <a:gd name="connsiteX291" fmla="*/ 341243 w 2064026"/>
                  <a:gd name="connsiteY291" fmla="*/ 159147 h 1424730"/>
                  <a:gd name="connsiteX292" fmla="*/ 371061 w 2064026"/>
                  <a:gd name="connsiteY292" fmla="*/ 165773 h 1424730"/>
                  <a:gd name="connsiteX293" fmla="*/ 397565 w 2064026"/>
                  <a:gd name="connsiteY293" fmla="*/ 139269 h 1424730"/>
                  <a:gd name="connsiteX294" fmla="*/ 417443 w 2064026"/>
                  <a:gd name="connsiteY294" fmla="*/ 182339 h 1424730"/>
                  <a:gd name="connsiteX295" fmla="*/ 443948 w 2064026"/>
                  <a:gd name="connsiteY295" fmla="*/ 152521 h 1424730"/>
                  <a:gd name="connsiteX296" fmla="*/ 473765 w 2064026"/>
                  <a:gd name="connsiteY296" fmla="*/ 155834 h 1424730"/>
                  <a:gd name="connsiteX297" fmla="*/ 506895 w 2064026"/>
                  <a:gd name="connsiteY297" fmla="*/ 179026 h 1424730"/>
                  <a:gd name="connsiteX298" fmla="*/ 576469 w 2064026"/>
                  <a:gd name="connsiteY298" fmla="*/ 225408 h 1424730"/>
                  <a:gd name="connsiteX299" fmla="*/ 616226 w 2064026"/>
                  <a:gd name="connsiteY299" fmla="*/ 218782 h 1424730"/>
                  <a:gd name="connsiteX300" fmla="*/ 641902 w 2064026"/>
                  <a:gd name="connsiteY300" fmla="*/ 248600 h 1424730"/>
                  <a:gd name="connsiteX301" fmla="*/ 609600 w 2064026"/>
                  <a:gd name="connsiteY301" fmla="*/ 271791 h 1424730"/>
                  <a:gd name="connsiteX302" fmla="*/ 659295 w 2064026"/>
                  <a:gd name="connsiteY302" fmla="*/ 285043 h 1424730"/>
                  <a:gd name="connsiteX303" fmla="*/ 742122 w 2064026"/>
                  <a:gd name="connsiteY303" fmla="*/ 281730 h 1424730"/>
                  <a:gd name="connsiteX304" fmla="*/ 785191 w 2064026"/>
                  <a:gd name="connsiteY304" fmla="*/ 354617 h 1424730"/>
                  <a:gd name="connsiteX305" fmla="*/ 788504 w 2064026"/>
                  <a:gd name="connsiteY305" fmla="*/ 278417 h 1424730"/>
                  <a:gd name="connsiteX306" fmla="*/ 834887 w 2064026"/>
                  <a:gd name="connsiteY306" fmla="*/ 275104 h 1424730"/>
                  <a:gd name="connsiteX307" fmla="*/ 834887 w 2064026"/>
                  <a:gd name="connsiteY307" fmla="*/ 258539 h 1424730"/>
                  <a:gd name="connsiteX308" fmla="*/ 781878 w 2064026"/>
                  <a:gd name="connsiteY308" fmla="*/ 258539 h 1424730"/>
                  <a:gd name="connsiteX309" fmla="*/ 765313 w 2064026"/>
                  <a:gd name="connsiteY309" fmla="*/ 238660 h 1424730"/>
                  <a:gd name="connsiteX310" fmla="*/ 781878 w 2064026"/>
                  <a:gd name="connsiteY310" fmla="*/ 222095 h 1424730"/>
                  <a:gd name="connsiteX311" fmla="*/ 811695 w 2064026"/>
                  <a:gd name="connsiteY311" fmla="*/ 218782 h 1424730"/>
                  <a:gd name="connsiteX312" fmla="*/ 844826 w 2064026"/>
                  <a:gd name="connsiteY312" fmla="*/ 218782 h 1424730"/>
                  <a:gd name="connsiteX313" fmla="*/ 849746 w 2064026"/>
                  <a:gd name="connsiteY313" fmla="*/ 220037 h 1424730"/>
                  <a:gd name="connsiteX314" fmla="*/ 851452 w 2064026"/>
                  <a:gd name="connsiteY314" fmla="*/ 232034 h 1424730"/>
                  <a:gd name="connsiteX315" fmla="*/ 858630 w 2064026"/>
                  <a:gd name="connsiteY315" fmla="*/ 242900 h 1424730"/>
                  <a:gd name="connsiteX316" fmla="*/ 857535 w 2064026"/>
                  <a:gd name="connsiteY316" fmla="*/ 240355 h 1424730"/>
                  <a:gd name="connsiteX317" fmla="*/ 864704 w 2064026"/>
                  <a:gd name="connsiteY317" fmla="*/ 248600 h 1424730"/>
                  <a:gd name="connsiteX318" fmla="*/ 877956 w 2064026"/>
                  <a:gd name="connsiteY318" fmla="*/ 271791 h 1424730"/>
                  <a:gd name="connsiteX319" fmla="*/ 937591 w 2064026"/>
                  <a:gd name="connsiteY319" fmla="*/ 275104 h 1424730"/>
                  <a:gd name="connsiteX320" fmla="*/ 940904 w 2064026"/>
                  <a:gd name="connsiteY320" fmla="*/ 285043 h 1424730"/>
                  <a:gd name="connsiteX321" fmla="*/ 964095 w 2064026"/>
                  <a:gd name="connsiteY321" fmla="*/ 291669 h 1424730"/>
                  <a:gd name="connsiteX322" fmla="*/ 977348 w 2064026"/>
                  <a:gd name="connsiteY322" fmla="*/ 288356 h 1424730"/>
                  <a:gd name="connsiteX323" fmla="*/ 987287 w 2064026"/>
                  <a:gd name="connsiteY323" fmla="*/ 285043 h 1424730"/>
                  <a:gd name="connsiteX324" fmla="*/ 1017104 w 2064026"/>
                  <a:gd name="connsiteY324" fmla="*/ 281730 h 1424730"/>
                  <a:gd name="connsiteX325" fmla="*/ 1030356 w 2064026"/>
                  <a:gd name="connsiteY325" fmla="*/ 248600 h 1424730"/>
                  <a:gd name="connsiteX326" fmla="*/ 1050235 w 2064026"/>
                  <a:gd name="connsiteY326" fmla="*/ 248600 h 1424730"/>
                  <a:gd name="connsiteX327" fmla="*/ 1076739 w 2064026"/>
                  <a:gd name="connsiteY327" fmla="*/ 265165 h 1424730"/>
                  <a:gd name="connsiteX328" fmla="*/ 1089991 w 2064026"/>
                  <a:gd name="connsiteY328" fmla="*/ 338052 h 1424730"/>
                  <a:gd name="connsiteX329" fmla="*/ 1096617 w 2064026"/>
                  <a:gd name="connsiteY329" fmla="*/ 271791 h 1424730"/>
                  <a:gd name="connsiteX330" fmla="*/ 1123122 w 2064026"/>
                  <a:gd name="connsiteY330" fmla="*/ 271791 h 1424730"/>
                  <a:gd name="connsiteX331" fmla="*/ 1116495 w 2064026"/>
                  <a:gd name="connsiteY331" fmla="*/ 185652 h 1424730"/>
                  <a:gd name="connsiteX332" fmla="*/ 1131036 w 2064026"/>
                  <a:gd name="connsiteY332" fmla="*/ 171480 h 1424730"/>
                  <a:gd name="connsiteX333" fmla="*/ 1106556 w 2064026"/>
                  <a:gd name="connsiteY333" fmla="*/ 165773 h 1424730"/>
                  <a:gd name="connsiteX334" fmla="*/ 1099930 w 2064026"/>
                  <a:gd name="connsiteY334" fmla="*/ 155834 h 1424730"/>
                  <a:gd name="connsiteX335" fmla="*/ 1086678 w 2064026"/>
                  <a:gd name="connsiteY335" fmla="*/ 135956 h 1424730"/>
                  <a:gd name="connsiteX336" fmla="*/ 1080052 w 2064026"/>
                  <a:gd name="connsiteY336" fmla="*/ 122704 h 1424730"/>
                  <a:gd name="connsiteX337" fmla="*/ 1073426 w 2064026"/>
                  <a:gd name="connsiteY337" fmla="*/ 99513 h 1424730"/>
                  <a:gd name="connsiteX338" fmla="*/ 1083365 w 2064026"/>
                  <a:gd name="connsiteY338" fmla="*/ 66382 h 1424730"/>
                  <a:gd name="connsiteX339" fmla="*/ 1096617 w 2064026"/>
                  <a:gd name="connsiteY339" fmla="*/ 46504 h 1424730"/>
                  <a:gd name="connsiteX340" fmla="*/ 1099930 w 2064026"/>
                  <a:gd name="connsiteY340" fmla="*/ 10060 h 1424730"/>
                  <a:gd name="connsiteX341" fmla="*/ 1126435 w 2064026"/>
                  <a:gd name="connsiteY341" fmla="*/ 6747 h 1424730"/>
                  <a:gd name="connsiteX342" fmla="*/ 1146313 w 2064026"/>
                  <a:gd name="connsiteY34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33330 w 2064026"/>
                  <a:gd name="connsiteY122" fmla="*/ 603095 h 1424730"/>
                  <a:gd name="connsiteX123" fmla="*/ 1643269 w 2064026"/>
                  <a:gd name="connsiteY123" fmla="*/ 609721 h 1424730"/>
                  <a:gd name="connsiteX124" fmla="*/ 1653209 w 2064026"/>
                  <a:gd name="connsiteY124" fmla="*/ 646165 h 1424730"/>
                  <a:gd name="connsiteX125" fmla="*/ 1663270 w 2064026"/>
                  <a:gd name="connsiteY125" fmla="*/ 652958 h 1424730"/>
                  <a:gd name="connsiteX126" fmla="*/ 1662413 w 2064026"/>
                  <a:gd name="connsiteY126" fmla="*/ 651435 h 1424730"/>
                  <a:gd name="connsiteX127" fmla="*/ 1673087 w 2064026"/>
                  <a:gd name="connsiteY127" fmla="*/ 656104 h 1424730"/>
                  <a:gd name="connsiteX128" fmla="*/ 1685556 w 2064026"/>
                  <a:gd name="connsiteY128" fmla="*/ 664962 h 1424730"/>
                  <a:gd name="connsiteX129" fmla="*/ 1696278 w 2064026"/>
                  <a:gd name="connsiteY129" fmla="*/ 669356 h 1424730"/>
                  <a:gd name="connsiteX130" fmla="*/ 1715245 w 2064026"/>
                  <a:gd name="connsiteY130" fmla="*/ 691719 h 1424730"/>
                  <a:gd name="connsiteX131" fmla="*/ 1699011 w 2064026"/>
                  <a:gd name="connsiteY131" fmla="*/ 707953 h 1424730"/>
                  <a:gd name="connsiteX132" fmla="*/ 1720877 w 2064026"/>
                  <a:gd name="connsiteY132" fmla="*/ 709775 h 1424730"/>
                  <a:gd name="connsiteX133" fmla="*/ 1732722 w 2064026"/>
                  <a:gd name="connsiteY133" fmla="*/ 750691 h 1424730"/>
                  <a:gd name="connsiteX134" fmla="*/ 1723611 w 2064026"/>
                  <a:gd name="connsiteY134" fmla="*/ 764440 h 1424730"/>
                  <a:gd name="connsiteX135" fmla="*/ 1742578 w 2064026"/>
                  <a:gd name="connsiteY135" fmla="*/ 765352 h 1424730"/>
                  <a:gd name="connsiteX136" fmla="*/ 1761071 w 2064026"/>
                  <a:gd name="connsiteY136" fmla="*/ 785671 h 1424730"/>
                  <a:gd name="connsiteX137" fmla="*/ 1758350 w 2064026"/>
                  <a:gd name="connsiteY137" fmla="*/ 788821 h 1424730"/>
                  <a:gd name="connsiteX138" fmla="*/ 1772478 w 2064026"/>
                  <a:gd name="connsiteY138" fmla="*/ 791939 h 1424730"/>
                  <a:gd name="connsiteX139" fmla="*/ 1792356 w 2064026"/>
                  <a:gd name="connsiteY139" fmla="*/ 778687 h 1424730"/>
                  <a:gd name="connsiteX140" fmla="*/ 1805609 w 2064026"/>
                  <a:gd name="connsiteY140" fmla="*/ 765434 h 1424730"/>
                  <a:gd name="connsiteX141" fmla="*/ 1808922 w 2064026"/>
                  <a:gd name="connsiteY141" fmla="*/ 755495 h 1424730"/>
                  <a:gd name="connsiteX142" fmla="*/ 1815548 w 2064026"/>
                  <a:gd name="connsiteY142" fmla="*/ 745556 h 1424730"/>
                  <a:gd name="connsiteX143" fmla="*/ 1828800 w 2064026"/>
                  <a:gd name="connsiteY143" fmla="*/ 725678 h 1424730"/>
                  <a:gd name="connsiteX144" fmla="*/ 1842052 w 2064026"/>
                  <a:gd name="connsiteY144" fmla="*/ 699173 h 1424730"/>
                  <a:gd name="connsiteX145" fmla="*/ 1848068 w 2064026"/>
                  <a:gd name="connsiteY145" fmla="*/ 728904 h 1424730"/>
                  <a:gd name="connsiteX146" fmla="*/ 1874136 w 2064026"/>
                  <a:gd name="connsiteY146" fmla="*/ 748956 h 1424730"/>
                  <a:gd name="connsiteX147" fmla="*/ 1878495 w 2064026"/>
                  <a:gd name="connsiteY147" fmla="*/ 768747 h 1424730"/>
                  <a:gd name="connsiteX148" fmla="*/ 1896194 w 2064026"/>
                  <a:gd name="connsiteY148" fmla="*/ 779035 h 1424730"/>
                  <a:gd name="connsiteX149" fmla="*/ 1888173 w 2064026"/>
                  <a:gd name="connsiteY149" fmla="*/ 791067 h 1424730"/>
                  <a:gd name="connsiteX150" fmla="*/ 1894189 w 2064026"/>
                  <a:gd name="connsiteY150" fmla="*/ 817135 h 1424730"/>
                  <a:gd name="connsiteX151" fmla="*/ 1918252 w 2064026"/>
                  <a:gd name="connsiteY151" fmla="*/ 823151 h 1424730"/>
                  <a:gd name="connsiteX152" fmla="*/ 1921565 w 2064026"/>
                  <a:gd name="connsiteY152" fmla="*/ 838321 h 1424730"/>
                  <a:gd name="connsiteX153" fmla="*/ 1921565 w 2064026"/>
                  <a:gd name="connsiteY153" fmla="*/ 871452 h 1424730"/>
                  <a:gd name="connsiteX154" fmla="*/ 1938130 w 2064026"/>
                  <a:gd name="connsiteY154" fmla="*/ 904582 h 1424730"/>
                  <a:gd name="connsiteX155" fmla="*/ 1951382 w 2064026"/>
                  <a:gd name="connsiteY155" fmla="*/ 921147 h 1424730"/>
                  <a:gd name="connsiteX156" fmla="*/ 1938130 w 2064026"/>
                  <a:gd name="connsiteY156" fmla="*/ 954278 h 1424730"/>
                  <a:gd name="connsiteX157" fmla="*/ 1905000 w 2064026"/>
                  <a:gd name="connsiteY157" fmla="*/ 984095 h 1424730"/>
                  <a:gd name="connsiteX158" fmla="*/ 1918252 w 2064026"/>
                  <a:gd name="connsiteY158" fmla="*/ 990721 h 1424730"/>
                  <a:gd name="connsiteX159" fmla="*/ 1951382 w 2064026"/>
                  <a:gd name="connsiteY159" fmla="*/ 960904 h 1424730"/>
                  <a:gd name="connsiteX160" fmla="*/ 1977887 w 2064026"/>
                  <a:gd name="connsiteY160" fmla="*/ 934400 h 1424730"/>
                  <a:gd name="connsiteX161" fmla="*/ 2001078 w 2064026"/>
                  <a:gd name="connsiteY161" fmla="*/ 947652 h 1424730"/>
                  <a:gd name="connsiteX162" fmla="*/ 2022526 w 2064026"/>
                  <a:gd name="connsiteY162" fmla="*/ 963519 h 1424730"/>
                  <a:gd name="connsiteX163" fmla="*/ 2017643 w 2064026"/>
                  <a:gd name="connsiteY163" fmla="*/ 990721 h 1424730"/>
                  <a:gd name="connsiteX164" fmla="*/ 2042578 w 2064026"/>
                  <a:gd name="connsiteY164" fmla="*/ 991593 h 1424730"/>
                  <a:gd name="connsiteX165" fmla="*/ 2058185 w 2064026"/>
                  <a:gd name="connsiteY165" fmla="*/ 1007287 h 1424730"/>
                  <a:gd name="connsiteX166" fmla="*/ 2046589 w 2064026"/>
                  <a:gd name="connsiteY166" fmla="*/ 1041725 h 1424730"/>
                  <a:gd name="connsiteX167" fmla="*/ 2064026 w 2064026"/>
                  <a:gd name="connsiteY167" fmla="*/ 1060295 h 1424730"/>
                  <a:gd name="connsiteX168" fmla="*/ 2027582 w 2064026"/>
                  <a:gd name="connsiteY168" fmla="*/ 1083487 h 1424730"/>
                  <a:gd name="connsiteX169" fmla="*/ 1981200 w 2064026"/>
                  <a:gd name="connsiteY169" fmla="*/ 1103365 h 1424730"/>
                  <a:gd name="connsiteX170" fmla="*/ 1952341 w 2064026"/>
                  <a:gd name="connsiteY170" fmla="*/ 1109904 h 1424730"/>
                  <a:gd name="connsiteX171" fmla="*/ 1931504 w 2064026"/>
                  <a:gd name="connsiteY171" fmla="*/ 1129869 h 1424730"/>
                  <a:gd name="connsiteX172" fmla="*/ 1888173 w 2064026"/>
                  <a:gd name="connsiteY172" fmla="*/ 1119930 h 1424730"/>
                  <a:gd name="connsiteX173" fmla="*/ 1832113 w 2064026"/>
                  <a:gd name="connsiteY173" fmla="*/ 1119930 h 1424730"/>
                  <a:gd name="connsiteX174" fmla="*/ 1795669 w 2064026"/>
                  <a:gd name="connsiteY174" fmla="*/ 1123243 h 1424730"/>
                  <a:gd name="connsiteX175" fmla="*/ 1777884 w 2064026"/>
                  <a:gd name="connsiteY175" fmla="*/ 1143993 h 1424730"/>
                  <a:gd name="connsiteX176" fmla="*/ 1751815 w 2064026"/>
                  <a:gd name="connsiteY176" fmla="*/ 1150009 h 1424730"/>
                  <a:gd name="connsiteX177" fmla="*/ 1716946 w 2064026"/>
                  <a:gd name="connsiteY177" fmla="*/ 1182878 h 1424730"/>
                  <a:gd name="connsiteX178" fmla="*/ 1645005 w 2064026"/>
                  <a:gd name="connsiteY178" fmla="*/ 1261129 h 1424730"/>
                  <a:gd name="connsiteX179" fmla="*/ 1596569 w 2064026"/>
                  <a:gd name="connsiteY179" fmla="*/ 1317493 h 1424730"/>
                  <a:gd name="connsiteX180" fmla="*/ 1593662 w 2064026"/>
                  <a:gd name="connsiteY180" fmla="*/ 1317638 h 1424730"/>
                  <a:gd name="connsiteX181" fmla="*/ 1593697 w 2064026"/>
                  <a:gd name="connsiteY181" fmla="*/ 1319298 h 1424730"/>
                  <a:gd name="connsiteX182" fmla="*/ 1547191 w 2064026"/>
                  <a:gd name="connsiteY182" fmla="*/ 1348530 h 1424730"/>
                  <a:gd name="connsiteX183" fmla="*/ 1497495 w 2064026"/>
                  <a:gd name="connsiteY183" fmla="*/ 1361782 h 1424730"/>
                  <a:gd name="connsiteX184" fmla="*/ 1490869 w 2064026"/>
                  <a:gd name="connsiteY184" fmla="*/ 1384973 h 1424730"/>
                  <a:gd name="connsiteX185" fmla="*/ 1464365 w 2064026"/>
                  <a:gd name="connsiteY185" fmla="*/ 1398226 h 1424730"/>
                  <a:gd name="connsiteX186" fmla="*/ 1408043 w 2064026"/>
                  <a:gd name="connsiteY186" fmla="*/ 1424730 h 1424730"/>
                  <a:gd name="connsiteX187" fmla="*/ 1404730 w 2064026"/>
                  <a:gd name="connsiteY187" fmla="*/ 1404852 h 1424730"/>
                  <a:gd name="connsiteX188" fmla="*/ 1408481 w 2064026"/>
                  <a:gd name="connsiteY188" fmla="*/ 1404687 h 1424730"/>
                  <a:gd name="connsiteX189" fmla="*/ 1414669 w 2064026"/>
                  <a:gd name="connsiteY189" fmla="*/ 1398226 h 1424730"/>
                  <a:gd name="connsiteX190" fmla="*/ 1417982 w 2064026"/>
                  <a:gd name="connsiteY190" fmla="*/ 1381660 h 1424730"/>
                  <a:gd name="connsiteX191" fmla="*/ 1414669 w 2064026"/>
                  <a:gd name="connsiteY191" fmla="*/ 1371721 h 1424730"/>
                  <a:gd name="connsiteX192" fmla="*/ 1411356 w 2064026"/>
                  <a:gd name="connsiteY192" fmla="*/ 1341904 h 1424730"/>
                  <a:gd name="connsiteX193" fmla="*/ 1437861 w 2064026"/>
                  <a:gd name="connsiteY193" fmla="*/ 1318713 h 1424730"/>
                  <a:gd name="connsiteX194" fmla="*/ 1441174 w 2064026"/>
                  <a:gd name="connsiteY194" fmla="*/ 1295521 h 1424730"/>
                  <a:gd name="connsiteX195" fmla="*/ 1414669 w 2064026"/>
                  <a:gd name="connsiteY195" fmla="*/ 1265704 h 1424730"/>
                  <a:gd name="connsiteX196" fmla="*/ 1378226 w 2064026"/>
                  <a:gd name="connsiteY196" fmla="*/ 1262391 h 1424730"/>
                  <a:gd name="connsiteX197" fmla="*/ 1374293 w 2064026"/>
                  <a:gd name="connsiteY197" fmla="*/ 1258586 h 1424730"/>
                  <a:gd name="connsiteX198" fmla="*/ 1368287 w 2064026"/>
                  <a:gd name="connsiteY198" fmla="*/ 1252452 h 1424730"/>
                  <a:gd name="connsiteX199" fmla="*/ 1358941 w 2064026"/>
                  <a:gd name="connsiteY199" fmla="*/ 1248330 h 1424730"/>
                  <a:gd name="connsiteX200" fmla="*/ 1357896 w 2064026"/>
                  <a:gd name="connsiteY200" fmla="*/ 1248612 h 1424730"/>
                  <a:gd name="connsiteX201" fmla="*/ 1355035 w 2064026"/>
                  <a:gd name="connsiteY201" fmla="*/ 1239200 h 1424730"/>
                  <a:gd name="connsiteX202" fmla="*/ 1345095 w 2064026"/>
                  <a:gd name="connsiteY202" fmla="*/ 1235887 h 1424730"/>
                  <a:gd name="connsiteX203" fmla="*/ 1331843 w 2064026"/>
                  <a:gd name="connsiteY203" fmla="*/ 1219321 h 1424730"/>
                  <a:gd name="connsiteX204" fmla="*/ 1311965 w 2064026"/>
                  <a:gd name="connsiteY204" fmla="*/ 1189504 h 1424730"/>
                  <a:gd name="connsiteX205" fmla="*/ 1292087 w 2064026"/>
                  <a:gd name="connsiteY205" fmla="*/ 1172939 h 1424730"/>
                  <a:gd name="connsiteX206" fmla="*/ 1282148 w 2064026"/>
                  <a:gd name="connsiteY206" fmla="*/ 1169626 h 1424730"/>
                  <a:gd name="connsiteX207" fmla="*/ 1262269 w 2064026"/>
                  <a:gd name="connsiteY207" fmla="*/ 1166313 h 1424730"/>
                  <a:gd name="connsiteX208" fmla="*/ 1252330 w 2064026"/>
                  <a:gd name="connsiteY208" fmla="*/ 1169626 h 1424730"/>
                  <a:gd name="connsiteX209" fmla="*/ 1232452 w 2064026"/>
                  <a:gd name="connsiteY209" fmla="*/ 1176252 h 1424730"/>
                  <a:gd name="connsiteX210" fmla="*/ 1202635 w 2064026"/>
                  <a:gd name="connsiteY210" fmla="*/ 1182878 h 1424730"/>
                  <a:gd name="connsiteX211" fmla="*/ 1196009 w 2064026"/>
                  <a:gd name="connsiteY211" fmla="*/ 1182878 h 1424730"/>
                  <a:gd name="connsiteX212" fmla="*/ 1187992 w 2064026"/>
                  <a:gd name="connsiteY212" fmla="*/ 1182842 h 1424730"/>
                  <a:gd name="connsiteX213" fmla="*/ 1187949 w 2064026"/>
                  <a:gd name="connsiteY213" fmla="*/ 1181714 h 1424730"/>
                  <a:gd name="connsiteX214" fmla="*/ 1117927 w 2064026"/>
                  <a:gd name="connsiteY214" fmla="*/ 1175535 h 1424730"/>
                  <a:gd name="connsiteX215" fmla="*/ 1099392 w 2064026"/>
                  <a:gd name="connsiteY215" fmla="*/ 1148763 h 1424730"/>
                  <a:gd name="connsiteX216" fmla="*/ 1095273 w 2064026"/>
                  <a:gd name="connsiteY216" fmla="*/ 1171416 h 1424730"/>
                  <a:gd name="connsiteX217" fmla="*/ 438306 w 2064026"/>
                  <a:gd name="connsiteY217" fmla="*/ 1169357 h 1424730"/>
                  <a:gd name="connsiteX218" fmla="*/ 441532 w 2064026"/>
                  <a:gd name="connsiteY218" fmla="*/ 1177757 h 1424730"/>
                  <a:gd name="connsiteX219" fmla="*/ 434009 w 2064026"/>
                  <a:gd name="connsiteY219" fmla="*/ 1176252 h 1424730"/>
                  <a:gd name="connsiteX220" fmla="*/ 427382 w 2064026"/>
                  <a:gd name="connsiteY220" fmla="*/ 1169626 h 1424730"/>
                  <a:gd name="connsiteX221" fmla="*/ 417443 w 2064026"/>
                  <a:gd name="connsiteY221" fmla="*/ 1166313 h 1424730"/>
                  <a:gd name="connsiteX222" fmla="*/ 414130 w 2064026"/>
                  <a:gd name="connsiteY222" fmla="*/ 1156373 h 1424730"/>
                  <a:gd name="connsiteX223" fmla="*/ 400405 w 2064026"/>
                  <a:gd name="connsiteY223" fmla="*/ 1150780 h 1424730"/>
                  <a:gd name="connsiteX224" fmla="*/ 394252 w 2064026"/>
                  <a:gd name="connsiteY224" fmla="*/ 1143121 h 1424730"/>
                  <a:gd name="connsiteX225" fmla="*/ 385175 w 2064026"/>
                  <a:gd name="connsiteY225" fmla="*/ 1136396 h 1424730"/>
                  <a:gd name="connsiteX226" fmla="*/ 383685 w 2064026"/>
                  <a:gd name="connsiteY226" fmla="*/ 1135200 h 1424730"/>
                  <a:gd name="connsiteX227" fmla="*/ 381000 w 2064026"/>
                  <a:gd name="connsiteY227" fmla="*/ 1126556 h 1424730"/>
                  <a:gd name="connsiteX228" fmla="*/ 361122 w 2064026"/>
                  <a:gd name="connsiteY228" fmla="*/ 1119930 h 1424730"/>
                  <a:gd name="connsiteX229" fmla="*/ 351182 w 2064026"/>
                  <a:gd name="connsiteY229" fmla="*/ 1103365 h 1424730"/>
                  <a:gd name="connsiteX230" fmla="*/ 327991 w 2064026"/>
                  <a:gd name="connsiteY230" fmla="*/ 1100052 h 1424730"/>
                  <a:gd name="connsiteX231" fmla="*/ 311426 w 2064026"/>
                  <a:gd name="connsiteY231" fmla="*/ 1083487 h 1424730"/>
                  <a:gd name="connsiteX232" fmla="*/ 308113 w 2064026"/>
                  <a:gd name="connsiteY232" fmla="*/ 1073547 h 1424730"/>
                  <a:gd name="connsiteX233" fmla="*/ 298174 w 2064026"/>
                  <a:gd name="connsiteY233" fmla="*/ 1047043 h 1424730"/>
                  <a:gd name="connsiteX234" fmla="*/ 284922 w 2064026"/>
                  <a:gd name="connsiteY234" fmla="*/ 1030478 h 1424730"/>
                  <a:gd name="connsiteX235" fmla="*/ 284922 w 2064026"/>
                  <a:gd name="connsiteY235" fmla="*/ 1010600 h 1424730"/>
                  <a:gd name="connsiteX236" fmla="*/ 265043 w 2064026"/>
                  <a:gd name="connsiteY236" fmla="*/ 994034 h 1424730"/>
                  <a:gd name="connsiteX237" fmla="*/ 284922 w 2064026"/>
                  <a:gd name="connsiteY237" fmla="*/ 977469 h 1424730"/>
                  <a:gd name="connsiteX238" fmla="*/ 245165 w 2064026"/>
                  <a:gd name="connsiteY238" fmla="*/ 977469 h 1424730"/>
                  <a:gd name="connsiteX239" fmla="*/ 255104 w 2064026"/>
                  <a:gd name="connsiteY239" fmla="*/ 937713 h 1424730"/>
                  <a:gd name="connsiteX240" fmla="*/ 254462 w 2064026"/>
                  <a:gd name="connsiteY240" fmla="*/ 936521 h 1424730"/>
                  <a:gd name="connsiteX241" fmla="*/ 260652 w 2064026"/>
                  <a:gd name="connsiteY241" fmla="*/ 942023 h 1424730"/>
                  <a:gd name="connsiteX242" fmla="*/ 272212 w 2064026"/>
                  <a:gd name="connsiteY242" fmla="*/ 936176 h 1424730"/>
                  <a:gd name="connsiteX243" fmla="*/ 261117 w 2064026"/>
                  <a:gd name="connsiteY243" fmla="*/ 900767 h 1424730"/>
                  <a:gd name="connsiteX244" fmla="*/ 241386 w 2064026"/>
                  <a:gd name="connsiteY244" fmla="*/ 883893 h 1424730"/>
                  <a:gd name="connsiteX245" fmla="*/ 246236 w 2064026"/>
                  <a:gd name="connsiteY245" fmla="*/ 869942 h 1424730"/>
                  <a:gd name="connsiteX246" fmla="*/ 233879 w 2064026"/>
                  <a:gd name="connsiteY246" fmla="*/ 865823 h 1424730"/>
                  <a:gd name="connsiteX247" fmla="*/ 227701 w 2064026"/>
                  <a:gd name="connsiteY247" fmla="*/ 863763 h 1424730"/>
                  <a:gd name="connsiteX248" fmla="*/ 221522 w 2064026"/>
                  <a:gd name="connsiteY248" fmla="*/ 859644 h 1424730"/>
                  <a:gd name="connsiteX249" fmla="*/ 219463 w 2064026"/>
                  <a:gd name="connsiteY249" fmla="*/ 853466 h 1424730"/>
                  <a:gd name="connsiteX250" fmla="*/ 211225 w 2064026"/>
                  <a:gd name="connsiteY250" fmla="*/ 841109 h 1424730"/>
                  <a:gd name="connsiteX251" fmla="*/ 209360 w 2064026"/>
                  <a:gd name="connsiteY251" fmla="*/ 835558 h 1424730"/>
                  <a:gd name="connsiteX252" fmla="*/ 208755 w 2064026"/>
                  <a:gd name="connsiteY252" fmla="*/ 832227 h 1424730"/>
                  <a:gd name="connsiteX253" fmla="*/ 207106 w 2064026"/>
                  <a:gd name="connsiteY253" fmla="*/ 820515 h 1424730"/>
                  <a:gd name="connsiteX254" fmla="*/ 200928 w 2064026"/>
                  <a:gd name="connsiteY254" fmla="*/ 797861 h 1424730"/>
                  <a:gd name="connsiteX255" fmla="*/ 194749 w 2064026"/>
                  <a:gd name="connsiteY255" fmla="*/ 785504 h 1424730"/>
                  <a:gd name="connsiteX256" fmla="*/ 193488 w 2064026"/>
                  <a:gd name="connsiteY256" fmla="*/ 801050 h 1424730"/>
                  <a:gd name="connsiteX257" fmla="*/ 182393 w 2064026"/>
                  <a:gd name="connsiteY257" fmla="*/ 804704 h 1424730"/>
                  <a:gd name="connsiteX258" fmla="*/ 170036 w 2064026"/>
                  <a:gd name="connsiteY258" fmla="*/ 778462 h 1424730"/>
                  <a:gd name="connsiteX259" fmla="*/ 163031 w 2064026"/>
                  <a:gd name="connsiteY259" fmla="*/ 766341 h 1424730"/>
                  <a:gd name="connsiteX260" fmla="*/ 163636 w 2064026"/>
                  <a:gd name="connsiteY260" fmla="*/ 778005 h 1424730"/>
                  <a:gd name="connsiteX261" fmla="*/ 157679 w 2064026"/>
                  <a:gd name="connsiteY261" fmla="*/ 777199 h 1424730"/>
                  <a:gd name="connsiteX262" fmla="*/ 143263 w 2064026"/>
                  <a:gd name="connsiteY262" fmla="*/ 754612 h 1424730"/>
                  <a:gd name="connsiteX263" fmla="*/ 148112 w 2064026"/>
                  <a:gd name="connsiteY263" fmla="*/ 731626 h 1424730"/>
                  <a:gd name="connsiteX264" fmla="*/ 109514 w 2064026"/>
                  <a:gd name="connsiteY264" fmla="*/ 723854 h 1424730"/>
                  <a:gd name="connsiteX265" fmla="*/ 87326 w 2064026"/>
                  <a:gd name="connsiteY265" fmla="*/ 744780 h 1424730"/>
                  <a:gd name="connsiteX266" fmla="*/ 95895 w 2064026"/>
                  <a:gd name="connsiteY266" fmla="*/ 756671 h 1424730"/>
                  <a:gd name="connsiteX267" fmla="*/ 77360 w 2064026"/>
                  <a:gd name="connsiteY267" fmla="*/ 746374 h 1424730"/>
                  <a:gd name="connsiteX268" fmla="*/ 58825 w 2064026"/>
                  <a:gd name="connsiteY268" fmla="*/ 729898 h 1424730"/>
                  <a:gd name="connsiteX269" fmla="*/ 54706 w 2064026"/>
                  <a:gd name="connsiteY269" fmla="*/ 723720 h 1424730"/>
                  <a:gd name="connsiteX270" fmla="*/ 42349 w 2064026"/>
                  <a:gd name="connsiteY270" fmla="*/ 717542 h 1424730"/>
                  <a:gd name="connsiteX271" fmla="*/ 23814 w 2064026"/>
                  <a:gd name="connsiteY271" fmla="*/ 705185 h 1424730"/>
                  <a:gd name="connsiteX272" fmla="*/ 11457 w 2064026"/>
                  <a:gd name="connsiteY272" fmla="*/ 699007 h 1424730"/>
                  <a:gd name="connsiteX273" fmla="*/ 5279 w 2064026"/>
                  <a:gd name="connsiteY273" fmla="*/ 699007 h 1424730"/>
                  <a:gd name="connsiteX274" fmla="*/ 1160 w 2064026"/>
                  <a:gd name="connsiteY274" fmla="*/ 693515 h 1424730"/>
                  <a:gd name="connsiteX275" fmla="*/ 1160 w 2064026"/>
                  <a:gd name="connsiteY275" fmla="*/ 163547 h 1424730"/>
                  <a:gd name="connsiteX276" fmla="*/ 0 w 2064026"/>
                  <a:gd name="connsiteY276" fmla="*/ 163020 h 1424730"/>
                  <a:gd name="connsiteX277" fmla="*/ 0 w 2064026"/>
                  <a:gd name="connsiteY277" fmla="*/ 162460 h 1424730"/>
                  <a:gd name="connsiteX278" fmla="*/ 92765 w 2064026"/>
                  <a:gd name="connsiteY278" fmla="*/ 218782 h 1424730"/>
                  <a:gd name="connsiteX279" fmla="*/ 125895 w 2064026"/>
                  <a:gd name="connsiteY279" fmla="*/ 215469 h 1424730"/>
                  <a:gd name="connsiteX280" fmla="*/ 83195 w 2064026"/>
                  <a:gd name="connsiteY280" fmla="*/ 149208 h 1424730"/>
                  <a:gd name="connsiteX281" fmla="*/ 131049 w 2064026"/>
                  <a:gd name="connsiteY281" fmla="*/ 151233 h 1424730"/>
                  <a:gd name="connsiteX282" fmla="*/ 228600 w 2064026"/>
                  <a:gd name="connsiteY282" fmla="*/ 75033 h 1424730"/>
                  <a:gd name="connsiteX283" fmla="*/ 274429 w 2064026"/>
                  <a:gd name="connsiteY283" fmla="*/ 79450 h 1424730"/>
                  <a:gd name="connsiteX284" fmla="*/ 147798 w 2064026"/>
                  <a:gd name="connsiteY284" fmla="*/ 163932 h 1424730"/>
                  <a:gd name="connsiteX285" fmla="*/ 195469 w 2064026"/>
                  <a:gd name="connsiteY285" fmla="*/ 179026 h 1424730"/>
                  <a:gd name="connsiteX286" fmla="*/ 218661 w 2064026"/>
                  <a:gd name="connsiteY286" fmla="*/ 142582 h 1424730"/>
                  <a:gd name="connsiteX287" fmla="*/ 255104 w 2064026"/>
                  <a:gd name="connsiteY287" fmla="*/ 142582 h 1424730"/>
                  <a:gd name="connsiteX288" fmla="*/ 261730 w 2064026"/>
                  <a:gd name="connsiteY288" fmla="*/ 155834 h 1424730"/>
                  <a:gd name="connsiteX289" fmla="*/ 301487 w 2064026"/>
                  <a:gd name="connsiteY289" fmla="*/ 139269 h 1424730"/>
                  <a:gd name="connsiteX290" fmla="*/ 311426 w 2064026"/>
                  <a:gd name="connsiteY290" fmla="*/ 99513 h 1424730"/>
                  <a:gd name="connsiteX291" fmla="*/ 327991 w 2064026"/>
                  <a:gd name="connsiteY291" fmla="*/ 132643 h 1424730"/>
                  <a:gd name="connsiteX292" fmla="*/ 341243 w 2064026"/>
                  <a:gd name="connsiteY292" fmla="*/ 159147 h 1424730"/>
                  <a:gd name="connsiteX293" fmla="*/ 371061 w 2064026"/>
                  <a:gd name="connsiteY293" fmla="*/ 165773 h 1424730"/>
                  <a:gd name="connsiteX294" fmla="*/ 397565 w 2064026"/>
                  <a:gd name="connsiteY294" fmla="*/ 139269 h 1424730"/>
                  <a:gd name="connsiteX295" fmla="*/ 417443 w 2064026"/>
                  <a:gd name="connsiteY295" fmla="*/ 182339 h 1424730"/>
                  <a:gd name="connsiteX296" fmla="*/ 443948 w 2064026"/>
                  <a:gd name="connsiteY296" fmla="*/ 152521 h 1424730"/>
                  <a:gd name="connsiteX297" fmla="*/ 473765 w 2064026"/>
                  <a:gd name="connsiteY297" fmla="*/ 155834 h 1424730"/>
                  <a:gd name="connsiteX298" fmla="*/ 506895 w 2064026"/>
                  <a:gd name="connsiteY298" fmla="*/ 179026 h 1424730"/>
                  <a:gd name="connsiteX299" fmla="*/ 576469 w 2064026"/>
                  <a:gd name="connsiteY299" fmla="*/ 225408 h 1424730"/>
                  <a:gd name="connsiteX300" fmla="*/ 616226 w 2064026"/>
                  <a:gd name="connsiteY300" fmla="*/ 218782 h 1424730"/>
                  <a:gd name="connsiteX301" fmla="*/ 641902 w 2064026"/>
                  <a:gd name="connsiteY301" fmla="*/ 248600 h 1424730"/>
                  <a:gd name="connsiteX302" fmla="*/ 609600 w 2064026"/>
                  <a:gd name="connsiteY302" fmla="*/ 271791 h 1424730"/>
                  <a:gd name="connsiteX303" fmla="*/ 659295 w 2064026"/>
                  <a:gd name="connsiteY303" fmla="*/ 285043 h 1424730"/>
                  <a:gd name="connsiteX304" fmla="*/ 742122 w 2064026"/>
                  <a:gd name="connsiteY304" fmla="*/ 281730 h 1424730"/>
                  <a:gd name="connsiteX305" fmla="*/ 785191 w 2064026"/>
                  <a:gd name="connsiteY305" fmla="*/ 354617 h 1424730"/>
                  <a:gd name="connsiteX306" fmla="*/ 788504 w 2064026"/>
                  <a:gd name="connsiteY306" fmla="*/ 278417 h 1424730"/>
                  <a:gd name="connsiteX307" fmla="*/ 834887 w 2064026"/>
                  <a:gd name="connsiteY307" fmla="*/ 275104 h 1424730"/>
                  <a:gd name="connsiteX308" fmla="*/ 834887 w 2064026"/>
                  <a:gd name="connsiteY308" fmla="*/ 258539 h 1424730"/>
                  <a:gd name="connsiteX309" fmla="*/ 781878 w 2064026"/>
                  <a:gd name="connsiteY309" fmla="*/ 258539 h 1424730"/>
                  <a:gd name="connsiteX310" fmla="*/ 765313 w 2064026"/>
                  <a:gd name="connsiteY310" fmla="*/ 238660 h 1424730"/>
                  <a:gd name="connsiteX311" fmla="*/ 781878 w 2064026"/>
                  <a:gd name="connsiteY311" fmla="*/ 222095 h 1424730"/>
                  <a:gd name="connsiteX312" fmla="*/ 811695 w 2064026"/>
                  <a:gd name="connsiteY312" fmla="*/ 218782 h 1424730"/>
                  <a:gd name="connsiteX313" fmla="*/ 844826 w 2064026"/>
                  <a:gd name="connsiteY313" fmla="*/ 218782 h 1424730"/>
                  <a:gd name="connsiteX314" fmla="*/ 849746 w 2064026"/>
                  <a:gd name="connsiteY314" fmla="*/ 220037 h 1424730"/>
                  <a:gd name="connsiteX315" fmla="*/ 851452 w 2064026"/>
                  <a:gd name="connsiteY315" fmla="*/ 232034 h 1424730"/>
                  <a:gd name="connsiteX316" fmla="*/ 858630 w 2064026"/>
                  <a:gd name="connsiteY316" fmla="*/ 242900 h 1424730"/>
                  <a:gd name="connsiteX317" fmla="*/ 857535 w 2064026"/>
                  <a:gd name="connsiteY317" fmla="*/ 240355 h 1424730"/>
                  <a:gd name="connsiteX318" fmla="*/ 864704 w 2064026"/>
                  <a:gd name="connsiteY318" fmla="*/ 248600 h 1424730"/>
                  <a:gd name="connsiteX319" fmla="*/ 877956 w 2064026"/>
                  <a:gd name="connsiteY319" fmla="*/ 271791 h 1424730"/>
                  <a:gd name="connsiteX320" fmla="*/ 937591 w 2064026"/>
                  <a:gd name="connsiteY320" fmla="*/ 275104 h 1424730"/>
                  <a:gd name="connsiteX321" fmla="*/ 940904 w 2064026"/>
                  <a:gd name="connsiteY321" fmla="*/ 285043 h 1424730"/>
                  <a:gd name="connsiteX322" fmla="*/ 964095 w 2064026"/>
                  <a:gd name="connsiteY322" fmla="*/ 291669 h 1424730"/>
                  <a:gd name="connsiteX323" fmla="*/ 977348 w 2064026"/>
                  <a:gd name="connsiteY323" fmla="*/ 288356 h 1424730"/>
                  <a:gd name="connsiteX324" fmla="*/ 987287 w 2064026"/>
                  <a:gd name="connsiteY324" fmla="*/ 285043 h 1424730"/>
                  <a:gd name="connsiteX325" fmla="*/ 1017104 w 2064026"/>
                  <a:gd name="connsiteY325" fmla="*/ 281730 h 1424730"/>
                  <a:gd name="connsiteX326" fmla="*/ 1030356 w 2064026"/>
                  <a:gd name="connsiteY326" fmla="*/ 248600 h 1424730"/>
                  <a:gd name="connsiteX327" fmla="*/ 1050235 w 2064026"/>
                  <a:gd name="connsiteY327" fmla="*/ 248600 h 1424730"/>
                  <a:gd name="connsiteX328" fmla="*/ 1076739 w 2064026"/>
                  <a:gd name="connsiteY328" fmla="*/ 265165 h 1424730"/>
                  <a:gd name="connsiteX329" fmla="*/ 1089991 w 2064026"/>
                  <a:gd name="connsiteY329" fmla="*/ 338052 h 1424730"/>
                  <a:gd name="connsiteX330" fmla="*/ 1096617 w 2064026"/>
                  <a:gd name="connsiteY330" fmla="*/ 271791 h 1424730"/>
                  <a:gd name="connsiteX331" fmla="*/ 1123122 w 2064026"/>
                  <a:gd name="connsiteY331" fmla="*/ 271791 h 1424730"/>
                  <a:gd name="connsiteX332" fmla="*/ 1116495 w 2064026"/>
                  <a:gd name="connsiteY332" fmla="*/ 185652 h 1424730"/>
                  <a:gd name="connsiteX333" fmla="*/ 1131036 w 2064026"/>
                  <a:gd name="connsiteY333" fmla="*/ 171480 h 1424730"/>
                  <a:gd name="connsiteX334" fmla="*/ 1106556 w 2064026"/>
                  <a:gd name="connsiteY334" fmla="*/ 165773 h 1424730"/>
                  <a:gd name="connsiteX335" fmla="*/ 1099930 w 2064026"/>
                  <a:gd name="connsiteY335" fmla="*/ 155834 h 1424730"/>
                  <a:gd name="connsiteX336" fmla="*/ 1086678 w 2064026"/>
                  <a:gd name="connsiteY336" fmla="*/ 135956 h 1424730"/>
                  <a:gd name="connsiteX337" fmla="*/ 1080052 w 2064026"/>
                  <a:gd name="connsiteY337" fmla="*/ 122704 h 1424730"/>
                  <a:gd name="connsiteX338" fmla="*/ 1073426 w 2064026"/>
                  <a:gd name="connsiteY338" fmla="*/ 99513 h 1424730"/>
                  <a:gd name="connsiteX339" fmla="*/ 1083365 w 2064026"/>
                  <a:gd name="connsiteY339" fmla="*/ 66382 h 1424730"/>
                  <a:gd name="connsiteX340" fmla="*/ 1096617 w 2064026"/>
                  <a:gd name="connsiteY340" fmla="*/ 46504 h 1424730"/>
                  <a:gd name="connsiteX341" fmla="*/ 1099930 w 2064026"/>
                  <a:gd name="connsiteY341" fmla="*/ 10060 h 1424730"/>
                  <a:gd name="connsiteX342" fmla="*/ 1126435 w 2064026"/>
                  <a:gd name="connsiteY342" fmla="*/ 6747 h 1424730"/>
                  <a:gd name="connsiteX343" fmla="*/ 1146313 w 2064026"/>
                  <a:gd name="connsiteY34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92695 w 2064026"/>
                  <a:gd name="connsiteY68" fmla="*/ 569965 h 1424730"/>
                  <a:gd name="connsiteX69" fmla="*/ 1152939 w 2064026"/>
                  <a:gd name="connsiteY69" fmla="*/ 599782 h 1424730"/>
                  <a:gd name="connsiteX70" fmla="*/ 1103243 w 2064026"/>
                  <a:gd name="connsiteY70" fmla="*/ 652791 h 1424730"/>
                  <a:gd name="connsiteX71" fmla="*/ 1106556 w 2064026"/>
                  <a:gd name="connsiteY71" fmla="*/ 669356 h 1424730"/>
                  <a:gd name="connsiteX72" fmla="*/ 1113182 w 2064026"/>
                  <a:gd name="connsiteY72" fmla="*/ 705800 h 1424730"/>
                  <a:gd name="connsiteX73" fmla="*/ 1126435 w 2064026"/>
                  <a:gd name="connsiteY73" fmla="*/ 755495 h 1424730"/>
                  <a:gd name="connsiteX74" fmla="*/ 1126173 w 2064026"/>
                  <a:gd name="connsiteY74" fmla="*/ 779035 h 1424730"/>
                  <a:gd name="connsiteX75" fmla="*/ 1136199 w 2064026"/>
                  <a:gd name="connsiteY75" fmla="*/ 797083 h 1424730"/>
                  <a:gd name="connsiteX76" fmla="*/ 1158955 w 2064026"/>
                  <a:gd name="connsiteY76" fmla="*/ 788016 h 1424730"/>
                  <a:gd name="connsiteX77" fmla="*/ 1170289 w 2064026"/>
                  <a:gd name="connsiteY77" fmla="*/ 821146 h 1424730"/>
                  <a:gd name="connsiteX78" fmla="*/ 1159565 w 2064026"/>
                  <a:gd name="connsiteY78" fmla="*/ 835008 h 1424730"/>
                  <a:gd name="connsiteX79" fmla="*/ 1176130 w 2064026"/>
                  <a:gd name="connsiteY79" fmla="*/ 841634 h 1424730"/>
                  <a:gd name="connsiteX80" fmla="*/ 1202373 w 2064026"/>
                  <a:gd name="connsiteY80" fmla="*/ 833177 h 1424730"/>
                  <a:gd name="connsiteX81" fmla="*/ 1225826 w 2064026"/>
                  <a:gd name="connsiteY81" fmla="*/ 838321 h 1424730"/>
                  <a:gd name="connsiteX82" fmla="*/ 1245704 w 2064026"/>
                  <a:gd name="connsiteY82" fmla="*/ 864826 h 1424730"/>
                  <a:gd name="connsiteX83" fmla="*/ 1288599 w 2064026"/>
                  <a:gd name="connsiteY83" fmla="*/ 885314 h 1424730"/>
                  <a:gd name="connsiteX84" fmla="*/ 1318591 w 2064026"/>
                  <a:gd name="connsiteY84" fmla="*/ 914521 h 1424730"/>
                  <a:gd name="connsiteX85" fmla="*/ 1345095 w 2064026"/>
                  <a:gd name="connsiteY85" fmla="*/ 917834 h 1424730"/>
                  <a:gd name="connsiteX86" fmla="*/ 1364799 w 2064026"/>
                  <a:gd name="connsiteY86" fmla="*/ 907372 h 1424730"/>
                  <a:gd name="connsiteX87" fmla="*/ 1381539 w 2064026"/>
                  <a:gd name="connsiteY87" fmla="*/ 914521 h 1424730"/>
                  <a:gd name="connsiteX88" fmla="*/ 1404905 w 2064026"/>
                  <a:gd name="connsiteY88" fmla="*/ 917398 h 1424730"/>
                  <a:gd name="connsiteX89" fmla="*/ 1414669 w 2064026"/>
                  <a:gd name="connsiteY89" fmla="*/ 934400 h 1424730"/>
                  <a:gd name="connsiteX90" fmla="*/ 1414669 w 2064026"/>
                  <a:gd name="connsiteY90" fmla="*/ 970843 h 1424730"/>
                  <a:gd name="connsiteX91" fmla="*/ 1412926 w 2064026"/>
                  <a:gd name="connsiteY91" fmla="*/ 997609 h 1424730"/>
                  <a:gd name="connsiteX92" fmla="*/ 1427922 w 2064026"/>
                  <a:gd name="connsiteY92" fmla="*/ 1027165 h 1424730"/>
                  <a:gd name="connsiteX93" fmla="*/ 1430973 w 2064026"/>
                  <a:gd name="connsiteY93" fmla="*/ 1049746 h 1424730"/>
                  <a:gd name="connsiteX94" fmla="*/ 1447800 w 2064026"/>
                  <a:gd name="connsiteY94" fmla="*/ 1060295 h 1424730"/>
                  <a:gd name="connsiteX95" fmla="*/ 1457041 w 2064026"/>
                  <a:gd name="connsiteY95" fmla="*/ 1075814 h 1424730"/>
                  <a:gd name="connsiteX96" fmla="*/ 1477617 w 2064026"/>
                  <a:gd name="connsiteY96" fmla="*/ 1080173 h 1424730"/>
                  <a:gd name="connsiteX97" fmla="*/ 1499152 w 2064026"/>
                  <a:gd name="connsiteY97" fmla="*/ 1073809 h 1424730"/>
                  <a:gd name="connsiteX98" fmla="*/ 1504122 w 2064026"/>
                  <a:gd name="connsiteY98" fmla="*/ 1053669 h 1424730"/>
                  <a:gd name="connsiteX99" fmla="*/ 1491131 w 2064026"/>
                  <a:gd name="connsiteY99" fmla="*/ 1037714 h 1424730"/>
                  <a:gd name="connsiteX100" fmla="*/ 1500809 w 2064026"/>
                  <a:gd name="connsiteY100" fmla="*/ 1007287 h 1424730"/>
                  <a:gd name="connsiteX101" fmla="*/ 1483110 w 2064026"/>
                  <a:gd name="connsiteY101" fmla="*/ 983572 h 1424730"/>
                  <a:gd name="connsiteX102" fmla="*/ 1480930 w 2064026"/>
                  <a:gd name="connsiteY102" fmla="*/ 954278 h 1424730"/>
                  <a:gd name="connsiteX103" fmla="*/ 1511184 w 2064026"/>
                  <a:gd name="connsiteY103" fmla="*/ 943467 h 1424730"/>
                  <a:gd name="connsiteX104" fmla="*/ 1533939 w 2064026"/>
                  <a:gd name="connsiteY104" fmla="*/ 921147 h 1424730"/>
                  <a:gd name="connsiteX105" fmla="*/ 1551289 w 2064026"/>
                  <a:gd name="connsiteY105" fmla="*/ 895341 h 1424730"/>
                  <a:gd name="connsiteX106" fmla="*/ 1557130 w 2064026"/>
                  <a:gd name="connsiteY106" fmla="*/ 864826 h 1424730"/>
                  <a:gd name="connsiteX107" fmla="*/ 1557117 w 2064026"/>
                  <a:gd name="connsiteY107" fmla="*/ 857327 h 1424730"/>
                  <a:gd name="connsiteX108" fmla="*/ 1553817 w 2064026"/>
                  <a:gd name="connsiteY108" fmla="*/ 831695 h 1424730"/>
                  <a:gd name="connsiteX109" fmla="*/ 1550504 w 2064026"/>
                  <a:gd name="connsiteY109" fmla="*/ 795252 h 1424730"/>
                  <a:gd name="connsiteX110" fmla="*/ 1538660 w 2064026"/>
                  <a:gd name="connsiteY110" fmla="*/ 786224 h 1424730"/>
                  <a:gd name="connsiteX111" fmla="*/ 1517788 w 2064026"/>
                  <a:gd name="connsiteY111" fmla="*/ 775373 h 1424730"/>
                  <a:gd name="connsiteX112" fmla="*/ 1532117 w 2064026"/>
                  <a:gd name="connsiteY112" fmla="*/ 759305 h 1424730"/>
                  <a:gd name="connsiteX113" fmla="*/ 1534933 w 2064026"/>
                  <a:gd name="connsiteY113" fmla="*/ 749366 h 1424730"/>
                  <a:gd name="connsiteX114" fmla="*/ 1537252 w 2064026"/>
                  <a:gd name="connsiteY114" fmla="*/ 716872 h 1424730"/>
                  <a:gd name="connsiteX115" fmla="*/ 1527313 w 2064026"/>
                  <a:gd name="connsiteY115" fmla="*/ 689234 h 1424730"/>
                  <a:gd name="connsiteX116" fmla="*/ 1524000 w 2064026"/>
                  <a:gd name="connsiteY116" fmla="*/ 666043 h 1424730"/>
                  <a:gd name="connsiteX117" fmla="*/ 1514061 w 2064026"/>
                  <a:gd name="connsiteY117" fmla="*/ 613034 h 1424730"/>
                  <a:gd name="connsiteX118" fmla="*/ 1517374 w 2064026"/>
                  <a:gd name="connsiteY118" fmla="*/ 603095 h 1424730"/>
                  <a:gd name="connsiteX119" fmla="*/ 1527313 w 2064026"/>
                  <a:gd name="connsiteY119" fmla="*/ 606408 h 1424730"/>
                  <a:gd name="connsiteX120" fmla="*/ 1553817 w 2064026"/>
                  <a:gd name="connsiteY120" fmla="*/ 609721 h 1424730"/>
                  <a:gd name="connsiteX121" fmla="*/ 1583635 w 2064026"/>
                  <a:gd name="connsiteY121" fmla="*/ 616347 h 1424730"/>
                  <a:gd name="connsiteX122" fmla="*/ 1613452 w 2064026"/>
                  <a:gd name="connsiteY122" fmla="*/ 612598 h 1424730"/>
                  <a:gd name="connsiteX123" fmla="*/ 1633330 w 2064026"/>
                  <a:gd name="connsiteY123" fmla="*/ 603095 h 1424730"/>
                  <a:gd name="connsiteX124" fmla="*/ 1643269 w 2064026"/>
                  <a:gd name="connsiteY124" fmla="*/ 609721 h 1424730"/>
                  <a:gd name="connsiteX125" fmla="*/ 1653209 w 2064026"/>
                  <a:gd name="connsiteY125" fmla="*/ 646165 h 1424730"/>
                  <a:gd name="connsiteX126" fmla="*/ 1663270 w 2064026"/>
                  <a:gd name="connsiteY126" fmla="*/ 652958 h 1424730"/>
                  <a:gd name="connsiteX127" fmla="*/ 1662413 w 2064026"/>
                  <a:gd name="connsiteY127" fmla="*/ 651435 h 1424730"/>
                  <a:gd name="connsiteX128" fmla="*/ 1673087 w 2064026"/>
                  <a:gd name="connsiteY128" fmla="*/ 656104 h 1424730"/>
                  <a:gd name="connsiteX129" fmla="*/ 1685556 w 2064026"/>
                  <a:gd name="connsiteY129" fmla="*/ 664962 h 1424730"/>
                  <a:gd name="connsiteX130" fmla="*/ 1696278 w 2064026"/>
                  <a:gd name="connsiteY130" fmla="*/ 669356 h 1424730"/>
                  <a:gd name="connsiteX131" fmla="*/ 1715245 w 2064026"/>
                  <a:gd name="connsiteY131" fmla="*/ 691719 h 1424730"/>
                  <a:gd name="connsiteX132" fmla="*/ 1699011 w 2064026"/>
                  <a:gd name="connsiteY132" fmla="*/ 707953 h 1424730"/>
                  <a:gd name="connsiteX133" fmla="*/ 1720877 w 2064026"/>
                  <a:gd name="connsiteY133" fmla="*/ 709775 h 1424730"/>
                  <a:gd name="connsiteX134" fmla="*/ 1732722 w 2064026"/>
                  <a:gd name="connsiteY134" fmla="*/ 750691 h 1424730"/>
                  <a:gd name="connsiteX135" fmla="*/ 1723611 w 2064026"/>
                  <a:gd name="connsiteY135" fmla="*/ 764440 h 1424730"/>
                  <a:gd name="connsiteX136" fmla="*/ 1742578 w 2064026"/>
                  <a:gd name="connsiteY136" fmla="*/ 765352 h 1424730"/>
                  <a:gd name="connsiteX137" fmla="*/ 1761071 w 2064026"/>
                  <a:gd name="connsiteY137" fmla="*/ 785671 h 1424730"/>
                  <a:gd name="connsiteX138" fmla="*/ 1758350 w 2064026"/>
                  <a:gd name="connsiteY138" fmla="*/ 788821 h 1424730"/>
                  <a:gd name="connsiteX139" fmla="*/ 1772478 w 2064026"/>
                  <a:gd name="connsiteY139" fmla="*/ 791939 h 1424730"/>
                  <a:gd name="connsiteX140" fmla="*/ 1792356 w 2064026"/>
                  <a:gd name="connsiteY140" fmla="*/ 778687 h 1424730"/>
                  <a:gd name="connsiteX141" fmla="*/ 1805609 w 2064026"/>
                  <a:gd name="connsiteY141" fmla="*/ 765434 h 1424730"/>
                  <a:gd name="connsiteX142" fmla="*/ 1808922 w 2064026"/>
                  <a:gd name="connsiteY142" fmla="*/ 755495 h 1424730"/>
                  <a:gd name="connsiteX143" fmla="*/ 1815548 w 2064026"/>
                  <a:gd name="connsiteY143" fmla="*/ 745556 h 1424730"/>
                  <a:gd name="connsiteX144" fmla="*/ 1828800 w 2064026"/>
                  <a:gd name="connsiteY144" fmla="*/ 725678 h 1424730"/>
                  <a:gd name="connsiteX145" fmla="*/ 1842052 w 2064026"/>
                  <a:gd name="connsiteY145" fmla="*/ 699173 h 1424730"/>
                  <a:gd name="connsiteX146" fmla="*/ 1848068 w 2064026"/>
                  <a:gd name="connsiteY146" fmla="*/ 728904 h 1424730"/>
                  <a:gd name="connsiteX147" fmla="*/ 1874136 w 2064026"/>
                  <a:gd name="connsiteY147" fmla="*/ 748956 h 1424730"/>
                  <a:gd name="connsiteX148" fmla="*/ 1878495 w 2064026"/>
                  <a:gd name="connsiteY148" fmla="*/ 768747 h 1424730"/>
                  <a:gd name="connsiteX149" fmla="*/ 1896194 w 2064026"/>
                  <a:gd name="connsiteY149" fmla="*/ 779035 h 1424730"/>
                  <a:gd name="connsiteX150" fmla="*/ 1888173 w 2064026"/>
                  <a:gd name="connsiteY150" fmla="*/ 791067 h 1424730"/>
                  <a:gd name="connsiteX151" fmla="*/ 1894189 w 2064026"/>
                  <a:gd name="connsiteY151" fmla="*/ 817135 h 1424730"/>
                  <a:gd name="connsiteX152" fmla="*/ 1918252 w 2064026"/>
                  <a:gd name="connsiteY152" fmla="*/ 823151 h 1424730"/>
                  <a:gd name="connsiteX153" fmla="*/ 1921565 w 2064026"/>
                  <a:gd name="connsiteY153" fmla="*/ 838321 h 1424730"/>
                  <a:gd name="connsiteX154" fmla="*/ 1921565 w 2064026"/>
                  <a:gd name="connsiteY154" fmla="*/ 871452 h 1424730"/>
                  <a:gd name="connsiteX155" fmla="*/ 1938130 w 2064026"/>
                  <a:gd name="connsiteY155" fmla="*/ 904582 h 1424730"/>
                  <a:gd name="connsiteX156" fmla="*/ 1951382 w 2064026"/>
                  <a:gd name="connsiteY156" fmla="*/ 921147 h 1424730"/>
                  <a:gd name="connsiteX157" fmla="*/ 1938130 w 2064026"/>
                  <a:gd name="connsiteY157" fmla="*/ 954278 h 1424730"/>
                  <a:gd name="connsiteX158" fmla="*/ 1905000 w 2064026"/>
                  <a:gd name="connsiteY158" fmla="*/ 984095 h 1424730"/>
                  <a:gd name="connsiteX159" fmla="*/ 1918252 w 2064026"/>
                  <a:gd name="connsiteY159" fmla="*/ 990721 h 1424730"/>
                  <a:gd name="connsiteX160" fmla="*/ 1951382 w 2064026"/>
                  <a:gd name="connsiteY160" fmla="*/ 960904 h 1424730"/>
                  <a:gd name="connsiteX161" fmla="*/ 1977887 w 2064026"/>
                  <a:gd name="connsiteY161" fmla="*/ 934400 h 1424730"/>
                  <a:gd name="connsiteX162" fmla="*/ 2001078 w 2064026"/>
                  <a:gd name="connsiteY162" fmla="*/ 947652 h 1424730"/>
                  <a:gd name="connsiteX163" fmla="*/ 2022526 w 2064026"/>
                  <a:gd name="connsiteY163" fmla="*/ 963519 h 1424730"/>
                  <a:gd name="connsiteX164" fmla="*/ 2017643 w 2064026"/>
                  <a:gd name="connsiteY164" fmla="*/ 990721 h 1424730"/>
                  <a:gd name="connsiteX165" fmla="*/ 2042578 w 2064026"/>
                  <a:gd name="connsiteY165" fmla="*/ 991593 h 1424730"/>
                  <a:gd name="connsiteX166" fmla="*/ 2058185 w 2064026"/>
                  <a:gd name="connsiteY166" fmla="*/ 1007287 h 1424730"/>
                  <a:gd name="connsiteX167" fmla="*/ 2046589 w 2064026"/>
                  <a:gd name="connsiteY167" fmla="*/ 1041725 h 1424730"/>
                  <a:gd name="connsiteX168" fmla="*/ 2064026 w 2064026"/>
                  <a:gd name="connsiteY168" fmla="*/ 1060295 h 1424730"/>
                  <a:gd name="connsiteX169" fmla="*/ 2027582 w 2064026"/>
                  <a:gd name="connsiteY169" fmla="*/ 1083487 h 1424730"/>
                  <a:gd name="connsiteX170" fmla="*/ 1981200 w 2064026"/>
                  <a:gd name="connsiteY170" fmla="*/ 1103365 h 1424730"/>
                  <a:gd name="connsiteX171" fmla="*/ 1952341 w 2064026"/>
                  <a:gd name="connsiteY171" fmla="*/ 1109904 h 1424730"/>
                  <a:gd name="connsiteX172" fmla="*/ 1931504 w 2064026"/>
                  <a:gd name="connsiteY172" fmla="*/ 1129869 h 1424730"/>
                  <a:gd name="connsiteX173" fmla="*/ 1888173 w 2064026"/>
                  <a:gd name="connsiteY173" fmla="*/ 1119930 h 1424730"/>
                  <a:gd name="connsiteX174" fmla="*/ 1832113 w 2064026"/>
                  <a:gd name="connsiteY174" fmla="*/ 1119930 h 1424730"/>
                  <a:gd name="connsiteX175" fmla="*/ 1795669 w 2064026"/>
                  <a:gd name="connsiteY175" fmla="*/ 1123243 h 1424730"/>
                  <a:gd name="connsiteX176" fmla="*/ 1777884 w 2064026"/>
                  <a:gd name="connsiteY176" fmla="*/ 1143993 h 1424730"/>
                  <a:gd name="connsiteX177" fmla="*/ 1751815 w 2064026"/>
                  <a:gd name="connsiteY177" fmla="*/ 1150009 h 1424730"/>
                  <a:gd name="connsiteX178" fmla="*/ 1716946 w 2064026"/>
                  <a:gd name="connsiteY178" fmla="*/ 1182878 h 1424730"/>
                  <a:gd name="connsiteX179" fmla="*/ 1645005 w 2064026"/>
                  <a:gd name="connsiteY179" fmla="*/ 1261129 h 1424730"/>
                  <a:gd name="connsiteX180" fmla="*/ 1596569 w 2064026"/>
                  <a:gd name="connsiteY180" fmla="*/ 1317493 h 1424730"/>
                  <a:gd name="connsiteX181" fmla="*/ 1593662 w 2064026"/>
                  <a:gd name="connsiteY181" fmla="*/ 1317638 h 1424730"/>
                  <a:gd name="connsiteX182" fmla="*/ 1593697 w 2064026"/>
                  <a:gd name="connsiteY182" fmla="*/ 1319298 h 1424730"/>
                  <a:gd name="connsiteX183" fmla="*/ 1547191 w 2064026"/>
                  <a:gd name="connsiteY183" fmla="*/ 1348530 h 1424730"/>
                  <a:gd name="connsiteX184" fmla="*/ 1497495 w 2064026"/>
                  <a:gd name="connsiteY184" fmla="*/ 1361782 h 1424730"/>
                  <a:gd name="connsiteX185" fmla="*/ 1490869 w 2064026"/>
                  <a:gd name="connsiteY185" fmla="*/ 1384973 h 1424730"/>
                  <a:gd name="connsiteX186" fmla="*/ 1464365 w 2064026"/>
                  <a:gd name="connsiteY186" fmla="*/ 1398226 h 1424730"/>
                  <a:gd name="connsiteX187" fmla="*/ 1408043 w 2064026"/>
                  <a:gd name="connsiteY187" fmla="*/ 1424730 h 1424730"/>
                  <a:gd name="connsiteX188" fmla="*/ 1404730 w 2064026"/>
                  <a:gd name="connsiteY188" fmla="*/ 1404852 h 1424730"/>
                  <a:gd name="connsiteX189" fmla="*/ 1408481 w 2064026"/>
                  <a:gd name="connsiteY189" fmla="*/ 1404687 h 1424730"/>
                  <a:gd name="connsiteX190" fmla="*/ 1414669 w 2064026"/>
                  <a:gd name="connsiteY190" fmla="*/ 1398226 h 1424730"/>
                  <a:gd name="connsiteX191" fmla="*/ 1417982 w 2064026"/>
                  <a:gd name="connsiteY191" fmla="*/ 1381660 h 1424730"/>
                  <a:gd name="connsiteX192" fmla="*/ 1414669 w 2064026"/>
                  <a:gd name="connsiteY192" fmla="*/ 1371721 h 1424730"/>
                  <a:gd name="connsiteX193" fmla="*/ 1411356 w 2064026"/>
                  <a:gd name="connsiteY193" fmla="*/ 1341904 h 1424730"/>
                  <a:gd name="connsiteX194" fmla="*/ 1437861 w 2064026"/>
                  <a:gd name="connsiteY194" fmla="*/ 1318713 h 1424730"/>
                  <a:gd name="connsiteX195" fmla="*/ 1441174 w 2064026"/>
                  <a:gd name="connsiteY195" fmla="*/ 1295521 h 1424730"/>
                  <a:gd name="connsiteX196" fmla="*/ 1414669 w 2064026"/>
                  <a:gd name="connsiteY196" fmla="*/ 1265704 h 1424730"/>
                  <a:gd name="connsiteX197" fmla="*/ 1378226 w 2064026"/>
                  <a:gd name="connsiteY197" fmla="*/ 1262391 h 1424730"/>
                  <a:gd name="connsiteX198" fmla="*/ 1374293 w 2064026"/>
                  <a:gd name="connsiteY198" fmla="*/ 1258586 h 1424730"/>
                  <a:gd name="connsiteX199" fmla="*/ 1368287 w 2064026"/>
                  <a:gd name="connsiteY199" fmla="*/ 1252452 h 1424730"/>
                  <a:gd name="connsiteX200" fmla="*/ 1358941 w 2064026"/>
                  <a:gd name="connsiteY200" fmla="*/ 1248330 h 1424730"/>
                  <a:gd name="connsiteX201" fmla="*/ 1357896 w 2064026"/>
                  <a:gd name="connsiteY201" fmla="*/ 1248612 h 1424730"/>
                  <a:gd name="connsiteX202" fmla="*/ 1355035 w 2064026"/>
                  <a:gd name="connsiteY202" fmla="*/ 1239200 h 1424730"/>
                  <a:gd name="connsiteX203" fmla="*/ 1345095 w 2064026"/>
                  <a:gd name="connsiteY203" fmla="*/ 1235887 h 1424730"/>
                  <a:gd name="connsiteX204" fmla="*/ 1331843 w 2064026"/>
                  <a:gd name="connsiteY204" fmla="*/ 1219321 h 1424730"/>
                  <a:gd name="connsiteX205" fmla="*/ 1311965 w 2064026"/>
                  <a:gd name="connsiteY205" fmla="*/ 1189504 h 1424730"/>
                  <a:gd name="connsiteX206" fmla="*/ 1292087 w 2064026"/>
                  <a:gd name="connsiteY206" fmla="*/ 1172939 h 1424730"/>
                  <a:gd name="connsiteX207" fmla="*/ 1282148 w 2064026"/>
                  <a:gd name="connsiteY207" fmla="*/ 1169626 h 1424730"/>
                  <a:gd name="connsiteX208" fmla="*/ 1262269 w 2064026"/>
                  <a:gd name="connsiteY208" fmla="*/ 1166313 h 1424730"/>
                  <a:gd name="connsiteX209" fmla="*/ 1252330 w 2064026"/>
                  <a:gd name="connsiteY209" fmla="*/ 1169626 h 1424730"/>
                  <a:gd name="connsiteX210" fmla="*/ 1232452 w 2064026"/>
                  <a:gd name="connsiteY210" fmla="*/ 1176252 h 1424730"/>
                  <a:gd name="connsiteX211" fmla="*/ 1202635 w 2064026"/>
                  <a:gd name="connsiteY211" fmla="*/ 1182878 h 1424730"/>
                  <a:gd name="connsiteX212" fmla="*/ 1196009 w 2064026"/>
                  <a:gd name="connsiteY212" fmla="*/ 1182878 h 1424730"/>
                  <a:gd name="connsiteX213" fmla="*/ 1187992 w 2064026"/>
                  <a:gd name="connsiteY213" fmla="*/ 1182842 h 1424730"/>
                  <a:gd name="connsiteX214" fmla="*/ 1187949 w 2064026"/>
                  <a:gd name="connsiteY214" fmla="*/ 1181714 h 1424730"/>
                  <a:gd name="connsiteX215" fmla="*/ 1117927 w 2064026"/>
                  <a:gd name="connsiteY215" fmla="*/ 1175535 h 1424730"/>
                  <a:gd name="connsiteX216" fmla="*/ 1099392 w 2064026"/>
                  <a:gd name="connsiteY216" fmla="*/ 1148763 h 1424730"/>
                  <a:gd name="connsiteX217" fmla="*/ 1095273 w 2064026"/>
                  <a:gd name="connsiteY217" fmla="*/ 1171416 h 1424730"/>
                  <a:gd name="connsiteX218" fmla="*/ 438306 w 2064026"/>
                  <a:gd name="connsiteY218" fmla="*/ 1169357 h 1424730"/>
                  <a:gd name="connsiteX219" fmla="*/ 441532 w 2064026"/>
                  <a:gd name="connsiteY219" fmla="*/ 1177757 h 1424730"/>
                  <a:gd name="connsiteX220" fmla="*/ 434009 w 2064026"/>
                  <a:gd name="connsiteY220" fmla="*/ 1176252 h 1424730"/>
                  <a:gd name="connsiteX221" fmla="*/ 427382 w 2064026"/>
                  <a:gd name="connsiteY221" fmla="*/ 1169626 h 1424730"/>
                  <a:gd name="connsiteX222" fmla="*/ 417443 w 2064026"/>
                  <a:gd name="connsiteY222" fmla="*/ 1166313 h 1424730"/>
                  <a:gd name="connsiteX223" fmla="*/ 414130 w 2064026"/>
                  <a:gd name="connsiteY223" fmla="*/ 1156373 h 1424730"/>
                  <a:gd name="connsiteX224" fmla="*/ 400405 w 2064026"/>
                  <a:gd name="connsiteY224" fmla="*/ 1150780 h 1424730"/>
                  <a:gd name="connsiteX225" fmla="*/ 394252 w 2064026"/>
                  <a:gd name="connsiteY225" fmla="*/ 1143121 h 1424730"/>
                  <a:gd name="connsiteX226" fmla="*/ 385175 w 2064026"/>
                  <a:gd name="connsiteY226" fmla="*/ 1136396 h 1424730"/>
                  <a:gd name="connsiteX227" fmla="*/ 383685 w 2064026"/>
                  <a:gd name="connsiteY227" fmla="*/ 1135200 h 1424730"/>
                  <a:gd name="connsiteX228" fmla="*/ 381000 w 2064026"/>
                  <a:gd name="connsiteY228" fmla="*/ 1126556 h 1424730"/>
                  <a:gd name="connsiteX229" fmla="*/ 361122 w 2064026"/>
                  <a:gd name="connsiteY229" fmla="*/ 1119930 h 1424730"/>
                  <a:gd name="connsiteX230" fmla="*/ 351182 w 2064026"/>
                  <a:gd name="connsiteY230" fmla="*/ 1103365 h 1424730"/>
                  <a:gd name="connsiteX231" fmla="*/ 327991 w 2064026"/>
                  <a:gd name="connsiteY231" fmla="*/ 1100052 h 1424730"/>
                  <a:gd name="connsiteX232" fmla="*/ 311426 w 2064026"/>
                  <a:gd name="connsiteY232" fmla="*/ 1083487 h 1424730"/>
                  <a:gd name="connsiteX233" fmla="*/ 308113 w 2064026"/>
                  <a:gd name="connsiteY233" fmla="*/ 1073547 h 1424730"/>
                  <a:gd name="connsiteX234" fmla="*/ 298174 w 2064026"/>
                  <a:gd name="connsiteY234" fmla="*/ 1047043 h 1424730"/>
                  <a:gd name="connsiteX235" fmla="*/ 284922 w 2064026"/>
                  <a:gd name="connsiteY235" fmla="*/ 1030478 h 1424730"/>
                  <a:gd name="connsiteX236" fmla="*/ 284922 w 2064026"/>
                  <a:gd name="connsiteY236" fmla="*/ 1010600 h 1424730"/>
                  <a:gd name="connsiteX237" fmla="*/ 265043 w 2064026"/>
                  <a:gd name="connsiteY237" fmla="*/ 994034 h 1424730"/>
                  <a:gd name="connsiteX238" fmla="*/ 284922 w 2064026"/>
                  <a:gd name="connsiteY238" fmla="*/ 977469 h 1424730"/>
                  <a:gd name="connsiteX239" fmla="*/ 245165 w 2064026"/>
                  <a:gd name="connsiteY239" fmla="*/ 977469 h 1424730"/>
                  <a:gd name="connsiteX240" fmla="*/ 255104 w 2064026"/>
                  <a:gd name="connsiteY240" fmla="*/ 937713 h 1424730"/>
                  <a:gd name="connsiteX241" fmla="*/ 254462 w 2064026"/>
                  <a:gd name="connsiteY241" fmla="*/ 936521 h 1424730"/>
                  <a:gd name="connsiteX242" fmla="*/ 260652 w 2064026"/>
                  <a:gd name="connsiteY242" fmla="*/ 942023 h 1424730"/>
                  <a:gd name="connsiteX243" fmla="*/ 272212 w 2064026"/>
                  <a:gd name="connsiteY243" fmla="*/ 936176 h 1424730"/>
                  <a:gd name="connsiteX244" fmla="*/ 261117 w 2064026"/>
                  <a:gd name="connsiteY244" fmla="*/ 900767 h 1424730"/>
                  <a:gd name="connsiteX245" fmla="*/ 241386 w 2064026"/>
                  <a:gd name="connsiteY245" fmla="*/ 883893 h 1424730"/>
                  <a:gd name="connsiteX246" fmla="*/ 246236 w 2064026"/>
                  <a:gd name="connsiteY246" fmla="*/ 869942 h 1424730"/>
                  <a:gd name="connsiteX247" fmla="*/ 233879 w 2064026"/>
                  <a:gd name="connsiteY247" fmla="*/ 865823 h 1424730"/>
                  <a:gd name="connsiteX248" fmla="*/ 227701 w 2064026"/>
                  <a:gd name="connsiteY248" fmla="*/ 863763 h 1424730"/>
                  <a:gd name="connsiteX249" fmla="*/ 221522 w 2064026"/>
                  <a:gd name="connsiteY249" fmla="*/ 859644 h 1424730"/>
                  <a:gd name="connsiteX250" fmla="*/ 219463 w 2064026"/>
                  <a:gd name="connsiteY250" fmla="*/ 853466 h 1424730"/>
                  <a:gd name="connsiteX251" fmla="*/ 211225 w 2064026"/>
                  <a:gd name="connsiteY251" fmla="*/ 841109 h 1424730"/>
                  <a:gd name="connsiteX252" fmla="*/ 209360 w 2064026"/>
                  <a:gd name="connsiteY252" fmla="*/ 835558 h 1424730"/>
                  <a:gd name="connsiteX253" fmla="*/ 208755 w 2064026"/>
                  <a:gd name="connsiteY253" fmla="*/ 832227 h 1424730"/>
                  <a:gd name="connsiteX254" fmla="*/ 207106 w 2064026"/>
                  <a:gd name="connsiteY254" fmla="*/ 820515 h 1424730"/>
                  <a:gd name="connsiteX255" fmla="*/ 200928 w 2064026"/>
                  <a:gd name="connsiteY255" fmla="*/ 797861 h 1424730"/>
                  <a:gd name="connsiteX256" fmla="*/ 194749 w 2064026"/>
                  <a:gd name="connsiteY256" fmla="*/ 785504 h 1424730"/>
                  <a:gd name="connsiteX257" fmla="*/ 193488 w 2064026"/>
                  <a:gd name="connsiteY257" fmla="*/ 801050 h 1424730"/>
                  <a:gd name="connsiteX258" fmla="*/ 182393 w 2064026"/>
                  <a:gd name="connsiteY258" fmla="*/ 804704 h 1424730"/>
                  <a:gd name="connsiteX259" fmla="*/ 170036 w 2064026"/>
                  <a:gd name="connsiteY259" fmla="*/ 778462 h 1424730"/>
                  <a:gd name="connsiteX260" fmla="*/ 163031 w 2064026"/>
                  <a:gd name="connsiteY260" fmla="*/ 766341 h 1424730"/>
                  <a:gd name="connsiteX261" fmla="*/ 163636 w 2064026"/>
                  <a:gd name="connsiteY261" fmla="*/ 778005 h 1424730"/>
                  <a:gd name="connsiteX262" fmla="*/ 157679 w 2064026"/>
                  <a:gd name="connsiteY262" fmla="*/ 777199 h 1424730"/>
                  <a:gd name="connsiteX263" fmla="*/ 143263 w 2064026"/>
                  <a:gd name="connsiteY263" fmla="*/ 754612 h 1424730"/>
                  <a:gd name="connsiteX264" fmla="*/ 148112 w 2064026"/>
                  <a:gd name="connsiteY264" fmla="*/ 731626 h 1424730"/>
                  <a:gd name="connsiteX265" fmla="*/ 109514 w 2064026"/>
                  <a:gd name="connsiteY265" fmla="*/ 723854 h 1424730"/>
                  <a:gd name="connsiteX266" fmla="*/ 87326 w 2064026"/>
                  <a:gd name="connsiteY266" fmla="*/ 744780 h 1424730"/>
                  <a:gd name="connsiteX267" fmla="*/ 95895 w 2064026"/>
                  <a:gd name="connsiteY267" fmla="*/ 756671 h 1424730"/>
                  <a:gd name="connsiteX268" fmla="*/ 77360 w 2064026"/>
                  <a:gd name="connsiteY268" fmla="*/ 746374 h 1424730"/>
                  <a:gd name="connsiteX269" fmla="*/ 58825 w 2064026"/>
                  <a:gd name="connsiteY269" fmla="*/ 729898 h 1424730"/>
                  <a:gd name="connsiteX270" fmla="*/ 54706 w 2064026"/>
                  <a:gd name="connsiteY270" fmla="*/ 723720 h 1424730"/>
                  <a:gd name="connsiteX271" fmla="*/ 42349 w 2064026"/>
                  <a:gd name="connsiteY271" fmla="*/ 717542 h 1424730"/>
                  <a:gd name="connsiteX272" fmla="*/ 23814 w 2064026"/>
                  <a:gd name="connsiteY272" fmla="*/ 705185 h 1424730"/>
                  <a:gd name="connsiteX273" fmla="*/ 11457 w 2064026"/>
                  <a:gd name="connsiteY273" fmla="*/ 699007 h 1424730"/>
                  <a:gd name="connsiteX274" fmla="*/ 5279 w 2064026"/>
                  <a:gd name="connsiteY274" fmla="*/ 699007 h 1424730"/>
                  <a:gd name="connsiteX275" fmla="*/ 1160 w 2064026"/>
                  <a:gd name="connsiteY275" fmla="*/ 693515 h 1424730"/>
                  <a:gd name="connsiteX276" fmla="*/ 1160 w 2064026"/>
                  <a:gd name="connsiteY276" fmla="*/ 163547 h 1424730"/>
                  <a:gd name="connsiteX277" fmla="*/ 0 w 2064026"/>
                  <a:gd name="connsiteY277" fmla="*/ 163020 h 1424730"/>
                  <a:gd name="connsiteX278" fmla="*/ 0 w 2064026"/>
                  <a:gd name="connsiteY278" fmla="*/ 162460 h 1424730"/>
                  <a:gd name="connsiteX279" fmla="*/ 92765 w 2064026"/>
                  <a:gd name="connsiteY279" fmla="*/ 218782 h 1424730"/>
                  <a:gd name="connsiteX280" fmla="*/ 125895 w 2064026"/>
                  <a:gd name="connsiteY280" fmla="*/ 215469 h 1424730"/>
                  <a:gd name="connsiteX281" fmla="*/ 83195 w 2064026"/>
                  <a:gd name="connsiteY281" fmla="*/ 149208 h 1424730"/>
                  <a:gd name="connsiteX282" fmla="*/ 131049 w 2064026"/>
                  <a:gd name="connsiteY282" fmla="*/ 151233 h 1424730"/>
                  <a:gd name="connsiteX283" fmla="*/ 228600 w 2064026"/>
                  <a:gd name="connsiteY283" fmla="*/ 75033 h 1424730"/>
                  <a:gd name="connsiteX284" fmla="*/ 274429 w 2064026"/>
                  <a:gd name="connsiteY284" fmla="*/ 79450 h 1424730"/>
                  <a:gd name="connsiteX285" fmla="*/ 147798 w 2064026"/>
                  <a:gd name="connsiteY285" fmla="*/ 163932 h 1424730"/>
                  <a:gd name="connsiteX286" fmla="*/ 195469 w 2064026"/>
                  <a:gd name="connsiteY286" fmla="*/ 179026 h 1424730"/>
                  <a:gd name="connsiteX287" fmla="*/ 218661 w 2064026"/>
                  <a:gd name="connsiteY287" fmla="*/ 142582 h 1424730"/>
                  <a:gd name="connsiteX288" fmla="*/ 255104 w 2064026"/>
                  <a:gd name="connsiteY288" fmla="*/ 142582 h 1424730"/>
                  <a:gd name="connsiteX289" fmla="*/ 261730 w 2064026"/>
                  <a:gd name="connsiteY289" fmla="*/ 155834 h 1424730"/>
                  <a:gd name="connsiteX290" fmla="*/ 301487 w 2064026"/>
                  <a:gd name="connsiteY290" fmla="*/ 139269 h 1424730"/>
                  <a:gd name="connsiteX291" fmla="*/ 311426 w 2064026"/>
                  <a:gd name="connsiteY291" fmla="*/ 99513 h 1424730"/>
                  <a:gd name="connsiteX292" fmla="*/ 327991 w 2064026"/>
                  <a:gd name="connsiteY292" fmla="*/ 132643 h 1424730"/>
                  <a:gd name="connsiteX293" fmla="*/ 341243 w 2064026"/>
                  <a:gd name="connsiteY293" fmla="*/ 159147 h 1424730"/>
                  <a:gd name="connsiteX294" fmla="*/ 371061 w 2064026"/>
                  <a:gd name="connsiteY294" fmla="*/ 165773 h 1424730"/>
                  <a:gd name="connsiteX295" fmla="*/ 397565 w 2064026"/>
                  <a:gd name="connsiteY295" fmla="*/ 139269 h 1424730"/>
                  <a:gd name="connsiteX296" fmla="*/ 417443 w 2064026"/>
                  <a:gd name="connsiteY296" fmla="*/ 182339 h 1424730"/>
                  <a:gd name="connsiteX297" fmla="*/ 443948 w 2064026"/>
                  <a:gd name="connsiteY297" fmla="*/ 152521 h 1424730"/>
                  <a:gd name="connsiteX298" fmla="*/ 473765 w 2064026"/>
                  <a:gd name="connsiteY298" fmla="*/ 155834 h 1424730"/>
                  <a:gd name="connsiteX299" fmla="*/ 506895 w 2064026"/>
                  <a:gd name="connsiteY299" fmla="*/ 179026 h 1424730"/>
                  <a:gd name="connsiteX300" fmla="*/ 576469 w 2064026"/>
                  <a:gd name="connsiteY300" fmla="*/ 225408 h 1424730"/>
                  <a:gd name="connsiteX301" fmla="*/ 616226 w 2064026"/>
                  <a:gd name="connsiteY301" fmla="*/ 218782 h 1424730"/>
                  <a:gd name="connsiteX302" fmla="*/ 641902 w 2064026"/>
                  <a:gd name="connsiteY302" fmla="*/ 248600 h 1424730"/>
                  <a:gd name="connsiteX303" fmla="*/ 609600 w 2064026"/>
                  <a:gd name="connsiteY303" fmla="*/ 271791 h 1424730"/>
                  <a:gd name="connsiteX304" fmla="*/ 659295 w 2064026"/>
                  <a:gd name="connsiteY304" fmla="*/ 285043 h 1424730"/>
                  <a:gd name="connsiteX305" fmla="*/ 742122 w 2064026"/>
                  <a:gd name="connsiteY305" fmla="*/ 281730 h 1424730"/>
                  <a:gd name="connsiteX306" fmla="*/ 785191 w 2064026"/>
                  <a:gd name="connsiteY306" fmla="*/ 354617 h 1424730"/>
                  <a:gd name="connsiteX307" fmla="*/ 788504 w 2064026"/>
                  <a:gd name="connsiteY307" fmla="*/ 278417 h 1424730"/>
                  <a:gd name="connsiteX308" fmla="*/ 834887 w 2064026"/>
                  <a:gd name="connsiteY308" fmla="*/ 275104 h 1424730"/>
                  <a:gd name="connsiteX309" fmla="*/ 834887 w 2064026"/>
                  <a:gd name="connsiteY309" fmla="*/ 258539 h 1424730"/>
                  <a:gd name="connsiteX310" fmla="*/ 781878 w 2064026"/>
                  <a:gd name="connsiteY310" fmla="*/ 258539 h 1424730"/>
                  <a:gd name="connsiteX311" fmla="*/ 765313 w 2064026"/>
                  <a:gd name="connsiteY311" fmla="*/ 238660 h 1424730"/>
                  <a:gd name="connsiteX312" fmla="*/ 781878 w 2064026"/>
                  <a:gd name="connsiteY312" fmla="*/ 222095 h 1424730"/>
                  <a:gd name="connsiteX313" fmla="*/ 811695 w 2064026"/>
                  <a:gd name="connsiteY313" fmla="*/ 218782 h 1424730"/>
                  <a:gd name="connsiteX314" fmla="*/ 844826 w 2064026"/>
                  <a:gd name="connsiteY314" fmla="*/ 218782 h 1424730"/>
                  <a:gd name="connsiteX315" fmla="*/ 849746 w 2064026"/>
                  <a:gd name="connsiteY315" fmla="*/ 220037 h 1424730"/>
                  <a:gd name="connsiteX316" fmla="*/ 851452 w 2064026"/>
                  <a:gd name="connsiteY316" fmla="*/ 232034 h 1424730"/>
                  <a:gd name="connsiteX317" fmla="*/ 858630 w 2064026"/>
                  <a:gd name="connsiteY317" fmla="*/ 242900 h 1424730"/>
                  <a:gd name="connsiteX318" fmla="*/ 857535 w 2064026"/>
                  <a:gd name="connsiteY318" fmla="*/ 240355 h 1424730"/>
                  <a:gd name="connsiteX319" fmla="*/ 864704 w 2064026"/>
                  <a:gd name="connsiteY319" fmla="*/ 248600 h 1424730"/>
                  <a:gd name="connsiteX320" fmla="*/ 877956 w 2064026"/>
                  <a:gd name="connsiteY320" fmla="*/ 271791 h 1424730"/>
                  <a:gd name="connsiteX321" fmla="*/ 937591 w 2064026"/>
                  <a:gd name="connsiteY321" fmla="*/ 275104 h 1424730"/>
                  <a:gd name="connsiteX322" fmla="*/ 940904 w 2064026"/>
                  <a:gd name="connsiteY322" fmla="*/ 285043 h 1424730"/>
                  <a:gd name="connsiteX323" fmla="*/ 964095 w 2064026"/>
                  <a:gd name="connsiteY323" fmla="*/ 291669 h 1424730"/>
                  <a:gd name="connsiteX324" fmla="*/ 977348 w 2064026"/>
                  <a:gd name="connsiteY324" fmla="*/ 288356 h 1424730"/>
                  <a:gd name="connsiteX325" fmla="*/ 987287 w 2064026"/>
                  <a:gd name="connsiteY325" fmla="*/ 285043 h 1424730"/>
                  <a:gd name="connsiteX326" fmla="*/ 1017104 w 2064026"/>
                  <a:gd name="connsiteY326" fmla="*/ 281730 h 1424730"/>
                  <a:gd name="connsiteX327" fmla="*/ 1030356 w 2064026"/>
                  <a:gd name="connsiteY327" fmla="*/ 248600 h 1424730"/>
                  <a:gd name="connsiteX328" fmla="*/ 1050235 w 2064026"/>
                  <a:gd name="connsiteY328" fmla="*/ 248600 h 1424730"/>
                  <a:gd name="connsiteX329" fmla="*/ 1076739 w 2064026"/>
                  <a:gd name="connsiteY329" fmla="*/ 265165 h 1424730"/>
                  <a:gd name="connsiteX330" fmla="*/ 1089991 w 2064026"/>
                  <a:gd name="connsiteY330" fmla="*/ 338052 h 1424730"/>
                  <a:gd name="connsiteX331" fmla="*/ 1096617 w 2064026"/>
                  <a:gd name="connsiteY331" fmla="*/ 271791 h 1424730"/>
                  <a:gd name="connsiteX332" fmla="*/ 1123122 w 2064026"/>
                  <a:gd name="connsiteY332" fmla="*/ 271791 h 1424730"/>
                  <a:gd name="connsiteX333" fmla="*/ 1116495 w 2064026"/>
                  <a:gd name="connsiteY333" fmla="*/ 185652 h 1424730"/>
                  <a:gd name="connsiteX334" fmla="*/ 1131036 w 2064026"/>
                  <a:gd name="connsiteY334" fmla="*/ 171480 h 1424730"/>
                  <a:gd name="connsiteX335" fmla="*/ 1106556 w 2064026"/>
                  <a:gd name="connsiteY335" fmla="*/ 165773 h 1424730"/>
                  <a:gd name="connsiteX336" fmla="*/ 1099930 w 2064026"/>
                  <a:gd name="connsiteY336" fmla="*/ 155834 h 1424730"/>
                  <a:gd name="connsiteX337" fmla="*/ 1086678 w 2064026"/>
                  <a:gd name="connsiteY337" fmla="*/ 135956 h 1424730"/>
                  <a:gd name="connsiteX338" fmla="*/ 1080052 w 2064026"/>
                  <a:gd name="connsiteY338" fmla="*/ 122704 h 1424730"/>
                  <a:gd name="connsiteX339" fmla="*/ 1073426 w 2064026"/>
                  <a:gd name="connsiteY339" fmla="*/ 99513 h 1424730"/>
                  <a:gd name="connsiteX340" fmla="*/ 1083365 w 2064026"/>
                  <a:gd name="connsiteY340" fmla="*/ 66382 h 1424730"/>
                  <a:gd name="connsiteX341" fmla="*/ 1096617 w 2064026"/>
                  <a:gd name="connsiteY341" fmla="*/ 46504 h 1424730"/>
                  <a:gd name="connsiteX342" fmla="*/ 1099930 w 2064026"/>
                  <a:gd name="connsiteY342" fmla="*/ 10060 h 1424730"/>
                  <a:gd name="connsiteX343" fmla="*/ 1126435 w 2064026"/>
                  <a:gd name="connsiteY343" fmla="*/ 6747 h 1424730"/>
                  <a:gd name="connsiteX344" fmla="*/ 1146313 w 2064026"/>
                  <a:gd name="connsiteY344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33061 w 2064026"/>
                  <a:gd name="connsiteY67" fmla="*/ 523582 h 1424730"/>
                  <a:gd name="connsiteX68" fmla="*/ 1176305 w 2064026"/>
                  <a:gd name="connsiteY68" fmla="*/ 552441 h 1424730"/>
                  <a:gd name="connsiteX69" fmla="*/ 1192695 w 2064026"/>
                  <a:gd name="connsiteY69" fmla="*/ 569965 h 1424730"/>
                  <a:gd name="connsiteX70" fmla="*/ 1152939 w 2064026"/>
                  <a:gd name="connsiteY70" fmla="*/ 599782 h 1424730"/>
                  <a:gd name="connsiteX71" fmla="*/ 1103243 w 2064026"/>
                  <a:gd name="connsiteY71" fmla="*/ 652791 h 1424730"/>
                  <a:gd name="connsiteX72" fmla="*/ 1106556 w 2064026"/>
                  <a:gd name="connsiteY72" fmla="*/ 669356 h 1424730"/>
                  <a:gd name="connsiteX73" fmla="*/ 1113182 w 2064026"/>
                  <a:gd name="connsiteY73" fmla="*/ 705800 h 1424730"/>
                  <a:gd name="connsiteX74" fmla="*/ 1126435 w 2064026"/>
                  <a:gd name="connsiteY74" fmla="*/ 755495 h 1424730"/>
                  <a:gd name="connsiteX75" fmla="*/ 1126173 w 2064026"/>
                  <a:gd name="connsiteY75" fmla="*/ 779035 h 1424730"/>
                  <a:gd name="connsiteX76" fmla="*/ 1136199 w 2064026"/>
                  <a:gd name="connsiteY76" fmla="*/ 797083 h 1424730"/>
                  <a:gd name="connsiteX77" fmla="*/ 1158955 w 2064026"/>
                  <a:gd name="connsiteY77" fmla="*/ 788016 h 1424730"/>
                  <a:gd name="connsiteX78" fmla="*/ 1170289 w 2064026"/>
                  <a:gd name="connsiteY78" fmla="*/ 821146 h 1424730"/>
                  <a:gd name="connsiteX79" fmla="*/ 1159565 w 2064026"/>
                  <a:gd name="connsiteY79" fmla="*/ 835008 h 1424730"/>
                  <a:gd name="connsiteX80" fmla="*/ 1176130 w 2064026"/>
                  <a:gd name="connsiteY80" fmla="*/ 841634 h 1424730"/>
                  <a:gd name="connsiteX81" fmla="*/ 1202373 w 2064026"/>
                  <a:gd name="connsiteY81" fmla="*/ 833177 h 1424730"/>
                  <a:gd name="connsiteX82" fmla="*/ 1225826 w 2064026"/>
                  <a:gd name="connsiteY82" fmla="*/ 838321 h 1424730"/>
                  <a:gd name="connsiteX83" fmla="*/ 1245704 w 2064026"/>
                  <a:gd name="connsiteY83" fmla="*/ 864826 h 1424730"/>
                  <a:gd name="connsiteX84" fmla="*/ 1288599 w 2064026"/>
                  <a:gd name="connsiteY84" fmla="*/ 885314 h 1424730"/>
                  <a:gd name="connsiteX85" fmla="*/ 1318591 w 2064026"/>
                  <a:gd name="connsiteY85" fmla="*/ 914521 h 1424730"/>
                  <a:gd name="connsiteX86" fmla="*/ 1345095 w 2064026"/>
                  <a:gd name="connsiteY86" fmla="*/ 917834 h 1424730"/>
                  <a:gd name="connsiteX87" fmla="*/ 1364799 w 2064026"/>
                  <a:gd name="connsiteY87" fmla="*/ 907372 h 1424730"/>
                  <a:gd name="connsiteX88" fmla="*/ 1381539 w 2064026"/>
                  <a:gd name="connsiteY88" fmla="*/ 914521 h 1424730"/>
                  <a:gd name="connsiteX89" fmla="*/ 1404905 w 2064026"/>
                  <a:gd name="connsiteY89" fmla="*/ 917398 h 1424730"/>
                  <a:gd name="connsiteX90" fmla="*/ 1414669 w 2064026"/>
                  <a:gd name="connsiteY90" fmla="*/ 934400 h 1424730"/>
                  <a:gd name="connsiteX91" fmla="*/ 1414669 w 2064026"/>
                  <a:gd name="connsiteY91" fmla="*/ 970843 h 1424730"/>
                  <a:gd name="connsiteX92" fmla="*/ 1412926 w 2064026"/>
                  <a:gd name="connsiteY92" fmla="*/ 997609 h 1424730"/>
                  <a:gd name="connsiteX93" fmla="*/ 1427922 w 2064026"/>
                  <a:gd name="connsiteY93" fmla="*/ 1027165 h 1424730"/>
                  <a:gd name="connsiteX94" fmla="*/ 1430973 w 2064026"/>
                  <a:gd name="connsiteY94" fmla="*/ 1049746 h 1424730"/>
                  <a:gd name="connsiteX95" fmla="*/ 1447800 w 2064026"/>
                  <a:gd name="connsiteY95" fmla="*/ 1060295 h 1424730"/>
                  <a:gd name="connsiteX96" fmla="*/ 1457041 w 2064026"/>
                  <a:gd name="connsiteY96" fmla="*/ 1075814 h 1424730"/>
                  <a:gd name="connsiteX97" fmla="*/ 1477617 w 2064026"/>
                  <a:gd name="connsiteY97" fmla="*/ 1080173 h 1424730"/>
                  <a:gd name="connsiteX98" fmla="*/ 1499152 w 2064026"/>
                  <a:gd name="connsiteY98" fmla="*/ 1073809 h 1424730"/>
                  <a:gd name="connsiteX99" fmla="*/ 1504122 w 2064026"/>
                  <a:gd name="connsiteY99" fmla="*/ 1053669 h 1424730"/>
                  <a:gd name="connsiteX100" fmla="*/ 1491131 w 2064026"/>
                  <a:gd name="connsiteY100" fmla="*/ 1037714 h 1424730"/>
                  <a:gd name="connsiteX101" fmla="*/ 1500809 w 2064026"/>
                  <a:gd name="connsiteY101" fmla="*/ 1007287 h 1424730"/>
                  <a:gd name="connsiteX102" fmla="*/ 1483110 w 2064026"/>
                  <a:gd name="connsiteY102" fmla="*/ 983572 h 1424730"/>
                  <a:gd name="connsiteX103" fmla="*/ 1480930 w 2064026"/>
                  <a:gd name="connsiteY103" fmla="*/ 954278 h 1424730"/>
                  <a:gd name="connsiteX104" fmla="*/ 1511184 w 2064026"/>
                  <a:gd name="connsiteY104" fmla="*/ 943467 h 1424730"/>
                  <a:gd name="connsiteX105" fmla="*/ 1533939 w 2064026"/>
                  <a:gd name="connsiteY105" fmla="*/ 921147 h 1424730"/>
                  <a:gd name="connsiteX106" fmla="*/ 1551289 w 2064026"/>
                  <a:gd name="connsiteY106" fmla="*/ 895341 h 1424730"/>
                  <a:gd name="connsiteX107" fmla="*/ 1557130 w 2064026"/>
                  <a:gd name="connsiteY107" fmla="*/ 864826 h 1424730"/>
                  <a:gd name="connsiteX108" fmla="*/ 1557117 w 2064026"/>
                  <a:gd name="connsiteY108" fmla="*/ 857327 h 1424730"/>
                  <a:gd name="connsiteX109" fmla="*/ 1553817 w 2064026"/>
                  <a:gd name="connsiteY109" fmla="*/ 831695 h 1424730"/>
                  <a:gd name="connsiteX110" fmla="*/ 1550504 w 2064026"/>
                  <a:gd name="connsiteY110" fmla="*/ 795252 h 1424730"/>
                  <a:gd name="connsiteX111" fmla="*/ 1538660 w 2064026"/>
                  <a:gd name="connsiteY111" fmla="*/ 786224 h 1424730"/>
                  <a:gd name="connsiteX112" fmla="*/ 1517788 w 2064026"/>
                  <a:gd name="connsiteY112" fmla="*/ 775373 h 1424730"/>
                  <a:gd name="connsiteX113" fmla="*/ 1532117 w 2064026"/>
                  <a:gd name="connsiteY113" fmla="*/ 759305 h 1424730"/>
                  <a:gd name="connsiteX114" fmla="*/ 1534933 w 2064026"/>
                  <a:gd name="connsiteY114" fmla="*/ 749366 h 1424730"/>
                  <a:gd name="connsiteX115" fmla="*/ 1537252 w 2064026"/>
                  <a:gd name="connsiteY115" fmla="*/ 716872 h 1424730"/>
                  <a:gd name="connsiteX116" fmla="*/ 1527313 w 2064026"/>
                  <a:gd name="connsiteY116" fmla="*/ 689234 h 1424730"/>
                  <a:gd name="connsiteX117" fmla="*/ 1524000 w 2064026"/>
                  <a:gd name="connsiteY117" fmla="*/ 666043 h 1424730"/>
                  <a:gd name="connsiteX118" fmla="*/ 1514061 w 2064026"/>
                  <a:gd name="connsiteY118" fmla="*/ 613034 h 1424730"/>
                  <a:gd name="connsiteX119" fmla="*/ 1517374 w 2064026"/>
                  <a:gd name="connsiteY119" fmla="*/ 603095 h 1424730"/>
                  <a:gd name="connsiteX120" fmla="*/ 1527313 w 2064026"/>
                  <a:gd name="connsiteY120" fmla="*/ 606408 h 1424730"/>
                  <a:gd name="connsiteX121" fmla="*/ 1553817 w 2064026"/>
                  <a:gd name="connsiteY121" fmla="*/ 609721 h 1424730"/>
                  <a:gd name="connsiteX122" fmla="*/ 1583635 w 2064026"/>
                  <a:gd name="connsiteY122" fmla="*/ 616347 h 1424730"/>
                  <a:gd name="connsiteX123" fmla="*/ 1613452 w 2064026"/>
                  <a:gd name="connsiteY123" fmla="*/ 612598 h 1424730"/>
                  <a:gd name="connsiteX124" fmla="*/ 1633330 w 2064026"/>
                  <a:gd name="connsiteY124" fmla="*/ 603095 h 1424730"/>
                  <a:gd name="connsiteX125" fmla="*/ 1643269 w 2064026"/>
                  <a:gd name="connsiteY125" fmla="*/ 609721 h 1424730"/>
                  <a:gd name="connsiteX126" fmla="*/ 1653209 w 2064026"/>
                  <a:gd name="connsiteY126" fmla="*/ 646165 h 1424730"/>
                  <a:gd name="connsiteX127" fmla="*/ 1663270 w 2064026"/>
                  <a:gd name="connsiteY127" fmla="*/ 652958 h 1424730"/>
                  <a:gd name="connsiteX128" fmla="*/ 1662413 w 2064026"/>
                  <a:gd name="connsiteY128" fmla="*/ 651435 h 1424730"/>
                  <a:gd name="connsiteX129" fmla="*/ 1673087 w 2064026"/>
                  <a:gd name="connsiteY129" fmla="*/ 656104 h 1424730"/>
                  <a:gd name="connsiteX130" fmla="*/ 1685556 w 2064026"/>
                  <a:gd name="connsiteY130" fmla="*/ 664962 h 1424730"/>
                  <a:gd name="connsiteX131" fmla="*/ 1696278 w 2064026"/>
                  <a:gd name="connsiteY131" fmla="*/ 669356 h 1424730"/>
                  <a:gd name="connsiteX132" fmla="*/ 1715245 w 2064026"/>
                  <a:gd name="connsiteY132" fmla="*/ 691719 h 1424730"/>
                  <a:gd name="connsiteX133" fmla="*/ 1699011 w 2064026"/>
                  <a:gd name="connsiteY133" fmla="*/ 707953 h 1424730"/>
                  <a:gd name="connsiteX134" fmla="*/ 1720877 w 2064026"/>
                  <a:gd name="connsiteY134" fmla="*/ 709775 h 1424730"/>
                  <a:gd name="connsiteX135" fmla="*/ 1732722 w 2064026"/>
                  <a:gd name="connsiteY135" fmla="*/ 750691 h 1424730"/>
                  <a:gd name="connsiteX136" fmla="*/ 1723611 w 2064026"/>
                  <a:gd name="connsiteY136" fmla="*/ 764440 h 1424730"/>
                  <a:gd name="connsiteX137" fmla="*/ 1742578 w 2064026"/>
                  <a:gd name="connsiteY137" fmla="*/ 765352 h 1424730"/>
                  <a:gd name="connsiteX138" fmla="*/ 1761071 w 2064026"/>
                  <a:gd name="connsiteY138" fmla="*/ 785671 h 1424730"/>
                  <a:gd name="connsiteX139" fmla="*/ 1758350 w 2064026"/>
                  <a:gd name="connsiteY139" fmla="*/ 788821 h 1424730"/>
                  <a:gd name="connsiteX140" fmla="*/ 1772478 w 2064026"/>
                  <a:gd name="connsiteY140" fmla="*/ 791939 h 1424730"/>
                  <a:gd name="connsiteX141" fmla="*/ 1792356 w 2064026"/>
                  <a:gd name="connsiteY141" fmla="*/ 778687 h 1424730"/>
                  <a:gd name="connsiteX142" fmla="*/ 1805609 w 2064026"/>
                  <a:gd name="connsiteY142" fmla="*/ 765434 h 1424730"/>
                  <a:gd name="connsiteX143" fmla="*/ 1808922 w 2064026"/>
                  <a:gd name="connsiteY143" fmla="*/ 755495 h 1424730"/>
                  <a:gd name="connsiteX144" fmla="*/ 1815548 w 2064026"/>
                  <a:gd name="connsiteY144" fmla="*/ 745556 h 1424730"/>
                  <a:gd name="connsiteX145" fmla="*/ 1828800 w 2064026"/>
                  <a:gd name="connsiteY145" fmla="*/ 725678 h 1424730"/>
                  <a:gd name="connsiteX146" fmla="*/ 1842052 w 2064026"/>
                  <a:gd name="connsiteY146" fmla="*/ 699173 h 1424730"/>
                  <a:gd name="connsiteX147" fmla="*/ 1848068 w 2064026"/>
                  <a:gd name="connsiteY147" fmla="*/ 728904 h 1424730"/>
                  <a:gd name="connsiteX148" fmla="*/ 1874136 w 2064026"/>
                  <a:gd name="connsiteY148" fmla="*/ 748956 h 1424730"/>
                  <a:gd name="connsiteX149" fmla="*/ 1878495 w 2064026"/>
                  <a:gd name="connsiteY149" fmla="*/ 768747 h 1424730"/>
                  <a:gd name="connsiteX150" fmla="*/ 1896194 w 2064026"/>
                  <a:gd name="connsiteY150" fmla="*/ 779035 h 1424730"/>
                  <a:gd name="connsiteX151" fmla="*/ 1888173 w 2064026"/>
                  <a:gd name="connsiteY151" fmla="*/ 791067 h 1424730"/>
                  <a:gd name="connsiteX152" fmla="*/ 1894189 w 2064026"/>
                  <a:gd name="connsiteY152" fmla="*/ 817135 h 1424730"/>
                  <a:gd name="connsiteX153" fmla="*/ 1918252 w 2064026"/>
                  <a:gd name="connsiteY153" fmla="*/ 823151 h 1424730"/>
                  <a:gd name="connsiteX154" fmla="*/ 1921565 w 2064026"/>
                  <a:gd name="connsiteY154" fmla="*/ 838321 h 1424730"/>
                  <a:gd name="connsiteX155" fmla="*/ 1921565 w 2064026"/>
                  <a:gd name="connsiteY155" fmla="*/ 871452 h 1424730"/>
                  <a:gd name="connsiteX156" fmla="*/ 1938130 w 2064026"/>
                  <a:gd name="connsiteY156" fmla="*/ 904582 h 1424730"/>
                  <a:gd name="connsiteX157" fmla="*/ 1951382 w 2064026"/>
                  <a:gd name="connsiteY157" fmla="*/ 921147 h 1424730"/>
                  <a:gd name="connsiteX158" fmla="*/ 1938130 w 2064026"/>
                  <a:gd name="connsiteY158" fmla="*/ 954278 h 1424730"/>
                  <a:gd name="connsiteX159" fmla="*/ 1905000 w 2064026"/>
                  <a:gd name="connsiteY159" fmla="*/ 984095 h 1424730"/>
                  <a:gd name="connsiteX160" fmla="*/ 1918252 w 2064026"/>
                  <a:gd name="connsiteY160" fmla="*/ 990721 h 1424730"/>
                  <a:gd name="connsiteX161" fmla="*/ 1951382 w 2064026"/>
                  <a:gd name="connsiteY161" fmla="*/ 960904 h 1424730"/>
                  <a:gd name="connsiteX162" fmla="*/ 1977887 w 2064026"/>
                  <a:gd name="connsiteY162" fmla="*/ 934400 h 1424730"/>
                  <a:gd name="connsiteX163" fmla="*/ 2001078 w 2064026"/>
                  <a:gd name="connsiteY163" fmla="*/ 947652 h 1424730"/>
                  <a:gd name="connsiteX164" fmla="*/ 2022526 w 2064026"/>
                  <a:gd name="connsiteY164" fmla="*/ 963519 h 1424730"/>
                  <a:gd name="connsiteX165" fmla="*/ 2017643 w 2064026"/>
                  <a:gd name="connsiteY165" fmla="*/ 990721 h 1424730"/>
                  <a:gd name="connsiteX166" fmla="*/ 2042578 w 2064026"/>
                  <a:gd name="connsiteY166" fmla="*/ 991593 h 1424730"/>
                  <a:gd name="connsiteX167" fmla="*/ 2058185 w 2064026"/>
                  <a:gd name="connsiteY167" fmla="*/ 1007287 h 1424730"/>
                  <a:gd name="connsiteX168" fmla="*/ 2046589 w 2064026"/>
                  <a:gd name="connsiteY168" fmla="*/ 1041725 h 1424730"/>
                  <a:gd name="connsiteX169" fmla="*/ 2064026 w 2064026"/>
                  <a:gd name="connsiteY169" fmla="*/ 1060295 h 1424730"/>
                  <a:gd name="connsiteX170" fmla="*/ 2027582 w 2064026"/>
                  <a:gd name="connsiteY170" fmla="*/ 1083487 h 1424730"/>
                  <a:gd name="connsiteX171" fmla="*/ 1981200 w 2064026"/>
                  <a:gd name="connsiteY171" fmla="*/ 1103365 h 1424730"/>
                  <a:gd name="connsiteX172" fmla="*/ 1952341 w 2064026"/>
                  <a:gd name="connsiteY172" fmla="*/ 1109904 h 1424730"/>
                  <a:gd name="connsiteX173" fmla="*/ 1931504 w 2064026"/>
                  <a:gd name="connsiteY173" fmla="*/ 1129869 h 1424730"/>
                  <a:gd name="connsiteX174" fmla="*/ 1888173 w 2064026"/>
                  <a:gd name="connsiteY174" fmla="*/ 1119930 h 1424730"/>
                  <a:gd name="connsiteX175" fmla="*/ 1832113 w 2064026"/>
                  <a:gd name="connsiteY175" fmla="*/ 1119930 h 1424730"/>
                  <a:gd name="connsiteX176" fmla="*/ 1795669 w 2064026"/>
                  <a:gd name="connsiteY176" fmla="*/ 1123243 h 1424730"/>
                  <a:gd name="connsiteX177" fmla="*/ 1777884 w 2064026"/>
                  <a:gd name="connsiteY177" fmla="*/ 1143993 h 1424730"/>
                  <a:gd name="connsiteX178" fmla="*/ 1751815 w 2064026"/>
                  <a:gd name="connsiteY178" fmla="*/ 1150009 h 1424730"/>
                  <a:gd name="connsiteX179" fmla="*/ 1716946 w 2064026"/>
                  <a:gd name="connsiteY179" fmla="*/ 1182878 h 1424730"/>
                  <a:gd name="connsiteX180" fmla="*/ 1645005 w 2064026"/>
                  <a:gd name="connsiteY180" fmla="*/ 1261129 h 1424730"/>
                  <a:gd name="connsiteX181" fmla="*/ 1596569 w 2064026"/>
                  <a:gd name="connsiteY181" fmla="*/ 1317493 h 1424730"/>
                  <a:gd name="connsiteX182" fmla="*/ 1593662 w 2064026"/>
                  <a:gd name="connsiteY182" fmla="*/ 1317638 h 1424730"/>
                  <a:gd name="connsiteX183" fmla="*/ 1593697 w 2064026"/>
                  <a:gd name="connsiteY183" fmla="*/ 1319298 h 1424730"/>
                  <a:gd name="connsiteX184" fmla="*/ 1547191 w 2064026"/>
                  <a:gd name="connsiteY184" fmla="*/ 1348530 h 1424730"/>
                  <a:gd name="connsiteX185" fmla="*/ 1497495 w 2064026"/>
                  <a:gd name="connsiteY185" fmla="*/ 1361782 h 1424730"/>
                  <a:gd name="connsiteX186" fmla="*/ 1490869 w 2064026"/>
                  <a:gd name="connsiteY186" fmla="*/ 1384973 h 1424730"/>
                  <a:gd name="connsiteX187" fmla="*/ 1464365 w 2064026"/>
                  <a:gd name="connsiteY187" fmla="*/ 1398226 h 1424730"/>
                  <a:gd name="connsiteX188" fmla="*/ 1408043 w 2064026"/>
                  <a:gd name="connsiteY188" fmla="*/ 1424730 h 1424730"/>
                  <a:gd name="connsiteX189" fmla="*/ 1404730 w 2064026"/>
                  <a:gd name="connsiteY189" fmla="*/ 1404852 h 1424730"/>
                  <a:gd name="connsiteX190" fmla="*/ 1408481 w 2064026"/>
                  <a:gd name="connsiteY190" fmla="*/ 1404687 h 1424730"/>
                  <a:gd name="connsiteX191" fmla="*/ 1414669 w 2064026"/>
                  <a:gd name="connsiteY191" fmla="*/ 1398226 h 1424730"/>
                  <a:gd name="connsiteX192" fmla="*/ 1417982 w 2064026"/>
                  <a:gd name="connsiteY192" fmla="*/ 1381660 h 1424730"/>
                  <a:gd name="connsiteX193" fmla="*/ 1414669 w 2064026"/>
                  <a:gd name="connsiteY193" fmla="*/ 1371721 h 1424730"/>
                  <a:gd name="connsiteX194" fmla="*/ 1411356 w 2064026"/>
                  <a:gd name="connsiteY194" fmla="*/ 1341904 h 1424730"/>
                  <a:gd name="connsiteX195" fmla="*/ 1437861 w 2064026"/>
                  <a:gd name="connsiteY195" fmla="*/ 1318713 h 1424730"/>
                  <a:gd name="connsiteX196" fmla="*/ 1441174 w 2064026"/>
                  <a:gd name="connsiteY196" fmla="*/ 1295521 h 1424730"/>
                  <a:gd name="connsiteX197" fmla="*/ 1414669 w 2064026"/>
                  <a:gd name="connsiteY197" fmla="*/ 1265704 h 1424730"/>
                  <a:gd name="connsiteX198" fmla="*/ 1378226 w 2064026"/>
                  <a:gd name="connsiteY198" fmla="*/ 1262391 h 1424730"/>
                  <a:gd name="connsiteX199" fmla="*/ 1374293 w 2064026"/>
                  <a:gd name="connsiteY199" fmla="*/ 1258586 h 1424730"/>
                  <a:gd name="connsiteX200" fmla="*/ 1368287 w 2064026"/>
                  <a:gd name="connsiteY200" fmla="*/ 1252452 h 1424730"/>
                  <a:gd name="connsiteX201" fmla="*/ 1358941 w 2064026"/>
                  <a:gd name="connsiteY201" fmla="*/ 1248330 h 1424730"/>
                  <a:gd name="connsiteX202" fmla="*/ 1357896 w 2064026"/>
                  <a:gd name="connsiteY202" fmla="*/ 1248612 h 1424730"/>
                  <a:gd name="connsiteX203" fmla="*/ 1355035 w 2064026"/>
                  <a:gd name="connsiteY203" fmla="*/ 1239200 h 1424730"/>
                  <a:gd name="connsiteX204" fmla="*/ 1345095 w 2064026"/>
                  <a:gd name="connsiteY204" fmla="*/ 1235887 h 1424730"/>
                  <a:gd name="connsiteX205" fmla="*/ 1331843 w 2064026"/>
                  <a:gd name="connsiteY205" fmla="*/ 1219321 h 1424730"/>
                  <a:gd name="connsiteX206" fmla="*/ 1311965 w 2064026"/>
                  <a:gd name="connsiteY206" fmla="*/ 1189504 h 1424730"/>
                  <a:gd name="connsiteX207" fmla="*/ 1292087 w 2064026"/>
                  <a:gd name="connsiteY207" fmla="*/ 1172939 h 1424730"/>
                  <a:gd name="connsiteX208" fmla="*/ 1282148 w 2064026"/>
                  <a:gd name="connsiteY208" fmla="*/ 1169626 h 1424730"/>
                  <a:gd name="connsiteX209" fmla="*/ 1262269 w 2064026"/>
                  <a:gd name="connsiteY209" fmla="*/ 1166313 h 1424730"/>
                  <a:gd name="connsiteX210" fmla="*/ 1252330 w 2064026"/>
                  <a:gd name="connsiteY210" fmla="*/ 1169626 h 1424730"/>
                  <a:gd name="connsiteX211" fmla="*/ 1232452 w 2064026"/>
                  <a:gd name="connsiteY211" fmla="*/ 1176252 h 1424730"/>
                  <a:gd name="connsiteX212" fmla="*/ 1202635 w 2064026"/>
                  <a:gd name="connsiteY212" fmla="*/ 1182878 h 1424730"/>
                  <a:gd name="connsiteX213" fmla="*/ 1196009 w 2064026"/>
                  <a:gd name="connsiteY213" fmla="*/ 1182878 h 1424730"/>
                  <a:gd name="connsiteX214" fmla="*/ 1187992 w 2064026"/>
                  <a:gd name="connsiteY214" fmla="*/ 1182842 h 1424730"/>
                  <a:gd name="connsiteX215" fmla="*/ 1187949 w 2064026"/>
                  <a:gd name="connsiteY215" fmla="*/ 1181714 h 1424730"/>
                  <a:gd name="connsiteX216" fmla="*/ 1117927 w 2064026"/>
                  <a:gd name="connsiteY216" fmla="*/ 1175535 h 1424730"/>
                  <a:gd name="connsiteX217" fmla="*/ 1099392 w 2064026"/>
                  <a:gd name="connsiteY217" fmla="*/ 1148763 h 1424730"/>
                  <a:gd name="connsiteX218" fmla="*/ 1095273 w 2064026"/>
                  <a:gd name="connsiteY218" fmla="*/ 1171416 h 1424730"/>
                  <a:gd name="connsiteX219" fmla="*/ 438306 w 2064026"/>
                  <a:gd name="connsiteY219" fmla="*/ 1169357 h 1424730"/>
                  <a:gd name="connsiteX220" fmla="*/ 441532 w 2064026"/>
                  <a:gd name="connsiteY220" fmla="*/ 1177757 h 1424730"/>
                  <a:gd name="connsiteX221" fmla="*/ 434009 w 2064026"/>
                  <a:gd name="connsiteY221" fmla="*/ 1176252 h 1424730"/>
                  <a:gd name="connsiteX222" fmla="*/ 427382 w 2064026"/>
                  <a:gd name="connsiteY222" fmla="*/ 1169626 h 1424730"/>
                  <a:gd name="connsiteX223" fmla="*/ 417443 w 2064026"/>
                  <a:gd name="connsiteY223" fmla="*/ 1166313 h 1424730"/>
                  <a:gd name="connsiteX224" fmla="*/ 414130 w 2064026"/>
                  <a:gd name="connsiteY224" fmla="*/ 1156373 h 1424730"/>
                  <a:gd name="connsiteX225" fmla="*/ 400405 w 2064026"/>
                  <a:gd name="connsiteY225" fmla="*/ 1150780 h 1424730"/>
                  <a:gd name="connsiteX226" fmla="*/ 394252 w 2064026"/>
                  <a:gd name="connsiteY226" fmla="*/ 1143121 h 1424730"/>
                  <a:gd name="connsiteX227" fmla="*/ 385175 w 2064026"/>
                  <a:gd name="connsiteY227" fmla="*/ 1136396 h 1424730"/>
                  <a:gd name="connsiteX228" fmla="*/ 383685 w 2064026"/>
                  <a:gd name="connsiteY228" fmla="*/ 1135200 h 1424730"/>
                  <a:gd name="connsiteX229" fmla="*/ 381000 w 2064026"/>
                  <a:gd name="connsiteY229" fmla="*/ 1126556 h 1424730"/>
                  <a:gd name="connsiteX230" fmla="*/ 361122 w 2064026"/>
                  <a:gd name="connsiteY230" fmla="*/ 1119930 h 1424730"/>
                  <a:gd name="connsiteX231" fmla="*/ 351182 w 2064026"/>
                  <a:gd name="connsiteY231" fmla="*/ 1103365 h 1424730"/>
                  <a:gd name="connsiteX232" fmla="*/ 327991 w 2064026"/>
                  <a:gd name="connsiteY232" fmla="*/ 1100052 h 1424730"/>
                  <a:gd name="connsiteX233" fmla="*/ 311426 w 2064026"/>
                  <a:gd name="connsiteY233" fmla="*/ 1083487 h 1424730"/>
                  <a:gd name="connsiteX234" fmla="*/ 308113 w 2064026"/>
                  <a:gd name="connsiteY234" fmla="*/ 1073547 h 1424730"/>
                  <a:gd name="connsiteX235" fmla="*/ 298174 w 2064026"/>
                  <a:gd name="connsiteY235" fmla="*/ 1047043 h 1424730"/>
                  <a:gd name="connsiteX236" fmla="*/ 284922 w 2064026"/>
                  <a:gd name="connsiteY236" fmla="*/ 1030478 h 1424730"/>
                  <a:gd name="connsiteX237" fmla="*/ 284922 w 2064026"/>
                  <a:gd name="connsiteY237" fmla="*/ 1010600 h 1424730"/>
                  <a:gd name="connsiteX238" fmla="*/ 265043 w 2064026"/>
                  <a:gd name="connsiteY238" fmla="*/ 994034 h 1424730"/>
                  <a:gd name="connsiteX239" fmla="*/ 284922 w 2064026"/>
                  <a:gd name="connsiteY239" fmla="*/ 977469 h 1424730"/>
                  <a:gd name="connsiteX240" fmla="*/ 245165 w 2064026"/>
                  <a:gd name="connsiteY240" fmla="*/ 977469 h 1424730"/>
                  <a:gd name="connsiteX241" fmla="*/ 255104 w 2064026"/>
                  <a:gd name="connsiteY241" fmla="*/ 937713 h 1424730"/>
                  <a:gd name="connsiteX242" fmla="*/ 254462 w 2064026"/>
                  <a:gd name="connsiteY242" fmla="*/ 936521 h 1424730"/>
                  <a:gd name="connsiteX243" fmla="*/ 260652 w 2064026"/>
                  <a:gd name="connsiteY243" fmla="*/ 942023 h 1424730"/>
                  <a:gd name="connsiteX244" fmla="*/ 272212 w 2064026"/>
                  <a:gd name="connsiteY244" fmla="*/ 936176 h 1424730"/>
                  <a:gd name="connsiteX245" fmla="*/ 261117 w 2064026"/>
                  <a:gd name="connsiteY245" fmla="*/ 900767 h 1424730"/>
                  <a:gd name="connsiteX246" fmla="*/ 241386 w 2064026"/>
                  <a:gd name="connsiteY246" fmla="*/ 883893 h 1424730"/>
                  <a:gd name="connsiteX247" fmla="*/ 246236 w 2064026"/>
                  <a:gd name="connsiteY247" fmla="*/ 869942 h 1424730"/>
                  <a:gd name="connsiteX248" fmla="*/ 233879 w 2064026"/>
                  <a:gd name="connsiteY248" fmla="*/ 865823 h 1424730"/>
                  <a:gd name="connsiteX249" fmla="*/ 227701 w 2064026"/>
                  <a:gd name="connsiteY249" fmla="*/ 863763 h 1424730"/>
                  <a:gd name="connsiteX250" fmla="*/ 221522 w 2064026"/>
                  <a:gd name="connsiteY250" fmla="*/ 859644 h 1424730"/>
                  <a:gd name="connsiteX251" fmla="*/ 219463 w 2064026"/>
                  <a:gd name="connsiteY251" fmla="*/ 853466 h 1424730"/>
                  <a:gd name="connsiteX252" fmla="*/ 211225 w 2064026"/>
                  <a:gd name="connsiteY252" fmla="*/ 841109 h 1424730"/>
                  <a:gd name="connsiteX253" fmla="*/ 209360 w 2064026"/>
                  <a:gd name="connsiteY253" fmla="*/ 835558 h 1424730"/>
                  <a:gd name="connsiteX254" fmla="*/ 208755 w 2064026"/>
                  <a:gd name="connsiteY254" fmla="*/ 832227 h 1424730"/>
                  <a:gd name="connsiteX255" fmla="*/ 207106 w 2064026"/>
                  <a:gd name="connsiteY255" fmla="*/ 820515 h 1424730"/>
                  <a:gd name="connsiteX256" fmla="*/ 200928 w 2064026"/>
                  <a:gd name="connsiteY256" fmla="*/ 797861 h 1424730"/>
                  <a:gd name="connsiteX257" fmla="*/ 194749 w 2064026"/>
                  <a:gd name="connsiteY257" fmla="*/ 785504 h 1424730"/>
                  <a:gd name="connsiteX258" fmla="*/ 193488 w 2064026"/>
                  <a:gd name="connsiteY258" fmla="*/ 801050 h 1424730"/>
                  <a:gd name="connsiteX259" fmla="*/ 182393 w 2064026"/>
                  <a:gd name="connsiteY259" fmla="*/ 804704 h 1424730"/>
                  <a:gd name="connsiteX260" fmla="*/ 170036 w 2064026"/>
                  <a:gd name="connsiteY260" fmla="*/ 778462 h 1424730"/>
                  <a:gd name="connsiteX261" fmla="*/ 163031 w 2064026"/>
                  <a:gd name="connsiteY261" fmla="*/ 766341 h 1424730"/>
                  <a:gd name="connsiteX262" fmla="*/ 163636 w 2064026"/>
                  <a:gd name="connsiteY262" fmla="*/ 778005 h 1424730"/>
                  <a:gd name="connsiteX263" fmla="*/ 157679 w 2064026"/>
                  <a:gd name="connsiteY263" fmla="*/ 777199 h 1424730"/>
                  <a:gd name="connsiteX264" fmla="*/ 143263 w 2064026"/>
                  <a:gd name="connsiteY264" fmla="*/ 754612 h 1424730"/>
                  <a:gd name="connsiteX265" fmla="*/ 148112 w 2064026"/>
                  <a:gd name="connsiteY265" fmla="*/ 731626 h 1424730"/>
                  <a:gd name="connsiteX266" fmla="*/ 109514 w 2064026"/>
                  <a:gd name="connsiteY266" fmla="*/ 723854 h 1424730"/>
                  <a:gd name="connsiteX267" fmla="*/ 87326 w 2064026"/>
                  <a:gd name="connsiteY267" fmla="*/ 744780 h 1424730"/>
                  <a:gd name="connsiteX268" fmla="*/ 95895 w 2064026"/>
                  <a:gd name="connsiteY268" fmla="*/ 756671 h 1424730"/>
                  <a:gd name="connsiteX269" fmla="*/ 77360 w 2064026"/>
                  <a:gd name="connsiteY269" fmla="*/ 746374 h 1424730"/>
                  <a:gd name="connsiteX270" fmla="*/ 58825 w 2064026"/>
                  <a:gd name="connsiteY270" fmla="*/ 729898 h 1424730"/>
                  <a:gd name="connsiteX271" fmla="*/ 54706 w 2064026"/>
                  <a:gd name="connsiteY271" fmla="*/ 723720 h 1424730"/>
                  <a:gd name="connsiteX272" fmla="*/ 42349 w 2064026"/>
                  <a:gd name="connsiteY272" fmla="*/ 717542 h 1424730"/>
                  <a:gd name="connsiteX273" fmla="*/ 23814 w 2064026"/>
                  <a:gd name="connsiteY273" fmla="*/ 705185 h 1424730"/>
                  <a:gd name="connsiteX274" fmla="*/ 11457 w 2064026"/>
                  <a:gd name="connsiteY274" fmla="*/ 699007 h 1424730"/>
                  <a:gd name="connsiteX275" fmla="*/ 5279 w 2064026"/>
                  <a:gd name="connsiteY275" fmla="*/ 699007 h 1424730"/>
                  <a:gd name="connsiteX276" fmla="*/ 1160 w 2064026"/>
                  <a:gd name="connsiteY276" fmla="*/ 693515 h 1424730"/>
                  <a:gd name="connsiteX277" fmla="*/ 1160 w 2064026"/>
                  <a:gd name="connsiteY277" fmla="*/ 163547 h 1424730"/>
                  <a:gd name="connsiteX278" fmla="*/ 0 w 2064026"/>
                  <a:gd name="connsiteY278" fmla="*/ 163020 h 1424730"/>
                  <a:gd name="connsiteX279" fmla="*/ 0 w 2064026"/>
                  <a:gd name="connsiteY279" fmla="*/ 162460 h 1424730"/>
                  <a:gd name="connsiteX280" fmla="*/ 92765 w 2064026"/>
                  <a:gd name="connsiteY280" fmla="*/ 218782 h 1424730"/>
                  <a:gd name="connsiteX281" fmla="*/ 125895 w 2064026"/>
                  <a:gd name="connsiteY281" fmla="*/ 215469 h 1424730"/>
                  <a:gd name="connsiteX282" fmla="*/ 83195 w 2064026"/>
                  <a:gd name="connsiteY282" fmla="*/ 149208 h 1424730"/>
                  <a:gd name="connsiteX283" fmla="*/ 131049 w 2064026"/>
                  <a:gd name="connsiteY283" fmla="*/ 151233 h 1424730"/>
                  <a:gd name="connsiteX284" fmla="*/ 228600 w 2064026"/>
                  <a:gd name="connsiteY284" fmla="*/ 75033 h 1424730"/>
                  <a:gd name="connsiteX285" fmla="*/ 274429 w 2064026"/>
                  <a:gd name="connsiteY285" fmla="*/ 79450 h 1424730"/>
                  <a:gd name="connsiteX286" fmla="*/ 147798 w 2064026"/>
                  <a:gd name="connsiteY286" fmla="*/ 163932 h 1424730"/>
                  <a:gd name="connsiteX287" fmla="*/ 195469 w 2064026"/>
                  <a:gd name="connsiteY287" fmla="*/ 179026 h 1424730"/>
                  <a:gd name="connsiteX288" fmla="*/ 218661 w 2064026"/>
                  <a:gd name="connsiteY288" fmla="*/ 142582 h 1424730"/>
                  <a:gd name="connsiteX289" fmla="*/ 255104 w 2064026"/>
                  <a:gd name="connsiteY289" fmla="*/ 142582 h 1424730"/>
                  <a:gd name="connsiteX290" fmla="*/ 261730 w 2064026"/>
                  <a:gd name="connsiteY290" fmla="*/ 155834 h 1424730"/>
                  <a:gd name="connsiteX291" fmla="*/ 301487 w 2064026"/>
                  <a:gd name="connsiteY291" fmla="*/ 139269 h 1424730"/>
                  <a:gd name="connsiteX292" fmla="*/ 311426 w 2064026"/>
                  <a:gd name="connsiteY292" fmla="*/ 99513 h 1424730"/>
                  <a:gd name="connsiteX293" fmla="*/ 327991 w 2064026"/>
                  <a:gd name="connsiteY293" fmla="*/ 132643 h 1424730"/>
                  <a:gd name="connsiteX294" fmla="*/ 341243 w 2064026"/>
                  <a:gd name="connsiteY294" fmla="*/ 159147 h 1424730"/>
                  <a:gd name="connsiteX295" fmla="*/ 371061 w 2064026"/>
                  <a:gd name="connsiteY295" fmla="*/ 165773 h 1424730"/>
                  <a:gd name="connsiteX296" fmla="*/ 397565 w 2064026"/>
                  <a:gd name="connsiteY296" fmla="*/ 139269 h 1424730"/>
                  <a:gd name="connsiteX297" fmla="*/ 417443 w 2064026"/>
                  <a:gd name="connsiteY297" fmla="*/ 182339 h 1424730"/>
                  <a:gd name="connsiteX298" fmla="*/ 443948 w 2064026"/>
                  <a:gd name="connsiteY298" fmla="*/ 152521 h 1424730"/>
                  <a:gd name="connsiteX299" fmla="*/ 473765 w 2064026"/>
                  <a:gd name="connsiteY299" fmla="*/ 155834 h 1424730"/>
                  <a:gd name="connsiteX300" fmla="*/ 506895 w 2064026"/>
                  <a:gd name="connsiteY300" fmla="*/ 179026 h 1424730"/>
                  <a:gd name="connsiteX301" fmla="*/ 576469 w 2064026"/>
                  <a:gd name="connsiteY301" fmla="*/ 225408 h 1424730"/>
                  <a:gd name="connsiteX302" fmla="*/ 616226 w 2064026"/>
                  <a:gd name="connsiteY302" fmla="*/ 218782 h 1424730"/>
                  <a:gd name="connsiteX303" fmla="*/ 641902 w 2064026"/>
                  <a:gd name="connsiteY303" fmla="*/ 248600 h 1424730"/>
                  <a:gd name="connsiteX304" fmla="*/ 609600 w 2064026"/>
                  <a:gd name="connsiteY304" fmla="*/ 271791 h 1424730"/>
                  <a:gd name="connsiteX305" fmla="*/ 659295 w 2064026"/>
                  <a:gd name="connsiteY305" fmla="*/ 285043 h 1424730"/>
                  <a:gd name="connsiteX306" fmla="*/ 742122 w 2064026"/>
                  <a:gd name="connsiteY306" fmla="*/ 281730 h 1424730"/>
                  <a:gd name="connsiteX307" fmla="*/ 785191 w 2064026"/>
                  <a:gd name="connsiteY307" fmla="*/ 354617 h 1424730"/>
                  <a:gd name="connsiteX308" fmla="*/ 788504 w 2064026"/>
                  <a:gd name="connsiteY308" fmla="*/ 278417 h 1424730"/>
                  <a:gd name="connsiteX309" fmla="*/ 834887 w 2064026"/>
                  <a:gd name="connsiteY309" fmla="*/ 275104 h 1424730"/>
                  <a:gd name="connsiteX310" fmla="*/ 834887 w 2064026"/>
                  <a:gd name="connsiteY310" fmla="*/ 258539 h 1424730"/>
                  <a:gd name="connsiteX311" fmla="*/ 781878 w 2064026"/>
                  <a:gd name="connsiteY311" fmla="*/ 258539 h 1424730"/>
                  <a:gd name="connsiteX312" fmla="*/ 765313 w 2064026"/>
                  <a:gd name="connsiteY312" fmla="*/ 238660 h 1424730"/>
                  <a:gd name="connsiteX313" fmla="*/ 781878 w 2064026"/>
                  <a:gd name="connsiteY313" fmla="*/ 222095 h 1424730"/>
                  <a:gd name="connsiteX314" fmla="*/ 811695 w 2064026"/>
                  <a:gd name="connsiteY314" fmla="*/ 218782 h 1424730"/>
                  <a:gd name="connsiteX315" fmla="*/ 844826 w 2064026"/>
                  <a:gd name="connsiteY315" fmla="*/ 218782 h 1424730"/>
                  <a:gd name="connsiteX316" fmla="*/ 849746 w 2064026"/>
                  <a:gd name="connsiteY316" fmla="*/ 220037 h 1424730"/>
                  <a:gd name="connsiteX317" fmla="*/ 851452 w 2064026"/>
                  <a:gd name="connsiteY317" fmla="*/ 232034 h 1424730"/>
                  <a:gd name="connsiteX318" fmla="*/ 858630 w 2064026"/>
                  <a:gd name="connsiteY318" fmla="*/ 242900 h 1424730"/>
                  <a:gd name="connsiteX319" fmla="*/ 857535 w 2064026"/>
                  <a:gd name="connsiteY319" fmla="*/ 240355 h 1424730"/>
                  <a:gd name="connsiteX320" fmla="*/ 864704 w 2064026"/>
                  <a:gd name="connsiteY320" fmla="*/ 248600 h 1424730"/>
                  <a:gd name="connsiteX321" fmla="*/ 877956 w 2064026"/>
                  <a:gd name="connsiteY321" fmla="*/ 271791 h 1424730"/>
                  <a:gd name="connsiteX322" fmla="*/ 937591 w 2064026"/>
                  <a:gd name="connsiteY322" fmla="*/ 275104 h 1424730"/>
                  <a:gd name="connsiteX323" fmla="*/ 940904 w 2064026"/>
                  <a:gd name="connsiteY323" fmla="*/ 285043 h 1424730"/>
                  <a:gd name="connsiteX324" fmla="*/ 964095 w 2064026"/>
                  <a:gd name="connsiteY324" fmla="*/ 291669 h 1424730"/>
                  <a:gd name="connsiteX325" fmla="*/ 977348 w 2064026"/>
                  <a:gd name="connsiteY325" fmla="*/ 288356 h 1424730"/>
                  <a:gd name="connsiteX326" fmla="*/ 987287 w 2064026"/>
                  <a:gd name="connsiteY326" fmla="*/ 285043 h 1424730"/>
                  <a:gd name="connsiteX327" fmla="*/ 1017104 w 2064026"/>
                  <a:gd name="connsiteY327" fmla="*/ 281730 h 1424730"/>
                  <a:gd name="connsiteX328" fmla="*/ 1030356 w 2064026"/>
                  <a:gd name="connsiteY328" fmla="*/ 248600 h 1424730"/>
                  <a:gd name="connsiteX329" fmla="*/ 1050235 w 2064026"/>
                  <a:gd name="connsiteY329" fmla="*/ 248600 h 1424730"/>
                  <a:gd name="connsiteX330" fmla="*/ 1076739 w 2064026"/>
                  <a:gd name="connsiteY330" fmla="*/ 265165 h 1424730"/>
                  <a:gd name="connsiteX331" fmla="*/ 1089991 w 2064026"/>
                  <a:gd name="connsiteY331" fmla="*/ 338052 h 1424730"/>
                  <a:gd name="connsiteX332" fmla="*/ 1096617 w 2064026"/>
                  <a:gd name="connsiteY332" fmla="*/ 271791 h 1424730"/>
                  <a:gd name="connsiteX333" fmla="*/ 1123122 w 2064026"/>
                  <a:gd name="connsiteY333" fmla="*/ 271791 h 1424730"/>
                  <a:gd name="connsiteX334" fmla="*/ 1116495 w 2064026"/>
                  <a:gd name="connsiteY334" fmla="*/ 185652 h 1424730"/>
                  <a:gd name="connsiteX335" fmla="*/ 1131036 w 2064026"/>
                  <a:gd name="connsiteY335" fmla="*/ 171480 h 1424730"/>
                  <a:gd name="connsiteX336" fmla="*/ 1106556 w 2064026"/>
                  <a:gd name="connsiteY336" fmla="*/ 165773 h 1424730"/>
                  <a:gd name="connsiteX337" fmla="*/ 1099930 w 2064026"/>
                  <a:gd name="connsiteY337" fmla="*/ 155834 h 1424730"/>
                  <a:gd name="connsiteX338" fmla="*/ 1086678 w 2064026"/>
                  <a:gd name="connsiteY338" fmla="*/ 135956 h 1424730"/>
                  <a:gd name="connsiteX339" fmla="*/ 1080052 w 2064026"/>
                  <a:gd name="connsiteY339" fmla="*/ 122704 h 1424730"/>
                  <a:gd name="connsiteX340" fmla="*/ 1073426 w 2064026"/>
                  <a:gd name="connsiteY340" fmla="*/ 99513 h 1424730"/>
                  <a:gd name="connsiteX341" fmla="*/ 1083365 w 2064026"/>
                  <a:gd name="connsiteY341" fmla="*/ 66382 h 1424730"/>
                  <a:gd name="connsiteX342" fmla="*/ 1096617 w 2064026"/>
                  <a:gd name="connsiteY342" fmla="*/ 46504 h 1424730"/>
                  <a:gd name="connsiteX343" fmla="*/ 1099930 w 2064026"/>
                  <a:gd name="connsiteY343" fmla="*/ 10060 h 1424730"/>
                  <a:gd name="connsiteX344" fmla="*/ 1126435 w 2064026"/>
                  <a:gd name="connsiteY344" fmla="*/ 6747 h 1424730"/>
                  <a:gd name="connsiteX345" fmla="*/ 1146313 w 2064026"/>
                  <a:gd name="connsiteY345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6305 w 2064026"/>
                  <a:gd name="connsiteY67" fmla="*/ 432125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52939 w 2064026"/>
                  <a:gd name="connsiteY71" fmla="*/ 599782 h 1424730"/>
                  <a:gd name="connsiteX72" fmla="*/ 1103243 w 2064026"/>
                  <a:gd name="connsiteY72" fmla="*/ 652791 h 1424730"/>
                  <a:gd name="connsiteX73" fmla="*/ 1106556 w 2064026"/>
                  <a:gd name="connsiteY73" fmla="*/ 669356 h 1424730"/>
                  <a:gd name="connsiteX74" fmla="*/ 1113182 w 2064026"/>
                  <a:gd name="connsiteY74" fmla="*/ 705800 h 1424730"/>
                  <a:gd name="connsiteX75" fmla="*/ 1126435 w 2064026"/>
                  <a:gd name="connsiteY75" fmla="*/ 755495 h 1424730"/>
                  <a:gd name="connsiteX76" fmla="*/ 1126173 w 2064026"/>
                  <a:gd name="connsiteY76" fmla="*/ 779035 h 1424730"/>
                  <a:gd name="connsiteX77" fmla="*/ 1136199 w 2064026"/>
                  <a:gd name="connsiteY77" fmla="*/ 797083 h 1424730"/>
                  <a:gd name="connsiteX78" fmla="*/ 1158955 w 2064026"/>
                  <a:gd name="connsiteY78" fmla="*/ 788016 h 1424730"/>
                  <a:gd name="connsiteX79" fmla="*/ 1170289 w 2064026"/>
                  <a:gd name="connsiteY79" fmla="*/ 821146 h 1424730"/>
                  <a:gd name="connsiteX80" fmla="*/ 1159565 w 2064026"/>
                  <a:gd name="connsiteY80" fmla="*/ 835008 h 1424730"/>
                  <a:gd name="connsiteX81" fmla="*/ 1176130 w 2064026"/>
                  <a:gd name="connsiteY81" fmla="*/ 841634 h 1424730"/>
                  <a:gd name="connsiteX82" fmla="*/ 1202373 w 2064026"/>
                  <a:gd name="connsiteY82" fmla="*/ 833177 h 1424730"/>
                  <a:gd name="connsiteX83" fmla="*/ 1225826 w 2064026"/>
                  <a:gd name="connsiteY83" fmla="*/ 838321 h 1424730"/>
                  <a:gd name="connsiteX84" fmla="*/ 1245704 w 2064026"/>
                  <a:gd name="connsiteY84" fmla="*/ 864826 h 1424730"/>
                  <a:gd name="connsiteX85" fmla="*/ 1288599 w 2064026"/>
                  <a:gd name="connsiteY85" fmla="*/ 885314 h 1424730"/>
                  <a:gd name="connsiteX86" fmla="*/ 1318591 w 2064026"/>
                  <a:gd name="connsiteY86" fmla="*/ 914521 h 1424730"/>
                  <a:gd name="connsiteX87" fmla="*/ 1345095 w 2064026"/>
                  <a:gd name="connsiteY87" fmla="*/ 917834 h 1424730"/>
                  <a:gd name="connsiteX88" fmla="*/ 1364799 w 2064026"/>
                  <a:gd name="connsiteY88" fmla="*/ 907372 h 1424730"/>
                  <a:gd name="connsiteX89" fmla="*/ 1381539 w 2064026"/>
                  <a:gd name="connsiteY89" fmla="*/ 914521 h 1424730"/>
                  <a:gd name="connsiteX90" fmla="*/ 1404905 w 2064026"/>
                  <a:gd name="connsiteY90" fmla="*/ 917398 h 1424730"/>
                  <a:gd name="connsiteX91" fmla="*/ 1414669 w 2064026"/>
                  <a:gd name="connsiteY91" fmla="*/ 934400 h 1424730"/>
                  <a:gd name="connsiteX92" fmla="*/ 1414669 w 2064026"/>
                  <a:gd name="connsiteY92" fmla="*/ 970843 h 1424730"/>
                  <a:gd name="connsiteX93" fmla="*/ 1412926 w 2064026"/>
                  <a:gd name="connsiteY93" fmla="*/ 997609 h 1424730"/>
                  <a:gd name="connsiteX94" fmla="*/ 1427922 w 2064026"/>
                  <a:gd name="connsiteY94" fmla="*/ 1027165 h 1424730"/>
                  <a:gd name="connsiteX95" fmla="*/ 1430973 w 2064026"/>
                  <a:gd name="connsiteY95" fmla="*/ 1049746 h 1424730"/>
                  <a:gd name="connsiteX96" fmla="*/ 1447800 w 2064026"/>
                  <a:gd name="connsiteY96" fmla="*/ 1060295 h 1424730"/>
                  <a:gd name="connsiteX97" fmla="*/ 1457041 w 2064026"/>
                  <a:gd name="connsiteY97" fmla="*/ 1075814 h 1424730"/>
                  <a:gd name="connsiteX98" fmla="*/ 1477617 w 2064026"/>
                  <a:gd name="connsiteY98" fmla="*/ 1080173 h 1424730"/>
                  <a:gd name="connsiteX99" fmla="*/ 1499152 w 2064026"/>
                  <a:gd name="connsiteY99" fmla="*/ 1073809 h 1424730"/>
                  <a:gd name="connsiteX100" fmla="*/ 1504122 w 2064026"/>
                  <a:gd name="connsiteY100" fmla="*/ 1053669 h 1424730"/>
                  <a:gd name="connsiteX101" fmla="*/ 1491131 w 2064026"/>
                  <a:gd name="connsiteY101" fmla="*/ 1037714 h 1424730"/>
                  <a:gd name="connsiteX102" fmla="*/ 1500809 w 2064026"/>
                  <a:gd name="connsiteY102" fmla="*/ 1007287 h 1424730"/>
                  <a:gd name="connsiteX103" fmla="*/ 1483110 w 2064026"/>
                  <a:gd name="connsiteY103" fmla="*/ 983572 h 1424730"/>
                  <a:gd name="connsiteX104" fmla="*/ 1480930 w 2064026"/>
                  <a:gd name="connsiteY104" fmla="*/ 954278 h 1424730"/>
                  <a:gd name="connsiteX105" fmla="*/ 1511184 w 2064026"/>
                  <a:gd name="connsiteY105" fmla="*/ 943467 h 1424730"/>
                  <a:gd name="connsiteX106" fmla="*/ 1533939 w 2064026"/>
                  <a:gd name="connsiteY106" fmla="*/ 921147 h 1424730"/>
                  <a:gd name="connsiteX107" fmla="*/ 1551289 w 2064026"/>
                  <a:gd name="connsiteY107" fmla="*/ 895341 h 1424730"/>
                  <a:gd name="connsiteX108" fmla="*/ 1557130 w 2064026"/>
                  <a:gd name="connsiteY108" fmla="*/ 864826 h 1424730"/>
                  <a:gd name="connsiteX109" fmla="*/ 1557117 w 2064026"/>
                  <a:gd name="connsiteY109" fmla="*/ 857327 h 1424730"/>
                  <a:gd name="connsiteX110" fmla="*/ 1553817 w 2064026"/>
                  <a:gd name="connsiteY110" fmla="*/ 831695 h 1424730"/>
                  <a:gd name="connsiteX111" fmla="*/ 1550504 w 2064026"/>
                  <a:gd name="connsiteY111" fmla="*/ 795252 h 1424730"/>
                  <a:gd name="connsiteX112" fmla="*/ 1538660 w 2064026"/>
                  <a:gd name="connsiteY112" fmla="*/ 786224 h 1424730"/>
                  <a:gd name="connsiteX113" fmla="*/ 1517788 w 2064026"/>
                  <a:gd name="connsiteY113" fmla="*/ 775373 h 1424730"/>
                  <a:gd name="connsiteX114" fmla="*/ 1532117 w 2064026"/>
                  <a:gd name="connsiteY114" fmla="*/ 759305 h 1424730"/>
                  <a:gd name="connsiteX115" fmla="*/ 1534933 w 2064026"/>
                  <a:gd name="connsiteY115" fmla="*/ 749366 h 1424730"/>
                  <a:gd name="connsiteX116" fmla="*/ 1537252 w 2064026"/>
                  <a:gd name="connsiteY116" fmla="*/ 716872 h 1424730"/>
                  <a:gd name="connsiteX117" fmla="*/ 1527313 w 2064026"/>
                  <a:gd name="connsiteY117" fmla="*/ 689234 h 1424730"/>
                  <a:gd name="connsiteX118" fmla="*/ 1524000 w 2064026"/>
                  <a:gd name="connsiteY118" fmla="*/ 666043 h 1424730"/>
                  <a:gd name="connsiteX119" fmla="*/ 1514061 w 2064026"/>
                  <a:gd name="connsiteY119" fmla="*/ 613034 h 1424730"/>
                  <a:gd name="connsiteX120" fmla="*/ 1517374 w 2064026"/>
                  <a:gd name="connsiteY120" fmla="*/ 603095 h 1424730"/>
                  <a:gd name="connsiteX121" fmla="*/ 1527313 w 2064026"/>
                  <a:gd name="connsiteY121" fmla="*/ 606408 h 1424730"/>
                  <a:gd name="connsiteX122" fmla="*/ 1553817 w 2064026"/>
                  <a:gd name="connsiteY122" fmla="*/ 609721 h 1424730"/>
                  <a:gd name="connsiteX123" fmla="*/ 1583635 w 2064026"/>
                  <a:gd name="connsiteY123" fmla="*/ 616347 h 1424730"/>
                  <a:gd name="connsiteX124" fmla="*/ 1613452 w 2064026"/>
                  <a:gd name="connsiteY124" fmla="*/ 612598 h 1424730"/>
                  <a:gd name="connsiteX125" fmla="*/ 1633330 w 2064026"/>
                  <a:gd name="connsiteY125" fmla="*/ 603095 h 1424730"/>
                  <a:gd name="connsiteX126" fmla="*/ 1643269 w 2064026"/>
                  <a:gd name="connsiteY126" fmla="*/ 609721 h 1424730"/>
                  <a:gd name="connsiteX127" fmla="*/ 1653209 w 2064026"/>
                  <a:gd name="connsiteY127" fmla="*/ 646165 h 1424730"/>
                  <a:gd name="connsiteX128" fmla="*/ 1663270 w 2064026"/>
                  <a:gd name="connsiteY128" fmla="*/ 652958 h 1424730"/>
                  <a:gd name="connsiteX129" fmla="*/ 1662413 w 2064026"/>
                  <a:gd name="connsiteY129" fmla="*/ 651435 h 1424730"/>
                  <a:gd name="connsiteX130" fmla="*/ 1673087 w 2064026"/>
                  <a:gd name="connsiteY130" fmla="*/ 656104 h 1424730"/>
                  <a:gd name="connsiteX131" fmla="*/ 1685556 w 2064026"/>
                  <a:gd name="connsiteY131" fmla="*/ 664962 h 1424730"/>
                  <a:gd name="connsiteX132" fmla="*/ 1696278 w 2064026"/>
                  <a:gd name="connsiteY132" fmla="*/ 669356 h 1424730"/>
                  <a:gd name="connsiteX133" fmla="*/ 1715245 w 2064026"/>
                  <a:gd name="connsiteY133" fmla="*/ 691719 h 1424730"/>
                  <a:gd name="connsiteX134" fmla="*/ 1699011 w 2064026"/>
                  <a:gd name="connsiteY134" fmla="*/ 707953 h 1424730"/>
                  <a:gd name="connsiteX135" fmla="*/ 1720877 w 2064026"/>
                  <a:gd name="connsiteY135" fmla="*/ 709775 h 1424730"/>
                  <a:gd name="connsiteX136" fmla="*/ 1732722 w 2064026"/>
                  <a:gd name="connsiteY136" fmla="*/ 750691 h 1424730"/>
                  <a:gd name="connsiteX137" fmla="*/ 1723611 w 2064026"/>
                  <a:gd name="connsiteY137" fmla="*/ 764440 h 1424730"/>
                  <a:gd name="connsiteX138" fmla="*/ 1742578 w 2064026"/>
                  <a:gd name="connsiteY138" fmla="*/ 765352 h 1424730"/>
                  <a:gd name="connsiteX139" fmla="*/ 1761071 w 2064026"/>
                  <a:gd name="connsiteY139" fmla="*/ 785671 h 1424730"/>
                  <a:gd name="connsiteX140" fmla="*/ 1758350 w 2064026"/>
                  <a:gd name="connsiteY140" fmla="*/ 788821 h 1424730"/>
                  <a:gd name="connsiteX141" fmla="*/ 1772478 w 2064026"/>
                  <a:gd name="connsiteY141" fmla="*/ 791939 h 1424730"/>
                  <a:gd name="connsiteX142" fmla="*/ 1792356 w 2064026"/>
                  <a:gd name="connsiteY142" fmla="*/ 778687 h 1424730"/>
                  <a:gd name="connsiteX143" fmla="*/ 1805609 w 2064026"/>
                  <a:gd name="connsiteY143" fmla="*/ 765434 h 1424730"/>
                  <a:gd name="connsiteX144" fmla="*/ 1808922 w 2064026"/>
                  <a:gd name="connsiteY144" fmla="*/ 755495 h 1424730"/>
                  <a:gd name="connsiteX145" fmla="*/ 1815548 w 2064026"/>
                  <a:gd name="connsiteY145" fmla="*/ 745556 h 1424730"/>
                  <a:gd name="connsiteX146" fmla="*/ 1828800 w 2064026"/>
                  <a:gd name="connsiteY146" fmla="*/ 725678 h 1424730"/>
                  <a:gd name="connsiteX147" fmla="*/ 1842052 w 2064026"/>
                  <a:gd name="connsiteY147" fmla="*/ 699173 h 1424730"/>
                  <a:gd name="connsiteX148" fmla="*/ 1848068 w 2064026"/>
                  <a:gd name="connsiteY148" fmla="*/ 728904 h 1424730"/>
                  <a:gd name="connsiteX149" fmla="*/ 1874136 w 2064026"/>
                  <a:gd name="connsiteY149" fmla="*/ 748956 h 1424730"/>
                  <a:gd name="connsiteX150" fmla="*/ 1878495 w 2064026"/>
                  <a:gd name="connsiteY150" fmla="*/ 768747 h 1424730"/>
                  <a:gd name="connsiteX151" fmla="*/ 1896194 w 2064026"/>
                  <a:gd name="connsiteY151" fmla="*/ 779035 h 1424730"/>
                  <a:gd name="connsiteX152" fmla="*/ 1888173 w 2064026"/>
                  <a:gd name="connsiteY152" fmla="*/ 791067 h 1424730"/>
                  <a:gd name="connsiteX153" fmla="*/ 1894189 w 2064026"/>
                  <a:gd name="connsiteY153" fmla="*/ 817135 h 1424730"/>
                  <a:gd name="connsiteX154" fmla="*/ 1918252 w 2064026"/>
                  <a:gd name="connsiteY154" fmla="*/ 823151 h 1424730"/>
                  <a:gd name="connsiteX155" fmla="*/ 1921565 w 2064026"/>
                  <a:gd name="connsiteY155" fmla="*/ 838321 h 1424730"/>
                  <a:gd name="connsiteX156" fmla="*/ 1921565 w 2064026"/>
                  <a:gd name="connsiteY156" fmla="*/ 871452 h 1424730"/>
                  <a:gd name="connsiteX157" fmla="*/ 1938130 w 2064026"/>
                  <a:gd name="connsiteY157" fmla="*/ 904582 h 1424730"/>
                  <a:gd name="connsiteX158" fmla="*/ 1951382 w 2064026"/>
                  <a:gd name="connsiteY158" fmla="*/ 921147 h 1424730"/>
                  <a:gd name="connsiteX159" fmla="*/ 1938130 w 2064026"/>
                  <a:gd name="connsiteY159" fmla="*/ 954278 h 1424730"/>
                  <a:gd name="connsiteX160" fmla="*/ 1905000 w 2064026"/>
                  <a:gd name="connsiteY160" fmla="*/ 984095 h 1424730"/>
                  <a:gd name="connsiteX161" fmla="*/ 1918252 w 2064026"/>
                  <a:gd name="connsiteY161" fmla="*/ 990721 h 1424730"/>
                  <a:gd name="connsiteX162" fmla="*/ 1951382 w 2064026"/>
                  <a:gd name="connsiteY162" fmla="*/ 960904 h 1424730"/>
                  <a:gd name="connsiteX163" fmla="*/ 1977887 w 2064026"/>
                  <a:gd name="connsiteY163" fmla="*/ 934400 h 1424730"/>
                  <a:gd name="connsiteX164" fmla="*/ 2001078 w 2064026"/>
                  <a:gd name="connsiteY164" fmla="*/ 947652 h 1424730"/>
                  <a:gd name="connsiteX165" fmla="*/ 2022526 w 2064026"/>
                  <a:gd name="connsiteY165" fmla="*/ 963519 h 1424730"/>
                  <a:gd name="connsiteX166" fmla="*/ 2017643 w 2064026"/>
                  <a:gd name="connsiteY166" fmla="*/ 990721 h 1424730"/>
                  <a:gd name="connsiteX167" fmla="*/ 2042578 w 2064026"/>
                  <a:gd name="connsiteY167" fmla="*/ 991593 h 1424730"/>
                  <a:gd name="connsiteX168" fmla="*/ 2058185 w 2064026"/>
                  <a:gd name="connsiteY168" fmla="*/ 1007287 h 1424730"/>
                  <a:gd name="connsiteX169" fmla="*/ 2046589 w 2064026"/>
                  <a:gd name="connsiteY169" fmla="*/ 1041725 h 1424730"/>
                  <a:gd name="connsiteX170" fmla="*/ 2064026 w 2064026"/>
                  <a:gd name="connsiteY170" fmla="*/ 1060295 h 1424730"/>
                  <a:gd name="connsiteX171" fmla="*/ 2027582 w 2064026"/>
                  <a:gd name="connsiteY171" fmla="*/ 1083487 h 1424730"/>
                  <a:gd name="connsiteX172" fmla="*/ 1981200 w 2064026"/>
                  <a:gd name="connsiteY172" fmla="*/ 1103365 h 1424730"/>
                  <a:gd name="connsiteX173" fmla="*/ 1952341 w 2064026"/>
                  <a:gd name="connsiteY173" fmla="*/ 1109904 h 1424730"/>
                  <a:gd name="connsiteX174" fmla="*/ 1931504 w 2064026"/>
                  <a:gd name="connsiteY174" fmla="*/ 1129869 h 1424730"/>
                  <a:gd name="connsiteX175" fmla="*/ 1888173 w 2064026"/>
                  <a:gd name="connsiteY175" fmla="*/ 1119930 h 1424730"/>
                  <a:gd name="connsiteX176" fmla="*/ 1832113 w 2064026"/>
                  <a:gd name="connsiteY176" fmla="*/ 1119930 h 1424730"/>
                  <a:gd name="connsiteX177" fmla="*/ 1795669 w 2064026"/>
                  <a:gd name="connsiteY177" fmla="*/ 1123243 h 1424730"/>
                  <a:gd name="connsiteX178" fmla="*/ 1777884 w 2064026"/>
                  <a:gd name="connsiteY178" fmla="*/ 1143993 h 1424730"/>
                  <a:gd name="connsiteX179" fmla="*/ 1751815 w 2064026"/>
                  <a:gd name="connsiteY179" fmla="*/ 1150009 h 1424730"/>
                  <a:gd name="connsiteX180" fmla="*/ 1716946 w 2064026"/>
                  <a:gd name="connsiteY180" fmla="*/ 1182878 h 1424730"/>
                  <a:gd name="connsiteX181" fmla="*/ 1645005 w 2064026"/>
                  <a:gd name="connsiteY181" fmla="*/ 1261129 h 1424730"/>
                  <a:gd name="connsiteX182" fmla="*/ 1596569 w 2064026"/>
                  <a:gd name="connsiteY182" fmla="*/ 1317493 h 1424730"/>
                  <a:gd name="connsiteX183" fmla="*/ 1593662 w 2064026"/>
                  <a:gd name="connsiteY183" fmla="*/ 1317638 h 1424730"/>
                  <a:gd name="connsiteX184" fmla="*/ 1593697 w 2064026"/>
                  <a:gd name="connsiteY184" fmla="*/ 1319298 h 1424730"/>
                  <a:gd name="connsiteX185" fmla="*/ 1547191 w 2064026"/>
                  <a:gd name="connsiteY185" fmla="*/ 1348530 h 1424730"/>
                  <a:gd name="connsiteX186" fmla="*/ 1497495 w 2064026"/>
                  <a:gd name="connsiteY186" fmla="*/ 1361782 h 1424730"/>
                  <a:gd name="connsiteX187" fmla="*/ 1490869 w 2064026"/>
                  <a:gd name="connsiteY187" fmla="*/ 1384973 h 1424730"/>
                  <a:gd name="connsiteX188" fmla="*/ 1464365 w 2064026"/>
                  <a:gd name="connsiteY188" fmla="*/ 1398226 h 1424730"/>
                  <a:gd name="connsiteX189" fmla="*/ 1408043 w 2064026"/>
                  <a:gd name="connsiteY189" fmla="*/ 1424730 h 1424730"/>
                  <a:gd name="connsiteX190" fmla="*/ 1404730 w 2064026"/>
                  <a:gd name="connsiteY190" fmla="*/ 1404852 h 1424730"/>
                  <a:gd name="connsiteX191" fmla="*/ 1408481 w 2064026"/>
                  <a:gd name="connsiteY191" fmla="*/ 1404687 h 1424730"/>
                  <a:gd name="connsiteX192" fmla="*/ 1414669 w 2064026"/>
                  <a:gd name="connsiteY192" fmla="*/ 1398226 h 1424730"/>
                  <a:gd name="connsiteX193" fmla="*/ 1417982 w 2064026"/>
                  <a:gd name="connsiteY193" fmla="*/ 1381660 h 1424730"/>
                  <a:gd name="connsiteX194" fmla="*/ 1414669 w 2064026"/>
                  <a:gd name="connsiteY194" fmla="*/ 1371721 h 1424730"/>
                  <a:gd name="connsiteX195" fmla="*/ 1411356 w 2064026"/>
                  <a:gd name="connsiteY195" fmla="*/ 1341904 h 1424730"/>
                  <a:gd name="connsiteX196" fmla="*/ 1437861 w 2064026"/>
                  <a:gd name="connsiteY196" fmla="*/ 1318713 h 1424730"/>
                  <a:gd name="connsiteX197" fmla="*/ 1441174 w 2064026"/>
                  <a:gd name="connsiteY197" fmla="*/ 1295521 h 1424730"/>
                  <a:gd name="connsiteX198" fmla="*/ 1414669 w 2064026"/>
                  <a:gd name="connsiteY198" fmla="*/ 1265704 h 1424730"/>
                  <a:gd name="connsiteX199" fmla="*/ 1378226 w 2064026"/>
                  <a:gd name="connsiteY199" fmla="*/ 1262391 h 1424730"/>
                  <a:gd name="connsiteX200" fmla="*/ 1374293 w 2064026"/>
                  <a:gd name="connsiteY200" fmla="*/ 1258586 h 1424730"/>
                  <a:gd name="connsiteX201" fmla="*/ 1368287 w 2064026"/>
                  <a:gd name="connsiteY201" fmla="*/ 1252452 h 1424730"/>
                  <a:gd name="connsiteX202" fmla="*/ 1358941 w 2064026"/>
                  <a:gd name="connsiteY202" fmla="*/ 1248330 h 1424730"/>
                  <a:gd name="connsiteX203" fmla="*/ 1357896 w 2064026"/>
                  <a:gd name="connsiteY203" fmla="*/ 1248612 h 1424730"/>
                  <a:gd name="connsiteX204" fmla="*/ 1355035 w 2064026"/>
                  <a:gd name="connsiteY204" fmla="*/ 1239200 h 1424730"/>
                  <a:gd name="connsiteX205" fmla="*/ 1345095 w 2064026"/>
                  <a:gd name="connsiteY205" fmla="*/ 1235887 h 1424730"/>
                  <a:gd name="connsiteX206" fmla="*/ 1331843 w 2064026"/>
                  <a:gd name="connsiteY206" fmla="*/ 1219321 h 1424730"/>
                  <a:gd name="connsiteX207" fmla="*/ 1311965 w 2064026"/>
                  <a:gd name="connsiteY207" fmla="*/ 1189504 h 1424730"/>
                  <a:gd name="connsiteX208" fmla="*/ 1292087 w 2064026"/>
                  <a:gd name="connsiteY208" fmla="*/ 1172939 h 1424730"/>
                  <a:gd name="connsiteX209" fmla="*/ 1282148 w 2064026"/>
                  <a:gd name="connsiteY209" fmla="*/ 1169626 h 1424730"/>
                  <a:gd name="connsiteX210" fmla="*/ 1262269 w 2064026"/>
                  <a:gd name="connsiteY210" fmla="*/ 1166313 h 1424730"/>
                  <a:gd name="connsiteX211" fmla="*/ 1252330 w 2064026"/>
                  <a:gd name="connsiteY211" fmla="*/ 1169626 h 1424730"/>
                  <a:gd name="connsiteX212" fmla="*/ 1232452 w 2064026"/>
                  <a:gd name="connsiteY212" fmla="*/ 1176252 h 1424730"/>
                  <a:gd name="connsiteX213" fmla="*/ 1202635 w 2064026"/>
                  <a:gd name="connsiteY213" fmla="*/ 1182878 h 1424730"/>
                  <a:gd name="connsiteX214" fmla="*/ 1196009 w 2064026"/>
                  <a:gd name="connsiteY214" fmla="*/ 1182878 h 1424730"/>
                  <a:gd name="connsiteX215" fmla="*/ 1187992 w 2064026"/>
                  <a:gd name="connsiteY215" fmla="*/ 1182842 h 1424730"/>
                  <a:gd name="connsiteX216" fmla="*/ 1187949 w 2064026"/>
                  <a:gd name="connsiteY216" fmla="*/ 1181714 h 1424730"/>
                  <a:gd name="connsiteX217" fmla="*/ 1117927 w 2064026"/>
                  <a:gd name="connsiteY217" fmla="*/ 1175535 h 1424730"/>
                  <a:gd name="connsiteX218" fmla="*/ 1099392 w 2064026"/>
                  <a:gd name="connsiteY218" fmla="*/ 1148763 h 1424730"/>
                  <a:gd name="connsiteX219" fmla="*/ 1095273 w 2064026"/>
                  <a:gd name="connsiteY219" fmla="*/ 1171416 h 1424730"/>
                  <a:gd name="connsiteX220" fmla="*/ 438306 w 2064026"/>
                  <a:gd name="connsiteY220" fmla="*/ 1169357 h 1424730"/>
                  <a:gd name="connsiteX221" fmla="*/ 441532 w 2064026"/>
                  <a:gd name="connsiteY221" fmla="*/ 1177757 h 1424730"/>
                  <a:gd name="connsiteX222" fmla="*/ 434009 w 2064026"/>
                  <a:gd name="connsiteY222" fmla="*/ 1176252 h 1424730"/>
                  <a:gd name="connsiteX223" fmla="*/ 427382 w 2064026"/>
                  <a:gd name="connsiteY223" fmla="*/ 1169626 h 1424730"/>
                  <a:gd name="connsiteX224" fmla="*/ 417443 w 2064026"/>
                  <a:gd name="connsiteY224" fmla="*/ 1166313 h 1424730"/>
                  <a:gd name="connsiteX225" fmla="*/ 414130 w 2064026"/>
                  <a:gd name="connsiteY225" fmla="*/ 1156373 h 1424730"/>
                  <a:gd name="connsiteX226" fmla="*/ 400405 w 2064026"/>
                  <a:gd name="connsiteY226" fmla="*/ 1150780 h 1424730"/>
                  <a:gd name="connsiteX227" fmla="*/ 394252 w 2064026"/>
                  <a:gd name="connsiteY227" fmla="*/ 1143121 h 1424730"/>
                  <a:gd name="connsiteX228" fmla="*/ 385175 w 2064026"/>
                  <a:gd name="connsiteY228" fmla="*/ 1136396 h 1424730"/>
                  <a:gd name="connsiteX229" fmla="*/ 383685 w 2064026"/>
                  <a:gd name="connsiteY229" fmla="*/ 1135200 h 1424730"/>
                  <a:gd name="connsiteX230" fmla="*/ 381000 w 2064026"/>
                  <a:gd name="connsiteY230" fmla="*/ 1126556 h 1424730"/>
                  <a:gd name="connsiteX231" fmla="*/ 361122 w 2064026"/>
                  <a:gd name="connsiteY231" fmla="*/ 1119930 h 1424730"/>
                  <a:gd name="connsiteX232" fmla="*/ 351182 w 2064026"/>
                  <a:gd name="connsiteY232" fmla="*/ 1103365 h 1424730"/>
                  <a:gd name="connsiteX233" fmla="*/ 327991 w 2064026"/>
                  <a:gd name="connsiteY233" fmla="*/ 1100052 h 1424730"/>
                  <a:gd name="connsiteX234" fmla="*/ 311426 w 2064026"/>
                  <a:gd name="connsiteY234" fmla="*/ 1083487 h 1424730"/>
                  <a:gd name="connsiteX235" fmla="*/ 308113 w 2064026"/>
                  <a:gd name="connsiteY235" fmla="*/ 1073547 h 1424730"/>
                  <a:gd name="connsiteX236" fmla="*/ 298174 w 2064026"/>
                  <a:gd name="connsiteY236" fmla="*/ 1047043 h 1424730"/>
                  <a:gd name="connsiteX237" fmla="*/ 284922 w 2064026"/>
                  <a:gd name="connsiteY237" fmla="*/ 1030478 h 1424730"/>
                  <a:gd name="connsiteX238" fmla="*/ 284922 w 2064026"/>
                  <a:gd name="connsiteY238" fmla="*/ 1010600 h 1424730"/>
                  <a:gd name="connsiteX239" fmla="*/ 265043 w 2064026"/>
                  <a:gd name="connsiteY239" fmla="*/ 994034 h 1424730"/>
                  <a:gd name="connsiteX240" fmla="*/ 284922 w 2064026"/>
                  <a:gd name="connsiteY240" fmla="*/ 977469 h 1424730"/>
                  <a:gd name="connsiteX241" fmla="*/ 245165 w 2064026"/>
                  <a:gd name="connsiteY241" fmla="*/ 977469 h 1424730"/>
                  <a:gd name="connsiteX242" fmla="*/ 255104 w 2064026"/>
                  <a:gd name="connsiteY242" fmla="*/ 937713 h 1424730"/>
                  <a:gd name="connsiteX243" fmla="*/ 254462 w 2064026"/>
                  <a:gd name="connsiteY243" fmla="*/ 936521 h 1424730"/>
                  <a:gd name="connsiteX244" fmla="*/ 260652 w 2064026"/>
                  <a:gd name="connsiteY244" fmla="*/ 942023 h 1424730"/>
                  <a:gd name="connsiteX245" fmla="*/ 272212 w 2064026"/>
                  <a:gd name="connsiteY245" fmla="*/ 936176 h 1424730"/>
                  <a:gd name="connsiteX246" fmla="*/ 261117 w 2064026"/>
                  <a:gd name="connsiteY246" fmla="*/ 900767 h 1424730"/>
                  <a:gd name="connsiteX247" fmla="*/ 241386 w 2064026"/>
                  <a:gd name="connsiteY247" fmla="*/ 883893 h 1424730"/>
                  <a:gd name="connsiteX248" fmla="*/ 246236 w 2064026"/>
                  <a:gd name="connsiteY248" fmla="*/ 869942 h 1424730"/>
                  <a:gd name="connsiteX249" fmla="*/ 233879 w 2064026"/>
                  <a:gd name="connsiteY249" fmla="*/ 865823 h 1424730"/>
                  <a:gd name="connsiteX250" fmla="*/ 227701 w 2064026"/>
                  <a:gd name="connsiteY250" fmla="*/ 863763 h 1424730"/>
                  <a:gd name="connsiteX251" fmla="*/ 221522 w 2064026"/>
                  <a:gd name="connsiteY251" fmla="*/ 859644 h 1424730"/>
                  <a:gd name="connsiteX252" fmla="*/ 219463 w 2064026"/>
                  <a:gd name="connsiteY252" fmla="*/ 853466 h 1424730"/>
                  <a:gd name="connsiteX253" fmla="*/ 211225 w 2064026"/>
                  <a:gd name="connsiteY253" fmla="*/ 841109 h 1424730"/>
                  <a:gd name="connsiteX254" fmla="*/ 209360 w 2064026"/>
                  <a:gd name="connsiteY254" fmla="*/ 835558 h 1424730"/>
                  <a:gd name="connsiteX255" fmla="*/ 208755 w 2064026"/>
                  <a:gd name="connsiteY255" fmla="*/ 832227 h 1424730"/>
                  <a:gd name="connsiteX256" fmla="*/ 207106 w 2064026"/>
                  <a:gd name="connsiteY256" fmla="*/ 820515 h 1424730"/>
                  <a:gd name="connsiteX257" fmla="*/ 200928 w 2064026"/>
                  <a:gd name="connsiteY257" fmla="*/ 797861 h 1424730"/>
                  <a:gd name="connsiteX258" fmla="*/ 194749 w 2064026"/>
                  <a:gd name="connsiteY258" fmla="*/ 785504 h 1424730"/>
                  <a:gd name="connsiteX259" fmla="*/ 193488 w 2064026"/>
                  <a:gd name="connsiteY259" fmla="*/ 801050 h 1424730"/>
                  <a:gd name="connsiteX260" fmla="*/ 182393 w 2064026"/>
                  <a:gd name="connsiteY260" fmla="*/ 804704 h 1424730"/>
                  <a:gd name="connsiteX261" fmla="*/ 170036 w 2064026"/>
                  <a:gd name="connsiteY261" fmla="*/ 778462 h 1424730"/>
                  <a:gd name="connsiteX262" fmla="*/ 163031 w 2064026"/>
                  <a:gd name="connsiteY262" fmla="*/ 766341 h 1424730"/>
                  <a:gd name="connsiteX263" fmla="*/ 163636 w 2064026"/>
                  <a:gd name="connsiteY263" fmla="*/ 778005 h 1424730"/>
                  <a:gd name="connsiteX264" fmla="*/ 157679 w 2064026"/>
                  <a:gd name="connsiteY264" fmla="*/ 777199 h 1424730"/>
                  <a:gd name="connsiteX265" fmla="*/ 143263 w 2064026"/>
                  <a:gd name="connsiteY265" fmla="*/ 754612 h 1424730"/>
                  <a:gd name="connsiteX266" fmla="*/ 148112 w 2064026"/>
                  <a:gd name="connsiteY266" fmla="*/ 731626 h 1424730"/>
                  <a:gd name="connsiteX267" fmla="*/ 109514 w 2064026"/>
                  <a:gd name="connsiteY267" fmla="*/ 723854 h 1424730"/>
                  <a:gd name="connsiteX268" fmla="*/ 87326 w 2064026"/>
                  <a:gd name="connsiteY268" fmla="*/ 744780 h 1424730"/>
                  <a:gd name="connsiteX269" fmla="*/ 95895 w 2064026"/>
                  <a:gd name="connsiteY269" fmla="*/ 756671 h 1424730"/>
                  <a:gd name="connsiteX270" fmla="*/ 77360 w 2064026"/>
                  <a:gd name="connsiteY270" fmla="*/ 746374 h 1424730"/>
                  <a:gd name="connsiteX271" fmla="*/ 58825 w 2064026"/>
                  <a:gd name="connsiteY271" fmla="*/ 729898 h 1424730"/>
                  <a:gd name="connsiteX272" fmla="*/ 54706 w 2064026"/>
                  <a:gd name="connsiteY272" fmla="*/ 723720 h 1424730"/>
                  <a:gd name="connsiteX273" fmla="*/ 42349 w 2064026"/>
                  <a:gd name="connsiteY273" fmla="*/ 717542 h 1424730"/>
                  <a:gd name="connsiteX274" fmla="*/ 23814 w 2064026"/>
                  <a:gd name="connsiteY274" fmla="*/ 705185 h 1424730"/>
                  <a:gd name="connsiteX275" fmla="*/ 11457 w 2064026"/>
                  <a:gd name="connsiteY275" fmla="*/ 699007 h 1424730"/>
                  <a:gd name="connsiteX276" fmla="*/ 5279 w 2064026"/>
                  <a:gd name="connsiteY276" fmla="*/ 699007 h 1424730"/>
                  <a:gd name="connsiteX277" fmla="*/ 1160 w 2064026"/>
                  <a:gd name="connsiteY277" fmla="*/ 693515 h 1424730"/>
                  <a:gd name="connsiteX278" fmla="*/ 1160 w 2064026"/>
                  <a:gd name="connsiteY278" fmla="*/ 163547 h 1424730"/>
                  <a:gd name="connsiteX279" fmla="*/ 0 w 2064026"/>
                  <a:gd name="connsiteY279" fmla="*/ 163020 h 1424730"/>
                  <a:gd name="connsiteX280" fmla="*/ 0 w 2064026"/>
                  <a:gd name="connsiteY280" fmla="*/ 162460 h 1424730"/>
                  <a:gd name="connsiteX281" fmla="*/ 92765 w 2064026"/>
                  <a:gd name="connsiteY281" fmla="*/ 218782 h 1424730"/>
                  <a:gd name="connsiteX282" fmla="*/ 125895 w 2064026"/>
                  <a:gd name="connsiteY282" fmla="*/ 215469 h 1424730"/>
                  <a:gd name="connsiteX283" fmla="*/ 83195 w 2064026"/>
                  <a:gd name="connsiteY283" fmla="*/ 149208 h 1424730"/>
                  <a:gd name="connsiteX284" fmla="*/ 131049 w 2064026"/>
                  <a:gd name="connsiteY284" fmla="*/ 151233 h 1424730"/>
                  <a:gd name="connsiteX285" fmla="*/ 228600 w 2064026"/>
                  <a:gd name="connsiteY285" fmla="*/ 75033 h 1424730"/>
                  <a:gd name="connsiteX286" fmla="*/ 274429 w 2064026"/>
                  <a:gd name="connsiteY286" fmla="*/ 79450 h 1424730"/>
                  <a:gd name="connsiteX287" fmla="*/ 147798 w 2064026"/>
                  <a:gd name="connsiteY287" fmla="*/ 163932 h 1424730"/>
                  <a:gd name="connsiteX288" fmla="*/ 195469 w 2064026"/>
                  <a:gd name="connsiteY288" fmla="*/ 179026 h 1424730"/>
                  <a:gd name="connsiteX289" fmla="*/ 218661 w 2064026"/>
                  <a:gd name="connsiteY289" fmla="*/ 142582 h 1424730"/>
                  <a:gd name="connsiteX290" fmla="*/ 255104 w 2064026"/>
                  <a:gd name="connsiteY290" fmla="*/ 142582 h 1424730"/>
                  <a:gd name="connsiteX291" fmla="*/ 261730 w 2064026"/>
                  <a:gd name="connsiteY291" fmla="*/ 155834 h 1424730"/>
                  <a:gd name="connsiteX292" fmla="*/ 301487 w 2064026"/>
                  <a:gd name="connsiteY292" fmla="*/ 139269 h 1424730"/>
                  <a:gd name="connsiteX293" fmla="*/ 311426 w 2064026"/>
                  <a:gd name="connsiteY293" fmla="*/ 99513 h 1424730"/>
                  <a:gd name="connsiteX294" fmla="*/ 327991 w 2064026"/>
                  <a:gd name="connsiteY294" fmla="*/ 132643 h 1424730"/>
                  <a:gd name="connsiteX295" fmla="*/ 341243 w 2064026"/>
                  <a:gd name="connsiteY295" fmla="*/ 159147 h 1424730"/>
                  <a:gd name="connsiteX296" fmla="*/ 371061 w 2064026"/>
                  <a:gd name="connsiteY296" fmla="*/ 165773 h 1424730"/>
                  <a:gd name="connsiteX297" fmla="*/ 397565 w 2064026"/>
                  <a:gd name="connsiteY297" fmla="*/ 139269 h 1424730"/>
                  <a:gd name="connsiteX298" fmla="*/ 417443 w 2064026"/>
                  <a:gd name="connsiteY298" fmla="*/ 182339 h 1424730"/>
                  <a:gd name="connsiteX299" fmla="*/ 443948 w 2064026"/>
                  <a:gd name="connsiteY299" fmla="*/ 152521 h 1424730"/>
                  <a:gd name="connsiteX300" fmla="*/ 473765 w 2064026"/>
                  <a:gd name="connsiteY300" fmla="*/ 155834 h 1424730"/>
                  <a:gd name="connsiteX301" fmla="*/ 506895 w 2064026"/>
                  <a:gd name="connsiteY301" fmla="*/ 179026 h 1424730"/>
                  <a:gd name="connsiteX302" fmla="*/ 576469 w 2064026"/>
                  <a:gd name="connsiteY302" fmla="*/ 225408 h 1424730"/>
                  <a:gd name="connsiteX303" fmla="*/ 616226 w 2064026"/>
                  <a:gd name="connsiteY303" fmla="*/ 218782 h 1424730"/>
                  <a:gd name="connsiteX304" fmla="*/ 641902 w 2064026"/>
                  <a:gd name="connsiteY304" fmla="*/ 248600 h 1424730"/>
                  <a:gd name="connsiteX305" fmla="*/ 609600 w 2064026"/>
                  <a:gd name="connsiteY305" fmla="*/ 271791 h 1424730"/>
                  <a:gd name="connsiteX306" fmla="*/ 659295 w 2064026"/>
                  <a:gd name="connsiteY306" fmla="*/ 285043 h 1424730"/>
                  <a:gd name="connsiteX307" fmla="*/ 742122 w 2064026"/>
                  <a:gd name="connsiteY307" fmla="*/ 281730 h 1424730"/>
                  <a:gd name="connsiteX308" fmla="*/ 785191 w 2064026"/>
                  <a:gd name="connsiteY308" fmla="*/ 354617 h 1424730"/>
                  <a:gd name="connsiteX309" fmla="*/ 788504 w 2064026"/>
                  <a:gd name="connsiteY309" fmla="*/ 278417 h 1424730"/>
                  <a:gd name="connsiteX310" fmla="*/ 834887 w 2064026"/>
                  <a:gd name="connsiteY310" fmla="*/ 275104 h 1424730"/>
                  <a:gd name="connsiteX311" fmla="*/ 834887 w 2064026"/>
                  <a:gd name="connsiteY311" fmla="*/ 258539 h 1424730"/>
                  <a:gd name="connsiteX312" fmla="*/ 781878 w 2064026"/>
                  <a:gd name="connsiteY312" fmla="*/ 258539 h 1424730"/>
                  <a:gd name="connsiteX313" fmla="*/ 765313 w 2064026"/>
                  <a:gd name="connsiteY313" fmla="*/ 238660 h 1424730"/>
                  <a:gd name="connsiteX314" fmla="*/ 781878 w 2064026"/>
                  <a:gd name="connsiteY314" fmla="*/ 222095 h 1424730"/>
                  <a:gd name="connsiteX315" fmla="*/ 811695 w 2064026"/>
                  <a:gd name="connsiteY315" fmla="*/ 218782 h 1424730"/>
                  <a:gd name="connsiteX316" fmla="*/ 844826 w 2064026"/>
                  <a:gd name="connsiteY316" fmla="*/ 218782 h 1424730"/>
                  <a:gd name="connsiteX317" fmla="*/ 849746 w 2064026"/>
                  <a:gd name="connsiteY317" fmla="*/ 220037 h 1424730"/>
                  <a:gd name="connsiteX318" fmla="*/ 851452 w 2064026"/>
                  <a:gd name="connsiteY318" fmla="*/ 232034 h 1424730"/>
                  <a:gd name="connsiteX319" fmla="*/ 858630 w 2064026"/>
                  <a:gd name="connsiteY319" fmla="*/ 242900 h 1424730"/>
                  <a:gd name="connsiteX320" fmla="*/ 857535 w 2064026"/>
                  <a:gd name="connsiteY320" fmla="*/ 240355 h 1424730"/>
                  <a:gd name="connsiteX321" fmla="*/ 864704 w 2064026"/>
                  <a:gd name="connsiteY321" fmla="*/ 248600 h 1424730"/>
                  <a:gd name="connsiteX322" fmla="*/ 877956 w 2064026"/>
                  <a:gd name="connsiteY322" fmla="*/ 271791 h 1424730"/>
                  <a:gd name="connsiteX323" fmla="*/ 937591 w 2064026"/>
                  <a:gd name="connsiteY323" fmla="*/ 275104 h 1424730"/>
                  <a:gd name="connsiteX324" fmla="*/ 940904 w 2064026"/>
                  <a:gd name="connsiteY324" fmla="*/ 285043 h 1424730"/>
                  <a:gd name="connsiteX325" fmla="*/ 964095 w 2064026"/>
                  <a:gd name="connsiteY325" fmla="*/ 291669 h 1424730"/>
                  <a:gd name="connsiteX326" fmla="*/ 977348 w 2064026"/>
                  <a:gd name="connsiteY326" fmla="*/ 288356 h 1424730"/>
                  <a:gd name="connsiteX327" fmla="*/ 987287 w 2064026"/>
                  <a:gd name="connsiteY327" fmla="*/ 285043 h 1424730"/>
                  <a:gd name="connsiteX328" fmla="*/ 1017104 w 2064026"/>
                  <a:gd name="connsiteY328" fmla="*/ 281730 h 1424730"/>
                  <a:gd name="connsiteX329" fmla="*/ 1030356 w 2064026"/>
                  <a:gd name="connsiteY329" fmla="*/ 248600 h 1424730"/>
                  <a:gd name="connsiteX330" fmla="*/ 1050235 w 2064026"/>
                  <a:gd name="connsiteY330" fmla="*/ 248600 h 1424730"/>
                  <a:gd name="connsiteX331" fmla="*/ 1076739 w 2064026"/>
                  <a:gd name="connsiteY331" fmla="*/ 265165 h 1424730"/>
                  <a:gd name="connsiteX332" fmla="*/ 1089991 w 2064026"/>
                  <a:gd name="connsiteY332" fmla="*/ 338052 h 1424730"/>
                  <a:gd name="connsiteX333" fmla="*/ 1096617 w 2064026"/>
                  <a:gd name="connsiteY333" fmla="*/ 271791 h 1424730"/>
                  <a:gd name="connsiteX334" fmla="*/ 1123122 w 2064026"/>
                  <a:gd name="connsiteY334" fmla="*/ 271791 h 1424730"/>
                  <a:gd name="connsiteX335" fmla="*/ 1116495 w 2064026"/>
                  <a:gd name="connsiteY335" fmla="*/ 185652 h 1424730"/>
                  <a:gd name="connsiteX336" fmla="*/ 1131036 w 2064026"/>
                  <a:gd name="connsiteY336" fmla="*/ 171480 h 1424730"/>
                  <a:gd name="connsiteX337" fmla="*/ 1106556 w 2064026"/>
                  <a:gd name="connsiteY337" fmla="*/ 165773 h 1424730"/>
                  <a:gd name="connsiteX338" fmla="*/ 1099930 w 2064026"/>
                  <a:gd name="connsiteY338" fmla="*/ 155834 h 1424730"/>
                  <a:gd name="connsiteX339" fmla="*/ 1086678 w 2064026"/>
                  <a:gd name="connsiteY339" fmla="*/ 135956 h 1424730"/>
                  <a:gd name="connsiteX340" fmla="*/ 1080052 w 2064026"/>
                  <a:gd name="connsiteY340" fmla="*/ 122704 h 1424730"/>
                  <a:gd name="connsiteX341" fmla="*/ 1073426 w 2064026"/>
                  <a:gd name="connsiteY341" fmla="*/ 99513 h 1424730"/>
                  <a:gd name="connsiteX342" fmla="*/ 1083365 w 2064026"/>
                  <a:gd name="connsiteY342" fmla="*/ 66382 h 1424730"/>
                  <a:gd name="connsiteX343" fmla="*/ 1096617 w 2064026"/>
                  <a:gd name="connsiteY343" fmla="*/ 46504 h 1424730"/>
                  <a:gd name="connsiteX344" fmla="*/ 1099930 w 2064026"/>
                  <a:gd name="connsiteY344" fmla="*/ 10060 h 1424730"/>
                  <a:gd name="connsiteX345" fmla="*/ 1126435 w 2064026"/>
                  <a:gd name="connsiteY345" fmla="*/ 6747 h 1424730"/>
                  <a:gd name="connsiteX346" fmla="*/ 1146313 w 2064026"/>
                  <a:gd name="connsiteY346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03243 w 2064026"/>
                  <a:gd name="connsiteY73" fmla="*/ 652791 h 1424730"/>
                  <a:gd name="connsiteX74" fmla="*/ 1106556 w 2064026"/>
                  <a:gd name="connsiteY74" fmla="*/ 669356 h 1424730"/>
                  <a:gd name="connsiteX75" fmla="*/ 1113182 w 2064026"/>
                  <a:gd name="connsiteY75" fmla="*/ 705800 h 1424730"/>
                  <a:gd name="connsiteX76" fmla="*/ 1126435 w 2064026"/>
                  <a:gd name="connsiteY76" fmla="*/ 755495 h 1424730"/>
                  <a:gd name="connsiteX77" fmla="*/ 1126173 w 2064026"/>
                  <a:gd name="connsiteY77" fmla="*/ 779035 h 1424730"/>
                  <a:gd name="connsiteX78" fmla="*/ 1136199 w 2064026"/>
                  <a:gd name="connsiteY78" fmla="*/ 797083 h 1424730"/>
                  <a:gd name="connsiteX79" fmla="*/ 1158955 w 2064026"/>
                  <a:gd name="connsiteY79" fmla="*/ 788016 h 1424730"/>
                  <a:gd name="connsiteX80" fmla="*/ 1170289 w 2064026"/>
                  <a:gd name="connsiteY80" fmla="*/ 821146 h 1424730"/>
                  <a:gd name="connsiteX81" fmla="*/ 1159565 w 2064026"/>
                  <a:gd name="connsiteY81" fmla="*/ 835008 h 1424730"/>
                  <a:gd name="connsiteX82" fmla="*/ 1176130 w 2064026"/>
                  <a:gd name="connsiteY82" fmla="*/ 841634 h 1424730"/>
                  <a:gd name="connsiteX83" fmla="*/ 1202373 w 2064026"/>
                  <a:gd name="connsiteY83" fmla="*/ 833177 h 1424730"/>
                  <a:gd name="connsiteX84" fmla="*/ 1225826 w 2064026"/>
                  <a:gd name="connsiteY84" fmla="*/ 838321 h 1424730"/>
                  <a:gd name="connsiteX85" fmla="*/ 1245704 w 2064026"/>
                  <a:gd name="connsiteY85" fmla="*/ 864826 h 1424730"/>
                  <a:gd name="connsiteX86" fmla="*/ 1288599 w 2064026"/>
                  <a:gd name="connsiteY86" fmla="*/ 885314 h 1424730"/>
                  <a:gd name="connsiteX87" fmla="*/ 1318591 w 2064026"/>
                  <a:gd name="connsiteY87" fmla="*/ 914521 h 1424730"/>
                  <a:gd name="connsiteX88" fmla="*/ 1345095 w 2064026"/>
                  <a:gd name="connsiteY88" fmla="*/ 917834 h 1424730"/>
                  <a:gd name="connsiteX89" fmla="*/ 1364799 w 2064026"/>
                  <a:gd name="connsiteY89" fmla="*/ 907372 h 1424730"/>
                  <a:gd name="connsiteX90" fmla="*/ 1381539 w 2064026"/>
                  <a:gd name="connsiteY90" fmla="*/ 914521 h 1424730"/>
                  <a:gd name="connsiteX91" fmla="*/ 1404905 w 2064026"/>
                  <a:gd name="connsiteY91" fmla="*/ 917398 h 1424730"/>
                  <a:gd name="connsiteX92" fmla="*/ 1414669 w 2064026"/>
                  <a:gd name="connsiteY92" fmla="*/ 934400 h 1424730"/>
                  <a:gd name="connsiteX93" fmla="*/ 1414669 w 2064026"/>
                  <a:gd name="connsiteY93" fmla="*/ 970843 h 1424730"/>
                  <a:gd name="connsiteX94" fmla="*/ 1412926 w 2064026"/>
                  <a:gd name="connsiteY94" fmla="*/ 997609 h 1424730"/>
                  <a:gd name="connsiteX95" fmla="*/ 1427922 w 2064026"/>
                  <a:gd name="connsiteY95" fmla="*/ 1027165 h 1424730"/>
                  <a:gd name="connsiteX96" fmla="*/ 1430973 w 2064026"/>
                  <a:gd name="connsiteY96" fmla="*/ 1049746 h 1424730"/>
                  <a:gd name="connsiteX97" fmla="*/ 1447800 w 2064026"/>
                  <a:gd name="connsiteY97" fmla="*/ 1060295 h 1424730"/>
                  <a:gd name="connsiteX98" fmla="*/ 1457041 w 2064026"/>
                  <a:gd name="connsiteY98" fmla="*/ 1075814 h 1424730"/>
                  <a:gd name="connsiteX99" fmla="*/ 1477617 w 2064026"/>
                  <a:gd name="connsiteY99" fmla="*/ 1080173 h 1424730"/>
                  <a:gd name="connsiteX100" fmla="*/ 1499152 w 2064026"/>
                  <a:gd name="connsiteY100" fmla="*/ 1073809 h 1424730"/>
                  <a:gd name="connsiteX101" fmla="*/ 1504122 w 2064026"/>
                  <a:gd name="connsiteY101" fmla="*/ 1053669 h 1424730"/>
                  <a:gd name="connsiteX102" fmla="*/ 1491131 w 2064026"/>
                  <a:gd name="connsiteY102" fmla="*/ 1037714 h 1424730"/>
                  <a:gd name="connsiteX103" fmla="*/ 1500809 w 2064026"/>
                  <a:gd name="connsiteY103" fmla="*/ 1007287 h 1424730"/>
                  <a:gd name="connsiteX104" fmla="*/ 1483110 w 2064026"/>
                  <a:gd name="connsiteY104" fmla="*/ 983572 h 1424730"/>
                  <a:gd name="connsiteX105" fmla="*/ 1480930 w 2064026"/>
                  <a:gd name="connsiteY105" fmla="*/ 954278 h 1424730"/>
                  <a:gd name="connsiteX106" fmla="*/ 1511184 w 2064026"/>
                  <a:gd name="connsiteY106" fmla="*/ 943467 h 1424730"/>
                  <a:gd name="connsiteX107" fmla="*/ 1533939 w 2064026"/>
                  <a:gd name="connsiteY107" fmla="*/ 921147 h 1424730"/>
                  <a:gd name="connsiteX108" fmla="*/ 1551289 w 2064026"/>
                  <a:gd name="connsiteY108" fmla="*/ 895341 h 1424730"/>
                  <a:gd name="connsiteX109" fmla="*/ 1557130 w 2064026"/>
                  <a:gd name="connsiteY109" fmla="*/ 864826 h 1424730"/>
                  <a:gd name="connsiteX110" fmla="*/ 1557117 w 2064026"/>
                  <a:gd name="connsiteY110" fmla="*/ 857327 h 1424730"/>
                  <a:gd name="connsiteX111" fmla="*/ 1553817 w 2064026"/>
                  <a:gd name="connsiteY111" fmla="*/ 831695 h 1424730"/>
                  <a:gd name="connsiteX112" fmla="*/ 1550504 w 2064026"/>
                  <a:gd name="connsiteY112" fmla="*/ 795252 h 1424730"/>
                  <a:gd name="connsiteX113" fmla="*/ 1538660 w 2064026"/>
                  <a:gd name="connsiteY113" fmla="*/ 786224 h 1424730"/>
                  <a:gd name="connsiteX114" fmla="*/ 1517788 w 2064026"/>
                  <a:gd name="connsiteY114" fmla="*/ 775373 h 1424730"/>
                  <a:gd name="connsiteX115" fmla="*/ 1532117 w 2064026"/>
                  <a:gd name="connsiteY115" fmla="*/ 759305 h 1424730"/>
                  <a:gd name="connsiteX116" fmla="*/ 1534933 w 2064026"/>
                  <a:gd name="connsiteY116" fmla="*/ 749366 h 1424730"/>
                  <a:gd name="connsiteX117" fmla="*/ 1537252 w 2064026"/>
                  <a:gd name="connsiteY117" fmla="*/ 716872 h 1424730"/>
                  <a:gd name="connsiteX118" fmla="*/ 1527313 w 2064026"/>
                  <a:gd name="connsiteY118" fmla="*/ 689234 h 1424730"/>
                  <a:gd name="connsiteX119" fmla="*/ 1524000 w 2064026"/>
                  <a:gd name="connsiteY119" fmla="*/ 666043 h 1424730"/>
                  <a:gd name="connsiteX120" fmla="*/ 1514061 w 2064026"/>
                  <a:gd name="connsiteY120" fmla="*/ 613034 h 1424730"/>
                  <a:gd name="connsiteX121" fmla="*/ 1517374 w 2064026"/>
                  <a:gd name="connsiteY121" fmla="*/ 603095 h 1424730"/>
                  <a:gd name="connsiteX122" fmla="*/ 1527313 w 2064026"/>
                  <a:gd name="connsiteY122" fmla="*/ 606408 h 1424730"/>
                  <a:gd name="connsiteX123" fmla="*/ 1553817 w 2064026"/>
                  <a:gd name="connsiteY123" fmla="*/ 609721 h 1424730"/>
                  <a:gd name="connsiteX124" fmla="*/ 1583635 w 2064026"/>
                  <a:gd name="connsiteY124" fmla="*/ 616347 h 1424730"/>
                  <a:gd name="connsiteX125" fmla="*/ 1613452 w 2064026"/>
                  <a:gd name="connsiteY125" fmla="*/ 612598 h 1424730"/>
                  <a:gd name="connsiteX126" fmla="*/ 1633330 w 2064026"/>
                  <a:gd name="connsiteY126" fmla="*/ 603095 h 1424730"/>
                  <a:gd name="connsiteX127" fmla="*/ 1643269 w 2064026"/>
                  <a:gd name="connsiteY127" fmla="*/ 609721 h 1424730"/>
                  <a:gd name="connsiteX128" fmla="*/ 1653209 w 2064026"/>
                  <a:gd name="connsiteY128" fmla="*/ 646165 h 1424730"/>
                  <a:gd name="connsiteX129" fmla="*/ 1663270 w 2064026"/>
                  <a:gd name="connsiteY129" fmla="*/ 652958 h 1424730"/>
                  <a:gd name="connsiteX130" fmla="*/ 1662413 w 2064026"/>
                  <a:gd name="connsiteY130" fmla="*/ 651435 h 1424730"/>
                  <a:gd name="connsiteX131" fmla="*/ 1673087 w 2064026"/>
                  <a:gd name="connsiteY131" fmla="*/ 656104 h 1424730"/>
                  <a:gd name="connsiteX132" fmla="*/ 1685556 w 2064026"/>
                  <a:gd name="connsiteY132" fmla="*/ 664962 h 1424730"/>
                  <a:gd name="connsiteX133" fmla="*/ 1696278 w 2064026"/>
                  <a:gd name="connsiteY133" fmla="*/ 669356 h 1424730"/>
                  <a:gd name="connsiteX134" fmla="*/ 1715245 w 2064026"/>
                  <a:gd name="connsiteY134" fmla="*/ 691719 h 1424730"/>
                  <a:gd name="connsiteX135" fmla="*/ 1699011 w 2064026"/>
                  <a:gd name="connsiteY135" fmla="*/ 707953 h 1424730"/>
                  <a:gd name="connsiteX136" fmla="*/ 1720877 w 2064026"/>
                  <a:gd name="connsiteY136" fmla="*/ 709775 h 1424730"/>
                  <a:gd name="connsiteX137" fmla="*/ 1732722 w 2064026"/>
                  <a:gd name="connsiteY137" fmla="*/ 750691 h 1424730"/>
                  <a:gd name="connsiteX138" fmla="*/ 1723611 w 2064026"/>
                  <a:gd name="connsiteY138" fmla="*/ 764440 h 1424730"/>
                  <a:gd name="connsiteX139" fmla="*/ 1742578 w 2064026"/>
                  <a:gd name="connsiteY139" fmla="*/ 765352 h 1424730"/>
                  <a:gd name="connsiteX140" fmla="*/ 1761071 w 2064026"/>
                  <a:gd name="connsiteY140" fmla="*/ 785671 h 1424730"/>
                  <a:gd name="connsiteX141" fmla="*/ 1758350 w 2064026"/>
                  <a:gd name="connsiteY141" fmla="*/ 788821 h 1424730"/>
                  <a:gd name="connsiteX142" fmla="*/ 1772478 w 2064026"/>
                  <a:gd name="connsiteY142" fmla="*/ 791939 h 1424730"/>
                  <a:gd name="connsiteX143" fmla="*/ 1792356 w 2064026"/>
                  <a:gd name="connsiteY143" fmla="*/ 778687 h 1424730"/>
                  <a:gd name="connsiteX144" fmla="*/ 1805609 w 2064026"/>
                  <a:gd name="connsiteY144" fmla="*/ 765434 h 1424730"/>
                  <a:gd name="connsiteX145" fmla="*/ 1808922 w 2064026"/>
                  <a:gd name="connsiteY145" fmla="*/ 755495 h 1424730"/>
                  <a:gd name="connsiteX146" fmla="*/ 1815548 w 2064026"/>
                  <a:gd name="connsiteY146" fmla="*/ 745556 h 1424730"/>
                  <a:gd name="connsiteX147" fmla="*/ 1828800 w 2064026"/>
                  <a:gd name="connsiteY147" fmla="*/ 725678 h 1424730"/>
                  <a:gd name="connsiteX148" fmla="*/ 1842052 w 2064026"/>
                  <a:gd name="connsiteY148" fmla="*/ 699173 h 1424730"/>
                  <a:gd name="connsiteX149" fmla="*/ 1848068 w 2064026"/>
                  <a:gd name="connsiteY149" fmla="*/ 728904 h 1424730"/>
                  <a:gd name="connsiteX150" fmla="*/ 1874136 w 2064026"/>
                  <a:gd name="connsiteY150" fmla="*/ 748956 h 1424730"/>
                  <a:gd name="connsiteX151" fmla="*/ 1878495 w 2064026"/>
                  <a:gd name="connsiteY151" fmla="*/ 768747 h 1424730"/>
                  <a:gd name="connsiteX152" fmla="*/ 1896194 w 2064026"/>
                  <a:gd name="connsiteY152" fmla="*/ 779035 h 1424730"/>
                  <a:gd name="connsiteX153" fmla="*/ 1888173 w 2064026"/>
                  <a:gd name="connsiteY153" fmla="*/ 791067 h 1424730"/>
                  <a:gd name="connsiteX154" fmla="*/ 1894189 w 2064026"/>
                  <a:gd name="connsiteY154" fmla="*/ 817135 h 1424730"/>
                  <a:gd name="connsiteX155" fmla="*/ 1918252 w 2064026"/>
                  <a:gd name="connsiteY155" fmla="*/ 823151 h 1424730"/>
                  <a:gd name="connsiteX156" fmla="*/ 1921565 w 2064026"/>
                  <a:gd name="connsiteY156" fmla="*/ 838321 h 1424730"/>
                  <a:gd name="connsiteX157" fmla="*/ 1921565 w 2064026"/>
                  <a:gd name="connsiteY157" fmla="*/ 871452 h 1424730"/>
                  <a:gd name="connsiteX158" fmla="*/ 1938130 w 2064026"/>
                  <a:gd name="connsiteY158" fmla="*/ 904582 h 1424730"/>
                  <a:gd name="connsiteX159" fmla="*/ 1951382 w 2064026"/>
                  <a:gd name="connsiteY159" fmla="*/ 921147 h 1424730"/>
                  <a:gd name="connsiteX160" fmla="*/ 1938130 w 2064026"/>
                  <a:gd name="connsiteY160" fmla="*/ 954278 h 1424730"/>
                  <a:gd name="connsiteX161" fmla="*/ 1905000 w 2064026"/>
                  <a:gd name="connsiteY161" fmla="*/ 984095 h 1424730"/>
                  <a:gd name="connsiteX162" fmla="*/ 1918252 w 2064026"/>
                  <a:gd name="connsiteY162" fmla="*/ 990721 h 1424730"/>
                  <a:gd name="connsiteX163" fmla="*/ 1951382 w 2064026"/>
                  <a:gd name="connsiteY163" fmla="*/ 960904 h 1424730"/>
                  <a:gd name="connsiteX164" fmla="*/ 1977887 w 2064026"/>
                  <a:gd name="connsiteY164" fmla="*/ 934400 h 1424730"/>
                  <a:gd name="connsiteX165" fmla="*/ 2001078 w 2064026"/>
                  <a:gd name="connsiteY165" fmla="*/ 947652 h 1424730"/>
                  <a:gd name="connsiteX166" fmla="*/ 2022526 w 2064026"/>
                  <a:gd name="connsiteY166" fmla="*/ 963519 h 1424730"/>
                  <a:gd name="connsiteX167" fmla="*/ 2017643 w 2064026"/>
                  <a:gd name="connsiteY167" fmla="*/ 990721 h 1424730"/>
                  <a:gd name="connsiteX168" fmla="*/ 2042578 w 2064026"/>
                  <a:gd name="connsiteY168" fmla="*/ 991593 h 1424730"/>
                  <a:gd name="connsiteX169" fmla="*/ 2058185 w 2064026"/>
                  <a:gd name="connsiteY169" fmla="*/ 1007287 h 1424730"/>
                  <a:gd name="connsiteX170" fmla="*/ 2046589 w 2064026"/>
                  <a:gd name="connsiteY170" fmla="*/ 1041725 h 1424730"/>
                  <a:gd name="connsiteX171" fmla="*/ 2064026 w 2064026"/>
                  <a:gd name="connsiteY171" fmla="*/ 1060295 h 1424730"/>
                  <a:gd name="connsiteX172" fmla="*/ 2027582 w 2064026"/>
                  <a:gd name="connsiteY172" fmla="*/ 1083487 h 1424730"/>
                  <a:gd name="connsiteX173" fmla="*/ 1981200 w 2064026"/>
                  <a:gd name="connsiteY173" fmla="*/ 1103365 h 1424730"/>
                  <a:gd name="connsiteX174" fmla="*/ 1952341 w 2064026"/>
                  <a:gd name="connsiteY174" fmla="*/ 1109904 h 1424730"/>
                  <a:gd name="connsiteX175" fmla="*/ 1931504 w 2064026"/>
                  <a:gd name="connsiteY175" fmla="*/ 1129869 h 1424730"/>
                  <a:gd name="connsiteX176" fmla="*/ 1888173 w 2064026"/>
                  <a:gd name="connsiteY176" fmla="*/ 1119930 h 1424730"/>
                  <a:gd name="connsiteX177" fmla="*/ 1832113 w 2064026"/>
                  <a:gd name="connsiteY177" fmla="*/ 1119930 h 1424730"/>
                  <a:gd name="connsiteX178" fmla="*/ 1795669 w 2064026"/>
                  <a:gd name="connsiteY178" fmla="*/ 1123243 h 1424730"/>
                  <a:gd name="connsiteX179" fmla="*/ 1777884 w 2064026"/>
                  <a:gd name="connsiteY179" fmla="*/ 1143993 h 1424730"/>
                  <a:gd name="connsiteX180" fmla="*/ 1751815 w 2064026"/>
                  <a:gd name="connsiteY180" fmla="*/ 1150009 h 1424730"/>
                  <a:gd name="connsiteX181" fmla="*/ 1716946 w 2064026"/>
                  <a:gd name="connsiteY181" fmla="*/ 1182878 h 1424730"/>
                  <a:gd name="connsiteX182" fmla="*/ 1645005 w 2064026"/>
                  <a:gd name="connsiteY182" fmla="*/ 1261129 h 1424730"/>
                  <a:gd name="connsiteX183" fmla="*/ 1596569 w 2064026"/>
                  <a:gd name="connsiteY183" fmla="*/ 1317493 h 1424730"/>
                  <a:gd name="connsiteX184" fmla="*/ 1593662 w 2064026"/>
                  <a:gd name="connsiteY184" fmla="*/ 1317638 h 1424730"/>
                  <a:gd name="connsiteX185" fmla="*/ 1593697 w 2064026"/>
                  <a:gd name="connsiteY185" fmla="*/ 1319298 h 1424730"/>
                  <a:gd name="connsiteX186" fmla="*/ 1547191 w 2064026"/>
                  <a:gd name="connsiteY186" fmla="*/ 1348530 h 1424730"/>
                  <a:gd name="connsiteX187" fmla="*/ 1497495 w 2064026"/>
                  <a:gd name="connsiteY187" fmla="*/ 1361782 h 1424730"/>
                  <a:gd name="connsiteX188" fmla="*/ 1490869 w 2064026"/>
                  <a:gd name="connsiteY188" fmla="*/ 1384973 h 1424730"/>
                  <a:gd name="connsiteX189" fmla="*/ 1464365 w 2064026"/>
                  <a:gd name="connsiteY189" fmla="*/ 1398226 h 1424730"/>
                  <a:gd name="connsiteX190" fmla="*/ 1408043 w 2064026"/>
                  <a:gd name="connsiteY190" fmla="*/ 1424730 h 1424730"/>
                  <a:gd name="connsiteX191" fmla="*/ 1404730 w 2064026"/>
                  <a:gd name="connsiteY191" fmla="*/ 1404852 h 1424730"/>
                  <a:gd name="connsiteX192" fmla="*/ 1408481 w 2064026"/>
                  <a:gd name="connsiteY192" fmla="*/ 1404687 h 1424730"/>
                  <a:gd name="connsiteX193" fmla="*/ 1414669 w 2064026"/>
                  <a:gd name="connsiteY193" fmla="*/ 1398226 h 1424730"/>
                  <a:gd name="connsiteX194" fmla="*/ 1417982 w 2064026"/>
                  <a:gd name="connsiteY194" fmla="*/ 1381660 h 1424730"/>
                  <a:gd name="connsiteX195" fmla="*/ 1414669 w 2064026"/>
                  <a:gd name="connsiteY195" fmla="*/ 1371721 h 1424730"/>
                  <a:gd name="connsiteX196" fmla="*/ 1411356 w 2064026"/>
                  <a:gd name="connsiteY196" fmla="*/ 1341904 h 1424730"/>
                  <a:gd name="connsiteX197" fmla="*/ 1437861 w 2064026"/>
                  <a:gd name="connsiteY197" fmla="*/ 1318713 h 1424730"/>
                  <a:gd name="connsiteX198" fmla="*/ 1441174 w 2064026"/>
                  <a:gd name="connsiteY198" fmla="*/ 1295521 h 1424730"/>
                  <a:gd name="connsiteX199" fmla="*/ 1414669 w 2064026"/>
                  <a:gd name="connsiteY199" fmla="*/ 1265704 h 1424730"/>
                  <a:gd name="connsiteX200" fmla="*/ 1378226 w 2064026"/>
                  <a:gd name="connsiteY200" fmla="*/ 1262391 h 1424730"/>
                  <a:gd name="connsiteX201" fmla="*/ 1374293 w 2064026"/>
                  <a:gd name="connsiteY201" fmla="*/ 1258586 h 1424730"/>
                  <a:gd name="connsiteX202" fmla="*/ 1368287 w 2064026"/>
                  <a:gd name="connsiteY202" fmla="*/ 1252452 h 1424730"/>
                  <a:gd name="connsiteX203" fmla="*/ 1358941 w 2064026"/>
                  <a:gd name="connsiteY203" fmla="*/ 1248330 h 1424730"/>
                  <a:gd name="connsiteX204" fmla="*/ 1357896 w 2064026"/>
                  <a:gd name="connsiteY204" fmla="*/ 1248612 h 1424730"/>
                  <a:gd name="connsiteX205" fmla="*/ 1355035 w 2064026"/>
                  <a:gd name="connsiteY205" fmla="*/ 1239200 h 1424730"/>
                  <a:gd name="connsiteX206" fmla="*/ 1345095 w 2064026"/>
                  <a:gd name="connsiteY206" fmla="*/ 1235887 h 1424730"/>
                  <a:gd name="connsiteX207" fmla="*/ 1331843 w 2064026"/>
                  <a:gd name="connsiteY207" fmla="*/ 1219321 h 1424730"/>
                  <a:gd name="connsiteX208" fmla="*/ 1311965 w 2064026"/>
                  <a:gd name="connsiteY208" fmla="*/ 1189504 h 1424730"/>
                  <a:gd name="connsiteX209" fmla="*/ 1292087 w 2064026"/>
                  <a:gd name="connsiteY209" fmla="*/ 1172939 h 1424730"/>
                  <a:gd name="connsiteX210" fmla="*/ 1282148 w 2064026"/>
                  <a:gd name="connsiteY210" fmla="*/ 1169626 h 1424730"/>
                  <a:gd name="connsiteX211" fmla="*/ 1262269 w 2064026"/>
                  <a:gd name="connsiteY211" fmla="*/ 1166313 h 1424730"/>
                  <a:gd name="connsiteX212" fmla="*/ 1252330 w 2064026"/>
                  <a:gd name="connsiteY212" fmla="*/ 1169626 h 1424730"/>
                  <a:gd name="connsiteX213" fmla="*/ 1232452 w 2064026"/>
                  <a:gd name="connsiteY213" fmla="*/ 1176252 h 1424730"/>
                  <a:gd name="connsiteX214" fmla="*/ 1202635 w 2064026"/>
                  <a:gd name="connsiteY214" fmla="*/ 1182878 h 1424730"/>
                  <a:gd name="connsiteX215" fmla="*/ 1196009 w 2064026"/>
                  <a:gd name="connsiteY215" fmla="*/ 1182878 h 1424730"/>
                  <a:gd name="connsiteX216" fmla="*/ 1187992 w 2064026"/>
                  <a:gd name="connsiteY216" fmla="*/ 1182842 h 1424730"/>
                  <a:gd name="connsiteX217" fmla="*/ 1187949 w 2064026"/>
                  <a:gd name="connsiteY217" fmla="*/ 1181714 h 1424730"/>
                  <a:gd name="connsiteX218" fmla="*/ 1117927 w 2064026"/>
                  <a:gd name="connsiteY218" fmla="*/ 1175535 h 1424730"/>
                  <a:gd name="connsiteX219" fmla="*/ 1099392 w 2064026"/>
                  <a:gd name="connsiteY219" fmla="*/ 1148763 h 1424730"/>
                  <a:gd name="connsiteX220" fmla="*/ 1095273 w 2064026"/>
                  <a:gd name="connsiteY220" fmla="*/ 1171416 h 1424730"/>
                  <a:gd name="connsiteX221" fmla="*/ 438306 w 2064026"/>
                  <a:gd name="connsiteY221" fmla="*/ 1169357 h 1424730"/>
                  <a:gd name="connsiteX222" fmla="*/ 441532 w 2064026"/>
                  <a:gd name="connsiteY222" fmla="*/ 1177757 h 1424730"/>
                  <a:gd name="connsiteX223" fmla="*/ 434009 w 2064026"/>
                  <a:gd name="connsiteY223" fmla="*/ 1176252 h 1424730"/>
                  <a:gd name="connsiteX224" fmla="*/ 427382 w 2064026"/>
                  <a:gd name="connsiteY224" fmla="*/ 1169626 h 1424730"/>
                  <a:gd name="connsiteX225" fmla="*/ 417443 w 2064026"/>
                  <a:gd name="connsiteY225" fmla="*/ 1166313 h 1424730"/>
                  <a:gd name="connsiteX226" fmla="*/ 414130 w 2064026"/>
                  <a:gd name="connsiteY226" fmla="*/ 1156373 h 1424730"/>
                  <a:gd name="connsiteX227" fmla="*/ 400405 w 2064026"/>
                  <a:gd name="connsiteY227" fmla="*/ 1150780 h 1424730"/>
                  <a:gd name="connsiteX228" fmla="*/ 394252 w 2064026"/>
                  <a:gd name="connsiteY228" fmla="*/ 1143121 h 1424730"/>
                  <a:gd name="connsiteX229" fmla="*/ 385175 w 2064026"/>
                  <a:gd name="connsiteY229" fmla="*/ 1136396 h 1424730"/>
                  <a:gd name="connsiteX230" fmla="*/ 383685 w 2064026"/>
                  <a:gd name="connsiteY230" fmla="*/ 1135200 h 1424730"/>
                  <a:gd name="connsiteX231" fmla="*/ 381000 w 2064026"/>
                  <a:gd name="connsiteY231" fmla="*/ 1126556 h 1424730"/>
                  <a:gd name="connsiteX232" fmla="*/ 361122 w 2064026"/>
                  <a:gd name="connsiteY232" fmla="*/ 1119930 h 1424730"/>
                  <a:gd name="connsiteX233" fmla="*/ 351182 w 2064026"/>
                  <a:gd name="connsiteY233" fmla="*/ 1103365 h 1424730"/>
                  <a:gd name="connsiteX234" fmla="*/ 327991 w 2064026"/>
                  <a:gd name="connsiteY234" fmla="*/ 1100052 h 1424730"/>
                  <a:gd name="connsiteX235" fmla="*/ 311426 w 2064026"/>
                  <a:gd name="connsiteY235" fmla="*/ 1083487 h 1424730"/>
                  <a:gd name="connsiteX236" fmla="*/ 308113 w 2064026"/>
                  <a:gd name="connsiteY236" fmla="*/ 1073547 h 1424730"/>
                  <a:gd name="connsiteX237" fmla="*/ 298174 w 2064026"/>
                  <a:gd name="connsiteY237" fmla="*/ 1047043 h 1424730"/>
                  <a:gd name="connsiteX238" fmla="*/ 284922 w 2064026"/>
                  <a:gd name="connsiteY238" fmla="*/ 1030478 h 1424730"/>
                  <a:gd name="connsiteX239" fmla="*/ 284922 w 2064026"/>
                  <a:gd name="connsiteY239" fmla="*/ 1010600 h 1424730"/>
                  <a:gd name="connsiteX240" fmla="*/ 265043 w 2064026"/>
                  <a:gd name="connsiteY240" fmla="*/ 994034 h 1424730"/>
                  <a:gd name="connsiteX241" fmla="*/ 284922 w 2064026"/>
                  <a:gd name="connsiteY241" fmla="*/ 977469 h 1424730"/>
                  <a:gd name="connsiteX242" fmla="*/ 245165 w 2064026"/>
                  <a:gd name="connsiteY242" fmla="*/ 977469 h 1424730"/>
                  <a:gd name="connsiteX243" fmla="*/ 255104 w 2064026"/>
                  <a:gd name="connsiteY243" fmla="*/ 937713 h 1424730"/>
                  <a:gd name="connsiteX244" fmla="*/ 254462 w 2064026"/>
                  <a:gd name="connsiteY244" fmla="*/ 936521 h 1424730"/>
                  <a:gd name="connsiteX245" fmla="*/ 260652 w 2064026"/>
                  <a:gd name="connsiteY245" fmla="*/ 942023 h 1424730"/>
                  <a:gd name="connsiteX246" fmla="*/ 272212 w 2064026"/>
                  <a:gd name="connsiteY246" fmla="*/ 936176 h 1424730"/>
                  <a:gd name="connsiteX247" fmla="*/ 261117 w 2064026"/>
                  <a:gd name="connsiteY247" fmla="*/ 900767 h 1424730"/>
                  <a:gd name="connsiteX248" fmla="*/ 241386 w 2064026"/>
                  <a:gd name="connsiteY248" fmla="*/ 883893 h 1424730"/>
                  <a:gd name="connsiteX249" fmla="*/ 246236 w 2064026"/>
                  <a:gd name="connsiteY249" fmla="*/ 869942 h 1424730"/>
                  <a:gd name="connsiteX250" fmla="*/ 233879 w 2064026"/>
                  <a:gd name="connsiteY250" fmla="*/ 865823 h 1424730"/>
                  <a:gd name="connsiteX251" fmla="*/ 227701 w 2064026"/>
                  <a:gd name="connsiteY251" fmla="*/ 863763 h 1424730"/>
                  <a:gd name="connsiteX252" fmla="*/ 221522 w 2064026"/>
                  <a:gd name="connsiteY252" fmla="*/ 859644 h 1424730"/>
                  <a:gd name="connsiteX253" fmla="*/ 219463 w 2064026"/>
                  <a:gd name="connsiteY253" fmla="*/ 853466 h 1424730"/>
                  <a:gd name="connsiteX254" fmla="*/ 211225 w 2064026"/>
                  <a:gd name="connsiteY254" fmla="*/ 841109 h 1424730"/>
                  <a:gd name="connsiteX255" fmla="*/ 209360 w 2064026"/>
                  <a:gd name="connsiteY255" fmla="*/ 835558 h 1424730"/>
                  <a:gd name="connsiteX256" fmla="*/ 208755 w 2064026"/>
                  <a:gd name="connsiteY256" fmla="*/ 832227 h 1424730"/>
                  <a:gd name="connsiteX257" fmla="*/ 207106 w 2064026"/>
                  <a:gd name="connsiteY257" fmla="*/ 820515 h 1424730"/>
                  <a:gd name="connsiteX258" fmla="*/ 200928 w 2064026"/>
                  <a:gd name="connsiteY258" fmla="*/ 797861 h 1424730"/>
                  <a:gd name="connsiteX259" fmla="*/ 194749 w 2064026"/>
                  <a:gd name="connsiteY259" fmla="*/ 785504 h 1424730"/>
                  <a:gd name="connsiteX260" fmla="*/ 193488 w 2064026"/>
                  <a:gd name="connsiteY260" fmla="*/ 801050 h 1424730"/>
                  <a:gd name="connsiteX261" fmla="*/ 182393 w 2064026"/>
                  <a:gd name="connsiteY261" fmla="*/ 804704 h 1424730"/>
                  <a:gd name="connsiteX262" fmla="*/ 170036 w 2064026"/>
                  <a:gd name="connsiteY262" fmla="*/ 778462 h 1424730"/>
                  <a:gd name="connsiteX263" fmla="*/ 163031 w 2064026"/>
                  <a:gd name="connsiteY263" fmla="*/ 766341 h 1424730"/>
                  <a:gd name="connsiteX264" fmla="*/ 163636 w 2064026"/>
                  <a:gd name="connsiteY264" fmla="*/ 778005 h 1424730"/>
                  <a:gd name="connsiteX265" fmla="*/ 157679 w 2064026"/>
                  <a:gd name="connsiteY265" fmla="*/ 777199 h 1424730"/>
                  <a:gd name="connsiteX266" fmla="*/ 143263 w 2064026"/>
                  <a:gd name="connsiteY266" fmla="*/ 754612 h 1424730"/>
                  <a:gd name="connsiteX267" fmla="*/ 148112 w 2064026"/>
                  <a:gd name="connsiteY267" fmla="*/ 731626 h 1424730"/>
                  <a:gd name="connsiteX268" fmla="*/ 109514 w 2064026"/>
                  <a:gd name="connsiteY268" fmla="*/ 723854 h 1424730"/>
                  <a:gd name="connsiteX269" fmla="*/ 87326 w 2064026"/>
                  <a:gd name="connsiteY269" fmla="*/ 744780 h 1424730"/>
                  <a:gd name="connsiteX270" fmla="*/ 95895 w 2064026"/>
                  <a:gd name="connsiteY270" fmla="*/ 756671 h 1424730"/>
                  <a:gd name="connsiteX271" fmla="*/ 77360 w 2064026"/>
                  <a:gd name="connsiteY271" fmla="*/ 746374 h 1424730"/>
                  <a:gd name="connsiteX272" fmla="*/ 58825 w 2064026"/>
                  <a:gd name="connsiteY272" fmla="*/ 729898 h 1424730"/>
                  <a:gd name="connsiteX273" fmla="*/ 54706 w 2064026"/>
                  <a:gd name="connsiteY273" fmla="*/ 723720 h 1424730"/>
                  <a:gd name="connsiteX274" fmla="*/ 42349 w 2064026"/>
                  <a:gd name="connsiteY274" fmla="*/ 717542 h 1424730"/>
                  <a:gd name="connsiteX275" fmla="*/ 23814 w 2064026"/>
                  <a:gd name="connsiteY275" fmla="*/ 705185 h 1424730"/>
                  <a:gd name="connsiteX276" fmla="*/ 11457 w 2064026"/>
                  <a:gd name="connsiteY276" fmla="*/ 699007 h 1424730"/>
                  <a:gd name="connsiteX277" fmla="*/ 5279 w 2064026"/>
                  <a:gd name="connsiteY277" fmla="*/ 699007 h 1424730"/>
                  <a:gd name="connsiteX278" fmla="*/ 1160 w 2064026"/>
                  <a:gd name="connsiteY278" fmla="*/ 693515 h 1424730"/>
                  <a:gd name="connsiteX279" fmla="*/ 1160 w 2064026"/>
                  <a:gd name="connsiteY279" fmla="*/ 163547 h 1424730"/>
                  <a:gd name="connsiteX280" fmla="*/ 0 w 2064026"/>
                  <a:gd name="connsiteY280" fmla="*/ 163020 h 1424730"/>
                  <a:gd name="connsiteX281" fmla="*/ 0 w 2064026"/>
                  <a:gd name="connsiteY281" fmla="*/ 162460 h 1424730"/>
                  <a:gd name="connsiteX282" fmla="*/ 92765 w 2064026"/>
                  <a:gd name="connsiteY282" fmla="*/ 218782 h 1424730"/>
                  <a:gd name="connsiteX283" fmla="*/ 125895 w 2064026"/>
                  <a:gd name="connsiteY283" fmla="*/ 215469 h 1424730"/>
                  <a:gd name="connsiteX284" fmla="*/ 83195 w 2064026"/>
                  <a:gd name="connsiteY284" fmla="*/ 149208 h 1424730"/>
                  <a:gd name="connsiteX285" fmla="*/ 131049 w 2064026"/>
                  <a:gd name="connsiteY285" fmla="*/ 151233 h 1424730"/>
                  <a:gd name="connsiteX286" fmla="*/ 228600 w 2064026"/>
                  <a:gd name="connsiteY286" fmla="*/ 75033 h 1424730"/>
                  <a:gd name="connsiteX287" fmla="*/ 274429 w 2064026"/>
                  <a:gd name="connsiteY287" fmla="*/ 79450 h 1424730"/>
                  <a:gd name="connsiteX288" fmla="*/ 147798 w 2064026"/>
                  <a:gd name="connsiteY288" fmla="*/ 163932 h 1424730"/>
                  <a:gd name="connsiteX289" fmla="*/ 195469 w 2064026"/>
                  <a:gd name="connsiteY289" fmla="*/ 179026 h 1424730"/>
                  <a:gd name="connsiteX290" fmla="*/ 218661 w 2064026"/>
                  <a:gd name="connsiteY290" fmla="*/ 142582 h 1424730"/>
                  <a:gd name="connsiteX291" fmla="*/ 255104 w 2064026"/>
                  <a:gd name="connsiteY291" fmla="*/ 142582 h 1424730"/>
                  <a:gd name="connsiteX292" fmla="*/ 261730 w 2064026"/>
                  <a:gd name="connsiteY292" fmla="*/ 155834 h 1424730"/>
                  <a:gd name="connsiteX293" fmla="*/ 301487 w 2064026"/>
                  <a:gd name="connsiteY293" fmla="*/ 139269 h 1424730"/>
                  <a:gd name="connsiteX294" fmla="*/ 311426 w 2064026"/>
                  <a:gd name="connsiteY294" fmla="*/ 99513 h 1424730"/>
                  <a:gd name="connsiteX295" fmla="*/ 327991 w 2064026"/>
                  <a:gd name="connsiteY295" fmla="*/ 132643 h 1424730"/>
                  <a:gd name="connsiteX296" fmla="*/ 341243 w 2064026"/>
                  <a:gd name="connsiteY296" fmla="*/ 159147 h 1424730"/>
                  <a:gd name="connsiteX297" fmla="*/ 371061 w 2064026"/>
                  <a:gd name="connsiteY297" fmla="*/ 165773 h 1424730"/>
                  <a:gd name="connsiteX298" fmla="*/ 397565 w 2064026"/>
                  <a:gd name="connsiteY298" fmla="*/ 139269 h 1424730"/>
                  <a:gd name="connsiteX299" fmla="*/ 417443 w 2064026"/>
                  <a:gd name="connsiteY299" fmla="*/ 182339 h 1424730"/>
                  <a:gd name="connsiteX300" fmla="*/ 443948 w 2064026"/>
                  <a:gd name="connsiteY300" fmla="*/ 152521 h 1424730"/>
                  <a:gd name="connsiteX301" fmla="*/ 473765 w 2064026"/>
                  <a:gd name="connsiteY301" fmla="*/ 155834 h 1424730"/>
                  <a:gd name="connsiteX302" fmla="*/ 506895 w 2064026"/>
                  <a:gd name="connsiteY302" fmla="*/ 179026 h 1424730"/>
                  <a:gd name="connsiteX303" fmla="*/ 576469 w 2064026"/>
                  <a:gd name="connsiteY303" fmla="*/ 225408 h 1424730"/>
                  <a:gd name="connsiteX304" fmla="*/ 616226 w 2064026"/>
                  <a:gd name="connsiteY304" fmla="*/ 218782 h 1424730"/>
                  <a:gd name="connsiteX305" fmla="*/ 641902 w 2064026"/>
                  <a:gd name="connsiteY305" fmla="*/ 248600 h 1424730"/>
                  <a:gd name="connsiteX306" fmla="*/ 609600 w 2064026"/>
                  <a:gd name="connsiteY306" fmla="*/ 271791 h 1424730"/>
                  <a:gd name="connsiteX307" fmla="*/ 659295 w 2064026"/>
                  <a:gd name="connsiteY307" fmla="*/ 285043 h 1424730"/>
                  <a:gd name="connsiteX308" fmla="*/ 742122 w 2064026"/>
                  <a:gd name="connsiteY308" fmla="*/ 281730 h 1424730"/>
                  <a:gd name="connsiteX309" fmla="*/ 785191 w 2064026"/>
                  <a:gd name="connsiteY309" fmla="*/ 354617 h 1424730"/>
                  <a:gd name="connsiteX310" fmla="*/ 788504 w 2064026"/>
                  <a:gd name="connsiteY310" fmla="*/ 278417 h 1424730"/>
                  <a:gd name="connsiteX311" fmla="*/ 834887 w 2064026"/>
                  <a:gd name="connsiteY311" fmla="*/ 275104 h 1424730"/>
                  <a:gd name="connsiteX312" fmla="*/ 834887 w 2064026"/>
                  <a:gd name="connsiteY312" fmla="*/ 258539 h 1424730"/>
                  <a:gd name="connsiteX313" fmla="*/ 781878 w 2064026"/>
                  <a:gd name="connsiteY313" fmla="*/ 258539 h 1424730"/>
                  <a:gd name="connsiteX314" fmla="*/ 765313 w 2064026"/>
                  <a:gd name="connsiteY314" fmla="*/ 238660 h 1424730"/>
                  <a:gd name="connsiteX315" fmla="*/ 781878 w 2064026"/>
                  <a:gd name="connsiteY315" fmla="*/ 222095 h 1424730"/>
                  <a:gd name="connsiteX316" fmla="*/ 811695 w 2064026"/>
                  <a:gd name="connsiteY316" fmla="*/ 218782 h 1424730"/>
                  <a:gd name="connsiteX317" fmla="*/ 844826 w 2064026"/>
                  <a:gd name="connsiteY317" fmla="*/ 218782 h 1424730"/>
                  <a:gd name="connsiteX318" fmla="*/ 849746 w 2064026"/>
                  <a:gd name="connsiteY318" fmla="*/ 220037 h 1424730"/>
                  <a:gd name="connsiteX319" fmla="*/ 851452 w 2064026"/>
                  <a:gd name="connsiteY319" fmla="*/ 232034 h 1424730"/>
                  <a:gd name="connsiteX320" fmla="*/ 858630 w 2064026"/>
                  <a:gd name="connsiteY320" fmla="*/ 242900 h 1424730"/>
                  <a:gd name="connsiteX321" fmla="*/ 857535 w 2064026"/>
                  <a:gd name="connsiteY321" fmla="*/ 240355 h 1424730"/>
                  <a:gd name="connsiteX322" fmla="*/ 864704 w 2064026"/>
                  <a:gd name="connsiteY322" fmla="*/ 248600 h 1424730"/>
                  <a:gd name="connsiteX323" fmla="*/ 877956 w 2064026"/>
                  <a:gd name="connsiteY323" fmla="*/ 271791 h 1424730"/>
                  <a:gd name="connsiteX324" fmla="*/ 937591 w 2064026"/>
                  <a:gd name="connsiteY324" fmla="*/ 275104 h 1424730"/>
                  <a:gd name="connsiteX325" fmla="*/ 940904 w 2064026"/>
                  <a:gd name="connsiteY325" fmla="*/ 285043 h 1424730"/>
                  <a:gd name="connsiteX326" fmla="*/ 964095 w 2064026"/>
                  <a:gd name="connsiteY326" fmla="*/ 291669 h 1424730"/>
                  <a:gd name="connsiteX327" fmla="*/ 977348 w 2064026"/>
                  <a:gd name="connsiteY327" fmla="*/ 288356 h 1424730"/>
                  <a:gd name="connsiteX328" fmla="*/ 987287 w 2064026"/>
                  <a:gd name="connsiteY328" fmla="*/ 285043 h 1424730"/>
                  <a:gd name="connsiteX329" fmla="*/ 1017104 w 2064026"/>
                  <a:gd name="connsiteY329" fmla="*/ 281730 h 1424730"/>
                  <a:gd name="connsiteX330" fmla="*/ 1030356 w 2064026"/>
                  <a:gd name="connsiteY330" fmla="*/ 248600 h 1424730"/>
                  <a:gd name="connsiteX331" fmla="*/ 1050235 w 2064026"/>
                  <a:gd name="connsiteY331" fmla="*/ 248600 h 1424730"/>
                  <a:gd name="connsiteX332" fmla="*/ 1076739 w 2064026"/>
                  <a:gd name="connsiteY332" fmla="*/ 265165 h 1424730"/>
                  <a:gd name="connsiteX333" fmla="*/ 1089991 w 2064026"/>
                  <a:gd name="connsiteY333" fmla="*/ 338052 h 1424730"/>
                  <a:gd name="connsiteX334" fmla="*/ 1096617 w 2064026"/>
                  <a:gd name="connsiteY334" fmla="*/ 271791 h 1424730"/>
                  <a:gd name="connsiteX335" fmla="*/ 1123122 w 2064026"/>
                  <a:gd name="connsiteY335" fmla="*/ 271791 h 1424730"/>
                  <a:gd name="connsiteX336" fmla="*/ 1116495 w 2064026"/>
                  <a:gd name="connsiteY336" fmla="*/ 185652 h 1424730"/>
                  <a:gd name="connsiteX337" fmla="*/ 1131036 w 2064026"/>
                  <a:gd name="connsiteY337" fmla="*/ 171480 h 1424730"/>
                  <a:gd name="connsiteX338" fmla="*/ 1106556 w 2064026"/>
                  <a:gd name="connsiteY338" fmla="*/ 165773 h 1424730"/>
                  <a:gd name="connsiteX339" fmla="*/ 1099930 w 2064026"/>
                  <a:gd name="connsiteY339" fmla="*/ 155834 h 1424730"/>
                  <a:gd name="connsiteX340" fmla="*/ 1086678 w 2064026"/>
                  <a:gd name="connsiteY340" fmla="*/ 135956 h 1424730"/>
                  <a:gd name="connsiteX341" fmla="*/ 1080052 w 2064026"/>
                  <a:gd name="connsiteY341" fmla="*/ 122704 h 1424730"/>
                  <a:gd name="connsiteX342" fmla="*/ 1073426 w 2064026"/>
                  <a:gd name="connsiteY342" fmla="*/ 99513 h 1424730"/>
                  <a:gd name="connsiteX343" fmla="*/ 1083365 w 2064026"/>
                  <a:gd name="connsiteY343" fmla="*/ 66382 h 1424730"/>
                  <a:gd name="connsiteX344" fmla="*/ 1096617 w 2064026"/>
                  <a:gd name="connsiteY344" fmla="*/ 46504 h 1424730"/>
                  <a:gd name="connsiteX345" fmla="*/ 1099930 w 2064026"/>
                  <a:gd name="connsiteY345" fmla="*/ 10060 h 1424730"/>
                  <a:gd name="connsiteX346" fmla="*/ 1126435 w 2064026"/>
                  <a:gd name="connsiteY346" fmla="*/ 6747 h 1424730"/>
                  <a:gd name="connsiteX347" fmla="*/ 1146313 w 2064026"/>
                  <a:gd name="connsiteY347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3243 w 2064026"/>
                  <a:gd name="connsiteY74" fmla="*/ 652791 h 1424730"/>
                  <a:gd name="connsiteX75" fmla="*/ 1106556 w 2064026"/>
                  <a:gd name="connsiteY75" fmla="*/ 669356 h 1424730"/>
                  <a:gd name="connsiteX76" fmla="*/ 1113182 w 2064026"/>
                  <a:gd name="connsiteY76" fmla="*/ 705800 h 1424730"/>
                  <a:gd name="connsiteX77" fmla="*/ 1126435 w 2064026"/>
                  <a:gd name="connsiteY77" fmla="*/ 755495 h 1424730"/>
                  <a:gd name="connsiteX78" fmla="*/ 1126173 w 2064026"/>
                  <a:gd name="connsiteY78" fmla="*/ 779035 h 1424730"/>
                  <a:gd name="connsiteX79" fmla="*/ 1136199 w 2064026"/>
                  <a:gd name="connsiteY79" fmla="*/ 797083 h 1424730"/>
                  <a:gd name="connsiteX80" fmla="*/ 1158955 w 2064026"/>
                  <a:gd name="connsiteY80" fmla="*/ 788016 h 1424730"/>
                  <a:gd name="connsiteX81" fmla="*/ 1170289 w 2064026"/>
                  <a:gd name="connsiteY81" fmla="*/ 821146 h 1424730"/>
                  <a:gd name="connsiteX82" fmla="*/ 1159565 w 2064026"/>
                  <a:gd name="connsiteY82" fmla="*/ 835008 h 1424730"/>
                  <a:gd name="connsiteX83" fmla="*/ 1176130 w 2064026"/>
                  <a:gd name="connsiteY83" fmla="*/ 841634 h 1424730"/>
                  <a:gd name="connsiteX84" fmla="*/ 1202373 w 2064026"/>
                  <a:gd name="connsiteY84" fmla="*/ 833177 h 1424730"/>
                  <a:gd name="connsiteX85" fmla="*/ 1225826 w 2064026"/>
                  <a:gd name="connsiteY85" fmla="*/ 838321 h 1424730"/>
                  <a:gd name="connsiteX86" fmla="*/ 1245704 w 2064026"/>
                  <a:gd name="connsiteY86" fmla="*/ 864826 h 1424730"/>
                  <a:gd name="connsiteX87" fmla="*/ 1288599 w 2064026"/>
                  <a:gd name="connsiteY87" fmla="*/ 885314 h 1424730"/>
                  <a:gd name="connsiteX88" fmla="*/ 1318591 w 2064026"/>
                  <a:gd name="connsiteY88" fmla="*/ 914521 h 1424730"/>
                  <a:gd name="connsiteX89" fmla="*/ 1345095 w 2064026"/>
                  <a:gd name="connsiteY89" fmla="*/ 917834 h 1424730"/>
                  <a:gd name="connsiteX90" fmla="*/ 1364799 w 2064026"/>
                  <a:gd name="connsiteY90" fmla="*/ 907372 h 1424730"/>
                  <a:gd name="connsiteX91" fmla="*/ 1381539 w 2064026"/>
                  <a:gd name="connsiteY91" fmla="*/ 914521 h 1424730"/>
                  <a:gd name="connsiteX92" fmla="*/ 1404905 w 2064026"/>
                  <a:gd name="connsiteY92" fmla="*/ 917398 h 1424730"/>
                  <a:gd name="connsiteX93" fmla="*/ 1414669 w 2064026"/>
                  <a:gd name="connsiteY93" fmla="*/ 934400 h 1424730"/>
                  <a:gd name="connsiteX94" fmla="*/ 1414669 w 2064026"/>
                  <a:gd name="connsiteY94" fmla="*/ 970843 h 1424730"/>
                  <a:gd name="connsiteX95" fmla="*/ 1412926 w 2064026"/>
                  <a:gd name="connsiteY95" fmla="*/ 997609 h 1424730"/>
                  <a:gd name="connsiteX96" fmla="*/ 1427922 w 2064026"/>
                  <a:gd name="connsiteY96" fmla="*/ 1027165 h 1424730"/>
                  <a:gd name="connsiteX97" fmla="*/ 1430973 w 2064026"/>
                  <a:gd name="connsiteY97" fmla="*/ 1049746 h 1424730"/>
                  <a:gd name="connsiteX98" fmla="*/ 1447800 w 2064026"/>
                  <a:gd name="connsiteY98" fmla="*/ 1060295 h 1424730"/>
                  <a:gd name="connsiteX99" fmla="*/ 1457041 w 2064026"/>
                  <a:gd name="connsiteY99" fmla="*/ 1075814 h 1424730"/>
                  <a:gd name="connsiteX100" fmla="*/ 1477617 w 2064026"/>
                  <a:gd name="connsiteY100" fmla="*/ 1080173 h 1424730"/>
                  <a:gd name="connsiteX101" fmla="*/ 1499152 w 2064026"/>
                  <a:gd name="connsiteY101" fmla="*/ 1073809 h 1424730"/>
                  <a:gd name="connsiteX102" fmla="*/ 1504122 w 2064026"/>
                  <a:gd name="connsiteY102" fmla="*/ 1053669 h 1424730"/>
                  <a:gd name="connsiteX103" fmla="*/ 1491131 w 2064026"/>
                  <a:gd name="connsiteY103" fmla="*/ 1037714 h 1424730"/>
                  <a:gd name="connsiteX104" fmla="*/ 1500809 w 2064026"/>
                  <a:gd name="connsiteY104" fmla="*/ 1007287 h 1424730"/>
                  <a:gd name="connsiteX105" fmla="*/ 1483110 w 2064026"/>
                  <a:gd name="connsiteY105" fmla="*/ 983572 h 1424730"/>
                  <a:gd name="connsiteX106" fmla="*/ 1480930 w 2064026"/>
                  <a:gd name="connsiteY106" fmla="*/ 954278 h 1424730"/>
                  <a:gd name="connsiteX107" fmla="*/ 1511184 w 2064026"/>
                  <a:gd name="connsiteY107" fmla="*/ 943467 h 1424730"/>
                  <a:gd name="connsiteX108" fmla="*/ 1533939 w 2064026"/>
                  <a:gd name="connsiteY108" fmla="*/ 921147 h 1424730"/>
                  <a:gd name="connsiteX109" fmla="*/ 1551289 w 2064026"/>
                  <a:gd name="connsiteY109" fmla="*/ 895341 h 1424730"/>
                  <a:gd name="connsiteX110" fmla="*/ 1557130 w 2064026"/>
                  <a:gd name="connsiteY110" fmla="*/ 864826 h 1424730"/>
                  <a:gd name="connsiteX111" fmla="*/ 1557117 w 2064026"/>
                  <a:gd name="connsiteY111" fmla="*/ 857327 h 1424730"/>
                  <a:gd name="connsiteX112" fmla="*/ 1553817 w 2064026"/>
                  <a:gd name="connsiteY112" fmla="*/ 831695 h 1424730"/>
                  <a:gd name="connsiteX113" fmla="*/ 1550504 w 2064026"/>
                  <a:gd name="connsiteY113" fmla="*/ 795252 h 1424730"/>
                  <a:gd name="connsiteX114" fmla="*/ 1538660 w 2064026"/>
                  <a:gd name="connsiteY114" fmla="*/ 786224 h 1424730"/>
                  <a:gd name="connsiteX115" fmla="*/ 1517788 w 2064026"/>
                  <a:gd name="connsiteY115" fmla="*/ 775373 h 1424730"/>
                  <a:gd name="connsiteX116" fmla="*/ 1532117 w 2064026"/>
                  <a:gd name="connsiteY116" fmla="*/ 759305 h 1424730"/>
                  <a:gd name="connsiteX117" fmla="*/ 1534933 w 2064026"/>
                  <a:gd name="connsiteY117" fmla="*/ 749366 h 1424730"/>
                  <a:gd name="connsiteX118" fmla="*/ 1537252 w 2064026"/>
                  <a:gd name="connsiteY118" fmla="*/ 716872 h 1424730"/>
                  <a:gd name="connsiteX119" fmla="*/ 1527313 w 2064026"/>
                  <a:gd name="connsiteY119" fmla="*/ 689234 h 1424730"/>
                  <a:gd name="connsiteX120" fmla="*/ 1524000 w 2064026"/>
                  <a:gd name="connsiteY120" fmla="*/ 666043 h 1424730"/>
                  <a:gd name="connsiteX121" fmla="*/ 1514061 w 2064026"/>
                  <a:gd name="connsiteY121" fmla="*/ 613034 h 1424730"/>
                  <a:gd name="connsiteX122" fmla="*/ 1517374 w 2064026"/>
                  <a:gd name="connsiteY122" fmla="*/ 603095 h 1424730"/>
                  <a:gd name="connsiteX123" fmla="*/ 1527313 w 2064026"/>
                  <a:gd name="connsiteY123" fmla="*/ 606408 h 1424730"/>
                  <a:gd name="connsiteX124" fmla="*/ 1553817 w 2064026"/>
                  <a:gd name="connsiteY124" fmla="*/ 609721 h 1424730"/>
                  <a:gd name="connsiteX125" fmla="*/ 1583635 w 2064026"/>
                  <a:gd name="connsiteY125" fmla="*/ 616347 h 1424730"/>
                  <a:gd name="connsiteX126" fmla="*/ 1613452 w 2064026"/>
                  <a:gd name="connsiteY126" fmla="*/ 612598 h 1424730"/>
                  <a:gd name="connsiteX127" fmla="*/ 1633330 w 2064026"/>
                  <a:gd name="connsiteY127" fmla="*/ 603095 h 1424730"/>
                  <a:gd name="connsiteX128" fmla="*/ 1643269 w 2064026"/>
                  <a:gd name="connsiteY128" fmla="*/ 609721 h 1424730"/>
                  <a:gd name="connsiteX129" fmla="*/ 1653209 w 2064026"/>
                  <a:gd name="connsiteY129" fmla="*/ 646165 h 1424730"/>
                  <a:gd name="connsiteX130" fmla="*/ 1663270 w 2064026"/>
                  <a:gd name="connsiteY130" fmla="*/ 652958 h 1424730"/>
                  <a:gd name="connsiteX131" fmla="*/ 1662413 w 2064026"/>
                  <a:gd name="connsiteY131" fmla="*/ 651435 h 1424730"/>
                  <a:gd name="connsiteX132" fmla="*/ 1673087 w 2064026"/>
                  <a:gd name="connsiteY132" fmla="*/ 656104 h 1424730"/>
                  <a:gd name="connsiteX133" fmla="*/ 1685556 w 2064026"/>
                  <a:gd name="connsiteY133" fmla="*/ 664962 h 1424730"/>
                  <a:gd name="connsiteX134" fmla="*/ 1696278 w 2064026"/>
                  <a:gd name="connsiteY134" fmla="*/ 669356 h 1424730"/>
                  <a:gd name="connsiteX135" fmla="*/ 1715245 w 2064026"/>
                  <a:gd name="connsiteY135" fmla="*/ 691719 h 1424730"/>
                  <a:gd name="connsiteX136" fmla="*/ 1699011 w 2064026"/>
                  <a:gd name="connsiteY136" fmla="*/ 707953 h 1424730"/>
                  <a:gd name="connsiteX137" fmla="*/ 1720877 w 2064026"/>
                  <a:gd name="connsiteY137" fmla="*/ 709775 h 1424730"/>
                  <a:gd name="connsiteX138" fmla="*/ 1732722 w 2064026"/>
                  <a:gd name="connsiteY138" fmla="*/ 750691 h 1424730"/>
                  <a:gd name="connsiteX139" fmla="*/ 1723611 w 2064026"/>
                  <a:gd name="connsiteY139" fmla="*/ 764440 h 1424730"/>
                  <a:gd name="connsiteX140" fmla="*/ 1742578 w 2064026"/>
                  <a:gd name="connsiteY140" fmla="*/ 765352 h 1424730"/>
                  <a:gd name="connsiteX141" fmla="*/ 1761071 w 2064026"/>
                  <a:gd name="connsiteY141" fmla="*/ 785671 h 1424730"/>
                  <a:gd name="connsiteX142" fmla="*/ 1758350 w 2064026"/>
                  <a:gd name="connsiteY142" fmla="*/ 788821 h 1424730"/>
                  <a:gd name="connsiteX143" fmla="*/ 1772478 w 2064026"/>
                  <a:gd name="connsiteY143" fmla="*/ 791939 h 1424730"/>
                  <a:gd name="connsiteX144" fmla="*/ 1792356 w 2064026"/>
                  <a:gd name="connsiteY144" fmla="*/ 778687 h 1424730"/>
                  <a:gd name="connsiteX145" fmla="*/ 1805609 w 2064026"/>
                  <a:gd name="connsiteY145" fmla="*/ 765434 h 1424730"/>
                  <a:gd name="connsiteX146" fmla="*/ 1808922 w 2064026"/>
                  <a:gd name="connsiteY146" fmla="*/ 755495 h 1424730"/>
                  <a:gd name="connsiteX147" fmla="*/ 1815548 w 2064026"/>
                  <a:gd name="connsiteY147" fmla="*/ 745556 h 1424730"/>
                  <a:gd name="connsiteX148" fmla="*/ 1828800 w 2064026"/>
                  <a:gd name="connsiteY148" fmla="*/ 725678 h 1424730"/>
                  <a:gd name="connsiteX149" fmla="*/ 1842052 w 2064026"/>
                  <a:gd name="connsiteY149" fmla="*/ 699173 h 1424730"/>
                  <a:gd name="connsiteX150" fmla="*/ 1848068 w 2064026"/>
                  <a:gd name="connsiteY150" fmla="*/ 728904 h 1424730"/>
                  <a:gd name="connsiteX151" fmla="*/ 1874136 w 2064026"/>
                  <a:gd name="connsiteY151" fmla="*/ 748956 h 1424730"/>
                  <a:gd name="connsiteX152" fmla="*/ 1878495 w 2064026"/>
                  <a:gd name="connsiteY152" fmla="*/ 768747 h 1424730"/>
                  <a:gd name="connsiteX153" fmla="*/ 1896194 w 2064026"/>
                  <a:gd name="connsiteY153" fmla="*/ 779035 h 1424730"/>
                  <a:gd name="connsiteX154" fmla="*/ 1888173 w 2064026"/>
                  <a:gd name="connsiteY154" fmla="*/ 791067 h 1424730"/>
                  <a:gd name="connsiteX155" fmla="*/ 1894189 w 2064026"/>
                  <a:gd name="connsiteY155" fmla="*/ 817135 h 1424730"/>
                  <a:gd name="connsiteX156" fmla="*/ 1918252 w 2064026"/>
                  <a:gd name="connsiteY156" fmla="*/ 823151 h 1424730"/>
                  <a:gd name="connsiteX157" fmla="*/ 1921565 w 2064026"/>
                  <a:gd name="connsiteY157" fmla="*/ 838321 h 1424730"/>
                  <a:gd name="connsiteX158" fmla="*/ 1921565 w 2064026"/>
                  <a:gd name="connsiteY158" fmla="*/ 871452 h 1424730"/>
                  <a:gd name="connsiteX159" fmla="*/ 1938130 w 2064026"/>
                  <a:gd name="connsiteY159" fmla="*/ 904582 h 1424730"/>
                  <a:gd name="connsiteX160" fmla="*/ 1951382 w 2064026"/>
                  <a:gd name="connsiteY160" fmla="*/ 921147 h 1424730"/>
                  <a:gd name="connsiteX161" fmla="*/ 1938130 w 2064026"/>
                  <a:gd name="connsiteY161" fmla="*/ 954278 h 1424730"/>
                  <a:gd name="connsiteX162" fmla="*/ 1905000 w 2064026"/>
                  <a:gd name="connsiteY162" fmla="*/ 984095 h 1424730"/>
                  <a:gd name="connsiteX163" fmla="*/ 1918252 w 2064026"/>
                  <a:gd name="connsiteY163" fmla="*/ 990721 h 1424730"/>
                  <a:gd name="connsiteX164" fmla="*/ 1951382 w 2064026"/>
                  <a:gd name="connsiteY164" fmla="*/ 960904 h 1424730"/>
                  <a:gd name="connsiteX165" fmla="*/ 1977887 w 2064026"/>
                  <a:gd name="connsiteY165" fmla="*/ 934400 h 1424730"/>
                  <a:gd name="connsiteX166" fmla="*/ 2001078 w 2064026"/>
                  <a:gd name="connsiteY166" fmla="*/ 947652 h 1424730"/>
                  <a:gd name="connsiteX167" fmla="*/ 2022526 w 2064026"/>
                  <a:gd name="connsiteY167" fmla="*/ 963519 h 1424730"/>
                  <a:gd name="connsiteX168" fmla="*/ 2017643 w 2064026"/>
                  <a:gd name="connsiteY168" fmla="*/ 990721 h 1424730"/>
                  <a:gd name="connsiteX169" fmla="*/ 2042578 w 2064026"/>
                  <a:gd name="connsiteY169" fmla="*/ 991593 h 1424730"/>
                  <a:gd name="connsiteX170" fmla="*/ 2058185 w 2064026"/>
                  <a:gd name="connsiteY170" fmla="*/ 1007287 h 1424730"/>
                  <a:gd name="connsiteX171" fmla="*/ 2046589 w 2064026"/>
                  <a:gd name="connsiteY171" fmla="*/ 1041725 h 1424730"/>
                  <a:gd name="connsiteX172" fmla="*/ 2064026 w 2064026"/>
                  <a:gd name="connsiteY172" fmla="*/ 1060295 h 1424730"/>
                  <a:gd name="connsiteX173" fmla="*/ 2027582 w 2064026"/>
                  <a:gd name="connsiteY173" fmla="*/ 1083487 h 1424730"/>
                  <a:gd name="connsiteX174" fmla="*/ 1981200 w 2064026"/>
                  <a:gd name="connsiteY174" fmla="*/ 1103365 h 1424730"/>
                  <a:gd name="connsiteX175" fmla="*/ 1952341 w 2064026"/>
                  <a:gd name="connsiteY175" fmla="*/ 1109904 h 1424730"/>
                  <a:gd name="connsiteX176" fmla="*/ 1931504 w 2064026"/>
                  <a:gd name="connsiteY176" fmla="*/ 1129869 h 1424730"/>
                  <a:gd name="connsiteX177" fmla="*/ 1888173 w 2064026"/>
                  <a:gd name="connsiteY177" fmla="*/ 1119930 h 1424730"/>
                  <a:gd name="connsiteX178" fmla="*/ 1832113 w 2064026"/>
                  <a:gd name="connsiteY178" fmla="*/ 1119930 h 1424730"/>
                  <a:gd name="connsiteX179" fmla="*/ 1795669 w 2064026"/>
                  <a:gd name="connsiteY179" fmla="*/ 1123243 h 1424730"/>
                  <a:gd name="connsiteX180" fmla="*/ 1777884 w 2064026"/>
                  <a:gd name="connsiteY180" fmla="*/ 1143993 h 1424730"/>
                  <a:gd name="connsiteX181" fmla="*/ 1751815 w 2064026"/>
                  <a:gd name="connsiteY181" fmla="*/ 1150009 h 1424730"/>
                  <a:gd name="connsiteX182" fmla="*/ 1716946 w 2064026"/>
                  <a:gd name="connsiteY182" fmla="*/ 1182878 h 1424730"/>
                  <a:gd name="connsiteX183" fmla="*/ 1645005 w 2064026"/>
                  <a:gd name="connsiteY183" fmla="*/ 1261129 h 1424730"/>
                  <a:gd name="connsiteX184" fmla="*/ 1596569 w 2064026"/>
                  <a:gd name="connsiteY184" fmla="*/ 1317493 h 1424730"/>
                  <a:gd name="connsiteX185" fmla="*/ 1593662 w 2064026"/>
                  <a:gd name="connsiteY185" fmla="*/ 1317638 h 1424730"/>
                  <a:gd name="connsiteX186" fmla="*/ 1593697 w 2064026"/>
                  <a:gd name="connsiteY186" fmla="*/ 1319298 h 1424730"/>
                  <a:gd name="connsiteX187" fmla="*/ 1547191 w 2064026"/>
                  <a:gd name="connsiteY187" fmla="*/ 1348530 h 1424730"/>
                  <a:gd name="connsiteX188" fmla="*/ 1497495 w 2064026"/>
                  <a:gd name="connsiteY188" fmla="*/ 1361782 h 1424730"/>
                  <a:gd name="connsiteX189" fmla="*/ 1490869 w 2064026"/>
                  <a:gd name="connsiteY189" fmla="*/ 1384973 h 1424730"/>
                  <a:gd name="connsiteX190" fmla="*/ 1464365 w 2064026"/>
                  <a:gd name="connsiteY190" fmla="*/ 1398226 h 1424730"/>
                  <a:gd name="connsiteX191" fmla="*/ 1408043 w 2064026"/>
                  <a:gd name="connsiteY191" fmla="*/ 1424730 h 1424730"/>
                  <a:gd name="connsiteX192" fmla="*/ 1404730 w 2064026"/>
                  <a:gd name="connsiteY192" fmla="*/ 1404852 h 1424730"/>
                  <a:gd name="connsiteX193" fmla="*/ 1408481 w 2064026"/>
                  <a:gd name="connsiteY193" fmla="*/ 1404687 h 1424730"/>
                  <a:gd name="connsiteX194" fmla="*/ 1414669 w 2064026"/>
                  <a:gd name="connsiteY194" fmla="*/ 1398226 h 1424730"/>
                  <a:gd name="connsiteX195" fmla="*/ 1417982 w 2064026"/>
                  <a:gd name="connsiteY195" fmla="*/ 1381660 h 1424730"/>
                  <a:gd name="connsiteX196" fmla="*/ 1414669 w 2064026"/>
                  <a:gd name="connsiteY196" fmla="*/ 1371721 h 1424730"/>
                  <a:gd name="connsiteX197" fmla="*/ 1411356 w 2064026"/>
                  <a:gd name="connsiteY197" fmla="*/ 1341904 h 1424730"/>
                  <a:gd name="connsiteX198" fmla="*/ 1437861 w 2064026"/>
                  <a:gd name="connsiteY198" fmla="*/ 1318713 h 1424730"/>
                  <a:gd name="connsiteX199" fmla="*/ 1441174 w 2064026"/>
                  <a:gd name="connsiteY199" fmla="*/ 1295521 h 1424730"/>
                  <a:gd name="connsiteX200" fmla="*/ 1414669 w 2064026"/>
                  <a:gd name="connsiteY200" fmla="*/ 1265704 h 1424730"/>
                  <a:gd name="connsiteX201" fmla="*/ 1378226 w 2064026"/>
                  <a:gd name="connsiteY201" fmla="*/ 1262391 h 1424730"/>
                  <a:gd name="connsiteX202" fmla="*/ 1374293 w 2064026"/>
                  <a:gd name="connsiteY202" fmla="*/ 1258586 h 1424730"/>
                  <a:gd name="connsiteX203" fmla="*/ 1368287 w 2064026"/>
                  <a:gd name="connsiteY203" fmla="*/ 1252452 h 1424730"/>
                  <a:gd name="connsiteX204" fmla="*/ 1358941 w 2064026"/>
                  <a:gd name="connsiteY204" fmla="*/ 1248330 h 1424730"/>
                  <a:gd name="connsiteX205" fmla="*/ 1357896 w 2064026"/>
                  <a:gd name="connsiteY205" fmla="*/ 1248612 h 1424730"/>
                  <a:gd name="connsiteX206" fmla="*/ 1355035 w 2064026"/>
                  <a:gd name="connsiteY206" fmla="*/ 1239200 h 1424730"/>
                  <a:gd name="connsiteX207" fmla="*/ 1345095 w 2064026"/>
                  <a:gd name="connsiteY207" fmla="*/ 1235887 h 1424730"/>
                  <a:gd name="connsiteX208" fmla="*/ 1331843 w 2064026"/>
                  <a:gd name="connsiteY208" fmla="*/ 1219321 h 1424730"/>
                  <a:gd name="connsiteX209" fmla="*/ 1311965 w 2064026"/>
                  <a:gd name="connsiteY209" fmla="*/ 1189504 h 1424730"/>
                  <a:gd name="connsiteX210" fmla="*/ 1292087 w 2064026"/>
                  <a:gd name="connsiteY210" fmla="*/ 1172939 h 1424730"/>
                  <a:gd name="connsiteX211" fmla="*/ 1282148 w 2064026"/>
                  <a:gd name="connsiteY211" fmla="*/ 1169626 h 1424730"/>
                  <a:gd name="connsiteX212" fmla="*/ 1262269 w 2064026"/>
                  <a:gd name="connsiteY212" fmla="*/ 1166313 h 1424730"/>
                  <a:gd name="connsiteX213" fmla="*/ 1252330 w 2064026"/>
                  <a:gd name="connsiteY213" fmla="*/ 1169626 h 1424730"/>
                  <a:gd name="connsiteX214" fmla="*/ 1232452 w 2064026"/>
                  <a:gd name="connsiteY214" fmla="*/ 1176252 h 1424730"/>
                  <a:gd name="connsiteX215" fmla="*/ 1202635 w 2064026"/>
                  <a:gd name="connsiteY215" fmla="*/ 1182878 h 1424730"/>
                  <a:gd name="connsiteX216" fmla="*/ 1196009 w 2064026"/>
                  <a:gd name="connsiteY216" fmla="*/ 1182878 h 1424730"/>
                  <a:gd name="connsiteX217" fmla="*/ 1187992 w 2064026"/>
                  <a:gd name="connsiteY217" fmla="*/ 1182842 h 1424730"/>
                  <a:gd name="connsiteX218" fmla="*/ 1187949 w 2064026"/>
                  <a:gd name="connsiteY218" fmla="*/ 1181714 h 1424730"/>
                  <a:gd name="connsiteX219" fmla="*/ 1117927 w 2064026"/>
                  <a:gd name="connsiteY219" fmla="*/ 1175535 h 1424730"/>
                  <a:gd name="connsiteX220" fmla="*/ 1099392 w 2064026"/>
                  <a:gd name="connsiteY220" fmla="*/ 1148763 h 1424730"/>
                  <a:gd name="connsiteX221" fmla="*/ 1095273 w 2064026"/>
                  <a:gd name="connsiteY221" fmla="*/ 1171416 h 1424730"/>
                  <a:gd name="connsiteX222" fmla="*/ 438306 w 2064026"/>
                  <a:gd name="connsiteY222" fmla="*/ 1169357 h 1424730"/>
                  <a:gd name="connsiteX223" fmla="*/ 441532 w 2064026"/>
                  <a:gd name="connsiteY223" fmla="*/ 1177757 h 1424730"/>
                  <a:gd name="connsiteX224" fmla="*/ 434009 w 2064026"/>
                  <a:gd name="connsiteY224" fmla="*/ 1176252 h 1424730"/>
                  <a:gd name="connsiteX225" fmla="*/ 427382 w 2064026"/>
                  <a:gd name="connsiteY225" fmla="*/ 1169626 h 1424730"/>
                  <a:gd name="connsiteX226" fmla="*/ 417443 w 2064026"/>
                  <a:gd name="connsiteY226" fmla="*/ 1166313 h 1424730"/>
                  <a:gd name="connsiteX227" fmla="*/ 414130 w 2064026"/>
                  <a:gd name="connsiteY227" fmla="*/ 1156373 h 1424730"/>
                  <a:gd name="connsiteX228" fmla="*/ 400405 w 2064026"/>
                  <a:gd name="connsiteY228" fmla="*/ 1150780 h 1424730"/>
                  <a:gd name="connsiteX229" fmla="*/ 394252 w 2064026"/>
                  <a:gd name="connsiteY229" fmla="*/ 1143121 h 1424730"/>
                  <a:gd name="connsiteX230" fmla="*/ 385175 w 2064026"/>
                  <a:gd name="connsiteY230" fmla="*/ 1136396 h 1424730"/>
                  <a:gd name="connsiteX231" fmla="*/ 383685 w 2064026"/>
                  <a:gd name="connsiteY231" fmla="*/ 1135200 h 1424730"/>
                  <a:gd name="connsiteX232" fmla="*/ 381000 w 2064026"/>
                  <a:gd name="connsiteY232" fmla="*/ 1126556 h 1424730"/>
                  <a:gd name="connsiteX233" fmla="*/ 361122 w 2064026"/>
                  <a:gd name="connsiteY233" fmla="*/ 1119930 h 1424730"/>
                  <a:gd name="connsiteX234" fmla="*/ 351182 w 2064026"/>
                  <a:gd name="connsiteY234" fmla="*/ 1103365 h 1424730"/>
                  <a:gd name="connsiteX235" fmla="*/ 327991 w 2064026"/>
                  <a:gd name="connsiteY235" fmla="*/ 1100052 h 1424730"/>
                  <a:gd name="connsiteX236" fmla="*/ 311426 w 2064026"/>
                  <a:gd name="connsiteY236" fmla="*/ 1083487 h 1424730"/>
                  <a:gd name="connsiteX237" fmla="*/ 308113 w 2064026"/>
                  <a:gd name="connsiteY237" fmla="*/ 1073547 h 1424730"/>
                  <a:gd name="connsiteX238" fmla="*/ 298174 w 2064026"/>
                  <a:gd name="connsiteY238" fmla="*/ 1047043 h 1424730"/>
                  <a:gd name="connsiteX239" fmla="*/ 284922 w 2064026"/>
                  <a:gd name="connsiteY239" fmla="*/ 1030478 h 1424730"/>
                  <a:gd name="connsiteX240" fmla="*/ 284922 w 2064026"/>
                  <a:gd name="connsiteY240" fmla="*/ 1010600 h 1424730"/>
                  <a:gd name="connsiteX241" fmla="*/ 265043 w 2064026"/>
                  <a:gd name="connsiteY241" fmla="*/ 994034 h 1424730"/>
                  <a:gd name="connsiteX242" fmla="*/ 284922 w 2064026"/>
                  <a:gd name="connsiteY242" fmla="*/ 977469 h 1424730"/>
                  <a:gd name="connsiteX243" fmla="*/ 245165 w 2064026"/>
                  <a:gd name="connsiteY243" fmla="*/ 977469 h 1424730"/>
                  <a:gd name="connsiteX244" fmla="*/ 255104 w 2064026"/>
                  <a:gd name="connsiteY244" fmla="*/ 937713 h 1424730"/>
                  <a:gd name="connsiteX245" fmla="*/ 254462 w 2064026"/>
                  <a:gd name="connsiteY245" fmla="*/ 936521 h 1424730"/>
                  <a:gd name="connsiteX246" fmla="*/ 260652 w 2064026"/>
                  <a:gd name="connsiteY246" fmla="*/ 942023 h 1424730"/>
                  <a:gd name="connsiteX247" fmla="*/ 272212 w 2064026"/>
                  <a:gd name="connsiteY247" fmla="*/ 936176 h 1424730"/>
                  <a:gd name="connsiteX248" fmla="*/ 261117 w 2064026"/>
                  <a:gd name="connsiteY248" fmla="*/ 900767 h 1424730"/>
                  <a:gd name="connsiteX249" fmla="*/ 241386 w 2064026"/>
                  <a:gd name="connsiteY249" fmla="*/ 883893 h 1424730"/>
                  <a:gd name="connsiteX250" fmla="*/ 246236 w 2064026"/>
                  <a:gd name="connsiteY250" fmla="*/ 869942 h 1424730"/>
                  <a:gd name="connsiteX251" fmla="*/ 233879 w 2064026"/>
                  <a:gd name="connsiteY251" fmla="*/ 865823 h 1424730"/>
                  <a:gd name="connsiteX252" fmla="*/ 227701 w 2064026"/>
                  <a:gd name="connsiteY252" fmla="*/ 863763 h 1424730"/>
                  <a:gd name="connsiteX253" fmla="*/ 221522 w 2064026"/>
                  <a:gd name="connsiteY253" fmla="*/ 859644 h 1424730"/>
                  <a:gd name="connsiteX254" fmla="*/ 219463 w 2064026"/>
                  <a:gd name="connsiteY254" fmla="*/ 853466 h 1424730"/>
                  <a:gd name="connsiteX255" fmla="*/ 211225 w 2064026"/>
                  <a:gd name="connsiteY255" fmla="*/ 841109 h 1424730"/>
                  <a:gd name="connsiteX256" fmla="*/ 209360 w 2064026"/>
                  <a:gd name="connsiteY256" fmla="*/ 835558 h 1424730"/>
                  <a:gd name="connsiteX257" fmla="*/ 208755 w 2064026"/>
                  <a:gd name="connsiteY257" fmla="*/ 832227 h 1424730"/>
                  <a:gd name="connsiteX258" fmla="*/ 207106 w 2064026"/>
                  <a:gd name="connsiteY258" fmla="*/ 820515 h 1424730"/>
                  <a:gd name="connsiteX259" fmla="*/ 200928 w 2064026"/>
                  <a:gd name="connsiteY259" fmla="*/ 797861 h 1424730"/>
                  <a:gd name="connsiteX260" fmla="*/ 194749 w 2064026"/>
                  <a:gd name="connsiteY260" fmla="*/ 785504 h 1424730"/>
                  <a:gd name="connsiteX261" fmla="*/ 193488 w 2064026"/>
                  <a:gd name="connsiteY261" fmla="*/ 801050 h 1424730"/>
                  <a:gd name="connsiteX262" fmla="*/ 182393 w 2064026"/>
                  <a:gd name="connsiteY262" fmla="*/ 804704 h 1424730"/>
                  <a:gd name="connsiteX263" fmla="*/ 170036 w 2064026"/>
                  <a:gd name="connsiteY263" fmla="*/ 778462 h 1424730"/>
                  <a:gd name="connsiteX264" fmla="*/ 163031 w 2064026"/>
                  <a:gd name="connsiteY264" fmla="*/ 766341 h 1424730"/>
                  <a:gd name="connsiteX265" fmla="*/ 163636 w 2064026"/>
                  <a:gd name="connsiteY265" fmla="*/ 778005 h 1424730"/>
                  <a:gd name="connsiteX266" fmla="*/ 157679 w 2064026"/>
                  <a:gd name="connsiteY266" fmla="*/ 777199 h 1424730"/>
                  <a:gd name="connsiteX267" fmla="*/ 143263 w 2064026"/>
                  <a:gd name="connsiteY267" fmla="*/ 754612 h 1424730"/>
                  <a:gd name="connsiteX268" fmla="*/ 148112 w 2064026"/>
                  <a:gd name="connsiteY268" fmla="*/ 731626 h 1424730"/>
                  <a:gd name="connsiteX269" fmla="*/ 109514 w 2064026"/>
                  <a:gd name="connsiteY269" fmla="*/ 723854 h 1424730"/>
                  <a:gd name="connsiteX270" fmla="*/ 87326 w 2064026"/>
                  <a:gd name="connsiteY270" fmla="*/ 744780 h 1424730"/>
                  <a:gd name="connsiteX271" fmla="*/ 95895 w 2064026"/>
                  <a:gd name="connsiteY271" fmla="*/ 756671 h 1424730"/>
                  <a:gd name="connsiteX272" fmla="*/ 77360 w 2064026"/>
                  <a:gd name="connsiteY272" fmla="*/ 746374 h 1424730"/>
                  <a:gd name="connsiteX273" fmla="*/ 58825 w 2064026"/>
                  <a:gd name="connsiteY273" fmla="*/ 729898 h 1424730"/>
                  <a:gd name="connsiteX274" fmla="*/ 54706 w 2064026"/>
                  <a:gd name="connsiteY274" fmla="*/ 723720 h 1424730"/>
                  <a:gd name="connsiteX275" fmla="*/ 42349 w 2064026"/>
                  <a:gd name="connsiteY275" fmla="*/ 717542 h 1424730"/>
                  <a:gd name="connsiteX276" fmla="*/ 23814 w 2064026"/>
                  <a:gd name="connsiteY276" fmla="*/ 705185 h 1424730"/>
                  <a:gd name="connsiteX277" fmla="*/ 11457 w 2064026"/>
                  <a:gd name="connsiteY277" fmla="*/ 699007 h 1424730"/>
                  <a:gd name="connsiteX278" fmla="*/ 5279 w 2064026"/>
                  <a:gd name="connsiteY278" fmla="*/ 699007 h 1424730"/>
                  <a:gd name="connsiteX279" fmla="*/ 1160 w 2064026"/>
                  <a:gd name="connsiteY279" fmla="*/ 693515 h 1424730"/>
                  <a:gd name="connsiteX280" fmla="*/ 1160 w 2064026"/>
                  <a:gd name="connsiteY280" fmla="*/ 163547 h 1424730"/>
                  <a:gd name="connsiteX281" fmla="*/ 0 w 2064026"/>
                  <a:gd name="connsiteY281" fmla="*/ 163020 h 1424730"/>
                  <a:gd name="connsiteX282" fmla="*/ 0 w 2064026"/>
                  <a:gd name="connsiteY282" fmla="*/ 162460 h 1424730"/>
                  <a:gd name="connsiteX283" fmla="*/ 92765 w 2064026"/>
                  <a:gd name="connsiteY283" fmla="*/ 218782 h 1424730"/>
                  <a:gd name="connsiteX284" fmla="*/ 125895 w 2064026"/>
                  <a:gd name="connsiteY284" fmla="*/ 215469 h 1424730"/>
                  <a:gd name="connsiteX285" fmla="*/ 83195 w 2064026"/>
                  <a:gd name="connsiteY285" fmla="*/ 149208 h 1424730"/>
                  <a:gd name="connsiteX286" fmla="*/ 131049 w 2064026"/>
                  <a:gd name="connsiteY286" fmla="*/ 151233 h 1424730"/>
                  <a:gd name="connsiteX287" fmla="*/ 228600 w 2064026"/>
                  <a:gd name="connsiteY287" fmla="*/ 75033 h 1424730"/>
                  <a:gd name="connsiteX288" fmla="*/ 274429 w 2064026"/>
                  <a:gd name="connsiteY288" fmla="*/ 79450 h 1424730"/>
                  <a:gd name="connsiteX289" fmla="*/ 147798 w 2064026"/>
                  <a:gd name="connsiteY289" fmla="*/ 163932 h 1424730"/>
                  <a:gd name="connsiteX290" fmla="*/ 195469 w 2064026"/>
                  <a:gd name="connsiteY290" fmla="*/ 179026 h 1424730"/>
                  <a:gd name="connsiteX291" fmla="*/ 218661 w 2064026"/>
                  <a:gd name="connsiteY291" fmla="*/ 142582 h 1424730"/>
                  <a:gd name="connsiteX292" fmla="*/ 255104 w 2064026"/>
                  <a:gd name="connsiteY292" fmla="*/ 142582 h 1424730"/>
                  <a:gd name="connsiteX293" fmla="*/ 261730 w 2064026"/>
                  <a:gd name="connsiteY293" fmla="*/ 155834 h 1424730"/>
                  <a:gd name="connsiteX294" fmla="*/ 301487 w 2064026"/>
                  <a:gd name="connsiteY294" fmla="*/ 139269 h 1424730"/>
                  <a:gd name="connsiteX295" fmla="*/ 311426 w 2064026"/>
                  <a:gd name="connsiteY295" fmla="*/ 99513 h 1424730"/>
                  <a:gd name="connsiteX296" fmla="*/ 327991 w 2064026"/>
                  <a:gd name="connsiteY296" fmla="*/ 132643 h 1424730"/>
                  <a:gd name="connsiteX297" fmla="*/ 341243 w 2064026"/>
                  <a:gd name="connsiteY297" fmla="*/ 159147 h 1424730"/>
                  <a:gd name="connsiteX298" fmla="*/ 371061 w 2064026"/>
                  <a:gd name="connsiteY298" fmla="*/ 165773 h 1424730"/>
                  <a:gd name="connsiteX299" fmla="*/ 397565 w 2064026"/>
                  <a:gd name="connsiteY299" fmla="*/ 139269 h 1424730"/>
                  <a:gd name="connsiteX300" fmla="*/ 417443 w 2064026"/>
                  <a:gd name="connsiteY300" fmla="*/ 182339 h 1424730"/>
                  <a:gd name="connsiteX301" fmla="*/ 443948 w 2064026"/>
                  <a:gd name="connsiteY301" fmla="*/ 152521 h 1424730"/>
                  <a:gd name="connsiteX302" fmla="*/ 473765 w 2064026"/>
                  <a:gd name="connsiteY302" fmla="*/ 155834 h 1424730"/>
                  <a:gd name="connsiteX303" fmla="*/ 506895 w 2064026"/>
                  <a:gd name="connsiteY303" fmla="*/ 179026 h 1424730"/>
                  <a:gd name="connsiteX304" fmla="*/ 576469 w 2064026"/>
                  <a:gd name="connsiteY304" fmla="*/ 225408 h 1424730"/>
                  <a:gd name="connsiteX305" fmla="*/ 616226 w 2064026"/>
                  <a:gd name="connsiteY305" fmla="*/ 218782 h 1424730"/>
                  <a:gd name="connsiteX306" fmla="*/ 641902 w 2064026"/>
                  <a:gd name="connsiteY306" fmla="*/ 248600 h 1424730"/>
                  <a:gd name="connsiteX307" fmla="*/ 609600 w 2064026"/>
                  <a:gd name="connsiteY307" fmla="*/ 271791 h 1424730"/>
                  <a:gd name="connsiteX308" fmla="*/ 659295 w 2064026"/>
                  <a:gd name="connsiteY308" fmla="*/ 285043 h 1424730"/>
                  <a:gd name="connsiteX309" fmla="*/ 742122 w 2064026"/>
                  <a:gd name="connsiteY309" fmla="*/ 281730 h 1424730"/>
                  <a:gd name="connsiteX310" fmla="*/ 785191 w 2064026"/>
                  <a:gd name="connsiteY310" fmla="*/ 354617 h 1424730"/>
                  <a:gd name="connsiteX311" fmla="*/ 788504 w 2064026"/>
                  <a:gd name="connsiteY311" fmla="*/ 278417 h 1424730"/>
                  <a:gd name="connsiteX312" fmla="*/ 834887 w 2064026"/>
                  <a:gd name="connsiteY312" fmla="*/ 275104 h 1424730"/>
                  <a:gd name="connsiteX313" fmla="*/ 834887 w 2064026"/>
                  <a:gd name="connsiteY313" fmla="*/ 258539 h 1424730"/>
                  <a:gd name="connsiteX314" fmla="*/ 781878 w 2064026"/>
                  <a:gd name="connsiteY314" fmla="*/ 258539 h 1424730"/>
                  <a:gd name="connsiteX315" fmla="*/ 765313 w 2064026"/>
                  <a:gd name="connsiteY315" fmla="*/ 238660 h 1424730"/>
                  <a:gd name="connsiteX316" fmla="*/ 781878 w 2064026"/>
                  <a:gd name="connsiteY316" fmla="*/ 222095 h 1424730"/>
                  <a:gd name="connsiteX317" fmla="*/ 811695 w 2064026"/>
                  <a:gd name="connsiteY317" fmla="*/ 218782 h 1424730"/>
                  <a:gd name="connsiteX318" fmla="*/ 844826 w 2064026"/>
                  <a:gd name="connsiteY318" fmla="*/ 218782 h 1424730"/>
                  <a:gd name="connsiteX319" fmla="*/ 849746 w 2064026"/>
                  <a:gd name="connsiteY319" fmla="*/ 220037 h 1424730"/>
                  <a:gd name="connsiteX320" fmla="*/ 851452 w 2064026"/>
                  <a:gd name="connsiteY320" fmla="*/ 232034 h 1424730"/>
                  <a:gd name="connsiteX321" fmla="*/ 858630 w 2064026"/>
                  <a:gd name="connsiteY321" fmla="*/ 242900 h 1424730"/>
                  <a:gd name="connsiteX322" fmla="*/ 857535 w 2064026"/>
                  <a:gd name="connsiteY322" fmla="*/ 240355 h 1424730"/>
                  <a:gd name="connsiteX323" fmla="*/ 864704 w 2064026"/>
                  <a:gd name="connsiteY323" fmla="*/ 248600 h 1424730"/>
                  <a:gd name="connsiteX324" fmla="*/ 877956 w 2064026"/>
                  <a:gd name="connsiteY324" fmla="*/ 271791 h 1424730"/>
                  <a:gd name="connsiteX325" fmla="*/ 937591 w 2064026"/>
                  <a:gd name="connsiteY325" fmla="*/ 275104 h 1424730"/>
                  <a:gd name="connsiteX326" fmla="*/ 940904 w 2064026"/>
                  <a:gd name="connsiteY326" fmla="*/ 285043 h 1424730"/>
                  <a:gd name="connsiteX327" fmla="*/ 964095 w 2064026"/>
                  <a:gd name="connsiteY327" fmla="*/ 291669 h 1424730"/>
                  <a:gd name="connsiteX328" fmla="*/ 977348 w 2064026"/>
                  <a:gd name="connsiteY328" fmla="*/ 288356 h 1424730"/>
                  <a:gd name="connsiteX329" fmla="*/ 987287 w 2064026"/>
                  <a:gd name="connsiteY329" fmla="*/ 285043 h 1424730"/>
                  <a:gd name="connsiteX330" fmla="*/ 1017104 w 2064026"/>
                  <a:gd name="connsiteY330" fmla="*/ 281730 h 1424730"/>
                  <a:gd name="connsiteX331" fmla="*/ 1030356 w 2064026"/>
                  <a:gd name="connsiteY331" fmla="*/ 248600 h 1424730"/>
                  <a:gd name="connsiteX332" fmla="*/ 1050235 w 2064026"/>
                  <a:gd name="connsiteY332" fmla="*/ 248600 h 1424730"/>
                  <a:gd name="connsiteX333" fmla="*/ 1076739 w 2064026"/>
                  <a:gd name="connsiteY333" fmla="*/ 265165 h 1424730"/>
                  <a:gd name="connsiteX334" fmla="*/ 1089991 w 2064026"/>
                  <a:gd name="connsiteY334" fmla="*/ 338052 h 1424730"/>
                  <a:gd name="connsiteX335" fmla="*/ 1096617 w 2064026"/>
                  <a:gd name="connsiteY335" fmla="*/ 271791 h 1424730"/>
                  <a:gd name="connsiteX336" fmla="*/ 1123122 w 2064026"/>
                  <a:gd name="connsiteY336" fmla="*/ 271791 h 1424730"/>
                  <a:gd name="connsiteX337" fmla="*/ 1116495 w 2064026"/>
                  <a:gd name="connsiteY337" fmla="*/ 185652 h 1424730"/>
                  <a:gd name="connsiteX338" fmla="*/ 1131036 w 2064026"/>
                  <a:gd name="connsiteY338" fmla="*/ 171480 h 1424730"/>
                  <a:gd name="connsiteX339" fmla="*/ 1106556 w 2064026"/>
                  <a:gd name="connsiteY339" fmla="*/ 165773 h 1424730"/>
                  <a:gd name="connsiteX340" fmla="*/ 1099930 w 2064026"/>
                  <a:gd name="connsiteY340" fmla="*/ 155834 h 1424730"/>
                  <a:gd name="connsiteX341" fmla="*/ 1086678 w 2064026"/>
                  <a:gd name="connsiteY341" fmla="*/ 135956 h 1424730"/>
                  <a:gd name="connsiteX342" fmla="*/ 1080052 w 2064026"/>
                  <a:gd name="connsiteY342" fmla="*/ 122704 h 1424730"/>
                  <a:gd name="connsiteX343" fmla="*/ 1073426 w 2064026"/>
                  <a:gd name="connsiteY343" fmla="*/ 99513 h 1424730"/>
                  <a:gd name="connsiteX344" fmla="*/ 1083365 w 2064026"/>
                  <a:gd name="connsiteY344" fmla="*/ 66382 h 1424730"/>
                  <a:gd name="connsiteX345" fmla="*/ 1096617 w 2064026"/>
                  <a:gd name="connsiteY345" fmla="*/ 46504 h 1424730"/>
                  <a:gd name="connsiteX346" fmla="*/ 1099930 w 2064026"/>
                  <a:gd name="connsiteY346" fmla="*/ 10060 h 1424730"/>
                  <a:gd name="connsiteX347" fmla="*/ 1126435 w 2064026"/>
                  <a:gd name="connsiteY347" fmla="*/ 6747 h 1424730"/>
                  <a:gd name="connsiteX348" fmla="*/ 1146313 w 2064026"/>
                  <a:gd name="connsiteY348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2026 w 2064026"/>
                  <a:gd name="connsiteY56" fmla="*/ 450695 h 1424730"/>
                  <a:gd name="connsiteX57" fmla="*/ 1199322 w 2064026"/>
                  <a:gd name="connsiteY57" fmla="*/ 424191 h 1424730"/>
                  <a:gd name="connsiteX58" fmla="*/ 1265582 w 2064026"/>
                  <a:gd name="connsiteY58" fmla="*/ 457321 h 1424730"/>
                  <a:gd name="connsiteX59" fmla="*/ 1263775 w 2064026"/>
                  <a:gd name="connsiteY59" fmla="*/ 467721 h 1424730"/>
                  <a:gd name="connsiteX60" fmla="*/ 1258956 w 2064026"/>
                  <a:gd name="connsiteY60" fmla="*/ 473887 h 1424730"/>
                  <a:gd name="connsiteX61" fmla="*/ 1255643 w 2064026"/>
                  <a:gd name="connsiteY61" fmla="*/ 483826 h 1424730"/>
                  <a:gd name="connsiteX62" fmla="*/ 1249017 w 2064026"/>
                  <a:gd name="connsiteY62" fmla="*/ 493765 h 1424730"/>
                  <a:gd name="connsiteX63" fmla="*/ 1235765 w 2064026"/>
                  <a:gd name="connsiteY63" fmla="*/ 497078 h 1424730"/>
                  <a:gd name="connsiteX64" fmla="*/ 1225826 w 2064026"/>
                  <a:gd name="connsiteY64" fmla="*/ 503704 h 1424730"/>
                  <a:gd name="connsiteX65" fmla="*/ 1209261 w 2064026"/>
                  <a:gd name="connsiteY65" fmla="*/ 540147 h 1424730"/>
                  <a:gd name="connsiteX66" fmla="*/ 1205948 w 2064026"/>
                  <a:gd name="connsiteY66" fmla="*/ 550087 h 1424730"/>
                  <a:gd name="connsiteX67" fmla="*/ 1174300 w 2064026"/>
                  <a:gd name="connsiteY67" fmla="*/ 536399 h 1424730"/>
                  <a:gd name="connsiteX68" fmla="*/ 1133061 w 2064026"/>
                  <a:gd name="connsiteY68" fmla="*/ 523582 h 1424730"/>
                  <a:gd name="connsiteX69" fmla="*/ 1176305 w 2064026"/>
                  <a:gd name="connsiteY69" fmla="*/ 552441 h 1424730"/>
                  <a:gd name="connsiteX70" fmla="*/ 1192695 w 2064026"/>
                  <a:gd name="connsiteY70" fmla="*/ 569965 h 1424730"/>
                  <a:gd name="connsiteX71" fmla="*/ 1184326 w 2064026"/>
                  <a:gd name="connsiteY71" fmla="*/ 584525 h 1424730"/>
                  <a:gd name="connsiteX72" fmla="*/ 1152939 w 2064026"/>
                  <a:gd name="connsiteY72" fmla="*/ 599782 h 1424730"/>
                  <a:gd name="connsiteX73" fmla="*/ 1130184 w 2064026"/>
                  <a:gd name="connsiteY73" fmla="*/ 612598 h 1424730"/>
                  <a:gd name="connsiteX74" fmla="*/ 1108126 w 2064026"/>
                  <a:gd name="connsiteY74" fmla="*/ 634656 h 1424730"/>
                  <a:gd name="connsiteX75" fmla="*/ 1103243 w 2064026"/>
                  <a:gd name="connsiteY75" fmla="*/ 652791 h 1424730"/>
                  <a:gd name="connsiteX76" fmla="*/ 1106556 w 2064026"/>
                  <a:gd name="connsiteY76" fmla="*/ 669356 h 1424730"/>
                  <a:gd name="connsiteX77" fmla="*/ 1113182 w 2064026"/>
                  <a:gd name="connsiteY77" fmla="*/ 705800 h 1424730"/>
                  <a:gd name="connsiteX78" fmla="*/ 1126435 w 2064026"/>
                  <a:gd name="connsiteY78" fmla="*/ 755495 h 1424730"/>
                  <a:gd name="connsiteX79" fmla="*/ 1126173 w 2064026"/>
                  <a:gd name="connsiteY79" fmla="*/ 779035 h 1424730"/>
                  <a:gd name="connsiteX80" fmla="*/ 1136199 w 2064026"/>
                  <a:gd name="connsiteY80" fmla="*/ 797083 h 1424730"/>
                  <a:gd name="connsiteX81" fmla="*/ 1158955 w 2064026"/>
                  <a:gd name="connsiteY81" fmla="*/ 788016 h 1424730"/>
                  <a:gd name="connsiteX82" fmla="*/ 1170289 w 2064026"/>
                  <a:gd name="connsiteY82" fmla="*/ 821146 h 1424730"/>
                  <a:gd name="connsiteX83" fmla="*/ 1159565 w 2064026"/>
                  <a:gd name="connsiteY83" fmla="*/ 835008 h 1424730"/>
                  <a:gd name="connsiteX84" fmla="*/ 1176130 w 2064026"/>
                  <a:gd name="connsiteY84" fmla="*/ 841634 h 1424730"/>
                  <a:gd name="connsiteX85" fmla="*/ 1202373 w 2064026"/>
                  <a:gd name="connsiteY85" fmla="*/ 833177 h 1424730"/>
                  <a:gd name="connsiteX86" fmla="*/ 1225826 w 2064026"/>
                  <a:gd name="connsiteY86" fmla="*/ 838321 h 1424730"/>
                  <a:gd name="connsiteX87" fmla="*/ 1245704 w 2064026"/>
                  <a:gd name="connsiteY87" fmla="*/ 864826 h 1424730"/>
                  <a:gd name="connsiteX88" fmla="*/ 1288599 w 2064026"/>
                  <a:gd name="connsiteY88" fmla="*/ 885314 h 1424730"/>
                  <a:gd name="connsiteX89" fmla="*/ 1318591 w 2064026"/>
                  <a:gd name="connsiteY89" fmla="*/ 914521 h 1424730"/>
                  <a:gd name="connsiteX90" fmla="*/ 1345095 w 2064026"/>
                  <a:gd name="connsiteY90" fmla="*/ 917834 h 1424730"/>
                  <a:gd name="connsiteX91" fmla="*/ 1364799 w 2064026"/>
                  <a:gd name="connsiteY91" fmla="*/ 907372 h 1424730"/>
                  <a:gd name="connsiteX92" fmla="*/ 1381539 w 2064026"/>
                  <a:gd name="connsiteY92" fmla="*/ 914521 h 1424730"/>
                  <a:gd name="connsiteX93" fmla="*/ 1404905 w 2064026"/>
                  <a:gd name="connsiteY93" fmla="*/ 917398 h 1424730"/>
                  <a:gd name="connsiteX94" fmla="*/ 1414669 w 2064026"/>
                  <a:gd name="connsiteY94" fmla="*/ 934400 h 1424730"/>
                  <a:gd name="connsiteX95" fmla="*/ 1414669 w 2064026"/>
                  <a:gd name="connsiteY95" fmla="*/ 970843 h 1424730"/>
                  <a:gd name="connsiteX96" fmla="*/ 1412926 w 2064026"/>
                  <a:gd name="connsiteY96" fmla="*/ 997609 h 1424730"/>
                  <a:gd name="connsiteX97" fmla="*/ 1427922 w 2064026"/>
                  <a:gd name="connsiteY97" fmla="*/ 1027165 h 1424730"/>
                  <a:gd name="connsiteX98" fmla="*/ 1430973 w 2064026"/>
                  <a:gd name="connsiteY98" fmla="*/ 1049746 h 1424730"/>
                  <a:gd name="connsiteX99" fmla="*/ 1447800 w 2064026"/>
                  <a:gd name="connsiteY99" fmla="*/ 1060295 h 1424730"/>
                  <a:gd name="connsiteX100" fmla="*/ 1457041 w 2064026"/>
                  <a:gd name="connsiteY100" fmla="*/ 1075814 h 1424730"/>
                  <a:gd name="connsiteX101" fmla="*/ 1477617 w 2064026"/>
                  <a:gd name="connsiteY101" fmla="*/ 1080173 h 1424730"/>
                  <a:gd name="connsiteX102" fmla="*/ 1499152 w 2064026"/>
                  <a:gd name="connsiteY102" fmla="*/ 1073809 h 1424730"/>
                  <a:gd name="connsiteX103" fmla="*/ 1504122 w 2064026"/>
                  <a:gd name="connsiteY103" fmla="*/ 1053669 h 1424730"/>
                  <a:gd name="connsiteX104" fmla="*/ 1491131 w 2064026"/>
                  <a:gd name="connsiteY104" fmla="*/ 1037714 h 1424730"/>
                  <a:gd name="connsiteX105" fmla="*/ 1500809 w 2064026"/>
                  <a:gd name="connsiteY105" fmla="*/ 1007287 h 1424730"/>
                  <a:gd name="connsiteX106" fmla="*/ 1483110 w 2064026"/>
                  <a:gd name="connsiteY106" fmla="*/ 983572 h 1424730"/>
                  <a:gd name="connsiteX107" fmla="*/ 1480930 w 2064026"/>
                  <a:gd name="connsiteY107" fmla="*/ 954278 h 1424730"/>
                  <a:gd name="connsiteX108" fmla="*/ 1511184 w 2064026"/>
                  <a:gd name="connsiteY108" fmla="*/ 943467 h 1424730"/>
                  <a:gd name="connsiteX109" fmla="*/ 1533939 w 2064026"/>
                  <a:gd name="connsiteY109" fmla="*/ 921147 h 1424730"/>
                  <a:gd name="connsiteX110" fmla="*/ 1551289 w 2064026"/>
                  <a:gd name="connsiteY110" fmla="*/ 895341 h 1424730"/>
                  <a:gd name="connsiteX111" fmla="*/ 1557130 w 2064026"/>
                  <a:gd name="connsiteY111" fmla="*/ 864826 h 1424730"/>
                  <a:gd name="connsiteX112" fmla="*/ 1557117 w 2064026"/>
                  <a:gd name="connsiteY112" fmla="*/ 857327 h 1424730"/>
                  <a:gd name="connsiteX113" fmla="*/ 1553817 w 2064026"/>
                  <a:gd name="connsiteY113" fmla="*/ 831695 h 1424730"/>
                  <a:gd name="connsiteX114" fmla="*/ 1550504 w 2064026"/>
                  <a:gd name="connsiteY114" fmla="*/ 795252 h 1424730"/>
                  <a:gd name="connsiteX115" fmla="*/ 1538660 w 2064026"/>
                  <a:gd name="connsiteY115" fmla="*/ 786224 h 1424730"/>
                  <a:gd name="connsiteX116" fmla="*/ 1517788 w 2064026"/>
                  <a:gd name="connsiteY116" fmla="*/ 775373 h 1424730"/>
                  <a:gd name="connsiteX117" fmla="*/ 1532117 w 2064026"/>
                  <a:gd name="connsiteY117" fmla="*/ 759305 h 1424730"/>
                  <a:gd name="connsiteX118" fmla="*/ 1534933 w 2064026"/>
                  <a:gd name="connsiteY118" fmla="*/ 749366 h 1424730"/>
                  <a:gd name="connsiteX119" fmla="*/ 1537252 w 2064026"/>
                  <a:gd name="connsiteY119" fmla="*/ 716872 h 1424730"/>
                  <a:gd name="connsiteX120" fmla="*/ 1527313 w 2064026"/>
                  <a:gd name="connsiteY120" fmla="*/ 689234 h 1424730"/>
                  <a:gd name="connsiteX121" fmla="*/ 1524000 w 2064026"/>
                  <a:gd name="connsiteY121" fmla="*/ 666043 h 1424730"/>
                  <a:gd name="connsiteX122" fmla="*/ 1514061 w 2064026"/>
                  <a:gd name="connsiteY122" fmla="*/ 613034 h 1424730"/>
                  <a:gd name="connsiteX123" fmla="*/ 1517374 w 2064026"/>
                  <a:gd name="connsiteY123" fmla="*/ 603095 h 1424730"/>
                  <a:gd name="connsiteX124" fmla="*/ 1527313 w 2064026"/>
                  <a:gd name="connsiteY124" fmla="*/ 606408 h 1424730"/>
                  <a:gd name="connsiteX125" fmla="*/ 1553817 w 2064026"/>
                  <a:gd name="connsiteY125" fmla="*/ 609721 h 1424730"/>
                  <a:gd name="connsiteX126" fmla="*/ 1583635 w 2064026"/>
                  <a:gd name="connsiteY126" fmla="*/ 616347 h 1424730"/>
                  <a:gd name="connsiteX127" fmla="*/ 1613452 w 2064026"/>
                  <a:gd name="connsiteY127" fmla="*/ 612598 h 1424730"/>
                  <a:gd name="connsiteX128" fmla="*/ 1633330 w 2064026"/>
                  <a:gd name="connsiteY128" fmla="*/ 603095 h 1424730"/>
                  <a:gd name="connsiteX129" fmla="*/ 1643269 w 2064026"/>
                  <a:gd name="connsiteY129" fmla="*/ 609721 h 1424730"/>
                  <a:gd name="connsiteX130" fmla="*/ 1653209 w 2064026"/>
                  <a:gd name="connsiteY130" fmla="*/ 646165 h 1424730"/>
                  <a:gd name="connsiteX131" fmla="*/ 1663270 w 2064026"/>
                  <a:gd name="connsiteY131" fmla="*/ 652958 h 1424730"/>
                  <a:gd name="connsiteX132" fmla="*/ 1662413 w 2064026"/>
                  <a:gd name="connsiteY132" fmla="*/ 651435 h 1424730"/>
                  <a:gd name="connsiteX133" fmla="*/ 1673087 w 2064026"/>
                  <a:gd name="connsiteY133" fmla="*/ 656104 h 1424730"/>
                  <a:gd name="connsiteX134" fmla="*/ 1685556 w 2064026"/>
                  <a:gd name="connsiteY134" fmla="*/ 664962 h 1424730"/>
                  <a:gd name="connsiteX135" fmla="*/ 1696278 w 2064026"/>
                  <a:gd name="connsiteY135" fmla="*/ 669356 h 1424730"/>
                  <a:gd name="connsiteX136" fmla="*/ 1715245 w 2064026"/>
                  <a:gd name="connsiteY136" fmla="*/ 691719 h 1424730"/>
                  <a:gd name="connsiteX137" fmla="*/ 1699011 w 2064026"/>
                  <a:gd name="connsiteY137" fmla="*/ 707953 h 1424730"/>
                  <a:gd name="connsiteX138" fmla="*/ 1720877 w 2064026"/>
                  <a:gd name="connsiteY138" fmla="*/ 709775 h 1424730"/>
                  <a:gd name="connsiteX139" fmla="*/ 1732722 w 2064026"/>
                  <a:gd name="connsiteY139" fmla="*/ 750691 h 1424730"/>
                  <a:gd name="connsiteX140" fmla="*/ 1723611 w 2064026"/>
                  <a:gd name="connsiteY140" fmla="*/ 764440 h 1424730"/>
                  <a:gd name="connsiteX141" fmla="*/ 1742578 w 2064026"/>
                  <a:gd name="connsiteY141" fmla="*/ 765352 h 1424730"/>
                  <a:gd name="connsiteX142" fmla="*/ 1761071 w 2064026"/>
                  <a:gd name="connsiteY142" fmla="*/ 785671 h 1424730"/>
                  <a:gd name="connsiteX143" fmla="*/ 1758350 w 2064026"/>
                  <a:gd name="connsiteY143" fmla="*/ 788821 h 1424730"/>
                  <a:gd name="connsiteX144" fmla="*/ 1772478 w 2064026"/>
                  <a:gd name="connsiteY144" fmla="*/ 791939 h 1424730"/>
                  <a:gd name="connsiteX145" fmla="*/ 1792356 w 2064026"/>
                  <a:gd name="connsiteY145" fmla="*/ 778687 h 1424730"/>
                  <a:gd name="connsiteX146" fmla="*/ 1805609 w 2064026"/>
                  <a:gd name="connsiteY146" fmla="*/ 765434 h 1424730"/>
                  <a:gd name="connsiteX147" fmla="*/ 1808922 w 2064026"/>
                  <a:gd name="connsiteY147" fmla="*/ 755495 h 1424730"/>
                  <a:gd name="connsiteX148" fmla="*/ 1815548 w 2064026"/>
                  <a:gd name="connsiteY148" fmla="*/ 745556 h 1424730"/>
                  <a:gd name="connsiteX149" fmla="*/ 1828800 w 2064026"/>
                  <a:gd name="connsiteY149" fmla="*/ 725678 h 1424730"/>
                  <a:gd name="connsiteX150" fmla="*/ 1842052 w 2064026"/>
                  <a:gd name="connsiteY150" fmla="*/ 699173 h 1424730"/>
                  <a:gd name="connsiteX151" fmla="*/ 1848068 w 2064026"/>
                  <a:gd name="connsiteY151" fmla="*/ 728904 h 1424730"/>
                  <a:gd name="connsiteX152" fmla="*/ 1874136 w 2064026"/>
                  <a:gd name="connsiteY152" fmla="*/ 748956 h 1424730"/>
                  <a:gd name="connsiteX153" fmla="*/ 1878495 w 2064026"/>
                  <a:gd name="connsiteY153" fmla="*/ 768747 h 1424730"/>
                  <a:gd name="connsiteX154" fmla="*/ 1896194 w 2064026"/>
                  <a:gd name="connsiteY154" fmla="*/ 779035 h 1424730"/>
                  <a:gd name="connsiteX155" fmla="*/ 1888173 w 2064026"/>
                  <a:gd name="connsiteY155" fmla="*/ 791067 h 1424730"/>
                  <a:gd name="connsiteX156" fmla="*/ 1894189 w 2064026"/>
                  <a:gd name="connsiteY156" fmla="*/ 817135 h 1424730"/>
                  <a:gd name="connsiteX157" fmla="*/ 1918252 w 2064026"/>
                  <a:gd name="connsiteY157" fmla="*/ 823151 h 1424730"/>
                  <a:gd name="connsiteX158" fmla="*/ 1921565 w 2064026"/>
                  <a:gd name="connsiteY158" fmla="*/ 838321 h 1424730"/>
                  <a:gd name="connsiteX159" fmla="*/ 1921565 w 2064026"/>
                  <a:gd name="connsiteY159" fmla="*/ 871452 h 1424730"/>
                  <a:gd name="connsiteX160" fmla="*/ 1938130 w 2064026"/>
                  <a:gd name="connsiteY160" fmla="*/ 904582 h 1424730"/>
                  <a:gd name="connsiteX161" fmla="*/ 1951382 w 2064026"/>
                  <a:gd name="connsiteY161" fmla="*/ 921147 h 1424730"/>
                  <a:gd name="connsiteX162" fmla="*/ 1938130 w 2064026"/>
                  <a:gd name="connsiteY162" fmla="*/ 954278 h 1424730"/>
                  <a:gd name="connsiteX163" fmla="*/ 1905000 w 2064026"/>
                  <a:gd name="connsiteY163" fmla="*/ 984095 h 1424730"/>
                  <a:gd name="connsiteX164" fmla="*/ 1918252 w 2064026"/>
                  <a:gd name="connsiteY164" fmla="*/ 990721 h 1424730"/>
                  <a:gd name="connsiteX165" fmla="*/ 1951382 w 2064026"/>
                  <a:gd name="connsiteY165" fmla="*/ 960904 h 1424730"/>
                  <a:gd name="connsiteX166" fmla="*/ 1977887 w 2064026"/>
                  <a:gd name="connsiteY166" fmla="*/ 934400 h 1424730"/>
                  <a:gd name="connsiteX167" fmla="*/ 2001078 w 2064026"/>
                  <a:gd name="connsiteY167" fmla="*/ 947652 h 1424730"/>
                  <a:gd name="connsiteX168" fmla="*/ 2022526 w 2064026"/>
                  <a:gd name="connsiteY168" fmla="*/ 963519 h 1424730"/>
                  <a:gd name="connsiteX169" fmla="*/ 2017643 w 2064026"/>
                  <a:gd name="connsiteY169" fmla="*/ 990721 h 1424730"/>
                  <a:gd name="connsiteX170" fmla="*/ 2042578 w 2064026"/>
                  <a:gd name="connsiteY170" fmla="*/ 991593 h 1424730"/>
                  <a:gd name="connsiteX171" fmla="*/ 2058185 w 2064026"/>
                  <a:gd name="connsiteY171" fmla="*/ 1007287 h 1424730"/>
                  <a:gd name="connsiteX172" fmla="*/ 2046589 w 2064026"/>
                  <a:gd name="connsiteY172" fmla="*/ 1041725 h 1424730"/>
                  <a:gd name="connsiteX173" fmla="*/ 2064026 w 2064026"/>
                  <a:gd name="connsiteY173" fmla="*/ 1060295 h 1424730"/>
                  <a:gd name="connsiteX174" fmla="*/ 2027582 w 2064026"/>
                  <a:gd name="connsiteY174" fmla="*/ 1083487 h 1424730"/>
                  <a:gd name="connsiteX175" fmla="*/ 1981200 w 2064026"/>
                  <a:gd name="connsiteY175" fmla="*/ 1103365 h 1424730"/>
                  <a:gd name="connsiteX176" fmla="*/ 1952341 w 2064026"/>
                  <a:gd name="connsiteY176" fmla="*/ 1109904 h 1424730"/>
                  <a:gd name="connsiteX177" fmla="*/ 1931504 w 2064026"/>
                  <a:gd name="connsiteY177" fmla="*/ 1129869 h 1424730"/>
                  <a:gd name="connsiteX178" fmla="*/ 1888173 w 2064026"/>
                  <a:gd name="connsiteY178" fmla="*/ 1119930 h 1424730"/>
                  <a:gd name="connsiteX179" fmla="*/ 1832113 w 2064026"/>
                  <a:gd name="connsiteY179" fmla="*/ 1119930 h 1424730"/>
                  <a:gd name="connsiteX180" fmla="*/ 1795669 w 2064026"/>
                  <a:gd name="connsiteY180" fmla="*/ 1123243 h 1424730"/>
                  <a:gd name="connsiteX181" fmla="*/ 1777884 w 2064026"/>
                  <a:gd name="connsiteY181" fmla="*/ 1143993 h 1424730"/>
                  <a:gd name="connsiteX182" fmla="*/ 1751815 w 2064026"/>
                  <a:gd name="connsiteY182" fmla="*/ 1150009 h 1424730"/>
                  <a:gd name="connsiteX183" fmla="*/ 1716946 w 2064026"/>
                  <a:gd name="connsiteY183" fmla="*/ 1182878 h 1424730"/>
                  <a:gd name="connsiteX184" fmla="*/ 1645005 w 2064026"/>
                  <a:gd name="connsiteY184" fmla="*/ 1261129 h 1424730"/>
                  <a:gd name="connsiteX185" fmla="*/ 1596569 w 2064026"/>
                  <a:gd name="connsiteY185" fmla="*/ 1317493 h 1424730"/>
                  <a:gd name="connsiteX186" fmla="*/ 1593662 w 2064026"/>
                  <a:gd name="connsiteY186" fmla="*/ 1317638 h 1424730"/>
                  <a:gd name="connsiteX187" fmla="*/ 1593697 w 2064026"/>
                  <a:gd name="connsiteY187" fmla="*/ 1319298 h 1424730"/>
                  <a:gd name="connsiteX188" fmla="*/ 1547191 w 2064026"/>
                  <a:gd name="connsiteY188" fmla="*/ 1348530 h 1424730"/>
                  <a:gd name="connsiteX189" fmla="*/ 1497495 w 2064026"/>
                  <a:gd name="connsiteY189" fmla="*/ 1361782 h 1424730"/>
                  <a:gd name="connsiteX190" fmla="*/ 1490869 w 2064026"/>
                  <a:gd name="connsiteY190" fmla="*/ 1384973 h 1424730"/>
                  <a:gd name="connsiteX191" fmla="*/ 1464365 w 2064026"/>
                  <a:gd name="connsiteY191" fmla="*/ 1398226 h 1424730"/>
                  <a:gd name="connsiteX192" fmla="*/ 1408043 w 2064026"/>
                  <a:gd name="connsiteY192" fmla="*/ 1424730 h 1424730"/>
                  <a:gd name="connsiteX193" fmla="*/ 1404730 w 2064026"/>
                  <a:gd name="connsiteY193" fmla="*/ 1404852 h 1424730"/>
                  <a:gd name="connsiteX194" fmla="*/ 1408481 w 2064026"/>
                  <a:gd name="connsiteY194" fmla="*/ 1404687 h 1424730"/>
                  <a:gd name="connsiteX195" fmla="*/ 1414669 w 2064026"/>
                  <a:gd name="connsiteY195" fmla="*/ 1398226 h 1424730"/>
                  <a:gd name="connsiteX196" fmla="*/ 1417982 w 2064026"/>
                  <a:gd name="connsiteY196" fmla="*/ 1381660 h 1424730"/>
                  <a:gd name="connsiteX197" fmla="*/ 1414669 w 2064026"/>
                  <a:gd name="connsiteY197" fmla="*/ 1371721 h 1424730"/>
                  <a:gd name="connsiteX198" fmla="*/ 1411356 w 2064026"/>
                  <a:gd name="connsiteY198" fmla="*/ 1341904 h 1424730"/>
                  <a:gd name="connsiteX199" fmla="*/ 1437861 w 2064026"/>
                  <a:gd name="connsiteY199" fmla="*/ 1318713 h 1424730"/>
                  <a:gd name="connsiteX200" fmla="*/ 1441174 w 2064026"/>
                  <a:gd name="connsiteY200" fmla="*/ 1295521 h 1424730"/>
                  <a:gd name="connsiteX201" fmla="*/ 1414669 w 2064026"/>
                  <a:gd name="connsiteY201" fmla="*/ 1265704 h 1424730"/>
                  <a:gd name="connsiteX202" fmla="*/ 1378226 w 2064026"/>
                  <a:gd name="connsiteY202" fmla="*/ 1262391 h 1424730"/>
                  <a:gd name="connsiteX203" fmla="*/ 1374293 w 2064026"/>
                  <a:gd name="connsiteY203" fmla="*/ 1258586 h 1424730"/>
                  <a:gd name="connsiteX204" fmla="*/ 1368287 w 2064026"/>
                  <a:gd name="connsiteY204" fmla="*/ 1252452 h 1424730"/>
                  <a:gd name="connsiteX205" fmla="*/ 1358941 w 2064026"/>
                  <a:gd name="connsiteY205" fmla="*/ 1248330 h 1424730"/>
                  <a:gd name="connsiteX206" fmla="*/ 1357896 w 2064026"/>
                  <a:gd name="connsiteY206" fmla="*/ 1248612 h 1424730"/>
                  <a:gd name="connsiteX207" fmla="*/ 1355035 w 2064026"/>
                  <a:gd name="connsiteY207" fmla="*/ 1239200 h 1424730"/>
                  <a:gd name="connsiteX208" fmla="*/ 1345095 w 2064026"/>
                  <a:gd name="connsiteY208" fmla="*/ 1235887 h 1424730"/>
                  <a:gd name="connsiteX209" fmla="*/ 1331843 w 2064026"/>
                  <a:gd name="connsiteY209" fmla="*/ 1219321 h 1424730"/>
                  <a:gd name="connsiteX210" fmla="*/ 1311965 w 2064026"/>
                  <a:gd name="connsiteY210" fmla="*/ 1189504 h 1424730"/>
                  <a:gd name="connsiteX211" fmla="*/ 1292087 w 2064026"/>
                  <a:gd name="connsiteY211" fmla="*/ 1172939 h 1424730"/>
                  <a:gd name="connsiteX212" fmla="*/ 1282148 w 2064026"/>
                  <a:gd name="connsiteY212" fmla="*/ 1169626 h 1424730"/>
                  <a:gd name="connsiteX213" fmla="*/ 1262269 w 2064026"/>
                  <a:gd name="connsiteY213" fmla="*/ 1166313 h 1424730"/>
                  <a:gd name="connsiteX214" fmla="*/ 1252330 w 2064026"/>
                  <a:gd name="connsiteY214" fmla="*/ 1169626 h 1424730"/>
                  <a:gd name="connsiteX215" fmla="*/ 1232452 w 2064026"/>
                  <a:gd name="connsiteY215" fmla="*/ 1176252 h 1424730"/>
                  <a:gd name="connsiteX216" fmla="*/ 1202635 w 2064026"/>
                  <a:gd name="connsiteY216" fmla="*/ 1182878 h 1424730"/>
                  <a:gd name="connsiteX217" fmla="*/ 1196009 w 2064026"/>
                  <a:gd name="connsiteY217" fmla="*/ 1182878 h 1424730"/>
                  <a:gd name="connsiteX218" fmla="*/ 1187992 w 2064026"/>
                  <a:gd name="connsiteY218" fmla="*/ 1182842 h 1424730"/>
                  <a:gd name="connsiteX219" fmla="*/ 1187949 w 2064026"/>
                  <a:gd name="connsiteY219" fmla="*/ 1181714 h 1424730"/>
                  <a:gd name="connsiteX220" fmla="*/ 1117927 w 2064026"/>
                  <a:gd name="connsiteY220" fmla="*/ 1175535 h 1424730"/>
                  <a:gd name="connsiteX221" fmla="*/ 1099392 w 2064026"/>
                  <a:gd name="connsiteY221" fmla="*/ 1148763 h 1424730"/>
                  <a:gd name="connsiteX222" fmla="*/ 1095273 w 2064026"/>
                  <a:gd name="connsiteY222" fmla="*/ 1171416 h 1424730"/>
                  <a:gd name="connsiteX223" fmla="*/ 438306 w 2064026"/>
                  <a:gd name="connsiteY223" fmla="*/ 1169357 h 1424730"/>
                  <a:gd name="connsiteX224" fmla="*/ 441532 w 2064026"/>
                  <a:gd name="connsiteY224" fmla="*/ 1177757 h 1424730"/>
                  <a:gd name="connsiteX225" fmla="*/ 434009 w 2064026"/>
                  <a:gd name="connsiteY225" fmla="*/ 1176252 h 1424730"/>
                  <a:gd name="connsiteX226" fmla="*/ 427382 w 2064026"/>
                  <a:gd name="connsiteY226" fmla="*/ 1169626 h 1424730"/>
                  <a:gd name="connsiteX227" fmla="*/ 417443 w 2064026"/>
                  <a:gd name="connsiteY227" fmla="*/ 1166313 h 1424730"/>
                  <a:gd name="connsiteX228" fmla="*/ 414130 w 2064026"/>
                  <a:gd name="connsiteY228" fmla="*/ 1156373 h 1424730"/>
                  <a:gd name="connsiteX229" fmla="*/ 400405 w 2064026"/>
                  <a:gd name="connsiteY229" fmla="*/ 1150780 h 1424730"/>
                  <a:gd name="connsiteX230" fmla="*/ 394252 w 2064026"/>
                  <a:gd name="connsiteY230" fmla="*/ 1143121 h 1424730"/>
                  <a:gd name="connsiteX231" fmla="*/ 385175 w 2064026"/>
                  <a:gd name="connsiteY231" fmla="*/ 1136396 h 1424730"/>
                  <a:gd name="connsiteX232" fmla="*/ 383685 w 2064026"/>
                  <a:gd name="connsiteY232" fmla="*/ 1135200 h 1424730"/>
                  <a:gd name="connsiteX233" fmla="*/ 381000 w 2064026"/>
                  <a:gd name="connsiteY233" fmla="*/ 1126556 h 1424730"/>
                  <a:gd name="connsiteX234" fmla="*/ 361122 w 2064026"/>
                  <a:gd name="connsiteY234" fmla="*/ 1119930 h 1424730"/>
                  <a:gd name="connsiteX235" fmla="*/ 351182 w 2064026"/>
                  <a:gd name="connsiteY235" fmla="*/ 1103365 h 1424730"/>
                  <a:gd name="connsiteX236" fmla="*/ 327991 w 2064026"/>
                  <a:gd name="connsiteY236" fmla="*/ 1100052 h 1424730"/>
                  <a:gd name="connsiteX237" fmla="*/ 311426 w 2064026"/>
                  <a:gd name="connsiteY237" fmla="*/ 1083487 h 1424730"/>
                  <a:gd name="connsiteX238" fmla="*/ 308113 w 2064026"/>
                  <a:gd name="connsiteY238" fmla="*/ 1073547 h 1424730"/>
                  <a:gd name="connsiteX239" fmla="*/ 298174 w 2064026"/>
                  <a:gd name="connsiteY239" fmla="*/ 1047043 h 1424730"/>
                  <a:gd name="connsiteX240" fmla="*/ 284922 w 2064026"/>
                  <a:gd name="connsiteY240" fmla="*/ 1030478 h 1424730"/>
                  <a:gd name="connsiteX241" fmla="*/ 284922 w 2064026"/>
                  <a:gd name="connsiteY241" fmla="*/ 1010600 h 1424730"/>
                  <a:gd name="connsiteX242" fmla="*/ 265043 w 2064026"/>
                  <a:gd name="connsiteY242" fmla="*/ 994034 h 1424730"/>
                  <a:gd name="connsiteX243" fmla="*/ 284922 w 2064026"/>
                  <a:gd name="connsiteY243" fmla="*/ 977469 h 1424730"/>
                  <a:gd name="connsiteX244" fmla="*/ 245165 w 2064026"/>
                  <a:gd name="connsiteY244" fmla="*/ 977469 h 1424730"/>
                  <a:gd name="connsiteX245" fmla="*/ 255104 w 2064026"/>
                  <a:gd name="connsiteY245" fmla="*/ 937713 h 1424730"/>
                  <a:gd name="connsiteX246" fmla="*/ 254462 w 2064026"/>
                  <a:gd name="connsiteY246" fmla="*/ 936521 h 1424730"/>
                  <a:gd name="connsiteX247" fmla="*/ 260652 w 2064026"/>
                  <a:gd name="connsiteY247" fmla="*/ 942023 h 1424730"/>
                  <a:gd name="connsiteX248" fmla="*/ 272212 w 2064026"/>
                  <a:gd name="connsiteY248" fmla="*/ 936176 h 1424730"/>
                  <a:gd name="connsiteX249" fmla="*/ 261117 w 2064026"/>
                  <a:gd name="connsiteY249" fmla="*/ 900767 h 1424730"/>
                  <a:gd name="connsiteX250" fmla="*/ 241386 w 2064026"/>
                  <a:gd name="connsiteY250" fmla="*/ 883893 h 1424730"/>
                  <a:gd name="connsiteX251" fmla="*/ 246236 w 2064026"/>
                  <a:gd name="connsiteY251" fmla="*/ 869942 h 1424730"/>
                  <a:gd name="connsiteX252" fmla="*/ 233879 w 2064026"/>
                  <a:gd name="connsiteY252" fmla="*/ 865823 h 1424730"/>
                  <a:gd name="connsiteX253" fmla="*/ 227701 w 2064026"/>
                  <a:gd name="connsiteY253" fmla="*/ 863763 h 1424730"/>
                  <a:gd name="connsiteX254" fmla="*/ 221522 w 2064026"/>
                  <a:gd name="connsiteY254" fmla="*/ 859644 h 1424730"/>
                  <a:gd name="connsiteX255" fmla="*/ 219463 w 2064026"/>
                  <a:gd name="connsiteY255" fmla="*/ 853466 h 1424730"/>
                  <a:gd name="connsiteX256" fmla="*/ 211225 w 2064026"/>
                  <a:gd name="connsiteY256" fmla="*/ 841109 h 1424730"/>
                  <a:gd name="connsiteX257" fmla="*/ 209360 w 2064026"/>
                  <a:gd name="connsiteY257" fmla="*/ 835558 h 1424730"/>
                  <a:gd name="connsiteX258" fmla="*/ 208755 w 2064026"/>
                  <a:gd name="connsiteY258" fmla="*/ 832227 h 1424730"/>
                  <a:gd name="connsiteX259" fmla="*/ 207106 w 2064026"/>
                  <a:gd name="connsiteY259" fmla="*/ 820515 h 1424730"/>
                  <a:gd name="connsiteX260" fmla="*/ 200928 w 2064026"/>
                  <a:gd name="connsiteY260" fmla="*/ 797861 h 1424730"/>
                  <a:gd name="connsiteX261" fmla="*/ 194749 w 2064026"/>
                  <a:gd name="connsiteY261" fmla="*/ 785504 h 1424730"/>
                  <a:gd name="connsiteX262" fmla="*/ 193488 w 2064026"/>
                  <a:gd name="connsiteY262" fmla="*/ 801050 h 1424730"/>
                  <a:gd name="connsiteX263" fmla="*/ 182393 w 2064026"/>
                  <a:gd name="connsiteY263" fmla="*/ 804704 h 1424730"/>
                  <a:gd name="connsiteX264" fmla="*/ 170036 w 2064026"/>
                  <a:gd name="connsiteY264" fmla="*/ 778462 h 1424730"/>
                  <a:gd name="connsiteX265" fmla="*/ 163031 w 2064026"/>
                  <a:gd name="connsiteY265" fmla="*/ 766341 h 1424730"/>
                  <a:gd name="connsiteX266" fmla="*/ 163636 w 2064026"/>
                  <a:gd name="connsiteY266" fmla="*/ 778005 h 1424730"/>
                  <a:gd name="connsiteX267" fmla="*/ 157679 w 2064026"/>
                  <a:gd name="connsiteY267" fmla="*/ 777199 h 1424730"/>
                  <a:gd name="connsiteX268" fmla="*/ 143263 w 2064026"/>
                  <a:gd name="connsiteY268" fmla="*/ 754612 h 1424730"/>
                  <a:gd name="connsiteX269" fmla="*/ 148112 w 2064026"/>
                  <a:gd name="connsiteY269" fmla="*/ 731626 h 1424730"/>
                  <a:gd name="connsiteX270" fmla="*/ 109514 w 2064026"/>
                  <a:gd name="connsiteY270" fmla="*/ 723854 h 1424730"/>
                  <a:gd name="connsiteX271" fmla="*/ 87326 w 2064026"/>
                  <a:gd name="connsiteY271" fmla="*/ 744780 h 1424730"/>
                  <a:gd name="connsiteX272" fmla="*/ 95895 w 2064026"/>
                  <a:gd name="connsiteY272" fmla="*/ 756671 h 1424730"/>
                  <a:gd name="connsiteX273" fmla="*/ 77360 w 2064026"/>
                  <a:gd name="connsiteY273" fmla="*/ 746374 h 1424730"/>
                  <a:gd name="connsiteX274" fmla="*/ 58825 w 2064026"/>
                  <a:gd name="connsiteY274" fmla="*/ 729898 h 1424730"/>
                  <a:gd name="connsiteX275" fmla="*/ 54706 w 2064026"/>
                  <a:gd name="connsiteY275" fmla="*/ 723720 h 1424730"/>
                  <a:gd name="connsiteX276" fmla="*/ 42349 w 2064026"/>
                  <a:gd name="connsiteY276" fmla="*/ 717542 h 1424730"/>
                  <a:gd name="connsiteX277" fmla="*/ 23814 w 2064026"/>
                  <a:gd name="connsiteY277" fmla="*/ 705185 h 1424730"/>
                  <a:gd name="connsiteX278" fmla="*/ 11457 w 2064026"/>
                  <a:gd name="connsiteY278" fmla="*/ 699007 h 1424730"/>
                  <a:gd name="connsiteX279" fmla="*/ 5279 w 2064026"/>
                  <a:gd name="connsiteY279" fmla="*/ 699007 h 1424730"/>
                  <a:gd name="connsiteX280" fmla="*/ 1160 w 2064026"/>
                  <a:gd name="connsiteY280" fmla="*/ 693515 h 1424730"/>
                  <a:gd name="connsiteX281" fmla="*/ 1160 w 2064026"/>
                  <a:gd name="connsiteY281" fmla="*/ 163547 h 1424730"/>
                  <a:gd name="connsiteX282" fmla="*/ 0 w 2064026"/>
                  <a:gd name="connsiteY282" fmla="*/ 163020 h 1424730"/>
                  <a:gd name="connsiteX283" fmla="*/ 0 w 2064026"/>
                  <a:gd name="connsiteY283" fmla="*/ 162460 h 1424730"/>
                  <a:gd name="connsiteX284" fmla="*/ 92765 w 2064026"/>
                  <a:gd name="connsiteY284" fmla="*/ 218782 h 1424730"/>
                  <a:gd name="connsiteX285" fmla="*/ 125895 w 2064026"/>
                  <a:gd name="connsiteY285" fmla="*/ 215469 h 1424730"/>
                  <a:gd name="connsiteX286" fmla="*/ 83195 w 2064026"/>
                  <a:gd name="connsiteY286" fmla="*/ 149208 h 1424730"/>
                  <a:gd name="connsiteX287" fmla="*/ 131049 w 2064026"/>
                  <a:gd name="connsiteY287" fmla="*/ 151233 h 1424730"/>
                  <a:gd name="connsiteX288" fmla="*/ 228600 w 2064026"/>
                  <a:gd name="connsiteY288" fmla="*/ 75033 h 1424730"/>
                  <a:gd name="connsiteX289" fmla="*/ 274429 w 2064026"/>
                  <a:gd name="connsiteY289" fmla="*/ 79450 h 1424730"/>
                  <a:gd name="connsiteX290" fmla="*/ 147798 w 2064026"/>
                  <a:gd name="connsiteY290" fmla="*/ 163932 h 1424730"/>
                  <a:gd name="connsiteX291" fmla="*/ 195469 w 2064026"/>
                  <a:gd name="connsiteY291" fmla="*/ 179026 h 1424730"/>
                  <a:gd name="connsiteX292" fmla="*/ 218661 w 2064026"/>
                  <a:gd name="connsiteY292" fmla="*/ 142582 h 1424730"/>
                  <a:gd name="connsiteX293" fmla="*/ 255104 w 2064026"/>
                  <a:gd name="connsiteY293" fmla="*/ 142582 h 1424730"/>
                  <a:gd name="connsiteX294" fmla="*/ 261730 w 2064026"/>
                  <a:gd name="connsiteY294" fmla="*/ 155834 h 1424730"/>
                  <a:gd name="connsiteX295" fmla="*/ 301487 w 2064026"/>
                  <a:gd name="connsiteY295" fmla="*/ 139269 h 1424730"/>
                  <a:gd name="connsiteX296" fmla="*/ 311426 w 2064026"/>
                  <a:gd name="connsiteY296" fmla="*/ 99513 h 1424730"/>
                  <a:gd name="connsiteX297" fmla="*/ 327991 w 2064026"/>
                  <a:gd name="connsiteY297" fmla="*/ 132643 h 1424730"/>
                  <a:gd name="connsiteX298" fmla="*/ 341243 w 2064026"/>
                  <a:gd name="connsiteY298" fmla="*/ 159147 h 1424730"/>
                  <a:gd name="connsiteX299" fmla="*/ 371061 w 2064026"/>
                  <a:gd name="connsiteY299" fmla="*/ 165773 h 1424730"/>
                  <a:gd name="connsiteX300" fmla="*/ 397565 w 2064026"/>
                  <a:gd name="connsiteY300" fmla="*/ 139269 h 1424730"/>
                  <a:gd name="connsiteX301" fmla="*/ 417443 w 2064026"/>
                  <a:gd name="connsiteY301" fmla="*/ 182339 h 1424730"/>
                  <a:gd name="connsiteX302" fmla="*/ 443948 w 2064026"/>
                  <a:gd name="connsiteY302" fmla="*/ 152521 h 1424730"/>
                  <a:gd name="connsiteX303" fmla="*/ 473765 w 2064026"/>
                  <a:gd name="connsiteY303" fmla="*/ 155834 h 1424730"/>
                  <a:gd name="connsiteX304" fmla="*/ 506895 w 2064026"/>
                  <a:gd name="connsiteY304" fmla="*/ 179026 h 1424730"/>
                  <a:gd name="connsiteX305" fmla="*/ 576469 w 2064026"/>
                  <a:gd name="connsiteY305" fmla="*/ 225408 h 1424730"/>
                  <a:gd name="connsiteX306" fmla="*/ 616226 w 2064026"/>
                  <a:gd name="connsiteY306" fmla="*/ 218782 h 1424730"/>
                  <a:gd name="connsiteX307" fmla="*/ 641902 w 2064026"/>
                  <a:gd name="connsiteY307" fmla="*/ 248600 h 1424730"/>
                  <a:gd name="connsiteX308" fmla="*/ 609600 w 2064026"/>
                  <a:gd name="connsiteY308" fmla="*/ 271791 h 1424730"/>
                  <a:gd name="connsiteX309" fmla="*/ 659295 w 2064026"/>
                  <a:gd name="connsiteY309" fmla="*/ 285043 h 1424730"/>
                  <a:gd name="connsiteX310" fmla="*/ 742122 w 2064026"/>
                  <a:gd name="connsiteY310" fmla="*/ 281730 h 1424730"/>
                  <a:gd name="connsiteX311" fmla="*/ 785191 w 2064026"/>
                  <a:gd name="connsiteY311" fmla="*/ 354617 h 1424730"/>
                  <a:gd name="connsiteX312" fmla="*/ 788504 w 2064026"/>
                  <a:gd name="connsiteY312" fmla="*/ 278417 h 1424730"/>
                  <a:gd name="connsiteX313" fmla="*/ 834887 w 2064026"/>
                  <a:gd name="connsiteY313" fmla="*/ 275104 h 1424730"/>
                  <a:gd name="connsiteX314" fmla="*/ 834887 w 2064026"/>
                  <a:gd name="connsiteY314" fmla="*/ 258539 h 1424730"/>
                  <a:gd name="connsiteX315" fmla="*/ 781878 w 2064026"/>
                  <a:gd name="connsiteY315" fmla="*/ 258539 h 1424730"/>
                  <a:gd name="connsiteX316" fmla="*/ 765313 w 2064026"/>
                  <a:gd name="connsiteY316" fmla="*/ 238660 h 1424730"/>
                  <a:gd name="connsiteX317" fmla="*/ 781878 w 2064026"/>
                  <a:gd name="connsiteY317" fmla="*/ 222095 h 1424730"/>
                  <a:gd name="connsiteX318" fmla="*/ 811695 w 2064026"/>
                  <a:gd name="connsiteY318" fmla="*/ 218782 h 1424730"/>
                  <a:gd name="connsiteX319" fmla="*/ 844826 w 2064026"/>
                  <a:gd name="connsiteY319" fmla="*/ 218782 h 1424730"/>
                  <a:gd name="connsiteX320" fmla="*/ 849746 w 2064026"/>
                  <a:gd name="connsiteY320" fmla="*/ 220037 h 1424730"/>
                  <a:gd name="connsiteX321" fmla="*/ 851452 w 2064026"/>
                  <a:gd name="connsiteY321" fmla="*/ 232034 h 1424730"/>
                  <a:gd name="connsiteX322" fmla="*/ 858630 w 2064026"/>
                  <a:gd name="connsiteY322" fmla="*/ 242900 h 1424730"/>
                  <a:gd name="connsiteX323" fmla="*/ 857535 w 2064026"/>
                  <a:gd name="connsiteY323" fmla="*/ 240355 h 1424730"/>
                  <a:gd name="connsiteX324" fmla="*/ 864704 w 2064026"/>
                  <a:gd name="connsiteY324" fmla="*/ 248600 h 1424730"/>
                  <a:gd name="connsiteX325" fmla="*/ 877956 w 2064026"/>
                  <a:gd name="connsiteY325" fmla="*/ 271791 h 1424730"/>
                  <a:gd name="connsiteX326" fmla="*/ 937591 w 2064026"/>
                  <a:gd name="connsiteY326" fmla="*/ 275104 h 1424730"/>
                  <a:gd name="connsiteX327" fmla="*/ 940904 w 2064026"/>
                  <a:gd name="connsiteY327" fmla="*/ 285043 h 1424730"/>
                  <a:gd name="connsiteX328" fmla="*/ 964095 w 2064026"/>
                  <a:gd name="connsiteY328" fmla="*/ 291669 h 1424730"/>
                  <a:gd name="connsiteX329" fmla="*/ 977348 w 2064026"/>
                  <a:gd name="connsiteY329" fmla="*/ 288356 h 1424730"/>
                  <a:gd name="connsiteX330" fmla="*/ 987287 w 2064026"/>
                  <a:gd name="connsiteY330" fmla="*/ 285043 h 1424730"/>
                  <a:gd name="connsiteX331" fmla="*/ 1017104 w 2064026"/>
                  <a:gd name="connsiteY331" fmla="*/ 281730 h 1424730"/>
                  <a:gd name="connsiteX332" fmla="*/ 1030356 w 2064026"/>
                  <a:gd name="connsiteY332" fmla="*/ 248600 h 1424730"/>
                  <a:gd name="connsiteX333" fmla="*/ 1050235 w 2064026"/>
                  <a:gd name="connsiteY333" fmla="*/ 248600 h 1424730"/>
                  <a:gd name="connsiteX334" fmla="*/ 1076739 w 2064026"/>
                  <a:gd name="connsiteY334" fmla="*/ 265165 h 1424730"/>
                  <a:gd name="connsiteX335" fmla="*/ 1089991 w 2064026"/>
                  <a:gd name="connsiteY335" fmla="*/ 338052 h 1424730"/>
                  <a:gd name="connsiteX336" fmla="*/ 1096617 w 2064026"/>
                  <a:gd name="connsiteY336" fmla="*/ 271791 h 1424730"/>
                  <a:gd name="connsiteX337" fmla="*/ 1123122 w 2064026"/>
                  <a:gd name="connsiteY337" fmla="*/ 271791 h 1424730"/>
                  <a:gd name="connsiteX338" fmla="*/ 1116495 w 2064026"/>
                  <a:gd name="connsiteY338" fmla="*/ 185652 h 1424730"/>
                  <a:gd name="connsiteX339" fmla="*/ 1131036 w 2064026"/>
                  <a:gd name="connsiteY339" fmla="*/ 171480 h 1424730"/>
                  <a:gd name="connsiteX340" fmla="*/ 1106556 w 2064026"/>
                  <a:gd name="connsiteY340" fmla="*/ 165773 h 1424730"/>
                  <a:gd name="connsiteX341" fmla="*/ 1099930 w 2064026"/>
                  <a:gd name="connsiteY341" fmla="*/ 155834 h 1424730"/>
                  <a:gd name="connsiteX342" fmla="*/ 1086678 w 2064026"/>
                  <a:gd name="connsiteY342" fmla="*/ 135956 h 1424730"/>
                  <a:gd name="connsiteX343" fmla="*/ 1080052 w 2064026"/>
                  <a:gd name="connsiteY343" fmla="*/ 122704 h 1424730"/>
                  <a:gd name="connsiteX344" fmla="*/ 1073426 w 2064026"/>
                  <a:gd name="connsiteY344" fmla="*/ 99513 h 1424730"/>
                  <a:gd name="connsiteX345" fmla="*/ 1083365 w 2064026"/>
                  <a:gd name="connsiteY345" fmla="*/ 66382 h 1424730"/>
                  <a:gd name="connsiteX346" fmla="*/ 1096617 w 2064026"/>
                  <a:gd name="connsiteY346" fmla="*/ 46504 h 1424730"/>
                  <a:gd name="connsiteX347" fmla="*/ 1099930 w 2064026"/>
                  <a:gd name="connsiteY347" fmla="*/ 10060 h 1424730"/>
                  <a:gd name="connsiteX348" fmla="*/ 1126435 w 2064026"/>
                  <a:gd name="connsiteY348" fmla="*/ 6747 h 1424730"/>
                  <a:gd name="connsiteX349" fmla="*/ 1146313 w 2064026"/>
                  <a:gd name="connsiteY349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199322 w 2064026"/>
                  <a:gd name="connsiteY58" fmla="*/ 424191 h 1424730"/>
                  <a:gd name="connsiteX59" fmla="*/ 1265582 w 2064026"/>
                  <a:gd name="connsiteY59" fmla="*/ 457321 h 1424730"/>
                  <a:gd name="connsiteX60" fmla="*/ 1263775 w 2064026"/>
                  <a:gd name="connsiteY60" fmla="*/ 467721 h 1424730"/>
                  <a:gd name="connsiteX61" fmla="*/ 1258956 w 2064026"/>
                  <a:gd name="connsiteY61" fmla="*/ 473887 h 1424730"/>
                  <a:gd name="connsiteX62" fmla="*/ 1255643 w 2064026"/>
                  <a:gd name="connsiteY62" fmla="*/ 483826 h 1424730"/>
                  <a:gd name="connsiteX63" fmla="*/ 1249017 w 2064026"/>
                  <a:gd name="connsiteY63" fmla="*/ 493765 h 1424730"/>
                  <a:gd name="connsiteX64" fmla="*/ 1235765 w 2064026"/>
                  <a:gd name="connsiteY64" fmla="*/ 497078 h 1424730"/>
                  <a:gd name="connsiteX65" fmla="*/ 1225826 w 2064026"/>
                  <a:gd name="connsiteY65" fmla="*/ 503704 h 1424730"/>
                  <a:gd name="connsiteX66" fmla="*/ 1209261 w 2064026"/>
                  <a:gd name="connsiteY66" fmla="*/ 540147 h 1424730"/>
                  <a:gd name="connsiteX67" fmla="*/ 1205948 w 2064026"/>
                  <a:gd name="connsiteY67" fmla="*/ 550087 h 1424730"/>
                  <a:gd name="connsiteX68" fmla="*/ 1174300 w 2064026"/>
                  <a:gd name="connsiteY68" fmla="*/ 536399 h 1424730"/>
                  <a:gd name="connsiteX69" fmla="*/ 1133061 w 2064026"/>
                  <a:gd name="connsiteY69" fmla="*/ 523582 h 1424730"/>
                  <a:gd name="connsiteX70" fmla="*/ 1176305 w 2064026"/>
                  <a:gd name="connsiteY70" fmla="*/ 552441 h 1424730"/>
                  <a:gd name="connsiteX71" fmla="*/ 1192695 w 2064026"/>
                  <a:gd name="connsiteY71" fmla="*/ 569965 h 1424730"/>
                  <a:gd name="connsiteX72" fmla="*/ 1184326 w 2064026"/>
                  <a:gd name="connsiteY72" fmla="*/ 584525 h 1424730"/>
                  <a:gd name="connsiteX73" fmla="*/ 1152939 w 2064026"/>
                  <a:gd name="connsiteY73" fmla="*/ 599782 h 1424730"/>
                  <a:gd name="connsiteX74" fmla="*/ 1130184 w 2064026"/>
                  <a:gd name="connsiteY74" fmla="*/ 612598 h 1424730"/>
                  <a:gd name="connsiteX75" fmla="*/ 1108126 w 2064026"/>
                  <a:gd name="connsiteY75" fmla="*/ 634656 h 1424730"/>
                  <a:gd name="connsiteX76" fmla="*/ 1103243 w 2064026"/>
                  <a:gd name="connsiteY76" fmla="*/ 652791 h 1424730"/>
                  <a:gd name="connsiteX77" fmla="*/ 1106556 w 2064026"/>
                  <a:gd name="connsiteY77" fmla="*/ 669356 h 1424730"/>
                  <a:gd name="connsiteX78" fmla="*/ 1113182 w 2064026"/>
                  <a:gd name="connsiteY78" fmla="*/ 705800 h 1424730"/>
                  <a:gd name="connsiteX79" fmla="*/ 1126435 w 2064026"/>
                  <a:gd name="connsiteY79" fmla="*/ 755495 h 1424730"/>
                  <a:gd name="connsiteX80" fmla="*/ 1126173 w 2064026"/>
                  <a:gd name="connsiteY80" fmla="*/ 779035 h 1424730"/>
                  <a:gd name="connsiteX81" fmla="*/ 1136199 w 2064026"/>
                  <a:gd name="connsiteY81" fmla="*/ 797083 h 1424730"/>
                  <a:gd name="connsiteX82" fmla="*/ 1158955 w 2064026"/>
                  <a:gd name="connsiteY82" fmla="*/ 788016 h 1424730"/>
                  <a:gd name="connsiteX83" fmla="*/ 1170289 w 2064026"/>
                  <a:gd name="connsiteY83" fmla="*/ 821146 h 1424730"/>
                  <a:gd name="connsiteX84" fmla="*/ 1159565 w 2064026"/>
                  <a:gd name="connsiteY84" fmla="*/ 835008 h 1424730"/>
                  <a:gd name="connsiteX85" fmla="*/ 1176130 w 2064026"/>
                  <a:gd name="connsiteY85" fmla="*/ 841634 h 1424730"/>
                  <a:gd name="connsiteX86" fmla="*/ 1202373 w 2064026"/>
                  <a:gd name="connsiteY86" fmla="*/ 833177 h 1424730"/>
                  <a:gd name="connsiteX87" fmla="*/ 1225826 w 2064026"/>
                  <a:gd name="connsiteY87" fmla="*/ 838321 h 1424730"/>
                  <a:gd name="connsiteX88" fmla="*/ 1245704 w 2064026"/>
                  <a:gd name="connsiteY88" fmla="*/ 864826 h 1424730"/>
                  <a:gd name="connsiteX89" fmla="*/ 1288599 w 2064026"/>
                  <a:gd name="connsiteY89" fmla="*/ 885314 h 1424730"/>
                  <a:gd name="connsiteX90" fmla="*/ 1318591 w 2064026"/>
                  <a:gd name="connsiteY90" fmla="*/ 914521 h 1424730"/>
                  <a:gd name="connsiteX91" fmla="*/ 1345095 w 2064026"/>
                  <a:gd name="connsiteY91" fmla="*/ 917834 h 1424730"/>
                  <a:gd name="connsiteX92" fmla="*/ 1364799 w 2064026"/>
                  <a:gd name="connsiteY92" fmla="*/ 907372 h 1424730"/>
                  <a:gd name="connsiteX93" fmla="*/ 1381539 w 2064026"/>
                  <a:gd name="connsiteY93" fmla="*/ 914521 h 1424730"/>
                  <a:gd name="connsiteX94" fmla="*/ 1404905 w 2064026"/>
                  <a:gd name="connsiteY94" fmla="*/ 917398 h 1424730"/>
                  <a:gd name="connsiteX95" fmla="*/ 1414669 w 2064026"/>
                  <a:gd name="connsiteY95" fmla="*/ 934400 h 1424730"/>
                  <a:gd name="connsiteX96" fmla="*/ 1414669 w 2064026"/>
                  <a:gd name="connsiteY96" fmla="*/ 970843 h 1424730"/>
                  <a:gd name="connsiteX97" fmla="*/ 1412926 w 2064026"/>
                  <a:gd name="connsiteY97" fmla="*/ 997609 h 1424730"/>
                  <a:gd name="connsiteX98" fmla="*/ 1427922 w 2064026"/>
                  <a:gd name="connsiteY98" fmla="*/ 1027165 h 1424730"/>
                  <a:gd name="connsiteX99" fmla="*/ 1430973 w 2064026"/>
                  <a:gd name="connsiteY99" fmla="*/ 1049746 h 1424730"/>
                  <a:gd name="connsiteX100" fmla="*/ 1447800 w 2064026"/>
                  <a:gd name="connsiteY100" fmla="*/ 1060295 h 1424730"/>
                  <a:gd name="connsiteX101" fmla="*/ 1457041 w 2064026"/>
                  <a:gd name="connsiteY101" fmla="*/ 1075814 h 1424730"/>
                  <a:gd name="connsiteX102" fmla="*/ 1477617 w 2064026"/>
                  <a:gd name="connsiteY102" fmla="*/ 1080173 h 1424730"/>
                  <a:gd name="connsiteX103" fmla="*/ 1499152 w 2064026"/>
                  <a:gd name="connsiteY103" fmla="*/ 1073809 h 1424730"/>
                  <a:gd name="connsiteX104" fmla="*/ 1504122 w 2064026"/>
                  <a:gd name="connsiteY104" fmla="*/ 1053669 h 1424730"/>
                  <a:gd name="connsiteX105" fmla="*/ 1491131 w 2064026"/>
                  <a:gd name="connsiteY105" fmla="*/ 1037714 h 1424730"/>
                  <a:gd name="connsiteX106" fmla="*/ 1500809 w 2064026"/>
                  <a:gd name="connsiteY106" fmla="*/ 1007287 h 1424730"/>
                  <a:gd name="connsiteX107" fmla="*/ 1483110 w 2064026"/>
                  <a:gd name="connsiteY107" fmla="*/ 983572 h 1424730"/>
                  <a:gd name="connsiteX108" fmla="*/ 1480930 w 2064026"/>
                  <a:gd name="connsiteY108" fmla="*/ 954278 h 1424730"/>
                  <a:gd name="connsiteX109" fmla="*/ 1511184 w 2064026"/>
                  <a:gd name="connsiteY109" fmla="*/ 943467 h 1424730"/>
                  <a:gd name="connsiteX110" fmla="*/ 1533939 w 2064026"/>
                  <a:gd name="connsiteY110" fmla="*/ 921147 h 1424730"/>
                  <a:gd name="connsiteX111" fmla="*/ 1551289 w 2064026"/>
                  <a:gd name="connsiteY111" fmla="*/ 895341 h 1424730"/>
                  <a:gd name="connsiteX112" fmla="*/ 1557130 w 2064026"/>
                  <a:gd name="connsiteY112" fmla="*/ 864826 h 1424730"/>
                  <a:gd name="connsiteX113" fmla="*/ 1557117 w 2064026"/>
                  <a:gd name="connsiteY113" fmla="*/ 857327 h 1424730"/>
                  <a:gd name="connsiteX114" fmla="*/ 1553817 w 2064026"/>
                  <a:gd name="connsiteY114" fmla="*/ 831695 h 1424730"/>
                  <a:gd name="connsiteX115" fmla="*/ 1550504 w 2064026"/>
                  <a:gd name="connsiteY115" fmla="*/ 795252 h 1424730"/>
                  <a:gd name="connsiteX116" fmla="*/ 1538660 w 2064026"/>
                  <a:gd name="connsiteY116" fmla="*/ 786224 h 1424730"/>
                  <a:gd name="connsiteX117" fmla="*/ 1517788 w 2064026"/>
                  <a:gd name="connsiteY117" fmla="*/ 775373 h 1424730"/>
                  <a:gd name="connsiteX118" fmla="*/ 1532117 w 2064026"/>
                  <a:gd name="connsiteY118" fmla="*/ 759305 h 1424730"/>
                  <a:gd name="connsiteX119" fmla="*/ 1534933 w 2064026"/>
                  <a:gd name="connsiteY119" fmla="*/ 749366 h 1424730"/>
                  <a:gd name="connsiteX120" fmla="*/ 1537252 w 2064026"/>
                  <a:gd name="connsiteY120" fmla="*/ 716872 h 1424730"/>
                  <a:gd name="connsiteX121" fmla="*/ 1527313 w 2064026"/>
                  <a:gd name="connsiteY121" fmla="*/ 689234 h 1424730"/>
                  <a:gd name="connsiteX122" fmla="*/ 1524000 w 2064026"/>
                  <a:gd name="connsiteY122" fmla="*/ 666043 h 1424730"/>
                  <a:gd name="connsiteX123" fmla="*/ 1514061 w 2064026"/>
                  <a:gd name="connsiteY123" fmla="*/ 613034 h 1424730"/>
                  <a:gd name="connsiteX124" fmla="*/ 1517374 w 2064026"/>
                  <a:gd name="connsiteY124" fmla="*/ 603095 h 1424730"/>
                  <a:gd name="connsiteX125" fmla="*/ 1527313 w 2064026"/>
                  <a:gd name="connsiteY125" fmla="*/ 606408 h 1424730"/>
                  <a:gd name="connsiteX126" fmla="*/ 1553817 w 2064026"/>
                  <a:gd name="connsiteY126" fmla="*/ 609721 h 1424730"/>
                  <a:gd name="connsiteX127" fmla="*/ 1583635 w 2064026"/>
                  <a:gd name="connsiteY127" fmla="*/ 616347 h 1424730"/>
                  <a:gd name="connsiteX128" fmla="*/ 1613452 w 2064026"/>
                  <a:gd name="connsiteY128" fmla="*/ 612598 h 1424730"/>
                  <a:gd name="connsiteX129" fmla="*/ 1633330 w 2064026"/>
                  <a:gd name="connsiteY129" fmla="*/ 603095 h 1424730"/>
                  <a:gd name="connsiteX130" fmla="*/ 1643269 w 2064026"/>
                  <a:gd name="connsiteY130" fmla="*/ 609721 h 1424730"/>
                  <a:gd name="connsiteX131" fmla="*/ 1653209 w 2064026"/>
                  <a:gd name="connsiteY131" fmla="*/ 646165 h 1424730"/>
                  <a:gd name="connsiteX132" fmla="*/ 1663270 w 2064026"/>
                  <a:gd name="connsiteY132" fmla="*/ 652958 h 1424730"/>
                  <a:gd name="connsiteX133" fmla="*/ 1662413 w 2064026"/>
                  <a:gd name="connsiteY133" fmla="*/ 651435 h 1424730"/>
                  <a:gd name="connsiteX134" fmla="*/ 1673087 w 2064026"/>
                  <a:gd name="connsiteY134" fmla="*/ 656104 h 1424730"/>
                  <a:gd name="connsiteX135" fmla="*/ 1685556 w 2064026"/>
                  <a:gd name="connsiteY135" fmla="*/ 664962 h 1424730"/>
                  <a:gd name="connsiteX136" fmla="*/ 1696278 w 2064026"/>
                  <a:gd name="connsiteY136" fmla="*/ 669356 h 1424730"/>
                  <a:gd name="connsiteX137" fmla="*/ 1715245 w 2064026"/>
                  <a:gd name="connsiteY137" fmla="*/ 691719 h 1424730"/>
                  <a:gd name="connsiteX138" fmla="*/ 1699011 w 2064026"/>
                  <a:gd name="connsiteY138" fmla="*/ 707953 h 1424730"/>
                  <a:gd name="connsiteX139" fmla="*/ 1720877 w 2064026"/>
                  <a:gd name="connsiteY139" fmla="*/ 709775 h 1424730"/>
                  <a:gd name="connsiteX140" fmla="*/ 1732722 w 2064026"/>
                  <a:gd name="connsiteY140" fmla="*/ 750691 h 1424730"/>
                  <a:gd name="connsiteX141" fmla="*/ 1723611 w 2064026"/>
                  <a:gd name="connsiteY141" fmla="*/ 764440 h 1424730"/>
                  <a:gd name="connsiteX142" fmla="*/ 1742578 w 2064026"/>
                  <a:gd name="connsiteY142" fmla="*/ 765352 h 1424730"/>
                  <a:gd name="connsiteX143" fmla="*/ 1761071 w 2064026"/>
                  <a:gd name="connsiteY143" fmla="*/ 785671 h 1424730"/>
                  <a:gd name="connsiteX144" fmla="*/ 1758350 w 2064026"/>
                  <a:gd name="connsiteY144" fmla="*/ 788821 h 1424730"/>
                  <a:gd name="connsiteX145" fmla="*/ 1772478 w 2064026"/>
                  <a:gd name="connsiteY145" fmla="*/ 791939 h 1424730"/>
                  <a:gd name="connsiteX146" fmla="*/ 1792356 w 2064026"/>
                  <a:gd name="connsiteY146" fmla="*/ 778687 h 1424730"/>
                  <a:gd name="connsiteX147" fmla="*/ 1805609 w 2064026"/>
                  <a:gd name="connsiteY147" fmla="*/ 765434 h 1424730"/>
                  <a:gd name="connsiteX148" fmla="*/ 1808922 w 2064026"/>
                  <a:gd name="connsiteY148" fmla="*/ 755495 h 1424730"/>
                  <a:gd name="connsiteX149" fmla="*/ 1815548 w 2064026"/>
                  <a:gd name="connsiteY149" fmla="*/ 745556 h 1424730"/>
                  <a:gd name="connsiteX150" fmla="*/ 1828800 w 2064026"/>
                  <a:gd name="connsiteY150" fmla="*/ 725678 h 1424730"/>
                  <a:gd name="connsiteX151" fmla="*/ 1842052 w 2064026"/>
                  <a:gd name="connsiteY151" fmla="*/ 699173 h 1424730"/>
                  <a:gd name="connsiteX152" fmla="*/ 1848068 w 2064026"/>
                  <a:gd name="connsiteY152" fmla="*/ 728904 h 1424730"/>
                  <a:gd name="connsiteX153" fmla="*/ 1874136 w 2064026"/>
                  <a:gd name="connsiteY153" fmla="*/ 748956 h 1424730"/>
                  <a:gd name="connsiteX154" fmla="*/ 1878495 w 2064026"/>
                  <a:gd name="connsiteY154" fmla="*/ 768747 h 1424730"/>
                  <a:gd name="connsiteX155" fmla="*/ 1896194 w 2064026"/>
                  <a:gd name="connsiteY155" fmla="*/ 779035 h 1424730"/>
                  <a:gd name="connsiteX156" fmla="*/ 1888173 w 2064026"/>
                  <a:gd name="connsiteY156" fmla="*/ 791067 h 1424730"/>
                  <a:gd name="connsiteX157" fmla="*/ 1894189 w 2064026"/>
                  <a:gd name="connsiteY157" fmla="*/ 817135 h 1424730"/>
                  <a:gd name="connsiteX158" fmla="*/ 1918252 w 2064026"/>
                  <a:gd name="connsiteY158" fmla="*/ 823151 h 1424730"/>
                  <a:gd name="connsiteX159" fmla="*/ 1921565 w 2064026"/>
                  <a:gd name="connsiteY159" fmla="*/ 838321 h 1424730"/>
                  <a:gd name="connsiteX160" fmla="*/ 1921565 w 2064026"/>
                  <a:gd name="connsiteY160" fmla="*/ 871452 h 1424730"/>
                  <a:gd name="connsiteX161" fmla="*/ 1938130 w 2064026"/>
                  <a:gd name="connsiteY161" fmla="*/ 904582 h 1424730"/>
                  <a:gd name="connsiteX162" fmla="*/ 1951382 w 2064026"/>
                  <a:gd name="connsiteY162" fmla="*/ 921147 h 1424730"/>
                  <a:gd name="connsiteX163" fmla="*/ 1938130 w 2064026"/>
                  <a:gd name="connsiteY163" fmla="*/ 954278 h 1424730"/>
                  <a:gd name="connsiteX164" fmla="*/ 1905000 w 2064026"/>
                  <a:gd name="connsiteY164" fmla="*/ 984095 h 1424730"/>
                  <a:gd name="connsiteX165" fmla="*/ 1918252 w 2064026"/>
                  <a:gd name="connsiteY165" fmla="*/ 990721 h 1424730"/>
                  <a:gd name="connsiteX166" fmla="*/ 1951382 w 2064026"/>
                  <a:gd name="connsiteY166" fmla="*/ 960904 h 1424730"/>
                  <a:gd name="connsiteX167" fmla="*/ 1977887 w 2064026"/>
                  <a:gd name="connsiteY167" fmla="*/ 934400 h 1424730"/>
                  <a:gd name="connsiteX168" fmla="*/ 2001078 w 2064026"/>
                  <a:gd name="connsiteY168" fmla="*/ 947652 h 1424730"/>
                  <a:gd name="connsiteX169" fmla="*/ 2022526 w 2064026"/>
                  <a:gd name="connsiteY169" fmla="*/ 963519 h 1424730"/>
                  <a:gd name="connsiteX170" fmla="*/ 2017643 w 2064026"/>
                  <a:gd name="connsiteY170" fmla="*/ 990721 h 1424730"/>
                  <a:gd name="connsiteX171" fmla="*/ 2042578 w 2064026"/>
                  <a:gd name="connsiteY171" fmla="*/ 991593 h 1424730"/>
                  <a:gd name="connsiteX172" fmla="*/ 2058185 w 2064026"/>
                  <a:gd name="connsiteY172" fmla="*/ 1007287 h 1424730"/>
                  <a:gd name="connsiteX173" fmla="*/ 2046589 w 2064026"/>
                  <a:gd name="connsiteY173" fmla="*/ 1041725 h 1424730"/>
                  <a:gd name="connsiteX174" fmla="*/ 2064026 w 2064026"/>
                  <a:gd name="connsiteY174" fmla="*/ 1060295 h 1424730"/>
                  <a:gd name="connsiteX175" fmla="*/ 2027582 w 2064026"/>
                  <a:gd name="connsiteY175" fmla="*/ 1083487 h 1424730"/>
                  <a:gd name="connsiteX176" fmla="*/ 1981200 w 2064026"/>
                  <a:gd name="connsiteY176" fmla="*/ 1103365 h 1424730"/>
                  <a:gd name="connsiteX177" fmla="*/ 1952341 w 2064026"/>
                  <a:gd name="connsiteY177" fmla="*/ 1109904 h 1424730"/>
                  <a:gd name="connsiteX178" fmla="*/ 1931504 w 2064026"/>
                  <a:gd name="connsiteY178" fmla="*/ 1129869 h 1424730"/>
                  <a:gd name="connsiteX179" fmla="*/ 1888173 w 2064026"/>
                  <a:gd name="connsiteY179" fmla="*/ 1119930 h 1424730"/>
                  <a:gd name="connsiteX180" fmla="*/ 1832113 w 2064026"/>
                  <a:gd name="connsiteY180" fmla="*/ 1119930 h 1424730"/>
                  <a:gd name="connsiteX181" fmla="*/ 1795669 w 2064026"/>
                  <a:gd name="connsiteY181" fmla="*/ 1123243 h 1424730"/>
                  <a:gd name="connsiteX182" fmla="*/ 1777884 w 2064026"/>
                  <a:gd name="connsiteY182" fmla="*/ 1143993 h 1424730"/>
                  <a:gd name="connsiteX183" fmla="*/ 1751815 w 2064026"/>
                  <a:gd name="connsiteY183" fmla="*/ 1150009 h 1424730"/>
                  <a:gd name="connsiteX184" fmla="*/ 1716946 w 2064026"/>
                  <a:gd name="connsiteY184" fmla="*/ 1182878 h 1424730"/>
                  <a:gd name="connsiteX185" fmla="*/ 1645005 w 2064026"/>
                  <a:gd name="connsiteY185" fmla="*/ 1261129 h 1424730"/>
                  <a:gd name="connsiteX186" fmla="*/ 1596569 w 2064026"/>
                  <a:gd name="connsiteY186" fmla="*/ 1317493 h 1424730"/>
                  <a:gd name="connsiteX187" fmla="*/ 1593662 w 2064026"/>
                  <a:gd name="connsiteY187" fmla="*/ 1317638 h 1424730"/>
                  <a:gd name="connsiteX188" fmla="*/ 1593697 w 2064026"/>
                  <a:gd name="connsiteY188" fmla="*/ 1319298 h 1424730"/>
                  <a:gd name="connsiteX189" fmla="*/ 1547191 w 2064026"/>
                  <a:gd name="connsiteY189" fmla="*/ 1348530 h 1424730"/>
                  <a:gd name="connsiteX190" fmla="*/ 1497495 w 2064026"/>
                  <a:gd name="connsiteY190" fmla="*/ 1361782 h 1424730"/>
                  <a:gd name="connsiteX191" fmla="*/ 1490869 w 2064026"/>
                  <a:gd name="connsiteY191" fmla="*/ 1384973 h 1424730"/>
                  <a:gd name="connsiteX192" fmla="*/ 1464365 w 2064026"/>
                  <a:gd name="connsiteY192" fmla="*/ 1398226 h 1424730"/>
                  <a:gd name="connsiteX193" fmla="*/ 1408043 w 2064026"/>
                  <a:gd name="connsiteY193" fmla="*/ 1424730 h 1424730"/>
                  <a:gd name="connsiteX194" fmla="*/ 1404730 w 2064026"/>
                  <a:gd name="connsiteY194" fmla="*/ 1404852 h 1424730"/>
                  <a:gd name="connsiteX195" fmla="*/ 1408481 w 2064026"/>
                  <a:gd name="connsiteY195" fmla="*/ 1404687 h 1424730"/>
                  <a:gd name="connsiteX196" fmla="*/ 1414669 w 2064026"/>
                  <a:gd name="connsiteY196" fmla="*/ 1398226 h 1424730"/>
                  <a:gd name="connsiteX197" fmla="*/ 1417982 w 2064026"/>
                  <a:gd name="connsiteY197" fmla="*/ 1381660 h 1424730"/>
                  <a:gd name="connsiteX198" fmla="*/ 1414669 w 2064026"/>
                  <a:gd name="connsiteY198" fmla="*/ 1371721 h 1424730"/>
                  <a:gd name="connsiteX199" fmla="*/ 1411356 w 2064026"/>
                  <a:gd name="connsiteY199" fmla="*/ 1341904 h 1424730"/>
                  <a:gd name="connsiteX200" fmla="*/ 1437861 w 2064026"/>
                  <a:gd name="connsiteY200" fmla="*/ 1318713 h 1424730"/>
                  <a:gd name="connsiteX201" fmla="*/ 1441174 w 2064026"/>
                  <a:gd name="connsiteY201" fmla="*/ 1295521 h 1424730"/>
                  <a:gd name="connsiteX202" fmla="*/ 1414669 w 2064026"/>
                  <a:gd name="connsiteY202" fmla="*/ 1265704 h 1424730"/>
                  <a:gd name="connsiteX203" fmla="*/ 1378226 w 2064026"/>
                  <a:gd name="connsiteY203" fmla="*/ 1262391 h 1424730"/>
                  <a:gd name="connsiteX204" fmla="*/ 1374293 w 2064026"/>
                  <a:gd name="connsiteY204" fmla="*/ 1258586 h 1424730"/>
                  <a:gd name="connsiteX205" fmla="*/ 1368287 w 2064026"/>
                  <a:gd name="connsiteY205" fmla="*/ 1252452 h 1424730"/>
                  <a:gd name="connsiteX206" fmla="*/ 1358941 w 2064026"/>
                  <a:gd name="connsiteY206" fmla="*/ 1248330 h 1424730"/>
                  <a:gd name="connsiteX207" fmla="*/ 1357896 w 2064026"/>
                  <a:gd name="connsiteY207" fmla="*/ 1248612 h 1424730"/>
                  <a:gd name="connsiteX208" fmla="*/ 1355035 w 2064026"/>
                  <a:gd name="connsiteY208" fmla="*/ 1239200 h 1424730"/>
                  <a:gd name="connsiteX209" fmla="*/ 1345095 w 2064026"/>
                  <a:gd name="connsiteY209" fmla="*/ 1235887 h 1424730"/>
                  <a:gd name="connsiteX210" fmla="*/ 1331843 w 2064026"/>
                  <a:gd name="connsiteY210" fmla="*/ 1219321 h 1424730"/>
                  <a:gd name="connsiteX211" fmla="*/ 1311965 w 2064026"/>
                  <a:gd name="connsiteY211" fmla="*/ 1189504 h 1424730"/>
                  <a:gd name="connsiteX212" fmla="*/ 1292087 w 2064026"/>
                  <a:gd name="connsiteY212" fmla="*/ 1172939 h 1424730"/>
                  <a:gd name="connsiteX213" fmla="*/ 1282148 w 2064026"/>
                  <a:gd name="connsiteY213" fmla="*/ 1169626 h 1424730"/>
                  <a:gd name="connsiteX214" fmla="*/ 1262269 w 2064026"/>
                  <a:gd name="connsiteY214" fmla="*/ 1166313 h 1424730"/>
                  <a:gd name="connsiteX215" fmla="*/ 1252330 w 2064026"/>
                  <a:gd name="connsiteY215" fmla="*/ 1169626 h 1424730"/>
                  <a:gd name="connsiteX216" fmla="*/ 1232452 w 2064026"/>
                  <a:gd name="connsiteY216" fmla="*/ 1176252 h 1424730"/>
                  <a:gd name="connsiteX217" fmla="*/ 1202635 w 2064026"/>
                  <a:gd name="connsiteY217" fmla="*/ 1182878 h 1424730"/>
                  <a:gd name="connsiteX218" fmla="*/ 1196009 w 2064026"/>
                  <a:gd name="connsiteY218" fmla="*/ 1182878 h 1424730"/>
                  <a:gd name="connsiteX219" fmla="*/ 1187992 w 2064026"/>
                  <a:gd name="connsiteY219" fmla="*/ 1182842 h 1424730"/>
                  <a:gd name="connsiteX220" fmla="*/ 1187949 w 2064026"/>
                  <a:gd name="connsiteY220" fmla="*/ 1181714 h 1424730"/>
                  <a:gd name="connsiteX221" fmla="*/ 1117927 w 2064026"/>
                  <a:gd name="connsiteY221" fmla="*/ 1175535 h 1424730"/>
                  <a:gd name="connsiteX222" fmla="*/ 1099392 w 2064026"/>
                  <a:gd name="connsiteY222" fmla="*/ 1148763 h 1424730"/>
                  <a:gd name="connsiteX223" fmla="*/ 1095273 w 2064026"/>
                  <a:gd name="connsiteY223" fmla="*/ 1171416 h 1424730"/>
                  <a:gd name="connsiteX224" fmla="*/ 438306 w 2064026"/>
                  <a:gd name="connsiteY224" fmla="*/ 1169357 h 1424730"/>
                  <a:gd name="connsiteX225" fmla="*/ 441532 w 2064026"/>
                  <a:gd name="connsiteY225" fmla="*/ 1177757 h 1424730"/>
                  <a:gd name="connsiteX226" fmla="*/ 434009 w 2064026"/>
                  <a:gd name="connsiteY226" fmla="*/ 1176252 h 1424730"/>
                  <a:gd name="connsiteX227" fmla="*/ 427382 w 2064026"/>
                  <a:gd name="connsiteY227" fmla="*/ 1169626 h 1424730"/>
                  <a:gd name="connsiteX228" fmla="*/ 417443 w 2064026"/>
                  <a:gd name="connsiteY228" fmla="*/ 1166313 h 1424730"/>
                  <a:gd name="connsiteX229" fmla="*/ 414130 w 2064026"/>
                  <a:gd name="connsiteY229" fmla="*/ 1156373 h 1424730"/>
                  <a:gd name="connsiteX230" fmla="*/ 400405 w 2064026"/>
                  <a:gd name="connsiteY230" fmla="*/ 1150780 h 1424730"/>
                  <a:gd name="connsiteX231" fmla="*/ 394252 w 2064026"/>
                  <a:gd name="connsiteY231" fmla="*/ 1143121 h 1424730"/>
                  <a:gd name="connsiteX232" fmla="*/ 385175 w 2064026"/>
                  <a:gd name="connsiteY232" fmla="*/ 1136396 h 1424730"/>
                  <a:gd name="connsiteX233" fmla="*/ 383685 w 2064026"/>
                  <a:gd name="connsiteY233" fmla="*/ 1135200 h 1424730"/>
                  <a:gd name="connsiteX234" fmla="*/ 381000 w 2064026"/>
                  <a:gd name="connsiteY234" fmla="*/ 1126556 h 1424730"/>
                  <a:gd name="connsiteX235" fmla="*/ 361122 w 2064026"/>
                  <a:gd name="connsiteY235" fmla="*/ 1119930 h 1424730"/>
                  <a:gd name="connsiteX236" fmla="*/ 351182 w 2064026"/>
                  <a:gd name="connsiteY236" fmla="*/ 1103365 h 1424730"/>
                  <a:gd name="connsiteX237" fmla="*/ 327991 w 2064026"/>
                  <a:gd name="connsiteY237" fmla="*/ 1100052 h 1424730"/>
                  <a:gd name="connsiteX238" fmla="*/ 311426 w 2064026"/>
                  <a:gd name="connsiteY238" fmla="*/ 1083487 h 1424730"/>
                  <a:gd name="connsiteX239" fmla="*/ 308113 w 2064026"/>
                  <a:gd name="connsiteY239" fmla="*/ 1073547 h 1424730"/>
                  <a:gd name="connsiteX240" fmla="*/ 298174 w 2064026"/>
                  <a:gd name="connsiteY240" fmla="*/ 1047043 h 1424730"/>
                  <a:gd name="connsiteX241" fmla="*/ 284922 w 2064026"/>
                  <a:gd name="connsiteY241" fmla="*/ 1030478 h 1424730"/>
                  <a:gd name="connsiteX242" fmla="*/ 284922 w 2064026"/>
                  <a:gd name="connsiteY242" fmla="*/ 1010600 h 1424730"/>
                  <a:gd name="connsiteX243" fmla="*/ 265043 w 2064026"/>
                  <a:gd name="connsiteY243" fmla="*/ 994034 h 1424730"/>
                  <a:gd name="connsiteX244" fmla="*/ 284922 w 2064026"/>
                  <a:gd name="connsiteY244" fmla="*/ 977469 h 1424730"/>
                  <a:gd name="connsiteX245" fmla="*/ 245165 w 2064026"/>
                  <a:gd name="connsiteY245" fmla="*/ 977469 h 1424730"/>
                  <a:gd name="connsiteX246" fmla="*/ 255104 w 2064026"/>
                  <a:gd name="connsiteY246" fmla="*/ 937713 h 1424730"/>
                  <a:gd name="connsiteX247" fmla="*/ 254462 w 2064026"/>
                  <a:gd name="connsiteY247" fmla="*/ 936521 h 1424730"/>
                  <a:gd name="connsiteX248" fmla="*/ 260652 w 2064026"/>
                  <a:gd name="connsiteY248" fmla="*/ 942023 h 1424730"/>
                  <a:gd name="connsiteX249" fmla="*/ 272212 w 2064026"/>
                  <a:gd name="connsiteY249" fmla="*/ 936176 h 1424730"/>
                  <a:gd name="connsiteX250" fmla="*/ 261117 w 2064026"/>
                  <a:gd name="connsiteY250" fmla="*/ 900767 h 1424730"/>
                  <a:gd name="connsiteX251" fmla="*/ 241386 w 2064026"/>
                  <a:gd name="connsiteY251" fmla="*/ 883893 h 1424730"/>
                  <a:gd name="connsiteX252" fmla="*/ 246236 w 2064026"/>
                  <a:gd name="connsiteY252" fmla="*/ 869942 h 1424730"/>
                  <a:gd name="connsiteX253" fmla="*/ 233879 w 2064026"/>
                  <a:gd name="connsiteY253" fmla="*/ 865823 h 1424730"/>
                  <a:gd name="connsiteX254" fmla="*/ 227701 w 2064026"/>
                  <a:gd name="connsiteY254" fmla="*/ 863763 h 1424730"/>
                  <a:gd name="connsiteX255" fmla="*/ 221522 w 2064026"/>
                  <a:gd name="connsiteY255" fmla="*/ 859644 h 1424730"/>
                  <a:gd name="connsiteX256" fmla="*/ 219463 w 2064026"/>
                  <a:gd name="connsiteY256" fmla="*/ 853466 h 1424730"/>
                  <a:gd name="connsiteX257" fmla="*/ 211225 w 2064026"/>
                  <a:gd name="connsiteY257" fmla="*/ 841109 h 1424730"/>
                  <a:gd name="connsiteX258" fmla="*/ 209360 w 2064026"/>
                  <a:gd name="connsiteY258" fmla="*/ 835558 h 1424730"/>
                  <a:gd name="connsiteX259" fmla="*/ 208755 w 2064026"/>
                  <a:gd name="connsiteY259" fmla="*/ 832227 h 1424730"/>
                  <a:gd name="connsiteX260" fmla="*/ 207106 w 2064026"/>
                  <a:gd name="connsiteY260" fmla="*/ 820515 h 1424730"/>
                  <a:gd name="connsiteX261" fmla="*/ 200928 w 2064026"/>
                  <a:gd name="connsiteY261" fmla="*/ 797861 h 1424730"/>
                  <a:gd name="connsiteX262" fmla="*/ 194749 w 2064026"/>
                  <a:gd name="connsiteY262" fmla="*/ 785504 h 1424730"/>
                  <a:gd name="connsiteX263" fmla="*/ 193488 w 2064026"/>
                  <a:gd name="connsiteY263" fmla="*/ 801050 h 1424730"/>
                  <a:gd name="connsiteX264" fmla="*/ 182393 w 2064026"/>
                  <a:gd name="connsiteY264" fmla="*/ 804704 h 1424730"/>
                  <a:gd name="connsiteX265" fmla="*/ 170036 w 2064026"/>
                  <a:gd name="connsiteY265" fmla="*/ 778462 h 1424730"/>
                  <a:gd name="connsiteX266" fmla="*/ 163031 w 2064026"/>
                  <a:gd name="connsiteY266" fmla="*/ 766341 h 1424730"/>
                  <a:gd name="connsiteX267" fmla="*/ 163636 w 2064026"/>
                  <a:gd name="connsiteY267" fmla="*/ 778005 h 1424730"/>
                  <a:gd name="connsiteX268" fmla="*/ 157679 w 2064026"/>
                  <a:gd name="connsiteY268" fmla="*/ 777199 h 1424730"/>
                  <a:gd name="connsiteX269" fmla="*/ 143263 w 2064026"/>
                  <a:gd name="connsiteY269" fmla="*/ 754612 h 1424730"/>
                  <a:gd name="connsiteX270" fmla="*/ 148112 w 2064026"/>
                  <a:gd name="connsiteY270" fmla="*/ 731626 h 1424730"/>
                  <a:gd name="connsiteX271" fmla="*/ 109514 w 2064026"/>
                  <a:gd name="connsiteY271" fmla="*/ 723854 h 1424730"/>
                  <a:gd name="connsiteX272" fmla="*/ 87326 w 2064026"/>
                  <a:gd name="connsiteY272" fmla="*/ 744780 h 1424730"/>
                  <a:gd name="connsiteX273" fmla="*/ 95895 w 2064026"/>
                  <a:gd name="connsiteY273" fmla="*/ 756671 h 1424730"/>
                  <a:gd name="connsiteX274" fmla="*/ 77360 w 2064026"/>
                  <a:gd name="connsiteY274" fmla="*/ 746374 h 1424730"/>
                  <a:gd name="connsiteX275" fmla="*/ 58825 w 2064026"/>
                  <a:gd name="connsiteY275" fmla="*/ 729898 h 1424730"/>
                  <a:gd name="connsiteX276" fmla="*/ 54706 w 2064026"/>
                  <a:gd name="connsiteY276" fmla="*/ 723720 h 1424730"/>
                  <a:gd name="connsiteX277" fmla="*/ 42349 w 2064026"/>
                  <a:gd name="connsiteY277" fmla="*/ 717542 h 1424730"/>
                  <a:gd name="connsiteX278" fmla="*/ 23814 w 2064026"/>
                  <a:gd name="connsiteY278" fmla="*/ 705185 h 1424730"/>
                  <a:gd name="connsiteX279" fmla="*/ 11457 w 2064026"/>
                  <a:gd name="connsiteY279" fmla="*/ 699007 h 1424730"/>
                  <a:gd name="connsiteX280" fmla="*/ 5279 w 2064026"/>
                  <a:gd name="connsiteY280" fmla="*/ 699007 h 1424730"/>
                  <a:gd name="connsiteX281" fmla="*/ 1160 w 2064026"/>
                  <a:gd name="connsiteY281" fmla="*/ 693515 h 1424730"/>
                  <a:gd name="connsiteX282" fmla="*/ 1160 w 2064026"/>
                  <a:gd name="connsiteY282" fmla="*/ 163547 h 1424730"/>
                  <a:gd name="connsiteX283" fmla="*/ 0 w 2064026"/>
                  <a:gd name="connsiteY283" fmla="*/ 163020 h 1424730"/>
                  <a:gd name="connsiteX284" fmla="*/ 0 w 2064026"/>
                  <a:gd name="connsiteY284" fmla="*/ 162460 h 1424730"/>
                  <a:gd name="connsiteX285" fmla="*/ 92765 w 2064026"/>
                  <a:gd name="connsiteY285" fmla="*/ 218782 h 1424730"/>
                  <a:gd name="connsiteX286" fmla="*/ 125895 w 2064026"/>
                  <a:gd name="connsiteY286" fmla="*/ 215469 h 1424730"/>
                  <a:gd name="connsiteX287" fmla="*/ 83195 w 2064026"/>
                  <a:gd name="connsiteY287" fmla="*/ 149208 h 1424730"/>
                  <a:gd name="connsiteX288" fmla="*/ 131049 w 2064026"/>
                  <a:gd name="connsiteY288" fmla="*/ 151233 h 1424730"/>
                  <a:gd name="connsiteX289" fmla="*/ 228600 w 2064026"/>
                  <a:gd name="connsiteY289" fmla="*/ 75033 h 1424730"/>
                  <a:gd name="connsiteX290" fmla="*/ 274429 w 2064026"/>
                  <a:gd name="connsiteY290" fmla="*/ 79450 h 1424730"/>
                  <a:gd name="connsiteX291" fmla="*/ 147798 w 2064026"/>
                  <a:gd name="connsiteY291" fmla="*/ 163932 h 1424730"/>
                  <a:gd name="connsiteX292" fmla="*/ 195469 w 2064026"/>
                  <a:gd name="connsiteY292" fmla="*/ 179026 h 1424730"/>
                  <a:gd name="connsiteX293" fmla="*/ 218661 w 2064026"/>
                  <a:gd name="connsiteY293" fmla="*/ 142582 h 1424730"/>
                  <a:gd name="connsiteX294" fmla="*/ 255104 w 2064026"/>
                  <a:gd name="connsiteY294" fmla="*/ 142582 h 1424730"/>
                  <a:gd name="connsiteX295" fmla="*/ 261730 w 2064026"/>
                  <a:gd name="connsiteY295" fmla="*/ 155834 h 1424730"/>
                  <a:gd name="connsiteX296" fmla="*/ 301487 w 2064026"/>
                  <a:gd name="connsiteY296" fmla="*/ 139269 h 1424730"/>
                  <a:gd name="connsiteX297" fmla="*/ 311426 w 2064026"/>
                  <a:gd name="connsiteY297" fmla="*/ 99513 h 1424730"/>
                  <a:gd name="connsiteX298" fmla="*/ 327991 w 2064026"/>
                  <a:gd name="connsiteY298" fmla="*/ 132643 h 1424730"/>
                  <a:gd name="connsiteX299" fmla="*/ 341243 w 2064026"/>
                  <a:gd name="connsiteY299" fmla="*/ 159147 h 1424730"/>
                  <a:gd name="connsiteX300" fmla="*/ 371061 w 2064026"/>
                  <a:gd name="connsiteY300" fmla="*/ 165773 h 1424730"/>
                  <a:gd name="connsiteX301" fmla="*/ 397565 w 2064026"/>
                  <a:gd name="connsiteY301" fmla="*/ 139269 h 1424730"/>
                  <a:gd name="connsiteX302" fmla="*/ 417443 w 2064026"/>
                  <a:gd name="connsiteY302" fmla="*/ 182339 h 1424730"/>
                  <a:gd name="connsiteX303" fmla="*/ 443948 w 2064026"/>
                  <a:gd name="connsiteY303" fmla="*/ 152521 h 1424730"/>
                  <a:gd name="connsiteX304" fmla="*/ 473765 w 2064026"/>
                  <a:gd name="connsiteY304" fmla="*/ 155834 h 1424730"/>
                  <a:gd name="connsiteX305" fmla="*/ 506895 w 2064026"/>
                  <a:gd name="connsiteY305" fmla="*/ 179026 h 1424730"/>
                  <a:gd name="connsiteX306" fmla="*/ 576469 w 2064026"/>
                  <a:gd name="connsiteY306" fmla="*/ 225408 h 1424730"/>
                  <a:gd name="connsiteX307" fmla="*/ 616226 w 2064026"/>
                  <a:gd name="connsiteY307" fmla="*/ 218782 h 1424730"/>
                  <a:gd name="connsiteX308" fmla="*/ 641902 w 2064026"/>
                  <a:gd name="connsiteY308" fmla="*/ 248600 h 1424730"/>
                  <a:gd name="connsiteX309" fmla="*/ 609600 w 2064026"/>
                  <a:gd name="connsiteY309" fmla="*/ 271791 h 1424730"/>
                  <a:gd name="connsiteX310" fmla="*/ 659295 w 2064026"/>
                  <a:gd name="connsiteY310" fmla="*/ 285043 h 1424730"/>
                  <a:gd name="connsiteX311" fmla="*/ 742122 w 2064026"/>
                  <a:gd name="connsiteY311" fmla="*/ 281730 h 1424730"/>
                  <a:gd name="connsiteX312" fmla="*/ 785191 w 2064026"/>
                  <a:gd name="connsiteY312" fmla="*/ 354617 h 1424730"/>
                  <a:gd name="connsiteX313" fmla="*/ 788504 w 2064026"/>
                  <a:gd name="connsiteY313" fmla="*/ 278417 h 1424730"/>
                  <a:gd name="connsiteX314" fmla="*/ 834887 w 2064026"/>
                  <a:gd name="connsiteY314" fmla="*/ 275104 h 1424730"/>
                  <a:gd name="connsiteX315" fmla="*/ 834887 w 2064026"/>
                  <a:gd name="connsiteY315" fmla="*/ 258539 h 1424730"/>
                  <a:gd name="connsiteX316" fmla="*/ 781878 w 2064026"/>
                  <a:gd name="connsiteY316" fmla="*/ 258539 h 1424730"/>
                  <a:gd name="connsiteX317" fmla="*/ 765313 w 2064026"/>
                  <a:gd name="connsiteY317" fmla="*/ 238660 h 1424730"/>
                  <a:gd name="connsiteX318" fmla="*/ 781878 w 2064026"/>
                  <a:gd name="connsiteY318" fmla="*/ 222095 h 1424730"/>
                  <a:gd name="connsiteX319" fmla="*/ 811695 w 2064026"/>
                  <a:gd name="connsiteY319" fmla="*/ 218782 h 1424730"/>
                  <a:gd name="connsiteX320" fmla="*/ 844826 w 2064026"/>
                  <a:gd name="connsiteY320" fmla="*/ 218782 h 1424730"/>
                  <a:gd name="connsiteX321" fmla="*/ 849746 w 2064026"/>
                  <a:gd name="connsiteY321" fmla="*/ 220037 h 1424730"/>
                  <a:gd name="connsiteX322" fmla="*/ 851452 w 2064026"/>
                  <a:gd name="connsiteY322" fmla="*/ 232034 h 1424730"/>
                  <a:gd name="connsiteX323" fmla="*/ 858630 w 2064026"/>
                  <a:gd name="connsiteY323" fmla="*/ 242900 h 1424730"/>
                  <a:gd name="connsiteX324" fmla="*/ 857535 w 2064026"/>
                  <a:gd name="connsiteY324" fmla="*/ 240355 h 1424730"/>
                  <a:gd name="connsiteX325" fmla="*/ 864704 w 2064026"/>
                  <a:gd name="connsiteY325" fmla="*/ 248600 h 1424730"/>
                  <a:gd name="connsiteX326" fmla="*/ 877956 w 2064026"/>
                  <a:gd name="connsiteY326" fmla="*/ 271791 h 1424730"/>
                  <a:gd name="connsiteX327" fmla="*/ 937591 w 2064026"/>
                  <a:gd name="connsiteY327" fmla="*/ 275104 h 1424730"/>
                  <a:gd name="connsiteX328" fmla="*/ 940904 w 2064026"/>
                  <a:gd name="connsiteY328" fmla="*/ 285043 h 1424730"/>
                  <a:gd name="connsiteX329" fmla="*/ 964095 w 2064026"/>
                  <a:gd name="connsiteY329" fmla="*/ 291669 h 1424730"/>
                  <a:gd name="connsiteX330" fmla="*/ 977348 w 2064026"/>
                  <a:gd name="connsiteY330" fmla="*/ 288356 h 1424730"/>
                  <a:gd name="connsiteX331" fmla="*/ 987287 w 2064026"/>
                  <a:gd name="connsiteY331" fmla="*/ 285043 h 1424730"/>
                  <a:gd name="connsiteX332" fmla="*/ 1017104 w 2064026"/>
                  <a:gd name="connsiteY332" fmla="*/ 281730 h 1424730"/>
                  <a:gd name="connsiteX333" fmla="*/ 1030356 w 2064026"/>
                  <a:gd name="connsiteY333" fmla="*/ 248600 h 1424730"/>
                  <a:gd name="connsiteX334" fmla="*/ 1050235 w 2064026"/>
                  <a:gd name="connsiteY334" fmla="*/ 248600 h 1424730"/>
                  <a:gd name="connsiteX335" fmla="*/ 1076739 w 2064026"/>
                  <a:gd name="connsiteY335" fmla="*/ 265165 h 1424730"/>
                  <a:gd name="connsiteX336" fmla="*/ 1089991 w 2064026"/>
                  <a:gd name="connsiteY336" fmla="*/ 338052 h 1424730"/>
                  <a:gd name="connsiteX337" fmla="*/ 1096617 w 2064026"/>
                  <a:gd name="connsiteY337" fmla="*/ 271791 h 1424730"/>
                  <a:gd name="connsiteX338" fmla="*/ 1123122 w 2064026"/>
                  <a:gd name="connsiteY338" fmla="*/ 271791 h 1424730"/>
                  <a:gd name="connsiteX339" fmla="*/ 1116495 w 2064026"/>
                  <a:gd name="connsiteY339" fmla="*/ 185652 h 1424730"/>
                  <a:gd name="connsiteX340" fmla="*/ 1131036 w 2064026"/>
                  <a:gd name="connsiteY340" fmla="*/ 171480 h 1424730"/>
                  <a:gd name="connsiteX341" fmla="*/ 1106556 w 2064026"/>
                  <a:gd name="connsiteY341" fmla="*/ 165773 h 1424730"/>
                  <a:gd name="connsiteX342" fmla="*/ 1099930 w 2064026"/>
                  <a:gd name="connsiteY342" fmla="*/ 155834 h 1424730"/>
                  <a:gd name="connsiteX343" fmla="*/ 1086678 w 2064026"/>
                  <a:gd name="connsiteY343" fmla="*/ 135956 h 1424730"/>
                  <a:gd name="connsiteX344" fmla="*/ 1080052 w 2064026"/>
                  <a:gd name="connsiteY344" fmla="*/ 122704 h 1424730"/>
                  <a:gd name="connsiteX345" fmla="*/ 1073426 w 2064026"/>
                  <a:gd name="connsiteY345" fmla="*/ 99513 h 1424730"/>
                  <a:gd name="connsiteX346" fmla="*/ 1083365 w 2064026"/>
                  <a:gd name="connsiteY346" fmla="*/ 66382 h 1424730"/>
                  <a:gd name="connsiteX347" fmla="*/ 1096617 w 2064026"/>
                  <a:gd name="connsiteY347" fmla="*/ 46504 h 1424730"/>
                  <a:gd name="connsiteX348" fmla="*/ 1099930 w 2064026"/>
                  <a:gd name="connsiteY348" fmla="*/ 10060 h 1424730"/>
                  <a:gd name="connsiteX349" fmla="*/ 1126435 w 2064026"/>
                  <a:gd name="connsiteY349" fmla="*/ 6747 h 1424730"/>
                  <a:gd name="connsiteX350" fmla="*/ 1146313 w 2064026"/>
                  <a:gd name="connsiteY350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199322 w 2064026"/>
                  <a:gd name="connsiteY59" fmla="*/ 424191 h 1424730"/>
                  <a:gd name="connsiteX60" fmla="*/ 1265582 w 2064026"/>
                  <a:gd name="connsiteY60" fmla="*/ 457321 h 1424730"/>
                  <a:gd name="connsiteX61" fmla="*/ 1263775 w 2064026"/>
                  <a:gd name="connsiteY61" fmla="*/ 467721 h 1424730"/>
                  <a:gd name="connsiteX62" fmla="*/ 1258956 w 2064026"/>
                  <a:gd name="connsiteY62" fmla="*/ 473887 h 1424730"/>
                  <a:gd name="connsiteX63" fmla="*/ 1255643 w 2064026"/>
                  <a:gd name="connsiteY63" fmla="*/ 483826 h 1424730"/>
                  <a:gd name="connsiteX64" fmla="*/ 1249017 w 2064026"/>
                  <a:gd name="connsiteY64" fmla="*/ 493765 h 1424730"/>
                  <a:gd name="connsiteX65" fmla="*/ 1235765 w 2064026"/>
                  <a:gd name="connsiteY65" fmla="*/ 497078 h 1424730"/>
                  <a:gd name="connsiteX66" fmla="*/ 1225826 w 2064026"/>
                  <a:gd name="connsiteY66" fmla="*/ 503704 h 1424730"/>
                  <a:gd name="connsiteX67" fmla="*/ 1209261 w 2064026"/>
                  <a:gd name="connsiteY67" fmla="*/ 540147 h 1424730"/>
                  <a:gd name="connsiteX68" fmla="*/ 1205948 w 2064026"/>
                  <a:gd name="connsiteY68" fmla="*/ 550087 h 1424730"/>
                  <a:gd name="connsiteX69" fmla="*/ 1174300 w 2064026"/>
                  <a:gd name="connsiteY69" fmla="*/ 536399 h 1424730"/>
                  <a:gd name="connsiteX70" fmla="*/ 1133061 w 2064026"/>
                  <a:gd name="connsiteY70" fmla="*/ 523582 h 1424730"/>
                  <a:gd name="connsiteX71" fmla="*/ 1176305 w 2064026"/>
                  <a:gd name="connsiteY71" fmla="*/ 552441 h 1424730"/>
                  <a:gd name="connsiteX72" fmla="*/ 1192695 w 2064026"/>
                  <a:gd name="connsiteY72" fmla="*/ 569965 h 1424730"/>
                  <a:gd name="connsiteX73" fmla="*/ 1184326 w 2064026"/>
                  <a:gd name="connsiteY73" fmla="*/ 584525 h 1424730"/>
                  <a:gd name="connsiteX74" fmla="*/ 1152939 w 2064026"/>
                  <a:gd name="connsiteY74" fmla="*/ 599782 h 1424730"/>
                  <a:gd name="connsiteX75" fmla="*/ 1130184 w 2064026"/>
                  <a:gd name="connsiteY75" fmla="*/ 612598 h 1424730"/>
                  <a:gd name="connsiteX76" fmla="*/ 1108126 w 2064026"/>
                  <a:gd name="connsiteY76" fmla="*/ 634656 h 1424730"/>
                  <a:gd name="connsiteX77" fmla="*/ 1103243 w 2064026"/>
                  <a:gd name="connsiteY77" fmla="*/ 652791 h 1424730"/>
                  <a:gd name="connsiteX78" fmla="*/ 1106556 w 2064026"/>
                  <a:gd name="connsiteY78" fmla="*/ 669356 h 1424730"/>
                  <a:gd name="connsiteX79" fmla="*/ 1113182 w 2064026"/>
                  <a:gd name="connsiteY79" fmla="*/ 705800 h 1424730"/>
                  <a:gd name="connsiteX80" fmla="*/ 1126435 w 2064026"/>
                  <a:gd name="connsiteY80" fmla="*/ 755495 h 1424730"/>
                  <a:gd name="connsiteX81" fmla="*/ 1126173 w 2064026"/>
                  <a:gd name="connsiteY81" fmla="*/ 779035 h 1424730"/>
                  <a:gd name="connsiteX82" fmla="*/ 1136199 w 2064026"/>
                  <a:gd name="connsiteY82" fmla="*/ 797083 h 1424730"/>
                  <a:gd name="connsiteX83" fmla="*/ 1158955 w 2064026"/>
                  <a:gd name="connsiteY83" fmla="*/ 788016 h 1424730"/>
                  <a:gd name="connsiteX84" fmla="*/ 1170289 w 2064026"/>
                  <a:gd name="connsiteY84" fmla="*/ 821146 h 1424730"/>
                  <a:gd name="connsiteX85" fmla="*/ 1159565 w 2064026"/>
                  <a:gd name="connsiteY85" fmla="*/ 835008 h 1424730"/>
                  <a:gd name="connsiteX86" fmla="*/ 1176130 w 2064026"/>
                  <a:gd name="connsiteY86" fmla="*/ 841634 h 1424730"/>
                  <a:gd name="connsiteX87" fmla="*/ 1202373 w 2064026"/>
                  <a:gd name="connsiteY87" fmla="*/ 833177 h 1424730"/>
                  <a:gd name="connsiteX88" fmla="*/ 1225826 w 2064026"/>
                  <a:gd name="connsiteY88" fmla="*/ 838321 h 1424730"/>
                  <a:gd name="connsiteX89" fmla="*/ 1245704 w 2064026"/>
                  <a:gd name="connsiteY89" fmla="*/ 864826 h 1424730"/>
                  <a:gd name="connsiteX90" fmla="*/ 1288599 w 2064026"/>
                  <a:gd name="connsiteY90" fmla="*/ 885314 h 1424730"/>
                  <a:gd name="connsiteX91" fmla="*/ 1318591 w 2064026"/>
                  <a:gd name="connsiteY91" fmla="*/ 914521 h 1424730"/>
                  <a:gd name="connsiteX92" fmla="*/ 1345095 w 2064026"/>
                  <a:gd name="connsiteY92" fmla="*/ 917834 h 1424730"/>
                  <a:gd name="connsiteX93" fmla="*/ 1364799 w 2064026"/>
                  <a:gd name="connsiteY93" fmla="*/ 907372 h 1424730"/>
                  <a:gd name="connsiteX94" fmla="*/ 1381539 w 2064026"/>
                  <a:gd name="connsiteY94" fmla="*/ 914521 h 1424730"/>
                  <a:gd name="connsiteX95" fmla="*/ 1404905 w 2064026"/>
                  <a:gd name="connsiteY95" fmla="*/ 917398 h 1424730"/>
                  <a:gd name="connsiteX96" fmla="*/ 1414669 w 2064026"/>
                  <a:gd name="connsiteY96" fmla="*/ 934400 h 1424730"/>
                  <a:gd name="connsiteX97" fmla="*/ 1414669 w 2064026"/>
                  <a:gd name="connsiteY97" fmla="*/ 970843 h 1424730"/>
                  <a:gd name="connsiteX98" fmla="*/ 1412926 w 2064026"/>
                  <a:gd name="connsiteY98" fmla="*/ 997609 h 1424730"/>
                  <a:gd name="connsiteX99" fmla="*/ 1427922 w 2064026"/>
                  <a:gd name="connsiteY99" fmla="*/ 1027165 h 1424730"/>
                  <a:gd name="connsiteX100" fmla="*/ 1430973 w 2064026"/>
                  <a:gd name="connsiteY100" fmla="*/ 1049746 h 1424730"/>
                  <a:gd name="connsiteX101" fmla="*/ 1447800 w 2064026"/>
                  <a:gd name="connsiteY101" fmla="*/ 1060295 h 1424730"/>
                  <a:gd name="connsiteX102" fmla="*/ 1457041 w 2064026"/>
                  <a:gd name="connsiteY102" fmla="*/ 1075814 h 1424730"/>
                  <a:gd name="connsiteX103" fmla="*/ 1477617 w 2064026"/>
                  <a:gd name="connsiteY103" fmla="*/ 1080173 h 1424730"/>
                  <a:gd name="connsiteX104" fmla="*/ 1499152 w 2064026"/>
                  <a:gd name="connsiteY104" fmla="*/ 1073809 h 1424730"/>
                  <a:gd name="connsiteX105" fmla="*/ 1504122 w 2064026"/>
                  <a:gd name="connsiteY105" fmla="*/ 1053669 h 1424730"/>
                  <a:gd name="connsiteX106" fmla="*/ 1491131 w 2064026"/>
                  <a:gd name="connsiteY106" fmla="*/ 1037714 h 1424730"/>
                  <a:gd name="connsiteX107" fmla="*/ 1500809 w 2064026"/>
                  <a:gd name="connsiteY107" fmla="*/ 1007287 h 1424730"/>
                  <a:gd name="connsiteX108" fmla="*/ 1483110 w 2064026"/>
                  <a:gd name="connsiteY108" fmla="*/ 983572 h 1424730"/>
                  <a:gd name="connsiteX109" fmla="*/ 1480930 w 2064026"/>
                  <a:gd name="connsiteY109" fmla="*/ 954278 h 1424730"/>
                  <a:gd name="connsiteX110" fmla="*/ 1511184 w 2064026"/>
                  <a:gd name="connsiteY110" fmla="*/ 943467 h 1424730"/>
                  <a:gd name="connsiteX111" fmla="*/ 1533939 w 2064026"/>
                  <a:gd name="connsiteY111" fmla="*/ 921147 h 1424730"/>
                  <a:gd name="connsiteX112" fmla="*/ 1551289 w 2064026"/>
                  <a:gd name="connsiteY112" fmla="*/ 895341 h 1424730"/>
                  <a:gd name="connsiteX113" fmla="*/ 1557130 w 2064026"/>
                  <a:gd name="connsiteY113" fmla="*/ 864826 h 1424730"/>
                  <a:gd name="connsiteX114" fmla="*/ 1557117 w 2064026"/>
                  <a:gd name="connsiteY114" fmla="*/ 857327 h 1424730"/>
                  <a:gd name="connsiteX115" fmla="*/ 1553817 w 2064026"/>
                  <a:gd name="connsiteY115" fmla="*/ 831695 h 1424730"/>
                  <a:gd name="connsiteX116" fmla="*/ 1550504 w 2064026"/>
                  <a:gd name="connsiteY116" fmla="*/ 795252 h 1424730"/>
                  <a:gd name="connsiteX117" fmla="*/ 1538660 w 2064026"/>
                  <a:gd name="connsiteY117" fmla="*/ 786224 h 1424730"/>
                  <a:gd name="connsiteX118" fmla="*/ 1517788 w 2064026"/>
                  <a:gd name="connsiteY118" fmla="*/ 775373 h 1424730"/>
                  <a:gd name="connsiteX119" fmla="*/ 1532117 w 2064026"/>
                  <a:gd name="connsiteY119" fmla="*/ 759305 h 1424730"/>
                  <a:gd name="connsiteX120" fmla="*/ 1534933 w 2064026"/>
                  <a:gd name="connsiteY120" fmla="*/ 749366 h 1424730"/>
                  <a:gd name="connsiteX121" fmla="*/ 1537252 w 2064026"/>
                  <a:gd name="connsiteY121" fmla="*/ 716872 h 1424730"/>
                  <a:gd name="connsiteX122" fmla="*/ 1527313 w 2064026"/>
                  <a:gd name="connsiteY122" fmla="*/ 689234 h 1424730"/>
                  <a:gd name="connsiteX123" fmla="*/ 1524000 w 2064026"/>
                  <a:gd name="connsiteY123" fmla="*/ 666043 h 1424730"/>
                  <a:gd name="connsiteX124" fmla="*/ 1514061 w 2064026"/>
                  <a:gd name="connsiteY124" fmla="*/ 613034 h 1424730"/>
                  <a:gd name="connsiteX125" fmla="*/ 1517374 w 2064026"/>
                  <a:gd name="connsiteY125" fmla="*/ 603095 h 1424730"/>
                  <a:gd name="connsiteX126" fmla="*/ 1527313 w 2064026"/>
                  <a:gd name="connsiteY126" fmla="*/ 606408 h 1424730"/>
                  <a:gd name="connsiteX127" fmla="*/ 1553817 w 2064026"/>
                  <a:gd name="connsiteY127" fmla="*/ 609721 h 1424730"/>
                  <a:gd name="connsiteX128" fmla="*/ 1583635 w 2064026"/>
                  <a:gd name="connsiteY128" fmla="*/ 616347 h 1424730"/>
                  <a:gd name="connsiteX129" fmla="*/ 1613452 w 2064026"/>
                  <a:gd name="connsiteY129" fmla="*/ 612598 h 1424730"/>
                  <a:gd name="connsiteX130" fmla="*/ 1633330 w 2064026"/>
                  <a:gd name="connsiteY130" fmla="*/ 603095 h 1424730"/>
                  <a:gd name="connsiteX131" fmla="*/ 1643269 w 2064026"/>
                  <a:gd name="connsiteY131" fmla="*/ 609721 h 1424730"/>
                  <a:gd name="connsiteX132" fmla="*/ 1653209 w 2064026"/>
                  <a:gd name="connsiteY132" fmla="*/ 646165 h 1424730"/>
                  <a:gd name="connsiteX133" fmla="*/ 1663270 w 2064026"/>
                  <a:gd name="connsiteY133" fmla="*/ 652958 h 1424730"/>
                  <a:gd name="connsiteX134" fmla="*/ 1662413 w 2064026"/>
                  <a:gd name="connsiteY134" fmla="*/ 651435 h 1424730"/>
                  <a:gd name="connsiteX135" fmla="*/ 1673087 w 2064026"/>
                  <a:gd name="connsiteY135" fmla="*/ 656104 h 1424730"/>
                  <a:gd name="connsiteX136" fmla="*/ 1685556 w 2064026"/>
                  <a:gd name="connsiteY136" fmla="*/ 664962 h 1424730"/>
                  <a:gd name="connsiteX137" fmla="*/ 1696278 w 2064026"/>
                  <a:gd name="connsiteY137" fmla="*/ 669356 h 1424730"/>
                  <a:gd name="connsiteX138" fmla="*/ 1715245 w 2064026"/>
                  <a:gd name="connsiteY138" fmla="*/ 691719 h 1424730"/>
                  <a:gd name="connsiteX139" fmla="*/ 1699011 w 2064026"/>
                  <a:gd name="connsiteY139" fmla="*/ 707953 h 1424730"/>
                  <a:gd name="connsiteX140" fmla="*/ 1720877 w 2064026"/>
                  <a:gd name="connsiteY140" fmla="*/ 709775 h 1424730"/>
                  <a:gd name="connsiteX141" fmla="*/ 1732722 w 2064026"/>
                  <a:gd name="connsiteY141" fmla="*/ 750691 h 1424730"/>
                  <a:gd name="connsiteX142" fmla="*/ 1723611 w 2064026"/>
                  <a:gd name="connsiteY142" fmla="*/ 764440 h 1424730"/>
                  <a:gd name="connsiteX143" fmla="*/ 1742578 w 2064026"/>
                  <a:gd name="connsiteY143" fmla="*/ 765352 h 1424730"/>
                  <a:gd name="connsiteX144" fmla="*/ 1761071 w 2064026"/>
                  <a:gd name="connsiteY144" fmla="*/ 785671 h 1424730"/>
                  <a:gd name="connsiteX145" fmla="*/ 1758350 w 2064026"/>
                  <a:gd name="connsiteY145" fmla="*/ 788821 h 1424730"/>
                  <a:gd name="connsiteX146" fmla="*/ 1772478 w 2064026"/>
                  <a:gd name="connsiteY146" fmla="*/ 791939 h 1424730"/>
                  <a:gd name="connsiteX147" fmla="*/ 1792356 w 2064026"/>
                  <a:gd name="connsiteY147" fmla="*/ 778687 h 1424730"/>
                  <a:gd name="connsiteX148" fmla="*/ 1805609 w 2064026"/>
                  <a:gd name="connsiteY148" fmla="*/ 765434 h 1424730"/>
                  <a:gd name="connsiteX149" fmla="*/ 1808922 w 2064026"/>
                  <a:gd name="connsiteY149" fmla="*/ 755495 h 1424730"/>
                  <a:gd name="connsiteX150" fmla="*/ 1815548 w 2064026"/>
                  <a:gd name="connsiteY150" fmla="*/ 745556 h 1424730"/>
                  <a:gd name="connsiteX151" fmla="*/ 1828800 w 2064026"/>
                  <a:gd name="connsiteY151" fmla="*/ 725678 h 1424730"/>
                  <a:gd name="connsiteX152" fmla="*/ 1842052 w 2064026"/>
                  <a:gd name="connsiteY152" fmla="*/ 699173 h 1424730"/>
                  <a:gd name="connsiteX153" fmla="*/ 1848068 w 2064026"/>
                  <a:gd name="connsiteY153" fmla="*/ 728904 h 1424730"/>
                  <a:gd name="connsiteX154" fmla="*/ 1874136 w 2064026"/>
                  <a:gd name="connsiteY154" fmla="*/ 748956 h 1424730"/>
                  <a:gd name="connsiteX155" fmla="*/ 1878495 w 2064026"/>
                  <a:gd name="connsiteY155" fmla="*/ 768747 h 1424730"/>
                  <a:gd name="connsiteX156" fmla="*/ 1896194 w 2064026"/>
                  <a:gd name="connsiteY156" fmla="*/ 779035 h 1424730"/>
                  <a:gd name="connsiteX157" fmla="*/ 1888173 w 2064026"/>
                  <a:gd name="connsiteY157" fmla="*/ 791067 h 1424730"/>
                  <a:gd name="connsiteX158" fmla="*/ 1894189 w 2064026"/>
                  <a:gd name="connsiteY158" fmla="*/ 817135 h 1424730"/>
                  <a:gd name="connsiteX159" fmla="*/ 1918252 w 2064026"/>
                  <a:gd name="connsiteY159" fmla="*/ 823151 h 1424730"/>
                  <a:gd name="connsiteX160" fmla="*/ 1921565 w 2064026"/>
                  <a:gd name="connsiteY160" fmla="*/ 838321 h 1424730"/>
                  <a:gd name="connsiteX161" fmla="*/ 1921565 w 2064026"/>
                  <a:gd name="connsiteY161" fmla="*/ 871452 h 1424730"/>
                  <a:gd name="connsiteX162" fmla="*/ 1938130 w 2064026"/>
                  <a:gd name="connsiteY162" fmla="*/ 904582 h 1424730"/>
                  <a:gd name="connsiteX163" fmla="*/ 1951382 w 2064026"/>
                  <a:gd name="connsiteY163" fmla="*/ 921147 h 1424730"/>
                  <a:gd name="connsiteX164" fmla="*/ 1938130 w 2064026"/>
                  <a:gd name="connsiteY164" fmla="*/ 954278 h 1424730"/>
                  <a:gd name="connsiteX165" fmla="*/ 1905000 w 2064026"/>
                  <a:gd name="connsiteY165" fmla="*/ 984095 h 1424730"/>
                  <a:gd name="connsiteX166" fmla="*/ 1918252 w 2064026"/>
                  <a:gd name="connsiteY166" fmla="*/ 990721 h 1424730"/>
                  <a:gd name="connsiteX167" fmla="*/ 1951382 w 2064026"/>
                  <a:gd name="connsiteY167" fmla="*/ 960904 h 1424730"/>
                  <a:gd name="connsiteX168" fmla="*/ 1977887 w 2064026"/>
                  <a:gd name="connsiteY168" fmla="*/ 934400 h 1424730"/>
                  <a:gd name="connsiteX169" fmla="*/ 2001078 w 2064026"/>
                  <a:gd name="connsiteY169" fmla="*/ 947652 h 1424730"/>
                  <a:gd name="connsiteX170" fmla="*/ 2022526 w 2064026"/>
                  <a:gd name="connsiteY170" fmla="*/ 963519 h 1424730"/>
                  <a:gd name="connsiteX171" fmla="*/ 2017643 w 2064026"/>
                  <a:gd name="connsiteY171" fmla="*/ 990721 h 1424730"/>
                  <a:gd name="connsiteX172" fmla="*/ 2042578 w 2064026"/>
                  <a:gd name="connsiteY172" fmla="*/ 991593 h 1424730"/>
                  <a:gd name="connsiteX173" fmla="*/ 2058185 w 2064026"/>
                  <a:gd name="connsiteY173" fmla="*/ 1007287 h 1424730"/>
                  <a:gd name="connsiteX174" fmla="*/ 2046589 w 2064026"/>
                  <a:gd name="connsiteY174" fmla="*/ 1041725 h 1424730"/>
                  <a:gd name="connsiteX175" fmla="*/ 2064026 w 2064026"/>
                  <a:gd name="connsiteY175" fmla="*/ 1060295 h 1424730"/>
                  <a:gd name="connsiteX176" fmla="*/ 2027582 w 2064026"/>
                  <a:gd name="connsiteY176" fmla="*/ 1083487 h 1424730"/>
                  <a:gd name="connsiteX177" fmla="*/ 1981200 w 2064026"/>
                  <a:gd name="connsiteY177" fmla="*/ 1103365 h 1424730"/>
                  <a:gd name="connsiteX178" fmla="*/ 1952341 w 2064026"/>
                  <a:gd name="connsiteY178" fmla="*/ 1109904 h 1424730"/>
                  <a:gd name="connsiteX179" fmla="*/ 1931504 w 2064026"/>
                  <a:gd name="connsiteY179" fmla="*/ 1129869 h 1424730"/>
                  <a:gd name="connsiteX180" fmla="*/ 1888173 w 2064026"/>
                  <a:gd name="connsiteY180" fmla="*/ 1119930 h 1424730"/>
                  <a:gd name="connsiteX181" fmla="*/ 1832113 w 2064026"/>
                  <a:gd name="connsiteY181" fmla="*/ 1119930 h 1424730"/>
                  <a:gd name="connsiteX182" fmla="*/ 1795669 w 2064026"/>
                  <a:gd name="connsiteY182" fmla="*/ 1123243 h 1424730"/>
                  <a:gd name="connsiteX183" fmla="*/ 1777884 w 2064026"/>
                  <a:gd name="connsiteY183" fmla="*/ 1143993 h 1424730"/>
                  <a:gd name="connsiteX184" fmla="*/ 1751815 w 2064026"/>
                  <a:gd name="connsiteY184" fmla="*/ 1150009 h 1424730"/>
                  <a:gd name="connsiteX185" fmla="*/ 1716946 w 2064026"/>
                  <a:gd name="connsiteY185" fmla="*/ 1182878 h 1424730"/>
                  <a:gd name="connsiteX186" fmla="*/ 1645005 w 2064026"/>
                  <a:gd name="connsiteY186" fmla="*/ 1261129 h 1424730"/>
                  <a:gd name="connsiteX187" fmla="*/ 1596569 w 2064026"/>
                  <a:gd name="connsiteY187" fmla="*/ 1317493 h 1424730"/>
                  <a:gd name="connsiteX188" fmla="*/ 1593662 w 2064026"/>
                  <a:gd name="connsiteY188" fmla="*/ 1317638 h 1424730"/>
                  <a:gd name="connsiteX189" fmla="*/ 1593697 w 2064026"/>
                  <a:gd name="connsiteY189" fmla="*/ 1319298 h 1424730"/>
                  <a:gd name="connsiteX190" fmla="*/ 1547191 w 2064026"/>
                  <a:gd name="connsiteY190" fmla="*/ 1348530 h 1424730"/>
                  <a:gd name="connsiteX191" fmla="*/ 1497495 w 2064026"/>
                  <a:gd name="connsiteY191" fmla="*/ 1361782 h 1424730"/>
                  <a:gd name="connsiteX192" fmla="*/ 1490869 w 2064026"/>
                  <a:gd name="connsiteY192" fmla="*/ 1384973 h 1424730"/>
                  <a:gd name="connsiteX193" fmla="*/ 1464365 w 2064026"/>
                  <a:gd name="connsiteY193" fmla="*/ 1398226 h 1424730"/>
                  <a:gd name="connsiteX194" fmla="*/ 1408043 w 2064026"/>
                  <a:gd name="connsiteY194" fmla="*/ 1424730 h 1424730"/>
                  <a:gd name="connsiteX195" fmla="*/ 1404730 w 2064026"/>
                  <a:gd name="connsiteY195" fmla="*/ 1404852 h 1424730"/>
                  <a:gd name="connsiteX196" fmla="*/ 1408481 w 2064026"/>
                  <a:gd name="connsiteY196" fmla="*/ 1404687 h 1424730"/>
                  <a:gd name="connsiteX197" fmla="*/ 1414669 w 2064026"/>
                  <a:gd name="connsiteY197" fmla="*/ 1398226 h 1424730"/>
                  <a:gd name="connsiteX198" fmla="*/ 1417982 w 2064026"/>
                  <a:gd name="connsiteY198" fmla="*/ 1381660 h 1424730"/>
                  <a:gd name="connsiteX199" fmla="*/ 1414669 w 2064026"/>
                  <a:gd name="connsiteY199" fmla="*/ 1371721 h 1424730"/>
                  <a:gd name="connsiteX200" fmla="*/ 1411356 w 2064026"/>
                  <a:gd name="connsiteY200" fmla="*/ 1341904 h 1424730"/>
                  <a:gd name="connsiteX201" fmla="*/ 1437861 w 2064026"/>
                  <a:gd name="connsiteY201" fmla="*/ 1318713 h 1424730"/>
                  <a:gd name="connsiteX202" fmla="*/ 1441174 w 2064026"/>
                  <a:gd name="connsiteY202" fmla="*/ 1295521 h 1424730"/>
                  <a:gd name="connsiteX203" fmla="*/ 1414669 w 2064026"/>
                  <a:gd name="connsiteY203" fmla="*/ 1265704 h 1424730"/>
                  <a:gd name="connsiteX204" fmla="*/ 1378226 w 2064026"/>
                  <a:gd name="connsiteY204" fmla="*/ 1262391 h 1424730"/>
                  <a:gd name="connsiteX205" fmla="*/ 1374293 w 2064026"/>
                  <a:gd name="connsiteY205" fmla="*/ 1258586 h 1424730"/>
                  <a:gd name="connsiteX206" fmla="*/ 1368287 w 2064026"/>
                  <a:gd name="connsiteY206" fmla="*/ 1252452 h 1424730"/>
                  <a:gd name="connsiteX207" fmla="*/ 1358941 w 2064026"/>
                  <a:gd name="connsiteY207" fmla="*/ 1248330 h 1424730"/>
                  <a:gd name="connsiteX208" fmla="*/ 1357896 w 2064026"/>
                  <a:gd name="connsiteY208" fmla="*/ 1248612 h 1424730"/>
                  <a:gd name="connsiteX209" fmla="*/ 1355035 w 2064026"/>
                  <a:gd name="connsiteY209" fmla="*/ 1239200 h 1424730"/>
                  <a:gd name="connsiteX210" fmla="*/ 1345095 w 2064026"/>
                  <a:gd name="connsiteY210" fmla="*/ 1235887 h 1424730"/>
                  <a:gd name="connsiteX211" fmla="*/ 1331843 w 2064026"/>
                  <a:gd name="connsiteY211" fmla="*/ 1219321 h 1424730"/>
                  <a:gd name="connsiteX212" fmla="*/ 1311965 w 2064026"/>
                  <a:gd name="connsiteY212" fmla="*/ 1189504 h 1424730"/>
                  <a:gd name="connsiteX213" fmla="*/ 1292087 w 2064026"/>
                  <a:gd name="connsiteY213" fmla="*/ 1172939 h 1424730"/>
                  <a:gd name="connsiteX214" fmla="*/ 1282148 w 2064026"/>
                  <a:gd name="connsiteY214" fmla="*/ 1169626 h 1424730"/>
                  <a:gd name="connsiteX215" fmla="*/ 1262269 w 2064026"/>
                  <a:gd name="connsiteY215" fmla="*/ 1166313 h 1424730"/>
                  <a:gd name="connsiteX216" fmla="*/ 1252330 w 2064026"/>
                  <a:gd name="connsiteY216" fmla="*/ 1169626 h 1424730"/>
                  <a:gd name="connsiteX217" fmla="*/ 1232452 w 2064026"/>
                  <a:gd name="connsiteY217" fmla="*/ 1176252 h 1424730"/>
                  <a:gd name="connsiteX218" fmla="*/ 1202635 w 2064026"/>
                  <a:gd name="connsiteY218" fmla="*/ 1182878 h 1424730"/>
                  <a:gd name="connsiteX219" fmla="*/ 1196009 w 2064026"/>
                  <a:gd name="connsiteY219" fmla="*/ 1182878 h 1424730"/>
                  <a:gd name="connsiteX220" fmla="*/ 1187992 w 2064026"/>
                  <a:gd name="connsiteY220" fmla="*/ 1182842 h 1424730"/>
                  <a:gd name="connsiteX221" fmla="*/ 1187949 w 2064026"/>
                  <a:gd name="connsiteY221" fmla="*/ 1181714 h 1424730"/>
                  <a:gd name="connsiteX222" fmla="*/ 1117927 w 2064026"/>
                  <a:gd name="connsiteY222" fmla="*/ 1175535 h 1424730"/>
                  <a:gd name="connsiteX223" fmla="*/ 1099392 w 2064026"/>
                  <a:gd name="connsiteY223" fmla="*/ 1148763 h 1424730"/>
                  <a:gd name="connsiteX224" fmla="*/ 1095273 w 2064026"/>
                  <a:gd name="connsiteY224" fmla="*/ 1171416 h 1424730"/>
                  <a:gd name="connsiteX225" fmla="*/ 438306 w 2064026"/>
                  <a:gd name="connsiteY225" fmla="*/ 1169357 h 1424730"/>
                  <a:gd name="connsiteX226" fmla="*/ 441532 w 2064026"/>
                  <a:gd name="connsiteY226" fmla="*/ 1177757 h 1424730"/>
                  <a:gd name="connsiteX227" fmla="*/ 434009 w 2064026"/>
                  <a:gd name="connsiteY227" fmla="*/ 1176252 h 1424730"/>
                  <a:gd name="connsiteX228" fmla="*/ 427382 w 2064026"/>
                  <a:gd name="connsiteY228" fmla="*/ 1169626 h 1424730"/>
                  <a:gd name="connsiteX229" fmla="*/ 417443 w 2064026"/>
                  <a:gd name="connsiteY229" fmla="*/ 1166313 h 1424730"/>
                  <a:gd name="connsiteX230" fmla="*/ 414130 w 2064026"/>
                  <a:gd name="connsiteY230" fmla="*/ 1156373 h 1424730"/>
                  <a:gd name="connsiteX231" fmla="*/ 400405 w 2064026"/>
                  <a:gd name="connsiteY231" fmla="*/ 1150780 h 1424730"/>
                  <a:gd name="connsiteX232" fmla="*/ 394252 w 2064026"/>
                  <a:gd name="connsiteY232" fmla="*/ 1143121 h 1424730"/>
                  <a:gd name="connsiteX233" fmla="*/ 385175 w 2064026"/>
                  <a:gd name="connsiteY233" fmla="*/ 1136396 h 1424730"/>
                  <a:gd name="connsiteX234" fmla="*/ 383685 w 2064026"/>
                  <a:gd name="connsiteY234" fmla="*/ 1135200 h 1424730"/>
                  <a:gd name="connsiteX235" fmla="*/ 381000 w 2064026"/>
                  <a:gd name="connsiteY235" fmla="*/ 1126556 h 1424730"/>
                  <a:gd name="connsiteX236" fmla="*/ 361122 w 2064026"/>
                  <a:gd name="connsiteY236" fmla="*/ 1119930 h 1424730"/>
                  <a:gd name="connsiteX237" fmla="*/ 351182 w 2064026"/>
                  <a:gd name="connsiteY237" fmla="*/ 1103365 h 1424730"/>
                  <a:gd name="connsiteX238" fmla="*/ 327991 w 2064026"/>
                  <a:gd name="connsiteY238" fmla="*/ 1100052 h 1424730"/>
                  <a:gd name="connsiteX239" fmla="*/ 311426 w 2064026"/>
                  <a:gd name="connsiteY239" fmla="*/ 1083487 h 1424730"/>
                  <a:gd name="connsiteX240" fmla="*/ 308113 w 2064026"/>
                  <a:gd name="connsiteY240" fmla="*/ 1073547 h 1424730"/>
                  <a:gd name="connsiteX241" fmla="*/ 298174 w 2064026"/>
                  <a:gd name="connsiteY241" fmla="*/ 1047043 h 1424730"/>
                  <a:gd name="connsiteX242" fmla="*/ 284922 w 2064026"/>
                  <a:gd name="connsiteY242" fmla="*/ 1030478 h 1424730"/>
                  <a:gd name="connsiteX243" fmla="*/ 284922 w 2064026"/>
                  <a:gd name="connsiteY243" fmla="*/ 1010600 h 1424730"/>
                  <a:gd name="connsiteX244" fmla="*/ 265043 w 2064026"/>
                  <a:gd name="connsiteY244" fmla="*/ 994034 h 1424730"/>
                  <a:gd name="connsiteX245" fmla="*/ 284922 w 2064026"/>
                  <a:gd name="connsiteY245" fmla="*/ 977469 h 1424730"/>
                  <a:gd name="connsiteX246" fmla="*/ 245165 w 2064026"/>
                  <a:gd name="connsiteY246" fmla="*/ 977469 h 1424730"/>
                  <a:gd name="connsiteX247" fmla="*/ 255104 w 2064026"/>
                  <a:gd name="connsiteY247" fmla="*/ 937713 h 1424730"/>
                  <a:gd name="connsiteX248" fmla="*/ 254462 w 2064026"/>
                  <a:gd name="connsiteY248" fmla="*/ 936521 h 1424730"/>
                  <a:gd name="connsiteX249" fmla="*/ 260652 w 2064026"/>
                  <a:gd name="connsiteY249" fmla="*/ 942023 h 1424730"/>
                  <a:gd name="connsiteX250" fmla="*/ 272212 w 2064026"/>
                  <a:gd name="connsiteY250" fmla="*/ 936176 h 1424730"/>
                  <a:gd name="connsiteX251" fmla="*/ 261117 w 2064026"/>
                  <a:gd name="connsiteY251" fmla="*/ 900767 h 1424730"/>
                  <a:gd name="connsiteX252" fmla="*/ 241386 w 2064026"/>
                  <a:gd name="connsiteY252" fmla="*/ 883893 h 1424730"/>
                  <a:gd name="connsiteX253" fmla="*/ 246236 w 2064026"/>
                  <a:gd name="connsiteY253" fmla="*/ 869942 h 1424730"/>
                  <a:gd name="connsiteX254" fmla="*/ 233879 w 2064026"/>
                  <a:gd name="connsiteY254" fmla="*/ 865823 h 1424730"/>
                  <a:gd name="connsiteX255" fmla="*/ 227701 w 2064026"/>
                  <a:gd name="connsiteY255" fmla="*/ 863763 h 1424730"/>
                  <a:gd name="connsiteX256" fmla="*/ 221522 w 2064026"/>
                  <a:gd name="connsiteY256" fmla="*/ 859644 h 1424730"/>
                  <a:gd name="connsiteX257" fmla="*/ 219463 w 2064026"/>
                  <a:gd name="connsiteY257" fmla="*/ 853466 h 1424730"/>
                  <a:gd name="connsiteX258" fmla="*/ 211225 w 2064026"/>
                  <a:gd name="connsiteY258" fmla="*/ 841109 h 1424730"/>
                  <a:gd name="connsiteX259" fmla="*/ 209360 w 2064026"/>
                  <a:gd name="connsiteY259" fmla="*/ 835558 h 1424730"/>
                  <a:gd name="connsiteX260" fmla="*/ 208755 w 2064026"/>
                  <a:gd name="connsiteY260" fmla="*/ 832227 h 1424730"/>
                  <a:gd name="connsiteX261" fmla="*/ 207106 w 2064026"/>
                  <a:gd name="connsiteY261" fmla="*/ 820515 h 1424730"/>
                  <a:gd name="connsiteX262" fmla="*/ 200928 w 2064026"/>
                  <a:gd name="connsiteY262" fmla="*/ 797861 h 1424730"/>
                  <a:gd name="connsiteX263" fmla="*/ 194749 w 2064026"/>
                  <a:gd name="connsiteY263" fmla="*/ 785504 h 1424730"/>
                  <a:gd name="connsiteX264" fmla="*/ 193488 w 2064026"/>
                  <a:gd name="connsiteY264" fmla="*/ 801050 h 1424730"/>
                  <a:gd name="connsiteX265" fmla="*/ 182393 w 2064026"/>
                  <a:gd name="connsiteY265" fmla="*/ 804704 h 1424730"/>
                  <a:gd name="connsiteX266" fmla="*/ 170036 w 2064026"/>
                  <a:gd name="connsiteY266" fmla="*/ 778462 h 1424730"/>
                  <a:gd name="connsiteX267" fmla="*/ 163031 w 2064026"/>
                  <a:gd name="connsiteY267" fmla="*/ 766341 h 1424730"/>
                  <a:gd name="connsiteX268" fmla="*/ 163636 w 2064026"/>
                  <a:gd name="connsiteY268" fmla="*/ 778005 h 1424730"/>
                  <a:gd name="connsiteX269" fmla="*/ 157679 w 2064026"/>
                  <a:gd name="connsiteY269" fmla="*/ 777199 h 1424730"/>
                  <a:gd name="connsiteX270" fmla="*/ 143263 w 2064026"/>
                  <a:gd name="connsiteY270" fmla="*/ 754612 h 1424730"/>
                  <a:gd name="connsiteX271" fmla="*/ 148112 w 2064026"/>
                  <a:gd name="connsiteY271" fmla="*/ 731626 h 1424730"/>
                  <a:gd name="connsiteX272" fmla="*/ 109514 w 2064026"/>
                  <a:gd name="connsiteY272" fmla="*/ 723854 h 1424730"/>
                  <a:gd name="connsiteX273" fmla="*/ 87326 w 2064026"/>
                  <a:gd name="connsiteY273" fmla="*/ 744780 h 1424730"/>
                  <a:gd name="connsiteX274" fmla="*/ 95895 w 2064026"/>
                  <a:gd name="connsiteY274" fmla="*/ 756671 h 1424730"/>
                  <a:gd name="connsiteX275" fmla="*/ 77360 w 2064026"/>
                  <a:gd name="connsiteY275" fmla="*/ 746374 h 1424730"/>
                  <a:gd name="connsiteX276" fmla="*/ 58825 w 2064026"/>
                  <a:gd name="connsiteY276" fmla="*/ 729898 h 1424730"/>
                  <a:gd name="connsiteX277" fmla="*/ 54706 w 2064026"/>
                  <a:gd name="connsiteY277" fmla="*/ 723720 h 1424730"/>
                  <a:gd name="connsiteX278" fmla="*/ 42349 w 2064026"/>
                  <a:gd name="connsiteY278" fmla="*/ 717542 h 1424730"/>
                  <a:gd name="connsiteX279" fmla="*/ 23814 w 2064026"/>
                  <a:gd name="connsiteY279" fmla="*/ 705185 h 1424730"/>
                  <a:gd name="connsiteX280" fmla="*/ 11457 w 2064026"/>
                  <a:gd name="connsiteY280" fmla="*/ 699007 h 1424730"/>
                  <a:gd name="connsiteX281" fmla="*/ 5279 w 2064026"/>
                  <a:gd name="connsiteY281" fmla="*/ 699007 h 1424730"/>
                  <a:gd name="connsiteX282" fmla="*/ 1160 w 2064026"/>
                  <a:gd name="connsiteY282" fmla="*/ 693515 h 1424730"/>
                  <a:gd name="connsiteX283" fmla="*/ 1160 w 2064026"/>
                  <a:gd name="connsiteY283" fmla="*/ 163547 h 1424730"/>
                  <a:gd name="connsiteX284" fmla="*/ 0 w 2064026"/>
                  <a:gd name="connsiteY284" fmla="*/ 163020 h 1424730"/>
                  <a:gd name="connsiteX285" fmla="*/ 0 w 2064026"/>
                  <a:gd name="connsiteY285" fmla="*/ 162460 h 1424730"/>
                  <a:gd name="connsiteX286" fmla="*/ 92765 w 2064026"/>
                  <a:gd name="connsiteY286" fmla="*/ 218782 h 1424730"/>
                  <a:gd name="connsiteX287" fmla="*/ 125895 w 2064026"/>
                  <a:gd name="connsiteY287" fmla="*/ 215469 h 1424730"/>
                  <a:gd name="connsiteX288" fmla="*/ 83195 w 2064026"/>
                  <a:gd name="connsiteY288" fmla="*/ 149208 h 1424730"/>
                  <a:gd name="connsiteX289" fmla="*/ 131049 w 2064026"/>
                  <a:gd name="connsiteY289" fmla="*/ 151233 h 1424730"/>
                  <a:gd name="connsiteX290" fmla="*/ 228600 w 2064026"/>
                  <a:gd name="connsiteY290" fmla="*/ 75033 h 1424730"/>
                  <a:gd name="connsiteX291" fmla="*/ 274429 w 2064026"/>
                  <a:gd name="connsiteY291" fmla="*/ 79450 h 1424730"/>
                  <a:gd name="connsiteX292" fmla="*/ 147798 w 2064026"/>
                  <a:gd name="connsiteY292" fmla="*/ 163932 h 1424730"/>
                  <a:gd name="connsiteX293" fmla="*/ 195469 w 2064026"/>
                  <a:gd name="connsiteY293" fmla="*/ 179026 h 1424730"/>
                  <a:gd name="connsiteX294" fmla="*/ 218661 w 2064026"/>
                  <a:gd name="connsiteY294" fmla="*/ 142582 h 1424730"/>
                  <a:gd name="connsiteX295" fmla="*/ 255104 w 2064026"/>
                  <a:gd name="connsiteY295" fmla="*/ 142582 h 1424730"/>
                  <a:gd name="connsiteX296" fmla="*/ 261730 w 2064026"/>
                  <a:gd name="connsiteY296" fmla="*/ 155834 h 1424730"/>
                  <a:gd name="connsiteX297" fmla="*/ 301487 w 2064026"/>
                  <a:gd name="connsiteY297" fmla="*/ 139269 h 1424730"/>
                  <a:gd name="connsiteX298" fmla="*/ 311426 w 2064026"/>
                  <a:gd name="connsiteY298" fmla="*/ 99513 h 1424730"/>
                  <a:gd name="connsiteX299" fmla="*/ 327991 w 2064026"/>
                  <a:gd name="connsiteY299" fmla="*/ 132643 h 1424730"/>
                  <a:gd name="connsiteX300" fmla="*/ 341243 w 2064026"/>
                  <a:gd name="connsiteY300" fmla="*/ 159147 h 1424730"/>
                  <a:gd name="connsiteX301" fmla="*/ 371061 w 2064026"/>
                  <a:gd name="connsiteY301" fmla="*/ 165773 h 1424730"/>
                  <a:gd name="connsiteX302" fmla="*/ 397565 w 2064026"/>
                  <a:gd name="connsiteY302" fmla="*/ 139269 h 1424730"/>
                  <a:gd name="connsiteX303" fmla="*/ 417443 w 2064026"/>
                  <a:gd name="connsiteY303" fmla="*/ 182339 h 1424730"/>
                  <a:gd name="connsiteX304" fmla="*/ 443948 w 2064026"/>
                  <a:gd name="connsiteY304" fmla="*/ 152521 h 1424730"/>
                  <a:gd name="connsiteX305" fmla="*/ 473765 w 2064026"/>
                  <a:gd name="connsiteY305" fmla="*/ 155834 h 1424730"/>
                  <a:gd name="connsiteX306" fmla="*/ 506895 w 2064026"/>
                  <a:gd name="connsiteY306" fmla="*/ 179026 h 1424730"/>
                  <a:gd name="connsiteX307" fmla="*/ 576469 w 2064026"/>
                  <a:gd name="connsiteY307" fmla="*/ 225408 h 1424730"/>
                  <a:gd name="connsiteX308" fmla="*/ 616226 w 2064026"/>
                  <a:gd name="connsiteY308" fmla="*/ 218782 h 1424730"/>
                  <a:gd name="connsiteX309" fmla="*/ 641902 w 2064026"/>
                  <a:gd name="connsiteY309" fmla="*/ 248600 h 1424730"/>
                  <a:gd name="connsiteX310" fmla="*/ 609600 w 2064026"/>
                  <a:gd name="connsiteY310" fmla="*/ 271791 h 1424730"/>
                  <a:gd name="connsiteX311" fmla="*/ 659295 w 2064026"/>
                  <a:gd name="connsiteY311" fmla="*/ 285043 h 1424730"/>
                  <a:gd name="connsiteX312" fmla="*/ 742122 w 2064026"/>
                  <a:gd name="connsiteY312" fmla="*/ 281730 h 1424730"/>
                  <a:gd name="connsiteX313" fmla="*/ 785191 w 2064026"/>
                  <a:gd name="connsiteY313" fmla="*/ 354617 h 1424730"/>
                  <a:gd name="connsiteX314" fmla="*/ 788504 w 2064026"/>
                  <a:gd name="connsiteY314" fmla="*/ 278417 h 1424730"/>
                  <a:gd name="connsiteX315" fmla="*/ 834887 w 2064026"/>
                  <a:gd name="connsiteY315" fmla="*/ 275104 h 1424730"/>
                  <a:gd name="connsiteX316" fmla="*/ 834887 w 2064026"/>
                  <a:gd name="connsiteY316" fmla="*/ 258539 h 1424730"/>
                  <a:gd name="connsiteX317" fmla="*/ 781878 w 2064026"/>
                  <a:gd name="connsiteY317" fmla="*/ 258539 h 1424730"/>
                  <a:gd name="connsiteX318" fmla="*/ 765313 w 2064026"/>
                  <a:gd name="connsiteY318" fmla="*/ 238660 h 1424730"/>
                  <a:gd name="connsiteX319" fmla="*/ 781878 w 2064026"/>
                  <a:gd name="connsiteY319" fmla="*/ 222095 h 1424730"/>
                  <a:gd name="connsiteX320" fmla="*/ 811695 w 2064026"/>
                  <a:gd name="connsiteY320" fmla="*/ 218782 h 1424730"/>
                  <a:gd name="connsiteX321" fmla="*/ 844826 w 2064026"/>
                  <a:gd name="connsiteY321" fmla="*/ 218782 h 1424730"/>
                  <a:gd name="connsiteX322" fmla="*/ 849746 w 2064026"/>
                  <a:gd name="connsiteY322" fmla="*/ 220037 h 1424730"/>
                  <a:gd name="connsiteX323" fmla="*/ 851452 w 2064026"/>
                  <a:gd name="connsiteY323" fmla="*/ 232034 h 1424730"/>
                  <a:gd name="connsiteX324" fmla="*/ 858630 w 2064026"/>
                  <a:gd name="connsiteY324" fmla="*/ 242900 h 1424730"/>
                  <a:gd name="connsiteX325" fmla="*/ 857535 w 2064026"/>
                  <a:gd name="connsiteY325" fmla="*/ 240355 h 1424730"/>
                  <a:gd name="connsiteX326" fmla="*/ 864704 w 2064026"/>
                  <a:gd name="connsiteY326" fmla="*/ 248600 h 1424730"/>
                  <a:gd name="connsiteX327" fmla="*/ 877956 w 2064026"/>
                  <a:gd name="connsiteY327" fmla="*/ 271791 h 1424730"/>
                  <a:gd name="connsiteX328" fmla="*/ 937591 w 2064026"/>
                  <a:gd name="connsiteY328" fmla="*/ 275104 h 1424730"/>
                  <a:gd name="connsiteX329" fmla="*/ 940904 w 2064026"/>
                  <a:gd name="connsiteY329" fmla="*/ 285043 h 1424730"/>
                  <a:gd name="connsiteX330" fmla="*/ 964095 w 2064026"/>
                  <a:gd name="connsiteY330" fmla="*/ 291669 h 1424730"/>
                  <a:gd name="connsiteX331" fmla="*/ 977348 w 2064026"/>
                  <a:gd name="connsiteY331" fmla="*/ 288356 h 1424730"/>
                  <a:gd name="connsiteX332" fmla="*/ 987287 w 2064026"/>
                  <a:gd name="connsiteY332" fmla="*/ 285043 h 1424730"/>
                  <a:gd name="connsiteX333" fmla="*/ 1017104 w 2064026"/>
                  <a:gd name="connsiteY333" fmla="*/ 281730 h 1424730"/>
                  <a:gd name="connsiteX334" fmla="*/ 1030356 w 2064026"/>
                  <a:gd name="connsiteY334" fmla="*/ 248600 h 1424730"/>
                  <a:gd name="connsiteX335" fmla="*/ 1050235 w 2064026"/>
                  <a:gd name="connsiteY335" fmla="*/ 248600 h 1424730"/>
                  <a:gd name="connsiteX336" fmla="*/ 1076739 w 2064026"/>
                  <a:gd name="connsiteY336" fmla="*/ 265165 h 1424730"/>
                  <a:gd name="connsiteX337" fmla="*/ 1089991 w 2064026"/>
                  <a:gd name="connsiteY337" fmla="*/ 338052 h 1424730"/>
                  <a:gd name="connsiteX338" fmla="*/ 1096617 w 2064026"/>
                  <a:gd name="connsiteY338" fmla="*/ 271791 h 1424730"/>
                  <a:gd name="connsiteX339" fmla="*/ 1123122 w 2064026"/>
                  <a:gd name="connsiteY339" fmla="*/ 271791 h 1424730"/>
                  <a:gd name="connsiteX340" fmla="*/ 1116495 w 2064026"/>
                  <a:gd name="connsiteY340" fmla="*/ 185652 h 1424730"/>
                  <a:gd name="connsiteX341" fmla="*/ 1131036 w 2064026"/>
                  <a:gd name="connsiteY341" fmla="*/ 171480 h 1424730"/>
                  <a:gd name="connsiteX342" fmla="*/ 1106556 w 2064026"/>
                  <a:gd name="connsiteY342" fmla="*/ 165773 h 1424730"/>
                  <a:gd name="connsiteX343" fmla="*/ 1099930 w 2064026"/>
                  <a:gd name="connsiteY343" fmla="*/ 155834 h 1424730"/>
                  <a:gd name="connsiteX344" fmla="*/ 1086678 w 2064026"/>
                  <a:gd name="connsiteY344" fmla="*/ 135956 h 1424730"/>
                  <a:gd name="connsiteX345" fmla="*/ 1080052 w 2064026"/>
                  <a:gd name="connsiteY345" fmla="*/ 122704 h 1424730"/>
                  <a:gd name="connsiteX346" fmla="*/ 1073426 w 2064026"/>
                  <a:gd name="connsiteY346" fmla="*/ 99513 h 1424730"/>
                  <a:gd name="connsiteX347" fmla="*/ 1083365 w 2064026"/>
                  <a:gd name="connsiteY347" fmla="*/ 66382 h 1424730"/>
                  <a:gd name="connsiteX348" fmla="*/ 1096617 w 2064026"/>
                  <a:gd name="connsiteY348" fmla="*/ 46504 h 1424730"/>
                  <a:gd name="connsiteX349" fmla="*/ 1099930 w 2064026"/>
                  <a:gd name="connsiteY349" fmla="*/ 10060 h 1424730"/>
                  <a:gd name="connsiteX350" fmla="*/ 1126435 w 2064026"/>
                  <a:gd name="connsiteY350" fmla="*/ 6747 h 1424730"/>
                  <a:gd name="connsiteX351" fmla="*/ 1146313 w 2064026"/>
                  <a:gd name="connsiteY351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65582 w 2064026"/>
                  <a:gd name="connsiteY61" fmla="*/ 457321 h 1424730"/>
                  <a:gd name="connsiteX62" fmla="*/ 1263775 w 2064026"/>
                  <a:gd name="connsiteY62" fmla="*/ 467721 h 1424730"/>
                  <a:gd name="connsiteX63" fmla="*/ 1258956 w 2064026"/>
                  <a:gd name="connsiteY63" fmla="*/ 473887 h 1424730"/>
                  <a:gd name="connsiteX64" fmla="*/ 1255643 w 2064026"/>
                  <a:gd name="connsiteY64" fmla="*/ 483826 h 1424730"/>
                  <a:gd name="connsiteX65" fmla="*/ 1249017 w 2064026"/>
                  <a:gd name="connsiteY65" fmla="*/ 493765 h 1424730"/>
                  <a:gd name="connsiteX66" fmla="*/ 1235765 w 2064026"/>
                  <a:gd name="connsiteY66" fmla="*/ 497078 h 1424730"/>
                  <a:gd name="connsiteX67" fmla="*/ 1225826 w 2064026"/>
                  <a:gd name="connsiteY67" fmla="*/ 503704 h 1424730"/>
                  <a:gd name="connsiteX68" fmla="*/ 1209261 w 2064026"/>
                  <a:gd name="connsiteY68" fmla="*/ 540147 h 1424730"/>
                  <a:gd name="connsiteX69" fmla="*/ 1205948 w 2064026"/>
                  <a:gd name="connsiteY69" fmla="*/ 550087 h 1424730"/>
                  <a:gd name="connsiteX70" fmla="*/ 1174300 w 2064026"/>
                  <a:gd name="connsiteY70" fmla="*/ 536399 h 1424730"/>
                  <a:gd name="connsiteX71" fmla="*/ 1133061 w 2064026"/>
                  <a:gd name="connsiteY71" fmla="*/ 523582 h 1424730"/>
                  <a:gd name="connsiteX72" fmla="*/ 1176305 w 2064026"/>
                  <a:gd name="connsiteY72" fmla="*/ 552441 h 1424730"/>
                  <a:gd name="connsiteX73" fmla="*/ 1192695 w 2064026"/>
                  <a:gd name="connsiteY73" fmla="*/ 569965 h 1424730"/>
                  <a:gd name="connsiteX74" fmla="*/ 1184326 w 2064026"/>
                  <a:gd name="connsiteY74" fmla="*/ 584525 h 1424730"/>
                  <a:gd name="connsiteX75" fmla="*/ 1152939 w 2064026"/>
                  <a:gd name="connsiteY75" fmla="*/ 599782 h 1424730"/>
                  <a:gd name="connsiteX76" fmla="*/ 1130184 w 2064026"/>
                  <a:gd name="connsiteY76" fmla="*/ 612598 h 1424730"/>
                  <a:gd name="connsiteX77" fmla="*/ 1108126 w 2064026"/>
                  <a:gd name="connsiteY77" fmla="*/ 634656 h 1424730"/>
                  <a:gd name="connsiteX78" fmla="*/ 1103243 w 2064026"/>
                  <a:gd name="connsiteY78" fmla="*/ 652791 h 1424730"/>
                  <a:gd name="connsiteX79" fmla="*/ 1106556 w 2064026"/>
                  <a:gd name="connsiteY79" fmla="*/ 669356 h 1424730"/>
                  <a:gd name="connsiteX80" fmla="*/ 1113182 w 2064026"/>
                  <a:gd name="connsiteY80" fmla="*/ 705800 h 1424730"/>
                  <a:gd name="connsiteX81" fmla="*/ 1126435 w 2064026"/>
                  <a:gd name="connsiteY81" fmla="*/ 755495 h 1424730"/>
                  <a:gd name="connsiteX82" fmla="*/ 1126173 w 2064026"/>
                  <a:gd name="connsiteY82" fmla="*/ 779035 h 1424730"/>
                  <a:gd name="connsiteX83" fmla="*/ 1136199 w 2064026"/>
                  <a:gd name="connsiteY83" fmla="*/ 797083 h 1424730"/>
                  <a:gd name="connsiteX84" fmla="*/ 1158955 w 2064026"/>
                  <a:gd name="connsiteY84" fmla="*/ 788016 h 1424730"/>
                  <a:gd name="connsiteX85" fmla="*/ 1170289 w 2064026"/>
                  <a:gd name="connsiteY85" fmla="*/ 821146 h 1424730"/>
                  <a:gd name="connsiteX86" fmla="*/ 1159565 w 2064026"/>
                  <a:gd name="connsiteY86" fmla="*/ 835008 h 1424730"/>
                  <a:gd name="connsiteX87" fmla="*/ 1176130 w 2064026"/>
                  <a:gd name="connsiteY87" fmla="*/ 841634 h 1424730"/>
                  <a:gd name="connsiteX88" fmla="*/ 1202373 w 2064026"/>
                  <a:gd name="connsiteY88" fmla="*/ 833177 h 1424730"/>
                  <a:gd name="connsiteX89" fmla="*/ 1225826 w 2064026"/>
                  <a:gd name="connsiteY89" fmla="*/ 838321 h 1424730"/>
                  <a:gd name="connsiteX90" fmla="*/ 1245704 w 2064026"/>
                  <a:gd name="connsiteY90" fmla="*/ 864826 h 1424730"/>
                  <a:gd name="connsiteX91" fmla="*/ 1288599 w 2064026"/>
                  <a:gd name="connsiteY91" fmla="*/ 885314 h 1424730"/>
                  <a:gd name="connsiteX92" fmla="*/ 1318591 w 2064026"/>
                  <a:gd name="connsiteY92" fmla="*/ 914521 h 1424730"/>
                  <a:gd name="connsiteX93" fmla="*/ 1345095 w 2064026"/>
                  <a:gd name="connsiteY93" fmla="*/ 917834 h 1424730"/>
                  <a:gd name="connsiteX94" fmla="*/ 1364799 w 2064026"/>
                  <a:gd name="connsiteY94" fmla="*/ 907372 h 1424730"/>
                  <a:gd name="connsiteX95" fmla="*/ 1381539 w 2064026"/>
                  <a:gd name="connsiteY95" fmla="*/ 914521 h 1424730"/>
                  <a:gd name="connsiteX96" fmla="*/ 1404905 w 2064026"/>
                  <a:gd name="connsiteY96" fmla="*/ 917398 h 1424730"/>
                  <a:gd name="connsiteX97" fmla="*/ 1414669 w 2064026"/>
                  <a:gd name="connsiteY97" fmla="*/ 934400 h 1424730"/>
                  <a:gd name="connsiteX98" fmla="*/ 1414669 w 2064026"/>
                  <a:gd name="connsiteY98" fmla="*/ 970843 h 1424730"/>
                  <a:gd name="connsiteX99" fmla="*/ 1412926 w 2064026"/>
                  <a:gd name="connsiteY99" fmla="*/ 997609 h 1424730"/>
                  <a:gd name="connsiteX100" fmla="*/ 1427922 w 2064026"/>
                  <a:gd name="connsiteY100" fmla="*/ 1027165 h 1424730"/>
                  <a:gd name="connsiteX101" fmla="*/ 1430973 w 2064026"/>
                  <a:gd name="connsiteY101" fmla="*/ 1049746 h 1424730"/>
                  <a:gd name="connsiteX102" fmla="*/ 1447800 w 2064026"/>
                  <a:gd name="connsiteY102" fmla="*/ 1060295 h 1424730"/>
                  <a:gd name="connsiteX103" fmla="*/ 1457041 w 2064026"/>
                  <a:gd name="connsiteY103" fmla="*/ 1075814 h 1424730"/>
                  <a:gd name="connsiteX104" fmla="*/ 1477617 w 2064026"/>
                  <a:gd name="connsiteY104" fmla="*/ 1080173 h 1424730"/>
                  <a:gd name="connsiteX105" fmla="*/ 1499152 w 2064026"/>
                  <a:gd name="connsiteY105" fmla="*/ 1073809 h 1424730"/>
                  <a:gd name="connsiteX106" fmla="*/ 1504122 w 2064026"/>
                  <a:gd name="connsiteY106" fmla="*/ 1053669 h 1424730"/>
                  <a:gd name="connsiteX107" fmla="*/ 1491131 w 2064026"/>
                  <a:gd name="connsiteY107" fmla="*/ 1037714 h 1424730"/>
                  <a:gd name="connsiteX108" fmla="*/ 1500809 w 2064026"/>
                  <a:gd name="connsiteY108" fmla="*/ 1007287 h 1424730"/>
                  <a:gd name="connsiteX109" fmla="*/ 1483110 w 2064026"/>
                  <a:gd name="connsiteY109" fmla="*/ 983572 h 1424730"/>
                  <a:gd name="connsiteX110" fmla="*/ 1480930 w 2064026"/>
                  <a:gd name="connsiteY110" fmla="*/ 954278 h 1424730"/>
                  <a:gd name="connsiteX111" fmla="*/ 1511184 w 2064026"/>
                  <a:gd name="connsiteY111" fmla="*/ 943467 h 1424730"/>
                  <a:gd name="connsiteX112" fmla="*/ 1533939 w 2064026"/>
                  <a:gd name="connsiteY112" fmla="*/ 921147 h 1424730"/>
                  <a:gd name="connsiteX113" fmla="*/ 1551289 w 2064026"/>
                  <a:gd name="connsiteY113" fmla="*/ 895341 h 1424730"/>
                  <a:gd name="connsiteX114" fmla="*/ 1557130 w 2064026"/>
                  <a:gd name="connsiteY114" fmla="*/ 864826 h 1424730"/>
                  <a:gd name="connsiteX115" fmla="*/ 1557117 w 2064026"/>
                  <a:gd name="connsiteY115" fmla="*/ 857327 h 1424730"/>
                  <a:gd name="connsiteX116" fmla="*/ 1553817 w 2064026"/>
                  <a:gd name="connsiteY116" fmla="*/ 831695 h 1424730"/>
                  <a:gd name="connsiteX117" fmla="*/ 1550504 w 2064026"/>
                  <a:gd name="connsiteY117" fmla="*/ 795252 h 1424730"/>
                  <a:gd name="connsiteX118" fmla="*/ 1538660 w 2064026"/>
                  <a:gd name="connsiteY118" fmla="*/ 786224 h 1424730"/>
                  <a:gd name="connsiteX119" fmla="*/ 1517788 w 2064026"/>
                  <a:gd name="connsiteY119" fmla="*/ 775373 h 1424730"/>
                  <a:gd name="connsiteX120" fmla="*/ 1532117 w 2064026"/>
                  <a:gd name="connsiteY120" fmla="*/ 759305 h 1424730"/>
                  <a:gd name="connsiteX121" fmla="*/ 1534933 w 2064026"/>
                  <a:gd name="connsiteY121" fmla="*/ 749366 h 1424730"/>
                  <a:gd name="connsiteX122" fmla="*/ 1537252 w 2064026"/>
                  <a:gd name="connsiteY122" fmla="*/ 716872 h 1424730"/>
                  <a:gd name="connsiteX123" fmla="*/ 1527313 w 2064026"/>
                  <a:gd name="connsiteY123" fmla="*/ 689234 h 1424730"/>
                  <a:gd name="connsiteX124" fmla="*/ 1524000 w 2064026"/>
                  <a:gd name="connsiteY124" fmla="*/ 666043 h 1424730"/>
                  <a:gd name="connsiteX125" fmla="*/ 1514061 w 2064026"/>
                  <a:gd name="connsiteY125" fmla="*/ 613034 h 1424730"/>
                  <a:gd name="connsiteX126" fmla="*/ 1517374 w 2064026"/>
                  <a:gd name="connsiteY126" fmla="*/ 603095 h 1424730"/>
                  <a:gd name="connsiteX127" fmla="*/ 1527313 w 2064026"/>
                  <a:gd name="connsiteY127" fmla="*/ 606408 h 1424730"/>
                  <a:gd name="connsiteX128" fmla="*/ 1553817 w 2064026"/>
                  <a:gd name="connsiteY128" fmla="*/ 609721 h 1424730"/>
                  <a:gd name="connsiteX129" fmla="*/ 1583635 w 2064026"/>
                  <a:gd name="connsiteY129" fmla="*/ 616347 h 1424730"/>
                  <a:gd name="connsiteX130" fmla="*/ 1613452 w 2064026"/>
                  <a:gd name="connsiteY130" fmla="*/ 612598 h 1424730"/>
                  <a:gd name="connsiteX131" fmla="*/ 1633330 w 2064026"/>
                  <a:gd name="connsiteY131" fmla="*/ 603095 h 1424730"/>
                  <a:gd name="connsiteX132" fmla="*/ 1643269 w 2064026"/>
                  <a:gd name="connsiteY132" fmla="*/ 609721 h 1424730"/>
                  <a:gd name="connsiteX133" fmla="*/ 1653209 w 2064026"/>
                  <a:gd name="connsiteY133" fmla="*/ 646165 h 1424730"/>
                  <a:gd name="connsiteX134" fmla="*/ 1663270 w 2064026"/>
                  <a:gd name="connsiteY134" fmla="*/ 652958 h 1424730"/>
                  <a:gd name="connsiteX135" fmla="*/ 1662413 w 2064026"/>
                  <a:gd name="connsiteY135" fmla="*/ 651435 h 1424730"/>
                  <a:gd name="connsiteX136" fmla="*/ 1673087 w 2064026"/>
                  <a:gd name="connsiteY136" fmla="*/ 656104 h 1424730"/>
                  <a:gd name="connsiteX137" fmla="*/ 1685556 w 2064026"/>
                  <a:gd name="connsiteY137" fmla="*/ 664962 h 1424730"/>
                  <a:gd name="connsiteX138" fmla="*/ 1696278 w 2064026"/>
                  <a:gd name="connsiteY138" fmla="*/ 669356 h 1424730"/>
                  <a:gd name="connsiteX139" fmla="*/ 1715245 w 2064026"/>
                  <a:gd name="connsiteY139" fmla="*/ 691719 h 1424730"/>
                  <a:gd name="connsiteX140" fmla="*/ 1699011 w 2064026"/>
                  <a:gd name="connsiteY140" fmla="*/ 707953 h 1424730"/>
                  <a:gd name="connsiteX141" fmla="*/ 1720877 w 2064026"/>
                  <a:gd name="connsiteY141" fmla="*/ 709775 h 1424730"/>
                  <a:gd name="connsiteX142" fmla="*/ 1732722 w 2064026"/>
                  <a:gd name="connsiteY142" fmla="*/ 750691 h 1424730"/>
                  <a:gd name="connsiteX143" fmla="*/ 1723611 w 2064026"/>
                  <a:gd name="connsiteY143" fmla="*/ 764440 h 1424730"/>
                  <a:gd name="connsiteX144" fmla="*/ 1742578 w 2064026"/>
                  <a:gd name="connsiteY144" fmla="*/ 765352 h 1424730"/>
                  <a:gd name="connsiteX145" fmla="*/ 1761071 w 2064026"/>
                  <a:gd name="connsiteY145" fmla="*/ 785671 h 1424730"/>
                  <a:gd name="connsiteX146" fmla="*/ 1758350 w 2064026"/>
                  <a:gd name="connsiteY146" fmla="*/ 788821 h 1424730"/>
                  <a:gd name="connsiteX147" fmla="*/ 1772478 w 2064026"/>
                  <a:gd name="connsiteY147" fmla="*/ 791939 h 1424730"/>
                  <a:gd name="connsiteX148" fmla="*/ 1792356 w 2064026"/>
                  <a:gd name="connsiteY148" fmla="*/ 778687 h 1424730"/>
                  <a:gd name="connsiteX149" fmla="*/ 1805609 w 2064026"/>
                  <a:gd name="connsiteY149" fmla="*/ 765434 h 1424730"/>
                  <a:gd name="connsiteX150" fmla="*/ 1808922 w 2064026"/>
                  <a:gd name="connsiteY150" fmla="*/ 755495 h 1424730"/>
                  <a:gd name="connsiteX151" fmla="*/ 1815548 w 2064026"/>
                  <a:gd name="connsiteY151" fmla="*/ 745556 h 1424730"/>
                  <a:gd name="connsiteX152" fmla="*/ 1828800 w 2064026"/>
                  <a:gd name="connsiteY152" fmla="*/ 725678 h 1424730"/>
                  <a:gd name="connsiteX153" fmla="*/ 1842052 w 2064026"/>
                  <a:gd name="connsiteY153" fmla="*/ 699173 h 1424730"/>
                  <a:gd name="connsiteX154" fmla="*/ 1848068 w 2064026"/>
                  <a:gd name="connsiteY154" fmla="*/ 728904 h 1424730"/>
                  <a:gd name="connsiteX155" fmla="*/ 1874136 w 2064026"/>
                  <a:gd name="connsiteY155" fmla="*/ 748956 h 1424730"/>
                  <a:gd name="connsiteX156" fmla="*/ 1878495 w 2064026"/>
                  <a:gd name="connsiteY156" fmla="*/ 768747 h 1424730"/>
                  <a:gd name="connsiteX157" fmla="*/ 1896194 w 2064026"/>
                  <a:gd name="connsiteY157" fmla="*/ 779035 h 1424730"/>
                  <a:gd name="connsiteX158" fmla="*/ 1888173 w 2064026"/>
                  <a:gd name="connsiteY158" fmla="*/ 791067 h 1424730"/>
                  <a:gd name="connsiteX159" fmla="*/ 1894189 w 2064026"/>
                  <a:gd name="connsiteY159" fmla="*/ 817135 h 1424730"/>
                  <a:gd name="connsiteX160" fmla="*/ 1918252 w 2064026"/>
                  <a:gd name="connsiteY160" fmla="*/ 823151 h 1424730"/>
                  <a:gd name="connsiteX161" fmla="*/ 1921565 w 2064026"/>
                  <a:gd name="connsiteY161" fmla="*/ 838321 h 1424730"/>
                  <a:gd name="connsiteX162" fmla="*/ 1921565 w 2064026"/>
                  <a:gd name="connsiteY162" fmla="*/ 871452 h 1424730"/>
                  <a:gd name="connsiteX163" fmla="*/ 1938130 w 2064026"/>
                  <a:gd name="connsiteY163" fmla="*/ 904582 h 1424730"/>
                  <a:gd name="connsiteX164" fmla="*/ 1951382 w 2064026"/>
                  <a:gd name="connsiteY164" fmla="*/ 921147 h 1424730"/>
                  <a:gd name="connsiteX165" fmla="*/ 1938130 w 2064026"/>
                  <a:gd name="connsiteY165" fmla="*/ 954278 h 1424730"/>
                  <a:gd name="connsiteX166" fmla="*/ 1905000 w 2064026"/>
                  <a:gd name="connsiteY166" fmla="*/ 984095 h 1424730"/>
                  <a:gd name="connsiteX167" fmla="*/ 1918252 w 2064026"/>
                  <a:gd name="connsiteY167" fmla="*/ 990721 h 1424730"/>
                  <a:gd name="connsiteX168" fmla="*/ 1951382 w 2064026"/>
                  <a:gd name="connsiteY168" fmla="*/ 960904 h 1424730"/>
                  <a:gd name="connsiteX169" fmla="*/ 1977887 w 2064026"/>
                  <a:gd name="connsiteY169" fmla="*/ 934400 h 1424730"/>
                  <a:gd name="connsiteX170" fmla="*/ 2001078 w 2064026"/>
                  <a:gd name="connsiteY170" fmla="*/ 947652 h 1424730"/>
                  <a:gd name="connsiteX171" fmla="*/ 2022526 w 2064026"/>
                  <a:gd name="connsiteY171" fmla="*/ 963519 h 1424730"/>
                  <a:gd name="connsiteX172" fmla="*/ 2017643 w 2064026"/>
                  <a:gd name="connsiteY172" fmla="*/ 990721 h 1424730"/>
                  <a:gd name="connsiteX173" fmla="*/ 2042578 w 2064026"/>
                  <a:gd name="connsiteY173" fmla="*/ 991593 h 1424730"/>
                  <a:gd name="connsiteX174" fmla="*/ 2058185 w 2064026"/>
                  <a:gd name="connsiteY174" fmla="*/ 1007287 h 1424730"/>
                  <a:gd name="connsiteX175" fmla="*/ 2046589 w 2064026"/>
                  <a:gd name="connsiteY175" fmla="*/ 1041725 h 1424730"/>
                  <a:gd name="connsiteX176" fmla="*/ 2064026 w 2064026"/>
                  <a:gd name="connsiteY176" fmla="*/ 1060295 h 1424730"/>
                  <a:gd name="connsiteX177" fmla="*/ 2027582 w 2064026"/>
                  <a:gd name="connsiteY177" fmla="*/ 1083487 h 1424730"/>
                  <a:gd name="connsiteX178" fmla="*/ 1981200 w 2064026"/>
                  <a:gd name="connsiteY178" fmla="*/ 1103365 h 1424730"/>
                  <a:gd name="connsiteX179" fmla="*/ 1952341 w 2064026"/>
                  <a:gd name="connsiteY179" fmla="*/ 1109904 h 1424730"/>
                  <a:gd name="connsiteX180" fmla="*/ 1931504 w 2064026"/>
                  <a:gd name="connsiteY180" fmla="*/ 1129869 h 1424730"/>
                  <a:gd name="connsiteX181" fmla="*/ 1888173 w 2064026"/>
                  <a:gd name="connsiteY181" fmla="*/ 1119930 h 1424730"/>
                  <a:gd name="connsiteX182" fmla="*/ 1832113 w 2064026"/>
                  <a:gd name="connsiteY182" fmla="*/ 1119930 h 1424730"/>
                  <a:gd name="connsiteX183" fmla="*/ 1795669 w 2064026"/>
                  <a:gd name="connsiteY183" fmla="*/ 1123243 h 1424730"/>
                  <a:gd name="connsiteX184" fmla="*/ 1777884 w 2064026"/>
                  <a:gd name="connsiteY184" fmla="*/ 1143993 h 1424730"/>
                  <a:gd name="connsiteX185" fmla="*/ 1751815 w 2064026"/>
                  <a:gd name="connsiteY185" fmla="*/ 1150009 h 1424730"/>
                  <a:gd name="connsiteX186" fmla="*/ 1716946 w 2064026"/>
                  <a:gd name="connsiteY186" fmla="*/ 1182878 h 1424730"/>
                  <a:gd name="connsiteX187" fmla="*/ 1645005 w 2064026"/>
                  <a:gd name="connsiteY187" fmla="*/ 1261129 h 1424730"/>
                  <a:gd name="connsiteX188" fmla="*/ 1596569 w 2064026"/>
                  <a:gd name="connsiteY188" fmla="*/ 1317493 h 1424730"/>
                  <a:gd name="connsiteX189" fmla="*/ 1593662 w 2064026"/>
                  <a:gd name="connsiteY189" fmla="*/ 1317638 h 1424730"/>
                  <a:gd name="connsiteX190" fmla="*/ 1593697 w 2064026"/>
                  <a:gd name="connsiteY190" fmla="*/ 1319298 h 1424730"/>
                  <a:gd name="connsiteX191" fmla="*/ 1547191 w 2064026"/>
                  <a:gd name="connsiteY191" fmla="*/ 1348530 h 1424730"/>
                  <a:gd name="connsiteX192" fmla="*/ 1497495 w 2064026"/>
                  <a:gd name="connsiteY192" fmla="*/ 1361782 h 1424730"/>
                  <a:gd name="connsiteX193" fmla="*/ 1490869 w 2064026"/>
                  <a:gd name="connsiteY193" fmla="*/ 1384973 h 1424730"/>
                  <a:gd name="connsiteX194" fmla="*/ 1464365 w 2064026"/>
                  <a:gd name="connsiteY194" fmla="*/ 1398226 h 1424730"/>
                  <a:gd name="connsiteX195" fmla="*/ 1408043 w 2064026"/>
                  <a:gd name="connsiteY195" fmla="*/ 1424730 h 1424730"/>
                  <a:gd name="connsiteX196" fmla="*/ 1404730 w 2064026"/>
                  <a:gd name="connsiteY196" fmla="*/ 1404852 h 1424730"/>
                  <a:gd name="connsiteX197" fmla="*/ 1408481 w 2064026"/>
                  <a:gd name="connsiteY197" fmla="*/ 1404687 h 1424730"/>
                  <a:gd name="connsiteX198" fmla="*/ 1414669 w 2064026"/>
                  <a:gd name="connsiteY198" fmla="*/ 1398226 h 1424730"/>
                  <a:gd name="connsiteX199" fmla="*/ 1417982 w 2064026"/>
                  <a:gd name="connsiteY199" fmla="*/ 1381660 h 1424730"/>
                  <a:gd name="connsiteX200" fmla="*/ 1414669 w 2064026"/>
                  <a:gd name="connsiteY200" fmla="*/ 1371721 h 1424730"/>
                  <a:gd name="connsiteX201" fmla="*/ 1411356 w 2064026"/>
                  <a:gd name="connsiteY201" fmla="*/ 1341904 h 1424730"/>
                  <a:gd name="connsiteX202" fmla="*/ 1437861 w 2064026"/>
                  <a:gd name="connsiteY202" fmla="*/ 1318713 h 1424730"/>
                  <a:gd name="connsiteX203" fmla="*/ 1441174 w 2064026"/>
                  <a:gd name="connsiteY203" fmla="*/ 1295521 h 1424730"/>
                  <a:gd name="connsiteX204" fmla="*/ 1414669 w 2064026"/>
                  <a:gd name="connsiteY204" fmla="*/ 1265704 h 1424730"/>
                  <a:gd name="connsiteX205" fmla="*/ 1378226 w 2064026"/>
                  <a:gd name="connsiteY205" fmla="*/ 1262391 h 1424730"/>
                  <a:gd name="connsiteX206" fmla="*/ 1374293 w 2064026"/>
                  <a:gd name="connsiteY206" fmla="*/ 1258586 h 1424730"/>
                  <a:gd name="connsiteX207" fmla="*/ 1368287 w 2064026"/>
                  <a:gd name="connsiteY207" fmla="*/ 1252452 h 1424730"/>
                  <a:gd name="connsiteX208" fmla="*/ 1358941 w 2064026"/>
                  <a:gd name="connsiteY208" fmla="*/ 1248330 h 1424730"/>
                  <a:gd name="connsiteX209" fmla="*/ 1357896 w 2064026"/>
                  <a:gd name="connsiteY209" fmla="*/ 1248612 h 1424730"/>
                  <a:gd name="connsiteX210" fmla="*/ 1355035 w 2064026"/>
                  <a:gd name="connsiteY210" fmla="*/ 1239200 h 1424730"/>
                  <a:gd name="connsiteX211" fmla="*/ 1345095 w 2064026"/>
                  <a:gd name="connsiteY211" fmla="*/ 1235887 h 1424730"/>
                  <a:gd name="connsiteX212" fmla="*/ 1331843 w 2064026"/>
                  <a:gd name="connsiteY212" fmla="*/ 1219321 h 1424730"/>
                  <a:gd name="connsiteX213" fmla="*/ 1311965 w 2064026"/>
                  <a:gd name="connsiteY213" fmla="*/ 1189504 h 1424730"/>
                  <a:gd name="connsiteX214" fmla="*/ 1292087 w 2064026"/>
                  <a:gd name="connsiteY214" fmla="*/ 1172939 h 1424730"/>
                  <a:gd name="connsiteX215" fmla="*/ 1282148 w 2064026"/>
                  <a:gd name="connsiteY215" fmla="*/ 1169626 h 1424730"/>
                  <a:gd name="connsiteX216" fmla="*/ 1262269 w 2064026"/>
                  <a:gd name="connsiteY216" fmla="*/ 1166313 h 1424730"/>
                  <a:gd name="connsiteX217" fmla="*/ 1252330 w 2064026"/>
                  <a:gd name="connsiteY217" fmla="*/ 1169626 h 1424730"/>
                  <a:gd name="connsiteX218" fmla="*/ 1232452 w 2064026"/>
                  <a:gd name="connsiteY218" fmla="*/ 1176252 h 1424730"/>
                  <a:gd name="connsiteX219" fmla="*/ 1202635 w 2064026"/>
                  <a:gd name="connsiteY219" fmla="*/ 1182878 h 1424730"/>
                  <a:gd name="connsiteX220" fmla="*/ 1196009 w 2064026"/>
                  <a:gd name="connsiteY220" fmla="*/ 1182878 h 1424730"/>
                  <a:gd name="connsiteX221" fmla="*/ 1187992 w 2064026"/>
                  <a:gd name="connsiteY221" fmla="*/ 1182842 h 1424730"/>
                  <a:gd name="connsiteX222" fmla="*/ 1187949 w 2064026"/>
                  <a:gd name="connsiteY222" fmla="*/ 1181714 h 1424730"/>
                  <a:gd name="connsiteX223" fmla="*/ 1117927 w 2064026"/>
                  <a:gd name="connsiteY223" fmla="*/ 1175535 h 1424730"/>
                  <a:gd name="connsiteX224" fmla="*/ 1099392 w 2064026"/>
                  <a:gd name="connsiteY224" fmla="*/ 1148763 h 1424730"/>
                  <a:gd name="connsiteX225" fmla="*/ 1095273 w 2064026"/>
                  <a:gd name="connsiteY225" fmla="*/ 1171416 h 1424730"/>
                  <a:gd name="connsiteX226" fmla="*/ 438306 w 2064026"/>
                  <a:gd name="connsiteY226" fmla="*/ 1169357 h 1424730"/>
                  <a:gd name="connsiteX227" fmla="*/ 441532 w 2064026"/>
                  <a:gd name="connsiteY227" fmla="*/ 1177757 h 1424730"/>
                  <a:gd name="connsiteX228" fmla="*/ 434009 w 2064026"/>
                  <a:gd name="connsiteY228" fmla="*/ 1176252 h 1424730"/>
                  <a:gd name="connsiteX229" fmla="*/ 427382 w 2064026"/>
                  <a:gd name="connsiteY229" fmla="*/ 1169626 h 1424730"/>
                  <a:gd name="connsiteX230" fmla="*/ 417443 w 2064026"/>
                  <a:gd name="connsiteY230" fmla="*/ 1166313 h 1424730"/>
                  <a:gd name="connsiteX231" fmla="*/ 414130 w 2064026"/>
                  <a:gd name="connsiteY231" fmla="*/ 1156373 h 1424730"/>
                  <a:gd name="connsiteX232" fmla="*/ 400405 w 2064026"/>
                  <a:gd name="connsiteY232" fmla="*/ 1150780 h 1424730"/>
                  <a:gd name="connsiteX233" fmla="*/ 394252 w 2064026"/>
                  <a:gd name="connsiteY233" fmla="*/ 1143121 h 1424730"/>
                  <a:gd name="connsiteX234" fmla="*/ 385175 w 2064026"/>
                  <a:gd name="connsiteY234" fmla="*/ 1136396 h 1424730"/>
                  <a:gd name="connsiteX235" fmla="*/ 383685 w 2064026"/>
                  <a:gd name="connsiteY235" fmla="*/ 1135200 h 1424730"/>
                  <a:gd name="connsiteX236" fmla="*/ 381000 w 2064026"/>
                  <a:gd name="connsiteY236" fmla="*/ 1126556 h 1424730"/>
                  <a:gd name="connsiteX237" fmla="*/ 361122 w 2064026"/>
                  <a:gd name="connsiteY237" fmla="*/ 1119930 h 1424730"/>
                  <a:gd name="connsiteX238" fmla="*/ 351182 w 2064026"/>
                  <a:gd name="connsiteY238" fmla="*/ 1103365 h 1424730"/>
                  <a:gd name="connsiteX239" fmla="*/ 327991 w 2064026"/>
                  <a:gd name="connsiteY239" fmla="*/ 1100052 h 1424730"/>
                  <a:gd name="connsiteX240" fmla="*/ 311426 w 2064026"/>
                  <a:gd name="connsiteY240" fmla="*/ 1083487 h 1424730"/>
                  <a:gd name="connsiteX241" fmla="*/ 308113 w 2064026"/>
                  <a:gd name="connsiteY241" fmla="*/ 1073547 h 1424730"/>
                  <a:gd name="connsiteX242" fmla="*/ 298174 w 2064026"/>
                  <a:gd name="connsiteY242" fmla="*/ 1047043 h 1424730"/>
                  <a:gd name="connsiteX243" fmla="*/ 284922 w 2064026"/>
                  <a:gd name="connsiteY243" fmla="*/ 1030478 h 1424730"/>
                  <a:gd name="connsiteX244" fmla="*/ 284922 w 2064026"/>
                  <a:gd name="connsiteY244" fmla="*/ 1010600 h 1424730"/>
                  <a:gd name="connsiteX245" fmla="*/ 265043 w 2064026"/>
                  <a:gd name="connsiteY245" fmla="*/ 994034 h 1424730"/>
                  <a:gd name="connsiteX246" fmla="*/ 284922 w 2064026"/>
                  <a:gd name="connsiteY246" fmla="*/ 977469 h 1424730"/>
                  <a:gd name="connsiteX247" fmla="*/ 245165 w 2064026"/>
                  <a:gd name="connsiteY247" fmla="*/ 977469 h 1424730"/>
                  <a:gd name="connsiteX248" fmla="*/ 255104 w 2064026"/>
                  <a:gd name="connsiteY248" fmla="*/ 937713 h 1424730"/>
                  <a:gd name="connsiteX249" fmla="*/ 254462 w 2064026"/>
                  <a:gd name="connsiteY249" fmla="*/ 936521 h 1424730"/>
                  <a:gd name="connsiteX250" fmla="*/ 260652 w 2064026"/>
                  <a:gd name="connsiteY250" fmla="*/ 942023 h 1424730"/>
                  <a:gd name="connsiteX251" fmla="*/ 272212 w 2064026"/>
                  <a:gd name="connsiteY251" fmla="*/ 936176 h 1424730"/>
                  <a:gd name="connsiteX252" fmla="*/ 261117 w 2064026"/>
                  <a:gd name="connsiteY252" fmla="*/ 900767 h 1424730"/>
                  <a:gd name="connsiteX253" fmla="*/ 241386 w 2064026"/>
                  <a:gd name="connsiteY253" fmla="*/ 883893 h 1424730"/>
                  <a:gd name="connsiteX254" fmla="*/ 246236 w 2064026"/>
                  <a:gd name="connsiteY254" fmla="*/ 869942 h 1424730"/>
                  <a:gd name="connsiteX255" fmla="*/ 233879 w 2064026"/>
                  <a:gd name="connsiteY255" fmla="*/ 865823 h 1424730"/>
                  <a:gd name="connsiteX256" fmla="*/ 227701 w 2064026"/>
                  <a:gd name="connsiteY256" fmla="*/ 863763 h 1424730"/>
                  <a:gd name="connsiteX257" fmla="*/ 221522 w 2064026"/>
                  <a:gd name="connsiteY257" fmla="*/ 859644 h 1424730"/>
                  <a:gd name="connsiteX258" fmla="*/ 219463 w 2064026"/>
                  <a:gd name="connsiteY258" fmla="*/ 853466 h 1424730"/>
                  <a:gd name="connsiteX259" fmla="*/ 211225 w 2064026"/>
                  <a:gd name="connsiteY259" fmla="*/ 841109 h 1424730"/>
                  <a:gd name="connsiteX260" fmla="*/ 209360 w 2064026"/>
                  <a:gd name="connsiteY260" fmla="*/ 835558 h 1424730"/>
                  <a:gd name="connsiteX261" fmla="*/ 208755 w 2064026"/>
                  <a:gd name="connsiteY261" fmla="*/ 832227 h 1424730"/>
                  <a:gd name="connsiteX262" fmla="*/ 207106 w 2064026"/>
                  <a:gd name="connsiteY262" fmla="*/ 820515 h 1424730"/>
                  <a:gd name="connsiteX263" fmla="*/ 200928 w 2064026"/>
                  <a:gd name="connsiteY263" fmla="*/ 797861 h 1424730"/>
                  <a:gd name="connsiteX264" fmla="*/ 194749 w 2064026"/>
                  <a:gd name="connsiteY264" fmla="*/ 785504 h 1424730"/>
                  <a:gd name="connsiteX265" fmla="*/ 193488 w 2064026"/>
                  <a:gd name="connsiteY265" fmla="*/ 801050 h 1424730"/>
                  <a:gd name="connsiteX266" fmla="*/ 182393 w 2064026"/>
                  <a:gd name="connsiteY266" fmla="*/ 804704 h 1424730"/>
                  <a:gd name="connsiteX267" fmla="*/ 170036 w 2064026"/>
                  <a:gd name="connsiteY267" fmla="*/ 778462 h 1424730"/>
                  <a:gd name="connsiteX268" fmla="*/ 163031 w 2064026"/>
                  <a:gd name="connsiteY268" fmla="*/ 766341 h 1424730"/>
                  <a:gd name="connsiteX269" fmla="*/ 163636 w 2064026"/>
                  <a:gd name="connsiteY269" fmla="*/ 778005 h 1424730"/>
                  <a:gd name="connsiteX270" fmla="*/ 157679 w 2064026"/>
                  <a:gd name="connsiteY270" fmla="*/ 777199 h 1424730"/>
                  <a:gd name="connsiteX271" fmla="*/ 143263 w 2064026"/>
                  <a:gd name="connsiteY271" fmla="*/ 754612 h 1424730"/>
                  <a:gd name="connsiteX272" fmla="*/ 148112 w 2064026"/>
                  <a:gd name="connsiteY272" fmla="*/ 731626 h 1424730"/>
                  <a:gd name="connsiteX273" fmla="*/ 109514 w 2064026"/>
                  <a:gd name="connsiteY273" fmla="*/ 723854 h 1424730"/>
                  <a:gd name="connsiteX274" fmla="*/ 87326 w 2064026"/>
                  <a:gd name="connsiteY274" fmla="*/ 744780 h 1424730"/>
                  <a:gd name="connsiteX275" fmla="*/ 95895 w 2064026"/>
                  <a:gd name="connsiteY275" fmla="*/ 756671 h 1424730"/>
                  <a:gd name="connsiteX276" fmla="*/ 77360 w 2064026"/>
                  <a:gd name="connsiteY276" fmla="*/ 746374 h 1424730"/>
                  <a:gd name="connsiteX277" fmla="*/ 58825 w 2064026"/>
                  <a:gd name="connsiteY277" fmla="*/ 729898 h 1424730"/>
                  <a:gd name="connsiteX278" fmla="*/ 54706 w 2064026"/>
                  <a:gd name="connsiteY278" fmla="*/ 723720 h 1424730"/>
                  <a:gd name="connsiteX279" fmla="*/ 42349 w 2064026"/>
                  <a:gd name="connsiteY279" fmla="*/ 717542 h 1424730"/>
                  <a:gd name="connsiteX280" fmla="*/ 23814 w 2064026"/>
                  <a:gd name="connsiteY280" fmla="*/ 705185 h 1424730"/>
                  <a:gd name="connsiteX281" fmla="*/ 11457 w 2064026"/>
                  <a:gd name="connsiteY281" fmla="*/ 699007 h 1424730"/>
                  <a:gd name="connsiteX282" fmla="*/ 5279 w 2064026"/>
                  <a:gd name="connsiteY282" fmla="*/ 699007 h 1424730"/>
                  <a:gd name="connsiteX283" fmla="*/ 1160 w 2064026"/>
                  <a:gd name="connsiteY283" fmla="*/ 693515 h 1424730"/>
                  <a:gd name="connsiteX284" fmla="*/ 1160 w 2064026"/>
                  <a:gd name="connsiteY284" fmla="*/ 163547 h 1424730"/>
                  <a:gd name="connsiteX285" fmla="*/ 0 w 2064026"/>
                  <a:gd name="connsiteY285" fmla="*/ 163020 h 1424730"/>
                  <a:gd name="connsiteX286" fmla="*/ 0 w 2064026"/>
                  <a:gd name="connsiteY286" fmla="*/ 162460 h 1424730"/>
                  <a:gd name="connsiteX287" fmla="*/ 92765 w 2064026"/>
                  <a:gd name="connsiteY287" fmla="*/ 218782 h 1424730"/>
                  <a:gd name="connsiteX288" fmla="*/ 125895 w 2064026"/>
                  <a:gd name="connsiteY288" fmla="*/ 215469 h 1424730"/>
                  <a:gd name="connsiteX289" fmla="*/ 83195 w 2064026"/>
                  <a:gd name="connsiteY289" fmla="*/ 149208 h 1424730"/>
                  <a:gd name="connsiteX290" fmla="*/ 131049 w 2064026"/>
                  <a:gd name="connsiteY290" fmla="*/ 151233 h 1424730"/>
                  <a:gd name="connsiteX291" fmla="*/ 228600 w 2064026"/>
                  <a:gd name="connsiteY291" fmla="*/ 75033 h 1424730"/>
                  <a:gd name="connsiteX292" fmla="*/ 274429 w 2064026"/>
                  <a:gd name="connsiteY292" fmla="*/ 79450 h 1424730"/>
                  <a:gd name="connsiteX293" fmla="*/ 147798 w 2064026"/>
                  <a:gd name="connsiteY293" fmla="*/ 163932 h 1424730"/>
                  <a:gd name="connsiteX294" fmla="*/ 195469 w 2064026"/>
                  <a:gd name="connsiteY294" fmla="*/ 179026 h 1424730"/>
                  <a:gd name="connsiteX295" fmla="*/ 218661 w 2064026"/>
                  <a:gd name="connsiteY295" fmla="*/ 142582 h 1424730"/>
                  <a:gd name="connsiteX296" fmla="*/ 255104 w 2064026"/>
                  <a:gd name="connsiteY296" fmla="*/ 142582 h 1424730"/>
                  <a:gd name="connsiteX297" fmla="*/ 261730 w 2064026"/>
                  <a:gd name="connsiteY297" fmla="*/ 155834 h 1424730"/>
                  <a:gd name="connsiteX298" fmla="*/ 301487 w 2064026"/>
                  <a:gd name="connsiteY298" fmla="*/ 139269 h 1424730"/>
                  <a:gd name="connsiteX299" fmla="*/ 311426 w 2064026"/>
                  <a:gd name="connsiteY299" fmla="*/ 99513 h 1424730"/>
                  <a:gd name="connsiteX300" fmla="*/ 327991 w 2064026"/>
                  <a:gd name="connsiteY300" fmla="*/ 132643 h 1424730"/>
                  <a:gd name="connsiteX301" fmla="*/ 341243 w 2064026"/>
                  <a:gd name="connsiteY301" fmla="*/ 159147 h 1424730"/>
                  <a:gd name="connsiteX302" fmla="*/ 371061 w 2064026"/>
                  <a:gd name="connsiteY302" fmla="*/ 165773 h 1424730"/>
                  <a:gd name="connsiteX303" fmla="*/ 397565 w 2064026"/>
                  <a:gd name="connsiteY303" fmla="*/ 139269 h 1424730"/>
                  <a:gd name="connsiteX304" fmla="*/ 417443 w 2064026"/>
                  <a:gd name="connsiteY304" fmla="*/ 182339 h 1424730"/>
                  <a:gd name="connsiteX305" fmla="*/ 443948 w 2064026"/>
                  <a:gd name="connsiteY305" fmla="*/ 152521 h 1424730"/>
                  <a:gd name="connsiteX306" fmla="*/ 473765 w 2064026"/>
                  <a:gd name="connsiteY306" fmla="*/ 155834 h 1424730"/>
                  <a:gd name="connsiteX307" fmla="*/ 506895 w 2064026"/>
                  <a:gd name="connsiteY307" fmla="*/ 179026 h 1424730"/>
                  <a:gd name="connsiteX308" fmla="*/ 576469 w 2064026"/>
                  <a:gd name="connsiteY308" fmla="*/ 225408 h 1424730"/>
                  <a:gd name="connsiteX309" fmla="*/ 616226 w 2064026"/>
                  <a:gd name="connsiteY309" fmla="*/ 218782 h 1424730"/>
                  <a:gd name="connsiteX310" fmla="*/ 641902 w 2064026"/>
                  <a:gd name="connsiteY310" fmla="*/ 248600 h 1424730"/>
                  <a:gd name="connsiteX311" fmla="*/ 609600 w 2064026"/>
                  <a:gd name="connsiteY311" fmla="*/ 271791 h 1424730"/>
                  <a:gd name="connsiteX312" fmla="*/ 659295 w 2064026"/>
                  <a:gd name="connsiteY312" fmla="*/ 285043 h 1424730"/>
                  <a:gd name="connsiteX313" fmla="*/ 742122 w 2064026"/>
                  <a:gd name="connsiteY313" fmla="*/ 281730 h 1424730"/>
                  <a:gd name="connsiteX314" fmla="*/ 785191 w 2064026"/>
                  <a:gd name="connsiteY314" fmla="*/ 354617 h 1424730"/>
                  <a:gd name="connsiteX315" fmla="*/ 788504 w 2064026"/>
                  <a:gd name="connsiteY315" fmla="*/ 278417 h 1424730"/>
                  <a:gd name="connsiteX316" fmla="*/ 834887 w 2064026"/>
                  <a:gd name="connsiteY316" fmla="*/ 275104 h 1424730"/>
                  <a:gd name="connsiteX317" fmla="*/ 834887 w 2064026"/>
                  <a:gd name="connsiteY317" fmla="*/ 258539 h 1424730"/>
                  <a:gd name="connsiteX318" fmla="*/ 781878 w 2064026"/>
                  <a:gd name="connsiteY318" fmla="*/ 258539 h 1424730"/>
                  <a:gd name="connsiteX319" fmla="*/ 765313 w 2064026"/>
                  <a:gd name="connsiteY319" fmla="*/ 238660 h 1424730"/>
                  <a:gd name="connsiteX320" fmla="*/ 781878 w 2064026"/>
                  <a:gd name="connsiteY320" fmla="*/ 222095 h 1424730"/>
                  <a:gd name="connsiteX321" fmla="*/ 811695 w 2064026"/>
                  <a:gd name="connsiteY321" fmla="*/ 218782 h 1424730"/>
                  <a:gd name="connsiteX322" fmla="*/ 844826 w 2064026"/>
                  <a:gd name="connsiteY322" fmla="*/ 218782 h 1424730"/>
                  <a:gd name="connsiteX323" fmla="*/ 849746 w 2064026"/>
                  <a:gd name="connsiteY323" fmla="*/ 220037 h 1424730"/>
                  <a:gd name="connsiteX324" fmla="*/ 851452 w 2064026"/>
                  <a:gd name="connsiteY324" fmla="*/ 232034 h 1424730"/>
                  <a:gd name="connsiteX325" fmla="*/ 858630 w 2064026"/>
                  <a:gd name="connsiteY325" fmla="*/ 242900 h 1424730"/>
                  <a:gd name="connsiteX326" fmla="*/ 857535 w 2064026"/>
                  <a:gd name="connsiteY326" fmla="*/ 240355 h 1424730"/>
                  <a:gd name="connsiteX327" fmla="*/ 864704 w 2064026"/>
                  <a:gd name="connsiteY327" fmla="*/ 248600 h 1424730"/>
                  <a:gd name="connsiteX328" fmla="*/ 877956 w 2064026"/>
                  <a:gd name="connsiteY328" fmla="*/ 271791 h 1424730"/>
                  <a:gd name="connsiteX329" fmla="*/ 937591 w 2064026"/>
                  <a:gd name="connsiteY329" fmla="*/ 275104 h 1424730"/>
                  <a:gd name="connsiteX330" fmla="*/ 940904 w 2064026"/>
                  <a:gd name="connsiteY330" fmla="*/ 285043 h 1424730"/>
                  <a:gd name="connsiteX331" fmla="*/ 964095 w 2064026"/>
                  <a:gd name="connsiteY331" fmla="*/ 291669 h 1424730"/>
                  <a:gd name="connsiteX332" fmla="*/ 977348 w 2064026"/>
                  <a:gd name="connsiteY332" fmla="*/ 288356 h 1424730"/>
                  <a:gd name="connsiteX333" fmla="*/ 987287 w 2064026"/>
                  <a:gd name="connsiteY333" fmla="*/ 285043 h 1424730"/>
                  <a:gd name="connsiteX334" fmla="*/ 1017104 w 2064026"/>
                  <a:gd name="connsiteY334" fmla="*/ 281730 h 1424730"/>
                  <a:gd name="connsiteX335" fmla="*/ 1030356 w 2064026"/>
                  <a:gd name="connsiteY335" fmla="*/ 248600 h 1424730"/>
                  <a:gd name="connsiteX336" fmla="*/ 1050235 w 2064026"/>
                  <a:gd name="connsiteY336" fmla="*/ 248600 h 1424730"/>
                  <a:gd name="connsiteX337" fmla="*/ 1076739 w 2064026"/>
                  <a:gd name="connsiteY337" fmla="*/ 265165 h 1424730"/>
                  <a:gd name="connsiteX338" fmla="*/ 1089991 w 2064026"/>
                  <a:gd name="connsiteY338" fmla="*/ 338052 h 1424730"/>
                  <a:gd name="connsiteX339" fmla="*/ 1096617 w 2064026"/>
                  <a:gd name="connsiteY339" fmla="*/ 271791 h 1424730"/>
                  <a:gd name="connsiteX340" fmla="*/ 1123122 w 2064026"/>
                  <a:gd name="connsiteY340" fmla="*/ 271791 h 1424730"/>
                  <a:gd name="connsiteX341" fmla="*/ 1116495 w 2064026"/>
                  <a:gd name="connsiteY341" fmla="*/ 185652 h 1424730"/>
                  <a:gd name="connsiteX342" fmla="*/ 1131036 w 2064026"/>
                  <a:gd name="connsiteY342" fmla="*/ 171480 h 1424730"/>
                  <a:gd name="connsiteX343" fmla="*/ 1106556 w 2064026"/>
                  <a:gd name="connsiteY343" fmla="*/ 165773 h 1424730"/>
                  <a:gd name="connsiteX344" fmla="*/ 1099930 w 2064026"/>
                  <a:gd name="connsiteY344" fmla="*/ 155834 h 1424730"/>
                  <a:gd name="connsiteX345" fmla="*/ 1086678 w 2064026"/>
                  <a:gd name="connsiteY345" fmla="*/ 135956 h 1424730"/>
                  <a:gd name="connsiteX346" fmla="*/ 1080052 w 2064026"/>
                  <a:gd name="connsiteY346" fmla="*/ 122704 h 1424730"/>
                  <a:gd name="connsiteX347" fmla="*/ 1073426 w 2064026"/>
                  <a:gd name="connsiteY347" fmla="*/ 99513 h 1424730"/>
                  <a:gd name="connsiteX348" fmla="*/ 1083365 w 2064026"/>
                  <a:gd name="connsiteY348" fmla="*/ 66382 h 1424730"/>
                  <a:gd name="connsiteX349" fmla="*/ 1096617 w 2064026"/>
                  <a:gd name="connsiteY349" fmla="*/ 46504 h 1424730"/>
                  <a:gd name="connsiteX350" fmla="*/ 1099930 w 2064026"/>
                  <a:gd name="connsiteY350" fmla="*/ 10060 h 1424730"/>
                  <a:gd name="connsiteX351" fmla="*/ 1126435 w 2064026"/>
                  <a:gd name="connsiteY351" fmla="*/ 6747 h 1424730"/>
                  <a:gd name="connsiteX352" fmla="*/ 1146313 w 2064026"/>
                  <a:gd name="connsiteY352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2098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  <a:gd name="connsiteX0" fmla="*/ 1146313 w 2064026"/>
                  <a:gd name="connsiteY0" fmla="*/ 121 h 1424730"/>
                  <a:gd name="connsiteX1" fmla="*/ 1156252 w 2064026"/>
                  <a:gd name="connsiteY1" fmla="*/ 3434 h 1424730"/>
                  <a:gd name="connsiteX2" fmla="*/ 1152939 w 2064026"/>
                  <a:gd name="connsiteY2" fmla="*/ 20000 h 1424730"/>
                  <a:gd name="connsiteX3" fmla="*/ 1159565 w 2064026"/>
                  <a:gd name="connsiteY3" fmla="*/ 29939 h 1424730"/>
                  <a:gd name="connsiteX4" fmla="*/ 1169504 w 2064026"/>
                  <a:gd name="connsiteY4" fmla="*/ 36565 h 1424730"/>
                  <a:gd name="connsiteX5" fmla="*/ 1172817 w 2064026"/>
                  <a:gd name="connsiteY5" fmla="*/ 46504 h 1424730"/>
                  <a:gd name="connsiteX6" fmla="*/ 1162878 w 2064026"/>
                  <a:gd name="connsiteY6" fmla="*/ 66382 h 1424730"/>
                  <a:gd name="connsiteX7" fmla="*/ 1156252 w 2064026"/>
                  <a:gd name="connsiteY7" fmla="*/ 86260 h 1424730"/>
                  <a:gd name="connsiteX8" fmla="*/ 1176130 w 2064026"/>
                  <a:gd name="connsiteY8" fmla="*/ 92887 h 1424730"/>
                  <a:gd name="connsiteX9" fmla="*/ 1192695 w 2064026"/>
                  <a:gd name="connsiteY9" fmla="*/ 122704 h 1424730"/>
                  <a:gd name="connsiteX10" fmla="*/ 1186069 w 2064026"/>
                  <a:gd name="connsiteY10" fmla="*/ 132643 h 1424730"/>
                  <a:gd name="connsiteX11" fmla="*/ 1172817 w 2064026"/>
                  <a:gd name="connsiteY11" fmla="*/ 152521 h 1424730"/>
                  <a:gd name="connsiteX12" fmla="*/ 1158277 w 2064026"/>
                  <a:gd name="connsiteY12" fmla="*/ 189333 h 1424730"/>
                  <a:gd name="connsiteX13" fmla="*/ 1199322 w 2064026"/>
                  <a:gd name="connsiteY13" fmla="*/ 185652 h 1424730"/>
                  <a:gd name="connsiteX14" fmla="*/ 1202635 w 2064026"/>
                  <a:gd name="connsiteY14" fmla="*/ 218782 h 1424730"/>
                  <a:gd name="connsiteX15" fmla="*/ 1209261 w 2064026"/>
                  <a:gd name="connsiteY15" fmla="*/ 241973 h 1424730"/>
                  <a:gd name="connsiteX16" fmla="*/ 1215887 w 2064026"/>
                  <a:gd name="connsiteY16" fmla="*/ 248600 h 1424730"/>
                  <a:gd name="connsiteX17" fmla="*/ 1235765 w 2064026"/>
                  <a:gd name="connsiteY17" fmla="*/ 241973 h 1424730"/>
                  <a:gd name="connsiteX18" fmla="*/ 1242391 w 2064026"/>
                  <a:gd name="connsiteY18" fmla="*/ 232034 h 1424730"/>
                  <a:gd name="connsiteX19" fmla="*/ 1258956 w 2064026"/>
                  <a:gd name="connsiteY19" fmla="*/ 208843 h 1424730"/>
                  <a:gd name="connsiteX20" fmla="*/ 1268895 w 2064026"/>
                  <a:gd name="connsiteY20" fmla="*/ 212156 h 1424730"/>
                  <a:gd name="connsiteX21" fmla="*/ 1272209 w 2064026"/>
                  <a:gd name="connsiteY21" fmla="*/ 222095 h 1424730"/>
                  <a:gd name="connsiteX22" fmla="*/ 1272209 w 2064026"/>
                  <a:gd name="connsiteY22" fmla="*/ 268478 h 1424730"/>
                  <a:gd name="connsiteX23" fmla="*/ 1258956 w 2064026"/>
                  <a:gd name="connsiteY23" fmla="*/ 294982 h 1424730"/>
                  <a:gd name="connsiteX24" fmla="*/ 1262269 w 2064026"/>
                  <a:gd name="connsiteY24" fmla="*/ 304921 h 1424730"/>
                  <a:gd name="connsiteX25" fmla="*/ 1272209 w 2064026"/>
                  <a:gd name="connsiteY25" fmla="*/ 308234 h 1424730"/>
                  <a:gd name="connsiteX26" fmla="*/ 1285461 w 2064026"/>
                  <a:gd name="connsiteY26" fmla="*/ 324800 h 1424730"/>
                  <a:gd name="connsiteX27" fmla="*/ 1292087 w 2064026"/>
                  <a:gd name="connsiteY27" fmla="*/ 318173 h 1424730"/>
                  <a:gd name="connsiteX28" fmla="*/ 1295400 w 2064026"/>
                  <a:gd name="connsiteY28" fmla="*/ 308234 h 1424730"/>
                  <a:gd name="connsiteX29" fmla="*/ 1305339 w 2064026"/>
                  <a:gd name="connsiteY29" fmla="*/ 304921 h 1424730"/>
                  <a:gd name="connsiteX30" fmla="*/ 1308652 w 2064026"/>
                  <a:gd name="connsiteY30" fmla="*/ 294982 h 1424730"/>
                  <a:gd name="connsiteX31" fmla="*/ 1315278 w 2064026"/>
                  <a:gd name="connsiteY31" fmla="*/ 275104 h 1424730"/>
                  <a:gd name="connsiteX32" fmla="*/ 1325217 w 2064026"/>
                  <a:gd name="connsiteY32" fmla="*/ 255226 h 1424730"/>
                  <a:gd name="connsiteX33" fmla="*/ 1311965 w 2064026"/>
                  <a:gd name="connsiteY33" fmla="*/ 235347 h 1424730"/>
                  <a:gd name="connsiteX34" fmla="*/ 1318591 w 2064026"/>
                  <a:gd name="connsiteY34" fmla="*/ 215469 h 1424730"/>
                  <a:gd name="connsiteX35" fmla="*/ 1325217 w 2064026"/>
                  <a:gd name="connsiteY35" fmla="*/ 169087 h 1424730"/>
                  <a:gd name="connsiteX36" fmla="*/ 1341782 w 2064026"/>
                  <a:gd name="connsiteY36" fmla="*/ 152521 h 1424730"/>
                  <a:gd name="connsiteX37" fmla="*/ 1355035 w 2064026"/>
                  <a:gd name="connsiteY37" fmla="*/ 159147 h 1424730"/>
                  <a:gd name="connsiteX38" fmla="*/ 1384852 w 2064026"/>
                  <a:gd name="connsiteY38" fmla="*/ 182339 h 1424730"/>
                  <a:gd name="connsiteX39" fmla="*/ 1417982 w 2064026"/>
                  <a:gd name="connsiteY39" fmla="*/ 179026 h 1424730"/>
                  <a:gd name="connsiteX40" fmla="*/ 1427922 w 2064026"/>
                  <a:gd name="connsiteY40" fmla="*/ 182339 h 1424730"/>
                  <a:gd name="connsiteX41" fmla="*/ 1437861 w 2064026"/>
                  <a:gd name="connsiteY41" fmla="*/ 188965 h 1424730"/>
                  <a:gd name="connsiteX42" fmla="*/ 1441174 w 2064026"/>
                  <a:gd name="connsiteY42" fmla="*/ 198904 h 1424730"/>
                  <a:gd name="connsiteX43" fmla="*/ 1444487 w 2064026"/>
                  <a:gd name="connsiteY43" fmla="*/ 232034 h 1424730"/>
                  <a:gd name="connsiteX44" fmla="*/ 1437861 w 2064026"/>
                  <a:gd name="connsiteY44" fmla="*/ 241973 h 1424730"/>
                  <a:gd name="connsiteX45" fmla="*/ 1427922 w 2064026"/>
                  <a:gd name="connsiteY45" fmla="*/ 251913 h 1424730"/>
                  <a:gd name="connsiteX46" fmla="*/ 1424609 w 2064026"/>
                  <a:gd name="connsiteY46" fmla="*/ 265165 h 1424730"/>
                  <a:gd name="connsiteX47" fmla="*/ 1427922 w 2064026"/>
                  <a:gd name="connsiteY47" fmla="*/ 275104 h 1424730"/>
                  <a:gd name="connsiteX48" fmla="*/ 1431235 w 2064026"/>
                  <a:gd name="connsiteY48" fmla="*/ 311547 h 1424730"/>
                  <a:gd name="connsiteX49" fmla="*/ 1427922 w 2064026"/>
                  <a:gd name="connsiteY49" fmla="*/ 321487 h 1424730"/>
                  <a:gd name="connsiteX50" fmla="*/ 1414669 w 2064026"/>
                  <a:gd name="connsiteY50" fmla="*/ 347991 h 1424730"/>
                  <a:gd name="connsiteX51" fmla="*/ 1368287 w 2064026"/>
                  <a:gd name="connsiteY51" fmla="*/ 321487 h 1424730"/>
                  <a:gd name="connsiteX52" fmla="*/ 1394791 w 2064026"/>
                  <a:gd name="connsiteY52" fmla="*/ 364556 h 1424730"/>
                  <a:gd name="connsiteX53" fmla="*/ 1335156 w 2064026"/>
                  <a:gd name="connsiteY53" fmla="*/ 377808 h 1424730"/>
                  <a:gd name="connsiteX54" fmla="*/ 1285461 w 2064026"/>
                  <a:gd name="connsiteY54" fmla="*/ 377808 h 1424730"/>
                  <a:gd name="connsiteX55" fmla="*/ 1315278 w 2064026"/>
                  <a:gd name="connsiteY55" fmla="*/ 391060 h 1424730"/>
                  <a:gd name="connsiteX56" fmla="*/ 1304641 w 2064026"/>
                  <a:gd name="connsiteY56" fmla="*/ 422098 h 1424730"/>
                  <a:gd name="connsiteX57" fmla="*/ 1302026 w 2064026"/>
                  <a:gd name="connsiteY57" fmla="*/ 450695 h 1424730"/>
                  <a:gd name="connsiteX58" fmla="*/ 1282584 w 2064026"/>
                  <a:gd name="connsiteY58" fmla="*/ 436135 h 1424730"/>
                  <a:gd name="connsiteX59" fmla="*/ 1236463 w 2064026"/>
                  <a:gd name="connsiteY59" fmla="*/ 428114 h 1424730"/>
                  <a:gd name="connsiteX60" fmla="*/ 1199322 w 2064026"/>
                  <a:gd name="connsiteY60" fmla="*/ 424191 h 1424730"/>
                  <a:gd name="connsiteX61" fmla="*/ 1256515 w 2064026"/>
                  <a:gd name="connsiteY61" fmla="*/ 446162 h 1424730"/>
                  <a:gd name="connsiteX62" fmla="*/ 1265582 w 2064026"/>
                  <a:gd name="connsiteY62" fmla="*/ 457321 h 1424730"/>
                  <a:gd name="connsiteX63" fmla="*/ 1263775 w 2064026"/>
                  <a:gd name="connsiteY63" fmla="*/ 467721 h 1424730"/>
                  <a:gd name="connsiteX64" fmla="*/ 1258956 w 2064026"/>
                  <a:gd name="connsiteY64" fmla="*/ 473887 h 1424730"/>
                  <a:gd name="connsiteX65" fmla="*/ 1255643 w 2064026"/>
                  <a:gd name="connsiteY65" fmla="*/ 483826 h 1424730"/>
                  <a:gd name="connsiteX66" fmla="*/ 1249017 w 2064026"/>
                  <a:gd name="connsiteY66" fmla="*/ 493765 h 1424730"/>
                  <a:gd name="connsiteX67" fmla="*/ 1235765 w 2064026"/>
                  <a:gd name="connsiteY67" fmla="*/ 497078 h 1424730"/>
                  <a:gd name="connsiteX68" fmla="*/ 1225826 w 2064026"/>
                  <a:gd name="connsiteY68" fmla="*/ 503704 h 1424730"/>
                  <a:gd name="connsiteX69" fmla="*/ 1209261 w 2064026"/>
                  <a:gd name="connsiteY69" fmla="*/ 540147 h 1424730"/>
                  <a:gd name="connsiteX70" fmla="*/ 1205948 w 2064026"/>
                  <a:gd name="connsiteY70" fmla="*/ 550087 h 1424730"/>
                  <a:gd name="connsiteX71" fmla="*/ 1174300 w 2064026"/>
                  <a:gd name="connsiteY71" fmla="*/ 536399 h 1424730"/>
                  <a:gd name="connsiteX72" fmla="*/ 1133061 w 2064026"/>
                  <a:gd name="connsiteY72" fmla="*/ 523582 h 1424730"/>
                  <a:gd name="connsiteX73" fmla="*/ 1176305 w 2064026"/>
                  <a:gd name="connsiteY73" fmla="*/ 552441 h 1424730"/>
                  <a:gd name="connsiteX74" fmla="*/ 1192695 w 2064026"/>
                  <a:gd name="connsiteY74" fmla="*/ 569965 h 1424730"/>
                  <a:gd name="connsiteX75" fmla="*/ 1184326 w 2064026"/>
                  <a:gd name="connsiteY75" fmla="*/ 584525 h 1424730"/>
                  <a:gd name="connsiteX76" fmla="*/ 1152939 w 2064026"/>
                  <a:gd name="connsiteY76" fmla="*/ 599782 h 1424730"/>
                  <a:gd name="connsiteX77" fmla="*/ 1130184 w 2064026"/>
                  <a:gd name="connsiteY77" fmla="*/ 612598 h 1424730"/>
                  <a:gd name="connsiteX78" fmla="*/ 1108126 w 2064026"/>
                  <a:gd name="connsiteY78" fmla="*/ 634656 h 1424730"/>
                  <a:gd name="connsiteX79" fmla="*/ 1103243 w 2064026"/>
                  <a:gd name="connsiteY79" fmla="*/ 652791 h 1424730"/>
                  <a:gd name="connsiteX80" fmla="*/ 1106556 w 2064026"/>
                  <a:gd name="connsiteY80" fmla="*/ 669356 h 1424730"/>
                  <a:gd name="connsiteX81" fmla="*/ 1113182 w 2064026"/>
                  <a:gd name="connsiteY81" fmla="*/ 705800 h 1424730"/>
                  <a:gd name="connsiteX82" fmla="*/ 1126435 w 2064026"/>
                  <a:gd name="connsiteY82" fmla="*/ 755495 h 1424730"/>
                  <a:gd name="connsiteX83" fmla="*/ 1126173 w 2064026"/>
                  <a:gd name="connsiteY83" fmla="*/ 779035 h 1424730"/>
                  <a:gd name="connsiteX84" fmla="*/ 1136199 w 2064026"/>
                  <a:gd name="connsiteY84" fmla="*/ 797083 h 1424730"/>
                  <a:gd name="connsiteX85" fmla="*/ 1158955 w 2064026"/>
                  <a:gd name="connsiteY85" fmla="*/ 788016 h 1424730"/>
                  <a:gd name="connsiteX86" fmla="*/ 1170289 w 2064026"/>
                  <a:gd name="connsiteY86" fmla="*/ 821146 h 1424730"/>
                  <a:gd name="connsiteX87" fmla="*/ 1159565 w 2064026"/>
                  <a:gd name="connsiteY87" fmla="*/ 835008 h 1424730"/>
                  <a:gd name="connsiteX88" fmla="*/ 1176130 w 2064026"/>
                  <a:gd name="connsiteY88" fmla="*/ 841634 h 1424730"/>
                  <a:gd name="connsiteX89" fmla="*/ 1202373 w 2064026"/>
                  <a:gd name="connsiteY89" fmla="*/ 833177 h 1424730"/>
                  <a:gd name="connsiteX90" fmla="*/ 1225826 w 2064026"/>
                  <a:gd name="connsiteY90" fmla="*/ 838321 h 1424730"/>
                  <a:gd name="connsiteX91" fmla="*/ 1245704 w 2064026"/>
                  <a:gd name="connsiteY91" fmla="*/ 864826 h 1424730"/>
                  <a:gd name="connsiteX92" fmla="*/ 1288599 w 2064026"/>
                  <a:gd name="connsiteY92" fmla="*/ 885314 h 1424730"/>
                  <a:gd name="connsiteX93" fmla="*/ 1318591 w 2064026"/>
                  <a:gd name="connsiteY93" fmla="*/ 914521 h 1424730"/>
                  <a:gd name="connsiteX94" fmla="*/ 1345095 w 2064026"/>
                  <a:gd name="connsiteY94" fmla="*/ 917834 h 1424730"/>
                  <a:gd name="connsiteX95" fmla="*/ 1364799 w 2064026"/>
                  <a:gd name="connsiteY95" fmla="*/ 907372 h 1424730"/>
                  <a:gd name="connsiteX96" fmla="*/ 1381539 w 2064026"/>
                  <a:gd name="connsiteY96" fmla="*/ 914521 h 1424730"/>
                  <a:gd name="connsiteX97" fmla="*/ 1404905 w 2064026"/>
                  <a:gd name="connsiteY97" fmla="*/ 917398 h 1424730"/>
                  <a:gd name="connsiteX98" fmla="*/ 1414669 w 2064026"/>
                  <a:gd name="connsiteY98" fmla="*/ 934400 h 1424730"/>
                  <a:gd name="connsiteX99" fmla="*/ 1414669 w 2064026"/>
                  <a:gd name="connsiteY99" fmla="*/ 970843 h 1424730"/>
                  <a:gd name="connsiteX100" fmla="*/ 1412926 w 2064026"/>
                  <a:gd name="connsiteY100" fmla="*/ 997609 h 1424730"/>
                  <a:gd name="connsiteX101" fmla="*/ 1427922 w 2064026"/>
                  <a:gd name="connsiteY101" fmla="*/ 1027165 h 1424730"/>
                  <a:gd name="connsiteX102" fmla="*/ 1430973 w 2064026"/>
                  <a:gd name="connsiteY102" fmla="*/ 1049746 h 1424730"/>
                  <a:gd name="connsiteX103" fmla="*/ 1447800 w 2064026"/>
                  <a:gd name="connsiteY103" fmla="*/ 1060295 h 1424730"/>
                  <a:gd name="connsiteX104" fmla="*/ 1457041 w 2064026"/>
                  <a:gd name="connsiteY104" fmla="*/ 1075814 h 1424730"/>
                  <a:gd name="connsiteX105" fmla="*/ 1477617 w 2064026"/>
                  <a:gd name="connsiteY105" fmla="*/ 1080173 h 1424730"/>
                  <a:gd name="connsiteX106" fmla="*/ 1499152 w 2064026"/>
                  <a:gd name="connsiteY106" fmla="*/ 1073809 h 1424730"/>
                  <a:gd name="connsiteX107" fmla="*/ 1504122 w 2064026"/>
                  <a:gd name="connsiteY107" fmla="*/ 1053669 h 1424730"/>
                  <a:gd name="connsiteX108" fmla="*/ 1491131 w 2064026"/>
                  <a:gd name="connsiteY108" fmla="*/ 1037714 h 1424730"/>
                  <a:gd name="connsiteX109" fmla="*/ 1500809 w 2064026"/>
                  <a:gd name="connsiteY109" fmla="*/ 1007287 h 1424730"/>
                  <a:gd name="connsiteX110" fmla="*/ 1483110 w 2064026"/>
                  <a:gd name="connsiteY110" fmla="*/ 983572 h 1424730"/>
                  <a:gd name="connsiteX111" fmla="*/ 1480930 w 2064026"/>
                  <a:gd name="connsiteY111" fmla="*/ 954278 h 1424730"/>
                  <a:gd name="connsiteX112" fmla="*/ 1511184 w 2064026"/>
                  <a:gd name="connsiteY112" fmla="*/ 943467 h 1424730"/>
                  <a:gd name="connsiteX113" fmla="*/ 1533939 w 2064026"/>
                  <a:gd name="connsiteY113" fmla="*/ 921147 h 1424730"/>
                  <a:gd name="connsiteX114" fmla="*/ 1551289 w 2064026"/>
                  <a:gd name="connsiteY114" fmla="*/ 895341 h 1424730"/>
                  <a:gd name="connsiteX115" fmla="*/ 1557130 w 2064026"/>
                  <a:gd name="connsiteY115" fmla="*/ 864826 h 1424730"/>
                  <a:gd name="connsiteX116" fmla="*/ 1557117 w 2064026"/>
                  <a:gd name="connsiteY116" fmla="*/ 857327 h 1424730"/>
                  <a:gd name="connsiteX117" fmla="*/ 1553817 w 2064026"/>
                  <a:gd name="connsiteY117" fmla="*/ 831695 h 1424730"/>
                  <a:gd name="connsiteX118" fmla="*/ 1550504 w 2064026"/>
                  <a:gd name="connsiteY118" fmla="*/ 795252 h 1424730"/>
                  <a:gd name="connsiteX119" fmla="*/ 1538660 w 2064026"/>
                  <a:gd name="connsiteY119" fmla="*/ 786224 h 1424730"/>
                  <a:gd name="connsiteX120" fmla="*/ 1517788 w 2064026"/>
                  <a:gd name="connsiteY120" fmla="*/ 775373 h 1424730"/>
                  <a:gd name="connsiteX121" fmla="*/ 1532117 w 2064026"/>
                  <a:gd name="connsiteY121" fmla="*/ 759305 h 1424730"/>
                  <a:gd name="connsiteX122" fmla="*/ 1534933 w 2064026"/>
                  <a:gd name="connsiteY122" fmla="*/ 749366 h 1424730"/>
                  <a:gd name="connsiteX123" fmla="*/ 1537252 w 2064026"/>
                  <a:gd name="connsiteY123" fmla="*/ 716872 h 1424730"/>
                  <a:gd name="connsiteX124" fmla="*/ 1527313 w 2064026"/>
                  <a:gd name="connsiteY124" fmla="*/ 689234 h 1424730"/>
                  <a:gd name="connsiteX125" fmla="*/ 1524000 w 2064026"/>
                  <a:gd name="connsiteY125" fmla="*/ 666043 h 1424730"/>
                  <a:gd name="connsiteX126" fmla="*/ 1514061 w 2064026"/>
                  <a:gd name="connsiteY126" fmla="*/ 613034 h 1424730"/>
                  <a:gd name="connsiteX127" fmla="*/ 1517374 w 2064026"/>
                  <a:gd name="connsiteY127" fmla="*/ 603095 h 1424730"/>
                  <a:gd name="connsiteX128" fmla="*/ 1527313 w 2064026"/>
                  <a:gd name="connsiteY128" fmla="*/ 606408 h 1424730"/>
                  <a:gd name="connsiteX129" fmla="*/ 1553817 w 2064026"/>
                  <a:gd name="connsiteY129" fmla="*/ 609721 h 1424730"/>
                  <a:gd name="connsiteX130" fmla="*/ 1583635 w 2064026"/>
                  <a:gd name="connsiteY130" fmla="*/ 616347 h 1424730"/>
                  <a:gd name="connsiteX131" fmla="*/ 1613452 w 2064026"/>
                  <a:gd name="connsiteY131" fmla="*/ 612598 h 1424730"/>
                  <a:gd name="connsiteX132" fmla="*/ 1633330 w 2064026"/>
                  <a:gd name="connsiteY132" fmla="*/ 603095 h 1424730"/>
                  <a:gd name="connsiteX133" fmla="*/ 1643269 w 2064026"/>
                  <a:gd name="connsiteY133" fmla="*/ 609721 h 1424730"/>
                  <a:gd name="connsiteX134" fmla="*/ 1653209 w 2064026"/>
                  <a:gd name="connsiteY134" fmla="*/ 646165 h 1424730"/>
                  <a:gd name="connsiteX135" fmla="*/ 1663270 w 2064026"/>
                  <a:gd name="connsiteY135" fmla="*/ 652958 h 1424730"/>
                  <a:gd name="connsiteX136" fmla="*/ 1662413 w 2064026"/>
                  <a:gd name="connsiteY136" fmla="*/ 651435 h 1424730"/>
                  <a:gd name="connsiteX137" fmla="*/ 1673087 w 2064026"/>
                  <a:gd name="connsiteY137" fmla="*/ 656104 h 1424730"/>
                  <a:gd name="connsiteX138" fmla="*/ 1685556 w 2064026"/>
                  <a:gd name="connsiteY138" fmla="*/ 664962 h 1424730"/>
                  <a:gd name="connsiteX139" fmla="*/ 1696278 w 2064026"/>
                  <a:gd name="connsiteY139" fmla="*/ 669356 h 1424730"/>
                  <a:gd name="connsiteX140" fmla="*/ 1715245 w 2064026"/>
                  <a:gd name="connsiteY140" fmla="*/ 691719 h 1424730"/>
                  <a:gd name="connsiteX141" fmla="*/ 1699011 w 2064026"/>
                  <a:gd name="connsiteY141" fmla="*/ 707953 h 1424730"/>
                  <a:gd name="connsiteX142" fmla="*/ 1720877 w 2064026"/>
                  <a:gd name="connsiteY142" fmla="*/ 709775 h 1424730"/>
                  <a:gd name="connsiteX143" fmla="*/ 1732722 w 2064026"/>
                  <a:gd name="connsiteY143" fmla="*/ 750691 h 1424730"/>
                  <a:gd name="connsiteX144" fmla="*/ 1723611 w 2064026"/>
                  <a:gd name="connsiteY144" fmla="*/ 764440 h 1424730"/>
                  <a:gd name="connsiteX145" fmla="*/ 1742578 w 2064026"/>
                  <a:gd name="connsiteY145" fmla="*/ 765352 h 1424730"/>
                  <a:gd name="connsiteX146" fmla="*/ 1761071 w 2064026"/>
                  <a:gd name="connsiteY146" fmla="*/ 785671 h 1424730"/>
                  <a:gd name="connsiteX147" fmla="*/ 1758350 w 2064026"/>
                  <a:gd name="connsiteY147" fmla="*/ 788821 h 1424730"/>
                  <a:gd name="connsiteX148" fmla="*/ 1772478 w 2064026"/>
                  <a:gd name="connsiteY148" fmla="*/ 791939 h 1424730"/>
                  <a:gd name="connsiteX149" fmla="*/ 1792356 w 2064026"/>
                  <a:gd name="connsiteY149" fmla="*/ 778687 h 1424730"/>
                  <a:gd name="connsiteX150" fmla="*/ 1805609 w 2064026"/>
                  <a:gd name="connsiteY150" fmla="*/ 765434 h 1424730"/>
                  <a:gd name="connsiteX151" fmla="*/ 1808922 w 2064026"/>
                  <a:gd name="connsiteY151" fmla="*/ 755495 h 1424730"/>
                  <a:gd name="connsiteX152" fmla="*/ 1815548 w 2064026"/>
                  <a:gd name="connsiteY152" fmla="*/ 745556 h 1424730"/>
                  <a:gd name="connsiteX153" fmla="*/ 1828800 w 2064026"/>
                  <a:gd name="connsiteY153" fmla="*/ 725678 h 1424730"/>
                  <a:gd name="connsiteX154" fmla="*/ 1842052 w 2064026"/>
                  <a:gd name="connsiteY154" fmla="*/ 699173 h 1424730"/>
                  <a:gd name="connsiteX155" fmla="*/ 1848068 w 2064026"/>
                  <a:gd name="connsiteY155" fmla="*/ 728904 h 1424730"/>
                  <a:gd name="connsiteX156" fmla="*/ 1874136 w 2064026"/>
                  <a:gd name="connsiteY156" fmla="*/ 748956 h 1424730"/>
                  <a:gd name="connsiteX157" fmla="*/ 1878495 w 2064026"/>
                  <a:gd name="connsiteY157" fmla="*/ 768747 h 1424730"/>
                  <a:gd name="connsiteX158" fmla="*/ 1896194 w 2064026"/>
                  <a:gd name="connsiteY158" fmla="*/ 779035 h 1424730"/>
                  <a:gd name="connsiteX159" fmla="*/ 1888173 w 2064026"/>
                  <a:gd name="connsiteY159" fmla="*/ 791067 h 1424730"/>
                  <a:gd name="connsiteX160" fmla="*/ 1894189 w 2064026"/>
                  <a:gd name="connsiteY160" fmla="*/ 817135 h 1424730"/>
                  <a:gd name="connsiteX161" fmla="*/ 1918252 w 2064026"/>
                  <a:gd name="connsiteY161" fmla="*/ 823151 h 1424730"/>
                  <a:gd name="connsiteX162" fmla="*/ 1921565 w 2064026"/>
                  <a:gd name="connsiteY162" fmla="*/ 838321 h 1424730"/>
                  <a:gd name="connsiteX163" fmla="*/ 1921565 w 2064026"/>
                  <a:gd name="connsiteY163" fmla="*/ 871452 h 1424730"/>
                  <a:gd name="connsiteX164" fmla="*/ 1938130 w 2064026"/>
                  <a:gd name="connsiteY164" fmla="*/ 904582 h 1424730"/>
                  <a:gd name="connsiteX165" fmla="*/ 1951382 w 2064026"/>
                  <a:gd name="connsiteY165" fmla="*/ 921147 h 1424730"/>
                  <a:gd name="connsiteX166" fmla="*/ 1938130 w 2064026"/>
                  <a:gd name="connsiteY166" fmla="*/ 954278 h 1424730"/>
                  <a:gd name="connsiteX167" fmla="*/ 1905000 w 2064026"/>
                  <a:gd name="connsiteY167" fmla="*/ 984095 h 1424730"/>
                  <a:gd name="connsiteX168" fmla="*/ 1918252 w 2064026"/>
                  <a:gd name="connsiteY168" fmla="*/ 990721 h 1424730"/>
                  <a:gd name="connsiteX169" fmla="*/ 1951382 w 2064026"/>
                  <a:gd name="connsiteY169" fmla="*/ 960904 h 1424730"/>
                  <a:gd name="connsiteX170" fmla="*/ 1977887 w 2064026"/>
                  <a:gd name="connsiteY170" fmla="*/ 934400 h 1424730"/>
                  <a:gd name="connsiteX171" fmla="*/ 2001078 w 2064026"/>
                  <a:gd name="connsiteY171" fmla="*/ 947652 h 1424730"/>
                  <a:gd name="connsiteX172" fmla="*/ 2022526 w 2064026"/>
                  <a:gd name="connsiteY172" fmla="*/ 963519 h 1424730"/>
                  <a:gd name="connsiteX173" fmla="*/ 2017643 w 2064026"/>
                  <a:gd name="connsiteY173" fmla="*/ 990721 h 1424730"/>
                  <a:gd name="connsiteX174" fmla="*/ 2042578 w 2064026"/>
                  <a:gd name="connsiteY174" fmla="*/ 991593 h 1424730"/>
                  <a:gd name="connsiteX175" fmla="*/ 2058185 w 2064026"/>
                  <a:gd name="connsiteY175" fmla="*/ 1007287 h 1424730"/>
                  <a:gd name="connsiteX176" fmla="*/ 2046589 w 2064026"/>
                  <a:gd name="connsiteY176" fmla="*/ 1041725 h 1424730"/>
                  <a:gd name="connsiteX177" fmla="*/ 2064026 w 2064026"/>
                  <a:gd name="connsiteY177" fmla="*/ 1060295 h 1424730"/>
                  <a:gd name="connsiteX178" fmla="*/ 2027582 w 2064026"/>
                  <a:gd name="connsiteY178" fmla="*/ 1083487 h 1424730"/>
                  <a:gd name="connsiteX179" fmla="*/ 1981200 w 2064026"/>
                  <a:gd name="connsiteY179" fmla="*/ 1103365 h 1424730"/>
                  <a:gd name="connsiteX180" fmla="*/ 1952341 w 2064026"/>
                  <a:gd name="connsiteY180" fmla="*/ 1109904 h 1424730"/>
                  <a:gd name="connsiteX181" fmla="*/ 1931504 w 2064026"/>
                  <a:gd name="connsiteY181" fmla="*/ 1129869 h 1424730"/>
                  <a:gd name="connsiteX182" fmla="*/ 1888173 w 2064026"/>
                  <a:gd name="connsiteY182" fmla="*/ 1119930 h 1424730"/>
                  <a:gd name="connsiteX183" fmla="*/ 1832113 w 2064026"/>
                  <a:gd name="connsiteY183" fmla="*/ 1119930 h 1424730"/>
                  <a:gd name="connsiteX184" fmla="*/ 1795669 w 2064026"/>
                  <a:gd name="connsiteY184" fmla="*/ 1123243 h 1424730"/>
                  <a:gd name="connsiteX185" fmla="*/ 1777884 w 2064026"/>
                  <a:gd name="connsiteY185" fmla="*/ 1143993 h 1424730"/>
                  <a:gd name="connsiteX186" fmla="*/ 1751815 w 2064026"/>
                  <a:gd name="connsiteY186" fmla="*/ 1150009 h 1424730"/>
                  <a:gd name="connsiteX187" fmla="*/ 1716946 w 2064026"/>
                  <a:gd name="connsiteY187" fmla="*/ 1182878 h 1424730"/>
                  <a:gd name="connsiteX188" fmla="*/ 1645005 w 2064026"/>
                  <a:gd name="connsiteY188" fmla="*/ 1261129 h 1424730"/>
                  <a:gd name="connsiteX189" fmla="*/ 1596569 w 2064026"/>
                  <a:gd name="connsiteY189" fmla="*/ 1317493 h 1424730"/>
                  <a:gd name="connsiteX190" fmla="*/ 1593662 w 2064026"/>
                  <a:gd name="connsiteY190" fmla="*/ 1317638 h 1424730"/>
                  <a:gd name="connsiteX191" fmla="*/ 1593697 w 2064026"/>
                  <a:gd name="connsiteY191" fmla="*/ 1319298 h 1424730"/>
                  <a:gd name="connsiteX192" fmla="*/ 1547191 w 2064026"/>
                  <a:gd name="connsiteY192" fmla="*/ 1348530 h 1424730"/>
                  <a:gd name="connsiteX193" fmla="*/ 1497495 w 2064026"/>
                  <a:gd name="connsiteY193" fmla="*/ 1361782 h 1424730"/>
                  <a:gd name="connsiteX194" fmla="*/ 1490869 w 2064026"/>
                  <a:gd name="connsiteY194" fmla="*/ 1384973 h 1424730"/>
                  <a:gd name="connsiteX195" fmla="*/ 1464365 w 2064026"/>
                  <a:gd name="connsiteY195" fmla="*/ 1398226 h 1424730"/>
                  <a:gd name="connsiteX196" fmla="*/ 1408043 w 2064026"/>
                  <a:gd name="connsiteY196" fmla="*/ 1424730 h 1424730"/>
                  <a:gd name="connsiteX197" fmla="*/ 1404730 w 2064026"/>
                  <a:gd name="connsiteY197" fmla="*/ 1404852 h 1424730"/>
                  <a:gd name="connsiteX198" fmla="*/ 1408481 w 2064026"/>
                  <a:gd name="connsiteY198" fmla="*/ 1404687 h 1424730"/>
                  <a:gd name="connsiteX199" fmla="*/ 1414669 w 2064026"/>
                  <a:gd name="connsiteY199" fmla="*/ 1398226 h 1424730"/>
                  <a:gd name="connsiteX200" fmla="*/ 1417982 w 2064026"/>
                  <a:gd name="connsiteY200" fmla="*/ 1381660 h 1424730"/>
                  <a:gd name="connsiteX201" fmla="*/ 1414669 w 2064026"/>
                  <a:gd name="connsiteY201" fmla="*/ 1371721 h 1424730"/>
                  <a:gd name="connsiteX202" fmla="*/ 1411356 w 2064026"/>
                  <a:gd name="connsiteY202" fmla="*/ 1341904 h 1424730"/>
                  <a:gd name="connsiteX203" fmla="*/ 1437861 w 2064026"/>
                  <a:gd name="connsiteY203" fmla="*/ 1318713 h 1424730"/>
                  <a:gd name="connsiteX204" fmla="*/ 1441174 w 2064026"/>
                  <a:gd name="connsiteY204" fmla="*/ 1295521 h 1424730"/>
                  <a:gd name="connsiteX205" fmla="*/ 1414669 w 2064026"/>
                  <a:gd name="connsiteY205" fmla="*/ 1265704 h 1424730"/>
                  <a:gd name="connsiteX206" fmla="*/ 1378226 w 2064026"/>
                  <a:gd name="connsiteY206" fmla="*/ 1262391 h 1424730"/>
                  <a:gd name="connsiteX207" fmla="*/ 1374293 w 2064026"/>
                  <a:gd name="connsiteY207" fmla="*/ 1258586 h 1424730"/>
                  <a:gd name="connsiteX208" fmla="*/ 1368287 w 2064026"/>
                  <a:gd name="connsiteY208" fmla="*/ 1252452 h 1424730"/>
                  <a:gd name="connsiteX209" fmla="*/ 1358941 w 2064026"/>
                  <a:gd name="connsiteY209" fmla="*/ 1248330 h 1424730"/>
                  <a:gd name="connsiteX210" fmla="*/ 1357896 w 2064026"/>
                  <a:gd name="connsiteY210" fmla="*/ 1248612 h 1424730"/>
                  <a:gd name="connsiteX211" fmla="*/ 1355035 w 2064026"/>
                  <a:gd name="connsiteY211" fmla="*/ 1239200 h 1424730"/>
                  <a:gd name="connsiteX212" fmla="*/ 1345095 w 2064026"/>
                  <a:gd name="connsiteY212" fmla="*/ 1235887 h 1424730"/>
                  <a:gd name="connsiteX213" fmla="*/ 1331843 w 2064026"/>
                  <a:gd name="connsiteY213" fmla="*/ 1219321 h 1424730"/>
                  <a:gd name="connsiteX214" fmla="*/ 1311965 w 2064026"/>
                  <a:gd name="connsiteY214" fmla="*/ 1189504 h 1424730"/>
                  <a:gd name="connsiteX215" fmla="*/ 1292087 w 2064026"/>
                  <a:gd name="connsiteY215" fmla="*/ 1172939 h 1424730"/>
                  <a:gd name="connsiteX216" fmla="*/ 1282148 w 2064026"/>
                  <a:gd name="connsiteY216" fmla="*/ 1169626 h 1424730"/>
                  <a:gd name="connsiteX217" fmla="*/ 1262269 w 2064026"/>
                  <a:gd name="connsiteY217" fmla="*/ 1166313 h 1424730"/>
                  <a:gd name="connsiteX218" fmla="*/ 1252330 w 2064026"/>
                  <a:gd name="connsiteY218" fmla="*/ 1169626 h 1424730"/>
                  <a:gd name="connsiteX219" fmla="*/ 1232452 w 2064026"/>
                  <a:gd name="connsiteY219" fmla="*/ 1176252 h 1424730"/>
                  <a:gd name="connsiteX220" fmla="*/ 1202635 w 2064026"/>
                  <a:gd name="connsiteY220" fmla="*/ 1182878 h 1424730"/>
                  <a:gd name="connsiteX221" fmla="*/ 1196009 w 2064026"/>
                  <a:gd name="connsiteY221" fmla="*/ 1182878 h 1424730"/>
                  <a:gd name="connsiteX222" fmla="*/ 1187992 w 2064026"/>
                  <a:gd name="connsiteY222" fmla="*/ 1182842 h 1424730"/>
                  <a:gd name="connsiteX223" fmla="*/ 1187949 w 2064026"/>
                  <a:gd name="connsiteY223" fmla="*/ 1181714 h 1424730"/>
                  <a:gd name="connsiteX224" fmla="*/ 1117927 w 2064026"/>
                  <a:gd name="connsiteY224" fmla="*/ 1175535 h 1424730"/>
                  <a:gd name="connsiteX225" fmla="*/ 1099392 w 2064026"/>
                  <a:gd name="connsiteY225" fmla="*/ 1148763 h 1424730"/>
                  <a:gd name="connsiteX226" fmla="*/ 1095273 w 2064026"/>
                  <a:gd name="connsiteY226" fmla="*/ 1171416 h 1424730"/>
                  <a:gd name="connsiteX227" fmla="*/ 438306 w 2064026"/>
                  <a:gd name="connsiteY227" fmla="*/ 1169357 h 1424730"/>
                  <a:gd name="connsiteX228" fmla="*/ 441532 w 2064026"/>
                  <a:gd name="connsiteY228" fmla="*/ 1177757 h 1424730"/>
                  <a:gd name="connsiteX229" fmla="*/ 434009 w 2064026"/>
                  <a:gd name="connsiteY229" fmla="*/ 1176252 h 1424730"/>
                  <a:gd name="connsiteX230" fmla="*/ 427382 w 2064026"/>
                  <a:gd name="connsiteY230" fmla="*/ 1169626 h 1424730"/>
                  <a:gd name="connsiteX231" fmla="*/ 417443 w 2064026"/>
                  <a:gd name="connsiteY231" fmla="*/ 1166313 h 1424730"/>
                  <a:gd name="connsiteX232" fmla="*/ 414130 w 2064026"/>
                  <a:gd name="connsiteY232" fmla="*/ 1156373 h 1424730"/>
                  <a:gd name="connsiteX233" fmla="*/ 400405 w 2064026"/>
                  <a:gd name="connsiteY233" fmla="*/ 1150780 h 1424730"/>
                  <a:gd name="connsiteX234" fmla="*/ 394252 w 2064026"/>
                  <a:gd name="connsiteY234" fmla="*/ 1143121 h 1424730"/>
                  <a:gd name="connsiteX235" fmla="*/ 385175 w 2064026"/>
                  <a:gd name="connsiteY235" fmla="*/ 1136396 h 1424730"/>
                  <a:gd name="connsiteX236" fmla="*/ 383685 w 2064026"/>
                  <a:gd name="connsiteY236" fmla="*/ 1135200 h 1424730"/>
                  <a:gd name="connsiteX237" fmla="*/ 381000 w 2064026"/>
                  <a:gd name="connsiteY237" fmla="*/ 1126556 h 1424730"/>
                  <a:gd name="connsiteX238" fmla="*/ 361122 w 2064026"/>
                  <a:gd name="connsiteY238" fmla="*/ 1119930 h 1424730"/>
                  <a:gd name="connsiteX239" fmla="*/ 351182 w 2064026"/>
                  <a:gd name="connsiteY239" fmla="*/ 1103365 h 1424730"/>
                  <a:gd name="connsiteX240" fmla="*/ 327991 w 2064026"/>
                  <a:gd name="connsiteY240" fmla="*/ 1100052 h 1424730"/>
                  <a:gd name="connsiteX241" fmla="*/ 311426 w 2064026"/>
                  <a:gd name="connsiteY241" fmla="*/ 1083487 h 1424730"/>
                  <a:gd name="connsiteX242" fmla="*/ 308113 w 2064026"/>
                  <a:gd name="connsiteY242" fmla="*/ 1073547 h 1424730"/>
                  <a:gd name="connsiteX243" fmla="*/ 298174 w 2064026"/>
                  <a:gd name="connsiteY243" fmla="*/ 1047043 h 1424730"/>
                  <a:gd name="connsiteX244" fmla="*/ 284922 w 2064026"/>
                  <a:gd name="connsiteY244" fmla="*/ 1030478 h 1424730"/>
                  <a:gd name="connsiteX245" fmla="*/ 284922 w 2064026"/>
                  <a:gd name="connsiteY245" fmla="*/ 1010600 h 1424730"/>
                  <a:gd name="connsiteX246" fmla="*/ 265043 w 2064026"/>
                  <a:gd name="connsiteY246" fmla="*/ 994034 h 1424730"/>
                  <a:gd name="connsiteX247" fmla="*/ 284922 w 2064026"/>
                  <a:gd name="connsiteY247" fmla="*/ 977469 h 1424730"/>
                  <a:gd name="connsiteX248" fmla="*/ 245165 w 2064026"/>
                  <a:gd name="connsiteY248" fmla="*/ 977469 h 1424730"/>
                  <a:gd name="connsiteX249" fmla="*/ 255104 w 2064026"/>
                  <a:gd name="connsiteY249" fmla="*/ 937713 h 1424730"/>
                  <a:gd name="connsiteX250" fmla="*/ 254462 w 2064026"/>
                  <a:gd name="connsiteY250" fmla="*/ 936521 h 1424730"/>
                  <a:gd name="connsiteX251" fmla="*/ 260652 w 2064026"/>
                  <a:gd name="connsiteY251" fmla="*/ 942023 h 1424730"/>
                  <a:gd name="connsiteX252" fmla="*/ 272212 w 2064026"/>
                  <a:gd name="connsiteY252" fmla="*/ 936176 h 1424730"/>
                  <a:gd name="connsiteX253" fmla="*/ 261117 w 2064026"/>
                  <a:gd name="connsiteY253" fmla="*/ 900767 h 1424730"/>
                  <a:gd name="connsiteX254" fmla="*/ 241386 w 2064026"/>
                  <a:gd name="connsiteY254" fmla="*/ 883893 h 1424730"/>
                  <a:gd name="connsiteX255" fmla="*/ 246236 w 2064026"/>
                  <a:gd name="connsiteY255" fmla="*/ 869942 h 1424730"/>
                  <a:gd name="connsiteX256" fmla="*/ 233879 w 2064026"/>
                  <a:gd name="connsiteY256" fmla="*/ 865823 h 1424730"/>
                  <a:gd name="connsiteX257" fmla="*/ 227701 w 2064026"/>
                  <a:gd name="connsiteY257" fmla="*/ 863763 h 1424730"/>
                  <a:gd name="connsiteX258" fmla="*/ 221522 w 2064026"/>
                  <a:gd name="connsiteY258" fmla="*/ 859644 h 1424730"/>
                  <a:gd name="connsiteX259" fmla="*/ 219463 w 2064026"/>
                  <a:gd name="connsiteY259" fmla="*/ 853466 h 1424730"/>
                  <a:gd name="connsiteX260" fmla="*/ 211225 w 2064026"/>
                  <a:gd name="connsiteY260" fmla="*/ 841109 h 1424730"/>
                  <a:gd name="connsiteX261" fmla="*/ 209360 w 2064026"/>
                  <a:gd name="connsiteY261" fmla="*/ 835558 h 1424730"/>
                  <a:gd name="connsiteX262" fmla="*/ 208755 w 2064026"/>
                  <a:gd name="connsiteY262" fmla="*/ 832227 h 1424730"/>
                  <a:gd name="connsiteX263" fmla="*/ 207106 w 2064026"/>
                  <a:gd name="connsiteY263" fmla="*/ 820515 h 1424730"/>
                  <a:gd name="connsiteX264" fmla="*/ 200928 w 2064026"/>
                  <a:gd name="connsiteY264" fmla="*/ 797861 h 1424730"/>
                  <a:gd name="connsiteX265" fmla="*/ 194749 w 2064026"/>
                  <a:gd name="connsiteY265" fmla="*/ 785504 h 1424730"/>
                  <a:gd name="connsiteX266" fmla="*/ 193488 w 2064026"/>
                  <a:gd name="connsiteY266" fmla="*/ 801050 h 1424730"/>
                  <a:gd name="connsiteX267" fmla="*/ 182393 w 2064026"/>
                  <a:gd name="connsiteY267" fmla="*/ 804704 h 1424730"/>
                  <a:gd name="connsiteX268" fmla="*/ 170036 w 2064026"/>
                  <a:gd name="connsiteY268" fmla="*/ 778462 h 1424730"/>
                  <a:gd name="connsiteX269" fmla="*/ 163031 w 2064026"/>
                  <a:gd name="connsiteY269" fmla="*/ 766341 h 1424730"/>
                  <a:gd name="connsiteX270" fmla="*/ 163636 w 2064026"/>
                  <a:gd name="connsiteY270" fmla="*/ 778005 h 1424730"/>
                  <a:gd name="connsiteX271" fmla="*/ 157679 w 2064026"/>
                  <a:gd name="connsiteY271" fmla="*/ 777199 h 1424730"/>
                  <a:gd name="connsiteX272" fmla="*/ 143263 w 2064026"/>
                  <a:gd name="connsiteY272" fmla="*/ 754612 h 1424730"/>
                  <a:gd name="connsiteX273" fmla="*/ 148112 w 2064026"/>
                  <a:gd name="connsiteY273" fmla="*/ 731626 h 1424730"/>
                  <a:gd name="connsiteX274" fmla="*/ 109514 w 2064026"/>
                  <a:gd name="connsiteY274" fmla="*/ 723854 h 1424730"/>
                  <a:gd name="connsiteX275" fmla="*/ 87326 w 2064026"/>
                  <a:gd name="connsiteY275" fmla="*/ 744780 h 1424730"/>
                  <a:gd name="connsiteX276" fmla="*/ 95895 w 2064026"/>
                  <a:gd name="connsiteY276" fmla="*/ 756671 h 1424730"/>
                  <a:gd name="connsiteX277" fmla="*/ 77360 w 2064026"/>
                  <a:gd name="connsiteY277" fmla="*/ 746374 h 1424730"/>
                  <a:gd name="connsiteX278" fmla="*/ 58825 w 2064026"/>
                  <a:gd name="connsiteY278" fmla="*/ 729898 h 1424730"/>
                  <a:gd name="connsiteX279" fmla="*/ 54706 w 2064026"/>
                  <a:gd name="connsiteY279" fmla="*/ 723720 h 1424730"/>
                  <a:gd name="connsiteX280" fmla="*/ 42349 w 2064026"/>
                  <a:gd name="connsiteY280" fmla="*/ 717542 h 1424730"/>
                  <a:gd name="connsiteX281" fmla="*/ 23814 w 2064026"/>
                  <a:gd name="connsiteY281" fmla="*/ 705185 h 1424730"/>
                  <a:gd name="connsiteX282" fmla="*/ 11457 w 2064026"/>
                  <a:gd name="connsiteY282" fmla="*/ 699007 h 1424730"/>
                  <a:gd name="connsiteX283" fmla="*/ 5279 w 2064026"/>
                  <a:gd name="connsiteY283" fmla="*/ 699007 h 1424730"/>
                  <a:gd name="connsiteX284" fmla="*/ 1160 w 2064026"/>
                  <a:gd name="connsiteY284" fmla="*/ 693515 h 1424730"/>
                  <a:gd name="connsiteX285" fmla="*/ 1160 w 2064026"/>
                  <a:gd name="connsiteY285" fmla="*/ 163547 h 1424730"/>
                  <a:gd name="connsiteX286" fmla="*/ 0 w 2064026"/>
                  <a:gd name="connsiteY286" fmla="*/ 163020 h 1424730"/>
                  <a:gd name="connsiteX287" fmla="*/ 0 w 2064026"/>
                  <a:gd name="connsiteY287" fmla="*/ 162460 h 1424730"/>
                  <a:gd name="connsiteX288" fmla="*/ 92765 w 2064026"/>
                  <a:gd name="connsiteY288" fmla="*/ 218782 h 1424730"/>
                  <a:gd name="connsiteX289" fmla="*/ 125895 w 2064026"/>
                  <a:gd name="connsiteY289" fmla="*/ 215469 h 1424730"/>
                  <a:gd name="connsiteX290" fmla="*/ 83195 w 2064026"/>
                  <a:gd name="connsiteY290" fmla="*/ 149208 h 1424730"/>
                  <a:gd name="connsiteX291" fmla="*/ 131049 w 2064026"/>
                  <a:gd name="connsiteY291" fmla="*/ 151233 h 1424730"/>
                  <a:gd name="connsiteX292" fmla="*/ 228600 w 2064026"/>
                  <a:gd name="connsiteY292" fmla="*/ 75033 h 1424730"/>
                  <a:gd name="connsiteX293" fmla="*/ 274429 w 2064026"/>
                  <a:gd name="connsiteY293" fmla="*/ 79450 h 1424730"/>
                  <a:gd name="connsiteX294" fmla="*/ 147798 w 2064026"/>
                  <a:gd name="connsiteY294" fmla="*/ 163932 h 1424730"/>
                  <a:gd name="connsiteX295" fmla="*/ 195469 w 2064026"/>
                  <a:gd name="connsiteY295" fmla="*/ 179026 h 1424730"/>
                  <a:gd name="connsiteX296" fmla="*/ 218661 w 2064026"/>
                  <a:gd name="connsiteY296" fmla="*/ 142582 h 1424730"/>
                  <a:gd name="connsiteX297" fmla="*/ 255104 w 2064026"/>
                  <a:gd name="connsiteY297" fmla="*/ 142582 h 1424730"/>
                  <a:gd name="connsiteX298" fmla="*/ 261730 w 2064026"/>
                  <a:gd name="connsiteY298" fmla="*/ 155834 h 1424730"/>
                  <a:gd name="connsiteX299" fmla="*/ 301487 w 2064026"/>
                  <a:gd name="connsiteY299" fmla="*/ 139269 h 1424730"/>
                  <a:gd name="connsiteX300" fmla="*/ 311426 w 2064026"/>
                  <a:gd name="connsiteY300" fmla="*/ 99513 h 1424730"/>
                  <a:gd name="connsiteX301" fmla="*/ 327991 w 2064026"/>
                  <a:gd name="connsiteY301" fmla="*/ 132643 h 1424730"/>
                  <a:gd name="connsiteX302" fmla="*/ 341243 w 2064026"/>
                  <a:gd name="connsiteY302" fmla="*/ 159147 h 1424730"/>
                  <a:gd name="connsiteX303" fmla="*/ 371061 w 2064026"/>
                  <a:gd name="connsiteY303" fmla="*/ 165773 h 1424730"/>
                  <a:gd name="connsiteX304" fmla="*/ 397565 w 2064026"/>
                  <a:gd name="connsiteY304" fmla="*/ 139269 h 1424730"/>
                  <a:gd name="connsiteX305" fmla="*/ 417443 w 2064026"/>
                  <a:gd name="connsiteY305" fmla="*/ 182339 h 1424730"/>
                  <a:gd name="connsiteX306" fmla="*/ 443948 w 2064026"/>
                  <a:gd name="connsiteY306" fmla="*/ 152521 h 1424730"/>
                  <a:gd name="connsiteX307" fmla="*/ 473765 w 2064026"/>
                  <a:gd name="connsiteY307" fmla="*/ 155834 h 1424730"/>
                  <a:gd name="connsiteX308" fmla="*/ 506895 w 2064026"/>
                  <a:gd name="connsiteY308" fmla="*/ 179026 h 1424730"/>
                  <a:gd name="connsiteX309" fmla="*/ 576469 w 2064026"/>
                  <a:gd name="connsiteY309" fmla="*/ 225408 h 1424730"/>
                  <a:gd name="connsiteX310" fmla="*/ 616226 w 2064026"/>
                  <a:gd name="connsiteY310" fmla="*/ 218782 h 1424730"/>
                  <a:gd name="connsiteX311" fmla="*/ 641902 w 2064026"/>
                  <a:gd name="connsiteY311" fmla="*/ 248600 h 1424730"/>
                  <a:gd name="connsiteX312" fmla="*/ 609600 w 2064026"/>
                  <a:gd name="connsiteY312" fmla="*/ 271791 h 1424730"/>
                  <a:gd name="connsiteX313" fmla="*/ 659295 w 2064026"/>
                  <a:gd name="connsiteY313" fmla="*/ 285043 h 1424730"/>
                  <a:gd name="connsiteX314" fmla="*/ 742122 w 2064026"/>
                  <a:gd name="connsiteY314" fmla="*/ 281730 h 1424730"/>
                  <a:gd name="connsiteX315" fmla="*/ 785191 w 2064026"/>
                  <a:gd name="connsiteY315" fmla="*/ 354617 h 1424730"/>
                  <a:gd name="connsiteX316" fmla="*/ 788504 w 2064026"/>
                  <a:gd name="connsiteY316" fmla="*/ 278417 h 1424730"/>
                  <a:gd name="connsiteX317" fmla="*/ 834887 w 2064026"/>
                  <a:gd name="connsiteY317" fmla="*/ 275104 h 1424730"/>
                  <a:gd name="connsiteX318" fmla="*/ 834887 w 2064026"/>
                  <a:gd name="connsiteY318" fmla="*/ 258539 h 1424730"/>
                  <a:gd name="connsiteX319" fmla="*/ 781878 w 2064026"/>
                  <a:gd name="connsiteY319" fmla="*/ 258539 h 1424730"/>
                  <a:gd name="connsiteX320" fmla="*/ 765313 w 2064026"/>
                  <a:gd name="connsiteY320" fmla="*/ 238660 h 1424730"/>
                  <a:gd name="connsiteX321" fmla="*/ 781878 w 2064026"/>
                  <a:gd name="connsiteY321" fmla="*/ 222095 h 1424730"/>
                  <a:gd name="connsiteX322" fmla="*/ 811695 w 2064026"/>
                  <a:gd name="connsiteY322" fmla="*/ 218782 h 1424730"/>
                  <a:gd name="connsiteX323" fmla="*/ 844826 w 2064026"/>
                  <a:gd name="connsiteY323" fmla="*/ 218782 h 1424730"/>
                  <a:gd name="connsiteX324" fmla="*/ 849746 w 2064026"/>
                  <a:gd name="connsiteY324" fmla="*/ 220037 h 1424730"/>
                  <a:gd name="connsiteX325" fmla="*/ 851452 w 2064026"/>
                  <a:gd name="connsiteY325" fmla="*/ 232034 h 1424730"/>
                  <a:gd name="connsiteX326" fmla="*/ 858630 w 2064026"/>
                  <a:gd name="connsiteY326" fmla="*/ 242900 h 1424730"/>
                  <a:gd name="connsiteX327" fmla="*/ 857535 w 2064026"/>
                  <a:gd name="connsiteY327" fmla="*/ 240355 h 1424730"/>
                  <a:gd name="connsiteX328" fmla="*/ 864704 w 2064026"/>
                  <a:gd name="connsiteY328" fmla="*/ 248600 h 1424730"/>
                  <a:gd name="connsiteX329" fmla="*/ 877956 w 2064026"/>
                  <a:gd name="connsiteY329" fmla="*/ 271791 h 1424730"/>
                  <a:gd name="connsiteX330" fmla="*/ 937591 w 2064026"/>
                  <a:gd name="connsiteY330" fmla="*/ 275104 h 1424730"/>
                  <a:gd name="connsiteX331" fmla="*/ 940904 w 2064026"/>
                  <a:gd name="connsiteY331" fmla="*/ 285043 h 1424730"/>
                  <a:gd name="connsiteX332" fmla="*/ 964095 w 2064026"/>
                  <a:gd name="connsiteY332" fmla="*/ 291669 h 1424730"/>
                  <a:gd name="connsiteX333" fmla="*/ 977348 w 2064026"/>
                  <a:gd name="connsiteY333" fmla="*/ 288356 h 1424730"/>
                  <a:gd name="connsiteX334" fmla="*/ 987287 w 2064026"/>
                  <a:gd name="connsiteY334" fmla="*/ 285043 h 1424730"/>
                  <a:gd name="connsiteX335" fmla="*/ 1017104 w 2064026"/>
                  <a:gd name="connsiteY335" fmla="*/ 281730 h 1424730"/>
                  <a:gd name="connsiteX336" fmla="*/ 1030356 w 2064026"/>
                  <a:gd name="connsiteY336" fmla="*/ 248600 h 1424730"/>
                  <a:gd name="connsiteX337" fmla="*/ 1050235 w 2064026"/>
                  <a:gd name="connsiteY337" fmla="*/ 248600 h 1424730"/>
                  <a:gd name="connsiteX338" fmla="*/ 1076739 w 2064026"/>
                  <a:gd name="connsiteY338" fmla="*/ 265165 h 1424730"/>
                  <a:gd name="connsiteX339" fmla="*/ 1089991 w 2064026"/>
                  <a:gd name="connsiteY339" fmla="*/ 338052 h 1424730"/>
                  <a:gd name="connsiteX340" fmla="*/ 1096617 w 2064026"/>
                  <a:gd name="connsiteY340" fmla="*/ 271791 h 1424730"/>
                  <a:gd name="connsiteX341" fmla="*/ 1123122 w 2064026"/>
                  <a:gd name="connsiteY341" fmla="*/ 271791 h 1424730"/>
                  <a:gd name="connsiteX342" fmla="*/ 1116495 w 2064026"/>
                  <a:gd name="connsiteY342" fmla="*/ 185652 h 1424730"/>
                  <a:gd name="connsiteX343" fmla="*/ 1131036 w 2064026"/>
                  <a:gd name="connsiteY343" fmla="*/ 171480 h 1424730"/>
                  <a:gd name="connsiteX344" fmla="*/ 1106556 w 2064026"/>
                  <a:gd name="connsiteY344" fmla="*/ 165773 h 1424730"/>
                  <a:gd name="connsiteX345" fmla="*/ 1099930 w 2064026"/>
                  <a:gd name="connsiteY345" fmla="*/ 155834 h 1424730"/>
                  <a:gd name="connsiteX346" fmla="*/ 1086678 w 2064026"/>
                  <a:gd name="connsiteY346" fmla="*/ 135956 h 1424730"/>
                  <a:gd name="connsiteX347" fmla="*/ 1080052 w 2064026"/>
                  <a:gd name="connsiteY347" fmla="*/ 122704 h 1424730"/>
                  <a:gd name="connsiteX348" fmla="*/ 1073426 w 2064026"/>
                  <a:gd name="connsiteY348" fmla="*/ 99513 h 1424730"/>
                  <a:gd name="connsiteX349" fmla="*/ 1083365 w 2064026"/>
                  <a:gd name="connsiteY349" fmla="*/ 66382 h 1424730"/>
                  <a:gd name="connsiteX350" fmla="*/ 1096617 w 2064026"/>
                  <a:gd name="connsiteY350" fmla="*/ 46504 h 1424730"/>
                  <a:gd name="connsiteX351" fmla="*/ 1099930 w 2064026"/>
                  <a:gd name="connsiteY351" fmla="*/ 10060 h 1424730"/>
                  <a:gd name="connsiteX352" fmla="*/ 1126435 w 2064026"/>
                  <a:gd name="connsiteY352" fmla="*/ 6747 h 1424730"/>
                  <a:gd name="connsiteX353" fmla="*/ 1146313 w 2064026"/>
                  <a:gd name="connsiteY353" fmla="*/ 121 h 1424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2064026" h="1424730">
                    <a:moveTo>
                      <a:pt x="1146313" y="121"/>
                    </a:moveTo>
                    <a:cubicBezTo>
                      <a:pt x="1149784" y="-265"/>
                      <a:pt x="1155148" y="121"/>
                      <a:pt x="1156252" y="3434"/>
                    </a:cubicBezTo>
                    <a:cubicBezTo>
                      <a:pt x="1158033" y="8776"/>
                      <a:pt x="1154043" y="14478"/>
                      <a:pt x="1152939" y="20000"/>
                    </a:cubicBezTo>
                    <a:cubicBezTo>
                      <a:pt x="1155148" y="23313"/>
                      <a:pt x="1156749" y="27123"/>
                      <a:pt x="1159565" y="29939"/>
                    </a:cubicBezTo>
                    <a:cubicBezTo>
                      <a:pt x="1162381" y="32755"/>
                      <a:pt x="1167017" y="33456"/>
                      <a:pt x="1169504" y="36565"/>
                    </a:cubicBezTo>
                    <a:cubicBezTo>
                      <a:pt x="1171686" y="39292"/>
                      <a:pt x="1171713" y="43191"/>
                      <a:pt x="1172817" y="46504"/>
                    </a:cubicBezTo>
                    <a:cubicBezTo>
                      <a:pt x="1168245" y="60220"/>
                      <a:pt x="1171441" y="53537"/>
                      <a:pt x="1162878" y="66382"/>
                    </a:cubicBezTo>
                    <a:cubicBezTo>
                      <a:pt x="1159004" y="72193"/>
                      <a:pt x="1158461" y="79634"/>
                      <a:pt x="1156252" y="86260"/>
                    </a:cubicBezTo>
                    <a:lnTo>
                      <a:pt x="1176130" y="92887"/>
                    </a:lnTo>
                    <a:cubicBezTo>
                      <a:pt x="1184674" y="95735"/>
                      <a:pt x="1189778" y="113952"/>
                      <a:pt x="1192695" y="122704"/>
                    </a:cubicBezTo>
                    <a:lnTo>
                      <a:pt x="1186069" y="132643"/>
                    </a:lnTo>
                    <a:lnTo>
                      <a:pt x="1172817" y="152521"/>
                    </a:lnTo>
                    <a:cubicBezTo>
                      <a:pt x="1168943" y="158333"/>
                      <a:pt x="1156068" y="182707"/>
                      <a:pt x="1158277" y="189333"/>
                    </a:cubicBezTo>
                    <a:cubicBezTo>
                      <a:pt x="1158296" y="189340"/>
                      <a:pt x="1191929" y="180744"/>
                      <a:pt x="1199322" y="185652"/>
                    </a:cubicBezTo>
                    <a:cubicBezTo>
                      <a:pt x="1206715" y="190560"/>
                      <a:pt x="1201531" y="207739"/>
                      <a:pt x="1202635" y="218782"/>
                    </a:cubicBezTo>
                    <a:cubicBezTo>
                      <a:pt x="1203254" y="221258"/>
                      <a:pt x="1207224" y="238578"/>
                      <a:pt x="1209261" y="241973"/>
                    </a:cubicBezTo>
                    <a:cubicBezTo>
                      <a:pt x="1210868" y="244652"/>
                      <a:pt x="1213678" y="246391"/>
                      <a:pt x="1215887" y="248600"/>
                    </a:cubicBezTo>
                    <a:cubicBezTo>
                      <a:pt x="1215907" y="248596"/>
                      <a:pt x="1229846" y="245672"/>
                      <a:pt x="1235765" y="241973"/>
                    </a:cubicBezTo>
                    <a:cubicBezTo>
                      <a:pt x="1239141" y="239863"/>
                      <a:pt x="1240182" y="235347"/>
                      <a:pt x="1242391" y="232034"/>
                    </a:cubicBezTo>
                    <a:cubicBezTo>
                      <a:pt x="1258956" y="226512"/>
                      <a:pt x="1251226" y="232034"/>
                      <a:pt x="1258956" y="208843"/>
                    </a:cubicBezTo>
                    <a:cubicBezTo>
                      <a:pt x="1262269" y="209947"/>
                      <a:pt x="1266426" y="209687"/>
                      <a:pt x="1268895" y="212156"/>
                    </a:cubicBezTo>
                    <a:cubicBezTo>
                      <a:pt x="1271365" y="214625"/>
                      <a:pt x="1271715" y="218638"/>
                      <a:pt x="1272209" y="222095"/>
                    </a:cubicBezTo>
                    <a:cubicBezTo>
                      <a:pt x="1277290" y="257660"/>
                      <a:pt x="1278964" y="248214"/>
                      <a:pt x="1272209" y="268478"/>
                    </a:cubicBezTo>
                    <a:cubicBezTo>
                      <a:pt x="1263197" y="277489"/>
                      <a:pt x="1260860" y="277850"/>
                      <a:pt x="1258956" y="294982"/>
                    </a:cubicBezTo>
                    <a:cubicBezTo>
                      <a:pt x="1258570" y="298453"/>
                      <a:pt x="1261165" y="301608"/>
                      <a:pt x="1262269" y="304921"/>
                    </a:cubicBezTo>
                    <a:cubicBezTo>
                      <a:pt x="1265582" y="306025"/>
                      <a:pt x="1269482" y="306052"/>
                      <a:pt x="1272209" y="308234"/>
                    </a:cubicBezTo>
                    <a:cubicBezTo>
                      <a:pt x="1272836" y="308736"/>
                      <a:pt x="1282085" y="324800"/>
                      <a:pt x="1285461" y="324800"/>
                    </a:cubicBezTo>
                    <a:cubicBezTo>
                      <a:pt x="1288585" y="324800"/>
                      <a:pt x="1290480" y="320852"/>
                      <a:pt x="1292087" y="318173"/>
                    </a:cubicBezTo>
                    <a:cubicBezTo>
                      <a:pt x="1293884" y="315178"/>
                      <a:pt x="1294296" y="311547"/>
                      <a:pt x="1295400" y="308234"/>
                    </a:cubicBezTo>
                    <a:lnTo>
                      <a:pt x="1305339" y="304921"/>
                    </a:lnTo>
                    <a:cubicBezTo>
                      <a:pt x="1308652" y="303817"/>
                      <a:pt x="1307548" y="298295"/>
                      <a:pt x="1308652" y="294982"/>
                    </a:cubicBezTo>
                    <a:cubicBezTo>
                      <a:pt x="1310861" y="288356"/>
                      <a:pt x="1312441" y="281486"/>
                      <a:pt x="1315278" y="275104"/>
                    </a:cubicBezTo>
                    <a:cubicBezTo>
                      <a:pt x="1332404" y="236570"/>
                      <a:pt x="1313135" y="291473"/>
                      <a:pt x="1325217" y="255226"/>
                    </a:cubicBezTo>
                    <a:cubicBezTo>
                      <a:pt x="1327735" y="247671"/>
                      <a:pt x="1316382" y="241973"/>
                      <a:pt x="1311965" y="235347"/>
                    </a:cubicBezTo>
                    <a:cubicBezTo>
                      <a:pt x="1311971" y="235329"/>
                      <a:pt x="1316585" y="222155"/>
                      <a:pt x="1318591" y="215469"/>
                    </a:cubicBezTo>
                    <a:cubicBezTo>
                      <a:pt x="1323995" y="197455"/>
                      <a:pt x="1322915" y="192111"/>
                      <a:pt x="1325217" y="169087"/>
                    </a:cubicBezTo>
                    <a:cubicBezTo>
                      <a:pt x="1328162" y="164669"/>
                      <a:pt x="1334419" y="152521"/>
                      <a:pt x="1341782" y="152521"/>
                    </a:cubicBezTo>
                    <a:cubicBezTo>
                      <a:pt x="1346721" y="152521"/>
                      <a:pt x="1350617" y="156938"/>
                      <a:pt x="1355035" y="159147"/>
                    </a:cubicBezTo>
                    <a:cubicBezTo>
                      <a:pt x="1385141" y="163448"/>
                      <a:pt x="1375757" y="155052"/>
                      <a:pt x="1384852" y="182339"/>
                    </a:cubicBezTo>
                    <a:cubicBezTo>
                      <a:pt x="1404880" y="187346"/>
                      <a:pt x="1393784" y="187092"/>
                      <a:pt x="1417982" y="179026"/>
                    </a:cubicBezTo>
                    <a:cubicBezTo>
                      <a:pt x="1421295" y="180130"/>
                      <a:pt x="1424798" y="180777"/>
                      <a:pt x="1427922" y="182339"/>
                    </a:cubicBezTo>
                    <a:cubicBezTo>
                      <a:pt x="1431483" y="184120"/>
                      <a:pt x="1435374" y="185856"/>
                      <a:pt x="1437861" y="188965"/>
                    </a:cubicBezTo>
                    <a:cubicBezTo>
                      <a:pt x="1440043" y="191692"/>
                      <a:pt x="1440643" y="195452"/>
                      <a:pt x="1441174" y="198904"/>
                    </a:cubicBezTo>
                    <a:cubicBezTo>
                      <a:pt x="1442862" y="209873"/>
                      <a:pt x="1443383" y="220991"/>
                      <a:pt x="1444487" y="232034"/>
                    </a:cubicBezTo>
                    <a:cubicBezTo>
                      <a:pt x="1442278" y="235347"/>
                      <a:pt x="1440410" y="238914"/>
                      <a:pt x="1437861" y="241973"/>
                    </a:cubicBezTo>
                    <a:cubicBezTo>
                      <a:pt x="1434861" y="245573"/>
                      <a:pt x="1430247" y="247845"/>
                      <a:pt x="1427922" y="251913"/>
                    </a:cubicBezTo>
                    <a:cubicBezTo>
                      <a:pt x="1425663" y="255866"/>
                      <a:pt x="1425713" y="260748"/>
                      <a:pt x="1424609" y="265165"/>
                    </a:cubicBezTo>
                    <a:cubicBezTo>
                      <a:pt x="1425713" y="268478"/>
                      <a:pt x="1427428" y="271647"/>
                      <a:pt x="1427922" y="275104"/>
                    </a:cubicBezTo>
                    <a:cubicBezTo>
                      <a:pt x="1429647" y="287179"/>
                      <a:pt x="1431235" y="299349"/>
                      <a:pt x="1431235" y="311547"/>
                    </a:cubicBezTo>
                    <a:cubicBezTo>
                      <a:pt x="1431235" y="315040"/>
                      <a:pt x="1429367" y="318308"/>
                      <a:pt x="1427922" y="321487"/>
                    </a:cubicBezTo>
                    <a:cubicBezTo>
                      <a:pt x="1423835" y="330479"/>
                      <a:pt x="1419087" y="339156"/>
                      <a:pt x="1414669" y="347991"/>
                    </a:cubicBezTo>
                    <a:lnTo>
                      <a:pt x="1368287" y="321487"/>
                    </a:lnTo>
                    <a:lnTo>
                      <a:pt x="1394791" y="364556"/>
                    </a:lnTo>
                    <a:lnTo>
                      <a:pt x="1335156" y="377808"/>
                    </a:lnTo>
                    <a:lnTo>
                      <a:pt x="1285461" y="377808"/>
                    </a:lnTo>
                    <a:lnTo>
                      <a:pt x="1315278" y="391060"/>
                    </a:lnTo>
                    <a:cubicBezTo>
                      <a:pt x="1313738" y="400738"/>
                      <a:pt x="1306181" y="412420"/>
                      <a:pt x="1304641" y="422098"/>
                    </a:cubicBezTo>
                    <a:lnTo>
                      <a:pt x="1302026" y="450695"/>
                    </a:lnTo>
                    <a:cubicBezTo>
                      <a:pt x="1294877" y="449184"/>
                      <a:pt x="1289733" y="437646"/>
                      <a:pt x="1282584" y="436135"/>
                    </a:cubicBezTo>
                    <a:cubicBezTo>
                      <a:pt x="1268547" y="433461"/>
                      <a:pt x="1250500" y="430788"/>
                      <a:pt x="1236463" y="428114"/>
                    </a:cubicBezTo>
                    <a:lnTo>
                      <a:pt x="1199322" y="424191"/>
                    </a:lnTo>
                    <a:cubicBezTo>
                      <a:pt x="1216381" y="433520"/>
                      <a:pt x="1239456" y="436833"/>
                      <a:pt x="1256515" y="446162"/>
                    </a:cubicBezTo>
                    <a:lnTo>
                      <a:pt x="1265582" y="457321"/>
                    </a:lnTo>
                    <a:cubicBezTo>
                      <a:pt x="1265582" y="471873"/>
                      <a:pt x="1266900" y="465507"/>
                      <a:pt x="1263775" y="467721"/>
                    </a:cubicBezTo>
                    <a:lnTo>
                      <a:pt x="1258956" y="473887"/>
                    </a:lnTo>
                    <a:cubicBezTo>
                      <a:pt x="1257159" y="476882"/>
                      <a:pt x="1257205" y="480702"/>
                      <a:pt x="1255643" y="483826"/>
                    </a:cubicBezTo>
                    <a:cubicBezTo>
                      <a:pt x="1253862" y="487387"/>
                      <a:pt x="1251226" y="490452"/>
                      <a:pt x="1249017" y="493765"/>
                    </a:cubicBezTo>
                    <a:cubicBezTo>
                      <a:pt x="1244600" y="494869"/>
                      <a:pt x="1239950" y="495284"/>
                      <a:pt x="1235765" y="497078"/>
                    </a:cubicBezTo>
                    <a:cubicBezTo>
                      <a:pt x="1232105" y="498646"/>
                      <a:pt x="1228642" y="500888"/>
                      <a:pt x="1225826" y="503704"/>
                    </a:cubicBezTo>
                    <a:cubicBezTo>
                      <a:pt x="1217524" y="512006"/>
                      <a:pt x="1212167" y="532398"/>
                      <a:pt x="1209261" y="540147"/>
                    </a:cubicBezTo>
                    <a:lnTo>
                      <a:pt x="1205948" y="550087"/>
                    </a:lnTo>
                    <a:cubicBezTo>
                      <a:pt x="1196067" y="546861"/>
                      <a:pt x="1184181" y="539625"/>
                      <a:pt x="1174300" y="536399"/>
                    </a:cubicBezTo>
                    <a:lnTo>
                      <a:pt x="1133061" y="523582"/>
                    </a:lnTo>
                    <a:cubicBezTo>
                      <a:pt x="1144802" y="533202"/>
                      <a:pt x="1164564" y="542821"/>
                      <a:pt x="1176305" y="552441"/>
                    </a:cubicBezTo>
                    <a:lnTo>
                      <a:pt x="1192695" y="569965"/>
                    </a:lnTo>
                    <a:cubicBezTo>
                      <a:pt x="1187232" y="574150"/>
                      <a:pt x="1189789" y="580340"/>
                      <a:pt x="1184326" y="584525"/>
                    </a:cubicBezTo>
                    <a:lnTo>
                      <a:pt x="1152939" y="599782"/>
                    </a:lnTo>
                    <a:cubicBezTo>
                      <a:pt x="1148028" y="605391"/>
                      <a:pt x="1135095" y="606989"/>
                      <a:pt x="1130184" y="612598"/>
                    </a:cubicBezTo>
                    <a:cubicBezTo>
                      <a:pt x="1124168" y="621956"/>
                      <a:pt x="1114142" y="625298"/>
                      <a:pt x="1108126" y="634656"/>
                    </a:cubicBezTo>
                    <a:lnTo>
                      <a:pt x="1103243" y="652791"/>
                    </a:lnTo>
                    <a:lnTo>
                      <a:pt x="1106556" y="669356"/>
                    </a:lnTo>
                    <a:cubicBezTo>
                      <a:pt x="1106556" y="686164"/>
                      <a:pt x="1106077" y="673826"/>
                      <a:pt x="1113182" y="705800"/>
                    </a:cubicBezTo>
                    <a:lnTo>
                      <a:pt x="1126435" y="755495"/>
                    </a:lnTo>
                    <a:cubicBezTo>
                      <a:pt x="1131027" y="760000"/>
                      <a:pt x="1121581" y="774530"/>
                      <a:pt x="1126173" y="779035"/>
                    </a:cubicBezTo>
                    <a:cubicBezTo>
                      <a:pt x="1128847" y="779704"/>
                      <a:pt x="1133525" y="796414"/>
                      <a:pt x="1136199" y="797083"/>
                    </a:cubicBezTo>
                    <a:lnTo>
                      <a:pt x="1158955" y="788016"/>
                    </a:lnTo>
                    <a:cubicBezTo>
                      <a:pt x="1162631" y="792695"/>
                      <a:pt x="1170187" y="813314"/>
                      <a:pt x="1170289" y="821146"/>
                    </a:cubicBezTo>
                    <a:cubicBezTo>
                      <a:pt x="1170391" y="828978"/>
                      <a:pt x="1156586" y="832262"/>
                      <a:pt x="1159565" y="835008"/>
                    </a:cubicBezTo>
                    <a:lnTo>
                      <a:pt x="1176130" y="841634"/>
                    </a:lnTo>
                    <a:cubicBezTo>
                      <a:pt x="1187551" y="840152"/>
                      <a:pt x="1190952" y="834659"/>
                      <a:pt x="1202373" y="833177"/>
                    </a:cubicBezTo>
                    <a:lnTo>
                      <a:pt x="1225826" y="838321"/>
                    </a:lnTo>
                    <a:lnTo>
                      <a:pt x="1245704" y="864826"/>
                    </a:lnTo>
                    <a:cubicBezTo>
                      <a:pt x="1255992" y="873661"/>
                      <a:pt x="1278311" y="876479"/>
                      <a:pt x="1288599" y="885314"/>
                    </a:cubicBezTo>
                    <a:lnTo>
                      <a:pt x="1318591" y="914521"/>
                    </a:lnTo>
                    <a:lnTo>
                      <a:pt x="1345095" y="917834"/>
                    </a:lnTo>
                    <a:cubicBezTo>
                      <a:pt x="1351663" y="917020"/>
                      <a:pt x="1358231" y="908186"/>
                      <a:pt x="1364799" y="907372"/>
                    </a:cubicBezTo>
                    <a:lnTo>
                      <a:pt x="1381539" y="914521"/>
                    </a:lnTo>
                    <a:cubicBezTo>
                      <a:pt x="1387322" y="917485"/>
                      <a:pt x="1399122" y="914434"/>
                      <a:pt x="1404905" y="917398"/>
                    </a:cubicBezTo>
                    <a:lnTo>
                      <a:pt x="1414669" y="934400"/>
                    </a:lnTo>
                    <a:lnTo>
                      <a:pt x="1414669" y="970843"/>
                    </a:lnTo>
                    <a:cubicBezTo>
                      <a:pt x="1416762" y="979097"/>
                      <a:pt x="1410833" y="989355"/>
                      <a:pt x="1412926" y="997609"/>
                    </a:cubicBezTo>
                    <a:lnTo>
                      <a:pt x="1427922" y="1027165"/>
                    </a:lnTo>
                    <a:cubicBezTo>
                      <a:pt x="1431613" y="1034024"/>
                      <a:pt x="1427282" y="1042887"/>
                      <a:pt x="1430973" y="1049746"/>
                    </a:cubicBezTo>
                    <a:lnTo>
                      <a:pt x="1447800" y="1060295"/>
                    </a:lnTo>
                    <a:cubicBezTo>
                      <a:pt x="1452886" y="1063463"/>
                      <a:pt x="1451955" y="1072646"/>
                      <a:pt x="1457041" y="1075814"/>
                    </a:cubicBezTo>
                    <a:lnTo>
                      <a:pt x="1477617" y="1080173"/>
                    </a:lnTo>
                    <a:cubicBezTo>
                      <a:pt x="1481453" y="1076046"/>
                      <a:pt x="1495316" y="1077936"/>
                      <a:pt x="1499152" y="1073809"/>
                    </a:cubicBezTo>
                    <a:lnTo>
                      <a:pt x="1504122" y="1053669"/>
                    </a:lnTo>
                    <a:cubicBezTo>
                      <a:pt x="1502465" y="1047682"/>
                      <a:pt x="1492788" y="1043701"/>
                      <a:pt x="1491131" y="1037714"/>
                    </a:cubicBezTo>
                    <a:lnTo>
                      <a:pt x="1500809" y="1007287"/>
                    </a:lnTo>
                    <a:cubicBezTo>
                      <a:pt x="1496915" y="999382"/>
                      <a:pt x="1487004" y="991477"/>
                      <a:pt x="1483110" y="983572"/>
                    </a:cubicBezTo>
                    <a:lnTo>
                      <a:pt x="1480930" y="954278"/>
                    </a:lnTo>
                    <a:cubicBezTo>
                      <a:pt x="1488341" y="950674"/>
                      <a:pt x="1503773" y="947071"/>
                      <a:pt x="1511184" y="943467"/>
                    </a:cubicBezTo>
                    <a:lnTo>
                      <a:pt x="1533939" y="921147"/>
                    </a:lnTo>
                    <a:cubicBezTo>
                      <a:pt x="1537049" y="912545"/>
                      <a:pt x="1548179" y="903943"/>
                      <a:pt x="1551289" y="895341"/>
                    </a:cubicBezTo>
                    <a:lnTo>
                      <a:pt x="1557130" y="864826"/>
                    </a:lnTo>
                    <a:cubicBezTo>
                      <a:pt x="1557126" y="862326"/>
                      <a:pt x="1557121" y="859827"/>
                      <a:pt x="1557117" y="857327"/>
                    </a:cubicBezTo>
                    <a:cubicBezTo>
                      <a:pt x="1557026" y="853624"/>
                      <a:pt x="1556507" y="857252"/>
                      <a:pt x="1553817" y="831695"/>
                    </a:cubicBezTo>
                    <a:cubicBezTo>
                      <a:pt x="1552540" y="819564"/>
                      <a:pt x="1551608" y="807400"/>
                      <a:pt x="1550504" y="795252"/>
                    </a:cubicBezTo>
                    <a:cubicBezTo>
                      <a:pt x="1547191" y="794148"/>
                      <a:pt x="1544113" y="789537"/>
                      <a:pt x="1538660" y="786224"/>
                    </a:cubicBezTo>
                    <a:cubicBezTo>
                      <a:pt x="1533207" y="782911"/>
                      <a:pt x="1521609" y="786837"/>
                      <a:pt x="1517788" y="775373"/>
                    </a:cubicBezTo>
                    <a:lnTo>
                      <a:pt x="1532117" y="759305"/>
                    </a:lnTo>
                    <a:cubicBezTo>
                      <a:pt x="1534326" y="755992"/>
                      <a:pt x="1534077" y="756438"/>
                      <a:pt x="1534933" y="749366"/>
                    </a:cubicBezTo>
                    <a:cubicBezTo>
                      <a:pt x="1535789" y="742294"/>
                      <a:pt x="1538522" y="726894"/>
                      <a:pt x="1537252" y="716872"/>
                    </a:cubicBezTo>
                    <a:cubicBezTo>
                      <a:pt x="1535982" y="706850"/>
                      <a:pt x="1529522" y="697706"/>
                      <a:pt x="1527313" y="689234"/>
                    </a:cubicBezTo>
                    <a:cubicBezTo>
                      <a:pt x="1525104" y="680762"/>
                      <a:pt x="1525104" y="673773"/>
                      <a:pt x="1524000" y="666043"/>
                    </a:cubicBezTo>
                    <a:cubicBezTo>
                      <a:pt x="1510387" y="645624"/>
                      <a:pt x="1514061" y="654646"/>
                      <a:pt x="1514061" y="613034"/>
                    </a:cubicBezTo>
                    <a:cubicBezTo>
                      <a:pt x="1514061" y="609542"/>
                      <a:pt x="1514250" y="604657"/>
                      <a:pt x="1517374" y="603095"/>
                    </a:cubicBezTo>
                    <a:cubicBezTo>
                      <a:pt x="1520498" y="601533"/>
                      <a:pt x="1524000" y="605304"/>
                      <a:pt x="1527313" y="606408"/>
                    </a:cubicBezTo>
                    <a:cubicBezTo>
                      <a:pt x="1536148" y="607512"/>
                      <a:pt x="1545017" y="608367"/>
                      <a:pt x="1553817" y="609721"/>
                    </a:cubicBezTo>
                    <a:cubicBezTo>
                      <a:pt x="1564751" y="611403"/>
                      <a:pt x="1573084" y="613709"/>
                      <a:pt x="1583635" y="616347"/>
                    </a:cubicBezTo>
                    <a:cubicBezTo>
                      <a:pt x="1592906" y="615824"/>
                      <a:pt x="1605170" y="614807"/>
                      <a:pt x="1613452" y="612598"/>
                    </a:cubicBezTo>
                    <a:cubicBezTo>
                      <a:pt x="1621735" y="610389"/>
                      <a:pt x="1627692" y="602572"/>
                      <a:pt x="1633330" y="603095"/>
                    </a:cubicBezTo>
                    <a:lnTo>
                      <a:pt x="1643269" y="609721"/>
                    </a:lnTo>
                    <a:cubicBezTo>
                      <a:pt x="1647147" y="612306"/>
                      <a:pt x="1652176" y="641000"/>
                      <a:pt x="1653209" y="646165"/>
                    </a:cubicBezTo>
                    <a:lnTo>
                      <a:pt x="1663270" y="652958"/>
                    </a:lnTo>
                    <a:cubicBezTo>
                      <a:pt x="1668213" y="656379"/>
                      <a:pt x="1660334" y="651230"/>
                      <a:pt x="1662413" y="651435"/>
                    </a:cubicBezTo>
                    <a:lnTo>
                      <a:pt x="1673087" y="656104"/>
                    </a:lnTo>
                    <a:cubicBezTo>
                      <a:pt x="1687505" y="663313"/>
                      <a:pt x="1680273" y="662262"/>
                      <a:pt x="1685556" y="664962"/>
                    </a:cubicBezTo>
                    <a:lnTo>
                      <a:pt x="1696278" y="669356"/>
                    </a:lnTo>
                    <a:cubicBezTo>
                      <a:pt x="1700541" y="670955"/>
                      <a:pt x="1714790" y="685286"/>
                      <a:pt x="1715245" y="691719"/>
                    </a:cubicBezTo>
                    <a:cubicBezTo>
                      <a:pt x="1715700" y="698152"/>
                      <a:pt x="1698072" y="704944"/>
                      <a:pt x="1699011" y="707953"/>
                    </a:cubicBezTo>
                    <a:cubicBezTo>
                      <a:pt x="1699950" y="710962"/>
                      <a:pt x="1718668" y="705358"/>
                      <a:pt x="1720877" y="709775"/>
                    </a:cubicBezTo>
                    <a:cubicBezTo>
                      <a:pt x="1724190" y="711984"/>
                      <a:pt x="1732266" y="741580"/>
                      <a:pt x="1732722" y="750691"/>
                    </a:cubicBezTo>
                    <a:cubicBezTo>
                      <a:pt x="1733178" y="759802"/>
                      <a:pt x="1721968" y="761997"/>
                      <a:pt x="1723611" y="764440"/>
                    </a:cubicBezTo>
                    <a:cubicBezTo>
                      <a:pt x="1725254" y="766883"/>
                      <a:pt x="1739086" y="761860"/>
                      <a:pt x="1742578" y="765352"/>
                    </a:cubicBezTo>
                    <a:lnTo>
                      <a:pt x="1761071" y="785671"/>
                    </a:lnTo>
                    <a:cubicBezTo>
                      <a:pt x="1762367" y="790170"/>
                      <a:pt x="1754422" y="788215"/>
                      <a:pt x="1758350" y="788821"/>
                    </a:cubicBezTo>
                    <a:lnTo>
                      <a:pt x="1772478" y="791939"/>
                    </a:lnTo>
                    <a:lnTo>
                      <a:pt x="1792356" y="778687"/>
                    </a:lnTo>
                    <a:cubicBezTo>
                      <a:pt x="1797554" y="775221"/>
                      <a:pt x="1801978" y="770518"/>
                      <a:pt x="1805609" y="765434"/>
                    </a:cubicBezTo>
                    <a:cubicBezTo>
                      <a:pt x="1807639" y="762592"/>
                      <a:pt x="1807818" y="758808"/>
                      <a:pt x="1808922" y="755495"/>
                    </a:cubicBezTo>
                    <a:cubicBezTo>
                      <a:pt x="1810181" y="751718"/>
                      <a:pt x="1813339" y="748869"/>
                      <a:pt x="1815548" y="745556"/>
                    </a:cubicBezTo>
                    <a:cubicBezTo>
                      <a:pt x="1819965" y="738930"/>
                      <a:pt x="1824849" y="732592"/>
                      <a:pt x="1828800" y="725678"/>
                    </a:cubicBezTo>
                    <a:cubicBezTo>
                      <a:pt x="1833701" y="717102"/>
                      <a:pt x="1837635" y="708008"/>
                      <a:pt x="1842052" y="699173"/>
                    </a:cubicBezTo>
                    <a:cubicBezTo>
                      <a:pt x="1846731" y="707078"/>
                      <a:pt x="1843389" y="720999"/>
                      <a:pt x="1848068" y="728904"/>
                    </a:cubicBezTo>
                    <a:cubicBezTo>
                      <a:pt x="1852747" y="736925"/>
                      <a:pt x="1869457" y="740935"/>
                      <a:pt x="1874136" y="748956"/>
                    </a:cubicBezTo>
                    <a:lnTo>
                      <a:pt x="1878495" y="768747"/>
                    </a:lnTo>
                    <a:cubicBezTo>
                      <a:pt x="1881721" y="773513"/>
                      <a:pt x="1892968" y="774269"/>
                      <a:pt x="1896194" y="779035"/>
                    </a:cubicBezTo>
                    <a:cubicBezTo>
                      <a:pt x="1898810" y="782755"/>
                      <a:pt x="1888507" y="784717"/>
                      <a:pt x="1888173" y="791067"/>
                    </a:cubicBezTo>
                    <a:cubicBezTo>
                      <a:pt x="1887839" y="797417"/>
                      <a:pt x="1890847" y="811788"/>
                      <a:pt x="1894189" y="817135"/>
                    </a:cubicBezTo>
                    <a:cubicBezTo>
                      <a:pt x="1898868" y="819140"/>
                      <a:pt x="1913573" y="821146"/>
                      <a:pt x="1918252" y="823151"/>
                    </a:cubicBezTo>
                    <a:lnTo>
                      <a:pt x="1921565" y="838321"/>
                    </a:lnTo>
                    <a:lnTo>
                      <a:pt x="1921565" y="871452"/>
                    </a:lnTo>
                    <a:lnTo>
                      <a:pt x="1938130" y="904582"/>
                    </a:lnTo>
                    <a:lnTo>
                      <a:pt x="1951382" y="921147"/>
                    </a:lnTo>
                    <a:lnTo>
                      <a:pt x="1938130" y="954278"/>
                    </a:lnTo>
                    <a:lnTo>
                      <a:pt x="1905000" y="984095"/>
                    </a:lnTo>
                    <a:lnTo>
                      <a:pt x="1918252" y="990721"/>
                    </a:lnTo>
                    <a:lnTo>
                      <a:pt x="1951382" y="960904"/>
                    </a:lnTo>
                    <a:lnTo>
                      <a:pt x="1977887" y="934400"/>
                    </a:lnTo>
                    <a:lnTo>
                      <a:pt x="2001078" y="947652"/>
                    </a:lnTo>
                    <a:cubicBezTo>
                      <a:pt x="2003548" y="953610"/>
                      <a:pt x="2020056" y="957561"/>
                      <a:pt x="2022526" y="963519"/>
                    </a:cubicBezTo>
                    <a:lnTo>
                      <a:pt x="2017643" y="990721"/>
                    </a:lnTo>
                    <a:cubicBezTo>
                      <a:pt x="2023950" y="993685"/>
                      <a:pt x="2036271" y="988629"/>
                      <a:pt x="2042578" y="991593"/>
                    </a:cubicBezTo>
                    <a:lnTo>
                      <a:pt x="2058185" y="1007287"/>
                    </a:lnTo>
                    <a:cubicBezTo>
                      <a:pt x="2062341" y="1016761"/>
                      <a:pt x="2042433" y="1032251"/>
                      <a:pt x="2046589" y="1041725"/>
                    </a:cubicBezTo>
                    <a:lnTo>
                      <a:pt x="2064026" y="1060295"/>
                    </a:lnTo>
                    <a:lnTo>
                      <a:pt x="2027582" y="1083487"/>
                    </a:lnTo>
                    <a:lnTo>
                      <a:pt x="1981200" y="1103365"/>
                    </a:lnTo>
                    <a:cubicBezTo>
                      <a:pt x="1973586" y="1108218"/>
                      <a:pt x="1959955" y="1105051"/>
                      <a:pt x="1952341" y="1109904"/>
                    </a:cubicBezTo>
                    <a:lnTo>
                      <a:pt x="1931504" y="1129869"/>
                    </a:lnTo>
                    <a:cubicBezTo>
                      <a:pt x="1916392" y="1128561"/>
                      <a:pt x="1903285" y="1121238"/>
                      <a:pt x="1888173" y="1119930"/>
                    </a:cubicBezTo>
                    <a:lnTo>
                      <a:pt x="1832113" y="1119930"/>
                    </a:lnTo>
                    <a:lnTo>
                      <a:pt x="1795669" y="1123243"/>
                    </a:lnTo>
                    <a:cubicBezTo>
                      <a:pt x="1785962" y="1126251"/>
                      <a:pt x="1785193" y="1139532"/>
                      <a:pt x="1777884" y="1143993"/>
                    </a:cubicBezTo>
                    <a:cubicBezTo>
                      <a:pt x="1770575" y="1148454"/>
                      <a:pt x="1761303" y="1142526"/>
                      <a:pt x="1751815" y="1150009"/>
                    </a:cubicBezTo>
                    <a:lnTo>
                      <a:pt x="1716946" y="1182878"/>
                    </a:lnTo>
                    <a:lnTo>
                      <a:pt x="1645005" y="1261129"/>
                    </a:lnTo>
                    <a:lnTo>
                      <a:pt x="1596569" y="1317493"/>
                    </a:lnTo>
                    <a:lnTo>
                      <a:pt x="1593662" y="1317638"/>
                    </a:lnTo>
                    <a:cubicBezTo>
                      <a:pt x="1593674" y="1318191"/>
                      <a:pt x="1593685" y="1318745"/>
                      <a:pt x="1593697" y="1319298"/>
                    </a:cubicBezTo>
                    <a:lnTo>
                      <a:pt x="1547191" y="1348530"/>
                    </a:lnTo>
                    <a:lnTo>
                      <a:pt x="1497495" y="1361782"/>
                    </a:lnTo>
                    <a:lnTo>
                      <a:pt x="1490869" y="1384973"/>
                    </a:lnTo>
                    <a:lnTo>
                      <a:pt x="1464365" y="1398226"/>
                    </a:lnTo>
                    <a:lnTo>
                      <a:pt x="1408043" y="1424730"/>
                    </a:lnTo>
                    <a:lnTo>
                      <a:pt x="1404730" y="1404852"/>
                    </a:lnTo>
                    <a:cubicBezTo>
                      <a:pt x="1405373" y="1403510"/>
                      <a:pt x="1406311" y="1405505"/>
                      <a:pt x="1408481" y="1404687"/>
                    </a:cubicBezTo>
                    <a:lnTo>
                      <a:pt x="1414669" y="1398226"/>
                    </a:lnTo>
                    <a:cubicBezTo>
                      <a:pt x="1417793" y="1393540"/>
                      <a:pt x="1417982" y="1387291"/>
                      <a:pt x="1417982" y="1381660"/>
                    </a:cubicBezTo>
                    <a:cubicBezTo>
                      <a:pt x="1417982" y="1378168"/>
                      <a:pt x="1415243" y="1375166"/>
                      <a:pt x="1414669" y="1371721"/>
                    </a:cubicBezTo>
                    <a:cubicBezTo>
                      <a:pt x="1413025" y="1361857"/>
                      <a:pt x="1412460" y="1351843"/>
                      <a:pt x="1411356" y="1341904"/>
                    </a:cubicBezTo>
                    <a:lnTo>
                      <a:pt x="1437861" y="1318713"/>
                    </a:lnTo>
                    <a:lnTo>
                      <a:pt x="1441174" y="1295521"/>
                    </a:lnTo>
                    <a:lnTo>
                      <a:pt x="1414669" y="1265704"/>
                    </a:lnTo>
                    <a:lnTo>
                      <a:pt x="1378226" y="1262391"/>
                    </a:lnTo>
                    <a:cubicBezTo>
                      <a:pt x="1374871" y="1261698"/>
                      <a:pt x="1375585" y="1260747"/>
                      <a:pt x="1374293" y="1258586"/>
                    </a:cubicBezTo>
                    <a:lnTo>
                      <a:pt x="1368287" y="1252452"/>
                    </a:lnTo>
                    <a:lnTo>
                      <a:pt x="1358941" y="1248330"/>
                    </a:lnTo>
                    <a:cubicBezTo>
                      <a:pt x="1357972" y="1249045"/>
                      <a:pt x="1358386" y="1250495"/>
                      <a:pt x="1357896" y="1248612"/>
                    </a:cubicBezTo>
                    <a:lnTo>
                      <a:pt x="1355035" y="1239200"/>
                    </a:lnTo>
                    <a:cubicBezTo>
                      <a:pt x="1351722" y="1238096"/>
                      <a:pt x="1348090" y="1237684"/>
                      <a:pt x="1345095" y="1235887"/>
                    </a:cubicBezTo>
                    <a:cubicBezTo>
                      <a:pt x="1339851" y="1232741"/>
                      <a:pt x="1334851" y="1223833"/>
                      <a:pt x="1331843" y="1219321"/>
                    </a:cubicBezTo>
                    <a:lnTo>
                      <a:pt x="1311965" y="1189504"/>
                    </a:lnTo>
                    <a:cubicBezTo>
                      <a:pt x="1307302" y="1183509"/>
                      <a:pt x="1299048" y="1176419"/>
                      <a:pt x="1292087" y="1172939"/>
                    </a:cubicBezTo>
                    <a:cubicBezTo>
                      <a:pt x="1288963" y="1171377"/>
                      <a:pt x="1285557" y="1170384"/>
                      <a:pt x="1282148" y="1169626"/>
                    </a:cubicBezTo>
                    <a:cubicBezTo>
                      <a:pt x="1275590" y="1168169"/>
                      <a:pt x="1268895" y="1167417"/>
                      <a:pt x="1262269" y="1166313"/>
                    </a:cubicBezTo>
                    <a:lnTo>
                      <a:pt x="1252330" y="1169626"/>
                    </a:lnTo>
                    <a:cubicBezTo>
                      <a:pt x="1245704" y="1171835"/>
                      <a:pt x="1239201" y="1174452"/>
                      <a:pt x="1232452" y="1176252"/>
                    </a:cubicBezTo>
                    <a:cubicBezTo>
                      <a:pt x="1222614" y="1178875"/>
                      <a:pt x="1212574" y="1180669"/>
                      <a:pt x="1202635" y="1182878"/>
                    </a:cubicBezTo>
                    <a:lnTo>
                      <a:pt x="1196009" y="1182878"/>
                    </a:lnTo>
                    <a:lnTo>
                      <a:pt x="1187992" y="1182842"/>
                    </a:lnTo>
                    <a:cubicBezTo>
                      <a:pt x="1187978" y="1182466"/>
                      <a:pt x="1187963" y="1182090"/>
                      <a:pt x="1187949" y="1181714"/>
                    </a:cubicBezTo>
                    <a:lnTo>
                      <a:pt x="1117927" y="1175535"/>
                    </a:lnTo>
                    <a:lnTo>
                      <a:pt x="1099392" y="1148763"/>
                    </a:lnTo>
                    <a:lnTo>
                      <a:pt x="1095273" y="1171416"/>
                    </a:lnTo>
                    <a:lnTo>
                      <a:pt x="438306" y="1169357"/>
                    </a:lnTo>
                    <a:lnTo>
                      <a:pt x="441532" y="1177757"/>
                    </a:lnTo>
                    <a:cubicBezTo>
                      <a:pt x="439110" y="1178833"/>
                      <a:pt x="436888" y="1177979"/>
                      <a:pt x="434009" y="1176252"/>
                    </a:cubicBezTo>
                    <a:cubicBezTo>
                      <a:pt x="431330" y="1174645"/>
                      <a:pt x="430061" y="1171233"/>
                      <a:pt x="427382" y="1169626"/>
                    </a:cubicBezTo>
                    <a:cubicBezTo>
                      <a:pt x="424387" y="1167829"/>
                      <a:pt x="419912" y="1168782"/>
                      <a:pt x="417443" y="1166313"/>
                    </a:cubicBezTo>
                    <a:cubicBezTo>
                      <a:pt x="414974" y="1163843"/>
                      <a:pt x="415234" y="1159686"/>
                      <a:pt x="414130" y="1156373"/>
                    </a:cubicBezTo>
                    <a:cubicBezTo>
                      <a:pt x="396061" y="1151856"/>
                      <a:pt x="402494" y="1155240"/>
                      <a:pt x="400405" y="1150780"/>
                    </a:cubicBezTo>
                    <a:lnTo>
                      <a:pt x="394252" y="1143121"/>
                    </a:lnTo>
                    <a:lnTo>
                      <a:pt x="385175" y="1136396"/>
                    </a:lnTo>
                    <a:cubicBezTo>
                      <a:pt x="384078" y="1136305"/>
                      <a:pt x="384246" y="1137134"/>
                      <a:pt x="383685" y="1135200"/>
                    </a:cubicBezTo>
                    <a:lnTo>
                      <a:pt x="381000" y="1126556"/>
                    </a:lnTo>
                    <a:cubicBezTo>
                      <a:pt x="380981" y="1126551"/>
                      <a:pt x="367365" y="1123051"/>
                      <a:pt x="361122" y="1119930"/>
                    </a:cubicBezTo>
                    <a:cubicBezTo>
                      <a:pt x="353844" y="1116291"/>
                      <a:pt x="353449" y="1110167"/>
                      <a:pt x="351182" y="1103365"/>
                    </a:cubicBezTo>
                    <a:cubicBezTo>
                      <a:pt x="343452" y="1102261"/>
                      <a:pt x="335470" y="1102296"/>
                      <a:pt x="327991" y="1100052"/>
                    </a:cubicBezTo>
                    <a:cubicBezTo>
                      <a:pt x="320196" y="1097713"/>
                      <a:pt x="314804" y="1090243"/>
                      <a:pt x="311426" y="1083487"/>
                    </a:cubicBezTo>
                    <a:cubicBezTo>
                      <a:pt x="309864" y="1080363"/>
                      <a:pt x="309307" y="1076829"/>
                      <a:pt x="308113" y="1073547"/>
                    </a:cubicBezTo>
                    <a:cubicBezTo>
                      <a:pt x="304889" y="1064680"/>
                      <a:pt x="301487" y="1055878"/>
                      <a:pt x="298174" y="1047043"/>
                    </a:cubicBezTo>
                    <a:lnTo>
                      <a:pt x="284922" y="1030478"/>
                    </a:lnTo>
                    <a:lnTo>
                      <a:pt x="284922" y="1010600"/>
                    </a:lnTo>
                    <a:lnTo>
                      <a:pt x="265043" y="994034"/>
                    </a:lnTo>
                    <a:lnTo>
                      <a:pt x="284922" y="977469"/>
                    </a:lnTo>
                    <a:lnTo>
                      <a:pt x="245165" y="977469"/>
                    </a:lnTo>
                    <a:lnTo>
                      <a:pt x="255104" y="937713"/>
                    </a:lnTo>
                    <a:lnTo>
                      <a:pt x="254462" y="936521"/>
                    </a:lnTo>
                    <a:lnTo>
                      <a:pt x="260652" y="942023"/>
                    </a:lnTo>
                    <a:lnTo>
                      <a:pt x="272212" y="936176"/>
                    </a:lnTo>
                    <a:lnTo>
                      <a:pt x="261117" y="900767"/>
                    </a:lnTo>
                    <a:cubicBezTo>
                      <a:pt x="256998" y="895962"/>
                      <a:pt x="243866" y="889030"/>
                      <a:pt x="241386" y="883893"/>
                    </a:cubicBezTo>
                    <a:cubicBezTo>
                      <a:pt x="238906" y="878756"/>
                      <a:pt x="250355" y="871315"/>
                      <a:pt x="246236" y="869942"/>
                    </a:cubicBezTo>
                    <a:lnTo>
                      <a:pt x="233879" y="865823"/>
                    </a:lnTo>
                    <a:cubicBezTo>
                      <a:pt x="231820" y="865136"/>
                      <a:pt x="229507" y="864967"/>
                      <a:pt x="227701" y="863763"/>
                    </a:cubicBezTo>
                    <a:lnTo>
                      <a:pt x="221522" y="859644"/>
                    </a:lnTo>
                    <a:cubicBezTo>
                      <a:pt x="220836" y="857585"/>
                      <a:pt x="220517" y="855364"/>
                      <a:pt x="219463" y="853466"/>
                    </a:cubicBezTo>
                    <a:cubicBezTo>
                      <a:pt x="217062" y="849144"/>
                      <a:pt x="211239" y="841129"/>
                      <a:pt x="211225" y="841109"/>
                    </a:cubicBezTo>
                    <a:lnTo>
                      <a:pt x="209360" y="835558"/>
                    </a:lnTo>
                    <a:cubicBezTo>
                      <a:pt x="208873" y="834048"/>
                      <a:pt x="208901" y="833836"/>
                      <a:pt x="208755" y="832227"/>
                    </a:cubicBezTo>
                    <a:lnTo>
                      <a:pt x="207106" y="820515"/>
                    </a:lnTo>
                    <a:cubicBezTo>
                      <a:pt x="205164" y="808866"/>
                      <a:pt x="204953" y="809934"/>
                      <a:pt x="200928" y="797861"/>
                    </a:cubicBezTo>
                    <a:cubicBezTo>
                      <a:pt x="199253" y="792836"/>
                      <a:pt x="195989" y="784973"/>
                      <a:pt x="194749" y="785504"/>
                    </a:cubicBezTo>
                    <a:cubicBezTo>
                      <a:pt x="193509" y="786035"/>
                      <a:pt x="195547" y="797850"/>
                      <a:pt x="193488" y="801050"/>
                    </a:cubicBezTo>
                    <a:cubicBezTo>
                      <a:pt x="191429" y="804250"/>
                      <a:pt x="186302" y="808469"/>
                      <a:pt x="182393" y="804704"/>
                    </a:cubicBezTo>
                    <a:cubicBezTo>
                      <a:pt x="178486" y="800941"/>
                      <a:pt x="170042" y="778479"/>
                      <a:pt x="170036" y="778462"/>
                    </a:cubicBezTo>
                    <a:lnTo>
                      <a:pt x="163031" y="766341"/>
                    </a:lnTo>
                    <a:cubicBezTo>
                      <a:pt x="161554" y="765292"/>
                      <a:pt x="166479" y="775523"/>
                      <a:pt x="163636" y="778005"/>
                    </a:cubicBezTo>
                    <a:lnTo>
                      <a:pt x="157679" y="777199"/>
                    </a:lnTo>
                    <a:cubicBezTo>
                      <a:pt x="154334" y="775526"/>
                      <a:pt x="144858" y="762208"/>
                      <a:pt x="143263" y="754612"/>
                    </a:cubicBezTo>
                    <a:cubicBezTo>
                      <a:pt x="141669" y="747017"/>
                      <a:pt x="153737" y="736752"/>
                      <a:pt x="148112" y="731626"/>
                    </a:cubicBezTo>
                    <a:cubicBezTo>
                      <a:pt x="142487" y="726500"/>
                      <a:pt x="119645" y="721662"/>
                      <a:pt x="109514" y="723854"/>
                    </a:cubicBezTo>
                    <a:cubicBezTo>
                      <a:pt x="99383" y="726046"/>
                      <a:pt x="89596" y="739310"/>
                      <a:pt x="87326" y="744780"/>
                    </a:cubicBezTo>
                    <a:cubicBezTo>
                      <a:pt x="85056" y="750250"/>
                      <a:pt x="97955" y="755985"/>
                      <a:pt x="95895" y="756671"/>
                    </a:cubicBezTo>
                    <a:cubicBezTo>
                      <a:pt x="88125" y="754082"/>
                      <a:pt x="84442" y="753456"/>
                      <a:pt x="77360" y="746374"/>
                    </a:cubicBezTo>
                    <a:cubicBezTo>
                      <a:pt x="63253" y="732267"/>
                      <a:pt x="69850" y="737248"/>
                      <a:pt x="58825" y="729898"/>
                    </a:cubicBezTo>
                    <a:cubicBezTo>
                      <a:pt x="57452" y="727839"/>
                      <a:pt x="56456" y="725470"/>
                      <a:pt x="54706" y="723720"/>
                    </a:cubicBezTo>
                    <a:cubicBezTo>
                      <a:pt x="50713" y="719727"/>
                      <a:pt x="47376" y="719217"/>
                      <a:pt x="42349" y="717542"/>
                    </a:cubicBezTo>
                    <a:lnTo>
                      <a:pt x="23814" y="705185"/>
                    </a:lnTo>
                    <a:cubicBezTo>
                      <a:pt x="19068" y="702021"/>
                      <a:pt x="17144" y="699955"/>
                      <a:pt x="11457" y="699007"/>
                    </a:cubicBezTo>
                    <a:cubicBezTo>
                      <a:pt x="9426" y="698669"/>
                      <a:pt x="7338" y="699007"/>
                      <a:pt x="5279" y="699007"/>
                    </a:cubicBezTo>
                    <a:lnTo>
                      <a:pt x="1160" y="693515"/>
                    </a:lnTo>
                    <a:lnTo>
                      <a:pt x="1160" y="163547"/>
                    </a:lnTo>
                    <a:lnTo>
                      <a:pt x="0" y="163020"/>
                    </a:lnTo>
                    <a:lnTo>
                      <a:pt x="0" y="162460"/>
                    </a:lnTo>
                    <a:lnTo>
                      <a:pt x="92765" y="218782"/>
                    </a:lnTo>
                    <a:lnTo>
                      <a:pt x="125895" y="215469"/>
                    </a:lnTo>
                    <a:lnTo>
                      <a:pt x="83195" y="149208"/>
                    </a:lnTo>
                    <a:lnTo>
                      <a:pt x="131049" y="151233"/>
                    </a:lnTo>
                    <a:lnTo>
                      <a:pt x="228600" y="75033"/>
                    </a:lnTo>
                    <a:lnTo>
                      <a:pt x="274429" y="79450"/>
                    </a:lnTo>
                    <a:lnTo>
                      <a:pt x="147798" y="163932"/>
                    </a:lnTo>
                    <a:lnTo>
                      <a:pt x="195469" y="179026"/>
                    </a:lnTo>
                    <a:lnTo>
                      <a:pt x="218661" y="142582"/>
                    </a:lnTo>
                    <a:lnTo>
                      <a:pt x="255104" y="142582"/>
                    </a:lnTo>
                    <a:lnTo>
                      <a:pt x="261730" y="155834"/>
                    </a:lnTo>
                    <a:lnTo>
                      <a:pt x="301487" y="139269"/>
                    </a:lnTo>
                    <a:lnTo>
                      <a:pt x="311426" y="99513"/>
                    </a:lnTo>
                    <a:lnTo>
                      <a:pt x="327991" y="132643"/>
                    </a:lnTo>
                    <a:lnTo>
                      <a:pt x="341243" y="159147"/>
                    </a:lnTo>
                    <a:lnTo>
                      <a:pt x="371061" y="165773"/>
                    </a:lnTo>
                    <a:lnTo>
                      <a:pt x="397565" y="139269"/>
                    </a:lnTo>
                    <a:lnTo>
                      <a:pt x="417443" y="182339"/>
                    </a:lnTo>
                    <a:lnTo>
                      <a:pt x="443948" y="152521"/>
                    </a:lnTo>
                    <a:lnTo>
                      <a:pt x="473765" y="155834"/>
                    </a:lnTo>
                    <a:lnTo>
                      <a:pt x="506895" y="179026"/>
                    </a:lnTo>
                    <a:lnTo>
                      <a:pt x="576469" y="225408"/>
                    </a:lnTo>
                    <a:lnTo>
                      <a:pt x="616226" y="218782"/>
                    </a:lnTo>
                    <a:lnTo>
                      <a:pt x="641902" y="248600"/>
                    </a:lnTo>
                    <a:lnTo>
                      <a:pt x="609600" y="271791"/>
                    </a:lnTo>
                    <a:lnTo>
                      <a:pt x="659295" y="285043"/>
                    </a:lnTo>
                    <a:cubicBezTo>
                      <a:pt x="693556" y="285043"/>
                      <a:pt x="665925" y="285193"/>
                      <a:pt x="742122" y="281730"/>
                    </a:cubicBezTo>
                    <a:lnTo>
                      <a:pt x="785191" y="354617"/>
                    </a:lnTo>
                    <a:lnTo>
                      <a:pt x="788504" y="278417"/>
                    </a:lnTo>
                    <a:lnTo>
                      <a:pt x="834887" y="275104"/>
                    </a:lnTo>
                    <a:lnTo>
                      <a:pt x="834887" y="258539"/>
                    </a:lnTo>
                    <a:lnTo>
                      <a:pt x="781878" y="258539"/>
                    </a:lnTo>
                    <a:lnTo>
                      <a:pt x="765313" y="238660"/>
                    </a:lnTo>
                    <a:lnTo>
                      <a:pt x="781878" y="222095"/>
                    </a:lnTo>
                    <a:lnTo>
                      <a:pt x="811695" y="218782"/>
                    </a:lnTo>
                    <a:lnTo>
                      <a:pt x="844826" y="218782"/>
                    </a:lnTo>
                    <a:lnTo>
                      <a:pt x="849746" y="220037"/>
                    </a:lnTo>
                    <a:lnTo>
                      <a:pt x="851452" y="232034"/>
                    </a:lnTo>
                    <a:lnTo>
                      <a:pt x="858630" y="242900"/>
                    </a:lnTo>
                    <a:cubicBezTo>
                      <a:pt x="862116" y="248277"/>
                      <a:pt x="856333" y="239748"/>
                      <a:pt x="857535" y="240355"/>
                    </a:cubicBezTo>
                    <a:lnTo>
                      <a:pt x="864704" y="248600"/>
                    </a:lnTo>
                    <a:cubicBezTo>
                      <a:pt x="870948" y="256406"/>
                      <a:pt x="873421" y="262720"/>
                      <a:pt x="877956" y="271791"/>
                    </a:cubicBezTo>
                    <a:cubicBezTo>
                      <a:pt x="897834" y="272895"/>
                      <a:pt x="918109" y="271003"/>
                      <a:pt x="937591" y="275104"/>
                    </a:cubicBezTo>
                    <a:cubicBezTo>
                      <a:pt x="941008" y="275823"/>
                      <a:pt x="937943" y="283192"/>
                      <a:pt x="940904" y="285043"/>
                    </a:cubicBezTo>
                    <a:cubicBezTo>
                      <a:pt x="947722" y="289304"/>
                      <a:pt x="956365" y="289460"/>
                      <a:pt x="964095" y="291669"/>
                    </a:cubicBezTo>
                    <a:cubicBezTo>
                      <a:pt x="968513" y="290565"/>
                      <a:pt x="972970" y="289607"/>
                      <a:pt x="977348" y="288356"/>
                    </a:cubicBezTo>
                    <a:cubicBezTo>
                      <a:pt x="980706" y="287397"/>
                      <a:pt x="983842" y="285617"/>
                      <a:pt x="987287" y="285043"/>
                    </a:cubicBezTo>
                    <a:cubicBezTo>
                      <a:pt x="997151" y="283399"/>
                      <a:pt x="1007165" y="282834"/>
                      <a:pt x="1017104" y="281730"/>
                    </a:cubicBezTo>
                    <a:lnTo>
                      <a:pt x="1030356" y="248600"/>
                    </a:lnTo>
                    <a:lnTo>
                      <a:pt x="1050235" y="248600"/>
                    </a:lnTo>
                    <a:lnTo>
                      <a:pt x="1076739" y="265165"/>
                    </a:lnTo>
                    <a:lnTo>
                      <a:pt x="1089991" y="338052"/>
                    </a:lnTo>
                    <a:lnTo>
                      <a:pt x="1096617" y="271791"/>
                    </a:lnTo>
                    <a:lnTo>
                      <a:pt x="1123122" y="271791"/>
                    </a:lnTo>
                    <a:lnTo>
                      <a:pt x="1116495" y="185652"/>
                    </a:lnTo>
                    <a:cubicBezTo>
                      <a:pt x="1116484" y="185638"/>
                      <a:pt x="1132815" y="175037"/>
                      <a:pt x="1131036" y="171480"/>
                    </a:cubicBezTo>
                    <a:cubicBezTo>
                      <a:pt x="1129474" y="168356"/>
                      <a:pt x="1107660" y="169086"/>
                      <a:pt x="1106556" y="165773"/>
                    </a:cubicBezTo>
                    <a:lnTo>
                      <a:pt x="1099930" y="155834"/>
                    </a:lnTo>
                    <a:cubicBezTo>
                      <a:pt x="1095513" y="149208"/>
                      <a:pt x="1090775" y="142785"/>
                      <a:pt x="1086678" y="135956"/>
                    </a:cubicBezTo>
                    <a:cubicBezTo>
                      <a:pt x="1084137" y="131721"/>
                      <a:pt x="1081997" y="127243"/>
                      <a:pt x="1080052" y="122704"/>
                    </a:cubicBezTo>
                    <a:cubicBezTo>
                      <a:pt x="1077200" y="116050"/>
                      <a:pt x="1075107" y="106238"/>
                      <a:pt x="1073426" y="99513"/>
                    </a:cubicBezTo>
                    <a:cubicBezTo>
                      <a:pt x="1078433" y="79484"/>
                      <a:pt x="1075299" y="90580"/>
                      <a:pt x="1083365" y="66382"/>
                    </a:cubicBezTo>
                    <a:cubicBezTo>
                      <a:pt x="1085883" y="58827"/>
                      <a:pt x="1094370" y="54144"/>
                      <a:pt x="1096617" y="46504"/>
                    </a:cubicBezTo>
                    <a:cubicBezTo>
                      <a:pt x="1100059" y="34802"/>
                      <a:pt x="1098826" y="22208"/>
                      <a:pt x="1099930" y="10060"/>
                    </a:cubicBezTo>
                    <a:lnTo>
                      <a:pt x="1126435" y="6747"/>
                    </a:lnTo>
                    <a:cubicBezTo>
                      <a:pt x="1133365" y="5881"/>
                      <a:pt x="1139371" y="892"/>
                      <a:pt x="1146313" y="12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5" name="Freeform 308">
                <a:extLst>
                  <a:ext uri="{FF2B5EF4-FFF2-40B4-BE49-F238E27FC236}">
                    <a16:creationId xmlns:a16="http://schemas.microsoft.com/office/drawing/2014/main" id="{391D988E-151E-4E5A-935C-D1DD6B2540A4}"/>
                  </a:ext>
                </a:extLst>
              </p:cNvPr>
              <p:cNvSpPr/>
              <p:nvPr/>
            </p:nvSpPr>
            <p:spPr>
              <a:xfrm>
                <a:off x="2519105" y="3379116"/>
                <a:ext cx="293972" cy="215459"/>
              </a:xfrm>
              <a:custGeom>
                <a:avLst/>
                <a:gdLst>
                  <a:gd name="connsiteX0" fmla="*/ 0 w 235857"/>
                  <a:gd name="connsiteY0" fmla="*/ 65314 h 199571"/>
                  <a:gd name="connsiteX1" fmla="*/ 0 w 235857"/>
                  <a:gd name="connsiteY1" fmla="*/ 65314 h 199571"/>
                  <a:gd name="connsiteX2" fmla="*/ 25400 w 235857"/>
                  <a:gd name="connsiteY2" fmla="*/ 47171 h 199571"/>
                  <a:gd name="connsiteX3" fmla="*/ 43543 w 235857"/>
                  <a:gd name="connsiteY3" fmla="*/ 32657 h 199571"/>
                  <a:gd name="connsiteX4" fmla="*/ 68943 w 235857"/>
                  <a:gd name="connsiteY4" fmla="*/ 7257 h 199571"/>
                  <a:gd name="connsiteX5" fmla="*/ 90714 w 235857"/>
                  <a:gd name="connsiteY5" fmla="*/ 0 h 199571"/>
                  <a:gd name="connsiteX6" fmla="*/ 123371 w 235857"/>
                  <a:gd name="connsiteY6" fmla="*/ 3628 h 199571"/>
                  <a:gd name="connsiteX7" fmla="*/ 119743 w 235857"/>
                  <a:gd name="connsiteY7" fmla="*/ 18142 h 199571"/>
                  <a:gd name="connsiteX8" fmla="*/ 101600 w 235857"/>
                  <a:gd name="connsiteY8" fmla="*/ 32657 h 199571"/>
                  <a:gd name="connsiteX9" fmla="*/ 101600 w 235857"/>
                  <a:gd name="connsiteY9" fmla="*/ 65314 h 199571"/>
                  <a:gd name="connsiteX10" fmla="*/ 108857 w 235857"/>
                  <a:gd name="connsiteY10" fmla="*/ 87085 h 199571"/>
                  <a:gd name="connsiteX11" fmla="*/ 119743 w 235857"/>
                  <a:gd name="connsiteY11" fmla="*/ 90714 h 199571"/>
                  <a:gd name="connsiteX12" fmla="*/ 141514 w 235857"/>
                  <a:gd name="connsiteY12" fmla="*/ 101600 h 199571"/>
                  <a:gd name="connsiteX13" fmla="*/ 148771 w 235857"/>
                  <a:gd name="connsiteY13" fmla="*/ 112485 h 199571"/>
                  <a:gd name="connsiteX14" fmla="*/ 181429 w 235857"/>
                  <a:gd name="connsiteY14" fmla="*/ 119742 h 199571"/>
                  <a:gd name="connsiteX15" fmla="*/ 214086 w 235857"/>
                  <a:gd name="connsiteY15" fmla="*/ 90714 h 199571"/>
                  <a:gd name="connsiteX16" fmla="*/ 235857 w 235857"/>
                  <a:gd name="connsiteY16" fmla="*/ 127000 h 199571"/>
                  <a:gd name="connsiteX17" fmla="*/ 195943 w 235857"/>
                  <a:gd name="connsiteY17" fmla="*/ 137885 h 199571"/>
                  <a:gd name="connsiteX18" fmla="*/ 116114 w 235857"/>
                  <a:gd name="connsiteY18" fmla="*/ 174171 h 199571"/>
                  <a:gd name="connsiteX19" fmla="*/ 101600 w 235857"/>
                  <a:gd name="connsiteY19" fmla="*/ 195942 h 199571"/>
                  <a:gd name="connsiteX20" fmla="*/ 79829 w 235857"/>
                  <a:gd name="connsiteY20" fmla="*/ 199571 h 199571"/>
                  <a:gd name="connsiteX21" fmla="*/ 79829 w 235857"/>
                  <a:gd name="connsiteY21" fmla="*/ 199571 h 199571"/>
                  <a:gd name="connsiteX22" fmla="*/ 105229 w 235857"/>
                  <a:gd name="connsiteY22" fmla="*/ 148771 h 199571"/>
                  <a:gd name="connsiteX23" fmla="*/ 119743 w 235857"/>
                  <a:gd name="connsiteY23" fmla="*/ 137885 h 199571"/>
                  <a:gd name="connsiteX24" fmla="*/ 119743 w 235857"/>
                  <a:gd name="connsiteY24" fmla="*/ 137885 h 199571"/>
                  <a:gd name="connsiteX25" fmla="*/ 58057 w 235857"/>
                  <a:gd name="connsiteY25" fmla="*/ 134257 h 199571"/>
                  <a:gd name="connsiteX26" fmla="*/ 32657 w 235857"/>
                  <a:gd name="connsiteY26" fmla="*/ 127000 h 199571"/>
                  <a:gd name="connsiteX27" fmla="*/ 0 w 235857"/>
                  <a:gd name="connsiteY27" fmla="*/ 65314 h 199571"/>
                  <a:gd name="connsiteX0" fmla="*/ 0 w 304800"/>
                  <a:gd name="connsiteY0" fmla="*/ 152400 h 199571"/>
                  <a:gd name="connsiteX1" fmla="*/ 68943 w 304800"/>
                  <a:gd name="connsiteY1" fmla="*/ 653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304800"/>
                  <a:gd name="connsiteY0" fmla="*/ 152400 h 199571"/>
                  <a:gd name="connsiteX1" fmla="*/ 21772 w 304800"/>
                  <a:gd name="connsiteY1" fmla="*/ 116114 h 199571"/>
                  <a:gd name="connsiteX2" fmla="*/ 94343 w 304800"/>
                  <a:gd name="connsiteY2" fmla="*/ 47171 h 199571"/>
                  <a:gd name="connsiteX3" fmla="*/ 112486 w 304800"/>
                  <a:gd name="connsiteY3" fmla="*/ 32657 h 199571"/>
                  <a:gd name="connsiteX4" fmla="*/ 137886 w 304800"/>
                  <a:gd name="connsiteY4" fmla="*/ 7257 h 199571"/>
                  <a:gd name="connsiteX5" fmla="*/ 159657 w 304800"/>
                  <a:gd name="connsiteY5" fmla="*/ 0 h 199571"/>
                  <a:gd name="connsiteX6" fmla="*/ 192314 w 304800"/>
                  <a:gd name="connsiteY6" fmla="*/ 3628 h 199571"/>
                  <a:gd name="connsiteX7" fmla="*/ 188686 w 304800"/>
                  <a:gd name="connsiteY7" fmla="*/ 18142 h 199571"/>
                  <a:gd name="connsiteX8" fmla="*/ 170543 w 304800"/>
                  <a:gd name="connsiteY8" fmla="*/ 32657 h 199571"/>
                  <a:gd name="connsiteX9" fmla="*/ 170543 w 304800"/>
                  <a:gd name="connsiteY9" fmla="*/ 65314 h 199571"/>
                  <a:gd name="connsiteX10" fmla="*/ 177800 w 304800"/>
                  <a:gd name="connsiteY10" fmla="*/ 87085 h 199571"/>
                  <a:gd name="connsiteX11" fmla="*/ 188686 w 304800"/>
                  <a:gd name="connsiteY11" fmla="*/ 90714 h 199571"/>
                  <a:gd name="connsiteX12" fmla="*/ 210457 w 304800"/>
                  <a:gd name="connsiteY12" fmla="*/ 101600 h 199571"/>
                  <a:gd name="connsiteX13" fmla="*/ 217714 w 304800"/>
                  <a:gd name="connsiteY13" fmla="*/ 112485 h 199571"/>
                  <a:gd name="connsiteX14" fmla="*/ 250372 w 304800"/>
                  <a:gd name="connsiteY14" fmla="*/ 119742 h 199571"/>
                  <a:gd name="connsiteX15" fmla="*/ 283029 w 304800"/>
                  <a:gd name="connsiteY15" fmla="*/ 90714 h 199571"/>
                  <a:gd name="connsiteX16" fmla="*/ 304800 w 304800"/>
                  <a:gd name="connsiteY16" fmla="*/ 127000 h 199571"/>
                  <a:gd name="connsiteX17" fmla="*/ 264886 w 304800"/>
                  <a:gd name="connsiteY17" fmla="*/ 137885 h 199571"/>
                  <a:gd name="connsiteX18" fmla="*/ 185057 w 304800"/>
                  <a:gd name="connsiteY18" fmla="*/ 174171 h 199571"/>
                  <a:gd name="connsiteX19" fmla="*/ 170543 w 304800"/>
                  <a:gd name="connsiteY19" fmla="*/ 195942 h 199571"/>
                  <a:gd name="connsiteX20" fmla="*/ 148772 w 304800"/>
                  <a:gd name="connsiteY20" fmla="*/ 199571 h 199571"/>
                  <a:gd name="connsiteX21" fmla="*/ 148772 w 304800"/>
                  <a:gd name="connsiteY21" fmla="*/ 199571 h 199571"/>
                  <a:gd name="connsiteX22" fmla="*/ 174172 w 304800"/>
                  <a:gd name="connsiteY22" fmla="*/ 148771 h 199571"/>
                  <a:gd name="connsiteX23" fmla="*/ 188686 w 304800"/>
                  <a:gd name="connsiteY23" fmla="*/ 137885 h 199571"/>
                  <a:gd name="connsiteX24" fmla="*/ 188686 w 304800"/>
                  <a:gd name="connsiteY24" fmla="*/ 137885 h 199571"/>
                  <a:gd name="connsiteX25" fmla="*/ 127000 w 304800"/>
                  <a:gd name="connsiteY25" fmla="*/ 134257 h 199571"/>
                  <a:gd name="connsiteX26" fmla="*/ 101600 w 304800"/>
                  <a:gd name="connsiteY26" fmla="*/ 127000 h 199571"/>
                  <a:gd name="connsiteX27" fmla="*/ 0 w 304800"/>
                  <a:gd name="connsiteY27" fmla="*/ 152400 h 199571"/>
                  <a:gd name="connsiteX0" fmla="*/ 0 w 297543"/>
                  <a:gd name="connsiteY0" fmla="*/ 192315 h 199571"/>
                  <a:gd name="connsiteX1" fmla="*/ 14515 w 297543"/>
                  <a:gd name="connsiteY1" fmla="*/ 116114 h 199571"/>
                  <a:gd name="connsiteX2" fmla="*/ 87086 w 297543"/>
                  <a:gd name="connsiteY2" fmla="*/ 47171 h 199571"/>
                  <a:gd name="connsiteX3" fmla="*/ 105229 w 297543"/>
                  <a:gd name="connsiteY3" fmla="*/ 32657 h 199571"/>
                  <a:gd name="connsiteX4" fmla="*/ 130629 w 297543"/>
                  <a:gd name="connsiteY4" fmla="*/ 7257 h 199571"/>
                  <a:gd name="connsiteX5" fmla="*/ 152400 w 297543"/>
                  <a:gd name="connsiteY5" fmla="*/ 0 h 199571"/>
                  <a:gd name="connsiteX6" fmla="*/ 185057 w 297543"/>
                  <a:gd name="connsiteY6" fmla="*/ 3628 h 199571"/>
                  <a:gd name="connsiteX7" fmla="*/ 181429 w 297543"/>
                  <a:gd name="connsiteY7" fmla="*/ 18142 h 199571"/>
                  <a:gd name="connsiteX8" fmla="*/ 163286 w 297543"/>
                  <a:gd name="connsiteY8" fmla="*/ 32657 h 199571"/>
                  <a:gd name="connsiteX9" fmla="*/ 163286 w 297543"/>
                  <a:gd name="connsiteY9" fmla="*/ 65314 h 199571"/>
                  <a:gd name="connsiteX10" fmla="*/ 170543 w 297543"/>
                  <a:gd name="connsiteY10" fmla="*/ 87085 h 199571"/>
                  <a:gd name="connsiteX11" fmla="*/ 181429 w 297543"/>
                  <a:gd name="connsiteY11" fmla="*/ 90714 h 199571"/>
                  <a:gd name="connsiteX12" fmla="*/ 203200 w 297543"/>
                  <a:gd name="connsiteY12" fmla="*/ 101600 h 199571"/>
                  <a:gd name="connsiteX13" fmla="*/ 210457 w 297543"/>
                  <a:gd name="connsiteY13" fmla="*/ 112485 h 199571"/>
                  <a:gd name="connsiteX14" fmla="*/ 243115 w 297543"/>
                  <a:gd name="connsiteY14" fmla="*/ 119742 h 199571"/>
                  <a:gd name="connsiteX15" fmla="*/ 275772 w 297543"/>
                  <a:gd name="connsiteY15" fmla="*/ 90714 h 199571"/>
                  <a:gd name="connsiteX16" fmla="*/ 297543 w 297543"/>
                  <a:gd name="connsiteY16" fmla="*/ 127000 h 199571"/>
                  <a:gd name="connsiteX17" fmla="*/ 257629 w 297543"/>
                  <a:gd name="connsiteY17" fmla="*/ 137885 h 199571"/>
                  <a:gd name="connsiteX18" fmla="*/ 177800 w 297543"/>
                  <a:gd name="connsiteY18" fmla="*/ 174171 h 199571"/>
                  <a:gd name="connsiteX19" fmla="*/ 163286 w 297543"/>
                  <a:gd name="connsiteY19" fmla="*/ 195942 h 199571"/>
                  <a:gd name="connsiteX20" fmla="*/ 141515 w 297543"/>
                  <a:gd name="connsiteY20" fmla="*/ 199571 h 199571"/>
                  <a:gd name="connsiteX21" fmla="*/ 141515 w 297543"/>
                  <a:gd name="connsiteY21" fmla="*/ 199571 h 199571"/>
                  <a:gd name="connsiteX22" fmla="*/ 166915 w 297543"/>
                  <a:gd name="connsiteY22" fmla="*/ 148771 h 199571"/>
                  <a:gd name="connsiteX23" fmla="*/ 181429 w 297543"/>
                  <a:gd name="connsiteY23" fmla="*/ 137885 h 199571"/>
                  <a:gd name="connsiteX24" fmla="*/ 181429 w 297543"/>
                  <a:gd name="connsiteY24" fmla="*/ 137885 h 199571"/>
                  <a:gd name="connsiteX25" fmla="*/ 119743 w 297543"/>
                  <a:gd name="connsiteY25" fmla="*/ 134257 h 199571"/>
                  <a:gd name="connsiteX26" fmla="*/ 94343 w 297543"/>
                  <a:gd name="connsiteY26" fmla="*/ 127000 h 199571"/>
                  <a:gd name="connsiteX27" fmla="*/ 0 w 297543"/>
                  <a:gd name="connsiteY27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126273 w 329473"/>
                  <a:gd name="connsiteY27" fmla="*/ 127000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51673 w 329473"/>
                  <a:gd name="connsiteY26" fmla="*/ 134257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53702 w 329473"/>
                  <a:gd name="connsiteY27" fmla="*/ 170543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19016 w 329473"/>
                  <a:gd name="connsiteY26" fmla="*/ 105228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137159 w 329473"/>
                  <a:gd name="connsiteY26" fmla="*/ 76199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08856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31930 w 329473"/>
                  <a:gd name="connsiteY0" fmla="*/ 192315 h 199571"/>
                  <a:gd name="connsiteX1" fmla="*/ 196 w 329473"/>
                  <a:gd name="connsiteY1" fmla="*/ 153875 h 199571"/>
                  <a:gd name="connsiteX2" fmla="*/ 46445 w 329473"/>
                  <a:gd name="connsiteY2" fmla="*/ 116114 h 199571"/>
                  <a:gd name="connsiteX3" fmla="*/ 119016 w 329473"/>
                  <a:gd name="connsiteY3" fmla="*/ 47171 h 199571"/>
                  <a:gd name="connsiteX4" fmla="*/ 137159 w 329473"/>
                  <a:gd name="connsiteY4" fmla="*/ 32657 h 199571"/>
                  <a:gd name="connsiteX5" fmla="*/ 162559 w 329473"/>
                  <a:gd name="connsiteY5" fmla="*/ 7257 h 199571"/>
                  <a:gd name="connsiteX6" fmla="*/ 184330 w 329473"/>
                  <a:gd name="connsiteY6" fmla="*/ 0 h 199571"/>
                  <a:gd name="connsiteX7" fmla="*/ 216987 w 329473"/>
                  <a:gd name="connsiteY7" fmla="*/ 3628 h 199571"/>
                  <a:gd name="connsiteX8" fmla="*/ 213359 w 329473"/>
                  <a:gd name="connsiteY8" fmla="*/ 18142 h 199571"/>
                  <a:gd name="connsiteX9" fmla="*/ 195216 w 329473"/>
                  <a:gd name="connsiteY9" fmla="*/ 32657 h 199571"/>
                  <a:gd name="connsiteX10" fmla="*/ 195216 w 329473"/>
                  <a:gd name="connsiteY10" fmla="*/ 65314 h 199571"/>
                  <a:gd name="connsiteX11" fmla="*/ 202473 w 329473"/>
                  <a:gd name="connsiteY11" fmla="*/ 87085 h 199571"/>
                  <a:gd name="connsiteX12" fmla="*/ 213359 w 329473"/>
                  <a:gd name="connsiteY12" fmla="*/ 90714 h 199571"/>
                  <a:gd name="connsiteX13" fmla="*/ 235130 w 329473"/>
                  <a:gd name="connsiteY13" fmla="*/ 101600 h 199571"/>
                  <a:gd name="connsiteX14" fmla="*/ 242387 w 329473"/>
                  <a:gd name="connsiteY14" fmla="*/ 112485 h 199571"/>
                  <a:gd name="connsiteX15" fmla="*/ 275045 w 329473"/>
                  <a:gd name="connsiteY15" fmla="*/ 119742 h 199571"/>
                  <a:gd name="connsiteX16" fmla="*/ 307702 w 329473"/>
                  <a:gd name="connsiteY16" fmla="*/ 90714 h 199571"/>
                  <a:gd name="connsiteX17" fmla="*/ 329473 w 329473"/>
                  <a:gd name="connsiteY17" fmla="*/ 127000 h 199571"/>
                  <a:gd name="connsiteX18" fmla="*/ 289559 w 329473"/>
                  <a:gd name="connsiteY18" fmla="*/ 137885 h 199571"/>
                  <a:gd name="connsiteX19" fmla="*/ 209730 w 329473"/>
                  <a:gd name="connsiteY19" fmla="*/ 174171 h 199571"/>
                  <a:gd name="connsiteX20" fmla="*/ 195216 w 329473"/>
                  <a:gd name="connsiteY20" fmla="*/ 195942 h 199571"/>
                  <a:gd name="connsiteX21" fmla="*/ 173445 w 329473"/>
                  <a:gd name="connsiteY21" fmla="*/ 199571 h 199571"/>
                  <a:gd name="connsiteX22" fmla="*/ 173445 w 329473"/>
                  <a:gd name="connsiteY22" fmla="*/ 199571 h 199571"/>
                  <a:gd name="connsiteX23" fmla="*/ 198845 w 329473"/>
                  <a:gd name="connsiteY23" fmla="*/ 148771 h 199571"/>
                  <a:gd name="connsiteX24" fmla="*/ 213359 w 329473"/>
                  <a:gd name="connsiteY24" fmla="*/ 137885 h 199571"/>
                  <a:gd name="connsiteX25" fmla="*/ 213359 w 329473"/>
                  <a:gd name="connsiteY25" fmla="*/ 137885 h 199571"/>
                  <a:gd name="connsiteX26" fmla="*/ 89987 w 329473"/>
                  <a:gd name="connsiteY26" fmla="*/ 123370 h 199571"/>
                  <a:gd name="connsiteX27" fmla="*/ 68216 w 329473"/>
                  <a:gd name="connsiteY27" fmla="*/ 166915 h 199571"/>
                  <a:gd name="connsiteX28" fmla="*/ 31930 w 329473"/>
                  <a:gd name="connsiteY28" fmla="*/ 192315 h 199571"/>
                  <a:gd name="connsiteX0" fmla="*/ 43294 w 340837"/>
                  <a:gd name="connsiteY0" fmla="*/ 192315 h 199571"/>
                  <a:gd name="connsiteX1" fmla="*/ 130 w 340837"/>
                  <a:gd name="connsiteY1" fmla="*/ 188165 h 199571"/>
                  <a:gd name="connsiteX2" fmla="*/ 57809 w 340837"/>
                  <a:gd name="connsiteY2" fmla="*/ 116114 h 199571"/>
                  <a:gd name="connsiteX3" fmla="*/ 130380 w 340837"/>
                  <a:gd name="connsiteY3" fmla="*/ 47171 h 199571"/>
                  <a:gd name="connsiteX4" fmla="*/ 148523 w 340837"/>
                  <a:gd name="connsiteY4" fmla="*/ 32657 h 199571"/>
                  <a:gd name="connsiteX5" fmla="*/ 173923 w 340837"/>
                  <a:gd name="connsiteY5" fmla="*/ 7257 h 199571"/>
                  <a:gd name="connsiteX6" fmla="*/ 195694 w 340837"/>
                  <a:gd name="connsiteY6" fmla="*/ 0 h 199571"/>
                  <a:gd name="connsiteX7" fmla="*/ 228351 w 340837"/>
                  <a:gd name="connsiteY7" fmla="*/ 3628 h 199571"/>
                  <a:gd name="connsiteX8" fmla="*/ 224723 w 340837"/>
                  <a:gd name="connsiteY8" fmla="*/ 18142 h 199571"/>
                  <a:gd name="connsiteX9" fmla="*/ 206580 w 340837"/>
                  <a:gd name="connsiteY9" fmla="*/ 32657 h 199571"/>
                  <a:gd name="connsiteX10" fmla="*/ 206580 w 340837"/>
                  <a:gd name="connsiteY10" fmla="*/ 65314 h 199571"/>
                  <a:gd name="connsiteX11" fmla="*/ 213837 w 340837"/>
                  <a:gd name="connsiteY11" fmla="*/ 87085 h 199571"/>
                  <a:gd name="connsiteX12" fmla="*/ 224723 w 340837"/>
                  <a:gd name="connsiteY12" fmla="*/ 90714 h 199571"/>
                  <a:gd name="connsiteX13" fmla="*/ 246494 w 340837"/>
                  <a:gd name="connsiteY13" fmla="*/ 101600 h 199571"/>
                  <a:gd name="connsiteX14" fmla="*/ 253751 w 340837"/>
                  <a:gd name="connsiteY14" fmla="*/ 112485 h 199571"/>
                  <a:gd name="connsiteX15" fmla="*/ 286409 w 340837"/>
                  <a:gd name="connsiteY15" fmla="*/ 119742 h 199571"/>
                  <a:gd name="connsiteX16" fmla="*/ 319066 w 340837"/>
                  <a:gd name="connsiteY16" fmla="*/ 90714 h 199571"/>
                  <a:gd name="connsiteX17" fmla="*/ 340837 w 340837"/>
                  <a:gd name="connsiteY17" fmla="*/ 127000 h 199571"/>
                  <a:gd name="connsiteX18" fmla="*/ 300923 w 340837"/>
                  <a:gd name="connsiteY18" fmla="*/ 137885 h 199571"/>
                  <a:gd name="connsiteX19" fmla="*/ 221094 w 340837"/>
                  <a:gd name="connsiteY19" fmla="*/ 174171 h 199571"/>
                  <a:gd name="connsiteX20" fmla="*/ 206580 w 340837"/>
                  <a:gd name="connsiteY20" fmla="*/ 195942 h 199571"/>
                  <a:gd name="connsiteX21" fmla="*/ 184809 w 340837"/>
                  <a:gd name="connsiteY21" fmla="*/ 199571 h 199571"/>
                  <a:gd name="connsiteX22" fmla="*/ 184809 w 340837"/>
                  <a:gd name="connsiteY22" fmla="*/ 199571 h 199571"/>
                  <a:gd name="connsiteX23" fmla="*/ 210209 w 340837"/>
                  <a:gd name="connsiteY23" fmla="*/ 148771 h 199571"/>
                  <a:gd name="connsiteX24" fmla="*/ 224723 w 340837"/>
                  <a:gd name="connsiteY24" fmla="*/ 137885 h 199571"/>
                  <a:gd name="connsiteX25" fmla="*/ 224723 w 340837"/>
                  <a:gd name="connsiteY25" fmla="*/ 137885 h 199571"/>
                  <a:gd name="connsiteX26" fmla="*/ 101351 w 340837"/>
                  <a:gd name="connsiteY26" fmla="*/ 123370 h 199571"/>
                  <a:gd name="connsiteX27" fmla="*/ 79580 w 340837"/>
                  <a:gd name="connsiteY27" fmla="*/ 166915 h 199571"/>
                  <a:gd name="connsiteX28" fmla="*/ 43294 w 340837"/>
                  <a:gd name="connsiteY28" fmla="*/ 19231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79540 w 340797"/>
                  <a:gd name="connsiteY27" fmla="*/ 166915 h 199571"/>
                  <a:gd name="connsiteX28" fmla="*/ 58494 w 340797"/>
                  <a:gd name="connsiteY28" fmla="*/ 184695 h 199571"/>
                  <a:gd name="connsiteX0" fmla="*/ 58494 w 340797"/>
                  <a:gd name="connsiteY0" fmla="*/ 184695 h 199571"/>
                  <a:gd name="connsiteX1" fmla="*/ 90 w 340797"/>
                  <a:gd name="connsiteY1" fmla="*/ 188165 h 199571"/>
                  <a:gd name="connsiteX2" fmla="*/ 57769 w 340797"/>
                  <a:gd name="connsiteY2" fmla="*/ 116114 h 199571"/>
                  <a:gd name="connsiteX3" fmla="*/ 130340 w 340797"/>
                  <a:gd name="connsiteY3" fmla="*/ 47171 h 199571"/>
                  <a:gd name="connsiteX4" fmla="*/ 148483 w 340797"/>
                  <a:gd name="connsiteY4" fmla="*/ 32657 h 199571"/>
                  <a:gd name="connsiteX5" fmla="*/ 173883 w 340797"/>
                  <a:gd name="connsiteY5" fmla="*/ 7257 h 199571"/>
                  <a:gd name="connsiteX6" fmla="*/ 195654 w 340797"/>
                  <a:gd name="connsiteY6" fmla="*/ 0 h 199571"/>
                  <a:gd name="connsiteX7" fmla="*/ 228311 w 340797"/>
                  <a:gd name="connsiteY7" fmla="*/ 3628 h 199571"/>
                  <a:gd name="connsiteX8" fmla="*/ 224683 w 340797"/>
                  <a:gd name="connsiteY8" fmla="*/ 18142 h 199571"/>
                  <a:gd name="connsiteX9" fmla="*/ 206540 w 340797"/>
                  <a:gd name="connsiteY9" fmla="*/ 32657 h 199571"/>
                  <a:gd name="connsiteX10" fmla="*/ 206540 w 340797"/>
                  <a:gd name="connsiteY10" fmla="*/ 65314 h 199571"/>
                  <a:gd name="connsiteX11" fmla="*/ 213797 w 340797"/>
                  <a:gd name="connsiteY11" fmla="*/ 87085 h 199571"/>
                  <a:gd name="connsiteX12" fmla="*/ 224683 w 340797"/>
                  <a:gd name="connsiteY12" fmla="*/ 90714 h 199571"/>
                  <a:gd name="connsiteX13" fmla="*/ 246454 w 340797"/>
                  <a:gd name="connsiteY13" fmla="*/ 101600 h 199571"/>
                  <a:gd name="connsiteX14" fmla="*/ 253711 w 340797"/>
                  <a:gd name="connsiteY14" fmla="*/ 112485 h 199571"/>
                  <a:gd name="connsiteX15" fmla="*/ 286369 w 340797"/>
                  <a:gd name="connsiteY15" fmla="*/ 119742 h 199571"/>
                  <a:gd name="connsiteX16" fmla="*/ 319026 w 340797"/>
                  <a:gd name="connsiteY16" fmla="*/ 90714 h 199571"/>
                  <a:gd name="connsiteX17" fmla="*/ 340797 w 340797"/>
                  <a:gd name="connsiteY17" fmla="*/ 127000 h 199571"/>
                  <a:gd name="connsiteX18" fmla="*/ 300883 w 340797"/>
                  <a:gd name="connsiteY18" fmla="*/ 137885 h 199571"/>
                  <a:gd name="connsiteX19" fmla="*/ 221054 w 340797"/>
                  <a:gd name="connsiteY19" fmla="*/ 174171 h 199571"/>
                  <a:gd name="connsiteX20" fmla="*/ 206540 w 340797"/>
                  <a:gd name="connsiteY20" fmla="*/ 195942 h 199571"/>
                  <a:gd name="connsiteX21" fmla="*/ 184769 w 340797"/>
                  <a:gd name="connsiteY21" fmla="*/ 199571 h 199571"/>
                  <a:gd name="connsiteX22" fmla="*/ 184769 w 340797"/>
                  <a:gd name="connsiteY22" fmla="*/ 199571 h 199571"/>
                  <a:gd name="connsiteX23" fmla="*/ 210169 w 340797"/>
                  <a:gd name="connsiteY23" fmla="*/ 148771 h 199571"/>
                  <a:gd name="connsiteX24" fmla="*/ 224683 w 340797"/>
                  <a:gd name="connsiteY24" fmla="*/ 137885 h 199571"/>
                  <a:gd name="connsiteX25" fmla="*/ 224683 w 340797"/>
                  <a:gd name="connsiteY25" fmla="*/ 137885 h 199571"/>
                  <a:gd name="connsiteX26" fmla="*/ 101311 w 340797"/>
                  <a:gd name="connsiteY26" fmla="*/ 123370 h 199571"/>
                  <a:gd name="connsiteX27" fmla="*/ 89065 w 340797"/>
                  <a:gd name="connsiteY27" fmla="*/ 165010 h 199571"/>
                  <a:gd name="connsiteX28" fmla="*/ 58494 w 340797"/>
                  <a:gd name="connsiteY28" fmla="*/ 184695 h 199571"/>
                  <a:gd name="connsiteX0" fmla="*/ 64200 w 340788"/>
                  <a:gd name="connsiteY0" fmla="*/ 203745 h 203758"/>
                  <a:gd name="connsiteX1" fmla="*/ 81 w 340788"/>
                  <a:gd name="connsiteY1" fmla="*/ 188165 h 203758"/>
                  <a:gd name="connsiteX2" fmla="*/ 57760 w 340788"/>
                  <a:gd name="connsiteY2" fmla="*/ 116114 h 203758"/>
                  <a:gd name="connsiteX3" fmla="*/ 130331 w 340788"/>
                  <a:gd name="connsiteY3" fmla="*/ 47171 h 203758"/>
                  <a:gd name="connsiteX4" fmla="*/ 148474 w 340788"/>
                  <a:gd name="connsiteY4" fmla="*/ 32657 h 203758"/>
                  <a:gd name="connsiteX5" fmla="*/ 173874 w 340788"/>
                  <a:gd name="connsiteY5" fmla="*/ 7257 h 203758"/>
                  <a:gd name="connsiteX6" fmla="*/ 195645 w 340788"/>
                  <a:gd name="connsiteY6" fmla="*/ 0 h 203758"/>
                  <a:gd name="connsiteX7" fmla="*/ 228302 w 340788"/>
                  <a:gd name="connsiteY7" fmla="*/ 3628 h 203758"/>
                  <a:gd name="connsiteX8" fmla="*/ 224674 w 340788"/>
                  <a:gd name="connsiteY8" fmla="*/ 18142 h 203758"/>
                  <a:gd name="connsiteX9" fmla="*/ 206531 w 340788"/>
                  <a:gd name="connsiteY9" fmla="*/ 32657 h 203758"/>
                  <a:gd name="connsiteX10" fmla="*/ 206531 w 340788"/>
                  <a:gd name="connsiteY10" fmla="*/ 65314 h 203758"/>
                  <a:gd name="connsiteX11" fmla="*/ 213788 w 340788"/>
                  <a:gd name="connsiteY11" fmla="*/ 87085 h 203758"/>
                  <a:gd name="connsiteX12" fmla="*/ 224674 w 340788"/>
                  <a:gd name="connsiteY12" fmla="*/ 90714 h 203758"/>
                  <a:gd name="connsiteX13" fmla="*/ 246445 w 340788"/>
                  <a:gd name="connsiteY13" fmla="*/ 101600 h 203758"/>
                  <a:gd name="connsiteX14" fmla="*/ 253702 w 340788"/>
                  <a:gd name="connsiteY14" fmla="*/ 112485 h 203758"/>
                  <a:gd name="connsiteX15" fmla="*/ 286360 w 340788"/>
                  <a:gd name="connsiteY15" fmla="*/ 119742 h 203758"/>
                  <a:gd name="connsiteX16" fmla="*/ 319017 w 340788"/>
                  <a:gd name="connsiteY16" fmla="*/ 90714 h 203758"/>
                  <a:gd name="connsiteX17" fmla="*/ 340788 w 340788"/>
                  <a:gd name="connsiteY17" fmla="*/ 127000 h 203758"/>
                  <a:gd name="connsiteX18" fmla="*/ 300874 w 340788"/>
                  <a:gd name="connsiteY18" fmla="*/ 137885 h 203758"/>
                  <a:gd name="connsiteX19" fmla="*/ 221045 w 340788"/>
                  <a:gd name="connsiteY19" fmla="*/ 174171 h 203758"/>
                  <a:gd name="connsiteX20" fmla="*/ 206531 w 340788"/>
                  <a:gd name="connsiteY20" fmla="*/ 195942 h 203758"/>
                  <a:gd name="connsiteX21" fmla="*/ 184760 w 340788"/>
                  <a:gd name="connsiteY21" fmla="*/ 199571 h 203758"/>
                  <a:gd name="connsiteX22" fmla="*/ 184760 w 340788"/>
                  <a:gd name="connsiteY22" fmla="*/ 199571 h 203758"/>
                  <a:gd name="connsiteX23" fmla="*/ 210160 w 340788"/>
                  <a:gd name="connsiteY23" fmla="*/ 148771 h 203758"/>
                  <a:gd name="connsiteX24" fmla="*/ 224674 w 340788"/>
                  <a:gd name="connsiteY24" fmla="*/ 137885 h 203758"/>
                  <a:gd name="connsiteX25" fmla="*/ 224674 w 340788"/>
                  <a:gd name="connsiteY25" fmla="*/ 137885 h 203758"/>
                  <a:gd name="connsiteX26" fmla="*/ 101302 w 340788"/>
                  <a:gd name="connsiteY26" fmla="*/ 123370 h 203758"/>
                  <a:gd name="connsiteX27" fmla="*/ 89056 w 340788"/>
                  <a:gd name="connsiteY27" fmla="*/ 165010 h 203758"/>
                  <a:gd name="connsiteX28" fmla="*/ 64200 w 340788"/>
                  <a:gd name="connsiteY28" fmla="*/ 203745 h 203758"/>
                  <a:gd name="connsiteX0" fmla="*/ 68005 w 340783"/>
                  <a:gd name="connsiteY0" fmla="*/ 196125 h 199571"/>
                  <a:gd name="connsiteX1" fmla="*/ 76 w 340783"/>
                  <a:gd name="connsiteY1" fmla="*/ 188165 h 199571"/>
                  <a:gd name="connsiteX2" fmla="*/ 57755 w 340783"/>
                  <a:gd name="connsiteY2" fmla="*/ 116114 h 199571"/>
                  <a:gd name="connsiteX3" fmla="*/ 130326 w 340783"/>
                  <a:gd name="connsiteY3" fmla="*/ 47171 h 199571"/>
                  <a:gd name="connsiteX4" fmla="*/ 148469 w 340783"/>
                  <a:gd name="connsiteY4" fmla="*/ 32657 h 199571"/>
                  <a:gd name="connsiteX5" fmla="*/ 173869 w 340783"/>
                  <a:gd name="connsiteY5" fmla="*/ 7257 h 199571"/>
                  <a:gd name="connsiteX6" fmla="*/ 195640 w 340783"/>
                  <a:gd name="connsiteY6" fmla="*/ 0 h 199571"/>
                  <a:gd name="connsiteX7" fmla="*/ 228297 w 340783"/>
                  <a:gd name="connsiteY7" fmla="*/ 3628 h 199571"/>
                  <a:gd name="connsiteX8" fmla="*/ 224669 w 340783"/>
                  <a:gd name="connsiteY8" fmla="*/ 18142 h 199571"/>
                  <a:gd name="connsiteX9" fmla="*/ 206526 w 340783"/>
                  <a:gd name="connsiteY9" fmla="*/ 32657 h 199571"/>
                  <a:gd name="connsiteX10" fmla="*/ 206526 w 340783"/>
                  <a:gd name="connsiteY10" fmla="*/ 65314 h 199571"/>
                  <a:gd name="connsiteX11" fmla="*/ 213783 w 340783"/>
                  <a:gd name="connsiteY11" fmla="*/ 87085 h 199571"/>
                  <a:gd name="connsiteX12" fmla="*/ 224669 w 340783"/>
                  <a:gd name="connsiteY12" fmla="*/ 90714 h 199571"/>
                  <a:gd name="connsiteX13" fmla="*/ 246440 w 340783"/>
                  <a:gd name="connsiteY13" fmla="*/ 101600 h 199571"/>
                  <a:gd name="connsiteX14" fmla="*/ 253697 w 340783"/>
                  <a:gd name="connsiteY14" fmla="*/ 112485 h 199571"/>
                  <a:gd name="connsiteX15" fmla="*/ 286355 w 340783"/>
                  <a:gd name="connsiteY15" fmla="*/ 119742 h 199571"/>
                  <a:gd name="connsiteX16" fmla="*/ 319012 w 340783"/>
                  <a:gd name="connsiteY16" fmla="*/ 90714 h 199571"/>
                  <a:gd name="connsiteX17" fmla="*/ 340783 w 340783"/>
                  <a:gd name="connsiteY17" fmla="*/ 127000 h 199571"/>
                  <a:gd name="connsiteX18" fmla="*/ 300869 w 340783"/>
                  <a:gd name="connsiteY18" fmla="*/ 137885 h 199571"/>
                  <a:gd name="connsiteX19" fmla="*/ 221040 w 340783"/>
                  <a:gd name="connsiteY19" fmla="*/ 174171 h 199571"/>
                  <a:gd name="connsiteX20" fmla="*/ 206526 w 340783"/>
                  <a:gd name="connsiteY20" fmla="*/ 195942 h 199571"/>
                  <a:gd name="connsiteX21" fmla="*/ 184755 w 340783"/>
                  <a:gd name="connsiteY21" fmla="*/ 199571 h 199571"/>
                  <a:gd name="connsiteX22" fmla="*/ 184755 w 340783"/>
                  <a:gd name="connsiteY22" fmla="*/ 199571 h 199571"/>
                  <a:gd name="connsiteX23" fmla="*/ 210155 w 340783"/>
                  <a:gd name="connsiteY23" fmla="*/ 148771 h 199571"/>
                  <a:gd name="connsiteX24" fmla="*/ 224669 w 340783"/>
                  <a:gd name="connsiteY24" fmla="*/ 137885 h 199571"/>
                  <a:gd name="connsiteX25" fmla="*/ 224669 w 340783"/>
                  <a:gd name="connsiteY25" fmla="*/ 137885 h 199571"/>
                  <a:gd name="connsiteX26" fmla="*/ 101297 w 340783"/>
                  <a:gd name="connsiteY26" fmla="*/ 123370 h 199571"/>
                  <a:gd name="connsiteX27" fmla="*/ 89051 w 340783"/>
                  <a:gd name="connsiteY27" fmla="*/ 165010 h 199571"/>
                  <a:gd name="connsiteX28" fmla="*/ 68005 w 340783"/>
                  <a:gd name="connsiteY28" fmla="*/ 196125 h 199571"/>
                  <a:gd name="connsiteX0" fmla="*/ 79421 w 352199"/>
                  <a:gd name="connsiteY0" fmla="*/ 196125 h 200237"/>
                  <a:gd name="connsiteX1" fmla="*/ 62 w 352199"/>
                  <a:gd name="connsiteY1" fmla="*/ 193880 h 200237"/>
                  <a:gd name="connsiteX2" fmla="*/ 69171 w 352199"/>
                  <a:gd name="connsiteY2" fmla="*/ 116114 h 200237"/>
                  <a:gd name="connsiteX3" fmla="*/ 141742 w 352199"/>
                  <a:gd name="connsiteY3" fmla="*/ 47171 h 200237"/>
                  <a:gd name="connsiteX4" fmla="*/ 159885 w 352199"/>
                  <a:gd name="connsiteY4" fmla="*/ 32657 h 200237"/>
                  <a:gd name="connsiteX5" fmla="*/ 185285 w 352199"/>
                  <a:gd name="connsiteY5" fmla="*/ 7257 h 200237"/>
                  <a:gd name="connsiteX6" fmla="*/ 207056 w 352199"/>
                  <a:gd name="connsiteY6" fmla="*/ 0 h 200237"/>
                  <a:gd name="connsiteX7" fmla="*/ 239713 w 352199"/>
                  <a:gd name="connsiteY7" fmla="*/ 3628 h 200237"/>
                  <a:gd name="connsiteX8" fmla="*/ 236085 w 352199"/>
                  <a:gd name="connsiteY8" fmla="*/ 18142 h 200237"/>
                  <a:gd name="connsiteX9" fmla="*/ 217942 w 352199"/>
                  <a:gd name="connsiteY9" fmla="*/ 32657 h 200237"/>
                  <a:gd name="connsiteX10" fmla="*/ 217942 w 352199"/>
                  <a:gd name="connsiteY10" fmla="*/ 65314 h 200237"/>
                  <a:gd name="connsiteX11" fmla="*/ 225199 w 352199"/>
                  <a:gd name="connsiteY11" fmla="*/ 87085 h 200237"/>
                  <a:gd name="connsiteX12" fmla="*/ 236085 w 352199"/>
                  <a:gd name="connsiteY12" fmla="*/ 90714 h 200237"/>
                  <a:gd name="connsiteX13" fmla="*/ 257856 w 352199"/>
                  <a:gd name="connsiteY13" fmla="*/ 101600 h 200237"/>
                  <a:gd name="connsiteX14" fmla="*/ 265113 w 352199"/>
                  <a:gd name="connsiteY14" fmla="*/ 112485 h 200237"/>
                  <a:gd name="connsiteX15" fmla="*/ 297771 w 352199"/>
                  <a:gd name="connsiteY15" fmla="*/ 119742 h 200237"/>
                  <a:gd name="connsiteX16" fmla="*/ 330428 w 352199"/>
                  <a:gd name="connsiteY16" fmla="*/ 90714 h 200237"/>
                  <a:gd name="connsiteX17" fmla="*/ 352199 w 352199"/>
                  <a:gd name="connsiteY17" fmla="*/ 127000 h 200237"/>
                  <a:gd name="connsiteX18" fmla="*/ 312285 w 352199"/>
                  <a:gd name="connsiteY18" fmla="*/ 137885 h 200237"/>
                  <a:gd name="connsiteX19" fmla="*/ 232456 w 352199"/>
                  <a:gd name="connsiteY19" fmla="*/ 174171 h 200237"/>
                  <a:gd name="connsiteX20" fmla="*/ 217942 w 352199"/>
                  <a:gd name="connsiteY20" fmla="*/ 195942 h 200237"/>
                  <a:gd name="connsiteX21" fmla="*/ 196171 w 352199"/>
                  <a:gd name="connsiteY21" fmla="*/ 199571 h 200237"/>
                  <a:gd name="connsiteX22" fmla="*/ 196171 w 352199"/>
                  <a:gd name="connsiteY22" fmla="*/ 199571 h 200237"/>
                  <a:gd name="connsiteX23" fmla="*/ 221571 w 352199"/>
                  <a:gd name="connsiteY23" fmla="*/ 148771 h 200237"/>
                  <a:gd name="connsiteX24" fmla="*/ 236085 w 352199"/>
                  <a:gd name="connsiteY24" fmla="*/ 137885 h 200237"/>
                  <a:gd name="connsiteX25" fmla="*/ 236085 w 352199"/>
                  <a:gd name="connsiteY25" fmla="*/ 137885 h 200237"/>
                  <a:gd name="connsiteX26" fmla="*/ 112713 w 352199"/>
                  <a:gd name="connsiteY26" fmla="*/ 123370 h 200237"/>
                  <a:gd name="connsiteX27" fmla="*/ 100467 w 352199"/>
                  <a:gd name="connsiteY27" fmla="*/ 165010 h 200237"/>
                  <a:gd name="connsiteX28" fmla="*/ 79421 w 352199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0371 w 342685"/>
                  <a:gd name="connsiteY4" fmla="*/ 3265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6125 h 200237"/>
                  <a:gd name="connsiteX1" fmla="*/ 73 w 342685"/>
                  <a:gd name="connsiteY1" fmla="*/ 193880 h 200237"/>
                  <a:gd name="connsiteX2" fmla="*/ 59657 w 342685"/>
                  <a:gd name="connsiteY2" fmla="*/ 116114 h 200237"/>
                  <a:gd name="connsiteX3" fmla="*/ 132228 w 342685"/>
                  <a:gd name="connsiteY3" fmla="*/ 47171 h 200237"/>
                  <a:gd name="connsiteX4" fmla="*/ 159896 w 342685"/>
                  <a:gd name="connsiteY4" fmla="*/ 36467 h 200237"/>
                  <a:gd name="connsiteX5" fmla="*/ 175771 w 342685"/>
                  <a:gd name="connsiteY5" fmla="*/ 7257 h 200237"/>
                  <a:gd name="connsiteX6" fmla="*/ 197542 w 342685"/>
                  <a:gd name="connsiteY6" fmla="*/ 0 h 200237"/>
                  <a:gd name="connsiteX7" fmla="*/ 230199 w 342685"/>
                  <a:gd name="connsiteY7" fmla="*/ 3628 h 200237"/>
                  <a:gd name="connsiteX8" fmla="*/ 226571 w 342685"/>
                  <a:gd name="connsiteY8" fmla="*/ 18142 h 200237"/>
                  <a:gd name="connsiteX9" fmla="*/ 208428 w 342685"/>
                  <a:gd name="connsiteY9" fmla="*/ 32657 h 200237"/>
                  <a:gd name="connsiteX10" fmla="*/ 208428 w 342685"/>
                  <a:gd name="connsiteY10" fmla="*/ 65314 h 200237"/>
                  <a:gd name="connsiteX11" fmla="*/ 215685 w 342685"/>
                  <a:gd name="connsiteY11" fmla="*/ 87085 h 200237"/>
                  <a:gd name="connsiteX12" fmla="*/ 226571 w 342685"/>
                  <a:gd name="connsiteY12" fmla="*/ 90714 h 200237"/>
                  <a:gd name="connsiteX13" fmla="*/ 248342 w 342685"/>
                  <a:gd name="connsiteY13" fmla="*/ 101600 h 200237"/>
                  <a:gd name="connsiteX14" fmla="*/ 255599 w 342685"/>
                  <a:gd name="connsiteY14" fmla="*/ 112485 h 200237"/>
                  <a:gd name="connsiteX15" fmla="*/ 288257 w 342685"/>
                  <a:gd name="connsiteY15" fmla="*/ 119742 h 200237"/>
                  <a:gd name="connsiteX16" fmla="*/ 320914 w 342685"/>
                  <a:gd name="connsiteY16" fmla="*/ 90714 h 200237"/>
                  <a:gd name="connsiteX17" fmla="*/ 342685 w 342685"/>
                  <a:gd name="connsiteY17" fmla="*/ 127000 h 200237"/>
                  <a:gd name="connsiteX18" fmla="*/ 302771 w 342685"/>
                  <a:gd name="connsiteY18" fmla="*/ 137885 h 200237"/>
                  <a:gd name="connsiteX19" fmla="*/ 222942 w 342685"/>
                  <a:gd name="connsiteY19" fmla="*/ 174171 h 200237"/>
                  <a:gd name="connsiteX20" fmla="*/ 208428 w 342685"/>
                  <a:gd name="connsiteY20" fmla="*/ 195942 h 200237"/>
                  <a:gd name="connsiteX21" fmla="*/ 186657 w 342685"/>
                  <a:gd name="connsiteY21" fmla="*/ 199571 h 200237"/>
                  <a:gd name="connsiteX22" fmla="*/ 186657 w 342685"/>
                  <a:gd name="connsiteY22" fmla="*/ 199571 h 200237"/>
                  <a:gd name="connsiteX23" fmla="*/ 212057 w 342685"/>
                  <a:gd name="connsiteY23" fmla="*/ 148771 h 200237"/>
                  <a:gd name="connsiteX24" fmla="*/ 226571 w 342685"/>
                  <a:gd name="connsiteY24" fmla="*/ 137885 h 200237"/>
                  <a:gd name="connsiteX25" fmla="*/ 226571 w 342685"/>
                  <a:gd name="connsiteY25" fmla="*/ 137885 h 200237"/>
                  <a:gd name="connsiteX26" fmla="*/ 103199 w 342685"/>
                  <a:gd name="connsiteY26" fmla="*/ 123370 h 200237"/>
                  <a:gd name="connsiteX27" fmla="*/ 90953 w 342685"/>
                  <a:gd name="connsiteY27" fmla="*/ 165010 h 200237"/>
                  <a:gd name="connsiteX28" fmla="*/ 69907 w 342685"/>
                  <a:gd name="connsiteY28" fmla="*/ 196125 h 200237"/>
                  <a:gd name="connsiteX0" fmla="*/ 69907 w 342685"/>
                  <a:gd name="connsiteY0" fmla="*/ 198029 h 202141"/>
                  <a:gd name="connsiteX1" fmla="*/ 73 w 342685"/>
                  <a:gd name="connsiteY1" fmla="*/ 195784 h 202141"/>
                  <a:gd name="connsiteX2" fmla="*/ 59657 w 342685"/>
                  <a:gd name="connsiteY2" fmla="*/ 118018 h 202141"/>
                  <a:gd name="connsiteX3" fmla="*/ 132228 w 342685"/>
                  <a:gd name="connsiteY3" fmla="*/ 49075 h 202141"/>
                  <a:gd name="connsiteX4" fmla="*/ 159896 w 342685"/>
                  <a:gd name="connsiteY4" fmla="*/ 38371 h 202141"/>
                  <a:gd name="connsiteX5" fmla="*/ 181486 w 342685"/>
                  <a:gd name="connsiteY5" fmla="*/ 26306 h 202141"/>
                  <a:gd name="connsiteX6" fmla="*/ 197542 w 342685"/>
                  <a:gd name="connsiteY6" fmla="*/ 1904 h 202141"/>
                  <a:gd name="connsiteX7" fmla="*/ 230199 w 342685"/>
                  <a:gd name="connsiteY7" fmla="*/ 5532 h 202141"/>
                  <a:gd name="connsiteX8" fmla="*/ 226571 w 342685"/>
                  <a:gd name="connsiteY8" fmla="*/ 20046 h 202141"/>
                  <a:gd name="connsiteX9" fmla="*/ 208428 w 342685"/>
                  <a:gd name="connsiteY9" fmla="*/ 34561 h 202141"/>
                  <a:gd name="connsiteX10" fmla="*/ 208428 w 342685"/>
                  <a:gd name="connsiteY10" fmla="*/ 67218 h 202141"/>
                  <a:gd name="connsiteX11" fmla="*/ 215685 w 342685"/>
                  <a:gd name="connsiteY11" fmla="*/ 88989 h 202141"/>
                  <a:gd name="connsiteX12" fmla="*/ 226571 w 342685"/>
                  <a:gd name="connsiteY12" fmla="*/ 92618 h 202141"/>
                  <a:gd name="connsiteX13" fmla="*/ 248342 w 342685"/>
                  <a:gd name="connsiteY13" fmla="*/ 103504 h 202141"/>
                  <a:gd name="connsiteX14" fmla="*/ 255599 w 342685"/>
                  <a:gd name="connsiteY14" fmla="*/ 114389 h 202141"/>
                  <a:gd name="connsiteX15" fmla="*/ 288257 w 342685"/>
                  <a:gd name="connsiteY15" fmla="*/ 121646 h 202141"/>
                  <a:gd name="connsiteX16" fmla="*/ 320914 w 342685"/>
                  <a:gd name="connsiteY16" fmla="*/ 92618 h 202141"/>
                  <a:gd name="connsiteX17" fmla="*/ 342685 w 342685"/>
                  <a:gd name="connsiteY17" fmla="*/ 128904 h 202141"/>
                  <a:gd name="connsiteX18" fmla="*/ 302771 w 342685"/>
                  <a:gd name="connsiteY18" fmla="*/ 139789 h 202141"/>
                  <a:gd name="connsiteX19" fmla="*/ 222942 w 342685"/>
                  <a:gd name="connsiteY19" fmla="*/ 176075 h 202141"/>
                  <a:gd name="connsiteX20" fmla="*/ 208428 w 342685"/>
                  <a:gd name="connsiteY20" fmla="*/ 197846 h 202141"/>
                  <a:gd name="connsiteX21" fmla="*/ 186657 w 342685"/>
                  <a:gd name="connsiteY21" fmla="*/ 201475 h 202141"/>
                  <a:gd name="connsiteX22" fmla="*/ 186657 w 342685"/>
                  <a:gd name="connsiteY22" fmla="*/ 201475 h 202141"/>
                  <a:gd name="connsiteX23" fmla="*/ 212057 w 342685"/>
                  <a:gd name="connsiteY23" fmla="*/ 150675 h 202141"/>
                  <a:gd name="connsiteX24" fmla="*/ 226571 w 342685"/>
                  <a:gd name="connsiteY24" fmla="*/ 139789 h 202141"/>
                  <a:gd name="connsiteX25" fmla="*/ 226571 w 342685"/>
                  <a:gd name="connsiteY25" fmla="*/ 139789 h 202141"/>
                  <a:gd name="connsiteX26" fmla="*/ 103199 w 342685"/>
                  <a:gd name="connsiteY26" fmla="*/ 125274 h 202141"/>
                  <a:gd name="connsiteX27" fmla="*/ 90953 w 342685"/>
                  <a:gd name="connsiteY27" fmla="*/ 166914 h 202141"/>
                  <a:gd name="connsiteX28" fmla="*/ 69907 w 342685"/>
                  <a:gd name="connsiteY28" fmla="*/ 198029 h 202141"/>
                  <a:gd name="connsiteX0" fmla="*/ 69907 w 342685"/>
                  <a:gd name="connsiteY0" fmla="*/ 192499 h 196611"/>
                  <a:gd name="connsiteX1" fmla="*/ 73 w 342685"/>
                  <a:gd name="connsiteY1" fmla="*/ 190254 h 196611"/>
                  <a:gd name="connsiteX2" fmla="*/ 59657 w 342685"/>
                  <a:gd name="connsiteY2" fmla="*/ 112488 h 196611"/>
                  <a:gd name="connsiteX3" fmla="*/ 132228 w 342685"/>
                  <a:gd name="connsiteY3" fmla="*/ 43545 h 196611"/>
                  <a:gd name="connsiteX4" fmla="*/ 159896 w 342685"/>
                  <a:gd name="connsiteY4" fmla="*/ 32841 h 196611"/>
                  <a:gd name="connsiteX5" fmla="*/ 181486 w 342685"/>
                  <a:gd name="connsiteY5" fmla="*/ 20776 h 196611"/>
                  <a:gd name="connsiteX6" fmla="*/ 199447 w 342685"/>
                  <a:gd name="connsiteY6" fmla="*/ 13519 h 196611"/>
                  <a:gd name="connsiteX7" fmla="*/ 230199 w 342685"/>
                  <a:gd name="connsiteY7" fmla="*/ 2 h 196611"/>
                  <a:gd name="connsiteX8" fmla="*/ 226571 w 342685"/>
                  <a:gd name="connsiteY8" fmla="*/ 14516 h 196611"/>
                  <a:gd name="connsiteX9" fmla="*/ 208428 w 342685"/>
                  <a:gd name="connsiteY9" fmla="*/ 29031 h 196611"/>
                  <a:gd name="connsiteX10" fmla="*/ 208428 w 342685"/>
                  <a:gd name="connsiteY10" fmla="*/ 61688 h 196611"/>
                  <a:gd name="connsiteX11" fmla="*/ 215685 w 342685"/>
                  <a:gd name="connsiteY11" fmla="*/ 83459 h 196611"/>
                  <a:gd name="connsiteX12" fmla="*/ 226571 w 342685"/>
                  <a:gd name="connsiteY12" fmla="*/ 87088 h 196611"/>
                  <a:gd name="connsiteX13" fmla="*/ 248342 w 342685"/>
                  <a:gd name="connsiteY13" fmla="*/ 97974 h 196611"/>
                  <a:gd name="connsiteX14" fmla="*/ 255599 w 342685"/>
                  <a:gd name="connsiteY14" fmla="*/ 108859 h 196611"/>
                  <a:gd name="connsiteX15" fmla="*/ 288257 w 342685"/>
                  <a:gd name="connsiteY15" fmla="*/ 116116 h 196611"/>
                  <a:gd name="connsiteX16" fmla="*/ 320914 w 342685"/>
                  <a:gd name="connsiteY16" fmla="*/ 87088 h 196611"/>
                  <a:gd name="connsiteX17" fmla="*/ 342685 w 342685"/>
                  <a:gd name="connsiteY17" fmla="*/ 123374 h 196611"/>
                  <a:gd name="connsiteX18" fmla="*/ 302771 w 342685"/>
                  <a:gd name="connsiteY18" fmla="*/ 134259 h 196611"/>
                  <a:gd name="connsiteX19" fmla="*/ 222942 w 342685"/>
                  <a:gd name="connsiteY19" fmla="*/ 170545 h 196611"/>
                  <a:gd name="connsiteX20" fmla="*/ 208428 w 342685"/>
                  <a:gd name="connsiteY20" fmla="*/ 192316 h 196611"/>
                  <a:gd name="connsiteX21" fmla="*/ 186657 w 342685"/>
                  <a:gd name="connsiteY21" fmla="*/ 195945 h 196611"/>
                  <a:gd name="connsiteX22" fmla="*/ 186657 w 342685"/>
                  <a:gd name="connsiteY22" fmla="*/ 195945 h 196611"/>
                  <a:gd name="connsiteX23" fmla="*/ 212057 w 342685"/>
                  <a:gd name="connsiteY23" fmla="*/ 145145 h 196611"/>
                  <a:gd name="connsiteX24" fmla="*/ 226571 w 342685"/>
                  <a:gd name="connsiteY24" fmla="*/ 134259 h 196611"/>
                  <a:gd name="connsiteX25" fmla="*/ 226571 w 342685"/>
                  <a:gd name="connsiteY25" fmla="*/ 134259 h 196611"/>
                  <a:gd name="connsiteX26" fmla="*/ 103199 w 342685"/>
                  <a:gd name="connsiteY26" fmla="*/ 119744 h 196611"/>
                  <a:gd name="connsiteX27" fmla="*/ 90953 w 342685"/>
                  <a:gd name="connsiteY27" fmla="*/ 161384 h 196611"/>
                  <a:gd name="connsiteX28" fmla="*/ 69907 w 342685"/>
                  <a:gd name="connsiteY28" fmla="*/ 192499 h 196611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32228 w 342685"/>
                  <a:gd name="connsiteY3" fmla="*/ 3067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59896 w 342685"/>
                  <a:gd name="connsiteY4" fmla="*/ 1997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79628 h 183740"/>
                  <a:gd name="connsiteX1" fmla="*/ 73 w 342685"/>
                  <a:gd name="connsiteY1" fmla="*/ 177383 h 183740"/>
                  <a:gd name="connsiteX2" fmla="*/ 59657 w 342685"/>
                  <a:gd name="connsiteY2" fmla="*/ 99617 h 183740"/>
                  <a:gd name="connsiteX3" fmla="*/ 115083 w 342685"/>
                  <a:gd name="connsiteY3" fmla="*/ 45914 h 183740"/>
                  <a:gd name="connsiteX4" fmla="*/ 144656 w 342685"/>
                  <a:gd name="connsiteY4" fmla="*/ 31400 h 183740"/>
                  <a:gd name="connsiteX5" fmla="*/ 181486 w 342685"/>
                  <a:gd name="connsiteY5" fmla="*/ 7905 h 183740"/>
                  <a:gd name="connsiteX6" fmla="*/ 199447 w 342685"/>
                  <a:gd name="connsiteY6" fmla="*/ 648 h 183740"/>
                  <a:gd name="connsiteX7" fmla="*/ 230199 w 342685"/>
                  <a:gd name="connsiteY7" fmla="*/ 466 h 183740"/>
                  <a:gd name="connsiteX8" fmla="*/ 226571 w 342685"/>
                  <a:gd name="connsiteY8" fmla="*/ 1645 h 183740"/>
                  <a:gd name="connsiteX9" fmla="*/ 208428 w 342685"/>
                  <a:gd name="connsiteY9" fmla="*/ 16160 h 183740"/>
                  <a:gd name="connsiteX10" fmla="*/ 208428 w 342685"/>
                  <a:gd name="connsiteY10" fmla="*/ 48817 h 183740"/>
                  <a:gd name="connsiteX11" fmla="*/ 215685 w 342685"/>
                  <a:gd name="connsiteY11" fmla="*/ 70588 h 183740"/>
                  <a:gd name="connsiteX12" fmla="*/ 226571 w 342685"/>
                  <a:gd name="connsiteY12" fmla="*/ 74217 h 183740"/>
                  <a:gd name="connsiteX13" fmla="*/ 248342 w 342685"/>
                  <a:gd name="connsiteY13" fmla="*/ 85103 h 183740"/>
                  <a:gd name="connsiteX14" fmla="*/ 255599 w 342685"/>
                  <a:gd name="connsiteY14" fmla="*/ 95988 h 183740"/>
                  <a:gd name="connsiteX15" fmla="*/ 288257 w 342685"/>
                  <a:gd name="connsiteY15" fmla="*/ 103245 h 183740"/>
                  <a:gd name="connsiteX16" fmla="*/ 320914 w 342685"/>
                  <a:gd name="connsiteY16" fmla="*/ 74217 h 183740"/>
                  <a:gd name="connsiteX17" fmla="*/ 342685 w 342685"/>
                  <a:gd name="connsiteY17" fmla="*/ 110503 h 183740"/>
                  <a:gd name="connsiteX18" fmla="*/ 302771 w 342685"/>
                  <a:gd name="connsiteY18" fmla="*/ 121388 h 183740"/>
                  <a:gd name="connsiteX19" fmla="*/ 222942 w 342685"/>
                  <a:gd name="connsiteY19" fmla="*/ 157674 h 183740"/>
                  <a:gd name="connsiteX20" fmla="*/ 208428 w 342685"/>
                  <a:gd name="connsiteY20" fmla="*/ 179445 h 183740"/>
                  <a:gd name="connsiteX21" fmla="*/ 186657 w 342685"/>
                  <a:gd name="connsiteY21" fmla="*/ 183074 h 183740"/>
                  <a:gd name="connsiteX22" fmla="*/ 186657 w 342685"/>
                  <a:gd name="connsiteY22" fmla="*/ 183074 h 183740"/>
                  <a:gd name="connsiteX23" fmla="*/ 212057 w 342685"/>
                  <a:gd name="connsiteY23" fmla="*/ 132274 h 183740"/>
                  <a:gd name="connsiteX24" fmla="*/ 226571 w 342685"/>
                  <a:gd name="connsiteY24" fmla="*/ 121388 h 183740"/>
                  <a:gd name="connsiteX25" fmla="*/ 226571 w 342685"/>
                  <a:gd name="connsiteY25" fmla="*/ 121388 h 183740"/>
                  <a:gd name="connsiteX26" fmla="*/ 103199 w 342685"/>
                  <a:gd name="connsiteY26" fmla="*/ 106873 h 183740"/>
                  <a:gd name="connsiteX27" fmla="*/ 90953 w 342685"/>
                  <a:gd name="connsiteY27" fmla="*/ 148513 h 183740"/>
                  <a:gd name="connsiteX28" fmla="*/ 69907 w 342685"/>
                  <a:gd name="connsiteY28" fmla="*/ 179628 h 183740"/>
                  <a:gd name="connsiteX0" fmla="*/ 69907 w 342685"/>
                  <a:gd name="connsiteY0" fmla="*/ 180466 h 184578"/>
                  <a:gd name="connsiteX1" fmla="*/ 73 w 342685"/>
                  <a:gd name="connsiteY1" fmla="*/ 178221 h 184578"/>
                  <a:gd name="connsiteX2" fmla="*/ 59657 w 342685"/>
                  <a:gd name="connsiteY2" fmla="*/ 100455 h 184578"/>
                  <a:gd name="connsiteX3" fmla="*/ 115083 w 342685"/>
                  <a:gd name="connsiteY3" fmla="*/ 46752 h 184578"/>
                  <a:gd name="connsiteX4" fmla="*/ 144656 w 342685"/>
                  <a:gd name="connsiteY4" fmla="*/ 32238 h 184578"/>
                  <a:gd name="connsiteX5" fmla="*/ 181486 w 342685"/>
                  <a:gd name="connsiteY5" fmla="*/ 20173 h 184578"/>
                  <a:gd name="connsiteX6" fmla="*/ 199447 w 342685"/>
                  <a:gd name="connsiteY6" fmla="*/ 1486 h 184578"/>
                  <a:gd name="connsiteX7" fmla="*/ 230199 w 342685"/>
                  <a:gd name="connsiteY7" fmla="*/ 1304 h 184578"/>
                  <a:gd name="connsiteX8" fmla="*/ 226571 w 342685"/>
                  <a:gd name="connsiteY8" fmla="*/ 2483 h 184578"/>
                  <a:gd name="connsiteX9" fmla="*/ 208428 w 342685"/>
                  <a:gd name="connsiteY9" fmla="*/ 16998 h 184578"/>
                  <a:gd name="connsiteX10" fmla="*/ 208428 w 342685"/>
                  <a:gd name="connsiteY10" fmla="*/ 49655 h 184578"/>
                  <a:gd name="connsiteX11" fmla="*/ 215685 w 342685"/>
                  <a:gd name="connsiteY11" fmla="*/ 71426 h 184578"/>
                  <a:gd name="connsiteX12" fmla="*/ 226571 w 342685"/>
                  <a:gd name="connsiteY12" fmla="*/ 75055 h 184578"/>
                  <a:gd name="connsiteX13" fmla="*/ 248342 w 342685"/>
                  <a:gd name="connsiteY13" fmla="*/ 85941 h 184578"/>
                  <a:gd name="connsiteX14" fmla="*/ 255599 w 342685"/>
                  <a:gd name="connsiteY14" fmla="*/ 96826 h 184578"/>
                  <a:gd name="connsiteX15" fmla="*/ 288257 w 342685"/>
                  <a:gd name="connsiteY15" fmla="*/ 104083 h 184578"/>
                  <a:gd name="connsiteX16" fmla="*/ 320914 w 342685"/>
                  <a:gd name="connsiteY16" fmla="*/ 75055 h 184578"/>
                  <a:gd name="connsiteX17" fmla="*/ 342685 w 342685"/>
                  <a:gd name="connsiteY17" fmla="*/ 111341 h 184578"/>
                  <a:gd name="connsiteX18" fmla="*/ 302771 w 342685"/>
                  <a:gd name="connsiteY18" fmla="*/ 122226 h 184578"/>
                  <a:gd name="connsiteX19" fmla="*/ 222942 w 342685"/>
                  <a:gd name="connsiteY19" fmla="*/ 158512 h 184578"/>
                  <a:gd name="connsiteX20" fmla="*/ 208428 w 342685"/>
                  <a:gd name="connsiteY20" fmla="*/ 180283 h 184578"/>
                  <a:gd name="connsiteX21" fmla="*/ 186657 w 342685"/>
                  <a:gd name="connsiteY21" fmla="*/ 183912 h 184578"/>
                  <a:gd name="connsiteX22" fmla="*/ 186657 w 342685"/>
                  <a:gd name="connsiteY22" fmla="*/ 183912 h 184578"/>
                  <a:gd name="connsiteX23" fmla="*/ 212057 w 342685"/>
                  <a:gd name="connsiteY23" fmla="*/ 133112 h 184578"/>
                  <a:gd name="connsiteX24" fmla="*/ 226571 w 342685"/>
                  <a:gd name="connsiteY24" fmla="*/ 122226 h 184578"/>
                  <a:gd name="connsiteX25" fmla="*/ 226571 w 342685"/>
                  <a:gd name="connsiteY25" fmla="*/ 122226 h 184578"/>
                  <a:gd name="connsiteX26" fmla="*/ 103199 w 342685"/>
                  <a:gd name="connsiteY26" fmla="*/ 107711 h 184578"/>
                  <a:gd name="connsiteX27" fmla="*/ 90953 w 342685"/>
                  <a:gd name="connsiteY27" fmla="*/ 149351 h 184578"/>
                  <a:gd name="connsiteX28" fmla="*/ 69907 w 342685"/>
                  <a:gd name="connsiteY28" fmla="*/ 180466 h 184578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08428 w 342685"/>
                  <a:gd name="connsiteY10" fmla="*/ 4985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663 h 184775"/>
                  <a:gd name="connsiteX1" fmla="*/ 73 w 342685"/>
                  <a:gd name="connsiteY1" fmla="*/ 178418 h 184775"/>
                  <a:gd name="connsiteX2" fmla="*/ 59657 w 342685"/>
                  <a:gd name="connsiteY2" fmla="*/ 100652 h 184775"/>
                  <a:gd name="connsiteX3" fmla="*/ 115083 w 342685"/>
                  <a:gd name="connsiteY3" fmla="*/ 46949 h 184775"/>
                  <a:gd name="connsiteX4" fmla="*/ 144656 w 342685"/>
                  <a:gd name="connsiteY4" fmla="*/ 32435 h 184775"/>
                  <a:gd name="connsiteX5" fmla="*/ 181486 w 342685"/>
                  <a:gd name="connsiteY5" fmla="*/ 20370 h 184775"/>
                  <a:gd name="connsiteX6" fmla="*/ 199447 w 342685"/>
                  <a:gd name="connsiteY6" fmla="*/ 18828 h 184775"/>
                  <a:gd name="connsiteX7" fmla="*/ 230199 w 342685"/>
                  <a:gd name="connsiteY7" fmla="*/ 1501 h 184775"/>
                  <a:gd name="connsiteX8" fmla="*/ 226571 w 342685"/>
                  <a:gd name="connsiteY8" fmla="*/ 2680 h 184775"/>
                  <a:gd name="connsiteX9" fmla="*/ 208428 w 342685"/>
                  <a:gd name="connsiteY9" fmla="*/ 17195 h 184775"/>
                  <a:gd name="connsiteX10" fmla="*/ 229383 w 342685"/>
                  <a:gd name="connsiteY10" fmla="*/ 53662 h 184775"/>
                  <a:gd name="connsiteX11" fmla="*/ 215685 w 342685"/>
                  <a:gd name="connsiteY11" fmla="*/ 71623 h 184775"/>
                  <a:gd name="connsiteX12" fmla="*/ 226571 w 342685"/>
                  <a:gd name="connsiteY12" fmla="*/ 75252 h 184775"/>
                  <a:gd name="connsiteX13" fmla="*/ 248342 w 342685"/>
                  <a:gd name="connsiteY13" fmla="*/ 86138 h 184775"/>
                  <a:gd name="connsiteX14" fmla="*/ 255599 w 342685"/>
                  <a:gd name="connsiteY14" fmla="*/ 97023 h 184775"/>
                  <a:gd name="connsiteX15" fmla="*/ 288257 w 342685"/>
                  <a:gd name="connsiteY15" fmla="*/ 104280 h 184775"/>
                  <a:gd name="connsiteX16" fmla="*/ 320914 w 342685"/>
                  <a:gd name="connsiteY16" fmla="*/ 75252 h 184775"/>
                  <a:gd name="connsiteX17" fmla="*/ 342685 w 342685"/>
                  <a:gd name="connsiteY17" fmla="*/ 111538 h 184775"/>
                  <a:gd name="connsiteX18" fmla="*/ 302771 w 342685"/>
                  <a:gd name="connsiteY18" fmla="*/ 122423 h 184775"/>
                  <a:gd name="connsiteX19" fmla="*/ 222942 w 342685"/>
                  <a:gd name="connsiteY19" fmla="*/ 158709 h 184775"/>
                  <a:gd name="connsiteX20" fmla="*/ 208428 w 342685"/>
                  <a:gd name="connsiteY20" fmla="*/ 180480 h 184775"/>
                  <a:gd name="connsiteX21" fmla="*/ 186657 w 342685"/>
                  <a:gd name="connsiteY21" fmla="*/ 184109 h 184775"/>
                  <a:gd name="connsiteX22" fmla="*/ 186657 w 342685"/>
                  <a:gd name="connsiteY22" fmla="*/ 184109 h 184775"/>
                  <a:gd name="connsiteX23" fmla="*/ 212057 w 342685"/>
                  <a:gd name="connsiteY23" fmla="*/ 133309 h 184775"/>
                  <a:gd name="connsiteX24" fmla="*/ 226571 w 342685"/>
                  <a:gd name="connsiteY24" fmla="*/ 122423 h 184775"/>
                  <a:gd name="connsiteX25" fmla="*/ 226571 w 342685"/>
                  <a:gd name="connsiteY25" fmla="*/ 122423 h 184775"/>
                  <a:gd name="connsiteX26" fmla="*/ 103199 w 342685"/>
                  <a:gd name="connsiteY26" fmla="*/ 107908 h 184775"/>
                  <a:gd name="connsiteX27" fmla="*/ 90953 w 342685"/>
                  <a:gd name="connsiteY27" fmla="*/ 149548 h 184775"/>
                  <a:gd name="connsiteX28" fmla="*/ 69907 w 342685"/>
                  <a:gd name="connsiteY28" fmla="*/ 180663 h 184775"/>
                  <a:gd name="connsiteX0" fmla="*/ 69907 w 342685"/>
                  <a:gd name="connsiteY0" fmla="*/ 180176 h 184288"/>
                  <a:gd name="connsiteX1" fmla="*/ 73 w 342685"/>
                  <a:gd name="connsiteY1" fmla="*/ 177931 h 184288"/>
                  <a:gd name="connsiteX2" fmla="*/ 59657 w 342685"/>
                  <a:gd name="connsiteY2" fmla="*/ 100165 h 184288"/>
                  <a:gd name="connsiteX3" fmla="*/ 115083 w 342685"/>
                  <a:gd name="connsiteY3" fmla="*/ 46462 h 184288"/>
                  <a:gd name="connsiteX4" fmla="*/ 144656 w 342685"/>
                  <a:gd name="connsiteY4" fmla="*/ 31948 h 184288"/>
                  <a:gd name="connsiteX5" fmla="*/ 181486 w 342685"/>
                  <a:gd name="connsiteY5" fmla="*/ 19883 h 184288"/>
                  <a:gd name="connsiteX6" fmla="*/ 199447 w 342685"/>
                  <a:gd name="connsiteY6" fmla="*/ 18341 h 184288"/>
                  <a:gd name="connsiteX7" fmla="*/ 230199 w 342685"/>
                  <a:gd name="connsiteY7" fmla="*/ 1014 h 184288"/>
                  <a:gd name="connsiteX8" fmla="*/ 226571 w 342685"/>
                  <a:gd name="connsiteY8" fmla="*/ 2193 h 184288"/>
                  <a:gd name="connsiteX9" fmla="*/ 198903 w 342685"/>
                  <a:gd name="connsiteY9" fmla="*/ 3373 h 184288"/>
                  <a:gd name="connsiteX10" fmla="*/ 229383 w 342685"/>
                  <a:gd name="connsiteY10" fmla="*/ 53175 h 184288"/>
                  <a:gd name="connsiteX11" fmla="*/ 215685 w 342685"/>
                  <a:gd name="connsiteY11" fmla="*/ 71136 h 184288"/>
                  <a:gd name="connsiteX12" fmla="*/ 226571 w 342685"/>
                  <a:gd name="connsiteY12" fmla="*/ 74765 h 184288"/>
                  <a:gd name="connsiteX13" fmla="*/ 248342 w 342685"/>
                  <a:gd name="connsiteY13" fmla="*/ 85651 h 184288"/>
                  <a:gd name="connsiteX14" fmla="*/ 255599 w 342685"/>
                  <a:gd name="connsiteY14" fmla="*/ 96536 h 184288"/>
                  <a:gd name="connsiteX15" fmla="*/ 288257 w 342685"/>
                  <a:gd name="connsiteY15" fmla="*/ 103793 h 184288"/>
                  <a:gd name="connsiteX16" fmla="*/ 320914 w 342685"/>
                  <a:gd name="connsiteY16" fmla="*/ 74765 h 184288"/>
                  <a:gd name="connsiteX17" fmla="*/ 342685 w 342685"/>
                  <a:gd name="connsiteY17" fmla="*/ 111051 h 184288"/>
                  <a:gd name="connsiteX18" fmla="*/ 302771 w 342685"/>
                  <a:gd name="connsiteY18" fmla="*/ 121936 h 184288"/>
                  <a:gd name="connsiteX19" fmla="*/ 222942 w 342685"/>
                  <a:gd name="connsiteY19" fmla="*/ 158222 h 184288"/>
                  <a:gd name="connsiteX20" fmla="*/ 208428 w 342685"/>
                  <a:gd name="connsiteY20" fmla="*/ 179993 h 184288"/>
                  <a:gd name="connsiteX21" fmla="*/ 186657 w 342685"/>
                  <a:gd name="connsiteY21" fmla="*/ 183622 h 184288"/>
                  <a:gd name="connsiteX22" fmla="*/ 186657 w 342685"/>
                  <a:gd name="connsiteY22" fmla="*/ 183622 h 184288"/>
                  <a:gd name="connsiteX23" fmla="*/ 212057 w 342685"/>
                  <a:gd name="connsiteY23" fmla="*/ 132822 h 184288"/>
                  <a:gd name="connsiteX24" fmla="*/ 226571 w 342685"/>
                  <a:gd name="connsiteY24" fmla="*/ 121936 h 184288"/>
                  <a:gd name="connsiteX25" fmla="*/ 226571 w 342685"/>
                  <a:gd name="connsiteY25" fmla="*/ 121936 h 184288"/>
                  <a:gd name="connsiteX26" fmla="*/ 103199 w 342685"/>
                  <a:gd name="connsiteY26" fmla="*/ 107421 h 184288"/>
                  <a:gd name="connsiteX27" fmla="*/ 90953 w 342685"/>
                  <a:gd name="connsiteY27" fmla="*/ 149061 h 184288"/>
                  <a:gd name="connsiteX28" fmla="*/ 69907 w 342685"/>
                  <a:gd name="connsiteY28" fmla="*/ 180176 h 184288"/>
                  <a:gd name="connsiteX0" fmla="*/ 69907 w 342685"/>
                  <a:gd name="connsiteY0" fmla="*/ 181636 h 185748"/>
                  <a:gd name="connsiteX1" fmla="*/ 73 w 342685"/>
                  <a:gd name="connsiteY1" fmla="*/ 179391 h 185748"/>
                  <a:gd name="connsiteX2" fmla="*/ 59657 w 342685"/>
                  <a:gd name="connsiteY2" fmla="*/ 101625 h 185748"/>
                  <a:gd name="connsiteX3" fmla="*/ 115083 w 342685"/>
                  <a:gd name="connsiteY3" fmla="*/ 47922 h 185748"/>
                  <a:gd name="connsiteX4" fmla="*/ 144656 w 342685"/>
                  <a:gd name="connsiteY4" fmla="*/ 33408 h 185748"/>
                  <a:gd name="connsiteX5" fmla="*/ 181486 w 342685"/>
                  <a:gd name="connsiteY5" fmla="*/ 21343 h 185748"/>
                  <a:gd name="connsiteX6" fmla="*/ 199447 w 342685"/>
                  <a:gd name="connsiteY6" fmla="*/ 19801 h 185748"/>
                  <a:gd name="connsiteX7" fmla="*/ 230199 w 342685"/>
                  <a:gd name="connsiteY7" fmla="*/ 2474 h 185748"/>
                  <a:gd name="connsiteX8" fmla="*/ 226571 w 342685"/>
                  <a:gd name="connsiteY8" fmla="*/ 3653 h 185748"/>
                  <a:gd name="connsiteX9" fmla="*/ 240813 w 342685"/>
                  <a:gd name="connsiteY9" fmla="*/ 35313 h 185748"/>
                  <a:gd name="connsiteX10" fmla="*/ 229383 w 342685"/>
                  <a:gd name="connsiteY10" fmla="*/ 54635 h 185748"/>
                  <a:gd name="connsiteX11" fmla="*/ 215685 w 342685"/>
                  <a:gd name="connsiteY11" fmla="*/ 72596 h 185748"/>
                  <a:gd name="connsiteX12" fmla="*/ 226571 w 342685"/>
                  <a:gd name="connsiteY12" fmla="*/ 76225 h 185748"/>
                  <a:gd name="connsiteX13" fmla="*/ 248342 w 342685"/>
                  <a:gd name="connsiteY13" fmla="*/ 87111 h 185748"/>
                  <a:gd name="connsiteX14" fmla="*/ 255599 w 342685"/>
                  <a:gd name="connsiteY14" fmla="*/ 97996 h 185748"/>
                  <a:gd name="connsiteX15" fmla="*/ 288257 w 342685"/>
                  <a:gd name="connsiteY15" fmla="*/ 105253 h 185748"/>
                  <a:gd name="connsiteX16" fmla="*/ 320914 w 342685"/>
                  <a:gd name="connsiteY16" fmla="*/ 76225 h 185748"/>
                  <a:gd name="connsiteX17" fmla="*/ 342685 w 342685"/>
                  <a:gd name="connsiteY17" fmla="*/ 112511 h 185748"/>
                  <a:gd name="connsiteX18" fmla="*/ 302771 w 342685"/>
                  <a:gd name="connsiteY18" fmla="*/ 123396 h 185748"/>
                  <a:gd name="connsiteX19" fmla="*/ 222942 w 342685"/>
                  <a:gd name="connsiteY19" fmla="*/ 159682 h 185748"/>
                  <a:gd name="connsiteX20" fmla="*/ 208428 w 342685"/>
                  <a:gd name="connsiteY20" fmla="*/ 181453 h 185748"/>
                  <a:gd name="connsiteX21" fmla="*/ 186657 w 342685"/>
                  <a:gd name="connsiteY21" fmla="*/ 185082 h 185748"/>
                  <a:gd name="connsiteX22" fmla="*/ 186657 w 342685"/>
                  <a:gd name="connsiteY22" fmla="*/ 185082 h 185748"/>
                  <a:gd name="connsiteX23" fmla="*/ 212057 w 342685"/>
                  <a:gd name="connsiteY23" fmla="*/ 134282 h 185748"/>
                  <a:gd name="connsiteX24" fmla="*/ 226571 w 342685"/>
                  <a:gd name="connsiteY24" fmla="*/ 123396 h 185748"/>
                  <a:gd name="connsiteX25" fmla="*/ 226571 w 342685"/>
                  <a:gd name="connsiteY25" fmla="*/ 123396 h 185748"/>
                  <a:gd name="connsiteX26" fmla="*/ 103199 w 342685"/>
                  <a:gd name="connsiteY26" fmla="*/ 108881 h 185748"/>
                  <a:gd name="connsiteX27" fmla="*/ 90953 w 342685"/>
                  <a:gd name="connsiteY27" fmla="*/ 150521 h 185748"/>
                  <a:gd name="connsiteX28" fmla="*/ 69907 w 342685"/>
                  <a:gd name="connsiteY28" fmla="*/ 181636 h 185748"/>
                  <a:gd name="connsiteX0" fmla="*/ 69907 w 342685"/>
                  <a:gd name="connsiteY0" fmla="*/ 181093 h 185205"/>
                  <a:gd name="connsiteX1" fmla="*/ 73 w 342685"/>
                  <a:gd name="connsiteY1" fmla="*/ 178848 h 185205"/>
                  <a:gd name="connsiteX2" fmla="*/ 59657 w 342685"/>
                  <a:gd name="connsiteY2" fmla="*/ 101082 h 185205"/>
                  <a:gd name="connsiteX3" fmla="*/ 115083 w 342685"/>
                  <a:gd name="connsiteY3" fmla="*/ 47379 h 185205"/>
                  <a:gd name="connsiteX4" fmla="*/ 144656 w 342685"/>
                  <a:gd name="connsiteY4" fmla="*/ 32865 h 185205"/>
                  <a:gd name="connsiteX5" fmla="*/ 181486 w 342685"/>
                  <a:gd name="connsiteY5" fmla="*/ 20800 h 185205"/>
                  <a:gd name="connsiteX6" fmla="*/ 201352 w 342685"/>
                  <a:gd name="connsiteY6" fmla="*/ 9733 h 185205"/>
                  <a:gd name="connsiteX7" fmla="*/ 230199 w 342685"/>
                  <a:gd name="connsiteY7" fmla="*/ 1931 h 185205"/>
                  <a:gd name="connsiteX8" fmla="*/ 226571 w 342685"/>
                  <a:gd name="connsiteY8" fmla="*/ 3110 h 185205"/>
                  <a:gd name="connsiteX9" fmla="*/ 240813 w 342685"/>
                  <a:gd name="connsiteY9" fmla="*/ 34770 h 185205"/>
                  <a:gd name="connsiteX10" fmla="*/ 229383 w 342685"/>
                  <a:gd name="connsiteY10" fmla="*/ 54092 h 185205"/>
                  <a:gd name="connsiteX11" fmla="*/ 215685 w 342685"/>
                  <a:gd name="connsiteY11" fmla="*/ 72053 h 185205"/>
                  <a:gd name="connsiteX12" fmla="*/ 226571 w 342685"/>
                  <a:gd name="connsiteY12" fmla="*/ 75682 h 185205"/>
                  <a:gd name="connsiteX13" fmla="*/ 248342 w 342685"/>
                  <a:gd name="connsiteY13" fmla="*/ 86568 h 185205"/>
                  <a:gd name="connsiteX14" fmla="*/ 255599 w 342685"/>
                  <a:gd name="connsiteY14" fmla="*/ 97453 h 185205"/>
                  <a:gd name="connsiteX15" fmla="*/ 288257 w 342685"/>
                  <a:gd name="connsiteY15" fmla="*/ 104710 h 185205"/>
                  <a:gd name="connsiteX16" fmla="*/ 320914 w 342685"/>
                  <a:gd name="connsiteY16" fmla="*/ 75682 h 185205"/>
                  <a:gd name="connsiteX17" fmla="*/ 342685 w 342685"/>
                  <a:gd name="connsiteY17" fmla="*/ 111968 h 185205"/>
                  <a:gd name="connsiteX18" fmla="*/ 302771 w 342685"/>
                  <a:gd name="connsiteY18" fmla="*/ 122853 h 185205"/>
                  <a:gd name="connsiteX19" fmla="*/ 222942 w 342685"/>
                  <a:gd name="connsiteY19" fmla="*/ 159139 h 185205"/>
                  <a:gd name="connsiteX20" fmla="*/ 208428 w 342685"/>
                  <a:gd name="connsiteY20" fmla="*/ 180910 h 185205"/>
                  <a:gd name="connsiteX21" fmla="*/ 186657 w 342685"/>
                  <a:gd name="connsiteY21" fmla="*/ 184539 h 185205"/>
                  <a:gd name="connsiteX22" fmla="*/ 186657 w 342685"/>
                  <a:gd name="connsiteY22" fmla="*/ 184539 h 185205"/>
                  <a:gd name="connsiteX23" fmla="*/ 212057 w 342685"/>
                  <a:gd name="connsiteY23" fmla="*/ 133739 h 185205"/>
                  <a:gd name="connsiteX24" fmla="*/ 226571 w 342685"/>
                  <a:gd name="connsiteY24" fmla="*/ 122853 h 185205"/>
                  <a:gd name="connsiteX25" fmla="*/ 226571 w 342685"/>
                  <a:gd name="connsiteY25" fmla="*/ 122853 h 185205"/>
                  <a:gd name="connsiteX26" fmla="*/ 103199 w 342685"/>
                  <a:gd name="connsiteY26" fmla="*/ 108338 h 185205"/>
                  <a:gd name="connsiteX27" fmla="*/ 90953 w 342685"/>
                  <a:gd name="connsiteY27" fmla="*/ 149978 h 185205"/>
                  <a:gd name="connsiteX28" fmla="*/ 69907 w 342685"/>
                  <a:gd name="connsiteY28" fmla="*/ 181093 h 185205"/>
                  <a:gd name="connsiteX0" fmla="*/ 69907 w 342685"/>
                  <a:gd name="connsiteY0" fmla="*/ 179648 h 183760"/>
                  <a:gd name="connsiteX1" fmla="*/ 73 w 342685"/>
                  <a:gd name="connsiteY1" fmla="*/ 177403 h 183760"/>
                  <a:gd name="connsiteX2" fmla="*/ 59657 w 342685"/>
                  <a:gd name="connsiteY2" fmla="*/ 99637 h 183760"/>
                  <a:gd name="connsiteX3" fmla="*/ 115083 w 342685"/>
                  <a:gd name="connsiteY3" fmla="*/ 45934 h 183760"/>
                  <a:gd name="connsiteX4" fmla="*/ 144656 w 342685"/>
                  <a:gd name="connsiteY4" fmla="*/ 31420 h 183760"/>
                  <a:gd name="connsiteX5" fmla="*/ 181486 w 342685"/>
                  <a:gd name="connsiteY5" fmla="*/ 19355 h 183760"/>
                  <a:gd name="connsiteX6" fmla="*/ 201352 w 342685"/>
                  <a:gd name="connsiteY6" fmla="*/ 8288 h 183760"/>
                  <a:gd name="connsiteX7" fmla="*/ 230199 w 342685"/>
                  <a:gd name="connsiteY7" fmla="*/ 486 h 183760"/>
                  <a:gd name="connsiteX8" fmla="*/ 217046 w 342685"/>
                  <a:gd name="connsiteY8" fmla="*/ 22620 h 183760"/>
                  <a:gd name="connsiteX9" fmla="*/ 240813 w 342685"/>
                  <a:gd name="connsiteY9" fmla="*/ 33325 h 183760"/>
                  <a:gd name="connsiteX10" fmla="*/ 229383 w 342685"/>
                  <a:gd name="connsiteY10" fmla="*/ 52647 h 183760"/>
                  <a:gd name="connsiteX11" fmla="*/ 215685 w 342685"/>
                  <a:gd name="connsiteY11" fmla="*/ 70608 h 183760"/>
                  <a:gd name="connsiteX12" fmla="*/ 226571 w 342685"/>
                  <a:gd name="connsiteY12" fmla="*/ 74237 h 183760"/>
                  <a:gd name="connsiteX13" fmla="*/ 248342 w 342685"/>
                  <a:gd name="connsiteY13" fmla="*/ 85123 h 183760"/>
                  <a:gd name="connsiteX14" fmla="*/ 255599 w 342685"/>
                  <a:gd name="connsiteY14" fmla="*/ 96008 h 183760"/>
                  <a:gd name="connsiteX15" fmla="*/ 288257 w 342685"/>
                  <a:gd name="connsiteY15" fmla="*/ 103265 h 183760"/>
                  <a:gd name="connsiteX16" fmla="*/ 320914 w 342685"/>
                  <a:gd name="connsiteY16" fmla="*/ 74237 h 183760"/>
                  <a:gd name="connsiteX17" fmla="*/ 342685 w 342685"/>
                  <a:gd name="connsiteY17" fmla="*/ 110523 h 183760"/>
                  <a:gd name="connsiteX18" fmla="*/ 302771 w 342685"/>
                  <a:gd name="connsiteY18" fmla="*/ 121408 h 183760"/>
                  <a:gd name="connsiteX19" fmla="*/ 222942 w 342685"/>
                  <a:gd name="connsiteY19" fmla="*/ 157694 h 183760"/>
                  <a:gd name="connsiteX20" fmla="*/ 208428 w 342685"/>
                  <a:gd name="connsiteY20" fmla="*/ 179465 h 183760"/>
                  <a:gd name="connsiteX21" fmla="*/ 186657 w 342685"/>
                  <a:gd name="connsiteY21" fmla="*/ 183094 h 183760"/>
                  <a:gd name="connsiteX22" fmla="*/ 186657 w 342685"/>
                  <a:gd name="connsiteY22" fmla="*/ 183094 h 183760"/>
                  <a:gd name="connsiteX23" fmla="*/ 212057 w 342685"/>
                  <a:gd name="connsiteY23" fmla="*/ 132294 h 183760"/>
                  <a:gd name="connsiteX24" fmla="*/ 226571 w 342685"/>
                  <a:gd name="connsiteY24" fmla="*/ 121408 h 183760"/>
                  <a:gd name="connsiteX25" fmla="*/ 226571 w 342685"/>
                  <a:gd name="connsiteY25" fmla="*/ 121408 h 183760"/>
                  <a:gd name="connsiteX26" fmla="*/ 103199 w 342685"/>
                  <a:gd name="connsiteY26" fmla="*/ 106893 h 183760"/>
                  <a:gd name="connsiteX27" fmla="*/ 90953 w 342685"/>
                  <a:gd name="connsiteY27" fmla="*/ 148533 h 183760"/>
                  <a:gd name="connsiteX28" fmla="*/ 69907 w 342685"/>
                  <a:gd name="connsiteY28" fmla="*/ 179648 h 183760"/>
                  <a:gd name="connsiteX0" fmla="*/ 69907 w 342685"/>
                  <a:gd name="connsiteY0" fmla="*/ 179681 h 183793"/>
                  <a:gd name="connsiteX1" fmla="*/ 73 w 342685"/>
                  <a:gd name="connsiteY1" fmla="*/ 177436 h 183793"/>
                  <a:gd name="connsiteX2" fmla="*/ 59657 w 342685"/>
                  <a:gd name="connsiteY2" fmla="*/ 99670 h 183793"/>
                  <a:gd name="connsiteX3" fmla="*/ 115083 w 342685"/>
                  <a:gd name="connsiteY3" fmla="*/ 45967 h 183793"/>
                  <a:gd name="connsiteX4" fmla="*/ 144656 w 342685"/>
                  <a:gd name="connsiteY4" fmla="*/ 31453 h 183793"/>
                  <a:gd name="connsiteX5" fmla="*/ 175771 w 342685"/>
                  <a:gd name="connsiteY5" fmla="*/ 23198 h 183793"/>
                  <a:gd name="connsiteX6" fmla="*/ 201352 w 342685"/>
                  <a:gd name="connsiteY6" fmla="*/ 8321 h 183793"/>
                  <a:gd name="connsiteX7" fmla="*/ 230199 w 342685"/>
                  <a:gd name="connsiteY7" fmla="*/ 519 h 183793"/>
                  <a:gd name="connsiteX8" fmla="*/ 217046 w 342685"/>
                  <a:gd name="connsiteY8" fmla="*/ 22653 h 183793"/>
                  <a:gd name="connsiteX9" fmla="*/ 240813 w 342685"/>
                  <a:gd name="connsiteY9" fmla="*/ 33358 h 183793"/>
                  <a:gd name="connsiteX10" fmla="*/ 229383 w 342685"/>
                  <a:gd name="connsiteY10" fmla="*/ 52680 h 183793"/>
                  <a:gd name="connsiteX11" fmla="*/ 215685 w 342685"/>
                  <a:gd name="connsiteY11" fmla="*/ 70641 h 183793"/>
                  <a:gd name="connsiteX12" fmla="*/ 226571 w 342685"/>
                  <a:gd name="connsiteY12" fmla="*/ 74270 h 183793"/>
                  <a:gd name="connsiteX13" fmla="*/ 248342 w 342685"/>
                  <a:gd name="connsiteY13" fmla="*/ 85156 h 183793"/>
                  <a:gd name="connsiteX14" fmla="*/ 255599 w 342685"/>
                  <a:gd name="connsiteY14" fmla="*/ 96041 h 183793"/>
                  <a:gd name="connsiteX15" fmla="*/ 288257 w 342685"/>
                  <a:gd name="connsiteY15" fmla="*/ 103298 h 183793"/>
                  <a:gd name="connsiteX16" fmla="*/ 320914 w 342685"/>
                  <a:gd name="connsiteY16" fmla="*/ 74270 h 183793"/>
                  <a:gd name="connsiteX17" fmla="*/ 342685 w 342685"/>
                  <a:gd name="connsiteY17" fmla="*/ 110556 h 183793"/>
                  <a:gd name="connsiteX18" fmla="*/ 302771 w 342685"/>
                  <a:gd name="connsiteY18" fmla="*/ 121441 h 183793"/>
                  <a:gd name="connsiteX19" fmla="*/ 222942 w 342685"/>
                  <a:gd name="connsiteY19" fmla="*/ 157727 h 183793"/>
                  <a:gd name="connsiteX20" fmla="*/ 208428 w 342685"/>
                  <a:gd name="connsiteY20" fmla="*/ 179498 h 183793"/>
                  <a:gd name="connsiteX21" fmla="*/ 186657 w 342685"/>
                  <a:gd name="connsiteY21" fmla="*/ 183127 h 183793"/>
                  <a:gd name="connsiteX22" fmla="*/ 186657 w 342685"/>
                  <a:gd name="connsiteY22" fmla="*/ 183127 h 183793"/>
                  <a:gd name="connsiteX23" fmla="*/ 212057 w 342685"/>
                  <a:gd name="connsiteY23" fmla="*/ 132327 h 183793"/>
                  <a:gd name="connsiteX24" fmla="*/ 226571 w 342685"/>
                  <a:gd name="connsiteY24" fmla="*/ 121441 h 183793"/>
                  <a:gd name="connsiteX25" fmla="*/ 226571 w 342685"/>
                  <a:gd name="connsiteY25" fmla="*/ 121441 h 183793"/>
                  <a:gd name="connsiteX26" fmla="*/ 103199 w 342685"/>
                  <a:gd name="connsiteY26" fmla="*/ 106926 h 183793"/>
                  <a:gd name="connsiteX27" fmla="*/ 90953 w 342685"/>
                  <a:gd name="connsiteY27" fmla="*/ 148566 h 183793"/>
                  <a:gd name="connsiteX28" fmla="*/ 69907 w 342685"/>
                  <a:gd name="connsiteY28" fmla="*/ 179681 h 183793"/>
                  <a:gd name="connsiteX0" fmla="*/ 69907 w 342685"/>
                  <a:gd name="connsiteY0" fmla="*/ 179375 h 183487"/>
                  <a:gd name="connsiteX1" fmla="*/ 73 w 342685"/>
                  <a:gd name="connsiteY1" fmla="*/ 177130 h 183487"/>
                  <a:gd name="connsiteX2" fmla="*/ 59657 w 342685"/>
                  <a:gd name="connsiteY2" fmla="*/ 99364 h 183487"/>
                  <a:gd name="connsiteX3" fmla="*/ 115083 w 342685"/>
                  <a:gd name="connsiteY3" fmla="*/ 45661 h 183487"/>
                  <a:gd name="connsiteX4" fmla="*/ 144656 w 342685"/>
                  <a:gd name="connsiteY4" fmla="*/ 31147 h 183487"/>
                  <a:gd name="connsiteX5" fmla="*/ 175771 w 342685"/>
                  <a:gd name="connsiteY5" fmla="*/ 22892 h 183487"/>
                  <a:gd name="connsiteX6" fmla="*/ 193732 w 342685"/>
                  <a:gd name="connsiteY6" fmla="*/ 11825 h 183487"/>
                  <a:gd name="connsiteX7" fmla="*/ 230199 w 342685"/>
                  <a:gd name="connsiteY7" fmla="*/ 213 h 183487"/>
                  <a:gd name="connsiteX8" fmla="*/ 217046 w 342685"/>
                  <a:gd name="connsiteY8" fmla="*/ 22347 h 183487"/>
                  <a:gd name="connsiteX9" fmla="*/ 240813 w 342685"/>
                  <a:gd name="connsiteY9" fmla="*/ 33052 h 183487"/>
                  <a:gd name="connsiteX10" fmla="*/ 229383 w 342685"/>
                  <a:gd name="connsiteY10" fmla="*/ 52374 h 183487"/>
                  <a:gd name="connsiteX11" fmla="*/ 215685 w 342685"/>
                  <a:gd name="connsiteY11" fmla="*/ 70335 h 183487"/>
                  <a:gd name="connsiteX12" fmla="*/ 226571 w 342685"/>
                  <a:gd name="connsiteY12" fmla="*/ 73964 h 183487"/>
                  <a:gd name="connsiteX13" fmla="*/ 248342 w 342685"/>
                  <a:gd name="connsiteY13" fmla="*/ 84850 h 183487"/>
                  <a:gd name="connsiteX14" fmla="*/ 255599 w 342685"/>
                  <a:gd name="connsiteY14" fmla="*/ 95735 h 183487"/>
                  <a:gd name="connsiteX15" fmla="*/ 288257 w 342685"/>
                  <a:gd name="connsiteY15" fmla="*/ 102992 h 183487"/>
                  <a:gd name="connsiteX16" fmla="*/ 320914 w 342685"/>
                  <a:gd name="connsiteY16" fmla="*/ 73964 h 183487"/>
                  <a:gd name="connsiteX17" fmla="*/ 342685 w 342685"/>
                  <a:gd name="connsiteY17" fmla="*/ 110250 h 183487"/>
                  <a:gd name="connsiteX18" fmla="*/ 302771 w 342685"/>
                  <a:gd name="connsiteY18" fmla="*/ 121135 h 183487"/>
                  <a:gd name="connsiteX19" fmla="*/ 222942 w 342685"/>
                  <a:gd name="connsiteY19" fmla="*/ 157421 h 183487"/>
                  <a:gd name="connsiteX20" fmla="*/ 208428 w 342685"/>
                  <a:gd name="connsiteY20" fmla="*/ 179192 h 183487"/>
                  <a:gd name="connsiteX21" fmla="*/ 186657 w 342685"/>
                  <a:gd name="connsiteY21" fmla="*/ 182821 h 183487"/>
                  <a:gd name="connsiteX22" fmla="*/ 186657 w 342685"/>
                  <a:gd name="connsiteY22" fmla="*/ 182821 h 183487"/>
                  <a:gd name="connsiteX23" fmla="*/ 212057 w 342685"/>
                  <a:gd name="connsiteY23" fmla="*/ 132021 h 183487"/>
                  <a:gd name="connsiteX24" fmla="*/ 226571 w 342685"/>
                  <a:gd name="connsiteY24" fmla="*/ 121135 h 183487"/>
                  <a:gd name="connsiteX25" fmla="*/ 226571 w 342685"/>
                  <a:gd name="connsiteY25" fmla="*/ 121135 h 183487"/>
                  <a:gd name="connsiteX26" fmla="*/ 103199 w 342685"/>
                  <a:gd name="connsiteY26" fmla="*/ 106620 h 183487"/>
                  <a:gd name="connsiteX27" fmla="*/ 90953 w 342685"/>
                  <a:gd name="connsiteY27" fmla="*/ 148260 h 183487"/>
                  <a:gd name="connsiteX28" fmla="*/ 69907 w 342685"/>
                  <a:gd name="connsiteY28" fmla="*/ 179375 h 183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226571 w 342685"/>
                  <a:gd name="connsiteY25" fmla="*/ 112135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03199 w 342685"/>
                  <a:gd name="connsiteY26" fmla="*/ 9762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0953 w 342685"/>
                  <a:gd name="connsiteY27" fmla="*/ 13926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212057 w 342685"/>
                  <a:gd name="connsiteY23" fmla="*/ 123021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226571 w 342685"/>
                  <a:gd name="connsiteY24" fmla="*/ 112135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8665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22942 w 342685"/>
                  <a:gd name="connsiteY19" fmla="*/ 148421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302771 w 342685"/>
                  <a:gd name="connsiteY18" fmla="*/ 11213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5146 w 342685"/>
                  <a:gd name="connsiteY18" fmla="*/ 123565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42685"/>
                  <a:gd name="connsiteY0" fmla="*/ 170375 h 174487"/>
                  <a:gd name="connsiteX1" fmla="*/ 73 w 342685"/>
                  <a:gd name="connsiteY1" fmla="*/ 168130 h 174487"/>
                  <a:gd name="connsiteX2" fmla="*/ 59657 w 342685"/>
                  <a:gd name="connsiteY2" fmla="*/ 90364 h 174487"/>
                  <a:gd name="connsiteX3" fmla="*/ 115083 w 342685"/>
                  <a:gd name="connsiteY3" fmla="*/ 36661 h 174487"/>
                  <a:gd name="connsiteX4" fmla="*/ 144656 w 342685"/>
                  <a:gd name="connsiteY4" fmla="*/ 22147 h 174487"/>
                  <a:gd name="connsiteX5" fmla="*/ 175771 w 342685"/>
                  <a:gd name="connsiteY5" fmla="*/ 13892 h 174487"/>
                  <a:gd name="connsiteX6" fmla="*/ 193732 w 342685"/>
                  <a:gd name="connsiteY6" fmla="*/ 2825 h 174487"/>
                  <a:gd name="connsiteX7" fmla="*/ 214959 w 342685"/>
                  <a:gd name="connsiteY7" fmla="*/ 738 h 174487"/>
                  <a:gd name="connsiteX8" fmla="*/ 217046 w 342685"/>
                  <a:gd name="connsiteY8" fmla="*/ 13347 h 174487"/>
                  <a:gd name="connsiteX9" fmla="*/ 240813 w 342685"/>
                  <a:gd name="connsiteY9" fmla="*/ 24052 h 174487"/>
                  <a:gd name="connsiteX10" fmla="*/ 229383 w 342685"/>
                  <a:gd name="connsiteY10" fmla="*/ 43374 h 174487"/>
                  <a:gd name="connsiteX11" fmla="*/ 215685 w 342685"/>
                  <a:gd name="connsiteY11" fmla="*/ 61335 h 174487"/>
                  <a:gd name="connsiteX12" fmla="*/ 226571 w 342685"/>
                  <a:gd name="connsiteY12" fmla="*/ 64964 h 174487"/>
                  <a:gd name="connsiteX13" fmla="*/ 248342 w 342685"/>
                  <a:gd name="connsiteY13" fmla="*/ 75850 h 174487"/>
                  <a:gd name="connsiteX14" fmla="*/ 255599 w 342685"/>
                  <a:gd name="connsiteY14" fmla="*/ 86735 h 174487"/>
                  <a:gd name="connsiteX15" fmla="*/ 288257 w 342685"/>
                  <a:gd name="connsiteY15" fmla="*/ 93992 h 174487"/>
                  <a:gd name="connsiteX16" fmla="*/ 320914 w 342685"/>
                  <a:gd name="connsiteY16" fmla="*/ 64964 h 174487"/>
                  <a:gd name="connsiteX17" fmla="*/ 342685 w 342685"/>
                  <a:gd name="connsiteY17" fmla="*/ 101250 h 174487"/>
                  <a:gd name="connsiteX18" fmla="*/ 251336 w 342685"/>
                  <a:gd name="connsiteY18" fmla="*/ 152140 h 174487"/>
                  <a:gd name="connsiteX19" fmla="*/ 232467 w 342685"/>
                  <a:gd name="connsiteY19" fmla="*/ 135086 h 174487"/>
                  <a:gd name="connsiteX20" fmla="*/ 208428 w 342685"/>
                  <a:gd name="connsiteY20" fmla="*/ 170192 h 174487"/>
                  <a:gd name="connsiteX21" fmla="*/ 186657 w 342685"/>
                  <a:gd name="connsiteY21" fmla="*/ 173821 h 174487"/>
                  <a:gd name="connsiteX22" fmla="*/ 152367 w 342685"/>
                  <a:gd name="connsiteY22" fmla="*/ 173821 h 174487"/>
                  <a:gd name="connsiteX23" fmla="*/ 149192 w 342685"/>
                  <a:gd name="connsiteY23" fmla="*/ 143976 h 174487"/>
                  <a:gd name="connsiteX24" fmla="*/ 154181 w 342685"/>
                  <a:gd name="connsiteY24" fmla="*/ 121660 h 174487"/>
                  <a:gd name="connsiteX25" fmla="*/ 146561 w 342685"/>
                  <a:gd name="connsiteY25" fmla="*/ 102610 h 174487"/>
                  <a:gd name="connsiteX26" fmla="*/ 118439 w 342685"/>
                  <a:gd name="connsiteY26" fmla="*/ 101430 h 174487"/>
                  <a:gd name="connsiteX27" fmla="*/ 92858 w 342685"/>
                  <a:gd name="connsiteY27" fmla="*/ 143070 h 174487"/>
                  <a:gd name="connsiteX28" fmla="*/ 69907 w 342685"/>
                  <a:gd name="connsiteY28" fmla="*/ 170375 h 174487"/>
                  <a:gd name="connsiteX0" fmla="*/ 69907 w 320914"/>
                  <a:gd name="connsiteY0" fmla="*/ 170375 h 206025"/>
                  <a:gd name="connsiteX1" fmla="*/ 73 w 320914"/>
                  <a:gd name="connsiteY1" fmla="*/ 168130 h 206025"/>
                  <a:gd name="connsiteX2" fmla="*/ 59657 w 320914"/>
                  <a:gd name="connsiteY2" fmla="*/ 90364 h 206025"/>
                  <a:gd name="connsiteX3" fmla="*/ 115083 w 320914"/>
                  <a:gd name="connsiteY3" fmla="*/ 36661 h 206025"/>
                  <a:gd name="connsiteX4" fmla="*/ 144656 w 320914"/>
                  <a:gd name="connsiteY4" fmla="*/ 22147 h 206025"/>
                  <a:gd name="connsiteX5" fmla="*/ 175771 w 320914"/>
                  <a:gd name="connsiteY5" fmla="*/ 13892 h 206025"/>
                  <a:gd name="connsiteX6" fmla="*/ 193732 w 320914"/>
                  <a:gd name="connsiteY6" fmla="*/ 2825 h 206025"/>
                  <a:gd name="connsiteX7" fmla="*/ 214959 w 320914"/>
                  <a:gd name="connsiteY7" fmla="*/ 738 h 206025"/>
                  <a:gd name="connsiteX8" fmla="*/ 217046 w 320914"/>
                  <a:gd name="connsiteY8" fmla="*/ 13347 h 206025"/>
                  <a:gd name="connsiteX9" fmla="*/ 240813 w 320914"/>
                  <a:gd name="connsiteY9" fmla="*/ 24052 h 206025"/>
                  <a:gd name="connsiteX10" fmla="*/ 229383 w 320914"/>
                  <a:gd name="connsiteY10" fmla="*/ 43374 h 206025"/>
                  <a:gd name="connsiteX11" fmla="*/ 215685 w 320914"/>
                  <a:gd name="connsiteY11" fmla="*/ 61335 h 206025"/>
                  <a:gd name="connsiteX12" fmla="*/ 226571 w 320914"/>
                  <a:gd name="connsiteY12" fmla="*/ 64964 h 206025"/>
                  <a:gd name="connsiteX13" fmla="*/ 248342 w 320914"/>
                  <a:gd name="connsiteY13" fmla="*/ 75850 h 206025"/>
                  <a:gd name="connsiteX14" fmla="*/ 255599 w 320914"/>
                  <a:gd name="connsiteY14" fmla="*/ 86735 h 206025"/>
                  <a:gd name="connsiteX15" fmla="*/ 288257 w 320914"/>
                  <a:gd name="connsiteY15" fmla="*/ 93992 h 206025"/>
                  <a:gd name="connsiteX16" fmla="*/ 320914 w 320914"/>
                  <a:gd name="connsiteY16" fmla="*/ 64964 h 206025"/>
                  <a:gd name="connsiteX17" fmla="*/ 319825 w 320914"/>
                  <a:gd name="connsiteY17" fmla="*/ 206025 h 206025"/>
                  <a:gd name="connsiteX18" fmla="*/ 251336 w 320914"/>
                  <a:gd name="connsiteY18" fmla="*/ 152140 h 206025"/>
                  <a:gd name="connsiteX19" fmla="*/ 232467 w 320914"/>
                  <a:gd name="connsiteY19" fmla="*/ 135086 h 206025"/>
                  <a:gd name="connsiteX20" fmla="*/ 208428 w 320914"/>
                  <a:gd name="connsiteY20" fmla="*/ 170192 h 206025"/>
                  <a:gd name="connsiteX21" fmla="*/ 186657 w 320914"/>
                  <a:gd name="connsiteY21" fmla="*/ 173821 h 206025"/>
                  <a:gd name="connsiteX22" fmla="*/ 152367 w 320914"/>
                  <a:gd name="connsiteY22" fmla="*/ 173821 h 206025"/>
                  <a:gd name="connsiteX23" fmla="*/ 149192 w 320914"/>
                  <a:gd name="connsiteY23" fmla="*/ 143976 h 206025"/>
                  <a:gd name="connsiteX24" fmla="*/ 154181 w 320914"/>
                  <a:gd name="connsiteY24" fmla="*/ 121660 h 206025"/>
                  <a:gd name="connsiteX25" fmla="*/ 146561 w 320914"/>
                  <a:gd name="connsiteY25" fmla="*/ 102610 h 206025"/>
                  <a:gd name="connsiteX26" fmla="*/ 118439 w 320914"/>
                  <a:gd name="connsiteY26" fmla="*/ 101430 h 206025"/>
                  <a:gd name="connsiteX27" fmla="*/ 92858 w 320914"/>
                  <a:gd name="connsiteY27" fmla="*/ 143070 h 206025"/>
                  <a:gd name="connsiteX28" fmla="*/ 69907 w 32091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288257 w 351394"/>
                  <a:gd name="connsiteY15" fmla="*/ 9399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55599 w 351394"/>
                  <a:gd name="connsiteY14" fmla="*/ 86735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48342 w 351394"/>
                  <a:gd name="connsiteY13" fmla="*/ 7585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6571 w 351394"/>
                  <a:gd name="connsiteY12" fmla="*/ 6496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09212 w 351394"/>
                  <a:gd name="connsiteY15" fmla="*/ 133997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1336 w 351394"/>
                  <a:gd name="connsiteY18" fmla="*/ 152140 h 206025"/>
                  <a:gd name="connsiteX19" fmla="*/ 232467 w 351394"/>
                  <a:gd name="connsiteY19" fmla="*/ 135086 h 206025"/>
                  <a:gd name="connsiteX20" fmla="*/ 208428 w 351394"/>
                  <a:gd name="connsiteY20" fmla="*/ 170192 h 206025"/>
                  <a:gd name="connsiteX21" fmla="*/ 186657 w 351394"/>
                  <a:gd name="connsiteY21" fmla="*/ 173821 h 206025"/>
                  <a:gd name="connsiteX22" fmla="*/ 152367 w 351394"/>
                  <a:gd name="connsiteY22" fmla="*/ 173821 h 206025"/>
                  <a:gd name="connsiteX23" fmla="*/ 149192 w 351394"/>
                  <a:gd name="connsiteY23" fmla="*/ 143976 h 206025"/>
                  <a:gd name="connsiteX24" fmla="*/ 154181 w 351394"/>
                  <a:gd name="connsiteY24" fmla="*/ 121660 h 206025"/>
                  <a:gd name="connsiteX25" fmla="*/ 146561 w 351394"/>
                  <a:gd name="connsiteY25" fmla="*/ 102610 h 206025"/>
                  <a:gd name="connsiteX26" fmla="*/ 118439 w 351394"/>
                  <a:gd name="connsiteY26" fmla="*/ 101430 h 206025"/>
                  <a:gd name="connsiteX27" fmla="*/ 92858 w 351394"/>
                  <a:gd name="connsiteY27" fmla="*/ 143070 h 206025"/>
                  <a:gd name="connsiteX28" fmla="*/ 69907 w 351394"/>
                  <a:gd name="connsiteY28" fmla="*/ 170375 h 206025"/>
                  <a:gd name="connsiteX0" fmla="*/ 69907 w 351394"/>
                  <a:gd name="connsiteY0" fmla="*/ 170375 h 206025"/>
                  <a:gd name="connsiteX1" fmla="*/ 73 w 351394"/>
                  <a:gd name="connsiteY1" fmla="*/ 168130 h 206025"/>
                  <a:gd name="connsiteX2" fmla="*/ 59657 w 351394"/>
                  <a:gd name="connsiteY2" fmla="*/ 90364 h 206025"/>
                  <a:gd name="connsiteX3" fmla="*/ 115083 w 351394"/>
                  <a:gd name="connsiteY3" fmla="*/ 36661 h 206025"/>
                  <a:gd name="connsiteX4" fmla="*/ 144656 w 351394"/>
                  <a:gd name="connsiteY4" fmla="*/ 22147 h 206025"/>
                  <a:gd name="connsiteX5" fmla="*/ 175771 w 351394"/>
                  <a:gd name="connsiteY5" fmla="*/ 13892 h 206025"/>
                  <a:gd name="connsiteX6" fmla="*/ 193732 w 351394"/>
                  <a:gd name="connsiteY6" fmla="*/ 2825 h 206025"/>
                  <a:gd name="connsiteX7" fmla="*/ 214959 w 351394"/>
                  <a:gd name="connsiteY7" fmla="*/ 738 h 206025"/>
                  <a:gd name="connsiteX8" fmla="*/ 217046 w 351394"/>
                  <a:gd name="connsiteY8" fmla="*/ 13347 h 206025"/>
                  <a:gd name="connsiteX9" fmla="*/ 240813 w 351394"/>
                  <a:gd name="connsiteY9" fmla="*/ 24052 h 206025"/>
                  <a:gd name="connsiteX10" fmla="*/ 229383 w 351394"/>
                  <a:gd name="connsiteY10" fmla="*/ 43374 h 206025"/>
                  <a:gd name="connsiteX11" fmla="*/ 215685 w 351394"/>
                  <a:gd name="connsiteY11" fmla="*/ 61335 h 206025"/>
                  <a:gd name="connsiteX12" fmla="*/ 220856 w 351394"/>
                  <a:gd name="connsiteY12" fmla="*/ 76394 h 206025"/>
                  <a:gd name="connsiteX13" fmla="*/ 235007 w 351394"/>
                  <a:gd name="connsiteY13" fmla="*/ 87280 h 206025"/>
                  <a:gd name="connsiteX14" fmla="*/ 267029 w 351394"/>
                  <a:gd name="connsiteY14" fmla="*/ 111500 h 206025"/>
                  <a:gd name="connsiteX15" fmla="*/ 311117 w 351394"/>
                  <a:gd name="connsiteY15" fmla="*/ 154952 h 206025"/>
                  <a:gd name="connsiteX16" fmla="*/ 351394 w 351394"/>
                  <a:gd name="connsiteY16" fmla="*/ 179264 h 206025"/>
                  <a:gd name="connsiteX17" fmla="*/ 319825 w 351394"/>
                  <a:gd name="connsiteY17" fmla="*/ 206025 h 206025"/>
                  <a:gd name="connsiteX18" fmla="*/ 252669 w 351394"/>
                  <a:gd name="connsiteY18" fmla="*/ 148945 h 206025"/>
                  <a:gd name="connsiteX19" fmla="*/ 251336 w 351394"/>
                  <a:gd name="connsiteY19" fmla="*/ 152140 h 206025"/>
                  <a:gd name="connsiteX20" fmla="*/ 232467 w 351394"/>
                  <a:gd name="connsiteY20" fmla="*/ 135086 h 206025"/>
                  <a:gd name="connsiteX21" fmla="*/ 208428 w 351394"/>
                  <a:gd name="connsiteY21" fmla="*/ 170192 h 206025"/>
                  <a:gd name="connsiteX22" fmla="*/ 186657 w 351394"/>
                  <a:gd name="connsiteY22" fmla="*/ 173821 h 206025"/>
                  <a:gd name="connsiteX23" fmla="*/ 152367 w 351394"/>
                  <a:gd name="connsiteY23" fmla="*/ 173821 h 206025"/>
                  <a:gd name="connsiteX24" fmla="*/ 149192 w 351394"/>
                  <a:gd name="connsiteY24" fmla="*/ 143976 h 206025"/>
                  <a:gd name="connsiteX25" fmla="*/ 154181 w 351394"/>
                  <a:gd name="connsiteY25" fmla="*/ 121660 h 206025"/>
                  <a:gd name="connsiteX26" fmla="*/ 146561 w 351394"/>
                  <a:gd name="connsiteY26" fmla="*/ 102610 h 206025"/>
                  <a:gd name="connsiteX27" fmla="*/ 118439 w 351394"/>
                  <a:gd name="connsiteY27" fmla="*/ 101430 h 206025"/>
                  <a:gd name="connsiteX28" fmla="*/ 92858 w 351394"/>
                  <a:gd name="connsiteY28" fmla="*/ 143070 h 206025"/>
                  <a:gd name="connsiteX29" fmla="*/ 69907 w 351394"/>
                  <a:gd name="connsiteY29" fmla="*/ 170375 h 206025"/>
                  <a:gd name="connsiteX0" fmla="*/ 69907 w 351394"/>
                  <a:gd name="connsiteY0" fmla="*/ 170375 h 179355"/>
                  <a:gd name="connsiteX1" fmla="*/ 73 w 351394"/>
                  <a:gd name="connsiteY1" fmla="*/ 168130 h 179355"/>
                  <a:gd name="connsiteX2" fmla="*/ 59657 w 351394"/>
                  <a:gd name="connsiteY2" fmla="*/ 90364 h 179355"/>
                  <a:gd name="connsiteX3" fmla="*/ 115083 w 351394"/>
                  <a:gd name="connsiteY3" fmla="*/ 36661 h 179355"/>
                  <a:gd name="connsiteX4" fmla="*/ 144656 w 351394"/>
                  <a:gd name="connsiteY4" fmla="*/ 22147 h 179355"/>
                  <a:gd name="connsiteX5" fmla="*/ 175771 w 351394"/>
                  <a:gd name="connsiteY5" fmla="*/ 13892 h 179355"/>
                  <a:gd name="connsiteX6" fmla="*/ 193732 w 351394"/>
                  <a:gd name="connsiteY6" fmla="*/ 2825 h 179355"/>
                  <a:gd name="connsiteX7" fmla="*/ 214959 w 351394"/>
                  <a:gd name="connsiteY7" fmla="*/ 738 h 179355"/>
                  <a:gd name="connsiteX8" fmla="*/ 217046 w 351394"/>
                  <a:gd name="connsiteY8" fmla="*/ 13347 h 179355"/>
                  <a:gd name="connsiteX9" fmla="*/ 240813 w 351394"/>
                  <a:gd name="connsiteY9" fmla="*/ 24052 h 179355"/>
                  <a:gd name="connsiteX10" fmla="*/ 229383 w 351394"/>
                  <a:gd name="connsiteY10" fmla="*/ 43374 h 179355"/>
                  <a:gd name="connsiteX11" fmla="*/ 215685 w 351394"/>
                  <a:gd name="connsiteY11" fmla="*/ 61335 h 179355"/>
                  <a:gd name="connsiteX12" fmla="*/ 220856 w 351394"/>
                  <a:gd name="connsiteY12" fmla="*/ 76394 h 179355"/>
                  <a:gd name="connsiteX13" fmla="*/ 235007 w 351394"/>
                  <a:gd name="connsiteY13" fmla="*/ 87280 h 179355"/>
                  <a:gd name="connsiteX14" fmla="*/ 267029 w 351394"/>
                  <a:gd name="connsiteY14" fmla="*/ 111500 h 179355"/>
                  <a:gd name="connsiteX15" fmla="*/ 311117 w 351394"/>
                  <a:gd name="connsiteY15" fmla="*/ 154952 h 179355"/>
                  <a:gd name="connsiteX16" fmla="*/ 351394 w 351394"/>
                  <a:gd name="connsiteY16" fmla="*/ 179264 h 179355"/>
                  <a:gd name="connsiteX17" fmla="*/ 232195 w 351394"/>
                  <a:gd name="connsiteY17" fmla="*/ 179355 h 179355"/>
                  <a:gd name="connsiteX18" fmla="*/ 252669 w 351394"/>
                  <a:gd name="connsiteY18" fmla="*/ 148945 h 179355"/>
                  <a:gd name="connsiteX19" fmla="*/ 251336 w 351394"/>
                  <a:gd name="connsiteY19" fmla="*/ 152140 h 179355"/>
                  <a:gd name="connsiteX20" fmla="*/ 232467 w 351394"/>
                  <a:gd name="connsiteY20" fmla="*/ 135086 h 179355"/>
                  <a:gd name="connsiteX21" fmla="*/ 208428 w 351394"/>
                  <a:gd name="connsiteY21" fmla="*/ 170192 h 179355"/>
                  <a:gd name="connsiteX22" fmla="*/ 186657 w 351394"/>
                  <a:gd name="connsiteY22" fmla="*/ 173821 h 179355"/>
                  <a:gd name="connsiteX23" fmla="*/ 152367 w 351394"/>
                  <a:gd name="connsiteY23" fmla="*/ 173821 h 179355"/>
                  <a:gd name="connsiteX24" fmla="*/ 149192 w 351394"/>
                  <a:gd name="connsiteY24" fmla="*/ 143976 h 179355"/>
                  <a:gd name="connsiteX25" fmla="*/ 154181 w 351394"/>
                  <a:gd name="connsiteY25" fmla="*/ 121660 h 179355"/>
                  <a:gd name="connsiteX26" fmla="*/ 146561 w 351394"/>
                  <a:gd name="connsiteY26" fmla="*/ 102610 h 179355"/>
                  <a:gd name="connsiteX27" fmla="*/ 118439 w 351394"/>
                  <a:gd name="connsiteY27" fmla="*/ 101430 h 179355"/>
                  <a:gd name="connsiteX28" fmla="*/ 92858 w 351394"/>
                  <a:gd name="connsiteY28" fmla="*/ 143070 h 179355"/>
                  <a:gd name="connsiteX29" fmla="*/ 69907 w 351394"/>
                  <a:gd name="connsiteY29" fmla="*/ 170375 h 179355"/>
                  <a:gd name="connsiteX0" fmla="*/ 69907 w 311117"/>
                  <a:gd name="connsiteY0" fmla="*/ 170375 h 196409"/>
                  <a:gd name="connsiteX1" fmla="*/ 73 w 311117"/>
                  <a:gd name="connsiteY1" fmla="*/ 168130 h 196409"/>
                  <a:gd name="connsiteX2" fmla="*/ 59657 w 311117"/>
                  <a:gd name="connsiteY2" fmla="*/ 90364 h 196409"/>
                  <a:gd name="connsiteX3" fmla="*/ 115083 w 311117"/>
                  <a:gd name="connsiteY3" fmla="*/ 36661 h 196409"/>
                  <a:gd name="connsiteX4" fmla="*/ 144656 w 311117"/>
                  <a:gd name="connsiteY4" fmla="*/ 22147 h 196409"/>
                  <a:gd name="connsiteX5" fmla="*/ 175771 w 311117"/>
                  <a:gd name="connsiteY5" fmla="*/ 13892 h 196409"/>
                  <a:gd name="connsiteX6" fmla="*/ 193732 w 311117"/>
                  <a:gd name="connsiteY6" fmla="*/ 2825 h 196409"/>
                  <a:gd name="connsiteX7" fmla="*/ 214959 w 311117"/>
                  <a:gd name="connsiteY7" fmla="*/ 738 h 196409"/>
                  <a:gd name="connsiteX8" fmla="*/ 217046 w 311117"/>
                  <a:gd name="connsiteY8" fmla="*/ 13347 h 196409"/>
                  <a:gd name="connsiteX9" fmla="*/ 240813 w 311117"/>
                  <a:gd name="connsiteY9" fmla="*/ 24052 h 196409"/>
                  <a:gd name="connsiteX10" fmla="*/ 229383 w 311117"/>
                  <a:gd name="connsiteY10" fmla="*/ 43374 h 196409"/>
                  <a:gd name="connsiteX11" fmla="*/ 215685 w 311117"/>
                  <a:gd name="connsiteY11" fmla="*/ 61335 h 196409"/>
                  <a:gd name="connsiteX12" fmla="*/ 220856 w 311117"/>
                  <a:gd name="connsiteY12" fmla="*/ 76394 h 196409"/>
                  <a:gd name="connsiteX13" fmla="*/ 235007 w 311117"/>
                  <a:gd name="connsiteY13" fmla="*/ 87280 h 196409"/>
                  <a:gd name="connsiteX14" fmla="*/ 267029 w 311117"/>
                  <a:gd name="connsiteY14" fmla="*/ 111500 h 196409"/>
                  <a:gd name="connsiteX15" fmla="*/ 311117 w 311117"/>
                  <a:gd name="connsiteY15" fmla="*/ 154952 h 196409"/>
                  <a:gd name="connsiteX16" fmla="*/ 242809 w 311117"/>
                  <a:gd name="connsiteY16" fmla="*/ 196409 h 196409"/>
                  <a:gd name="connsiteX17" fmla="*/ 232195 w 311117"/>
                  <a:gd name="connsiteY17" fmla="*/ 179355 h 196409"/>
                  <a:gd name="connsiteX18" fmla="*/ 252669 w 311117"/>
                  <a:gd name="connsiteY18" fmla="*/ 148945 h 196409"/>
                  <a:gd name="connsiteX19" fmla="*/ 251336 w 311117"/>
                  <a:gd name="connsiteY19" fmla="*/ 152140 h 196409"/>
                  <a:gd name="connsiteX20" fmla="*/ 232467 w 311117"/>
                  <a:gd name="connsiteY20" fmla="*/ 135086 h 196409"/>
                  <a:gd name="connsiteX21" fmla="*/ 208428 w 311117"/>
                  <a:gd name="connsiteY21" fmla="*/ 170192 h 196409"/>
                  <a:gd name="connsiteX22" fmla="*/ 186657 w 311117"/>
                  <a:gd name="connsiteY22" fmla="*/ 173821 h 196409"/>
                  <a:gd name="connsiteX23" fmla="*/ 152367 w 311117"/>
                  <a:gd name="connsiteY23" fmla="*/ 173821 h 196409"/>
                  <a:gd name="connsiteX24" fmla="*/ 149192 w 311117"/>
                  <a:gd name="connsiteY24" fmla="*/ 143976 h 196409"/>
                  <a:gd name="connsiteX25" fmla="*/ 154181 w 311117"/>
                  <a:gd name="connsiteY25" fmla="*/ 121660 h 196409"/>
                  <a:gd name="connsiteX26" fmla="*/ 146561 w 311117"/>
                  <a:gd name="connsiteY26" fmla="*/ 102610 h 196409"/>
                  <a:gd name="connsiteX27" fmla="*/ 118439 w 311117"/>
                  <a:gd name="connsiteY27" fmla="*/ 101430 h 196409"/>
                  <a:gd name="connsiteX28" fmla="*/ 92858 w 311117"/>
                  <a:gd name="connsiteY28" fmla="*/ 143070 h 196409"/>
                  <a:gd name="connsiteX29" fmla="*/ 69907 w 311117"/>
                  <a:gd name="connsiteY29" fmla="*/ 170375 h 196409"/>
                  <a:gd name="connsiteX0" fmla="*/ 69907 w 311117"/>
                  <a:gd name="connsiteY0" fmla="*/ 170375 h 204120"/>
                  <a:gd name="connsiteX1" fmla="*/ 73 w 311117"/>
                  <a:gd name="connsiteY1" fmla="*/ 168130 h 204120"/>
                  <a:gd name="connsiteX2" fmla="*/ 59657 w 311117"/>
                  <a:gd name="connsiteY2" fmla="*/ 90364 h 204120"/>
                  <a:gd name="connsiteX3" fmla="*/ 115083 w 311117"/>
                  <a:gd name="connsiteY3" fmla="*/ 36661 h 204120"/>
                  <a:gd name="connsiteX4" fmla="*/ 144656 w 311117"/>
                  <a:gd name="connsiteY4" fmla="*/ 22147 h 204120"/>
                  <a:gd name="connsiteX5" fmla="*/ 175771 w 311117"/>
                  <a:gd name="connsiteY5" fmla="*/ 13892 h 204120"/>
                  <a:gd name="connsiteX6" fmla="*/ 193732 w 311117"/>
                  <a:gd name="connsiteY6" fmla="*/ 2825 h 204120"/>
                  <a:gd name="connsiteX7" fmla="*/ 214959 w 311117"/>
                  <a:gd name="connsiteY7" fmla="*/ 738 h 204120"/>
                  <a:gd name="connsiteX8" fmla="*/ 217046 w 311117"/>
                  <a:gd name="connsiteY8" fmla="*/ 13347 h 204120"/>
                  <a:gd name="connsiteX9" fmla="*/ 240813 w 311117"/>
                  <a:gd name="connsiteY9" fmla="*/ 24052 h 204120"/>
                  <a:gd name="connsiteX10" fmla="*/ 229383 w 311117"/>
                  <a:gd name="connsiteY10" fmla="*/ 43374 h 204120"/>
                  <a:gd name="connsiteX11" fmla="*/ 215685 w 311117"/>
                  <a:gd name="connsiteY11" fmla="*/ 61335 h 204120"/>
                  <a:gd name="connsiteX12" fmla="*/ 220856 w 311117"/>
                  <a:gd name="connsiteY12" fmla="*/ 76394 h 204120"/>
                  <a:gd name="connsiteX13" fmla="*/ 235007 w 311117"/>
                  <a:gd name="connsiteY13" fmla="*/ 87280 h 204120"/>
                  <a:gd name="connsiteX14" fmla="*/ 267029 w 311117"/>
                  <a:gd name="connsiteY14" fmla="*/ 111500 h 204120"/>
                  <a:gd name="connsiteX15" fmla="*/ 311117 w 311117"/>
                  <a:gd name="connsiteY15" fmla="*/ 154952 h 204120"/>
                  <a:gd name="connsiteX16" fmla="*/ 242809 w 311117"/>
                  <a:gd name="connsiteY16" fmla="*/ 196409 h 204120"/>
                  <a:gd name="connsiteX17" fmla="*/ 213145 w 311117"/>
                  <a:gd name="connsiteY17" fmla="*/ 204120 h 204120"/>
                  <a:gd name="connsiteX18" fmla="*/ 252669 w 311117"/>
                  <a:gd name="connsiteY18" fmla="*/ 148945 h 204120"/>
                  <a:gd name="connsiteX19" fmla="*/ 251336 w 311117"/>
                  <a:gd name="connsiteY19" fmla="*/ 152140 h 204120"/>
                  <a:gd name="connsiteX20" fmla="*/ 232467 w 311117"/>
                  <a:gd name="connsiteY20" fmla="*/ 135086 h 204120"/>
                  <a:gd name="connsiteX21" fmla="*/ 208428 w 311117"/>
                  <a:gd name="connsiteY21" fmla="*/ 170192 h 204120"/>
                  <a:gd name="connsiteX22" fmla="*/ 186657 w 311117"/>
                  <a:gd name="connsiteY22" fmla="*/ 173821 h 204120"/>
                  <a:gd name="connsiteX23" fmla="*/ 152367 w 311117"/>
                  <a:gd name="connsiteY23" fmla="*/ 173821 h 204120"/>
                  <a:gd name="connsiteX24" fmla="*/ 149192 w 311117"/>
                  <a:gd name="connsiteY24" fmla="*/ 143976 h 204120"/>
                  <a:gd name="connsiteX25" fmla="*/ 154181 w 311117"/>
                  <a:gd name="connsiteY25" fmla="*/ 121660 h 204120"/>
                  <a:gd name="connsiteX26" fmla="*/ 146561 w 311117"/>
                  <a:gd name="connsiteY26" fmla="*/ 102610 h 204120"/>
                  <a:gd name="connsiteX27" fmla="*/ 118439 w 311117"/>
                  <a:gd name="connsiteY27" fmla="*/ 101430 h 204120"/>
                  <a:gd name="connsiteX28" fmla="*/ 92858 w 311117"/>
                  <a:gd name="connsiteY28" fmla="*/ 143070 h 204120"/>
                  <a:gd name="connsiteX29" fmla="*/ 69907 w 311117"/>
                  <a:gd name="connsiteY29" fmla="*/ 170375 h 204120"/>
                  <a:gd name="connsiteX0" fmla="*/ 69907 w 311117"/>
                  <a:gd name="connsiteY0" fmla="*/ 170375 h 215459"/>
                  <a:gd name="connsiteX1" fmla="*/ 73 w 311117"/>
                  <a:gd name="connsiteY1" fmla="*/ 168130 h 215459"/>
                  <a:gd name="connsiteX2" fmla="*/ 59657 w 311117"/>
                  <a:gd name="connsiteY2" fmla="*/ 90364 h 215459"/>
                  <a:gd name="connsiteX3" fmla="*/ 115083 w 311117"/>
                  <a:gd name="connsiteY3" fmla="*/ 36661 h 215459"/>
                  <a:gd name="connsiteX4" fmla="*/ 144656 w 311117"/>
                  <a:gd name="connsiteY4" fmla="*/ 22147 h 215459"/>
                  <a:gd name="connsiteX5" fmla="*/ 175771 w 311117"/>
                  <a:gd name="connsiteY5" fmla="*/ 13892 h 215459"/>
                  <a:gd name="connsiteX6" fmla="*/ 193732 w 311117"/>
                  <a:gd name="connsiteY6" fmla="*/ 2825 h 215459"/>
                  <a:gd name="connsiteX7" fmla="*/ 214959 w 311117"/>
                  <a:gd name="connsiteY7" fmla="*/ 738 h 215459"/>
                  <a:gd name="connsiteX8" fmla="*/ 217046 w 311117"/>
                  <a:gd name="connsiteY8" fmla="*/ 13347 h 215459"/>
                  <a:gd name="connsiteX9" fmla="*/ 240813 w 311117"/>
                  <a:gd name="connsiteY9" fmla="*/ 24052 h 215459"/>
                  <a:gd name="connsiteX10" fmla="*/ 229383 w 311117"/>
                  <a:gd name="connsiteY10" fmla="*/ 43374 h 215459"/>
                  <a:gd name="connsiteX11" fmla="*/ 215685 w 311117"/>
                  <a:gd name="connsiteY11" fmla="*/ 61335 h 215459"/>
                  <a:gd name="connsiteX12" fmla="*/ 220856 w 311117"/>
                  <a:gd name="connsiteY12" fmla="*/ 76394 h 215459"/>
                  <a:gd name="connsiteX13" fmla="*/ 235007 w 311117"/>
                  <a:gd name="connsiteY13" fmla="*/ 87280 h 215459"/>
                  <a:gd name="connsiteX14" fmla="*/ 267029 w 311117"/>
                  <a:gd name="connsiteY14" fmla="*/ 111500 h 215459"/>
                  <a:gd name="connsiteX15" fmla="*/ 311117 w 311117"/>
                  <a:gd name="connsiteY15" fmla="*/ 154952 h 215459"/>
                  <a:gd name="connsiteX16" fmla="*/ 218044 w 311117"/>
                  <a:gd name="connsiteY16" fmla="*/ 215459 h 215459"/>
                  <a:gd name="connsiteX17" fmla="*/ 213145 w 311117"/>
                  <a:gd name="connsiteY17" fmla="*/ 204120 h 215459"/>
                  <a:gd name="connsiteX18" fmla="*/ 252669 w 311117"/>
                  <a:gd name="connsiteY18" fmla="*/ 148945 h 215459"/>
                  <a:gd name="connsiteX19" fmla="*/ 251336 w 311117"/>
                  <a:gd name="connsiteY19" fmla="*/ 152140 h 215459"/>
                  <a:gd name="connsiteX20" fmla="*/ 232467 w 311117"/>
                  <a:gd name="connsiteY20" fmla="*/ 135086 h 215459"/>
                  <a:gd name="connsiteX21" fmla="*/ 208428 w 311117"/>
                  <a:gd name="connsiteY21" fmla="*/ 170192 h 215459"/>
                  <a:gd name="connsiteX22" fmla="*/ 186657 w 311117"/>
                  <a:gd name="connsiteY22" fmla="*/ 173821 h 215459"/>
                  <a:gd name="connsiteX23" fmla="*/ 152367 w 311117"/>
                  <a:gd name="connsiteY23" fmla="*/ 173821 h 215459"/>
                  <a:gd name="connsiteX24" fmla="*/ 149192 w 311117"/>
                  <a:gd name="connsiteY24" fmla="*/ 143976 h 215459"/>
                  <a:gd name="connsiteX25" fmla="*/ 154181 w 311117"/>
                  <a:gd name="connsiteY25" fmla="*/ 121660 h 215459"/>
                  <a:gd name="connsiteX26" fmla="*/ 146561 w 311117"/>
                  <a:gd name="connsiteY26" fmla="*/ 102610 h 215459"/>
                  <a:gd name="connsiteX27" fmla="*/ 118439 w 311117"/>
                  <a:gd name="connsiteY27" fmla="*/ 101430 h 215459"/>
                  <a:gd name="connsiteX28" fmla="*/ 92858 w 311117"/>
                  <a:gd name="connsiteY28" fmla="*/ 143070 h 215459"/>
                  <a:gd name="connsiteX29" fmla="*/ 69907 w 311117"/>
                  <a:gd name="connsiteY29" fmla="*/ 170375 h 215459"/>
                  <a:gd name="connsiteX0" fmla="*/ 69907 w 293972"/>
                  <a:gd name="connsiteY0" fmla="*/ 170375 h 215459"/>
                  <a:gd name="connsiteX1" fmla="*/ 73 w 293972"/>
                  <a:gd name="connsiteY1" fmla="*/ 168130 h 215459"/>
                  <a:gd name="connsiteX2" fmla="*/ 59657 w 293972"/>
                  <a:gd name="connsiteY2" fmla="*/ 90364 h 215459"/>
                  <a:gd name="connsiteX3" fmla="*/ 115083 w 293972"/>
                  <a:gd name="connsiteY3" fmla="*/ 36661 h 215459"/>
                  <a:gd name="connsiteX4" fmla="*/ 144656 w 293972"/>
                  <a:gd name="connsiteY4" fmla="*/ 22147 h 215459"/>
                  <a:gd name="connsiteX5" fmla="*/ 175771 w 293972"/>
                  <a:gd name="connsiteY5" fmla="*/ 13892 h 215459"/>
                  <a:gd name="connsiteX6" fmla="*/ 193732 w 293972"/>
                  <a:gd name="connsiteY6" fmla="*/ 2825 h 215459"/>
                  <a:gd name="connsiteX7" fmla="*/ 214959 w 293972"/>
                  <a:gd name="connsiteY7" fmla="*/ 738 h 215459"/>
                  <a:gd name="connsiteX8" fmla="*/ 217046 w 293972"/>
                  <a:gd name="connsiteY8" fmla="*/ 13347 h 215459"/>
                  <a:gd name="connsiteX9" fmla="*/ 240813 w 293972"/>
                  <a:gd name="connsiteY9" fmla="*/ 24052 h 215459"/>
                  <a:gd name="connsiteX10" fmla="*/ 229383 w 293972"/>
                  <a:gd name="connsiteY10" fmla="*/ 43374 h 215459"/>
                  <a:gd name="connsiteX11" fmla="*/ 215685 w 293972"/>
                  <a:gd name="connsiteY11" fmla="*/ 61335 h 215459"/>
                  <a:gd name="connsiteX12" fmla="*/ 220856 w 293972"/>
                  <a:gd name="connsiteY12" fmla="*/ 76394 h 215459"/>
                  <a:gd name="connsiteX13" fmla="*/ 235007 w 293972"/>
                  <a:gd name="connsiteY13" fmla="*/ 87280 h 215459"/>
                  <a:gd name="connsiteX14" fmla="*/ 267029 w 293972"/>
                  <a:gd name="connsiteY14" fmla="*/ 111500 h 215459"/>
                  <a:gd name="connsiteX15" fmla="*/ 293972 w 293972"/>
                  <a:gd name="connsiteY15" fmla="*/ 153047 h 215459"/>
                  <a:gd name="connsiteX16" fmla="*/ 218044 w 293972"/>
                  <a:gd name="connsiteY16" fmla="*/ 215459 h 215459"/>
                  <a:gd name="connsiteX17" fmla="*/ 213145 w 293972"/>
                  <a:gd name="connsiteY17" fmla="*/ 204120 h 215459"/>
                  <a:gd name="connsiteX18" fmla="*/ 252669 w 293972"/>
                  <a:gd name="connsiteY18" fmla="*/ 148945 h 215459"/>
                  <a:gd name="connsiteX19" fmla="*/ 251336 w 293972"/>
                  <a:gd name="connsiteY19" fmla="*/ 152140 h 215459"/>
                  <a:gd name="connsiteX20" fmla="*/ 232467 w 293972"/>
                  <a:gd name="connsiteY20" fmla="*/ 135086 h 215459"/>
                  <a:gd name="connsiteX21" fmla="*/ 208428 w 293972"/>
                  <a:gd name="connsiteY21" fmla="*/ 170192 h 215459"/>
                  <a:gd name="connsiteX22" fmla="*/ 186657 w 293972"/>
                  <a:gd name="connsiteY22" fmla="*/ 173821 h 215459"/>
                  <a:gd name="connsiteX23" fmla="*/ 152367 w 293972"/>
                  <a:gd name="connsiteY23" fmla="*/ 173821 h 215459"/>
                  <a:gd name="connsiteX24" fmla="*/ 149192 w 293972"/>
                  <a:gd name="connsiteY24" fmla="*/ 143976 h 215459"/>
                  <a:gd name="connsiteX25" fmla="*/ 154181 w 293972"/>
                  <a:gd name="connsiteY25" fmla="*/ 121660 h 215459"/>
                  <a:gd name="connsiteX26" fmla="*/ 146561 w 293972"/>
                  <a:gd name="connsiteY26" fmla="*/ 102610 h 215459"/>
                  <a:gd name="connsiteX27" fmla="*/ 118439 w 293972"/>
                  <a:gd name="connsiteY27" fmla="*/ 101430 h 215459"/>
                  <a:gd name="connsiteX28" fmla="*/ 92858 w 293972"/>
                  <a:gd name="connsiteY28" fmla="*/ 143070 h 215459"/>
                  <a:gd name="connsiteX29" fmla="*/ 69907 w 293972"/>
                  <a:gd name="connsiteY29" fmla="*/ 170375 h 215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93972" h="215459">
                    <a:moveTo>
                      <a:pt x="69907" y="170375"/>
                    </a:moveTo>
                    <a:cubicBezTo>
                      <a:pt x="56151" y="170621"/>
                      <a:pt x="-2346" y="180830"/>
                      <a:pt x="73" y="168130"/>
                    </a:cubicBezTo>
                    <a:cubicBezTo>
                      <a:pt x="2492" y="155430"/>
                      <a:pt x="40489" y="112276"/>
                      <a:pt x="59657" y="90364"/>
                    </a:cubicBezTo>
                    <a:cubicBezTo>
                      <a:pt x="78825" y="68452"/>
                      <a:pt x="100916" y="48031"/>
                      <a:pt x="115083" y="36661"/>
                    </a:cubicBezTo>
                    <a:cubicBezTo>
                      <a:pt x="129250" y="25291"/>
                      <a:pt x="130202" y="43826"/>
                      <a:pt x="144656" y="22147"/>
                    </a:cubicBezTo>
                    <a:cubicBezTo>
                      <a:pt x="149674" y="7090"/>
                      <a:pt x="167592" y="17112"/>
                      <a:pt x="175771" y="13892"/>
                    </a:cubicBezTo>
                    <a:cubicBezTo>
                      <a:pt x="183950" y="10672"/>
                      <a:pt x="187201" y="5017"/>
                      <a:pt x="193732" y="2825"/>
                    </a:cubicBezTo>
                    <a:cubicBezTo>
                      <a:pt x="200263" y="633"/>
                      <a:pt x="211073" y="-1016"/>
                      <a:pt x="214959" y="738"/>
                    </a:cubicBezTo>
                    <a:cubicBezTo>
                      <a:pt x="218845" y="2492"/>
                      <a:pt x="212737" y="9461"/>
                      <a:pt x="217046" y="13347"/>
                    </a:cubicBezTo>
                    <a:cubicBezTo>
                      <a:pt x="221355" y="17233"/>
                      <a:pt x="244661" y="21487"/>
                      <a:pt x="240813" y="24052"/>
                    </a:cubicBezTo>
                    <a:cubicBezTo>
                      <a:pt x="235489" y="40020"/>
                      <a:pt x="233571" y="37160"/>
                      <a:pt x="229383" y="43374"/>
                    </a:cubicBezTo>
                    <a:cubicBezTo>
                      <a:pt x="225195" y="49588"/>
                      <a:pt x="217106" y="55832"/>
                      <a:pt x="215685" y="61335"/>
                    </a:cubicBezTo>
                    <a:cubicBezTo>
                      <a:pt x="214264" y="66838"/>
                      <a:pt x="217636" y="72070"/>
                      <a:pt x="220856" y="76394"/>
                    </a:cubicBezTo>
                    <a:cubicBezTo>
                      <a:pt x="224076" y="80718"/>
                      <a:pt x="207645" y="78157"/>
                      <a:pt x="235007" y="87280"/>
                    </a:cubicBezTo>
                    <a:cubicBezTo>
                      <a:pt x="237426" y="90908"/>
                      <a:pt x="257202" y="100539"/>
                      <a:pt x="267029" y="111500"/>
                    </a:cubicBezTo>
                    <a:cubicBezTo>
                      <a:pt x="276856" y="122461"/>
                      <a:pt x="281018" y="153047"/>
                      <a:pt x="293972" y="153047"/>
                    </a:cubicBezTo>
                    <a:lnTo>
                      <a:pt x="218044" y="215459"/>
                    </a:lnTo>
                    <a:lnTo>
                      <a:pt x="213145" y="204120"/>
                    </a:lnTo>
                    <a:cubicBezTo>
                      <a:pt x="192665" y="186363"/>
                      <a:pt x="273149" y="166702"/>
                      <a:pt x="252669" y="148945"/>
                    </a:cubicBezTo>
                    <a:lnTo>
                      <a:pt x="251336" y="152140"/>
                    </a:lnTo>
                    <a:lnTo>
                      <a:pt x="232467" y="135086"/>
                    </a:lnTo>
                    <a:lnTo>
                      <a:pt x="208428" y="170192"/>
                    </a:lnTo>
                    <a:cubicBezTo>
                      <a:pt x="201171" y="171402"/>
                      <a:pt x="196000" y="173216"/>
                      <a:pt x="186657" y="173821"/>
                    </a:cubicBezTo>
                    <a:cubicBezTo>
                      <a:pt x="177314" y="174426"/>
                      <a:pt x="163797" y="173821"/>
                      <a:pt x="152367" y="173821"/>
                    </a:cubicBezTo>
                    <a:lnTo>
                      <a:pt x="149192" y="143976"/>
                    </a:lnTo>
                    <a:cubicBezTo>
                      <a:pt x="154030" y="140347"/>
                      <a:pt x="154619" y="128554"/>
                      <a:pt x="154181" y="121660"/>
                    </a:cubicBezTo>
                    <a:cubicBezTo>
                      <a:pt x="153743" y="114766"/>
                      <a:pt x="152518" y="105982"/>
                      <a:pt x="146561" y="102610"/>
                    </a:cubicBezTo>
                    <a:cubicBezTo>
                      <a:pt x="140604" y="99238"/>
                      <a:pt x="127813" y="101823"/>
                      <a:pt x="118439" y="101430"/>
                    </a:cubicBezTo>
                    <a:cubicBezTo>
                      <a:pt x="101506" y="121992"/>
                      <a:pt x="96818" y="138473"/>
                      <a:pt x="92858" y="143070"/>
                    </a:cubicBezTo>
                    <a:lnTo>
                      <a:pt x="69907" y="1703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6" name="Freeform 309">
                <a:extLst>
                  <a:ext uri="{FF2B5EF4-FFF2-40B4-BE49-F238E27FC236}">
                    <a16:creationId xmlns:a16="http://schemas.microsoft.com/office/drawing/2014/main" id="{55E6F953-689E-4445-B721-4647C9FB3134}"/>
                  </a:ext>
                </a:extLst>
              </p:cNvPr>
              <p:cNvSpPr/>
              <p:nvPr/>
            </p:nvSpPr>
            <p:spPr>
              <a:xfrm>
                <a:off x="2851461" y="3341621"/>
                <a:ext cx="154473" cy="188966"/>
              </a:xfrm>
              <a:custGeom>
                <a:avLst/>
                <a:gdLst>
                  <a:gd name="connsiteX0" fmla="*/ 59055 w 154473"/>
                  <a:gd name="connsiteY0" fmla="*/ 11430 h 188966"/>
                  <a:gd name="connsiteX1" fmla="*/ 59055 w 154473"/>
                  <a:gd name="connsiteY1" fmla="*/ 11430 h 188966"/>
                  <a:gd name="connsiteX2" fmla="*/ 57150 w 154473"/>
                  <a:gd name="connsiteY2" fmla="*/ 28575 h 188966"/>
                  <a:gd name="connsiteX3" fmla="*/ 53340 w 154473"/>
                  <a:gd name="connsiteY3" fmla="*/ 34290 h 188966"/>
                  <a:gd name="connsiteX4" fmla="*/ 51435 w 154473"/>
                  <a:gd name="connsiteY4" fmla="*/ 40005 h 188966"/>
                  <a:gd name="connsiteX5" fmla="*/ 49530 w 154473"/>
                  <a:gd name="connsiteY5" fmla="*/ 49530 h 188966"/>
                  <a:gd name="connsiteX6" fmla="*/ 45720 w 154473"/>
                  <a:gd name="connsiteY6" fmla="*/ 62865 h 188966"/>
                  <a:gd name="connsiteX7" fmla="*/ 43815 w 154473"/>
                  <a:gd name="connsiteY7" fmla="*/ 80010 h 188966"/>
                  <a:gd name="connsiteX8" fmla="*/ 40005 w 154473"/>
                  <a:gd name="connsiteY8" fmla="*/ 85725 h 188966"/>
                  <a:gd name="connsiteX9" fmla="*/ 30480 w 154473"/>
                  <a:gd name="connsiteY9" fmla="*/ 99060 h 188966"/>
                  <a:gd name="connsiteX10" fmla="*/ 24765 w 154473"/>
                  <a:gd name="connsiteY10" fmla="*/ 104775 h 188966"/>
                  <a:gd name="connsiteX11" fmla="*/ 20955 w 154473"/>
                  <a:gd name="connsiteY11" fmla="*/ 110490 h 188966"/>
                  <a:gd name="connsiteX12" fmla="*/ 15240 w 154473"/>
                  <a:gd name="connsiteY12" fmla="*/ 112395 h 188966"/>
                  <a:gd name="connsiteX13" fmla="*/ 9525 w 154473"/>
                  <a:gd name="connsiteY13" fmla="*/ 116205 h 188966"/>
                  <a:gd name="connsiteX14" fmla="*/ 13335 w 154473"/>
                  <a:gd name="connsiteY14" fmla="*/ 123825 h 188966"/>
                  <a:gd name="connsiteX15" fmla="*/ 5715 w 154473"/>
                  <a:gd name="connsiteY15" fmla="*/ 140970 h 188966"/>
                  <a:gd name="connsiteX16" fmla="*/ 0 w 154473"/>
                  <a:gd name="connsiteY16" fmla="*/ 144780 h 188966"/>
                  <a:gd name="connsiteX17" fmla="*/ 5715 w 154473"/>
                  <a:gd name="connsiteY17" fmla="*/ 148590 h 188966"/>
                  <a:gd name="connsiteX18" fmla="*/ 32385 w 154473"/>
                  <a:gd name="connsiteY18" fmla="*/ 148590 h 188966"/>
                  <a:gd name="connsiteX19" fmla="*/ 38100 w 154473"/>
                  <a:gd name="connsiteY19" fmla="*/ 146685 h 188966"/>
                  <a:gd name="connsiteX20" fmla="*/ 85725 w 154473"/>
                  <a:gd name="connsiteY20" fmla="*/ 150495 h 188966"/>
                  <a:gd name="connsiteX21" fmla="*/ 83820 w 154473"/>
                  <a:gd name="connsiteY21" fmla="*/ 163830 h 188966"/>
                  <a:gd name="connsiteX22" fmla="*/ 85725 w 154473"/>
                  <a:gd name="connsiteY22" fmla="*/ 173355 h 188966"/>
                  <a:gd name="connsiteX23" fmla="*/ 95250 w 154473"/>
                  <a:gd name="connsiteY23" fmla="*/ 163830 h 188966"/>
                  <a:gd name="connsiteX24" fmla="*/ 99060 w 154473"/>
                  <a:gd name="connsiteY24" fmla="*/ 158115 h 188966"/>
                  <a:gd name="connsiteX25" fmla="*/ 104775 w 154473"/>
                  <a:gd name="connsiteY25" fmla="*/ 156210 h 188966"/>
                  <a:gd name="connsiteX26" fmla="*/ 110490 w 154473"/>
                  <a:gd name="connsiteY26" fmla="*/ 152400 h 188966"/>
                  <a:gd name="connsiteX27" fmla="*/ 112395 w 154473"/>
                  <a:gd name="connsiteY27" fmla="*/ 146685 h 188966"/>
                  <a:gd name="connsiteX28" fmla="*/ 123825 w 154473"/>
                  <a:gd name="connsiteY28" fmla="*/ 142875 h 188966"/>
                  <a:gd name="connsiteX29" fmla="*/ 129540 w 154473"/>
                  <a:gd name="connsiteY29" fmla="*/ 154305 h 188966"/>
                  <a:gd name="connsiteX30" fmla="*/ 125730 w 154473"/>
                  <a:gd name="connsiteY30" fmla="*/ 165735 h 188966"/>
                  <a:gd name="connsiteX31" fmla="*/ 123825 w 154473"/>
                  <a:gd name="connsiteY31" fmla="*/ 171450 h 188966"/>
                  <a:gd name="connsiteX32" fmla="*/ 125730 w 154473"/>
                  <a:gd name="connsiteY32" fmla="*/ 177165 h 188966"/>
                  <a:gd name="connsiteX33" fmla="*/ 133350 w 154473"/>
                  <a:gd name="connsiteY33" fmla="*/ 160020 h 188966"/>
                  <a:gd name="connsiteX34" fmla="*/ 139065 w 154473"/>
                  <a:gd name="connsiteY34" fmla="*/ 158115 h 188966"/>
                  <a:gd name="connsiteX35" fmla="*/ 144780 w 154473"/>
                  <a:gd name="connsiteY35" fmla="*/ 169545 h 188966"/>
                  <a:gd name="connsiteX36" fmla="*/ 139065 w 154473"/>
                  <a:gd name="connsiteY36" fmla="*/ 188595 h 188966"/>
                  <a:gd name="connsiteX37" fmla="*/ 140970 w 154473"/>
                  <a:gd name="connsiteY37" fmla="*/ 182880 h 188966"/>
                  <a:gd name="connsiteX38" fmla="*/ 144780 w 154473"/>
                  <a:gd name="connsiteY38" fmla="*/ 177165 h 188966"/>
                  <a:gd name="connsiteX39" fmla="*/ 150495 w 154473"/>
                  <a:gd name="connsiteY39" fmla="*/ 156210 h 188966"/>
                  <a:gd name="connsiteX40" fmla="*/ 154305 w 154473"/>
                  <a:gd name="connsiteY40" fmla="*/ 144780 h 188966"/>
                  <a:gd name="connsiteX41" fmla="*/ 152400 w 154473"/>
                  <a:gd name="connsiteY41" fmla="*/ 137160 h 188966"/>
                  <a:gd name="connsiteX42" fmla="*/ 150495 w 154473"/>
                  <a:gd name="connsiteY42" fmla="*/ 131445 h 188966"/>
                  <a:gd name="connsiteX43" fmla="*/ 154305 w 154473"/>
                  <a:gd name="connsiteY43" fmla="*/ 121920 h 188966"/>
                  <a:gd name="connsiteX44" fmla="*/ 148590 w 154473"/>
                  <a:gd name="connsiteY44" fmla="*/ 125730 h 188966"/>
                  <a:gd name="connsiteX45" fmla="*/ 137160 w 154473"/>
                  <a:gd name="connsiteY45" fmla="*/ 131445 h 188966"/>
                  <a:gd name="connsiteX46" fmla="*/ 135255 w 154473"/>
                  <a:gd name="connsiteY46" fmla="*/ 121920 h 188966"/>
                  <a:gd name="connsiteX47" fmla="*/ 121920 w 154473"/>
                  <a:gd name="connsiteY47" fmla="*/ 125730 h 188966"/>
                  <a:gd name="connsiteX48" fmla="*/ 121920 w 154473"/>
                  <a:gd name="connsiteY48" fmla="*/ 106680 h 188966"/>
                  <a:gd name="connsiteX49" fmla="*/ 120015 w 154473"/>
                  <a:gd name="connsiteY49" fmla="*/ 87630 h 188966"/>
                  <a:gd name="connsiteX50" fmla="*/ 106680 w 154473"/>
                  <a:gd name="connsiteY50" fmla="*/ 89535 h 188966"/>
                  <a:gd name="connsiteX51" fmla="*/ 99060 w 154473"/>
                  <a:gd name="connsiteY51" fmla="*/ 91440 h 188966"/>
                  <a:gd name="connsiteX52" fmla="*/ 87630 w 154473"/>
                  <a:gd name="connsiteY52" fmla="*/ 89535 h 188966"/>
                  <a:gd name="connsiteX53" fmla="*/ 83820 w 154473"/>
                  <a:gd name="connsiteY53" fmla="*/ 83820 h 188966"/>
                  <a:gd name="connsiteX54" fmla="*/ 87630 w 154473"/>
                  <a:gd name="connsiteY54" fmla="*/ 70485 h 188966"/>
                  <a:gd name="connsiteX55" fmla="*/ 78105 w 154473"/>
                  <a:gd name="connsiteY55" fmla="*/ 62865 h 188966"/>
                  <a:gd name="connsiteX56" fmla="*/ 72390 w 154473"/>
                  <a:gd name="connsiteY56" fmla="*/ 64770 h 188966"/>
                  <a:gd name="connsiteX57" fmla="*/ 66675 w 154473"/>
                  <a:gd name="connsiteY57" fmla="*/ 70485 h 188966"/>
                  <a:gd name="connsiteX58" fmla="*/ 70485 w 154473"/>
                  <a:gd name="connsiteY58" fmla="*/ 59055 h 188966"/>
                  <a:gd name="connsiteX59" fmla="*/ 72390 w 154473"/>
                  <a:gd name="connsiteY59" fmla="*/ 45720 h 188966"/>
                  <a:gd name="connsiteX60" fmla="*/ 76200 w 154473"/>
                  <a:gd name="connsiteY60" fmla="*/ 34290 h 188966"/>
                  <a:gd name="connsiteX61" fmla="*/ 78105 w 154473"/>
                  <a:gd name="connsiteY61" fmla="*/ 19050 h 188966"/>
                  <a:gd name="connsiteX62" fmla="*/ 81915 w 154473"/>
                  <a:gd name="connsiteY62" fmla="*/ 3810 h 188966"/>
                  <a:gd name="connsiteX63" fmla="*/ 76200 w 154473"/>
                  <a:gd name="connsiteY63" fmla="*/ 0 h 188966"/>
                  <a:gd name="connsiteX64" fmla="*/ 59055 w 154473"/>
                  <a:gd name="connsiteY64" fmla="*/ 11430 h 188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54473" h="188966">
                    <a:moveTo>
                      <a:pt x="59055" y="11430"/>
                    </a:moveTo>
                    <a:lnTo>
                      <a:pt x="59055" y="11430"/>
                    </a:lnTo>
                    <a:cubicBezTo>
                      <a:pt x="58420" y="17145"/>
                      <a:pt x="58545" y="22997"/>
                      <a:pt x="57150" y="28575"/>
                    </a:cubicBezTo>
                    <a:cubicBezTo>
                      <a:pt x="56595" y="30796"/>
                      <a:pt x="54364" y="32242"/>
                      <a:pt x="53340" y="34290"/>
                    </a:cubicBezTo>
                    <a:cubicBezTo>
                      <a:pt x="52442" y="36086"/>
                      <a:pt x="51922" y="38057"/>
                      <a:pt x="51435" y="40005"/>
                    </a:cubicBezTo>
                    <a:cubicBezTo>
                      <a:pt x="50650" y="43146"/>
                      <a:pt x="50232" y="46369"/>
                      <a:pt x="49530" y="49530"/>
                    </a:cubicBezTo>
                    <a:cubicBezTo>
                      <a:pt x="47935" y="56706"/>
                      <a:pt x="47841" y="56501"/>
                      <a:pt x="45720" y="62865"/>
                    </a:cubicBezTo>
                    <a:cubicBezTo>
                      <a:pt x="45085" y="68580"/>
                      <a:pt x="45210" y="74432"/>
                      <a:pt x="43815" y="80010"/>
                    </a:cubicBezTo>
                    <a:cubicBezTo>
                      <a:pt x="43260" y="82231"/>
                      <a:pt x="40935" y="83633"/>
                      <a:pt x="40005" y="85725"/>
                    </a:cubicBezTo>
                    <a:cubicBezTo>
                      <a:pt x="33821" y="99640"/>
                      <a:pt x="40875" y="95595"/>
                      <a:pt x="30480" y="99060"/>
                    </a:cubicBezTo>
                    <a:cubicBezTo>
                      <a:pt x="28575" y="100965"/>
                      <a:pt x="26490" y="102705"/>
                      <a:pt x="24765" y="104775"/>
                    </a:cubicBezTo>
                    <a:cubicBezTo>
                      <a:pt x="23299" y="106534"/>
                      <a:pt x="22743" y="109060"/>
                      <a:pt x="20955" y="110490"/>
                    </a:cubicBezTo>
                    <a:cubicBezTo>
                      <a:pt x="19387" y="111744"/>
                      <a:pt x="17036" y="111497"/>
                      <a:pt x="15240" y="112395"/>
                    </a:cubicBezTo>
                    <a:cubicBezTo>
                      <a:pt x="13192" y="113419"/>
                      <a:pt x="11430" y="114935"/>
                      <a:pt x="9525" y="116205"/>
                    </a:cubicBezTo>
                    <a:cubicBezTo>
                      <a:pt x="3273" y="134962"/>
                      <a:pt x="9427" y="110148"/>
                      <a:pt x="13335" y="123825"/>
                    </a:cubicBezTo>
                    <a:cubicBezTo>
                      <a:pt x="15669" y="131993"/>
                      <a:pt x="10896" y="136653"/>
                      <a:pt x="5715" y="140970"/>
                    </a:cubicBezTo>
                    <a:cubicBezTo>
                      <a:pt x="3956" y="142436"/>
                      <a:pt x="1905" y="143510"/>
                      <a:pt x="0" y="144780"/>
                    </a:cubicBezTo>
                    <a:cubicBezTo>
                      <a:pt x="1905" y="146050"/>
                      <a:pt x="3522" y="147932"/>
                      <a:pt x="5715" y="148590"/>
                    </a:cubicBezTo>
                    <a:cubicBezTo>
                      <a:pt x="17186" y="152031"/>
                      <a:pt x="20914" y="150229"/>
                      <a:pt x="32385" y="148590"/>
                    </a:cubicBezTo>
                    <a:cubicBezTo>
                      <a:pt x="34290" y="147955"/>
                      <a:pt x="36093" y="146613"/>
                      <a:pt x="38100" y="146685"/>
                    </a:cubicBezTo>
                    <a:cubicBezTo>
                      <a:pt x="54016" y="147253"/>
                      <a:pt x="85725" y="150495"/>
                      <a:pt x="85725" y="150495"/>
                    </a:cubicBezTo>
                    <a:cubicBezTo>
                      <a:pt x="85090" y="154940"/>
                      <a:pt x="84830" y="159455"/>
                      <a:pt x="83820" y="163830"/>
                    </a:cubicBezTo>
                    <a:cubicBezTo>
                      <a:pt x="80857" y="176671"/>
                      <a:pt x="75459" y="176777"/>
                      <a:pt x="85725" y="173355"/>
                    </a:cubicBezTo>
                    <a:cubicBezTo>
                      <a:pt x="95885" y="158115"/>
                      <a:pt x="82550" y="176530"/>
                      <a:pt x="95250" y="163830"/>
                    </a:cubicBezTo>
                    <a:cubicBezTo>
                      <a:pt x="96869" y="162211"/>
                      <a:pt x="97272" y="159545"/>
                      <a:pt x="99060" y="158115"/>
                    </a:cubicBezTo>
                    <a:cubicBezTo>
                      <a:pt x="100628" y="156861"/>
                      <a:pt x="102979" y="157108"/>
                      <a:pt x="104775" y="156210"/>
                    </a:cubicBezTo>
                    <a:cubicBezTo>
                      <a:pt x="106823" y="155186"/>
                      <a:pt x="108585" y="153670"/>
                      <a:pt x="110490" y="152400"/>
                    </a:cubicBezTo>
                    <a:cubicBezTo>
                      <a:pt x="111125" y="150495"/>
                      <a:pt x="110761" y="147852"/>
                      <a:pt x="112395" y="146685"/>
                    </a:cubicBezTo>
                    <a:cubicBezTo>
                      <a:pt x="115663" y="144351"/>
                      <a:pt x="123825" y="142875"/>
                      <a:pt x="123825" y="142875"/>
                    </a:cubicBezTo>
                    <a:cubicBezTo>
                      <a:pt x="125323" y="145122"/>
                      <a:pt x="129916" y="150925"/>
                      <a:pt x="129540" y="154305"/>
                    </a:cubicBezTo>
                    <a:cubicBezTo>
                      <a:pt x="129096" y="158297"/>
                      <a:pt x="127000" y="161925"/>
                      <a:pt x="125730" y="165735"/>
                    </a:cubicBezTo>
                    <a:lnTo>
                      <a:pt x="123825" y="171450"/>
                    </a:lnTo>
                    <a:cubicBezTo>
                      <a:pt x="124460" y="173355"/>
                      <a:pt x="124310" y="178585"/>
                      <a:pt x="125730" y="177165"/>
                    </a:cubicBezTo>
                    <a:cubicBezTo>
                      <a:pt x="138536" y="164359"/>
                      <a:pt x="122596" y="168623"/>
                      <a:pt x="133350" y="160020"/>
                    </a:cubicBezTo>
                    <a:cubicBezTo>
                      <a:pt x="134918" y="158766"/>
                      <a:pt x="137160" y="158750"/>
                      <a:pt x="139065" y="158115"/>
                    </a:cubicBezTo>
                    <a:cubicBezTo>
                      <a:pt x="140991" y="161004"/>
                      <a:pt x="144780" y="165601"/>
                      <a:pt x="144780" y="169545"/>
                    </a:cubicBezTo>
                    <a:cubicBezTo>
                      <a:pt x="144780" y="172424"/>
                      <a:pt x="139287" y="187930"/>
                      <a:pt x="139065" y="188595"/>
                    </a:cubicBezTo>
                    <a:cubicBezTo>
                      <a:pt x="138430" y="190500"/>
                      <a:pt x="139856" y="184551"/>
                      <a:pt x="140970" y="182880"/>
                    </a:cubicBezTo>
                    <a:cubicBezTo>
                      <a:pt x="142240" y="180975"/>
                      <a:pt x="143850" y="179257"/>
                      <a:pt x="144780" y="177165"/>
                    </a:cubicBezTo>
                    <a:cubicBezTo>
                      <a:pt x="150198" y="164974"/>
                      <a:pt x="147331" y="167810"/>
                      <a:pt x="150495" y="156210"/>
                    </a:cubicBezTo>
                    <a:cubicBezTo>
                      <a:pt x="151552" y="152335"/>
                      <a:pt x="154305" y="144780"/>
                      <a:pt x="154305" y="144780"/>
                    </a:cubicBezTo>
                    <a:cubicBezTo>
                      <a:pt x="153670" y="142240"/>
                      <a:pt x="153119" y="139677"/>
                      <a:pt x="152400" y="137160"/>
                    </a:cubicBezTo>
                    <a:cubicBezTo>
                      <a:pt x="151848" y="135229"/>
                      <a:pt x="150246" y="133438"/>
                      <a:pt x="150495" y="131445"/>
                    </a:cubicBezTo>
                    <a:cubicBezTo>
                      <a:pt x="150919" y="128052"/>
                      <a:pt x="155386" y="125164"/>
                      <a:pt x="154305" y="121920"/>
                    </a:cubicBezTo>
                    <a:cubicBezTo>
                      <a:pt x="153581" y="119748"/>
                      <a:pt x="150495" y="124460"/>
                      <a:pt x="148590" y="125730"/>
                    </a:cubicBezTo>
                    <a:cubicBezTo>
                      <a:pt x="139700" y="139065"/>
                      <a:pt x="143510" y="140970"/>
                      <a:pt x="137160" y="131445"/>
                    </a:cubicBezTo>
                    <a:cubicBezTo>
                      <a:pt x="136525" y="128270"/>
                      <a:pt x="137783" y="123943"/>
                      <a:pt x="135255" y="121920"/>
                    </a:cubicBezTo>
                    <a:cubicBezTo>
                      <a:pt x="134551" y="121357"/>
                      <a:pt x="123320" y="125263"/>
                      <a:pt x="121920" y="125730"/>
                    </a:cubicBezTo>
                    <a:cubicBezTo>
                      <a:pt x="117616" y="112818"/>
                      <a:pt x="121920" y="128570"/>
                      <a:pt x="121920" y="106680"/>
                    </a:cubicBezTo>
                    <a:cubicBezTo>
                      <a:pt x="121920" y="100298"/>
                      <a:pt x="120650" y="93980"/>
                      <a:pt x="120015" y="87630"/>
                    </a:cubicBezTo>
                    <a:cubicBezTo>
                      <a:pt x="115570" y="88265"/>
                      <a:pt x="111098" y="88732"/>
                      <a:pt x="106680" y="89535"/>
                    </a:cubicBezTo>
                    <a:cubicBezTo>
                      <a:pt x="104104" y="90003"/>
                      <a:pt x="101678" y="91440"/>
                      <a:pt x="99060" y="91440"/>
                    </a:cubicBezTo>
                    <a:cubicBezTo>
                      <a:pt x="95197" y="91440"/>
                      <a:pt x="91440" y="90170"/>
                      <a:pt x="87630" y="89535"/>
                    </a:cubicBezTo>
                    <a:cubicBezTo>
                      <a:pt x="86360" y="87630"/>
                      <a:pt x="84144" y="86087"/>
                      <a:pt x="83820" y="83820"/>
                    </a:cubicBezTo>
                    <a:cubicBezTo>
                      <a:pt x="83581" y="82146"/>
                      <a:pt x="86915" y="72630"/>
                      <a:pt x="87630" y="70485"/>
                    </a:cubicBezTo>
                    <a:cubicBezTo>
                      <a:pt x="84704" y="66097"/>
                      <a:pt x="84239" y="62865"/>
                      <a:pt x="78105" y="62865"/>
                    </a:cubicBezTo>
                    <a:cubicBezTo>
                      <a:pt x="76097" y="62865"/>
                      <a:pt x="74295" y="64135"/>
                      <a:pt x="72390" y="64770"/>
                    </a:cubicBezTo>
                    <a:cubicBezTo>
                      <a:pt x="70485" y="66675"/>
                      <a:pt x="67527" y="73041"/>
                      <a:pt x="66675" y="70485"/>
                    </a:cubicBezTo>
                    <a:lnTo>
                      <a:pt x="70485" y="59055"/>
                    </a:lnTo>
                    <a:cubicBezTo>
                      <a:pt x="71120" y="54610"/>
                      <a:pt x="71380" y="50095"/>
                      <a:pt x="72390" y="45720"/>
                    </a:cubicBezTo>
                    <a:cubicBezTo>
                      <a:pt x="73293" y="41807"/>
                      <a:pt x="76200" y="34290"/>
                      <a:pt x="76200" y="34290"/>
                    </a:cubicBezTo>
                    <a:cubicBezTo>
                      <a:pt x="76835" y="29210"/>
                      <a:pt x="77162" y="24082"/>
                      <a:pt x="78105" y="19050"/>
                    </a:cubicBezTo>
                    <a:cubicBezTo>
                      <a:pt x="79070" y="13903"/>
                      <a:pt x="81915" y="3810"/>
                      <a:pt x="81915" y="3810"/>
                    </a:cubicBezTo>
                    <a:cubicBezTo>
                      <a:pt x="80010" y="2540"/>
                      <a:pt x="78490" y="0"/>
                      <a:pt x="76200" y="0"/>
                    </a:cubicBezTo>
                    <a:cubicBezTo>
                      <a:pt x="68012" y="0"/>
                      <a:pt x="61913" y="9525"/>
                      <a:pt x="59055" y="1143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7" name="Freeform 310">
                <a:extLst>
                  <a:ext uri="{FF2B5EF4-FFF2-40B4-BE49-F238E27FC236}">
                    <a16:creationId xmlns:a16="http://schemas.microsoft.com/office/drawing/2014/main" id="{4AA8616F-5B02-41EB-8890-0478CFBEC0DA}"/>
                  </a:ext>
                </a:extLst>
              </p:cNvPr>
              <p:cNvSpPr/>
              <p:nvPr/>
            </p:nvSpPr>
            <p:spPr>
              <a:xfrm>
                <a:off x="2157285" y="2074460"/>
                <a:ext cx="681037" cy="776287"/>
              </a:xfrm>
              <a:custGeom>
                <a:avLst/>
                <a:gdLst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290512 w 681037"/>
                  <a:gd name="connsiteY102" fmla="*/ 619125 h 776287"/>
                  <a:gd name="connsiteX103" fmla="*/ 295275 w 681037"/>
                  <a:gd name="connsiteY103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104" fmla="*/ 295275 w 681037"/>
                  <a:gd name="connsiteY104" fmla="*/ 600075 h 776287"/>
                  <a:gd name="connsiteX0" fmla="*/ 295275 w 681037"/>
                  <a:gd name="connsiteY0" fmla="*/ 60007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105" fmla="*/ 295275 w 681037"/>
                  <a:gd name="connsiteY105" fmla="*/ 600075 h 776287"/>
                  <a:gd name="connsiteX0" fmla="*/ 290512 w 681037"/>
                  <a:gd name="connsiteY0" fmla="*/ 619125 h 776287"/>
                  <a:gd name="connsiteX1" fmla="*/ 295275 w 681037"/>
                  <a:gd name="connsiteY1" fmla="*/ 600075 h 776287"/>
                  <a:gd name="connsiteX2" fmla="*/ 287131 w 681037"/>
                  <a:gd name="connsiteY2" fmla="*/ 648687 h 776287"/>
                  <a:gd name="connsiteX3" fmla="*/ 314325 w 681037"/>
                  <a:gd name="connsiteY3" fmla="*/ 657225 h 776287"/>
                  <a:gd name="connsiteX4" fmla="*/ 342900 w 681037"/>
                  <a:gd name="connsiteY4" fmla="*/ 647700 h 776287"/>
                  <a:gd name="connsiteX5" fmla="*/ 371475 w 681037"/>
                  <a:gd name="connsiteY5" fmla="*/ 638175 h 776287"/>
                  <a:gd name="connsiteX6" fmla="*/ 385762 w 681037"/>
                  <a:gd name="connsiteY6" fmla="*/ 633412 h 776287"/>
                  <a:gd name="connsiteX7" fmla="*/ 400050 w 681037"/>
                  <a:gd name="connsiteY7" fmla="*/ 628650 h 776287"/>
                  <a:gd name="connsiteX8" fmla="*/ 404812 w 681037"/>
                  <a:gd name="connsiteY8" fmla="*/ 652462 h 776287"/>
                  <a:gd name="connsiteX9" fmla="*/ 438150 w 681037"/>
                  <a:gd name="connsiteY9" fmla="*/ 690562 h 776287"/>
                  <a:gd name="connsiteX10" fmla="*/ 447675 w 681037"/>
                  <a:gd name="connsiteY10" fmla="*/ 714375 h 776287"/>
                  <a:gd name="connsiteX11" fmla="*/ 476250 w 681037"/>
                  <a:gd name="connsiteY11" fmla="*/ 747712 h 776287"/>
                  <a:gd name="connsiteX12" fmla="*/ 533400 w 681037"/>
                  <a:gd name="connsiteY12" fmla="*/ 762000 h 776287"/>
                  <a:gd name="connsiteX13" fmla="*/ 571500 w 681037"/>
                  <a:gd name="connsiteY13" fmla="*/ 776287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5312 w 681037"/>
                  <a:gd name="connsiteY17" fmla="*/ 652462 h 776287"/>
                  <a:gd name="connsiteX18" fmla="*/ 557212 w 681037"/>
                  <a:gd name="connsiteY18" fmla="*/ 609600 h 776287"/>
                  <a:gd name="connsiteX19" fmla="*/ 533400 w 681037"/>
                  <a:gd name="connsiteY19" fmla="*/ 571500 h 776287"/>
                  <a:gd name="connsiteX20" fmla="*/ 538162 w 681037"/>
                  <a:gd name="connsiteY20" fmla="*/ 538162 h 776287"/>
                  <a:gd name="connsiteX21" fmla="*/ 581025 w 681037"/>
                  <a:gd name="connsiteY21" fmla="*/ 533400 h 776287"/>
                  <a:gd name="connsiteX22" fmla="*/ 585787 w 681037"/>
                  <a:gd name="connsiteY22" fmla="*/ 547687 h 776287"/>
                  <a:gd name="connsiteX23" fmla="*/ 595312 w 681037"/>
                  <a:gd name="connsiteY23" fmla="*/ 561975 h 776287"/>
                  <a:gd name="connsiteX24" fmla="*/ 623887 w 681037"/>
                  <a:gd name="connsiteY24" fmla="*/ 581025 h 776287"/>
                  <a:gd name="connsiteX25" fmla="*/ 628650 w 681037"/>
                  <a:gd name="connsiteY25" fmla="*/ 595312 h 776287"/>
                  <a:gd name="connsiteX26" fmla="*/ 657225 w 681037"/>
                  <a:gd name="connsiteY26" fmla="*/ 595312 h 776287"/>
                  <a:gd name="connsiteX27" fmla="*/ 671512 w 681037"/>
                  <a:gd name="connsiteY27" fmla="*/ 542925 h 776287"/>
                  <a:gd name="connsiteX28" fmla="*/ 681037 w 681037"/>
                  <a:gd name="connsiteY28" fmla="*/ 528637 h 776287"/>
                  <a:gd name="connsiteX29" fmla="*/ 633412 w 681037"/>
                  <a:gd name="connsiteY29" fmla="*/ 504825 h 776287"/>
                  <a:gd name="connsiteX30" fmla="*/ 628650 w 681037"/>
                  <a:gd name="connsiteY30" fmla="*/ 476250 h 776287"/>
                  <a:gd name="connsiteX31" fmla="*/ 595312 w 681037"/>
                  <a:gd name="connsiteY31" fmla="*/ 471487 h 776287"/>
                  <a:gd name="connsiteX32" fmla="*/ 571500 w 681037"/>
                  <a:gd name="connsiteY32" fmla="*/ 438150 h 776287"/>
                  <a:gd name="connsiteX33" fmla="*/ 566737 w 681037"/>
                  <a:gd name="connsiteY33" fmla="*/ 423862 h 776287"/>
                  <a:gd name="connsiteX34" fmla="*/ 547687 w 681037"/>
                  <a:gd name="connsiteY34" fmla="*/ 419100 h 776287"/>
                  <a:gd name="connsiteX35" fmla="*/ 542925 w 681037"/>
                  <a:gd name="connsiteY35" fmla="*/ 404812 h 776287"/>
                  <a:gd name="connsiteX36" fmla="*/ 538162 w 681037"/>
                  <a:gd name="connsiteY36" fmla="*/ 376237 h 776287"/>
                  <a:gd name="connsiteX37" fmla="*/ 552450 w 681037"/>
                  <a:gd name="connsiteY37" fmla="*/ 371475 h 776287"/>
                  <a:gd name="connsiteX38" fmla="*/ 533400 w 681037"/>
                  <a:gd name="connsiteY38" fmla="*/ 328612 h 776287"/>
                  <a:gd name="connsiteX39" fmla="*/ 519112 w 681037"/>
                  <a:gd name="connsiteY39" fmla="*/ 280987 h 776287"/>
                  <a:gd name="connsiteX40" fmla="*/ 504825 w 681037"/>
                  <a:gd name="connsiteY40" fmla="*/ 276225 h 776287"/>
                  <a:gd name="connsiteX41" fmla="*/ 500062 w 681037"/>
                  <a:gd name="connsiteY41" fmla="*/ 261937 h 776287"/>
                  <a:gd name="connsiteX42" fmla="*/ 457200 w 681037"/>
                  <a:gd name="connsiteY42" fmla="*/ 247650 h 776287"/>
                  <a:gd name="connsiteX43" fmla="*/ 452437 w 681037"/>
                  <a:gd name="connsiteY43" fmla="*/ 219075 h 776287"/>
                  <a:gd name="connsiteX44" fmla="*/ 433387 w 681037"/>
                  <a:gd name="connsiteY44" fmla="*/ 190500 h 776287"/>
                  <a:gd name="connsiteX45" fmla="*/ 409575 w 681037"/>
                  <a:gd name="connsiteY45" fmla="*/ 166687 h 776287"/>
                  <a:gd name="connsiteX46" fmla="*/ 390525 w 681037"/>
                  <a:gd name="connsiteY46" fmla="*/ 161925 h 776287"/>
                  <a:gd name="connsiteX47" fmla="*/ 381000 w 681037"/>
                  <a:gd name="connsiteY47" fmla="*/ 147637 h 776287"/>
                  <a:gd name="connsiteX48" fmla="*/ 333375 w 681037"/>
                  <a:gd name="connsiteY48" fmla="*/ 133350 h 776287"/>
                  <a:gd name="connsiteX49" fmla="*/ 323850 w 681037"/>
                  <a:gd name="connsiteY49" fmla="*/ 119062 h 776287"/>
                  <a:gd name="connsiteX50" fmla="*/ 295275 w 681037"/>
                  <a:gd name="connsiteY50" fmla="*/ 104775 h 776287"/>
                  <a:gd name="connsiteX51" fmla="*/ 266700 w 681037"/>
                  <a:gd name="connsiteY51" fmla="*/ 123825 h 776287"/>
                  <a:gd name="connsiteX52" fmla="*/ 257175 w 681037"/>
                  <a:gd name="connsiteY52" fmla="*/ 157162 h 776287"/>
                  <a:gd name="connsiteX53" fmla="*/ 242887 w 681037"/>
                  <a:gd name="connsiteY53" fmla="*/ 161925 h 776287"/>
                  <a:gd name="connsiteX54" fmla="*/ 228600 w 681037"/>
                  <a:gd name="connsiteY54" fmla="*/ 157162 h 776287"/>
                  <a:gd name="connsiteX55" fmla="*/ 209550 w 681037"/>
                  <a:gd name="connsiteY55" fmla="*/ 85725 h 776287"/>
                  <a:gd name="connsiteX56" fmla="*/ 200025 w 681037"/>
                  <a:gd name="connsiteY56" fmla="*/ 71437 h 776287"/>
                  <a:gd name="connsiteX57" fmla="*/ 195262 w 681037"/>
                  <a:gd name="connsiteY57" fmla="*/ 52387 h 776287"/>
                  <a:gd name="connsiteX58" fmla="*/ 180975 w 681037"/>
                  <a:gd name="connsiteY58" fmla="*/ 42862 h 776287"/>
                  <a:gd name="connsiteX59" fmla="*/ 176212 w 681037"/>
                  <a:gd name="connsiteY59" fmla="*/ 28575 h 776287"/>
                  <a:gd name="connsiteX60" fmla="*/ 133350 w 681037"/>
                  <a:gd name="connsiteY60" fmla="*/ 23812 h 776287"/>
                  <a:gd name="connsiteX61" fmla="*/ 100012 w 681037"/>
                  <a:gd name="connsiteY61" fmla="*/ 100012 h 776287"/>
                  <a:gd name="connsiteX62" fmla="*/ 90487 w 681037"/>
                  <a:gd name="connsiteY62" fmla="*/ 85725 h 776287"/>
                  <a:gd name="connsiteX63" fmla="*/ 85725 w 681037"/>
                  <a:gd name="connsiteY63" fmla="*/ 57150 h 776287"/>
                  <a:gd name="connsiteX64" fmla="*/ 76200 w 681037"/>
                  <a:gd name="connsiteY64" fmla="*/ 42862 h 776287"/>
                  <a:gd name="connsiteX65" fmla="*/ 85725 w 681037"/>
                  <a:gd name="connsiteY65" fmla="*/ 4762 h 776287"/>
                  <a:gd name="connsiteX66" fmla="*/ 71437 w 681037"/>
                  <a:gd name="connsiteY66" fmla="*/ 0 h 776287"/>
                  <a:gd name="connsiteX67" fmla="*/ 38100 w 681037"/>
                  <a:gd name="connsiteY67" fmla="*/ 9525 h 776287"/>
                  <a:gd name="connsiteX68" fmla="*/ 28575 w 681037"/>
                  <a:gd name="connsiteY68" fmla="*/ 42862 h 776287"/>
                  <a:gd name="connsiteX69" fmla="*/ 19050 w 681037"/>
                  <a:gd name="connsiteY69" fmla="*/ 123825 h 776287"/>
                  <a:gd name="connsiteX70" fmla="*/ 4762 w 681037"/>
                  <a:gd name="connsiteY70" fmla="*/ 166687 h 776287"/>
                  <a:gd name="connsiteX71" fmla="*/ 0 w 681037"/>
                  <a:gd name="connsiteY71" fmla="*/ 180975 h 776287"/>
                  <a:gd name="connsiteX72" fmla="*/ 4762 w 681037"/>
                  <a:gd name="connsiteY72" fmla="*/ 195262 h 776287"/>
                  <a:gd name="connsiteX73" fmla="*/ 47625 w 681037"/>
                  <a:gd name="connsiteY73" fmla="*/ 209550 h 776287"/>
                  <a:gd name="connsiteX74" fmla="*/ 42862 w 681037"/>
                  <a:gd name="connsiteY74" fmla="*/ 252412 h 776287"/>
                  <a:gd name="connsiteX75" fmla="*/ 47625 w 681037"/>
                  <a:gd name="connsiteY75" fmla="*/ 257175 h 776287"/>
                  <a:gd name="connsiteX76" fmla="*/ 47625 w 681037"/>
                  <a:gd name="connsiteY76" fmla="*/ 257175 h 776287"/>
                  <a:gd name="connsiteX77" fmla="*/ 80962 w 681037"/>
                  <a:gd name="connsiteY77" fmla="*/ 280987 h 776287"/>
                  <a:gd name="connsiteX78" fmla="*/ 104775 w 681037"/>
                  <a:gd name="connsiteY78" fmla="*/ 285750 h 776287"/>
                  <a:gd name="connsiteX79" fmla="*/ 123825 w 681037"/>
                  <a:gd name="connsiteY79" fmla="*/ 290512 h 776287"/>
                  <a:gd name="connsiteX80" fmla="*/ 166687 w 681037"/>
                  <a:gd name="connsiteY80" fmla="*/ 304800 h 776287"/>
                  <a:gd name="connsiteX81" fmla="*/ 180975 w 681037"/>
                  <a:gd name="connsiteY81" fmla="*/ 309562 h 776287"/>
                  <a:gd name="connsiteX82" fmla="*/ 209550 w 681037"/>
                  <a:gd name="connsiteY82" fmla="*/ 323850 h 776287"/>
                  <a:gd name="connsiteX83" fmla="*/ 223837 w 681037"/>
                  <a:gd name="connsiteY83" fmla="*/ 319087 h 776287"/>
                  <a:gd name="connsiteX84" fmla="*/ 233362 w 681037"/>
                  <a:gd name="connsiteY84" fmla="*/ 304800 h 776287"/>
                  <a:gd name="connsiteX85" fmla="*/ 238125 w 681037"/>
                  <a:gd name="connsiteY85" fmla="*/ 290512 h 776287"/>
                  <a:gd name="connsiteX86" fmla="*/ 266700 w 681037"/>
                  <a:gd name="connsiteY86" fmla="*/ 280987 h 776287"/>
                  <a:gd name="connsiteX87" fmla="*/ 295275 w 681037"/>
                  <a:gd name="connsiteY87" fmla="*/ 295275 h 776287"/>
                  <a:gd name="connsiteX88" fmla="*/ 300037 w 681037"/>
                  <a:gd name="connsiteY88" fmla="*/ 309562 h 776287"/>
                  <a:gd name="connsiteX89" fmla="*/ 338137 w 681037"/>
                  <a:gd name="connsiteY89" fmla="*/ 314325 h 776287"/>
                  <a:gd name="connsiteX90" fmla="*/ 347662 w 681037"/>
                  <a:gd name="connsiteY90" fmla="*/ 347662 h 776287"/>
                  <a:gd name="connsiteX91" fmla="*/ 352425 w 681037"/>
                  <a:gd name="connsiteY91" fmla="*/ 385762 h 776287"/>
                  <a:gd name="connsiteX92" fmla="*/ 385762 w 681037"/>
                  <a:gd name="connsiteY92" fmla="*/ 423862 h 776287"/>
                  <a:gd name="connsiteX93" fmla="*/ 404812 w 681037"/>
                  <a:gd name="connsiteY93" fmla="*/ 428625 h 776287"/>
                  <a:gd name="connsiteX94" fmla="*/ 419100 w 681037"/>
                  <a:gd name="connsiteY94" fmla="*/ 461962 h 776287"/>
                  <a:gd name="connsiteX95" fmla="*/ 414337 w 681037"/>
                  <a:gd name="connsiteY95" fmla="*/ 481012 h 776287"/>
                  <a:gd name="connsiteX96" fmla="*/ 409575 w 681037"/>
                  <a:gd name="connsiteY96" fmla="*/ 504825 h 776287"/>
                  <a:gd name="connsiteX97" fmla="*/ 400050 w 681037"/>
                  <a:gd name="connsiteY97" fmla="*/ 533400 h 776287"/>
                  <a:gd name="connsiteX98" fmla="*/ 395287 w 681037"/>
                  <a:gd name="connsiteY98" fmla="*/ 547687 h 776287"/>
                  <a:gd name="connsiteX99" fmla="*/ 381000 w 681037"/>
                  <a:gd name="connsiteY99" fmla="*/ 595312 h 776287"/>
                  <a:gd name="connsiteX100" fmla="*/ 366712 w 681037"/>
                  <a:gd name="connsiteY100" fmla="*/ 604837 h 776287"/>
                  <a:gd name="connsiteX101" fmla="*/ 352425 w 681037"/>
                  <a:gd name="connsiteY101" fmla="*/ 600075 h 776287"/>
                  <a:gd name="connsiteX102" fmla="*/ 323226 w 681037"/>
                  <a:gd name="connsiteY102" fmla="*/ 608582 h 776287"/>
                  <a:gd name="connsiteX103" fmla="*/ 290512 w 681037"/>
                  <a:gd name="connsiteY103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57212 w 681037"/>
                  <a:gd name="connsiteY19" fmla="*/ 609600 h 776287"/>
                  <a:gd name="connsiteX20" fmla="*/ 533400 w 681037"/>
                  <a:gd name="connsiteY20" fmla="*/ 571500 h 776287"/>
                  <a:gd name="connsiteX21" fmla="*/ 538162 w 681037"/>
                  <a:gd name="connsiteY21" fmla="*/ 538162 h 776287"/>
                  <a:gd name="connsiteX22" fmla="*/ 581025 w 681037"/>
                  <a:gd name="connsiteY22" fmla="*/ 533400 h 776287"/>
                  <a:gd name="connsiteX23" fmla="*/ 585787 w 681037"/>
                  <a:gd name="connsiteY23" fmla="*/ 547687 h 776287"/>
                  <a:gd name="connsiteX24" fmla="*/ 595312 w 681037"/>
                  <a:gd name="connsiteY24" fmla="*/ 561975 h 776287"/>
                  <a:gd name="connsiteX25" fmla="*/ 623887 w 681037"/>
                  <a:gd name="connsiteY25" fmla="*/ 581025 h 776287"/>
                  <a:gd name="connsiteX26" fmla="*/ 628650 w 681037"/>
                  <a:gd name="connsiteY26" fmla="*/ 595312 h 776287"/>
                  <a:gd name="connsiteX27" fmla="*/ 657225 w 681037"/>
                  <a:gd name="connsiteY27" fmla="*/ 595312 h 776287"/>
                  <a:gd name="connsiteX28" fmla="*/ 671512 w 681037"/>
                  <a:gd name="connsiteY28" fmla="*/ 542925 h 776287"/>
                  <a:gd name="connsiteX29" fmla="*/ 681037 w 681037"/>
                  <a:gd name="connsiteY29" fmla="*/ 528637 h 776287"/>
                  <a:gd name="connsiteX30" fmla="*/ 633412 w 681037"/>
                  <a:gd name="connsiteY30" fmla="*/ 504825 h 776287"/>
                  <a:gd name="connsiteX31" fmla="*/ 628650 w 681037"/>
                  <a:gd name="connsiteY31" fmla="*/ 476250 h 776287"/>
                  <a:gd name="connsiteX32" fmla="*/ 595312 w 681037"/>
                  <a:gd name="connsiteY32" fmla="*/ 471487 h 776287"/>
                  <a:gd name="connsiteX33" fmla="*/ 571500 w 681037"/>
                  <a:gd name="connsiteY33" fmla="*/ 438150 h 776287"/>
                  <a:gd name="connsiteX34" fmla="*/ 566737 w 681037"/>
                  <a:gd name="connsiteY34" fmla="*/ 423862 h 776287"/>
                  <a:gd name="connsiteX35" fmla="*/ 547687 w 681037"/>
                  <a:gd name="connsiteY35" fmla="*/ 419100 h 776287"/>
                  <a:gd name="connsiteX36" fmla="*/ 542925 w 681037"/>
                  <a:gd name="connsiteY36" fmla="*/ 404812 h 776287"/>
                  <a:gd name="connsiteX37" fmla="*/ 538162 w 681037"/>
                  <a:gd name="connsiteY37" fmla="*/ 376237 h 776287"/>
                  <a:gd name="connsiteX38" fmla="*/ 552450 w 681037"/>
                  <a:gd name="connsiteY38" fmla="*/ 371475 h 776287"/>
                  <a:gd name="connsiteX39" fmla="*/ 533400 w 681037"/>
                  <a:gd name="connsiteY39" fmla="*/ 328612 h 776287"/>
                  <a:gd name="connsiteX40" fmla="*/ 519112 w 681037"/>
                  <a:gd name="connsiteY40" fmla="*/ 280987 h 776287"/>
                  <a:gd name="connsiteX41" fmla="*/ 504825 w 681037"/>
                  <a:gd name="connsiteY41" fmla="*/ 276225 h 776287"/>
                  <a:gd name="connsiteX42" fmla="*/ 500062 w 681037"/>
                  <a:gd name="connsiteY42" fmla="*/ 261937 h 776287"/>
                  <a:gd name="connsiteX43" fmla="*/ 457200 w 681037"/>
                  <a:gd name="connsiteY43" fmla="*/ 247650 h 776287"/>
                  <a:gd name="connsiteX44" fmla="*/ 452437 w 681037"/>
                  <a:gd name="connsiteY44" fmla="*/ 219075 h 776287"/>
                  <a:gd name="connsiteX45" fmla="*/ 433387 w 681037"/>
                  <a:gd name="connsiteY45" fmla="*/ 190500 h 776287"/>
                  <a:gd name="connsiteX46" fmla="*/ 409575 w 681037"/>
                  <a:gd name="connsiteY46" fmla="*/ 166687 h 776287"/>
                  <a:gd name="connsiteX47" fmla="*/ 390525 w 681037"/>
                  <a:gd name="connsiteY47" fmla="*/ 161925 h 776287"/>
                  <a:gd name="connsiteX48" fmla="*/ 381000 w 681037"/>
                  <a:gd name="connsiteY48" fmla="*/ 147637 h 776287"/>
                  <a:gd name="connsiteX49" fmla="*/ 333375 w 681037"/>
                  <a:gd name="connsiteY49" fmla="*/ 133350 h 776287"/>
                  <a:gd name="connsiteX50" fmla="*/ 323850 w 681037"/>
                  <a:gd name="connsiteY50" fmla="*/ 119062 h 776287"/>
                  <a:gd name="connsiteX51" fmla="*/ 295275 w 681037"/>
                  <a:gd name="connsiteY51" fmla="*/ 104775 h 776287"/>
                  <a:gd name="connsiteX52" fmla="*/ 266700 w 681037"/>
                  <a:gd name="connsiteY52" fmla="*/ 123825 h 776287"/>
                  <a:gd name="connsiteX53" fmla="*/ 257175 w 681037"/>
                  <a:gd name="connsiteY53" fmla="*/ 157162 h 776287"/>
                  <a:gd name="connsiteX54" fmla="*/ 242887 w 681037"/>
                  <a:gd name="connsiteY54" fmla="*/ 161925 h 776287"/>
                  <a:gd name="connsiteX55" fmla="*/ 228600 w 681037"/>
                  <a:gd name="connsiteY55" fmla="*/ 157162 h 776287"/>
                  <a:gd name="connsiteX56" fmla="*/ 209550 w 681037"/>
                  <a:gd name="connsiteY56" fmla="*/ 85725 h 776287"/>
                  <a:gd name="connsiteX57" fmla="*/ 200025 w 681037"/>
                  <a:gd name="connsiteY57" fmla="*/ 71437 h 776287"/>
                  <a:gd name="connsiteX58" fmla="*/ 195262 w 681037"/>
                  <a:gd name="connsiteY58" fmla="*/ 52387 h 776287"/>
                  <a:gd name="connsiteX59" fmla="*/ 180975 w 681037"/>
                  <a:gd name="connsiteY59" fmla="*/ 42862 h 776287"/>
                  <a:gd name="connsiteX60" fmla="*/ 176212 w 681037"/>
                  <a:gd name="connsiteY60" fmla="*/ 28575 h 776287"/>
                  <a:gd name="connsiteX61" fmla="*/ 133350 w 681037"/>
                  <a:gd name="connsiteY61" fmla="*/ 23812 h 776287"/>
                  <a:gd name="connsiteX62" fmla="*/ 100012 w 681037"/>
                  <a:gd name="connsiteY62" fmla="*/ 100012 h 776287"/>
                  <a:gd name="connsiteX63" fmla="*/ 90487 w 681037"/>
                  <a:gd name="connsiteY63" fmla="*/ 85725 h 776287"/>
                  <a:gd name="connsiteX64" fmla="*/ 85725 w 681037"/>
                  <a:gd name="connsiteY64" fmla="*/ 57150 h 776287"/>
                  <a:gd name="connsiteX65" fmla="*/ 76200 w 681037"/>
                  <a:gd name="connsiteY65" fmla="*/ 42862 h 776287"/>
                  <a:gd name="connsiteX66" fmla="*/ 85725 w 681037"/>
                  <a:gd name="connsiteY66" fmla="*/ 4762 h 776287"/>
                  <a:gd name="connsiteX67" fmla="*/ 71437 w 681037"/>
                  <a:gd name="connsiteY67" fmla="*/ 0 h 776287"/>
                  <a:gd name="connsiteX68" fmla="*/ 38100 w 681037"/>
                  <a:gd name="connsiteY68" fmla="*/ 9525 h 776287"/>
                  <a:gd name="connsiteX69" fmla="*/ 28575 w 681037"/>
                  <a:gd name="connsiteY69" fmla="*/ 42862 h 776287"/>
                  <a:gd name="connsiteX70" fmla="*/ 19050 w 681037"/>
                  <a:gd name="connsiteY70" fmla="*/ 123825 h 776287"/>
                  <a:gd name="connsiteX71" fmla="*/ 4762 w 681037"/>
                  <a:gd name="connsiteY71" fmla="*/ 166687 h 776287"/>
                  <a:gd name="connsiteX72" fmla="*/ 0 w 681037"/>
                  <a:gd name="connsiteY72" fmla="*/ 180975 h 776287"/>
                  <a:gd name="connsiteX73" fmla="*/ 4762 w 681037"/>
                  <a:gd name="connsiteY73" fmla="*/ 195262 h 776287"/>
                  <a:gd name="connsiteX74" fmla="*/ 47625 w 681037"/>
                  <a:gd name="connsiteY74" fmla="*/ 209550 h 776287"/>
                  <a:gd name="connsiteX75" fmla="*/ 42862 w 681037"/>
                  <a:gd name="connsiteY75" fmla="*/ 252412 h 776287"/>
                  <a:gd name="connsiteX76" fmla="*/ 47625 w 681037"/>
                  <a:gd name="connsiteY76" fmla="*/ 257175 h 776287"/>
                  <a:gd name="connsiteX77" fmla="*/ 47625 w 681037"/>
                  <a:gd name="connsiteY77" fmla="*/ 257175 h 776287"/>
                  <a:gd name="connsiteX78" fmla="*/ 80962 w 681037"/>
                  <a:gd name="connsiteY78" fmla="*/ 280987 h 776287"/>
                  <a:gd name="connsiteX79" fmla="*/ 104775 w 681037"/>
                  <a:gd name="connsiteY79" fmla="*/ 285750 h 776287"/>
                  <a:gd name="connsiteX80" fmla="*/ 123825 w 681037"/>
                  <a:gd name="connsiteY80" fmla="*/ 290512 h 776287"/>
                  <a:gd name="connsiteX81" fmla="*/ 166687 w 681037"/>
                  <a:gd name="connsiteY81" fmla="*/ 304800 h 776287"/>
                  <a:gd name="connsiteX82" fmla="*/ 180975 w 681037"/>
                  <a:gd name="connsiteY82" fmla="*/ 309562 h 776287"/>
                  <a:gd name="connsiteX83" fmla="*/ 209550 w 681037"/>
                  <a:gd name="connsiteY83" fmla="*/ 323850 h 776287"/>
                  <a:gd name="connsiteX84" fmla="*/ 223837 w 681037"/>
                  <a:gd name="connsiteY84" fmla="*/ 319087 h 776287"/>
                  <a:gd name="connsiteX85" fmla="*/ 233362 w 681037"/>
                  <a:gd name="connsiteY85" fmla="*/ 304800 h 776287"/>
                  <a:gd name="connsiteX86" fmla="*/ 238125 w 681037"/>
                  <a:gd name="connsiteY86" fmla="*/ 290512 h 776287"/>
                  <a:gd name="connsiteX87" fmla="*/ 266700 w 681037"/>
                  <a:gd name="connsiteY87" fmla="*/ 280987 h 776287"/>
                  <a:gd name="connsiteX88" fmla="*/ 295275 w 681037"/>
                  <a:gd name="connsiteY88" fmla="*/ 295275 h 776287"/>
                  <a:gd name="connsiteX89" fmla="*/ 300037 w 681037"/>
                  <a:gd name="connsiteY89" fmla="*/ 309562 h 776287"/>
                  <a:gd name="connsiteX90" fmla="*/ 338137 w 681037"/>
                  <a:gd name="connsiteY90" fmla="*/ 314325 h 776287"/>
                  <a:gd name="connsiteX91" fmla="*/ 347662 w 681037"/>
                  <a:gd name="connsiteY91" fmla="*/ 347662 h 776287"/>
                  <a:gd name="connsiteX92" fmla="*/ 352425 w 681037"/>
                  <a:gd name="connsiteY92" fmla="*/ 385762 h 776287"/>
                  <a:gd name="connsiteX93" fmla="*/ 385762 w 681037"/>
                  <a:gd name="connsiteY93" fmla="*/ 423862 h 776287"/>
                  <a:gd name="connsiteX94" fmla="*/ 404812 w 681037"/>
                  <a:gd name="connsiteY94" fmla="*/ 428625 h 776287"/>
                  <a:gd name="connsiteX95" fmla="*/ 419100 w 681037"/>
                  <a:gd name="connsiteY95" fmla="*/ 461962 h 776287"/>
                  <a:gd name="connsiteX96" fmla="*/ 414337 w 681037"/>
                  <a:gd name="connsiteY96" fmla="*/ 481012 h 776287"/>
                  <a:gd name="connsiteX97" fmla="*/ 409575 w 681037"/>
                  <a:gd name="connsiteY97" fmla="*/ 504825 h 776287"/>
                  <a:gd name="connsiteX98" fmla="*/ 400050 w 681037"/>
                  <a:gd name="connsiteY98" fmla="*/ 533400 h 776287"/>
                  <a:gd name="connsiteX99" fmla="*/ 395287 w 681037"/>
                  <a:gd name="connsiteY99" fmla="*/ 547687 h 776287"/>
                  <a:gd name="connsiteX100" fmla="*/ 381000 w 681037"/>
                  <a:gd name="connsiteY100" fmla="*/ 595312 h 776287"/>
                  <a:gd name="connsiteX101" fmla="*/ 366712 w 681037"/>
                  <a:gd name="connsiteY101" fmla="*/ 604837 h 776287"/>
                  <a:gd name="connsiteX102" fmla="*/ 352425 w 681037"/>
                  <a:gd name="connsiteY102" fmla="*/ 600075 h 776287"/>
                  <a:gd name="connsiteX103" fmla="*/ 323226 w 681037"/>
                  <a:gd name="connsiteY103" fmla="*/ 608582 h 776287"/>
                  <a:gd name="connsiteX104" fmla="*/ 290512 w 681037"/>
                  <a:gd name="connsiteY104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604837 w 681037"/>
                  <a:gd name="connsiteY15" fmla="*/ 738187 h 776287"/>
                  <a:gd name="connsiteX16" fmla="*/ 614362 w 681037"/>
                  <a:gd name="connsiteY16" fmla="*/ 695325 h 776287"/>
                  <a:gd name="connsiteX17" fmla="*/ 597947 w 681037"/>
                  <a:gd name="connsiteY17" fmla="*/ 676761 h 776287"/>
                  <a:gd name="connsiteX18" fmla="*/ 595312 w 681037"/>
                  <a:gd name="connsiteY18" fmla="*/ 652462 h 776287"/>
                  <a:gd name="connsiteX19" fmla="*/ 565862 w 681037"/>
                  <a:gd name="connsiteY19" fmla="*/ 638661 h 776287"/>
                  <a:gd name="connsiteX20" fmla="*/ 557212 w 681037"/>
                  <a:gd name="connsiteY20" fmla="*/ 609600 h 776287"/>
                  <a:gd name="connsiteX21" fmla="*/ 533400 w 681037"/>
                  <a:gd name="connsiteY21" fmla="*/ 571500 h 776287"/>
                  <a:gd name="connsiteX22" fmla="*/ 538162 w 681037"/>
                  <a:gd name="connsiteY22" fmla="*/ 538162 h 776287"/>
                  <a:gd name="connsiteX23" fmla="*/ 581025 w 681037"/>
                  <a:gd name="connsiteY23" fmla="*/ 533400 h 776287"/>
                  <a:gd name="connsiteX24" fmla="*/ 585787 w 681037"/>
                  <a:gd name="connsiteY24" fmla="*/ 547687 h 776287"/>
                  <a:gd name="connsiteX25" fmla="*/ 595312 w 681037"/>
                  <a:gd name="connsiteY25" fmla="*/ 561975 h 776287"/>
                  <a:gd name="connsiteX26" fmla="*/ 623887 w 681037"/>
                  <a:gd name="connsiteY26" fmla="*/ 581025 h 776287"/>
                  <a:gd name="connsiteX27" fmla="*/ 628650 w 681037"/>
                  <a:gd name="connsiteY27" fmla="*/ 595312 h 776287"/>
                  <a:gd name="connsiteX28" fmla="*/ 657225 w 681037"/>
                  <a:gd name="connsiteY28" fmla="*/ 595312 h 776287"/>
                  <a:gd name="connsiteX29" fmla="*/ 671512 w 681037"/>
                  <a:gd name="connsiteY29" fmla="*/ 542925 h 776287"/>
                  <a:gd name="connsiteX30" fmla="*/ 681037 w 681037"/>
                  <a:gd name="connsiteY30" fmla="*/ 528637 h 776287"/>
                  <a:gd name="connsiteX31" fmla="*/ 633412 w 681037"/>
                  <a:gd name="connsiteY31" fmla="*/ 504825 h 776287"/>
                  <a:gd name="connsiteX32" fmla="*/ 628650 w 681037"/>
                  <a:gd name="connsiteY32" fmla="*/ 476250 h 776287"/>
                  <a:gd name="connsiteX33" fmla="*/ 595312 w 681037"/>
                  <a:gd name="connsiteY33" fmla="*/ 471487 h 776287"/>
                  <a:gd name="connsiteX34" fmla="*/ 571500 w 681037"/>
                  <a:gd name="connsiteY34" fmla="*/ 438150 h 776287"/>
                  <a:gd name="connsiteX35" fmla="*/ 566737 w 681037"/>
                  <a:gd name="connsiteY35" fmla="*/ 423862 h 776287"/>
                  <a:gd name="connsiteX36" fmla="*/ 547687 w 681037"/>
                  <a:gd name="connsiteY36" fmla="*/ 419100 h 776287"/>
                  <a:gd name="connsiteX37" fmla="*/ 542925 w 681037"/>
                  <a:gd name="connsiteY37" fmla="*/ 404812 h 776287"/>
                  <a:gd name="connsiteX38" fmla="*/ 538162 w 681037"/>
                  <a:gd name="connsiteY38" fmla="*/ 376237 h 776287"/>
                  <a:gd name="connsiteX39" fmla="*/ 552450 w 681037"/>
                  <a:gd name="connsiteY39" fmla="*/ 371475 h 776287"/>
                  <a:gd name="connsiteX40" fmla="*/ 533400 w 681037"/>
                  <a:gd name="connsiteY40" fmla="*/ 328612 h 776287"/>
                  <a:gd name="connsiteX41" fmla="*/ 519112 w 681037"/>
                  <a:gd name="connsiteY41" fmla="*/ 280987 h 776287"/>
                  <a:gd name="connsiteX42" fmla="*/ 504825 w 681037"/>
                  <a:gd name="connsiteY42" fmla="*/ 276225 h 776287"/>
                  <a:gd name="connsiteX43" fmla="*/ 500062 w 681037"/>
                  <a:gd name="connsiteY43" fmla="*/ 261937 h 776287"/>
                  <a:gd name="connsiteX44" fmla="*/ 457200 w 681037"/>
                  <a:gd name="connsiteY44" fmla="*/ 247650 h 776287"/>
                  <a:gd name="connsiteX45" fmla="*/ 452437 w 681037"/>
                  <a:gd name="connsiteY45" fmla="*/ 219075 h 776287"/>
                  <a:gd name="connsiteX46" fmla="*/ 433387 w 681037"/>
                  <a:gd name="connsiteY46" fmla="*/ 190500 h 776287"/>
                  <a:gd name="connsiteX47" fmla="*/ 409575 w 681037"/>
                  <a:gd name="connsiteY47" fmla="*/ 166687 h 776287"/>
                  <a:gd name="connsiteX48" fmla="*/ 390525 w 681037"/>
                  <a:gd name="connsiteY48" fmla="*/ 161925 h 776287"/>
                  <a:gd name="connsiteX49" fmla="*/ 381000 w 681037"/>
                  <a:gd name="connsiteY49" fmla="*/ 147637 h 776287"/>
                  <a:gd name="connsiteX50" fmla="*/ 333375 w 681037"/>
                  <a:gd name="connsiteY50" fmla="*/ 133350 h 776287"/>
                  <a:gd name="connsiteX51" fmla="*/ 323850 w 681037"/>
                  <a:gd name="connsiteY51" fmla="*/ 119062 h 776287"/>
                  <a:gd name="connsiteX52" fmla="*/ 295275 w 681037"/>
                  <a:gd name="connsiteY52" fmla="*/ 104775 h 776287"/>
                  <a:gd name="connsiteX53" fmla="*/ 266700 w 681037"/>
                  <a:gd name="connsiteY53" fmla="*/ 123825 h 776287"/>
                  <a:gd name="connsiteX54" fmla="*/ 257175 w 681037"/>
                  <a:gd name="connsiteY54" fmla="*/ 157162 h 776287"/>
                  <a:gd name="connsiteX55" fmla="*/ 242887 w 681037"/>
                  <a:gd name="connsiteY55" fmla="*/ 161925 h 776287"/>
                  <a:gd name="connsiteX56" fmla="*/ 228600 w 681037"/>
                  <a:gd name="connsiteY56" fmla="*/ 157162 h 776287"/>
                  <a:gd name="connsiteX57" fmla="*/ 209550 w 681037"/>
                  <a:gd name="connsiteY57" fmla="*/ 85725 h 776287"/>
                  <a:gd name="connsiteX58" fmla="*/ 200025 w 681037"/>
                  <a:gd name="connsiteY58" fmla="*/ 71437 h 776287"/>
                  <a:gd name="connsiteX59" fmla="*/ 195262 w 681037"/>
                  <a:gd name="connsiteY59" fmla="*/ 52387 h 776287"/>
                  <a:gd name="connsiteX60" fmla="*/ 180975 w 681037"/>
                  <a:gd name="connsiteY60" fmla="*/ 42862 h 776287"/>
                  <a:gd name="connsiteX61" fmla="*/ 176212 w 681037"/>
                  <a:gd name="connsiteY61" fmla="*/ 28575 h 776287"/>
                  <a:gd name="connsiteX62" fmla="*/ 133350 w 681037"/>
                  <a:gd name="connsiteY62" fmla="*/ 23812 h 776287"/>
                  <a:gd name="connsiteX63" fmla="*/ 100012 w 681037"/>
                  <a:gd name="connsiteY63" fmla="*/ 100012 h 776287"/>
                  <a:gd name="connsiteX64" fmla="*/ 90487 w 681037"/>
                  <a:gd name="connsiteY64" fmla="*/ 85725 h 776287"/>
                  <a:gd name="connsiteX65" fmla="*/ 85725 w 681037"/>
                  <a:gd name="connsiteY65" fmla="*/ 57150 h 776287"/>
                  <a:gd name="connsiteX66" fmla="*/ 76200 w 681037"/>
                  <a:gd name="connsiteY66" fmla="*/ 42862 h 776287"/>
                  <a:gd name="connsiteX67" fmla="*/ 85725 w 681037"/>
                  <a:gd name="connsiteY67" fmla="*/ 4762 h 776287"/>
                  <a:gd name="connsiteX68" fmla="*/ 71437 w 681037"/>
                  <a:gd name="connsiteY68" fmla="*/ 0 h 776287"/>
                  <a:gd name="connsiteX69" fmla="*/ 38100 w 681037"/>
                  <a:gd name="connsiteY69" fmla="*/ 9525 h 776287"/>
                  <a:gd name="connsiteX70" fmla="*/ 28575 w 681037"/>
                  <a:gd name="connsiteY70" fmla="*/ 42862 h 776287"/>
                  <a:gd name="connsiteX71" fmla="*/ 19050 w 681037"/>
                  <a:gd name="connsiteY71" fmla="*/ 123825 h 776287"/>
                  <a:gd name="connsiteX72" fmla="*/ 4762 w 681037"/>
                  <a:gd name="connsiteY72" fmla="*/ 166687 h 776287"/>
                  <a:gd name="connsiteX73" fmla="*/ 0 w 681037"/>
                  <a:gd name="connsiteY73" fmla="*/ 180975 h 776287"/>
                  <a:gd name="connsiteX74" fmla="*/ 4762 w 681037"/>
                  <a:gd name="connsiteY74" fmla="*/ 195262 h 776287"/>
                  <a:gd name="connsiteX75" fmla="*/ 47625 w 681037"/>
                  <a:gd name="connsiteY75" fmla="*/ 209550 h 776287"/>
                  <a:gd name="connsiteX76" fmla="*/ 42862 w 681037"/>
                  <a:gd name="connsiteY76" fmla="*/ 252412 h 776287"/>
                  <a:gd name="connsiteX77" fmla="*/ 47625 w 681037"/>
                  <a:gd name="connsiteY77" fmla="*/ 257175 h 776287"/>
                  <a:gd name="connsiteX78" fmla="*/ 47625 w 681037"/>
                  <a:gd name="connsiteY78" fmla="*/ 257175 h 776287"/>
                  <a:gd name="connsiteX79" fmla="*/ 80962 w 681037"/>
                  <a:gd name="connsiteY79" fmla="*/ 280987 h 776287"/>
                  <a:gd name="connsiteX80" fmla="*/ 104775 w 681037"/>
                  <a:gd name="connsiteY80" fmla="*/ 285750 h 776287"/>
                  <a:gd name="connsiteX81" fmla="*/ 123825 w 681037"/>
                  <a:gd name="connsiteY81" fmla="*/ 290512 h 776287"/>
                  <a:gd name="connsiteX82" fmla="*/ 166687 w 681037"/>
                  <a:gd name="connsiteY82" fmla="*/ 304800 h 776287"/>
                  <a:gd name="connsiteX83" fmla="*/ 180975 w 681037"/>
                  <a:gd name="connsiteY83" fmla="*/ 309562 h 776287"/>
                  <a:gd name="connsiteX84" fmla="*/ 209550 w 681037"/>
                  <a:gd name="connsiteY84" fmla="*/ 323850 h 776287"/>
                  <a:gd name="connsiteX85" fmla="*/ 223837 w 681037"/>
                  <a:gd name="connsiteY85" fmla="*/ 319087 h 776287"/>
                  <a:gd name="connsiteX86" fmla="*/ 233362 w 681037"/>
                  <a:gd name="connsiteY86" fmla="*/ 304800 h 776287"/>
                  <a:gd name="connsiteX87" fmla="*/ 238125 w 681037"/>
                  <a:gd name="connsiteY87" fmla="*/ 290512 h 776287"/>
                  <a:gd name="connsiteX88" fmla="*/ 266700 w 681037"/>
                  <a:gd name="connsiteY88" fmla="*/ 280987 h 776287"/>
                  <a:gd name="connsiteX89" fmla="*/ 295275 w 681037"/>
                  <a:gd name="connsiteY89" fmla="*/ 295275 h 776287"/>
                  <a:gd name="connsiteX90" fmla="*/ 300037 w 681037"/>
                  <a:gd name="connsiteY90" fmla="*/ 309562 h 776287"/>
                  <a:gd name="connsiteX91" fmla="*/ 338137 w 681037"/>
                  <a:gd name="connsiteY91" fmla="*/ 314325 h 776287"/>
                  <a:gd name="connsiteX92" fmla="*/ 347662 w 681037"/>
                  <a:gd name="connsiteY92" fmla="*/ 347662 h 776287"/>
                  <a:gd name="connsiteX93" fmla="*/ 352425 w 681037"/>
                  <a:gd name="connsiteY93" fmla="*/ 385762 h 776287"/>
                  <a:gd name="connsiteX94" fmla="*/ 385762 w 681037"/>
                  <a:gd name="connsiteY94" fmla="*/ 423862 h 776287"/>
                  <a:gd name="connsiteX95" fmla="*/ 404812 w 681037"/>
                  <a:gd name="connsiteY95" fmla="*/ 428625 h 776287"/>
                  <a:gd name="connsiteX96" fmla="*/ 419100 w 681037"/>
                  <a:gd name="connsiteY96" fmla="*/ 461962 h 776287"/>
                  <a:gd name="connsiteX97" fmla="*/ 414337 w 681037"/>
                  <a:gd name="connsiteY97" fmla="*/ 481012 h 776287"/>
                  <a:gd name="connsiteX98" fmla="*/ 409575 w 681037"/>
                  <a:gd name="connsiteY98" fmla="*/ 504825 h 776287"/>
                  <a:gd name="connsiteX99" fmla="*/ 400050 w 681037"/>
                  <a:gd name="connsiteY99" fmla="*/ 533400 h 776287"/>
                  <a:gd name="connsiteX100" fmla="*/ 395287 w 681037"/>
                  <a:gd name="connsiteY100" fmla="*/ 547687 h 776287"/>
                  <a:gd name="connsiteX101" fmla="*/ 381000 w 681037"/>
                  <a:gd name="connsiteY101" fmla="*/ 595312 h 776287"/>
                  <a:gd name="connsiteX102" fmla="*/ 366712 w 681037"/>
                  <a:gd name="connsiteY102" fmla="*/ 604837 h 776287"/>
                  <a:gd name="connsiteX103" fmla="*/ 352425 w 681037"/>
                  <a:gd name="connsiteY103" fmla="*/ 600075 h 776287"/>
                  <a:gd name="connsiteX104" fmla="*/ 323226 w 681037"/>
                  <a:gd name="connsiteY104" fmla="*/ 608582 h 776287"/>
                  <a:gd name="connsiteX105" fmla="*/ 290512 w 681037"/>
                  <a:gd name="connsiteY105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19112 w 681037"/>
                  <a:gd name="connsiteY13" fmla="*/ 704850 h 776287"/>
                  <a:gd name="connsiteX14" fmla="*/ 538162 w 681037"/>
                  <a:gd name="connsiteY14" fmla="*/ 700087 h 776287"/>
                  <a:gd name="connsiteX15" fmla="*/ 573883 w 681037"/>
                  <a:gd name="connsiteY15" fmla="*/ 728898 h 776287"/>
                  <a:gd name="connsiteX16" fmla="*/ 604837 w 681037"/>
                  <a:gd name="connsiteY16" fmla="*/ 738187 h 776287"/>
                  <a:gd name="connsiteX17" fmla="*/ 614362 w 681037"/>
                  <a:gd name="connsiteY17" fmla="*/ 695325 h 776287"/>
                  <a:gd name="connsiteX18" fmla="*/ 597947 w 681037"/>
                  <a:gd name="connsiteY18" fmla="*/ 676761 h 776287"/>
                  <a:gd name="connsiteX19" fmla="*/ 595312 w 681037"/>
                  <a:gd name="connsiteY19" fmla="*/ 652462 h 776287"/>
                  <a:gd name="connsiteX20" fmla="*/ 565862 w 681037"/>
                  <a:gd name="connsiteY20" fmla="*/ 638661 h 776287"/>
                  <a:gd name="connsiteX21" fmla="*/ 557212 w 681037"/>
                  <a:gd name="connsiteY21" fmla="*/ 609600 h 776287"/>
                  <a:gd name="connsiteX22" fmla="*/ 533400 w 681037"/>
                  <a:gd name="connsiteY22" fmla="*/ 571500 h 776287"/>
                  <a:gd name="connsiteX23" fmla="*/ 538162 w 681037"/>
                  <a:gd name="connsiteY23" fmla="*/ 538162 h 776287"/>
                  <a:gd name="connsiteX24" fmla="*/ 581025 w 681037"/>
                  <a:gd name="connsiteY24" fmla="*/ 533400 h 776287"/>
                  <a:gd name="connsiteX25" fmla="*/ 585787 w 681037"/>
                  <a:gd name="connsiteY25" fmla="*/ 547687 h 776287"/>
                  <a:gd name="connsiteX26" fmla="*/ 595312 w 681037"/>
                  <a:gd name="connsiteY26" fmla="*/ 561975 h 776287"/>
                  <a:gd name="connsiteX27" fmla="*/ 623887 w 681037"/>
                  <a:gd name="connsiteY27" fmla="*/ 581025 h 776287"/>
                  <a:gd name="connsiteX28" fmla="*/ 628650 w 681037"/>
                  <a:gd name="connsiteY28" fmla="*/ 595312 h 776287"/>
                  <a:gd name="connsiteX29" fmla="*/ 657225 w 681037"/>
                  <a:gd name="connsiteY29" fmla="*/ 595312 h 776287"/>
                  <a:gd name="connsiteX30" fmla="*/ 671512 w 681037"/>
                  <a:gd name="connsiteY30" fmla="*/ 542925 h 776287"/>
                  <a:gd name="connsiteX31" fmla="*/ 681037 w 681037"/>
                  <a:gd name="connsiteY31" fmla="*/ 528637 h 776287"/>
                  <a:gd name="connsiteX32" fmla="*/ 633412 w 681037"/>
                  <a:gd name="connsiteY32" fmla="*/ 504825 h 776287"/>
                  <a:gd name="connsiteX33" fmla="*/ 628650 w 681037"/>
                  <a:gd name="connsiteY33" fmla="*/ 476250 h 776287"/>
                  <a:gd name="connsiteX34" fmla="*/ 595312 w 681037"/>
                  <a:gd name="connsiteY34" fmla="*/ 471487 h 776287"/>
                  <a:gd name="connsiteX35" fmla="*/ 571500 w 681037"/>
                  <a:gd name="connsiteY35" fmla="*/ 438150 h 776287"/>
                  <a:gd name="connsiteX36" fmla="*/ 566737 w 681037"/>
                  <a:gd name="connsiteY36" fmla="*/ 423862 h 776287"/>
                  <a:gd name="connsiteX37" fmla="*/ 547687 w 681037"/>
                  <a:gd name="connsiteY37" fmla="*/ 419100 h 776287"/>
                  <a:gd name="connsiteX38" fmla="*/ 542925 w 681037"/>
                  <a:gd name="connsiteY38" fmla="*/ 404812 h 776287"/>
                  <a:gd name="connsiteX39" fmla="*/ 538162 w 681037"/>
                  <a:gd name="connsiteY39" fmla="*/ 376237 h 776287"/>
                  <a:gd name="connsiteX40" fmla="*/ 552450 w 681037"/>
                  <a:gd name="connsiteY40" fmla="*/ 371475 h 776287"/>
                  <a:gd name="connsiteX41" fmla="*/ 533400 w 681037"/>
                  <a:gd name="connsiteY41" fmla="*/ 328612 h 776287"/>
                  <a:gd name="connsiteX42" fmla="*/ 519112 w 681037"/>
                  <a:gd name="connsiteY42" fmla="*/ 280987 h 776287"/>
                  <a:gd name="connsiteX43" fmla="*/ 504825 w 681037"/>
                  <a:gd name="connsiteY43" fmla="*/ 276225 h 776287"/>
                  <a:gd name="connsiteX44" fmla="*/ 500062 w 681037"/>
                  <a:gd name="connsiteY44" fmla="*/ 261937 h 776287"/>
                  <a:gd name="connsiteX45" fmla="*/ 457200 w 681037"/>
                  <a:gd name="connsiteY45" fmla="*/ 247650 h 776287"/>
                  <a:gd name="connsiteX46" fmla="*/ 452437 w 681037"/>
                  <a:gd name="connsiteY46" fmla="*/ 219075 h 776287"/>
                  <a:gd name="connsiteX47" fmla="*/ 433387 w 681037"/>
                  <a:gd name="connsiteY47" fmla="*/ 190500 h 776287"/>
                  <a:gd name="connsiteX48" fmla="*/ 409575 w 681037"/>
                  <a:gd name="connsiteY48" fmla="*/ 166687 h 776287"/>
                  <a:gd name="connsiteX49" fmla="*/ 390525 w 681037"/>
                  <a:gd name="connsiteY49" fmla="*/ 161925 h 776287"/>
                  <a:gd name="connsiteX50" fmla="*/ 381000 w 681037"/>
                  <a:gd name="connsiteY50" fmla="*/ 147637 h 776287"/>
                  <a:gd name="connsiteX51" fmla="*/ 333375 w 681037"/>
                  <a:gd name="connsiteY51" fmla="*/ 133350 h 776287"/>
                  <a:gd name="connsiteX52" fmla="*/ 323850 w 681037"/>
                  <a:gd name="connsiteY52" fmla="*/ 119062 h 776287"/>
                  <a:gd name="connsiteX53" fmla="*/ 295275 w 681037"/>
                  <a:gd name="connsiteY53" fmla="*/ 104775 h 776287"/>
                  <a:gd name="connsiteX54" fmla="*/ 266700 w 681037"/>
                  <a:gd name="connsiteY54" fmla="*/ 123825 h 776287"/>
                  <a:gd name="connsiteX55" fmla="*/ 257175 w 681037"/>
                  <a:gd name="connsiteY55" fmla="*/ 157162 h 776287"/>
                  <a:gd name="connsiteX56" fmla="*/ 242887 w 681037"/>
                  <a:gd name="connsiteY56" fmla="*/ 161925 h 776287"/>
                  <a:gd name="connsiteX57" fmla="*/ 228600 w 681037"/>
                  <a:gd name="connsiteY57" fmla="*/ 157162 h 776287"/>
                  <a:gd name="connsiteX58" fmla="*/ 209550 w 681037"/>
                  <a:gd name="connsiteY58" fmla="*/ 85725 h 776287"/>
                  <a:gd name="connsiteX59" fmla="*/ 200025 w 681037"/>
                  <a:gd name="connsiteY59" fmla="*/ 71437 h 776287"/>
                  <a:gd name="connsiteX60" fmla="*/ 195262 w 681037"/>
                  <a:gd name="connsiteY60" fmla="*/ 52387 h 776287"/>
                  <a:gd name="connsiteX61" fmla="*/ 180975 w 681037"/>
                  <a:gd name="connsiteY61" fmla="*/ 42862 h 776287"/>
                  <a:gd name="connsiteX62" fmla="*/ 176212 w 681037"/>
                  <a:gd name="connsiteY62" fmla="*/ 28575 h 776287"/>
                  <a:gd name="connsiteX63" fmla="*/ 133350 w 681037"/>
                  <a:gd name="connsiteY63" fmla="*/ 23812 h 776287"/>
                  <a:gd name="connsiteX64" fmla="*/ 100012 w 681037"/>
                  <a:gd name="connsiteY64" fmla="*/ 100012 h 776287"/>
                  <a:gd name="connsiteX65" fmla="*/ 90487 w 681037"/>
                  <a:gd name="connsiteY65" fmla="*/ 85725 h 776287"/>
                  <a:gd name="connsiteX66" fmla="*/ 85725 w 681037"/>
                  <a:gd name="connsiteY66" fmla="*/ 57150 h 776287"/>
                  <a:gd name="connsiteX67" fmla="*/ 76200 w 681037"/>
                  <a:gd name="connsiteY67" fmla="*/ 42862 h 776287"/>
                  <a:gd name="connsiteX68" fmla="*/ 85725 w 681037"/>
                  <a:gd name="connsiteY68" fmla="*/ 4762 h 776287"/>
                  <a:gd name="connsiteX69" fmla="*/ 71437 w 681037"/>
                  <a:gd name="connsiteY69" fmla="*/ 0 h 776287"/>
                  <a:gd name="connsiteX70" fmla="*/ 38100 w 681037"/>
                  <a:gd name="connsiteY70" fmla="*/ 9525 h 776287"/>
                  <a:gd name="connsiteX71" fmla="*/ 28575 w 681037"/>
                  <a:gd name="connsiteY71" fmla="*/ 42862 h 776287"/>
                  <a:gd name="connsiteX72" fmla="*/ 19050 w 681037"/>
                  <a:gd name="connsiteY72" fmla="*/ 123825 h 776287"/>
                  <a:gd name="connsiteX73" fmla="*/ 4762 w 681037"/>
                  <a:gd name="connsiteY73" fmla="*/ 166687 h 776287"/>
                  <a:gd name="connsiteX74" fmla="*/ 0 w 681037"/>
                  <a:gd name="connsiteY74" fmla="*/ 180975 h 776287"/>
                  <a:gd name="connsiteX75" fmla="*/ 4762 w 681037"/>
                  <a:gd name="connsiteY75" fmla="*/ 195262 h 776287"/>
                  <a:gd name="connsiteX76" fmla="*/ 47625 w 681037"/>
                  <a:gd name="connsiteY76" fmla="*/ 209550 h 776287"/>
                  <a:gd name="connsiteX77" fmla="*/ 42862 w 681037"/>
                  <a:gd name="connsiteY77" fmla="*/ 252412 h 776287"/>
                  <a:gd name="connsiteX78" fmla="*/ 47625 w 681037"/>
                  <a:gd name="connsiteY78" fmla="*/ 257175 h 776287"/>
                  <a:gd name="connsiteX79" fmla="*/ 47625 w 681037"/>
                  <a:gd name="connsiteY79" fmla="*/ 257175 h 776287"/>
                  <a:gd name="connsiteX80" fmla="*/ 80962 w 681037"/>
                  <a:gd name="connsiteY80" fmla="*/ 280987 h 776287"/>
                  <a:gd name="connsiteX81" fmla="*/ 104775 w 681037"/>
                  <a:gd name="connsiteY81" fmla="*/ 285750 h 776287"/>
                  <a:gd name="connsiteX82" fmla="*/ 123825 w 681037"/>
                  <a:gd name="connsiteY82" fmla="*/ 290512 h 776287"/>
                  <a:gd name="connsiteX83" fmla="*/ 166687 w 681037"/>
                  <a:gd name="connsiteY83" fmla="*/ 304800 h 776287"/>
                  <a:gd name="connsiteX84" fmla="*/ 180975 w 681037"/>
                  <a:gd name="connsiteY84" fmla="*/ 309562 h 776287"/>
                  <a:gd name="connsiteX85" fmla="*/ 209550 w 681037"/>
                  <a:gd name="connsiteY85" fmla="*/ 323850 h 776287"/>
                  <a:gd name="connsiteX86" fmla="*/ 223837 w 681037"/>
                  <a:gd name="connsiteY86" fmla="*/ 319087 h 776287"/>
                  <a:gd name="connsiteX87" fmla="*/ 233362 w 681037"/>
                  <a:gd name="connsiteY87" fmla="*/ 304800 h 776287"/>
                  <a:gd name="connsiteX88" fmla="*/ 238125 w 681037"/>
                  <a:gd name="connsiteY88" fmla="*/ 290512 h 776287"/>
                  <a:gd name="connsiteX89" fmla="*/ 266700 w 681037"/>
                  <a:gd name="connsiteY89" fmla="*/ 280987 h 776287"/>
                  <a:gd name="connsiteX90" fmla="*/ 295275 w 681037"/>
                  <a:gd name="connsiteY90" fmla="*/ 295275 h 776287"/>
                  <a:gd name="connsiteX91" fmla="*/ 300037 w 681037"/>
                  <a:gd name="connsiteY91" fmla="*/ 309562 h 776287"/>
                  <a:gd name="connsiteX92" fmla="*/ 338137 w 681037"/>
                  <a:gd name="connsiteY92" fmla="*/ 314325 h 776287"/>
                  <a:gd name="connsiteX93" fmla="*/ 347662 w 681037"/>
                  <a:gd name="connsiteY93" fmla="*/ 347662 h 776287"/>
                  <a:gd name="connsiteX94" fmla="*/ 352425 w 681037"/>
                  <a:gd name="connsiteY94" fmla="*/ 385762 h 776287"/>
                  <a:gd name="connsiteX95" fmla="*/ 385762 w 681037"/>
                  <a:gd name="connsiteY95" fmla="*/ 423862 h 776287"/>
                  <a:gd name="connsiteX96" fmla="*/ 404812 w 681037"/>
                  <a:gd name="connsiteY96" fmla="*/ 428625 h 776287"/>
                  <a:gd name="connsiteX97" fmla="*/ 419100 w 681037"/>
                  <a:gd name="connsiteY97" fmla="*/ 461962 h 776287"/>
                  <a:gd name="connsiteX98" fmla="*/ 414337 w 681037"/>
                  <a:gd name="connsiteY98" fmla="*/ 481012 h 776287"/>
                  <a:gd name="connsiteX99" fmla="*/ 409575 w 681037"/>
                  <a:gd name="connsiteY99" fmla="*/ 504825 h 776287"/>
                  <a:gd name="connsiteX100" fmla="*/ 400050 w 681037"/>
                  <a:gd name="connsiteY100" fmla="*/ 533400 h 776287"/>
                  <a:gd name="connsiteX101" fmla="*/ 395287 w 681037"/>
                  <a:gd name="connsiteY101" fmla="*/ 547687 h 776287"/>
                  <a:gd name="connsiteX102" fmla="*/ 381000 w 681037"/>
                  <a:gd name="connsiteY102" fmla="*/ 595312 h 776287"/>
                  <a:gd name="connsiteX103" fmla="*/ 366712 w 681037"/>
                  <a:gd name="connsiteY103" fmla="*/ 604837 h 776287"/>
                  <a:gd name="connsiteX104" fmla="*/ 352425 w 681037"/>
                  <a:gd name="connsiteY104" fmla="*/ 600075 h 776287"/>
                  <a:gd name="connsiteX105" fmla="*/ 323226 w 681037"/>
                  <a:gd name="connsiteY105" fmla="*/ 608582 h 776287"/>
                  <a:gd name="connsiteX106" fmla="*/ 290512 w 681037"/>
                  <a:gd name="connsiteY106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81025 w 681037"/>
                  <a:gd name="connsiteY25" fmla="*/ 533400 h 776287"/>
                  <a:gd name="connsiteX26" fmla="*/ 585787 w 681037"/>
                  <a:gd name="connsiteY26" fmla="*/ 547687 h 776287"/>
                  <a:gd name="connsiteX27" fmla="*/ 595312 w 681037"/>
                  <a:gd name="connsiteY27" fmla="*/ 561975 h 776287"/>
                  <a:gd name="connsiteX28" fmla="*/ 623887 w 681037"/>
                  <a:gd name="connsiteY28" fmla="*/ 581025 h 776287"/>
                  <a:gd name="connsiteX29" fmla="*/ 628650 w 681037"/>
                  <a:gd name="connsiteY29" fmla="*/ 595312 h 776287"/>
                  <a:gd name="connsiteX30" fmla="*/ 657225 w 681037"/>
                  <a:gd name="connsiteY30" fmla="*/ 595312 h 776287"/>
                  <a:gd name="connsiteX31" fmla="*/ 671512 w 681037"/>
                  <a:gd name="connsiteY31" fmla="*/ 542925 h 776287"/>
                  <a:gd name="connsiteX32" fmla="*/ 681037 w 681037"/>
                  <a:gd name="connsiteY32" fmla="*/ 528637 h 776287"/>
                  <a:gd name="connsiteX33" fmla="*/ 633412 w 681037"/>
                  <a:gd name="connsiteY33" fmla="*/ 504825 h 776287"/>
                  <a:gd name="connsiteX34" fmla="*/ 628650 w 681037"/>
                  <a:gd name="connsiteY34" fmla="*/ 476250 h 776287"/>
                  <a:gd name="connsiteX35" fmla="*/ 595312 w 681037"/>
                  <a:gd name="connsiteY35" fmla="*/ 471487 h 776287"/>
                  <a:gd name="connsiteX36" fmla="*/ 571500 w 681037"/>
                  <a:gd name="connsiteY36" fmla="*/ 438150 h 776287"/>
                  <a:gd name="connsiteX37" fmla="*/ 566737 w 681037"/>
                  <a:gd name="connsiteY37" fmla="*/ 423862 h 776287"/>
                  <a:gd name="connsiteX38" fmla="*/ 547687 w 681037"/>
                  <a:gd name="connsiteY38" fmla="*/ 419100 h 776287"/>
                  <a:gd name="connsiteX39" fmla="*/ 542925 w 681037"/>
                  <a:gd name="connsiteY39" fmla="*/ 404812 h 776287"/>
                  <a:gd name="connsiteX40" fmla="*/ 538162 w 681037"/>
                  <a:gd name="connsiteY40" fmla="*/ 376237 h 776287"/>
                  <a:gd name="connsiteX41" fmla="*/ 552450 w 681037"/>
                  <a:gd name="connsiteY41" fmla="*/ 371475 h 776287"/>
                  <a:gd name="connsiteX42" fmla="*/ 533400 w 681037"/>
                  <a:gd name="connsiteY42" fmla="*/ 328612 h 776287"/>
                  <a:gd name="connsiteX43" fmla="*/ 519112 w 681037"/>
                  <a:gd name="connsiteY43" fmla="*/ 280987 h 776287"/>
                  <a:gd name="connsiteX44" fmla="*/ 504825 w 681037"/>
                  <a:gd name="connsiteY44" fmla="*/ 276225 h 776287"/>
                  <a:gd name="connsiteX45" fmla="*/ 500062 w 681037"/>
                  <a:gd name="connsiteY45" fmla="*/ 261937 h 776287"/>
                  <a:gd name="connsiteX46" fmla="*/ 457200 w 681037"/>
                  <a:gd name="connsiteY46" fmla="*/ 247650 h 776287"/>
                  <a:gd name="connsiteX47" fmla="*/ 452437 w 681037"/>
                  <a:gd name="connsiteY47" fmla="*/ 219075 h 776287"/>
                  <a:gd name="connsiteX48" fmla="*/ 433387 w 681037"/>
                  <a:gd name="connsiteY48" fmla="*/ 190500 h 776287"/>
                  <a:gd name="connsiteX49" fmla="*/ 409575 w 681037"/>
                  <a:gd name="connsiteY49" fmla="*/ 166687 h 776287"/>
                  <a:gd name="connsiteX50" fmla="*/ 390525 w 681037"/>
                  <a:gd name="connsiteY50" fmla="*/ 161925 h 776287"/>
                  <a:gd name="connsiteX51" fmla="*/ 381000 w 681037"/>
                  <a:gd name="connsiteY51" fmla="*/ 147637 h 776287"/>
                  <a:gd name="connsiteX52" fmla="*/ 333375 w 681037"/>
                  <a:gd name="connsiteY52" fmla="*/ 133350 h 776287"/>
                  <a:gd name="connsiteX53" fmla="*/ 323850 w 681037"/>
                  <a:gd name="connsiteY53" fmla="*/ 119062 h 776287"/>
                  <a:gd name="connsiteX54" fmla="*/ 295275 w 681037"/>
                  <a:gd name="connsiteY54" fmla="*/ 104775 h 776287"/>
                  <a:gd name="connsiteX55" fmla="*/ 266700 w 681037"/>
                  <a:gd name="connsiteY55" fmla="*/ 123825 h 776287"/>
                  <a:gd name="connsiteX56" fmla="*/ 257175 w 681037"/>
                  <a:gd name="connsiteY56" fmla="*/ 157162 h 776287"/>
                  <a:gd name="connsiteX57" fmla="*/ 242887 w 681037"/>
                  <a:gd name="connsiteY57" fmla="*/ 161925 h 776287"/>
                  <a:gd name="connsiteX58" fmla="*/ 228600 w 681037"/>
                  <a:gd name="connsiteY58" fmla="*/ 157162 h 776287"/>
                  <a:gd name="connsiteX59" fmla="*/ 209550 w 681037"/>
                  <a:gd name="connsiteY59" fmla="*/ 85725 h 776287"/>
                  <a:gd name="connsiteX60" fmla="*/ 200025 w 681037"/>
                  <a:gd name="connsiteY60" fmla="*/ 71437 h 776287"/>
                  <a:gd name="connsiteX61" fmla="*/ 195262 w 681037"/>
                  <a:gd name="connsiteY61" fmla="*/ 52387 h 776287"/>
                  <a:gd name="connsiteX62" fmla="*/ 180975 w 681037"/>
                  <a:gd name="connsiteY62" fmla="*/ 42862 h 776287"/>
                  <a:gd name="connsiteX63" fmla="*/ 176212 w 681037"/>
                  <a:gd name="connsiteY63" fmla="*/ 28575 h 776287"/>
                  <a:gd name="connsiteX64" fmla="*/ 133350 w 681037"/>
                  <a:gd name="connsiteY64" fmla="*/ 23812 h 776287"/>
                  <a:gd name="connsiteX65" fmla="*/ 100012 w 681037"/>
                  <a:gd name="connsiteY65" fmla="*/ 100012 h 776287"/>
                  <a:gd name="connsiteX66" fmla="*/ 90487 w 681037"/>
                  <a:gd name="connsiteY66" fmla="*/ 85725 h 776287"/>
                  <a:gd name="connsiteX67" fmla="*/ 85725 w 681037"/>
                  <a:gd name="connsiteY67" fmla="*/ 57150 h 776287"/>
                  <a:gd name="connsiteX68" fmla="*/ 76200 w 681037"/>
                  <a:gd name="connsiteY68" fmla="*/ 42862 h 776287"/>
                  <a:gd name="connsiteX69" fmla="*/ 85725 w 681037"/>
                  <a:gd name="connsiteY69" fmla="*/ 4762 h 776287"/>
                  <a:gd name="connsiteX70" fmla="*/ 71437 w 681037"/>
                  <a:gd name="connsiteY70" fmla="*/ 0 h 776287"/>
                  <a:gd name="connsiteX71" fmla="*/ 38100 w 681037"/>
                  <a:gd name="connsiteY71" fmla="*/ 9525 h 776287"/>
                  <a:gd name="connsiteX72" fmla="*/ 28575 w 681037"/>
                  <a:gd name="connsiteY72" fmla="*/ 42862 h 776287"/>
                  <a:gd name="connsiteX73" fmla="*/ 19050 w 681037"/>
                  <a:gd name="connsiteY73" fmla="*/ 123825 h 776287"/>
                  <a:gd name="connsiteX74" fmla="*/ 4762 w 681037"/>
                  <a:gd name="connsiteY74" fmla="*/ 166687 h 776287"/>
                  <a:gd name="connsiteX75" fmla="*/ 0 w 681037"/>
                  <a:gd name="connsiteY75" fmla="*/ 180975 h 776287"/>
                  <a:gd name="connsiteX76" fmla="*/ 4762 w 681037"/>
                  <a:gd name="connsiteY76" fmla="*/ 195262 h 776287"/>
                  <a:gd name="connsiteX77" fmla="*/ 47625 w 681037"/>
                  <a:gd name="connsiteY77" fmla="*/ 209550 h 776287"/>
                  <a:gd name="connsiteX78" fmla="*/ 42862 w 681037"/>
                  <a:gd name="connsiteY78" fmla="*/ 252412 h 776287"/>
                  <a:gd name="connsiteX79" fmla="*/ 47625 w 681037"/>
                  <a:gd name="connsiteY79" fmla="*/ 257175 h 776287"/>
                  <a:gd name="connsiteX80" fmla="*/ 47625 w 681037"/>
                  <a:gd name="connsiteY80" fmla="*/ 257175 h 776287"/>
                  <a:gd name="connsiteX81" fmla="*/ 80962 w 681037"/>
                  <a:gd name="connsiteY81" fmla="*/ 280987 h 776287"/>
                  <a:gd name="connsiteX82" fmla="*/ 104775 w 681037"/>
                  <a:gd name="connsiteY82" fmla="*/ 285750 h 776287"/>
                  <a:gd name="connsiteX83" fmla="*/ 123825 w 681037"/>
                  <a:gd name="connsiteY83" fmla="*/ 290512 h 776287"/>
                  <a:gd name="connsiteX84" fmla="*/ 166687 w 681037"/>
                  <a:gd name="connsiteY84" fmla="*/ 304800 h 776287"/>
                  <a:gd name="connsiteX85" fmla="*/ 180975 w 681037"/>
                  <a:gd name="connsiteY85" fmla="*/ 309562 h 776287"/>
                  <a:gd name="connsiteX86" fmla="*/ 209550 w 681037"/>
                  <a:gd name="connsiteY86" fmla="*/ 323850 h 776287"/>
                  <a:gd name="connsiteX87" fmla="*/ 223837 w 681037"/>
                  <a:gd name="connsiteY87" fmla="*/ 319087 h 776287"/>
                  <a:gd name="connsiteX88" fmla="*/ 233362 w 681037"/>
                  <a:gd name="connsiteY88" fmla="*/ 304800 h 776287"/>
                  <a:gd name="connsiteX89" fmla="*/ 238125 w 681037"/>
                  <a:gd name="connsiteY89" fmla="*/ 290512 h 776287"/>
                  <a:gd name="connsiteX90" fmla="*/ 266700 w 681037"/>
                  <a:gd name="connsiteY90" fmla="*/ 280987 h 776287"/>
                  <a:gd name="connsiteX91" fmla="*/ 295275 w 681037"/>
                  <a:gd name="connsiteY91" fmla="*/ 295275 h 776287"/>
                  <a:gd name="connsiteX92" fmla="*/ 300037 w 681037"/>
                  <a:gd name="connsiteY92" fmla="*/ 309562 h 776287"/>
                  <a:gd name="connsiteX93" fmla="*/ 338137 w 681037"/>
                  <a:gd name="connsiteY93" fmla="*/ 314325 h 776287"/>
                  <a:gd name="connsiteX94" fmla="*/ 347662 w 681037"/>
                  <a:gd name="connsiteY94" fmla="*/ 347662 h 776287"/>
                  <a:gd name="connsiteX95" fmla="*/ 352425 w 681037"/>
                  <a:gd name="connsiteY95" fmla="*/ 385762 h 776287"/>
                  <a:gd name="connsiteX96" fmla="*/ 385762 w 681037"/>
                  <a:gd name="connsiteY96" fmla="*/ 423862 h 776287"/>
                  <a:gd name="connsiteX97" fmla="*/ 404812 w 681037"/>
                  <a:gd name="connsiteY97" fmla="*/ 428625 h 776287"/>
                  <a:gd name="connsiteX98" fmla="*/ 419100 w 681037"/>
                  <a:gd name="connsiteY98" fmla="*/ 461962 h 776287"/>
                  <a:gd name="connsiteX99" fmla="*/ 414337 w 681037"/>
                  <a:gd name="connsiteY99" fmla="*/ 481012 h 776287"/>
                  <a:gd name="connsiteX100" fmla="*/ 409575 w 681037"/>
                  <a:gd name="connsiteY100" fmla="*/ 504825 h 776287"/>
                  <a:gd name="connsiteX101" fmla="*/ 400050 w 681037"/>
                  <a:gd name="connsiteY101" fmla="*/ 533400 h 776287"/>
                  <a:gd name="connsiteX102" fmla="*/ 395287 w 681037"/>
                  <a:gd name="connsiteY102" fmla="*/ 547687 h 776287"/>
                  <a:gd name="connsiteX103" fmla="*/ 381000 w 681037"/>
                  <a:gd name="connsiteY103" fmla="*/ 595312 h 776287"/>
                  <a:gd name="connsiteX104" fmla="*/ 366712 w 681037"/>
                  <a:gd name="connsiteY104" fmla="*/ 604837 h 776287"/>
                  <a:gd name="connsiteX105" fmla="*/ 352425 w 681037"/>
                  <a:gd name="connsiteY105" fmla="*/ 600075 h 776287"/>
                  <a:gd name="connsiteX106" fmla="*/ 323226 w 681037"/>
                  <a:gd name="connsiteY106" fmla="*/ 608582 h 776287"/>
                  <a:gd name="connsiteX107" fmla="*/ 290512 w 681037"/>
                  <a:gd name="connsiteY107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38162 w 681037"/>
                  <a:gd name="connsiteY24" fmla="*/ 538162 h 776287"/>
                  <a:gd name="connsiteX25" fmla="*/ 563857 w 681037"/>
                  <a:gd name="connsiteY25" fmla="*/ 528372 h 776287"/>
                  <a:gd name="connsiteX26" fmla="*/ 581025 w 681037"/>
                  <a:gd name="connsiteY26" fmla="*/ 533400 h 776287"/>
                  <a:gd name="connsiteX27" fmla="*/ 585787 w 681037"/>
                  <a:gd name="connsiteY27" fmla="*/ 547687 h 776287"/>
                  <a:gd name="connsiteX28" fmla="*/ 595312 w 681037"/>
                  <a:gd name="connsiteY28" fmla="*/ 561975 h 776287"/>
                  <a:gd name="connsiteX29" fmla="*/ 623887 w 681037"/>
                  <a:gd name="connsiteY29" fmla="*/ 581025 h 776287"/>
                  <a:gd name="connsiteX30" fmla="*/ 628650 w 681037"/>
                  <a:gd name="connsiteY30" fmla="*/ 595312 h 776287"/>
                  <a:gd name="connsiteX31" fmla="*/ 657225 w 681037"/>
                  <a:gd name="connsiteY31" fmla="*/ 595312 h 776287"/>
                  <a:gd name="connsiteX32" fmla="*/ 671512 w 681037"/>
                  <a:gd name="connsiteY32" fmla="*/ 542925 h 776287"/>
                  <a:gd name="connsiteX33" fmla="*/ 681037 w 681037"/>
                  <a:gd name="connsiteY33" fmla="*/ 528637 h 776287"/>
                  <a:gd name="connsiteX34" fmla="*/ 633412 w 681037"/>
                  <a:gd name="connsiteY34" fmla="*/ 504825 h 776287"/>
                  <a:gd name="connsiteX35" fmla="*/ 628650 w 681037"/>
                  <a:gd name="connsiteY35" fmla="*/ 476250 h 776287"/>
                  <a:gd name="connsiteX36" fmla="*/ 595312 w 681037"/>
                  <a:gd name="connsiteY36" fmla="*/ 471487 h 776287"/>
                  <a:gd name="connsiteX37" fmla="*/ 571500 w 681037"/>
                  <a:gd name="connsiteY37" fmla="*/ 438150 h 776287"/>
                  <a:gd name="connsiteX38" fmla="*/ 566737 w 681037"/>
                  <a:gd name="connsiteY38" fmla="*/ 423862 h 776287"/>
                  <a:gd name="connsiteX39" fmla="*/ 547687 w 681037"/>
                  <a:gd name="connsiteY39" fmla="*/ 419100 h 776287"/>
                  <a:gd name="connsiteX40" fmla="*/ 542925 w 681037"/>
                  <a:gd name="connsiteY40" fmla="*/ 404812 h 776287"/>
                  <a:gd name="connsiteX41" fmla="*/ 538162 w 681037"/>
                  <a:gd name="connsiteY41" fmla="*/ 376237 h 776287"/>
                  <a:gd name="connsiteX42" fmla="*/ 552450 w 681037"/>
                  <a:gd name="connsiteY42" fmla="*/ 371475 h 776287"/>
                  <a:gd name="connsiteX43" fmla="*/ 533400 w 681037"/>
                  <a:gd name="connsiteY43" fmla="*/ 328612 h 776287"/>
                  <a:gd name="connsiteX44" fmla="*/ 519112 w 681037"/>
                  <a:gd name="connsiteY44" fmla="*/ 280987 h 776287"/>
                  <a:gd name="connsiteX45" fmla="*/ 504825 w 681037"/>
                  <a:gd name="connsiteY45" fmla="*/ 276225 h 776287"/>
                  <a:gd name="connsiteX46" fmla="*/ 500062 w 681037"/>
                  <a:gd name="connsiteY46" fmla="*/ 261937 h 776287"/>
                  <a:gd name="connsiteX47" fmla="*/ 457200 w 681037"/>
                  <a:gd name="connsiteY47" fmla="*/ 247650 h 776287"/>
                  <a:gd name="connsiteX48" fmla="*/ 452437 w 681037"/>
                  <a:gd name="connsiteY48" fmla="*/ 219075 h 776287"/>
                  <a:gd name="connsiteX49" fmla="*/ 433387 w 681037"/>
                  <a:gd name="connsiteY49" fmla="*/ 190500 h 776287"/>
                  <a:gd name="connsiteX50" fmla="*/ 409575 w 681037"/>
                  <a:gd name="connsiteY50" fmla="*/ 166687 h 776287"/>
                  <a:gd name="connsiteX51" fmla="*/ 390525 w 681037"/>
                  <a:gd name="connsiteY51" fmla="*/ 161925 h 776287"/>
                  <a:gd name="connsiteX52" fmla="*/ 381000 w 681037"/>
                  <a:gd name="connsiteY52" fmla="*/ 147637 h 776287"/>
                  <a:gd name="connsiteX53" fmla="*/ 333375 w 681037"/>
                  <a:gd name="connsiteY53" fmla="*/ 133350 h 776287"/>
                  <a:gd name="connsiteX54" fmla="*/ 323850 w 681037"/>
                  <a:gd name="connsiteY54" fmla="*/ 119062 h 776287"/>
                  <a:gd name="connsiteX55" fmla="*/ 295275 w 681037"/>
                  <a:gd name="connsiteY55" fmla="*/ 104775 h 776287"/>
                  <a:gd name="connsiteX56" fmla="*/ 266700 w 681037"/>
                  <a:gd name="connsiteY56" fmla="*/ 123825 h 776287"/>
                  <a:gd name="connsiteX57" fmla="*/ 257175 w 681037"/>
                  <a:gd name="connsiteY57" fmla="*/ 157162 h 776287"/>
                  <a:gd name="connsiteX58" fmla="*/ 242887 w 681037"/>
                  <a:gd name="connsiteY58" fmla="*/ 161925 h 776287"/>
                  <a:gd name="connsiteX59" fmla="*/ 228600 w 681037"/>
                  <a:gd name="connsiteY59" fmla="*/ 157162 h 776287"/>
                  <a:gd name="connsiteX60" fmla="*/ 209550 w 681037"/>
                  <a:gd name="connsiteY60" fmla="*/ 85725 h 776287"/>
                  <a:gd name="connsiteX61" fmla="*/ 200025 w 681037"/>
                  <a:gd name="connsiteY61" fmla="*/ 71437 h 776287"/>
                  <a:gd name="connsiteX62" fmla="*/ 195262 w 681037"/>
                  <a:gd name="connsiteY62" fmla="*/ 52387 h 776287"/>
                  <a:gd name="connsiteX63" fmla="*/ 180975 w 681037"/>
                  <a:gd name="connsiteY63" fmla="*/ 42862 h 776287"/>
                  <a:gd name="connsiteX64" fmla="*/ 176212 w 681037"/>
                  <a:gd name="connsiteY64" fmla="*/ 28575 h 776287"/>
                  <a:gd name="connsiteX65" fmla="*/ 133350 w 681037"/>
                  <a:gd name="connsiteY65" fmla="*/ 23812 h 776287"/>
                  <a:gd name="connsiteX66" fmla="*/ 100012 w 681037"/>
                  <a:gd name="connsiteY66" fmla="*/ 100012 h 776287"/>
                  <a:gd name="connsiteX67" fmla="*/ 90487 w 681037"/>
                  <a:gd name="connsiteY67" fmla="*/ 85725 h 776287"/>
                  <a:gd name="connsiteX68" fmla="*/ 85725 w 681037"/>
                  <a:gd name="connsiteY68" fmla="*/ 57150 h 776287"/>
                  <a:gd name="connsiteX69" fmla="*/ 76200 w 681037"/>
                  <a:gd name="connsiteY69" fmla="*/ 42862 h 776287"/>
                  <a:gd name="connsiteX70" fmla="*/ 85725 w 681037"/>
                  <a:gd name="connsiteY70" fmla="*/ 4762 h 776287"/>
                  <a:gd name="connsiteX71" fmla="*/ 71437 w 681037"/>
                  <a:gd name="connsiteY71" fmla="*/ 0 h 776287"/>
                  <a:gd name="connsiteX72" fmla="*/ 38100 w 681037"/>
                  <a:gd name="connsiteY72" fmla="*/ 9525 h 776287"/>
                  <a:gd name="connsiteX73" fmla="*/ 28575 w 681037"/>
                  <a:gd name="connsiteY73" fmla="*/ 42862 h 776287"/>
                  <a:gd name="connsiteX74" fmla="*/ 19050 w 681037"/>
                  <a:gd name="connsiteY74" fmla="*/ 123825 h 776287"/>
                  <a:gd name="connsiteX75" fmla="*/ 4762 w 681037"/>
                  <a:gd name="connsiteY75" fmla="*/ 166687 h 776287"/>
                  <a:gd name="connsiteX76" fmla="*/ 0 w 681037"/>
                  <a:gd name="connsiteY76" fmla="*/ 180975 h 776287"/>
                  <a:gd name="connsiteX77" fmla="*/ 4762 w 681037"/>
                  <a:gd name="connsiteY77" fmla="*/ 195262 h 776287"/>
                  <a:gd name="connsiteX78" fmla="*/ 47625 w 681037"/>
                  <a:gd name="connsiteY78" fmla="*/ 209550 h 776287"/>
                  <a:gd name="connsiteX79" fmla="*/ 42862 w 681037"/>
                  <a:gd name="connsiteY79" fmla="*/ 252412 h 776287"/>
                  <a:gd name="connsiteX80" fmla="*/ 47625 w 681037"/>
                  <a:gd name="connsiteY80" fmla="*/ 257175 h 776287"/>
                  <a:gd name="connsiteX81" fmla="*/ 47625 w 681037"/>
                  <a:gd name="connsiteY81" fmla="*/ 257175 h 776287"/>
                  <a:gd name="connsiteX82" fmla="*/ 80962 w 681037"/>
                  <a:gd name="connsiteY82" fmla="*/ 280987 h 776287"/>
                  <a:gd name="connsiteX83" fmla="*/ 104775 w 681037"/>
                  <a:gd name="connsiteY83" fmla="*/ 285750 h 776287"/>
                  <a:gd name="connsiteX84" fmla="*/ 123825 w 681037"/>
                  <a:gd name="connsiteY84" fmla="*/ 290512 h 776287"/>
                  <a:gd name="connsiteX85" fmla="*/ 166687 w 681037"/>
                  <a:gd name="connsiteY85" fmla="*/ 304800 h 776287"/>
                  <a:gd name="connsiteX86" fmla="*/ 180975 w 681037"/>
                  <a:gd name="connsiteY86" fmla="*/ 309562 h 776287"/>
                  <a:gd name="connsiteX87" fmla="*/ 209550 w 681037"/>
                  <a:gd name="connsiteY87" fmla="*/ 323850 h 776287"/>
                  <a:gd name="connsiteX88" fmla="*/ 223837 w 681037"/>
                  <a:gd name="connsiteY88" fmla="*/ 319087 h 776287"/>
                  <a:gd name="connsiteX89" fmla="*/ 233362 w 681037"/>
                  <a:gd name="connsiteY89" fmla="*/ 304800 h 776287"/>
                  <a:gd name="connsiteX90" fmla="*/ 238125 w 681037"/>
                  <a:gd name="connsiteY90" fmla="*/ 290512 h 776287"/>
                  <a:gd name="connsiteX91" fmla="*/ 266700 w 681037"/>
                  <a:gd name="connsiteY91" fmla="*/ 280987 h 776287"/>
                  <a:gd name="connsiteX92" fmla="*/ 295275 w 681037"/>
                  <a:gd name="connsiteY92" fmla="*/ 295275 h 776287"/>
                  <a:gd name="connsiteX93" fmla="*/ 300037 w 681037"/>
                  <a:gd name="connsiteY93" fmla="*/ 309562 h 776287"/>
                  <a:gd name="connsiteX94" fmla="*/ 338137 w 681037"/>
                  <a:gd name="connsiteY94" fmla="*/ 314325 h 776287"/>
                  <a:gd name="connsiteX95" fmla="*/ 347662 w 681037"/>
                  <a:gd name="connsiteY95" fmla="*/ 347662 h 776287"/>
                  <a:gd name="connsiteX96" fmla="*/ 352425 w 681037"/>
                  <a:gd name="connsiteY96" fmla="*/ 385762 h 776287"/>
                  <a:gd name="connsiteX97" fmla="*/ 385762 w 681037"/>
                  <a:gd name="connsiteY97" fmla="*/ 423862 h 776287"/>
                  <a:gd name="connsiteX98" fmla="*/ 404812 w 681037"/>
                  <a:gd name="connsiteY98" fmla="*/ 428625 h 776287"/>
                  <a:gd name="connsiteX99" fmla="*/ 419100 w 681037"/>
                  <a:gd name="connsiteY99" fmla="*/ 461962 h 776287"/>
                  <a:gd name="connsiteX100" fmla="*/ 414337 w 681037"/>
                  <a:gd name="connsiteY100" fmla="*/ 481012 h 776287"/>
                  <a:gd name="connsiteX101" fmla="*/ 409575 w 681037"/>
                  <a:gd name="connsiteY101" fmla="*/ 504825 h 776287"/>
                  <a:gd name="connsiteX102" fmla="*/ 400050 w 681037"/>
                  <a:gd name="connsiteY102" fmla="*/ 533400 h 776287"/>
                  <a:gd name="connsiteX103" fmla="*/ 395287 w 681037"/>
                  <a:gd name="connsiteY103" fmla="*/ 547687 h 776287"/>
                  <a:gd name="connsiteX104" fmla="*/ 381000 w 681037"/>
                  <a:gd name="connsiteY104" fmla="*/ 595312 h 776287"/>
                  <a:gd name="connsiteX105" fmla="*/ 366712 w 681037"/>
                  <a:gd name="connsiteY105" fmla="*/ 604837 h 776287"/>
                  <a:gd name="connsiteX106" fmla="*/ 352425 w 681037"/>
                  <a:gd name="connsiteY106" fmla="*/ 600075 h 776287"/>
                  <a:gd name="connsiteX107" fmla="*/ 323226 w 681037"/>
                  <a:gd name="connsiteY107" fmla="*/ 608582 h 776287"/>
                  <a:gd name="connsiteX108" fmla="*/ 290512 w 681037"/>
                  <a:gd name="connsiteY108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1512 w 681037"/>
                  <a:gd name="connsiteY33" fmla="*/ 542925 h 776287"/>
                  <a:gd name="connsiteX34" fmla="*/ 681037 w 681037"/>
                  <a:gd name="connsiteY34" fmla="*/ 528637 h 776287"/>
                  <a:gd name="connsiteX35" fmla="*/ 633412 w 681037"/>
                  <a:gd name="connsiteY35" fmla="*/ 504825 h 776287"/>
                  <a:gd name="connsiteX36" fmla="*/ 628650 w 681037"/>
                  <a:gd name="connsiteY36" fmla="*/ 476250 h 776287"/>
                  <a:gd name="connsiteX37" fmla="*/ 595312 w 681037"/>
                  <a:gd name="connsiteY37" fmla="*/ 471487 h 776287"/>
                  <a:gd name="connsiteX38" fmla="*/ 571500 w 681037"/>
                  <a:gd name="connsiteY38" fmla="*/ 438150 h 776287"/>
                  <a:gd name="connsiteX39" fmla="*/ 566737 w 681037"/>
                  <a:gd name="connsiteY39" fmla="*/ 423862 h 776287"/>
                  <a:gd name="connsiteX40" fmla="*/ 547687 w 681037"/>
                  <a:gd name="connsiteY40" fmla="*/ 419100 h 776287"/>
                  <a:gd name="connsiteX41" fmla="*/ 542925 w 681037"/>
                  <a:gd name="connsiteY41" fmla="*/ 404812 h 776287"/>
                  <a:gd name="connsiteX42" fmla="*/ 538162 w 681037"/>
                  <a:gd name="connsiteY42" fmla="*/ 376237 h 776287"/>
                  <a:gd name="connsiteX43" fmla="*/ 552450 w 681037"/>
                  <a:gd name="connsiteY43" fmla="*/ 371475 h 776287"/>
                  <a:gd name="connsiteX44" fmla="*/ 533400 w 681037"/>
                  <a:gd name="connsiteY44" fmla="*/ 328612 h 776287"/>
                  <a:gd name="connsiteX45" fmla="*/ 519112 w 681037"/>
                  <a:gd name="connsiteY45" fmla="*/ 280987 h 776287"/>
                  <a:gd name="connsiteX46" fmla="*/ 504825 w 681037"/>
                  <a:gd name="connsiteY46" fmla="*/ 276225 h 776287"/>
                  <a:gd name="connsiteX47" fmla="*/ 500062 w 681037"/>
                  <a:gd name="connsiteY47" fmla="*/ 261937 h 776287"/>
                  <a:gd name="connsiteX48" fmla="*/ 457200 w 681037"/>
                  <a:gd name="connsiteY48" fmla="*/ 247650 h 776287"/>
                  <a:gd name="connsiteX49" fmla="*/ 452437 w 681037"/>
                  <a:gd name="connsiteY49" fmla="*/ 219075 h 776287"/>
                  <a:gd name="connsiteX50" fmla="*/ 433387 w 681037"/>
                  <a:gd name="connsiteY50" fmla="*/ 190500 h 776287"/>
                  <a:gd name="connsiteX51" fmla="*/ 409575 w 681037"/>
                  <a:gd name="connsiteY51" fmla="*/ 166687 h 776287"/>
                  <a:gd name="connsiteX52" fmla="*/ 390525 w 681037"/>
                  <a:gd name="connsiteY52" fmla="*/ 161925 h 776287"/>
                  <a:gd name="connsiteX53" fmla="*/ 381000 w 681037"/>
                  <a:gd name="connsiteY53" fmla="*/ 147637 h 776287"/>
                  <a:gd name="connsiteX54" fmla="*/ 333375 w 681037"/>
                  <a:gd name="connsiteY54" fmla="*/ 133350 h 776287"/>
                  <a:gd name="connsiteX55" fmla="*/ 323850 w 681037"/>
                  <a:gd name="connsiteY55" fmla="*/ 119062 h 776287"/>
                  <a:gd name="connsiteX56" fmla="*/ 295275 w 681037"/>
                  <a:gd name="connsiteY56" fmla="*/ 104775 h 776287"/>
                  <a:gd name="connsiteX57" fmla="*/ 266700 w 681037"/>
                  <a:gd name="connsiteY57" fmla="*/ 123825 h 776287"/>
                  <a:gd name="connsiteX58" fmla="*/ 257175 w 681037"/>
                  <a:gd name="connsiteY58" fmla="*/ 157162 h 776287"/>
                  <a:gd name="connsiteX59" fmla="*/ 242887 w 681037"/>
                  <a:gd name="connsiteY59" fmla="*/ 161925 h 776287"/>
                  <a:gd name="connsiteX60" fmla="*/ 228600 w 681037"/>
                  <a:gd name="connsiteY60" fmla="*/ 157162 h 776287"/>
                  <a:gd name="connsiteX61" fmla="*/ 209550 w 681037"/>
                  <a:gd name="connsiteY61" fmla="*/ 85725 h 776287"/>
                  <a:gd name="connsiteX62" fmla="*/ 200025 w 681037"/>
                  <a:gd name="connsiteY62" fmla="*/ 71437 h 776287"/>
                  <a:gd name="connsiteX63" fmla="*/ 195262 w 681037"/>
                  <a:gd name="connsiteY63" fmla="*/ 52387 h 776287"/>
                  <a:gd name="connsiteX64" fmla="*/ 180975 w 681037"/>
                  <a:gd name="connsiteY64" fmla="*/ 42862 h 776287"/>
                  <a:gd name="connsiteX65" fmla="*/ 176212 w 681037"/>
                  <a:gd name="connsiteY65" fmla="*/ 28575 h 776287"/>
                  <a:gd name="connsiteX66" fmla="*/ 133350 w 681037"/>
                  <a:gd name="connsiteY66" fmla="*/ 23812 h 776287"/>
                  <a:gd name="connsiteX67" fmla="*/ 100012 w 681037"/>
                  <a:gd name="connsiteY67" fmla="*/ 100012 h 776287"/>
                  <a:gd name="connsiteX68" fmla="*/ 90487 w 681037"/>
                  <a:gd name="connsiteY68" fmla="*/ 85725 h 776287"/>
                  <a:gd name="connsiteX69" fmla="*/ 85725 w 681037"/>
                  <a:gd name="connsiteY69" fmla="*/ 57150 h 776287"/>
                  <a:gd name="connsiteX70" fmla="*/ 76200 w 681037"/>
                  <a:gd name="connsiteY70" fmla="*/ 42862 h 776287"/>
                  <a:gd name="connsiteX71" fmla="*/ 85725 w 681037"/>
                  <a:gd name="connsiteY71" fmla="*/ 4762 h 776287"/>
                  <a:gd name="connsiteX72" fmla="*/ 71437 w 681037"/>
                  <a:gd name="connsiteY72" fmla="*/ 0 h 776287"/>
                  <a:gd name="connsiteX73" fmla="*/ 38100 w 681037"/>
                  <a:gd name="connsiteY73" fmla="*/ 9525 h 776287"/>
                  <a:gd name="connsiteX74" fmla="*/ 28575 w 681037"/>
                  <a:gd name="connsiteY74" fmla="*/ 42862 h 776287"/>
                  <a:gd name="connsiteX75" fmla="*/ 19050 w 681037"/>
                  <a:gd name="connsiteY75" fmla="*/ 123825 h 776287"/>
                  <a:gd name="connsiteX76" fmla="*/ 4762 w 681037"/>
                  <a:gd name="connsiteY76" fmla="*/ 166687 h 776287"/>
                  <a:gd name="connsiteX77" fmla="*/ 0 w 681037"/>
                  <a:gd name="connsiteY77" fmla="*/ 180975 h 776287"/>
                  <a:gd name="connsiteX78" fmla="*/ 4762 w 681037"/>
                  <a:gd name="connsiteY78" fmla="*/ 195262 h 776287"/>
                  <a:gd name="connsiteX79" fmla="*/ 47625 w 681037"/>
                  <a:gd name="connsiteY79" fmla="*/ 209550 h 776287"/>
                  <a:gd name="connsiteX80" fmla="*/ 42862 w 681037"/>
                  <a:gd name="connsiteY80" fmla="*/ 252412 h 776287"/>
                  <a:gd name="connsiteX81" fmla="*/ 47625 w 681037"/>
                  <a:gd name="connsiteY81" fmla="*/ 257175 h 776287"/>
                  <a:gd name="connsiteX82" fmla="*/ 47625 w 681037"/>
                  <a:gd name="connsiteY82" fmla="*/ 257175 h 776287"/>
                  <a:gd name="connsiteX83" fmla="*/ 80962 w 681037"/>
                  <a:gd name="connsiteY83" fmla="*/ 280987 h 776287"/>
                  <a:gd name="connsiteX84" fmla="*/ 104775 w 681037"/>
                  <a:gd name="connsiteY84" fmla="*/ 285750 h 776287"/>
                  <a:gd name="connsiteX85" fmla="*/ 123825 w 681037"/>
                  <a:gd name="connsiteY85" fmla="*/ 290512 h 776287"/>
                  <a:gd name="connsiteX86" fmla="*/ 166687 w 681037"/>
                  <a:gd name="connsiteY86" fmla="*/ 304800 h 776287"/>
                  <a:gd name="connsiteX87" fmla="*/ 180975 w 681037"/>
                  <a:gd name="connsiteY87" fmla="*/ 309562 h 776287"/>
                  <a:gd name="connsiteX88" fmla="*/ 209550 w 681037"/>
                  <a:gd name="connsiteY88" fmla="*/ 323850 h 776287"/>
                  <a:gd name="connsiteX89" fmla="*/ 223837 w 681037"/>
                  <a:gd name="connsiteY89" fmla="*/ 319087 h 776287"/>
                  <a:gd name="connsiteX90" fmla="*/ 233362 w 681037"/>
                  <a:gd name="connsiteY90" fmla="*/ 304800 h 776287"/>
                  <a:gd name="connsiteX91" fmla="*/ 238125 w 681037"/>
                  <a:gd name="connsiteY91" fmla="*/ 290512 h 776287"/>
                  <a:gd name="connsiteX92" fmla="*/ 266700 w 681037"/>
                  <a:gd name="connsiteY92" fmla="*/ 280987 h 776287"/>
                  <a:gd name="connsiteX93" fmla="*/ 295275 w 681037"/>
                  <a:gd name="connsiteY93" fmla="*/ 295275 h 776287"/>
                  <a:gd name="connsiteX94" fmla="*/ 300037 w 681037"/>
                  <a:gd name="connsiteY94" fmla="*/ 309562 h 776287"/>
                  <a:gd name="connsiteX95" fmla="*/ 338137 w 681037"/>
                  <a:gd name="connsiteY95" fmla="*/ 314325 h 776287"/>
                  <a:gd name="connsiteX96" fmla="*/ 347662 w 681037"/>
                  <a:gd name="connsiteY96" fmla="*/ 347662 h 776287"/>
                  <a:gd name="connsiteX97" fmla="*/ 352425 w 681037"/>
                  <a:gd name="connsiteY97" fmla="*/ 385762 h 776287"/>
                  <a:gd name="connsiteX98" fmla="*/ 385762 w 681037"/>
                  <a:gd name="connsiteY98" fmla="*/ 423862 h 776287"/>
                  <a:gd name="connsiteX99" fmla="*/ 404812 w 681037"/>
                  <a:gd name="connsiteY99" fmla="*/ 428625 h 776287"/>
                  <a:gd name="connsiteX100" fmla="*/ 419100 w 681037"/>
                  <a:gd name="connsiteY100" fmla="*/ 461962 h 776287"/>
                  <a:gd name="connsiteX101" fmla="*/ 414337 w 681037"/>
                  <a:gd name="connsiteY101" fmla="*/ 481012 h 776287"/>
                  <a:gd name="connsiteX102" fmla="*/ 409575 w 681037"/>
                  <a:gd name="connsiteY102" fmla="*/ 504825 h 776287"/>
                  <a:gd name="connsiteX103" fmla="*/ 400050 w 681037"/>
                  <a:gd name="connsiteY103" fmla="*/ 533400 h 776287"/>
                  <a:gd name="connsiteX104" fmla="*/ 395287 w 681037"/>
                  <a:gd name="connsiteY104" fmla="*/ 547687 h 776287"/>
                  <a:gd name="connsiteX105" fmla="*/ 381000 w 681037"/>
                  <a:gd name="connsiteY105" fmla="*/ 595312 h 776287"/>
                  <a:gd name="connsiteX106" fmla="*/ 366712 w 681037"/>
                  <a:gd name="connsiteY106" fmla="*/ 604837 h 776287"/>
                  <a:gd name="connsiteX107" fmla="*/ 352425 w 681037"/>
                  <a:gd name="connsiteY107" fmla="*/ 600075 h 776287"/>
                  <a:gd name="connsiteX108" fmla="*/ 323226 w 681037"/>
                  <a:gd name="connsiteY108" fmla="*/ 608582 h 776287"/>
                  <a:gd name="connsiteX109" fmla="*/ 290512 w 681037"/>
                  <a:gd name="connsiteY109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112 w 681037"/>
                  <a:gd name="connsiteY46" fmla="*/ 280987 h 776287"/>
                  <a:gd name="connsiteX47" fmla="*/ 504825 w 681037"/>
                  <a:gd name="connsiteY47" fmla="*/ 276225 h 776287"/>
                  <a:gd name="connsiteX48" fmla="*/ 500062 w 681037"/>
                  <a:gd name="connsiteY48" fmla="*/ 261937 h 776287"/>
                  <a:gd name="connsiteX49" fmla="*/ 457200 w 681037"/>
                  <a:gd name="connsiteY49" fmla="*/ 247650 h 776287"/>
                  <a:gd name="connsiteX50" fmla="*/ 452437 w 681037"/>
                  <a:gd name="connsiteY50" fmla="*/ 219075 h 776287"/>
                  <a:gd name="connsiteX51" fmla="*/ 433387 w 681037"/>
                  <a:gd name="connsiteY51" fmla="*/ 190500 h 776287"/>
                  <a:gd name="connsiteX52" fmla="*/ 409575 w 681037"/>
                  <a:gd name="connsiteY52" fmla="*/ 166687 h 776287"/>
                  <a:gd name="connsiteX53" fmla="*/ 390525 w 681037"/>
                  <a:gd name="connsiteY53" fmla="*/ 161925 h 776287"/>
                  <a:gd name="connsiteX54" fmla="*/ 381000 w 681037"/>
                  <a:gd name="connsiteY54" fmla="*/ 147637 h 776287"/>
                  <a:gd name="connsiteX55" fmla="*/ 333375 w 681037"/>
                  <a:gd name="connsiteY55" fmla="*/ 133350 h 776287"/>
                  <a:gd name="connsiteX56" fmla="*/ 323850 w 681037"/>
                  <a:gd name="connsiteY56" fmla="*/ 119062 h 776287"/>
                  <a:gd name="connsiteX57" fmla="*/ 295275 w 681037"/>
                  <a:gd name="connsiteY57" fmla="*/ 104775 h 776287"/>
                  <a:gd name="connsiteX58" fmla="*/ 266700 w 681037"/>
                  <a:gd name="connsiteY58" fmla="*/ 123825 h 776287"/>
                  <a:gd name="connsiteX59" fmla="*/ 257175 w 681037"/>
                  <a:gd name="connsiteY59" fmla="*/ 157162 h 776287"/>
                  <a:gd name="connsiteX60" fmla="*/ 242887 w 681037"/>
                  <a:gd name="connsiteY60" fmla="*/ 161925 h 776287"/>
                  <a:gd name="connsiteX61" fmla="*/ 228600 w 681037"/>
                  <a:gd name="connsiteY61" fmla="*/ 157162 h 776287"/>
                  <a:gd name="connsiteX62" fmla="*/ 209550 w 681037"/>
                  <a:gd name="connsiteY62" fmla="*/ 85725 h 776287"/>
                  <a:gd name="connsiteX63" fmla="*/ 200025 w 681037"/>
                  <a:gd name="connsiteY63" fmla="*/ 71437 h 776287"/>
                  <a:gd name="connsiteX64" fmla="*/ 195262 w 681037"/>
                  <a:gd name="connsiteY64" fmla="*/ 52387 h 776287"/>
                  <a:gd name="connsiteX65" fmla="*/ 180975 w 681037"/>
                  <a:gd name="connsiteY65" fmla="*/ 42862 h 776287"/>
                  <a:gd name="connsiteX66" fmla="*/ 176212 w 681037"/>
                  <a:gd name="connsiteY66" fmla="*/ 28575 h 776287"/>
                  <a:gd name="connsiteX67" fmla="*/ 133350 w 681037"/>
                  <a:gd name="connsiteY67" fmla="*/ 23812 h 776287"/>
                  <a:gd name="connsiteX68" fmla="*/ 100012 w 681037"/>
                  <a:gd name="connsiteY68" fmla="*/ 100012 h 776287"/>
                  <a:gd name="connsiteX69" fmla="*/ 90487 w 681037"/>
                  <a:gd name="connsiteY69" fmla="*/ 85725 h 776287"/>
                  <a:gd name="connsiteX70" fmla="*/ 85725 w 681037"/>
                  <a:gd name="connsiteY70" fmla="*/ 57150 h 776287"/>
                  <a:gd name="connsiteX71" fmla="*/ 76200 w 681037"/>
                  <a:gd name="connsiteY71" fmla="*/ 42862 h 776287"/>
                  <a:gd name="connsiteX72" fmla="*/ 85725 w 681037"/>
                  <a:gd name="connsiteY72" fmla="*/ 4762 h 776287"/>
                  <a:gd name="connsiteX73" fmla="*/ 71437 w 681037"/>
                  <a:gd name="connsiteY73" fmla="*/ 0 h 776287"/>
                  <a:gd name="connsiteX74" fmla="*/ 38100 w 681037"/>
                  <a:gd name="connsiteY74" fmla="*/ 9525 h 776287"/>
                  <a:gd name="connsiteX75" fmla="*/ 28575 w 681037"/>
                  <a:gd name="connsiteY75" fmla="*/ 42862 h 776287"/>
                  <a:gd name="connsiteX76" fmla="*/ 19050 w 681037"/>
                  <a:gd name="connsiteY76" fmla="*/ 123825 h 776287"/>
                  <a:gd name="connsiteX77" fmla="*/ 4762 w 681037"/>
                  <a:gd name="connsiteY77" fmla="*/ 166687 h 776287"/>
                  <a:gd name="connsiteX78" fmla="*/ 0 w 681037"/>
                  <a:gd name="connsiteY78" fmla="*/ 180975 h 776287"/>
                  <a:gd name="connsiteX79" fmla="*/ 4762 w 681037"/>
                  <a:gd name="connsiteY79" fmla="*/ 195262 h 776287"/>
                  <a:gd name="connsiteX80" fmla="*/ 47625 w 681037"/>
                  <a:gd name="connsiteY80" fmla="*/ 209550 h 776287"/>
                  <a:gd name="connsiteX81" fmla="*/ 42862 w 681037"/>
                  <a:gd name="connsiteY81" fmla="*/ 252412 h 776287"/>
                  <a:gd name="connsiteX82" fmla="*/ 47625 w 681037"/>
                  <a:gd name="connsiteY82" fmla="*/ 257175 h 776287"/>
                  <a:gd name="connsiteX83" fmla="*/ 47625 w 681037"/>
                  <a:gd name="connsiteY83" fmla="*/ 257175 h 776287"/>
                  <a:gd name="connsiteX84" fmla="*/ 80962 w 681037"/>
                  <a:gd name="connsiteY84" fmla="*/ 280987 h 776287"/>
                  <a:gd name="connsiteX85" fmla="*/ 104775 w 681037"/>
                  <a:gd name="connsiteY85" fmla="*/ 285750 h 776287"/>
                  <a:gd name="connsiteX86" fmla="*/ 123825 w 681037"/>
                  <a:gd name="connsiteY86" fmla="*/ 290512 h 776287"/>
                  <a:gd name="connsiteX87" fmla="*/ 166687 w 681037"/>
                  <a:gd name="connsiteY87" fmla="*/ 304800 h 776287"/>
                  <a:gd name="connsiteX88" fmla="*/ 180975 w 681037"/>
                  <a:gd name="connsiteY88" fmla="*/ 309562 h 776287"/>
                  <a:gd name="connsiteX89" fmla="*/ 209550 w 681037"/>
                  <a:gd name="connsiteY89" fmla="*/ 323850 h 776287"/>
                  <a:gd name="connsiteX90" fmla="*/ 223837 w 681037"/>
                  <a:gd name="connsiteY90" fmla="*/ 319087 h 776287"/>
                  <a:gd name="connsiteX91" fmla="*/ 233362 w 681037"/>
                  <a:gd name="connsiteY91" fmla="*/ 304800 h 776287"/>
                  <a:gd name="connsiteX92" fmla="*/ 238125 w 681037"/>
                  <a:gd name="connsiteY92" fmla="*/ 290512 h 776287"/>
                  <a:gd name="connsiteX93" fmla="*/ 266700 w 681037"/>
                  <a:gd name="connsiteY93" fmla="*/ 280987 h 776287"/>
                  <a:gd name="connsiteX94" fmla="*/ 295275 w 681037"/>
                  <a:gd name="connsiteY94" fmla="*/ 295275 h 776287"/>
                  <a:gd name="connsiteX95" fmla="*/ 300037 w 681037"/>
                  <a:gd name="connsiteY95" fmla="*/ 309562 h 776287"/>
                  <a:gd name="connsiteX96" fmla="*/ 338137 w 681037"/>
                  <a:gd name="connsiteY96" fmla="*/ 314325 h 776287"/>
                  <a:gd name="connsiteX97" fmla="*/ 347662 w 681037"/>
                  <a:gd name="connsiteY97" fmla="*/ 347662 h 776287"/>
                  <a:gd name="connsiteX98" fmla="*/ 352425 w 681037"/>
                  <a:gd name="connsiteY98" fmla="*/ 385762 h 776287"/>
                  <a:gd name="connsiteX99" fmla="*/ 385762 w 681037"/>
                  <a:gd name="connsiteY99" fmla="*/ 423862 h 776287"/>
                  <a:gd name="connsiteX100" fmla="*/ 404812 w 681037"/>
                  <a:gd name="connsiteY100" fmla="*/ 428625 h 776287"/>
                  <a:gd name="connsiteX101" fmla="*/ 419100 w 681037"/>
                  <a:gd name="connsiteY101" fmla="*/ 461962 h 776287"/>
                  <a:gd name="connsiteX102" fmla="*/ 414337 w 681037"/>
                  <a:gd name="connsiteY102" fmla="*/ 481012 h 776287"/>
                  <a:gd name="connsiteX103" fmla="*/ 409575 w 681037"/>
                  <a:gd name="connsiteY103" fmla="*/ 504825 h 776287"/>
                  <a:gd name="connsiteX104" fmla="*/ 400050 w 681037"/>
                  <a:gd name="connsiteY104" fmla="*/ 533400 h 776287"/>
                  <a:gd name="connsiteX105" fmla="*/ 395287 w 681037"/>
                  <a:gd name="connsiteY105" fmla="*/ 547687 h 776287"/>
                  <a:gd name="connsiteX106" fmla="*/ 381000 w 681037"/>
                  <a:gd name="connsiteY106" fmla="*/ 595312 h 776287"/>
                  <a:gd name="connsiteX107" fmla="*/ 366712 w 681037"/>
                  <a:gd name="connsiteY107" fmla="*/ 604837 h 776287"/>
                  <a:gd name="connsiteX108" fmla="*/ 352425 w 681037"/>
                  <a:gd name="connsiteY108" fmla="*/ 600075 h 776287"/>
                  <a:gd name="connsiteX109" fmla="*/ 323226 w 681037"/>
                  <a:gd name="connsiteY109" fmla="*/ 608582 h 776287"/>
                  <a:gd name="connsiteX110" fmla="*/ 290512 w 681037"/>
                  <a:gd name="connsiteY110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33400 w 681037"/>
                  <a:gd name="connsiteY45" fmla="*/ 328612 h 776287"/>
                  <a:gd name="connsiteX46" fmla="*/ 519741 w 681037"/>
                  <a:gd name="connsiteY46" fmla="*/ 303782 h 776287"/>
                  <a:gd name="connsiteX47" fmla="*/ 519112 w 681037"/>
                  <a:gd name="connsiteY47" fmla="*/ 280987 h 776287"/>
                  <a:gd name="connsiteX48" fmla="*/ 504825 w 681037"/>
                  <a:gd name="connsiteY48" fmla="*/ 276225 h 776287"/>
                  <a:gd name="connsiteX49" fmla="*/ 500062 w 681037"/>
                  <a:gd name="connsiteY49" fmla="*/ 261937 h 776287"/>
                  <a:gd name="connsiteX50" fmla="*/ 457200 w 681037"/>
                  <a:gd name="connsiteY50" fmla="*/ 247650 h 776287"/>
                  <a:gd name="connsiteX51" fmla="*/ 452437 w 681037"/>
                  <a:gd name="connsiteY51" fmla="*/ 219075 h 776287"/>
                  <a:gd name="connsiteX52" fmla="*/ 433387 w 681037"/>
                  <a:gd name="connsiteY52" fmla="*/ 190500 h 776287"/>
                  <a:gd name="connsiteX53" fmla="*/ 409575 w 681037"/>
                  <a:gd name="connsiteY53" fmla="*/ 166687 h 776287"/>
                  <a:gd name="connsiteX54" fmla="*/ 390525 w 681037"/>
                  <a:gd name="connsiteY54" fmla="*/ 161925 h 776287"/>
                  <a:gd name="connsiteX55" fmla="*/ 381000 w 681037"/>
                  <a:gd name="connsiteY55" fmla="*/ 147637 h 776287"/>
                  <a:gd name="connsiteX56" fmla="*/ 333375 w 681037"/>
                  <a:gd name="connsiteY56" fmla="*/ 133350 h 776287"/>
                  <a:gd name="connsiteX57" fmla="*/ 323850 w 681037"/>
                  <a:gd name="connsiteY57" fmla="*/ 119062 h 776287"/>
                  <a:gd name="connsiteX58" fmla="*/ 295275 w 681037"/>
                  <a:gd name="connsiteY58" fmla="*/ 104775 h 776287"/>
                  <a:gd name="connsiteX59" fmla="*/ 266700 w 681037"/>
                  <a:gd name="connsiteY59" fmla="*/ 123825 h 776287"/>
                  <a:gd name="connsiteX60" fmla="*/ 257175 w 681037"/>
                  <a:gd name="connsiteY60" fmla="*/ 157162 h 776287"/>
                  <a:gd name="connsiteX61" fmla="*/ 242887 w 681037"/>
                  <a:gd name="connsiteY61" fmla="*/ 161925 h 776287"/>
                  <a:gd name="connsiteX62" fmla="*/ 228600 w 681037"/>
                  <a:gd name="connsiteY62" fmla="*/ 157162 h 776287"/>
                  <a:gd name="connsiteX63" fmla="*/ 209550 w 681037"/>
                  <a:gd name="connsiteY63" fmla="*/ 85725 h 776287"/>
                  <a:gd name="connsiteX64" fmla="*/ 200025 w 681037"/>
                  <a:gd name="connsiteY64" fmla="*/ 71437 h 776287"/>
                  <a:gd name="connsiteX65" fmla="*/ 195262 w 681037"/>
                  <a:gd name="connsiteY65" fmla="*/ 52387 h 776287"/>
                  <a:gd name="connsiteX66" fmla="*/ 180975 w 681037"/>
                  <a:gd name="connsiteY66" fmla="*/ 42862 h 776287"/>
                  <a:gd name="connsiteX67" fmla="*/ 176212 w 681037"/>
                  <a:gd name="connsiteY67" fmla="*/ 28575 h 776287"/>
                  <a:gd name="connsiteX68" fmla="*/ 133350 w 681037"/>
                  <a:gd name="connsiteY68" fmla="*/ 23812 h 776287"/>
                  <a:gd name="connsiteX69" fmla="*/ 100012 w 681037"/>
                  <a:gd name="connsiteY69" fmla="*/ 100012 h 776287"/>
                  <a:gd name="connsiteX70" fmla="*/ 90487 w 681037"/>
                  <a:gd name="connsiteY70" fmla="*/ 85725 h 776287"/>
                  <a:gd name="connsiteX71" fmla="*/ 85725 w 681037"/>
                  <a:gd name="connsiteY71" fmla="*/ 57150 h 776287"/>
                  <a:gd name="connsiteX72" fmla="*/ 76200 w 681037"/>
                  <a:gd name="connsiteY72" fmla="*/ 42862 h 776287"/>
                  <a:gd name="connsiteX73" fmla="*/ 85725 w 681037"/>
                  <a:gd name="connsiteY73" fmla="*/ 4762 h 776287"/>
                  <a:gd name="connsiteX74" fmla="*/ 71437 w 681037"/>
                  <a:gd name="connsiteY74" fmla="*/ 0 h 776287"/>
                  <a:gd name="connsiteX75" fmla="*/ 38100 w 681037"/>
                  <a:gd name="connsiteY75" fmla="*/ 9525 h 776287"/>
                  <a:gd name="connsiteX76" fmla="*/ 28575 w 681037"/>
                  <a:gd name="connsiteY76" fmla="*/ 42862 h 776287"/>
                  <a:gd name="connsiteX77" fmla="*/ 19050 w 681037"/>
                  <a:gd name="connsiteY77" fmla="*/ 123825 h 776287"/>
                  <a:gd name="connsiteX78" fmla="*/ 4762 w 681037"/>
                  <a:gd name="connsiteY78" fmla="*/ 166687 h 776287"/>
                  <a:gd name="connsiteX79" fmla="*/ 0 w 681037"/>
                  <a:gd name="connsiteY79" fmla="*/ 180975 h 776287"/>
                  <a:gd name="connsiteX80" fmla="*/ 4762 w 681037"/>
                  <a:gd name="connsiteY80" fmla="*/ 195262 h 776287"/>
                  <a:gd name="connsiteX81" fmla="*/ 47625 w 681037"/>
                  <a:gd name="connsiteY81" fmla="*/ 209550 h 776287"/>
                  <a:gd name="connsiteX82" fmla="*/ 42862 w 681037"/>
                  <a:gd name="connsiteY82" fmla="*/ 252412 h 776287"/>
                  <a:gd name="connsiteX83" fmla="*/ 47625 w 681037"/>
                  <a:gd name="connsiteY83" fmla="*/ 257175 h 776287"/>
                  <a:gd name="connsiteX84" fmla="*/ 47625 w 681037"/>
                  <a:gd name="connsiteY84" fmla="*/ 257175 h 776287"/>
                  <a:gd name="connsiteX85" fmla="*/ 80962 w 681037"/>
                  <a:gd name="connsiteY85" fmla="*/ 280987 h 776287"/>
                  <a:gd name="connsiteX86" fmla="*/ 104775 w 681037"/>
                  <a:gd name="connsiteY86" fmla="*/ 285750 h 776287"/>
                  <a:gd name="connsiteX87" fmla="*/ 123825 w 681037"/>
                  <a:gd name="connsiteY87" fmla="*/ 290512 h 776287"/>
                  <a:gd name="connsiteX88" fmla="*/ 166687 w 681037"/>
                  <a:gd name="connsiteY88" fmla="*/ 304800 h 776287"/>
                  <a:gd name="connsiteX89" fmla="*/ 180975 w 681037"/>
                  <a:gd name="connsiteY89" fmla="*/ 309562 h 776287"/>
                  <a:gd name="connsiteX90" fmla="*/ 209550 w 681037"/>
                  <a:gd name="connsiteY90" fmla="*/ 323850 h 776287"/>
                  <a:gd name="connsiteX91" fmla="*/ 223837 w 681037"/>
                  <a:gd name="connsiteY91" fmla="*/ 319087 h 776287"/>
                  <a:gd name="connsiteX92" fmla="*/ 233362 w 681037"/>
                  <a:gd name="connsiteY92" fmla="*/ 304800 h 776287"/>
                  <a:gd name="connsiteX93" fmla="*/ 238125 w 681037"/>
                  <a:gd name="connsiteY93" fmla="*/ 290512 h 776287"/>
                  <a:gd name="connsiteX94" fmla="*/ 266700 w 681037"/>
                  <a:gd name="connsiteY94" fmla="*/ 280987 h 776287"/>
                  <a:gd name="connsiteX95" fmla="*/ 295275 w 681037"/>
                  <a:gd name="connsiteY95" fmla="*/ 295275 h 776287"/>
                  <a:gd name="connsiteX96" fmla="*/ 300037 w 681037"/>
                  <a:gd name="connsiteY96" fmla="*/ 309562 h 776287"/>
                  <a:gd name="connsiteX97" fmla="*/ 338137 w 681037"/>
                  <a:gd name="connsiteY97" fmla="*/ 314325 h 776287"/>
                  <a:gd name="connsiteX98" fmla="*/ 347662 w 681037"/>
                  <a:gd name="connsiteY98" fmla="*/ 347662 h 776287"/>
                  <a:gd name="connsiteX99" fmla="*/ 352425 w 681037"/>
                  <a:gd name="connsiteY99" fmla="*/ 385762 h 776287"/>
                  <a:gd name="connsiteX100" fmla="*/ 385762 w 681037"/>
                  <a:gd name="connsiteY100" fmla="*/ 423862 h 776287"/>
                  <a:gd name="connsiteX101" fmla="*/ 404812 w 681037"/>
                  <a:gd name="connsiteY101" fmla="*/ 428625 h 776287"/>
                  <a:gd name="connsiteX102" fmla="*/ 419100 w 681037"/>
                  <a:gd name="connsiteY102" fmla="*/ 461962 h 776287"/>
                  <a:gd name="connsiteX103" fmla="*/ 414337 w 681037"/>
                  <a:gd name="connsiteY103" fmla="*/ 481012 h 776287"/>
                  <a:gd name="connsiteX104" fmla="*/ 409575 w 681037"/>
                  <a:gd name="connsiteY104" fmla="*/ 504825 h 776287"/>
                  <a:gd name="connsiteX105" fmla="*/ 400050 w 681037"/>
                  <a:gd name="connsiteY105" fmla="*/ 533400 h 776287"/>
                  <a:gd name="connsiteX106" fmla="*/ 395287 w 681037"/>
                  <a:gd name="connsiteY106" fmla="*/ 547687 h 776287"/>
                  <a:gd name="connsiteX107" fmla="*/ 381000 w 681037"/>
                  <a:gd name="connsiteY107" fmla="*/ 595312 h 776287"/>
                  <a:gd name="connsiteX108" fmla="*/ 366712 w 681037"/>
                  <a:gd name="connsiteY108" fmla="*/ 604837 h 776287"/>
                  <a:gd name="connsiteX109" fmla="*/ 352425 w 681037"/>
                  <a:gd name="connsiteY109" fmla="*/ 600075 h 776287"/>
                  <a:gd name="connsiteX110" fmla="*/ 323226 w 681037"/>
                  <a:gd name="connsiteY110" fmla="*/ 608582 h 776287"/>
                  <a:gd name="connsiteX111" fmla="*/ 290512 w 681037"/>
                  <a:gd name="connsiteY111" fmla="*/ 619125 h 776287"/>
                  <a:gd name="connsiteX0" fmla="*/ 290512 w 681037"/>
                  <a:gd name="connsiteY0" fmla="*/ 619125 h 776287"/>
                  <a:gd name="connsiteX1" fmla="*/ 287131 w 681037"/>
                  <a:gd name="connsiteY1" fmla="*/ 648687 h 776287"/>
                  <a:gd name="connsiteX2" fmla="*/ 314325 w 681037"/>
                  <a:gd name="connsiteY2" fmla="*/ 657225 h 776287"/>
                  <a:gd name="connsiteX3" fmla="*/ 342900 w 681037"/>
                  <a:gd name="connsiteY3" fmla="*/ 647700 h 776287"/>
                  <a:gd name="connsiteX4" fmla="*/ 371475 w 681037"/>
                  <a:gd name="connsiteY4" fmla="*/ 638175 h 776287"/>
                  <a:gd name="connsiteX5" fmla="*/ 385762 w 681037"/>
                  <a:gd name="connsiteY5" fmla="*/ 633412 h 776287"/>
                  <a:gd name="connsiteX6" fmla="*/ 400050 w 681037"/>
                  <a:gd name="connsiteY6" fmla="*/ 628650 h 776287"/>
                  <a:gd name="connsiteX7" fmla="*/ 404812 w 681037"/>
                  <a:gd name="connsiteY7" fmla="*/ 652462 h 776287"/>
                  <a:gd name="connsiteX8" fmla="*/ 438150 w 681037"/>
                  <a:gd name="connsiteY8" fmla="*/ 690562 h 776287"/>
                  <a:gd name="connsiteX9" fmla="*/ 447675 w 681037"/>
                  <a:gd name="connsiteY9" fmla="*/ 714375 h 776287"/>
                  <a:gd name="connsiteX10" fmla="*/ 476250 w 681037"/>
                  <a:gd name="connsiteY10" fmla="*/ 747712 h 776287"/>
                  <a:gd name="connsiteX11" fmla="*/ 533400 w 681037"/>
                  <a:gd name="connsiteY11" fmla="*/ 762000 h 776287"/>
                  <a:gd name="connsiteX12" fmla="*/ 571500 w 681037"/>
                  <a:gd name="connsiteY12" fmla="*/ 776287 h 776287"/>
                  <a:gd name="connsiteX13" fmla="*/ 557841 w 681037"/>
                  <a:gd name="connsiteY13" fmla="*/ 744940 h 776287"/>
                  <a:gd name="connsiteX14" fmla="*/ 519112 w 681037"/>
                  <a:gd name="connsiteY14" fmla="*/ 704850 h 776287"/>
                  <a:gd name="connsiteX15" fmla="*/ 538162 w 681037"/>
                  <a:gd name="connsiteY15" fmla="*/ 700087 h 776287"/>
                  <a:gd name="connsiteX16" fmla="*/ 573883 w 681037"/>
                  <a:gd name="connsiteY16" fmla="*/ 728898 h 776287"/>
                  <a:gd name="connsiteX17" fmla="*/ 604837 w 681037"/>
                  <a:gd name="connsiteY17" fmla="*/ 738187 h 776287"/>
                  <a:gd name="connsiteX18" fmla="*/ 614362 w 681037"/>
                  <a:gd name="connsiteY18" fmla="*/ 695325 h 776287"/>
                  <a:gd name="connsiteX19" fmla="*/ 597947 w 681037"/>
                  <a:gd name="connsiteY19" fmla="*/ 676761 h 776287"/>
                  <a:gd name="connsiteX20" fmla="*/ 595312 w 681037"/>
                  <a:gd name="connsiteY20" fmla="*/ 652462 h 776287"/>
                  <a:gd name="connsiteX21" fmla="*/ 565862 w 681037"/>
                  <a:gd name="connsiteY21" fmla="*/ 638661 h 776287"/>
                  <a:gd name="connsiteX22" fmla="*/ 557212 w 681037"/>
                  <a:gd name="connsiteY22" fmla="*/ 609600 h 776287"/>
                  <a:gd name="connsiteX23" fmla="*/ 533400 w 681037"/>
                  <a:gd name="connsiteY23" fmla="*/ 571500 h 776287"/>
                  <a:gd name="connsiteX24" fmla="*/ 545810 w 681037"/>
                  <a:gd name="connsiteY24" fmla="*/ 554440 h 776287"/>
                  <a:gd name="connsiteX25" fmla="*/ 538162 w 681037"/>
                  <a:gd name="connsiteY25" fmla="*/ 538162 h 776287"/>
                  <a:gd name="connsiteX26" fmla="*/ 563857 w 681037"/>
                  <a:gd name="connsiteY26" fmla="*/ 528372 h 776287"/>
                  <a:gd name="connsiteX27" fmla="*/ 581025 w 681037"/>
                  <a:gd name="connsiteY27" fmla="*/ 533400 h 776287"/>
                  <a:gd name="connsiteX28" fmla="*/ 585787 w 681037"/>
                  <a:gd name="connsiteY28" fmla="*/ 547687 h 776287"/>
                  <a:gd name="connsiteX29" fmla="*/ 595312 w 681037"/>
                  <a:gd name="connsiteY29" fmla="*/ 561975 h 776287"/>
                  <a:gd name="connsiteX30" fmla="*/ 623887 w 681037"/>
                  <a:gd name="connsiteY30" fmla="*/ 581025 h 776287"/>
                  <a:gd name="connsiteX31" fmla="*/ 628650 w 681037"/>
                  <a:gd name="connsiteY31" fmla="*/ 595312 h 776287"/>
                  <a:gd name="connsiteX32" fmla="*/ 657225 w 681037"/>
                  <a:gd name="connsiteY32" fmla="*/ 595312 h 776287"/>
                  <a:gd name="connsiteX33" fmla="*/ 672141 w 681037"/>
                  <a:gd name="connsiteY33" fmla="*/ 572487 h 776287"/>
                  <a:gd name="connsiteX34" fmla="*/ 671512 w 681037"/>
                  <a:gd name="connsiteY34" fmla="*/ 542925 h 776287"/>
                  <a:gd name="connsiteX35" fmla="*/ 681037 w 681037"/>
                  <a:gd name="connsiteY35" fmla="*/ 528637 h 776287"/>
                  <a:gd name="connsiteX36" fmla="*/ 633412 w 681037"/>
                  <a:gd name="connsiteY36" fmla="*/ 504825 h 776287"/>
                  <a:gd name="connsiteX37" fmla="*/ 628650 w 681037"/>
                  <a:gd name="connsiteY37" fmla="*/ 476250 h 776287"/>
                  <a:gd name="connsiteX38" fmla="*/ 595312 w 681037"/>
                  <a:gd name="connsiteY38" fmla="*/ 471487 h 776287"/>
                  <a:gd name="connsiteX39" fmla="*/ 571500 w 681037"/>
                  <a:gd name="connsiteY39" fmla="*/ 438150 h 776287"/>
                  <a:gd name="connsiteX40" fmla="*/ 566737 w 681037"/>
                  <a:gd name="connsiteY40" fmla="*/ 423862 h 776287"/>
                  <a:gd name="connsiteX41" fmla="*/ 547687 w 681037"/>
                  <a:gd name="connsiteY41" fmla="*/ 419100 h 776287"/>
                  <a:gd name="connsiteX42" fmla="*/ 542925 w 681037"/>
                  <a:gd name="connsiteY42" fmla="*/ 404812 h 776287"/>
                  <a:gd name="connsiteX43" fmla="*/ 538162 w 681037"/>
                  <a:gd name="connsiteY43" fmla="*/ 376237 h 776287"/>
                  <a:gd name="connsiteX44" fmla="*/ 552450 w 681037"/>
                  <a:gd name="connsiteY44" fmla="*/ 371475 h 776287"/>
                  <a:gd name="connsiteX45" fmla="*/ 553831 w 681037"/>
                  <a:gd name="connsiteY45" fmla="*/ 349903 h 776287"/>
                  <a:gd name="connsiteX46" fmla="*/ 533400 w 681037"/>
                  <a:gd name="connsiteY46" fmla="*/ 328612 h 776287"/>
                  <a:gd name="connsiteX47" fmla="*/ 519741 w 681037"/>
                  <a:gd name="connsiteY47" fmla="*/ 303782 h 776287"/>
                  <a:gd name="connsiteX48" fmla="*/ 519112 w 681037"/>
                  <a:gd name="connsiteY48" fmla="*/ 280987 h 776287"/>
                  <a:gd name="connsiteX49" fmla="*/ 504825 w 681037"/>
                  <a:gd name="connsiteY49" fmla="*/ 276225 h 776287"/>
                  <a:gd name="connsiteX50" fmla="*/ 500062 w 681037"/>
                  <a:gd name="connsiteY50" fmla="*/ 261937 h 776287"/>
                  <a:gd name="connsiteX51" fmla="*/ 457200 w 681037"/>
                  <a:gd name="connsiteY51" fmla="*/ 247650 h 776287"/>
                  <a:gd name="connsiteX52" fmla="*/ 452437 w 681037"/>
                  <a:gd name="connsiteY52" fmla="*/ 219075 h 776287"/>
                  <a:gd name="connsiteX53" fmla="*/ 433387 w 681037"/>
                  <a:gd name="connsiteY53" fmla="*/ 190500 h 776287"/>
                  <a:gd name="connsiteX54" fmla="*/ 409575 w 681037"/>
                  <a:gd name="connsiteY54" fmla="*/ 166687 h 776287"/>
                  <a:gd name="connsiteX55" fmla="*/ 390525 w 681037"/>
                  <a:gd name="connsiteY55" fmla="*/ 161925 h 776287"/>
                  <a:gd name="connsiteX56" fmla="*/ 381000 w 681037"/>
                  <a:gd name="connsiteY56" fmla="*/ 147637 h 776287"/>
                  <a:gd name="connsiteX57" fmla="*/ 333375 w 681037"/>
                  <a:gd name="connsiteY57" fmla="*/ 133350 h 776287"/>
                  <a:gd name="connsiteX58" fmla="*/ 323850 w 681037"/>
                  <a:gd name="connsiteY58" fmla="*/ 119062 h 776287"/>
                  <a:gd name="connsiteX59" fmla="*/ 295275 w 681037"/>
                  <a:gd name="connsiteY59" fmla="*/ 104775 h 776287"/>
                  <a:gd name="connsiteX60" fmla="*/ 266700 w 681037"/>
                  <a:gd name="connsiteY60" fmla="*/ 123825 h 776287"/>
                  <a:gd name="connsiteX61" fmla="*/ 257175 w 681037"/>
                  <a:gd name="connsiteY61" fmla="*/ 157162 h 776287"/>
                  <a:gd name="connsiteX62" fmla="*/ 242887 w 681037"/>
                  <a:gd name="connsiteY62" fmla="*/ 161925 h 776287"/>
                  <a:gd name="connsiteX63" fmla="*/ 228600 w 681037"/>
                  <a:gd name="connsiteY63" fmla="*/ 157162 h 776287"/>
                  <a:gd name="connsiteX64" fmla="*/ 209550 w 681037"/>
                  <a:gd name="connsiteY64" fmla="*/ 85725 h 776287"/>
                  <a:gd name="connsiteX65" fmla="*/ 200025 w 681037"/>
                  <a:gd name="connsiteY65" fmla="*/ 71437 h 776287"/>
                  <a:gd name="connsiteX66" fmla="*/ 195262 w 681037"/>
                  <a:gd name="connsiteY66" fmla="*/ 52387 h 776287"/>
                  <a:gd name="connsiteX67" fmla="*/ 180975 w 681037"/>
                  <a:gd name="connsiteY67" fmla="*/ 42862 h 776287"/>
                  <a:gd name="connsiteX68" fmla="*/ 176212 w 681037"/>
                  <a:gd name="connsiteY68" fmla="*/ 28575 h 776287"/>
                  <a:gd name="connsiteX69" fmla="*/ 133350 w 681037"/>
                  <a:gd name="connsiteY69" fmla="*/ 23812 h 776287"/>
                  <a:gd name="connsiteX70" fmla="*/ 100012 w 681037"/>
                  <a:gd name="connsiteY70" fmla="*/ 100012 h 776287"/>
                  <a:gd name="connsiteX71" fmla="*/ 90487 w 681037"/>
                  <a:gd name="connsiteY71" fmla="*/ 85725 h 776287"/>
                  <a:gd name="connsiteX72" fmla="*/ 85725 w 681037"/>
                  <a:gd name="connsiteY72" fmla="*/ 57150 h 776287"/>
                  <a:gd name="connsiteX73" fmla="*/ 76200 w 681037"/>
                  <a:gd name="connsiteY73" fmla="*/ 42862 h 776287"/>
                  <a:gd name="connsiteX74" fmla="*/ 85725 w 681037"/>
                  <a:gd name="connsiteY74" fmla="*/ 4762 h 776287"/>
                  <a:gd name="connsiteX75" fmla="*/ 71437 w 681037"/>
                  <a:gd name="connsiteY75" fmla="*/ 0 h 776287"/>
                  <a:gd name="connsiteX76" fmla="*/ 38100 w 681037"/>
                  <a:gd name="connsiteY76" fmla="*/ 9525 h 776287"/>
                  <a:gd name="connsiteX77" fmla="*/ 28575 w 681037"/>
                  <a:gd name="connsiteY77" fmla="*/ 42862 h 776287"/>
                  <a:gd name="connsiteX78" fmla="*/ 19050 w 681037"/>
                  <a:gd name="connsiteY78" fmla="*/ 123825 h 776287"/>
                  <a:gd name="connsiteX79" fmla="*/ 4762 w 681037"/>
                  <a:gd name="connsiteY79" fmla="*/ 166687 h 776287"/>
                  <a:gd name="connsiteX80" fmla="*/ 0 w 681037"/>
                  <a:gd name="connsiteY80" fmla="*/ 180975 h 776287"/>
                  <a:gd name="connsiteX81" fmla="*/ 4762 w 681037"/>
                  <a:gd name="connsiteY81" fmla="*/ 195262 h 776287"/>
                  <a:gd name="connsiteX82" fmla="*/ 47625 w 681037"/>
                  <a:gd name="connsiteY82" fmla="*/ 209550 h 776287"/>
                  <a:gd name="connsiteX83" fmla="*/ 42862 w 681037"/>
                  <a:gd name="connsiteY83" fmla="*/ 252412 h 776287"/>
                  <a:gd name="connsiteX84" fmla="*/ 47625 w 681037"/>
                  <a:gd name="connsiteY84" fmla="*/ 257175 h 776287"/>
                  <a:gd name="connsiteX85" fmla="*/ 47625 w 681037"/>
                  <a:gd name="connsiteY85" fmla="*/ 257175 h 776287"/>
                  <a:gd name="connsiteX86" fmla="*/ 80962 w 681037"/>
                  <a:gd name="connsiteY86" fmla="*/ 280987 h 776287"/>
                  <a:gd name="connsiteX87" fmla="*/ 104775 w 681037"/>
                  <a:gd name="connsiteY87" fmla="*/ 285750 h 776287"/>
                  <a:gd name="connsiteX88" fmla="*/ 123825 w 681037"/>
                  <a:gd name="connsiteY88" fmla="*/ 290512 h 776287"/>
                  <a:gd name="connsiteX89" fmla="*/ 166687 w 681037"/>
                  <a:gd name="connsiteY89" fmla="*/ 304800 h 776287"/>
                  <a:gd name="connsiteX90" fmla="*/ 180975 w 681037"/>
                  <a:gd name="connsiteY90" fmla="*/ 309562 h 776287"/>
                  <a:gd name="connsiteX91" fmla="*/ 209550 w 681037"/>
                  <a:gd name="connsiteY91" fmla="*/ 323850 h 776287"/>
                  <a:gd name="connsiteX92" fmla="*/ 223837 w 681037"/>
                  <a:gd name="connsiteY92" fmla="*/ 319087 h 776287"/>
                  <a:gd name="connsiteX93" fmla="*/ 233362 w 681037"/>
                  <a:gd name="connsiteY93" fmla="*/ 304800 h 776287"/>
                  <a:gd name="connsiteX94" fmla="*/ 238125 w 681037"/>
                  <a:gd name="connsiteY94" fmla="*/ 290512 h 776287"/>
                  <a:gd name="connsiteX95" fmla="*/ 266700 w 681037"/>
                  <a:gd name="connsiteY95" fmla="*/ 280987 h 776287"/>
                  <a:gd name="connsiteX96" fmla="*/ 295275 w 681037"/>
                  <a:gd name="connsiteY96" fmla="*/ 295275 h 776287"/>
                  <a:gd name="connsiteX97" fmla="*/ 300037 w 681037"/>
                  <a:gd name="connsiteY97" fmla="*/ 309562 h 776287"/>
                  <a:gd name="connsiteX98" fmla="*/ 338137 w 681037"/>
                  <a:gd name="connsiteY98" fmla="*/ 314325 h 776287"/>
                  <a:gd name="connsiteX99" fmla="*/ 347662 w 681037"/>
                  <a:gd name="connsiteY99" fmla="*/ 347662 h 776287"/>
                  <a:gd name="connsiteX100" fmla="*/ 352425 w 681037"/>
                  <a:gd name="connsiteY100" fmla="*/ 385762 h 776287"/>
                  <a:gd name="connsiteX101" fmla="*/ 385762 w 681037"/>
                  <a:gd name="connsiteY101" fmla="*/ 423862 h 776287"/>
                  <a:gd name="connsiteX102" fmla="*/ 404812 w 681037"/>
                  <a:gd name="connsiteY102" fmla="*/ 428625 h 776287"/>
                  <a:gd name="connsiteX103" fmla="*/ 419100 w 681037"/>
                  <a:gd name="connsiteY103" fmla="*/ 461962 h 776287"/>
                  <a:gd name="connsiteX104" fmla="*/ 414337 w 681037"/>
                  <a:gd name="connsiteY104" fmla="*/ 481012 h 776287"/>
                  <a:gd name="connsiteX105" fmla="*/ 409575 w 681037"/>
                  <a:gd name="connsiteY105" fmla="*/ 504825 h 776287"/>
                  <a:gd name="connsiteX106" fmla="*/ 400050 w 681037"/>
                  <a:gd name="connsiteY106" fmla="*/ 533400 h 776287"/>
                  <a:gd name="connsiteX107" fmla="*/ 395287 w 681037"/>
                  <a:gd name="connsiteY107" fmla="*/ 547687 h 776287"/>
                  <a:gd name="connsiteX108" fmla="*/ 381000 w 681037"/>
                  <a:gd name="connsiteY108" fmla="*/ 595312 h 776287"/>
                  <a:gd name="connsiteX109" fmla="*/ 366712 w 681037"/>
                  <a:gd name="connsiteY109" fmla="*/ 604837 h 776287"/>
                  <a:gd name="connsiteX110" fmla="*/ 352425 w 681037"/>
                  <a:gd name="connsiteY110" fmla="*/ 600075 h 776287"/>
                  <a:gd name="connsiteX111" fmla="*/ 323226 w 681037"/>
                  <a:gd name="connsiteY111" fmla="*/ 608582 h 776287"/>
                  <a:gd name="connsiteX112" fmla="*/ 290512 w 681037"/>
                  <a:gd name="connsiteY112" fmla="*/ 619125 h 776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</a:cxnLst>
                <a:rect l="l" t="t" r="r" b="b"/>
                <a:pathLst>
                  <a:path w="681037" h="776287">
                    <a:moveTo>
                      <a:pt x="290512" y="619125"/>
                    </a:moveTo>
                    <a:cubicBezTo>
                      <a:pt x="284496" y="625809"/>
                      <a:pt x="283162" y="642337"/>
                      <a:pt x="287131" y="648687"/>
                    </a:cubicBezTo>
                    <a:cubicBezTo>
                      <a:pt x="291100" y="655037"/>
                      <a:pt x="305030" y="657389"/>
                      <a:pt x="314325" y="657225"/>
                    </a:cubicBezTo>
                    <a:cubicBezTo>
                      <a:pt x="323620" y="657061"/>
                      <a:pt x="333375" y="650875"/>
                      <a:pt x="342900" y="647700"/>
                    </a:cubicBezTo>
                    <a:lnTo>
                      <a:pt x="371475" y="638175"/>
                    </a:lnTo>
                    <a:lnTo>
                      <a:pt x="385762" y="633412"/>
                    </a:lnTo>
                    <a:lnTo>
                      <a:pt x="400050" y="628650"/>
                    </a:lnTo>
                    <a:cubicBezTo>
                      <a:pt x="405816" y="645949"/>
                      <a:pt x="404812" y="637917"/>
                      <a:pt x="404812" y="652462"/>
                    </a:cubicBezTo>
                    <a:lnTo>
                      <a:pt x="438150" y="690562"/>
                    </a:lnTo>
                    <a:lnTo>
                      <a:pt x="447675" y="714375"/>
                    </a:lnTo>
                    <a:cubicBezTo>
                      <a:pt x="457200" y="725487"/>
                      <a:pt x="464541" y="738931"/>
                      <a:pt x="476250" y="747712"/>
                    </a:cubicBezTo>
                    <a:cubicBezTo>
                      <a:pt x="489206" y="757429"/>
                      <a:pt x="518754" y="758338"/>
                      <a:pt x="533400" y="762000"/>
                    </a:cubicBezTo>
                    <a:cubicBezTo>
                      <a:pt x="554694" y="767324"/>
                      <a:pt x="556759" y="768918"/>
                      <a:pt x="571500" y="776287"/>
                    </a:cubicBezTo>
                    <a:cubicBezTo>
                      <a:pt x="564942" y="765838"/>
                      <a:pt x="564399" y="755389"/>
                      <a:pt x="557841" y="744940"/>
                    </a:cubicBezTo>
                    <a:lnTo>
                      <a:pt x="519112" y="704850"/>
                    </a:lnTo>
                    <a:lnTo>
                      <a:pt x="538162" y="700087"/>
                    </a:lnTo>
                    <a:cubicBezTo>
                      <a:pt x="551406" y="705680"/>
                      <a:pt x="560639" y="723305"/>
                      <a:pt x="573883" y="728898"/>
                    </a:cubicBezTo>
                    <a:lnTo>
                      <a:pt x="604837" y="738187"/>
                    </a:lnTo>
                    <a:lnTo>
                      <a:pt x="614362" y="695325"/>
                    </a:lnTo>
                    <a:cubicBezTo>
                      <a:pt x="610227" y="687132"/>
                      <a:pt x="602082" y="684954"/>
                      <a:pt x="597947" y="676761"/>
                    </a:cubicBezTo>
                    <a:lnTo>
                      <a:pt x="595312" y="652462"/>
                    </a:lnTo>
                    <a:cubicBezTo>
                      <a:pt x="586832" y="644520"/>
                      <a:pt x="574342" y="646603"/>
                      <a:pt x="565862" y="638661"/>
                    </a:cubicBezTo>
                    <a:lnTo>
                      <a:pt x="557212" y="609600"/>
                    </a:lnTo>
                    <a:lnTo>
                      <a:pt x="533400" y="571500"/>
                    </a:lnTo>
                    <a:cubicBezTo>
                      <a:pt x="534863" y="565145"/>
                      <a:pt x="544347" y="560795"/>
                      <a:pt x="545810" y="554440"/>
                    </a:cubicBezTo>
                    <a:lnTo>
                      <a:pt x="538162" y="538162"/>
                    </a:lnTo>
                    <a:cubicBezTo>
                      <a:pt x="542235" y="531642"/>
                      <a:pt x="556713" y="529166"/>
                      <a:pt x="563857" y="528372"/>
                    </a:cubicBezTo>
                    <a:cubicBezTo>
                      <a:pt x="571001" y="527578"/>
                      <a:pt x="577370" y="530181"/>
                      <a:pt x="581025" y="533400"/>
                    </a:cubicBezTo>
                    <a:cubicBezTo>
                      <a:pt x="584680" y="536619"/>
                      <a:pt x="583542" y="543197"/>
                      <a:pt x="585787" y="547687"/>
                    </a:cubicBezTo>
                    <a:cubicBezTo>
                      <a:pt x="588347" y="552807"/>
                      <a:pt x="591004" y="558206"/>
                      <a:pt x="595312" y="561975"/>
                    </a:cubicBezTo>
                    <a:cubicBezTo>
                      <a:pt x="603927" y="569513"/>
                      <a:pt x="623887" y="581025"/>
                      <a:pt x="623887" y="581025"/>
                    </a:cubicBezTo>
                    <a:cubicBezTo>
                      <a:pt x="625475" y="585787"/>
                      <a:pt x="625100" y="591762"/>
                      <a:pt x="628650" y="595312"/>
                    </a:cubicBezTo>
                    <a:cubicBezTo>
                      <a:pt x="638176" y="604838"/>
                      <a:pt x="647699" y="598487"/>
                      <a:pt x="657225" y="595312"/>
                    </a:cubicBezTo>
                    <a:cubicBezTo>
                      <a:pt x="663137" y="591508"/>
                      <a:pt x="669760" y="581218"/>
                      <a:pt x="672141" y="572487"/>
                    </a:cubicBezTo>
                    <a:cubicBezTo>
                      <a:pt x="674522" y="563756"/>
                      <a:pt x="668693" y="550233"/>
                      <a:pt x="671512" y="542925"/>
                    </a:cubicBezTo>
                    <a:lnTo>
                      <a:pt x="681037" y="528637"/>
                    </a:lnTo>
                    <a:cubicBezTo>
                      <a:pt x="668778" y="479596"/>
                      <a:pt x="691589" y="545548"/>
                      <a:pt x="633412" y="504825"/>
                    </a:cubicBezTo>
                    <a:cubicBezTo>
                      <a:pt x="625501" y="499287"/>
                      <a:pt x="635917" y="482609"/>
                      <a:pt x="628650" y="476250"/>
                    </a:cubicBezTo>
                    <a:cubicBezTo>
                      <a:pt x="620202" y="468858"/>
                      <a:pt x="606425" y="473075"/>
                      <a:pt x="595312" y="471487"/>
                    </a:cubicBezTo>
                    <a:cubicBezTo>
                      <a:pt x="585040" y="409849"/>
                      <a:pt x="602924" y="463288"/>
                      <a:pt x="571500" y="438150"/>
                    </a:cubicBezTo>
                    <a:cubicBezTo>
                      <a:pt x="567580" y="435014"/>
                      <a:pt x="570657" y="426998"/>
                      <a:pt x="566737" y="423862"/>
                    </a:cubicBezTo>
                    <a:cubicBezTo>
                      <a:pt x="561626" y="419773"/>
                      <a:pt x="554037" y="420687"/>
                      <a:pt x="547687" y="419100"/>
                    </a:cubicBezTo>
                    <a:cubicBezTo>
                      <a:pt x="546100" y="414337"/>
                      <a:pt x="545170" y="409302"/>
                      <a:pt x="542925" y="404812"/>
                    </a:cubicBezTo>
                    <a:cubicBezTo>
                      <a:pt x="537663" y="394288"/>
                      <a:pt x="525408" y="388991"/>
                      <a:pt x="538162" y="376237"/>
                    </a:cubicBezTo>
                    <a:cubicBezTo>
                      <a:pt x="541712" y="372687"/>
                      <a:pt x="547687" y="373062"/>
                      <a:pt x="552450" y="371475"/>
                    </a:cubicBezTo>
                    <a:cubicBezTo>
                      <a:pt x="554059" y="368089"/>
                      <a:pt x="557006" y="357047"/>
                      <a:pt x="553831" y="349903"/>
                    </a:cubicBezTo>
                    <a:cubicBezTo>
                      <a:pt x="550656" y="342759"/>
                      <a:pt x="538079" y="337301"/>
                      <a:pt x="533400" y="328612"/>
                    </a:cubicBezTo>
                    <a:cubicBezTo>
                      <a:pt x="528951" y="316996"/>
                      <a:pt x="522122" y="311719"/>
                      <a:pt x="519741" y="303782"/>
                    </a:cubicBezTo>
                    <a:cubicBezTo>
                      <a:pt x="517360" y="295845"/>
                      <a:pt x="522601" y="285246"/>
                      <a:pt x="519112" y="280987"/>
                    </a:cubicBezTo>
                    <a:lnTo>
                      <a:pt x="504825" y="276225"/>
                    </a:lnTo>
                    <a:cubicBezTo>
                      <a:pt x="503237" y="271462"/>
                      <a:pt x="503198" y="265857"/>
                      <a:pt x="500062" y="261937"/>
                    </a:cubicBezTo>
                    <a:cubicBezTo>
                      <a:pt x="489759" y="249058"/>
                      <a:pt x="471144" y="249974"/>
                      <a:pt x="457200" y="247650"/>
                    </a:cubicBezTo>
                    <a:cubicBezTo>
                      <a:pt x="455612" y="238125"/>
                      <a:pt x="456151" y="227989"/>
                      <a:pt x="452437" y="219075"/>
                    </a:cubicBezTo>
                    <a:cubicBezTo>
                      <a:pt x="448034" y="208508"/>
                      <a:pt x="439737" y="200025"/>
                      <a:pt x="433387" y="190500"/>
                    </a:cubicBezTo>
                    <a:cubicBezTo>
                      <a:pt x="424921" y="177800"/>
                      <a:pt x="424391" y="173037"/>
                      <a:pt x="409575" y="166687"/>
                    </a:cubicBezTo>
                    <a:cubicBezTo>
                      <a:pt x="403559" y="164109"/>
                      <a:pt x="396875" y="163512"/>
                      <a:pt x="390525" y="161925"/>
                    </a:cubicBezTo>
                    <a:cubicBezTo>
                      <a:pt x="387350" y="157162"/>
                      <a:pt x="385047" y="151684"/>
                      <a:pt x="381000" y="147637"/>
                    </a:cubicBezTo>
                    <a:cubicBezTo>
                      <a:pt x="366561" y="133198"/>
                      <a:pt x="354358" y="136347"/>
                      <a:pt x="333375" y="133350"/>
                    </a:cubicBezTo>
                    <a:cubicBezTo>
                      <a:pt x="330200" y="128587"/>
                      <a:pt x="327897" y="123109"/>
                      <a:pt x="323850" y="119062"/>
                    </a:cubicBezTo>
                    <a:cubicBezTo>
                      <a:pt x="314618" y="109830"/>
                      <a:pt x="306895" y="108648"/>
                      <a:pt x="295275" y="104775"/>
                    </a:cubicBezTo>
                    <a:cubicBezTo>
                      <a:pt x="281635" y="109321"/>
                      <a:pt x="275095" y="109134"/>
                      <a:pt x="266700" y="123825"/>
                    </a:cubicBezTo>
                    <a:cubicBezTo>
                      <a:pt x="266538" y="124109"/>
                      <a:pt x="259544" y="154793"/>
                      <a:pt x="257175" y="157162"/>
                    </a:cubicBezTo>
                    <a:cubicBezTo>
                      <a:pt x="253625" y="160712"/>
                      <a:pt x="247650" y="160337"/>
                      <a:pt x="242887" y="161925"/>
                    </a:cubicBezTo>
                    <a:cubicBezTo>
                      <a:pt x="238125" y="160337"/>
                      <a:pt x="229893" y="162013"/>
                      <a:pt x="228600" y="157162"/>
                    </a:cubicBezTo>
                    <a:cubicBezTo>
                      <a:pt x="208120" y="80360"/>
                      <a:pt x="248436" y="98686"/>
                      <a:pt x="209550" y="85725"/>
                    </a:cubicBezTo>
                    <a:cubicBezTo>
                      <a:pt x="206375" y="80962"/>
                      <a:pt x="202280" y="76698"/>
                      <a:pt x="200025" y="71437"/>
                    </a:cubicBezTo>
                    <a:cubicBezTo>
                      <a:pt x="197447" y="65421"/>
                      <a:pt x="198893" y="57833"/>
                      <a:pt x="195262" y="52387"/>
                    </a:cubicBezTo>
                    <a:cubicBezTo>
                      <a:pt x="192087" y="47625"/>
                      <a:pt x="185737" y="46037"/>
                      <a:pt x="180975" y="42862"/>
                    </a:cubicBezTo>
                    <a:cubicBezTo>
                      <a:pt x="179387" y="38100"/>
                      <a:pt x="179348" y="32495"/>
                      <a:pt x="176212" y="28575"/>
                    </a:cubicBezTo>
                    <a:cubicBezTo>
                      <a:pt x="163081" y="12162"/>
                      <a:pt x="152065" y="20693"/>
                      <a:pt x="133350" y="23812"/>
                    </a:cubicBezTo>
                    <a:cubicBezTo>
                      <a:pt x="130966" y="64339"/>
                      <a:pt x="154201" y="127107"/>
                      <a:pt x="100012" y="100012"/>
                    </a:cubicBezTo>
                    <a:cubicBezTo>
                      <a:pt x="94893" y="97452"/>
                      <a:pt x="93662" y="90487"/>
                      <a:pt x="90487" y="85725"/>
                    </a:cubicBezTo>
                    <a:cubicBezTo>
                      <a:pt x="88900" y="76200"/>
                      <a:pt x="88778" y="66311"/>
                      <a:pt x="85725" y="57150"/>
                    </a:cubicBezTo>
                    <a:cubicBezTo>
                      <a:pt x="83915" y="51720"/>
                      <a:pt x="76910" y="48542"/>
                      <a:pt x="76200" y="42862"/>
                    </a:cubicBezTo>
                    <a:cubicBezTo>
                      <a:pt x="75155" y="34501"/>
                      <a:pt x="82614" y="14093"/>
                      <a:pt x="85725" y="4762"/>
                    </a:cubicBezTo>
                    <a:cubicBezTo>
                      <a:pt x="80962" y="3175"/>
                      <a:pt x="76457" y="0"/>
                      <a:pt x="71437" y="0"/>
                    </a:cubicBezTo>
                    <a:cubicBezTo>
                      <a:pt x="65453" y="0"/>
                      <a:pt x="44841" y="7278"/>
                      <a:pt x="38100" y="9525"/>
                    </a:cubicBezTo>
                    <a:cubicBezTo>
                      <a:pt x="34935" y="19019"/>
                      <a:pt x="29772" y="33288"/>
                      <a:pt x="28575" y="42862"/>
                    </a:cubicBezTo>
                    <a:cubicBezTo>
                      <a:pt x="24310" y="76981"/>
                      <a:pt x="27065" y="94436"/>
                      <a:pt x="19050" y="123825"/>
                    </a:cubicBezTo>
                    <a:cubicBezTo>
                      <a:pt x="19040" y="123862"/>
                      <a:pt x="7149" y="159525"/>
                      <a:pt x="4762" y="166687"/>
                    </a:cubicBezTo>
                    <a:lnTo>
                      <a:pt x="0" y="180975"/>
                    </a:lnTo>
                    <a:cubicBezTo>
                      <a:pt x="1587" y="185737"/>
                      <a:pt x="1626" y="191342"/>
                      <a:pt x="4762" y="195262"/>
                    </a:cubicBezTo>
                    <a:cubicBezTo>
                      <a:pt x="15064" y="208140"/>
                      <a:pt x="33682" y="207226"/>
                      <a:pt x="47625" y="209550"/>
                    </a:cubicBezTo>
                    <a:cubicBezTo>
                      <a:pt x="39688" y="233361"/>
                      <a:pt x="33338" y="233363"/>
                      <a:pt x="42862" y="252412"/>
                    </a:cubicBezTo>
                    <a:cubicBezTo>
                      <a:pt x="43866" y="254420"/>
                      <a:pt x="46037" y="255587"/>
                      <a:pt x="47625" y="257175"/>
                    </a:cubicBezTo>
                    <a:lnTo>
                      <a:pt x="47625" y="257175"/>
                    </a:lnTo>
                    <a:cubicBezTo>
                      <a:pt x="58737" y="265112"/>
                      <a:pt x="68748" y="274880"/>
                      <a:pt x="80962" y="280987"/>
                    </a:cubicBezTo>
                    <a:cubicBezTo>
                      <a:pt x="88202" y="284607"/>
                      <a:pt x="96873" y="283994"/>
                      <a:pt x="104775" y="285750"/>
                    </a:cubicBezTo>
                    <a:cubicBezTo>
                      <a:pt x="111165" y="287170"/>
                      <a:pt x="117556" y="288631"/>
                      <a:pt x="123825" y="290512"/>
                    </a:cubicBezTo>
                    <a:cubicBezTo>
                      <a:pt x="123892" y="290532"/>
                      <a:pt x="159510" y="302408"/>
                      <a:pt x="166687" y="304800"/>
                    </a:cubicBezTo>
                    <a:lnTo>
                      <a:pt x="180975" y="309562"/>
                    </a:lnTo>
                    <a:cubicBezTo>
                      <a:pt x="188199" y="314378"/>
                      <a:pt x="199691" y="323850"/>
                      <a:pt x="209550" y="323850"/>
                    </a:cubicBezTo>
                    <a:cubicBezTo>
                      <a:pt x="214570" y="323850"/>
                      <a:pt x="219075" y="320675"/>
                      <a:pt x="223837" y="319087"/>
                    </a:cubicBezTo>
                    <a:cubicBezTo>
                      <a:pt x="227012" y="314325"/>
                      <a:pt x="230802" y="309919"/>
                      <a:pt x="233362" y="304800"/>
                    </a:cubicBezTo>
                    <a:cubicBezTo>
                      <a:pt x="235607" y="300310"/>
                      <a:pt x="234040" y="293430"/>
                      <a:pt x="238125" y="290512"/>
                    </a:cubicBezTo>
                    <a:cubicBezTo>
                      <a:pt x="246295" y="284676"/>
                      <a:pt x="266700" y="280987"/>
                      <a:pt x="266700" y="280987"/>
                    </a:cubicBezTo>
                    <a:cubicBezTo>
                      <a:pt x="276111" y="284124"/>
                      <a:pt x="288561" y="286883"/>
                      <a:pt x="295275" y="295275"/>
                    </a:cubicBezTo>
                    <a:cubicBezTo>
                      <a:pt x="298411" y="299195"/>
                      <a:pt x="295450" y="307523"/>
                      <a:pt x="300037" y="309562"/>
                    </a:cubicBezTo>
                    <a:cubicBezTo>
                      <a:pt x="311733" y="314760"/>
                      <a:pt x="325437" y="312737"/>
                      <a:pt x="338137" y="314325"/>
                    </a:cubicBezTo>
                    <a:cubicBezTo>
                      <a:pt x="341914" y="325654"/>
                      <a:pt x="345667" y="335695"/>
                      <a:pt x="347662" y="347662"/>
                    </a:cubicBezTo>
                    <a:cubicBezTo>
                      <a:pt x="349766" y="360287"/>
                      <a:pt x="348120" y="373709"/>
                      <a:pt x="352425" y="385762"/>
                    </a:cubicBezTo>
                    <a:cubicBezTo>
                      <a:pt x="357685" y="400489"/>
                      <a:pt x="370433" y="417292"/>
                      <a:pt x="385762" y="423862"/>
                    </a:cubicBezTo>
                    <a:cubicBezTo>
                      <a:pt x="391778" y="426440"/>
                      <a:pt x="398462" y="427037"/>
                      <a:pt x="404812" y="428625"/>
                    </a:cubicBezTo>
                    <a:cubicBezTo>
                      <a:pt x="406671" y="432342"/>
                      <a:pt x="419100" y="454957"/>
                      <a:pt x="419100" y="461962"/>
                    </a:cubicBezTo>
                    <a:cubicBezTo>
                      <a:pt x="419100" y="468507"/>
                      <a:pt x="415757" y="474622"/>
                      <a:pt x="414337" y="481012"/>
                    </a:cubicBezTo>
                    <a:cubicBezTo>
                      <a:pt x="412581" y="488914"/>
                      <a:pt x="411705" y="497015"/>
                      <a:pt x="409575" y="504825"/>
                    </a:cubicBezTo>
                    <a:cubicBezTo>
                      <a:pt x="406933" y="514511"/>
                      <a:pt x="403225" y="523875"/>
                      <a:pt x="400050" y="533400"/>
                    </a:cubicBezTo>
                    <a:lnTo>
                      <a:pt x="395287" y="547687"/>
                    </a:lnTo>
                    <a:cubicBezTo>
                      <a:pt x="392290" y="568671"/>
                      <a:pt x="395439" y="580873"/>
                      <a:pt x="381000" y="595312"/>
                    </a:cubicBezTo>
                    <a:cubicBezTo>
                      <a:pt x="376952" y="599359"/>
                      <a:pt x="371475" y="601662"/>
                      <a:pt x="366712" y="604837"/>
                    </a:cubicBezTo>
                    <a:cubicBezTo>
                      <a:pt x="361950" y="603250"/>
                      <a:pt x="357445" y="600075"/>
                      <a:pt x="352425" y="600075"/>
                    </a:cubicBezTo>
                    <a:cubicBezTo>
                      <a:pt x="345177" y="599362"/>
                      <a:pt x="333545" y="605407"/>
                      <a:pt x="323226" y="608582"/>
                    </a:cubicBezTo>
                    <a:cubicBezTo>
                      <a:pt x="312907" y="611757"/>
                      <a:pt x="295170" y="619206"/>
                      <a:pt x="290512" y="61912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8" name="Freeform 311">
                <a:extLst>
                  <a:ext uri="{FF2B5EF4-FFF2-40B4-BE49-F238E27FC236}">
                    <a16:creationId xmlns:a16="http://schemas.microsoft.com/office/drawing/2014/main" id="{F66D4E02-E359-4CDF-B921-A57137383B20}"/>
                  </a:ext>
                </a:extLst>
              </p:cNvPr>
              <p:cNvSpPr/>
              <p:nvPr/>
            </p:nvSpPr>
            <p:spPr>
              <a:xfrm>
                <a:off x="2198242" y="2644860"/>
                <a:ext cx="158529" cy="150599"/>
              </a:xfrm>
              <a:custGeom>
                <a:avLst/>
                <a:gdLst>
                  <a:gd name="connsiteX0" fmla="*/ 31818 w 137198"/>
                  <a:gd name="connsiteY0" fmla="*/ 0 h 147249"/>
                  <a:gd name="connsiteX1" fmla="*/ 31818 w 137198"/>
                  <a:gd name="connsiteY1" fmla="*/ 0 h 147249"/>
                  <a:gd name="connsiteX2" fmla="*/ 17531 w 137198"/>
                  <a:gd name="connsiteY2" fmla="*/ 38100 h 147249"/>
                  <a:gd name="connsiteX3" fmla="*/ 12768 w 137198"/>
                  <a:gd name="connsiteY3" fmla="*/ 52387 h 147249"/>
                  <a:gd name="connsiteX4" fmla="*/ 17531 w 137198"/>
                  <a:gd name="connsiteY4" fmla="*/ 66675 h 147249"/>
                  <a:gd name="connsiteX5" fmla="*/ 12768 w 137198"/>
                  <a:gd name="connsiteY5" fmla="*/ 104775 h 147249"/>
                  <a:gd name="connsiteX6" fmla="*/ 41343 w 137198"/>
                  <a:gd name="connsiteY6" fmla="*/ 123825 h 147249"/>
                  <a:gd name="connsiteX7" fmla="*/ 65156 w 137198"/>
                  <a:gd name="connsiteY7" fmla="*/ 138112 h 147249"/>
                  <a:gd name="connsiteX8" fmla="*/ 74681 w 137198"/>
                  <a:gd name="connsiteY8" fmla="*/ 109537 h 147249"/>
                  <a:gd name="connsiteX9" fmla="*/ 79443 w 137198"/>
                  <a:gd name="connsiteY9" fmla="*/ 95250 h 147249"/>
                  <a:gd name="connsiteX10" fmla="*/ 93731 w 137198"/>
                  <a:gd name="connsiteY10" fmla="*/ 100012 h 147249"/>
                  <a:gd name="connsiteX11" fmla="*/ 98493 w 137198"/>
                  <a:gd name="connsiteY11" fmla="*/ 114300 h 147249"/>
                  <a:gd name="connsiteX12" fmla="*/ 108018 w 137198"/>
                  <a:gd name="connsiteY12" fmla="*/ 128587 h 147249"/>
                  <a:gd name="connsiteX13" fmla="*/ 103256 w 137198"/>
                  <a:gd name="connsiteY13" fmla="*/ 142875 h 147249"/>
                  <a:gd name="connsiteX14" fmla="*/ 131831 w 137198"/>
                  <a:gd name="connsiteY14" fmla="*/ 133350 h 147249"/>
                  <a:gd name="connsiteX15" fmla="*/ 136593 w 137198"/>
                  <a:gd name="connsiteY15" fmla="*/ 119062 h 147249"/>
                  <a:gd name="connsiteX16" fmla="*/ 108018 w 137198"/>
                  <a:gd name="connsiteY16" fmla="*/ 90487 h 147249"/>
                  <a:gd name="connsiteX17" fmla="*/ 98493 w 137198"/>
                  <a:gd name="connsiteY17" fmla="*/ 76200 h 147249"/>
                  <a:gd name="connsiteX18" fmla="*/ 84206 w 137198"/>
                  <a:gd name="connsiteY18" fmla="*/ 66675 h 147249"/>
                  <a:gd name="connsiteX19" fmla="*/ 74681 w 137198"/>
                  <a:gd name="connsiteY19" fmla="*/ 52387 h 147249"/>
                  <a:gd name="connsiteX20" fmla="*/ 55631 w 137198"/>
                  <a:gd name="connsiteY20" fmla="*/ 42862 h 147249"/>
                  <a:gd name="connsiteX21" fmla="*/ 41343 w 137198"/>
                  <a:gd name="connsiteY21" fmla="*/ 28575 h 147249"/>
                  <a:gd name="connsiteX22" fmla="*/ 31818 w 137198"/>
                  <a:gd name="connsiteY22" fmla="*/ 0 h 147249"/>
                  <a:gd name="connsiteX0" fmla="*/ 44111 w 149491"/>
                  <a:gd name="connsiteY0" fmla="*/ 0 h 147249"/>
                  <a:gd name="connsiteX1" fmla="*/ 44111 w 149491"/>
                  <a:gd name="connsiteY1" fmla="*/ 0 h 147249"/>
                  <a:gd name="connsiteX2" fmla="*/ 29824 w 149491"/>
                  <a:gd name="connsiteY2" fmla="*/ 38100 h 147249"/>
                  <a:gd name="connsiteX3" fmla="*/ 25061 w 149491"/>
                  <a:gd name="connsiteY3" fmla="*/ 52387 h 147249"/>
                  <a:gd name="connsiteX4" fmla="*/ 29824 w 149491"/>
                  <a:gd name="connsiteY4" fmla="*/ 66675 h 147249"/>
                  <a:gd name="connsiteX5" fmla="*/ 5008 w 149491"/>
                  <a:gd name="connsiteY5" fmla="*/ 96754 h 147249"/>
                  <a:gd name="connsiteX6" fmla="*/ 53636 w 149491"/>
                  <a:gd name="connsiteY6" fmla="*/ 123825 h 147249"/>
                  <a:gd name="connsiteX7" fmla="*/ 77449 w 149491"/>
                  <a:gd name="connsiteY7" fmla="*/ 138112 h 147249"/>
                  <a:gd name="connsiteX8" fmla="*/ 86974 w 149491"/>
                  <a:gd name="connsiteY8" fmla="*/ 109537 h 147249"/>
                  <a:gd name="connsiteX9" fmla="*/ 91736 w 149491"/>
                  <a:gd name="connsiteY9" fmla="*/ 95250 h 147249"/>
                  <a:gd name="connsiteX10" fmla="*/ 106024 w 149491"/>
                  <a:gd name="connsiteY10" fmla="*/ 100012 h 147249"/>
                  <a:gd name="connsiteX11" fmla="*/ 110786 w 149491"/>
                  <a:gd name="connsiteY11" fmla="*/ 114300 h 147249"/>
                  <a:gd name="connsiteX12" fmla="*/ 120311 w 149491"/>
                  <a:gd name="connsiteY12" fmla="*/ 128587 h 147249"/>
                  <a:gd name="connsiteX13" fmla="*/ 115549 w 149491"/>
                  <a:gd name="connsiteY13" fmla="*/ 142875 h 147249"/>
                  <a:gd name="connsiteX14" fmla="*/ 144124 w 149491"/>
                  <a:gd name="connsiteY14" fmla="*/ 133350 h 147249"/>
                  <a:gd name="connsiteX15" fmla="*/ 148886 w 149491"/>
                  <a:gd name="connsiteY15" fmla="*/ 119062 h 147249"/>
                  <a:gd name="connsiteX16" fmla="*/ 120311 w 149491"/>
                  <a:gd name="connsiteY16" fmla="*/ 90487 h 147249"/>
                  <a:gd name="connsiteX17" fmla="*/ 110786 w 149491"/>
                  <a:gd name="connsiteY17" fmla="*/ 76200 h 147249"/>
                  <a:gd name="connsiteX18" fmla="*/ 96499 w 149491"/>
                  <a:gd name="connsiteY18" fmla="*/ 66675 h 147249"/>
                  <a:gd name="connsiteX19" fmla="*/ 86974 w 149491"/>
                  <a:gd name="connsiteY19" fmla="*/ 52387 h 147249"/>
                  <a:gd name="connsiteX20" fmla="*/ 67924 w 149491"/>
                  <a:gd name="connsiteY20" fmla="*/ 42862 h 147249"/>
                  <a:gd name="connsiteX21" fmla="*/ 53636 w 149491"/>
                  <a:gd name="connsiteY21" fmla="*/ 28575 h 147249"/>
                  <a:gd name="connsiteX22" fmla="*/ 44111 w 149491"/>
                  <a:gd name="connsiteY22" fmla="*/ 0 h 147249"/>
                  <a:gd name="connsiteX0" fmla="*/ 39123 w 144503"/>
                  <a:gd name="connsiteY0" fmla="*/ 0 h 147249"/>
                  <a:gd name="connsiteX1" fmla="*/ 39123 w 144503"/>
                  <a:gd name="connsiteY1" fmla="*/ 0 h 147249"/>
                  <a:gd name="connsiteX2" fmla="*/ 24836 w 144503"/>
                  <a:gd name="connsiteY2" fmla="*/ 38100 h 147249"/>
                  <a:gd name="connsiteX3" fmla="*/ 20073 w 144503"/>
                  <a:gd name="connsiteY3" fmla="*/ 52387 h 147249"/>
                  <a:gd name="connsiteX4" fmla="*/ 24836 w 144503"/>
                  <a:gd name="connsiteY4" fmla="*/ 66675 h 147249"/>
                  <a:gd name="connsiteX5" fmla="*/ 20 w 144503"/>
                  <a:gd name="connsiteY5" fmla="*/ 96754 h 147249"/>
                  <a:gd name="connsiteX6" fmla="*/ 29615 w 144503"/>
                  <a:gd name="connsiteY6" fmla="*/ 106361 h 147249"/>
                  <a:gd name="connsiteX7" fmla="*/ 48648 w 144503"/>
                  <a:gd name="connsiteY7" fmla="*/ 123825 h 147249"/>
                  <a:gd name="connsiteX8" fmla="*/ 72461 w 144503"/>
                  <a:gd name="connsiteY8" fmla="*/ 138112 h 147249"/>
                  <a:gd name="connsiteX9" fmla="*/ 81986 w 144503"/>
                  <a:gd name="connsiteY9" fmla="*/ 109537 h 147249"/>
                  <a:gd name="connsiteX10" fmla="*/ 86748 w 144503"/>
                  <a:gd name="connsiteY10" fmla="*/ 95250 h 147249"/>
                  <a:gd name="connsiteX11" fmla="*/ 101036 w 144503"/>
                  <a:gd name="connsiteY11" fmla="*/ 100012 h 147249"/>
                  <a:gd name="connsiteX12" fmla="*/ 105798 w 144503"/>
                  <a:gd name="connsiteY12" fmla="*/ 114300 h 147249"/>
                  <a:gd name="connsiteX13" fmla="*/ 115323 w 144503"/>
                  <a:gd name="connsiteY13" fmla="*/ 128587 h 147249"/>
                  <a:gd name="connsiteX14" fmla="*/ 110561 w 144503"/>
                  <a:gd name="connsiteY14" fmla="*/ 142875 h 147249"/>
                  <a:gd name="connsiteX15" fmla="*/ 139136 w 144503"/>
                  <a:gd name="connsiteY15" fmla="*/ 133350 h 147249"/>
                  <a:gd name="connsiteX16" fmla="*/ 143898 w 144503"/>
                  <a:gd name="connsiteY16" fmla="*/ 119062 h 147249"/>
                  <a:gd name="connsiteX17" fmla="*/ 115323 w 144503"/>
                  <a:gd name="connsiteY17" fmla="*/ 90487 h 147249"/>
                  <a:gd name="connsiteX18" fmla="*/ 105798 w 144503"/>
                  <a:gd name="connsiteY18" fmla="*/ 76200 h 147249"/>
                  <a:gd name="connsiteX19" fmla="*/ 91511 w 144503"/>
                  <a:gd name="connsiteY19" fmla="*/ 66675 h 147249"/>
                  <a:gd name="connsiteX20" fmla="*/ 81986 w 144503"/>
                  <a:gd name="connsiteY20" fmla="*/ 52387 h 147249"/>
                  <a:gd name="connsiteX21" fmla="*/ 62936 w 144503"/>
                  <a:gd name="connsiteY21" fmla="*/ 42862 h 147249"/>
                  <a:gd name="connsiteX22" fmla="*/ 48648 w 144503"/>
                  <a:gd name="connsiteY22" fmla="*/ 28575 h 147249"/>
                  <a:gd name="connsiteX23" fmla="*/ 39123 w 144503"/>
                  <a:gd name="connsiteY23" fmla="*/ 0 h 147249"/>
                  <a:gd name="connsiteX0" fmla="*/ 53152 w 158532"/>
                  <a:gd name="connsiteY0" fmla="*/ 0 h 147249"/>
                  <a:gd name="connsiteX1" fmla="*/ 53152 w 158532"/>
                  <a:gd name="connsiteY1" fmla="*/ 0 h 147249"/>
                  <a:gd name="connsiteX2" fmla="*/ 38865 w 158532"/>
                  <a:gd name="connsiteY2" fmla="*/ 38100 h 147249"/>
                  <a:gd name="connsiteX3" fmla="*/ 34102 w 158532"/>
                  <a:gd name="connsiteY3" fmla="*/ 52387 h 147249"/>
                  <a:gd name="connsiteX4" fmla="*/ 38865 w 158532"/>
                  <a:gd name="connsiteY4" fmla="*/ 66675 h 147249"/>
                  <a:gd name="connsiteX5" fmla="*/ 12 w 158532"/>
                  <a:gd name="connsiteY5" fmla="*/ 100764 h 147249"/>
                  <a:gd name="connsiteX6" fmla="*/ 43644 w 158532"/>
                  <a:gd name="connsiteY6" fmla="*/ 106361 h 147249"/>
                  <a:gd name="connsiteX7" fmla="*/ 62677 w 158532"/>
                  <a:gd name="connsiteY7" fmla="*/ 123825 h 147249"/>
                  <a:gd name="connsiteX8" fmla="*/ 86490 w 158532"/>
                  <a:gd name="connsiteY8" fmla="*/ 138112 h 147249"/>
                  <a:gd name="connsiteX9" fmla="*/ 96015 w 158532"/>
                  <a:gd name="connsiteY9" fmla="*/ 109537 h 147249"/>
                  <a:gd name="connsiteX10" fmla="*/ 100777 w 158532"/>
                  <a:gd name="connsiteY10" fmla="*/ 95250 h 147249"/>
                  <a:gd name="connsiteX11" fmla="*/ 115065 w 158532"/>
                  <a:gd name="connsiteY11" fmla="*/ 100012 h 147249"/>
                  <a:gd name="connsiteX12" fmla="*/ 119827 w 158532"/>
                  <a:gd name="connsiteY12" fmla="*/ 114300 h 147249"/>
                  <a:gd name="connsiteX13" fmla="*/ 129352 w 158532"/>
                  <a:gd name="connsiteY13" fmla="*/ 128587 h 147249"/>
                  <a:gd name="connsiteX14" fmla="*/ 124590 w 158532"/>
                  <a:gd name="connsiteY14" fmla="*/ 142875 h 147249"/>
                  <a:gd name="connsiteX15" fmla="*/ 153165 w 158532"/>
                  <a:gd name="connsiteY15" fmla="*/ 133350 h 147249"/>
                  <a:gd name="connsiteX16" fmla="*/ 157927 w 158532"/>
                  <a:gd name="connsiteY16" fmla="*/ 119062 h 147249"/>
                  <a:gd name="connsiteX17" fmla="*/ 129352 w 158532"/>
                  <a:gd name="connsiteY17" fmla="*/ 90487 h 147249"/>
                  <a:gd name="connsiteX18" fmla="*/ 119827 w 158532"/>
                  <a:gd name="connsiteY18" fmla="*/ 76200 h 147249"/>
                  <a:gd name="connsiteX19" fmla="*/ 105540 w 158532"/>
                  <a:gd name="connsiteY19" fmla="*/ 66675 h 147249"/>
                  <a:gd name="connsiteX20" fmla="*/ 96015 w 158532"/>
                  <a:gd name="connsiteY20" fmla="*/ 52387 h 147249"/>
                  <a:gd name="connsiteX21" fmla="*/ 76965 w 158532"/>
                  <a:gd name="connsiteY21" fmla="*/ 42862 h 147249"/>
                  <a:gd name="connsiteX22" fmla="*/ 62677 w 158532"/>
                  <a:gd name="connsiteY22" fmla="*/ 28575 h 147249"/>
                  <a:gd name="connsiteX23" fmla="*/ 53152 w 158532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7484 w 159051"/>
                  <a:gd name="connsiteY21" fmla="*/ 42862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7249"/>
                  <a:gd name="connsiteX1" fmla="*/ 53671 w 159051"/>
                  <a:gd name="connsiteY1" fmla="*/ 0 h 147249"/>
                  <a:gd name="connsiteX2" fmla="*/ 39384 w 159051"/>
                  <a:gd name="connsiteY2" fmla="*/ 38100 h 147249"/>
                  <a:gd name="connsiteX3" fmla="*/ 34621 w 159051"/>
                  <a:gd name="connsiteY3" fmla="*/ 52387 h 147249"/>
                  <a:gd name="connsiteX4" fmla="*/ 19332 w 159051"/>
                  <a:gd name="connsiteY4" fmla="*/ 76701 h 147249"/>
                  <a:gd name="connsiteX5" fmla="*/ 531 w 159051"/>
                  <a:gd name="connsiteY5" fmla="*/ 100764 h 147249"/>
                  <a:gd name="connsiteX6" fmla="*/ 44163 w 159051"/>
                  <a:gd name="connsiteY6" fmla="*/ 106361 h 147249"/>
                  <a:gd name="connsiteX7" fmla="*/ 63196 w 159051"/>
                  <a:gd name="connsiteY7" fmla="*/ 123825 h 147249"/>
                  <a:gd name="connsiteX8" fmla="*/ 87009 w 159051"/>
                  <a:gd name="connsiteY8" fmla="*/ 138112 h 147249"/>
                  <a:gd name="connsiteX9" fmla="*/ 96534 w 159051"/>
                  <a:gd name="connsiteY9" fmla="*/ 109537 h 147249"/>
                  <a:gd name="connsiteX10" fmla="*/ 101296 w 159051"/>
                  <a:gd name="connsiteY10" fmla="*/ 95250 h 147249"/>
                  <a:gd name="connsiteX11" fmla="*/ 115584 w 159051"/>
                  <a:gd name="connsiteY11" fmla="*/ 100012 h 147249"/>
                  <a:gd name="connsiteX12" fmla="*/ 120346 w 159051"/>
                  <a:gd name="connsiteY12" fmla="*/ 114300 h 147249"/>
                  <a:gd name="connsiteX13" fmla="*/ 129871 w 159051"/>
                  <a:gd name="connsiteY13" fmla="*/ 128587 h 147249"/>
                  <a:gd name="connsiteX14" fmla="*/ 125109 w 159051"/>
                  <a:gd name="connsiteY14" fmla="*/ 142875 h 147249"/>
                  <a:gd name="connsiteX15" fmla="*/ 153684 w 159051"/>
                  <a:gd name="connsiteY15" fmla="*/ 133350 h 147249"/>
                  <a:gd name="connsiteX16" fmla="*/ 158446 w 159051"/>
                  <a:gd name="connsiteY16" fmla="*/ 119062 h 147249"/>
                  <a:gd name="connsiteX17" fmla="*/ 129871 w 159051"/>
                  <a:gd name="connsiteY17" fmla="*/ 90487 h 147249"/>
                  <a:gd name="connsiteX18" fmla="*/ 120346 w 159051"/>
                  <a:gd name="connsiteY18" fmla="*/ 76200 h 147249"/>
                  <a:gd name="connsiteX19" fmla="*/ 106059 w 159051"/>
                  <a:gd name="connsiteY19" fmla="*/ 66675 h 147249"/>
                  <a:gd name="connsiteX20" fmla="*/ 96534 w 159051"/>
                  <a:gd name="connsiteY20" fmla="*/ 52387 h 147249"/>
                  <a:gd name="connsiteX21" fmla="*/ 73474 w 159051"/>
                  <a:gd name="connsiteY21" fmla="*/ 54893 h 147249"/>
                  <a:gd name="connsiteX22" fmla="*/ 63196 w 159051"/>
                  <a:gd name="connsiteY22" fmla="*/ 28575 h 147249"/>
                  <a:gd name="connsiteX23" fmla="*/ 53671 w 159051"/>
                  <a:gd name="connsiteY23" fmla="*/ 0 h 147249"/>
                  <a:gd name="connsiteX0" fmla="*/ 53671 w 159051"/>
                  <a:gd name="connsiteY0" fmla="*/ 0 h 143101"/>
                  <a:gd name="connsiteX1" fmla="*/ 53671 w 159051"/>
                  <a:gd name="connsiteY1" fmla="*/ 0 h 143101"/>
                  <a:gd name="connsiteX2" fmla="*/ 39384 w 159051"/>
                  <a:gd name="connsiteY2" fmla="*/ 38100 h 143101"/>
                  <a:gd name="connsiteX3" fmla="*/ 34621 w 159051"/>
                  <a:gd name="connsiteY3" fmla="*/ 52387 h 143101"/>
                  <a:gd name="connsiteX4" fmla="*/ 19332 w 159051"/>
                  <a:gd name="connsiteY4" fmla="*/ 76701 h 143101"/>
                  <a:gd name="connsiteX5" fmla="*/ 531 w 159051"/>
                  <a:gd name="connsiteY5" fmla="*/ 100764 h 143101"/>
                  <a:gd name="connsiteX6" fmla="*/ 44163 w 159051"/>
                  <a:gd name="connsiteY6" fmla="*/ 106361 h 143101"/>
                  <a:gd name="connsiteX7" fmla="*/ 53170 w 159051"/>
                  <a:gd name="connsiteY7" fmla="*/ 129841 h 143101"/>
                  <a:gd name="connsiteX8" fmla="*/ 87009 w 159051"/>
                  <a:gd name="connsiteY8" fmla="*/ 138112 h 143101"/>
                  <a:gd name="connsiteX9" fmla="*/ 96534 w 159051"/>
                  <a:gd name="connsiteY9" fmla="*/ 109537 h 143101"/>
                  <a:gd name="connsiteX10" fmla="*/ 101296 w 159051"/>
                  <a:gd name="connsiteY10" fmla="*/ 95250 h 143101"/>
                  <a:gd name="connsiteX11" fmla="*/ 115584 w 159051"/>
                  <a:gd name="connsiteY11" fmla="*/ 100012 h 143101"/>
                  <a:gd name="connsiteX12" fmla="*/ 120346 w 159051"/>
                  <a:gd name="connsiteY12" fmla="*/ 114300 h 143101"/>
                  <a:gd name="connsiteX13" fmla="*/ 129871 w 159051"/>
                  <a:gd name="connsiteY13" fmla="*/ 128587 h 143101"/>
                  <a:gd name="connsiteX14" fmla="*/ 125109 w 159051"/>
                  <a:gd name="connsiteY14" fmla="*/ 142875 h 143101"/>
                  <a:gd name="connsiteX15" fmla="*/ 153684 w 159051"/>
                  <a:gd name="connsiteY15" fmla="*/ 133350 h 143101"/>
                  <a:gd name="connsiteX16" fmla="*/ 158446 w 159051"/>
                  <a:gd name="connsiteY16" fmla="*/ 119062 h 143101"/>
                  <a:gd name="connsiteX17" fmla="*/ 129871 w 159051"/>
                  <a:gd name="connsiteY17" fmla="*/ 90487 h 143101"/>
                  <a:gd name="connsiteX18" fmla="*/ 120346 w 159051"/>
                  <a:gd name="connsiteY18" fmla="*/ 76200 h 143101"/>
                  <a:gd name="connsiteX19" fmla="*/ 106059 w 159051"/>
                  <a:gd name="connsiteY19" fmla="*/ 66675 h 143101"/>
                  <a:gd name="connsiteX20" fmla="*/ 96534 w 159051"/>
                  <a:gd name="connsiteY20" fmla="*/ 52387 h 143101"/>
                  <a:gd name="connsiteX21" fmla="*/ 73474 w 159051"/>
                  <a:gd name="connsiteY21" fmla="*/ 54893 h 143101"/>
                  <a:gd name="connsiteX22" fmla="*/ 63196 w 159051"/>
                  <a:gd name="connsiteY22" fmla="*/ 28575 h 143101"/>
                  <a:gd name="connsiteX23" fmla="*/ 53671 w 159051"/>
                  <a:gd name="connsiteY23" fmla="*/ 0 h 143101"/>
                  <a:gd name="connsiteX0" fmla="*/ 53671 w 159051"/>
                  <a:gd name="connsiteY0" fmla="*/ 0 h 150599"/>
                  <a:gd name="connsiteX1" fmla="*/ 53671 w 159051"/>
                  <a:gd name="connsiteY1" fmla="*/ 0 h 150599"/>
                  <a:gd name="connsiteX2" fmla="*/ 39384 w 159051"/>
                  <a:gd name="connsiteY2" fmla="*/ 38100 h 150599"/>
                  <a:gd name="connsiteX3" fmla="*/ 34621 w 159051"/>
                  <a:gd name="connsiteY3" fmla="*/ 52387 h 150599"/>
                  <a:gd name="connsiteX4" fmla="*/ 19332 w 159051"/>
                  <a:gd name="connsiteY4" fmla="*/ 76701 h 150599"/>
                  <a:gd name="connsiteX5" fmla="*/ 531 w 159051"/>
                  <a:gd name="connsiteY5" fmla="*/ 100764 h 150599"/>
                  <a:gd name="connsiteX6" fmla="*/ 44163 w 159051"/>
                  <a:gd name="connsiteY6" fmla="*/ 106361 h 150599"/>
                  <a:gd name="connsiteX7" fmla="*/ 53170 w 159051"/>
                  <a:gd name="connsiteY7" fmla="*/ 129841 h 150599"/>
                  <a:gd name="connsiteX8" fmla="*/ 54925 w 159051"/>
                  <a:gd name="connsiteY8" fmla="*/ 150143 h 150599"/>
                  <a:gd name="connsiteX9" fmla="*/ 96534 w 159051"/>
                  <a:gd name="connsiteY9" fmla="*/ 109537 h 150599"/>
                  <a:gd name="connsiteX10" fmla="*/ 101296 w 159051"/>
                  <a:gd name="connsiteY10" fmla="*/ 95250 h 150599"/>
                  <a:gd name="connsiteX11" fmla="*/ 115584 w 159051"/>
                  <a:gd name="connsiteY11" fmla="*/ 100012 h 150599"/>
                  <a:gd name="connsiteX12" fmla="*/ 120346 w 159051"/>
                  <a:gd name="connsiteY12" fmla="*/ 114300 h 150599"/>
                  <a:gd name="connsiteX13" fmla="*/ 129871 w 159051"/>
                  <a:gd name="connsiteY13" fmla="*/ 128587 h 150599"/>
                  <a:gd name="connsiteX14" fmla="*/ 125109 w 159051"/>
                  <a:gd name="connsiteY14" fmla="*/ 142875 h 150599"/>
                  <a:gd name="connsiteX15" fmla="*/ 153684 w 159051"/>
                  <a:gd name="connsiteY15" fmla="*/ 133350 h 150599"/>
                  <a:gd name="connsiteX16" fmla="*/ 158446 w 159051"/>
                  <a:gd name="connsiteY16" fmla="*/ 119062 h 150599"/>
                  <a:gd name="connsiteX17" fmla="*/ 129871 w 159051"/>
                  <a:gd name="connsiteY17" fmla="*/ 90487 h 150599"/>
                  <a:gd name="connsiteX18" fmla="*/ 120346 w 159051"/>
                  <a:gd name="connsiteY18" fmla="*/ 76200 h 150599"/>
                  <a:gd name="connsiteX19" fmla="*/ 106059 w 159051"/>
                  <a:gd name="connsiteY19" fmla="*/ 66675 h 150599"/>
                  <a:gd name="connsiteX20" fmla="*/ 96534 w 159051"/>
                  <a:gd name="connsiteY20" fmla="*/ 52387 h 150599"/>
                  <a:gd name="connsiteX21" fmla="*/ 73474 w 159051"/>
                  <a:gd name="connsiteY21" fmla="*/ 54893 h 150599"/>
                  <a:gd name="connsiteX22" fmla="*/ 63196 w 159051"/>
                  <a:gd name="connsiteY22" fmla="*/ 28575 h 150599"/>
                  <a:gd name="connsiteX23" fmla="*/ 53671 w 159051"/>
                  <a:gd name="connsiteY23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2674 w 158529"/>
                  <a:gd name="connsiteY23" fmla="*/ 28575 h 150599"/>
                  <a:gd name="connsiteX24" fmla="*/ 53149 w 158529"/>
                  <a:gd name="connsiteY24" fmla="*/ 0 h 150599"/>
                  <a:gd name="connsiteX0" fmla="*/ 53149 w 158529"/>
                  <a:gd name="connsiteY0" fmla="*/ 0 h 150599"/>
                  <a:gd name="connsiteX1" fmla="*/ 53149 w 158529"/>
                  <a:gd name="connsiteY1" fmla="*/ 0 h 150599"/>
                  <a:gd name="connsiteX2" fmla="*/ 38862 w 158529"/>
                  <a:gd name="connsiteY2" fmla="*/ 38100 h 150599"/>
                  <a:gd name="connsiteX3" fmla="*/ 34099 w 158529"/>
                  <a:gd name="connsiteY3" fmla="*/ 52387 h 150599"/>
                  <a:gd name="connsiteX4" fmla="*/ 18810 w 158529"/>
                  <a:gd name="connsiteY4" fmla="*/ 76701 h 150599"/>
                  <a:gd name="connsiteX5" fmla="*/ 9 w 158529"/>
                  <a:gd name="connsiteY5" fmla="*/ 100764 h 150599"/>
                  <a:gd name="connsiteX6" fmla="*/ 21584 w 158529"/>
                  <a:gd name="connsiteY6" fmla="*/ 94329 h 150599"/>
                  <a:gd name="connsiteX7" fmla="*/ 43641 w 158529"/>
                  <a:gd name="connsiteY7" fmla="*/ 106361 h 150599"/>
                  <a:gd name="connsiteX8" fmla="*/ 52648 w 158529"/>
                  <a:gd name="connsiteY8" fmla="*/ 129841 h 150599"/>
                  <a:gd name="connsiteX9" fmla="*/ 54403 w 158529"/>
                  <a:gd name="connsiteY9" fmla="*/ 150143 h 150599"/>
                  <a:gd name="connsiteX10" fmla="*/ 96012 w 158529"/>
                  <a:gd name="connsiteY10" fmla="*/ 109537 h 150599"/>
                  <a:gd name="connsiteX11" fmla="*/ 100774 w 158529"/>
                  <a:gd name="connsiteY11" fmla="*/ 95250 h 150599"/>
                  <a:gd name="connsiteX12" fmla="*/ 115062 w 158529"/>
                  <a:gd name="connsiteY12" fmla="*/ 100012 h 150599"/>
                  <a:gd name="connsiteX13" fmla="*/ 119824 w 158529"/>
                  <a:gd name="connsiteY13" fmla="*/ 114300 h 150599"/>
                  <a:gd name="connsiteX14" fmla="*/ 129349 w 158529"/>
                  <a:gd name="connsiteY14" fmla="*/ 128587 h 150599"/>
                  <a:gd name="connsiteX15" fmla="*/ 124587 w 158529"/>
                  <a:gd name="connsiteY15" fmla="*/ 142875 h 150599"/>
                  <a:gd name="connsiteX16" fmla="*/ 153162 w 158529"/>
                  <a:gd name="connsiteY16" fmla="*/ 133350 h 150599"/>
                  <a:gd name="connsiteX17" fmla="*/ 157924 w 158529"/>
                  <a:gd name="connsiteY17" fmla="*/ 119062 h 150599"/>
                  <a:gd name="connsiteX18" fmla="*/ 129349 w 158529"/>
                  <a:gd name="connsiteY18" fmla="*/ 90487 h 150599"/>
                  <a:gd name="connsiteX19" fmla="*/ 119824 w 158529"/>
                  <a:gd name="connsiteY19" fmla="*/ 76200 h 150599"/>
                  <a:gd name="connsiteX20" fmla="*/ 105537 w 158529"/>
                  <a:gd name="connsiteY20" fmla="*/ 66675 h 150599"/>
                  <a:gd name="connsiteX21" fmla="*/ 96012 w 158529"/>
                  <a:gd name="connsiteY21" fmla="*/ 52387 h 150599"/>
                  <a:gd name="connsiteX22" fmla="*/ 72952 w 158529"/>
                  <a:gd name="connsiteY22" fmla="*/ 54893 h 150599"/>
                  <a:gd name="connsiteX23" fmla="*/ 61690 w 158529"/>
                  <a:gd name="connsiteY23" fmla="*/ 40187 h 150599"/>
                  <a:gd name="connsiteX24" fmla="*/ 62674 w 158529"/>
                  <a:gd name="connsiteY24" fmla="*/ 28575 h 150599"/>
                  <a:gd name="connsiteX25" fmla="*/ 53149 w 158529"/>
                  <a:gd name="connsiteY25" fmla="*/ 0 h 15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529" h="150599">
                    <a:moveTo>
                      <a:pt x="53149" y="0"/>
                    </a:moveTo>
                    <a:lnTo>
                      <a:pt x="53149" y="0"/>
                    </a:lnTo>
                    <a:cubicBezTo>
                      <a:pt x="48387" y="12700"/>
                      <a:pt x="43497" y="25353"/>
                      <a:pt x="38862" y="38100"/>
                    </a:cubicBezTo>
                    <a:cubicBezTo>
                      <a:pt x="37146" y="42818"/>
                      <a:pt x="37441" y="45954"/>
                      <a:pt x="34099" y="52387"/>
                    </a:cubicBezTo>
                    <a:cubicBezTo>
                      <a:pt x="30757" y="58820"/>
                      <a:pt x="17222" y="71938"/>
                      <a:pt x="18810" y="76701"/>
                    </a:cubicBezTo>
                    <a:cubicBezTo>
                      <a:pt x="17222" y="89401"/>
                      <a:pt x="-453" y="97826"/>
                      <a:pt x="9" y="100764"/>
                    </a:cubicBezTo>
                    <a:cubicBezTo>
                      <a:pt x="471" y="103702"/>
                      <a:pt x="14312" y="93396"/>
                      <a:pt x="21584" y="94329"/>
                    </a:cubicBezTo>
                    <a:cubicBezTo>
                      <a:pt x="28856" y="95262"/>
                      <a:pt x="38130" y="101779"/>
                      <a:pt x="43641" y="106361"/>
                    </a:cubicBezTo>
                    <a:cubicBezTo>
                      <a:pt x="49153" y="110943"/>
                      <a:pt x="44839" y="126889"/>
                      <a:pt x="52648" y="129841"/>
                    </a:cubicBezTo>
                    <a:cubicBezTo>
                      <a:pt x="54492" y="137216"/>
                      <a:pt x="47176" y="153527"/>
                      <a:pt x="54403" y="150143"/>
                    </a:cubicBezTo>
                    <a:cubicBezTo>
                      <a:pt x="61630" y="146759"/>
                      <a:pt x="92837" y="119062"/>
                      <a:pt x="96012" y="109537"/>
                    </a:cubicBezTo>
                    <a:lnTo>
                      <a:pt x="100774" y="95250"/>
                    </a:lnTo>
                    <a:cubicBezTo>
                      <a:pt x="105537" y="96837"/>
                      <a:pt x="111512" y="96462"/>
                      <a:pt x="115062" y="100012"/>
                    </a:cubicBezTo>
                    <a:cubicBezTo>
                      <a:pt x="118612" y="103562"/>
                      <a:pt x="117579" y="109810"/>
                      <a:pt x="119824" y="114300"/>
                    </a:cubicBezTo>
                    <a:cubicBezTo>
                      <a:pt x="122384" y="119419"/>
                      <a:pt x="126174" y="123825"/>
                      <a:pt x="129349" y="128587"/>
                    </a:cubicBezTo>
                    <a:cubicBezTo>
                      <a:pt x="127762" y="133350"/>
                      <a:pt x="119664" y="141890"/>
                      <a:pt x="124587" y="142875"/>
                    </a:cubicBezTo>
                    <a:cubicBezTo>
                      <a:pt x="134432" y="144844"/>
                      <a:pt x="153162" y="133350"/>
                      <a:pt x="153162" y="133350"/>
                    </a:cubicBezTo>
                    <a:cubicBezTo>
                      <a:pt x="154749" y="128587"/>
                      <a:pt x="160362" y="123450"/>
                      <a:pt x="157924" y="119062"/>
                    </a:cubicBezTo>
                    <a:cubicBezTo>
                      <a:pt x="151382" y="107287"/>
                      <a:pt x="136821" y="101695"/>
                      <a:pt x="129349" y="90487"/>
                    </a:cubicBezTo>
                    <a:cubicBezTo>
                      <a:pt x="126174" y="85725"/>
                      <a:pt x="123871" y="80247"/>
                      <a:pt x="119824" y="76200"/>
                    </a:cubicBezTo>
                    <a:cubicBezTo>
                      <a:pt x="115777" y="72153"/>
                      <a:pt x="110299" y="69850"/>
                      <a:pt x="105537" y="66675"/>
                    </a:cubicBezTo>
                    <a:cubicBezTo>
                      <a:pt x="102362" y="61912"/>
                      <a:pt x="101443" y="54351"/>
                      <a:pt x="96012" y="52387"/>
                    </a:cubicBezTo>
                    <a:cubicBezTo>
                      <a:pt x="90581" y="50423"/>
                      <a:pt x="78004" y="57260"/>
                      <a:pt x="72952" y="54893"/>
                    </a:cubicBezTo>
                    <a:cubicBezTo>
                      <a:pt x="67900" y="52526"/>
                      <a:pt x="63403" y="44573"/>
                      <a:pt x="61690" y="40187"/>
                    </a:cubicBezTo>
                    <a:cubicBezTo>
                      <a:pt x="59977" y="35801"/>
                      <a:pt x="64766" y="34939"/>
                      <a:pt x="62674" y="28575"/>
                    </a:cubicBezTo>
                    <a:lnTo>
                      <a:pt x="53149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9" name="Freeform 312">
                <a:extLst>
                  <a:ext uri="{FF2B5EF4-FFF2-40B4-BE49-F238E27FC236}">
                    <a16:creationId xmlns:a16="http://schemas.microsoft.com/office/drawing/2014/main" id="{F15AE90F-9F1D-4265-9630-BBD6C8BD69FF}"/>
                  </a:ext>
                </a:extLst>
              </p:cNvPr>
              <p:cNvSpPr/>
              <p:nvPr/>
            </p:nvSpPr>
            <p:spPr>
              <a:xfrm>
                <a:off x="2288638" y="2814839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0" name="Freeform 313">
                <a:extLst>
                  <a:ext uri="{FF2B5EF4-FFF2-40B4-BE49-F238E27FC236}">
                    <a16:creationId xmlns:a16="http://schemas.microsoft.com/office/drawing/2014/main" id="{83EBF75D-24F6-44AB-8148-32D22E1094A3}"/>
                  </a:ext>
                </a:extLst>
              </p:cNvPr>
              <p:cNvSpPr/>
              <p:nvPr/>
            </p:nvSpPr>
            <p:spPr>
              <a:xfrm rot="4980000">
                <a:off x="2356684" y="2844468"/>
                <a:ext cx="42648" cy="29633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1" name="Freeform 314">
                <a:extLst>
                  <a:ext uri="{FF2B5EF4-FFF2-40B4-BE49-F238E27FC236}">
                    <a16:creationId xmlns:a16="http://schemas.microsoft.com/office/drawing/2014/main" id="{0E741BE3-C9B3-40AE-9265-D7A7513D7826}"/>
                  </a:ext>
                </a:extLst>
              </p:cNvPr>
              <p:cNvSpPr/>
              <p:nvPr/>
            </p:nvSpPr>
            <p:spPr>
              <a:xfrm rot="5460000">
                <a:off x="2457038" y="2501640"/>
                <a:ext cx="65799" cy="45719"/>
              </a:xfrm>
              <a:custGeom>
                <a:avLst/>
                <a:gdLst>
                  <a:gd name="connsiteX0" fmla="*/ 34171 w 42648"/>
                  <a:gd name="connsiteY0" fmla="*/ 0 h 29633"/>
                  <a:gd name="connsiteX1" fmla="*/ 34171 w 42648"/>
                  <a:gd name="connsiteY1" fmla="*/ 0 h 29633"/>
                  <a:gd name="connsiteX2" fmla="*/ 304 w 42648"/>
                  <a:gd name="connsiteY2" fmla="*/ 16933 h 29633"/>
                  <a:gd name="connsiteX3" fmla="*/ 25704 w 42648"/>
                  <a:gd name="connsiteY3" fmla="*/ 29633 h 29633"/>
                  <a:gd name="connsiteX4" fmla="*/ 42637 w 42648"/>
                  <a:gd name="connsiteY4" fmla="*/ 12700 h 29633"/>
                  <a:gd name="connsiteX5" fmla="*/ 34171 w 42648"/>
                  <a:gd name="connsiteY5" fmla="*/ 0 h 2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648" h="29633">
                    <a:moveTo>
                      <a:pt x="34171" y="0"/>
                    </a:moveTo>
                    <a:lnTo>
                      <a:pt x="34171" y="0"/>
                    </a:lnTo>
                    <a:cubicBezTo>
                      <a:pt x="22882" y="5644"/>
                      <a:pt x="8384" y="7237"/>
                      <a:pt x="304" y="16933"/>
                    </a:cubicBezTo>
                    <a:cubicBezTo>
                      <a:pt x="-3265" y="21215"/>
                      <a:pt x="25702" y="29632"/>
                      <a:pt x="25704" y="29633"/>
                    </a:cubicBezTo>
                    <a:cubicBezTo>
                      <a:pt x="41098" y="24502"/>
                      <a:pt x="38532" y="29120"/>
                      <a:pt x="42637" y="12700"/>
                    </a:cubicBezTo>
                    <a:cubicBezTo>
                      <a:pt x="42979" y="11331"/>
                      <a:pt x="35582" y="2117"/>
                      <a:pt x="3417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2" name="Freeform 315">
                <a:extLst>
                  <a:ext uri="{FF2B5EF4-FFF2-40B4-BE49-F238E27FC236}">
                    <a16:creationId xmlns:a16="http://schemas.microsoft.com/office/drawing/2014/main" id="{C3E1006B-0472-4E24-8CF1-CCCD06234D49}"/>
                  </a:ext>
                </a:extLst>
              </p:cNvPr>
              <p:cNvSpPr/>
              <p:nvPr/>
            </p:nvSpPr>
            <p:spPr>
              <a:xfrm>
                <a:off x="1433279" y="2133723"/>
                <a:ext cx="415553" cy="321733"/>
              </a:xfrm>
              <a:custGeom>
                <a:avLst/>
                <a:gdLst>
                  <a:gd name="connsiteX0" fmla="*/ 415553 w 415553"/>
                  <a:gd name="connsiteY0" fmla="*/ 270933 h 321733"/>
                  <a:gd name="connsiteX1" fmla="*/ 415553 w 415553"/>
                  <a:gd name="connsiteY1" fmla="*/ 270933 h 321733"/>
                  <a:gd name="connsiteX2" fmla="*/ 411319 w 415553"/>
                  <a:gd name="connsiteY2" fmla="*/ 232833 h 321733"/>
                  <a:gd name="connsiteX3" fmla="*/ 407086 w 415553"/>
                  <a:gd name="connsiteY3" fmla="*/ 220133 h 321733"/>
                  <a:gd name="connsiteX4" fmla="*/ 373219 w 415553"/>
                  <a:gd name="connsiteY4" fmla="*/ 215900 h 321733"/>
                  <a:gd name="connsiteX5" fmla="*/ 360519 w 415553"/>
                  <a:gd name="connsiteY5" fmla="*/ 207433 h 321733"/>
                  <a:gd name="connsiteX6" fmla="*/ 339353 w 415553"/>
                  <a:gd name="connsiteY6" fmla="*/ 203200 h 321733"/>
                  <a:gd name="connsiteX7" fmla="*/ 335119 w 415553"/>
                  <a:gd name="connsiteY7" fmla="*/ 148167 h 321733"/>
                  <a:gd name="connsiteX8" fmla="*/ 330886 w 415553"/>
                  <a:gd name="connsiteY8" fmla="*/ 122767 h 321733"/>
                  <a:gd name="connsiteX9" fmla="*/ 322419 w 415553"/>
                  <a:gd name="connsiteY9" fmla="*/ 110067 h 321733"/>
                  <a:gd name="connsiteX10" fmla="*/ 318186 w 415553"/>
                  <a:gd name="connsiteY10" fmla="*/ 59267 h 321733"/>
                  <a:gd name="connsiteX11" fmla="*/ 313953 w 415553"/>
                  <a:gd name="connsiteY11" fmla="*/ 46567 h 321733"/>
                  <a:gd name="connsiteX12" fmla="*/ 301253 w 415553"/>
                  <a:gd name="connsiteY12" fmla="*/ 38100 h 321733"/>
                  <a:gd name="connsiteX13" fmla="*/ 280086 w 415553"/>
                  <a:gd name="connsiteY13" fmla="*/ 12700 h 321733"/>
                  <a:gd name="connsiteX14" fmla="*/ 254686 w 415553"/>
                  <a:gd name="connsiteY14" fmla="*/ 0 h 321733"/>
                  <a:gd name="connsiteX15" fmla="*/ 246219 w 415553"/>
                  <a:gd name="connsiteY15" fmla="*/ 12700 h 321733"/>
                  <a:gd name="connsiteX16" fmla="*/ 246219 w 415553"/>
                  <a:gd name="connsiteY16" fmla="*/ 46567 h 321733"/>
                  <a:gd name="connsiteX17" fmla="*/ 258919 w 415553"/>
                  <a:gd name="connsiteY17" fmla="*/ 50800 h 321733"/>
                  <a:gd name="connsiteX18" fmla="*/ 254686 w 415553"/>
                  <a:gd name="connsiteY18" fmla="*/ 97367 h 321733"/>
                  <a:gd name="connsiteX19" fmla="*/ 250453 w 415553"/>
                  <a:gd name="connsiteY19" fmla="*/ 110067 h 321733"/>
                  <a:gd name="connsiteX20" fmla="*/ 237753 w 415553"/>
                  <a:gd name="connsiteY20" fmla="*/ 105833 h 321733"/>
                  <a:gd name="connsiteX21" fmla="*/ 220819 w 415553"/>
                  <a:gd name="connsiteY21" fmla="*/ 67733 h 321733"/>
                  <a:gd name="connsiteX22" fmla="*/ 208119 w 415553"/>
                  <a:gd name="connsiteY22" fmla="*/ 42333 h 321733"/>
                  <a:gd name="connsiteX23" fmla="*/ 182719 w 415553"/>
                  <a:gd name="connsiteY23" fmla="*/ 55033 h 321733"/>
                  <a:gd name="connsiteX24" fmla="*/ 178486 w 415553"/>
                  <a:gd name="connsiteY24" fmla="*/ 67733 h 321733"/>
                  <a:gd name="connsiteX25" fmla="*/ 157319 w 415553"/>
                  <a:gd name="connsiteY25" fmla="*/ 50800 h 321733"/>
                  <a:gd name="connsiteX26" fmla="*/ 148853 w 415553"/>
                  <a:gd name="connsiteY26" fmla="*/ 38100 h 321733"/>
                  <a:gd name="connsiteX27" fmla="*/ 89586 w 415553"/>
                  <a:gd name="connsiteY27" fmla="*/ 38100 h 321733"/>
                  <a:gd name="connsiteX28" fmla="*/ 72653 w 415553"/>
                  <a:gd name="connsiteY28" fmla="*/ 8467 h 321733"/>
                  <a:gd name="connsiteX29" fmla="*/ 34553 w 415553"/>
                  <a:gd name="connsiteY29" fmla="*/ 25400 h 321733"/>
                  <a:gd name="connsiteX30" fmla="*/ 17619 w 415553"/>
                  <a:gd name="connsiteY30" fmla="*/ 50800 h 321733"/>
                  <a:gd name="connsiteX31" fmla="*/ 4919 w 415553"/>
                  <a:gd name="connsiteY31" fmla="*/ 76200 h 321733"/>
                  <a:gd name="connsiteX32" fmla="*/ 4919 w 415553"/>
                  <a:gd name="connsiteY32" fmla="*/ 135467 h 321733"/>
                  <a:gd name="connsiteX33" fmla="*/ 13386 w 415553"/>
                  <a:gd name="connsiteY33" fmla="*/ 148167 h 321733"/>
                  <a:gd name="connsiteX34" fmla="*/ 38786 w 415553"/>
                  <a:gd name="connsiteY34" fmla="*/ 152400 h 321733"/>
                  <a:gd name="connsiteX35" fmla="*/ 26086 w 415553"/>
                  <a:gd name="connsiteY35" fmla="*/ 160867 h 321733"/>
                  <a:gd name="connsiteX36" fmla="*/ 26086 w 415553"/>
                  <a:gd name="connsiteY36" fmla="*/ 194733 h 321733"/>
                  <a:gd name="connsiteX37" fmla="*/ 85353 w 415553"/>
                  <a:gd name="connsiteY37" fmla="*/ 190500 h 321733"/>
                  <a:gd name="connsiteX38" fmla="*/ 102286 w 415553"/>
                  <a:gd name="connsiteY38" fmla="*/ 194733 h 321733"/>
                  <a:gd name="connsiteX39" fmla="*/ 123453 w 415553"/>
                  <a:gd name="connsiteY39" fmla="*/ 198967 h 321733"/>
                  <a:gd name="connsiteX40" fmla="*/ 127686 w 415553"/>
                  <a:gd name="connsiteY40" fmla="*/ 211667 h 321733"/>
                  <a:gd name="connsiteX41" fmla="*/ 140386 w 415553"/>
                  <a:gd name="connsiteY41" fmla="*/ 220133 h 321733"/>
                  <a:gd name="connsiteX42" fmla="*/ 131919 w 415553"/>
                  <a:gd name="connsiteY42" fmla="*/ 232833 h 321733"/>
                  <a:gd name="connsiteX43" fmla="*/ 89586 w 415553"/>
                  <a:gd name="connsiteY43" fmla="*/ 237067 h 321733"/>
                  <a:gd name="connsiteX44" fmla="*/ 51486 w 415553"/>
                  <a:gd name="connsiteY44" fmla="*/ 245533 h 321733"/>
                  <a:gd name="connsiteX45" fmla="*/ 47253 w 415553"/>
                  <a:gd name="connsiteY45" fmla="*/ 275167 h 321733"/>
                  <a:gd name="connsiteX46" fmla="*/ 64186 w 415553"/>
                  <a:gd name="connsiteY46" fmla="*/ 279400 h 321733"/>
                  <a:gd name="connsiteX47" fmla="*/ 68419 w 415553"/>
                  <a:gd name="connsiteY47" fmla="*/ 292100 h 321733"/>
                  <a:gd name="connsiteX48" fmla="*/ 81119 w 415553"/>
                  <a:gd name="connsiteY48" fmla="*/ 296333 h 321733"/>
                  <a:gd name="connsiteX49" fmla="*/ 123453 w 415553"/>
                  <a:gd name="connsiteY49" fmla="*/ 300567 h 321733"/>
                  <a:gd name="connsiteX50" fmla="*/ 127686 w 415553"/>
                  <a:gd name="connsiteY50" fmla="*/ 313267 h 321733"/>
                  <a:gd name="connsiteX51" fmla="*/ 140386 w 415553"/>
                  <a:gd name="connsiteY51" fmla="*/ 321733 h 321733"/>
                  <a:gd name="connsiteX52" fmla="*/ 225053 w 415553"/>
                  <a:gd name="connsiteY52" fmla="*/ 317500 h 321733"/>
                  <a:gd name="connsiteX53" fmla="*/ 237753 w 415553"/>
                  <a:gd name="connsiteY53" fmla="*/ 313267 h 321733"/>
                  <a:gd name="connsiteX54" fmla="*/ 246219 w 415553"/>
                  <a:gd name="connsiteY54" fmla="*/ 300567 h 321733"/>
                  <a:gd name="connsiteX55" fmla="*/ 271619 w 415553"/>
                  <a:gd name="connsiteY55" fmla="*/ 292100 h 321733"/>
                  <a:gd name="connsiteX56" fmla="*/ 284319 w 415553"/>
                  <a:gd name="connsiteY56" fmla="*/ 287867 h 321733"/>
                  <a:gd name="connsiteX57" fmla="*/ 343586 w 415553"/>
                  <a:gd name="connsiteY57" fmla="*/ 296333 h 321733"/>
                  <a:gd name="connsiteX58" fmla="*/ 368986 w 415553"/>
                  <a:gd name="connsiteY58" fmla="*/ 304800 h 321733"/>
                  <a:gd name="connsiteX59" fmla="*/ 381686 w 415553"/>
                  <a:gd name="connsiteY59" fmla="*/ 309033 h 321733"/>
                  <a:gd name="connsiteX60" fmla="*/ 407086 w 415553"/>
                  <a:gd name="connsiteY60" fmla="*/ 292100 h 321733"/>
                  <a:gd name="connsiteX61" fmla="*/ 402853 w 415553"/>
                  <a:gd name="connsiteY61" fmla="*/ 279400 h 321733"/>
                  <a:gd name="connsiteX62" fmla="*/ 385919 w 415553"/>
                  <a:gd name="connsiteY62" fmla="*/ 254000 h 321733"/>
                  <a:gd name="connsiteX63" fmla="*/ 415553 w 415553"/>
                  <a:gd name="connsiteY63" fmla="*/ 270933 h 32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415553" h="321733">
                    <a:moveTo>
                      <a:pt x="415553" y="270933"/>
                    </a:moveTo>
                    <a:lnTo>
                      <a:pt x="415553" y="270933"/>
                    </a:lnTo>
                    <a:cubicBezTo>
                      <a:pt x="414142" y="258233"/>
                      <a:pt x="413420" y="245437"/>
                      <a:pt x="411319" y="232833"/>
                    </a:cubicBezTo>
                    <a:cubicBezTo>
                      <a:pt x="410585" y="228431"/>
                      <a:pt x="411164" y="221945"/>
                      <a:pt x="407086" y="220133"/>
                    </a:cubicBezTo>
                    <a:cubicBezTo>
                      <a:pt x="396690" y="215513"/>
                      <a:pt x="384508" y="217311"/>
                      <a:pt x="373219" y="215900"/>
                    </a:cubicBezTo>
                    <a:cubicBezTo>
                      <a:pt x="368986" y="213078"/>
                      <a:pt x="365283" y="209220"/>
                      <a:pt x="360519" y="207433"/>
                    </a:cubicBezTo>
                    <a:cubicBezTo>
                      <a:pt x="353782" y="204907"/>
                      <a:pt x="342187" y="209813"/>
                      <a:pt x="339353" y="203200"/>
                    </a:cubicBezTo>
                    <a:cubicBezTo>
                      <a:pt x="332105" y="186289"/>
                      <a:pt x="337045" y="166464"/>
                      <a:pt x="335119" y="148167"/>
                    </a:cubicBezTo>
                    <a:cubicBezTo>
                      <a:pt x="334220" y="139631"/>
                      <a:pt x="333600" y="130910"/>
                      <a:pt x="330886" y="122767"/>
                    </a:cubicBezTo>
                    <a:cubicBezTo>
                      <a:pt x="329277" y="117940"/>
                      <a:pt x="325241" y="114300"/>
                      <a:pt x="322419" y="110067"/>
                    </a:cubicBezTo>
                    <a:cubicBezTo>
                      <a:pt x="321008" y="93134"/>
                      <a:pt x="320432" y="76110"/>
                      <a:pt x="318186" y="59267"/>
                    </a:cubicBezTo>
                    <a:cubicBezTo>
                      <a:pt x="317596" y="54844"/>
                      <a:pt x="316741" y="50052"/>
                      <a:pt x="313953" y="46567"/>
                    </a:cubicBezTo>
                    <a:cubicBezTo>
                      <a:pt x="310775" y="42594"/>
                      <a:pt x="305162" y="41357"/>
                      <a:pt x="301253" y="38100"/>
                    </a:cubicBezTo>
                    <a:cubicBezTo>
                      <a:pt x="259642" y="3424"/>
                      <a:pt x="313386" y="46000"/>
                      <a:pt x="280086" y="12700"/>
                    </a:cubicBezTo>
                    <a:cubicBezTo>
                      <a:pt x="271879" y="4493"/>
                      <a:pt x="265016" y="3443"/>
                      <a:pt x="254686" y="0"/>
                    </a:cubicBezTo>
                    <a:cubicBezTo>
                      <a:pt x="251864" y="4233"/>
                      <a:pt x="248494" y="8149"/>
                      <a:pt x="246219" y="12700"/>
                    </a:cubicBezTo>
                    <a:cubicBezTo>
                      <a:pt x="241019" y="23100"/>
                      <a:pt x="239001" y="35740"/>
                      <a:pt x="246219" y="46567"/>
                    </a:cubicBezTo>
                    <a:cubicBezTo>
                      <a:pt x="248694" y="50280"/>
                      <a:pt x="254686" y="49389"/>
                      <a:pt x="258919" y="50800"/>
                    </a:cubicBezTo>
                    <a:cubicBezTo>
                      <a:pt x="257508" y="66322"/>
                      <a:pt x="256890" y="81937"/>
                      <a:pt x="254686" y="97367"/>
                    </a:cubicBezTo>
                    <a:cubicBezTo>
                      <a:pt x="254055" y="101784"/>
                      <a:pt x="254444" y="108071"/>
                      <a:pt x="250453" y="110067"/>
                    </a:cubicBezTo>
                    <a:cubicBezTo>
                      <a:pt x="246462" y="112063"/>
                      <a:pt x="241986" y="107244"/>
                      <a:pt x="237753" y="105833"/>
                    </a:cubicBezTo>
                    <a:cubicBezTo>
                      <a:pt x="227677" y="75606"/>
                      <a:pt x="234237" y="87859"/>
                      <a:pt x="220819" y="67733"/>
                    </a:cubicBezTo>
                    <a:cubicBezTo>
                      <a:pt x="219037" y="62386"/>
                      <a:pt x="214432" y="44858"/>
                      <a:pt x="208119" y="42333"/>
                    </a:cubicBezTo>
                    <a:cubicBezTo>
                      <a:pt x="202643" y="40143"/>
                      <a:pt x="185393" y="53251"/>
                      <a:pt x="182719" y="55033"/>
                    </a:cubicBezTo>
                    <a:cubicBezTo>
                      <a:pt x="181308" y="59266"/>
                      <a:pt x="182629" y="66076"/>
                      <a:pt x="178486" y="67733"/>
                    </a:cubicBezTo>
                    <a:cubicBezTo>
                      <a:pt x="159684" y="75254"/>
                      <a:pt x="161506" y="59174"/>
                      <a:pt x="157319" y="50800"/>
                    </a:cubicBezTo>
                    <a:cubicBezTo>
                      <a:pt x="155044" y="46249"/>
                      <a:pt x="151675" y="42333"/>
                      <a:pt x="148853" y="38100"/>
                    </a:cubicBezTo>
                    <a:cubicBezTo>
                      <a:pt x="142426" y="38903"/>
                      <a:pt x="99080" y="47594"/>
                      <a:pt x="89586" y="38100"/>
                    </a:cubicBezTo>
                    <a:cubicBezTo>
                      <a:pt x="47368" y="-4118"/>
                      <a:pt x="112862" y="21869"/>
                      <a:pt x="72653" y="8467"/>
                    </a:cubicBezTo>
                    <a:cubicBezTo>
                      <a:pt x="42426" y="18542"/>
                      <a:pt x="54679" y="11982"/>
                      <a:pt x="34553" y="25400"/>
                    </a:cubicBezTo>
                    <a:cubicBezTo>
                      <a:pt x="28908" y="33867"/>
                      <a:pt x="20837" y="41146"/>
                      <a:pt x="17619" y="50800"/>
                    </a:cubicBezTo>
                    <a:cubicBezTo>
                      <a:pt x="11777" y="68327"/>
                      <a:pt x="15861" y="59787"/>
                      <a:pt x="4919" y="76200"/>
                    </a:cubicBezTo>
                    <a:cubicBezTo>
                      <a:pt x="-247" y="102032"/>
                      <a:pt x="-2902" y="104184"/>
                      <a:pt x="4919" y="135467"/>
                    </a:cubicBezTo>
                    <a:cubicBezTo>
                      <a:pt x="6153" y="140403"/>
                      <a:pt x="8835" y="145892"/>
                      <a:pt x="13386" y="148167"/>
                    </a:cubicBezTo>
                    <a:cubicBezTo>
                      <a:pt x="21063" y="152006"/>
                      <a:pt x="30319" y="150989"/>
                      <a:pt x="38786" y="152400"/>
                    </a:cubicBezTo>
                    <a:cubicBezTo>
                      <a:pt x="34553" y="155222"/>
                      <a:pt x="29264" y="156894"/>
                      <a:pt x="26086" y="160867"/>
                    </a:cubicBezTo>
                    <a:cubicBezTo>
                      <a:pt x="17755" y="171280"/>
                      <a:pt x="23916" y="183884"/>
                      <a:pt x="26086" y="194733"/>
                    </a:cubicBezTo>
                    <a:cubicBezTo>
                      <a:pt x="45842" y="193322"/>
                      <a:pt x="65547" y="190500"/>
                      <a:pt x="85353" y="190500"/>
                    </a:cubicBezTo>
                    <a:cubicBezTo>
                      <a:pt x="91171" y="190500"/>
                      <a:pt x="96607" y="193471"/>
                      <a:pt x="102286" y="194733"/>
                    </a:cubicBezTo>
                    <a:cubicBezTo>
                      <a:pt x="109310" y="196294"/>
                      <a:pt x="116397" y="197556"/>
                      <a:pt x="123453" y="198967"/>
                    </a:cubicBezTo>
                    <a:cubicBezTo>
                      <a:pt x="124864" y="203200"/>
                      <a:pt x="124898" y="208183"/>
                      <a:pt x="127686" y="211667"/>
                    </a:cubicBezTo>
                    <a:cubicBezTo>
                      <a:pt x="130864" y="215640"/>
                      <a:pt x="139388" y="215144"/>
                      <a:pt x="140386" y="220133"/>
                    </a:cubicBezTo>
                    <a:cubicBezTo>
                      <a:pt x="141384" y="225122"/>
                      <a:pt x="136746" y="231224"/>
                      <a:pt x="131919" y="232833"/>
                    </a:cubicBezTo>
                    <a:cubicBezTo>
                      <a:pt x="118465" y="237318"/>
                      <a:pt x="103643" y="235193"/>
                      <a:pt x="89586" y="237067"/>
                    </a:cubicBezTo>
                    <a:cubicBezTo>
                      <a:pt x="78066" y="238603"/>
                      <a:pt x="62986" y="242658"/>
                      <a:pt x="51486" y="245533"/>
                    </a:cubicBezTo>
                    <a:cubicBezTo>
                      <a:pt x="45529" y="254469"/>
                      <a:pt x="35224" y="263138"/>
                      <a:pt x="47253" y="275167"/>
                    </a:cubicBezTo>
                    <a:cubicBezTo>
                      <a:pt x="51367" y="279281"/>
                      <a:pt x="58542" y="277989"/>
                      <a:pt x="64186" y="279400"/>
                    </a:cubicBezTo>
                    <a:cubicBezTo>
                      <a:pt x="65597" y="283633"/>
                      <a:pt x="65264" y="288945"/>
                      <a:pt x="68419" y="292100"/>
                    </a:cubicBezTo>
                    <a:cubicBezTo>
                      <a:pt x="71574" y="295255"/>
                      <a:pt x="76709" y="295654"/>
                      <a:pt x="81119" y="296333"/>
                    </a:cubicBezTo>
                    <a:cubicBezTo>
                      <a:pt x="95136" y="298489"/>
                      <a:pt x="109342" y="299156"/>
                      <a:pt x="123453" y="300567"/>
                    </a:cubicBezTo>
                    <a:cubicBezTo>
                      <a:pt x="124864" y="304800"/>
                      <a:pt x="124898" y="309783"/>
                      <a:pt x="127686" y="313267"/>
                    </a:cubicBezTo>
                    <a:cubicBezTo>
                      <a:pt x="130864" y="317240"/>
                      <a:pt x="135303" y="321512"/>
                      <a:pt x="140386" y="321733"/>
                    </a:cubicBezTo>
                    <a:lnTo>
                      <a:pt x="225053" y="317500"/>
                    </a:lnTo>
                    <a:cubicBezTo>
                      <a:pt x="229286" y="316089"/>
                      <a:pt x="234269" y="316055"/>
                      <a:pt x="237753" y="313267"/>
                    </a:cubicBezTo>
                    <a:cubicBezTo>
                      <a:pt x="241726" y="310089"/>
                      <a:pt x="241905" y="303264"/>
                      <a:pt x="246219" y="300567"/>
                    </a:cubicBezTo>
                    <a:cubicBezTo>
                      <a:pt x="253787" y="295837"/>
                      <a:pt x="263152" y="294922"/>
                      <a:pt x="271619" y="292100"/>
                    </a:cubicBezTo>
                    <a:lnTo>
                      <a:pt x="284319" y="287867"/>
                    </a:lnTo>
                    <a:cubicBezTo>
                      <a:pt x="302636" y="289902"/>
                      <a:pt x="325056" y="291279"/>
                      <a:pt x="343586" y="296333"/>
                    </a:cubicBezTo>
                    <a:cubicBezTo>
                      <a:pt x="352196" y="298681"/>
                      <a:pt x="360519" y="301978"/>
                      <a:pt x="368986" y="304800"/>
                    </a:cubicBezTo>
                    <a:lnTo>
                      <a:pt x="381686" y="309033"/>
                    </a:lnTo>
                    <a:cubicBezTo>
                      <a:pt x="396734" y="306024"/>
                      <a:pt x="407086" y="310325"/>
                      <a:pt x="407086" y="292100"/>
                    </a:cubicBezTo>
                    <a:cubicBezTo>
                      <a:pt x="407086" y="287638"/>
                      <a:pt x="405020" y="283301"/>
                      <a:pt x="402853" y="279400"/>
                    </a:cubicBezTo>
                    <a:cubicBezTo>
                      <a:pt x="397911" y="270505"/>
                      <a:pt x="385919" y="254000"/>
                      <a:pt x="385919" y="254000"/>
                    </a:cubicBezTo>
                    <a:cubicBezTo>
                      <a:pt x="405313" y="247536"/>
                      <a:pt x="410614" y="268111"/>
                      <a:pt x="415553" y="27093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3" name="Freeform 316">
                <a:extLst>
                  <a:ext uri="{FF2B5EF4-FFF2-40B4-BE49-F238E27FC236}">
                    <a16:creationId xmlns:a16="http://schemas.microsoft.com/office/drawing/2014/main" id="{7EB22C55-0BB8-462D-A7EA-494E7D62B90E}"/>
                  </a:ext>
                </a:extLst>
              </p:cNvPr>
              <p:cNvSpPr/>
              <p:nvPr/>
            </p:nvSpPr>
            <p:spPr>
              <a:xfrm>
                <a:off x="1912081" y="2375022"/>
                <a:ext cx="84978" cy="84667"/>
              </a:xfrm>
              <a:custGeom>
                <a:avLst/>
                <a:gdLst>
                  <a:gd name="connsiteX0" fmla="*/ 16934 w 84978"/>
                  <a:gd name="connsiteY0" fmla="*/ 0 h 84667"/>
                  <a:gd name="connsiteX1" fmla="*/ 16934 w 84978"/>
                  <a:gd name="connsiteY1" fmla="*/ 0 h 84667"/>
                  <a:gd name="connsiteX2" fmla="*/ 21167 w 84978"/>
                  <a:gd name="connsiteY2" fmla="*/ 38100 h 84667"/>
                  <a:gd name="connsiteX3" fmla="*/ 8467 w 84978"/>
                  <a:gd name="connsiteY3" fmla="*/ 42333 h 84667"/>
                  <a:gd name="connsiteX4" fmla="*/ 0 w 84978"/>
                  <a:gd name="connsiteY4" fmla="*/ 55033 h 84667"/>
                  <a:gd name="connsiteX5" fmla="*/ 12700 w 84978"/>
                  <a:gd name="connsiteY5" fmla="*/ 59267 h 84667"/>
                  <a:gd name="connsiteX6" fmla="*/ 33867 w 84978"/>
                  <a:gd name="connsiteY6" fmla="*/ 80433 h 84667"/>
                  <a:gd name="connsiteX7" fmla="*/ 63500 w 84978"/>
                  <a:gd name="connsiteY7" fmla="*/ 84667 h 84667"/>
                  <a:gd name="connsiteX8" fmla="*/ 84667 w 84978"/>
                  <a:gd name="connsiteY8" fmla="*/ 67733 h 84667"/>
                  <a:gd name="connsiteX9" fmla="*/ 71967 w 84978"/>
                  <a:gd name="connsiteY9" fmla="*/ 63500 h 84667"/>
                  <a:gd name="connsiteX10" fmla="*/ 42334 w 84978"/>
                  <a:gd name="connsiteY10" fmla="*/ 33867 h 84667"/>
                  <a:gd name="connsiteX11" fmla="*/ 16934 w 84978"/>
                  <a:gd name="connsiteY11" fmla="*/ 0 h 8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978" h="84667">
                    <a:moveTo>
                      <a:pt x="16934" y="0"/>
                    </a:moveTo>
                    <a:lnTo>
                      <a:pt x="16934" y="0"/>
                    </a:lnTo>
                    <a:cubicBezTo>
                      <a:pt x="18345" y="12700"/>
                      <a:pt x="23673" y="25570"/>
                      <a:pt x="21167" y="38100"/>
                    </a:cubicBezTo>
                    <a:cubicBezTo>
                      <a:pt x="20292" y="42476"/>
                      <a:pt x="11952" y="39545"/>
                      <a:pt x="8467" y="42333"/>
                    </a:cubicBezTo>
                    <a:cubicBezTo>
                      <a:pt x="4494" y="45511"/>
                      <a:pt x="2822" y="50800"/>
                      <a:pt x="0" y="55033"/>
                    </a:cubicBezTo>
                    <a:cubicBezTo>
                      <a:pt x="4233" y="56444"/>
                      <a:pt x="9215" y="56479"/>
                      <a:pt x="12700" y="59267"/>
                    </a:cubicBezTo>
                    <a:cubicBezTo>
                      <a:pt x="27376" y="71008"/>
                      <a:pt x="13547" y="74337"/>
                      <a:pt x="33867" y="80433"/>
                    </a:cubicBezTo>
                    <a:cubicBezTo>
                      <a:pt x="43424" y="83300"/>
                      <a:pt x="53622" y="83256"/>
                      <a:pt x="63500" y="84667"/>
                    </a:cubicBezTo>
                    <a:cubicBezTo>
                      <a:pt x="68846" y="82885"/>
                      <a:pt x="87613" y="79516"/>
                      <a:pt x="84667" y="67733"/>
                    </a:cubicBezTo>
                    <a:cubicBezTo>
                      <a:pt x="83585" y="63404"/>
                      <a:pt x="76200" y="64911"/>
                      <a:pt x="71967" y="63500"/>
                    </a:cubicBezTo>
                    <a:cubicBezTo>
                      <a:pt x="30109" y="35595"/>
                      <a:pt x="55374" y="59947"/>
                      <a:pt x="42334" y="33867"/>
                    </a:cubicBezTo>
                    <a:cubicBezTo>
                      <a:pt x="32301" y="13802"/>
                      <a:pt x="21167" y="5644"/>
                      <a:pt x="16934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4" name="Freeform 317">
                <a:extLst>
                  <a:ext uri="{FF2B5EF4-FFF2-40B4-BE49-F238E27FC236}">
                    <a16:creationId xmlns:a16="http://schemas.microsoft.com/office/drawing/2014/main" id="{465B7559-70CF-4852-851E-61A289AF68E4}"/>
                  </a:ext>
                </a:extLst>
              </p:cNvPr>
              <p:cNvSpPr/>
              <p:nvPr/>
            </p:nvSpPr>
            <p:spPr>
              <a:xfrm>
                <a:off x="1881007" y="2058846"/>
                <a:ext cx="131556" cy="193287"/>
              </a:xfrm>
              <a:custGeom>
                <a:avLst/>
                <a:gdLst>
                  <a:gd name="connsiteX0" fmla="*/ 50800 w 131556"/>
                  <a:gd name="connsiteY0" fmla="*/ 173567 h 193287"/>
                  <a:gd name="connsiteX1" fmla="*/ 50800 w 131556"/>
                  <a:gd name="connsiteY1" fmla="*/ 173567 h 193287"/>
                  <a:gd name="connsiteX2" fmla="*/ 88900 w 131556"/>
                  <a:gd name="connsiteY2" fmla="*/ 177800 h 193287"/>
                  <a:gd name="connsiteX3" fmla="*/ 97366 w 131556"/>
                  <a:gd name="connsiteY3" fmla="*/ 165100 h 193287"/>
                  <a:gd name="connsiteX4" fmla="*/ 88900 w 131556"/>
                  <a:gd name="connsiteY4" fmla="*/ 152400 h 193287"/>
                  <a:gd name="connsiteX5" fmla="*/ 93133 w 131556"/>
                  <a:gd name="connsiteY5" fmla="*/ 139700 h 193287"/>
                  <a:gd name="connsiteX6" fmla="*/ 101600 w 131556"/>
                  <a:gd name="connsiteY6" fmla="*/ 152400 h 193287"/>
                  <a:gd name="connsiteX7" fmla="*/ 114300 w 131556"/>
                  <a:gd name="connsiteY7" fmla="*/ 160867 h 193287"/>
                  <a:gd name="connsiteX8" fmla="*/ 118533 w 131556"/>
                  <a:gd name="connsiteY8" fmla="*/ 148167 h 193287"/>
                  <a:gd name="connsiteX9" fmla="*/ 122766 w 131556"/>
                  <a:gd name="connsiteY9" fmla="*/ 127000 h 193287"/>
                  <a:gd name="connsiteX10" fmla="*/ 118533 w 131556"/>
                  <a:gd name="connsiteY10" fmla="*/ 105834 h 193287"/>
                  <a:gd name="connsiteX11" fmla="*/ 114300 w 131556"/>
                  <a:gd name="connsiteY11" fmla="*/ 84667 h 193287"/>
                  <a:gd name="connsiteX12" fmla="*/ 101600 w 131556"/>
                  <a:gd name="connsiteY12" fmla="*/ 50800 h 193287"/>
                  <a:gd name="connsiteX13" fmla="*/ 105833 w 131556"/>
                  <a:gd name="connsiteY13" fmla="*/ 38100 h 193287"/>
                  <a:gd name="connsiteX14" fmla="*/ 88900 w 131556"/>
                  <a:gd name="connsiteY14" fmla="*/ 0 h 193287"/>
                  <a:gd name="connsiteX15" fmla="*/ 67733 w 131556"/>
                  <a:gd name="connsiteY15" fmla="*/ 4234 h 193287"/>
                  <a:gd name="connsiteX16" fmla="*/ 55033 w 131556"/>
                  <a:gd name="connsiteY16" fmla="*/ 8467 h 193287"/>
                  <a:gd name="connsiteX17" fmla="*/ 42333 w 131556"/>
                  <a:gd name="connsiteY17" fmla="*/ 4234 h 193287"/>
                  <a:gd name="connsiteX18" fmla="*/ 12700 w 131556"/>
                  <a:gd name="connsiteY18" fmla="*/ 12700 h 193287"/>
                  <a:gd name="connsiteX19" fmla="*/ 4233 w 131556"/>
                  <a:gd name="connsiteY19" fmla="*/ 25400 h 193287"/>
                  <a:gd name="connsiteX20" fmla="*/ 16933 w 131556"/>
                  <a:gd name="connsiteY20" fmla="*/ 29634 h 193287"/>
                  <a:gd name="connsiteX21" fmla="*/ 42333 w 131556"/>
                  <a:gd name="connsiteY21" fmla="*/ 46567 h 193287"/>
                  <a:gd name="connsiteX22" fmla="*/ 38100 w 131556"/>
                  <a:gd name="connsiteY22" fmla="*/ 63500 h 193287"/>
                  <a:gd name="connsiteX23" fmla="*/ 25400 w 131556"/>
                  <a:gd name="connsiteY23" fmla="*/ 67734 h 193287"/>
                  <a:gd name="connsiteX24" fmla="*/ 12700 w 131556"/>
                  <a:gd name="connsiteY24" fmla="*/ 76200 h 193287"/>
                  <a:gd name="connsiteX25" fmla="*/ 8466 w 131556"/>
                  <a:gd name="connsiteY25" fmla="*/ 97367 h 193287"/>
                  <a:gd name="connsiteX26" fmla="*/ 0 w 131556"/>
                  <a:gd name="connsiteY26" fmla="*/ 122767 h 193287"/>
                  <a:gd name="connsiteX27" fmla="*/ 4233 w 131556"/>
                  <a:gd name="connsiteY27" fmla="*/ 135467 h 193287"/>
                  <a:gd name="connsiteX28" fmla="*/ 16933 w 131556"/>
                  <a:gd name="connsiteY28" fmla="*/ 139700 h 193287"/>
                  <a:gd name="connsiteX29" fmla="*/ 42333 w 131556"/>
                  <a:gd name="connsiteY29" fmla="*/ 143934 h 193287"/>
                  <a:gd name="connsiteX30" fmla="*/ 46566 w 131556"/>
                  <a:gd name="connsiteY30" fmla="*/ 169334 h 193287"/>
                  <a:gd name="connsiteX31" fmla="*/ 50800 w 131556"/>
                  <a:gd name="connsiteY31" fmla="*/ 173567 h 193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31556" h="193287">
                    <a:moveTo>
                      <a:pt x="50800" y="173567"/>
                    </a:moveTo>
                    <a:lnTo>
                      <a:pt x="50800" y="173567"/>
                    </a:lnTo>
                    <a:cubicBezTo>
                      <a:pt x="97959" y="197146"/>
                      <a:pt x="77386" y="200829"/>
                      <a:pt x="88900" y="177800"/>
                    </a:cubicBezTo>
                    <a:cubicBezTo>
                      <a:pt x="91175" y="173249"/>
                      <a:pt x="94544" y="169333"/>
                      <a:pt x="97366" y="165100"/>
                    </a:cubicBezTo>
                    <a:cubicBezTo>
                      <a:pt x="94544" y="160867"/>
                      <a:pt x="89736" y="157418"/>
                      <a:pt x="88900" y="152400"/>
                    </a:cubicBezTo>
                    <a:cubicBezTo>
                      <a:pt x="88166" y="147998"/>
                      <a:pt x="88671" y="139700"/>
                      <a:pt x="93133" y="139700"/>
                    </a:cubicBezTo>
                    <a:cubicBezTo>
                      <a:pt x="98221" y="139700"/>
                      <a:pt x="98002" y="148802"/>
                      <a:pt x="101600" y="152400"/>
                    </a:cubicBezTo>
                    <a:cubicBezTo>
                      <a:pt x="105198" y="155998"/>
                      <a:pt x="110067" y="158045"/>
                      <a:pt x="114300" y="160867"/>
                    </a:cubicBezTo>
                    <a:cubicBezTo>
                      <a:pt x="115711" y="156634"/>
                      <a:pt x="115745" y="151652"/>
                      <a:pt x="118533" y="148167"/>
                    </a:cubicBezTo>
                    <a:cubicBezTo>
                      <a:pt x="131874" y="131490"/>
                      <a:pt x="137647" y="149321"/>
                      <a:pt x="122766" y="127000"/>
                    </a:cubicBezTo>
                    <a:cubicBezTo>
                      <a:pt x="121355" y="119945"/>
                      <a:pt x="125589" y="127706"/>
                      <a:pt x="118533" y="105834"/>
                    </a:cubicBezTo>
                    <a:lnTo>
                      <a:pt x="114300" y="84667"/>
                    </a:lnTo>
                    <a:cubicBezTo>
                      <a:pt x="110067" y="73378"/>
                      <a:pt x="103757" y="62662"/>
                      <a:pt x="101600" y="50800"/>
                    </a:cubicBezTo>
                    <a:cubicBezTo>
                      <a:pt x="100802" y="46410"/>
                      <a:pt x="105833" y="42562"/>
                      <a:pt x="105833" y="38100"/>
                    </a:cubicBezTo>
                    <a:cubicBezTo>
                      <a:pt x="105833" y="6732"/>
                      <a:pt x="107377" y="12318"/>
                      <a:pt x="88900" y="0"/>
                    </a:cubicBezTo>
                    <a:cubicBezTo>
                      <a:pt x="81844" y="1411"/>
                      <a:pt x="74714" y="2489"/>
                      <a:pt x="67733" y="4234"/>
                    </a:cubicBezTo>
                    <a:cubicBezTo>
                      <a:pt x="63404" y="5316"/>
                      <a:pt x="59495" y="8467"/>
                      <a:pt x="55033" y="8467"/>
                    </a:cubicBezTo>
                    <a:cubicBezTo>
                      <a:pt x="50571" y="8467"/>
                      <a:pt x="46566" y="5645"/>
                      <a:pt x="42333" y="4234"/>
                    </a:cubicBezTo>
                    <a:cubicBezTo>
                      <a:pt x="41227" y="4510"/>
                      <a:pt x="15460" y="10492"/>
                      <a:pt x="12700" y="12700"/>
                    </a:cubicBezTo>
                    <a:cubicBezTo>
                      <a:pt x="8727" y="15878"/>
                      <a:pt x="7055" y="21167"/>
                      <a:pt x="4233" y="25400"/>
                    </a:cubicBezTo>
                    <a:cubicBezTo>
                      <a:pt x="8466" y="26811"/>
                      <a:pt x="13032" y="27467"/>
                      <a:pt x="16933" y="29634"/>
                    </a:cubicBezTo>
                    <a:cubicBezTo>
                      <a:pt x="25828" y="34576"/>
                      <a:pt x="42333" y="46567"/>
                      <a:pt x="42333" y="46567"/>
                    </a:cubicBezTo>
                    <a:cubicBezTo>
                      <a:pt x="40922" y="52211"/>
                      <a:pt x="41734" y="58957"/>
                      <a:pt x="38100" y="63500"/>
                    </a:cubicBezTo>
                    <a:cubicBezTo>
                      <a:pt x="35312" y="66985"/>
                      <a:pt x="29391" y="65738"/>
                      <a:pt x="25400" y="67734"/>
                    </a:cubicBezTo>
                    <a:cubicBezTo>
                      <a:pt x="20849" y="70009"/>
                      <a:pt x="16933" y="73378"/>
                      <a:pt x="12700" y="76200"/>
                    </a:cubicBezTo>
                    <a:cubicBezTo>
                      <a:pt x="11289" y="83256"/>
                      <a:pt x="10359" y="90425"/>
                      <a:pt x="8466" y="97367"/>
                    </a:cubicBezTo>
                    <a:cubicBezTo>
                      <a:pt x="6118" y="105977"/>
                      <a:pt x="0" y="122767"/>
                      <a:pt x="0" y="122767"/>
                    </a:cubicBezTo>
                    <a:cubicBezTo>
                      <a:pt x="1411" y="127000"/>
                      <a:pt x="1078" y="132312"/>
                      <a:pt x="4233" y="135467"/>
                    </a:cubicBezTo>
                    <a:cubicBezTo>
                      <a:pt x="7388" y="138622"/>
                      <a:pt x="12577" y="138732"/>
                      <a:pt x="16933" y="139700"/>
                    </a:cubicBezTo>
                    <a:cubicBezTo>
                      <a:pt x="25312" y="141562"/>
                      <a:pt x="33866" y="142523"/>
                      <a:pt x="42333" y="143934"/>
                    </a:cubicBezTo>
                    <a:cubicBezTo>
                      <a:pt x="43744" y="152401"/>
                      <a:pt x="42307" y="161881"/>
                      <a:pt x="46566" y="169334"/>
                    </a:cubicBezTo>
                    <a:cubicBezTo>
                      <a:pt x="50260" y="175798"/>
                      <a:pt x="50094" y="172862"/>
                      <a:pt x="50800" y="17356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5" name="Freeform 318">
                <a:extLst>
                  <a:ext uri="{FF2B5EF4-FFF2-40B4-BE49-F238E27FC236}">
                    <a16:creationId xmlns:a16="http://schemas.microsoft.com/office/drawing/2014/main" id="{5D3E6CC9-FA31-40A3-A997-5A74C81805C6}"/>
                  </a:ext>
                </a:extLst>
              </p:cNvPr>
              <p:cNvSpPr/>
              <p:nvPr/>
            </p:nvSpPr>
            <p:spPr>
              <a:xfrm rot="-420000">
                <a:off x="2021683" y="2033718"/>
                <a:ext cx="97456" cy="178075"/>
              </a:xfrm>
              <a:custGeom>
                <a:avLst/>
                <a:gdLst>
                  <a:gd name="connsiteX0" fmla="*/ 21256 w 97456"/>
                  <a:gd name="connsiteY0" fmla="*/ 173805 h 178075"/>
                  <a:gd name="connsiteX1" fmla="*/ 21256 w 97456"/>
                  <a:gd name="connsiteY1" fmla="*/ 173805 h 178075"/>
                  <a:gd name="connsiteX2" fmla="*/ 46656 w 97456"/>
                  <a:gd name="connsiteY2" fmla="*/ 144171 h 178075"/>
                  <a:gd name="connsiteX3" fmla="*/ 50889 w 97456"/>
                  <a:gd name="connsiteY3" fmla="*/ 118771 h 178075"/>
                  <a:gd name="connsiteX4" fmla="*/ 55123 w 97456"/>
                  <a:gd name="connsiteY4" fmla="*/ 97605 h 178075"/>
                  <a:gd name="connsiteX5" fmla="*/ 76289 w 97456"/>
                  <a:gd name="connsiteY5" fmla="*/ 101838 h 178075"/>
                  <a:gd name="connsiteX6" fmla="*/ 88989 w 97456"/>
                  <a:gd name="connsiteY6" fmla="*/ 67971 h 178075"/>
                  <a:gd name="connsiteX7" fmla="*/ 97456 w 97456"/>
                  <a:gd name="connsiteY7" fmla="*/ 42571 h 178075"/>
                  <a:gd name="connsiteX8" fmla="*/ 93223 w 97456"/>
                  <a:gd name="connsiteY8" fmla="*/ 17171 h 178075"/>
                  <a:gd name="connsiteX9" fmla="*/ 80523 w 97456"/>
                  <a:gd name="connsiteY9" fmla="*/ 21405 h 178075"/>
                  <a:gd name="connsiteX10" fmla="*/ 42423 w 97456"/>
                  <a:gd name="connsiteY10" fmla="*/ 17171 h 178075"/>
                  <a:gd name="connsiteX11" fmla="*/ 21256 w 97456"/>
                  <a:gd name="connsiteY11" fmla="*/ 238 h 178075"/>
                  <a:gd name="connsiteX12" fmla="*/ 8556 w 97456"/>
                  <a:gd name="connsiteY12" fmla="*/ 8705 h 178075"/>
                  <a:gd name="connsiteX13" fmla="*/ 4323 w 97456"/>
                  <a:gd name="connsiteY13" fmla="*/ 21405 h 178075"/>
                  <a:gd name="connsiteX14" fmla="*/ 12789 w 97456"/>
                  <a:gd name="connsiteY14" fmla="*/ 67971 h 178075"/>
                  <a:gd name="connsiteX15" fmla="*/ 8556 w 97456"/>
                  <a:gd name="connsiteY15" fmla="*/ 89138 h 178075"/>
                  <a:gd name="connsiteX16" fmla="*/ 89 w 97456"/>
                  <a:gd name="connsiteY16" fmla="*/ 101838 h 178075"/>
                  <a:gd name="connsiteX17" fmla="*/ 12789 w 97456"/>
                  <a:gd name="connsiteY17" fmla="*/ 110305 h 178075"/>
                  <a:gd name="connsiteX18" fmla="*/ 17023 w 97456"/>
                  <a:gd name="connsiteY18" fmla="*/ 135705 h 178075"/>
                  <a:gd name="connsiteX19" fmla="*/ 89 w 97456"/>
                  <a:gd name="connsiteY19" fmla="*/ 161105 h 178075"/>
                  <a:gd name="connsiteX20" fmla="*/ 8556 w 97456"/>
                  <a:gd name="connsiteY20" fmla="*/ 173805 h 178075"/>
                  <a:gd name="connsiteX21" fmla="*/ 38189 w 97456"/>
                  <a:gd name="connsiteY21" fmla="*/ 173805 h 178075"/>
                  <a:gd name="connsiteX22" fmla="*/ 21256 w 97456"/>
                  <a:gd name="connsiteY22" fmla="*/ 173805 h 17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7456" h="178075">
                    <a:moveTo>
                      <a:pt x="21256" y="173805"/>
                    </a:moveTo>
                    <a:lnTo>
                      <a:pt x="21256" y="173805"/>
                    </a:lnTo>
                    <a:cubicBezTo>
                      <a:pt x="29723" y="163927"/>
                      <a:pt x="40488" y="155626"/>
                      <a:pt x="46656" y="144171"/>
                    </a:cubicBezTo>
                    <a:cubicBezTo>
                      <a:pt x="50725" y="136613"/>
                      <a:pt x="51602" y="127325"/>
                      <a:pt x="50889" y="118771"/>
                    </a:cubicBezTo>
                    <a:cubicBezTo>
                      <a:pt x="48277" y="87425"/>
                      <a:pt x="30324" y="91405"/>
                      <a:pt x="55123" y="97605"/>
                    </a:cubicBezTo>
                    <a:cubicBezTo>
                      <a:pt x="62103" y="99350"/>
                      <a:pt x="69234" y="100427"/>
                      <a:pt x="76289" y="101838"/>
                    </a:cubicBezTo>
                    <a:cubicBezTo>
                      <a:pt x="91024" y="79736"/>
                      <a:pt x="80538" y="98957"/>
                      <a:pt x="88989" y="67971"/>
                    </a:cubicBezTo>
                    <a:cubicBezTo>
                      <a:pt x="91337" y="59361"/>
                      <a:pt x="97456" y="42571"/>
                      <a:pt x="97456" y="42571"/>
                    </a:cubicBezTo>
                    <a:cubicBezTo>
                      <a:pt x="96045" y="34104"/>
                      <a:pt x="98585" y="23874"/>
                      <a:pt x="93223" y="17171"/>
                    </a:cubicBezTo>
                    <a:cubicBezTo>
                      <a:pt x="90435" y="13686"/>
                      <a:pt x="84985" y="21405"/>
                      <a:pt x="80523" y="21405"/>
                    </a:cubicBezTo>
                    <a:cubicBezTo>
                      <a:pt x="67745" y="21405"/>
                      <a:pt x="55123" y="18582"/>
                      <a:pt x="42423" y="17171"/>
                    </a:cubicBezTo>
                    <a:cubicBezTo>
                      <a:pt x="37476" y="9751"/>
                      <a:pt x="33525" y="-1807"/>
                      <a:pt x="21256" y="238"/>
                    </a:cubicBezTo>
                    <a:cubicBezTo>
                      <a:pt x="16237" y="1075"/>
                      <a:pt x="12789" y="5883"/>
                      <a:pt x="8556" y="8705"/>
                    </a:cubicBezTo>
                    <a:cubicBezTo>
                      <a:pt x="7145" y="12938"/>
                      <a:pt x="4323" y="16943"/>
                      <a:pt x="4323" y="21405"/>
                    </a:cubicBezTo>
                    <a:cubicBezTo>
                      <a:pt x="4323" y="45338"/>
                      <a:pt x="6836" y="50111"/>
                      <a:pt x="12789" y="67971"/>
                    </a:cubicBezTo>
                    <a:cubicBezTo>
                      <a:pt x="11378" y="75027"/>
                      <a:pt x="11082" y="82401"/>
                      <a:pt x="8556" y="89138"/>
                    </a:cubicBezTo>
                    <a:cubicBezTo>
                      <a:pt x="6770" y="93902"/>
                      <a:pt x="-909" y="96849"/>
                      <a:pt x="89" y="101838"/>
                    </a:cubicBezTo>
                    <a:cubicBezTo>
                      <a:pt x="1087" y="106827"/>
                      <a:pt x="8556" y="107483"/>
                      <a:pt x="12789" y="110305"/>
                    </a:cubicBezTo>
                    <a:cubicBezTo>
                      <a:pt x="21309" y="123084"/>
                      <a:pt x="24990" y="121365"/>
                      <a:pt x="17023" y="135705"/>
                    </a:cubicBezTo>
                    <a:cubicBezTo>
                      <a:pt x="12081" y="144600"/>
                      <a:pt x="89" y="161105"/>
                      <a:pt x="89" y="161105"/>
                    </a:cubicBezTo>
                    <a:cubicBezTo>
                      <a:pt x="2911" y="165338"/>
                      <a:pt x="4583" y="170627"/>
                      <a:pt x="8556" y="173805"/>
                    </a:cubicBezTo>
                    <a:cubicBezTo>
                      <a:pt x="18678" y="181902"/>
                      <a:pt x="27485" y="176481"/>
                      <a:pt x="38189" y="173805"/>
                    </a:cubicBezTo>
                    <a:cubicBezTo>
                      <a:pt x="47763" y="159445"/>
                      <a:pt x="24078" y="173805"/>
                      <a:pt x="21256" y="17380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6" name="Freeform 319">
                <a:extLst>
                  <a:ext uri="{FF2B5EF4-FFF2-40B4-BE49-F238E27FC236}">
                    <a16:creationId xmlns:a16="http://schemas.microsoft.com/office/drawing/2014/main" id="{6ACD77D9-A940-442C-AA98-BFF8F1654929}"/>
                  </a:ext>
                </a:extLst>
              </p:cNvPr>
              <p:cNvSpPr/>
              <p:nvPr/>
            </p:nvSpPr>
            <p:spPr>
              <a:xfrm rot="2000545">
                <a:off x="1716977" y="2105886"/>
                <a:ext cx="64378" cy="49784"/>
              </a:xfrm>
              <a:custGeom>
                <a:avLst/>
                <a:gdLst>
                  <a:gd name="connsiteX0" fmla="*/ 23519 w 43368"/>
                  <a:gd name="connsiteY0" fmla="*/ 254 h 49784"/>
                  <a:gd name="connsiteX1" fmla="*/ 13994 w 43368"/>
                  <a:gd name="connsiteY1" fmla="*/ 5969 h 49784"/>
                  <a:gd name="connsiteX2" fmla="*/ 2564 w 43368"/>
                  <a:gd name="connsiteY2" fmla="*/ 13589 h 49784"/>
                  <a:gd name="connsiteX3" fmla="*/ 2564 w 43368"/>
                  <a:gd name="connsiteY3" fmla="*/ 40259 h 49784"/>
                  <a:gd name="connsiteX4" fmla="*/ 4469 w 43368"/>
                  <a:gd name="connsiteY4" fmla="*/ 45974 h 49784"/>
                  <a:gd name="connsiteX5" fmla="*/ 15899 w 43368"/>
                  <a:gd name="connsiteY5" fmla="*/ 49784 h 49784"/>
                  <a:gd name="connsiteX6" fmla="*/ 34949 w 43368"/>
                  <a:gd name="connsiteY6" fmla="*/ 45974 h 49784"/>
                  <a:gd name="connsiteX7" fmla="*/ 40664 w 43368"/>
                  <a:gd name="connsiteY7" fmla="*/ 42164 h 49784"/>
                  <a:gd name="connsiteX8" fmla="*/ 40664 w 43368"/>
                  <a:gd name="connsiteY8" fmla="*/ 17399 h 49784"/>
                  <a:gd name="connsiteX9" fmla="*/ 29234 w 43368"/>
                  <a:gd name="connsiteY9" fmla="*/ 9779 h 49784"/>
                  <a:gd name="connsiteX10" fmla="*/ 31139 w 43368"/>
                  <a:gd name="connsiteY10" fmla="*/ 2159 h 49784"/>
                  <a:gd name="connsiteX11" fmla="*/ 19709 w 43368"/>
                  <a:gd name="connsiteY11" fmla="*/ 2159 h 49784"/>
                  <a:gd name="connsiteX12" fmla="*/ 23519 w 43368"/>
                  <a:gd name="connsiteY12" fmla="*/ 254 h 49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368" h="49784">
                    <a:moveTo>
                      <a:pt x="23519" y="254"/>
                    </a:moveTo>
                    <a:cubicBezTo>
                      <a:pt x="22567" y="889"/>
                      <a:pt x="17118" y="3981"/>
                      <a:pt x="13994" y="5969"/>
                    </a:cubicBezTo>
                    <a:cubicBezTo>
                      <a:pt x="10131" y="8427"/>
                      <a:pt x="2564" y="13589"/>
                      <a:pt x="2564" y="13589"/>
                    </a:cubicBezTo>
                    <a:cubicBezTo>
                      <a:pt x="-1320" y="25241"/>
                      <a:pt x="-358" y="19808"/>
                      <a:pt x="2564" y="40259"/>
                    </a:cubicBezTo>
                    <a:cubicBezTo>
                      <a:pt x="2848" y="42247"/>
                      <a:pt x="2835" y="44807"/>
                      <a:pt x="4469" y="45974"/>
                    </a:cubicBezTo>
                    <a:cubicBezTo>
                      <a:pt x="7737" y="48308"/>
                      <a:pt x="15899" y="49784"/>
                      <a:pt x="15899" y="49784"/>
                    </a:cubicBezTo>
                    <a:cubicBezTo>
                      <a:pt x="20813" y="49082"/>
                      <a:pt x="29629" y="48634"/>
                      <a:pt x="34949" y="45974"/>
                    </a:cubicBezTo>
                    <a:cubicBezTo>
                      <a:pt x="36997" y="44950"/>
                      <a:pt x="38759" y="43434"/>
                      <a:pt x="40664" y="42164"/>
                    </a:cubicBezTo>
                    <a:cubicBezTo>
                      <a:pt x="42745" y="33839"/>
                      <a:pt x="45534" y="26443"/>
                      <a:pt x="40664" y="17399"/>
                    </a:cubicBezTo>
                    <a:cubicBezTo>
                      <a:pt x="38493" y="13367"/>
                      <a:pt x="29234" y="9779"/>
                      <a:pt x="29234" y="9779"/>
                    </a:cubicBezTo>
                    <a:cubicBezTo>
                      <a:pt x="29869" y="7239"/>
                      <a:pt x="32111" y="4590"/>
                      <a:pt x="31139" y="2159"/>
                    </a:cubicBezTo>
                    <a:cubicBezTo>
                      <a:pt x="29292" y="-2459"/>
                      <a:pt x="21556" y="1697"/>
                      <a:pt x="19709" y="2159"/>
                    </a:cubicBezTo>
                    <a:cubicBezTo>
                      <a:pt x="19093" y="2313"/>
                      <a:pt x="24471" y="-381"/>
                      <a:pt x="23519" y="25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7" name="Freeform 320">
                <a:extLst>
                  <a:ext uri="{FF2B5EF4-FFF2-40B4-BE49-F238E27FC236}">
                    <a16:creationId xmlns:a16="http://schemas.microsoft.com/office/drawing/2014/main" id="{344BA8D7-FD91-4AFC-879F-F6C6531C104E}"/>
                  </a:ext>
                </a:extLst>
              </p:cNvPr>
              <p:cNvSpPr/>
              <p:nvPr/>
            </p:nvSpPr>
            <p:spPr>
              <a:xfrm>
                <a:off x="1253257" y="2029439"/>
                <a:ext cx="241015" cy="272768"/>
              </a:xfrm>
              <a:custGeom>
                <a:avLst/>
                <a:gdLst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0316 w 241015"/>
                  <a:gd name="connsiteY2" fmla="*/ 180474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36358 w 241015"/>
                  <a:gd name="connsiteY3" fmla="*/ 156410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24327 w 241015"/>
                  <a:gd name="connsiteY0" fmla="*/ 244642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24327 w 241015"/>
                  <a:gd name="connsiteY37" fmla="*/ 244642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28337 w 241015"/>
                  <a:gd name="connsiteY2" fmla="*/ 200527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  <a:gd name="connsiteX0" fmla="*/ 144380 w 241015"/>
                  <a:gd name="connsiteY0" fmla="*/ 252663 h 272768"/>
                  <a:gd name="connsiteX1" fmla="*/ 124327 w 241015"/>
                  <a:gd name="connsiteY1" fmla="*/ 244642 h 272768"/>
                  <a:gd name="connsiteX2" fmla="*/ 132347 w 241015"/>
                  <a:gd name="connsiteY2" fmla="*/ 216569 h 272768"/>
                  <a:gd name="connsiteX3" fmla="*/ 140369 w 241015"/>
                  <a:gd name="connsiteY3" fmla="*/ 180473 h 272768"/>
                  <a:gd name="connsiteX4" fmla="*/ 160421 w 241015"/>
                  <a:gd name="connsiteY4" fmla="*/ 148389 h 272768"/>
                  <a:gd name="connsiteX5" fmla="*/ 164432 w 241015"/>
                  <a:gd name="connsiteY5" fmla="*/ 136358 h 272768"/>
                  <a:gd name="connsiteX6" fmla="*/ 200527 w 241015"/>
                  <a:gd name="connsiteY6" fmla="*/ 124326 h 272768"/>
                  <a:gd name="connsiteX7" fmla="*/ 212558 w 241015"/>
                  <a:gd name="connsiteY7" fmla="*/ 112295 h 272768"/>
                  <a:gd name="connsiteX8" fmla="*/ 236621 w 241015"/>
                  <a:gd name="connsiteY8" fmla="*/ 96253 h 272768"/>
                  <a:gd name="connsiteX9" fmla="*/ 228600 w 241015"/>
                  <a:gd name="connsiteY9" fmla="*/ 80210 h 272768"/>
                  <a:gd name="connsiteX10" fmla="*/ 220579 w 241015"/>
                  <a:gd name="connsiteY10" fmla="*/ 68179 h 272768"/>
                  <a:gd name="connsiteX11" fmla="*/ 204537 w 241015"/>
                  <a:gd name="connsiteY11" fmla="*/ 28074 h 272768"/>
                  <a:gd name="connsiteX12" fmla="*/ 184484 w 241015"/>
                  <a:gd name="connsiteY12" fmla="*/ 32084 h 272768"/>
                  <a:gd name="connsiteX13" fmla="*/ 140369 w 241015"/>
                  <a:gd name="connsiteY13" fmla="*/ 28074 h 272768"/>
                  <a:gd name="connsiteX14" fmla="*/ 120316 w 241015"/>
                  <a:gd name="connsiteY14" fmla="*/ 4010 h 272768"/>
                  <a:gd name="connsiteX15" fmla="*/ 108284 w 241015"/>
                  <a:gd name="connsiteY15" fmla="*/ 0 h 272768"/>
                  <a:gd name="connsiteX16" fmla="*/ 64169 w 241015"/>
                  <a:gd name="connsiteY16" fmla="*/ 4010 h 272768"/>
                  <a:gd name="connsiteX17" fmla="*/ 60158 w 241015"/>
                  <a:gd name="connsiteY17" fmla="*/ 16042 h 272768"/>
                  <a:gd name="connsiteX18" fmla="*/ 48127 w 241015"/>
                  <a:gd name="connsiteY18" fmla="*/ 20053 h 272768"/>
                  <a:gd name="connsiteX19" fmla="*/ 28074 w 241015"/>
                  <a:gd name="connsiteY19" fmla="*/ 28074 h 272768"/>
                  <a:gd name="connsiteX20" fmla="*/ 36095 w 241015"/>
                  <a:gd name="connsiteY20" fmla="*/ 52137 h 272768"/>
                  <a:gd name="connsiteX21" fmla="*/ 52137 w 241015"/>
                  <a:gd name="connsiteY21" fmla="*/ 76200 h 272768"/>
                  <a:gd name="connsiteX22" fmla="*/ 48127 w 241015"/>
                  <a:gd name="connsiteY22" fmla="*/ 88231 h 272768"/>
                  <a:gd name="connsiteX23" fmla="*/ 32084 w 241015"/>
                  <a:gd name="connsiteY23" fmla="*/ 104274 h 272768"/>
                  <a:gd name="connsiteX24" fmla="*/ 28074 w 241015"/>
                  <a:gd name="connsiteY24" fmla="*/ 140368 h 272768"/>
                  <a:gd name="connsiteX25" fmla="*/ 12032 w 241015"/>
                  <a:gd name="connsiteY25" fmla="*/ 160421 h 272768"/>
                  <a:gd name="connsiteX26" fmla="*/ 8021 w 241015"/>
                  <a:gd name="connsiteY26" fmla="*/ 172453 h 272768"/>
                  <a:gd name="connsiteX27" fmla="*/ 0 w 241015"/>
                  <a:gd name="connsiteY27" fmla="*/ 184484 h 272768"/>
                  <a:gd name="connsiteX28" fmla="*/ 32084 w 241015"/>
                  <a:gd name="connsiteY28" fmla="*/ 200526 h 272768"/>
                  <a:gd name="connsiteX29" fmla="*/ 36095 w 241015"/>
                  <a:gd name="connsiteY29" fmla="*/ 224589 h 272768"/>
                  <a:gd name="connsiteX30" fmla="*/ 56148 w 241015"/>
                  <a:gd name="connsiteY30" fmla="*/ 232610 h 272768"/>
                  <a:gd name="connsiteX31" fmla="*/ 48127 w 241015"/>
                  <a:gd name="connsiteY31" fmla="*/ 256674 h 272768"/>
                  <a:gd name="connsiteX32" fmla="*/ 56148 w 241015"/>
                  <a:gd name="connsiteY32" fmla="*/ 268705 h 272768"/>
                  <a:gd name="connsiteX33" fmla="*/ 80211 w 241015"/>
                  <a:gd name="connsiteY33" fmla="*/ 268705 h 272768"/>
                  <a:gd name="connsiteX34" fmla="*/ 92242 w 241015"/>
                  <a:gd name="connsiteY34" fmla="*/ 260684 h 272768"/>
                  <a:gd name="connsiteX35" fmla="*/ 116306 w 241015"/>
                  <a:gd name="connsiteY35" fmla="*/ 256674 h 272768"/>
                  <a:gd name="connsiteX36" fmla="*/ 120316 w 241015"/>
                  <a:gd name="connsiteY36" fmla="*/ 244642 h 272768"/>
                  <a:gd name="connsiteX37" fmla="*/ 144380 w 241015"/>
                  <a:gd name="connsiteY37" fmla="*/ 252663 h 272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41015" h="272768">
                    <a:moveTo>
                      <a:pt x="144380" y="252663"/>
                    </a:moveTo>
                    <a:cubicBezTo>
                      <a:pt x="137696" y="249989"/>
                      <a:pt x="126333" y="250658"/>
                      <a:pt x="124327" y="244642"/>
                    </a:cubicBezTo>
                    <a:cubicBezTo>
                      <a:pt x="122321" y="238626"/>
                      <a:pt x="129673" y="227264"/>
                      <a:pt x="132347" y="216569"/>
                    </a:cubicBezTo>
                    <a:cubicBezTo>
                      <a:pt x="135021" y="205874"/>
                      <a:pt x="135690" y="191836"/>
                      <a:pt x="140369" y="180473"/>
                    </a:cubicBezTo>
                    <a:cubicBezTo>
                      <a:pt x="145048" y="169110"/>
                      <a:pt x="156411" y="155742"/>
                      <a:pt x="160421" y="148389"/>
                    </a:cubicBezTo>
                    <a:cubicBezTo>
                      <a:pt x="164432" y="141037"/>
                      <a:pt x="160762" y="138455"/>
                      <a:pt x="164432" y="136358"/>
                    </a:cubicBezTo>
                    <a:cubicBezTo>
                      <a:pt x="217602" y="105976"/>
                      <a:pt x="167294" y="152020"/>
                      <a:pt x="200527" y="124326"/>
                    </a:cubicBezTo>
                    <a:cubicBezTo>
                      <a:pt x="204884" y="120695"/>
                      <a:pt x="208081" y="115777"/>
                      <a:pt x="212558" y="112295"/>
                    </a:cubicBezTo>
                    <a:cubicBezTo>
                      <a:pt x="220167" y="106377"/>
                      <a:pt x="236621" y="96253"/>
                      <a:pt x="236621" y="96253"/>
                    </a:cubicBezTo>
                    <a:cubicBezTo>
                      <a:pt x="243939" y="74301"/>
                      <a:pt x="242673" y="91468"/>
                      <a:pt x="228600" y="80210"/>
                    </a:cubicBezTo>
                    <a:cubicBezTo>
                      <a:pt x="224836" y="77199"/>
                      <a:pt x="223253" y="72189"/>
                      <a:pt x="220579" y="68179"/>
                    </a:cubicBezTo>
                    <a:cubicBezTo>
                      <a:pt x="219200" y="57148"/>
                      <a:pt x="224093" y="30519"/>
                      <a:pt x="204537" y="28074"/>
                    </a:cubicBezTo>
                    <a:cubicBezTo>
                      <a:pt x="197773" y="27228"/>
                      <a:pt x="191168" y="30747"/>
                      <a:pt x="184484" y="32084"/>
                    </a:cubicBezTo>
                    <a:cubicBezTo>
                      <a:pt x="169779" y="30747"/>
                      <a:pt x="154636" y="31879"/>
                      <a:pt x="140369" y="28074"/>
                    </a:cubicBezTo>
                    <a:cubicBezTo>
                      <a:pt x="107338" y="19266"/>
                      <a:pt x="135047" y="18740"/>
                      <a:pt x="120316" y="4010"/>
                    </a:cubicBezTo>
                    <a:cubicBezTo>
                      <a:pt x="117327" y="1021"/>
                      <a:pt x="112295" y="1337"/>
                      <a:pt x="108284" y="0"/>
                    </a:cubicBezTo>
                    <a:cubicBezTo>
                      <a:pt x="93579" y="1337"/>
                      <a:pt x="78177" y="-659"/>
                      <a:pt x="64169" y="4010"/>
                    </a:cubicBezTo>
                    <a:cubicBezTo>
                      <a:pt x="60158" y="5347"/>
                      <a:pt x="63147" y="13053"/>
                      <a:pt x="60158" y="16042"/>
                    </a:cubicBezTo>
                    <a:cubicBezTo>
                      <a:pt x="57169" y="19031"/>
                      <a:pt x="52137" y="18716"/>
                      <a:pt x="48127" y="20053"/>
                    </a:cubicBezTo>
                    <a:cubicBezTo>
                      <a:pt x="38271" y="17589"/>
                      <a:pt x="25937" y="8840"/>
                      <a:pt x="28074" y="28074"/>
                    </a:cubicBezTo>
                    <a:cubicBezTo>
                      <a:pt x="29008" y="36477"/>
                      <a:pt x="31405" y="45102"/>
                      <a:pt x="36095" y="52137"/>
                    </a:cubicBezTo>
                    <a:lnTo>
                      <a:pt x="52137" y="76200"/>
                    </a:lnTo>
                    <a:cubicBezTo>
                      <a:pt x="50800" y="80210"/>
                      <a:pt x="50584" y="84791"/>
                      <a:pt x="48127" y="88231"/>
                    </a:cubicBezTo>
                    <a:cubicBezTo>
                      <a:pt x="43731" y="94385"/>
                      <a:pt x="32084" y="104274"/>
                      <a:pt x="32084" y="104274"/>
                    </a:cubicBezTo>
                    <a:cubicBezTo>
                      <a:pt x="22726" y="132347"/>
                      <a:pt x="21389" y="120316"/>
                      <a:pt x="28074" y="140368"/>
                    </a:cubicBezTo>
                    <a:cubicBezTo>
                      <a:pt x="17992" y="170612"/>
                      <a:pt x="32764" y="134505"/>
                      <a:pt x="12032" y="160421"/>
                    </a:cubicBezTo>
                    <a:cubicBezTo>
                      <a:pt x="9391" y="163722"/>
                      <a:pt x="9912" y="168672"/>
                      <a:pt x="8021" y="172453"/>
                    </a:cubicBezTo>
                    <a:cubicBezTo>
                      <a:pt x="5865" y="176764"/>
                      <a:pt x="2674" y="180474"/>
                      <a:pt x="0" y="184484"/>
                    </a:cubicBezTo>
                    <a:cubicBezTo>
                      <a:pt x="11972" y="220396"/>
                      <a:pt x="-11290" y="162575"/>
                      <a:pt x="32084" y="200526"/>
                    </a:cubicBezTo>
                    <a:cubicBezTo>
                      <a:pt x="38204" y="205881"/>
                      <a:pt x="34758" y="216568"/>
                      <a:pt x="36095" y="224589"/>
                    </a:cubicBezTo>
                    <a:cubicBezTo>
                      <a:pt x="43607" y="222085"/>
                      <a:pt x="56148" y="213607"/>
                      <a:pt x="56148" y="232610"/>
                    </a:cubicBezTo>
                    <a:cubicBezTo>
                      <a:pt x="56148" y="241065"/>
                      <a:pt x="48127" y="256674"/>
                      <a:pt x="48127" y="256674"/>
                    </a:cubicBezTo>
                    <a:cubicBezTo>
                      <a:pt x="50801" y="260684"/>
                      <a:pt x="52384" y="265694"/>
                      <a:pt x="56148" y="268705"/>
                    </a:cubicBezTo>
                    <a:cubicBezTo>
                      <a:pt x="64375" y="275287"/>
                      <a:pt x="71984" y="272819"/>
                      <a:pt x="80211" y="268705"/>
                    </a:cubicBezTo>
                    <a:cubicBezTo>
                      <a:pt x="84522" y="266549"/>
                      <a:pt x="87669" y="262208"/>
                      <a:pt x="92242" y="260684"/>
                    </a:cubicBezTo>
                    <a:cubicBezTo>
                      <a:pt x="99957" y="258113"/>
                      <a:pt x="108285" y="258011"/>
                      <a:pt x="116306" y="256674"/>
                    </a:cubicBezTo>
                    <a:cubicBezTo>
                      <a:pt x="117643" y="252663"/>
                      <a:pt x="120316" y="248870"/>
                      <a:pt x="120316" y="244642"/>
                    </a:cubicBezTo>
                    <a:cubicBezTo>
                      <a:pt x="120316" y="239130"/>
                      <a:pt x="143712" y="252663"/>
                      <a:pt x="144380" y="25266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8" name="Freeform 321">
                <a:extLst>
                  <a:ext uri="{FF2B5EF4-FFF2-40B4-BE49-F238E27FC236}">
                    <a16:creationId xmlns:a16="http://schemas.microsoft.com/office/drawing/2014/main" id="{57A0CDA5-1433-40CF-ABAA-99D3B9A76867}"/>
                  </a:ext>
                </a:extLst>
              </p:cNvPr>
              <p:cNvSpPr/>
              <p:nvPr/>
            </p:nvSpPr>
            <p:spPr>
              <a:xfrm>
                <a:off x="1495772" y="1831059"/>
                <a:ext cx="281489" cy="226884"/>
              </a:xfrm>
              <a:custGeom>
                <a:avLst/>
                <a:gdLst>
                  <a:gd name="connsiteX0" fmla="*/ 124885 w 281489"/>
                  <a:gd name="connsiteY0" fmla="*/ 160421 h 226884"/>
                  <a:gd name="connsiteX1" fmla="*/ 124885 w 281489"/>
                  <a:gd name="connsiteY1" fmla="*/ 160421 h 226884"/>
                  <a:gd name="connsiteX2" fmla="*/ 112854 w 281489"/>
                  <a:gd name="connsiteY2" fmla="*/ 192505 h 226884"/>
                  <a:gd name="connsiteX3" fmla="*/ 96812 w 281489"/>
                  <a:gd name="connsiteY3" fmla="*/ 216568 h 226884"/>
                  <a:gd name="connsiteX4" fmla="*/ 132906 w 281489"/>
                  <a:gd name="connsiteY4" fmla="*/ 220579 h 226884"/>
                  <a:gd name="connsiteX5" fmla="*/ 136917 w 281489"/>
                  <a:gd name="connsiteY5" fmla="*/ 204537 h 226884"/>
                  <a:gd name="connsiteX6" fmla="*/ 164991 w 281489"/>
                  <a:gd name="connsiteY6" fmla="*/ 192505 h 226884"/>
                  <a:gd name="connsiteX7" fmla="*/ 177022 w 281489"/>
                  <a:gd name="connsiteY7" fmla="*/ 188495 h 226884"/>
                  <a:gd name="connsiteX8" fmla="*/ 181033 w 281489"/>
                  <a:gd name="connsiteY8" fmla="*/ 172453 h 226884"/>
                  <a:gd name="connsiteX9" fmla="*/ 201085 w 281489"/>
                  <a:gd name="connsiteY9" fmla="*/ 168442 h 226884"/>
                  <a:gd name="connsiteX10" fmla="*/ 269264 w 281489"/>
                  <a:gd name="connsiteY10" fmla="*/ 164431 h 226884"/>
                  <a:gd name="connsiteX11" fmla="*/ 281296 w 281489"/>
                  <a:gd name="connsiteY11" fmla="*/ 140368 h 226884"/>
                  <a:gd name="connsiteX12" fmla="*/ 269264 w 281489"/>
                  <a:gd name="connsiteY12" fmla="*/ 128337 h 226884"/>
                  <a:gd name="connsiteX13" fmla="*/ 277285 w 281489"/>
                  <a:gd name="connsiteY13" fmla="*/ 112295 h 226884"/>
                  <a:gd name="connsiteX14" fmla="*/ 281296 w 281489"/>
                  <a:gd name="connsiteY14" fmla="*/ 100263 h 226884"/>
                  <a:gd name="connsiteX15" fmla="*/ 261243 w 281489"/>
                  <a:gd name="connsiteY15" fmla="*/ 80210 h 226884"/>
                  <a:gd name="connsiteX16" fmla="*/ 257233 w 281489"/>
                  <a:gd name="connsiteY16" fmla="*/ 92242 h 226884"/>
                  <a:gd name="connsiteX17" fmla="*/ 229159 w 281489"/>
                  <a:gd name="connsiteY17" fmla="*/ 96253 h 226884"/>
                  <a:gd name="connsiteX18" fmla="*/ 217128 w 281489"/>
                  <a:gd name="connsiteY18" fmla="*/ 104274 h 226884"/>
                  <a:gd name="connsiteX19" fmla="*/ 217128 w 281489"/>
                  <a:gd name="connsiteY19" fmla="*/ 44116 h 226884"/>
                  <a:gd name="connsiteX20" fmla="*/ 205096 w 281489"/>
                  <a:gd name="connsiteY20" fmla="*/ 16042 h 226884"/>
                  <a:gd name="connsiteX21" fmla="*/ 201085 w 281489"/>
                  <a:gd name="connsiteY21" fmla="*/ 4010 h 226884"/>
                  <a:gd name="connsiteX22" fmla="*/ 189054 w 281489"/>
                  <a:gd name="connsiteY22" fmla="*/ 0 h 226884"/>
                  <a:gd name="connsiteX23" fmla="*/ 177022 w 281489"/>
                  <a:gd name="connsiteY23" fmla="*/ 4010 h 226884"/>
                  <a:gd name="connsiteX24" fmla="*/ 173012 w 281489"/>
                  <a:gd name="connsiteY24" fmla="*/ 16042 h 226884"/>
                  <a:gd name="connsiteX25" fmla="*/ 177022 w 281489"/>
                  <a:gd name="connsiteY25" fmla="*/ 68179 h 226884"/>
                  <a:gd name="connsiteX26" fmla="*/ 201085 w 281489"/>
                  <a:gd name="connsiteY26" fmla="*/ 76200 h 226884"/>
                  <a:gd name="connsiteX27" fmla="*/ 193064 w 281489"/>
                  <a:gd name="connsiteY27" fmla="*/ 88231 h 226884"/>
                  <a:gd name="connsiteX28" fmla="*/ 189054 w 281489"/>
                  <a:gd name="connsiteY28" fmla="*/ 112295 h 226884"/>
                  <a:gd name="connsiteX29" fmla="*/ 164991 w 281489"/>
                  <a:gd name="connsiteY29" fmla="*/ 120316 h 226884"/>
                  <a:gd name="connsiteX30" fmla="*/ 148949 w 281489"/>
                  <a:gd name="connsiteY30" fmla="*/ 116305 h 226884"/>
                  <a:gd name="connsiteX31" fmla="*/ 136917 w 281489"/>
                  <a:gd name="connsiteY31" fmla="*/ 92242 h 226884"/>
                  <a:gd name="connsiteX32" fmla="*/ 112854 w 281489"/>
                  <a:gd name="connsiteY32" fmla="*/ 76200 h 226884"/>
                  <a:gd name="connsiteX33" fmla="*/ 92801 w 281489"/>
                  <a:gd name="connsiteY33" fmla="*/ 56147 h 226884"/>
                  <a:gd name="connsiteX34" fmla="*/ 60717 w 281489"/>
                  <a:gd name="connsiteY34" fmla="*/ 48126 h 226884"/>
                  <a:gd name="connsiteX35" fmla="*/ 48685 w 281489"/>
                  <a:gd name="connsiteY35" fmla="*/ 40105 h 226884"/>
                  <a:gd name="connsiteX36" fmla="*/ 28633 w 281489"/>
                  <a:gd name="connsiteY36" fmla="*/ 60158 h 226884"/>
                  <a:gd name="connsiteX37" fmla="*/ 40664 w 281489"/>
                  <a:gd name="connsiteY37" fmla="*/ 64168 h 226884"/>
                  <a:gd name="connsiteX38" fmla="*/ 40664 w 281489"/>
                  <a:gd name="connsiteY38" fmla="*/ 88231 h 226884"/>
                  <a:gd name="connsiteX39" fmla="*/ 20612 w 281489"/>
                  <a:gd name="connsiteY39" fmla="*/ 92242 h 226884"/>
                  <a:gd name="connsiteX40" fmla="*/ 24622 w 281489"/>
                  <a:gd name="connsiteY40" fmla="*/ 108284 h 226884"/>
                  <a:gd name="connsiteX41" fmla="*/ 32643 w 281489"/>
                  <a:gd name="connsiteY41" fmla="*/ 120316 h 226884"/>
                  <a:gd name="connsiteX42" fmla="*/ 8580 w 281489"/>
                  <a:gd name="connsiteY42" fmla="*/ 128337 h 226884"/>
                  <a:gd name="connsiteX43" fmla="*/ 4570 w 281489"/>
                  <a:gd name="connsiteY43" fmla="*/ 152400 h 226884"/>
                  <a:gd name="connsiteX44" fmla="*/ 16601 w 281489"/>
                  <a:gd name="connsiteY44" fmla="*/ 156410 h 226884"/>
                  <a:gd name="connsiteX45" fmla="*/ 40664 w 281489"/>
                  <a:gd name="connsiteY45" fmla="*/ 168442 h 226884"/>
                  <a:gd name="connsiteX46" fmla="*/ 84780 w 281489"/>
                  <a:gd name="connsiteY46" fmla="*/ 156410 h 226884"/>
                  <a:gd name="connsiteX47" fmla="*/ 96812 w 281489"/>
                  <a:gd name="connsiteY47" fmla="*/ 152400 h 226884"/>
                  <a:gd name="connsiteX48" fmla="*/ 136917 w 281489"/>
                  <a:gd name="connsiteY48" fmla="*/ 148389 h 226884"/>
                  <a:gd name="connsiteX49" fmla="*/ 124885 w 281489"/>
                  <a:gd name="connsiteY49" fmla="*/ 180474 h 226884"/>
                  <a:gd name="connsiteX50" fmla="*/ 124885 w 281489"/>
                  <a:gd name="connsiteY50" fmla="*/ 160421 h 226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281489" h="226884">
                    <a:moveTo>
                      <a:pt x="124885" y="160421"/>
                    </a:moveTo>
                    <a:lnTo>
                      <a:pt x="124885" y="160421"/>
                    </a:lnTo>
                    <a:cubicBezTo>
                      <a:pt x="120875" y="171116"/>
                      <a:pt x="118323" y="182478"/>
                      <a:pt x="112854" y="192505"/>
                    </a:cubicBezTo>
                    <a:cubicBezTo>
                      <a:pt x="87105" y="239711"/>
                      <a:pt x="110611" y="175169"/>
                      <a:pt x="96812" y="216568"/>
                    </a:cubicBezTo>
                    <a:cubicBezTo>
                      <a:pt x="108835" y="224584"/>
                      <a:pt x="115516" y="233000"/>
                      <a:pt x="132906" y="220579"/>
                    </a:cubicBezTo>
                    <a:cubicBezTo>
                      <a:pt x="137391" y="217375"/>
                      <a:pt x="133859" y="209123"/>
                      <a:pt x="136917" y="204537"/>
                    </a:cubicBezTo>
                    <a:cubicBezTo>
                      <a:pt x="142663" y="195918"/>
                      <a:pt x="156705" y="194872"/>
                      <a:pt x="164991" y="192505"/>
                    </a:cubicBezTo>
                    <a:cubicBezTo>
                      <a:pt x="169056" y="191344"/>
                      <a:pt x="173012" y="189832"/>
                      <a:pt x="177022" y="188495"/>
                    </a:cubicBezTo>
                    <a:cubicBezTo>
                      <a:pt x="178359" y="183148"/>
                      <a:pt x="176799" y="175982"/>
                      <a:pt x="181033" y="172453"/>
                    </a:cubicBezTo>
                    <a:cubicBezTo>
                      <a:pt x="186269" y="168089"/>
                      <a:pt x="194297" y="169059"/>
                      <a:pt x="201085" y="168442"/>
                    </a:cubicBezTo>
                    <a:cubicBezTo>
                      <a:pt x="223757" y="166381"/>
                      <a:pt x="246538" y="165768"/>
                      <a:pt x="269264" y="164431"/>
                    </a:cubicBezTo>
                    <a:cubicBezTo>
                      <a:pt x="271216" y="161503"/>
                      <a:pt x="283141" y="145903"/>
                      <a:pt x="281296" y="140368"/>
                    </a:cubicBezTo>
                    <a:cubicBezTo>
                      <a:pt x="279502" y="134987"/>
                      <a:pt x="273275" y="132347"/>
                      <a:pt x="269264" y="128337"/>
                    </a:cubicBezTo>
                    <a:cubicBezTo>
                      <a:pt x="261244" y="104273"/>
                      <a:pt x="263917" y="125663"/>
                      <a:pt x="277285" y="112295"/>
                    </a:cubicBezTo>
                    <a:cubicBezTo>
                      <a:pt x="280274" y="109306"/>
                      <a:pt x="279959" y="104274"/>
                      <a:pt x="281296" y="100263"/>
                    </a:cubicBezTo>
                    <a:cubicBezTo>
                      <a:pt x="279235" y="87898"/>
                      <a:pt x="283238" y="62614"/>
                      <a:pt x="261243" y="80210"/>
                    </a:cubicBezTo>
                    <a:cubicBezTo>
                      <a:pt x="257942" y="82851"/>
                      <a:pt x="261014" y="90351"/>
                      <a:pt x="257233" y="92242"/>
                    </a:cubicBezTo>
                    <a:cubicBezTo>
                      <a:pt x="248778" y="96470"/>
                      <a:pt x="238517" y="94916"/>
                      <a:pt x="229159" y="96253"/>
                    </a:cubicBezTo>
                    <a:cubicBezTo>
                      <a:pt x="225149" y="98927"/>
                      <a:pt x="218918" y="108749"/>
                      <a:pt x="217128" y="104274"/>
                    </a:cubicBezTo>
                    <a:cubicBezTo>
                      <a:pt x="205232" y="74533"/>
                      <a:pt x="210004" y="65484"/>
                      <a:pt x="217128" y="44116"/>
                    </a:cubicBezTo>
                    <a:cubicBezTo>
                      <a:pt x="208780" y="10729"/>
                      <a:pt x="218944" y="43739"/>
                      <a:pt x="205096" y="16042"/>
                    </a:cubicBezTo>
                    <a:cubicBezTo>
                      <a:pt x="203205" y="12261"/>
                      <a:pt x="204074" y="6999"/>
                      <a:pt x="201085" y="4010"/>
                    </a:cubicBezTo>
                    <a:cubicBezTo>
                      <a:pt x="198096" y="1021"/>
                      <a:pt x="193064" y="1337"/>
                      <a:pt x="189054" y="0"/>
                    </a:cubicBezTo>
                    <a:cubicBezTo>
                      <a:pt x="185043" y="1337"/>
                      <a:pt x="180011" y="1021"/>
                      <a:pt x="177022" y="4010"/>
                    </a:cubicBezTo>
                    <a:cubicBezTo>
                      <a:pt x="174033" y="6999"/>
                      <a:pt x="173012" y="11814"/>
                      <a:pt x="173012" y="16042"/>
                    </a:cubicBezTo>
                    <a:cubicBezTo>
                      <a:pt x="173012" y="33472"/>
                      <a:pt x="169651" y="52384"/>
                      <a:pt x="177022" y="68179"/>
                    </a:cubicBezTo>
                    <a:cubicBezTo>
                      <a:pt x="180597" y="75841"/>
                      <a:pt x="201085" y="76200"/>
                      <a:pt x="201085" y="76200"/>
                    </a:cubicBezTo>
                    <a:cubicBezTo>
                      <a:pt x="198411" y="80210"/>
                      <a:pt x="194588" y="83658"/>
                      <a:pt x="193064" y="88231"/>
                    </a:cubicBezTo>
                    <a:cubicBezTo>
                      <a:pt x="190493" y="95946"/>
                      <a:pt x="194409" y="106175"/>
                      <a:pt x="189054" y="112295"/>
                    </a:cubicBezTo>
                    <a:cubicBezTo>
                      <a:pt x="183487" y="118658"/>
                      <a:pt x="164991" y="120316"/>
                      <a:pt x="164991" y="120316"/>
                    </a:cubicBezTo>
                    <a:cubicBezTo>
                      <a:pt x="159644" y="118979"/>
                      <a:pt x="153535" y="119362"/>
                      <a:pt x="148949" y="116305"/>
                    </a:cubicBezTo>
                    <a:cubicBezTo>
                      <a:pt x="126637" y="101430"/>
                      <a:pt x="152931" y="108256"/>
                      <a:pt x="136917" y="92242"/>
                    </a:cubicBezTo>
                    <a:cubicBezTo>
                      <a:pt x="130100" y="85425"/>
                      <a:pt x="112854" y="76200"/>
                      <a:pt x="112854" y="76200"/>
                    </a:cubicBezTo>
                    <a:cubicBezTo>
                      <a:pt x="106437" y="66574"/>
                      <a:pt x="104566" y="60425"/>
                      <a:pt x="92801" y="56147"/>
                    </a:cubicBezTo>
                    <a:cubicBezTo>
                      <a:pt x="82441" y="52380"/>
                      <a:pt x="60717" y="48126"/>
                      <a:pt x="60717" y="48126"/>
                    </a:cubicBezTo>
                    <a:cubicBezTo>
                      <a:pt x="56706" y="45452"/>
                      <a:pt x="53505" y="40105"/>
                      <a:pt x="48685" y="40105"/>
                    </a:cubicBezTo>
                    <a:cubicBezTo>
                      <a:pt x="39773" y="40105"/>
                      <a:pt x="32198" y="54811"/>
                      <a:pt x="28633" y="60158"/>
                    </a:cubicBezTo>
                    <a:cubicBezTo>
                      <a:pt x="32643" y="61495"/>
                      <a:pt x="37675" y="61179"/>
                      <a:pt x="40664" y="64168"/>
                    </a:cubicBezTo>
                    <a:cubicBezTo>
                      <a:pt x="44942" y="68446"/>
                      <a:pt x="47082" y="83953"/>
                      <a:pt x="40664" y="88231"/>
                    </a:cubicBezTo>
                    <a:cubicBezTo>
                      <a:pt x="34992" y="92012"/>
                      <a:pt x="27296" y="90905"/>
                      <a:pt x="20612" y="92242"/>
                    </a:cubicBezTo>
                    <a:cubicBezTo>
                      <a:pt x="21949" y="97589"/>
                      <a:pt x="22451" y="103218"/>
                      <a:pt x="24622" y="108284"/>
                    </a:cubicBezTo>
                    <a:cubicBezTo>
                      <a:pt x="26521" y="112714"/>
                      <a:pt x="35654" y="116552"/>
                      <a:pt x="32643" y="120316"/>
                    </a:cubicBezTo>
                    <a:cubicBezTo>
                      <a:pt x="27361" y="126918"/>
                      <a:pt x="8580" y="128337"/>
                      <a:pt x="8580" y="128337"/>
                    </a:cubicBezTo>
                    <a:cubicBezTo>
                      <a:pt x="3262" y="136314"/>
                      <a:pt x="-5393" y="142437"/>
                      <a:pt x="4570" y="152400"/>
                    </a:cubicBezTo>
                    <a:cubicBezTo>
                      <a:pt x="7559" y="155389"/>
                      <a:pt x="12591" y="155073"/>
                      <a:pt x="16601" y="156410"/>
                    </a:cubicBezTo>
                    <a:cubicBezTo>
                      <a:pt x="22682" y="160464"/>
                      <a:pt x="32364" y="168442"/>
                      <a:pt x="40664" y="168442"/>
                    </a:cubicBezTo>
                    <a:cubicBezTo>
                      <a:pt x="52000" y="168442"/>
                      <a:pt x="75345" y="159555"/>
                      <a:pt x="84780" y="156410"/>
                    </a:cubicBezTo>
                    <a:cubicBezTo>
                      <a:pt x="88791" y="155073"/>
                      <a:pt x="92605" y="152821"/>
                      <a:pt x="96812" y="152400"/>
                    </a:cubicBezTo>
                    <a:lnTo>
                      <a:pt x="136917" y="148389"/>
                    </a:lnTo>
                    <a:cubicBezTo>
                      <a:pt x="134047" y="162736"/>
                      <a:pt x="135212" y="170147"/>
                      <a:pt x="124885" y="180474"/>
                    </a:cubicBezTo>
                    <a:lnTo>
                      <a:pt x="124885" y="16042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9" name="Freeform 322">
                <a:extLst>
                  <a:ext uri="{FF2B5EF4-FFF2-40B4-BE49-F238E27FC236}">
                    <a16:creationId xmlns:a16="http://schemas.microsoft.com/office/drawing/2014/main" id="{5129B21E-C5D4-4611-9188-ECAC43943B18}"/>
                  </a:ext>
                </a:extLst>
              </p:cNvPr>
              <p:cNvSpPr/>
              <p:nvPr/>
            </p:nvSpPr>
            <p:spPr>
              <a:xfrm>
                <a:off x="1337475" y="1765008"/>
                <a:ext cx="159917" cy="188494"/>
              </a:xfrm>
              <a:custGeom>
                <a:avLst/>
                <a:gdLst>
                  <a:gd name="connsiteX0" fmla="*/ 123823 w 159917"/>
                  <a:gd name="connsiteY0" fmla="*/ 12031 h 188494"/>
                  <a:gd name="connsiteX1" fmla="*/ 123823 w 159917"/>
                  <a:gd name="connsiteY1" fmla="*/ 12031 h 188494"/>
                  <a:gd name="connsiteX2" fmla="*/ 155907 w 159917"/>
                  <a:gd name="connsiteY2" fmla="*/ 0 h 188494"/>
                  <a:gd name="connsiteX3" fmla="*/ 151896 w 159917"/>
                  <a:gd name="connsiteY3" fmla="*/ 12031 h 188494"/>
                  <a:gd name="connsiteX4" fmla="*/ 159917 w 159917"/>
                  <a:gd name="connsiteY4" fmla="*/ 60158 h 188494"/>
                  <a:gd name="connsiteX5" fmla="*/ 151896 w 159917"/>
                  <a:gd name="connsiteY5" fmla="*/ 84221 h 188494"/>
                  <a:gd name="connsiteX6" fmla="*/ 139865 w 159917"/>
                  <a:gd name="connsiteY6" fmla="*/ 96252 h 188494"/>
                  <a:gd name="connsiteX7" fmla="*/ 131844 w 159917"/>
                  <a:gd name="connsiteY7" fmla="*/ 108284 h 188494"/>
                  <a:gd name="connsiteX8" fmla="*/ 119812 w 159917"/>
                  <a:gd name="connsiteY8" fmla="*/ 116305 h 188494"/>
                  <a:gd name="connsiteX9" fmla="*/ 107780 w 159917"/>
                  <a:gd name="connsiteY9" fmla="*/ 112294 h 188494"/>
                  <a:gd name="connsiteX10" fmla="*/ 91738 w 159917"/>
                  <a:gd name="connsiteY10" fmla="*/ 80210 h 188494"/>
                  <a:gd name="connsiteX11" fmla="*/ 91738 w 159917"/>
                  <a:gd name="connsiteY11" fmla="*/ 132347 h 188494"/>
                  <a:gd name="connsiteX12" fmla="*/ 87728 w 159917"/>
                  <a:gd name="connsiteY12" fmla="*/ 156410 h 188494"/>
                  <a:gd name="connsiteX13" fmla="*/ 83717 w 159917"/>
                  <a:gd name="connsiteY13" fmla="*/ 168442 h 188494"/>
                  <a:gd name="connsiteX14" fmla="*/ 71686 w 159917"/>
                  <a:gd name="connsiteY14" fmla="*/ 176463 h 188494"/>
                  <a:gd name="connsiteX15" fmla="*/ 55644 w 159917"/>
                  <a:gd name="connsiteY15" fmla="*/ 172452 h 188494"/>
                  <a:gd name="connsiteX16" fmla="*/ 51633 w 159917"/>
                  <a:gd name="connsiteY16" fmla="*/ 152400 h 188494"/>
                  <a:gd name="connsiteX17" fmla="*/ 43612 w 159917"/>
                  <a:gd name="connsiteY17" fmla="*/ 168442 h 188494"/>
                  <a:gd name="connsiteX18" fmla="*/ 27570 w 159917"/>
                  <a:gd name="connsiteY18" fmla="*/ 188494 h 188494"/>
                  <a:gd name="connsiteX19" fmla="*/ 3507 w 159917"/>
                  <a:gd name="connsiteY19" fmla="*/ 176463 h 188494"/>
                  <a:gd name="connsiteX20" fmla="*/ 15538 w 159917"/>
                  <a:gd name="connsiteY20" fmla="*/ 120316 h 188494"/>
                  <a:gd name="connsiteX21" fmla="*/ 31580 w 159917"/>
                  <a:gd name="connsiteY21" fmla="*/ 84221 h 188494"/>
                  <a:gd name="connsiteX22" fmla="*/ 43612 w 159917"/>
                  <a:gd name="connsiteY22" fmla="*/ 76200 h 188494"/>
                  <a:gd name="connsiteX23" fmla="*/ 51633 w 159917"/>
                  <a:gd name="connsiteY23" fmla="*/ 64168 h 188494"/>
                  <a:gd name="connsiteX24" fmla="*/ 67675 w 159917"/>
                  <a:gd name="connsiteY24" fmla="*/ 60158 h 188494"/>
                  <a:gd name="connsiteX25" fmla="*/ 79707 w 159917"/>
                  <a:gd name="connsiteY25" fmla="*/ 56147 h 188494"/>
                  <a:gd name="connsiteX26" fmla="*/ 87728 w 159917"/>
                  <a:gd name="connsiteY26" fmla="*/ 44116 h 188494"/>
                  <a:gd name="connsiteX27" fmla="*/ 91738 w 159917"/>
                  <a:gd name="connsiteY27" fmla="*/ 32084 h 188494"/>
                  <a:gd name="connsiteX28" fmla="*/ 115801 w 159917"/>
                  <a:gd name="connsiteY28" fmla="*/ 24063 h 188494"/>
                  <a:gd name="connsiteX29" fmla="*/ 123823 w 159917"/>
                  <a:gd name="connsiteY29" fmla="*/ 12031 h 188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9917" h="188494">
                    <a:moveTo>
                      <a:pt x="123823" y="12031"/>
                    </a:moveTo>
                    <a:lnTo>
                      <a:pt x="123823" y="12031"/>
                    </a:lnTo>
                    <a:cubicBezTo>
                      <a:pt x="134518" y="8021"/>
                      <a:pt x="144485" y="0"/>
                      <a:pt x="155907" y="0"/>
                    </a:cubicBezTo>
                    <a:cubicBezTo>
                      <a:pt x="160134" y="0"/>
                      <a:pt x="151896" y="7804"/>
                      <a:pt x="151896" y="12031"/>
                    </a:cubicBezTo>
                    <a:cubicBezTo>
                      <a:pt x="151896" y="38892"/>
                      <a:pt x="153643" y="41333"/>
                      <a:pt x="159917" y="60158"/>
                    </a:cubicBezTo>
                    <a:cubicBezTo>
                      <a:pt x="157243" y="68179"/>
                      <a:pt x="157875" y="78242"/>
                      <a:pt x="151896" y="84221"/>
                    </a:cubicBezTo>
                    <a:cubicBezTo>
                      <a:pt x="147886" y="88231"/>
                      <a:pt x="143496" y="91895"/>
                      <a:pt x="139865" y="96252"/>
                    </a:cubicBezTo>
                    <a:cubicBezTo>
                      <a:pt x="136779" y="99955"/>
                      <a:pt x="135252" y="104876"/>
                      <a:pt x="131844" y="108284"/>
                    </a:cubicBezTo>
                    <a:cubicBezTo>
                      <a:pt x="128436" y="111692"/>
                      <a:pt x="123823" y="113631"/>
                      <a:pt x="119812" y="116305"/>
                    </a:cubicBezTo>
                    <a:cubicBezTo>
                      <a:pt x="115801" y="114968"/>
                      <a:pt x="109671" y="116075"/>
                      <a:pt x="107780" y="112294"/>
                    </a:cubicBezTo>
                    <a:cubicBezTo>
                      <a:pt x="89346" y="75427"/>
                      <a:pt x="118921" y="89272"/>
                      <a:pt x="91738" y="80210"/>
                    </a:cubicBezTo>
                    <a:cubicBezTo>
                      <a:pt x="82086" y="109171"/>
                      <a:pt x="91738" y="74741"/>
                      <a:pt x="91738" y="132347"/>
                    </a:cubicBezTo>
                    <a:cubicBezTo>
                      <a:pt x="91738" y="140479"/>
                      <a:pt x="89492" y="148472"/>
                      <a:pt x="87728" y="156410"/>
                    </a:cubicBezTo>
                    <a:cubicBezTo>
                      <a:pt x="86811" y="160537"/>
                      <a:pt x="86358" y="165141"/>
                      <a:pt x="83717" y="168442"/>
                    </a:cubicBezTo>
                    <a:cubicBezTo>
                      <a:pt x="80706" y="172206"/>
                      <a:pt x="75696" y="173789"/>
                      <a:pt x="71686" y="176463"/>
                    </a:cubicBezTo>
                    <a:cubicBezTo>
                      <a:pt x="66339" y="175126"/>
                      <a:pt x="59173" y="176686"/>
                      <a:pt x="55644" y="172452"/>
                    </a:cubicBezTo>
                    <a:cubicBezTo>
                      <a:pt x="51280" y="167216"/>
                      <a:pt x="58100" y="154555"/>
                      <a:pt x="51633" y="152400"/>
                    </a:cubicBezTo>
                    <a:cubicBezTo>
                      <a:pt x="45961" y="150510"/>
                      <a:pt x="45711" y="162844"/>
                      <a:pt x="43612" y="168442"/>
                    </a:cubicBezTo>
                    <a:cubicBezTo>
                      <a:pt x="35698" y="189544"/>
                      <a:pt x="47037" y="182006"/>
                      <a:pt x="27570" y="188494"/>
                    </a:cubicBezTo>
                    <a:cubicBezTo>
                      <a:pt x="23866" y="187259"/>
                      <a:pt x="4348" y="181927"/>
                      <a:pt x="3507" y="176463"/>
                    </a:cubicBezTo>
                    <a:cubicBezTo>
                      <a:pt x="-5198" y="119883"/>
                      <a:pt x="3619" y="147135"/>
                      <a:pt x="15538" y="120316"/>
                    </a:cubicBezTo>
                    <a:cubicBezTo>
                      <a:pt x="21892" y="106019"/>
                      <a:pt x="20688" y="95113"/>
                      <a:pt x="31580" y="84221"/>
                    </a:cubicBezTo>
                    <a:cubicBezTo>
                      <a:pt x="34988" y="80813"/>
                      <a:pt x="39601" y="78874"/>
                      <a:pt x="43612" y="76200"/>
                    </a:cubicBezTo>
                    <a:cubicBezTo>
                      <a:pt x="46286" y="72189"/>
                      <a:pt x="47622" y="66842"/>
                      <a:pt x="51633" y="64168"/>
                    </a:cubicBezTo>
                    <a:cubicBezTo>
                      <a:pt x="56219" y="61111"/>
                      <a:pt x="62375" y="61672"/>
                      <a:pt x="67675" y="60158"/>
                    </a:cubicBezTo>
                    <a:cubicBezTo>
                      <a:pt x="71740" y="58997"/>
                      <a:pt x="75696" y="57484"/>
                      <a:pt x="79707" y="56147"/>
                    </a:cubicBezTo>
                    <a:cubicBezTo>
                      <a:pt x="82381" y="52137"/>
                      <a:pt x="85573" y="48427"/>
                      <a:pt x="87728" y="44116"/>
                    </a:cubicBezTo>
                    <a:cubicBezTo>
                      <a:pt x="89619" y="40335"/>
                      <a:pt x="88298" y="34541"/>
                      <a:pt x="91738" y="32084"/>
                    </a:cubicBezTo>
                    <a:cubicBezTo>
                      <a:pt x="98618" y="27170"/>
                      <a:pt x="107780" y="26737"/>
                      <a:pt x="115801" y="24063"/>
                    </a:cubicBezTo>
                    <a:cubicBezTo>
                      <a:pt x="130370" y="19206"/>
                      <a:pt x="122486" y="14036"/>
                      <a:pt x="123823" y="12031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0" name="Freeform 323">
                <a:extLst>
                  <a:ext uri="{FF2B5EF4-FFF2-40B4-BE49-F238E27FC236}">
                    <a16:creationId xmlns:a16="http://schemas.microsoft.com/office/drawing/2014/main" id="{D9CBCD59-CB21-4793-9CF5-AB3081479630}"/>
                  </a:ext>
                </a:extLst>
              </p:cNvPr>
              <p:cNvSpPr/>
              <p:nvPr/>
            </p:nvSpPr>
            <p:spPr>
              <a:xfrm>
                <a:off x="1568153" y="1715690"/>
                <a:ext cx="72189" cy="81639"/>
              </a:xfrm>
              <a:custGeom>
                <a:avLst/>
                <a:gdLst>
                  <a:gd name="connsiteX0" fmla="*/ 72189 w 72189"/>
                  <a:gd name="connsiteY0" fmla="*/ 4402 h 81639"/>
                  <a:gd name="connsiteX1" fmla="*/ 72189 w 72189"/>
                  <a:gd name="connsiteY1" fmla="*/ 4402 h 81639"/>
                  <a:gd name="connsiteX2" fmla="*/ 24063 w 72189"/>
                  <a:gd name="connsiteY2" fmla="*/ 4402 h 81639"/>
                  <a:gd name="connsiteX3" fmla="*/ 12031 w 72189"/>
                  <a:gd name="connsiteY3" fmla="*/ 12423 h 81639"/>
                  <a:gd name="connsiteX4" fmla="*/ 4010 w 72189"/>
                  <a:gd name="connsiteY4" fmla="*/ 36486 h 81639"/>
                  <a:gd name="connsiteX5" fmla="*/ 0 w 72189"/>
                  <a:gd name="connsiteY5" fmla="*/ 48518 h 81639"/>
                  <a:gd name="connsiteX6" fmla="*/ 8021 w 72189"/>
                  <a:gd name="connsiteY6" fmla="*/ 60549 h 81639"/>
                  <a:gd name="connsiteX7" fmla="*/ 12031 w 72189"/>
                  <a:gd name="connsiteY7" fmla="*/ 80602 h 81639"/>
                  <a:gd name="connsiteX8" fmla="*/ 28073 w 72189"/>
                  <a:gd name="connsiteY8" fmla="*/ 76591 h 81639"/>
                  <a:gd name="connsiteX9" fmla="*/ 56147 w 72189"/>
                  <a:gd name="connsiteY9" fmla="*/ 48518 h 81639"/>
                  <a:gd name="connsiteX10" fmla="*/ 52137 w 72189"/>
                  <a:gd name="connsiteY10" fmla="*/ 32476 h 81639"/>
                  <a:gd name="connsiteX11" fmla="*/ 56147 w 72189"/>
                  <a:gd name="connsiteY11" fmla="*/ 24455 h 81639"/>
                  <a:gd name="connsiteX12" fmla="*/ 64168 w 72189"/>
                  <a:gd name="connsiteY12" fmla="*/ 12423 h 81639"/>
                  <a:gd name="connsiteX13" fmla="*/ 72189 w 72189"/>
                  <a:gd name="connsiteY13" fmla="*/ 4402 h 81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2189" h="81639">
                    <a:moveTo>
                      <a:pt x="72189" y="4402"/>
                    </a:moveTo>
                    <a:lnTo>
                      <a:pt x="72189" y="4402"/>
                    </a:lnTo>
                    <a:cubicBezTo>
                      <a:pt x="50254" y="1964"/>
                      <a:pt x="41167" y="-4150"/>
                      <a:pt x="24063" y="4402"/>
                    </a:cubicBezTo>
                    <a:cubicBezTo>
                      <a:pt x="19752" y="6558"/>
                      <a:pt x="16042" y="9749"/>
                      <a:pt x="12031" y="12423"/>
                    </a:cubicBezTo>
                    <a:lnTo>
                      <a:pt x="4010" y="36486"/>
                    </a:lnTo>
                    <a:lnTo>
                      <a:pt x="0" y="48518"/>
                    </a:lnTo>
                    <a:cubicBezTo>
                      <a:pt x="2674" y="52528"/>
                      <a:pt x="6329" y="56036"/>
                      <a:pt x="8021" y="60549"/>
                    </a:cubicBezTo>
                    <a:cubicBezTo>
                      <a:pt x="10414" y="66932"/>
                      <a:pt x="6708" y="76344"/>
                      <a:pt x="12031" y="80602"/>
                    </a:cubicBezTo>
                    <a:cubicBezTo>
                      <a:pt x="16335" y="84045"/>
                      <a:pt x="22726" y="77928"/>
                      <a:pt x="28073" y="76591"/>
                    </a:cubicBezTo>
                    <a:cubicBezTo>
                      <a:pt x="55654" y="58204"/>
                      <a:pt x="49089" y="69695"/>
                      <a:pt x="56147" y="48518"/>
                    </a:cubicBezTo>
                    <a:cubicBezTo>
                      <a:pt x="54810" y="43171"/>
                      <a:pt x="56371" y="36005"/>
                      <a:pt x="52137" y="32476"/>
                    </a:cubicBezTo>
                    <a:cubicBezTo>
                      <a:pt x="41861" y="23912"/>
                      <a:pt x="4186" y="33114"/>
                      <a:pt x="56147" y="24455"/>
                    </a:cubicBezTo>
                    <a:cubicBezTo>
                      <a:pt x="58821" y="20444"/>
                      <a:pt x="65113" y="17150"/>
                      <a:pt x="64168" y="12423"/>
                    </a:cubicBezTo>
                    <a:cubicBezTo>
                      <a:pt x="62267" y="2919"/>
                      <a:pt x="70852" y="5739"/>
                      <a:pt x="72189" y="4402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1" name="Freeform 324">
                <a:extLst>
                  <a:ext uri="{FF2B5EF4-FFF2-40B4-BE49-F238E27FC236}">
                    <a16:creationId xmlns:a16="http://schemas.microsoft.com/office/drawing/2014/main" id="{B1A4351C-95B1-4142-8C63-CB2343FB42B2}"/>
                  </a:ext>
                </a:extLst>
              </p:cNvPr>
              <p:cNvSpPr/>
              <p:nvPr/>
            </p:nvSpPr>
            <p:spPr>
              <a:xfrm>
                <a:off x="1612685" y="1649696"/>
                <a:ext cx="56740" cy="32084"/>
              </a:xfrm>
              <a:custGeom>
                <a:avLst/>
                <a:gdLst>
                  <a:gd name="connsiteX0" fmla="*/ 40225 w 56740"/>
                  <a:gd name="connsiteY0" fmla="*/ 0 h 32084"/>
                  <a:gd name="connsiteX1" fmla="*/ 40225 w 56740"/>
                  <a:gd name="connsiteY1" fmla="*/ 0 h 32084"/>
                  <a:gd name="connsiteX2" fmla="*/ 8140 w 56740"/>
                  <a:gd name="connsiteY2" fmla="*/ 12032 h 32084"/>
                  <a:gd name="connsiteX3" fmla="*/ 119 w 56740"/>
                  <a:gd name="connsiteY3" fmla="*/ 24063 h 32084"/>
                  <a:gd name="connsiteX4" fmla="*/ 12151 w 56740"/>
                  <a:gd name="connsiteY4" fmla="*/ 32084 h 32084"/>
                  <a:gd name="connsiteX5" fmla="*/ 48246 w 56740"/>
                  <a:gd name="connsiteY5" fmla="*/ 28074 h 32084"/>
                  <a:gd name="connsiteX6" fmla="*/ 56267 w 56740"/>
                  <a:gd name="connsiteY6" fmla="*/ 16042 h 32084"/>
                  <a:gd name="connsiteX7" fmla="*/ 40225 w 56740"/>
                  <a:gd name="connsiteY7" fmla="*/ 12032 h 32084"/>
                  <a:gd name="connsiteX8" fmla="*/ 40225 w 56740"/>
                  <a:gd name="connsiteY8" fmla="*/ 0 h 3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740" h="32084">
                    <a:moveTo>
                      <a:pt x="40225" y="0"/>
                    </a:moveTo>
                    <a:lnTo>
                      <a:pt x="40225" y="0"/>
                    </a:lnTo>
                    <a:cubicBezTo>
                      <a:pt x="29530" y="4011"/>
                      <a:pt x="17935" y="6155"/>
                      <a:pt x="8140" y="12032"/>
                    </a:cubicBezTo>
                    <a:cubicBezTo>
                      <a:pt x="4007" y="14512"/>
                      <a:pt x="-826" y="19337"/>
                      <a:pt x="119" y="24063"/>
                    </a:cubicBezTo>
                    <a:cubicBezTo>
                      <a:pt x="1064" y="28790"/>
                      <a:pt x="8140" y="29410"/>
                      <a:pt x="12151" y="32084"/>
                    </a:cubicBezTo>
                    <a:cubicBezTo>
                      <a:pt x="24183" y="30747"/>
                      <a:pt x="36869" y="32211"/>
                      <a:pt x="48246" y="28074"/>
                    </a:cubicBezTo>
                    <a:cubicBezTo>
                      <a:pt x="52776" y="26427"/>
                      <a:pt x="58423" y="20353"/>
                      <a:pt x="56267" y="16042"/>
                    </a:cubicBezTo>
                    <a:cubicBezTo>
                      <a:pt x="53802" y="11112"/>
                      <a:pt x="45572" y="13369"/>
                      <a:pt x="40225" y="12032"/>
                    </a:cubicBezTo>
                    <a:lnTo>
                      <a:pt x="4022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2" name="Freeform 325">
                <a:extLst>
                  <a:ext uri="{FF2B5EF4-FFF2-40B4-BE49-F238E27FC236}">
                    <a16:creationId xmlns:a16="http://schemas.microsoft.com/office/drawing/2014/main" id="{ECCA9A52-4F34-48FF-9E7E-D67529B1BAED}"/>
                  </a:ext>
                </a:extLst>
              </p:cNvPr>
              <p:cNvSpPr/>
              <p:nvPr/>
            </p:nvSpPr>
            <p:spPr>
              <a:xfrm>
                <a:off x="1811267" y="1851859"/>
                <a:ext cx="144379" cy="164268"/>
              </a:xfrm>
              <a:custGeom>
                <a:avLst/>
                <a:gdLst>
                  <a:gd name="connsiteX0" fmla="*/ 124327 w 144379"/>
                  <a:gd name="connsiteY0" fmla="*/ 0 h 176463"/>
                  <a:gd name="connsiteX1" fmla="*/ 124327 w 144379"/>
                  <a:gd name="connsiteY1" fmla="*/ 0 h 176463"/>
                  <a:gd name="connsiteX2" fmla="*/ 116306 w 144379"/>
                  <a:gd name="connsiteY2" fmla="*/ 36095 h 176463"/>
                  <a:gd name="connsiteX3" fmla="*/ 108284 w 144379"/>
                  <a:gd name="connsiteY3" fmla="*/ 44116 h 176463"/>
                  <a:gd name="connsiteX4" fmla="*/ 96253 w 144379"/>
                  <a:gd name="connsiteY4" fmla="*/ 40105 h 176463"/>
                  <a:gd name="connsiteX5" fmla="*/ 92242 w 144379"/>
                  <a:gd name="connsiteY5" fmla="*/ 24063 h 176463"/>
                  <a:gd name="connsiteX6" fmla="*/ 68179 w 144379"/>
                  <a:gd name="connsiteY6" fmla="*/ 40105 h 176463"/>
                  <a:gd name="connsiteX7" fmla="*/ 56148 w 144379"/>
                  <a:gd name="connsiteY7" fmla="*/ 44116 h 176463"/>
                  <a:gd name="connsiteX8" fmla="*/ 44116 w 144379"/>
                  <a:gd name="connsiteY8" fmla="*/ 52137 h 176463"/>
                  <a:gd name="connsiteX9" fmla="*/ 32084 w 144379"/>
                  <a:gd name="connsiteY9" fmla="*/ 48126 h 176463"/>
                  <a:gd name="connsiteX10" fmla="*/ 12032 w 144379"/>
                  <a:gd name="connsiteY10" fmla="*/ 32084 h 176463"/>
                  <a:gd name="connsiteX11" fmla="*/ 0 w 144379"/>
                  <a:gd name="connsiteY11" fmla="*/ 76200 h 176463"/>
                  <a:gd name="connsiteX12" fmla="*/ 8021 w 144379"/>
                  <a:gd name="connsiteY12" fmla="*/ 88231 h 176463"/>
                  <a:gd name="connsiteX13" fmla="*/ 20053 w 144379"/>
                  <a:gd name="connsiteY13" fmla="*/ 100263 h 176463"/>
                  <a:gd name="connsiteX14" fmla="*/ 24063 w 144379"/>
                  <a:gd name="connsiteY14" fmla="*/ 112295 h 176463"/>
                  <a:gd name="connsiteX15" fmla="*/ 60158 w 144379"/>
                  <a:gd name="connsiteY15" fmla="*/ 116305 h 176463"/>
                  <a:gd name="connsiteX16" fmla="*/ 72190 w 144379"/>
                  <a:gd name="connsiteY16" fmla="*/ 120316 h 176463"/>
                  <a:gd name="connsiteX17" fmla="*/ 84221 w 144379"/>
                  <a:gd name="connsiteY17" fmla="*/ 132347 h 176463"/>
                  <a:gd name="connsiteX18" fmla="*/ 96253 w 144379"/>
                  <a:gd name="connsiteY18" fmla="*/ 140368 h 176463"/>
                  <a:gd name="connsiteX19" fmla="*/ 92242 w 144379"/>
                  <a:gd name="connsiteY19" fmla="*/ 172452 h 176463"/>
                  <a:gd name="connsiteX20" fmla="*/ 112295 w 144379"/>
                  <a:gd name="connsiteY20" fmla="*/ 176463 h 176463"/>
                  <a:gd name="connsiteX21" fmla="*/ 124327 w 144379"/>
                  <a:gd name="connsiteY21" fmla="*/ 168442 h 176463"/>
                  <a:gd name="connsiteX22" fmla="*/ 132348 w 144379"/>
                  <a:gd name="connsiteY22" fmla="*/ 144379 h 176463"/>
                  <a:gd name="connsiteX23" fmla="*/ 136358 w 144379"/>
                  <a:gd name="connsiteY23" fmla="*/ 120316 h 176463"/>
                  <a:gd name="connsiteX24" fmla="*/ 136358 w 144379"/>
                  <a:gd name="connsiteY24" fmla="*/ 60158 h 176463"/>
                  <a:gd name="connsiteX25" fmla="*/ 144379 w 144379"/>
                  <a:gd name="connsiteY25" fmla="*/ 48126 h 176463"/>
                  <a:gd name="connsiteX26" fmla="*/ 140369 w 144379"/>
                  <a:gd name="connsiteY26" fmla="*/ 16042 h 176463"/>
                  <a:gd name="connsiteX27" fmla="*/ 132348 w 144379"/>
                  <a:gd name="connsiteY27" fmla="*/ 4010 h 176463"/>
                  <a:gd name="connsiteX28" fmla="*/ 124327 w 144379"/>
                  <a:gd name="connsiteY28" fmla="*/ 0 h 176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44379" h="176463">
                    <a:moveTo>
                      <a:pt x="124327" y="0"/>
                    </a:moveTo>
                    <a:lnTo>
                      <a:pt x="124327" y="0"/>
                    </a:lnTo>
                    <a:cubicBezTo>
                      <a:pt x="121653" y="12032"/>
                      <a:pt x="120518" y="24512"/>
                      <a:pt x="116306" y="36095"/>
                    </a:cubicBezTo>
                    <a:cubicBezTo>
                      <a:pt x="115014" y="39649"/>
                      <a:pt x="111992" y="43375"/>
                      <a:pt x="108284" y="44116"/>
                    </a:cubicBezTo>
                    <a:cubicBezTo>
                      <a:pt x="104139" y="44945"/>
                      <a:pt x="100263" y="41442"/>
                      <a:pt x="96253" y="40105"/>
                    </a:cubicBezTo>
                    <a:cubicBezTo>
                      <a:pt x="94916" y="34758"/>
                      <a:pt x="96969" y="26899"/>
                      <a:pt x="92242" y="24063"/>
                    </a:cubicBezTo>
                    <a:cubicBezTo>
                      <a:pt x="77769" y="15380"/>
                      <a:pt x="73797" y="35611"/>
                      <a:pt x="68179" y="40105"/>
                    </a:cubicBezTo>
                    <a:cubicBezTo>
                      <a:pt x="64878" y="42746"/>
                      <a:pt x="59929" y="42225"/>
                      <a:pt x="56148" y="44116"/>
                    </a:cubicBezTo>
                    <a:cubicBezTo>
                      <a:pt x="51837" y="46272"/>
                      <a:pt x="48127" y="49463"/>
                      <a:pt x="44116" y="52137"/>
                    </a:cubicBezTo>
                    <a:cubicBezTo>
                      <a:pt x="40105" y="50800"/>
                      <a:pt x="35385" y="50767"/>
                      <a:pt x="32084" y="48126"/>
                    </a:cubicBezTo>
                    <a:cubicBezTo>
                      <a:pt x="6168" y="27393"/>
                      <a:pt x="42274" y="42166"/>
                      <a:pt x="12032" y="32084"/>
                    </a:cubicBezTo>
                    <a:cubicBezTo>
                      <a:pt x="1855" y="62614"/>
                      <a:pt x="5669" y="47856"/>
                      <a:pt x="0" y="76200"/>
                    </a:cubicBezTo>
                    <a:cubicBezTo>
                      <a:pt x="2674" y="80210"/>
                      <a:pt x="4935" y="84528"/>
                      <a:pt x="8021" y="88231"/>
                    </a:cubicBezTo>
                    <a:cubicBezTo>
                      <a:pt x="11652" y="92588"/>
                      <a:pt x="16907" y="95544"/>
                      <a:pt x="20053" y="100263"/>
                    </a:cubicBezTo>
                    <a:cubicBezTo>
                      <a:pt x="22398" y="103781"/>
                      <a:pt x="20138" y="110725"/>
                      <a:pt x="24063" y="112295"/>
                    </a:cubicBezTo>
                    <a:cubicBezTo>
                      <a:pt x="35303" y="116791"/>
                      <a:pt x="48126" y="114968"/>
                      <a:pt x="60158" y="116305"/>
                    </a:cubicBezTo>
                    <a:cubicBezTo>
                      <a:pt x="64169" y="117642"/>
                      <a:pt x="68672" y="117971"/>
                      <a:pt x="72190" y="120316"/>
                    </a:cubicBezTo>
                    <a:cubicBezTo>
                      <a:pt x="76909" y="123462"/>
                      <a:pt x="79864" y="128716"/>
                      <a:pt x="84221" y="132347"/>
                    </a:cubicBezTo>
                    <a:cubicBezTo>
                      <a:pt x="87924" y="135433"/>
                      <a:pt x="92242" y="137694"/>
                      <a:pt x="96253" y="140368"/>
                    </a:cubicBezTo>
                    <a:cubicBezTo>
                      <a:pt x="90058" y="149661"/>
                      <a:pt x="79358" y="159568"/>
                      <a:pt x="92242" y="172452"/>
                    </a:cubicBezTo>
                    <a:cubicBezTo>
                      <a:pt x="97062" y="177272"/>
                      <a:pt x="105611" y="175126"/>
                      <a:pt x="112295" y="176463"/>
                    </a:cubicBezTo>
                    <a:cubicBezTo>
                      <a:pt x="116306" y="173789"/>
                      <a:pt x="121772" y="172529"/>
                      <a:pt x="124327" y="168442"/>
                    </a:cubicBezTo>
                    <a:cubicBezTo>
                      <a:pt x="128808" y="161272"/>
                      <a:pt x="132348" y="144379"/>
                      <a:pt x="132348" y="144379"/>
                    </a:cubicBezTo>
                    <a:cubicBezTo>
                      <a:pt x="133685" y="136358"/>
                      <a:pt x="136358" y="128448"/>
                      <a:pt x="136358" y="120316"/>
                    </a:cubicBezTo>
                    <a:cubicBezTo>
                      <a:pt x="136358" y="88216"/>
                      <a:pt x="127061" y="88049"/>
                      <a:pt x="136358" y="60158"/>
                    </a:cubicBezTo>
                    <a:cubicBezTo>
                      <a:pt x="137882" y="55585"/>
                      <a:pt x="141705" y="52137"/>
                      <a:pt x="144379" y="48126"/>
                    </a:cubicBezTo>
                    <a:cubicBezTo>
                      <a:pt x="143042" y="37431"/>
                      <a:pt x="143205" y="26440"/>
                      <a:pt x="140369" y="16042"/>
                    </a:cubicBezTo>
                    <a:cubicBezTo>
                      <a:pt x="139101" y="11392"/>
                      <a:pt x="134828" y="8143"/>
                      <a:pt x="132348" y="4010"/>
                    </a:cubicBezTo>
                    <a:cubicBezTo>
                      <a:pt x="130810" y="1447"/>
                      <a:pt x="125664" y="668"/>
                      <a:pt x="124327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3" name="Freeform 326">
                <a:extLst>
                  <a:ext uri="{FF2B5EF4-FFF2-40B4-BE49-F238E27FC236}">
                    <a16:creationId xmlns:a16="http://schemas.microsoft.com/office/drawing/2014/main" id="{5F16E830-6A04-4566-9365-1B46D9BC690D}"/>
                  </a:ext>
                </a:extLst>
              </p:cNvPr>
              <p:cNvSpPr/>
              <p:nvPr/>
            </p:nvSpPr>
            <p:spPr>
              <a:xfrm>
                <a:off x="1991562" y="1922026"/>
                <a:ext cx="64169" cy="87228"/>
              </a:xfrm>
              <a:custGeom>
                <a:avLst/>
                <a:gdLst>
                  <a:gd name="connsiteX0" fmla="*/ 32085 w 64169"/>
                  <a:gd name="connsiteY0" fmla="*/ 3007 h 87228"/>
                  <a:gd name="connsiteX1" fmla="*/ 32085 w 64169"/>
                  <a:gd name="connsiteY1" fmla="*/ 3007 h 87228"/>
                  <a:gd name="connsiteX2" fmla="*/ 20053 w 64169"/>
                  <a:gd name="connsiteY2" fmla="*/ 35091 h 87228"/>
                  <a:gd name="connsiteX3" fmla="*/ 8021 w 64169"/>
                  <a:gd name="connsiteY3" fmla="*/ 39101 h 87228"/>
                  <a:gd name="connsiteX4" fmla="*/ 0 w 64169"/>
                  <a:gd name="connsiteY4" fmla="*/ 51133 h 87228"/>
                  <a:gd name="connsiteX5" fmla="*/ 4011 w 64169"/>
                  <a:gd name="connsiteY5" fmla="*/ 67175 h 87228"/>
                  <a:gd name="connsiteX6" fmla="*/ 8021 w 64169"/>
                  <a:gd name="connsiteY6" fmla="*/ 79207 h 87228"/>
                  <a:gd name="connsiteX7" fmla="*/ 32085 w 64169"/>
                  <a:gd name="connsiteY7" fmla="*/ 87228 h 87228"/>
                  <a:gd name="connsiteX8" fmla="*/ 64169 w 64169"/>
                  <a:gd name="connsiteY8" fmla="*/ 59154 h 87228"/>
                  <a:gd name="connsiteX9" fmla="*/ 60158 w 64169"/>
                  <a:gd name="connsiteY9" fmla="*/ 47122 h 87228"/>
                  <a:gd name="connsiteX10" fmla="*/ 56148 w 64169"/>
                  <a:gd name="connsiteY10" fmla="*/ 3007 h 87228"/>
                  <a:gd name="connsiteX11" fmla="*/ 32085 w 64169"/>
                  <a:gd name="connsiteY11" fmla="*/ 3007 h 8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4169" h="87228">
                    <a:moveTo>
                      <a:pt x="32085" y="3007"/>
                    </a:moveTo>
                    <a:lnTo>
                      <a:pt x="32085" y="3007"/>
                    </a:lnTo>
                    <a:cubicBezTo>
                      <a:pt x="28074" y="13702"/>
                      <a:pt x="26389" y="25588"/>
                      <a:pt x="20053" y="35091"/>
                    </a:cubicBezTo>
                    <a:cubicBezTo>
                      <a:pt x="17708" y="38608"/>
                      <a:pt x="11322" y="36460"/>
                      <a:pt x="8021" y="39101"/>
                    </a:cubicBezTo>
                    <a:cubicBezTo>
                      <a:pt x="4257" y="42112"/>
                      <a:pt x="2674" y="47122"/>
                      <a:pt x="0" y="51133"/>
                    </a:cubicBezTo>
                    <a:cubicBezTo>
                      <a:pt x="1337" y="56480"/>
                      <a:pt x="2497" y="61875"/>
                      <a:pt x="4011" y="67175"/>
                    </a:cubicBezTo>
                    <a:cubicBezTo>
                      <a:pt x="5172" y="71240"/>
                      <a:pt x="4581" y="76750"/>
                      <a:pt x="8021" y="79207"/>
                    </a:cubicBezTo>
                    <a:cubicBezTo>
                      <a:pt x="14901" y="84122"/>
                      <a:pt x="32085" y="87228"/>
                      <a:pt x="32085" y="87228"/>
                    </a:cubicBezTo>
                    <a:cubicBezTo>
                      <a:pt x="60159" y="68512"/>
                      <a:pt x="50801" y="79207"/>
                      <a:pt x="64169" y="59154"/>
                    </a:cubicBezTo>
                    <a:cubicBezTo>
                      <a:pt x="62832" y="55143"/>
                      <a:pt x="60756" y="51307"/>
                      <a:pt x="60158" y="47122"/>
                    </a:cubicBezTo>
                    <a:cubicBezTo>
                      <a:pt x="58070" y="32505"/>
                      <a:pt x="64075" y="15464"/>
                      <a:pt x="56148" y="3007"/>
                    </a:cubicBezTo>
                    <a:cubicBezTo>
                      <a:pt x="51842" y="-3760"/>
                      <a:pt x="36095" y="3007"/>
                      <a:pt x="32085" y="3007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4" name="Freeform 327">
                <a:extLst>
                  <a:ext uri="{FF2B5EF4-FFF2-40B4-BE49-F238E27FC236}">
                    <a16:creationId xmlns:a16="http://schemas.microsoft.com/office/drawing/2014/main" id="{6CA833EA-2885-40F5-843A-0243E7FD2F38}"/>
                  </a:ext>
                </a:extLst>
              </p:cNvPr>
              <p:cNvSpPr/>
              <p:nvPr/>
            </p:nvSpPr>
            <p:spPr>
              <a:xfrm>
                <a:off x="1987940" y="1761021"/>
                <a:ext cx="393032" cy="268804"/>
              </a:xfrm>
              <a:custGeom>
                <a:avLst/>
                <a:gdLst>
                  <a:gd name="connsiteX0" fmla="*/ 72190 w 393032"/>
                  <a:gd name="connsiteY0" fmla="*/ 0 h 288758"/>
                  <a:gd name="connsiteX1" fmla="*/ 72190 w 393032"/>
                  <a:gd name="connsiteY1" fmla="*/ 0 h 288758"/>
                  <a:gd name="connsiteX2" fmla="*/ 36095 w 393032"/>
                  <a:gd name="connsiteY2" fmla="*/ 12032 h 288758"/>
                  <a:gd name="connsiteX3" fmla="*/ 4011 w 393032"/>
                  <a:gd name="connsiteY3" fmla="*/ 16042 h 288758"/>
                  <a:gd name="connsiteX4" fmla="*/ 0 w 393032"/>
                  <a:gd name="connsiteY4" fmla="*/ 28074 h 288758"/>
                  <a:gd name="connsiteX5" fmla="*/ 4011 w 393032"/>
                  <a:gd name="connsiteY5" fmla="*/ 64168 h 288758"/>
                  <a:gd name="connsiteX6" fmla="*/ 16042 w 393032"/>
                  <a:gd name="connsiteY6" fmla="*/ 68179 h 288758"/>
                  <a:gd name="connsiteX7" fmla="*/ 44116 w 393032"/>
                  <a:gd name="connsiteY7" fmla="*/ 72190 h 288758"/>
                  <a:gd name="connsiteX8" fmla="*/ 52137 w 393032"/>
                  <a:gd name="connsiteY8" fmla="*/ 84221 h 288758"/>
                  <a:gd name="connsiteX9" fmla="*/ 84221 w 393032"/>
                  <a:gd name="connsiteY9" fmla="*/ 96253 h 288758"/>
                  <a:gd name="connsiteX10" fmla="*/ 88232 w 393032"/>
                  <a:gd name="connsiteY10" fmla="*/ 108284 h 288758"/>
                  <a:gd name="connsiteX11" fmla="*/ 80211 w 393032"/>
                  <a:gd name="connsiteY11" fmla="*/ 136358 h 288758"/>
                  <a:gd name="connsiteX12" fmla="*/ 96253 w 393032"/>
                  <a:gd name="connsiteY12" fmla="*/ 160421 h 288758"/>
                  <a:gd name="connsiteX13" fmla="*/ 104274 w 393032"/>
                  <a:gd name="connsiteY13" fmla="*/ 184484 h 288758"/>
                  <a:gd name="connsiteX14" fmla="*/ 120316 w 393032"/>
                  <a:gd name="connsiteY14" fmla="*/ 244642 h 288758"/>
                  <a:gd name="connsiteX15" fmla="*/ 144379 w 393032"/>
                  <a:gd name="connsiteY15" fmla="*/ 248653 h 288758"/>
                  <a:gd name="connsiteX16" fmla="*/ 152400 w 393032"/>
                  <a:gd name="connsiteY16" fmla="*/ 236621 h 288758"/>
                  <a:gd name="connsiteX17" fmla="*/ 156411 w 393032"/>
                  <a:gd name="connsiteY17" fmla="*/ 216568 h 288758"/>
                  <a:gd name="connsiteX18" fmla="*/ 172453 w 393032"/>
                  <a:gd name="connsiteY18" fmla="*/ 268705 h 288758"/>
                  <a:gd name="connsiteX19" fmla="*/ 184485 w 393032"/>
                  <a:gd name="connsiteY19" fmla="*/ 272716 h 288758"/>
                  <a:gd name="connsiteX20" fmla="*/ 192506 w 393032"/>
                  <a:gd name="connsiteY20" fmla="*/ 248653 h 288758"/>
                  <a:gd name="connsiteX21" fmla="*/ 196516 w 393032"/>
                  <a:gd name="connsiteY21" fmla="*/ 236621 h 288758"/>
                  <a:gd name="connsiteX22" fmla="*/ 200527 w 393032"/>
                  <a:gd name="connsiteY22" fmla="*/ 248653 h 288758"/>
                  <a:gd name="connsiteX23" fmla="*/ 204537 w 393032"/>
                  <a:gd name="connsiteY23" fmla="*/ 280737 h 288758"/>
                  <a:gd name="connsiteX24" fmla="*/ 216569 w 393032"/>
                  <a:gd name="connsiteY24" fmla="*/ 284747 h 288758"/>
                  <a:gd name="connsiteX25" fmla="*/ 228600 w 393032"/>
                  <a:gd name="connsiteY25" fmla="*/ 280737 h 288758"/>
                  <a:gd name="connsiteX26" fmla="*/ 244642 w 393032"/>
                  <a:gd name="connsiteY26" fmla="*/ 252663 h 288758"/>
                  <a:gd name="connsiteX27" fmla="*/ 248653 w 393032"/>
                  <a:gd name="connsiteY27" fmla="*/ 272716 h 288758"/>
                  <a:gd name="connsiteX28" fmla="*/ 252664 w 393032"/>
                  <a:gd name="connsiteY28" fmla="*/ 284747 h 288758"/>
                  <a:gd name="connsiteX29" fmla="*/ 264695 w 393032"/>
                  <a:gd name="connsiteY29" fmla="*/ 288758 h 288758"/>
                  <a:gd name="connsiteX30" fmla="*/ 284748 w 393032"/>
                  <a:gd name="connsiteY30" fmla="*/ 284747 h 288758"/>
                  <a:gd name="connsiteX31" fmla="*/ 308811 w 393032"/>
                  <a:gd name="connsiteY31" fmla="*/ 276726 h 288758"/>
                  <a:gd name="connsiteX32" fmla="*/ 316832 w 393032"/>
                  <a:gd name="connsiteY32" fmla="*/ 264695 h 288758"/>
                  <a:gd name="connsiteX33" fmla="*/ 324853 w 393032"/>
                  <a:gd name="connsiteY33" fmla="*/ 240632 h 288758"/>
                  <a:gd name="connsiteX34" fmla="*/ 328864 w 393032"/>
                  <a:gd name="connsiteY34" fmla="*/ 252663 h 288758"/>
                  <a:gd name="connsiteX35" fmla="*/ 352927 w 393032"/>
                  <a:gd name="connsiteY35" fmla="*/ 268705 h 288758"/>
                  <a:gd name="connsiteX36" fmla="*/ 381000 w 393032"/>
                  <a:gd name="connsiteY36" fmla="*/ 264695 h 288758"/>
                  <a:gd name="connsiteX37" fmla="*/ 393032 w 393032"/>
                  <a:gd name="connsiteY37" fmla="*/ 236621 h 288758"/>
                  <a:gd name="connsiteX38" fmla="*/ 389021 w 393032"/>
                  <a:gd name="connsiteY38" fmla="*/ 208547 h 288758"/>
                  <a:gd name="connsiteX39" fmla="*/ 376990 w 393032"/>
                  <a:gd name="connsiteY39" fmla="*/ 204537 h 288758"/>
                  <a:gd name="connsiteX40" fmla="*/ 385011 w 393032"/>
                  <a:gd name="connsiteY40" fmla="*/ 180474 h 288758"/>
                  <a:gd name="connsiteX41" fmla="*/ 381000 w 393032"/>
                  <a:gd name="connsiteY41" fmla="*/ 168442 h 288758"/>
                  <a:gd name="connsiteX42" fmla="*/ 368969 w 393032"/>
                  <a:gd name="connsiteY42" fmla="*/ 164432 h 288758"/>
                  <a:gd name="connsiteX43" fmla="*/ 284748 w 393032"/>
                  <a:gd name="connsiteY43" fmla="*/ 168442 h 288758"/>
                  <a:gd name="connsiteX44" fmla="*/ 272716 w 393032"/>
                  <a:gd name="connsiteY44" fmla="*/ 172453 h 288758"/>
                  <a:gd name="connsiteX45" fmla="*/ 264695 w 393032"/>
                  <a:gd name="connsiteY45" fmla="*/ 184484 h 288758"/>
                  <a:gd name="connsiteX46" fmla="*/ 240632 w 393032"/>
                  <a:gd name="connsiteY46" fmla="*/ 180474 h 288758"/>
                  <a:gd name="connsiteX47" fmla="*/ 232611 w 393032"/>
                  <a:gd name="connsiteY47" fmla="*/ 168442 h 288758"/>
                  <a:gd name="connsiteX48" fmla="*/ 220579 w 393032"/>
                  <a:gd name="connsiteY48" fmla="*/ 164432 h 288758"/>
                  <a:gd name="connsiteX49" fmla="*/ 184485 w 393032"/>
                  <a:gd name="connsiteY49" fmla="*/ 160421 h 288758"/>
                  <a:gd name="connsiteX50" fmla="*/ 148390 w 393032"/>
                  <a:gd name="connsiteY50" fmla="*/ 140368 h 288758"/>
                  <a:gd name="connsiteX51" fmla="*/ 140369 w 393032"/>
                  <a:gd name="connsiteY51" fmla="*/ 128337 h 288758"/>
                  <a:gd name="connsiteX52" fmla="*/ 140369 w 393032"/>
                  <a:gd name="connsiteY52" fmla="*/ 68179 h 288758"/>
                  <a:gd name="connsiteX53" fmla="*/ 132348 w 393032"/>
                  <a:gd name="connsiteY53" fmla="*/ 44116 h 288758"/>
                  <a:gd name="connsiteX54" fmla="*/ 64169 w 393032"/>
                  <a:gd name="connsiteY54" fmla="*/ 36095 h 288758"/>
                  <a:gd name="connsiteX55" fmla="*/ 56148 w 393032"/>
                  <a:gd name="connsiteY55" fmla="*/ 12032 h 288758"/>
                  <a:gd name="connsiteX56" fmla="*/ 72190 w 393032"/>
                  <a:gd name="connsiteY56" fmla="*/ 0 h 28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393032" h="288758">
                    <a:moveTo>
                      <a:pt x="72190" y="0"/>
                    </a:moveTo>
                    <a:lnTo>
                      <a:pt x="72190" y="0"/>
                    </a:lnTo>
                    <a:cubicBezTo>
                      <a:pt x="60158" y="4011"/>
                      <a:pt x="48440" y="9127"/>
                      <a:pt x="36095" y="12032"/>
                    </a:cubicBezTo>
                    <a:cubicBezTo>
                      <a:pt x="25604" y="14501"/>
                      <a:pt x="13860" y="11665"/>
                      <a:pt x="4011" y="16042"/>
                    </a:cubicBezTo>
                    <a:cubicBezTo>
                      <a:pt x="148" y="17759"/>
                      <a:pt x="1337" y="24063"/>
                      <a:pt x="0" y="28074"/>
                    </a:cubicBezTo>
                    <a:cubicBezTo>
                      <a:pt x="1337" y="40105"/>
                      <a:pt x="-485" y="52928"/>
                      <a:pt x="4011" y="64168"/>
                    </a:cubicBezTo>
                    <a:cubicBezTo>
                      <a:pt x="5581" y="68093"/>
                      <a:pt x="11897" y="67350"/>
                      <a:pt x="16042" y="68179"/>
                    </a:cubicBezTo>
                    <a:cubicBezTo>
                      <a:pt x="25311" y="70033"/>
                      <a:pt x="34758" y="70853"/>
                      <a:pt x="44116" y="72190"/>
                    </a:cubicBezTo>
                    <a:cubicBezTo>
                      <a:pt x="46790" y="76200"/>
                      <a:pt x="48729" y="80813"/>
                      <a:pt x="52137" y="84221"/>
                    </a:cubicBezTo>
                    <a:cubicBezTo>
                      <a:pt x="62464" y="94547"/>
                      <a:pt x="69874" y="93383"/>
                      <a:pt x="84221" y="96253"/>
                    </a:cubicBezTo>
                    <a:cubicBezTo>
                      <a:pt x="85558" y="100263"/>
                      <a:pt x="88232" y="104057"/>
                      <a:pt x="88232" y="108284"/>
                    </a:cubicBezTo>
                    <a:cubicBezTo>
                      <a:pt x="88232" y="113315"/>
                      <a:pt x="82101" y="130687"/>
                      <a:pt x="80211" y="136358"/>
                    </a:cubicBezTo>
                    <a:cubicBezTo>
                      <a:pt x="85558" y="144379"/>
                      <a:pt x="93205" y="151276"/>
                      <a:pt x="96253" y="160421"/>
                    </a:cubicBezTo>
                    <a:lnTo>
                      <a:pt x="104274" y="184484"/>
                    </a:lnTo>
                    <a:cubicBezTo>
                      <a:pt x="107519" y="229902"/>
                      <a:pt x="90725" y="238066"/>
                      <a:pt x="120316" y="244642"/>
                    </a:cubicBezTo>
                    <a:cubicBezTo>
                      <a:pt x="128254" y="246406"/>
                      <a:pt x="136358" y="247316"/>
                      <a:pt x="144379" y="248653"/>
                    </a:cubicBezTo>
                    <a:cubicBezTo>
                      <a:pt x="147053" y="244642"/>
                      <a:pt x="150708" y="241134"/>
                      <a:pt x="152400" y="236621"/>
                    </a:cubicBezTo>
                    <a:cubicBezTo>
                      <a:pt x="154794" y="230238"/>
                      <a:pt x="154255" y="210101"/>
                      <a:pt x="156411" y="216568"/>
                    </a:cubicBezTo>
                    <a:cubicBezTo>
                      <a:pt x="170123" y="257703"/>
                      <a:pt x="145110" y="255034"/>
                      <a:pt x="172453" y="268705"/>
                    </a:cubicBezTo>
                    <a:cubicBezTo>
                      <a:pt x="176234" y="270596"/>
                      <a:pt x="180474" y="271379"/>
                      <a:pt x="184485" y="272716"/>
                    </a:cubicBezTo>
                    <a:lnTo>
                      <a:pt x="192506" y="248653"/>
                    </a:lnTo>
                    <a:lnTo>
                      <a:pt x="196516" y="236621"/>
                    </a:lnTo>
                    <a:cubicBezTo>
                      <a:pt x="197853" y="240632"/>
                      <a:pt x="199771" y="244494"/>
                      <a:pt x="200527" y="248653"/>
                    </a:cubicBezTo>
                    <a:cubicBezTo>
                      <a:pt x="202455" y="259257"/>
                      <a:pt x="200160" y="270888"/>
                      <a:pt x="204537" y="280737"/>
                    </a:cubicBezTo>
                    <a:cubicBezTo>
                      <a:pt x="206254" y="284600"/>
                      <a:pt x="212558" y="283410"/>
                      <a:pt x="216569" y="284747"/>
                    </a:cubicBezTo>
                    <a:cubicBezTo>
                      <a:pt x="220579" y="283410"/>
                      <a:pt x="227030" y="284662"/>
                      <a:pt x="228600" y="280737"/>
                    </a:cubicBezTo>
                    <a:cubicBezTo>
                      <a:pt x="242468" y="246068"/>
                      <a:pt x="218826" y="235452"/>
                      <a:pt x="244642" y="252663"/>
                    </a:cubicBezTo>
                    <a:cubicBezTo>
                      <a:pt x="245979" y="259347"/>
                      <a:pt x="247000" y="266103"/>
                      <a:pt x="248653" y="272716"/>
                    </a:cubicBezTo>
                    <a:cubicBezTo>
                      <a:pt x="249678" y="276817"/>
                      <a:pt x="249675" y="281758"/>
                      <a:pt x="252664" y="284747"/>
                    </a:cubicBezTo>
                    <a:cubicBezTo>
                      <a:pt x="255653" y="287736"/>
                      <a:pt x="260685" y="287421"/>
                      <a:pt x="264695" y="288758"/>
                    </a:cubicBezTo>
                    <a:cubicBezTo>
                      <a:pt x="271379" y="287421"/>
                      <a:pt x="278171" y="286541"/>
                      <a:pt x="284748" y="284747"/>
                    </a:cubicBezTo>
                    <a:cubicBezTo>
                      <a:pt x="292905" y="282522"/>
                      <a:pt x="308811" y="276726"/>
                      <a:pt x="308811" y="276726"/>
                    </a:cubicBezTo>
                    <a:cubicBezTo>
                      <a:pt x="311485" y="272716"/>
                      <a:pt x="314874" y="269099"/>
                      <a:pt x="316832" y="264695"/>
                    </a:cubicBezTo>
                    <a:cubicBezTo>
                      <a:pt x="320266" y="256969"/>
                      <a:pt x="324853" y="240632"/>
                      <a:pt x="324853" y="240632"/>
                    </a:cubicBezTo>
                    <a:cubicBezTo>
                      <a:pt x="326190" y="244642"/>
                      <a:pt x="325875" y="249674"/>
                      <a:pt x="328864" y="252663"/>
                    </a:cubicBezTo>
                    <a:cubicBezTo>
                      <a:pt x="335681" y="259479"/>
                      <a:pt x="352927" y="268705"/>
                      <a:pt x="352927" y="268705"/>
                    </a:cubicBezTo>
                    <a:cubicBezTo>
                      <a:pt x="362285" y="267368"/>
                      <a:pt x="372362" y="268534"/>
                      <a:pt x="381000" y="264695"/>
                    </a:cubicBezTo>
                    <a:cubicBezTo>
                      <a:pt x="388789" y="261233"/>
                      <a:pt x="391613" y="242294"/>
                      <a:pt x="393032" y="236621"/>
                    </a:cubicBezTo>
                    <a:cubicBezTo>
                      <a:pt x="391695" y="227263"/>
                      <a:pt x="393249" y="217002"/>
                      <a:pt x="389021" y="208547"/>
                    </a:cubicBezTo>
                    <a:cubicBezTo>
                      <a:pt x="387131" y="204766"/>
                      <a:pt x="377588" y="208722"/>
                      <a:pt x="376990" y="204537"/>
                    </a:cubicBezTo>
                    <a:cubicBezTo>
                      <a:pt x="375794" y="196167"/>
                      <a:pt x="385011" y="180474"/>
                      <a:pt x="385011" y="180474"/>
                    </a:cubicBezTo>
                    <a:cubicBezTo>
                      <a:pt x="383674" y="176463"/>
                      <a:pt x="383989" y="171431"/>
                      <a:pt x="381000" y="168442"/>
                    </a:cubicBezTo>
                    <a:cubicBezTo>
                      <a:pt x="378011" y="165453"/>
                      <a:pt x="373196" y="164432"/>
                      <a:pt x="368969" y="164432"/>
                    </a:cubicBezTo>
                    <a:cubicBezTo>
                      <a:pt x="340864" y="164432"/>
                      <a:pt x="312822" y="167105"/>
                      <a:pt x="284748" y="168442"/>
                    </a:cubicBezTo>
                    <a:cubicBezTo>
                      <a:pt x="280737" y="169779"/>
                      <a:pt x="276017" y="169812"/>
                      <a:pt x="272716" y="172453"/>
                    </a:cubicBezTo>
                    <a:cubicBezTo>
                      <a:pt x="268952" y="175464"/>
                      <a:pt x="269371" y="183315"/>
                      <a:pt x="264695" y="184484"/>
                    </a:cubicBezTo>
                    <a:cubicBezTo>
                      <a:pt x="256806" y="186456"/>
                      <a:pt x="248653" y="181811"/>
                      <a:pt x="240632" y="180474"/>
                    </a:cubicBezTo>
                    <a:cubicBezTo>
                      <a:pt x="237958" y="176463"/>
                      <a:pt x="236375" y="171453"/>
                      <a:pt x="232611" y="168442"/>
                    </a:cubicBezTo>
                    <a:cubicBezTo>
                      <a:pt x="229310" y="165801"/>
                      <a:pt x="224749" y="165127"/>
                      <a:pt x="220579" y="164432"/>
                    </a:cubicBezTo>
                    <a:cubicBezTo>
                      <a:pt x="208638" y="162442"/>
                      <a:pt x="196516" y="161758"/>
                      <a:pt x="184485" y="160421"/>
                    </a:cubicBezTo>
                    <a:cubicBezTo>
                      <a:pt x="156904" y="142034"/>
                      <a:pt x="169566" y="147428"/>
                      <a:pt x="148390" y="140368"/>
                    </a:cubicBezTo>
                    <a:cubicBezTo>
                      <a:pt x="145716" y="136358"/>
                      <a:pt x="142525" y="132648"/>
                      <a:pt x="140369" y="128337"/>
                    </a:cubicBezTo>
                    <a:cubicBezTo>
                      <a:pt x="130617" y="108834"/>
                      <a:pt x="138482" y="90817"/>
                      <a:pt x="140369" y="68179"/>
                    </a:cubicBezTo>
                    <a:cubicBezTo>
                      <a:pt x="137695" y="60158"/>
                      <a:pt x="140688" y="45506"/>
                      <a:pt x="132348" y="44116"/>
                    </a:cubicBezTo>
                    <a:cubicBezTo>
                      <a:pt x="93720" y="37677"/>
                      <a:pt x="116383" y="40841"/>
                      <a:pt x="64169" y="36095"/>
                    </a:cubicBezTo>
                    <a:lnTo>
                      <a:pt x="56148" y="12032"/>
                    </a:lnTo>
                    <a:lnTo>
                      <a:pt x="7219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5" name="Freeform 328">
                <a:extLst>
                  <a:ext uri="{FF2B5EF4-FFF2-40B4-BE49-F238E27FC236}">
                    <a16:creationId xmlns:a16="http://schemas.microsoft.com/office/drawing/2014/main" id="{67870B06-E8C2-4059-BE62-CABB7A227C71}"/>
                  </a:ext>
                </a:extLst>
              </p:cNvPr>
              <p:cNvSpPr/>
              <p:nvPr/>
            </p:nvSpPr>
            <p:spPr>
              <a:xfrm>
                <a:off x="2378008" y="2092290"/>
                <a:ext cx="92512" cy="96253"/>
              </a:xfrm>
              <a:custGeom>
                <a:avLst/>
                <a:gdLst>
                  <a:gd name="connsiteX0" fmla="*/ 12301 w 92512"/>
                  <a:gd name="connsiteY0" fmla="*/ 0 h 96253"/>
                  <a:gd name="connsiteX1" fmla="*/ 12301 w 92512"/>
                  <a:gd name="connsiteY1" fmla="*/ 0 h 96253"/>
                  <a:gd name="connsiteX2" fmla="*/ 40375 w 92512"/>
                  <a:gd name="connsiteY2" fmla="*/ 20053 h 96253"/>
                  <a:gd name="connsiteX3" fmla="*/ 52406 w 92512"/>
                  <a:gd name="connsiteY3" fmla="*/ 16042 h 96253"/>
                  <a:gd name="connsiteX4" fmla="*/ 64438 w 92512"/>
                  <a:gd name="connsiteY4" fmla="*/ 20053 h 96253"/>
                  <a:gd name="connsiteX5" fmla="*/ 92512 w 92512"/>
                  <a:gd name="connsiteY5" fmla="*/ 48127 h 96253"/>
                  <a:gd name="connsiteX6" fmla="*/ 88501 w 92512"/>
                  <a:gd name="connsiteY6" fmla="*/ 84221 h 96253"/>
                  <a:gd name="connsiteX7" fmla="*/ 80480 w 92512"/>
                  <a:gd name="connsiteY7" fmla="*/ 72190 h 96253"/>
                  <a:gd name="connsiteX8" fmla="*/ 56417 w 92512"/>
                  <a:gd name="connsiteY8" fmla="*/ 64169 h 96253"/>
                  <a:gd name="connsiteX9" fmla="*/ 52406 w 92512"/>
                  <a:gd name="connsiteY9" fmla="*/ 76200 h 96253"/>
                  <a:gd name="connsiteX10" fmla="*/ 40375 w 92512"/>
                  <a:gd name="connsiteY10" fmla="*/ 84221 h 96253"/>
                  <a:gd name="connsiteX11" fmla="*/ 32354 w 92512"/>
                  <a:gd name="connsiteY11" fmla="*/ 96253 h 96253"/>
                  <a:gd name="connsiteX12" fmla="*/ 16312 w 92512"/>
                  <a:gd name="connsiteY12" fmla="*/ 36095 h 96253"/>
                  <a:gd name="connsiteX13" fmla="*/ 4280 w 92512"/>
                  <a:gd name="connsiteY13" fmla="*/ 32084 h 96253"/>
                  <a:gd name="connsiteX14" fmla="*/ 269 w 92512"/>
                  <a:gd name="connsiteY14" fmla="*/ 20053 h 96253"/>
                  <a:gd name="connsiteX15" fmla="*/ 12301 w 92512"/>
                  <a:gd name="connsiteY15" fmla="*/ 0 h 96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2512" h="96253">
                    <a:moveTo>
                      <a:pt x="12301" y="0"/>
                    </a:moveTo>
                    <a:lnTo>
                      <a:pt x="12301" y="0"/>
                    </a:lnTo>
                    <a:cubicBezTo>
                      <a:pt x="21659" y="6684"/>
                      <a:pt x="29697" y="15782"/>
                      <a:pt x="40375" y="20053"/>
                    </a:cubicBezTo>
                    <a:cubicBezTo>
                      <a:pt x="44300" y="21623"/>
                      <a:pt x="48179" y="16042"/>
                      <a:pt x="52406" y="16042"/>
                    </a:cubicBezTo>
                    <a:cubicBezTo>
                      <a:pt x="56634" y="16042"/>
                      <a:pt x="60427" y="18716"/>
                      <a:pt x="64438" y="20053"/>
                    </a:cubicBezTo>
                    <a:cubicBezTo>
                      <a:pt x="74615" y="50583"/>
                      <a:pt x="64168" y="42458"/>
                      <a:pt x="92512" y="48127"/>
                    </a:cubicBezTo>
                    <a:cubicBezTo>
                      <a:pt x="91175" y="60158"/>
                      <a:pt x="93915" y="73394"/>
                      <a:pt x="88501" y="84221"/>
                    </a:cubicBezTo>
                    <a:cubicBezTo>
                      <a:pt x="86345" y="88532"/>
                      <a:pt x="84567" y="74744"/>
                      <a:pt x="80480" y="72190"/>
                    </a:cubicBezTo>
                    <a:cubicBezTo>
                      <a:pt x="73310" y="67709"/>
                      <a:pt x="56417" y="64169"/>
                      <a:pt x="56417" y="64169"/>
                    </a:cubicBezTo>
                    <a:cubicBezTo>
                      <a:pt x="55080" y="68179"/>
                      <a:pt x="55047" y="72899"/>
                      <a:pt x="52406" y="76200"/>
                    </a:cubicBezTo>
                    <a:cubicBezTo>
                      <a:pt x="49395" y="79964"/>
                      <a:pt x="43783" y="80813"/>
                      <a:pt x="40375" y="84221"/>
                    </a:cubicBezTo>
                    <a:cubicBezTo>
                      <a:pt x="36967" y="87629"/>
                      <a:pt x="35028" y="92242"/>
                      <a:pt x="32354" y="96253"/>
                    </a:cubicBezTo>
                    <a:cubicBezTo>
                      <a:pt x="-393" y="85336"/>
                      <a:pt x="33559" y="100771"/>
                      <a:pt x="16312" y="36095"/>
                    </a:cubicBezTo>
                    <a:cubicBezTo>
                      <a:pt x="15223" y="32010"/>
                      <a:pt x="8291" y="33421"/>
                      <a:pt x="4280" y="32084"/>
                    </a:cubicBezTo>
                    <a:cubicBezTo>
                      <a:pt x="2943" y="28074"/>
                      <a:pt x="-1068" y="24063"/>
                      <a:pt x="269" y="20053"/>
                    </a:cubicBezTo>
                    <a:cubicBezTo>
                      <a:pt x="4595" y="7076"/>
                      <a:pt x="10296" y="3342"/>
                      <a:pt x="12301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6" name="Freeform 329">
                <a:extLst>
                  <a:ext uri="{FF2B5EF4-FFF2-40B4-BE49-F238E27FC236}">
                    <a16:creationId xmlns:a16="http://schemas.microsoft.com/office/drawing/2014/main" id="{90696CDA-0127-49BC-B3BF-5D3942C6569A}"/>
                  </a:ext>
                </a:extLst>
              </p:cNvPr>
              <p:cNvSpPr/>
              <p:nvPr/>
            </p:nvSpPr>
            <p:spPr>
              <a:xfrm>
                <a:off x="2085381" y="927465"/>
                <a:ext cx="770239" cy="937515"/>
              </a:xfrm>
              <a:custGeom>
                <a:avLst/>
                <a:gdLst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6621 w 757123"/>
                  <a:gd name="connsiteY133" fmla="*/ 437148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648 w 757123"/>
                  <a:gd name="connsiteY133" fmla="*/ 404709 h 998714"/>
                  <a:gd name="connsiteX134" fmla="*/ 260684 w 757123"/>
                  <a:gd name="connsiteY134" fmla="*/ 429127 h 998714"/>
                  <a:gd name="connsiteX135" fmla="*/ 264695 w 757123"/>
                  <a:gd name="connsiteY135" fmla="*/ 417095 h 998714"/>
                  <a:gd name="connsiteX136" fmla="*/ 276726 w 757123"/>
                  <a:gd name="connsiteY136" fmla="*/ 409074 h 998714"/>
                  <a:gd name="connsiteX137" fmla="*/ 260684 w 757123"/>
                  <a:gd name="connsiteY137" fmla="*/ 433137 h 998714"/>
                  <a:gd name="connsiteX138" fmla="*/ 244642 w 757123"/>
                  <a:gd name="connsiteY138" fmla="*/ 457200 h 998714"/>
                  <a:gd name="connsiteX139" fmla="*/ 232611 w 757123"/>
                  <a:gd name="connsiteY139" fmla="*/ 461211 h 998714"/>
                  <a:gd name="connsiteX140" fmla="*/ 224590 w 757123"/>
                  <a:gd name="connsiteY140" fmla="*/ 473242 h 998714"/>
                  <a:gd name="connsiteX141" fmla="*/ 212558 w 757123"/>
                  <a:gd name="connsiteY141" fmla="*/ 477253 h 998714"/>
                  <a:gd name="connsiteX142" fmla="*/ 236621 w 757123"/>
                  <a:gd name="connsiteY142" fmla="*/ 485274 h 998714"/>
                  <a:gd name="connsiteX143" fmla="*/ 224590 w 757123"/>
                  <a:gd name="connsiteY143" fmla="*/ 489284 h 998714"/>
                  <a:gd name="connsiteX144" fmla="*/ 180474 w 757123"/>
                  <a:gd name="connsiteY144" fmla="*/ 493295 h 998714"/>
                  <a:gd name="connsiteX145" fmla="*/ 176463 w 757123"/>
                  <a:gd name="connsiteY145" fmla="*/ 505327 h 998714"/>
                  <a:gd name="connsiteX146" fmla="*/ 168442 w 757123"/>
                  <a:gd name="connsiteY146" fmla="*/ 517358 h 998714"/>
                  <a:gd name="connsiteX147" fmla="*/ 176463 w 757123"/>
                  <a:gd name="connsiteY147" fmla="*/ 529390 h 998714"/>
                  <a:gd name="connsiteX148" fmla="*/ 184484 w 757123"/>
                  <a:gd name="connsiteY148" fmla="*/ 553453 h 998714"/>
                  <a:gd name="connsiteX149" fmla="*/ 180474 w 757123"/>
                  <a:gd name="connsiteY149" fmla="*/ 565484 h 998714"/>
                  <a:gd name="connsiteX150" fmla="*/ 168442 w 757123"/>
                  <a:gd name="connsiteY150" fmla="*/ 541421 h 998714"/>
                  <a:gd name="connsiteX151" fmla="*/ 152400 w 757123"/>
                  <a:gd name="connsiteY151" fmla="*/ 517358 h 998714"/>
                  <a:gd name="connsiteX152" fmla="*/ 144379 w 757123"/>
                  <a:gd name="connsiteY152" fmla="*/ 505327 h 998714"/>
                  <a:gd name="connsiteX153" fmla="*/ 124326 w 757123"/>
                  <a:gd name="connsiteY153" fmla="*/ 509337 h 998714"/>
                  <a:gd name="connsiteX154" fmla="*/ 120316 w 757123"/>
                  <a:gd name="connsiteY154" fmla="*/ 521369 h 998714"/>
                  <a:gd name="connsiteX155" fmla="*/ 132348 w 757123"/>
                  <a:gd name="connsiteY155" fmla="*/ 541421 h 998714"/>
                  <a:gd name="connsiteX156" fmla="*/ 140369 w 757123"/>
                  <a:gd name="connsiteY156" fmla="*/ 553453 h 998714"/>
                  <a:gd name="connsiteX157" fmla="*/ 148390 w 757123"/>
                  <a:gd name="connsiteY157" fmla="*/ 577516 h 998714"/>
                  <a:gd name="connsiteX158" fmla="*/ 152400 w 757123"/>
                  <a:gd name="connsiteY158" fmla="*/ 589548 h 998714"/>
                  <a:gd name="connsiteX159" fmla="*/ 156411 w 757123"/>
                  <a:gd name="connsiteY159" fmla="*/ 605590 h 998714"/>
                  <a:gd name="connsiteX160" fmla="*/ 196516 w 757123"/>
                  <a:gd name="connsiteY160" fmla="*/ 641684 h 998714"/>
                  <a:gd name="connsiteX161" fmla="*/ 208548 w 757123"/>
                  <a:gd name="connsiteY161" fmla="*/ 645695 h 998714"/>
                  <a:gd name="connsiteX162" fmla="*/ 176463 w 757123"/>
                  <a:gd name="connsiteY162" fmla="*/ 661737 h 998714"/>
                  <a:gd name="connsiteX163" fmla="*/ 164432 w 757123"/>
                  <a:gd name="connsiteY163" fmla="*/ 665748 h 998714"/>
                  <a:gd name="connsiteX164" fmla="*/ 152400 w 757123"/>
                  <a:gd name="connsiteY164" fmla="*/ 669758 h 998714"/>
                  <a:gd name="connsiteX165" fmla="*/ 144379 w 757123"/>
                  <a:gd name="connsiteY165" fmla="*/ 685800 h 998714"/>
                  <a:gd name="connsiteX166" fmla="*/ 140369 w 757123"/>
                  <a:gd name="connsiteY166" fmla="*/ 701842 h 998714"/>
                  <a:gd name="connsiteX167" fmla="*/ 128337 w 757123"/>
                  <a:gd name="connsiteY167" fmla="*/ 709863 h 998714"/>
                  <a:gd name="connsiteX168" fmla="*/ 112295 w 757123"/>
                  <a:gd name="connsiteY168" fmla="*/ 745958 h 998714"/>
                  <a:gd name="connsiteX169" fmla="*/ 108284 w 757123"/>
                  <a:gd name="connsiteY169" fmla="*/ 757990 h 998714"/>
                  <a:gd name="connsiteX170" fmla="*/ 104274 w 757123"/>
                  <a:gd name="connsiteY170" fmla="*/ 770021 h 998714"/>
                  <a:gd name="connsiteX171" fmla="*/ 112295 w 757123"/>
                  <a:gd name="connsiteY171" fmla="*/ 782053 h 998714"/>
                  <a:gd name="connsiteX172" fmla="*/ 128337 w 757123"/>
                  <a:gd name="connsiteY172" fmla="*/ 786063 h 998714"/>
                  <a:gd name="connsiteX173" fmla="*/ 140369 w 757123"/>
                  <a:gd name="connsiteY173" fmla="*/ 790074 h 998714"/>
                  <a:gd name="connsiteX174" fmla="*/ 148390 w 757123"/>
                  <a:gd name="connsiteY174" fmla="*/ 802105 h 998714"/>
                  <a:gd name="connsiteX175" fmla="*/ 152400 w 757123"/>
                  <a:gd name="connsiteY175" fmla="*/ 818148 h 998714"/>
                  <a:gd name="connsiteX176" fmla="*/ 156411 w 757123"/>
                  <a:gd name="connsiteY176" fmla="*/ 830179 h 998714"/>
                  <a:gd name="connsiteX177" fmla="*/ 144379 w 757123"/>
                  <a:gd name="connsiteY177" fmla="*/ 834190 h 998714"/>
                  <a:gd name="connsiteX178" fmla="*/ 136358 w 757123"/>
                  <a:gd name="connsiteY178" fmla="*/ 822158 h 998714"/>
                  <a:gd name="connsiteX179" fmla="*/ 124326 w 757123"/>
                  <a:gd name="connsiteY179" fmla="*/ 818148 h 998714"/>
                  <a:gd name="connsiteX180" fmla="*/ 100263 w 757123"/>
                  <a:gd name="connsiteY180" fmla="*/ 806116 h 998714"/>
                  <a:gd name="connsiteX181" fmla="*/ 88232 w 757123"/>
                  <a:gd name="connsiteY181" fmla="*/ 798095 h 998714"/>
                  <a:gd name="connsiteX182" fmla="*/ 72190 w 757123"/>
                  <a:gd name="connsiteY182" fmla="*/ 862263 h 998714"/>
                  <a:gd name="connsiteX183" fmla="*/ 96253 w 757123"/>
                  <a:gd name="connsiteY183" fmla="*/ 878305 h 998714"/>
                  <a:gd name="connsiteX184" fmla="*/ 92242 w 757123"/>
                  <a:gd name="connsiteY184" fmla="*/ 898358 h 998714"/>
                  <a:gd name="connsiteX185" fmla="*/ 68179 w 757123"/>
                  <a:gd name="connsiteY185" fmla="*/ 914400 h 998714"/>
                  <a:gd name="connsiteX186" fmla="*/ 60158 w 757123"/>
                  <a:gd name="connsiteY186" fmla="*/ 942474 h 998714"/>
                  <a:gd name="connsiteX187" fmla="*/ 64169 w 757123"/>
                  <a:gd name="connsiteY187" fmla="*/ 970548 h 998714"/>
                  <a:gd name="connsiteX188" fmla="*/ 124326 w 757123"/>
                  <a:gd name="connsiteY188" fmla="*/ 978569 h 998714"/>
                  <a:gd name="connsiteX189" fmla="*/ 136358 w 757123"/>
                  <a:gd name="connsiteY189" fmla="*/ 982579 h 998714"/>
                  <a:gd name="connsiteX190" fmla="*/ 164432 w 757123"/>
                  <a:gd name="connsiteY190" fmla="*/ 974558 h 998714"/>
                  <a:gd name="connsiteX191" fmla="*/ 172453 w 757123"/>
                  <a:gd name="connsiteY191" fmla="*/ 962527 h 998714"/>
                  <a:gd name="connsiteX192" fmla="*/ 196516 w 757123"/>
                  <a:gd name="connsiteY192" fmla="*/ 954505 h 998714"/>
                  <a:gd name="connsiteX193" fmla="*/ 204537 w 757123"/>
                  <a:gd name="connsiteY193" fmla="*/ 962527 h 998714"/>
                  <a:gd name="connsiteX194" fmla="*/ 212558 w 757123"/>
                  <a:gd name="connsiteY194" fmla="*/ 974558 h 998714"/>
                  <a:gd name="connsiteX195" fmla="*/ 224590 w 757123"/>
                  <a:gd name="connsiteY195" fmla="*/ 982579 h 998714"/>
                  <a:gd name="connsiteX196" fmla="*/ 228600 w 757123"/>
                  <a:gd name="connsiteY196" fmla="*/ 994611 h 998714"/>
                  <a:gd name="connsiteX197" fmla="*/ 272716 w 757123"/>
                  <a:gd name="connsiteY197" fmla="*/ 994611 h 998714"/>
                  <a:gd name="connsiteX198" fmla="*/ 280737 w 757123"/>
                  <a:gd name="connsiteY198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72453 w 757123"/>
                  <a:gd name="connsiteY130" fmla="*/ 445169 h 998714"/>
                  <a:gd name="connsiteX131" fmla="*/ 212558 w 757123"/>
                  <a:gd name="connsiteY131" fmla="*/ 453190 h 998714"/>
                  <a:gd name="connsiteX132" fmla="*/ 224590 w 757123"/>
                  <a:gd name="connsiteY132" fmla="*/ 449179 h 998714"/>
                  <a:gd name="connsiteX133" fmla="*/ 238129 w 757123"/>
                  <a:gd name="connsiteY133" fmla="*/ 433356 h 998714"/>
                  <a:gd name="connsiteX134" fmla="*/ 238648 w 757123"/>
                  <a:gd name="connsiteY134" fmla="*/ 404709 h 998714"/>
                  <a:gd name="connsiteX135" fmla="*/ 260684 w 757123"/>
                  <a:gd name="connsiteY135" fmla="*/ 429127 h 998714"/>
                  <a:gd name="connsiteX136" fmla="*/ 264695 w 757123"/>
                  <a:gd name="connsiteY136" fmla="*/ 417095 h 998714"/>
                  <a:gd name="connsiteX137" fmla="*/ 276726 w 757123"/>
                  <a:gd name="connsiteY137" fmla="*/ 409074 h 998714"/>
                  <a:gd name="connsiteX138" fmla="*/ 260684 w 757123"/>
                  <a:gd name="connsiteY138" fmla="*/ 433137 h 998714"/>
                  <a:gd name="connsiteX139" fmla="*/ 244642 w 757123"/>
                  <a:gd name="connsiteY139" fmla="*/ 457200 h 998714"/>
                  <a:gd name="connsiteX140" fmla="*/ 232611 w 757123"/>
                  <a:gd name="connsiteY140" fmla="*/ 461211 h 998714"/>
                  <a:gd name="connsiteX141" fmla="*/ 224590 w 757123"/>
                  <a:gd name="connsiteY141" fmla="*/ 473242 h 998714"/>
                  <a:gd name="connsiteX142" fmla="*/ 212558 w 757123"/>
                  <a:gd name="connsiteY142" fmla="*/ 477253 h 998714"/>
                  <a:gd name="connsiteX143" fmla="*/ 236621 w 757123"/>
                  <a:gd name="connsiteY143" fmla="*/ 485274 h 998714"/>
                  <a:gd name="connsiteX144" fmla="*/ 224590 w 757123"/>
                  <a:gd name="connsiteY144" fmla="*/ 489284 h 998714"/>
                  <a:gd name="connsiteX145" fmla="*/ 180474 w 757123"/>
                  <a:gd name="connsiteY145" fmla="*/ 493295 h 998714"/>
                  <a:gd name="connsiteX146" fmla="*/ 176463 w 757123"/>
                  <a:gd name="connsiteY146" fmla="*/ 505327 h 998714"/>
                  <a:gd name="connsiteX147" fmla="*/ 168442 w 757123"/>
                  <a:gd name="connsiteY147" fmla="*/ 517358 h 998714"/>
                  <a:gd name="connsiteX148" fmla="*/ 176463 w 757123"/>
                  <a:gd name="connsiteY148" fmla="*/ 529390 h 998714"/>
                  <a:gd name="connsiteX149" fmla="*/ 184484 w 757123"/>
                  <a:gd name="connsiteY149" fmla="*/ 553453 h 998714"/>
                  <a:gd name="connsiteX150" fmla="*/ 180474 w 757123"/>
                  <a:gd name="connsiteY150" fmla="*/ 565484 h 998714"/>
                  <a:gd name="connsiteX151" fmla="*/ 168442 w 757123"/>
                  <a:gd name="connsiteY151" fmla="*/ 541421 h 998714"/>
                  <a:gd name="connsiteX152" fmla="*/ 152400 w 757123"/>
                  <a:gd name="connsiteY152" fmla="*/ 517358 h 998714"/>
                  <a:gd name="connsiteX153" fmla="*/ 144379 w 757123"/>
                  <a:gd name="connsiteY153" fmla="*/ 505327 h 998714"/>
                  <a:gd name="connsiteX154" fmla="*/ 124326 w 757123"/>
                  <a:gd name="connsiteY154" fmla="*/ 509337 h 998714"/>
                  <a:gd name="connsiteX155" fmla="*/ 120316 w 757123"/>
                  <a:gd name="connsiteY155" fmla="*/ 521369 h 998714"/>
                  <a:gd name="connsiteX156" fmla="*/ 132348 w 757123"/>
                  <a:gd name="connsiteY156" fmla="*/ 541421 h 998714"/>
                  <a:gd name="connsiteX157" fmla="*/ 140369 w 757123"/>
                  <a:gd name="connsiteY157" fmla="*/ 553453 h 998714"/>
                  <a:gd name="connsiteX158" fmla="*/ 148390 w 757123"/>
                  <a:gd name="connsiteY158" fmla="*/ 577516 h 998714"/>
                  <a:gd name="connsiteX159" fmla="*/ 152400 w 757123"/>
                  <a:gd name="connsiteY159" fmla="*/ 589548 h 998714"/>
                  <a:gd name="connsiteX160" fmla="*/ 156411 w 757123"/>
                  <a:gd name="connsiteY160" fmla="*/ 605590 h 998714"/>
                  <a:gd name="connsiteX161" fmla="*/ 196516 w 757123"/>
                  <a:gd name="connsiteY161" fmla="*/ 641684 h 998714"/>
                  <a:gd name="connsiteX162" fmla="*/ 208548 w 757123"/>
                  <a:gd name="connsiteY162" fmla="*/ 645695 h 998714"/>
                  <a:gd name="connsiteX163" fmla="*/ 176463 w 757123"/>
                  <a:gd name="connsiteY163" fmla="*/ 661737 h 998714"/>
                  <a:gd name="connsiteX164" fmla="*/ 164432 w 757123"/>
                  <a:gd name="connsiteY164" fmla="*/ 665748 h 998714"/>
                  <a:gd name="connsiteX165" fmla="*/ 152400 w 757123"/>
                  <a:gd name="connsiteY165" fmla="*/ 669758 h 998714"/>
                  <a:gd name="connsiteX166" fmla="*/ 144379 w 757123"/>
                  <a:gd name="connsiteY166" fmla="*/ 685800 h 998714"/>
                  <a:gd name="connsiteX167" fmla="*/ 140369 w 757123"/>
                  <a:gd name="connsiteY167" fmla="*/ 701842 h 998714"/>
                  <a:gd name="connsiteX168" fmla="*/ 128337 w 757123"/>
                  <a:gd name="connsiteY168" fmla="*/ 709863 h 998714"/>
                  <a:gd name="connsiteX169" fmla="*/ 112295 w 757123"/>
                  <a:gd name="connsiteY169" fmla="*/ 745958 h 998714"/>
                  <a:gd name="connsiteX170" fmla="*/ 108284 w 757123"/>
                  <a:gd name="connsiteY170" fmla="*/ 757990 h 998714"/>
                  <a:gd name="connsiteX171" fmla="*/ 104274 w 757123"/>
                  <a:gd name="connsiteY171" fmla="*/ 770021 h 998714"/>
                  <a:gd name="connsiteX172" fmla="*/ 112295 w 757123"/>
                  <a:gd name="connsiteY172" fmla="*/ 782053 h 998714"/>
                  <a:gd name="connsiteX173" fmla="*/ 128337 w 757123"/>
                  <a:gd name="connsiteY173" fmla="*/ 786063 h 998714"/>
                  <a:gd name="connsiteX174" fmla="*/ 140369 w 757123"/>
                  <a:gd name="connsiteY174" fmla="*/ 790074 h 998714"/>
                  <a:gd name="connsiteX175" fmla="*/ 148390 w 757123"/>
                  <a:gd name="connsiteY175" fmla="*/ 802105 h 998714"/>
                  <a:gd name="connsiteX176" fmla="*/ 152400 w 757123"/>
                  <a:gd name="connsiteY176" fmla="*/ 818148 h 998714"/>
                  <a:gd name="connsiteX177" fmla="*/ 156411 w 757123"/>
                  <a:gd name="connsiteY177" fmla="*/ 830179 h 998714"/>
                  <a:gd name="connsiteX178" fmla="*/ 144379 w 757123"/>
                  <a:gd name="connsiteY178" fmla="*/ 834190 h 998714"/>
                  <a:gd name="connsiteX179" fmla="*/ 136358 w 757123"/>
                  <a:gd name="connsiteY179" fmla="*/ 822158 h 998714"/>
                  <a:gd name="connsiteX180" fmla="*/ 124326 w 757123"/>
                  <a:gd name="connsiteY180" fmla="*/ 818148 h 998714"/>
                  <a:gd name="connsiteX181" fmla="*/ 100263 w 757123"/>
                  <a:gd name="connsiteY181" fmla="*/ 806116 h 998714"/>
                  <a:gd name="connsiteX182" fmla="*/ 88232 w 757123"/>
                  <a:gd name="connsiteY182" fmla="*/ 798095 h 998714"/>
                  <a:gd name="connsiteX183" fmla="*/ 72190 w 757123"/>
                  <a:gd name="connsiteY183" fmla="*/ 862263 h 998714"/>
                  <a:gd name="connsiteX184" fmla="*/ 96253 w 757123"/>
                  <a:gd name="connsiteY184" fmla="*/ 878305 h 998714"/>
                  <a:gd name="connsiteX185" fmla="*/ 92242 w 757123"/>
                  <a:gd name="connsiteY185" fmla="*/ 898358 h 998714"/>
                  <a:gd name="connsiteX186" fmla="*/ 68179 w 757123"/>
                  <a:gd name="connsiteY186" fmla="*/ 914400 h 998714"/>
                  <a:gd name="connsiteX187" fmla="*/ 60158 w 757123"/>
                  <a:gd name="connsiteY187" fmla="*/ 942474 h 998714"/>
                  <a:gd name="connsiteX188" fmla="*/ 64169 w 757123"/>
                  <a:gd name="connsiteY188" fmla="*/ 970548 h 998714"/>
                  <a:gd name="connsiteX189" fmla="*/ 124326 w 757123"/>
                  <a:gd name="connsiteY189" fmla="*/ 978569 h 998714"/>
                  <a:gd name="connsiteX190" fmla="*/ 136358 w 757123"/>
                  <a:gd name="connsiteY190" fmla="*/ 982579 h 998714"/>
                  <a:gd name="connsiteX191" fmla="*/ 164432 w 757123"/>
                  <a:gd name="connsiteY191" fmla="*/ 974558 h 998714"/>
                  <a:gd name="connsiteX192" fmla="*/ 172453 w 757123"/>
                  <a:gd name="connsiteY192" fmla="*/ 962527 h 998714"/>
                  <a:gd name="connsiteX193" fmla="*/ 196516 w 757123"/>
                  <a:gd name="connsiteY193" fmla="*/ 954505 h 998714"/>
                  <a:gd name="connsiteX194" fmla="*/ 204537 w 757123"/>
                  <a:gd name="connsiteY194" fmla="*/ 962527 h 998714"/>
                  <a:gd name="connsiteX195" fmla="*/ 212558 w 757123"/>
                  <a:gd name="connsiteY195" fmla="*/ 974558 h 998714"/>
                  <a:gd name="connsiteX196" fmla="*/ 224590 w 757123"/>
                  <a:gd name="connsiteY196" fmla="*/ 982579 h 998714"/>
                  <a:gd name="connsiteX197" fmla="*/ 228600 w 757123"/>
                  <a:gd name="connsiteY197" fmla="*/ 994611 h 998714"/>
                  <a:gd name="connsiteX198" fmla="*/ 272716 w 757123"/>
                  <a:gd name="connsiteY198" fmla="*/ 994611 h 998714"/>
                  <a:gd name="connsiteX199" fmla="*/ 280737 w 757123"/>
                  <a:gd name="connsiteY199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72453 w 757123"/>
                  <a:gd name="connsiteY131" fmla="*/ 445169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57029 w 757123"/>
                  <a:gd name="connsiteY130" fmla="*/ 415108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67167 w 757123"/>
                  <a:gd name="connsiteY130" fmla="*/ 411054 h 998714"/>
                  <a:gd name="connsiteX131" fmla="*/ 146096 w 757123"/>
                  <a:gd name="connsiteY131" fmla="*/ 443142 h 998714"/>
                  <a:gd name="connsiteX132" fmla="*/ 212558 w 757123"/>
                  <a:gd name="connsiteY132" fmla="*/ 453190 h 998714"/>
                  <a:gd name="connsiteX133" fmla="*/ 224590 w 757123"/>
                  <a:gd name="connsiteY133" fmla="*/ 449179 h 998714"/>
                  <a:gd name="connsiteX134" fmla="*/ 238129 w 757123"/>
                  <a:gd name="connsiteY134" fmla="*/ 433356 h 998714"/>
                  <a:gd name="connsiteX135" fmla="*/ 238648 w 757123"/>
                  <a:gd name="connsiteY135" fmla="*/ 404709 h 998714"/>
                  <a:gd name="connsiteX136" fmla="*/ 260684 w 757123"/>
                  <a:gd name="connsiteY136" fmla="*/ 429127 h 998714"/>
                  <a:gd name="connsiteX137" fmla="*/ 264695 w 757123"/>
                  <a:gd name="connsiteY137" fmla="*/ 417095 h 998714"/>
                  <a:gd name="connsiteX138" fmla="*/ 276726 w 757123"/>
                  <a:gd name="connsiteY138" fmla="*/ 409074 h 998714"/>
                  <a:gd name="connsiteX139" fmla="*/ 260684 w 757123"/>
                  <a:gd name="connsiteY139" fmla="*/ 433137 h 998714"/>
                  <a:gd name="connsiteX140" fmla="*/ 244642 w 757123"/>
                  <a:gd name="connsiteY140" fmla="*/ 457200 h 998714"/>
                  <a:gd name="connsiteX141" fmla="*/ 232611 w 757123"/>
                  <a:gd name="connsiteY141" fmla="*/ 461211 h 998714"/>
                  <a:gd name="connsiteX142" fmla="*/ 224590 w 757123"/>
                  <a:gd name="connsiteY142" fmla="*/ 473242 h 998714"/>
                  <a:gd name="connsiteX143" fmla="*/ 212558 w 757123"/>
                  <a:gd name="connsiteY143" fmla="*/ 477253 h 998714"/>
                  <a:gd name="connsiteX144" fmla="*/ 236621 w 757123"/>
                  <a:gd name="connsiteY144" fmla="*/ 485274 h 998714"/>
                  <a:gd name="connsiteX145" fmla="*/ 224590 w 757123"/>
                  <a:gd name="connsiteY145" fmla="*/ 489284 h 998714"/>
                  <a:gd name="connsiteX146" fmla="*/ 180474 w 757123"/>
                  <a:gd name="connsiteY146" fmla="*/ 493295 h 998714"/>
                  <a:gd name="connsiteX147" fmla="*/ 176463 w 757123"/>
                  <a:gd name="connsiteY147" fmla="*/ 505327 h 998714"/>
                  <a:gd name="connsiteX148" fmla="*/ 168442 w 757123"/>
                  <a:gd name="connsiteY148" fmla="*/ 517358 h 998714"/>
                  <a:gd name="connsiteX149" fmla="*/ 176463 w 757123"/>
                  <a:gd name="connsiteY149" fmla="*/ 529390 h 998714"/>
                  <a:gd name="connsiteX150" fmla="*/ 184484 w 757123"/>
                  <a:gd name="connsiteY150" fmla="*/ 553453 h 998714"/>
                  <a:gd name="connsiteX151" fmla="*/ 180474 w 757123"/>
                  <a:gd name="connsiteY151" fmla="*/ 565484 h 998714"/>
                  <a:gd name="connsiteX152" fmla="*/ 168442 w 757123"/>
                  <a:gd name="connsiteY152" fmla="*/ 541421 h 998714"/>
                  <a:gd name="connsiteX153" fmla="*/ 152400 w 757123"/>
                  <a:gd name="connsiteY153" fmla="*/ 517358 h 998714"/>
                  <a:gd name="connsiteX154" fmla="*/ 144379 w 757123"/>
                  <a:gd name="connsiteY154" fmla="*/ 505327 h 998714"/>
                  <a:gd name="connsiteX155" fmla="*/ 124326 w 757123"/>
                  <a:gd name="connsiteY155" fmla="*/ 509337 h 998714"/>
                  <a:gd name="connsiteX156" fmla="*/ 120316 w 757123"/>
                  <a:gd name="connsiteY156" fmla="*/ 521369 h 998714"/>
                  <a:gd name="connsiteX157" fmla="*/ 132348 w 757123"/>
                  <a:gd name="connsiteY157" fmla="*/ 541421 h 998714"/>
                  <a:gd name="connsiteX158" fmla="*/ 140369 w 757123"/>
                  <a:gd name="connsiteY158" fmla="*/ 553453 h 998714"/>
                  <a:gd name="connsiteX159" fmla="*/ 148390 w 757123"/>
                  <a:gd name="connsiteY159" fmla="*/ 577516 h 998714"/>
                  <a:gd name="connsiteX160" fmla="*/ 152400 w 757123"/>
                  <a:gd name="connsiteY160" fmla="*/ 589548 h 998714"/>
                  <a:gd name="connsiteX161" fmla="*/ 156411 w 757123"/>
                  <a:gd name="connsiteY161" fmla="*/ 605590 h 998714"/>
                  <a:gd name="connsiteX162" fmla="*/ 196516 w 757123"/>
                  <a:gd name="connsiteY162" fmla="*/ 641684 h 998714"/>
                  <a:gd name="connsiteX163" fmla="*/ 208548 w 757123"/>
                  <a:gd name="connsiteY163" fmla="*/ 645695 h 998714"/>
                  <a:gd name="connsiteX164" fmla="*/ 176463 w 757123"/>
                  <a:gd name="connsiteY164" fmla="*/ 661737 h 998714"/>
                  <a:gd name="connsiteX165" fmla="*/ 164432 w 757123"/>
                  <a:gd name="connsiteY165" fmla="*/ 665748 h 998714"/>
                  <a:gd name="connsiteX166" fmla="*/ 152400 w 757123"/>
                  <a:gd name="connsiteY166" fmla="*/ 669758 h 998714"/>
                  <a:gd name="connsiteX167" fmla="*/ 144379 w 757123"/>
                  <a:gd name="connsiteY167" fmla="*/ 685800 h 998714"/>
                  <a:gd name="connsiteX168" fmla="*/ 140369 w 757123"/>
                  <a:gd name="connsiteY168" fmla="*/ 701842 h 998714"/>
                  <a:gd name="connsiteX169" fmla="*/ 128337 w 757123"/>
                  <a:gd name="connsiteY169" fmla="*/ 709863 h 998714"/>
                  <a:gd name="connsiteX170" fmla="*/ 112295 w 757123"/>
                  <a:gd name="connsiteY170" fmla="*/ 745958 h 998714"/>
                  <a:gd name="connsiteX171" fmla="*/ 108284 w 757123"/>
                  <a:gd name="connsiteY171" fmla="*/ 757990 h 998714"/>
                  <a:gd name="connsiteX172" fmla="*/ 104274 w 757123"/>
                  <a:gd name="connsiteY172" fmla="*/ 770021 h 998714"/>
                  <a:gd name="connsiteX173" fmla="*/ 112295 w 757123"/>
                  <a:gd name="connsiteY173" fmla="*/ 782053 h 998714"/>
                  <a:gd name="connsiteX174" fmla="*/ 128337 w 757123"/>
                  <a:gd name="connsiteY174" fmla="*/ 786063 h 998714"/>
                  <a:gd name="connsiteX175" fmla="*/ 140369 w 757123"/>
                  <a:gd name="connsiteY175" fmla="*/ 790074 h 998714"/>
                  <a:gd name="connsiteX176" fmla="*/ 148390 w 757123"/>
                  <a:gd name="connsiteY176" fmla="*/ 802105 h 998714"/>
                  <a:gd name="connsiteX177" fmla="*/ 152400 w 757123"/>
                  <a:gd name="connsiteY177" fmla="*/ 818148 h 998714"/>
                  <a:gd name="connsiteX178" fmla="*/ 156411 w 757123"/>
                  <a:gd name="connsiteY178" fmla="*/ 830179 h 998714"/>
                  <a:gd name="connsiteX179" fmla="*/ 144379 w 757123"/>
                  <a:gd name="connsiteY179" fmla="*/ 834190 h 998714"/>
                  <a:gd name="connsiteX180" fmla="*/ 136358 w 757123"/>
                  <a:gd name="connsiteY180" fmla="*/ 822158 h 998714"/>
                  <a:gd name="connsiteX181" fmla="*/ 124326 w 757123"/>
                  <a:gd name="connsiteY181" fmla="*/ 818148 h 998714"/>
                  <a:gd name="connsiteX182" fmla="*/ 100263 w 757123"/>
                  <a:gd name="connsiteY182" fmla="*/ 806116 h 998714"/>
                  <a:gd name="connsiteX183" fmla="*/ 88232 w 757123"/>
                  <a:gd name="connsiteY183" fmla="*/ 798095 h 998714"/>
                  <a:gd name="connsiteX184" fmla="*/ 72190 w 757123"/>
                  <a:gd name="connsiteY184" fmla="*/ 862263 h 998714"/>
                  <a:gd name="connsiteX185" fmla="*/ 96253 w 757123"/>
                  <a:gd name="connsiteY185" fmla="*/ 878305 h 998714"/>
                  <a:gd name="connsiteX186" fmla="*/ 92242 w 757123"/>
                  <a:gd name="connsiteY186" fmla="*/ 898358 h 998714"/>
                  <a:gd name="connsiteX187" fmla="*/ 68179 w 757123"/>
                  <a:gd name="connsiteY187" fmla="*/ 914400 h 998714"/>
                  <a:gd name="connsiteX188" fmla="*/ 60158 w 757123"/>
                  <a:gd name="connsiteY188" fmla="*/ 942474 h 998714"/>
                  <a:gd name="connsiteX189" fmla="*/ 64169 w 757123"/>
                  <a:gd name="connsiteY189" fmla="*/ 970548 h 998714"/>
                  <a:gd name="connsiteX190" fmla="*/ 124326 w 757123"/>
                  <a:gd name="connsiteY190" fmla="*/ 978569 h 998714"/>
                  <a:gd name="connsiteX191" fmla="*/ 136358 w 757123"/>
                  <a:gd name="connsiteY191" fmla="*/ 982579 h 998714"/>
                  <a:gd name="connsiteX192" fmla="*/ 164432 w 757123"/>
                  <a:gd name="connsiteY192" fmla="*/ 974558 h 998714"/>
                  <a:gd name="connsiteX193" fmla="*/ 172453 w 757123"/>
                  <a:gd name="connsiteY193" fmla="*/ 962527 h 998714"/>
                  <a:gd name="connsiteX194" fmla="*/ 196516 w 757123"/>
                  <a:gd name="connsiteY194" fmla="*/ 954505 h 998714"/>
                  <a:gd name="connsiteX195" fmla="*/ 204537 w 757123"/>
                  <a:gd name="connsiteY195" fmla="*/ 962527 h 998714"/>
                  <a:gd name="connsiteX196" fmla="*/ 212558 w 757123"/>
                  <a:gd name="connsiteY196" fmla="*/ 974558 h 998714"/>
                  <a:gd name="connsiteX197" fmla="*/ 224590 w 757123"/>
                  <a:gd name="connsiteY197" fmla="*/ 982579 h 998714"/>
                  <a:gd name="connsiteX198" fmla="*/ 228600 w 757123"/>
                  <a:gd name="connsiteY198" fmla="*/ 994611 h 998714"/>
                  <a:gd name="connsiteX199" fmla="*/ 272716 w 757123"/>
                  <a:gd name="connsiteY199" fmla="*/ 994611 h 998714"/>
                  <a:gd name="connsiteX200" fmla="*/ 280737 w 757123"/>
                  <a:gd name="connsiteY200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76200 w 757123"/>
                  <a:gd name="connsiteY128" fmla="*/ 41709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2190 w 757123"/>
                  <a:gd name="connsiteY127" fmla="*/ 405063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112739 w 757123"/>
                  <a:gd name="connsiteY127" fmla="*/ 392898 h 998714"/>
                  <a:gd name="connsiteX128" fmla="*/ 104585 w 757123"/>
                  <a:gd name="connsiteY128" fmla="*/ 425205 h 998714"/>
                  <a:gd name="connsiteX129" fmla="*/ 124326 w 757123"/>
                  <a:gd name="connsiteY129" fmla="*/ 441158 h 998714"/>
                  <a:gd name="connsiteX130" fmla="*/ 138781 w 757123"/>
                  <a:gd name="connsiteY130" fmla="*/ 421191 h 998714"/>
                  <a:gd name="connsiteX131" fmla="*/ 167167 w 757123"/>
                  <a:gd name="connsiteY131" fmla="*/ 411054 h 998714"/>
                  <a:gd name="connsiteX132" fmla="*/ 146096 w 757123"/>
                  <a:gd name="connsiteY132" fmla="*/ 443142 h 998714"/>
                  <a:gd name="connsiteX133" fmla="*/ 212558 w 757123"/>
                  <a:gd name="connsiteY133" fmla="*/ 453190 h 998714"/>
                  <a:gd name="connsiteX134" fmla="*/ 224590 w 757123"/>
                  <a:gd name="connsiteY134" fmla="*/ 449179 h 998714"/>
                  <a:gd name="connsiteX135" fmla="*/ 238129 w 757123"/>
                  <a:gd name="connsiteY135" fmla="*/ 433356 h 998714"/>
                  <a:gd name="connsiteX136" fmla="*/ 238648 w 757123"/>
                  <a:gd name="connsiteY136" fmla="*/ 404709 h 998714"/>
                  <a:gd name="connsiteX137" fmla="*/ 260684 w 757123"/>
                  <a:gd name="connsiteY137" fmla="*/ 429127 h 998714"/>
                  <a:gd name="connsiteX138" fmla="*/ 264695 w 757123"/>
                  <a:gd name="connsiteY138" fmla="*/ 417095 h 998714"/>
                  <a:gd name="connsiteX139" fmla="*/ 276726 w 757123"/>
                  <a:gd name="connsiteY139" fmla="*/ 409074 h 998714"/>
                  <a:gd name="connsiteX140" fmla="*/ 260684 w 757123"/>
                  <a:gd name="connsiteY140" fmla="*/ 433137 h 998714"/>
                  <a:gd name="connsiteX141" fmla="*/ 244642 w 757123"/>
                  <a:gd name="connsiteY141" fmla="*/ 457200 h 998714"/>
                  <a:gd name="connsiteX142" fmla="*/ 232611 w 757123"/>
                  <a:gd name="connsiteY142" fmla="*/ 461211 h 998714"/>
                  <a:gd name="connsiteX143" fmla="*/ 224590 w 757123"/>
                  <a:gd name="connsiteY143" fmla="*/ 473242 h 998714"/>
                  <a:gd name="connsiteX144" fmla="*/ 212558 w 757123"/>
                  <a:gd name="connsiteY144" fmla="*/ 477253 h 998714"/>
                  <a:gd name="connsiteX145" fmla="*/ 236621 w 757123"/>
                  <a:gd name="connsiteY145" fmla="*/ 485274 h 998714"/>
                  <a:gd name="connsiteX146" fmla="*/ 224590 w 757123"/>
                  <a:gd name="connsiteY146" fmla="*/ 489284 h 998714"/>
                  <a:gd name="connsiteX147" fmla="*/ 180474 w 757123"/>
                  <a:gd name="connsiteY147" fmla="*/ 493295 h 998714"/>
                  <a:gd name="connsiteX148" fmla="*/ 176463 w 757123"/>
                  <a:gd name="connsiteY148" fmla="*/ 505327 h 998714"/>
                  <a:gd name="connsiteX149" fmla="*/ 168442 w 757123"/>
                  <a:gd name="connsiteY149" fmla="*/ 517358 h 998714"/>
                  <a:gd name="connsiteX150" fmla="*/ 176463 w 757123"/>
                  <a:gd name="connsiteY150" fmla="*/ 529390 h 998714"/>
                  <a:gd name="connsiteX151" fmla="*/ 184484 w 757123"/>
                  <a:gd name="connsiteY151" fmla="*/ 553453 h 998714"/>
                  <a:gd name="connsiteX152" fmla="*/ 180474 w 757123"/>
                  <a:gd name="connsiteY152" fmla="*/ 565484 h 998714"/>
                  <a:gd name="connsiteX153" fmla="*/ 168442 w 757123"/>
                  <a:gd name="connsiteY153" fmla="*/ 541421 h 998714"/>
                  <a:gd name="connsiteX154" fmla="*/ 152400 w 757123"/>
                  <a:gd name="connsiteY154" fmla="*/ 517358 h 998714"/>
                  <a:gd name="connsiteX155" fmla="*/ 144379 w 757123"/>
                  <a:gd name="connsiteY155" fmla="*/ 505327 h 998714"/>
                  <a:gd name="connsiteX156" fmla="*/ 124326 w 757123"/>
                  <a:gd name="connsiteY156" fmla="*/ 509337 h 998714"/>
                  <a:gd name="connsiteX157" fmla="*/ 120316 w 757123"/>
                  <a:gd name="connsiteY157" fmla="*/ 521369 h 998714"/>
                  <a:gd name="connsiteX158" fmla="*/ 132348 w 757123"/>
                  <a:gd name="connsiteY158" fmla="*/ 541421 h 998714"/>
                  <a:gd name="connsiteX159" fmla="*/ 140369 w 757123"/>
                  <a:gd name="connsiteY159" fmla="*/ 553453 h 998714"/>
                  <a:gd name="connsiteX160" fmla="*/ 148390 w 757123"/>
                  <a:gd name="connsiteY160" fmla="*/ 577516 h 998714"/>
                  <a:gd name="connsiteX161" fmla="*/ 152400 w 757123"/>
                  <a:gd name="connsiteY161" fmla="*/ 589548 h 998714"/>
                  <a:gd name="connsiteX162" fmla="*/ 156411 w 757123"/>
                  <a:gd name="connsiteY162" fmla="*/ 605590 h 998714"/>
                  <a:gd name="connsiteX163" fmla="*/ 196516 w 757123"/>
                  <a:gd name="connsiteY163" fmla="*/ 641684 h 998714"/>
                  <a:gd name="connsiteX164" fmla="*/ 208548 w 757123"/>
                  <a:gd name="connsiteY164" fmla="*/ 645695 h 998714"/>
                  <a:gd name="connsiteX165" fmla="*/ 176463 w 757123"/>
                  <a:gd name="connsiteY165" fmla="*/ 661737 h 998714"/>
                  <a:gd name="connsiteX166" fmla="*/ 164432 w 757123"/>
                  <a:gd name="connsiteY166" fmla="*/ 665748 h 998714"/>
                  <a:gd name="connsiteX167" fmla="*/ 152400 w 757123"/>
                  <a:gd name="connsiteY167" fmla="*/ 669758 h 998714"/>
                  <a:gd name="connsiteX168" fmla="*/ 144379 w 757123"/>
                  <a:gd name="connsiteY168" fmla="*/ 685800 h 998714"/>
                  <a:gd name="connsiteX169" fmla="*/ 140369 w 757123"/>
                  <a:gd name="connsiteY169" fmla="*/ 701842 h 998714"/>
                  <a:gd name="connsiteX170" fmla="*/ 128337 w 757123"/>
                  <a:gd name="connsiteY170" fmla="*/ 709863 h 998714"/>
                  <a:gd name="connsiteX171" fmla="*/ 112295 w 757123"/>
                  <a:gd name="connsiteY171" fmla="*/ 745958 h 998714"/>
                  <a:gd name="connsiteX172" fmla="*/ 108284 w 757123"/>
                  <a:gd name="connsiteY172" fmla="*/ 757990 h 998714"/>
                  <a:gd name="connsiteX173" fmla="*/ 104274 w 757123"/>
                  <a:gd name="connsiteY173" fmla="*/ 770021 h 998714"/>
                  <a:gd name="connsiteX174" fmla="*/ 112295 w 757123"/>
                  <a:gd name="connsiteY174" fmla="*/ 782053 h 998714"/>
                  <a:gd name="connsiteX175" fmla="*/ 128337 w 757123"/>
                  <a:gd name="connsiteY175" fmla="*/ 786063 h 998714"/>
                  <a:gd name="connsiteX176" fmla="*/ 140369 w 757123"/>
                  <a:gd name="connsiteY176" fmla="*/ 790074 h 998714"/>
                  <a:gd name="connsiteX177" fmla="*/ 148390 w 757123"/>
                  <a:gd name="connsiteY177" fmla="*/ 802105 h 998714"/>
                  <a:gd name="connsiteX178" fmla="*/ 152400 w 757123"/>
                  <a:gd name="connsiteY178" fmla="*/ 818148 h 998714"/>
                  <a:gd name="connsiteX179" fmla="*/ 156411 w 757123"/>
                  <a:gd name="connsiteY179" fmla="*/ 830179 h 998714"/>
                  <a:gd name="connsiteX180" fmla="*/ 144379 w 757123"/>
                  <a:gd name="connsiteY180" fmla="*/ 834190 h 998714"/>
                  <a:gd name="connsiteX181" fmla="*/ 136358 w 757123"/>
                  <a:gd name="connsiteY181" fmla="*/ 822158 h 998714"/>
                  <a:gd name="connsiteX182" fmla="*/ 124326 w 757123"/>
                  <a:gd name="connsiteY182" fmla="*/ 818148 h 998714"/>
                  <a:gd name="connsiteX183" fmla="*/ 100263 w 757123"/>
                  <a:gd name="connsiteY183" fmla="*/ 806116 h 998714"/>
                  <a:gd name="connsiteX184" fmla="*/ 88232 w 757123"/>
                  <a:gd name="connsiteY184" fmla="*/ 798095 h 998714"/>
                  <a:gd name="connsiteX185" fmla="*/ 72190 w 757123"/>
                  <a:gd name="connsiteY185" fmla="*/ 862263 h 998714"/>
                  <a:gd name="connsiteX186" fmla="*/ 96253 w 757123"/>
                  <a:gd name="connsiteY186" fmla="*/ 878305 h 998714"/>
                  <a:gd name="connsiteX187" fmla="*/ 92242 w 757123"/>
                  <a:gd name="connsiteY187" fmla="*/ 898358 h 998714"/>
                  <a:gd name="connsiteX188" fmla="*/ 68179 w 757123"/>
                  <a:gd name="connsiteY188" fmla="*/ 914400 h 998714"/>
                  <a:gd name="connsiteX189" fmla="*/ 60158 w 757123"/>
                  <a:gd name="connsiteY189" fmla="*/ 942474 h 998714"/>
                  <a:gd name="connsiteX190" fmla="*/ 64169 w 757123"/>
                  <a:gd name="connsiteY190" fmla="*/ 970548 h 998714"/>
                  <a:gd name="connsiteX191" fmla="*/ 124326 w 757123"/>
                  <a:gd name="connsiteY191" fmla="*/ 978569 h 998714"/>
                  <a:gd name="connsiteX192" fmla="*/ 136358 w 757123"/>
                  <a:gd name="connsiteY192" fmla="*/ 982579 h 998714"/>
                  <a:gd name="connsiteX193" fmla="*/ 164432 w 757123"/>
                  <a:gd name="connsiteY193" fmla="*/ 974558 h 998714"/>
                  <a:gd name="connsiteX194" fmla="*/ 172453 w 757123"/>
                  <a:gd name="connsiteY194" fmla="*/ 962527 h 998714"/>
                  <a:gd name="connsiteX195" fmla="*/ 196516 w 757123"/>
                  <a:gd name="connsiteY195" fmla="*/ 954505 h 998714"/>
                  <a:gd name="connsiteX196" fmla="*/ 204537 w 757123"/>
                  <a:gd name="connsiteY196" fmla="*/ 962527 h 998714"/>
                  <a:gd name="connsiteX197" fmla="*/ 212558 w 757123"/>
                  <a:gd name="connsiteY197" fmla="*/ 974558 h 998714"/>
                  <a:gd name="connsiteX198" fmla="*/ 224590 w 757123"/>
                  <a:gd name="connsiteY198" fmla="*/ 982579 h 998714"/>
                  <a:gd name="connsiteX199" fmla="*/ 228600 w 757123"/>
                  <a:gd name="connsiteY199" fmla="*/ 994611 h 998714"/>
                  <a:gd name="connsiteX200" fmla="*/ 272716 w 757123"/>
                  <a:gd name="connsiteY200" fmla="*/ 994611 h 998714"/>
                  <a:gd name="connsiteX201" fmla="*/ 280737 w 757123"/>
                  <a:gd name="connsiteY201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04585 w 757123"/>
                  <a:gd name="connsiteY129" fmla="*/ 425205 h 998714"/>
                  <a:gd name="connsiteX130" fmla="*/ 124326 w 757123"/>
                  <a:gd name="connsiteY130" fmla="*/ 441158 h 998714"/>
                  <a:gd name="connsiteX131" fmla="*/ 138781 w 757123"/>
                  <a:gd name="connsiteY131" fmla="*/ 421191 h 998714"/>
                  <a:gd name="connsiteX132" fmla="*/ 167167 w 757123"/>
                  <a:gd name="connsiteY132" fmla="*/ 411054 h 998714"/>
                  <a:gd name="connsiteX133" fmla="*/ 146096 w 757123"/>
                  <a:gd name="connsiteY133" fmla="*/ 443142 h 998714"/>
                  <a:gd name="connsiteX134" fmla="*/ 212558 w 757123"/>
                  <a:gd name="connsiteY134" fmla="*/ 453190 h 998714"/>
                  <a:gd name="connsiteX135" fmla="*/ 224590 w 757123"/>
                  <a:gd name="connsiteY135" fmla="*/ 449179 h 998714"/>
                  <a:gd name="connsiteX136" fmla="*/ 238129 w 757123"/>
                  <a:gd name="connsiteY136" fmla="*/ 433356 h 998714"/>
                  <a:gd name="connsiteX137" fmla="*/ 238648 w 757123"/>
                  <a:gd name="connsiteY137" fmla="*/ 404709 h 998714"/>
                  <a:gd name="connsiteX138" fmla="*/ 260684 w 757123"/>
                  <a:gd name="connsiteY138" fmla="*/ 429127 h 998714"/>
                  <a:gd name="connsiteX139" fmla="*/ 264695 w 757123"/>
                  <a:gd name="connsiteY139" fmla="*/ 417095 h 998714"/>
                  <a:gd name="connsiteX140" fmla="*/ 276726 w 757123"/>
                  <a:gd name="connsiteY140" fmla="*/ 409074 h 998714"/>
                  <a:gd name="connsiteX141" fmla="*/ 260684 w 757123"/>
                  <a:gd name="connsiteY141" fmla="*/ 433137 h 998714"/>
                  <a:gd name="connsiteX142" fmla="*/ 244642 w 757123"/>
                  <a:gd name="connsiteY142" fmla="*/ 457200 h 998714"/>
                  <a:gd name="connsiteX143" fmla="*/ 232611 w 757123"/>
                  <a:gd name="connsiteY143" fmla="*/ 461211 h 998714"/>
                  <a:gd name="connsiteX144" fmla="*/ 224590 w 757123"/>
                  <a:gd name="connsiteY144" fmla="*/ 473242 h 998714"/>
                  <a:gd name="connsiteX145" fmla="*/ 212558 w 757123"/>
                  <a:gd name="connsiteY145" fmla="*/ 477253 h 998714"/>
                  <a:gd name="connsiteX146" fmla="*/ 236621 w 757123"/>
                  <a:gd name="connsiteY146" fmla="*/ 485274 h 998714"/>
                  <a:gd name="connsiteX147" fmla="*/ 224590 w 757123"/>
                  <a:gd name="connsiteY147" fmla="*/ 489284 h 998714"/>
                  <a:gd name="connsiteX148" fmla="*/ 180474 w 757123"/>
                  <a:gd name="connsiteY148" fmla="*/ 493295 h 998714"/>
                  <a:gd name="connsiteX149" fmla="*/ 176463 w 757123"/>
                  <a:gd name="connsiteY149" fmla="*/ 505327 h 998714"/>
                  <a:gd name="connsiteX150" fmla="*/ 168442 w 757123"/>
                  <a:gd name="connsiteY150" fmla="*/ 517358 h 998714"/>
                  <a:gd name="connsiteX151" fmla="*/ 176463 w 757123"/>
                  <a:gd name="connsiteY151" fmla="*/ 529390 h 998714"/>
                  <a:gd name="connsiteX152" fmla="*/ 184484 w 757123"/>
                  <a:gd name="connsiteY152" fmla="*/ 553453 h 998714"/>
                  <a:gd name="connsiteX153" fmla="*/ 180474 w 757123"/>
                  <a:gd name="connsiteY153" fmla="*/ 565484 h 998714"/>
                  <a:gd name="connsiteX154" fmla="*/ 168442 w 757123"/>
                  <a:gd name="connsiteY154" fmla="*/ 541421 h 998714"/>
                  <a:gd name="connsiteX155" fmla="*/ 152400 w 757123"/>
                  <a:gd name="connsiteY155" fmla="*/ 517358 h 998714"/>
                  <a:gd name="connsiteX156" fmla="*/ 144379 w 757123"/>
                  <a:gd name="connsiteY156" fmla="*/ 505327 h 998714"/>
                  <a:gd name="connsiteX157" fmla="*/ 124326 w 757123"/>
                  <a:gd name="connsiteY157" fmla="*/ 509337 h 998714"/>
                  <a:gd name="connsiteX158" fmla="*/ 120316 w 757123"/>
                  <a:gd name="connsiteY158" fmla="*/ 521369 h 998714"/>
                  <a:gd name="connsiteX159" fmla="*/ 132348 w 757123"/>
                  <a:gd name="connsiteY159" fmla="*/ 541421 h 998714"/>
                  <a:gd name="connsiteX160" fmla="*/ 140369 w 757123"/>
                  <a:gd name="connsiteY160" fmla="*/ 553453 h 998714"/>
                  <a:gd name="connsiteX161" fmla="*/ 148390 w 757123"/>
                  <a:gd name="connsiteY161" fmla="*/ 577516 h 998714"/>
                  <a:gd name="connsiteX162" fmla="*/ 152400 w 757123"/>
                  <a:gd name="connsiteY162" fmla="*/ 589548 h 998714"/>
                  <a:gd name="connsiteX163" fmla="*/ 156411 w 757123"/>
                  <a:gd name="connsiteY163" fmla="*/ 605590 h 998714"/>
                  <a:gd name="connsiteX164" fmla="*/ 196516 w 757123"/>
                  <a:gd name="connsiteY164" fmla="*/ 641684 h 998714"/>
                  <a:gd name="connsiteX165" fmla="*/ 208548 w 757123"/>
                  <a:gd name="connsiteY165" fmla="*/ 645695 h 998714"/>
                  <a:gd name="connsiteX166" fmla="*/ 176463 w 757123"/>
                  <a:gd name="connsiteY166" fmla="*/ 661737 h 998714"/>
                  <a:gd name="connsiteX167" fmla="*/ 164432 w 757123"/>
                  <a:gd name="connsiteY167" fmla="*/ 665748 h 998714"/>
                  <a:gd name="connsiteX168" fmla="*/ 152400 w 757123"/>
                  <a:gd name="connsiteY168" fmla="*/ 669758 h 998714"/>
                  <a:gd name="connsiteX169" fmla="*/ 144379 w 757123"/>
                  <a:gd name="connsiteY169" fmla="*/ 685800 h 998714"/>
                  <a:gd name="connsiteX170" fmla="*/ 140369 w 757123"/>
                  <a:gd name="connsiteY170" fmla="*/ 701842 h 998714"/>
                  <a:gd name="connsiteX171" fmla="*/ 128337 w 757123"/>
                  <a:gd name="connsiteY171" fmla="*/ 709863 h 998714"/>
                  <a:gd name="connsiteX172" fmla="*/ 112295 w 757123"/>
                  <a:gd name="connsiteY172" fmla="*/ 745958 h 998714"/>
                  <a:gd name="connsiteX173" fmla="*/ 108284 w 757123"/>
                  <a:gd name="connsiteY173" fmla="*/ 757990 h 998714"/>
                  <a:gd name="connsiteX174" fmla="*/ 104274 w 757123"/>
                  <a:gd name="connsiteY174" fmla="*/ 770021 h 998714"/>
                  <a:gd name="connsiteX175" fmla="*/ 112295 w 757123"/>
                  <a:gd name="connsiteY175" fmla="*/ 782053 h 998714"/>
                  <a:gd name="connsiteX176" fmla="*/ 128337 w 757123"/>
                  <a:gd name="connsiteY176" fmla="*/ 786063 h 998714"/>
                  <a:gd name="connsiteX177" fmla="*/ 140369 w 757123"/>
                  <a:gd name="connsiteY177" fmla="*/ 790074 h 998714"/>
                  <a:gd name="connsiteX178" fmla="*/ 148390 w 757123"/>
                  <a:gd name="connsiteY178" fmla="*/ 802105 h 998714"/>
                  <a:gd name="connsiteX179" fmla="*/ 152400 w 757123"/>
                  <a:gd name="connsiteY179" fmla="*/ 818148 h 998714"/>
                  <a:gd name="connsiteX180" fmla="*/ 156411 w 757123"/>
                  <a:gd name="connsiteY180" fmla="*/ 830179 h 998714"/>
                  <a:gd name="connsiteX181" fmla="*/ 144379 w 757123"/>
                  <a:gd name="connsiteY181" fmla="*/ 834190 h 998714"/>
                  <a:gd name="connsiteX182" fmla="*/ 136358 w 757123"/>
                  <a:gd name="connsiteY182" fmla="*/ 822158 h 998714"/>
                  <a:gd name="connsiteX183" fmla="*/ 124326 w 757123"/>
                  <a:gd name="connsiteY183" fmla="*/ 818148 h 998714"/>
                  <a:gd name="connsiteX184" fmla="*/ 100263 w 757123"/>
                  <a:gd name="connsiteY184" fmla="*/ 806116 h 998714"/>
                  <a:gd name="connsiteX185" fmla="*/ 88232 w 757123"/>
                  <a:gd name="connsiteY185" fmla="*/ 798095 h 998714"/>
                  <a:gd name="connsiteX186" fmla="*/ 72190 w 757123"/>
                  <a:gd name="connsiteY186" fmla="*/ 862263 h 998714"/>
                  <a:gd name="connsiteX187" fmla="*/ 96253 w 757123"/>
                  <a:gd name="connsiteY187" fmla="*/ 878305 h 998714"/>
                  <a:gd name="connsiteX188" fmla="*/ 92242 w 757123"/>
                  <a:gd name="connsiteY188" fmla="*/ 898358 h 998714"/>
                  <a:gd name="connsiteX189" fmla="*/ 68179 w 757123"/>
                  <a:gd name="connsiteY189" fmla="*/ 914400 h 998714"/>
                  <a:gd name="connsiteX190" fmla="*/ 60158 w 757123"/>
                  <a:gd name="connsiteY190" fmla="*/ 942474 h 998714"/>
                  <a:gd name="connsiteX191" fmla="*/ 64169 w 757123"/>
                  <a:gd name="connsiteY191" fmla="*/ 970548 h 998714"/>
                  <a:gd name="connsiteX192" fmla="*/ 124326 w 757123"/>
                  <a:gd name="connsiteY192" fmla="*/ 978569 h 998714"/>
                  <a:gd name="connsiteX193" fmla="*/ 136358 w 757123"/>
                  <a:gd name="connsiteY193" fmla="*/ 982579 h 998714"/>
                  <a:gd name="connsiteX194" fmla="*/ 164432 w 757123"/>
                  <a:gd name="connsiteY194" fmla="*/ 974558 h 998714"/>
                  <a:gd name="connsiteX195" fmla="*/ 172453 w 757123"/>
                  <a:gd name="connsiteY195" fmla="*/ 962527 h 998714"/>
                  <a:gd name="connsiteX196" fmla="*/ 196516 w 757123"/>
                  <a:gd name="connsiteY196" fmla="*/ 954505 h 998714"/>
                  <a:gd name="connsiteX197" fmla="*/ 204537 w 757123"/>
                  <a:gd name="connsiteY197" fmla="*/ 962527 h 998714"/>
                  <a:gd name="connsiteX198" fmla="*/ 212558 w 757123"/>
                  <a:gd name="connsiteY198" fmla="*/ 974558 h 998714"/>
                  <a:gd name="connsiteX199" fmla="*/ 224590 w 757123"/>
                  <a:gd name="connsiteY199" fmla="*/ 982579 h 998714"/>
                  <a:gd name="connsiteX200" fmla="*/ 228600 w 757123"/>
                  <a:gd name="connsiteY200" fmla="*/ 994611 h 998714"/>
                  <a:gd name="connsiteX201" fmla="*/ 272716 w 757123"/>
                  <a:gd name="connsiteY201" fmla="*/ 994611 h 998714"/>
                  <a:gd name="connsiteX202" fmla="*/ 280737 w 757123"/>
                  <a:gd name="connsiteY202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24063 w 757123"/>
                  <a:gd name="connsiteY122" fmla="*/ 356937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48126 w 757123"/>
                  <a:gd name="connsiteY123" fmla="*/ 364958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12032 w 757123"/>
                  <a:gd name="connsiteY121" fmla="*/ 332874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00526 w 757123"/>
                  <a:gd name="connsiteY99" fmla="*/ 160421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196516 w 757123"/>
                  <a:gd name="connsiteY100" fmla="*/ 148390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17358 w 757123"/>
                  <a:gd name="connsiteY80" fmla="*/ 40105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2537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29523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84221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61474 w 757123"/>
                  <a:gd name="connsiteY77" fmla="*/ 16042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998621 h 998714"/>
                  <a:gd name="connsiteX1" fmla="*/ 280737 w 757123"/>
                  <a:gd name="connsiteY1" fmla="*/ 998621 h 998714"/>
                  <a:gd name="connsiteX2" fmla="*/ 288758 w 757123"/>
                  <a:gd name="connsiteY2" fmla="*/ 962527 h 998714"/>
                  <a:gd name="connsiteX3" fmla="*/ 276726 w 757123"/>
                  <a:gd name="connsiteY3" fmla="*/ 958516 h 998714"/>
                  <a:gd name="connsiteX4" fmla="*/ 284748 w 757123"/>
                  <a:gd name="connsiteY4" fmla="*/ 950495 h 998714"/>
                  <a:gd name="connsiteX5" fmla="*/ 328863 w 757123"/>
                  <a:gd name="connsiteY5" fmla="*/ 946484 h 998714"/>
                  <a:gd name="connsiteX6" fmla="*/ 332874 w 757123"/>
                  <a:gd name="connsiteY6" fmla="*/ 934453 h 998714"/>
                  <a:gd name="connsiteX7" fmla="*/ 288758 w 757123"/>
                  <a:gd name="connsiteY7" fmla="*/ 918411 h 998714"/>
                  <a:gd name="connsiteX8" fmla="*/ 284748 w 757123"/>
                  <a:gd name="connsiteY8" fmla="*/ 906379 h 998714"/>
                  <a:gd name="connsiteX9" fmla="*/ 304800 w 757123"/>
                  <a:gd name="connsiteY9" fmla="*/ 854242 h 998714"/>
                  <a:gd name="connsiteX10" fmla="*/ 312821 w 757123"/>
                  <a:gd name="connsiteY10" fmla="*/ 842211 h 998714"/>
                  <a:gd name="connsiteX11" fmla="*/ 320842 w 757123"/>
                  <a:gd name="connsiteY11" fmla="*/ 830179 h 998714"/>
                  <a:gd name="connsiteX12" fmla="*/ 296779 w 757123"/>
                  <a:gd name="connsiteY12" fmla="*/ 826169 h 998714"/>
                  <a:gd name="connsiteX13" fmla="*/ 292769 w 757123"/>
                  <a:gd name="connsiteY13" fmla="*/ 814137 h 998714"/>
                  <a:gd name="connsiteX14" fmla="*/ 328863 w 757123"/>
                  <a:gd name="connsiteY14" fmla="*/ 810127 h 998714"/>
                  <a:gd name="connsiteX15" fmla="*/ 352926 w 757123"/>
                  <a:gd name="connsiteY15" fmla="*/ 798095 h 998714"/>
                  <a:gd name="connsiteX16" fmla="*/ 356937 w 757123"/>
                  <a:gd name="connsiteY16" fmla="*/ 786063 h 998714"/>
                  <a:gd name="connsiteX17" fmla="*/ 352926 w 757123"/>
                  <a:gd name="connsiteY17" fmla="*/ 774032 h 998714"/>
                  <a:gd name="connsiteX18" fmla="*/ 336884 w 757123"/>
                  <a:gd name="connsiteY18" fmla="*/ 770021 h 998714"/>
                  <a:gd name="connsiteX19" fmla="*/ 324853 w 757123"/>
                  <a:gd name="connsiteY19" fmla="*/ 766011 h 998714"/>
                  <a:gd name="connsiteX20" fmla="*/ 328863 w 757123"/>
                  <a:gd name="connsiteY20" fmla="*/ 753979 h 998714"/>
                  <a:gd name="connsiteX21" fmla="*/ 340895 w 757123"/>
                  <a:gd name="connsiteY21" fmla="*/ 749969 h 998714"/>
                  <a:gd name="connsiteX22" fmla="*/ 397042 w 757123"/>
                  <a:gd name="connsiteY22" fmla="*/ 745958 h 998714"/>
                  <a:gd name="connsiteX23" fmla="*/ 401053 w 757123"/>
                  <a:gd name="connsiteY23" fmla="*/ 697832 h 998714"/>
                  <a:gd name="connsiteX24" fmla="*/ 405063 w 757123"/>
                  <a:gd name="connsiteY24" fmla="*/ 677779 h 998714"/>
                  <a:gd name="connsiteX25" fmla="*/ 393032 w 757123"/>
                  <a:gd name="connsiteY25" fmla="*/ 669758 h 998714"/>
                  <a:gd name="connsiteX26" fmla="*/ 381000 w 757123"/>
                  <a:gd name="connsiteY26" fmla="*/ 657727 h 998714"/>
                  <a:gd name="connsiteX27" fmla="*/ 376990 w 757123"/>
                  <a:gd name="connsiteY27" fmla="*/ 645695 h 998714"/>
                  <a:gd name="connsiteX28" fmla="*/ 401053 w 757123"/>
                  <a:gd name="connsiteY28" fmla="*/ 637674 h 998714"/>
                  <a:gd name="connsiteX29" fmla="*/ 413084 w 757123"/>
                  <a:gd name="connsiteY29" fmla="*/ 633663 h 998714"/>
                  <a:gd name="connsiteX30" fmla="*/ 433137 w 757123"/>
                  <a:gd name="connsiteY30" fmla="*/ 613611 h 998714"/>
                  <a:gd name="connsiteX31" fmla="*/ 453190 w 757123"/>
                  <a:gd name="connsiteY31" fmla="*/ 593558 h 998714"/>
                  <a:gd name="connsiteX32" fmla="*/ 457200 w 757123"/>
                  <a:gd name="connsiteY32" fmla="*/ 581527 h 998714"/>
                  <a:gd name="connsiteX33" fmla="*/ 481263 w 757123"/>
                  <a:gd name="connsiteY33" fmla="*/ 569495 h 998714"/>
                  <a:gd name="connsiteX34" fmla="*/ 493295 w 757123"/>
                  <a:gd name="connsiteY34" fmla="*/ 545432 h 998714"/>
                  <a:gd name="connsiteX35" fmla="*/ 497305 w 757123"/>
                  <a:gd name="connsiteY35" fmla="*/ 533400 h 998714"/>
                  <a:gd name="connsiteX36" fmla="*/ 513348 w 757123"/>
                  <a:gd name="connsiteY36" fmla="*/ 513348 h 998714"/>
                  <a:gd name="connsiteX37" fmla="*/ 537411 w 757123"/>
                  <a:gd name="connsiteY37" fmla="*/ 501316 h 998714"/>
                  <a:gd name="connsiteX38" fmla="*/ 549442 w 757123"/>
                  <a:gd name="connsiteY38" fmla="*/ 493295 h 998714"/>
                  <a:gd name="connsiteX39" fmla="*/ 553453 w 757123"/>
                  <a:gd name="connsiteY39" fmla="*/ 481263 h 998714"/>
                  <a:gd name="connsiteX40" fmla="*/ 569495 w 757123"/>
                  <a:gd name="connsiteY40" fmla="*/ 457200 h 998714"/>
                  <a:gd name="connsiteX41" fmla="*/ 573505 w 757123"/>
                  <a:gd name="connsiteY41" fmla="*/ 445169 h 998714"/>
                  <a:gd name="connsiteX42" fmla="*/ 589548 w 757123"/>
                  <a:gd name="connsiteY42" fmla="*/ 425116 h 998714"/>
                  <a:gd name="connsiteX43" fmla="*/ 593558 w 757123"/>
                  <a:gd name="connsiteY43" fmla="*/ 405063 h 998714"/>
                  <a:gd name="connsiteX44" fmla="*/ 621632 w 757123"/>
                  <a:gd name="connsiteY44" fmla="*/ 372979 h 998714"/>
                  <a:gd name="connsiteX45" fmla="*/ 633663 w 757123"/>
                  <a:gd name="connsiteY45" fmla="*/ 348916 h 998714"/>
                  <a:gd name="connsiteX46" fmla="*/ 641684 w 757123"/>
                  <a:gd name="connsiteY46" fmla="*/ 324853 h 998714"/>
                  <a:gd name="connsiteX47" fmla="*/ 645695 w 757123"/>
                  <a:gd name="connsiteY47" fmla="*/ 312821 h 998714"/>
                  <a:gd name="connsiteX48" fmla="*/ 621632 w 757123"/>
                  <a:gd name="connsiteY48" fmla="*/ 328863 h 998714"/>
                  <a:gd name="connsiteX49" fmla="*/ 609600 w 757123"/>
                  <a:gd name="connsiteY49" fmla="*/ 336884 h 998714"/>
                  <a:gd name="connsiteX50" fmla="*/ 585537 w 757123"/>
                  <a:gd name="connsiteY50" fmla="*/ 344905 h 998714"/>
                  <a:gd name="connsiteX51" fmla="*/ 577516 w 757123"/>
                  <a:gd name="connsiteY51" fmla="*/ 332874 h 998714"/>
                  <a:gd name="connsiteX52" fmla="*/ 581526 w 757123"/>
                  <a:gd name="connsiteY52" fmla="*/ 320842 h 998714"/>
                  <a:gd name="connsiteX53" fmla="*/ 601579 w 757123"/>
                  <a:gd name="connsiteY53" fmla="*/ 304800 h 998714"/>
                  <a:gd name="connsiteX54" fmla="*/ 625642 w 757123"/>
                  <a:gd name="connsiteY54" fmla="*/ 280737 h 998714"/>
                  <a:gd name="connsiteX55" fmla="*/ 637674 w 757123"/>
                  <a:gd name="connsiteY55" fmla="*/ 268705 h 998714"/>
                  <a:gd name="connsiteX56" fmla="*/ 649705 w 757123"/>
                  <a:gd name="connsiteY56" fmla="*/ 264695 h 998714"/>
                  <a:gd name="connsiteX57" fmla="*/ 661737 w 757123"/>
                  <a:gd name="connsiteY57" fmla="*/ 252663 h 998714"/>
                  <a:gd name="connsiteX58" fmla="*/ 697832 w 757123"/>
                  <a:gd name="connsiteY58" fmla="*/ 224590 h 998714"/>
                  <a:gd name="connsiteX59" fmla="*/ 713874 w 757123"/>
                  <a:gd name="connsiteY59" fmla="*/ 208548 h 998714"/>
                  <a:gd name="connsiteX60" fmla="*/ 729916 w 757123"/>
                  <a:gd name="connsiteY60" fmla="*/ 184484 h 998714"/>
                  <a:gd name="connsiteX61" fmla="*/ 733926 w 757123"/>
                  <a:gd name="connsiteY61" fmla="*/ 172453 h 998714"/>
                  <a:gd name="connsiteX62" fmla="*/ 745958 w 757123"/>
                  <a:gd name="connsiteY62" fmla="*/ 160421 h 998714"/>
                  <a:gd name="connsiteX63" fmla="*/ 753979 w 757123"/>
                  <a:gd name="connsiteY63" fmla="*/ 148390 h 998714"/>
                  <a:gd name="connsiteX64" fmla="*/ 749969 w 757123"/>
                  <a:gd name="connsiteY64" fmla="*/ 92242 h 998714"/>
                  <a:gd name="connsiteX65" fmla="*/ 693821 w 757123"/>
                  <a:gd name="connsiteY65" fmla="*/ 96253 h 998714"/>
                  <a:gd name="connsiteX66" fmla="*/ 677779 w 757123"/>
                  <a:gd name="connsiteY66" fmla="*/ 120316 h 998714"/>
                  <a:gd name="connsiteX67" fmla="*/ 669758 w 757123"/>
                  <a:gd name="connsiteY67" fmla="*/ 132348 h 998714"/>
                  <a:gd name="connsiteX68" fmla="*/ 665748 w 757123"/>
                  <a:gd name="connsiteY68" fmla="*/ 120316 h 998714"/>
                  <a:gd name="connsiteX69" fmla="*/ 673769 w 757123"/>
                  <a:gd name="connsiteY69" fmla="*/ 108284 h 998714"/>
                  <a:gd name="connsiteX70" fmla="*/ 677779 w 757123"/>
                  <a:gd name="connsiteY70" fmla="*/ 96253 h 998714"/>
                  <a:gd name="connsiteX71" fmla="*/ 673769 w 757123"/>
                  <a:gd name="connsiteY71" fmla="*/ 80211 h 998714"/>
                  <a:gd name="connsiteX72" fmla="*/ 637674 w 757123"/>
                  <a:gd name="connsiteY72" fmla="*/ 64169 h 998714"/>
                  <a:gd name="connsiteX73" fmla="*/ 625642 w 757123"/>
                  <a:gd name="connsiteY73" fmla="*/ 60158 h 998714"/>
                  <a:gd name="connsiteX74" fmla="*/ 581526 w 757123"/>
                  <a:gd name="connsiteY74" fmla="*/ 72190 h 998714"/>
                  <a:gd name="connsiteX75" fmla="*/ 577516 w 757123"/>
                  <a:gd name="connsiteY75" fmla="*/ 94358 h 998714"/>
                  <a:gd name="connsiteX76" fmla="*/ 573505 w 757123"/>
                  <a:gd name="connsiteY76" fmla="*/ 72190 h 998714"/>
                  <a:gd name="connsiteX77" fmla="*/ 573639 w 757123"/>
                  <a:gd name="connsiteY77" fmla="*/ 20097 h 998714"/>
                  <a:gd name="connsiteX78" fmla="*/ 549442 w 757123"/>
                  <a:gd name="connsiteY78" fmla="*/ 12032 h 998714"/>
                  <a:gd name="connsiteX79" fmla="*/ 533489 w 757123"/>
                  <a:gd name="connsiteY79" fmla="*/ 16042 h 998714"/>
                  <a:gd name="connsiteX80" fmla="*/ 519385 w 757123"/>
                  <a:gd name="connsiteY80" fmla="*/ 44160 h 998714"/>
                  <a:gd name="connsiteX81" fmla="*/ 513348 w 757123"/>
                  <a:gd name="connsiteY81" fmla="*/ 76200 h 998714"/>
                  <a:gd name="connsiteX82" fmla="*/ 509337 w 757123"/>
                  <a:gd name="connsiteY82" fmla="*/ 64169 h 998714"/>
                  <a:gd name="connsiteX83" fmla="*/ 497305 w 757123"/>
                  <a:gd name="connsiteY83" fmla="*/ 4011 h 998714"/>
                  <a:gd name="connsiteX84" fmla="*/ 485274 w 757123"/>
                  <a:gd name="connsiteY84" fmla="*/ 0 h 998714"/>
                  <a:gd name="connsiteX85" fmla="*/ 473242 w 757123"/>
                  <a:gd name="connsiteY85" fmla="*/ 4011 h 998714"/>
                  <a:gd name="connsiteX86" fmla="*/ 449179 w 757123"/>
                  <a:gd name="connsiteY86" fmla="*/ 20053 h 998714"/>
                  <a:gd name="connsiteX87" fmla="*/ 441158 w 757123"/>
                  <a:gd name="connsiteY87" fmla="*/ 32084 h 998714"/>
                  <a:gd name="connsiteX88" fmla="*/ 401053 w 757123"/>
                  <a:gd name="connsiteY88" fmla="*/ 20053 h 998714"/>
                  <a:gd name="connsiteX89" fmla="*/ 364958 w 757123"/>
                  <a:gd name="connsiteY89" fmla="*/ 24063 h 998714"/>
                  <a:gd name="connsiteX90" fmla="*/ 352926 w 757123"/>
                  <a:gd name="connsiteY90" fmla="*/ 28074 h 998714"/>
                  <a:gd name="connsiteX91" fmla="*/ 344905 w 757123"/>
                  <a:gd name="connsiteY91" fmla="*/ 40105 h 998714"/>
                  <a:gd name="connsiteX92" fmla="*/ 332874 w 757123"/>
                  <a:gd name="connsiteY92" fmla="*/ 48127 h 998714"/>
                  <a:gd name="connsiteX93" fmla="*/ 308811 w 757123"/>
                  <a:gd name="connsiteY93" fmla="*/ 52137 h 998714"/>
                  <a:gd name="connsiteX94" fmla="*/ 296779 w 757123"/>
                  <a:gd name="connsiteY94" fmla="*/ 92242 h 998714"/>
                  <a:gd name="connsiteX95" fmla="*/ 232611 w 757123"/>
                  <a:gd name="connsiteY95" fmla="*/ 92242 h 998714"/>
                  <a:gd name="connsiteX96" fmla="*/ 224590 w 757123"/>
                  <a:gd name="connsiteY96" fmla="*/ 104274 h 998714"/>
                  <a:gd name="connsiteX97" fmla="*/ 212558 w 757123"/>
                  <a:gd name="connsiteY97" fmla="*/ 112295 h 998714"/>
                  <a:gd name="connsiteX98" fmla="*/ 208548 w 757123"/>
                  <a:gd name="connsiteY98" fmla="*/ 124327 h 998714"/>
                  <a:gd name="connsiteX99" fmla="*/ 228911 w 757123"/>
                  <a:gd name="connsiteY99" fmla="*/ 196916 h 998714"/>
                  <a:gd name="connsiteX100" fmla="*/ 208681 w 757123"/>
                  <a:gd name="connsiteY100" fmla="*/ 154473 h 998714"/>
                  <a:gd name="connsiteX101" fmla="*/ 192505 w 757123"/>
                  <a:gd name="connsiteY101" fmla="*/ 132348 h 998714"/>
                  <a:gd name="connsiteX102" fmla="*/ 180474 w 757123"/>
                  <a:gd name="connsiteY102" fmla="*/ 128337 h 998714"/>
                  <a:gd name="connsiteX103" fmla="*/ 156411 w 757123"/>
                  <a:gd name="connsiteY103" fmla="*/ 156411 h 998714"/>
                  <a:gd name="connsiteX104" fmla="*/ 152400 w 757123"/>
                  <a:gd name="connsiteY104" fmla="*/ 168442 h 998714"/>
                  <a:gd name="connsiteX105" fmla="*/ 164432 w 757123"/>
                  <a:gd name="connsiteY105" fmla="*/ 192505 h 998714"/>
                  <a:gd name="connsiteX106" fmla="*/ 172453 w 757123"/>
                  <a:gd name="connsiteY106" fmla="*/ 200527 h 998714"/>
                  <a:gd name="connsiteX107" fmla="*/ 180474 w 757123"/>
                  <a:gd name="connsiteY107" fmla="*/ 212558 h 998714"/>
                  <a:gd name="connsiteX108" fmla="*/ 144379 w 757123"/>
                  <a:gd name="connsiteY108" fmla="*/ 204537 h 998714"/>
                  <a:gd name="connsiteX109" fmla="*/ 132348 w 757123"/>
                  <a:gd name="connsiteY109" fmla="*/ 192505 h 998714"/>
                  <a:gd name="connsiteX110" fmla="*/ 92242 w 757123"/>
                  <a:gd name="connsiteY110" fmla="*/ 192505 h 998714"/>
                  <a:gd name="connsiteX111" fmla="*/ 80211 w 757123"/>
                  <a:gd name="connsiteY111" fmla="*/ 232611 h 998714"/>
                  <a:gd name="connsiteX112" fmla="*/ 76200 w 757123"/>
                  <a:gd name="connsiteY112" fmla="*/ 244642 h 998714"/>
                  <a:gd name="connsiteX113" fmla="*/ 32084 w 757123"/>
                  <a:gd name="connsiteY113" fmla="*/ 256674 h 998714"/>
                  <a:gd name="connsiteX114" fmla="*/ 0 w 757123"/>
                  <a:gd name="connsiteY114" fmla="*/ 260684 h 998714"/>
                  <a:gd name="connsiteX115" fmla="*/ 12032 w 757123"/>
                  <a:gd name="connsiteY115" fmla="*/ 272716 h 998714"/>
                  <a:gd name="connsiteX116" fmla="*/ 24063 w 757123"/>
                  <a:gd name="connsiteY116" fmla="*/ 276727 h 998714"/>
                  <a:gd name="connsiteX117" fmla="*/ 40105 w 757123"/>
                  <a:gd name="connsiteY117" fmla="*/ 292769 h 998714"/>
                  <a:gd name="connsiteX118" fmla="*/ 52137 w 757123"/>
                  <a:gd name="connsiteY118" fmla="*/ 304800 h 998714"/>
                  <a:gd name="connsiteX119" fmla="*/ 40105 w 757123"/>
                  <a:gd name="connsiteY119" fmla="*/ 312821 h 998714"/>
                  <a:gd name="connsiteX120" fmla="*/ 16042 w 757123"/>
                  <a:gd name="connsiteY120" fmla="*/ 320842 h 998714"/>
                  <a:gd name="connsiteX121" fmla="*/ 22170 w 757123"/>
                  <a:gd name="connsiteY121" fmla="*/ 347066 h 998714"/>
                  <a:gd name="connsiteX122" fmla="*/ 42311 w 757123"/>
                  <a:gd name="connsiteY122" fmla="*/ 342744 h 998714"/>
                  <a:gd name="connsiteX123" fmla="*/ 33933 w 757123"/>
                  <a:gd name="connsiteY123" fmla="*/ 369013 h 998714"/>
                  <a:gd name="connsiteX124" fmla="*/ 80211 w 757123"/>
                  <a:gd name="connsiteY124" fmla="*/ 360948 h 998714"/>
                  <a:gd name="connsiteX125" fmla="*/ 76200 w 757123"/>
                  <a:gd name="connsiteY125" fmla="*/ 372979 h 998714"/>
                  <a:gd name="connsiteX126" fmla="*/ 52137 w 757123"/>
                  <a:gd name="connsiteY126" fmla="*/ 389021 h 998714"/>
                  <a:gd name="connsiteX127" fmla="*/ 79984 w 757123"/>
                  <a:gd name="connsiteY127" fmla="*/ 406999 h 998714"/>
                  <a:gd name="connsiteX128" fmla="*/ 112739 w 757123"/>
                  <a:gd name="connsiteY128" fmla="*/ 392898 h 998714"/>
                  <a:gd name="connsiteX129" fmla="*/ 138781 w 757123"/>
                  <a:gd name="connsiteY129" fmla="*/ 384696 h 998714"/>
                  <a:gd name="connsiteX130" fmla="*/ 104585 w 757123"/>
                  <a:gd name="connsiteY130" fmla="*/ 425205 h 998714"/>
                  <a:gd name="connsiteX131" fmla="*/ 124326 w 757123"/>
                  <a:gd name="connsiteY131" fmla="*/ 441158 h 998714"/>
                  <a:gd name="connsiteX132" fmla="*/ 138781 w 757123"/>
                  <a:gd name="connsiteY132" fmla="*/ 421191 h 998714"/>
                  <a:gd name="connsiteX133" fmla="*/ 167167 w 757123"/>
                  <a:gd name="connsiteY133" fmla="*/ 411054 h 998714"/>
                  <a:gd name="connsiteX134" fmla="*/ 146096 w 757123"/>
                  <a:gd name="connsiteY134" fmla="*/ 443142 h 998714"/>
                  <a:gd name="connsiteX135" fmla="*/ 212558 w 757123"/>
                  <a:gd name="connsiteY135" fmla="*/ 453190 h 998714"/>
                  <a:gd name="connsiteX136" fmla="*/ 224590 w 757123"/>
                  <a:gd name="connsiteY136" fmla="*/ 449179 h 998714"/>
                  <a:gd name="connsiteX137" fmla="*/ 238129 w 757123"/>
                  <a:gd name="connsiteY137" fmla="*/ 433356 h 998714"/>
                  <a:gd name="connsiteX138" fmla="*/ 238648 w 757123"/>
                  <a:gd name="connsiteY138" fmla="*/ 404709 h 998714"/>
                  <a:gd name="connsiteX139" fmla="*/ 260684 w 757123"/>
                  <a:gd name="connsiteY139" fmla="*/ 429127 h 998714"/>
                  <a:gd name="connsiteX140" fmla="*/ 264695 w 757123"/>
                  <a:gd name="connsiteY140" fmla="*/ 417095 h 998714"/>
                  <a:gd name="connsiteX141" fmla="*/ 276726 w 757123"/>
                  <a:gd name="connsiteY141" fmla="*/ 409074 h 998714"/>
                  <a:gd name="connsiteX142" fmla="*/ 260684 w 757123"/>
                  <a:gd name="connsiteY142" fmla="*/ 433137 h 998714"/>
                  <a:gd name="connsiteX143" fmla="*/ 244642 w 757123"/>
                  <a:gd name="connsiteY143" fmla="*/ 457200 h 998714"/>
                  <a:gd name="connsiteX144" fmla="*/ 232611 w 757123"/>
                  <a:gd name="connsiteY144" fmla="*/ 461211 h 998714"/>
                  <a:gd name="connsiteX145" fmla="*/ 224590 w 757123"/>
                  <a:gd name="connsiteY145" fmla="*/ 473242 h 998714"/>
                  <a:gd name="connsiteX146" fmla="*/ 212558 w 757123"/>
                  <a:gd name="connsiteY146" fmla="*/ 477253 h 998714"/>
                  <a:gd name="connsiteX147" fmla="*/ 236621 w 757123"/>
                  <a:gd name="connsiteY147" fmla="*/ 485274 h 998714"/>
                  <a:gd name="connsiteX148" fmla="*/ 224590 w 757123"/>
                  <a:gd name="connsiteY148" fmla="*/ 489284 h 998714"/>
                  <a:gd name="connsiteX149" fmla="*/ 180474 w 757123"/>
                  <a:gd name="connsiteY149" fmla="*/ 493295 h 998714"/>
                  <a:gd name="connsiteX150" fmla="*/ 176463 w 757123"/>
                  <a:gd name="connsiteY150" fmla="*/ 505327 h 998714"/>
                  <a:gd name="connsiteX151" fmla="*/ 168442 w 757123"/>
                  <a:gd name="connsiteY151" fmla="*/ 517358 h 998714"/>
                  <a:gd name="connsiteX152" fmla="*/ 176463 w 757123"/>
                  <a:gd name="connsiteY152" fmla="*/ 529390 h 998714"/>
                  <a:gd name="connsiteX153" fmla="*/ 184484 w 757123"/>
                  <a:gd name="connsiteY153" fmla="*/ 553453 h 998714"/>
                  <a:gd name="connsiteX154" fmla="*/ 180474 w 757123"/>
                  <a:gd name="connsiteY154" fmla="*/ 565484 h 998714"/>
                  <a:gd name="connsiteX155" fmla="*/ 168442 w 757123"/>
                  <a:gd name="connsiteY155" fmla="*/ 541421 h 998714"/>
                  <a:gd name="connsiteX156" fmla="*/ 152400 w 757123"/>
                  <a:gd name="connsiteY156" fmla="*/ 517358 h 998714"/>
                  <a:gd name="connsiteX157" fmla="*/ 144379 w 757123"/>
                  <a:gd name="connsiteY157" fmla="*/ 505327 h 998714"/>
                  <a:gd name="connsiteX158" fmla="*/ 124326 w 757123"/>
                  <a:gd name="connsiteY158" fmla="*/ 509337 h 998714"/>
                  <a:gd name="connsiteX159" fmla="*/ 120316 w 757123"/>
                  <a:gd name="connsiteY159" fmla="*/ 521369 h 998714"/>
                  <a:gd name="connsiteX160" fmla="*/ 132348 w 757123"/>
                  <a:gd name="connsiteY160" fmla="*/ 541421 h 998714"/>
                  <a:gd name="connsiteX161" fmla="*/ 140369 w 757123"/>
                  <a:gd name="connsiteY161" fmla="*/ 553453 h 998714"/>
                  <a:gd name="connsiteX162" fmla="*/ 148390 w 757123"/>
                  <a:gd name="connsiteY162" fmla="*/ 577516 h 998714"/>
                  <a:gd name="connsiteX163" fmla="*/ 152400 w 757123"/>
                  <a:gd name="connsiteY163" fmla="*/ 589548 h 998714"/>
                  <a:gd name="connsiteX164" fmla="*/ 156411 w 757123"/>
                  <a:gd name="connsiteY164" fmla="*/ 605590 h 998714"/>
                  <a:gd name="connsiteX165" fmla="*/ 196516 w 757123"/>
                  <a:gd name="connsiteY165" fmla="*/ 641684 h 998714"/>
                  <a:gd name="connsiteX166" fmla="*/ 208548 w 757123"/>
                  <a:gd name="connsiteY166" fmla="*/ 645695 h 998714"/>
                  <a:gd name="connsiteX167" fmla="*/ 176463 w 757123"/>
                  <a:gd name="connsiteY167" fmla="*/ 661737 h 998714"/>
                  <a:gd name="connsiteX168" fmla="*/ 164432 w 757123"/>
                  <a:gd name="connsiteY168" fmla="*/ 665748 h 998714"/>
                  <a:gd name="connsiteX169" fmla="*/ 152400 w 757123"/>
                  <a:gd name="connsiteY169" fmla="*/ 669758 h 998714"/>
                  <a:gd name="connsiteX170" fmla="*/ 144379 w 757123"/>
                  <a:gd name="connsiteY170" fmla="*/ 685800 h 998714"/>
                  <a:gd name="connsiteX171" fmla="*/ 140369 w 757123"/>
                  <a:gd name="connsiteY171" fmla="*/ 701842 h 998714"/>
                  <a:gd name="connsiteX172" fmla="*/ 128337 w 757123"/>
                  <a:gd name="connsiteY172" fmla="*/ 709863 h 998714"/>
                  <a:gd name="connsiteX173" fmla="*/ 112295 w 757123"/>
                  <a:gd name="connsiteY173" fmla="*/ 745958 h 998714"/>
                  <a:gd name="connsiteX174" fmla="*/ 108284 w 757123"/>
                  <a:gd name="connsiteY174" fmla="*/ 757990 h 998714"/>
                  <a:gd name="connsiteX175" fmla="*/ 104274 w 757123"/>
                  <a:gd name="connsiteY175" fmla="*/ 770021 h 998714"/>
                  <a:gd name="connsiteX176" fmla="*/ 112295 w 757123"/>
                  <a:gd name="connsiteY176" fmla="*/ 782053 h 998714"/>
                  <a:gd name="connsiteX177" fmla="*/ 128337 w 757123"/>
                  <a:gd name="connsiteY177" fmla="*/ 786063 h 998714"/>
                  <a:gd name="connsiteX178" fmla="*/ 140369 w 757123"/>
                  <a:gd name="connsiteY178" fmla="*/ 790074 h 998714"/>
                  <a:gd name="connsiteX179" fmla="*/ 148390 w 757123"/>
                  <a:gd name="connsiteY179" fmla="*/ 802105 h 998714"/>
                  <a:gd name="connsiteX180" fmla="*/ 152400 w 757123"/>
                  <a:gd name="connsiteY180" fmla="*/ 818148 h 998714"/>
                  <a:gd name="connsiteX181" fmla="*/ 156411 w 757123"/>
                  <a:gd name="connsiteY181" fmla="*/ 830179 h 998714"/>
                  <a:gd name="connsiteX182" fmla="*/ 144379 w 757123"/>
                  <a:gd name="connsiteY182" fmla="*/ 834190 h 998714"/>
                  <a:gd name="connsiteX183" fmla="*/ 136358 w 757123"/>
                  <a:gd name="connsiteY183" fmla="*/ 822158 h 998714"/>
                  <a:gd name="connsiteX184" fmla="*/ 124326 w 757123"/>
                  <a:gd name="connsiteY184" fmla="*/ 818148 h 998714"/>
                  <a:gd name="connsiteX185" fmla="*/ 100263 w 757123"/>
                  <a:gd name="connsiteY185" fmla="*/ 806116 h 998714"/>
                  <a:gd name="connsiteX186" fmla="*/ 88232 w 757123"/>
                  <a:gd name="connsiteY186" fmla="*/ 798095 h 998714"/>
                  <a:gd name="connsiteX187" fmla="*/ 72190 w 757123"/>
                  <a:gd name="connsiteY187" fmla="*/ 862263 h 998714"/>
                  <a:gd name="connsiteX188" fmla="*/ 96253 w 757123"/>
                  <a:gd name="connsiteY188" fmla="*/ 878305 h 998714"/>
                  <a:gd name="connsiteX189" fmla="*/ 92242 w 757123"/>
                  <a:gd name="connsiteY189" fmla="*/ 898358 h 998714"/>
                  <a:gd name="connsiteX190" fmla="*/ 68179 w 757123"/>
                  <a:gd name="connsiteY190" fmla="*/ 914400 h 998714"/>
                  <a:gd name="connsiteX191" fmla="*/ 60158 w 757123"/>
                  <a:gd name="connsiteY191" fmla="*/ 942474 h 998714"/>
                  <a:gd name="connsiteX192" fmla="*/ 64169 w 757123"/>
                  <a:gd name="connsiteY192" fmla="*/ 970548 h 998714"/>
                  <a:gd name="connsiteX193" fmla="*/ 124326 w 757123"/>
                  <a:gd name="connsiteY193" fmla="*/ 978569 h 998714"/>
                  <a:gd name="connsiteX194" fmla="*/ 136358 w 757123"/>
                  <a:gd name="connsiteY194" fmla="*/ 982579 h 998714"/>
                  <a:gd name="connsiteX195" fmla="*/ 164432 w 757123"/>
                  <a:gd name="connsiteY195" fmla="*/ 974558 h 998714"/>
                  <a:gd name="connsiteX196" fmla="*/ 172453 w 757123"/>
                  <a:gd name="connsiteY196" fmla="*/ 962527 h 998714"/>
                  <a:gd name="connsiteX197" fmla="*/ 196516 w 757123"/>
                  <a:gd name="connsiteY197" fmla="*/ 954505 h 998714"/>
                  <a:gd name="connsiteX198" fmla="*/ 204537 w 757123"/>
                  <a:gd name="connsiteY198" fmla="*/ 962527 h 998714"/>
                  <a:gd name="connsiteX199" fmla="*/ 212558 w 757123"/>
                  <a:gd name="connsiteY199" fmla="*/ 974558 h 998714"/>
                  <a:gd name="connsiteX200" fmla="*/ 224590 w 757123"/>
                  <a:gd name="connsiteY200" fmla="*/ 982579 h 998714"/>
                  <a:gd name="connsiteX201" fmla="*/ 228600 w 757123"/>
                  <a:gd name="connsiteY201" fmla="*/ 994611 h 998714"/>
                  <a:gd name="connsiteX202" fmla="*/ 272716 w 757123"/>
                  <a:gd name="connsiteY202" fmla="*/ 994611 h 998714"/>
                  <a:gd name="connsiteX203" fmla="*/ 280737 w 757123"/>
                  <a:gd name="connsiteY203" fmla="*/ 998621 h 998714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7674 w 757123"/>
                  <a:gd name="connsiteY72" fmla="*/ 72568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64958 w 757123"/>
                  <a:gd name="connsiteY89" fmla="*/ 3246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28452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41158 w 757123"/>
                  <a:gd name="connsiteY87" fmla="*/ 40483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32611 w 757123"/>
                  <a:gd name="connsiteY95" fmla="*/ 100641 h 1007113"/>
                  <a:gd name="connsiteX96" fmla="*/ 224590 w 757123"/>
                  <a:gd name="connsiteY96" fmla="*/ 112673 h 1007113"/>
                  <a:gd name="connsiteX97" fmla="*/ 212558 w 757123"/>
                  <a:gd name="connsiteY97" fmla="*/ 120694 h 1007113"/>
                  <a:gd name="connsiteX98" fmla="*/ 208548 w 757123"/>
                  <a:gd name="connsiteY98" fmla="*/ 132726 h 1007113"/>
                  <a:gd name="connsiteX99" fmla="*/ 228911 w 757123"/>
                  <a:gd name="connsiteY99" fmla="*/ 205315 h 1007113"/>
                  <a:gd name="connsiteX100" fmla="*/ 208681 w 757123"/>
                  <a:gd name="connsiteY100" fmla="*/ 162872 h 1007113"/>
                  <a:gd name="connsiteX101" fmla="*/ 192505 w 757123"/>
                  <a:gd name="connsiteY101" fmla="*/ 140747 h 1007113"/>
                  <a:gd name="connsiteX102" fmla="*/ 180474 w 757123"/>
                  <a:gd name="connsiteY102" fmla="*/ 136736 h 1007113"/>
                  <a:gd name="connsiteX103" fmla="*/ 156411 w 757123"/>
                  <a:gd name="connsiteY103" fmla="*/ 164810 h 1007113"/>
                  <a:gd name="connsiteX104" fmla="*/ 152400 w 757123"/>
                  <a:gd name="connsiteY104" fmla="*/ 176841 h 1007113"/>
                  <a:gd name="connsiteX105" fmla="*/ 164432 w 757123"/>
                  <a:gd name="connsiteY105" fmla="*/ 200904 h 1007113"/>
                  <a:gd name="connsiteX106" fmla="*/ 172453 w 757123"/>
                  <a:gd name="connsiteY106" fmla="*/ 208926 h 1007113"/>
                  <a:gd name="connsiteX107" fmla="*/ 180474 w 757123"/>
                  <a:gd name="connsiteY107" fmla="*/ 220957 h 1007113"/>
                  <a:gd name="connsiteX108" fmla="*/ 144379 w 757123"/>
                  <a:gd name="connsiteY108" fmla="*/ 212936 h 1007113"/>
                  <a:gd name="connsiteX109" fmla="*/ 132348 w 757123"/>
                  <a:gd name="connsiteY109" fmla="*/ 200904 h 1007113"/>
                  <a:gd name="connsiteX110" fmla="*/ 92242 w 757123"/>
                  <a:gd name="connsiteY110" fmla="*/ 200904 h 1007113"/>
                  <a:gd name="connsiteX111" fmla="*/ 80211 w 757123"/>
                  <a:gd name="connsiteY111" fmla="*/ 241010 h 1007113"/>
                  <a:gd name="connsiteX112" fmla="*/ 76200 w 757123"/>
                  <a:gd name="connsiteY112" fmla="*/ 253041 h 1007113"/>
                  <a:gd name="connsiteX113" fmla="*/ 32084 w 757123"/>
                  <a:gd name="connsiteY113" fmla="*/ 265073 h 1007113"/>
                  <a:gd name="connsiteX114" fmla="*/ 0 w 757123"/>
                  <a:gd name="connsiteY114" fmla="*/ 269083 h 1007113"/>
                  <a:gd name="connsiteX115" fmla="*/ 12032 w 757123"/>
                  <a:gd name="connsiteY115" fmla="*/ 281115 h 1007113"/>
                  <a:gd name="connsiteX116" fmla="*/ 24063 w 757123"/>
                  <a:gd name="connsiteY116" fmla="*/ 285126 h 1007113"/>
                  <a:gd name="connsiteX117" fmla="*/ 40105 w 757123"/>
                  <a:gd name="connsiteY117" fmla="*/ 301168 h 1007113"/>
                  <a:gd name="connsiteX118" fmla="*/ 52137 w 757123"/>
                  <a:gd name="connsiteY118" fmla="*/ 313199 h 1007113"/>
                  <a:gd name="connsiteX119" fmla="*/ 40105 w 757123"/>
                  <a:gd name="connsiteY119" fmla="*/ 321220 h 1007113"/>
                  <a:gd name="connsiteX120" fmla="*/ 16042 w 757123"/>
                  <a:gd name="connsiteY120" fmla="*/ 329241 h 1007113"/>
                  <a:gd name="connsiteX121" fmla="*/ 22170 w 757123"/>
                  <a:gd name="connsiteY121" fmla="*/ 355465 h 1007113"/>
                  <a:gd name="connsiteX122" fmla="*/ 42311 w 757123"/>
                  <a:gd name="connsiteY122" fmla="*/ 351143 h 1007113"/>
                  <a:gd name="connsiteX123" fmla="*/ 33933 w 757123"/>
                  <a:gd name="connsiteY123" fmla="*/ 377412 h 1007113"/>
                  <a:gd name="connsiteX124" fmla="*/ 80211 w 757123"/>
                  <a:gd name="connsiteY124" fmla="*/ 369347 h 1007113"/>
                  <a:gd name="connsiteX125" fmla="*/ 76200 w 757123"/>
                  <a:gd name="connsiteY125" fmla="*/ 381378 h 1007113"/>
                  <a:gd name="connsiteX126" fmla="*/ 52137 w 757123"/>
                  <a:gd name="connsiteY126" fmla="*/ 397420 h 1007113"/>
                  <a:gd name="connsiteX127" fmla="*/ 79984 w 757123"/>
                  <a:gd name="connsiteY127" fmla="*/ 415398 h 1007113"/>
                  <a:gd name="connsiteX128" fmla="*/ 112739 w 757123"/>
                  <a:gd name="connsiteY128" fmla="*/ 401297 h 1007113"/>
                  <a:gd name="connsiteX129" fmla="*/ 138781 w 757123"/>
                  <a:gd name="connsiteY129" fmla="*/ 393095 h 1007113"/>
                  <a:gd name="connsiteX130" fmla="*/ 104585 w 757123"/>
                  <a:gd name="connsiteY130" fmla="*/ 433604 h 1007113"/>
                  <a:gd name="connsiteX131" fmla="*/ 124326 w 757123"/>
                  <a:gd name="connsiteY131" fmla="*/ 449557 h 1007113"/>
                  <a:gd name="connsiteX132" fmla="*/ 138781 w 757123"/>
                  <a:gd name="connsiteY132" fmla="*/ 429590 h 1007113"/>
                  <a:gd name="connsiteX133" fmla="*/ 167167 w 757123"/>
                  <a:gd name="connsiteY133" fmla="*/ 419453 h 1007113"/>
                  <a:gd name="connsiteX134" fmla="*/ 146096 w 757123"/>
                  <a:gd name="connsiteY134" fmla="*/ 451541 h 1007113"/>
                  <a:gd name="connsiteX135" fmla="*/ 212558 w 757123"/>
                  <a:gd name="connsiteY135" fmla="*/ 461589 h 1007113"/>
                  <a:gd name="connsiteX136" fmla="*/ 224590 w 757123"/>
                  <a:gd name="connsiteY136" fmla="*/ 457578 h 1007113"/>
                  <a:gd name="connsiteX137" fmla="*/ 238129 w 757123"/>
                  <a:gd name="connsiteY137" fmla="*/ 441755 h 1007113"/>
                  <a:gd name="connsiteX138" fmla="*/ 238648 w 757123"/>
                  <a:gd name="connsiteY138" fmla="*/ 413108 h 1007113"/>
                  <a:gd name="connsiteX139" fmla="*/ 260684 w 757123"/>
                  <a:gd name="connsiteY139" fmla="*/ 437526 h 1007113"/>
                  <a:gd name="connsiteX140" fmla="*/ 264695 w 757123"/>
                  <a:gd name="connsiteY140" fmla="*/ 425494 h 1007113"/>
                  <a:gd name="connsiteX141" fmla="*/ 276726 w 757123"/>
                  <a:gd name="connsiteY141" fmla="*/ 417473 h 1007113"/>
                  <a:gd name="connsiteX142" fmla="*/ 260684 w 757123"/>
                  <a:gd name="connsiteY142" fmla="*/ 441536 h 1007113"/>
                  <a:gd name="connsiteX143" fmla="*/ 244642 w 757123"/>
                  <a:gd name="connsiteY143" fmla="*/ 465599 h 1007113"/>
                  <a:gd name="connsiteX144" fmla="*/ 232611 w 757123"/>
                  <a:gd name="connsiteY144" fmla="*/ 469610 h 1007113"/>
                  <a:gd name="connsiteX145" fmla="*/ 224590 w 757123"/>
                  <a:gd name="connsiteY145" fmla="*/ 481641 h 1007113"/>
                  <a:gd name="connsiteX146" fmla="*/ 212558 w 757123"/>
                  <a:gd name="connsiteY146" fmla="*/ 485652 h 1007113"/>
                  <a:gd name="connsiteX147" fmla="*/ 236621 w 757123"/>
                  <a:gd name="connsiteY147" fmla="*/ 493673 h 1007113"/>
                  <a:gd name="connsiteX148" fmla="*/ 224590 w 757123"/>
                  <a:gd name="connsiteY148" fmla="*/ 497683 h 1007113"/>
                  <a:gd name="connsiteX149" fmla="*/ 180474 w 757123"/>
                  <a:gd name="connsiteY149" fmla="*/ 501694 h 1007113"/>
                  <a:gd name="connsiteX150" fmla="*/ 176463 w 757123"/>
                  <a:gd name="connsiteY150" fmla="*/ 513726 h 1007113"/>
                  <a:gd name="connsiteX151" fmla="*/ 168442 w 757123"/>
                  <a:gd name="connsiteY151" fmla="*/ 525757 h 1007113"/>
                  <a:gd name="connsiteX152" fmla="*/ 176463 w 757123"/>
                  <a:gd name="connsiteY152" fmla="*/ 537789 h 1007113"/>
                  <a:gd name="connsiteX153" fmla="*/ 184484 w 757123"/>
                  <a:gd name="connsiteY153" fmla="*/ 561852 h 1007113"/>
                  <a:gd name="connsiteX154" fmla="*/ 180474 w 757123"/>
                  <a:gd name="connsiteY154" fmla="*/ 573883 h 1007113"/>
                  <a:gd name="connsiteX155" fmla="*/ 168442 w 757123"/>
                  <a:gd name="connsiteY155" fmla="*/ 549820 h 1007113"/>
                  <a:gd name="connsiteX156" fmla="*/ 152400 w 757123"/>
                  <a:gd name="connsiteY156" fmla="*/ 525757 h 1007113"/>
                  <a:gd name="connsiteX157" fmla="*/ 144379 w 757123"/>
                  <a:gd name="connsiteY157" fmla="*/ 513726 h 1007113"/>
                  <a:gd name="connsiteX158" fmla="*/ 124326 w 757123"/>
                  <a:gd name="connsiteY158" fmla="*/ 517736 h 1007113"/>
                  <a:gd name="connsiteX159" fmla="*/ 120316 w 757123"/>
                  <a:gd name="connsiteY159" fmla="*/ 529768 h 1007113"/>
                  <a:gd name="connsiteX160" fmla="*/ 132348 w 757123"/>
                  <a:gd name="connsiteY160" fmla="*/ 549820 h 1007113"/>
                  <a:gd name="connsiteX161" fmla="*/ 140369 w 757123"/>
                  <a:gd name="connsiteY161" fmla="*/ 561852 h 1007113"/>
                  <a:gd name="connsiteX162" fmla="*/ 148390 w 757123"/>
                  <a:gd name="connsiteY162" fmla="*/ 585915 h 1007113"/>
                  <a:gd name="connsiteX163" fmla="*/ 152400 w 757123"/>
                  <a:gd name="connsiteY163" fmla="*/ 597947 h 1007113"/>
                  <a:gd name="connsiteX164" fmla="*/ 156411 w 757123"/>
                  <a:gd name="connsiteY164" fmla="*/ 613989 h 1007113"/>
                  <a:gd name="connsiteX165" fmla="*/ 196516 w 757123"/>
                  <a:gd name="connsiteY165" fmla="*/ 650083 h 1007113"/>
                  <a:gd name="connsiteX166" fmla="*/ 208548 w 757123"/>
                  <a:gd name="connsiteY166" fmla="*/ 654094 h 1007113"/>
                  <a:gd name="connsiteX167" fmla="*/ 176463 w 757123"/>
                  <a:gd name="connsiteY167" fmla="*/ 670136 h 1007113"/>
                  <a:gd name="connsiteX168" fmla="*/ 164432 w 757123"/>
                  <a:gd name="connsiteY168" fmla="*/ 674147 h 1007113"/>
                  <a:gd name="connsiteX169" fmla="*/ 152400 w 757123"/>
                  <a:gd name="connsiteY169" fmla="*/ 678157 h 1007113"/>
                  <a:gd name="connsiteX170" fmla="*/ 144379 w 757123"/>
                  <a:gd name="connsiteY170" fmla="*/ 694199 h 1007113"/>
                  <a:gd name="connsiteX171" fmla="*/ 140369 w 757123"/>
                  <a:gd name="connsiteY171" fmla="*/ 710241 h 1007113"/>
                  <a:gd name="connsiteX172" fmla="*/ 128337 w 757123"/>
                  <a:gd name="connsiteY172" fmla="*/ 718262 h 1007113"/>
                  <a:gd name="connsiteX173" fmla="*/ 112295 w 757123"/>
                  <a:gd name="connsiteY173" fmla="*/ 754357 h 1007113"/>
                  <a:gd name="connsiteX174" fmla="*/ 108284 w 757123"/>
                  <a:gd name="connsiteY174" fmla="*/ 766389 h 1007113"/>
                  <a:gd name="connsiteX175" fmla="*/ 104274 w 757123"/>
                  <a:gd name="connsiteY175" fmla="*/ 778420 h 1007113"/>
                  <a:gd name="connsiteX176" fmla="*/ 112295 w 757123"/>
                  <a:gd name="connsiteY176" fmla="*/ 790452 h 1007113"/>
                  <a:gd name="connsiteX177" fmla="*/ 128337 w 757123"/>
                  <a:gd name="connsiteY177" fmla="*/ 794462 h 1007113"/>
                  <a:gd name="connsiteX178" fmla="*/ 140369 w 757123"/>
                  <a:gd name="connsiteY178" fmla="*/ 798473 h 1007113"/>
                  <a:gd name="connsiteX179" fmla="*/ 148390 w 757123"/>
                  <a:gd name="connsiteY179" fmla="*/ 810504 h 1007113"/>
                  <a:gd name="connsiteX180" fmla="*/ 152400 w 757123"/>
                  <a:gd name="connsiteY180" fmla="*/ 826547 h 1007113"/>
                  <a:gd name="connsiteX181" fmla="*/ 156411 w 757123"/>
                  <a:gd name="connsiteY181" fmla="*/ 838578 h 1007113"/>
                  <a:gd name="connsiteX182" fmla="*/ 144379 w 757123"/>
                  <a:gd name="connsiteY182" fmla="*/ 842589 h 1007113"/>
                  <a:gd name="connsiteX183" fmla="*/ 136358 w 757123"/>
                  <a:gd name="connsiteY183" fmla="*/ 830557 h 1007113"/>
                  <a:gd name="connsiteX184" fmla="*/ 124326 w 757123"/>
                  <a:gd name="connsiteY184" fmla="*/ 826547 h 1007113"/>
                  <a:gd name="connsiteX185" fmla="*/ 100263 w 757123"/>
                  <a:gd name="connsiteY185" fmla="*/ 814515 h 1007113"/>
                  <a:gd name="connsiteX186" fmla="*/ 88232 w 757123"/>
                  <a:gd name="connsiteY186" fmla="*/ 806494 h 1007113"/>
                  <a:gd name="connsiteX187" fmla="*/ 72190 w 757123"/>
                  <a:gd name="connsiteY187" fmla="*/ 870662 h 1007113"/>
                  <a:gd name="connsiteX188" fmla="*/ 96253 w 757123"/>
                  <a:gd name="connsiteY188" fmla="*/ 886704 h 1007113"/>
                  <a:gd name="connsiteX189" fmla="*/ 92242 w 757123"/>
                  <a:gd name="connsiteY189" fmla="*/ 906757 h 1007113"/>
                  <a:gd name="connsiteX190" fmla="*/ 68179 w 757123"/>
                  <a:gd name="connsiteY190" fmla="*/ 922799 h 1007113"/>
                  <a:gd name="connsiteX191" fmla="*/ 60158 w 757123"/>
                  <a:gd name="connsiteY191" fmla="*/ 950873 h 1007113"/>
                  <a:gd name="connsiteX192" fmla="*/ 64169 w 757123"/>
                  <a:gd name="connsiteY192" fmla="*/ 978947 h 1007113"/>
                  <a:gd name="connsiteX193" fmla="*/ 124326 w 757123"/>
                  <a:gd name="connsiteY193" fmla="*/ 986968 h 1007113"/>
                  <a:gd name="connsiteX194" fmla="*/ 136358 w 757123"/>
                  <a:gd name="connsiteY194" fmla="*/ 990978 h 1007113"/>
                  <a:gd name="connsiteX195" fmla="*/ 164432 w 757123"/>
                  <a:gd name="connsiteY195" fmla="*/ 982957 h 1007113"/>
                  <a:gd name="connsiteX196" fmla="*/ 172453 w 757123"/>
                  <a:gd name="connsiteY196" fmla="*/ 970926 h 1007113"/>
                  <a:gd name="connsiteX197" fmla="*/ 196516 w 757123"/>
                  <a:gd name="connsiteY197" fmla="*/ 962904 h 1007113"/>
                  <a:gd name="connsiteX198" fmla="*/ 204537 w 757123"/>
                  <a:gd name="connsiteY198" fmla="*/ 970926 h 1007113"/>
                  <a:gd name="connsiteX199" fmla="*/ 212558 w 757123"/>
                  <a:gd name="connsiteY199" fmla="*/ 982957 h 1007113"/>
                  <a:gd name="connsiteX200" fmla="*/ 224590 w 757123"/>
                  <a:gd name="connsiteY200" fmla="*/ 990978 h 1007113"/>
                  <a:gd name="connsiteX201" fmla="*/ 228600 w 757123"/>
                  <a:gd name="connsiteY201" fmla="*/ 1003010 h 1007113"/>
                  <a:gd name="connsiteX202" fmla="*/ 272716 w 757123"/>
                  <a:gd name="connsiteY202" fmla="*/ 1003010 h 1007113"/>
                  <a:gd name="connsiteX203" fmla="*/ 280737 w 757123"/>
                  <a:gd name="connsiteY203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32611 w 757123"/>
                  <a:gd name="connsiteY96" fmla="*/ 100641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7123"/>
                  <a:gd name="connsiteY0" fmla="*/ 1007020 h 1007113"/>
                  <a:gd name="connsiteX1" fmla="*/ 280737 w 757123"/>
                  <a:gd name="connsiteY1" fmla="*/ 1007020 h 1007113"/>
                  <a:gd name="connsiteX2" fmla="*/ 288758 w 757123"/>
                  <a:gd name="connsiteY2" fmla="*/ 970926 h 1007113"/>
                  <a:gd name="connsiteX3" fmla="*/ 276726 w 757123"/>
                  <a:gd name="connsiteY3" fmla="*/ 966915 h 1007113"/>
                  <a:gd name="connsiteX4" fmla="*/ 284748 w 757123"/>
                  <a:gd name="connsiteY4" fmla="*/ 958894 h 1007113"/>
                  <a:gd name="connsiteX5" fmla="*/ 328863 w 757123"/>
                  <a:gd name="connsiteY5" fmla="*/ 954883 h 1007113"/>
                  <a:gd name="connsiteX6" fmla="*/ 332874 w 757123"/>
                  <a:gd name="connsiteY6" fmla="*/ 942852 h 1007113"/>
                  <a:gd name="connsiteX7" fmla="*/ 288758 w 757123"/>
                  <a:gd name="connsiteY7" fmla="*/ 926810 h 1007113"/>
                  <a:gd name="connsiteX8" fmla="*/ 284748 w 757123"/>
                  <a:gd name="connsiteY8" fmla="*/ 914778 h 1007113"/>
                  <a:gd name="connsiteX9" fmla="*/ 304800 w 757123"/>
                  <a:gd name="connsiteY9" fmla="*/ 862641 h 1007113"/>
                  <a:gd name="connsiteX10" fmla="*/ 312821 w 757123"/>
                  <a:gd name="connsiteY10" fmla="*/ 850610 h 1007113"/>
                  <a:gd name="connsiteX11" fmla="*/ 320842 w 757123"/>
                  <a:gd name="connsiteY11" fmla="*/ 838578 h 1007113"/>
                  <a:gd name="connsiteX12" fmla="*/ 296779 w 757123"/>
                  <a:gd name="connsiteY12" fmla="*/ 834568 h 1007113"/>
                  <a:gd name="connsiteX13" fmla="*/ 292769 w 757123"/>
                  <a:gd name="connsiteY13" fmla="*/ 822536 h 1007113"/>
                  <a:gd name="connsiteX14" fmla="*/ 328863 w 757123"/>
                  <a:gd name="connsiteY14" fmla="*/ 818526 h 1007113"/>
                  <a:gd name="connsiteX15" fmla="*/ 352926 w 757123"/>
                  <a:gd name="connsiteY15" fmla="*/ 806494 h 1007113"/>
                  <a:gd name="connsiteX16" fmla="*/ 356937 w 757123"/>
                  <a:gd name="connsiteY16" fmla="*/ 794462 h 1007113"/>
                  <a:gd name="connsiteX17" fmla="*/ 352926 w 757123"/>
                  <a:gd name="connsiteY17" fmla="*/ 782431 h 1007113"/>
                  <a:gd name="connsiteX18" fmla="*/ 336884 w 757123"/>
                  <a:gd name="connsiteY18" fmla="*/ 778420 h 1007113"/>
                  <a:gd name="connsiteX19" fmla="*/ 324853 w 757123"/>
                  <a:gd name="connsiteY19" fmla="*/ 774410 h 1007113"/>
                  <a:gd name="connsiteX20" fmla="*/ 328863 w 757123"/>
                  <a:gd name="connsiteY20" fmla="*/ 762378 h 1007113"/>
                  <a:gd name="connsiteX21" fmla="*/ 340895 w 757123"/>
                  <a:gd name="connsiteY21" fmla="*/ 758368 h 1007113"/>
                  <a:gd name="connsiteX22" fmla="*/ 397042 w 757123"/>
                  <a:gd name="connsiteY22" fmla="*/ 754357 h 1007113"/>
                  <a:gd name="connsiteX23" fmla="*/ 401053 w 757123"/>
                  <a:gd name="connsiteY23" fmla="*/ 706231 h 1007113"/>
                  <a:gd name="connsiteX24" fmla="*/ 405063 w 757123"/>
                  <a:gd name="connsiteY24" fmla="*/ 686178 h 1007113"/>
                  <a:gd name="connsiteX25" fmla="*/ 393032 w 757123"/>
                  <a:gd name="connsiteY25" fmla="*/ 678157 h 1007113"/>
                  <a:gd name="connsiteX26" fmla="*/ 381000 w 757123"/>
                  <a:gd name="connsiteY26" fmla="*/ 666126 h 1007113"/>
                  <a:gd name="connsiteX27" fmla="*/ 376990 w 757123"/>
                  <a:gd name="connsiteY27" fmla="*/ 654094 h 1007113"/>
                  <a:gd name="connsiteX28" fmla="*/ 401053 w 757123"/>
                  <a:gd name="connsiteY28" fmla="*/ 646073 h 1007113"/>
                  <a:gd name="connsiteX29" fmla="*/ 413084 w 757123"/>
                  <a:gd name="connsiteY29" fmla="*/ 642062 h 1007113"/>
                  <a:gd name="connsiteX30" fmla="*/ 433137 w 757123"/>
                  <a:gd name="connsiteY30" fmla="*/ 622010 h 1007113"/>
                  <a:gd name="connsiteX31" fmla="*/ 453190 w 757123"/>
                  <a:gd name="connsiteY31" fmla="*/ 601957 h 1007113"/>
                  <a:gd name="connsiteX32" fmla="*/ 457200 w 757123"/>
                  <a:gd name="connsiteY32" fmla="*/ 589926 h 1007113"/>
                  <a:gd name="connsiteX33" fmla="*/ 481263 w 757123"/>
                  <a:gd name="connsiteY33" fmla="*/ 577894 h 1007113"/>
                  <a:gd name="connsiteX34" fmla="*/ 493295 w 757123"/>
                  <a:gd name="connsiteY34" fmla="*/ 553831 h 1007113"/>
                  <a:gd name="connsiteX35" fmla="*/ 497305 w 757123"/>
                  <a:gd name="connsiteY35" fmla="*/ 541799 h 1007113"/>
                  <a:gd name="connsiteX36" fmla="*/ 513348 w 757123"/>
                  <a:gd name="connsiteY36" fmla="*/ 521747 h 1007113"/>
                  <a:gd name="connsiteX37" fmla="*/ 537411 w 757123"/>
                  <a:gd name="connsiteY37" fmla="*/ 509715 h 1007113"/>
                  <a:gd name="connsiteX38" fmla="*/ 549442 w 757123"/>
                  <a:gd name="connsiteY38" fmla="*/ 501694 h 1007113"/>
                  <a:gd name="connsiteX39" fmla="*/ 553453 w 757123"/>
                  <a:gd name="connsiteY39" fmla="*/ 489662 h 1007113"/>
                  <a:gd name="connsiteX40" fmla="*/ 569495 w 757123"/>
                  <a:gd name="connsiteY40" fmla="*/ 465599 h 1007113"/>
                  <a:gd name="connsiteX41" fmla="*/ 573505 w 757123"/>
                  <a:gd name="connsiteY41" fmla="*/ 453568 h 1007113"/>
                  <a:gd name="connsiteX42" fmla="*/ 589548 w 757123"/>
                  <a:gd name="connsiteY42" fmla="*/ 433515 h 1007113"/>
                  <a:gd name="connsiteX43" fmla="*/ 593558 w 757123"/>
                  <a:gd name="connsiteY43" fmla="*/ 413462 h 1007113"/>
                  <a:gd name="connsiteX44" fmla="*/ 621632 w 757123"/>
                  <a:gd name="connsiteY44" fmla="*/ 381378 h 1007113"/>
                  <a:gd name="connsiteX45" fmla="*/ 633663 w 757123"/>
                  <a:gd name="connsiteY45" fmla="*/ 357315 h 1007113"/>
                  <a:gd name="connsiteX46" fmla="*/ 641684 w 757123"/>
                  <a:gd name="connsiteY46" fmla="*/ 333252 h 1007113"/>
                  <a:gd name="connsiteX47" fmla="*/ 645695 w 757123"/>
                  <a:gd name="connsiteY47" fmla="*/ 321220 h 1007113"/>
                  <a:gd name="connsiteX48" fmla="*/ 621632 w 757123"/>
                  <a:gd name="connsiteY48" fmla="*/ 337262 h 1007113"/>
                  <a:gd name="connsiteX49" fmla="*/ 609600 w 757123"/>
                  <a:gd name="connsiteY49" fmla="*/ 345283 h 1007113"/>
                  <a:gd name="connsiteX50" fmla="*/ 585537 w 757123"/>
                  <a:gd name="connsiteY50" fmla="*/ 353304 h 1007113"/>
                  <a:gd name="connsiteX51" fmla="*/ 577516 w 757123"/>
                  <a:gd name="connsiteY51" fmla="*/ 341273 h 1007113"/>
                  <a:gd name="connsiteX52" fmla="*/ 581526 w 757123"/>
                  <a:gd name="connsiteY52" fmla="*/ 329241 h 1007113"/>
                  <a:gd name="connsiteX53" fmla="*/ 601579 w 757123"/>
                  <a:gd name="connsiteY53" fmla="*/ 313199 h 1007113"/>
                  <a:gd name="connsiteX54" fmla="*/ 625642 w 757123"/>
                  <a:gd name="connsiteY54" fmla="*/ 289136 h 1007113"/>
                  <a:gd name="connsiteX55" fmla="*/ 637674 w 757123"/>
                  <a:gd name="connsiteY55" fmla="*/ 277104 h 1007113"/>
                  <a:gd name="connsiteX56" fmla="*/ 649705 w 757123"/>
                  <a:gd name="connsiteY56" fmla="*/ 273094 h 1007113"/>
                  <a:gd name="connsiteX57" fmla="*/ 661737 w 757123"/>
                  <a:gd name="connsiteY57" fmla="*/ 261062 h 1007113"/>
                  <a:gd name="connsiteX58" fmla="*/ 697832 w 757123"/>
                  <a:gd name="connsiteY58" fmla="*/ 232989 h 1007113"/>
                  <a:gd name="connsiteX59" fmla="*/ 713874 w 757123"/>
                  <a:gd name="connsiteY59" fmla="*/ 216947 h 1007113"/>
                  <a:gd name="connsiteX60" fmla="*/ 729916 w 757123"/>
                  <a:gd name="connsiteY60" fmla="*/ 192883 h 1007113"/>
                  <a:gd name="connsiteX61" fmla="*/ 733926 w 757123"/>
                  <a:gd name="connsiteY61" fmla="*/ 180852 h 1007113"/>
                  <a:gd name="connsiteX62" fmla="*/ 745958 w 757123"/>
                  <a:gd name="connsiteY62" fmla="*/ 168820 h 1007113"/>
                  <a:gd name="connsiteX63" fmla="*/ 753979 w 757123"/>
                  <a:gd name="connsiteY63" fmla="*/ 156789 h 1007113"/>
                  <a:gd name="connsiteX64" fmla="*/ 749969 w 757123"/>
                  <a:gd name="connsiteY64" fmla="*/ 100641 h 1007113"/>
                  <a:gd name="connsiteX65" fmla="*/ 693821 w 757123"/>
                  <a:gd name="connsiteY65" fmla="*/ 104652 h 1007113"/>
                  <a:gd name="connsiteX66" fmla="*/ 677779 w 757123"/>
                  <a:gd name="connsiteY66" fmla="*/ 128715 h 1007113"/>
                  <a:gd name="connsiteX67" fmla="*/ 669758 w 757123"/>
                  <a:gd name="connsiteY67" fmla="*/ 140747 h 1007113"/>
                  <a:gd name="connsiteX68" fmla="*/ 665748 w 757123"/>
                  <a:gd name="connsiteY68" fmla="*/ 128715 h 1007113"/>
                  <a:gd name="connsiteX69" fmla="*/ 673769 w 757123"/>
                  <a:gd name="connsiteY69" fmla="*/ 116683 h 1007113"/>
                  <a:gd name="connsiteX70" fmla="*/ 677779 w 757123"/>
                  <a:gd name="connsiteY70" fmla="*/ 104652 h 1007113"/>
                  <a:gd name="connsiteX71" fmla="*/ 673769 w 757123"/>
                  <a:gd name="connsiteY71" fmla="*/ 88610 h 1007113"/>
                  <a:gd name="connsiteX72" fmla="*/ 639701 w 757123"/>
                  <a:gd name="connsiteY72" fmla="*/ 86761 h 1007113"/>
                  <a:gd name="connsiteX73" fmla="*/ 625642 w 757123"/>
                  <a:gd name="connsiteY73" fmla="*/ 68557 h 1007113"/>
                  <a:gd name="connsiteX74" fmla="*/ 581526 w 757123"/>
                  <a:gd name="connsiteY74" fmla="*/ 80589 h 1007113"/>
                  <a:gd name="connsiteX75" fmla="*/ 577516 w 757123"/>
                  <a:gd name="connsiteY75" fmla="*/ 102757 h 1007113"/>
                  <a:gd name="connsiteX76" fmla="*/ 573505 w 757123"/>
                  <a:gd name="connsiteY76" fmla="*/ 80589 h 1007113"/>
                  <a:gd name="connsiteX77" fmla="*/ 573639 w 757123"/>
                  <a:gd name="connsiteY77" fmla="*/ 28496 h 1007113"/>
                  <a:gd name="connsiteX78" fmla="*/ 549442 w 757123"/>
                  <a:gd name="connsiteY78" fmla="*/ 20431 h 1007113"/>
                  <a:gd name="connsiteX79" fmla="*/ 533489 w 757123"/>
                  <a:gd name="connsiteY79" fmla="*/ 24441 h 1007113"/>
                  <a:gd name="connsiteX80" fmla="*/ 519385 w 757123"/>
                  <a:gd name="connsiteY80" fmla="*/ 52559 h 1007113"/>
                  <a:gd name="connsiteX81" fmla="*/ 513348 w 757123"/>
                  <a:gd name="connsiteY81" fmla="*/ 84599 h 1007113"/>
                  <a:gd name="connsiteX82" fmla="*/ 509337 w 757123"/>
                  <a:gd name="connsiteY82" fmla="*/ 72568 h 1007113"/>
                  <a:gd name="connsiteX83" fmla="*/ 497305 w 757123"/>
                  <a:gd name="connsiteY83" fmla="*/ 12410 h 1007113"/>
                  <a:gd name="connsiteX84" fmla="*/ 485274 w 757123"/>
                  <a:gd name="connsiteY84" fmla="*/ 8399 h 1007113"/>
                  <a:gd name="connsiteX85" fmla="*/ 465132 w 757123"/>
                  <a:gd name="connsiteY85" fmla="*/ 245 h 1007113"/>
                  <a:gd name="connsiteX86" fmla="*/ 449179 w 757123"/>
                  <a:gd name="connsiteY86" fmla="*/ 28452 h 1007113"/>
                  <a:gd name="connsiteX87" fmla="*/ 414800 w 757123"/>
                  <a:gd name="connsiteY87" fmla="*/ 28318 h 1007113"/>
                  <a:gd name="connsiteX88" fmla="*/ 401053 w 757123"/>
                  <a:gd name="connsiteY88" fmla="*/ 50754 h 1007113"/>
                  <a:gd name="connsiteX89" fmla="*/ 373068 w 757123"/>
                  <a:gd name="connsiteY89" fmla="*/ 24352 h 1007113"/>
                  <a:gd name="connsiteX90" fmla="*/ 352926 w 757123"/>
                  <a:gd name="connsiteY90" fmla="*/ 36473 h 1007113"/>
                  <a:gd name="connsiteX91" fmla="*/ 344905 w 757123"/>
                  <a:gd name="connsiteY91" fmla="*/ 48504 h 1007113"/>
                  <a:gd name="connsiteX92" fmla="*/ 332874 w 757123"/>
                  <a:gd name="connsiteY92" fmla="*/ 56526 h 1007113"/>
                  <a:gd name="connsiteX93" fmla="*/ 308811 w 757123"/>
                  <a:gd name="connsiteY93" fmla="*/ 60536 h 1007113"/>
                  <a:gd name="connsiteX94" fmla="*/ 296779 w 757123"/>
                  <a:gd name="connsiteY94" fmla="*/ 100641 h 1007113"/>
                  <a:gd name="connsiteX95" fmla="*/ 264486 w 757123"/>
                  <a:gd name="connsiteY95" fmla="*/ 119384 h 1007113"/>
                  <a:gd name="connsiteX96" fmla="*/ 244776 w 757123"/>
                  <a:gd name="connsiteY96" fmla="*/ 90503 h 1007113"/>
                  <a:gd name="connsiteX97" fmla="*/ 224590 w 757123"/>
                  <a:gd name="connsiteY97" fmla="*/ 112673 h 1007113"/>
                  <a:gd name="connsiteX98" fmla="*/ 212558 w 757123"/>
                  <a:gd name="connsiteY98" fmla="*/ 120694 h 1007113"/>
                  <a:gd name="connsiteX99" fmla="*/ 208548 w 757123"/>
                  <a:gd name="connsiteY99" fmla="*/ 132726 h 1007113"/>
                  <a:gd name="connsiteX100" fmla="*/ 228911 w 757123"/>
                  <a:gd name="connsiteY100" fmla="*/ 205315 h 1007113"/>
                  <a:gd name="connsiteX101" fmla="*/ 208681 w 757123"/>
                  <a:gd name="connsiteY101" fmla="*/ 162872 h 1007113"/>
                  <a:gd name="connsiteX102" fmla="*/ 192505 w 757123"/>
                  <a:gd name="connsiteY102" fmla="*/ 140747 h 1007113"/>
                  <a:gd name="connsiteX103" fmla="*/ 180474 w 757123"/>
                  <a:gd name="connsiteY103" fmla="*/ 136736 h 1007113"/>
                  <a:gd name="connsiteX104" fmla="*/ 156411 w 757123"/>
                  <a:gd name="connsiteY104" fmla="*/ 164810 h 1007113"/>
                  <a:gd name="connsiteX105" fmla="*/ 152400 w 757123"/>
                  <a:gd name="connsiteY105" fmla="*/ 176841 h 1007113"/>
                  <a:gd name="connsiteX106" fmla="*/ 164432 w 757123"/>
                  <a:gd name="connsiteY106" fmla="*/ 200904 h 1007113"/>
                  <a:gd name="connsiteX107" fmla="*/ 172453 w 757123"/>
                  <a:gd name="connsiteY107" fmla="*/ 208926 h 1007113"/>
                  <a:gd name="connsiteX108" fmla="*/ 180474 w 757123"/>
                  <a:gd name="connsiteY108" fmla="*/ 220957 h 1007113"/>
                  <a:gd name="connsiteX109" fmla="*/ 144379 w 757123"/>
                  <a:gd name="connsiteY109" fmla="*/ 212936 h 1007113"/>
                  <a:gd name="connsiteX110" fmla="*/ 132348 w 757123"/>
                  <a:gd name="connsiteY110" fmla="*/ 200904 h 1007113"/>
                  <a:gd name="connsiteX111" fmla="*/ 92242 w 757123"/>
                  <a:gd name="connsiteY111" fmla="*/ 200904 h 1007113"/>
                  <a:gd name="connsiteX112" fmla="*/ 80211 w 757123"/>
                  <a:gd name="connsiteY112" fmla="*/ 241010 h 1007113"/>
                  <a:gd name="connsiteX113" fmla="*/ 76200 w 757123"/>
                  <a:gd name="connsiteY113" fmla="*/ 253041 h 1007113"/>
                  <a:gd name="connsiteX114" fmla="*/ 32084 w 757123"/>
                  <a:gd name="connsiteY114" fmla="*/ 265073 h 1007113"/>
                  <a:gd name="connsiteX115" fmla="*/ 0 w 757123"/>
                  <a:gd name="connsiteY115" fmla="*/ 269083 h 1007113"/>
                  <a:gd name="connsiteX116" fmla="*/ 12032 w 757123"/>
                  <a:gd name="connsiteY116" fmla="*/ 281115 h 1007113"/>
                  <a:gd name="connsiteX117" fmla="*/ 24063 w 757123"/>
                  <a:gd name="connsiteY117" fmla="*/ 285126 h 1007113"/>
                  <a:gd name="connsiteX118" fmla="*/ 40105 w 757123"/>
                  <a:gd name="connsiteY118" fmla="*/ 301168 h 1007113"/>
                  <a:gd name="connsiteX119" fmla="*/ 52137 w 757123"/>
                  <a:gd name="connsiteY119" fmla="*/ 313199 h 1007113"/>
                  <a:gd name="connsiteX120" fmla="*/ 40105 w 757123"/>
                  <a:gd name="connsiteY120" fmla="*/ 321220 h 1007113"/>
                  <a:gd name="connsiteX121" fmla="*/ 16042 w 757123"/>
                  <a:gd name="connsiteY121" fmla="*/ 329241 h 1007113"/>
                  <a:gd name="connsiteX122" fmla="*/ 22170 w 757123"/>
                  <a:gd name="connsiteY122" fmla="*/ 355465 h 1007113"/>
                  <a:gd name="connsiteX123" fmla="*/ 42311 w 757123"/>
                  <a:gd name="connsiteY123" fmla="*/ 351143 h 1007113"/>
                  <a:gd name="connsiteX124" fmla="*/ 33933 w 757123"/>
                  <a:gd name="connsiteY124" fmla="*/ 377412 h 1007113"/>
                  <a:gd name="connsiteX125" fmla="*/ 80211 w 757123"/>
                  <a:gd name="connsiteY125" fmla="*/ 369347 h 1007113"/>
                  <a:gd name="connsiteX126" fmla="*/ 76200 w 757123"/>
                  <a:gd name="connsiteY126" fmla="*/ 381378 h 1007113"/>
                  <a:gd name="connsiteX127" fmla="*/ 52137 w 757123"/>
                  <a:gd name="connsiteY127" fmla="*/ 397420 h 1007113"/>
                  <a:gd name="connsiteX128" fmla="*/ 79984 w 757123"/>
                  <a:gd name="connsiteY128" fmla="*/ 415398 h 1007113"/>
                  <a:gd name="connsiteX129" fmla="*/ 112739 w 757123"/>
                  <a:gd name="connsiteY129" fmla="*/ 401297 h 1007113"/>
                  <a:gd name="connsiteX130" fmla="*/ 138781 w 757123"/>
                  <a:gd name="connsiteY130" fmla="*/ 393095 h 1007113"/>
                  <a:gd name="connsiteX131" fmla="*/ 104585 w 757123"/>
                  <a:gd name="connsiteY131" fmla="*/ 433604 h 1007113"/>
                  <a:gd name="connsiteX132" fmla="*/ 124326 w 757123"/>
                  <a:gd name="connsiteY132" fmla="*/ 449557 h 1007113"/>
                  <a:gd name="connsiteX133" fmla="*/ 138781 w 757123"/>
                  <a:gd name="connsiteY133" fmla="*/ 429590 h 1007113"/>
                  <a:gd name="connsiteX134" fmla="*/ 167167 w 757123"/>
                  <a:gd name="connsiteY134" fmla="*/ 419453 h 1007113"/>
                  <a:gd name="connsiteX135" fmla="*/ 146096 w 757123"/>
                  <a:gd name="connsiteY135" fmla="*/ 451541 h 1007113"/>
                  <a:gd name="connsiteX136" fmla="*/ 212558 w 757123"/>
                  <a:gd name="connsiteY136" fmla="*/ 461589 h 1007113"/>
                  <a:gd name="connsiteX137" fmla="*/ 224590 w 757123"/>
                  <a:gd name="connsiteY137" fmla="*/ 457578 h 1007113"/>
                  <a:gd name="connsiteX138" fmla="*/ 238129 w 757123"/>
                  <a:gd name="connsiteY138" fmla="*/ 441755 h 1007113"/>
                  <a:gd name="connsiteX139" fmla="*/ 238648 w 757123"/>
                  <a:gd name="connsiteY139" fmla="*/ 413108 h 1007113"/>
                  <a:gd name="connsiteX140" fmla="*/ 260684 w 757123"/>
                  <a:gd name="connsiteY140" fmla="*/ 437526 h 1007113"/>
                  <a:gd name="connsiteX141" fmla="*/ 264695 w 757123"/>
                  <a:gd name="connsiteY141" fmla="*/ 425494 h 1007113"/>
                  <a:gd name="connsiteX142" fmla="*/ 276726 w 757123"/>
                  <a:gd name="connsiteY142" fmla="*/ 417473 h 1007113"/>
                  <a:gd name="connsiteX143" fmla="*/ 260684 w 757123"/>
                  <a:gd name="connsiteY143" fmla="*/ 441536 h 1007113"/>
                  <a:gd name="connsiteX144" fmla="*/ 244642 w 757123"/>
                  <a:gd name="connsiteY144" fmla="*/ 465599 h 1007113"/>
                  <a:gd name="connsiteX145" fmla="*/ 232611 w 757123"/>
                  <a:gd name="connsiteY145" fmla="*/ 469610 h 1007113"/>
                  <a:gd name="connsiteX146" fmla="*/ 224590 w 757123"/>
                  <a:gd name="connsiteY146" fmla="*/ 481641 h 1007113"/>
                  <a:gd name="connsiteX147" fmla="*/ 212558 w 757123"/>
                  <a:gd name="connsiteY147" fmla="*/ 485652 h 1007113"/>
                  <a:gd name="connsiteX148" fmla="*/ 236621 w 757123"/>
                  <a:gd name="connsiteY148" fmla="*/ 493673 h 1007113"/>
                  <a:gd name="connsiteX149" fmla="*/ 224590 w 757123"/>
                  <a:gd name="connsiteY149" fmla="*/ 497683 h 1007113"/>
                  <a:gd name="connsiteX150" fmla="*/ 180474 w 757123"/>
                  <a:gd name="connsiteY150" fmla="*/ 501694 h 1007113"/>
                  <a:gd name="connsiteX151" fmla="*/ 176463 w 757123"/>
                  <a:gd name="connsiteY151" fmla="*/ 513726 h 1007113"/>
                  <a:gd name="connsiteX152" fmla="*/ 168442 w 757123"/>
                  <a:gd name="connsiteY152" fmla="*/ 525757 h 1007113"/>
                  <a:gd name="connsiteX153" fmla="*/ 176463 w 757123"/>
                  <a:gd name="connsiteY153" fmla="*/ 537789 h 1007113"/>
                  <a:gd name="connsiteX154" fmla="*/ 184484 w 757123"/>
                  <a:gd name="connsiteY154" fmla="*/ 561852 h 1007113"/>
                  <a:gd name="connsiteX155" fmla="*/ 180474 w 757123"/>
                  <a:gd name="connsiteY155" fmla="*/ 573883 h 1007113"/>
                  <a:gd name="connsiteX156" fmla="*/ 168442 w 757123"/>
                  <a:gd name="connsiteY156" fmla="*/ 549820 h 1007113"/>
                  <a:gd name="connsiteX157" fmla="*/ 152400 w 757123"/>
                  <a:gd name="connsiteY157" fmla="*/ 525757 h 1007113"/>
                  <a:gd name="connsiteX158" fmla="*/ 144379 w 757123"/>
                  <a:gd name="connsiteY158" fmla="*/ 513726 h 1007113"/>
                  <a:gd name="connsiteX159" fmla="*/ 124326 w 757123"/>
                  <a:gd name="connsiteY159" fmla="*/ 517736 h 1007113"/>
                  <a:gd name="connsiteX160" fmla="*/ 120316 w 757123"/>
                  <a:gd name="connsiteY160" fmla="*/ 529768 h 1007113"/>
                  <a:gd name="connsiteX161" fmla="*/ 132348 w 757123"/>
                  <a:gd name="connsiteY161" fmla="*/ 549820 h 1007113"/>
                  <a:gd name="connsiteX162" fmla="*/ 140369 w 757123"/>
                  <a:gd name="connsiteY162" fmla="*/ 561852 h 1007113"/>
                  <a:gd name="connsiteX163" fmla="*/ 148390 w 757123"/>
                  <a:gd name="connsiteY163" fmla="*/ 585915 h 1007113"/>
                  <a:gd name="connsiteX164" fmla="*/ 152400 w 757123"/>
                  <a:gd name="connsiteY164" fmla="*/ 597947 h 1007113"/>
                  <a:gd name="connsiteX165" fmla="*/ 156411 w 757123"/>
                  <a:gd name="connsiteY165" fmla="*/ 613989 h 1007113"/>
                  <a:gd name="connsiteX166" fmla="*/ 196516 w 757123"/>
                  <a:gd name="connsiteY166" fmla="*/ 650083 h 1007113"/>
                  <a:gd name="connsiteX167" fmla="*/ 208548 w 757123"/>
                  <a:gd name="connsiteY167" fmla="*/ 654094 h 1007113"/>
                  <a:gd name="connsiteX168" fmla="*/ 176463 w 757123"/>
                  <a:gd name="connsiteY168" fmla="*/ 670136 h 1007113"/>
                  <a:gd name="connsiteX169" fmla="*/ 164432 w 757123"/>
                  <a:gd name="connsiteY169" fmla="*/ 674147 h 1007113"/>
                  <a:gd name="connsiteX170" fmla="*/ 152400 w 757123"/>
                  <a:gd name="connsiteY170" fmla="*/ 678157 h 1007113"/>
                  <a:gd name="connsiteX171" fmla="*/ 144379 w 757123"/>
                  <a:gd name="connsiteY171" fmla="*/ 694199 h 1007113"/>
                  <a:gd name="connsiteX172" fmla="*/ 140369 w 757123"/>
                  <a:gd name="connsiteY172" fmla="*/ 710241 h 1007113"/>
                  <a:gd name="connsiteX173" fmla="*/ 128337 w 757123"/>
                  <a:gd name="connsiteY173" fmla="*/ 718262 h 1007113"/>
                  <a:gd name="connsiteX174" fmla="*/ 112295 w 757123"/>
                  <a:gd name="connsiteY174" fmla="*/ 754357 h 1007113"/>
                  <a:gd name="connsiteX175" fmla="*/ 108284 w 757123"/>
                  <a:gd name="connsiteY175" fmla="*/ 766389 h 1007113"/>
                  <a:gd name="connsiteX176" fmla="*/ 104274 w 757123"/>
                  <a:gd name="connsiteY176" fmla="*/ 778420 h 1007113"/>
                  <a:gd name="connsiteX177" fmla="*/ 112295 w 757123"/>
                  <a:gd name="connsiteY177" fmla="*/ 790452 h 1007113"/>
                  <a:gd name="connsiteX178" fmla="*/ 128337 w 757123"/>
                  <a:gd name="connsiteY178" fmla="*/ 794462 h 1007113"/>
                  <a:gd name="connsiteX179" fmla="*/ 140369 w 757123"/>
                  <a:gd name="connsiteY179" fmla="*/ 798473 h 1007113"/>
                  <a:gd name="connsiteX180" fmla="*/ 148390 w 757123"/>
                  <a:gd name="connsiteY180" fmla="*/ 810504 h 1007113"/>
                  <a:gd name="connsiteX181" fmla="*/ 152400 w 757123"/>
                  <a:gd name="connsiteY181" fmla="*/ 826547 h 1007113"/>
                  <a:gd name="connsiteX182" fmla="*/ 156411 w 757123"/>
                  <a:gd name="connsiteY182" fmla="*/ 838578 h 1007113"/>
                  <a:gd name="connsiteX183" fmla="*/ 144379 w 757123"/>
                  <a:gd name="connsiteY183" fmla="*/ 842589 h 1007113"/>
                  <a:gd name="connsiteX184" fmla="*/ 136358 w 757123"/>
                  <a:gd name="connsiteY184" fmla="*/ 830557 h 1007113"/>
                  <a:gd name="connsiteX185" fmla="*/ 124326 w 757123"/>
                  <a:gd name="connsiteY185" fmla="*/ 826547 h 1007113"/>
                  <a:gd name="connsiteX186" fmla="*/ 100263 w 757123"/>
                  <a:gd name="connsiteY186" fmla="*/ 814515 h 1007113"/>
                  <a:gd name="connsiteX187" fmla="*/ 88232 w 757123"/>
                  <a:gd name="connsiteY187" fmla="*/ 806494 h 1007113"/>
                  <a:gd name="connsiteX188" fmla="*/ 72190 w 757123"/>
                  <a:gd name="connsiteY188" fmla="*/ 870662 h 1007113"/>
                  <a:gd name="connsiteX189" fmla="*/ 96253 w 757123"/>
                  <a:gd name="connsiteY189" fmla="*/ 886704 h 1007113"/>
                  <a:gd name="connsiteX190" fmla="*/ 92242 w 757123"/>
                  <a:gd name="connsiteY190" fmla="*/ 906757 h 1007113"/>
                  <a:gd name="connsiteX191" fmla="*/ 68179 w 757123"/>
                  <a:gd name="connsiteY191" fmla="*/ 922799 h 1007113"/>
                  <a:gd name="connsiteX192" fmla="*/ 60158 w 757123"/>
                  <a:gd name="connsiteY192" fmla="*/ 950873 h 1007113"/>
                  <a:gd name="connsiteX193" fmla="*/ 64169 w 757123"/>
                  <a:gd name="connsiteY193" fmla="*/ 978947 h 1007113"/>
                  <a:gd name="connsiteX194" fmla="*/ 124326 w 757123"/>
                  <a:gd name="connsiteY194" fmla="*/ 986968 h 1007113"/>
                  <a:gd name="connsiteX195" fmla="*/ 136358 w 757123"/>
                  <a:gd name="connsiteY195" fmla="*/ 990978 h 1007113"/>
                  <a:gd name="connsiteX196" fmla="*/ 164432 w 757123"/>
                  <a:gd name="connsiteY196" fmla="*/ 982957 h 1007113"/>
                  <a:gd name="connsiteX197" fmla="*/ 172453 w 757123"/>
                  <a:gd name="connsiteY197" fmla="*/ 970926 h 1007113"/>
                  <a:gd name="connsiteX198" fmla="*/ 196516 w 757123"/>
                  <a:gd name="connsiteY198" fmla="*/ 962904 h 1007113"/>
                  <a:gd name="connsiteX199" fmla="*/ 204537 w 757123"/>
                  <a:gd name="connsiteY199" fmla="*/ 970926 h 1007113"/>
                  <a:gd name="connsiteX200" fmla="*/ 212558 w 757123"/>
                  <a:gd name="connsiteY200" fmla="*/ 982957 h 1007113"/>
                  <a:gd name="connsiteX201" fmla="*/ 224590 w 757123"/>
                  <a:gd name="connsiteY201" fmla="*/ 990978 h 1007113"/>
                  <a:gd name="connsiteX202" fmla="*/ 228600 w 757123"/>
                  <a:gd name="connsiteY202" fmla="*/ 1003010 h 1007113"/>
                  <a:gd name="connsiteX203" fmla="*/ 272716 w 757123"/>
                  <a:gd name="connsiteY203" fmla="*/ 1003010 h 1007113"/>
                  <a:gd name="connsiteX204" fmla="*/ 280737 w 757123"/>
                  <a:gd name="connsiteY204" fmla="*/ 1007020 h 1007113"/>
                  <a:gd name="connsiteX0" fmla="*/ 280737 w 753979"/>
                  <a:gd name="connsiteY0" fmla="*/ 1007020 h 1007113"/>
                  <a:gd name="connsiteX1" fmla="*/ 280737 w 753979"/>
                  <a:gd name="connsiteY1" fmla="*/ 1007020 h 1007113"/>
                  <a:gd name="connsiteX2" fmla="*/ 288758 w 753979"/>
                  <a:gd name="connsiteY2" fmla="*/ 970926 h 1007113"/>
                  <a:gd name="connsiteX3" fmla="*/ 276726 w 753979"/>
                  <a:gd name="connsiteY3" fmla="*/ 966915 h 1007113"/>
                  <a:gd name="connsiteX4" fmla="*/ 284748 w 753979"/>
                  <a:gd name="connsiteY4" fmla="*/ 958894 h 1007113"/>
                  <a:gd name="connsiteX5" fmla="*/ 328863 w 753979"/>
                  <a:gd name="connsiteY5" fmla="*/ 954883 h 1007113"/>
                  <a:gd name="connsiteX6" fmla="*/ 332874 w 753979"/>
                  <a:gd name="connsiteY6" fmla="*/ 942852 h 1007113"/>
                  <a:gd name="connsiteX7" fmla="*/ 288758 w 753979"/>
                  <a:gd name="connsiteY7" fmla="*/ 926810 h 1007113"/>
                  <a:gd name="connsiteX8" fmla="*/ 284748 w 753979"/>
                  <a:gd name="connsiteY8" fmla="*/ 914778 h 1007113"/>
                  <a:gd name="connsiteX9" fmla="*/ 304800 w 753979"/>
                  <a:gd name="connsiteY9" fmla="*/ 862641 h 1007113"/>
                  <a:gd name="connsiteX10" fmla="*/ 312821 w 753979"/>
                  <a:gd name="connsiteY10" fmla="*/ 850610 h 1007113"/>
                  <a:gd name="connsiteX11" fmla="*/ 320842 w 753979"/>
                  <a:gd name="connsiteY11" fmla="*/ 838578 h 1007113"/>
                  <a:gd name="connsiteX12" fmla="*/ 296779 w 753979"/>
                  <a:gd name="connsiteY12" fmla="*/ 834568 h 1007113"/>
                  <a:gd name="connsiteX13" fmla="*/ 292769 w 753979"/>
                  <a:gd name="connsiteY13" fmla="*/ 822536 h 1007113"/>
                  <a:gd name="connsiteX14" fmla="*/ 328863 w 753979"/>
                  <a:gd name="connsiteY14" fmla="*/ 818526 h 1007113"/>
                  <a:gd name="connsiteX15" fmla="*/ 352926 w 753979"/>
                  <a:gd name="connsiteY15" fmla="*/ 806494 h 1007113"/>
                  <a:gd name="connsiteX16" fmla="*/ 356937 w 753979"/>
                  <a:gd name="connsiteY16" fmla="*/ 794462 h 1007113"/>
                  <a:gd name="connsiteX17" fmla="*/ 352926 w 753979"/>
                  <a:gd name="connsiteY17" fmla="*/ 782431 h 1007113"/>
                  <a:gd name="connsiteX18" fmla="*/ 336884 w 753979"/>
                  <a:gd name="connsiteY18" fmla="*/ 778420 h 1007113"/>
                  <a:gd name="connsiteX19" fmla="*/ 324853 w 753979"/>
                  <a:gd name="connsiteY19" fmla="*/ 774410 h 1007113"/>
                  <a:gd name="connsiteX20" fmla="*/ 328863 w 753979"/>
                  <a:gd name="connsiteY20" fmla="*/ 762378 h 1007113"/>
                  <a:gd name="connsiteX21" fmla="*/ 340895 w 753979"/>
                  <a:gd name="connsiteY21" fmla="*/ 758368 h 1007113"/>
                  <a:gd name="connsiteX22" fmla="*/ 397042 w 753979"/>
                  <a:gd name="connsiteY22" fmla="*/ 754357 h 1007113"/>
                  <a:gd name="connsiteX23" fmla="*/ 401053 w 753979"/>
                  <a:gd name="connsiteY23" fmla="*/ 706231 h 1007113"/>
                  <a:gd name="connsiteX24" fmla="*/ 405063 w 753979"/>
                  <a:gd name="connsiteY24" fmla="*/ 686178 h 1007113"/>
                  <a:gd name="connsiteX25" fmla="*/ 393032 w 753979"/>
                  <a:gd name="connsiteY25" fmla="*/ 678157 h 1007113"/>
                  <a:gd name="connsiteX26" fmla="*/ 381000 w 753979"/>
                  <a:gd name="connsiteY26" fmla="*/ 666126 h 1007113"/>
                  <a:gd name="connsiteX27" fmla="*/ 376990 w 753979"/>
                  <a:gd name="connsiteY27" fmla="*/ 654094 h 1007113"/>
                  <a:gd name="connsiteX28" fmla="*/ 401053 w 753979"/>
                  <a:gd name="connsiteY28" fmla="*/ 646073 h 1007113"/>
                  <a:gd name="connsiteX29" fmla="*/ 413084 w 753979"/>
                  <a:gd name="connsiteY29" fmla="*/ 642062 h 1007113"/>
                  <a:gd name="connsiteX30" fmla="*/ 433137 w 753979"/>
                  <a:gd name="connsiteY30" fmla="*/ 622010 h 1007113"/>
                  <a:gd name="connsiteX31" fmla="*/ 453190 w 753979"/>
                  <a:gd name="connsiteY31" fmla="*/ 601957 h 1007113"/>
                  <a:gd name="connsiteX32" fmla="*/ 457200 w 753979"/>
                  <a:gd name="connsiteY32" fmla="*/ 589926 h 1007113"/>
                  <a:gd name="connsiteX33" fmla="*/ 481263 w 753979"/>
                  <a:gd name="connsiteY33" fmla="*/ 577894 h 1007113"/>
                  <a:gd name="connsiteX34" fmla="*/ 493295 w 753979"/>
                  <a:gd name="connsiteY34" fmla="*/ 553831 h 1007113"/>
                  <a:gd name="connsiteX35" fmla="*/ 497305 w 753979"/>
                  <a:gd name="connsiteY35" fmla="*/ 541799 h 1007113"/>
                  <a:gd name="connsiteX36" fmla="*/ 513348 w 753979"/>
                  <a:gd name="connsiteY36" fmla="*/ 521747 h 1007113"/>
                  <a:gd name="connsiteX37" fmla="*/ 537411 w 753979"/>
                  <a:gd name="connsiteY37" fmla="*/ 509715 h 1007113"/>
                  <a:gd name="connsiteX38" fmla="*/ 549442 w 753979"/>
                  <a:gd name="connsiteY38" fmla="*/ 501694 h 1007113"/>
                  <a:gd name="connsiteX39" fmla="*/ 553453 w 753979"/>
                  <a:gd name="connsiteY39" fmla="*/ 489662 h 1007113"/>
                  <a:gd name="connsiteX40" fmla="*/ 569495 w 753979"/>
                  <a:gd name="connsiteY40" fmla="*/ 465599 h 1007113"/>
                  <a:gd name="connsiteX41" fmla="*/ 573505 w 753979"/>
                  <a:gd name="connsiteY41" fmla="*/ 453568 h 1007113"/>
                  <a:gd name="connsiteX42" fmla="*/ 589548 w 753979"/>
                  <a:gd name="connsiteY42" fmla="*/ 433515 h 1007113"/>
                  <a:gd name="connsiteX43" fmla="*/ 593558 w 753979"/>
                  <a:gd name="connsiteY43" fmla="*/ 413462 h 1007113"/>
                  <a:gd name="connsiteX44" fmla="*/ 621632 w 753979"/>
                  <a:gd name="connsiteY44" fmla="*/ 381378 h 1007113"/>
                  <a:gd name="connsiteX45" fmla="*/ 633663 w 753979"/>
                  <a:gd name="connsiteY45" fmla="*/ 357315 h 1007113"/>
                  <a:gd name="connsiteX46" fmla="*/ 641684 w 753979"/>
                  <a:gd name="connsiteY46" fmla="*/ 333252 h 1007113"/>
                  <a:gd name="connsiteX47" fmla="*/ 645695 w 753979"/>
                  <a:gd name="connsiteY47" fmla="*/ 321220 h 1007113"/>
                  <a:gd name="connsiteX48" fmla="*/ 621632 w 753979"/>
                  <a:gd name="connsiteY48" fmla="*/ 337262 h 1007113"/>
                  <a:gd name="connsiteX49" fmla="*/ 609600 w 753979"/>
                  <a:gd name="connsiteY49" fmla="*/ 345283 h 1007113"/>
                  <a:gd name="connsiteX50" fmla="*/ 585537 w 753979"/>
                  <a:gd name="connsiteY50" fmla="*/ 353304 h 1007113"/>
                  <a:gd name="connsiteX51" fmla="*/ 577516 w 753979"/>
                  <a:gd name="connsiteY51" fmla="*/ 341273 h 1007113"/>
                  <a:gd name="connsiteX52" fmla="*/ 581526 w 753979"/>
                  <a:gd name="connsiteY52" fmla="*/ 329241 h 1007113"/>
                  <a:gd name="connsiteX53" fmla="*/ 601579 w 753979"/>
                  <a:gd name="connsiteY53" fmla="*/ 313199 h 1007113"/>
                  <a:gd name="connsiteX54" fmla="*/ 625642 w 753979"/>
                  <a:gd name="connsiteY54" fmla="*/ 289136 h 1007113"/>
                  <a:gd name="connsiteX55" fmla="*/ 637674 w 753979"/>
                  <a:gd name="connsiteY55" fmla="*/ 277104 h 1007113"/>
                  <a:gd name="connsiteX56" fmla="*/ 649705 w 753979"/>
                  <a:gd name="connsiteY56" fmla="*/ 273094 h 1007113"/>
                  <a:gd name="connsiteX57" fmla="*/ 661737 w 753979"/>
                  <a:gd name="connsiteY57" fmla="*/ 261062 h 1007113"/>
                  <a:gd name="connsiteX58" fmla="*/ 697832 w 753979"/>
                  <a:gd name="connsiteY58" fmla="*/ 232989 h 1007113"/>
                  <a:gd name="connsiteX59" fmla="*/ 713874 w 753979"/>
                  <a:gd name="connsiteY59" fmla="*/ 216947 h 1007113"/>
                  <a:gd name="connsiteX60" fmla="*/ 729916 w 753979"/>
                  <a:gd name="connsiteY60" fmla="*/ 192883 h 1007113"/>
                  <a:gd name="connsiteX61" fmla="*/ 733926 w 753979"/>
                  <a:gd name="connsiteY61" fmla="*/ 180852 h 1007113"/>
                  <a:gd name="connsiteX62" fmla="*/ 745958 w 753979"/>
                  <a:gd name="connsiteY62" fmla="*/ 168820 h 1007113"/>
                  <a:gd name="connsiteX63" fmla="*/ 753979 w 753979"/>
                  <a:gd name="connsiteY63" fmla="*/ 156789 h 1007113"/>
                  <a:gd name="connsiteX64" fmla="*/ 749969 w 753979"/>
                  <a:gd name="connsiteY64" fmla="*/ 100641 h 1007113"/>
                  <a:gd name="connsiteX65" fmla="*/ 724727 w 753979"/>
                  <a:gd name="connsiteY65" fmla="*/ 111274 h 1007113"/>
                  <a:gd name="connsiteX66" fmla="*/ 693821 w 753979"/>
                  <a:gd name="connsiteY66" fmla="*/ 104652 h 1007113"/>
                  <a:gd name="connsiteX67" fmla="*/ 677779 w 753979"/>
                  <a:gd name="connsiteY67" fmla="*/ 128715 h 1007113"/>
                  <a:gd name="connsiteX68" fmla="*/ 669758 w 753979"/>
                  <a:gd name="connsiteY68" fmla="*/ 140747 h 1007113"/>
                  <a:gd name="connsiteX69" fmla="*/ 665748 w 753979"/>
                  <a:gd name="connsiteY69" fmla="*/ 128715 h 1007113"/>
                  <a:gd name="connsiteX70" fmla="*/ 673769 w 753979"/>
                  <a:gd name="connsiteY70" fmla="*/ 116683 h 1007113"/>
                  <a:gd name="connsiteX71" fmla="*/ 677779 w 753979"/>
                  <a:gd name="connsiteY71" fmla="*/ 104652 h 1007113"/>
                  <a:gd name="connsiteX72" fmla="*/ 673769 w 753979"/>
                  <a:gd name="connsiteY72" fmla="*/ 88610 h 1007113"/>
                  <a:gd name="connsiteX73" fmla="*/ 639701 w 753979"/>
                  <a:gd name="connsiteY73" fmla="*/ 86761 h 1007113"/>
                  <a:gd name="connsiteX74" fmla="*/ 625642 w 753979"/>
                  <a:gd name="connsiteY74" fmla="*/ 68557 h 1007113"/>
                  <a:gd name="connsiteX75" fmla="*/ 581526 w 753979"/>
                  <a:gd name="connsiteY75" fmla="*/ 80589 h 1007113"/>
                  <a:gd name="connsiteX76" fmla="*/ 577516 w 753979"/>
                  <a:gd name="connsiteY76" fmla="*/ 102757 h 1007113"/>
                  <a:gd name="connsiteX77" fmla="*/ 573505 w 753979"/>
                  <a:gd name="connsiteY77" fmla="*/ 80589 h 1007113"/>
                  <a:gd name="connsiteX78" fmla="*/ 573639 w 753979"/>
                  <a:gd name="connsiteY78" fmla="*/ 28496 h 1007113"/>
                  <a:gd name="connsiteX79" fmla="*/ 549442 w 753979"/>
                  <a:gd name="connsiteY79" fmla="*/ 20431 h 1007113"/>
                  <a:gd name="connsiteX80" fmla="*/ 533489 w 753979"/>
                  <a:gd name="connsiteY80" fmla="*/ 24441 h 1007113"/>
                  <a:gd name="connsiteX81" fmla="*/ 519385 w 753979"/>
                  <a:gd name="connsiteY81" fmla="*/ 52559 h 1007113"/>
                  <a:gd name="connsiteX82" fmla="*/ 513348 w 753979"/>
                  <a:gd name="connsiteY82" fmla="*/ 84599 h 1007113"/>
                  <a:gd name="connsiteX83" fmla="*/ 509337 w 753979"/>
                  <a:gd name="connsiteY83" fmla="*/ 72568 h 1007113"/>
                  <a:gd name="connsiteX84" fmla="*/ 497305 w 753979"/>
                  <a:gd name="connsiteY84" fmla="*/ 12410 h 1007113"/>
                  <a:gd name="connsiteX85" fmla="*/ 485274 w 753979"/>
                  <a:gd name="connsiteY85" fmla="*/ 8399 h 1007113"/>
                  <a:gd name="connsiteX86" fmla="*/ 465132 w 753979"/>
                  <a:gd name="connsiteY86" fmla="*/ 245 h 1007113"/>
                  <a:gd name="connsiteX87" fmla="*/ 449179 w 753979"/>
                  <a:gd name="connsiteY87" fmla="*/ 28452 h 1007113"/>
                  <a:gd name="connsiteX88" fmla="*/ 414800 w 753979"/>
                  <a:gd name="connsiteY88" fmla="*/ 28318 h 1007113"/>
                  <a:gd name="connsiteX89" fmla="*/ 401053 w 753979"/>
                  <a:gd name="connsiteY89" fmla="*/ 50754 h 1007113"/>
                  <a:gd name="connsiteX90" fmla="*/ 373068 w 753979"/>
                  <a:gd name="connsiteY90" fmla="*/ 24352 h 1007113"/>
                  <a:gd name="connsiteX91" fmla="*/ 352926 w 753979"/>
                  <a:gd name="connsiteY91" fmla="*/ 36473 h 1007113"/>
                  <a:gd name="connsiteX92" fmla="*/ 344905 w 753979"/>
                  <a:gd name="connsiteY92" fmla="*/ 48504 h 1007113"/>
                  <a:gd name="connsiteX93" fmla="*/ 332874 w 753979"/>
                  <a:gd name="connsiteY93" fmla="*/ 56526 h 1007113"/>
                  <a:gd name="connsiteX94" fmla="*/ 308811 w 753979"/>
                  <a:gd name="connsiteY94" fmla="*/ 60536 h 1007113"/>
                  <a:gd name="connsiteX95" fmla="*/ 296779 w 753979"/>
                  <a:gd name="connsiteY95" fmla="*/ 100641 h 1007113"/>
                  <a:gd name="connsiteX96" fmla="*/ 264486 w 753979"/>
                  <a:gd name="connsiteY96" fmla="*/ 119384 h 1007113"/>
                  <a:gd name="connsiteX97" fmla="*/ 244776 w 753979"/>
                  <a:gd name="connsiteY97" fmla="*/ 90503 h 1007113"/>
                  <a:gd name="connsiteX98" fmla="*/ 224590 w 753979"/>
                  <a:gd name="connsiteY98" fmla="*/ 112673 h 1007113"/>
                  <a:gd name="connsiteX99" fmla="*/ 212558 w 753979"/>
                  <a:gd name="connsiteY99" fmla="*/ 120694 h 1007113"/>
                  <a:gd name="connsiteX100" fmla="*/ 208548 w 753979"/>
                  <a:gd name="connsiteY100" fmla="*/ 132726 h 1007113"/>
                  <a:gd name="connsiteX101" fmla="*/ 228911 w 753979"/>
                  <a:gd name="connsiteY101" fmla="*/ 205315 h 1007113"/>
                  <a:gd name="connsiteX102" fmla="*/ 208681 w 753979"/>
                  <a:gd name="connsiteY102" fmla="*/ 162872 h 1007113"/>
                  <a:gd name="connsiteX103" fmla="*/ 192505 w 753979"/>
                  <a:gd name="connsiteY103" fmla="*/ 140747 h 1007113"/>
                  <a:gd name="connsiteX104" fmla="*/ 180474 w 753979"/>
                  <a:gd name="connsiteY104" fmla="*/ 136736 h 1007113"/>
                  <a:gd name="connsiteX105" fmla="*/ 156411 w 753979"/>
                  <a:gd name="connsiteY105" fmla="*/ 164810 h 1007113"/>
                  <a:gd name="connsiteX106" fmla="*/ 152400 w 753979"/>
                  <a:gd name="connsiteY106" fmla="*/ 176841 h 1007113"/>
                  <a:gd name="connsiteX107" fmla="*/ 164432 w 753979"/>
                  <a:gd name="connsiteY107" fmla="*/ 200904 h 1007113"/>
                  <a:gd name="connsiteX108" fmla="*/ 172453 w 753979"/>
                  <a:gd name="connsiteY108" fmla="*/ 208926 h 1007113"/>
                  <a:gd name="connsiteX109" fmla="*/ 180474 w 753979"/>
                  <a:gd name="connsiteY109" fmla="*/ 220957 h 1007113"/>
                  <a:gd name="connsiteX110" fmla="*/ 144379 w 753979"/>
                  <a:gd name="connsiteY110" fmla="*/ 212936 h 1007113"/>
                  <a:gd name="connsiteX111" fmla="*/ 132348 w 753979"/>
                  <a:gd name="connsiteY111" fmla="*/ 200904 h 1007113"/>
                  <a:gd name="connsiteX112" fmla="*/ 92242 w 753979"/>
                  <a:gd name="connsiteY112" fmla="*/ 200904 h 1007113"/>
                  <a:gd name="connsiteX113" fmla="*/ 80211 w 753979"/>
                  <a:gd name="connsiteY113" fmla="*/ 241010 h 1007113"/>
                  <a:gd name="connsiteX114" fmla="*/ 76200 w 753979"/>
                  <a:gd name="connsiteY114" fmla="*/ 253041 h 1007113"/>
                  <a:gd name="connsiteX115" fmla="*/ 32084 w 753979"/>
                  <a:gd name="connsiteY115" fmla="*/ 265073 h 1007113"/>
                  <a:gd name="connsiteX116" fmla="*/ 0 w 753979"/>
                  <a:gd name="connsiteY116" fmla="*/ 269083 h 1007113"/>
                  <a:gd name="connsiteX117" fmla="*/ 12032 w 753979"/>
                  <a:gd name="connsiteY117" fmla="*/ 281115 h 1007113"/>
                  <a:gd name="connsiteX118" fmla="*/ 24063 w 753979"/>
                  <a:gd name="connsiteY118" fmla="*/ 285126 h 1007113"/>
                  <a:gd name="connsiteX119" fmla="*/ 40105 w 753979"/>
                  <a:gd name="connsiteY119" fmla="*/ 301168 h 1007113"/>
                  <a:gd name="connsiteX120" fmla="*/ 52137 w 753979"/>
                  <a:gd name="connsiteY120" fmla="*/ 313199 h 1007113"/>
                  <a:gd name="connsiteX121" fmla="*/ 40105 w 753979"/>
                  <a:gd name="connsiteY121" fmla="*/ 321220 h 1007113"/>
                  <a:gd name="connsiteX122" fmla="*/ 16042 w 753979"/>
                  <a:gd name="connsiteY122" fmla="*/ 329241 h 1007113"/>
                  <a:gd name="connsiteX123" fmla="*/ 22170 w 753979"/>
                  <a:gd name="connsiteY123" fmla="*/ 355465 h 1007113"/>
                  <a:gd name="connsiteX124" fmla="*/ 42311 w 753979"/>
                  <a:gd name="connsiteY124" fmla="*/ 351143 h 1007113"/>
                  <a:gd name="connsiteX125" fmla="*/ 33933 w 753979"/>
                  <a:gd name="connsiteY125" fmla="*/ 377412 h 1007113"/>
                  <a:gd name="connsiteX126" fmla="*/ 80211 w 753979"/>
                  <a:gd name="connsiteY126" fmla="*/ 369347 h 1007113"/>
                  <a:gd name="connsiteX127" fmla="*/ 76200 w 753979"/>
                  <a:gd name="connsiteY127" fmla="*/ 381378 h 1007113"/>
                  <a:gd name="connsiteX128" fmla="*/ 52137 w 753979"/>
                  <a:gd name="connsiteY128" fmla="*/ 397420 h 1007113"/>
                  <a:gd name="connsiteX129" fmla="*/ 79984 w 753979"/>
                  <a:gd name="connsiteY129" fmla="*/ 415398 h 1007113"/>
                  <a:gd name="connsiteX130" fmla="*/ 112739 w 753979"/>
                  <a:gd name="connsiteY130" fmla="*/ 401297 h 1007113"/>
                  <a:gd name="connsiteX131" fmla="*/ 138781 w 753979"/>
                  <a:gd name="connsiteY131" fmla="*/ 393095 h 1007113"/>
                  <a:gd name="connsiteX132" fmla="*/ 104585 w 753979"/>
                  <a:gd name="connsiteY132" fmla="*/ 433604 h 1007113"/>
                  <a:gd name="connsiteX133" fmla="*/ 124326 w 753979"/>
                  <a:gd name="connsiteY133" fmla="*/ 449557 h 1007113"/>
                  <a:gd name="connsiteX134" fmla="*/ 138781 w 753979"/>
                  <a:gd name="connsiteY134" fmla="*/ 429590 h 1007113"/>
                  <a:gd name="connsiteX135" fmla="*/ 167167 w 753979"/>
                  <a:gd name="connsiteY135" fmla="*/ 419453 h 1007113"/>
                  <a:gd name="connsiteX136" fmla="*/ 146096 w 753979"/>
                  <a:gd name="connsiteY136" fmla="*/ 451541 h 1007113"/>
                  <a:gd name="connsiteX137" fmla="*/ 212558 w 753979"/>
                  <a:gd name="connsiteY137" fmla="*/ 461589 h 1007113"/>
                  <a:gd name="connsiteX138" fmla="*/ 224590 w 753979"/>
                  <a:gd name="connsiteY138" fmla="*/ 457578 h 1007113"/>
                  <a:gd name="connsiteX139" fmla="*/ 238129 w 753979"/>
                  <a:gd name="connsiteY139" fmla="*/ 441755 h 1007113"/>
                  <a:gd name="connsiteX140" fmla="*/ 238648 w 753979"/>
                  <a:gd name="connsiteY140" fmla="*/ 413108 h 1007113"/>
                  <a:gd name="connsiteX141" fmla="*/ 260684 w 753979"/>
                  <a:gd name="connsiteY141" fmla="*/ 437526 h 1007113"/>
                  <a:gd name="connsiteX142" fmla="*/ 264695 w 753979"/>
                  <a:gd name="connsiteY142" fmla="*/ 425494 h 1007113"/>
                  <a:gd name="connsiteX143" fmla="*/ 276726 w 753979"/>
                  <a:gd name="connsiteY143" fmla="*/ 417473 h 1007113"/>
                  <a:gd name="connsiteX144" fmla="*/ 260684 w 753979"/>
                  <a:gd name="connsiteY144" fmla="*/ 441536 h 1007113"/>
                  <a:gd name="connsiteX145" fmla="*/ 244642 w 753979"/>
                  <a:gd name="connsiteY145" fmla="*/ 465599 h 1007113"/>
                  <a:gd name="connsiteX146" fmla="*/ 232611 w 753979"/>
                  <a:gd name="connsiteY146" fmla="*/ 469610 h 1007113"/>
                  <a:gd name="connsiteX147" fmla="*/ 224590 w 753979"/>
                  <a:gd name="connsiteY147" fmla="*/ 481641 h 1007113"/>
                  <a:gd name="connsiteX148" fmla="*/ 212558 w 753979"/>
                  <a:gd name="connsiteY148" fmla="*/ 485652 h 1007113"/>
                  <a:gd name="connsiteX149" fmla="*/ 236621 w 753979"/>
                  <a:gd name="connsiteY149" fmla="*/ 493673 h 1007113"/>
                  <a:gd name="connsiteX150" fmla="*/ 224590 w 753979"/>
                  <a:gd name="connsiteY150" fmla="*/ 497683 h 1007113"/>
                  <a:gd name="connsiteX151" fmla="*/ 180474 w 753979"/>
                  <a:gd name="connsiteY151" fmla="*/ 501694 h 1007113"/>
                  <a:gd name="connsiteX152" fmla="*/ 176463 w 753979"/>
                  <a:gd name="connsiteY152" fmla="*/ 513726 h 1007113"/>
                  <a:gd name="connsiteX153" fmla="*/ 168442 w 753979"/>
                  <a:gd name="connsiteY153" fmla="*/ 525757 h 1007113"/>
                  <a:gd name="connsiteX154" fmla="*/ 176463 w 753979"/>
                  <a:gd name="connsiteY154" fmla="*/ 537789 h 1007113"/>
                  <a:gd name="connsiteX155" fmla="*/ 184484 w 753979"/>
                  <a:gd name="connsiteY155" fmla="*/ 561852 h 1007113"/>
                  <a:gd name="connsiteX156" fmla="*/ 180474 w 753979"/>
                  <a:gd name="connsiteY156" fmla="*/ 573883 h 1007113"/>
                  <a:gd name="connsiteX157" fmla="*/ 168442 w 753979"/>
                  <a:gd name="connsiteY157" fmla="*/ 549820 h 1007113"/>
                  <a:gd name="connsiteX158" fmla="*/ 152400 w 753979"/>
                  <a:gd name="connsiteY158" fmla="*/ 525757 h 1007113"/>
                  <a:gd name="connsiteX159" fmla="*/ 144379 w 753979"/>
                  <a:gd name="connsiteY159" fmla="*/ 513726 h 1007113"/>
                  <a:gd name="connsiteX160" fmla="*/ 124326 w 753979"/>
                  <a:gd name="connsiteY160" fmla="*/ 517736 h 1007113"/>
                  <a:gd name="connsiteX161" fmla="*/ 120316 w 753979"/>
                  <a:gd name="connsiteY161" fmla="*/ 529768 h 1007113"/>
                  <a:gd name="connsiteX162" fmla="*/ 132348 w 753979"/>
                  <a:gd name="connsiteY162" fmla="*/ 549820 h 1007113"/>
                  <a:gd name="connsiteX163" fmla="*/ 140369 w 753979"/>
                  <a:gd name="connsiteY163" fmla="*/ 561852 h 1007113"/>
                  <a:gd name="connsiteX164" fmla="*/ 148390 w 753979"/>
                  <a:gd name="connsiteY164" fmla="*/ 585915 h 1007113"/>
                  <a:gd name="connsiteX165" fmla="*/ 152400 w 753979"/>
                  <a:gd name="connsiteY165" fmla="*/ 597947 h 1007113"/>
                  <a:gd name="connsiteX166" fmla="*/ 156411 w 753979"/>
                  <a:gd name="connsiteY166" fmla="*/ 613989 h 1007113"/>
                  <a:gd name="connsiteX167" fmla="*/ 196516 w 753979"/>
                  <a:gd name="connsiteY167" fmla="*/ 650083 h 1007113"/>
                  <a:gd name="connsiteX168" fmla="*/ 208548 w 753979"/>
                  <a:gd name="connsiteY168" fmla="*/ 654094 h 1007113"/>
                  <a:gd name="connsiteX169" fmla="*/ 176463 w 753979"/>
                  <a:gd name="connsiteY169" fmla="*/ 670136 h 1007113"/>
                  <a:gd name="connsiteX170" fmla="*/ 164432 w 753979"/>
                  <a:gd name="connsiteY170" fmla="*/ 674147 h 1007113"/>
                  <a:gd name="connsiteX171" fmla="*/ 152400 w 753979"/>
                  <a:gd name="connsiteY171" fmla="*/ 678157 h 1007113"/>
                  <a:gd name="connsiteX172" fmla="*/ 144379 w 753979"/>
                  <a:gd name="connsiteY172" fmla="*/ 694199 h 1007113"/>
                  <a:gd name="connsiteX173" fmla="*/ 140369 w 753979"/>
                  <a:gd name="connsiteY173" fmla="*/ 710241 h 1007113"/>
                  <a:gd name="connsiteX174" fmla="*/ 128337 w 753979"/>
                  <a:gd name="connsiteY174" fmla="*/ 718262 h 1007113"/>
                  <a:gd name="connsiteX175" fmla="*/ 112295 w 753979"/>
                  <a:gd name="connsiteY175" fmla="*/ 754357 h 1007113"/>
                  <a:gd name="connsiteX176" fmla="*/ 108284 w 753979"/>
                  <a:gd name="connsiteY176" fmla="*/ 766389 h 1007113"/>
                  <a:gd name="connsiteX177" fmla="*/ 104274 w 753979"/>
                  <a:gd name="connsiteY177" fmla="*/ 778420 h 1007113"/>
                  <a:gd name="connsiteX178" fmla="*/ 112295 w 753979"/>
                  <a:gd name="connsiteY178" fmla="*/ 790452 h 1007113"/>
                  <a:gd name="connsiteX179" fmla="*/ 128337 w 753979"/>
                  <a:gd name="connsiteY179" fmla="*/ 794462 h 1007113"/>
                  <a:gd name="connsiteX180" fmla="*/ 140369 w 753979"/>
                  <a:gd name="connsiteY180" fmla="*/ 798473 h 1007113"/>
                  <a:gd name="connsiteX181" fmla="*/ 148390 w 753979"/>
                  <a:gd name="connsiteY181" fmla="*/ 810504 h 1007113"/>
                  <a:gd name="connsiteX182" fmla="*/ 152400 w 753979"/>
                  <a:gd name="connsiteY182" fmla="*/ 826547 h 1007113"/>
                  <a:gd name="connsiteX183" fmla="*/ 156411 w 753979"/>
                  <a:gd name="connsiteY183" fmla="*/ 838578 h 1007113"/>
                  <a:gd name="connsiteX184" fmla="*/ 144379 w 753979"/>
                  <a:gd name="connsiteY184" fmla="*/ 842589 h 1007113"/>
                  <a:gd name="connsiteX185" fmla="*/ 136358 w 753979"/>
                  <a:gd name="connsiteY185" fmla="*/ 830557 h 1007113"/>
                  <a:gd name="connsiteX186" fmla="*/ 124326 w 753979"/>
                  <a:gd name="connsiteY186" fmla="*/ 826547 h 1007113"/>
                  <a:gd name="connsiteX187" fmla="*/ 100263 w 753979"/>
                  <a:gd name="connsiteY187" fmla="*/ 814515 h 1007113"/>
                  <a:gd name="connsiteX188" fmla="*/ 88232 w 753979"/>
                  <a:gd name="connsiteY188" fmla="*/ 806494 h 1007113"/>
                  <a:gd name="connsiteX189" fmla="*/ 72190 w 753979"/>
                  <a:gd name="connsiteY189" fmla="*/ 870662 h 1007113"/>
                  <a:gd name="connsiteX190" fmla="*/ 96253 w 753979"/>
                  <a:gd name="connsiteY190" fmla="*/ 886704 h 1007113"/>
                  <a:gd name="connsiteX191" fmla="*/ 92242 w 753979"/>
                  <a:gd name="connsiteY191" fmla="*/ 906757 h 1007113"/>
                  <a:gd name="connsiteX192" fmla="*/ 68179 w 753979"/>
                  <a:gd name="connsiteY192" fmla="*/ 922799 h 1007113"/>
                  <a:gd name="connsiteX193" fmla="*/ 60158 w 753979"/>
                  <a:gd name="connsiteY193" fmla="*/ 950873 h 1007113"/>
                  <a:gd name="connsiteX194" fmla="*/ 64169 w 753979"/>
                  <a:gd name="connsiteY194" fmla="*/ 978947 h 1007113"/>
                  <a:gd name="connsiteX195" fmla="*/ 124326 w 753979"/>
                  <a:gd name="connsiteY195" fmla="*/ 986968 h 1007113"/>
                  <a:gd name="connsiteX196" fmla="*/ 136358 w 753979"/>
                  <a:gd name="connsiteY196" fmla="*/ 990978 h 1007113"/>
                  <a:gd name="connsiteX197" fmla="*/ 164432 w 753979"/>
                  <a:gd name="connsiteY197" fmla="*/ 982957 h 1007113"/>
                  <a:gd name="connsiteX198" fmla="*/ 172453 w 753979"/>
                  <a:gd name="connsiteY198" fmla="*/ 970926 h 1007113"/>
                  <a:gd name="connsiteX199" fmla="*/ 196516 w 753979"/>
                  <a:gd name="connsiteY199" fmla="*/ 962904 h 1007113"/>
                  <a:gd name="connsiteX200" fmla="*/ 204537 w 753979"/>
                  <a:gd name="connsiteY200" fmla="*/ 970926 h 1007113"/>
                  <a:gd name="connsiteX201" fmla="*/ 212558 w 753979"/>
                  <a:gd name="connsiteY201" fmla="*/ 982957 h 1007113"/>
                  <a:gd name="connsiteX202" fmla="*/ 224590 w 753979"/>
                  <a:gd name="connsiteY202" fmla="*/ 990978 h 1007113"/>
                  <a:gd name="connsiteX203" fmla="*/ 228600 w 753979"/>
                  <a:gd name="connsiteY203" fmla="*/ 1003010 h 1007113"/>
                  <a:gd name="connsiteX204" fmla="*/ 272716 w 753979"/>
                  <a:gd name="connsiteY204" fmla="*/ 1003010 h 1007113"/>
                  <a:gd name="connsiteX205" fmla="*/ 280737 w 753979"/>
                  <a:gd name="connsiteY205" fmla="*/ 1007020 h 1007113"/>
                  <a:gd name="connsiteX0" fmla="*/ 280737 w 754082"/>
                  <a:gd name="connsiteY0" fmla="*/ 1007020 h 1007113"/>
                  <a:gd name="connsiteX1" fmla="*/ 280737 w 754082"/>
                  <a:gd name="connsiteY1" fmla="*/ 1007020 h 1007113"/>
                  <a:gd name="connsiteX2" fmla="*/ 288758 w 754082"/>
                  <a:gd name="connsiteY2" fmla="*/ 970926 h 1007113"/>
                  <a:gd name="connsiteX3" fmla="*/ 276726 w 754082"/>
                  <a:gd name="connsiteY3" fmla="*/ 966915 h 1007113"/>
                  <a:gd name="connsiteX4" fmla="*/ 284748 w 754082"/>
                  <a:gd name="connsiteY4" fmla="*/ 958894 h 1007113"/>
                  <a:gd name="connsiteX5" fmla="*/ 328863 w 754082"/>
                  <a:gd name="connsiteY5" fmla="*/ 954883 h 1007113"/>
                  <a:gd name="connsiteX6" fmla="*/ 332874 w 754082"/>
                  <a:gd name="connsiteY6" fmla="*/ 942852 h 1007113"/>
                  <a:gd name="connsiteX7" fmla="*/ 288758 w 754082"/>
                  <a:gd name="connsiteY7" fmla="*/ 926810 h 1007113"/>
                  <a:gd name="connsiteX8" fmla="*/ 284748 w 754082"/>
                  <a:gd name="connsiteY8" fmla="*/ 914778 h 1007113"/>
                  <a:gd name="connsiteX9" fmla="*/ 304800 w 754082"/>
                  <a:gd name="connsiteY9" fmla="*/ 862641 h 1007113"/>
                  <a:gd name="connsiteX10" fmla="*/ 312821 w 754082"/>
                  <a:gd name="connsiteY10" fmla="*/ 850610 h 1007113"/>
                  <a:gd name="connsiteX11" fmla="*/ 320842 w 754082"/>
                  <a:gd name="connsiteY11" fmla="*/ 838578 h 1007113"/>
                  <a:gd name="connsiteX12" fmla="*/ 296779 w 754082"/>
                  <a:gd name="connsiteY12" fmla="*/ 834568 h 1007113"/>
                  <a:gd name="connsiteX13" fmla="*/ 292769 w 754082"/>
                  <a:gd name="connsiteY13" fmla="*/ 822536 h 1007113"/>
                  <a:gd name="connsiteX14" fmla="*/ 328863 w 754082"/>
                  <a:gd name="connsiteY14" fmla="*/ 818526 h 1007113"/>
                  <a:gd name="connsiteX15" fmla="*/ 352926 w 754082"/>
                  <a:gd name="connsiteY15" fmla="*/ 806494 h 1007113"/>
                  <a:gd name="connsiteX16" fmla="*/ 356937 w 754082"/>
                  <a:gd name="connsiteY16" fmla="*/ 794462 h 1007113"/>
                  <a:gd name="connsiteX17" fmla="*/ 352926 w 754082"/>
                  <a:gd name="connsiteY17" fmla="*/ 782431 h 1007113"/>
                  <a:gd name="connsiteX18" fmla="*/ 336884 w 754082"/>
                  <a:gd name="connsiteY18" fmla="*/ 778420 h 1007113"/>
                  <a:gd name="connsiteX19" fmla="*/ 324853 w 754082"/>
                  <a:gd name="connsiteY19" fmla="*/ 774410 h 1007113"/>
                  <a:gd name="connsiteX20" fmla="*/ 328863 w 754082"/>
                  <a:gd name="connsiteY20" fmla="*/ 762378 h 1007113"/>
                  <a:gd name="connsiteX21" fmla="*/ 340895 w 754082"/>
                  <a:gd name="connsiteY21" fmla="*/ 758368 h 1007113"/>
                  <a:gd name="connsiteX22" fmla="*/ 397042 w 754082"/>
                  <a:gd name="connsiteY22" fmla="*/ 754357 h 1007113"/>
                  <a:gd name="connsiteX23" fmla="*/ 401053 w 754082"/>
                  <a:gd name="connsiteY23" fmla="*/ 706231 h 1007113"/>
                  <a:gd name="connsiteX24" fmla="*/ 405063 w 754082"/>
                  <a:gd name="connsiteY24" fmla="*/ 686178 h 1007113"/>
                  <a:gd name="connsiteX25" fmla="*/ 393032 w 754082"/>
                  <a:gd name="connsiteY25" fmla="*/ 678157 h 1007113"/>
                  <a:gd name="connsiteX26" fmla="*/ 381000 w 754082"/>
                  <a:gd name="connsiteY26" fmla="*/ 666126 h 1007113"/>
                  <a:gd name="connsiteX27" fmla="*/ 376990 w 754082"/>
                  <a:gd name="connsiteY27" fmla="*/ 654094 h 1007113"/>
                  <a:gd name="connsiteX28" fmla="*/ 401053 w 754082"/>
                  <a:gd name="connsiteY28" fmla="*/ 646073 h 1007113"/>
                  <a:gd name="connsiteX29" fmla="*/ 413084 w 754082"/>
                  <a:gd name="connsiteY29" fmla="*/ 642062 h 1007113"/>
                  <a:gd name="connsiteX30" fmla="*/ 433137 w 754082"/>
                  <a:gd name="connsiteY30" fmla="*/ 622010 h 1007113"/>
                  <a:gd name="connsiteX31" fmla="*/ 453190 w 754082"/>
                  <a:gd name="connsiteY31" fmla="*/ 601957 h 1007113"/>
                  <a:gd name="connsiteX32" fmla="*/ 457200 w 754082"/>
                  <a:gd name="connsiteY32" fmla="*/ 589926 h 1007113"/>
                  <a:gd name="connsiteX33" fmla="*/ 481263 w 754082"/>
                  <a:gd name="connsiteY33" fmla="*/ 577894 h 1007113"/>
                  <a:gd name="connsiteX34" fmla="*/ 493295 w 754082"/>
                  <a:gd name="connsiteY34" fmla="*/ 553831 h 1007113"/>
                  <a:gd name="connsiteX35" fmla="*/ 497305 w 754082"/>
                  <a:gd name="connsiteY35" fmla="*/ 541799 h 1007113"/>
                  <a:gd name="connsiteX36" fmla="*/ 513348 w 754082"/>
                  <a:gd name="connsiteY36" fmla="*/ 521747 h 1007113"/>
                  <a:gd name="connsiteX37" fmla="*/ 537411 w 754082"/>
                  <a:gd name="connsiteY37" fmla="*/ 509715 h 1007113"/>
                  <a:gd name="connsiteX38" fmla="*/ 549442 w 754082"/>
                  <a:gd name="connsiteY38" fmla="*/ 501694 h 1007113"/>
                  <a:gd name="connsiteX39" fmla="*/ 553453 w 754082"/>
                  <a:gd name="connsiteY39" fmla="*/ 489662 h 1007113"/>
                  <a:gd name="connsiteX40" fmla="*/ 569495 w 754082"/>
                  <a:gd name="connsiteY40" fmla="*/ 465599 h 1007113"/>
                  <a:gd name="connsiteX41" fmla="*/ 573505 w 754082"/>
                  <a:gd name="connsiteY41" fmla="*/ 453568 h 1007113"/>
                  <a:gd name="connsiteX42" fmla="*/ 589548 w 754082"/>
                  <a:gd name="connsiteY42" fmla="*/ 433515 h 1007113"/>
                  <a:gd name="connsiteX43" fmla="*/ 593558 w 754082"/>
                  <a:gd name="connsiteY43" fmla="*/ 413462 h 1007113"/>
                  <a:gd name="connsiteX44" fmla="*/ 621632 w 754082"/>
                  <a:gd name="connsiteY44" fmla="*/ 381378 h 1007113"/>
                  <a:gd name="connsiteX45" fmla="*/ 633663 w 754082"/>
                  <a:gd name="connsiteY45" fmla="*/ 357315 h 1007113"/>
                  <a:gd name="connsiteX46" fmla="*/ 641684 w 754082"/>
                  <a:gd name="connsiteY46" fmla="*/ 333252 h 1007113"/>
                  <a:gd name="connsiteX47" fmla="*/ 645695 w 754082"/>
                  <a:gd name="connsiteY47" fmla="*/ 321220 h 1007113"/>
                  <a:gd name="connsiteX48" fmla="*/ 621632 w 754082"/>
                  <a:gd name="connsiteY48" fmla="*/ 337262 h 1007113"/>
                  <a:gd name="connsiteX49" fmla="*/ 609600 w 754082"/>
                  <a:gd name="connsiteY49" fmla="*/ 345283 h 1007113"/>
                  <a:gd name="connsiteX50" fmla="*/ 585537 w 754082"/>
                  <a:gd name="connsiteY50" fmla="*/ 353304 h 1007113"/>
                  <a:gd name="connsiteX51" fmla="*/ 577516 w 754082"/>
                  <a:gd name="connsiteY51" fmla="*/ 341273 h 1007113"/>
                  <a:gd name="connsiteX52" fmla="*/ 581526 w 754082"/>
                  <a:gd name="connsiteY52" fmla="*/ 329241 h 1007113"/>
                  <a:gd name="connsiteX53" fmla="*/ 601579 w 754082"/>
                  <a:gd name="connsiteY53" fmla="*/ 313199 h 1007113"/>
                  <a:gd name="connsiteX54" fmla="*/ 625642 w 754082"/>
                  <a:gd name="connsiteY54" fmla="*/ 289136 h 1007113"/>
                  <a:gd name="connsiteX55" fmla="*/ 637674 w 754082"/>
                  <a:gd name="connsiteY55" fmla="*/ 277104 h 1007113"/>
                  <a:gd name="connsiteX56" fmla="*/ 649705 w 754082"/>
                  <a:gd name="connsiteY56" fmla="*/ 273094 h 1007113"/>
                  <a:gd name="connsiteX57" fmla="*/ 661737 w 754082"/>
                  <a:gd name="connsiteY57" fmla="*/ 261062 h 1007113"/>
                  <a:gd name="connsiteX58" fmla="*/ 697832 w 754082"/>
                  <a:gd name="connsiteY58" fmla="*/ 232989 h 1007113"/>
                  <a:gd name="connsiteX59" fmla="*/ 713874 w 754082"/>
                  <a:gd name="connsiteY59" fmla="*/ 216947 h 1007113"/>
                  <a:gd name="connsiteX60" fmla="*/ 729916 w 754082"/>
                  <a:gd name="connsiteY60" fmla="*/ 192883 h 1007113"/>
                  <a:gd name="connsiteX61" fmla="*/ 733926 w 754082"/>
                  <a:gd name="connsiteY61" fmla="*/ 180852 h 1007113"/>
                  <a:gd name="connsiteX62" fmla="*/ 745958 w 754082"/>
                  <a:gd name="connsiteY62" fmla="*/ 168820 h 1007113"/>
                  <a:gd name="connsiteX63" fmla="*/ 753979 w 754082"/>
                  <a:gd name="connsiteY63" fmla="*/ 156789 h 1007113"/>
                  <a:gd name="connsiteX64" fmla="*/ 745002 w 754082"/>
                  <a:gd name="connsiteY64" fmla="*/ 129522 h 1007113"/>
                  <a:gd name="connsiteX65" fmla="*/ 749969 w 754082"/>
                  <a:gd name="connsiteY65" fmla="*/ 100641 h 1007113"/>
                  <a:gd name="connsiteX66" fmla="*/ 724727 w 754082"/>
                  <a:gd name="connsiteY66" fmla="*/ 111274 h 1007113"/>
                  <a:gd name="connsiteX67" fmla="*/ 693821 w 754082"/>
                  <a:gd name="connsiteY67" fmla="*/ 104652 h 1007113"/>
                  <a:gd name="connsiteX68" fmla="*/ 677779 w 754082"/>
                  <a:gd name="connsiteY68" fmla="*/ 128715 h 1007113"/>
                  <a:gd name="connsiteX69" fmla="*/ 669758 w 754082"/>
                  <a:gd name="connsiteY69" fmla="*/ 140747 h 1007113"/>
                  <a:gd name="connsiteX70" fmla="*/ 665748 w 754082"/>
                  <a:gd name="connsiteY70" fmla="*/ 128715 h 1007113"/>
                  <a:gd name="connsiteX71" fmla="*/ 673769 w 754082"/>
                  <a:gd name="connsiteY71" fmla="*/ 116683 h 1007113"/>
                  <a:gd name="connsiteX72" fmla="*/ 677779 w 754082"/>
                  <a:gd name="connsiteY72" fmla="*/ 104652 h 1007113"/>
                  <a:gd name="connsiteX73" fmla="*/ 673769 w 754082"/>
                  <a:gd name="connsiteY73" fmla="*/ 88610 h 1007113"/>
                  <a:gd name="connsiteX74" fmla="*/ 639701 w 754082"/>
                  <a:gd name="connsiteY74" fmla="*/ 86761 h 1007113"/>
                  <a:gd name="connsiteX75" fmla="*/ 625642 w 754082"/>
                  <a:gd name="connsiteY75" fmla="*/ 68557 h 1007113"/>
                  <a:gd name="connsiteX76" fmla="*/ 581526 w 754082"/>
                  <a:gd name="connsiteY76" fmla="*/ 80589 h 1007113"/>
                  <a:gd name="connsiteX77" fmla="*/ 577516 w 754082"/>
                  <a:gd name="connsiteY77" fmla="*/ 102757 h 1007113"/>
                  <a:gd name="connsiteX78" fmla="*/ 573505 w 754082"/>
                  <a:gd name="connsiteY78" fmla="*/ 80589 h 1007113"/>
                  <a:gd name="connsiteX79" fmla="*/ 573639 w 754082"/>
                  <a:gd name="connsiteY79" fmla="*/ 28496 h 1007113"/>
                  <a:gd name="connsiteX80" fmla="*/ 549442 w 754082"/>
                  <a:gd name="connsiteY80" fmla="*/ 20431 h 1007113"/>
                  <a:gd name="connsiteX81" fmla="*/ 533489 w 754082"/>
                  <a:gd name="connsiteY81" fmla="*/ 24441 h 1007113"/>
                  <a:gd name="connsiteX82" fmla="*/ 519385 w 754082"/>
                  <a:gd name="connsiteY82" fmla="*/ 52559 h 1007113"/>
                  <a:gd name="connsiteX83" fmla="*/ 513348 w 754082"/>
                  <a:gd name="connsiteY83" fmla="*/ 84599 h 1007113"/>
                  <a:gd name="connsiteX84" fmla="*/ 509337 w 754082"/>
                  <a:gd name="connsiteY84" fmla="*/ 72568 h 1007113"/>
                  <a:gd name="connsiteX85" fmla="*/ 497305 w 754082"/>
                  <a:gd name="connsiteY85" fmla="*/ 12410 h 1007113"/>
                  <a:gd name="connsiteX86" fmla="*/ 485274 w 754082"/>
                  <a:gd name="connsiteY86" fmla="*/ 8399 h 1007113"/>
                  <a:gd name="connsiteX87" fmla="*/ 465132 w 754082"/>
                  <a:gd name="connsiteY87" fmla="*/ 245 h 1007113"/>
                  <a:gd name="connsiteX88" fmla="*/ 449179 w 754082"/>
                  <a:gd name="connsiteY88" fmla="*/ 28452 h 1007113"/>
                  <a:gd name="connsiteX89" fmla="*/ 414800 w 754082"/>
                  <a:gd name="connsiteY89" fmla="*/ 28318 h 1007113"/>
                  <a:gd name="connsiteX90" fmla="*/ 401053 w 754082"/>
                  <a:gd name="connsiteY90" fmla="*/ 50754 h 1007113"/>
                  <a:gd name="connsiteX91" fmla="*/ 373068 w 754082"/>
                  <a:gd name="connsiteY91" fmla="*/ 24352 h 1007113"/>
                  <a:gd name="connsiteX92" fmla="*/ 352926 w 754082"/>
                  <a:gd name="connsiteY92" fmla="*/ 36473 h 1007113"/>
                  <a:gd name="connsiteX93" fmla="*/ 344905 w 754082"/>
                  <a:gd name="connsiteY93" fmla="*/ 48504 h 1007113"/>
                  <a:gd name="connsiteX94" fmla="*/ 332874 w 754082"/>
                  <a:gd name="connsiteY94" fmla="*/ 56526 h 1007113"/>
                  <a:gd name="connsiteX95" fmla="*/ 308811 w 754082"/>
                  <a:gd name="connsiteY95" fmla="*/ 60536 h 1007113"/>
                  <a:gd name="connsiteX96" fmla="*/ 296779 w 754082"/>
                  <a:gd name="connsiteY96" fmla="*/ 100641 h 1007113"/>
                  <a:gd name="connsiteX97" fmla="*/ 264486 w 754082"/>
                  <a:gd name="connsiteY97" fmla="*/ 119384 h 1007113"/>
                  <a:gd name="connsiteX98" fmla="*/ 244776 w 754082"/>
                  <a:gd name="connsiteY98" fmla="*/ 90503 h 1007113"/>
                  <a:gd name="connsiteX99" fmla="*/ 224590 w 754082"/>
                  <a:gd name="connsiteY99" fmla="*/ 112673 h 1007113"/>
                  <a:gd name="connsiteX100" fmla="*/ 212558 w 754082"/>
                  <a:gd name="connsiteY100" fmla="*/ 120694 h 1007113"/>
                  <a:gd name="connsiteX101" fmla="*/ 208548 w 754082"/>
                  <a:gd name="connsiteY101" fmla="*/ 132726 h 1007113"/>
                  <a:gd name="connsiteX102" fmla="*/ 228911 w 754082"/>
                  <a:gd name="connsiteY102" fmla="*/ 205315 h 1007113"/>
                  <a:gd name="connsiteX103" fmla="*/ 208681 w 754082"/>
                  <a:gd name="connsiteY103" fmla="*/ 162872 h 1007113"/>
                  <a:gd name="connsiteX104" fmla="*/ 192505 w 754082"/>
                  <a:gd name="connsiteY104" fmla="*/ 140747 h 1007113"/>
                  <a:gd name="connsiteX105" fmla="*/ 180474 w 754082"/>
                  <a:gd name="connsiteY105" fmla="*/ 136736 h 1007113"/>
                  <a:gd name="connsiteX106" fmla="*/ 156411 w 754082"/>
                  <a:gd name="connsiteY106" fmla="*/ 164810 h 1007113"/>
                  <a:gd name="connsiteX107" fmla="*/ 152400 w 754082"/>
                  <a:gd name="connsiteY107" fmla="*/ 176841 h 1007113"/>
                  <a:gd name="connsiteX108" fmla="*/ 164432 w 754082"/>
                  <a:gd name="connsiteY108" fmla="*/ 200904 h 1007113"/>
                  <a:gd name="connsiteX109" fmla="*/ 172453 w 754082"/>
                  <a:gd name="connsiteY109" fmla="*/ 208926 h 1007113"/>
                  <a:gd name="connsiteX110" fmla="*/ 180474 w 754082"/>
                  <a:gd name="connsiteY110" fmla="*/ 220957 h 1007113"/>
                  <a:gd name="connsiteX111" fmla="*/ 144379 w 754082"/>
                  <a:gd name="connsiteY111" fmla="*/ 212936 h 1007113"/>
                  <a:gd name="connsiteX112" fmla="*/ 132348 w 754082"/>
                  <a:gd name="connsiteY112" fmla="*/ 200904 h 1007113"/>
                  <a:gd name="connsiteX113" fmla="*/ 92242 w 754082"/>
                  <a:gd name="connsiteY113" fmla="*/ 200904 h 1007113"/>
                  <a:gd name="connsiteX114" fmla="*/ 80211 w 754082"/>
                  <a:gd name="connsiteY114" fmla="*/ 241010 h 1007113"/>
                  <a:gd name="connsiteX115" fmla="*/ 76200 w 754082"/>
                  <a:gd name="connsiteY115" fmla="*/ 253041 h 1007113"/>
                  <a:gd name="connsiteX116" fmla="*/ 32084 w 754082"/>
                  <a:gd name="connsiteY116" fmla="*/ 265073 h 1007113"/>
                  <a:gd name="connsiteX117" fmla="*/ 0 w 754082"/>
                  <a:gd name="connsiteY117" fmla="*/ 269083 h 1007113"/>
                  <a:gd name="connsiteX118" fmla="*/ 12032 w 754082"/>
                  <a:gd name="connsiteY118" fmla="*/ 281115 h 1007113"/>
                  <a:gd name="connsiteX119" fmla="*/ 24063 w 754082"/>
                  <a:gd name="connsiteY119" fmla="*/ 285126 h 1007113"/>
                  <a:gd name="connsiteX120" fmla="*/ 40105 w 754082"/>
                  <a:gd name="connsiteY120" fmla="*/ 301168 h 1007113"/>
                  <a:gd name="connsiteX121" fmla="*/ 52137 w 754082"/>
                  <a:gd name="connsiteY121" fmla="*/ 313199 h 1007113"/>
                  <a:gd name="connsiteX122" fmla="*/ 40105 w 754082"/>
                  <a:gd name="connsiteY122" fmla="*/ 321220 h 1007113"/>
                  <a:gd name="connsiteX123" fmla="*/ 16042 w 754082"/>
                  <a:gd name="connsiteY123" fmla="*/ 329241 h 1007113"/>
                  <a:gd name="connsiteX124" fmla="*/ 22170 w 754082"/>
                  <a:gd name="connsiteY124" fmla="*/ 355465 h 1007113"/>
                  <a:gd name="connsiteX125" fmla="*/ 42311 w 754082"/>
                  <a:gd name="connsiteY125" fmla="*/ 351143 h 1007113"/>
                  <a:gd name="connsiteX126" fmla="*/ 33933 w 754082"/>
                  <a:gd name="connsiteY126" fmla="*/ 377412 h 1007113"/>
                  <a:gd name="connsiteX127" fmla="*/ 80211 w 754082"/>
                  <a:gd name="connsiteY127" fmla="*/ 369347 h 1007113"/>
                  <a:gd name="connsiteX128" fmla="*/ 76200 w 754082"/>
                  <a:gd name="connsiteY128" fmla="*/ 381378 h 1007113"/>
                  <a:gd name="connsiteX129" fmla="*/ 52137 w 754082"/>
                  <a:gd name="connsiteY129" fmla="*/ 397420 h 1007113"/>
                  <a:gd name="connsiteX130" fmla="*/ 79984 w 754082"/>
                  <a:gd name="connsiteY130" fmla="*/ 415398 h 1007113"/>
                  <a:gd name="connsiteX131" fmla="*/ 112739 w 754082"/>
                  <a:gd name="connsiteY131" fmla="*/ 401297 h 1007113"/>
                  <a:gd name="connsiteX132" fmla="*/ 138781 w 754082"/>
                  <a:gd name="connsiteY132" fmla="*/ 393095 h 1007113"/>
                  <a:gd name="connsiteX133" fmla="*/ 104585 w 754082"/>
                  <a:gd name="connsiteY133" fmla="*/ 433604 h 1007113"/>
                  <a:gd name="connsiteX134" fmla="*/ 124326 w 754082"/>
                  <a:gd name="connsiteY134" fmla="*/ 449557 h 1007113"/>
                  <a:gd name="connsiteX135" fmla="*/ 138781 w 754082"/>
                  <a:gd name="connsiteY135" fmla="*/ 429590 h 1007113"/>
                  <a:gd name="connsiteX136" fmla="*/ 167167 w 754082"/>
                  <a:gd name="connsiteY136" fmla="*/ 419453 h 1007113"/>
                  <a:gd name="connsiteX137" fmla="*/ 146096 w 754082"/>
                  <a:gd name="connsiteY137" fmla="*/ 451541 h 1007113"/>
                  <a:gd name="connsiteX138" fmla="*/ 212558 w 754082"/>
                  <a:gd name="connsiteY138" fmla="*/ 461589 h 1007113"/>
                  <a:gd name="connsiteX139" fmla="*/ 224590 w 754082"/>
                  <a:gd name="connsiteY139" fmla="*/ 457578 h 1007113"/>
                  <a:gd name="connsiteX140" fmla="*/ 238129 w 754082"/>
                  <a:gd name="connsiteY140" fmla="*/ 441755 h 1007113"/>
                  <a:gd name="connsiteX141" fmla="*/ 238648 w 754082"/>
                  <a:gd name="connsiteY141" fmla="*/ 413108 h 1007113"/>
                  <a:gd name="connsiteX142" fmla="*/ 260684 w 754082"/>
                  <a:gd name="connsiteY142" fmla="*/ 437526 h 1007113"/>
                  <a:gd name="connsiteX143" fmla="*/ 264695 w 754082"/>
                  <a:gd name="connsiteY143" fmla="*/ 425494 h 1007113"/>
                  <a:gd name="connsiteX144" fmla="*/ 276726 w 754082"/>
                  <a:gd name="connsiteY144" fmla="*/ 417473 h 1007113"/>
                  <a:gd name="connsiteX145" fmla="*/ 260684 w 754082"/>
                  <a:gd name="connsiteY145" fmla="*/ 441536 h 1007113"/>
                  <a:gd name="connsiteX146" fmla="*/ 244642 w 754082"/>
                  <a:gd name="connsiteY146" fmla="*/ 465599 h 1007113"/>
                  <a:gd name="connsiteX147" fmla="*/ 232611 w 754082"/>
                  <a:gd name="connsiteY147" fmla="*/ 469610 h 1007113"/>
                  <a:gd name="connsiteX148" fmla="*/ 224590 w 754082"/>
                  <a:gd name="connsiteY148" fmla="*/ 481641 h 1007113"/>
                  <a:gd name="connsiteX149" fmla="*/ 212558 w 754082"/>
                  <a:gd name="connsiteY149" fmla="*/ 485652 h 1007113"/>
                  <a:gd name="connsiteX150" fmla="*/ 236621 w 754082"/>
                  <a:gd name="connsiteY150" fmla="*/ 493673 h 1007113"/>
                  <a:gd name="connsiteX151" fmla="*/ 224590 w 754082"/>
                  <a:gd name="connsiteY151" fmla="*/ 497683 h 1007113"/>
                  <a:gd name="connsiteX152" fmla="*/ 180474 w 754082"/>
                  <a:gd name="connsiteY152" fmla="*/ 501694 h 1007113"/>
                  <a:gd name="connsiteX153" fmla="*/ 176463 w 754082"/>
                  <a:gd name="connsiteY153" fmla="*/ 513726 h 1007113"/>
                  <a:gd name="connsiteX154" fmla="*/ 168442 w 754082"/>
                  <a:gd name="connsiteY154" fmla="*/ 525757 h 1007113"/>
                  <a:gd name="connsiteX155" fmla="*/ 176463 w 754082"/>
                  <a:gd name="connsiteY155" fmla="*/ 537789 h 1007113"/>
                  <a:gd name="connsiteX156" fmla="*/ 184484 w 754082"/>
                  <a:gd name="connsiteY156" fmla="*/ 561852 h 1007113"/>
                  <a:gd name="connsiteX157" fmla="*/ 180474 w 754082"/>
                  <a:gd name="connsiteY157" fmla="*/ 573883 h 1007113"/>
                  <a:gd name="connsiteX158" fmla="*/ 168442 w 754082"/>
                  <a:gd name="connsiteY158" fmla="*/ 549820 h 1007113"/>
                  <a:gd name="connsiteX159" fmla="*/ 152400 w 754082"/>
                  <a:gd name="connsiteY159" fmla="*/ 525757 h 1007113"/>
                  <a:gd name="connsiteX160" fmla="*/ 144379 w 754082"/>
                  <a:gd name="connsiteY160" fmla="*/ 513726 h 1007113"/>
                  <a:gd name="connsiteX161" fmla="*/ 124326 w 754082"/>
                  <a:gd name="connsiteY161" fmla="*/ 517736 h 1007113"/>
                  <a:gd name="connsiteX162" fmla="*/ 120316 w 754082"/>
                  <a:gd name="connsiteY162" fmla="*/ 529768 h 1007113"/>
                  <a:gd name="connsiteX163" fmla="*/ 132348 w 754082"/>
                  <a:gd name="connsiteY163" fmla="*/ 549820 h 1007113"/>
                  <a:gd name="connsiteX164" fmla="*/ 140369 w 754082"/>
                  <a:gd name="connsiteY164" fmla="*/ 561852 h 1007113"/>
                  <a:gd name="connsiteX165" fmla="*/ 148390 w 754082"/>
                  <a:gd name="connsiteY165" fmla="*/ 585915 h 1007113"/>
                  <a:gd name="connsiteX166" fmla="*/ 152400 w 754082"/>
                  <a:gd name="connsiteY166" fmla="*/ 597947 h 1007113"/>
                  <a:gd name="connsiteX167" fmla="*/ 156411 w 754082"/>
                  <a:gd name="connsiteY167" fmla="*/ 613989 h 1007113"/>
                  <a:gd name="connsiteX168" fmla="*/ 196516 w 754082"/>
                  <a:gd name="connsiteY168" fmla="*/ 650083 h 1007113"/>
                  <a:gd name="connsiteX169" fmla="*/ 208548 w 754082"/>
                  <a:gd name="connsiteY169" fmla="*/ 654094 h 1007113"/>
                  <a:gd name="connsiteX170" fmla="*/ 176463 w 754082"/>
                  <a:gd name="connsiteY170" fmla="*/ 670136 h 1007113"/>
                  <a:gd name="connsiteX171" fmla="*/ 164432 w 754082"/>
                  <a:gd name="connsiteY171" fmla="*/ 674147 h 1007113"/>
                  <a:gd name="connsiteX172" fmla="*/ 152400 w 754082"/>
                  <a:gd name="connsiteY172" fmla="*/ 678157 h 1007113"/>
                  <a:gd name="connsiteX173" fmla="*/ 144379 w 754082"/>
                  <a:gd name="connsiteY173" fmla="*/ 694199 h 1007113"/>
                  <a:gd name="connsiteX174" fmla="*/ 140369 w 754082"/>
                  <a:gd name="connsiteY174" fmla="*/ 710241 h 1007113"/>
                  <a:gd name="connsiteX175" fmla="*/ 128337 w 754082"/>
                  <a:gd name="connsiteY175" fmla="*/ 718262 h 1007113"/>
                  <a:gd name="connsiteX176" fmla="*/ 112295 w 754082"/>
                  <a:gd name="connsiteY176" fmla="*/ 754357 h 1007113"/>
                  <a:gd name="connsiteX177" fmla="*/ 108284 w 754082"/>
                  <a:gd name="connsiteY177" fmla="*/ 766389 h 1007113"/>
                  <a:gd name="connsiteX178" fmla="*/ 104274 w 754082"/>
                  <a:gd name="connsiteY178" fmla="*/ 778420 h 1007113"/>
                  <a:gd name="connsiteX179" fmla="*/ 112295 w 754082"/>
                  <a:gd name="connsiteY179" fmla="*/ 790452 h 1007113"/>
                  <a:gd name="connsiteX180" fmla="*/ 128337 w 754082"/>
                  <a:gd name="connsiteY180" fmla="*/ 794462 h 1007113"/>
                  <a:gd name="connsiteX181" fmla="*/ 140369 w 754082"/>
                  <a:gd name="connsiteY181" fmla="*/ 798473 h 1007113"/>
                  <a:gd name="connsiteX182" fmla="*/ 148390 w 754082"/>
                  <a:gd name="connsiteY182" fmla="*/ 810504 h 1007113"/>
                  <a:gd name="connsiteX183" fmla="*/ 152400 w 754082"/>
                  <a:gd name="connsiteY183" fmla="*/ 826547 h 1007113"/>
                  <a:gd name="connsiteX184" fmla="*/ 156411 w 754082"/>
                  <a:gd name="connsiteY184" fmla="*/ 838578 h 1007113"/>
                  <a:gd name="connsiteX185" fmla="*/ 144379 w 754082"/>
                  <a:gd name="connsiteY185" fmla="*/ 842589 h 1007113"/>
                  <a:gd name="connsiteX186" fmla="*/ 136358 w 754082"/>
                  <a:gd name="connsiteY186" fmla="*/ 830557 h 1007113"/>
                  <a:gd name="connsiteX187" fmla="*/ 124326 w 754082"/>
                  <a:gd name="connsiteY187" fmla="*/ 826547 h 1007113"/>
                  <a:gd name="connsiteX188" fmla="*/ 100263 w 754082"/>
                  <a:gd name="connsiteY188" fmla="*/ 814515 h 1007113"/>
                  <a:gd name="connsiteX189" fmla="*/ 88232 w 754082"/>
                  <a:gd name="connsiteY189" fmla="*/ 806494 h 1007113"/>
                  <a:gd name="connsiteX190" fmla="*/ 72190 w 754082"/>
                  <a:gd name="connsiteY190" fmla="*/ 870662 h 1007113"/>
                  <a:gd name="connsiteX191" fmla="*/ 96253 w 754082"/>
                  <a:gd name="connsiteY191" fmla="*/ 886704 h 1007113"/>
                  <a:gd name="connsiteX192" fmla="*/ 92242 w 754082"/>
                  <a:gd name="connsiteY192" fmla="*/ 906757 h 1007113"/>
                  <a:gd name="connsiteX193" fmla="*/ 68179 w 754082"/>
                  <a:gd name="connsiteY193" fmla="*/ 922799 h 1007113"/>
                  <a:gd name="connsiteX194" fmla="*/ 60158 w 754082"/>
                  <a:gd name="connsiteY194" fmla="*/ 950873 h 1007113"/>
                  <a:gd name="connsiteX195" fmla="*/ 64169 w 754082"/>
                  <a:gd name="connsiteY195" fmla="*/ 978947 h 1007113"/>
                  <a:gd name="connsiteX196" fmla="*/ 124326 w 754082"/>
                  <a:gd name="connsiteY196" fmla="*/ 986968 h 1007113"/>
                  <a:gd name="connsiteX197" fmla="*/ 136358 w 754082"/>
                  <a:gd name="connsiteY197" fmla="*/ 990978 h 1007113"/>
                  <a:gd name="connsiteX198" fmla="*/ 164432 w 754082"/>
                  <a:gd name="connsiteY198" fmla="*/ 982957 h 1007113"/>
                  <a:gd name="connsiteX199" fmla="*/ 172453 w 754082"/>
                  <a:gd name="connsiteY199" fmla="*/ 970926 h 1007113"/>
                  <a:gd name="connsiteX200" fmla="*/ 196516 w 754082"/>
                  <a:gd name="connsiteY200" fmla="*/ 962904 h 1007113"/>
                  <a:gd name="connsiteX201" fmla="*/ 204537 w 754082"/>
                  <a:gd name="connsiteY201" fmla="*/ 970926 h 1007113"/>
                  <a:gd name="connsiteX202" fmla="*/ 212558 w 754082"/>
                  <a:gd name="connsiteY202" fmla="*/ 982957 h 1007113"/>
                  <a:gd name="connsiteX203" fmla="*/ 224590 w 754082"/>
                  <a:gd name="connsiteY203" fmla="*/ 990978 h 1007113"/>
                  <a:gd name="connsiteX204" fmla="*/ 228600 w 754082"/>
                  <a:gd name="connsiteY204" fmla="*/ 1003010 h 1007113"/>
                  <a:gd name="connsiteX205" fmla="*/ 272716 w 754082"/>
                  <a:gd name="connsiteY205" fmla="*/ 1003010 h 1007113"/>
                  <a:gd name="connsiteX206" fmla="*/ 280737 w 754082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6411 w 770239"/>
                  <a:gd name="connsiteY106" fmla="*/ 164810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33137 w 770239"/>
                  <a:gd name="connsiteY30" fmla="*/ 62201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81263 w 770239"/>
                  <a:gd name="connsiteY33" fmla="*/ 577894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513348 w 770239"/>
                  <a:gd name="connsiteY36" fmla="*/ 521747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49442 w 770239"/>
                  <a:gd name="connsiteY38" fmla="*/ 501694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73505 w 770239"/>
                  <a:gd name="connsiteY41" fmla="*/ 453568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89548 w 770239"/>
                  <a:gd name="connsiteY42" fmla="*/ 43351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57200 w 770239"/>
                  <a:gd name="connsiteY32" fmla="*/ 589926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9098 w 770239"/>
                  <a:gd name="connsiteY33" fmla="*/ 563701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93295 w 770239"/>
                  <a:gd name="connsiteY34" fmla="*/ 553831 h 1007113"/>
                  <a:gd name="connsiteX35" fmla="*/ 497305 w 770239"/>
                  <a:gd name="connsiteY35" fmla="*/ 541799 h 1007113"/>
                  <a:gd name="connsiteX36" fmla="*/ 489018 w 770239"/>
                  <a:gd name="connsiteY36" fmla="*/ 515665 h 1007113"/>
                  <a:gd name="connsiteX37" fmla="*/ 537411 w 770239"/>
                  <a:gd name="connsiteY37" fmla="*/ 509715 h 1007113"/>
                  <a:gd name="connsiteX38" fmla="*/ 525112 w 770239"/>
                  <a:gd name="connsiteY38" fmla="*/ 489529 h 1007113"/>
                  <a:gd name="connsiteX39" fmla="*/ 553453 w 770239"/>
                  <a:gd name="connsiteY39" fmla="*/ 489662 h 1007113"/>
                  <a:gd name="connsiteX40" fmla="*/ 569495 w 770239"/>
                  <a:gd name="connsiteY40" fmla="*/ 465599 h 1007113"/>
                  <a:gd name="connsiteX41" fmla="*/ 559313 w 770239"/>
                  <a:gd name="connsiteY41" fmla="*/ 451541 h 1007113"/>
                  <a:gd name="connsiteX42" fmla="*/ 579410 w 770239"/>
                  <a:gd name="connsiteY42" fmla="*/ 449735 h 1007113"/>
                  <a:gd name="connsiteX43" fmla="*/ 593558 w 770239"/>
                  <a:gd name="connsiteY43" fmla="*/ 413462 h 1007113"/>
                  <a:gd name="connsiteX44" fmla="*/ 621632 w 770239"/>
                  <a:gd name="connsiteY44" fmla="*/ 381378 h 1007113"/>
                  <a:gd name="connsiteX45" fmla="*/ 633663 w 770239"/>
                  <a:gd name="connsiteY45" fmla="*/ 357315 h 1007113"/>
                  <a:gd name="connsiteX46" fmla="*/ 641684 w 770239"/>
                  <a:gd name="connsiteY46" fmla="*/ 333252 h 1007113"/>
                  <a:gd name="connsiteX47" fmla="*/ 645695 w 770239"/>
                  <a:gd name="connsiteY47" fmla="*/ 321220 h 1007113"/>
                  <a:gd name="connsiteX48" fmla="*/ 621632 w 770239"/>
                  <a:gd name="connsiteY48" fmla="*/ 337262 h 1007113"/>
                  <a:gd name="connsiteX49" fmla="*/ 609600 w 770239"/>
                  <a:gd name="connsiteY49" fmla="*/ 345283 h 1007113"/>
                  <a:gd name="connsiteX50" fmla="*/ 585537 w 770239"/>
                  <a:gd name="connsiteY50" fmla="*/ 353304 h 1007113"/>
                  <a:gd name="connsiteX51" fmla="*/ 577516 w 770239"/>
                  <a:gd name="connsiteY51" fmla="*/ 341273 h 1007113"/>
                  <a:gd name="connsiteX52" fmla="*/ 581526 w 770239"/>
                  <a:gd name="connsiteY52" fmla="*/ 329241 h 1007113"/>
                  <a:gd name="connsiteX53" fmla="*/ 601579 w 770239"/>
                  <a:gd name="connsiteY53" fmla="*/ 313199 h 1007113"/>
                  <a:gd name="connsiteX54" fmla="*/ 625642 w 770239"/>
                  <a:gd name="connsiteY54" fmla="*/ 289136 h 1007113"/>
                  <a:gd name="connsiteX55" fmla="*/ 637674 w 770239"/>
                  <a:gd name="connsiteY55" fmla="*/ 277104 h 1007113"/>
                  <a:gd name="connsiteX56" fmla="*/ 649705 w 770239"/>
                  <a:gd name="connsiteY56" fmla="*/ 273094 h 1007113"/>
                  <a:gd name="connsiteX57" fmla="*/ 661737 w 770239"/>
                  <a:gd name="connsiteY57" fmla="*/ 261062 h 1007113"/>
                  <a:gd name="connsiteX58" fmla="*/ 697832 w 770239"/>
                  <a:gd name="connsiteY58" fmla="*/ 232989 h 1007113"/>
                  <a:gd name="connsiteX59" fmla="*/ 713874 w 770239"/>
                  <a:gd name="connsiteY59" fmla="*/ 216947 h 1007113"/>
                  <a:gd name="connsiteX60" fmla="*/ 729916 w 770239"/>
                  <a:gd name="connsiteY60" fmla="*/ 192883 h 1007113"/>
                  <a:gd name="connsiteX61" fmla="*/ 733926 w 770239"/>
                  <a:gd name="connsiteY61" fmla="*/ 180852 h 1007113"/>
                  <a:gd name="connsiteX62" fmla="*/ 745958 w 770239"/>
                  <a:gd name="connsiteY62" fmla="*/ 168820 h 1007113"/>
                  <a:gd name="connsiteX63" fmla="*/ 770199 w 770239"/>
                  <a:gd name="connsiteY63" fmla="*/ 136514 h 1007113"/>
                  <a:gd name="connsiteX64" fmla="*/ 745002 w 770239"/>
                  <a:gd name="connsiteY64" fmla="*/ 129522 h 1007113"/>
                  <a:gd name="connsiteX65" fmla="*/ 749969 w 770239"/>
                  <a:gd name="connsiteY65" fmla="*/ 100641 h 1007113"/>
                  <a:gd name="connsiteX66" fmla="*/ 724727 w 770239"/>
                  <a:gd name="connsiteY66" fmla="*/ 111274 h 1007113"/>
                  <a:gd name="connsiteX67" fmla="*/ 693821 w 770239"/>
                  <a:gd name="connsiteY67" fmla="*/ 104652 h 1007113"/>
                  <a:gd name="connsiteX68" fmla="*/ 677779 w 770239"/>
                  <a:gd name="connsiteY68" fmla="*/ 128715 h 1007113"/>
                  <a:gd name="connsiteX69" fmla="*/ 669758 w 770239"/>
                  <a:gd name="connsiteY69" fmla="*/ 140747 h 1007113"/>
                  <a:gd name="connsiteX70" fmla="*/ 665748 w 770239"/>
                  <a:gd name="connsiteY70" fmla="*/ 128715 h 1007113"/>
                  <a:gd name="connsiteX71" fmla="*/ 673769 w 770239"/>
                  <a:gd name="connsiteY71" fmla="*/ 116683 h 1007113"/>
                  <a:gd name="connsiteX72" fmla="*/ 677779 w 770239"/>
                  <a:gd name="connsiteY72" fmla="*/ 104652 h 1007113"/>
                  <a:gd name="connsiteX73" fmla="*/ 673769 w 770239"/>
                  <a:gd name="connsiteY73" fmla="*/ 88610 h 1007113"/>
                  <a:gd name="connsiteX74" fmla="*/ 639701 w 770239"/>
                  <a:gd name="connsiteY74" fmla="*/ 86761 h 1007113"/>
                  <a:gd name="connsiteX75" fmla="*/ 625642 w 770239"/>
                  <a:gd name="connsiteY75" fmla="*/ 68557 h 1007113"/>
                  <a:gd name="connsiteX76" fmla="*/ 581526 w 770239"/>
                  <a:gd name="connsiteY76" fmla="*/ 80589 h 1007113"/>
                  <a:gd name="connsiteX77" fmla="*/ 577516 w 770239"/>
                  <a:gd name="connsiteY77" fmla="*/ 102757 h 1007113"/>
                  <a:gd name="connsiteX78" fmla="*/ 573505 w 770239"/>
                  <a:gd name="connsiteY78" fmla="*/ 80589 h 1007113"/>
                  <a:gd name="connsiteX79" fmla="*/ 573639 w 770239"/>
                  <a:gd name="connsiteY79" fmla="*/ 28496 h 1007113"/>
                  <a:gd name="connsiteX80" fmla="*/ 549442 w 770239"/>
                  <a:gd name="connsiteY80" fmla="*/ 20431 h 1007113"/>
                  <a:gd name="connsiteX81" fmla="*/ 533489 w 770239"/>
                  <a:gd name="connsiteY81" fmla="*/ 24441 h 1007113"/>
                  <a:gd name="connsiteX82" fmla="*/ 519385 w 770239"/>
                  <a:gd name="connsiteY82" fmla="*/ 52559 h 1007113"/>
                  <a:gd name="connsiteX83" fmla="*/ 513348 w 770239"/>
                  <a:gd name="connsiteY83" fmla="*/ 84599 h 1007113"/>
                  <a:gd name="connsiteX84" fmla="*/ 509337 w 770239"/>
                  <a:gd name="connsiteY84" fmla="*/ 72568 h 1007113"/>
                  <a:gd name="connsiteX85" fmla="*/ 497305 w 770239"/>
                  <a:gd name="connsiteY85" fmla="*/ 12410 h 1007113"/>
                  <a:gd name="connsiteX86" fmla="*/ 485274 w 770239"/>
                  <a:gd name="connsiteY86" fmla="*/ 8399 h 1007113"/>
                  <a:gd name="connsiteX87" fmla="*/ 465132 w 770239"/>
                  <a:gd name="connsiteY87" fmla="*/ 245 h 1007113"/>
                  <a:gd name="connsiteX88" fmla="*/ 449179 w 770239"/>
                  <a:gd name="connsiteY88" fmla="*/ 28452 h 1007113"/>
                  <a:gd name="connsiteX89" fmla="*/ 414800 w 770239"/>
                  <a:gd name="connsiteY89" fmla="*/ 28318 h 1007113"/>
                  <a:gd name="connsiteX90" fmla="*/ 401053 w 770239"/>
                  <a:gd name="connsiteY90" fmla="*/ 50754 h 1007113"/>
                  <a:gd name="connsiteX91" fmla="*/ 373068 w 770239"/>
                  <a:gd name="connsiteY91" fmla="*/ 24352 h 1007113"/>
                  <a:gd name="connsiteX92" fmla="*/ 352926 w 770239"/>
                  <a:gd name="connsiteY92" fmla="*/ 36473 h 1007113"/>
                  <a:gd name="connsiteX93" fmla="*/ 344905 w 770239"/>
                  <a:gd name="connsiteY93" fmla="*/ 48504 h 1007113"/>
                  <a:gd name="connsiteX94" fmla="*/ 332874 w 770239"/>
                  <a:gd name="connsiteY94" fmla="*/ 56526 h 1007113"/>
                  <a:gd name="connsiteX95" fmla="*/ 308811 w 770239"/>
                  <a:gd name="connsiteY95" fmla="*/ 60536 h 1007113"/>
                  <a:gd name="connsiteX96" fmla="*/ 296779 w 770239"/>
                  <a:gd name="connsiteY96" fmla="*/ 100641 h 1007113"/>
                  <a:gd name="connsiteX97" fmla="*/ 264486 w 770239"/>
                  <a:gd name="connsiteY97" fmla="*/ 119384 h 1007113"/>
                  <a:gd name="connsiteX98" fmla="*/ 244776 w 770239"/>
                  <a:gd name="connsiteY98" fmla="*/ 90503 h 1007113"/>
                  <a:gd name="connsiteX99" fmla="*/ 224590 w 770239"/>
                  <a:gd name="connsiteY99" fmla="*/ 112673 h 1007113"/>
                  <a:gd name="connsiteX100" fmla="*/ 212558 w 770239"/>
                  <a:gd name="connsiteY100" fmla="*/ 120694 h 1007113"/>
                  <a:gd name="connsiteX101" fmla="*/ 208548 w 770239"/>
                  <a:gd name="connsiteY101" fmla="*/ 132726 h 1007113"/>
                  <a:gd name="connsiteX102" fmla="*/ 228911 w 770239"/>
                  <a:gd name="connsiteY102" fmla="*/ 205315 h 1007113"/>
                  <a:gd name="connsiteX103" fmla="*/ 208681 w 770239"/>
                  <a:gd name="connsiteY103" fmla="*/ 162872 h 1007113"/>
                  <a:gd name="connsiteX104" fmla="*/ 192505 w 770239"/>
                  <a:gd name="connsiteY104" fmla="*/ 140747 h 1007113"/>
                  <a:gd name="connsiteX105" fmla="*/ 180474 w 770239"/>
                  <a:gd name="connsiteY105" fmla="*/ 136736 h 1007113"/>
                  <a:gd name="connsiteX106" fmla="*/ 152356 w 770239"/>
                  <a:gd name="connsiteY106" fmla="*/ 154672 h 1007113"/>
                  <a:gd name="connsiteX107" fmla="*/ 152400 w 770239"/>
                  <a:gd name="connsiteY107" fmla="*/ 176841 h 1007113"/>
                  <a:gd name="connsiteX108" fmla="*/ 164432 w 770239"/>
                  <a:gd name="connsiteY108" fmla="*/ 200904 h 1007113"/>
                  <a:gd name="connsiteX109" fmla="*/ 172453 w 770239"/>
                  <a:gd name="connsiteY109" fmla="*/ 208926 h 1007113"/>
                  <a:gd name="connsiteX110" fmla="*/ 180474 w 770239"/>
                  <a:gd name="connsiteY110" fmla="*/ 220957 h 1007113"/>
                  <a:gd name="connsiteX111" fmla="*/ 144379 w 770239"/>
                  <a:gd name="connsiteY111" fmla="*/ 212936 h 1007113"/>
                  <a:gd name="connsiteX112" fmla="*/ 132348 w 770239"/>
                  <a:gd name="connsiteY112" fmla="*/ 200904 h 1007113"/>
                  <a:gd name="connsiteX113" fmla="*/ 92242 w 770239"/>
                  <a:gd name="connsiteY113" fmla="*/ 200904 h 1007113"/>
                  <a:gd name="connsiteX114" fmla="*/ 80211 w 770239"/>
                  <a:gd name="connsiteY114" fmla="*/ 241010 h 1007113"/>
                  <a:gd name="connsiteX115" fmla="*/ 76200 w 770239"/>
                  <a:gd name="connsiteY115" fmla="*/ 253041 h 1007113"/>
                  <a:gd name="connsiteX116" fmla="*/ 32084 w 770239"/>
                  <a:gd name="connsiteY116" fmla="*/ 265073 h 1007113"/>
                  <a:gd name="connsiteX117" fmla="*/ 0 w 770239"/>
                  <a:gd name="connsiteY117" fmla="*/ 269083 h 1007113"/>
                  <a:gd name="connsiteX118" fmla="*/ 12032 w 770239"/>
                  <a:gd name="connsiteY118" fmla="*/ 281115 h 1007113"/>
                  <a:gd name="connsiteX119" fmla="*/ 24063 w 770239"/>
                  <a:gd name="connsiteY119" fmla="*/ 285126 h 1007113"/>
                  <a:gd name="connsiteX120" fmla="*/ 40105 w 770239"/>
                  <a:gd name="connsiteY120" fmla="*/ 301168 h 1007113"/>
                  <a:gd name="connsiteX121" fmla="*/ 52137 w 770239"/>
                  <a:gd name="connsiteY121" fmla="*/ 313199 h 1007113"/>
                  <a:gd name="connsiteX122" fmla="*/ 40105 w 770239"/>
                  <a:gd name="connsiteY122" fmla="*/ 321220 h 1007113"/>
                  <a:gd name="connsiteX123" fmla="*/ 16042 w 770239"/>
                  <a:gd name="connsiteY123" fmla="*/ 329241 h 1007113"/>
                  <a:gd name="connsiteX124" fmla="*/ 22170 w 770239"/>
                  <a:gd name="connsiteY124" fmla="*/ 355465 h 1007113"/>
                  <a:gd name="connsiteX125" fmla="*/ 42311 w 770239"/>
                  <a:gd name="connsiteY125" fmla="*/ 351143 h 1007113"/>
                  <a:gd name="connsiteX126" fmla="*/ 33933 w 770239"/>
                  <a:gd name="connsiteY126" fmla="*/ 377412 h 1007113"/>
                  <a:gd name="connsiteX127" fmla="*/ 80211 w 770239"/>
                  <a:gd name="connsiteY127" fmla="*/ 369347 h 1007113"/>
                  <a:gd name="connsiteX128" fmla="*/ 76200 w 770239"/>
                  <a:gd name="connsiteY128" fmla="*/ 381378 h 1007113"/>
                  <a:gd name="connsiteX129" fmla="*/ 52137 w 770239"/>
                  <a:gd name="connsiteY129" fmla="*/ 397420 h 1007113"/>
                  <a:gd name="connsiteX130" fmla="*/ 79984 w 770239"/>
                  <a:gd name="connsiteY130" fmla="*/ 415398 h 1007113"/>
                  <a:gd name="connsiteX131" fmla="*/ 112739 w 770239"/>
                  <a:gd name="connsiteY131" fmla="*/ 401297 h 1007113"/>
                  <a:gd name="connsiteX132" fmla="*/ 138781 w 770239"/>
                  <a:gd name="connsiteY132" fmla="*/ 393095 h 1007113"/>
                  <a:gd name="connsiteX133" fmla="*/ 104585 w 770239"/>
                  <a:gd name="connsiteY133" fmla="*/ 433604 h 1007113"/>
                  <a:gd name="connsiteX134" fmla="*/ 124326 w 770239"/>
                  <a:gd name="connsiteY134" fmla="*/ 449557 h 1007113"/>
                  <a:gd name="connsiteX135" fmla="*/ 138781 w 770239"/>
                  <a:gd name="connsiteY135" fmla="*/ 429590 h 1007113"/>
                  <a:gd name="connsiteX136" fmla="*/ 167167 w 770239"/>
                  <a:gd name="connsiteY136" fmla="*/ 419453 h 1007113"/>
                  <a:gd name="connsiteX137" fmla="*/ 146096 w 770239"/>
                  <a:gd name="connsiteY137" fmla="*/ 451541 h 1007113"/>
                  <a:gd name="connsiteX138" fmla="*/ 212558 w 770239"/>
                  <a:gd name="connsiteY138" fmla="*/ 461589 h 1007113"/>
                  <a:gd name="connsiteX139" fmla="*/ 224590 w 770239"/>
                  <a:gd name="connsiteY139" fmla="*/ 457578 h 1007113"/>
                  <a:gd name="connsiteX140" fmla="*/ 238129 w 770239"/>
                  <a:gd name="connsiteY140" fmla="*/ 441755 h 1007113"/>
                  <a:gd name="connsiteX141" fmla="*/ 238648 w 770239"/>
                  <a:gd name="connsiteY141" fmla="*/ 413108 h 1007113"/>
                  <a:gd name="connsiteX142" fmla="*/ 260684 w 770239"/>
                  <a:gd name="connsiteY142" fmla="*/ 437526 h 1007113"/>
                  <a:gd name="connsiteX143" fmla="*/ 264695 w 770239"/>
                  <a:gd name="connsiteY143" fmla="*/ 425494 h 1007113"/>
                  <a:gd name="connsiteX144" fmla="*/ 276726 w 770239"/>
                  <a:gd name="connsiteY144" fmla="*/ 417473 h 1007113"/>
                  <a:gd name="connsiteX145" fmla="*/ 260684 w 770239"/>
                  <a:gd name="connsiteY145" fmla="*/ 441536 h 1007113"/>
                  <a:gd name="connsiteX146" fmla="*/ 244642 w 770239"/>
                  <a:gd name="connsiteY146" fmla="*/ 465599 h 1007113"/>
                  <a:gd name="connsiteX147" fmla="*/ 232611 w 770239"/>
                  <a:gd name="connsiteY147" fmla="*/ 469610 h 1007113"/>
                  <a:gd name="connsiteX148" fmla="*/ 224590 w 770239"/>
                  <a:gd name="connsiteY148" fmla="*/ 481641 h 1007113"/>
                  <a:gd name="connsiteX149" fmla="*/ 212558 w 770239"/>
                  <a:gd name="connsiteY149" fmla="*/ 485652 h 1007113"/>
                  <a:gd name="connsiteX150" fmla="*/ 236621 w 770239"/>
                  <a:gd name="connsiteY150" fmla="*/ 493673 h 1007113"/>
                  <a:gd name="connsiteX151" fmla="*/ 224590 w 770239"/>
                  <a:gd name="connsiteY151" fmla="*/ 497683 h 1007113"/>
                  <a:gd name="connsiteX152" fmla="*/ 180474 w 770239"/>
                  <a:gd name="connsiteY152" fmla="*/ 501694 h 1007113"/>
                  <a:gd name="connsiteX153" fmla="*/ 176463 w 770239"/>
                  <a:gd name="connsiteY153" fmla="*/ 513726 h 1007113"/>
                  <a:gd name="connsiteX154" fmla="*/ 168442 w 770239"/>
                  <a:gd name="connsiteY154" fmla="*/ 525757 h 1007113"/>
                  <a:gd name="connsiteX155" fmla="*/ 176463 w 770239"/>
                  <a:gd name="connsiteY155" fmla="*/ 537789 h 1007113"/>
                  <a:gd name="connsiteX156" fmla="*/ 184484 w 770239"/>
                  <a:gd name="connsiteY156" fmla="*/ 561852 h 1007113"/>
                  <a:gd name="connsiteX157" fmla="*/ 180474 w 770239"/>
                  <a:gd name="connsiteY157" fmla="*/ 573883 h 1007113"/>
                  <a:gd name="connsiteX158" fmla="*/ 168442 w 770239"/>
                  <a:gd name="connsiteY158" fmla="*/ 549820 h 1007113"/>
                  <a:gd name="connsiteX159" fmla="*/ 152400 w 770239"/>
                  <a:gd name="connsiteY159" fmla="*/ 525757 h 1007113"/>
                  <a:gd name="connsiteX160" fmla="*/ 144379 w 770239"/>
                  <a:gd name="connsiteY160" fmla="*/ 513726 h 1007113"/>
                  <a:gd name="connsiteX161" fmla="*/ 124326 w 770239"/>
                  <a:gd name="connsiteY161" fmla="*/ 517736 h 1007113"/>
                  <a:gd name="connsiteX162" fmla="*/ 120316 w 770239"/>
                  <a:gd name="connsiteY162" fmla="*/ 529768 h 1007113"/>
                  <a:gd name="connsiteX163" fmla="*/ 132348 w 770239"/>
                  <a:gd name="connsiteY163" fmla="*/ 549820 h 1007113"/>
                  <a:gd name="connsiteX164" fmla="*/ 140369 w 770239"/>
                  <a:gd name="connsiteY164" fmla="*/ 561852 h 1007113"/>
                  <a:gd name="connsiteX165" fmla="*/ 148390 w 770239"/>
                  <a:gd name="connsiteY165" fmla="*/ 585915 h 1007113"/>
                  <a:gd name="connsiteX166" fmla="*/ 152400 w 770239"/>
                  <a:gd name="connsiteY166" fmla="*/ 597947 h 1007113"/>
                  <a:gd name="connsiteX167" fmla="*/ 156411 w 770239"/>
                  <a:gd name="connsiteY167" fmla="*/ 613989 h 1007113"/>
                  <a:gd name="connsiteX168" fmla="*/ 196516 w 770239"/>
                  <a:gd name="connsiteY168" fmla="*/ 650083 h 1007113"/>
                  <a:gd name="connsiteX169" fmla="*/ 208548 w 770239"/>
                  <a:gd name="connsiteY169" fmla="*/ 654094 h 1007113"/>
                  <a:gd name="connsiteX170" fmla="*/ 176463 w 770239"/>
                  <a:gd name="connsiteY170" fmla="*/ 670136 h 1007113"/>
                  <a:gd name="connsiteX171" fmla="*/ 164432 w 770239"/>
                  <a:gd name="connsiteY171" fmla="*/ 674147 h 1007113"/>
                  <a:gd name="connsiteX172" fmla="*/ 152400 w 770239"/>
                  <a:gd name="connsiteY172" fmla="*/ 678157 h 1007113"/>
                  <a:gd name="connsiteX173" fmla="*/ 144379 w 770239"/>
                  <a:gd name="connsiteY173" fmla="*/ 694199 h 1007113"/>
                  <a:gd name="connsiteX174" fmla="*/ 140369 w 770239"/>
                  <a:gd name="connsiteY174" fmla="*/ 710241 h 1007113"/>
                  <a:gd name="connsiteX175" fmla="*/ 128337 w 770239"/>
                  <a:gd name="connsiteY175" fmla="*/ 718262 h 1007113"/>
                  <a:gd name="connsiteX176" fmla="*/ 112295 w 770239"/>
                  <a:gd name="connsiteY176" fmla="*/ 754357 h 1007113"/>
                  <a:gd name="connsiteX177" fmla="*/ 108284 w 770239"/>
                  <a:gd name="connsiteY177" fmla="*/ 766389 h 1007113"/>
                  <a:gd name="connsiteX178" fmla="*/ 104274 w 770239"/>
                  <a:gd name="connsiteY178" fmla="*/ 778420 h 1007113"/>
                  <a:gd name="connsiteX179" fmla="*/ 112295 w 770239"/>
                  <a:gd name="connsiteY179" fmla="*/ 790452 h 1007113"/>
                  <a:gd name="connsiteX180" fmla="*/ 128337 w 770239"/>
                  <a:gd name="connsiteY180" fmla="*/ 794462 h 1007113"/>
                  <a:gd name="connsiteX181" fmla="*/ 140369 w 770239"/>
                  <a:gd name="connsiteY181" fmla="*/ 798473 h 1007113"/>
                  <a:gd name="connsiteX182" fmla="*/ 148390 w 770239"/>
                  <a:gd name="connsiteY182" fmla="*/ 810504 h 1007113"/>
                  <a:gd name="connsiteX183" fmla="*/ 152400 w 770239"/>
                  <a:gd name="connsiteY183" fmla="*/ 826547 h 1007113"/>
                  <a:gd name="connsiteX184" fmla="*/ 156411 w 770239"/>
                  <a:gd name="connsiteY184" fmla="*/ 838578 h 1007113"/>
                  <a:gd name="connsiteX185" fmla="*/ 144379 w 770239"/>
                  <a:gd name="connsiteY185" fmla="*/ 842589 h 1007113"/>
                  <a:gd name="connsiteX186" fmla="*/ 136358 w 770239"/>
                  <a:gd name="connsiteY186" fmla="*/ 830557 h 1007113"/>
                  <a:gd name="connsiteX187" fmla="*/ 124326 w 770239"/>
                  <a:gd name="connsiteY187" fmla="*/ 826547 h 1007113"/>
                  <a:gd name="connsiteX188" fmla="*/ 100263 w 770239"/>
                  <a:gd name="connsiteY188" fmla="*/ 814515 h 1007113"/>
                  <a:gd name="connsiteX189" fmla="*/ 88232 w 770239"/>
                  <a:gd name="connsiteY189" fmla="*/ 806494 h 1007113"/>
                  <a:gd name="connsiteX190" fmla="*/ 72190 w 770239"/>
                  <a:gd name="connsiteY190" fmla="*/ 870662 h 1007113"/>
                  <a:gd name="connsiteX191" fmla="*/ 96253 w 770239"/>
                  <a:gd name="connsiteY191" fmla="*/ 886704 h 1007113"/>
                  <a:gd name="connsiteX192" fmla="*/ 92242 w 770239"/>
                  <a:gd name="connsiteY192" fmla="*/ 906757 h 1007113"/>
                  <a:gd name="connsiteX193" fmla="*/ 68179 w 770239"/>
                  <a:gd name="connsiteY193" fmla="*/ 922799 h 1007113"/>
                  <a:gd name="connsiteX194" fmla="*/ 60158 w 770239"/>
                  <a:gd name="connsiteY194" fmla="*/ 950873 h 1007113"/>
                  <a:gd name="connsiteX195" fmla="*/ 64169 w 770239"/>
                  <a:gd name="connsiteY195" fmla="*/ 978947 h 1007113"/>
                  <a:gd name="connsiteX196" fmla="*/ 124326 w 770239"/>
                  <a:gd name="connsiteY196" fmla="*/ 986968 h 1007113"/>
                  <a:gd name="connsiteX197" fmla="*/ 136358 w 770239"/>
                  <a:gd name="connsiteY197" fmla="*/ 990978 h 1007113"/>
                  <a:gd name="connsiteX198" fmla="*/ 164432 w 770239"/>
                  <a:gd name="connsiteY198" fmla="*/ 982957 h 1007113"/>
                  <a:gd name="connsiteX199" fmla="*/ 172453 w 770239"/>
                  <a:gd name="connsiteY199" fmla="*/ 970926 h 1007113"/>
                  <a:gd name="connsiteX200" fmla="*/ 196516 w 770239"/>
                  <a:gd name="connsiteY200" fmla="*/ 962904 h 1007113"/>
                  <a:gd name="connsiteX201" fmla="*/ 204537 w 770239"/>
                  <a:gd name="connsiteY201" fmla="*/ 970926 h 1007113"/>
                  <a:gd name="connsiteX202" fmla="*/ 212558 w 770239"/>
                  <a:gd name="connsiteY202" fmla="*/ 982957 h 1007113"/>
                  <a:gd name="connsiteX203" fmla="*/ 224590 w 770239"/>
                  <a:gd name="connsiteY203" fmla="*/ 990978 h 1007113"/>
                  <a:gd name="connsiteX204" fmla="*/ 228600 w 770239"/>
                  <a:gd name="connsiteY204" fmla="*/ 1003010 h 1007113"/>
                  <a:gd name="connsiteX205" fmla="*/ 272716 w 770239"/>
                  <a:gd name="connsiteY205" fmla="*/ 1003010 h 1007113"/>
                  <a:gd name="connsiteX206" fmla="*/ 280737 w 770239"/>
                  <a:gd name="connsiteY20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93295 w 770239"/>
                  <a:gd name="connsiteY35" fmla="*/ 553831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304800 w 770239"/>
                  <a:gd name="connsiteY9" fmla="*/ 862641 h 1007113"/>
                  <a:gd name="connsiteX10" fmla="*/ 312821 w 770239"/>
                  <a:gd name="connsiteY10" fmla="*/ 850610 h 1007113"/>
                  <a:gd name="connsiteX11" fmla="*/ 320842 w 770239"/>
                  <a:gd name="connsiteY11" fmla="*/ 838578 h 1007113"/>
                  <a:gd name="connsiteX12" fmla="*/ 296779 w 770239"/>
                  <a:gd name="connsiteY12" fmla="*/ 834568 h 1007113"/>
                  <a:gd name="connsiteX13" fmla="*/ 292769 w 770239"/>
                  <a:gd name="connsiteY13" fmla="*/ 822536 h 1007113"/>
                  <a:gd name="connsiteX14" fmla="*/ 328863 w 770239"/>
                  <a:gd name="connsiteY14" fmla="*/ 818526 h 1007113"/>
                  <a:gd name="connsiteX15" fmla="*/ 352926 w 770239"/>
                  <a:gd name="connsiteY15" fmla="*/ 806494 h 1007113"/>
                  <a:gd name="connsiteX16" fmla="*/ 356937 w 770239"/>
                  <a:gd name="connsiteY16" fmla="*/ 794462 h 1007113"/>
                  <a:gd name="connsiteX17" fmla="*/ 352926 w 770239"/>
                  <a:gd name="connsiteY17" fmla="*/ 782431 h 1007113"/>
                  <a:gd name="connsiteX18" fmla="*/ 336884 w 770239"/>
                  <a:gd name="connsiteY18" fmla="*/ 778420 h 1007113"/>
                  <a:gd name="connsiteX19" fmla="*/ 324853 w 770239"/>
                  <a:gd name="connsiteY19" fmla="*/ 774410 h 1007113"/>
                  <a:gd name="connsiteX20" fmla="*/ 328863 w 770239"/>
                  <a:gd name="connsiteY20" fmla="*/ 762378 h 1007113"/>
                  <a:gd name="connsiteX21" fmla="*/ 340895 w 770239"/>
                  <a:gd name="connsiteY21" fmla="*/ 758368 h 1007113"/>
                  <a:gd name="connsiteX22" fmla="*/ 397042 w 770239"/>
                  <a:gd name="connsiteY22" fmla="*/ 754357 h 1007113"/>
                  <a:gd name="connsiteX23" fmla="*/ 401053 w 770239"/>
                  <a:gd name="connsiteY23" fmla="*/ 706231 h 1007113"/>
                  <a:gd name="connsiteX24" fmla="*/ 405063 w 770239"/>
                  <a:gd name="connsiteY24" fmla="*/ 686178 h 1007113"/>
                  <a:gd name="connsiteX25" fmla="*/ 393032 w 770239"/>
                  <a:gd name="connsiteY25" fmla="*/ 678157 h 1007113"/>
                  <a:gd name="connsiteX26" fmla="*/ 381000 w 770239"/>
                  <a:gd name="connsiteY26" fmla="*/ 666126 h 1007113"/>
                  <a:gd name="connsiteX27" fmla="*/ 376990 w 770239"/>
                  <a:gd name="connsiteY27" fmla="*/ 654094 h 1007113"/>
                  <a:gd name="connsiteX28" fmla="*/ 401053 w 770239"/>
                  <a:gd name="connsiteY28" fmla="*/ 646073 h 1007113"/>
                  <a:gd name="connsiteX29" fmla="*/ 413084 w 770239"/>
                  <a:gd name="connsiteY29" fmla="*/ 642062 h 1007113"/>
                  <a:gd name="connsiteX30" fmla="*/ 412862 w 770239"/>
                  <a:gd name="connsiteY30" fmla="*/ 605790 h 1007113"/>
                  <a:gd name="connsiteX31" fmla="*/ 453190 w 770239"/>
                  <a:gd name="connsiteY31" fmla="*/ 601957 h 1007113"/>
                  <a:gd name="connsiteX32" fmla="*/ 434897 w 770239"/>
                  <a:gd name="connsiteY32" fmla="*/ 575734 h 1007113"/>
                  <a:gd name="connsiteX33" fmla="*/ 460988 w 770239"/>
                  <a:gd name="connsiteY33" fmla="*/ 583976 h 1007113"/>
                  <a:gd name="connsiteX34" fmla="*/ 467235 w 770239"/>
                  <a:gd name="connsiteY34" fmla="*/ 561378 h 1007113"/>
                  <a:gd name="connsiteX35" fmla="*/ 487213 w 770239"/>
                  <a:gd name="connsiteY35" fmla="*/ 568023 h 1007113"/>
                  <a:gd name="connsiteX36" fmla="*/ 497305 w 770239"/>
                  <a:gd name="connsiteY36" fmla="*/ 541799 h 1007113"/>
                  <a:gd name="connsiteX37" fmla="*/ 489018 w 770239"/>
                  <a:gd name="connsiteY37" fmla="*/ 515665 h 1007113"/>
                  <a:gd name="connsiteX38" fmla="*/ 537411 w 770239"/>
                  <a:gd name="connsiteY38" fmla="*/ 509715 h 1007113"/>
                  <a:gd name="connsiteX39" fmla="*/ 525112 w 770239"/>
                  <a:gd name="connsiteY39" fmla="*/ 489529 h 1007113"/>
                  <a:gd name="connsiteX40" fmla="*/ 553453 w 770239"/>
                  <a:gd name="connsiteY40" fmla="*/ 489662 h 1007113"/>
                  <a:gd name="connsiteX41" fmla="*/ 569495 w 770239"/>
                  <a:gd name="connsiteY41" fmla="*/ 465599 h 1007113"/>
                  <a:gd name="connsiteX42" fmla="*/ 559313 w 770239"/>
                  <a:gd name="connsiteY42" fmla="*/ 451541 h 1007113"/>
                  <a:gd name="connsiteX43" fmla="*/ 579410 w 770239"/>
                  <a:gd name="connsiteY43" fmla="*/ 449735 h 1007113"/>
                  <a:gd name="connsiteX44" fmla="*/ 593558 w 770239"/>
                  <a:gd name="connsiteY44" fmla="*/ 413462 h 1007113"/>
                  <a:gd name="connsiteX45" fmla="*/ 621632 w 770239"/>
                  <a:gd name="connsiteY45" fmla="*/ 381378 h 1007113"/>
                  <a:gd name="connsiteX46" fmla="*/ 633663 w 770239"/>
                  <a:gd name="connsiteY46" fmla="*/ 357315 h 1007113"/>
                  <a:gd name="connsiteX47" fmla="*/ 641684 w 770239"/>
                  <a:gd name="connsiteY47" fmla="*/ 333252 h 1007113"/>
                  <a:gd name="connsiteX48" fmla="*/ 645695 w 770239"/>
                  <a:gd name="connsiteY48" fmla="*/ 321220 h 1007113"/>
                  <a:gd name="connsiteX49" fmla="*/ 621632 w 770239"/>
                  <a:gd name="connsiteY49" fmla="*/ 337262 h 1007113"/>
                  <a:gd name="connsiteX50" fmla="*/ 609600 w 770239"/>
                  <a:gd name="connsiteY50" fmla="*/ 345283 h 1007113"/>
                  <a:gd name="connsiteX51" fmla="*/ 585537 w 770239"/>
                  <a:gd name="connsiteY51" fmla="*/ 353304 h 1007113"/>
                  <a:gd name="connsiteX52" fmla="*/ 577516 w 770239"/>
                  <a:gd name="connsiteY52" fmla="*/ 341273 h 1007113"/>
                  <a:gd name="connsiteX53" fmla="*/ 581526 w 770239"/>
                  <a:gd name="connsiteY53" fmla="*/ 329241 h 1007113"/>
                  <a:gd name="connsiteX54" fmla="*/ 601579 w 770239"/>
                  <a:gd name="connsiteY54" fmla="*/ 313199 h 1007113"/>
                  <a:gd name="connsiteX55" fmla="*/ 625642 w 770239"/>
                  <a:gd name="connsiteY55" fmla="*/ 289136 h 1007113"/>
                  <a:gd name="connsiteX56" fmla="*/ 637674 w 770239"/>
                  <a:gd name="connsiteY56" fmla="*/ 277104 h 1007113"/>
                  <a:gd name="connsiteX57" fmla="*/ 649705 w 770239"/>
                  <a:gd name="connsiteY57" fmla="*/ 273094 h 1007113"/>
                  <a:gd name="connsiteX58" fmla="*/ 661737 w 770239"/>
                  <a:gd name="connsiteY58" fmla="*/ 261062 h 1007113"/>
                  <a:gd name="connsiteX59" fmla="*/ 697832 w 770239"/>
                  <a:gd name="connsiteY59" fmla="*/ 232989 h 1007113"/>
                  <a:gd name="connsiteX60" fmla="*/ 713874 w 770239"/>
                  <a:gd name="connsiteY60" fmla="*/ 216947 h 1007113"/>
                  <a:gd name="connsiteX61" fmla="*/ 729916 w 770239"/>
                  <a:gd name="connsiteY61" fmla="*/ 192883 h 1007113"/>
                  <a:gd name="connsiteX62" fmla="*/ 733926 w 770239"/>
                  <a:gd name="connsiteY62" fmla="*/ 180852 h 1007113"/>
                  <a:gd name="connsiteX63" fmla="*/ 745958 w 770239"/>
                  <a:gd name="connsiteY63" fmla="*/ 168820 h 1007113"/>
                  <a:gd name="connsiteX64" fmla="*/ 770199 w 770239"/>
                  <a:gd name="connsiteY64" fmla="*/ 136514 h 1007113"/>
                  <a:gd name="connsiteX65" fmla="*/ 745002 w 770239"/>
                  <a:gd name="connsiteY65" fmla="*/ 129522 h 1007113"/>
                  <a:gd name="connsiteX66" fmla="*/ 749969 w 770239"/>
                  <a:gd name="connsiteY66" fmla="*/ 100641 h 1007113"/>
                  <a:gd name="connsiteX67" fmla="*/ 724727 w 770239"/>
                  <a:gd name="connsiteY67" fmla="*/ 111274 h 1007113"/>
                  <a:gd name="connsiteX68" fmla="*/ 693821 w 770239"/>
                  <a:gd name="connsiteY68" fmla="*/ 104652 h 1007113"/>
                  <a:gd name="connsiteX69" fmla="*/ 677779 w 770239"/>
                  <a:gd name="connsiteY69" fmla="*/ 128715 h 1007113"/>
                  <a:gd name="connsiteX70" fmla="*/ 669758 w 770239"/>
                  <a:gd name="connsiteY70" fmla="*/ 140747 h 1007113"/>
                  <a:gd name="connsiteX71" fmla="*/ 665748 w 770239"/>
                  <a:gd name="connsiteY71" fmla="*/ 128715 h 1007113"/>
                  <a:gd name="connsiteX72" fmla="*/ 673769 w 770239"/>
                  <a:gd name="connsiteY72" fmla="*/ 116683 h 1007113"/>
                  <a:gd name="connsiteX73" fmla="*/ 677779 w 770239"/>
                  <a:gd name="connsiteY73" fmla="*/ 104652 h 1007113"/>
                  <a:gd name="connsiteX74" fmla="*/ 673769 w 770239"/>
                  <a:gd name="connsiteY74" fmla="*/ 88610 h 1007113"/>
                  <a:gd name="connsiteX75" fmla="*/ 639701 w 770239"/>
                  <a:gd name="connsiteY75" fmla="*/ 86761 h 1007113"/>
                  <a:gd name="connsiteX76" fmla="*/ 625642 w 770239"/>
                  <a:gd name="connsiteY76" fmla="*/ 68557 h 1007113"/>
                  <a:gd name="connsiteX77" fmla="*/ 581526 w 770239"/>
                  <a:gd name="connsiteY77" fmla="*/ 80589 h 1007113"/>
                  <a:gd name="connsiteX78" fmla="*/ 577516 w 770239"/>
                  <a:gd name="connsiteY78" fmla="*/ 102757 h 1007113"/>
                  <a:gd name="connsiteX79" fmla="*/ 573505 w 770239"/>
                  <a:gd name="connsiteY79" fmla="*/ 80589 h 1007113"/>
                  <a:gd name="connsiteX80" fmla="*/ 573639 w 770239"/>
                  <a:gd name="connsiteY80" fmla="*/ 28496 h 1007113"/>
                  <a:gd name="connsiteX81" fmla="*/ 549442 w 770239"/>
                  <a:gd name="connsiteY81" fmla="*/ 20431 h 1007113"/>
                  <a:gd name="connsiteX82" fmla="*/ 533489 w 770239"/>
                  <a:gd name="connsiteY82" fmla="*/ 24441 h 1007113"/>
                  <a:gd name="connsiteX83" fmla="*/ 519385 w 770239"/>
                  <a:gd name="connsiteY83" fmla="*/ 52559 h 1007113"/>
                  <a:gd name="connsiteX84" fmla="*/ 513348 w 770239"/>
                  <a:gd name="connsiteY84" fmla="*/ 84599 h 1007113"/>
                  <a:gd name="connsiteX85" fmla="*/ 509337 w 770239"/>
                  <a:gd name="connsiteY85" fmla="*/ 72568 h 1007113"/>
                  <a:gd name="connsiteX86" fmla="*/ 497305 w 770239"/>
                  <a:gd name="connsiteY86" fmla="*/ 12410 h 1007113"/>
                  <a:gd name="connsiteX87" fmla="*/ 485274 w 770239"/>
                  <a:gd name="connsiteY87" fmla="*/ 8399 h 1007113"/>
                  <a:gd name="connsiteX88" fmla="*/ 465132 w 770239"/>
                  <a:gd name="connsiteY88" fmla="*/ 245 h 1007113"/>
                  <a:gd name="connsiteX89" fmla="*/ 449179 w 770239"/>
                  <a:gd name="connsiteY89" fmla="*/ 28452 h 1007113"/>
                  <a:gd name="connsiteX90" fmla="*/ 414800 w 770239"/>
                  <a:gd name="connsiteY90" fmla="*/ 28318 h 1007113"/>
                  <a:gd name="connsiteX91" fmla="*/ 401053 w 770239"/>
                  <a:gd name="connsiteY91" fmla="*/ 50754 h 1007113"/>
                  <a:gd name="connsiteX92" fmla="*/ 373068 w 770239"/>
                  <a:gd name="connsiteY92" fmla="*/ 24352 h 1007113"/>
                  <a:gd name="connsiteX93" fmla="*/ 352926 w 770239"/>
                  <a:gd name="connsiteY93" fmla="*/ 36473 h 1007113"/>
                  <a:gd name="connsiteX94" fmla="*/ 344905 w 770239"/>
                  <a:gd name="connsiteY94" fmla="*/ 48504 h 1007113"/>
                  <a:gd name="connsiteX95" fmla="*/ 332874 w 770239"/>
                  <a:gd name="connsiteY95" fmla="*/ 56526 h 1007113"/>
                  <a:gd name="connsiteX96" fmla="*/ 308811 w 770239"/>
                  <a:gd name="connsiteY96" fmla="*/ 60536 h 1007113"/>
                  <a:gd name="connsiteX97" fmla="*/ 296779 w 770239"/>
                  <a:gd name="connsiteY97" fmla="*/ 100641 h 1007113"/>
                  <a:gd name="connsiteX98" fmla="*/ 264486 w 770239"/>
                  <a:gd name="connsiteY98" fmla="*/ 119384 h 1007113"/>
                  <a:gd name="connsiteX99" fmla="*/ 244776 w 770239"/>
                  <a:gd name="connsiteY99" fmla="*/ 90503 h 1007113"/>
                  <a:gd name="connsiteX100" fmla="*/ 224590 w 770239"/>
                  <a:gd name="connsiteY100" fmla="*/ 112673 h 1007113"/>
                  <a:gd name="connsiteX101" fmla="*/ 212558 w 770239"/>
                  <a:gd name="connsiteY101" fmla="*/ 120694 h 1007113"/>
                  <a:gd name="connsiteX102" fmla="*/ 208548 w 770239"/>
                  <a:gd name="connsiteY102" fmla="*/ 132726 h 1007113"/>
                  <a:gd name="connsiteX103" fmla="*/ 228911 w 770239"/>
                  <a:gd name="connsiteY103" fmla="*/ 205315 h 1007113"/>
                  <a:gd name="connsiteX104" fmla="*/ 208681 w 770239"/>
                  <a:gd name="connsiteY104" fmla="*/ 162872 h 1007113"/>
                  <a:gd name="connsiteX105" fmla="*/ 192505 w 770239"/>
                  <a:gd name="connsiteY105" fmla="*/ 140747 h 1007113"/>
                  <a:gd name="connsiteX106" fmla="*/ 180474 w 770239"/>
                  <a:gd name="connsiteY106" fmla="*/ 136736 h 1007113"/>
                  <a:gd name="connsiteX107" fmla="*/ 152356 w 770239"/>
                  <a:gd name="connsiteY107" fmla="*/ 154672 h 1007113"/>
                  <a:gd name="connsiteX108" fmla="*/ 152400 w 770239"/>
                  <a:gd name="connsiteY108" fmla="*/ 176841 h 1007113"/>
                  <a:gd name="connsiteX109" fmla="*/ 164432 w 770239"/>
                  <a:gd name="connsiteY109" fmla="*/ 200904 h 1007113"/>
                  <a:gd name="connsiteX110" fmla="*/ 172453 w 770239"/>
                  <a:gd name="connsiteY110" fmla="*/ 208926 h 1007113"/>
                  <a:gd name="connsiteX111" fmla="*/ 180474 w 770239"/>
                  <a:gd name="connsiteY111" fmla="*/ 220957 h 1007113"/>
                  <a:gd name="connsiteX112" fmla="*/ 144379 w 770239"/>
                  <a:gd name="connsiteY112" fmla="*/ 212936 h 1007113"/>
                  <a:gd name="connsiteX113" fmla="*/ 132348 w 770239"/>
                  <a:gd name="connsiteY113" fmla="*/ 200904 h 1007113"/>
                  <a:gd name="connsiteX114" fmla="*/ 92242 w 770239"/>
                  <a:gd name="connsiteY114" fmla="*/ 200904 h 1007113"/>
                  <a:gd name="connsiteX115" fmla="*/ 80211 w 770239"/>
                  <a:gd name="connsiteY115" fmla="*/ 241010 h 1007113"/>
                  <a:gd name="connsiteX116" fmla="*/ 76200 w 770239"/>
                  <a:gd name="connsiteY116" fmla="*/ 253041 h 1007113"/>
                  <a:gd name="connsiteX117" fmla="*/ 32084 w 770239"/>
                  <a:gd name="connsiteY117" fmla="*/ 265073 h 1007113"/>
                  <a:gd name="connsiteX118" fmla="*/ 0 w 770239"/>
                  <a:gd name="connsiteY118" fmla="*/ 269083 h 1007113"/>
                  <a:gd name="connsiteX119" fmla="*/ 12032 w 770239"/>
                  <a:gd name="connsiteY119" fmla="*/ 281115 h 1007113"/>
                  <a:gd name="connsiteX120" fmla="*/ 24063 w 770239"/>
                  <a:gd name="connsiteY120" fmla="*/ 285126 h 1007113"/>
                  <a:gd name="connsiteX121" fmla="*/ 40105 w 770239"/>
                  <a:gd name="connsiteY121" fmla="*/ 301168 h 1007113"/>
                  <a:gd name="connsiteX122" fmla="*/ 52137 w 770239"/>
                  <a:gd name="connsiteY122" fmla="*/ 313199 h 1007113"/>
                  <a:gd name="connsiteX123" fmla="*/ 40105 w 770239"/>
                  <a:gd name="connsiteY123" fmla="*/ 321220 h 1007113"/>
                  <a:gd name="connsiteX124" fmla="*/ 16042 w 770239"/>
                  <a:gd name="connsiteY124" fmla="*/ 329241 h 1007113"/>
                  <a:gd name="connsiteX125" fmla="*/ 22170 w 770239"/>
                  <a:gd name="connsiteY125" fmla="*/ 355465 h 1007113"/>
                  <a:gd name="connsiteX126" fmla="*/ 42311 w 770239"/>
                  <a:gd name="connsiteY126" fmla="*/ 351143 h 1007113"/>
                  <a:gd name="connsiteX127" fmla="*/ 33933 w 770239"/>
                  <a:gd name="connsiteY127" fmla="*/ 377412 h 1007113"/>
                  <a:gd name="connsiteX128" fmla="*/ 80211 w 770239"/>
                  <a:gd name="connsiteY128" fmla="*/ 369347 h 1007113"/>
                  <a:gd name="connsiteX129" fmla="*/ 76200 w 770239"/>
                  <a:gd name="connsiteY129" fmla="*/ 381378 h 1007113"/>
                  <a:gd name="connsiteX130" fmla="*/ 52137 w 770239"/>
                  <a:gd name="connsiteY130" fmla="*/ 397420 h 1007113"/>
                  <a:gd name="connsiteX131" fmla="*/ 79984 w 770239"/>
                  <a:gd name="connsiteY131" fmla="*/ 415398 h 1007113"/>
                  <a:gd name="connsiteX132" fmla="*/ 112739 w 770239"/>
                  <a:gd name="connsiteY132" fmla="*/ 401297 h 1007113"/>
                  <a:gd name="connsiteX133" fmla="*/ 138781 w 770239"/>
                  <a:gd name="connsiteY133" fmla="*/ 393095 h 1007113"/>
                  <a:gd name="connsiteX134" fmla="*/ 104585 w 770239"/>
                  <a:gd name="connsiteY134" fmla="*/ 433604 h 1007113"/>
                  <a:gd name="connsiteX135" fmla="*/ 124326 w 770239"/>
                  <a:gd name="connsiteY135" fmla="*/ 449557 h 1007113"/>
                  <a:gd name="connsiteX136" fmla="*/ 138781 w 770239"/>
                  <a:gd name="connsiteY136" fmla="*/ 429590 h 1007113"/>
                  <a:gd name="connsiteX137" fmla="*/ 167167 w 770239"/>
                  <a:gd name="connsiteY137" fmla="*/ 419453 h 1007113"/>
                  <a:gd name="connsiteX138" fmla="*/ 146096 w 770239"/>
                  <a:gd name="connsiteY138" fmla="*/ 451541 h 1007113"/>
                  <a:gd name="connsiteX139" fmla="*/ 212558 w 770239"/>
                  <a:gd name="connsiteY139" fmla="*/ 461589 h 1007113"/>
                  <a:gd name="connsiteX140" fmla="*/ 224590 w 770239"/>
                  <a:gd name="connsiteY140" fmla="*/ 457578 h 1007113"/>
                  <a:gd name="connsiteX141" fmla="*/ 238129 w 770239"/>
                  <a:gd name="connsiteY141" fmla="*/ 441755 h 1007113"/>
                  <a:gd name="connsiteX142" fmla="*/ 238648 w 770239"/>
                  <a:gd name="connsiteY142" fmla="*/ 413108 h 1007113"/>
                  <a:gd name="connsiteX143" fmla="*/ 260684 w 770239"/>
                  <a:gd name="connsiteY143" fmla="*/ 437526 h 1007113"/>
                  <a:gd name="connsiteX144" fmla="*/ 264695 w 770239"/>
                  <a:gd name="connsiteY144" fmla="*/ 425494 h 1007113"/>
                  <a:gd name="connsiteX145" fmla="*/ 276726 w 770239"/>
                  <a:gd name="connsiteY145" fmla="*/ 417473 h 1007113"/>
                  <a:gd name="connsiteX146" fmla="*/ 260684 w 770239"/>
                  <a:gd name="connsiteY146" fmla="*/ 441536 h 1007113"/>
                  <a:gd name="connsiteX147" fmla="*/ 244642 w 770239"/>
                  <a:gd name="connsiteY147" fmla="*/ 465599 h 1007113"/>
                  <a:gd name="connsiteX148" fmla="*/ 232611 w 770239"/>
                  <a:gd name="connsiteY148" fmla="*/ 469610 h 1007113"/>
                  <a:gd name="connsiteX149" fmla="*/ 224590 w 770239"/>
                  <a:gd name="connsiteY149" fmla="*/ 481641 h 1007113"/>
                  <a:gd name="connsiteX150" fmla="*/ 212558 w 770239"/>
                  <a:gd name="connsiteY150" fmla="*/ 485652 h 1007113"/>
                  <a:gd name="connsiteX151" fmla="*/ 236621 w 770239"/>
                  <a:gd name="connsiteY151" fmla="*/ 493673 h 1007113"/>
                  <a:gd name="connsiteX152" fmla="*/ 224590 w 770239"/>
                  <a:gd name="connsiteY152" fmla="*/ 497683 h 1007113"/>
                  <a:gd name="connsiteX153" fmla="*/ 180474 w 770239"/>
                  <a:gd name="connsiteY153" fmla="*/ 501694 h 1007113"/>
                  <a:gd name="connsiteX154" fmla="*/ 176463 w 770239"/>
                  <a:gd name="connsiteY154" fmla="*/ 513726 h 1007113"/>
                  <a:gd name="connsiteX155" fmla="*/ 168442 w 770239"/>
                  <a:gd name="connsiteY155" fmla="*/ 525757 h 1007113"/>
                  <a:gd name="connsiteX156" fmla="*/ 176463 w 770239"/>
                  <a:gd name="connsiteY156" fmla="*/ 537789 h 1007113"/>
                  <a:gd name="connsiteX157" fmla="*/ 184484 w 770239"/>
                  <a:gd name="connsiteY157" fmla="*/ 561852 h 1007113"/>
                  <a:gd name="connsiteX158" fmla="*/ 180474 w 770239"/>
                  <a:gd name="connsiteY158" fmla="*/ 573883 h 1007113"/>
                  <a:gd name="connsiteX159" fmla="*/ 168442 w 770239"/>
                  <a:gd name="connsiteY159" fmla="*/ 549820 h 1007113"/>
                  <a:gd name="connsiteX160" fmla="*/ 152400 w 770239"/>
                  <a:gd name="connsiteY160" fmla="*/ 525757 h 1007113"/>
                  <a:gd name="connsiteX161" fmla="*/ 144379 w 770239"/>
                  <a:gd name="connsiteY161" fmla="*/ 513726 h 1007113"/>
                  <a:gd name="connsiteX162" fmla="*/ 124326 w 770239"/>
                  <a:gd name="connsiteY162" fmla="*/ 517736 h 1007113"/>
                  <a:gd name="connsiteX163" fmla="*/ 120316 w 770239"/>
                  <a:gd name="connsiteY163" fmla="*/ 529768 h 1007113"/>
                  <a:gd name="connsiteX164" fmla="*/ 132348 w 770239"/>
                  <a:gd name="connsiteY164" fmla="*/ 549820 h 1007113"/>
                  <a:gd name="connsiteX165" fmla="*/ 140369 w 770239"/>
                  <a:gd name="connsiteY165" fmla="*/ 561852 h 1007113"/>
                  <a:gd name="connsiteX166" fmla="*/ 148390 w 770239"/>
                  <a:gd name="connsiteY166" fmla="*/ 585915 h 1007113"/>
                  <a:gd name="connsiteX167" fmla="*/ 152400 w 770239"/>
                  <a:gd name="connsiteY167" fmla="*/ 597947 h 1007113"/>
                  <a:gd name="connsiteX168" fmla="*/ 156411 w 770239"/>
                  <a:gd name="connsiteY168" fmla="*/ 613989 h 1007113"/>
                  <a:gd name="connsiteX169" fmla="*/ 196516 w 770239"/>
                  <a:gd name="connsiteY169" fmla="*/ 650083 h 1007113"/>
                  <a:gd name="connsiteX170" fmla="*/ 208548 w 770239"/>
                  <a:gd name="connsiteY170" fmla="*/ 654094 h 1007113"/>
                  <a:gd name="connsiteX171" fmla="*/ 176463 w 770239"/>
                  <a:gd name="connsiteY171" fmla="*/ 670136 h 1007113"/>
                  <a:gd name="connsiteX172" fmla="*/ 164432 w 770239"/>
                  <a:gd name="connsiteY172" fmla="*/ 674147 h 1007113"/>
                  <a:gd name="connsiteX173" fmla="*/ 152400 w 770239"/>
                  <a:gd name="connsiteY173" fmla="*/ 678157 h 1007113"/>
                  <a:gd name="connsiteX174" fmla="*/ 144379 w 770239"/>
                  <a:gd name="connsiteY174" fmla="*/ 694199 h 1007113"/>
                  <a:gd name="connsiteX175" fmla="*/ 140369 w 770239"/>
                  <a:gd name="connsiteY175" fmla="*/ 710241 h 1007113"/>
                  <a:gd name="connsiteX176" fmla="*/ 128337 w 770239"/>
                  <a:gd name="connsiteY176" fmla="*/ 718262 h 1007113"/>
                  <a:gd name="connsiteX177" fmla="*/ 112295 w 770239"/>
                  <a:gd name="connsiteY177" fmla="*/ 754357 h 1007113"/>
                  <a:gd name="connsiteX178" fmla="*/ 108284 w 770239"/>
                  <a:gd name="connsiteY178" fmla="*/ 766389 h 1007113"/>
                  <a:gd name="connsiteX179" fmla="*/ 104274 w 770239"/>
                  <a:gd name="connsiteY179" fmla="*/ 778420 h 1007113"/>
                  <a:gd name="connsiteX180" fmla="*/ 112295 w 770239"/>
                  <a:gd name="connsiteY180" fmla="*/ 790452 h 1007113"/>
                  <a:gd name="connsiteX181" fmla="*/ 128337 w 770239"/>
                  <a:gd name="connsiteY181" fmla="*/ 794462 h 1007113"/>
                  <a:gd name="connsiteX182" fmla="*/ 140369 w 770239"/>
                  <a:gd name="connsiteY182" fmla="*/ 798473 h 1007113"/>
                  <a:gd name="connsiteX183" fmla="*/ 148390 w 770239"/>
                  <a:gd name="connsiteY183" fmla="*/ 810504 h 1007113"/>
                  <a:gd name="connsiteX184" fmla="*/ 152400 w 770239"/>
                  <a:gd name="connsiteY184" fmla="*/ 826547 h 1007113"/>
                  <a:gd name="connsiteX185" fmla="*/ 156411 w 770239"/>
                  <a:gd name="connsiteY185" fmla="*/ 838578 h 1007113"/>
                  <a:gd name="connsiteX186" fmla="*/ 144379 w 770239"/>
                  <a:gd name="connsiteY186" fmla="*/ 842589 h 1007113"/>
                  <a:gd name="connsiteX187" fmla="*/ 136358 w 770239"/>
                  <a:gd name="connsiteY187" fmla="*/ 830557 h 1007113"/>
                  <a:gd name="connsiteX188" fmla="*/ 124326 w 770239"/>
                  <a:gd name="connsiteY188" fmla="*/ 826547 h 1007113"/>
                  <a:gd name="connsiteX189" fmla="*/ 100263 w 770239"/>
                  <a:gd name="connsiteY189" fmla="*/ 814515 h 1007113"/>
                  <a:gd name="connsiteX190" fmla="*/ 88232 w 770239"/>
                  <a:gd name="connsiteY190" fmla="*/ 806494 h 1007113"/>
                  <a:gd name="connsiteX191" fmla="*/ 72190 w 770239"/>
                  <a:gd name="connsiteY191" fmla="*/ 870662 h 1007113"/>
                  <a:gd name="connsiteX192" fmla="*/ 96253 w 770239"/>
                  <a:gd name="connsiteY192" fmla="*/ 886704 h 1007113"/>
                  <a:gd name="connsiteX193" fmla="*/ 92242 w 770239"/>
                  <a:gd name="connsiteY193" fmla="*/ 906757 h 1007113"/>
                  <a:gd name="connsiteX194" fmla="*/ 68179 w 770239"/>
                  <a:gd name="connsiteY194" fmla="*/ 922799 h 1007113"/>
                  <a:gd name="connsiteX195" fmla="*/ 60158 w 770239"/>
                  <a:gd name="connsiteY195" fmla="*/ 950873 h 1007113"/>
                  <a:gd name="connsiteX196" fmla="*/ 64169 w 770239"/>
                  <a:gd name="connsiteY196" fmla="*/ 978947 h 1007113"/>
                  <a:gd name="connsiteX197" fmla="*/ 124326 w 770239"/>
                  <a:gd name="connsiteY197" fmla="*/ 986968 h 1007113"/>
                  <a:gd name="connsiteX198" fmla="*/ 136358 w 770239"/>
                  <a:gd name="connsiteY198" fmla="*/ 990978 h 1007113"/>
                  <a:gd name="connsiteX199" fmla="*/ 164432 w 770239"/>
                  <a:gd name="connsiteY199" fmla="*/ 982957 h 1007113"/>
                  <a:gd name="connsiteX200" fmla="*/ 172453 w 770239"/>
                  <a:gd name="connsiteY200" fmla="*/ 970926 h 1007113"/>
                  <a:gd name="connsiteX201" fmla="*/ 196516 w 770239"/>
                  <a:gd name="connsiteY201" fmla="*/ 962904 h 1007113"/>
                  <a:gd name="connsiteX202" fmla="*/ 204537 w 770239"/>
                  <a:gd name="connsiteY202" fmla="*/ 970926 h 1007113"/>
                  <a:gd name="connsiteX203" fmla="*/ 212558 w 770239"/>
                  <a:gd name="connsiteY203" fmla="*/ 982957 h 1007113"/>
                  <a:gd name="connsiteX204" fmla="*/ 224590 w 770239"/>
                  <a:gd name="connsiteY204" fmla="*/ 990978 h 1007113"/>
                  <a:gd name="connsiteX205" fmla="*/ 228600 w 770239"/>
                  <a:gd name="connsiteY205" fmla="*/ 1003010 h 1007113"/>
                  <a:gd name="connsiteX206" fmla="*/ 272716 w 770239"/>
                  <a:gd name="connsiteY206" fmla="*/ 1003010 h 1007113"/>
                  <a:gd name="connsiteX207" fmla="*/ 280737 w 770239"/>
                  <a:gd name="connsiteY20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84748 w 770239"/>
                  <a:gd name="connsiteY8" fmla="*/ 914778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4800 w 770239"/>
                  <a:gd name="connsiteY10" fmla="*/ 862641 h 1007113"/>
                  <a:gd name="connsiteX11" fmla="*/ 312821 w 770239"/>
                  <a:gd name="connsiteY11" fmla="*/ 850610 h 1007113"/>
                  <a:gd name="connsiteX12" fmla="*/ 320842 w 770239"/>
                  <a:gd name="connsiteY12" fmla="*/ 838578 h 1007113"/>
                  <a:gd name="connsiteX13" fmla="*/ 296779 w 770239"/>
                  <a:gd name="connsiteY13" fmla="*/ 834568 h 1007113"/>
                  <a:gd name="connsiteX14" fmla="*/ 292769 w 770239"/>
                  <a:gd name="connsiteY14" fmla="*/ 822536 h 1007113"/>
                  <a:gd name="connsiteX15" fmla="*/ 328863 w 770239"/>
                  <a:gd name="connsiteY15" fmla="*/ 818526 h 1007113"/>
                  <a:gd name="connsiteX16" fmla="*/ 352926 w 770239"/>
                  <a:gd name="connsiteY16" fmla="*/ 806494 h 1007113"/>
                  <a:gd name="connsiteX17" fmla="*/ 356937 w 770239"/>
                  <a:gd name="connsiteY17" fmla="*/ 794462 h 1007113"/>
                  <a:gd name="connsiteX18" fmla="*/ 352926 w 770239"/>
                  <a:gd name="connsiteY18" fmla="*/ 782431 h 1007113"/>
                  <a:gd name="connsiteX19" fmla="*/ 336884 w 770239"/>
                  <a:gd name="connsiteY19" fmla="*/ 778420 h 1007113"/>
                  <a:gd name="connsiteX20" fmla="*/ 324853 w 770239"/>
                  <a:gd name="connsiteY20" fmla="*/ 774410 h 1007113"/>
                  <a:gd name="connsiteX21" fmla="*/ 328863 w 770239"/>
                  <a:gd name="connsiteY21" fmla="*/ 762378 h 1007113"/>
                  <a:gd name="connsiteX22" fmla="*/ 340895 w 770239"/>
                  <a:gd name="connsiteY22" fmla="*/ 758368 h 1007113"/>
                  <a:gd name="connsiteX23" fmla="*/ 397042 w 770239"/>
                  <a:gd name="connsiteY23" fmla="*/ 754357 h 1007113"/>
                  <a:gd name="connsiteX24" fmla="*/ 401053 w 770239"/>
                  <a:gd name="connsiteY24" fmla="*/ 706231 h 1007113"/>
                  <a:gd name="connsiteX25" fmla="*/ 405063 w 770239"/>
                  <a:gd name="connsiteY25" fmla="*/ 686178 h 1007113"/>
                  <a:gd name="connsiteX26" fmla="*/ 393032 w 770239"/>
                  <a:gd name="connsiteY26" fmla="*/ 678157 h 1007113"/>
                  <a:gd name="connsiteX27" fmla="*/ 381000 w 770239"/>
                  <a:gd name="connsiteY27" fmla="*/ 666126 h 1007113"/>
                  <a:gd name="connsiteX28" fmla="*/ 376990 w 770239"/>
                  <a:gd name="connsiteY28" fmla="*/ 654094 h 1007113"/>
                  <a:gd name="connsiteX29" fmla="*/ 401053 w 770239"/>
                  <a:gd name="connsiteY29" fmla="*/ 646073 h 1007113"/>
                  <a:gd name="connsiteX30" fmla="*/ 413084 w 770239"/>
                  <a:gd name="connsiteY30" fmla="*/ 642062 h 1007113"/>
                  <a:gd name="connsiteX31" fmla="*/ 412862 w 770239"/>
                  <a:gd name="connsiteY31" fmla="*/ 605790 h 1007113"/>
                  <a:gd name="connsiteX32" fmla="*/ 453190 w 770239"/>
                  <a:gd name="connsiteY32" fmla="*/ 601957 h 1007113"/>
                  <a:gd name="connsiteX33" fmla="*/ 434897 w 770239"/>
                  <a:gd name="connsiteY33" fmla="*/ 575734 h 1007113"/>
                  <a:gd name="connsiteX34" fmla="*/ 460988 w 770239"/>
                  <a:gd name="connsiteY34" fmla="*/ 583976 h 1007113"/>
                  <a:gd name="connsiteX35" fmla="*/ 467235 w 770239"/>
                  <a:gd name="connsiteY35" fmla="*/ 561378 h 1007113"/>
                  <a:gd name="connsiteX36" fmla="*/ 487213 w 770239"/>
                  <a:gd name="connsiteY36" fmla="*/ 568023 h 1007113"/>
                  <a:gd name="connsiteX37" fmla="*/ 497305 w 770239"/>
                  <a:gd name="connsiteY37" fmla="*/ 541799 h 1007113"/>
                  <a:gd name="connsiteX38" fmla="*/ 489018 w 770239"/>
                  <a:gd name="connsiteY38" fmla="*/ 515665 h 1007113"/>
                  <a:gd name="connsiteX39" fmla="*/ 537411 w 770239"/>
                  <a:gd name="connsiteY39" fmla="*/ 509715 h 1007113"/>
                  <a:gd name="connsiteX40" fmla="*/ 525112 w 770239"/>
                  <a:gd name="connsiteY40" fmla="*/ 489529 h 1007113"/>
                  <a:gd name="connsiteX41" fmla="*/ 553453 w 770239"/>
                  <a:gd name="connsiteY41" fmla="*/ 489662 h 1007113"/>
                  <a:gd name="connsiteX42" fmla="*/ 569495 w 770239"/>
                  <a:gd name="connsiteY42" fmla="*/ 465599 h 1007113"/>
                  <a:gd name="connsiteX43" fmla="*/ 559313 w 770239"/>
                  <a:gd name="connsiteY43" fmla="*/ 451541 h 1007113"/>
                  <a:gd name="connsiteX44" fmla="*/ 579410 w 770239"/>
                  <a:gd name="connsiteY44" fmla="*/ 449735 h 1007113"/>
                  <a:gd name="connsiteX45" fmla="*/ 593558 w 770239"/>
                  <a:gd name="connsiteY45" fmla="*/ 413462 h 1007113"/>
                  <a:gd name="connsiteX46" fmla="*/ 621632 w 770239"/>
                  <a:gd name="connsiteY46" fmla="*/ 381378 h 1007113"/>
                  <a:gd name="connsiteX47" fmla="*/ 633663 w 770239"/>
                  <a:gd name="connsiteY47" fmla="*/ 357315 h 1007113"/>
                  <a:gd name="connsiteX48" fmla="*/ 641684 w 770239"/>
                  <a:gd name="connsiteY48" fmla="*/ 333252 h 1007113"/>
                  <a:gd name="connsiteX49" fmla="*/ 645695 w 770239"/>
                  <a:gd name="connsiteY49" fmla="*/ 321220 h 1007113"/>
                  <a:gd name="connsiteX50" fmla="*/ 621632 w 770239"/>
                  <a:gd name="connsiteY50" fmla="*/ 337262 h 1007113"/>
                  <a:gd name="connsiteX51" fmla="*/ 609600 w 770239"/>
                  <a:gd name="connsiteY51" fmla="*/ 345283 h 1007113"/>
                  <a:gd name="connsiteX52" fmla="*/ 585537 w 770239"/>
                  <a:gd name="connsiteY52" fmla="*/ 353304 h 1007113"/>
                  <a:gd name="connsiteX53" fmla="*/ 577516 w 770239"/>
                  <a:gd name="connsiteY53" fmla="*/ 341273 h 1007113"/>
                  <a:gd name="connsiteX54" fmla="*/ 581526 w 770239"/>
                  <a:gd name="connsiteY54" fmla="*/ 329241 h 1007113"/>
                  <a:gd name="connsiteX55" fmla="*/ 601579 w 770239"/>
                  <a:gd name="connsiteY55" fmla="*/ 313199 h 1007113"/>
                  <a:gd name="connsiteX56" fmla="*/ 625642 w 770239"/>
                  <a:gd name="connsiteY56" fmla="*/ 289136 h 1007113"/>
                  <a:gd name="connsiteX57" fmla="*/ 637674 w 770239"/>
                  <a:gd name="connsiteY57" fmla="*/ 277104 h 1007113"/>
                  <a:gd name="connsiteX58" fmla="*/ 649705 w 770239"/>
                  <a:gd name="connsiteY58" fmla="*/ 273094 h 1007113"/>
                  <a:gd name="connsiteX59" fmla="*/ 661737 w 770239"/>
                  <a:gd name="connsiteY59" fmla="*/ 261062 h 1007113"/>
                  <a:gd name="connsiteX60" fmla="*/ 697832 w 770239"/>
                  <a:gd name="connsiteY60" fmla="*/ 232989 h 1007113"/>
                  <a:gd name="connsiteX61" fmla="*/ 713874 w 770239"/>
                  <a:gd name="connsiteY61" fmla="*/ 216947 h 1007113"/>
                  <a:gd name="connsiteX62" fmla="*/ 729916 w 770239"/>
                  <a:gd name="connsiteY62" fmla="*/ 192883 h 1007113"/>
                  <a:gd name="connsiteX63" fmla="*/ 733926 w 770239"/>
                  <a:gd name="connsiteY63" fmla="*/ 180852 h 1007113"/>
                  <a:gd name="connsiteX64" fmla="*/ 745958 w 770239"/>
                  <a:gd name="connsiteY64" fmla="*/ 168820 h 1007113"/>
                  <a:gd name="connsiteX65" fmla="*/ 770199 w 770239"/>
                  <a:gd name="connsiteY65" fmla="*/ 136514 h 1007113"/>
                  <a:gd name="connsiteX66" fmla="*/ 745002 w 770239"/>
                  <a:gd name="connsiteY66" fmla="*/ 129522 h 1007113"/>
                  <a:gd name="connsiteX67" fmla="*/ 749969 w 770239"/>
                  <a:gd name="connsiteY67" fmla="*/ 100641 h 1007113"/>
                  <a:gd name="connsiteX68" fmla="*/ 724727 w 770239"/>
                  <a:gd name="connsiteY68" fmla="*/ 111274 h 1007113"/>
                  <a:gd name="connsiteX69" fmla="*/ 693821 w 770239"/>
                  <a:gd name="connsiteY69" fmla="*/ 104652 h 1007113"/>
                  <a:gd name="connsiteX70" fmla="*/ 677779 w 770239"/>
                  <a:gd name="connsiteY70" fmla="*/ 128715 h 1007113"/>
                  <a:gd name="connsiteX71" fmla="*/ 669758 w 770239"/>
                  <a:gd name="connsiteY71" fmla="*/ 140747 h 1007113"/>
                  <a:gd name="connsiteX72" fmla="*/ 665748 w 770239"/>
                  <a:gd name="connsiteY72" fmla="*/ 128715 h 1007113"/>
                  <a:gd name="connsiteX73" fmla="*/ 673769 w 770239"/>
                  <a:gd name="connsiteY73" fmla="*/ 116683 h 1007113"/>
                  <a:gd name="connsiteX74" fmla="*/ 677779 w 770239"/>
                  <a:gd name="connsiteY74" fmla="*/ 104652 h 1007113"/>
                  <a:gd name="connsiteX75" fmla="*/ 673769 w 770239"/>
                  <a:gd name="connsiteY75" fmla="*/ 88610 h 1007113"/>
                  <a:gd name="connsiteX76" fmla="*/ 639701 w 770239"/>
                  <a:gd name="connsiteY76" fmla="*/ 86761 h 1007113"/>
                  <a:gd name="connsiteX77" fmla="*/ 625642 w 770239"/>
                  <a:gd name="connsiteY77" fmla="*/ 68557 h 1007113"/>
                  <a:gd name="connsiteX78" fmla="*/ 581526 w 770239"/>
                  <a:gd name="connsiteY78" fmla="*/ 80589 h 1007113"/>
                  <a:gd name="connsiteX79" fmla="*/ 577516 w 770239"/>
                  <a:gd name="connsiteY79" fmla="*/ 102757 h 1007113"/>
                  <a:gd name="connsiteX80" fmla="*/ 573505 w 770239"/>
                  <a:gd name="connsiteY80" fmla="*/ 80589 h 1007113"/>
                  <a:gd name="connsiteX81" fmla="*/ 573639 w 770239"/>
                  <a:gd name="connsiteY81" fmla="*/ 28496 h 1007113"/>
                  <a:gd name="connsiteX82" fmla="*/ 549442 w 770239"/>
                  <a:gd name="connsiteY82" fmla="*/ 20431 h 1007113"/>
                  <a:gd name="connsiteX83" fmla="*/ 533489 w 770239"/>
                  <a:gd name="connsiteY83" fmla="*/ 24441 h 1007113"/>
                  <a:gd name="connsiteX84" fmla="*/ 519385 w 770239"/>
                  <a:gd name="connsiteY84" fmla="*/ 52559 h 1007113"/>
                  <a:gd name="connsiteX85" fmla="*/ 513348 w 770239"/>
                  <a:gd name="connsiteY85" fmla="*/ 84599 h 1007113"/>
                  <a:gd name="connsiteX86" fmla="*/ 509337 w 770239"/>
                  <a:gd name="connsiteY86" fmla="*/ 72568 h 1007113"/>
                  <a:gd name="connsiteX87" fmla="*/ 497305 w 770239"/>
                  <a:gd name="connsiteY87" fmla="*/ 12410 h 1007113"/>
                  <a:gd name="connsiteX88" fmla="*/ 485274 w 770239"/>
                  <a:gd name="connsiteY88" fmla="*/ 8399 h 1007113"/>
                  <a:gd name="connsiteX89" fmla="*/ 465132 w 770239"/>
                  <a:gd name="connsiteY89" fmla="*/ 245 h 1007113"/>
                  <a:gd name="connsiteX90" fmla="*/ 449179 w 770239"/>
                  <a:gd name="connsiteY90" fmla="*/ 28452 h 1007113"/>
                  <a:gd name="connsiteX91" fmla="*/ 414800 w 770239"/>
                  <a:gd name="connsiteY91" fmla="*/ 28318 h 1007113"/>
                  <a:gd name="connsiteX92" fmla="*/ 401053 w 770239"/>
                  <a:gd name="connsiteY92" fmla="*/ 50754 h 1007113"/>
                  <a:gd name="connsiteX93" fmla="*/ 373068 w 770239"/>
                  <a:gd name="connsiteY93" fmla="*/ 24352 h 1007113"/>
                  <a:gd name="connsiteX94" fmla="*/ 352926 w 770239"/>
                  <a:gd name="connsiteY94" fmla="*/ 36473 h 1007113"/>
                  <a:gd name="connsiteX95" fmla="*/ 344905 w 770239"/>
                  <a:gd name="connsiteY95" fmla="*/ 48504 h 1007113"/>
                  <a:gd name="connsiteX96" fmla="*/ 332874 w 770239"/>
                  <a:gd name="connsiteY96" fmla="*/ 56526 h 1007113"/>
                  <a:gd name="connsiteX97" fmla="*/ 308811 w 770239"/>
                  <a:gd name="connsiteY97" fmla="*/ 60536 h 1007113"/>
                  <a:gd name="connsiteX98" fmla="*/ 296779 w 770239"/>
                  <a:gd name="connsiteY98" fmla="*/ 100641 h 1007113"/>
                  <a:gd name="connsiteX99" fmla="*/ 264486 w 770239"/>
                  <a:gd name="connsiteY99" fmla="*/ 119384 h 1007113"/>
                  <a:gd name="connsiteX100" fmla="*/ 244776 w 770239"/>
                  <a:gd name="connsiteY100" fmla="*/ 90503 h 1007113"/>
                  <a:gd name="connsiteX101" fmla="*/ 224590 w 770239"/>
                  <a:gd name="connsiteY101" fmla="*/ 112673 h 1007113"/>
                  <a:gd name="connsiteX102" fmla="*/ 212558 w 770239"/>
                  <a:gd name="connsiteY102" fmla="*/ 120694 h 1007113"/>
                  <a:gd name="connsiteX103" fmla="*/ 208548 w 770239"/>
                  <a:gd name="connsiteY103" fmla="*/ 132726 h 1007113"/>
                  <a:gd name="connsiteX104" fmla="*/ 228911 w 770239"/>
                  <a:gd name="connsiteY104" fmla="*/ 205315 h 1007113"/>
                  <a:gd name="connsiteX105" fmla="*/ 208681 w 770239"/>
                  <a:gd name="connsiteY105" fmla="*/ 162872 h 1007113"/>
                  <a:gd name="connsiteX106" fmla="*/ 192505 w 770239"/>
                  <a:gd name="connsiteY106" fmla="*/ 140747 h 1007113"/>
                  <a:gd name="connsiteX107" fmla="*/ 180474 w 770239"/>
                  <a:gd name="connsiteY107" fmla="*/ 136736 h 1007113"/>
                  <a:gd name="connsiteX108" fmla="*/ 152356 w 770239"/>
                  <a:gd name="connsiteY108" fmla="*/ 154672 h 1007113"/>
                  <a:gd name="connsiteX109" fmla="*/ 152400 w 770239"/>
                  <a:gd name="connsiteY109" fmla="*/ 176841 h 1007113"/>
                  <a:gd name="connsiteX110" fmla="*/ 164432 w 770239"/>
                  <a:gd name="connsiteY110" fmla="*/ 200904 h 1007113"/>
                  <a:gd name="connsiteX111" fmla="*/ 172453 w 770239"/>
                  <a:gd name="connsiteY111" fmla="*/ 208926 h 1007113"/>
                  <a:gd name="connsiteX112" fmla="*/ 180474 w 770239"/>
                  <a:gd name="connsiteY112" fmla="*/ 220957 h 1007113"/>
                  <a:gd name="connsiteX113" fmla="*/ 144379 w 770239"/>
                  <a:gd name="connsiteY113" fmla="*/ 212936 h 1007113"/>
                  <a:gd name="connsiteX114" fmla="*/ 132348 w 770239"/>
                  <a:gd name="connsiteY114" fmla="*/ 200904 h 1007113"/>
                  <a:gd name="connsiteX115" fmla="*/ 92242 w 770239"/>
                  <a:gd name="connsiteY115" fmla="*/ 200904 h 1007113"/>
                  <a:gd name="connsiteX116" fmla="*/ 80211 w 770239"/>
                  <a:gd name="connsiteY116" fmla="*/ 241010 h 1007113"/>
                  <a:gd name="connsiteX117" fmla="*/ 76200 w 770239"/>
                  <a:gd name="connsiteY117" fmla="*/ 253041 h 1007113"/>
                  <a:gd name="connsiteX118" fmla="*/ 32084 w 770239"/>
                  <a:gd name="connsiteY118" fmla="*/ 265073 h 1007113"/>
                  <a:gd name="connsiteX119" fmla="*/ 0 w 770239"/>
                  <a:gd name="connsiteY119" fmla="*/ 269083 h 1007113"/>
                  <a:gd name="connsiteX120" fmla="*/ 12032 w 770239"/>
                  <a:gd name="connsiteY120" fmla="*/ 281115 h 1007113"/>
                  <a:gd name="connsiteX121" fmla="*/ 24063 w 770239"/>
                  <a:gd name="connsiteY121" fmla="*/ 285126 h 1007113"/>
                  <a:gd name="connsiteX122" fmla="*/ 40105 w 770239"/>
                  <a:gd name="connsiteY122" fmla="*/ 301168 h 1007113"/>
                  <a:gd name="connsiteX123" fmla="*/ 52137 w 770239"/>
                  <a:gd name="connsiteY123" fmla="*/ 313199 h 1007113"/>
                  <a:gd name="connsiteX124" fmla="*/ 40105 w 770239"/>
                  <a:gd name="connsiteY124" fmla="*/ 321220 h 1007113"/>
                  <a:gd name="connsiteX125" fmla="*/ 16042 w 770239"/>
                  <a:gd name="connsiteY125" fmla="*/ 329241 h 1007113"/>
                  <a:gd name="connsiteX126" fmla="*/ 22170 w 770239"/>
                  <a:gd name="connsiteY126" fmla="*/ 355465 h 1007113"/>
                  <a:gd name="connsiteX127" fmla="*/ 42311 w 770239"/>
                  <a:gd name="connsiteY127" fmla="*/ 351143 h 1007113"/>
                  <a:gd name="connsiteX128" fmla="*/ 33933 w 770239"/>
                  <a:gd name="connsiteY128" fmla="*/ 377412 h 1007113"/>
                  <a:gd name="connsiteX129" fmla="*/ 80211 w 770239"/>
                  <a:gd name="connsiteY129" fmla="*/ 369347 h 1007113"/>
                  <a:gd name="connsiteX130" fmla="*/ 76200 w 770239"/>
                  <a:gd name="connsiteY130" fmla="*/ 381378 h 1007113"/>
                  <a:gd name="connsiteX131" fmla="*/ 52137 w 770239"/>
                  <a:gd name="connsiteY131" fmla="*/ 397420 h 1007113"/>
                  <a:gd name="connsiteX132" fmla="*/ 79984 w 770239"/>
                  <a:gd name="connsiteY132" fmla="*/ 415398 h 1007113"/>
                  <a:gd name="connsiteX133" fmla="*/ 112739 w 770239"/>
                  <a:gd name="connsiteY133" fmla="*/ 401297 h 1007113"/>
                  <a:gd name="connsiteX134" fmla="*/ 138781 w 770239"/>
                  <a:gd name="connsiteY134" fmla="*/ 393095 h 1007113"/>
                  <a:gd name="connsiteX135" fmla="*/ 104585 w 770239"/>
                  <a:gd name="connsiteY135" fmla="*/ 433604 h 1007113"/>
                  <a:gd name="connsiteX136" fmla="*/ 124326 w 770239"/>
                  <a:gd name="connsiteY136" fmla="*/ 449557 h 1007113"/>
                  <a:gd name="connsiteX137" fmla="*/ 138781 w 770239"/>
                  <a:gd name="connsiteY137" fmla="*/ 429590 h 1007113"/>
                  <a:gd name="connsiteX138" fmla="*/ 167167 w 770239"/>
                  <a:gd name="connsiteY138" fmla="*/ 419453 h 1007113"/>
                  <a:gd name="connsiteX139" fmla="*/ 146096 w 770239"/>
                  <a:gd name="connsiteY139" fmla="*/ 451541 h 1007113"/>
                  <a:gd name="connsiteX140" fmla="*/ 212558 w 770239"/>
                  <a:gd name="connsiteY140" fmla="*/ 461589 h 1007113"/>
                  <a:gd name="connsiteX141" fmla="*/ 224590 w 770239"/>
                  <a:gd name="connsiteY141" fmla="*/ 457578 h 1007113"/>
                  <a:gd name="connsiteX142" fmla="*/ 238129 w 770239"/>
                  <a:gd name="connsiteY142" fmla="*/ 441755 h 1007113"/>
                  <a:gd name="connsiteX143" fmla="*/ 238648 w 770239"/>
                  <a:gd name="connsiteY143" fmla="*/ 413108 h 1007113"/>
                  <a:gd name="connsiteX144" fmla="*/ 260684 w 770239"/>
                  <a:gd name="connsiteY144" fmla="*/ 437526 h 1007113"/>
                  <a:gd name="connsiteX145" fmla="*/ 264695 w 770239"/>
                  <a:gd name="connsiteY145" fmla="*/ 425494 h 1007113"/>
                  <a:gd name="connsiteX146" fmla="*/ 276726 w 770239"/>
                  <a:gd name="connsiteY146" fmla="*/ 417473 h 1007113"/>
                  <a:gd name="connsiteX147" fmla="*/ 260684 w 770239"/>
                  <a:gd name="connsiteY147" fmla="*/ 441536 h 1007113"/>
                  <a:gd name="connsiteX148" fmla="*/ 244642 w 770239"/>
                  <a:gd name="connsiteY148" fmla="*/ 465599 h 1007113"/>
                  <a:gd name="connsiteX149" fmla="*/ 232611 w 770239"/>
                  <a:gd name="connsiteY149" fmla="*/ 469610 h 1007113"/>
                  <a:gd name="connsiteX150" fmla="*/ 224590 w 770239"/>
                  <a:gd name="connsiteY150" fmla="*/ 481641 h 1007113"/>
                  <a:gd name="connsiteX151" fmla="*/ 212558 w 770239"/>
                  <a:gd name="connsiteY151" fmla="*/ 485652 h 1007113"/>
                  <a:gd name="connsiteX152" fmla="*/ 236621 w 770239"/>
                  <a:gd name="connsiteY152" fmla="*/ 493673 h 1007113"/>
                  <a:gd name="connsiteX153" fmla="*/ 224590 w 770239"/>
                  <a:gd name="connsiteY153" fmla="*/ 497683 h 1007113"/>
                  <a:gd name="connsiteX154" fmla="*/ 180474 w 770239"/>
                  <a:gd name="connsiteY154" fmla="*/ 501694 h 1007113"/>
                  <a:gd name="connsiteX155" fmla="*/ 176463 w 770239"/>
                  <a:gd name="connsiteY155" fmla="*/ 513726 h 1007113"/>
                  <a:gd name="connsiteX156" fmla="*/ 168442 w 770239"/>
                  <a:gd name="connsiteY156" fmla="*/ 525757 h 1007113"/>
                  <a:gd name="connsiteX157" fmla="*/ 176463 w 770239"/>
                  <a:gd name="connsiteY157" fmla="*/ 537789 h 1007113"/>
                  <a:gd name="connsiteX158" fmla="*/ 184484 w 770239"/>
                  <a:gd name="connsiteY158" fmla="*/ 561852 h 1007113"/>
                  <a:gd name="connsiteX159" fmla="*/ 180474 w 770239"/>
                  <a:gd name="connsiteY159" fmla="*/ 573883 h 1007113"/>
                  <a:gd name="connsiteX160" fmla="*/ 168442 w 770239"/>
                  <a:gd name="connsiteY160" fmla="*/ 549820 h 1007113"/>
                  <a:gd name="connsiteX161" fmla="*/ 152400 w 770239"/>
                  <a:gd name="connsiteY161" fmla="*/ 525757 h 1007113"/>
                  <a:gd name="connsiteX162" fmla="*/ 144379 w 770239"/>
                  <a:gd name="connsiteY162" fmla="*/ 513726 h 1007113"/>
                  <a:gd name="connsiteX163" fmla="*/ 124326 w 770239"/>
                  <a:gd name="connsiteY163" fmla="*/ 517736 h 1007113"/>
                  <a:gd name="connsiteX164" fmla="*/ 120316 w 770239"/>
                  <a:gd name="connsiteY164" fmla="*/ 529768 h 1007113"/>
                  <a:gd name="connsiteX165" fmla="*/ 132348 w 770239"/>
                  <a:gd name="connsiteY165" fmla="*/ 549820 h 1007113"/>
                  <a:gd name="connsiteX166" fmla="*/ 140369 w 770239"/>
                  <a:gd name="connsiteY166" fmla="*/ 561852 h 1007113"/>
                  <a:gd name="connsiteX167" fmla="*/ 148390 w 770239"/>
                  <a:gd name="connsiteY167" fmla="*/ 585915 h 1007113"/>
                  <a:gd name="connsiteX168" fmla="*/ 152400 w 770239"/>
                  <a:gd name="connsiteY168" fmla="*/ 597947 h 1007113"/>
                  <a:gd name="connsiteX169" fmla="*/ 156411 w 770239"/>
                  <a:gd name="connsiteY169" fmla="*/ 613989 h 1007113"/>
                  <a:gd name="connsiteX170" fmla="*/ 196516 w 770239"/>
                  <a:gd name="connsiteY170" fmla="*/ 650083 h 1007113"/>
                  <a:gd name="connsiteX171" fmla="*/ 208548 w 770239"/>
                  <a:gd name="connsiteY171" fmla="*/ 654094 h 1007113"/>
                  <a:gd name="connsiteX172" fmla="*/ 176463 w 770239"/>
                  <a:gd name="connsiteY172" fmla="*/ 670136 h 1007113"/>
                  <a:gd name="connsiteX173" fmla="*/ 164432 w 770239"/>
                  <a:gd name="connsiteY173" fmla="*/ 674147 h 1007113"/>
                  <a:gd name="connsiteX174" fmla="*/ 152400 w 770239"/>
                  <a:gd name="connsiteY174" fmla="*/ 678157 h 1007113"/>
                  <a:gd name="connsiteX175" fmla="*/ 144379 w 770239"/>
                  <a:gd name="connsiteY175" fmla="*/ 694199 h 1007113"/>
                  <a:gd name="connsiteX176" fmla="*/ 140369 w 770239"/>
                  <a:gd name="connsiteY176" fmla="*/ 710241 h 1007113"/>
                  <a:gd name="connsiteX177" fmla="*/ 128337 w 770239"/>
                  <a:gd name="connsiteY177" fmla="*/ 718262 h 1007113"/>
                  <a:gd name="connsiteX178" fmla="*/ 112295 w 770239"/>
                  <a:gd name="connsiteY178" fmla="*/ 754357 h 1007113"/>
                  <a:gd name="connsiteX179" fmla="*/ 108284 w 770239"/>
                  <a:gd name="connsiteY179" fmla="*/ 766389 h 1007113"/>
                  <a:gd name="connsiteX180" fmla="*/ 104274 w 770239"/>
                  <a:gd name="connsiteY180" fmla="*/ 778420 h 1007113"/>
                  <a:gd name="connsiteX181" fmla="*/ 112295 w 770239"/>
                  <a:gd name="connsiteY181" fmla="*/ 790452 h 1007113"/>
                  <a:gd name="connsiteX182" fmla="*/ 128337 w 770239"/>
                  <a:gd name="connsiteY182" fmla="*/ 794462 h 1007113"/>
                  <a:gd name="connsiteX183" fmla="*/ 140369 w 770239"/>
                  <a:gd name="connsiteY183" fmla="*/ 798473 h 1007113"/>
                  <a:gd name="connsiteX184" fmla="*/ 148390 w 770239"/>
                  <a:gd name="connsiteY184" fmla="*/ 810504 h 1007113"/>
                  <a:gd name="connsiteX185" fmla="*/ 152400 w 770239"/>
                  <a:gd name="connsiteY185" fmla="*/ 826547 h 1007113"/>
                  <a:gd name="connsiteX186" fmla="*/ 156411 w 770239"/>
                  <a:gd name="connsiteY186" fmla="*/ 838578 h 1007113"/>
                  <a:gd name="connsiteX187" fmla="*/ 144379 w 770239"/>
                  <a:gd name="connsiteY187" fmla="*/ 842589 h 1007113"/>
                  <a:gd name="connsiteX188" fmla="*/ 136358 w 770239"/>
                  <a:gd name="connsiteY188" fmla="*/ 830557 h 1007113"/>
                  <a:gd name="connsiteX189" fmla="*/ 124326 w 770239"/>
                  <a:gd name="connsiteY189" fmla="*/ 826547 h 1007113"/>
                  <a:gd name="connsiteX190" fmla="*/ 100263 w 770239"/>
                  <a:gd name="connsiteY190" fmla="*/ 814515 h 1007113"/>
                  <a:gd name="connsiteX191" fmla="*/ 88232 w 770239"/>
                  <a:gd name="connsiteY191" fmla="*/ 806494 h 1007113"/>
                  <a:gd name="connsiteX192" fmla="*/ 72190 w 770239"/>
                  <a:gd name="connsiteY192" fmla="*/ 870662 h 1007113"/>
                  <a:gd name="connsiteX193" fmla="*/ 96253 w 770239"/>
                  <a:gd name="connsiteY193" fmla="*/ 886704 h 1007113"/>
                  <a:gd name="connsiteX194" fmla="*/ 92242 w 770239"/>
                  <a:gd name="connsiteY194" fmla="*/ 906757 h 1007113"/>
                  <a:gd name="connsiteX195" fmla="*/ 68179 w 770239"/>
                  <a:gd name="connsiteY195" fmla="*/ 922799 h 1007113"/>
                  <a:gd name="connsiteX196" fmla="*/ 60158 w 770239"/>
                  <a:gd name="connsiteY196" fmla="*/ 950873 h 1007113"/>
                  <a:gd name="connsiteX197" fmla="*/ 64169 w 770239"/>
                  <a:gd name="connsiteY197" fmla="*/ 978947 h 1007113"/>
                  <a:gd name="connsiteX198" fmla="*/ 124326 w 770239"/>
                  <a:gd name="connsiteY198" fmla="*/ 986968 h 1007113"/>
                  <a:gd name="connsiteX199" fmla="*/ 136358 w 770239"/>
                  <a:gd name="connsiteY199" fmla="*/ 990978 h 1007113"/>
                  <a:gd name="connsiteX200" fmla="*/ 164432 w 770239"/>
                  <a:gd name="connsiteY200" fmla="*/ 982957 h 1007113"/>
                  <a:gd name="connsiteX201" fmla="*/ 172453 w 770239"/>
                  <a:gd name="connsiteY201" fmla="*/ 970926 h 1007113"/>
                  <a:gd name="connsiteX202" fmla="*/ 196516 w 770239"/>
                  <a:gd name="connsiteY202" fmla="*/ 962904 h 1007113"/>
                  <a:gd name="connsiteX203" fmla="*/ 204537 w 770239"/>
                  <a:gd name="connsiteY203" fmla="*/ 970926 h 1007113"/>
                  <a:gd name="connsiteX204" fmla="*/ 212558 w 770239"/>
                  <a:gd name="connsiteY204" fmla="*/ 982957 h 1007113"/>
                  <a:gd name="connsiteX205" fmla="*/ 224590 w 770239"/>
                  <a:gd name="connsiteY205" fmla="*/ 990978 h 1007113"/>
                  <a:gd name="connsiteX206" fmla="*/ 228600 w 770239"/>
                  <a:gd name="connsiteY206" fmla="*/ 1003010 h 1007113"/>
                  <a:gd name="connsiteX207" fmla="*/ 272716 w 770239"/>
                  <a:gd name="connsiteY207" fmla="*/ 1003010 h 1007113"/>
                  <a:gd name="connsiteX208" fmla="*/ 280737 w 770239"/>
                  <a:gd name="connsiteY20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64485 w 770239"/>
                  <a:gd name="connsiteY9" fmla="*/ 901997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07062 w 770239"/>
                  <a:gd name="connsiteY10" fmla="*/ 90199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56411 w 770239"/>
                  <a:gd name="connsiteY187" fmla="*/ 838578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276726 w 770239"/>
                  <a:gd name="connsiteY147" fmla="*/ 417473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38648 w 770239"/>
                  <a:gd name="connsiteY144" fmla="*/ 413108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264695 w 770239"/>
                  <a:gd name="connsiteY146" fmla="*/ 425494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60684 w 770239"/>
                  <a:gd name="connsiteY148" fmla="*/ 441536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260684 w 770239"/>
                  <a:gd name="connsiteY145" fmla="*/ 437526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03217 w 770239"/>
                  <a:gd name="connsiteY146" fmla="*/ 43157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31646 w 770239"/>
                  <a:gd name="connsiteY145" fmla="*/ 386839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70125 w 770239"/>
                  <a:gd name="connsiteY146" fmla="*/ 37480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9853 w 770239"/>
                  <a:gd name="connsiteY147" fmla="*/ 407335 h 1007113"/>
                  <a:gd name="connsiteX148" fmla="*/ 295151 w 770239"/>
                  <a:gd name="connsiteY148" fmla="*/ 419234 h 1007113"/>
                  <a:gd name="connsiteX149" fmla="*/ 244642 w 770239"/>
                  <a:gd name="connsiteY149" fmla="*/ 465599 h 1007113"/>
                  <a:gd name="connsiteX150" fmla="*/ 232611 w 770239"/>
                  <a:gd name="connsiteY150" fmla="*/ 469610 h 1007113"/>
                  <a:gd name="connsiteX151" fmla="*/ 224590 w 770239"/>
                  <a:gd name="connsiteY151" fmla="*/ 481641 h 1007113"/>
                  <a:gd name="connsiteX152" fmla="*/ 212558 w 770239"/>
                  <a:gd name="connsiteY152" fmla="*/ 485652 h 1007113"/>
                  <a:gd name="connsiteX153" fmla="*/ 236621 w 770239"/>
                  <a:gd name="connsiteY153" fmla="*/ 493673 h 1007113"/>
                  <a:gd name="connsiteX154" fmla="*/ 224590 w 770239"/>
                  <a:gd name="connsiteY154" fmla="*/ 497683 h 1007113"/>
                  <a:gd name="connsiteX155" fmla="*/ 180474 w 770239"/>
                  <a:gd name="connsiteY155" fmla="*/ 501694 h 1007113"/>
                  <a:gd name="connsiteX156" fmla="*/ 176463 w 770239"/>
                  <a:gd name="connsiteY156" fmla="*/ 513726 h 1007113"/>
                  <a:gd name="connsiteX157" fmla="*/ 168442 w 770239"/>
                  <a:gd name="connsiteY157" fmla="*/ 525757 h 1007113"/>
                  <a:gd name="connsiteX158" fmla="*/ 176463 w 770239"/>
                  <a:gd name="connsiteY158" fmla="*/ 537789 h 1007113"/>
                  <a:gd name="connsiteX159" fmla="*/ 184484 w 770239"/>
                  <a:gd name="connsiteY159" fmla="*/ 561852 h 1007113"/>
                  <a:gd name="connsiteX160" fmla="*/ 180474 w 770239"/>
                  <a:gd name="connsiteY160" fmla="*/ 573883 h 1007113"/>
                  <a:gd name="connsiteX161" fmla="*/ 168442 w 770239"/>
                  <a:gd name="connsiteY161" fmla="*/ 549820 h 1007113"/>
                  <a:gd name="connsiteX162" fmla="*/ 152400 w 770239"/>
                  <a:gd name="connsiteY162" fmla="*/ 525757 h 1007113"/>
                  <a:gd name="connsiteX163" fmla="*/ 144379 w 770239"/>
                  <a:gd name="connsiteY163" fmla="*/ 513726 h 1007113"/>
                  <a:gd name="connsiteX164" fmla="*/ 124326 w 770239"/>
                  <a:gd name="connsiteY164" fmla="*/ 517736 h 1007113"/>
                  <a:gd name="connsiteX165" fmla="*/ 120316 w 770239"/>
                  <a:gd name="connsiteY165" fmla="*/ 529768 h 1007113"/>
                  <a:gd name="connsiteX166" fmla="*/ 132348 w 770239"/>
                  <a:gd name="connsiteY166" fmla="*/ 549820 h 1007113"/>
                  <a:gd name="connsiteX167" fmla="*/ 140369 w 770239"/>
                  <a:gd name="connsiteY167" fmla="*/ 561852 h 1007113"/>
                  <a:gd name="connsiteX168" fmla="*/ 148390 w 770239"/>
                  <a:gd name="connsiteY168" fmla="*/ 585915 h 1007113"/>
                  <a:gd name="connsiteX169" fmla="*/ 152400 w 770239"/>
                  <a:gd name="connsiteY169" fmla="*/ 597947 h 1007113"/>
                  <a:gd name="connsiteX170" fmla="*/ 156411 w 770239"/>
                  <a:gd name="connsiteY170" fmla="*/ 613989 h 1007113"/>
                  <a:gd name="connsiteX171" fmla="*/ 196516 w 770239"/>
                  <a:gd name="connsiteY171" fmla="*/ 650083 h 1007113"/>
                  <a:gd name="connsiteX172" fmla="*/ 208548 w 770239"/>
                  <a:gd name="connsiteY172" fmla="*/ 654094 h 1007113"/>
                  <a:gd name="connsiteX173" fmla="*/ 176463 w 770239"/>
                  <a:gd name="connsiteY173" fmla="*/ 670136 h 1007113"/>
                  <a:gd name="connsiteX174" fmla="*/ 164432 w 770239"/>
                  <a:gd name="connsiteY174" fmla="*/ 674147 h 1007113"/>
                  <a:gd name="connsiteX175" fmla="*/ 152400 w 770239"/>
                  <a:gd name="connsiteY175" fmla="*/ 678157 h 1007113"/>
                  <a:gd name="connsiteX176" fmla="*/ 144379 w 770239"/>
                  <a:gd name="connsiteY176" fmla="*/ 694199 h 1007113"/>
                  <a:gd name="connsiteX177" fmla="*/ 140369 w 770239"/>
                  <a:gd name="connsiteY177" fmla="*/ 710241 h 1007113"/>
                  <a:gd name="connsiteX178" fmla="*/ 128337 w 770239"/>
                  <a:gd name="connsiteY178" fmla="*/ 718262 h 1007113"/>
                  <a:gd name="connsiteX179" fmla="*/ 112295 w 770239"/>
                  <a:gd name="connsiteY179" fmla="*/ 754357 h 1007113"/>
                  <a:gd name="connsiteX180" fmla="*/ 108284 w 770239"/>
                  <a:gd name="connsiteY180" fmla="*/ 766389 h 1007113"/>
                  <a:gd name="connsiteX181" fmla="*/ 104274 w 770239"/>
                  <a:gd name="connsiteY181" fmla="*/ 778420 h 1007113"/>
                  <a:gd name="connsiteX182" fmla="*/ 112295 w 770239"/>
                  <a:gd name="connsiteY182" fmla="*/ 790452 h 1007113"/>
                  <a:gd name="connsiteX183" fmla="*/ 128337 w 770239"/>
                  <a:gd name="connsiteY183" fmla="*/ 794462 h 1007113"/>
                  <a:gd name="connsiteX184" fmla="*/ 140369 w 770239"/>
                  <a:gd name="connsiteY184" fmla="*/ 798473 h 1007113"/>
                  <a:gd name="connsiteX185" fmla="*/ 148390 w 770239"/>
                  <a:gd name="connsiteY185" fmla="*/ 810504 h 1007113"/>
                  <a:gd name="connsiteX186" fmla="*/ 152400 w 770239"/>
                  <a:gd name="connsiteY186" fmla="*/ 826547 h 1007113"/>
                  <a:gd name="connsiteX187" fmla="*/ 180741 w 770239"/>
                  <a:gd name="connsiteY187" fmla="*/ 852770 h 1007113"/>
                  <a:gd name="connsiteX188" fmla="*/ 144379 w 770239"/>
                  <a:gd name="connsiteY188" fmla="*/ 842589 h 1007113"/>
                  <a:gd name="connsiteX189" fmla="*/ 136358 w 770239"/>
                  <a:gd name="connsiteY189" fmla="*/ 830557 h 1007113"/>
                  <a:gd name="connsiteX190" fmla="*/ 124326 w 770239"/>
                  <a:gd name="connsiteY190" fmla="*/ 826547 h 1007113"/>
                  <a:gd name="connsiteX191" fmla="*/ 100263 w 770239"/>
                  <a:gd name="connsiteY191" fmla="*/ 814515 h 1007113"/>
                  <a:gd name="connsiteX192" fmla="*/ 88232 w 770239"/>
                  <a:gd name="connsiteY192" fmla="*/ 806494 h 1007113"/>
                  <a:gd name="connsiteX193" fmla="*/ 72190 w 770239"/>
                  <a:gd name="connsiteY193" fmla="*/ 870662 h 1007113"/>
                  <a:gd name="connsiteX194" fmla="*/ 96253 w 770239"/>
                  <a:gd name="connsiteY194" fmla="*/ 886704 h 1007113"/>
                  <a:gd name="connsiteX195" fmla="*/ 92242 w 770239"/>
                  <a:gd name="connsiteY195" fmla="*/ 906757 h 1007113"/>
                  <a:gd name="connsiteX196" fmla="*/ 68179 w 770239"/>
                  <a:gd name="connsiteY196" fmla="*/ 922799 h 1007113"/>
                  <a:gd name="connsiteX197" fmla="*/ 60158 w 770239"/>
                  <a:gd name="connsiteY197" fmla="*/ 950873 h 1007113"/>
                  <a:gd name="connsiteX198" fmla="*/ 64169 w 770239"/>
                  <a:gd name="connsiteY198" fmla="*/ 978947 h 1007113"/>
                  <a:gd name="connsiteX199" fmla="*/ 124326 w 770239"/>
                  <a:gd name="connsiteY199" fmla="*/ 986968 h 1007113"/>
                  <a:gd name="connsiteX200" fmla="*/ 136358 w 770239"/>
                  <a:gd name="connsiteY200" fmla="*/ 990978 h 1007113"/>
                  <a:gd name="connsiteX201" fmla="*/ 164432 w 770239"/>
                  <a:gd name="connsiteY201" fmla="*/ 982957 h 1007113"/>
                  <a:gd name="connsiteX202" fmla="*/ 172453 w 770239"/>
                  <a:gd name="connsiteY202" fmla="*/ 970926 h 1007113"/>
                  <a:gd name="connsiteX203" fmla="*/ 196516 w 770239"/>
                  <a:gd name="connsiteY203" fmla="*/ 962904 h 1007113"/>
                  <a:gd name="connsiteX204" fmla="*/ 204537 w 770239"/>
                  <a:gd name="connsiteY204" fmla="*/ 970926 h 1007113"/>
                  <a:gd name="connsiteX205" fmla="*/ 212558 w 770239"/>
                  <a:gd name="connsiteY205" fmla="*/ 982957 h 1007113"/>
                  <a:gd name="connsiteX206" fmla="*/ 224590 w 770239"/>
                  <a:gd name="connsiteY206" fmla="*/ 990978 h 1007113"/>
                  <a:gd name="connsiteX207" fmla="*/ 228600 w 770239"/>
                  <a:gd name="connsiteY207" fmla="*/ 1003010 h 1007113"/>
                  <a:gd name="connsiteX208" fmla="*/ 272716 w 770239"/>
                  <a:gd name="connsiteY208" fmla="*/ 1003010 h 1007113"/>
                  <a:gd name="connsiteX209" fmla="*/ 280737 w 770239"/>
                  <a:gd name="connsiteY20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48132 w 770239"/>
                  <a:gd name="connsiteY144" fmla="*/ 325926 h 1007113"/>
                  <a:gd name="connsiteX145" fmla="*/ 319481 w 770239"/>
                  <a:gd name="connsiteY145" fmla="*/ 388866 h 1007113"/>
                  <a:gd name="connsiteX146" fmla="*/ 388372 w 770239"/>
                  <a:gd name="connsiteY146" fmla="*/ 342366 h 1007113"/>
                  <a:gd name="connsiteX147" fmla="*/ 351667 w 770239"/>
                  <a:gd name="connsiteY147" fmla="*/ 389041 h 1007113"/>
                  <a:gd name="connsiteX148" fmla="*/ 359853 w 770239"/>
                  <a:gd name="connsiteY148" fmla="*/ 407335 h 1007113"/>
                  <a:gd name="connsiteX149" fmla="*/ 295151 w 770239"/>
                  <a:gd name="connsiteY149" fmla="*/ 419234 h 1007113"/>
                  <a:gd name="connsiteX150" fmla="*/ 244642 w 770239"/>
                  <a:gd name="connsiteY150" fmla="*/ 465599 h 1007113"/>
                  <a:gd name="connsiteX151" fmla="*/ 232611 w 770239"/>
                  <a:gd name="connsiteY151" fmla="*/ 469610 h 1007113"/>
                  <a:gd name="connsiteX152" fmla="*/ 224590 w 770239"/>
                  <a:gd name="connsiteY152" fmla="*/ 481641 h 1007113"/>
                  <a:gd name="connsiteX153" fmla="*/ 212558 w 770239"/>
                  <a:gd name="connsiteY153" fmla="*/ 485652 h 1007113"/>
                  <a:gd name="connsiteX154" fmla="*/ 236621 w 770239"/>
                  <a:gd name="connsiteY154" fmla="*/ 493673 h 1007113"/>
                  <a:gd name="connsiteX155" fmla="*/ 224590 w 770239"/>
                  <a:gd name="connsiteY155" fmla="*/ 497683 h 1007113"/>
                  <a:gd name="connsiteX156" fmla="*/ 180474 w 770239"/>
                  <a:gd name="connsiteY156" fmla="*/ 501694 h 1007113"/>
                  <a:gd name="connsiteX157" fmla="*/ 176463 w 770239"/>
                  <a:gd name="connsiteY157" fmla="*/ 513726 h 1007113"/>
                  <a:gd name="connsiteX158" fmla="*/ 168442 w 770239"/>
                  <a:gd name="connsiteY158" fmla="*/ 525757 h 1007113"/>
                  <a:gd name="connsiteX159" fmla="*/ 176463 w 770239"/>
                  <a:gd name="connsiteY159" fmla="*/ 537789 h 1007113"/>
                  <a:gd name="connsiteX160" fmla="*/ 184484 w 770239"/>
                  <a:gd name="connsiteY160" fmla="*/ 561852 h 1007113"/>
                  <a:gd name="connsiteX161" fmla="*/ 180474 w 770239"/>
                  <a:gd name="connsiteY161" fmla="*/ 573883 h 1007113"/>
                  <a:gd name="connsiteX162" fmla="*/ 168442 w 770239"/>
                  <a:gd name="connsiteY162" fmla="*/ 549820 h 1007113"/>
                  <a:gd name="connsiteX163" fmla="*/ 152400 w 770239"/>
                  <a:gd name="connsiteY163" fmla="*/ 525757 h 1007113"/>
                  <a:gd name="connsiteX164" fmla="*/ 144379 w 770239"/>
                  <a:gd name="connsiteY164" fmla="*/ 513726 h 1007113"/>
                  <a:gd name="connsiteX165" fmla="*/ 124326 w 770239"/>
                  <a:gd name="connsiteY165" fmla="*/ 517736 h 1007113"/>
                  <a:gd name="connsiteX166" fmla="*/ 120316 w 770239"/>
                  <a:gd name="connsiteY166" fmla="*/ 529768 h 1007113"/>
                  <a:gd name="connsiteX167" fmla="*/ 132348 w 770239"/>
                  <a:gd name="connsiteY167" fmla="*/ 549820 h 1007113"/>
                  <a:gd name="connsiteX168" fmla="*/ 140369 w 770239"/>
                  <a:gd name="connsiteY168" fmla="*/ 561852 h 1007113"/>
                  <a:gd name="connsiteX169" fmla="*/ 148390 w 770239"/>
                  <a:gd name="connsiteY169" fmla="*/ 585915 h 1007113"/>
                  <a:gd name="connsiteX170" fmla="*/ 152400 w 770239"/>
                  <a:gd name="connsiteY170" fmla="*/ 597947 h 1007113"/>
                  <a:gd name="connsiteX171" fmla="*/ 156411 w 770239"/>
                  <a:gd name="connsiteY171" fmla="*/ 613989 h 1007113"/>
                  <a:gd name="connsiteX172" fmla="*/ 196516 w 770239"/>
                  <a:gd name="connsiteY172" fmla="*/ 650083 h 1007113"/>
                  <a:gd name="connsiteX173" fmla="*/ 208548 w 770239"/>
                  <a:gd name="connsiteY173" fmla="*/ 654094 h 1007113"/>
                  <a:gd name="connsiteX174" fmla="*/ 176463 w 770239"/>
                  <a:gd name="connsiteY174" fmla="*/ 670136 h 1007113"/>
                  <a:gd name="connsiteX175" fmla="*/ 164432 w 770239"/>
                  <a:gd name="connsiteY175" fmla="*/ 674147 h 1007113"/>
                  <a:gd name="connsiteX176" fmla="*/ 152400 w 770239"/>
                  <a:gd name="connsiteY176" fmla="*/ 678157 h 1007113"/>
                  <a:gd name="connsiteX177" fmla="*/ 144379 w 770239"/>
                  <a:gd name="connsiteY177" fmla="*/ 694199 h 1007113"/>
                  <a:gd name="connsiteX178" fmla="*/ 140369 w 770239"/>
                  <a:gd name="connsiteY178" fmla="*/ 710241 h 1007113"/>
                  <a:gd name="connsiteX179" fmla="*/ 128337 w 770239"/>
                  <a:gd name="connsiteY179" fmla="*/ 718262 h 1007113"/>
                  <a:gd name="connsiteX180" fmla="*/ 112295 w 770239"/>
                  <a:gd name="connsiteY180" fmla="*/ 754357 h 1007113"/>
                  <a:gd name="connsiteX181" fmla="*/ 108284 w 770239"/>
                  <a:gd name="connsiteY181" fmla="*/ 766389 h 1007113"/>
                  <a:gd name="connsiteX182" fmla="*/ 104274 w 770239"/>
                  <a:gd name="connsiteY182" fmla="*/ 778420 h 1007113"/>
                  <a:gd name="connsiteX183" fmla="*/ 112295 w 770239"/>
                  <a:gd name="connsiteY183" fmla="*/ 790452 h 1007113"/>
                  <a:gd name="connsiteX184" fmla="*/ 128337 w 770239"/>
                  <a:gd name="connsiteY184" fmla="*/ 794462 h 1007113"/>
                  <a:gd name="connsiteX185" fmla="*/ 140369 w 770239"/>
                  <a:gd name="connsiteY185" fmla="*/ 798473 h 1007113"/>
                  <a:gd name="connsiteX186" fmla="*/ 148390 w 770239"/>
                  <a:gd name="connsiteY186" fmla="*/ 810504 h 1007113"/>
                  <a:gd name="connsiteX187" fmla="*/ 152400 w 770239"/>
                  <a:gd name="connsiteY187" fmla="*/ 826547 h 1007113"/>
                  <a:gd name="connsiteX188" fmla="*/ 180741 w 770239"/>
                  <a:gd name="connsiteY188" fmla="*/ 852770 h 1007113"/>
                  <a:gd name="connsiteX189" fmla="*/ 144379 w 770239"/>
                  <a:gd name="connsiteY189" fmla="*/ 842589 h 1007113"/>
                  <a:gd name="connsiteX190" fmla="*/ 136358 w 770239"/>
                  <a:gd name="connsiteY190" fmla="*/ 830557 h 1007113"/>
                  <a:gd name="connsiteX191" fmla="*/ 124326 w 770239"/>
                  <a:gd name="connsiteY191" fmla="*/ 826547 h 1007113"/>
                  <a:gd name="connsiteX192" fmla="*/ 100263 w 770239"/>
                  <a:gd name="connsiteY192" fmla="*/ 814515 h 1007113"/>
                  <a:gd name="connsiteX193" fmla="*/ 88232 w 770239"/>
                  <a:gd name="connsiteY193" fmla="*/ 806494 h 1007113"/>
                  <a:gd name="connsiteX194" fmla="*/ 72190 w 770239"/>
                  <a:gd name="connsiteY194" fmla="*/ 870662 h 1007113"/>
                  <a:gd name="connsiteX195" fmla="*/ 96253 w 770239"/>
                  <a:gd name="connsiteY195" fmla="*/ 886704 h 1007113"/>
                  <a:gd name="connsiteX196" fmla="*/ 92242 w 770239"/>
                  <a:gd name="connsiteY196" fmla="*/ 906757 h 1007113"/>
                  <a:gd name="connsiteX197" fmla="*/ 68179 w 770239"/>
                  <a:gd name="connsiteY197" fmla="*/ 922799 h 1007113"/>
                  <a:gd name="connsiteX198" fmla="*/ 60158 w 770239"/>
                  <a:gd name="connsiteY198" fmla="*/ 950873 h 1007113"/>
                  <a:gd name="connsiteX199" fmla="*/ 64169 w 770239"/>
                  <a:gd name="connsiteY199" fmla="*/ 978947 h 1007113"/>
                  <a:gd name="connsiteX200" fmla="*/ 124326 w 770239"/>
                  <a:gd name="connsiteY200" fmla="*/ 986968 h 1007113"/>
                  <a:gd name="connsiteX201" fmla="*/ 136358 w 770239"/>
                  <a:gd name="connsiteY201" fmla="*/ 990978 h 1007113"/>
                  <a:gd name="connsiteX202" fmla="*/ 164432 w 770239"/>
                  <a:gd name="connsiteY202" fmla="*/ 982957 h 1007113"/>
                  <a:gd name="connsiteX203" fmla="*/ 172453 w 770239"/>
                  <a:gd name="connsiteY203" fmla="*/ 970926 h 1007113"/>
                  <a:gd name="connsiteX204" fmla="*/ 196516 w 770239"/>
                  <a:gd name="connsiteY204" fmla="*/ 962904 h 1007113"/>
                  <a:gd name="connsiteX205" fmla="*/ 204537 w 770239"/>
                  <a:gd name="connsiteY205" fmla="*/ 970926 h 1007113"/>
                  <a:gd name="connsiteX206" fmla="*/ 212558 w 770239"/>
                  <a:gd name="connsiteY206" fmla="*/ 982957 h 1007113"/>
                  <a:gd name="connsiteX207" fmla="*/ 224590 w 770239"/>
                  <a:gd name="connsiteY207" fmla="*/ 990978 h 1007113"/>
                  <a:gd name="connsiteX208" fmla="*/ 228600 w 770239"/>
                  <a:gd name="connsiteY208" fmla="*/ 1003010 h 1007113"/>
                  <a:gd name="connsiteX209" fmla="*/ 272716 w 770239"/>
                  <a:gd name="connsiteY209" fmla="*/ 1003010 h 1007113"/>
                  <a:gd name="connsiteX210" fmla="*/ 280737 w 770239"/>
                  <a:gd name="connsiteY210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315172 w 770239"/>
                  <a:gd name="connsiteY144" fmla="*/ 368766 h 1007113"/>
                  <a:gd name="connsiteX145" fmla="*/ 348132 w 770239"/>
                  <a:gd name="connsiteY145" fmla="*/ 325926 h 1007113"/>
                  <a:gd name="connsiteX146" fmla="*/ 319481 w 770239"/>
                  <a:gd name="connsiteY146" fmla="*/ 388866 h 1007113"/>
                  <a:gd name="connsiteX147" fmla="*/ 388372 w 770239"/>
                  <a:gd name="connsiteY147" fmla="*/ 342366 h 1007113"/>
                  <a:gd name="connsiteX148" fmla="*/ 351667 w 770239"/>
                  <a:gd name="connsiteY148" fmla="*/ 389041 h 1007113"/>
                  <a:gd name="connsiteX149" fmla="*/ 359853 w 770239"/>
                  <a:gd name="connsiteY149" fmla="*/ 407335 h 1007113"/>
                  <a:gd name="connsiteX150" fmla="*/ 295151 w 770239"/>
                  <a:gd name="connsiteY150" fmla="*/ 419234 h 1007113"/>
                  <a:gd name="connsiteX151" fmla="*/ 244642 w 770239"/>
                  <a:gd name="connsiteY151" fmla="*/ 465599 h 1007113"/>
                  <a:gd name="connsiteX152" fmla="*/ 232611 w 770239"/>
                  <a:gd name="connsiteY152" fmla="*/ 469610 h 1007113"/>
                  <a:gd name="connsiteX153" fmla="*/ 224590 w 770239"/>
                  <a:gd name="connsiteY153" fmla="*/ 481641 h 1007113"/>
                  <a:gd name="connsiteX154" fmla="*/ 212558 w 770239"/>
                  <a:gd name="connsiteY154" fmla="*/ 485652 h 1007113"/>
                  <a:gd name="connsiteX155" fmla="*/ 236621 w 770239"/>
                  <a:gd name="connsiteY155" fmla="*/ 493673 h 1007113"/>
                  <a:gd name="connsiteX156" fmla="*/ 224590 w 770239"/>
                  <a:gd name="connsiteY156" fmla="*/ 497683 h 1007113"/>
                  <a:gd name="connsiteX157" fmla="*/ 180474 w 770239"/>
                  <a:gd name="connsiteY157" fmla="*/ 501694 h 1007113"/>
                  <a:gd name="connsiteX158" fmla="*/ 176463 w 770239"/>
                  <a:gd name="connsiteY158" fmla="*/ 513726 h 1007113"/>
                  <a:gd name="connsiteX159" fmla="*/ 168442 w 770239"/>
                  <a:gd name="connsiteY159" fmla="*/ 525757 h 1007113"/>
                  <a:gd name="connsiteX160" fmla="*/ 176463 w 770239"/>
                  <a:gd name="connsiteY160" fmla="*/ 537789 h 1007113"/>
                  <a:gd name="connsiteX161" fmla="*/ 184484 w 770239"/>
                  <a:gd name="connsiteY161" fmla="*/ 561852 h 1007113"/>
                  <a:gd name="connsiteX162" fmla="*/ 180474 w 770239"/>
                  <a:gd name="connsiteY162" fmla="*/ 573883 h 1007113"/>
                  <a:gd name="connsiteX163" fmla="*/ 168442 w 770239"/>
                  <a:gd name="connsiteY163" fmla="*/ 549820 h 1007113"/>
                  <a:gd name="connsiteX164" fmla="*/ 152400 w 770239"/>
                  <a:gd name="connsiteY164" fmla="*/ 525757 h 1007113"/>
                  <a:gd name="connsiteX165" fmla="*/ 144379 w 770239"/>
                  <a:gd name="connsiteY165" fmla="*/ 513726 h 1007113"/>
                  <a:gd name="connsiteX166" fmla="*/ 124326 w 770239"/>
                  <a:gd name="connsiteY166" fmla="*/ 517736 h 1007113"/>
                  <a:gd name="connsiteX167" fmla="*/ 120316 w 770239"/>
                  <a:gd name="connsiteY167" fmla="*/ 529768 h 1007113"/>
                  <a:gd name="connsiteX168" fmla="*/ 132348 w 770239"/>
                  <a:gd name="connsiteY168" fmla="*/ 549820 h 1007113"/>
                  <a:gd name="connsiteX169" fmla="*/ 140369 w 770239"/>
                  <a:gd name="connsiteY169" fmla="*/ 561852 h 1007113"/>
                  <a:gd name="connsiteX170" fmla="*/ 148390 w 770239"/>
                  <a:gd name="connsiteY170" fmla="*/ 585915 h 1007113"/>
                  <a:gd name="connsiteX171" fmla="*/ 152400 w 770239"/>
                  <a:gd name="connsiteY171" fmla="*/ 597947 h 1007113"/>
                  <a:gd name="connsiteX172" fmla="*/ 156411 w 770239"/>
                  <a:gd name="connsiteY172" fmla="*/ 613989 h 1007113"/>
                  <a:gd name="connsiteX173" fmla="*/ 196516 w 770239"/>
                  <a:gd name="connsiteY173" fmla="*/ 650083 h 1007113"/>
                  <a:gd name="connsiteX174" fmla="*/ 208548 w 770239"/>
                  <a:gd name="connsiteY174" fmla="*/ 654094 h 1007113"/>
                  <a:gd name="connsiteX175" fmla="*/ 176463 w 770239"/>
                  <a:gd name="connsiteY175" fmla="*/ 670136 h 1007113"/>
                  <a:gd name="connsiteX176" fmla="*/ 164432 w 770239"/>
                  <a:gd name="connsiteY176" fmla="*/ 674147 h 1007113"/>
                  <a:gd name="connsiteX177" fmla="*/ 152400 w 770239"/>
                  <a:gd name="connsiteY177" fmla="*/ 678157 h 1007113"/>
                  <a:gd name="connsiteX178" fmla="*/ 144379 w 770239"/>
                  <a:gd name="connsiteY178" fmla="*/ 694199 h 1007113"/>
                  <a:gd name="connsiteX179" fmla="*/ 140369 w 770239"/>
                  <a:gd name="connsiteY179" fmla="*/ 710241 h 1007113"/>
                  <a:gd name="connsiteX180" fmla="*/ 128337 w 770239"/>
                  <a:gd name="connsiteY180" fmla="*/ 718262 h 1007113"/>
                  <a:gd name="connsiteX181" fmla="*/ 112295 w 770239"/>
                  <a:gd name="connsiteY181" fmla="*/ 754357 h 1007113"/>
                  <a:gd name="connsiteX182" fmla="*/ 108284 w 770239"/>
                  <a:gd name="connsiteY182" fmla="*/ 766389 h 1007113"/>
                  <a:gd name="connsiteX183" fmla="*/ 104274 w 770239"/>
                  <a:gd name="connsiteY183" fmla="*/ 778420 h 1007113"/>
                  <a:gd name="connsiteX184" fmla="*/ 112295 w 770239"/>
                  <a:gd name="connsiteY184" fmla="*/ 790452 h 1007113"/>
                  <a:gd name="connsiteX185" fmla="*/ 128337 w 770239"/>
                  <a:gd name="connsiteY185" fmla="*/ 794462 h 1007113"/>
                  <a:gd name="connsiteX186" fmla="*/ 140369 w 770239"/>
                  <a:gd name="connsiteY186" fmla="*/ 798473 h 1007113"/>
                  <a:gd name="connsiteX187" fmla="*/ 148390 w 770239"/>
                  <a:gd name="connsiteY187" fmla="*/ 810504 h 1007113"/>
                  <a:gd name="connsiteX188" fmla="*/ 152400 w 770239"/>
                  <a:gd name="connsiteY188" fmla="*/ 826547 h 1007113"/>
                  <a:gd name="connsiteX189" fmla="*/ 180741 w 770239"/>
                  <a:gd name="connsiteY189" fmla="*/ 852770 h 1007113"/>
                  <a:gd name="connsiteX190" fmla="*/ 144379 w 770239"/>
                  <a:gd name="connsiteY190" fmla="*/ 842589 h 1007113"/>
                  <a:gd name="connsiteX191" fmla="*/ 136358 w 770239"/>
                  <a:gd name="connsiteY191" fmla="*/ 830557 h 1007113"/>
                  <a:gd name="connsiteX192" fmla="*/ 124326 w 770239"/>
                  <a:gd name="connsiteY192" fmla="*/ 826547 h 1007113"/>
                  <a:gd name="connsiteX193" fmla="*/ 100263 w 770239"/>
                  <a:gd name="connsiteY193" fmla="*/ 814515 h 1007113"/>
                  <a:gd name="connsiteX194" fmla="*/ 88232 w 770239"/>
                  <a:gd name="connsiteY194" fmla="*/ 806494 h 1007113"/>
                  <a:gd name="connsiteX195" fmla="*/ 72190 w 770239"/>
                  <a:gd name="connsiteY195" fmla="*/ 870662 h 1007113"/>
                  <a:gd name="connsiteX196" fmla="*/ 96253 w 770239"/>
                  <a:gd name="connsiteY196" fmla="*/ 886704 h 1007113"/>
                  <a:gd name="connsiteX197" fmla="*/ 92242 w 770239"/>
                  <a:gd name="connsiteY197" fmla="*/ 906757 h 1007113"/>
                  <a:gd name="connsiteX198" fmla="*/ 68179 w 770239"/>
                  <a:gd name="connsiteY198" fmla="*/ 922799 h 1007113"/>
                  <a:gd name="connsiteX199" fmla="*/ 60158 w 770239"/>
                  <a:gd name="connsiteY199" fmla="*/ 950873 h 1007113"/>
                  <a:gd name="connsiteX200" fmla="*/ 64169 w 770239"/>
                  <a:gd name="connsiteY200" fmla="*/ 978947 h 1007113"/>
                  <a:gd name="connsiteX201" fmla="*/ 124326 w 770239"/>
                  <a:gd name="connsiteY201" fmla="*/ 986968 h 1007113"/>
                  <a:gd name="connsiteX202" fmla="*/ 136358 w 770239"/>
                  <a:gd name="connsiteY202" fmla="*/ 990978 h 1007113"/>
                  <a:gd name="connsiteX203" fmla="*/ 164432 w 770239"/>
                  <a:gd name="connsiteY203" fmla="*/ 982957 h 1007113"/>
                  <a:gd name="connsiteX204" fmla="*/ 172453 w 770239"/>
                  <a:gd name="connsiteY204" fmla="*/ 970926 h 1007113"/>
                  <a:gd name="connsiteX205" fmla="*/ 196516 w 770239"/>
                  <a:gd name="connsiteY205" fmla="*/ 962904 h 1007113"/>
                  <a:gd name="connsiteX206" fmla="*/ 204537 w 770239"/>
                  <a:gd name="connsiteY206" fmla="*/ 970926 h 1007113"/>
                  <a:gd name="connsiteX207" fmla="*/ 212558 w 770239"/>
                  <a:gd name="connsiteY207" fmla="*/ 982957 h 1007113"/>
                  <a:gd name="connsiteX208" fmla="*/ 224590 w 770239"/>
                  <a:gd name="connsiteY208" fmla="*/ 990978 h 1007113"/>
                  <a:gd name="connsiteX209" fmla="*/ 228600 w 770239"/>
                  <a:gd name="connsiteY209" fmla="*/ 1003010 h 1007113"/>
                  <a:gd name="connsiteX210" fmla="*/ 272716 w 770239"/>
                  <a:gd name="connsiteY210" fmla="*/ 1003010 h 1007113"/>
                  <a:gd name="connsiteX211" fmla="*/ 280737 w 770239"/>
                  <a:gd name="connsiteY211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44642 w 770239"/>
                  <a:gd name="connsiteY152" fmla="*/ 465599 h 1007113"/>
                  <a:gd name="connsiteX153" fmla="*/ 232611 w 770239"/>
                  <a:gd name="connsiteY153" fmla="*/ 469610 h 1007113"/>
                  <a:gd name="connsiteX154" fmla="*/ 224590 w 770239"/>
                  <a:gd name="connsiteY154" fmla="*/ 481641 h 1007113"/>
                  <a:gd name="connsiteX155" fmla="*/ 212558 w 770239"/>
                  <a:gd name="connsiteY155" fmla="*/ 485652 h 1007113"/>
                  <a:gd name="connsiteX156" fmla="*/ 236621 w 770239"/>
                  <a:gd name="connsiteY156" fmla="*/ 493673 h 1007113"/>
                  <a:gd name="connsiteX157" fmla="*/ 224590 w 770239"/>
                  <a:gd name="connsiteY157" fmla="*/ 497683 h 1007113"/>
                  <a:gd name="connsiteX158" fmla="*/ 180474 w 770239"/>
                  <a:gd name="connsiteY158" fmla="*/ 501694 h 1007113"/>
                  <a:gd name="connsiteX159" fmla="*/ 176463 w 770239"/>
                  <a:gd name="connsiteY159" fmla="*/ 513726 h 1007113"/>
                  <a:gd name="connsiteX160" fmla="*/ 168442 w 770239"/>
                  <a:gd name="connsiteY160" fmla="*/ 525757 h 1007113"/>
                  <a:gd name="connsiteX161" fmla="*/ 176463 w 770239"/>
                  <a:gd name="connsiteY161" fmla="*/ 537789 h 1007113"/>
                  <a:gd name="connsiteX162" fmla="*/ 184484 w 770239"/>
                  <a:gd name="connsiteY162" fmla="*/ 561852 h 1007113"/>
                  <a:gd name="connsiteX163" fmla="*/ 180474 w 770239"/>
                  <a:gd name="connsiteY163" fmla="*/ 573883 h 1007113"/>
                  <a:gd name="connsiteX164" fmla="*/ 168442 w 770239"/>
                  <a:gd name="connsiteY164" fmla="*/ 549820 h 1007113"/>
                  <a:gd name="connsiteX165" fmla="*/ 152400 w 770239"/>
                  <a:gd name="connsiteY165" fmla="*/ 525757 h 1007113"/>
                  <a:gd name="connsiteX166" fmla="*/ 144379 w 770239"/>
                  <a:gd name="connsiteY166" fmla="*/ 513726 h 1007113"/>
                  <a:gd name="connsiteX167" fmla="*/ 124326 w 770239"/>
                  <a:gd name="connsiteY167" fmla="*/ 517736 h 1007113"/>
                  <a:gd name="connsiteX168" fmla="*/ 120316 w 770239"/>
                  <a:gd name="connsiteY168" fmla="*/ 529768 h 1007113"/>
                  <a:gd name="connsiteX169" fmla="*/ 132348 w 770239"/>
                  <a:gd name="connsiteY169" fmla="*/ 549820 h 1007113"/>
                  <a:gd name="connsiteX170" fmla="*/ 140369 w 770239"/>
                  <a:gd name="connsiteY170" fmla="*/ 561852 h 1007113"/>
                  <a:gd name="connsiteX171" fmla="*/ 148390 w 770239"/>
                  <a:gd name="connsiteY171" fmla="*/ 585915 h 1007113"/>
                  <a:gd name="connsiteX172" fmla="*/ 152400 w 770239"/>
                  <a:gd name="connsiteY172" fmla="*/ 597947 h 1007113"/>
                  <a:gd name="connsiteX173" fmla="*/ 156411 w 770239"/>
                  <a:gd name="connsiteY173" fmla="*/ 613989 h 1007113"/>
                  <a:gd name="connsiteX174" fmla="*/ 196516 w 770239"/>
                  <a:gd name="connsiteY174" fmla="*/ 650083 h 1007113"/>
                  <a:gd name="connsiteX175" fmla="*/ 208548 w 770239"/>
                  <a:gd name="connsiteY175" fmla="*/ 654094 h 1007113"/>
                  <a:gd name="connsiteX176" fmla="*/ 176463 w 770239"/>
                  <a:gd name="connsiteY176" fmla="*/ 670136 h 1007113"/>
                  <a:gd name="connsiteX177" fmla="*/ 164432 w 770239"/>
                  <a:gd name="connsiteY177" fmla="*/ 674147 h 1007113"/>
                  <a:gd name="connsiteX178" fmla="*/ 152400 w 770239"/>
                  <a:gd name="connsiteY178" fmla="*/ 678157 h 1007113"/>
                  <a:gd name="connsiteX179" fmla="*/ 144379 w 770239"/>
                  <a:gd name="connsiteY179" fmla="*/ 694199 h 1007113"/>
                  <a:gd name="connsiteX180" fmla="*/ 140369 w 770239"/>
                  <a:gd name="connsiteY180" fmla="*/ 710241 h 1007113"/>
                  <a:gd name="connsiteX181" fmla="*/ 128337 w 770239"/>
                  <a:gd name="connsiteY181" fmla="*/ 718262 h 1007113"/>
                  <a:gd name="connsiteX182" fmla="*/ 112295 w 770239"/>
                  <a:gd name="connsiteY182" fmla="*/ 754357 h 1007113"/>
                  <a:gd name="connsiteX183" fmla="*/ 108284 w 770239"/>
                  <a:gd name="connsiteY183" fmla="*/ 766389 h 1007113"/>
                  <a:gd name="connsiteX184" fmla="*/ 104274 w 770239"/>
                  <a:gd name="connsiteY184" fmla="*/ 778420 h 1007113"/>
                  <a:gd name="connsiteX185" fmla="*/ 112295 w 770239"/>
                  <a:gd name="connsiteY185" fmla="*/ 790452 h 1007113"/>
                  <a:gd name="connsiteX186" fmla="*/ 128337 w 770239"/>
                  <a:gd name="connsiteY186" fmla="*/ 794462 h 1007113"/>
                  <a:gd name="connsiteX187" fmla="*/ 140369 w 770239"/>
                  <a:gd name="connsiteY187" fmla="*/ 798473 h 1007113"/>
                  <a:gd name="connsiteX188" fmla="*/ 148390 w 770239"/>
                  <a:gd name="connsiteY188" fmla="*/ 810504 h 1007113"/>
                  <a:gd name="connsiteX189" fmla="*/ 152400 w 770239"/>
                  <a:gd name="connsiteY189" fmla="*/ 826547 h 1007113"/>
                  <a:gd name="connsiteX190" fmla="*/ 180741 w 770239"/>
                  <a:gd name="connsiteY190" fmla="*/ 852770 h 1007113"/>
                  <a:gd name="connsiteX191" fmla="*/ 144379 w 770239"/>
                  <a:gd name="connsiteY191" fmla="*/ 842589 h 1007113"/>
                  <a:gd name="connsiteX192" fmla="*/ 136358 w 770239"/>
                  <a:gd name="connsiteY192" fmla="*/ 830557 h 1007113"/>
                  <a:gd name="connsiteX193" fmla="*/ 124326 w 770239"/>
                  <a:gd name="connsiteY193" fmla="*/ 826547 h 1007113"/>
                  <a:gd name="connsiteX194" fmla="*/ 100263 w 770239"/>
                  <a:gd name="connsiteY194" fmla="*/ 814515 h 1007113"/>
                  <a:gd name="connsiteX195" fmla="*/ 88232 w 770239"/>
                  <a:gd name="connsiteY195" fmla="*/ 806494 h 1007113"/>
                  <a:gd name="connsiteX196" fmla="*/ 72190 w 770239"/>
                  <a:gd name="connsiteY196" fmla="*/ 870662 h 1007113"/>
                  <a:gd name="connsiteX197" fmla="*/ 96253 w 770239"/>
                  <a:gd name="connsiteY197" fmla="*/ 886704 h 1007113"/>
                  <a:gd name="connsiteX198" fmla="*/ 92242 w 770239"/>
                  <a:gd name="connsiteY198" fmla="*/ 906757 h 1007113"/>
                  <a:gd name="connsiteX199" fmla="*/ 68179 w 770239"/>
                  <a:gd name="connsiteY199" fmla="*/ 922799 h 1007113"/>
                  <a:gd name="connsiteX200" fmla="*/ 60158 w 770239"/>
                  <a:gd name="connsiteY200" fmla="*/ 950873 h 1007113"/>
                  <a:gd name="connsiteX201" fmla="*/ 64169 w 770239"/>
                  <a:gd name="connsiteY201" fmla="*/ 978947 h 1007113"/>
                  <a:gd name="connsiteX202" fmla="*/ 124326 w 770239"/>
                  <a:gd name="connsiteY202" fmla="*/ 986968 h 1007113"/>
                  <a:gd name="connsiteX203" fmla="*/ 136358 w 770239"/>
                  <a:gd name="connsiteY203" fmla="*/ 990978 h 1007113"/>
                  <a:gd name="connsiteX204" fmla="*/ 164432 w 770239"/>
                  <a:gd name="connsiteY204" fmla="*/ 982957 h 1007113"/>
                  <a:gd name="connsiteX205" fmla="*/ 172453 w 770239"/>
                  <a:gd name="connsiteY205" fmla="*/ 970926 h 1007113"/>
                  <a:gd name="connsiteX206" fmla="*/ 196516 w 770239"/>
                  <a:gd name="connsiteY206" fmla="*/ 962904 h 1007113"/>
                  <a:gd name="connsiteX207" fmla="*/ 204537 w 770239"/>
                  <a:gd name="connsiteY207" fmla="*/ 970926 h 1007113"/>
                  <a:gd name="connsiteX208" fmla="*/ 212558 w 770239"/>
                  <a:gd name="connsiteY208" fmla="*/ 982957 h 1007113"/>
                  <a:gd name="connsiteX209" fmla="*/ 224590 w 770239"/>
                  <a:gd name="connsiteY209" fmla="*/ 990978 h 1007113"/>
                  <a:gd name="connsiteX210" fmla="*/ 228600 w 770239"/>
                  <a:gd name="connsiteY210" fmla="*/ 1003010 h 1007113"/>
                  <a:gd name="connsiteX211" fmla="*/ 272716 w 770239"/>
                  <a:gd name="connsiteY211" fmla="*/ 1003010 h 1007113"/>
                  <a:gd name="connsiteX212" fmla="*/ 280737 w 770239"/>
                  <a:gd name="connsiteY212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323282 w 770239"/>
                  <a:gd name="connsiteY152" fmla="*/ 502581 h 1007113"/>
                  <a:gd name="connsiteX153" fmla="*/ 244642 w 770239"/>
                  <a:gd name="connsiteY153" fmla="*/ 465599 h 1007113"/>
                  <a:gd name="connsiteX154" fmla="*/ 232611 w 770239"/>
                  <a:gd name="connsiteY154" fmla="*/ 469610 h 1007113"/>
                  <a:gd name="connsiteX155" fmla="*/ 224590 w 770239"/>
                  <a:gd name="connsiteY155" fmla="*/ 481641 h 1007113"/>
                  <a:gd name="connsiteX156" fmla="*/ 212558 w 770239"/>
                  <a:gd name="connsiteY156" fmla="*/ 485652 h 1007113"/>
                  <a:gd name="connsiteX157" fmla="*/ 236621 w 770239"/>
                  <a:gd name="connsiteY157" fmla="*/ 493673 h 1007113"/>
                  <a:gd name="connsiteX158" fmla="*/ 224590 w 770239"/>
                  <a:gd name="connsiteY158" fmla="*/ 497683 h 1007113"/>
                  <a:gd name="connsiteX159" fmla="*/ 180474 w 770239"/>
                  <a:gd name="connsiteY159" fmla="*/ 501694 h 1007113"/>
                  <a:gd name="connsiteX160" fmla="*/ 176463 w 770239"/>
                  <a:gd name="connsiteY160" fmla="*/ 513726 h 1007113"/>
                  <a:gd name="connsiteX161" fmla="*/ 168442 w 770239"/>
                  <a:gd name="connsiteY161" fmla="*/ 525757 h 1007113"/>
                  <a:gd name="connsiteX162" fmla="*/ 176463 w 770239"/>
                  <a:gd name="connsiteY162" fmla="*/ 537789 h 1007113"/>
                  <a:gd name="connsiteX163" fmla="*/ 184484 w 770239"/>
                  <a:gd name="connsiteY163" fmla="*/ 561852 h 1007113"/>
                  <a:gd name="connsiteX164" fmla="*/ 180474 w 770239"/>
                  <a:gd name="connsiteY164" fmla="*/ 573883 h 1007113"/>
                  <a:gd name="connsiteX165" fmla="*/ 168442 w 770239"/>
                  <a:gd name="connsiteY165" fmla="*/ 549820 h 1007113"/>
                  <a:gd name="connsiteX166" fmla="*/ 152400 w 770239"/>
                  <a:gd name="connsiteY166" fmla="*/ 525757 h 1007113"/>
                  <a:gd name="connsiteX167" fmla="*/ 144379 w 770239"/>
                  <a:gd name="connsiteY167" fmla="*/ 513726 h 1007113"/>
                  <a:gd name="connsiteX168" fmla="*/ 124326 w 770239"/>
                  <a:gd name="connsiteY168" fmla="*/ 517736 h 1007113"/>
                  <a:gd name="connsiteX169" fmla="*/ 120316 w 770239"/>
                  <a:gd name="connsiteY169" fmla="*/ 529768 h 1007113"/>
                  <a:gd name="connsiteX170" fmla="*/ 132348 w 770239"/>
                  <a:gd name="connsiteY170" fmla="*/ 549820 h 1007113"/>
                  <a:gd name="connsiteX171" fmla="*/ 140369 w 770239"/>
                  <a:gd name="connsiteY171" fmla="*/ 561852 h 1007113"/>
                  <a:gd name="connsiteX172" fmla="*/ 148390 w 770239"/>
                  <a:gd name="connsiteY172" fmla="*/ 585915 h 1007113"/>
                  <a:gd name="connsiteX173" fmla="*/ 152400 w 770239"/>
                  <a:gd name="connsiteY173" fmla="*/ 597947 h 1007113"/>
                  <a:gd name="connsiteX174" fmla="*/ 156411 w 770239"/>
                  <a:gd name="connsiteY174" fmla="*/ 613989 h 1007113"/>
                  <a:gd name="connsiteX175" fmla="*/ 196516 w 770239"/>
                  <a:gd name="connsiteY175" fmla="*/ 650083 h 1007113"/>
                  <a:gd name="connsiteX176" fmla="*/ 208548 w 770239"/>
                  <a:gd name="connsiteY176" fmla="*/ 654094 h 1007113"/>
                  <a:gd name="connsiteX177" fmla="*/ 176463 w 770239"/>
                  <a:gd name="connsiteY177" fmla="*/ 670136 h 1007113"/>
                  <a:gd name="connsiteX178" fmla="*/ 164432 w 770239"/>
                  <a:gd name="connsiteY178" fmla="*/ 674147 h 1007113"/>
                  <a:gd name="connsiteX179" fmla="*/ 152400 w 770239"/>
                  <a:gd name="connsiteY179" fmla="*/ 678157 h 1007113"/>
                  <a:gd name="connsiteX180" fmla="*/ 144379 w 770239"/>
                  <a:gd name="connsiteY180" fmla="*/ 694199 h 1007113"/>
                  <a:gd name="connsiteX181" fmla="*/ 140369 w 770239"/>
                  <a:gd name="connsiteY181" fmla="*/ 710241 h 1007113"/>
                  <a:gd name="connsiteX182" fmla="*/ 128337 w 770239"/>
                  <a:gd name="connsiteY182" fmla="*/ 718262 h 1007113"/>
                  <a:gd name="connsiteX183" fmla="*/ 112295 w 770239"/>
                  <a:gd name="connsiteY183" fmla="*/ 754357 h 1007113"/>
                  <a:gd name="connsiteX184" fmla="*/ 108284 w 770239"/>
                  <a:gd name="connsiteY184" fmla="*/ 766389 h 1007113"/>
                  <a:gd name="connsiteX185" fmla="*/ 104274 w 770239"/>
                  <a:gd name="connsiteY185" fmla="*/ 778420 h 1007113"/>
                  <a:gd name="connsiteX186" fmla="*/ 112295 w 770239"/>
                  <a:gd name="connsiteY186" fmla="*/ 790452 h 1007113"/>
                  <a:gd name="connsiteX187" fmla="*/ 128337 w 770239"/>
                  <a:gd name="connsiteY187" fmla="*/ 794462 h 1007113"/>
                  <a:gd name="connsiteX188" fmla="*/ 140369 w 770239"/>
                  <a:gd name="connsiteY188" fmla="*/ 798473 h 1007113"/>
                  <a:gd name="connsiteX189" fmla="*/ 148390 w 770239"/>
                  <a:gd name="connsiteY189" fmla="*/ 810504 h 1007113"/>
                  <a:gd name="connsiteX190" fmla="*/ 152400 w 770239"/>
                  <a:gd name="connsiteY190" fmla="*/ 826547 h 1007113"/>
                  <a:gd name="connsiteX191" fmla="*/ 180741 w 770239"/>
                  <a:gd name="connsiteY191" fmla="*/ 852770 h 1007113"/>
                  <a:gd name="connsiteX192" fmla="*/ 144379 w 770239"/>
                  <a:gd name="connsiteY192" fmla="*/ 842589 h 1007113"/>
                  <a:gd name="connsiteX193" fmla="*/ 136358 w 770239"/>
                  <a:gd name="connsiteY193" fmla="*/ 830557 h 1007113"/>
                  <a:gd name="connsiteX194" fmla="*/ 124326 w 770239"/>
                  <a:gd name="connsiteY194" fmla="*/ 826547 h 1007113"/>
                  <a:gd name="connsiteX195" fmla="*/ 100263 w 770239"/>
                  <a:gd name="connsiteY195" fmla="*/ 814515 h 1007113"/>
                  <a:gd name="connsiteX196" fmla="*/ 88232 w 770239"/>
                  <a:gd name="connsiteY196" fmla="*/ 806494 h 1007113"/>
                  <a:gd name="connsiteX197" fmla="*/ 72190 w 770239"/>
                  <a:gd name="connsiteY197" fmla="*/ 870662 h 1007113"/>
                  <a:gd name="connsiteX198" fmla="*/ 96253 w 770239"/>
                  <a:gd name="connsiteY198" fmla="*/ 886704 h 1007113"/>
                  <a:gd name="connsiteX199" fmla="*/ 92242 w 770239"/>
                  <a:gd name="connsiteY199" fmla="*/ 906757 h 1007113"/>
                  <a:gd name="connsiteX200" fmla="*/ 68179 w 770239"/>
                  <a:gd name="connsiteY200" fmla="*/ 922799 h 1007113"/>
                  <a:gd name="connsiteX201" fmla="*/ 60158 w 770239"/>
                  <a:gd name="connsiteY201" fmla="*/ 950873 h 1007113"/>
                  <a:gd name="connsiteX202" fmla="*/ 64169 w 770239"/>
                  <a:gd name="connsiteY202" fmla="*/ 978947 h 1007113"/>
                  <a:gd name="connsiteX203" fmla="*/ 124326 w 770239"/>
                  <a:gd name="connsiteY203" fmla="*/ 986968 h 1007113"/>
                  <a:gd name="connsiteX204" fmla="*/ 136358 w 770239"/>
                  <a:gd name="connsiteY204" fmla="*/ 990978 h 1007113"/>
                  <a:gd name="connsiteX205" fmla="*/ 164432 w 770239"/>
                  <a:gd name="connsiteY205" fmla="*/ 982957 h 1007113"/>
                  <a:gd name="connsiteX206" fmla="*/ 172453 w 770239"/>
                  <a:gd name="connsiteY206" fmla="*/ 970926 h 1007113"/>
                  <a:gd name="connsiteX207" fmla="*/ 196516 w 770239"/>
                  <a:gd name="connsiteY207" fmla="*/ 962904 h 1007113"/>
                  <a:gd name="connsiteX208" fmla="*/ 204537 w 770239"/>
                  <a:gd name="connsiteY208" fmla="*/ 970926 h 1007113"/>
                  <a:gd name="connsiteX209" fmla="*/ 212558 w 770239"/>
                  <a:gd name="connsiteY209" fmla="*/ 982957 h 1007113"/>
                  <a:gd name="connsiteX210" fmla="*/ 224590 w 770239"/>
                  <a:gd name="connsiteY210" fmla="*/ 990978 h 1007113"/>
                  <a:gd name="connsiteX211" fmla="*/ 228600 w 770239"/>
                  <a:gd name="connsiteY211" fmla="*/ 1003010 h 1007113"/>
                  <a:gd name="connsiteX212" fmla="*/ 272716 w 770239"/>
                  <a:gd name="connsiteY212" fmla="*/ 1003010 h 1007113"/>
                  <a:gd name="connsiteX213" fmla="*/ 280737 w 770239"/>
                  <a:gd name="connsiteY213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44642 w 770239"/>
                  <a:gd name="connsiteY154" fmla="*/ 465599 h 1007113"/>
                  <a:gd name="connsiteX155" fmla="*/ 232611 w 770239"/>
                  <a:gd name="connsiteY155" fmla="*/ 469610 h 1007113"/>
                  <a:gd name="connsiteX156" fmla="*/ 224590 w 770239"/>
                  <a:gd name="connsiteY156" fmla="*/ 481641 h 1007113"/>
                  <a:gd name="connsiteX157" fmla="*/ 212558 w 770239"/>
                  <a:gd name="connsiteY157" fmla="*/ 485652 h 1007113"/>
                  <a:gd name="connsiteX158" fmla="*/ 236621 w 770239"/>
                  <a:gd name="connsiteY158" fmla="*/ 493673 h 1007113"/>
                  <a:gd name="connsiteX159" fmla="*/ 224590 w 770239"/>
                  <a:gd name="connsiteY159" fmla="*/ 497683 h 1007113"/>
                  <a:gd name="connsiteX160" fmla="*/ 180474 w 770239"/>
                  <a:gd name="connsiteY160" fmla="*/ 501694 h 1007113"/>
                  <a:gd name="connsiteX161" fmla="*/ 176463 w 770239"/>
                  <a:gd name="connsiteY161" fmla="*/ 513726 h 1007113"/>
                  <a:gd name="connsiteX162" fmla="*/ 168442 w 770239"/>
                  <a:gd name="connsiteY162" fmla="*/ 525757 h 1007113"/>
                  <a:gd name="connsiteX163" fmla="*/ 176463 w 770239"/>
                  <a:gd name="connsiteY163" fmla="*/ 537789 h 1007113"/>
                  <a:gd name="connsiteX164" fmla="*/ 184484 w 770239"/>
                  <a:gd name="connsiteY164" fmla="*/ 561852 h 1007113"/>
                  <a:gd name="connsiteX165" fmla="*/ 180474 w 770239"/>
                  <a:gd name="connsiteY165" fmla="*/ 573883 h 1007113"/>
                  <a:gd name="connsiteX166" fmla="*/ 168442 w 770239"/>
                  <a:gd name="connsiteY166" fmla="*/ 549820 h 1007113"/>
                  <a:gd name="connsiteX167" fmla="*/ 152400 w 770239"/>
                  <a:gd name="connsiteY167" fmla="*/ 525757 h 1007113"/>
                  <a:gd name="connsiteX168" fmla="*/ 144379 w 770239"/>
                  <a:gd name="connsiteY168" fmla="*/ 513726 h 1007113"/>
                  <a:gd name="connsiteX169" fmla="*/ 124326 w 770239"/>
                  <a:gd name="connsiteY169" fmla="*/ 517736 h 1007113"/>
                  <a:gd name="connsiteX170" fmla="*/ 120316 w 770239"/>
                  <a:gd name="connsiteY170" fmla="*/ 529768 h 1007113"/>
                  <a:gd name="connsiteX171" fmla="*/ 132348 w 770239"/>
                  <a:gd name="connsiteY171" fmla="*/ 549820 h 1007113"/>
                  <a:gd name="connsiteX172" fmla="*/ 140369 w 770239"/>
                  <a:gd name="connsiteY172" fmla="*/ 561852 h 1007113"/>
                  <a:gd name="connsiteX173" fmla="*/ 148390 w 770239"/>
                  <a:gd name="connsiteY173" fmla="*/ 585915 h 1007113"/>
                  <a:gd name="connsiteX174" fmla="*/ 152400 w 770239"/>
                  <a:gd name="connsiteY174" fmla="*/ 597947 h 1007113"/>
                  <a:gd name="connsiteX175" fmla="*/ 156411 w 770239"/>
                  <a:gd name="connsiteY175" fmla="*/ 613989 h 1007113"/>
                  <a:gd name="connsiteX176" fmla="*/ 196516 w 770239"/>
                  <a:gd name="connsiteY176" fmla="*/ 650083 h 1007113"/>
                  <a:gd name="connsiteX177" fmla="*/ 208548 w 770239"/>
                  <a:gd name="connsiteY177" fmla="*/ 654094 h 1007113"/>
                  <a:gd name="connsiteX178" fmla="*/ 176463 w 770239"/>
                  <a:gd name="connsiteY178" fmla="*/ 670136 h 1007113"/>
                  <a:gd name="connsiteX179" fmla="*/ 164432 w 770239"/>
                  <a:gd name="connsiteY179" fmla="*/ 674147 h 1007113"/>
                  <a:gd name="connsiteX180" fmla="*/ 152400 w 770239"/>
                  <a:gd name="connsiteY180" fmla="*/ 678157 h 1007113"/>
                  <a:gd name="connsiteX181" fmla="*/ 144379 w 770239"/>
                  <a:gd name="connsiteY181" fmla="*/ 694199 h 1007113"/>
                  <a:gd name="connsiteX182" fmla="*/ 140369 w 770239"/>
                  <a:gd name="connsiteY182" fmla="*/ 710241 h 1007113"/>
                  <a:gd name="connsiteX183" fmla="*/ 128337 w 770239"/>
                  <a:gd name="connsiteY183" fmla="*/ 718262 h 1007113"/>
                  <a:gd name="connsiteX184" fmla="*/ 112295 w 770239"/>
                  <a:gd name="connsiteY184" fmla="*/ 754357 h 1007113"/>
                  <a:gd name="connsiteX185" fmla="*/ 108284 w 770239"/>
                  <a:gd name="connsiteY185" fmla="*/ 766389 h 1007113"/>
                  <a:gd name="connsiteX186" fmla="*/ 104274 w 770239"/>
                  <a:gd name="connsiteY186" fmla="*/ 778420 h 1007113"/>
                  <a:gd name="connsiteX187" fmla="*/ 112295 w 770239"/>
                  <a:gd name="connsiteY187" fmla="*/ 790452 h 1007113"/>
                  <a:gd name="connsiteX188" fmla="*/ 128337 w 770239"/>
                  <a:gd name="connsiteY188" fmla="*/ 794462 h 1007113"/>
                  <a:gd name="connsiteX189" fmla="*/ 140369 w 770239"/>
                  <a:gd name="connsiteY189" fmla="*/ 798473 h 1007113"/>
                  <a:gd name="connsiteX190" fmla="*/ 148390 w 770239"/>
                  <a:gd name="connsiteY190" fmla="*/ 810504 h 1007113"/>
                  <a:gd name="connsiteX191" fmla="*/ 152400 w 770239"/>
                  <a:gd name="connsiteY191" fmla="*/ 826547 h 1007113"/>
                  <a:gd name="connsiteX192" fmla="*/ 180741 w 770239"/>
                  <a:gd name="connsiteY192" fmla="*/ 852770 h 1007113"/>
                  <a:gd name="connsiteX193" fmla="*/ 144379 w 770239"/>
                  <a:gd name="connsiteY193" fmla="*/ 842589 h 1007113"/>
                  <a:gd name="connsiteX194" fmla="*/ 136358 w 770239"/>
                  <a:gd name="connsiteY194" fmla="*/ 830557 h 1007113"/>
                  <a:gd name="connsiteX195" fmla="*/ 124326 w 770239"/>
                  <a:gd name="connsiteY195" fmla="*/ 826547 h 1007113"/>
                  <a:gd name="connsiteX196" fmla="*/ 100263 w 770239"/>
                  <a:gd name="connsiteY196" fmla="*/ 814515 h 1007113"/>
                  <a:gd name="connsiteX197" fmla="*/ 88232 w 770239"/>
                  <a:gd name="connsiteY197" fmla="*/ 806494 h 1007113"/>
                  <a:gd name="connsiteX198" fmla="*/ 72190 w 770239"/>
                  <a:gd name="connsiteY198" fmla="*/ 870662 h 1007113"/>
                  <a:gd name="connsiteX199" fmla="*/ 96253 w 770239"/>
                  <a:gd name="connsiteY199" fmla="*/ 886704 h 1007113"/>
                  <a:gd name="connsiteX200" fmla="*/ 92242 w 770239"/>
                  <a:gd name="connsiteY200" fmla="*/ 906757 h 1007113"/>
                  <a:gd name="connsiteX201" fmla="*/ 68179 w 770239"/>
                  <a:gd name="connsiteY201" fmla="*/ 922799 h 1007113"/>
                  <a:gd name="connsiteX202" fmla="*/ 60158 w 770239"/>
                  <a:gd name="connsiteY202" fmla="*/ 950873 h 1007113"/>
                  <a:gd name="connsiteX203" fmla="*/ 64169 w 770239"/>
                  <a:gd name="connsiteY203" fmla="*/ 978947 h 1007113"/>
                  <a:gd name="connsiteX204" fmla="*/ 124326 w 770239"/>
                  <a:gd name="connsiteY204" fmla="*/ 986968 h 1007113"/>
                  <a:gd name="connsiteX205" fmla="*/ 136358 w 770239"/>
                  <a:gd name="connsiteY205" fmla="*/ 990978 h 1007113"/>
                  <a:gd name="connsiteX206" fmla="*/ 164432 w 770239"/>
                  <a:gd name="connsiteY206" fmla="*/ 982957 h 1007113"/>
                  <a:gd name="connsiteX207" fmla="*/ 172453 w 770239"/>
                  <a:gd name="connsiteY207" fmla="*/ 970926 h 1007113"/>
                  <a:gd name="connsiteX208" fmla="*/ 196516 w 770239"/>
                  <a:gd name="connsiteY208" fmla="*/ 962904 h 1007113"/>
                  <a:gd name="connsiteX209" fmla="*/ 204537 w 770239"/>
                  <a:gd name="connsiteY209" fmla="*/ 970926 h 1007113"/>
                  <a:gd name="connsiteX210" fmla="*/ 212558 w 770239"/>
                  <a:gd name="connsiteY210" fmla="*/ 982957 h 1007113"/>
                  <a:gd name="connsiteX211" fmla="*/ 224590 w 770239"/>
                  <a:gd name="connsiteY211" fmla="*/ 990978 h 1007113"/>
                  <a:gd name="connsiteX212" fmla="*/ 228600 w 770239"/>
                  <a:gd name="connsiteY212" fmla="*/ 1003010 h 1007113"/>
                  <a:gd name="connsiteX213" fmla="*/ 272716 w 770239"/>
                  <a:gd name="connsiteY213" fmla="*/ 1003010 h 1007113"/>
                  <a:gd name="connsiteX214" fmla="*/ 280737 w 770239"/>
                  <a:gd name="connsiteY214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4623 w 770239"/>
                  <a:gd name="connsiteY154" fmla="*/ 453921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90843 w 770239"/>
                  <a:gd name="connsiteY152" fmla="*/ 468113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78678 w 770239"/>
                  <a:gd name="connsiteY144" fmla="*/ 417426 h 1007113"/>
                  <a:gd name="connsiteX145" fmla="*/ 315172 w 770239"/>
                  <a:gd name="connsiteY145" fmla="*/ 368766 h 1007113"/>
                  <a:gd name="connsiteX146" fmla="*/ 348132 w 770239"/>
                  <a:gd name="connsiteY146" fmla="*/ 325926 h 1007113"/>
                  <a:gd name="connsiteX147" fmla="*/ 319481 w 770239"/>
                  <a:gd name="connsiteY147" fmla="*/ 388866 h 1007113"/>
                  <a:gd name="connsiteX148" fmla="*/ 388372 w 770239"/>
                  <a:gd name="connsiteY148" fmla="*/ 342366 h 1007113"/>
                  <a:gd name="connsiteX149" fmla="*/ 351667 w 770239"/>
                  <a:gd name="connsiteY149" fmla="*/ 389041 h 1007113"/>
                  <a:gd name="connsiteX150" fmla="*/ 359853 w 770239"/>
                  <a:gd name="connsiteY150" fmla="*/ 407335 h 1007113"/>
                  <a:gd name="connsiteX151" fmla="*/ 295151 w 770239"/>
                  <a:gd name="connsiteY151" fmla="*/ 419234 h 1007113"/>
                  <a:gd name="connsiteX152" fmla="*/ 284761 w 770239"/>
                  <a:gd name="connsiteY152" fmla="*/ 457975 h 1007113"/>
                  <a:gd name="connsiteX153" fmla="*/ 323282 w 770239"/>
                  <a:gd name="connsiteY153" fmla="*/ 502581 h 1007113"/>
                  <a:gd name="connsiteX154" fmla="*/ 270568 w 770239"/>
                  <a:gd name="connsiteY154" fmla="*/ 466086 h 1007113"/>
                  <a:gd name="connsiteX155" fmla="*/ 244642 w 770239"/>
                  <a:gd name="connsiteY155" fmla="*/ 465599 h 1007113"/>
                  <a:gd name="connsiteX156" fmla="*/ 232611 w 770239"/>
                  <a:gd name="connsiteY156" fmla="*/ 469610 h 1007113"/>
                  <a:gd name="connsiteX157" fmla="*/ 224590 w 770239"/>
                  <a:gd name="connsiteY157" fmla="*/ 481641 h 1007113"/>
                  <a:gd name="connsiteX158" fmla="*/ 212558 w 770239"/>
                  <a:gd name="connsiteY158" fmla="*/ 485652 h 1007113"/>
                  <a:gd name="connsiteX159" fmla="*/ 236621 w 770239"/>
                  <a:gd name="connsiteY159" fmla="*/ 493673 h 1007113"/>
                  <a:gd name="connsiteX160" fmla="*/ 224590 w 770239"/>
                  <a:gd name="connsiteY160" fmla="*/ 497683 h 1007113"/>
                  <a:gd name="connsiteX161" fmla="*/ 180474 w 770239"/>
                  <a:gd name="connsiteY161" fmla="*/ 501694 h 1007113"/>
                  <a:gd name="connsiteX162" fmla="*/ 176463 w 770239"/>
                  <a:gd name="connsiteY162" fmla="*/ 513726 h 1007113"/>
                  <a:gd name="connsiteX163" fmla="*/ 168442 w 770239"/>
                  <a:gd name="connsiteY163" fmla="*/ 525757 h 1007113"/>
                  <a:gd name="connsiteX164" fmla="*/ 176463 w 770239"/>
                  <a:gd name="connsiteY164" fmla="*/ 537789 h 1007113"/>
                  <a:gd name="connsiteX165" fmla="*/ 184484 w 770239"/>
                  <a:gd name="connsiteY165" fmla="*/ 561852 h 1007113"/>
                  <a:gd name="connsiteX166" fmla="*/ 180474 w 770239"/>
                  <a:gd name="connsiteY166" fmla="*/ 573883 h 1007113"/>
                  <a:gd name="connsiteX167" fmla="*/ 168442 w 770239"/>
                  <a:gd name="connsiteY167" fmla="*/ 549820 h 1007113"/>
                  <a:gd name="connsiteX168" fmla="*/ 152400 w 770239"/>
                  <a:gd name="connsiteY168" fmla="*/ 525757 h 1007113"/>
                  <a:gd name="connsiteX169" fmla="*/ 144379 w 770239"/>
                  <a:gd name="connsiteY169" fmla="*/ 513726 h 1007113"/>
                  <a:gd name="connsiteX170" fmla="*/ 124326 w 770239"/>
                  <a:gd name="connsiteY170" fmla="*/ 517736 h 1007113"/>
                  <a:gd name="connsiteX171" fmla="*/ 120316 w 770239"/>
                  <a:gd name="connsiteY171" fmla="*/ 529768 h 1007113"/>
                  <a:gd name="connsiteX172" fmla="*/ 132348 w 770239"/>
                  <a:gd name="connsiteY172" fmla="*/ 549820 h 1007113"/>
                  <a:gd name="connsiteX173" fmla="*/ 140369 w 770239"/>
                  <a:gd name="connsiteY173" fmla="*/ 561852 h 1007113"/>
                  <a:gd name="connsiteX174" fmla="*/ 148390 w 770239"/>
                  <a:gd name="connsiteY174" fmla="*/ 585915 h 1007113"/>
                  <a:gd name="connsiteX175" fmla="*/ 152400 w 770239"/>
                  <a:gd name="connsiteY175" fmla="*/ 597947 h 1007113"/>
                  <a:gd name="connsiteX176" fmla="*/ 156411 w 770239"/>
                  <a:gd name="connsiteY176" fmla="*/ 613989 h 1007113"/>
                  <a:gd name="connsiteX177" fmla="*/ 196516 w 770239"/>
                  <a:gd name="connsiteY177" fmla="*/ 650083 h 1007113"/>
                  <a:gd name="connsiteX178" fmla="*/ 208548 w 770239"/>
                  <a:gd name="connsiteY178" fmla="*/ 654094 h 1007113"/>
                  <a:gd name="connsiteX179" fmla="*/ 176463 w 770239"/>
                  <a:gd name="connsiteY179" fmla="*/ 670136 h 1007113"/>
                  <a:gd name="connsiteX180" fmla="*/ 164432 w 770239"/>
                  <a:gd name="connsiteY180" fmla="*/ 674147 h 1007113"/>
                  <a:gd name="connsiteX181" fmla="*/ 152400 w 770239"/>
                  <a:gd name="connsiteY181" fmla="*/ 678157 h 1007113"/>
                  <a:gd name="connsiteX182" fmla="*/ 144379 w 770239"/>
                  <a:gd name="connsiteY182" fmla="*/ 694199 h 1007113"/>
                  <a:gd name="connsiteX183" fmla="*/ 140369 w 770239"/>
                  <a:gd name="connsiteY183" fmla="*/ 710241 h 1007113"/>
                  <a:gd name="connsiteX184" fmla="*/ 128337 w 770239"/>
                  <a:gd name="connsiteY184" fmla="*/ 718262 h 1007113"/>
                  <a:gd name="connsiteX185" fmla="*/ 112295 w 770239"/>
                  <a:gd name="connsiteY185" fmla="*/ 754357 h 1007113"/>
                  <a:gd name="connsiteX186" fmla="*/ 108284 w 770239"/>
                  <a:gd name="connsiteY186" fmla="*/ 766389 h 1007113"/>
                  <a:gd name="connsiteX187" fmla="*/ 104274 w 770239"/>
                  <a:gd name="connsiteY187" fmla="*/ 778420 h 1007113"/>
                  <a:gd name="connsiteX188" fmla="*/ 112295 w 770239"/>
                  <a:gd name="connsiteY188" fmla="*/ 790452 h 1007113"/>
                  <a:gd name="connsiteX189" fmla="*/ 128337 w 770239"/>
                  <a:gd name="connsiteY189" fmla="*/ 794462 h 1007113"/>
                  <a:gd name="connsiteX190" fmla="*/ 140369 w 770239"/>
                  <a:gd name="connsiteY190" fmla="*/ 798473 h 1007113"/>
                  <a:gd name="connsiteX191" fmla="*/ 148390 w 770239"/>
                  <a:gd name="connsiteY191" fmla="*/ 810504 h 1007113"/>
                  <a:gd name="connsiteX192" fmla="*/ 152400 w 770239"/>
                  <a:gd name="connsiteY192" fmla="*/ 826547 h 1007113"/>
                  <a:gd name="connsiteX193" fmla="*/ 180741 w 770239"/>
                  <a:gd name="connsiteY193" fmla="*/ 852770 h 1007113"/>
                  <a:gd name="connsiteX194" fmla="*/ 144379 w 770239"/>
                  <a:gd name="connsiteY194" fmla="*/ 842589 h 1007113"/>
                  <a:gd name="connsiteX195" fmla="*/ 136358 w 770239"/>
                  <a:gd name="connsiteY195" fmla="*/ 830557 h 1007113"/>
                  <a:gd name="connsiteX196" fmla="*/ 124326 w 770239"/>
                  <a:gd name="connsiteY196" fmla="*/ 826547 h 1007113"/>
                  <a:gd name="connsiteX197" fmla="*/ 100263 w 770239"/>
                  <a:gd name="connsiteY197" fmla="*/ 814515 h 1007113"/>
                  <a:gd name="connsiteX198" fmla="*/ 88232 w 770239"/>
                  <a:gd name="connsiteY198" fmla="*/ 806494 h 1007113"/>
                  <a:gd name="connsiteX199" fmla="*/ 72190 w 770239"/>
                  <a:gd name="connsiteY199" fmla="*/ 870662 h 1007113"/>
                  <a:gd name="connsiteX200" fmla="*/ 96253 w 770239"/>
                  <a:gd name="connsiteY200" fmla="*/ 886704 h 1007113"/>
                  <a:gd name="connsiteX201" fmla="*/ 92242 w 770239"/>
                  <a:gd name="connsiteY201" fmla="*/ 906757 h 1007113"/>
                  <a:gd name="connsiteX202" fmla="*/ 68179 w 770239"/>
                  <a:gd name="connsiteY202" fmla="*/ 922799 h 1007113"/>
                  <a:gd name="connsiteX203" fmla="*/ 60158 w 770239"/>
                  <a:gd name="connsiteY203" fmla="*/ 950873 h 1007113"/>
                  <a:gd name="connsiteX204" fmla="*/ 64169 w 770239"/>
                  <a:gd name="connsiteY204" fmla="*/ 978947 h 1007113"/>
                  <a:gd name="connsiteX205" fmla="*/ 124326 w 770239"/>
                  <a:gd name="connsiteY205" fmla="*/ 986968 h 1007113"/>
                  <a:gd name="connsiteX206" fmla="*/ 136358 w 770239"/>
                  <a:gd name="connsiteY206" fmla="*/ 990978 h 1007113"/>
                  <a:gd name="connsiteX207" fmla="*/ 164432 w 770239"/>
                  <a:gd name="connsiteY207" fmla="*/ 982957 h 1007113"/>
                  <a:gd name="connsiteX208" fmla="*/ 172453 w 770239"/>
                  <a:gd name="connsiteY208" fmla="*/ 970926 h 1007113"/>
                  <a:gd name="connsiteX209" fmla="*/ 196516 w 770239"/>
                  <a:gd name="connsiteY209" fmla="*/ 962904 h 1007113"/>
                  <a:gd name="connsiteX210" fmla="*/ 204537 w 770239"/>
                  <a:gd name="connsiteY210" fmla="*/ 970926 h 1007113"/>
                  <a:gd name="connsiteX211" fmla="*/ 212558 w 770239"/>
                  <a:gd name="connsiteY211" fmla="*/ 982957 h 1007113"/>
                  <a:gd name="connsiteX212" fmla="*/ 224590 w 770239"/>
                  <a:gd name="connsiteY212" fmla="*/ 990978 h 1007113"/>
                  <a:gd name="connsiteX213" fmla="*/ 228600 w 770239"/>
                  <a:gd name="connsiteY213" fmla="*/ 1003010 h 1007113"/>
                  <a:gd name="connsiteX214" fmla="*/ 272716 w 770239"/>
                  <a:gd name="connsiteY214" fmla="*/ 1003010 h 1007113"/>
                  <a:gd name="connsiteX215" fmla="*/ 280737 w 770239"/>
                  <a:gd name="connsiteY215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412862 w 770239"/>
                  <a:gd name="connsiteY32" fmla="*/ 605790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13084 w 770239"/>
                  <a:gd name="connsiteY31" fmla="*/ 642062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53190 w 770239"/>
                  <a:gd name="connsiteY33" fmla="*/ 601957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6970 w 770239"/>
                  <a:gd name="connsiteY33" fmla="*/ 61614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34897 w 770239"/>
                  <a:gd name="connsiteY34" fmla="*/ 575734 h 1007113"/>
                  <a:gd name="connsiteX35" fmla="*/ 460988 w 770239"/>
                  <a:gd name="connsiteY35" fmla="*/ 583976 h 1007113"/>
                  <a:gd name="connsiteX36" fmla="*/ 467235 w 770239"/>
                  <a:gd name="connsiteY36" fmla="*/ 561378 h 1007113"/>
                  <a:gd name="connsiteX37" fmla="*/ 487213 w 770239"/>
                  <a:gd name="connsiteY37" fmla="*/ 568023 h 1007113"/>
                  <a:gd name="connsiteX38" fmla="*/ 497305 w 770239"/>
                  <a:gd name="connsiteY38" fmla="*/ 541799 h 1007113"/>
                  <a:gd name="connsiteX39" fmla="*/ 489018 w 770239"/>
                  <a:gd name="connsiteY39" fmla="*/ 515665 h 1007113"/>
                  <a:gd name="connsiteX40" fmla="*/ 537411 w 770239"/>
                  <a:gd name="connsiteY40" fmla="*/ 509715 h 1007113"/>
                  <a:gd name="connsiteX41" fmla="*/ 525112 w 770239"/>
                  <a:gd name="connsiteY41" fmla="*/ 489529 h 1007113"/>
                  <a:gd name="connsiteX42" fmla="*/ 553453 w 770239"/>
                  <a:gd name="connsiteY42" fmla="*/ 489662 h 1007113"/>
                  <a:gd name="connsiteX43" fmla="*/ 569495 w 770239"/>
                  <a:gd name="connsiteY43" fmla="*/ 465599 h 1007113"/>
                  <a:gd name="connsiteX44" fmla="*/ 559313 w 770239"/>
                  <a:gd name="connsiteY44" fmla="*/ 451541 h 1007113"/>
                  <a:gd name="connsiteX45" fmla="*/ 579410 w 770239"/>
                  <a:gd name="connsiteY45" fmla="*/ 449735 h 1007113"/>
                  <a:gd name="connsiteX46" fmla="*/ 593558 w 770239"/>
                  <a:gd name="connsiteY46" fmla="*/ 413462 h 1007113"/>
                  <a:gd name="connsiteX47" fmla="*/ 621632 w 770239"/>
                  <a:gd name="connsiteY47" fmla="*/ 381378 h 1007113"/>
                  <a:gd name="connsiteX48" fmla="*/ 633663 w 770239"/>
                  <a:gd name="connsiteY48" fmla="*/ 357315 h 1007113"/>
                  <a:gd name="connsiteX49" fmla="*/ 641684 w 770239"/>
                  <a:gd name="connsiteY49" fmla="*/ 333252 h 1007113"/>
                  <a:gd name="connsiteX50" fmla="*/ 645695 w 770239"/>
                  <a:gd name="connsiteY50" fmla="*/ 321220 h 1007113"/>
                  <a:gd name="connsiteX51" fmla="*/ 621632 w 770239"/>
                  <a:gd name="connsiteY51" fmla="*/ 337262 h 1007113"/>
                  <a:gd name="connsiteX52" fmla="*/ 609600 w 770239"/>
                  <a:gd name="connsiteY52" fmla="*/ 345283 h 1007113"/>
                  <a:gd name="connsiteX53" fmla="*/ 585537 w 770239"/>
                  <a:gd name="connsiteY53" fmla="*/ 353304 h 1007113"/>
                  <a:gd name="connsiteX54" fmla="*/ 577516 w 770239"/>
                  <a:gd name="connsiteY54" fmla="*/ 341273 h 1007113"/>
                  <a:gd name="connsiteX55" fmla="*/ 581526 w 770239"/>
                  <a:gd name="connsiteY55" fmla="*/ 329241 h 1007113"/>
                  <a:gd name="connsiteX56" fmla="*/ 601579 w 770239"/>
                  <a:gd name="connsiteY56" fmla="*/ 313199 h 1007113"/>
                  <a:gd name="connsiteX57" fmla="*/ 625642 w 770239"/>
                  <a:gd name="connsiteY57" fmla="*/ 289136 h 1007113"/>
                  <a:gd name="connsiteX58" fmla="*/ 637674 w 770239"/>
                  <a:gd name="connsiteY58" fmla="*/ 277104 h 1007113"/>
                  <a:gd name="connsiteX59" fmla="*/ 649705 w 770239"/>
                  <a:gd name="connsiteY59" fmla="*/ 273094 h 1007113"/>
                  <a:gd name="connsiteX60" fmla="*/ 661737 w 770239"/>
                  <a:gd name="connsiteY60" fmla="*/ 261062 h 1007113"/>
                  <a:gd name="connsiteX61" fmla="*/ 697832 w 770239"/>
                  <a:gd name="connsiteY61" fmla="*/ 232989 h 1007113"/>
                  <a:gd name="connsiteX62" fmla="*/ 713874 w 770239"/>
                  <a:gd name="connsiteY62" fmla="*/ 216947 h 1007113"/>
                  <a:gd name="connsiteX63" fmla="*/ 729916 w 770239"/>
                  <a:gd name="connsiteY63" fmla="*/ 192883 h 1007113"/>
                  <a:gd name="connsiteX64" fmla="*/ 733926 w 770239"/>
                  <a:gd name="connsiteY64" fmla="*/ 180852 h 1007113"/>
                  <a:gd name="connsiteX65" fmla="*/ 745958 w 770239"/>
                  <a:gd name="connsiteY65" fmla="*/ 168820 h 1007113"/>
                  <a:gd name="connsiteX66" fmla="*/ 770199 w 770239"/>
                  <a:gd name="connsiteY66" fmla="*/ 136514 h 1007113"/>
                  <a:gd name="connsiteX67" fmla="*/ 745002 w 770239"/>
                  <a:gd name="connsiteY67" fmla="*/ 129522 h 1007113"/>
                  <a:gd name="connsiteX68" fmla="*/ 749969 w 770239"/>
                  <a:gd name="connsiteY68" fmla="*/ 100641 h 1007113"/>
                  <a:gd name="connsiteX69" fmla="*/ 724727 w 770239"/>
                  <a:gd name="connsiteY69" fmla="*/ 111274 h 1007113"/>
                  <a:gd name="connsiteX70" fmla="*/ 693821 w 770239"/>
                  <a:gd name="connsiteY70" fmla="*/ 104652 h 1007113"/>
                  <a:gd name="connsiteX71" fmla="*/ 677779 w 770239"/>
                  <a:gd name="connsiteY71" fmla="*/ 128715 h 1007113"/>
                  <a:gd name="connsiteX72" fmla="*/ 669758 w 770239"/>
                  <a:gd name="connsiteY72" fmla="*/ 140747 h 1007113"/>
                  <a:gd name="connsiteX73" fmla="*/ 665748 w 770239"/>
                  <a:gd name="connsiteY73" fmla="*/ 128715 h 1007113"/>
                  <a:gd name="connsiteX74" fmla="*/ 673769 w 770239"/>
                  <a:gd name="connsiteY74" fmla="*/ 116683 h 1007113"/>
                  <a:gd name="connsiteX75" fmla="*/ 677779 w 770239"/>
                  <a:gd name="connsiteY75" fmla="*/ 104652 h 1007113"/>
                  <a:gd name="connsiteX76" fmla="*/ 673769 w 770239"/>
                  <a:gd name="connsiteY76" fmla="*/ 88610 h 1007113"/>
                  <a:gd name="connsiteX77" fmla="*/ 639701 w 770239"/>
                  <a:gd name="connsiteY77" fmla="*/ 86761 h 1007113"/>
                  <a:gd name="connsiteX78" fmla="*/ 625642 w 770239"/>
                  <a:gd name="connsiteY78" fmla="*/ 68557 h 1007113"/>
                  <a:gd name="connsiteX79" fmla="*/ 581526 w 770239"/>
                  <a:gd name="connsiteY79" fmla="*/ 80589 h 1007113"/>
                  <a:gd name="connsiteX80" fmla="*/ 577516 w 770239"/>
                  <a:gd name="connsiteY80" fmla="*/ 102757 h 1007113"/>
                  <a:gd name="connsiteX81" fmla="*/ 573505 w 770239"/>
                  <a:gd name="connsiteY81" fmla="*/ 80589 h 1007113"/>
                  <a:gd name="connsiteX82" fmla="*/ 573639 w 770239"/>
                  <a:gd name="connsiteY82" fmla="*/ 28496 h 1007113"/>
                  <a:gd name="connsiteX83" fmla="*/ 549442 w 770239"/>
                  <a:gd name="connsiteY83" fmla="*/ 20431 h 1007113"/>
                  <a:gd name="connsiteX84" fmla="*/ 533489 w 770239"/>
                  <a:gd name="connsiteY84" fmla="*/ 24441 h 1007113"/>
                  <a:gd name="connsiteX85" fmla="*/ 519385 w 770239"/>
                  <a:gd name="connsiteY85" fmla="*/ 52559 h 1007113"/>
                  <a:gd name="connsiteX86" fmla="*/ 513348 w 770239"/>
                  <a:gd name="connsiteY86" fmla="*/ 84599 h 1007113"/>
                  <a:gd name="connsiteX87" fmla="*/ 509337 w 770239"/>
                  <a:gd name="connsiteY87" fmla="*/ 72568 h 1007113"/>
                  <a:gd name="connsiteX88" fmla="*/ 497305 w 770239"/>
                  <a:gd name="connsiteY88" fmla="*/ 12410 h 1007113"/>
                  <a:gd name="connsiteX89" fmla="*/ 485274 w 770239"/>
                  <a:gd name="connsiteY89" fmla="*/ 8399 h 1007113"/>
                  <a:gd name="connsiteX90" fmla="*/ 465132 w 770239"/>
                  <a:gd name="connsiteY90" fmla="*/ 245 h 1007113"/>
                  <a:gd name="connsiteX91" fmla="*/ 449179 w 770239"/>
                  <a:gd name="connsiteY91" fmla="*/ 28452 h 1007113"/>
                  <a:gd name="connsiteX92" fmla="*/ 414800 w 770239"/>
                  <a:gd name="connsiteY92" fmla="*/ 28318 h 1007113"/>
                  <a:gd name="connsiteX93" fmla="*/ 401053 w 770239"/>
                  <a:gd name="connsiteY93" fmla="*/ 50754 h 1007113"/>
                  <a:gd name="connsiteX94" fmla="*/ 373068 w 770239"/>
                  <a:gd name="connsiteY94" fmla="*/ 24352 h 1007113"/>
                  <a:gd name="connsiteX95" fmla="*/ 352926 w 770239"/>
                  <a:gd name="connsiteY95" fmla="*/ 36473 h 1007113"/>
                  <a:gd name="connsiteX96" fmla="*/ 344905 w 770239"/>
                  <a:gd name="connsiteY96" fmla="*/ 48504 h 1007113"/>
                  <a:gd name="connsiteX97" fmla="*/ 332874 w 770239"/>
                  <a:gd name="connsiteY97" fmla="*/ 56526 h 1007113"/>
                  <a:gd name="connsiteX98" fmla="*/ 308811 w 770239"/>
                  <a:gd name="connsiteY98" fmla="*/ 60536 h 1007113"/>
                  <a:gd name="connsiteX99" fmla="*/ 296779 w 770239"/>
                  <a:gd name="connsiteY99" fmla="*/ 100641 h 1007113"/>
                  <a:gd name="connsiteX100" fmla="*/ 264486 w 770239"/>
                  <a:gd name="connsiteY100" fmla="*/ 119384 h 1007113"/>
                  <a:gd name="connsiteX101" fmla="*/ 244776 w 770239"/>
                  <a:gd name="connsiteY101" fmla="*/ 90503 h 1007113"/>
                  <a:gd name="connsiteX102" fmla="*/ 224590 w 770239"/>
                  <a:gd name="connsiteY102" fmla="*/ 112673 h 1007113"/>
                  <a:gd name="connsiteX103" fmla="*/ 212558 w 770239"/>
                  <a:gd name="connsiteY103" fmla="*/ 120694 h 1007113"/>
                  <a:gd name="connsiteX104" fmla="*/ 208548 w 770239"/>
                  <a:gd name="connsiteY104" fmla="*/ 132726 h 1007113"/>
                  <a:gd name="connsiteX105" fmla="*/ 228911 w 770239"/>
                  <a:gd name="connsiteY105" fmla="*/ 205315 h 1007113"/>
                  <a:gd name="connsiteX106" fmla="*/ 208681 w 770239"/>
                  <a:gd name="connsiteY106" fmla="*/ 162872 h 1007113"/>
                  <a:gd name="connsiteX107" fmla="*/ 192505 w 770239"/>
                  <a:gd name="connsiteY107" fmla="*/ 140747 h 1007113"/>
                  <a:gd name="connsiteX108" fmla="*/ 180474 w 770239"/>
                  <a:gd name="connsiteY108" fmla="*/ 136736 h 1007113"/>
                  <a:gd name="connsiteX109" fmla="*/ 152356 w 770239"/>
                  <a:gd name="connsiteY109" fmla="*/ 154672 h 1007113"/>
                  <a:gd name="connsiteX110" fmla="*/ 152400 w 770239"/>
                  <a:gd name="connsiteY110" fmla="*/ 176841 h 1007113"/>
                  <a:gd name="connsiteX111" fmla="*/ 164432 w 770239"/>
                  <a:gd name="connsiteY111" fmla="*/ 200904 h 1007113"/>
                  <a:gd name="connsiteX112" fmla="*/ 172453 w 770239"/>
                  <a:gd name="connsiteY112" fmla="*/ 208926 h 1007113"/>
                  <a:gd name="connsiteX113" fmla="*/ 180474 w 770239"/>
                  <a:gd name="connsiteY113" fmla="*/ 220957 h 1007113"/>
                  <a:gd name="connsiteX114" fmla="*/ 144379 w 770239"/>
                  <a:gd name="connsiteY114" fmla="*/ 212936 h 1007113"/>
                  <a:gd name="connsiteX115" fmla="*/ 132348 w 770239"/>
                  <a:gd name="connsiteY115" fmla="*/ 200904 h 1007113"/>
                  <a:gd name="connsiteX116" fmla="*/ 92242 w 770239"/>
                  <a:gd name="connsiteY116" fmla="*/ 200904 h 1007113"/>
                  <a:gd name="connsiteX117" fmla="*/ 80211 w 770239"/>
                  <a:gd name="connsiteY117" fmla="*/ 241010 h 1007113"/>
                  <a:gd name="connsiteX118" fmla="*/ 76200 w 770239"/>
                  <a:gd name="connsiteY118" fmla="*/ 253041 h 1007113"/>
                  <a:gd name="connsiteX119" fmla="*/ 32084 w 770239"/>
                  <a:gd name="connsiteY119" fmla="*/ 265073 h 1007113"/>
                  <a:gd name="connsiteX120" fmla="*/ 0 w 770239"/>
                  <a:gd name="connsiteY120" fmla="*/ 269083 h 1007113"/>
                  <a:gd name="connsiteX121" fmla="*/ 12032 w 770239"/>
                  <a:gd name="connsiteY121" fmla="*/ 281115 h 1007113"/>
                  <a:gd name="connsiteX122" fmla="*/ 24063 w 770239"/>
                  <a:gd name="connsiteY122" fmla="*/ 285126 h 1007113"/>
                  <a:gd name="connsiteX123" fmla="*/ 40105 w 770239"/>
                  <a:gd name="connsiteY123" fmla="*/ 301168 h 1007113"/>
                  <a:gd name="connsiteX124" fmla="*/ 52137 w 770239"/>
                  <a:gd name="connsiteY124" fmla="*/ 313199 h 1007113"/>
                  <a:gd name="connsiteX125" fmla="*/ 40105 w 770239"/>
                  <a:gd name="connsiteY125" fmla="*/ 321220 h 1007113"/>
                  <a:gd name="connsiteX126" fmla="*/ 16042 w 770239"/>
                  <a:gd name="connsiteY126" fmla="*/ 329241 h 1007113"/>
                  <a:gd name="connsiteX127" fmla="*/ 22170 w 770239"/>
                  <a:gd name="connsiteY127" fmla="*/ 355465 h 1007113"/>
                  <a:gd name="connsiteX128" fmla="*/ 42311 w 770239"/>
                  <a:gd name="connsiteY128" fmla="*/ 351143 h 1007113"/>
                  <a:gd name="connsiteX129" fmla="*/ 33933 w 770239"/>
                  <a:gd name="connsiteY129" fmla="*/ 377412 h 1007113"/>
                  <a:gd name="connsiteX130" fmla="*/ 80211 w 770239"/>
                  <a:gd name="connsiteY130" fmla="*/ 369347 h 1007113"/>
                  <a:gd name="connsiteX131" fmla="*/ 76200 w 770239"/>
                  <a:gd name="connsiteY131" fmla="*/ 381378 h 1007113"/>
                  <a:gd name="connsiteX132" fmla="*/ 52137 w 770239"/>
                  <a:gd name="connsiteY132" fmla="*/ 397420 h 1007113"/>
                  <a:gd name="connsiteX133" fmla="*/ 79984 w 770239"/>
                  <a:gd name="connsiteY133" fmla="*/ 415398 h 1007113"/>
                  <a:gd name="connsiteX134" fmla="*/ 112739 w 770239"/>
                  <a:gd name="connsiteY134" fmla="*/ 401297 h 1007113"/>
                  <a:gd name="connsiteX135" fmla="*/ 138781 w 770239"/>
                  <a:gd name="connsiteY135" fmla="*/ 393095 h 1007113"/>
                  <a:gd name="connsiteX136" fmla="*/ 104585 w 770239"/>
                  <a:gd name="connsiteY136" fmla="*/ 433604 h 1007113"/>
                  <a:gd name="connsiteX137" fmla="*/ 124326 w 770239"/>
                  <a:gd name="connsiteY137" fmla="*/ 449557 h 1007113"/>
                  <a:gd name="connsiteX138" fmla="*/ 138781 w 770239"/>
                  <a:gd name="connsiteY138" fmla="*/ 429590 h 1007113"/>
                  <a:gd name="connsiteX139" fmla="*/ 167167 w 770239"/>
                  <a:gd name="connsiteY139" fmla="*/ 419453 h 1007113"/>
                  <a:gd name="connsiteX140" fmla="*/ 146096 w 770239"/>
                  <a:gd name="connsiteY140" fmla="*/ 451541 h 1007113"/>
                  <a:gd name="connsiteX141" fmla="*/ 212558 w 770239"/>
                  <a:gd name="connsiteY141" fmla="*/ 461589 h 1007113"/>
                  <a:gd name="connsiteX142" fmla="*/ 224590 w 770239"/>
                  <a:gd name="connsiteY142" fmla="*/ 457578 h 1007113"/>
                  <a:gd name="connsiteX143" fmla="*/ 238129 w 770239"/>
                  <a:gd name="connsiteY143" fmla="*/ 441755 h 1007113"/>
                  <a:gd name="connsiteX144" fmla="*/ 260430 w 770239"/>
                  <a:gd name="connsiteY144" fmla="*/ 441756 h 1007113"/>
                  <a:gd name="connsiteX145" fmla="*/ 278678 w 770239"/>
                  <a:gd name="connsiteY145" fmla="*/ 417426 h 1007113"/>
                  <a:gd name="connsiteX146" fmla="*/ 315172 w 770239"/>
                  <a:gd name="connsiteY146" fmla="*/ 368766 h 1007113"/>
                  <a:gd name="connsiteX147" fmla="*/ 348132 w 770239"/>
                  <a:gd name="connsiteY147" fmla="*/ 325926 h 1007113"/>
                  <a:gd name="connsiteX148" fmla="*/ 319481 w 770239"/>
                  <a:gd name="connsiteY148" fmla="*/ 388866 h 1007113"/>
                  <a:gd name="connsiteX149" fmla="*/ 388372 w 770239"/>
                  <a:gd name="connsiteY149" fmla="*/ 342366 h 1007113"/>
                  <a:gd name="connsiteX150" fmla="*/ 351667 w 770239"/>
                  <a:gd name="connsiteY150" fmla="*/ 389041 h 1007113"/>
                  <a:gd name="connsiteX151" fmla="*/ 359853 w 770239"/>
                  <a:gd name="connsiteY151" fmla="*/ 407335 h 1007113"/>
                  <a:gd name="connsiteX152" fmla="*/ 295151 w 770239"/>
                  <a:gd name="connsiteY152" fmla="*/ 419234 h 1007113"/>
                  <a:gd name="connsiteX153" fmla="*/ 284761 w 770239"/>
                  <a:gd name="connsiteY153" fmla="*/ 457975 h 1007113"/>
                  <a:gd name="connsiteX154" fmla="*/ 323282 w 770239"/>
                  <a:gd name="connsiteY154" fmla="*/ 502581 h 1007113"/>
                  <a:gd name="connsiteX155" fmla="*/ 270568 w 770239"/>
                  <a:gd name="connsiteY155" fmla="*/ 466086 h 1007113"/>
                  <a:gd name="connsiteX156" fmla="*/ 244642 w 770239"/>
                  <a:gd name="connsiteY156" fmla="*/ 465599 h 1007113"/>
                  <a:gd name="connsiteX157" fmla="*/ 232611 w 770239"/>
                  <a:gd name="connsiteY157" fmla="*/ 469610 h 1007113"/>
                  <a:gd name="connsiteX158" fmla="*/ 224590 w 770239"/>
                  <a:gd name="connsiteY158" fmla="*/ 481641 h 1007113"/>
                  <a:gd name="connsiteX159" fmla="*/ 212558 w 770239"/>
                  <a:gd name="connsiteY159" fmla="*/ 485652 h 1007113"/>
                  <a:gd name="connsiteX160" fmla="*/ 236621 w 770239"/>
                  <a:gd name="connsiteY160" fmla="*/ 493673 h 1007113"/>
                  <a:gd name="connsiteX161" fmla="*/ 224590 w 770239"/>
                  <a:gd name="connsiteY161" fmla="*/ 497683 h 1007113"/>
                  <a:gd name="connsiteX162" fmla="*/ 180474 w 770239"/>
                  <a:gd name="connsiteY162" fmla="*/ 501694 h 1007113"/>
                  <a:gd name="connsiteX163" fmla="*/ 176463 w 770239"/>
                  <a:gd name="connsiteY163" fmla="*/ 513726 h 1007113"/>
                  <a:gd name="connsiteX164" fmla="*/ 168442 w 770239"/>
                  <a:gd name="connsiteY164" fmla="*/ 525757 h 1007113"/>
                  <a:gd name="connsiteX165" fmla="*/ 176463 w 770239"/>
                  <a:gd name="connsiteY165" fmla="*/ 537789 h 1007113"/>
                  <a:gd name="connsiteX166" fmla="*/ 184484 w 770239"/>
                  <a:gd name="connsiteY166" fmla="*/ 561852 h 1007113"/>
                  <a:gd name="connsiteX167" fmla="*/ 180474 w 770239"/>
                  <a:gd name="connsiteY167" fmla="*/ 573883 h 1007113"/>
                  <a:gd name="connsiteX168" fmla="*/ 168442 w 770239"/>
                  <a:gd name="connsiteY168" fmla="*/ 549820 h 1007113"/>
                  <a:gd name="connsiteX169" fmla="*/ 152400 w 770239"/>
                  <a:gd name="connsiteY169" fmla="*/ 525757 h 1007113"/>
                  <a:gd name="connsiteX170" fmla="*/ 144379 w 770239"/>
                  <a:gd name="connsiteY170" fmla="*/ 513726 h 1007113"/>
                  <a:gd name="connsiteX171" fmla="*/ 124326 w 770239"/>
                  <a:gd name="connsiteY171" fmla="*/ 517736 h 1007113"/>
                  <a:gd name="connsiteX172" fmla="*/ 120316 w 770239"/>
                  <a:gd name="connsiteY172" fmla="*/ 529768 h 1007113"/>
                  <a:gd name="connsiteX173" fmla="*/ 132348 w 770239"/>
                  <a:gd name="connsiteY173" fmla="*/ 549820 h 1007113"/>
                  <a:gd name="connsiteX174" fmla="*/ 140369 w 770239"/>
                  <a:gd name="connsiteY174" fmla="*/ 561852 h 1007113"/>
                  <a:gd name="connsiteX175" fmla="*/ 148390 w 770239"/>
                  <a:gd name="connsiteY175" fmla="*/ 585915 h 1007113"/>
                  <a:gd name="connsiteX176" fmla="*/ 152400 w 770239"/>
                  <a:gd name="connsiteY176" fmla="*/ 597947 h 1007113"/>
                  <a:gd name="connsiteX177" fmla="*/ 156411 w 770239"/>
                  <a:gd name="connsiteY177" fmla="*/ 613989 h 1007113"/>
                  <a:gd name="connsiteX178" fmla="*/ 196516 w 770239"/>
                  <a:gd name="connsiteY178" fmla="*/ 650083 h 1007113"/>
                  <a:gd name="connsiteX179" fmla="*/ 208548 w 770239"/>
                  <a:gd name="connsiteY179" fmla="*/ 654094 h 1007113"/>
                  <a:gd name="connsiteX180" fmla="*/ 176463 w 770239"/>
                  <a:gd name="connsiteY180" fmla="*/ 670136 h 1007113"/>
                  <a:gd name="connsiteX181" fmla="*/ 164432 w 770239"/>
                  <a:gd name="connsiteY181" fmla="*/ 674147 h 1007113"/>
                  <a:gd name="connsiteX182" fmla="*/ 152400 w 770239"/>
                  <a:gd name="connsiteY182" fmla="*/ 678157 h 1007113"/>
                  <a:gd name="connsiteX183" fmla="*/ 144379 w 770239"/>
                  <a:gd name="connsiteY183" fmla="*/ 694199 h 1007113"/>
                  <a:gd name="connsiteX184" fmla="*/ 140369 w 770239"/>
                  <a:gd name="connsiteY184" fmla="*/ 710241 h 1007113"/>
                  <a:gd name="connsiteX185" fmla="*/ 128337 w 770239"/>
                  <a:gd name="connsiteY185" fmla="*/ 718262 h 1007113"/>
                  <a:gd name="connsiteX186" fmla="*/ 112295 w 770239"/>
                  <a:gd name="connsiteY186" fmla="*/ 754357 h 1007113"/>
                  <a:gd name="connsiteX187" fmla="*/ 108284 w 770239"/>
                  <a:gd name="connsiteY187" fmla="*/ 766389 h 1007113"/>
                  <a:gd name="connsiteX188" fmla="*/ 104274 w 770239"/>
                  <a:gd name="connsiteY188" fmla="*/ 778420 h 1007113"/>
                  <a:gd name="connsiteX189" fmla="*/ 112295 w 770239"/>
                  <a:gd name="connsiteY189" fmla="*/ 790452 h 1007113"/>
                  <a:gd name="connsiteX190" fmla="*/ 128337 w 770239"/>
                  <a:gd name="connsiteY190" fmla="*/ 794462 h 1007113"/>
                  <a:gd name="connsiteX191" fmla="*/ 140369 w 770239"/>
                  <a:gd name="connsiteY191" fmla="*/ 798473 h 1007113"/>
                  <a:gd name="connsiteX192" fmla="*/ 148390 w 770239"/>
                  <a:gd name="connsiteY192" fmla="*/ 810504 h 1007113"/>
                  <a:gd name="connsiteX193" fmla="*/ 152400 w 770239"/>
                  <a:gd name="connsiteY193" fmla="*/ 826547 h 1007113"/>
                  <a:gd name="connsiteX194" fmla="*/ 180741 w 770239"/>
                  <a:gd name="connsiteY194" fmla="*/ 852770 h 1007113"/>
                  <a:gd name="connsiteX195" fmla="*/ 144379 w 770239"/>
                  <a:gd name="connsiteY195" fmla="*/ 842589 h 1007113"/>
                  <a:gd name="connsiteX196" fmla="*/ 136358 w 770239"/>
                  <a:gd name="connsiteY196" fmla="*/ 830557 h 1007113"/>
                  <a:gd name="connsiteX197" fmla="*/ 124326 w 770239"/>
                  <a:gd name="connsiteY197" fmla="*/ 826547 h 1007113"/>
                  <a:gd name="connsiteX198" fmla="*/ 100263 w 770239"/>
                  <a:gd name="connsiteY198" fmla="*/ 814515 h 1007113"/>
                  <a:gd name="connsiteX199" fmla="*/ 88232 w 770239"/>
                  <a:gd name="connsiteY199" fmla="*/ 806494 h 1007113"/>
                  <a:gd name="connsiteX200" fmla="*/ 72190 w 770239"/>
                  <a:gd name="connsiteY200" fmla="*/ 870662 h 1007113"/>
                  <a:gd name="connsiteX201" fmla="*/ 96253 w 770239"/>
                  <a:gd name="connsiteY201" fmla="*/ 886704 h 1007113"/>
                  <a:gd name="connsiteX202" fmla="*/ 92242 w 770239"/>
                  <a:gd name="connsiteY202" fmla="*/ 906757 h 1007113"/>
                  <a:gd name="connsiteX203" fmla="*/ 68179 w 770239"/>
                  <a:gd name="connsiteY203" fmla="*/ 922799 h 1007113"/>
                  <a:gd name="connsiteX204" fmla="*/ 60158 w 770239"/>
                  <a:gd name="connsiteY204" fmla="*/ 950873 h 1007113"/>
                  <a:gd name="connsiteX205" fmla="*/ 64169 w 770239"/>
                  <a:gd name="connsiteY205" fmla="*/ 978947 h 1007113"/>
                  <a:gd name="connsiteX206" fmla="*/ 124326 w 770239"/>
                  <a:gd name="connsiteY206" fmla="*/ 986968 h 1007113"/>
                  <a:gd name="connsiteX207" fmla="*/ 136358 w 770239"/>
                  <a:gd name="connsiteY207" fmla="*/ 990978 h 1007113"/>
                  <a:gd name="connsiteX208" fmla="*/ 164432 w 770239"/>
                  <a:gd name="connsiteY208" fmla="*/ 982957 h 1007113"/>
                  <a:gd name="connsiteX209" fmla="*/ 172453 w 770239"/>
                  <a:gd name="connsiteY209" fmla="*/ 970926 h 1007113"/>
                  <a:gd name="connsiteX210" fmla="*/ 196516 w 770239"/>
                  <a:gd name="connsiteY210" fmla="*/ 962904 h 1007113"/>
                  <a:gd name="connsiteX211" fmla="*/ 204537 w 770239"/>
                  <a:gd name="connsiteY211" fmla="*/ 970926 h 1007113"/>
                  <a:gd name="connsiteX212" fmla="*/ 212558 w 770239"/>
                  <a:gd name="connsiteY212" fmla="*/ 982957 h 1007113"/>
                  <a:gd name="connsiteX213" fmla="*/ 224590 w 770239"/>
                  <a:gd name="connsiteY213" fmla="*/ 990978 h 1007113"/>
                  <a:gd name="connsiteX214" fmla="*/ 228600 w 770239"/>
                  <a:gd name="connsiteY214" fmla="*/ 1003010 h 1007113"/>
                  <a:gd name="connsiteX215" fmla="*/ 272716 w 770239"/>
                  <a:gd name="connsiteY215" fmla="*/ 1003010 h 1007113"/>
                  <a:gd name="connsiteX216" fmla="*/ 280737 w 770239"/>
                  <a:gd name="connsiteY216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537411 w 770239"/>
                  <a:gd name="connsiteY41" fmla="*/ 509715 h 1007113"/>
                  <a:gd name="connsiteX42" fmla="*/ 525112 w 770239"/>
                  <a:gd name="connsiteY42" fmla="*/ 489529 h 1007113"/>
                  <a:gd name="connsiteX43" fmla="*/ 553453 w 770239"/>
                  <a:gd name="connsiteY43" fmla="*/ 489662 h 1007113"/>
                  <a:gd name="connsiteX44" fmla="*/ 569495 w 770239"/>
                  <a:gd name="connsiteY44" fmla="*/ 465599 h 1007113"/>
                  <a:gd name="connsiteX45" fmla="*/ 559313 w 770239"/>
                  <a:gd name="connsiteY45" fmla="*/ 451541 h 1007113"/>
                  <a:gd name="connsiteX46" fmla="*/ 579410 w 770239"/>
                  <a:gd name="connsiteY46" fmla="*/ 449735 h 1007113"/>
                  <a:gd name="connsiteX47" fmla="*/ 593558 w 770239"/>
                  <a:gd name="connsiteY47" fmla="*/ 413462 h 1007113"/>
                  <a:gd name="connsiteX48" fmla="*/ 621632 w 770239"/>
                  <a:gd name="connsiteY48" fmla="*/ 381378 h 1007113"/>
                  <a:gd name="connsiteX49" fmla="*/ 633663 w 770239"/>
                  <a:gd name="connsiteY49" fmla="*/ 357315 h 1007113"/>
                  <a:gd name="connsiteX50" fmla="*/ 641684 w 770239"/>
                  <a:gd name="connsiteY50" fmla="*/ 333252 h 1007113"/>
                  <a:gd name="connsiteX51" fmla="*/ 645695 w 770239"/>
                  <a:gd name="connsiteY51" fmla="*/ 321220 h 1007113"/>
                  <a:gd name="connsiteX52" fmla="*/ 621632 w 770239"/>
                  <a:gd name="connsiteY52" fmla="*/ 337262 h 1007113"/>
                  <a:gd name="connsiteX53" fmla="*/ 609600 w 770239"/>
                  <a:gd name="connsiteY53" fmla="*/ 345283 h 1007113"/>
                  <a:gd name="connsiteX54" fmla="*/ 585537 w 770239"/>
                  <a:gd name="connsiteY54" fmla="*/ 353304 h 1007113"/>
                  <a:gd name="connsiteX55" fmla="*/ 577516 w 770239"/>
                  <a:gd name="connsiteY55" fmla="*/ 341273 h 1007113"/>
                  <a:gd name="connsiteX56" fmla="*/ 581526 w 770239"/>
                  <a:gd name="connsiteY56" fmla="*/ 329241 h 1007113"/>
                  <a:gd name="connsiteX57" fmla="*/ 601579 w 770239"/>
                  <a:gd name="connsiteY57" fmla="*/ 313199 h 1007113"/>
                  <a:gd name="connsiteX58" fmla="*/ 625642 w 770239"/>
                  <a:gd name="connsiteY58" fmla="*/ 289136 h 1007113"/>
                  <a:gd name="connsiteX59" fmla="*/ 637674 w 770239"/>
                  <a:gd name="connsiteY59" fmla="*/ 277104 h 1007113"/>
                  <a:gd name="connsiteX60" fmla="*/ 649705 w 770239"/>
                  <a:gd name="connsiteY60" fmla="*/ 273094 h 1007113"/>
                  <a:gd name="connsiteX61" fmla="*/ 661737 w 770239"/>
                  <a:gd name="connsiteY61" fmla="*/ 261062 h 1007113"/>
                  <a:gd name="connsiteX62" fmla="*/ 697832 w 770239"/>
                  <a:gd name="connsiteY62" fmla="*/ 232989 h 1007113"/>
                  <a:gd name="connsiteX63" fmla="*/ 713874 w 770239"/>
                  <a:gd name="connsiteY63" fmla="*/ 216947 h 1007113"/>
                  <a:gd name="connsiteX64" fmla="*/ 729916 w 770239"/>
                  <a:gd name="connsiteY64" fmla="*/ 192883 h 1007113"/>
                  <a:gd name="connsiteX65" fmla="*/ 733926 w 770239"/>
                  <a:gd name="connsiteY65" fmla="*/ 180852 h 1007113"/>
                  <a:gd name="connsiteX66" fmla="*/ 745958 w 770239"/>
                  <a:gd name="connsiteY66" fmla="*/ 168820 h 1007113"/>
                  <a:gd name="connsiteX67" fmla="*/ 770199 w 770239"/>
                  <a:gd name="connsiteY67" fmla="*/ 136514 h 1007113"/>
                  <a:gd name="connsiteX68" fmla="*/ 745002 w 770239"/>
                  <a:gd name="connsiteY68" fmla="*/ 129522 h 1007113"/>
                  <a:gd name="connsiteX69" fmla="*/ 749969 w 770239"/>
                  <a:gd name="connsiteY69" fmla="*/ 100641 h 1007113"/>
                  <a:gd name="connsiteX70" fmla="*/ 724727 w 770239"/>
                  <a:gd name="connsiteY70" fmla="*/ 111274 h 1007113"/>
                  <a:gd name="connsiteX71" fmla="*/ 693821 w 770239"/>
                  <a:gd name="connsiteY71" fmla="*/ 104652 h 1007113"/>
                  <a:gd name="connsiteX72" fmla="*/ 677779 w 770239"/>
                  <a:gd name="connsiteY72" fmla="*/ 128715 h 1007113"/>
                  <a:gd name="connsiteX73" fmla="*/ 669758 w 770239"/>
                  <a:gd name="connsiteY73" fmla="*/ 140747 h 1007113"/>
                  <a:gd name="connsiteX74" fmla="*/ 665748 w 770239"/>
                  <a:gd name="connsiteY74" fmla="*/ 128715 h 1007113"/>
                  <a:gd name="connsiteX75" fmla="*/ 673769 w 770239"/>
                  <a:gd name="connsiteY75" fmla="*/ 116683 h 1007113"/>
                  <a:gd name="connsiteX76" fmla="*/ 677779 w 770239"/>
                  <a:gd name="connsiteY76" fmla="*/ 104652 h 1007113"/>
                  <a:gd name="connsiteX77" fmla="*/ 673769 w 770239"/>
                  <a:gd name="connsiteY77" fmla="*/ 88610 h 1007113"/>
                  <a:gd name="connsiteX78" fmla="*/ 639701 w 770239"/>
                  <a:gd name="connsiteY78" fmla="*/ 86761 h 1007113"/>
                  <a:gd name="connsiteX79" fmla="*/ 625642 w 770239"/>
                  <a:gd name="connsiteY79" fmla="*/ 68557 h 1007113"/>
                  <a:gd name="connsiteX80" fmla="*/ 581526 w 770239"/>
                  <a:gd name="connsiteY80" fmla="*/ 80589 h 1007113"/>
                  <a:gd name="connsiteX81" fmla="*/ 577516 w 770239"/>
                  <a:gd name="connsiteY81" fmla="*/ 102757 h 1007113"/>
                  <a:gd name="connsiteX82" fmla="*/ 573505 w 770239"/>
                  <a:gd name="connsiteY82" fmla="*/ 80589 h 1007113"/>
                  <a:gd name="connsiteX83" fmla="*/ 573639 w 770239"/>
                  <a:gd name="connsiteY83" fmla="*/ 28496 h 1007113"/>
                  <a:gd name="connsiteX84" fmla="*/ 549442 w 770239"/>
                  <a:gd name="connsiteY84" fmla="*/ 20431 h 1007113"/>
                  <a:gd name="connsiteX85" fmla="*/ 533489 w 770239"/>
                  <a:gd name="connsiteY85" fmla="*/ 24441 h 1007113"/>
                  <a:gd name="connsiteX86" fmla="*/ 519385 w 770239"/>
                  <a:gd name="connsiteY86" fmla="*/ 52559 h 1007113"/>
                  <a:gd name="connsiteX87" fmla="*/ 513348 w 770239"/>
                  <a:gd name="connsiteY87" fmla="*/ 84599 h 1007113"/>
                  <a:gd name="connsiteX88" fmla="*/ 509337 w 770239"/>
                  <a:gd name="connsiteY88" fmla="*/ 72568 h 1007113"/>
                  <a:gd name="connsiteX89" fmla="*/ 497305 w 770239"/>
                  <a:gd name="connsiteY89" fmla="*/ 12410 h 1007113"/>
                  <a:gd name="connsiteX90" fmla="*/ 485274 w 770239"/>
                  <a:gd name="connsiteY90" fmla="*/ 8399 h 1007113"/>
                  <a:gd name="connsiteX91" fmla="*/ 465132 w 770239"/>
                  <a:gd name="connsiteY91" fmla="*/ 245 h 1007113"/>
                  <a:gd name="connsiteX92" fmla="*/ 449179 w 770239"/>
                  <a:gd name="connsiteY92" fmla="*/ 28452 h 1007113"/>
                  <a:gd name="connsiteX93" fmla="*/ 414800 w 770239"/>
                  <a:gd name="connsiteY93" fmla="*/ 28318 h 1007113"/>
                  <a:gd name="connsiteX94" fmla="*/ 401053 w 770239"/>
                  <a:gd name="connsiteY94" fmla="*/ 50754 h 1007113"/>
                  <a:gd name="connsiteX95" fmla="*/ 373068 w 770239"/>
                  <a:gd name="connsiteY95" fmla="*/ 24352 h 1007113"/>
                  <a:gd name="connsiteX96" fmla="*/ 352926 w 770239"/>
                  <a:gd name="connsiteY96" fmla="*/ 36473 h 1007113"/>
                  <a:gd name="connsiteX97" fmla="*/ 344905 w 770239"/>
                  <a:gd name="connsiteY97" fmla="*/ 48504 h 1007113"/>
                  <a:gd name="connsiteX98" fmla="*/ 332874 w 770239"/>
                  <a:gd name="connsiteY98" fmla="*/ 56526 h 1007113"/>
                  <a:gd name="connsiteX99" fmla="*/ 308811 w 770239"/>
                  <a:gd name="connsiteY99" fmla="*/ 60536 h 1007113"/>
                  <a:gd name="connsiteX100" fmla="*/ 296779 w 770239"/>
                  <a:gd name="connsiteY100" fmla="*/ 100641 h 1007113"/>
                  <a:gd name="connsiteX101" fmla="*/ 264486 w 770239"/>
                  <a:gd name="connsiteY101" fmla="*/ 119384 h 1007113"/>
                  <a:gd name="connsiteX102" fmla="*/ 244776 w 770239"/>
                  <a:gd name="connsiteY102" fmla="*/ 90503 h 1007113"/>
                  <a:gd name="connsiteX103" fmla="*/ 224590 w 770239"/>
                  <a:gd name="connsiteY103" fmla="*/ 112673 h 1007113"/>
                  <a:gd name="connsiteX104" fmla="*/ 212558 w 770239"/>
                  <a:gd name="connsiteY104" fmla="*/ 120694 h 1007113"/>
                  <a:gd name="connsiteX105" fmla="*/ 208548 w 770239"/>
                  <a:gd name="connsiteY105" fmla="*/ 132726 h 1007113"/>
                  <a:gd name="connsiteX106" fmla="*/ 228911 w 770239"/>
                  <a:gd name="connsiteY106" fmla="*/ 205315 h 1007113"/>
                  <a:gd name="connsiteX107" fmla="*/ 208681 w 770239"/>
                  <a:gd name="connsiteY107" fmla="*/ 162872 h 1007113"/>
                  <a:gd name="connsiteX108" fmla="*/ 192505 w 770239"/>
                  <a:gd name="connsiteY108" fmla="*/ 140747 h 1007113"/>
                  <a:gd name="connsiteX109" fmla="*/ 180474 w 770239"/>
                  <a:gd name="connsiteY109" fmla="*/ 136736 h 1007113"/>
                  <a:gd name="connsiteX110" fmla="*/ 152356 w 770239"/>
                  <a:gd name="connsiteY110" fmla="*/ 154672 h 1007113"/>
                  <a:gd name="connsiteX111" fmla="*/ 152400 w 770239"/>
                  <a:gd name="connsiteY111" fmla="*/ 176841 h 1007113"/>
                  <a:gd name="connsiteX112" fmla="*/ 164432 w 770239"/>
                  <a:gd name="connsiteY112" fmla="*/ 200904 h 1007113"/>
                  <a:gd name="connsiteX113" fmla="*/ 172453 w 770239"/>
                  <a:gd name="connsiteY113" fmla="*/ 208926 h 1007113"/>
                  <a:gd name="connsiteX114" fmla="*/ 180474 w 770239"/>
                  <a:gd name="connsiteY114" fmla="*/ 220957 h 1007113"/>
                  <a:gd name="connsiteX115" fmla="*/ 144379 w 770239"/>
                  <a:gd name="connsiteY115" fmla="*/ 212936 h 1007113"/>
                  <a:gd name="connsiteX116" fmla="*/ 132348 w 770239"/>
                  <a:gd name="connsiteY116" fmla="*/ 200904 h 1007113"/>
                  <a:gd name="connsiteX117" fmla="*/ 92242 w 770239"/>
                  <a:gd name="connsiteY117" fmla="*/ 200904 h 1007113"/>
                  <a:gd name="connsiteX118" fmla="*/ 80211 w 770239"/>
                  <a:gd name="connsiteY118" fmla="*/ 241010 h 1007113"/>
                  <a:gd name="connsiteX119" fmla="*/ 76200 w 770239"/>
                  <a:gd name="connsiteY119" fmla="*/ 253041 h 1007113"/>
                  <a:gd name="connsiteX120" fmla="*/ 32084 w 770239"/>
                  <a:gd name="connsiteY120" fmla="*/ 265073 h 1007113"/>
                  <a:gd name="connsiteX121" fmla="*/ 0 w 770239"/>
                  <a:gd name="connsiteY121" fmla="*/ 269083 h 1007113"/>
                  <a:gd name="connsiteX122" fmla="*/ 12032 w 770239"/>
                  <a:gd name="connsiteY122" fmla="*/ 281115 h 1007113"/>
                  <a:gd name="connsiteX123" fmla="*/ 24063 w 770239"/>
                  <a:gd name="connsiteY123" fmla="*/ 285126 h 1007113"/>
                  <a:gd name="connsiteX124" fmla="*/ 40105 w 770239"/>
                  <a:gd name="connsiteY124" fmla="*/ 301168 h 1007113"/>
                  <a:gd name="connsiteX125" fmla="*/ 52137 w 770239"/>
                  <a:gd name="connsiteY125" fmla="*/ 313199 h 1007113"/>
                  <a:gd name="connsiteX126" fmla="*/ 40105 w 770239"/>
                  <a:gd name="connsiteY126" fmla="*/ 321220 h 1007113"/>
                  <a:gd name="connsiteX127" fmla="*/ 16042 w 770239"/>
                  <a:gd name="connsiteY127" fmla="*/ 329241 h 1007113"/>
                  <a:gd name="connsiteX128" fmla="*/ 22170 w 770239"/>
                  <a:gd name="connsiteY128" fmla="*/ 355465 h 1007113"/>
                  <a:gd name="connsiteX129" fmla="*/ 42311 w 770239"/>
                  <a:gd name="connsiteY129" fmla="*/ 351143 h 1007113"/>
                  <a:gd name="connsiteX130" fmla="*/ 33933 w 770239"/>
                  <a:gd name="connsiteY130" fmla="*/ 377412 h 1007113"/>
                  <a:gd name="connsiteX131" fmla="*/ 80211 w 770239"/>
                  <a:gd name="connsiteY131" fmla="*/ 369347 h 1007113"/>
                  <a:gd name="connsiteX132" fmla="*/ 76200 w 770239"/>
                  <a:gd name="connsiteY132" fmla="*/ 381378 h 1007113"/>
                  <a:gd name="connsiteX133" fmla="*/ 52137 w 770239"/>
                  <a:gd name="connsiteY133" fmla="*/ 397420 h 1007113"/>
                  <a:gd name="connsiteX134" fmla="*/ 79984 w 770239"/>
                  <a:gd name="connsiteY134" fmla="*/ 415398 h 1007113"/>
                  <a:gd name="connsiteX135" fmla="*/ 112739 w 770239"/>
                  <a:gd name="connsiteY135" fmla="*/ 401297 h 1007113"/>
                  <a:gd name="connsiteX136" fmla="*/ 138781 w 770239"/>
                  <a:gd name="connsiteY136" fmla="*/ 393095 h 1007113"/>
                  <a:gd name="connsiteX137" fmla="*/ 104585 w 770239"/>
                  <a:gd name="connsiteY137" fmla="*/ 433604 h 1007113"/>
                  <a:gd name="connsiteX138" fmla="*/ 124326 w 770239"/>
                  <a:gd name="connsiteY138" fmla="*/ 449557 h 1007113"/>
                  <a:gd name="connsiteX139" fmla="*/ 138781 w 770239"/>
                  <a:gd name="connsiteY139" fmla="*/ 429590 h 1007113"/>
                  <a:gd name="connsiteX140" fmla="*/ 167167 w 770239"/>
                  <a:gd name="connsiteY140" fmla="*/ 419453 h 1007113"/>
                  <a:gd name="connsiteX141" fmla="*/ 146096 w 770239"/>
                  <a:gd name="connsiteY141" fmla="*/ 451541 h 1007113"/>
                  <a:gd name="connsiteX142" fmla="*/ 212558 w 770239"/>
                  <a:gd name="connsiteY142" fmla="*/ 461589 h 1007113"/>
                  <a:gd name="connsiteX143" fmla="*/ 224590 w 770239"/>
                  <a:gd name="connsiteY143" fmla="*/ 457578 h 1007113"/>
                  <a:gd name="connsiteX144" fmla="*/ 238129 w 770239"/>
                  <a:gd name="connsiteY144" fmla="*/ 441755 h 1007113"/>
                  <a:gd name="connsiteX145" fmla="*/ 260430 w 770239"/>
                  <a:gd name="connsiteY145" fmla="*/ 441756 h 1007113"/>
                  <a:gd name="connsiteX146" fmla="*/ 278678 w 770239"/>
                  <a:gd name="connsiteY146" fmla="*/ 417426 h 1007113"/>
                  <a:gd name="connsiteX147" fmla="*/ 315172 w 770239"/>
                  <a:gd name="connsiteY147" fmla="*/ 368766 h 1007113"/>
                  <a:gd name="connsiteX148" fmla="*/ 348132 w 770239"/>
                  <a:gd name="connsiteY148" fmla="*/ 325926 h 1007113"/>
                  <a:gd name="connsiteX149" fmla="*/ 319481 w 770239"/>
                  <a:gd name="connsiteY149" fmla="*/ 388866 h 1007113"/>
                  <a:gd name="connsiteX150" fmla="*/ 388372 w 770239"/>
                  <a:gd name="connsiteY150" fmla="*/ 342366 h 1007113"/>
                  <a:gd name="connsiteX151" fmla="*/ 351667 w 770239"/>
                  <a:gd name="connsiteY151" fmla="*/ 389041 h 1007113"/>
                  <a:gd name="connsiteX152" fmla="*/ 359853 w 770239"/>
                  <a:gd name="connsiteY152" fmla="*/ 407335 h 1007113"/>
                  <a:gd name="connsiteX153" fmla="*/ 295151 w 770239"/>
                  <a:gd name="connsiteY153" fmla="*/ 419234 h 1007113"/>
                  <a:gd name="connsiteX154" fmla="*/ 284761 w 770239"/>
                  <a:gd name="connsiteY154" fmla="*/ 457975 h 1007113"/>
                  <a:gd name="connsiteX155" fmla="*/ 323282 w 770239"/>
                  <a:gd name="connsiteY155" fmla="*/ 502581 h 1007113"/>
                  <a:gd name="connsiteX156" fmla="*/ 270568 w 770239"/>
                  <a:gd name="connsiteY156" fmla="*/ 466086 h 1007113"/>
                  <a:gd name="connsiteX157" fmla="*/ 244642 w 770239"/>
                  <a:gd name="connsiteY157" fmla="*/ 465599 h 1007113"/>
                  <a:gd name="connsiteX158" fmla="*/ 232611 w 770239"/>
                  <a:gd name="connsiteY158" fmla="*/ 469610 h 1007113"/>
                  <a:gd name="connsiteX159" fmla="*/ 224590 w 770239"/>
                  <a:gd name="connsiteY159" fmla="*/ 481641 h 1007113"/>
                  <a:gd name="connsiteX160" fmla="*/ 212558 w 770239"/>
                  <a:gd name="connsiteY160" fmla="*/ 485652 h 1007113"/>
                  <a:gd name="connsiteX161" fmla="*/ 236621 w 770239"/>
                  <a:gd name="connsiteY161" fmla="*/ 493673 h 1007113"/>
                  <a:gd name="connsiteX162" fmla="*/ 224590 w 770239"/>
                  <a:gd name="connsiteY162" fmla="*/ 497683 h 1007113"/>
                  <a:gd name="connsiteX163" fmla="*/ 180474 w 770239"/>
                  <a:gd name="connsiteY163" fmla="*/ 501694 h 1007113"/>
                  <a:gd name="connsiteX164" fmla="*/ 176463 w 770239"/>
                  <a:gd name="connsiteY164" fmla="*/ 513726 h 1007113"/>
                  <a:gd name="connsiteX165" fmla="*/ 168442 w 770239"/>
                  <a:gd name="connsiteY165" fmla="*/ 525757 h 1007113"/>
                  <a:gd name="connsiteX166" fmla="*/ 176463 w 770239"/>
                  <a:gd name="connsiteY166" fmla="*/ 537789 h 1007113"/>
                  <a:gd name="connsiteX167" fmla="*/ 184484 w 770239"/>
                  <a:gd name="connsiteY167" fmla="*/ 561852 h 1007113"/>
                  <a:gd name="connsiteX168" fmla="*/ 180474 w 770239"/>
                  <a:gd name="connsiteY168" fmla="*/ 573883 h 1007113"/>
                  <a:gd name="connsiteX169" fmla="*/ 168442 w 770239"/>
                  <a:gd name="connsiteY169" fmla="*/ 549820 h 1007113"/>
                  <a:gd name="connsiteX170" fmla="*/ 152400 w 770239"/>
                  <a:gd name="connsiteY170" fmla="*/ 525757 h 1007113"/>
                  <a:gd name="connsiteX171" fmla="*/ 144379 w 770239"/>
                  <a:gd name="connsiteY171" fmla="*/ 513726 h 1007113"/>
                  <a:gd name="connsiteX172" fmla="*/ 124326 w 770239"/>
                  <a:gd name="connsiteY172" fmla="*/ 517736 h 1007113"/>
                  <a:gd name="connsiteX173" fmla="*/ 120316 w 770239"/>
                  <a:gd name="connsiteY173" fmla="*/ 529768 h 1007113"/>
                  <a:gd name="connsiteX174" fmla="*/ 132348 w 770239"/>
                  <a:gd name="connsiteY174" fmla="*/ 549820 h 1007113"/>
                  <a:gd name="connsiteX175" fmla="*/ 140369 w 770239"/>
                  <a:gd name="connsiteY175" fmla="*/ 561852 h 1007113"/>
                  <a:gd name="connsiteX176" fmla="*/ 148390 w 770239"/>
                  <a:gd name="connsiteY176" fmla="*/ 585915 h 1007113"/>
                  <a:gd name="connsiteX177" fmla="*/ 152400 w 770239"/>
                  <a:gd name="connsiteY177" fmla="*/ 597947 h 1007113"/>
                  <a:gd name="connsiteX178" fmla="*/ 156411 w 770239"/>
                  <a:gd name="connsiteY178" fmla="*/ 613989 h 1007113"/>
                  <a:gd name="connsiteX179" fmla="*/ 196516 w 770239"/>
                  <a:gd name="connsiteY179" fmla="*/ 650083 h 1007113"/>
                  <a:gd name="connsiteX180" fmla="*/ 208548 w 770239"/>
                  <a:gd name="connsiteY180" fmla="*/ 654094 h 1007113"/>
                  <a:gd name="connsiteX181" fmla="*/ 176463 w 770239"/>
                  <a:gd name="connsiteY181" fmla="*/ 670136 h 1007113"/>
                  <a:gd name="connsiteX182" fmla="*/ 164432 w 770239"/>
                  <a:gd name="connsiteY182" fmla="*/ 674147 h 1007113"/>
                  <a:gd name="connsiteX183" fmla="*/ 152400 w 770239"/>
                  <a:gd name="connsiteY183" fmla="*/ 678157 h 1007113"/>
                  <a:gd name="connsiteX184" fmla="*/ 144379 w 770239"/>
                  <a:gd name="connsiteY184" fmla="*/ 694199 h 1007113"/>
                  <a:gd name="connsiteX185" fmla="*/ 140369 w 770239"/>
                  <a:gd name="connsiteY185" fmla="*/ 710241 h 1007113"/>
                  <a:gd name="connsiteX186" fmla="*/ 128337 w 770239"/>
                  <a:gd name="connsiteY186" fmla="*/ 718262 h 1007113"/>
                  <a:gd name="connsiteX187" fmla="*/ 112295 w 770239"/>
                  <a:gd name="connsiteY187" fmla="*/ 754357 h 1007113"/>
                  <a:gd name="connsiteX188" fmla="*/ 108284 w 770239"/>
                  <a:gd name="connsiteY188" fmla="*/ 766389 h 1007113"/>
                  <a:gd name="connsiteX189" fmla="*/ 104274 w 770239"/>
                  <a:gd name="connsiteY189" fmla="*/ 778420 h 1007113"/>
                  <a:gd name="connsiteX190" fmla="*/ 112295 w 770239"/>
                  <a:gd name="connsiteY190" fmla="*/ 790452 h 1007113"/>
                  <a:gd name="connsiteX191" fmla="*/ 128337 w 770239"/>
                  <a:gd name="connsiteY191" fmla="*/ 794462 h 1007113"/>
                  <a:gd name="connsiteX192" fmla="*/ 140369 w 770239"/>
                  <a:gd name="connsiteY192" fmla="*/ 798473 h 1007113"/>
                  <a:gd name="connsiteX193" fmla="*/ 148390 w 770239"/>
                  <a:gd name="connsiteY193" fmla="*/ 810504 h 1007113"/>
                  <a:gd name="connsiteX194" fmla="*/ 152400 w 770239"/>
                  <a:gd name="connsiteY194" fmla="*/ 826547 h 1007113"/>
                  <a:gd name="connsiteX195" fmla="*/ 180741 w 770239"/>
                  <a:gd name="connsiteY195" fmla="*/ 852770 h 1007113"/>
                  <a:gd name="connsiteX196" fmla="*/ 144379 w 770239"/>
                  <a:gd name="connsiteY196" fmla="*/ 842589 h 1007113"/>
                  <a:gd name="connsiteX197" fmla="*/ 136358 w 770239"/>
                  <a:gd name="connsiteY197" fmla="*/ 830557 h 1007113"/>
                  <a:gd name="connsiteX198" fmla="*/ 124326 w 770239"/>
                  <a:gd name="connsiteY198" fmla="*/ 826547 h 1007113"/>
                  <a:gd name="connsiteX199" fmla="*/ 100263 w 770239"/>
                  <a:gd name="connsiteY199" fmla="*/ 814515 h 1007113"/>
                  <a:gd name="connsiteX200" fmla="*/ 88232 w 770239"/>
                  <a:gd name="connsiteY200" fmla="*/ 806494 h 1007113"/>
                  <a:gd name="connsiteX201" fmla="*/ 72190 w 770239"/>
                  <a:gd name="connsiteY201" fmla="*/ 870662 h 1007113"/>
                  <a:gd name="connsiteX202" fmla="*/ 96253 w 770239"/>
                  <a:gd name="connsiteY202" fmla="*/ 886704 h 1007113"/>
                  <a:gd name="connsiteX203" fmla="*/ 92242 w 770239"/>
                  <a:gd name="connsiteY203" fmla="*/ 906757 h 1007113"/>
                  <a:gd name="connsiteX204" fmla="*/ 68179 w 770239"/>
                  <a:gd name="connsiteY204" fmla="*/ 922799 h 1007113"/>
                  <a:gd name="connsiteX205" fmla="*/ 60158 w 770239"/>
                  <a:gd name="connsiteY205" fmla="*/ 950873 h 1007113"/>
                  <a:gd name="connsiteX206" fmla="*/ 64169 w 770239"/>
                  <a:gd name="connsiteY206" fmla="*/ 978947 h 1007113"/>
                  <a:gd name="connsiteX207" fmla="*/ 124326 w 770239"/>
                  <a:gd name="connsiteY207" fmla="*/ 986968 h 1007113"/>
                  <a:gd name="connsiteX208" fmla="*/ 136358 w 770239"/>
                  <a:gd name="connsiteY208" fmla="*/ 990978 h 1007113"/>
                  <a:gd name="connsiteX209" fmla="*/ 164432 w 770239"/>
                  <a:gd name="connsiteY209" fmla="*/ 982957 h 1007113"/>
                  <a:gd name="connsiteX210" fmla="*/ 172453 w 770239"/>
                  <a:gd name="connsiteY210" fmla="*/ 970926 h 1007113"/>
                  <a:gd name="connsiteX211" fmla="*/ 196516 w 770239"/>
                  <a:gd name="connsiteY211" fmla="*/ 962904 h 1007113"/>
                  <a:gd name="connsiteX212" fmla="*/ 204537 w 770239"/>
                  <a:gd name="connsiteY212" fmla="*/ 970926 h 1007113"/>
                  <a:gd name="connsiteX213" fmla="*/ 212558 w 770239"/>
                  <a:gd name="connsiteY213" fmla="*/ 982957 h 1007113"/>
                  <a:gd name="connsiteX214" fmla="*/ 224590 w 770239"/>
                  <a:gd name="connsiteY214" fmla="*/ 990978 h 1007113"/>
                  <a:gd name="connsiteX215" fmla="*/ 228600 w 770239"/>
                  <a:gd name="connsiteY215" fmla="*/ 1003010 h 1007113"/>
                  <a:gd name="connsiteX216" fmla="*/ 272716 w 770239"/>
                  <a:gd name="connsiteY216" fmla="*/ 1003010 h 1007113"/>
                  <a:gd name="connsiteX217" fmla="*/ 280737 w 770239"/>
                  <a:gd name="connsiteY217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37411 w 770239"/>
                  <a:gd name="connsiteY42" fmla="*/ 509715 h 1007113"/>
                  <a:gd name="connsiteX43" fmla="*/ 525112 w 770239"/>
                  <a:gd name="connsiteY43" fmla="*/ 489529 h 1007113"/>
                  <a:gd name="connsiteX44" fmla="*/ 553453 w 770239"/>
                  <a:gd name="connsiteY44" fmla="*/ 489662 h 1007113"/>
                  <a:gd name="connsiteX45" fmla="*/ 569495 w 770239"/>
                  <a:gd name="connsiteY45" fmla="*/ 465599 h 1007113"/>
                  <a:gd name="connsiteX46" fmla="*/ 559313 w 770239"/>
                  <a:gd name="connsiteY46" fmla="*/ 451541 h 1007113"/>
                  <a:gd name="connsiteX47" fmla="*/ 579410 w 770239"/>
                  <a:gd name="connsiteY47" fmla="*/ 449735 h 1007113"/>
                  <a:gd name="connsiteX48" fmla="*/ 593558 w 770239"/>
                  <a:gd name="connsiteY48" fmla="*/ 413462 h 1007113"/>
                  <a:gd name="connsiteX49" fmla="*/ 621632 w 770239"/>
                  <a:gd name="connsiteY49" fmla="*/ 381378 h 1007113"/>
                  <a:gd name="connsiteX50" fmla="*/ 633663 w 770239"/>
                  <a:gd name="connsiteY50" fmla="*/ 357315 h 1007113"/>
                  <a:gd name="connsiteX51" fmla="*/ 641684 w 770239"/>
                  <a:gd name="connsiteY51" fmla="*/ 333252 h 1007113"/>
                  <a:gd name="connsiteX52" fmla="*/ 645695 w 770239"/>
                  <a:gd name="connsiteY52" fmla="*/ 321220 h 1007113"/>
                  <a:gd name="connsiteX53" fmla="*/ 621632 w 770239"/>
                  <a:gd name="connsiteY53" fmla="*/ 337262 h 1007113"/>
                  <a:gd name="connsiteX54" fmla="*/ 609600 w 770239"/>
                  <a:gd name="connsiteY54" fmla="*/ 345283 h 1007113"/>
                  <a:gd name="connsiteX55" fmla="*/ 585537 w 770239"/>
                  <a:gd name="connsiteY55" fmla="*/ 353304 h 1007113"/>
                  <a:gd name="connsiteX56" fmla="*/ 577516 w 770239"/>
                  <a:gd name="connsiteY56" fmla="*/ 341273 h 1007113"/>
                  <a:gd name="connsiteX57" fmla="*/ 581526 w 770239"/>
                  <a:gd name="connsiteY57" fmla="*/ 329241 h 1007113"/>
                  <a:gd name="connsiteX58" fmla="*/ 601579 w 770239"/>
                  <a:gd name="connsiteY58" fmla="*/ 313199 h 1007113"/>
                  <a:gd name="connsiteX59" fmla="*/ 625642 w 770239"/>
                  <a:gd name="connsiteY59" fmla="*/ 289136 h 1007113"/>
                  <a:gd name="connsiteX60" fmla="*/ 637674 w 770239"/>
                  <a:gd name="connsiteY60" fmla="*/ 277104 h 1007113"/>
                  <a:gd name="connsiteX61" fmla="*/ 649705 w 770239"/>
                  <a:gd name="connsiteY61" fmla="*/ 273094 h 1007113"/>
                  <a:gd name="connsiteX62" fmla="*/ 661737 w 770239"/>
                  <a:gd name="connsiteY62" fmla="*/ 261062 h 1007113"/>
                  <a:gd name="connsiteX63" fmla="*/ 697832 w 770239"/>
                  <a:gd name="connsiteY63" fmla="*/ 232989 h 1007113"/>
                  <a:gd name="connsiteX64" fmla="*/ 713874 w 770239"/>
                  <a:gd name="connsiteY64" fmla="*/ 216947 h 1007113"/>
                  <a:gd name="connsiteX65" fmla="*/ 729916 w 770239"/>
                  <a:gd name="connsiteY65" fmla="*/ 192883 h 1007113"/>
                  <a:gd name="connsiteX66" fmla="*/ 733926 w 770239"/>
                  <a:gd name="connsiteY66" fmla="*/ 180852 h 1007113"/>
                  <a:gd name="connsiteX67" fmla="*/ 745958 w 770239"/>
                  <a:gd name="connsiteY67" fmla="*/ 168820 h 1007113"/>
                  <a:gd name="connsiteX68" fmla="*/ 770199 w 770239"/>
                  <a:gd name="connsiteY68" fmla="*/ 136514 h 1007113"/>
                  <a:gd name="connsiteX69" fmla="*/ 745002 w 770239"/>
                  <a:gd name="connsiteY69" fmla="*/ 129522 h 1007113"/>
                  <a:gd name="connsiteX70" fmla="*/ 749969 w 770239"/>
                  <a:gd name="connsiteY70" fmla="*/ 100641 h 1007113"/>
                  <a:gd name="connsiteX71" fmla="*/ 724727 w 770239"/>
                  <a:gd name="connsiteY71" fmla="*/ 111274 h 1007113"/>
                  <a:gd name="connsiteX72" fmla="*/ 693821 w 770239"/>
                  <a:gd name="connsiteY72" fmla="*/ 104652 h 1007113"/>
                  <a:gd name="connsiteX73" fmla="*/ 677779 w 770239"/>
                  <a:gd name="connsiteY73" fmla="*/ 128715 h 1007113"/>
                  <a:gd name="connsiteX74" fmla="*/ 669758 w 770239"/>
                  <a:gd name="connsiteY74" fmla="*/ 140747 h 1007113"/>
                  <a:gd name="connsiteX75" fmla="*/ 665748 w 770239"/>
                  <a:gd name="connsiteY75" fmla="*/ 128715 h 1007113"/>
                  <a:gd name="connsiteX76" fmla="*/ 673769 w 770239"/>
                  <a:gd name="connsiteY76" fmla="*/ 116683 h 1007113"/>
                  <a:gd name="connsiteX77" fmla="*/ 677779 w 770239"/>
                  <a:gd name="connsiteY77" fmla="*/ 104652 h 1007113"/>
                  <a:gd name="connsiteX78" fmla="*/ 673769 w 770239"/>
                  <a:gd name="connsiteY78" fmla="*/ 88610 h 1007113"/>
                  <a:gd name="connsiteX79" fmla="*/ 639701 w 770239"/>
                  <a:gd name="connsiteY79" fmla="*/ 86761 h 1007113"/>
                  <a:gd name="connsiteX80" fmla="*/ 625642 w 770239"/>
                  <a:gd name="connsiteY80" fmla="*/ 68557 h 1007113"/>
                  <a:gd name="connsiteX81" fmla="*/ 581526 w 770239"/>
                  <a:gd name="connsiteY81" fmla="*/ 80589 h 1007113"/>
                  <a:gd name="connsiteX82" fmla="*/ 577516 w 770239"/>
                  <a:gd name="connsiteY82" fmla="*/ 102757 h 1007113"/>
                  <a:gd name="connsiteX83" fmla="*/ 573505 w 770239"/>
                  <a:gd name="connsiteY83" fmla="*/ 80589 h 1007113"/>
                  <a:gd name="connsiteX84" fmla="*/ 573639 w 770239"/>
                  <a:gd name="connsiteY84" fmla="*/ 28496 h 1007113"/>
                  <a:gd name="connsiteX85" fmla="*/ 549442 w 770239"/>
                  <a:gd name="connsiteY85" fmla="*/ 20431 h 1007113"/>
                  <a:gd name="connsiteX86" fmla="*/ 533489 w 770239"/>
                  <a:gd name="connsiteY86" fmla="*/ 24441 h 1007113"/>
                  <a:gd name="connsiteX87" fmla="*/ 519385 w 770239"/>
                  <a:gd name="connsiteY87" fmla="*/ 52559 h 1007113"/>
                  <a:gd name="connsiteX88" fmla="*/ 513348 w 770239"/>
                  <a:gd name="connsiteY88" fmla="*/ 84599 h 1007113"/>
                  <a:gd name="connsiteX89" fmla="*/ 509337 w 770239"/>
                  <a:gd name="connsiteY89" fmla="*/ 72568 h 1007113"/>
                  <a:gd name="connsiteX90" fmla="*/ 497305 w 770239"/>
                  <a:gd name="connsiteY90" fmla="*/ 12410 h 1007113"/>
                  <a:gd name="connsiteX91" fmla="*/ 485274 w 770239"/>
                  <a:gd name="connsiteY91" fmla="*/ 8399 h 1007113"/>
                  <a:gd name="connsiteX92" fmla="*/ 465132 w 770239"/>
                  <a:gd name="connsiteY92" fmla="*/ 245 h 1007113"/>
                  <a:gd name="connsiteX93" fmla="*/ 449179 w 770239"/>
                  <a:gd name="connsiteY93" fmla="*/ 28452 h 1007113"/>
                  <a:gd name="connsiteX94" fmla="*/ 414800 w 770239"/>
                  <a:gd name="connsiteY94" fmla="*/ 28318 h 1007113"/>
                  <a:gd name="connsiteX95" fmla="*/ 401053 w 770239"/>
                  <a:gd name="connsiteY95" fmla="*/ 50754 h 1007113"/>
                  <a:gd name="connsiteX96" fmla="*/ 373068 w 770239"/>
                  <a:gd name="connsiteY96" fmla="*/ 24352 h 1007113"/>
                  <a:gd name="connsiteX97" fmla="*/ 352926 w 770239"/>
                  <a:gd name="connsiteY97" fmla="*/ 36473 h 1007113"/>
                  <a:gd name="connsiteX98" fmla="*/ 344905 w 770239"/>
                  <a:gd name="connsiteY98" fmla="*/ 48504 h 1007113"/>
                  <a:gd name="connsiteX99" fmla="*/ 332874 w 770239"/>
                  <a:gd name="connsiteY99" fmla="*/ 56526 h 1007113"/>
                  <a:gd name="connsiteX100" fmla="*/ 308811 w 770239"/>
                  <a:gd name="connsiteY100" fmla="*/ 60536 h 1007113"/>
                  <a:gd name="connsiteX101" fmla="*/ 296779 w 770239"/>
                  <a:gd name="connsiteY101" fmla="*/ 100641 h 1007113"/>
                  <a:gd name="connsiteX102" fmla="*/ 264486 w 770239"/>
                  <a:gd name="connsiteY102" fmla="*/ 119384 h 1007113"/>
                  <a:gd name="connsiteX103" fmla="*/ 244776 w 770239"/>
                  <a:gd name="connsiteY103" fmla="*/ 90503 h 1007113"/>
                  <a:gd name="connsiteX104" fmla="*/ 224590 w 770239"/>
                  <a:gd name="connsiteY104" fmla="*/ 112673 h 1007113"/>
                  <a:gd name="connsiteX105" fmla="*/ 212558 w 770239"/>
                  <a:gd name="connsiteY105" fmla="*/ 120694 h 1007113"/>
                  <a:gd name="connsiteX106" fmla="*/ 208548 w 770239"/>
                  <a:gd name="connsiteY106" fmla="*/ 132726 h 1007113"/>
                  <a:gd name="connsiteX107" fmla="*/ 228911 w 770239"/>
                  <a:gd name="connsiteY107" fmla="*/ 205315 h 1007113"/>
                  <a:gd name="connsiteX108" fmla="*/ 208681 w 770239"/>
                  <a:gd name="connsiteY108" fmla="*/ 162872 h 1007113"/>
                  <a:gd name="connsiteX109" fmla="*/ 192505 w 770239"/>
                  <a:gd name="connsiteY109" fmla="*/ 140747 h 1007113"/>
                  <a:gd name="connsiteX110" fmla="*/ 180474 w 770239"/>
                  <a:gd name="connsiteY110" fmla="*/ 136736 h 1007113"/>
                  <a:gd name="connsiteX111" fmla="*/ 152356 w 770239"/>
                  <a:gd name="connsiteY111" fmla="*/ 154672 h 1007113"/>
                  <a:gd name="connsiteX112" fmla="*/ 152400 w 770239"/>
                  <a:gd name="connsiteY112" fmla="*/ 176841 h 1007113"/>
                  <a:gd name="connsiteX113" fmla="*/ 164432 w 770239"/>
                  <a:gd name="connsiteY113" fmla="*/ 200904 h 1007113"/>
                  <a:gd name="connsiteX114" fmla="*/ 172453 w 770239"/>
                  <a:gd name="connsiteY114" fmla="*/ 208926 h 1007113"/>
                  <a:gd name="connsiteX115" fmla="*/ 180474 w 770239"/>
                  <a:gd name="connsiteY115" fmla="*/ 220957 h 1007113"/>
                  <a:gd name="connsiteX116" fmla="*/ 144379 w 770239"/>
                  <a:gd name="connsiteY116" fmla="*/ 212936 h 1007113"/>
                  <a:gd name="connsiteX117" fmla="*/ 132348 w 770239"/>
                  <a:gd name="connsiteY117" fmla="*/ 200904 h 1007113"/>
                  <a:gd name="connsiteX118" fmla="*/ 92242 w 770239"/>
                  <a:gd name="connsiteY118" fmla="*/ 200904 h 1007113"/>
                  <a:gd name="connsiteX119" fmla="*/ 80211 w 770239"/>
                  <a:gd name="connsiteY119" fmla="*/ 241010 h 1007113"/>
                  <a:gd name="connsiteX120" fmla="*/ 76200 w 770239"/>
                  <a:gd name="connsiteY120" fmla="*/ 253041 h 1007113"/>
                  <a:gd name="connsiteX121" fmla="*/ 32084 w 770239"/>
                  <a:gd name="connsiteY121" fmla="*/ 265073 h 1007113"/>
                  <a:gd name="connsiteX122" fmla="*/ 0 w 770239"/>
                  <a:gd name="connsiteY122" fmla="*/ 269083 h 1007113"/>
                  <a:gd name="connsiteX123" fmla="*/ 12032 w 770239"/>
                  <a:gd name="connsiteY123" fmla="*/ 281115 h 1007113"/>
                  <a:gd name="connsiteX124" fmla="*/ 24063 w 770239"/>
                  <a:gd name="connsiteY124" fmla="*/ 285126 h 1007113"/>
                  <a:gd name="connsiteX125" fmla="*/ 40105 w 770239"/>
                  <a:gd name="connsiteY125" fmla="*/ 301168 h 1007113"/>
                  <a:gd name="connsiteX126" fmla="*/ 52137 w 770239"/>
                  <a:gd name="connsiteY126" fmla="*/ 313199 h 1007113"/>
                  <a:gd name="connsiteX127" fmla="*/ 40105 w 770239"/>
                  <a:gd name="connsiteY127" fmla="*/ 321220 h 1007113"/>
                  <a:gd name="connsiteX128" fmla="*/ 16042 w 770239"/>
                  <a:gd name="connsiteY128" fmla="*/ 329241 h 1007113"/>
                  <a:gd name="connsiteX129" fmla="*/ 22170 w 770239"/>
                  <a:gd name="connsiteY129" fmla="*/ 355465 h 1007113"/>
                  <a:gd name="connsiteX130" fmla="*/ 42311 w 770239"/>
                  <a:gd name="connsiteY130" fmla="*/ 351143 h 1007113"/>
                  <a:gd name="connsiteX131" fmla="*/ 33933 w 770239"/>
                  <a:gd name="connsiteY131" fmla="*/ 377412 h 1007113"/>
                  <a:gd name="connsiteX132" fmla="*/ 80211 w 770239"/>
                  <a:gd name="connsiteY132" fmla="*/ 369347 h 1007113"/>
                  <a:gd name="connsiteX133" fmla="*/ 76200 w 770239"/>
                  <a:gd name="connsiteY133" fmla="*/ 381378 h 1007113"/>
                  <a:gd name="connsiteX134" fmla="*/ 52137 w 770239"/>
                  <a:gd name="connsiteY134" fmla="*/ 397420 h 1007113"/>
                  <a:gd name="connsiteX135" fmla="*/ 79984 w 770239"/>
                  <a:gd name="connsiteY135" fmla="*/ 415398 h 1007113"/>
                  <a:gd name="connsiteX136" fmla="*/ 112739 w 770239"/>
                  <a:gd name="connsiteY136" fmla="*/ 401297 h 1007113"/>
                  <a:gd name="connsiteX137" fmla="*/ 138781 w 770239"/>
                  <a:gd name="connsiteY137" fmla="*/ 393095 h 1007113"/>
                  <a:gd name="connsiteX138" fmla="*/ 104585 w 770239"/>
                  <a:gd name="connsiteY138" fmla="*/ 433604 h 1007113"/>
                  <a:gd name="connsiteX139" fmla="*/ 124326 w 770239"/>
                  <a:gd name="connsiteY139" fmla="*/ 449557 h 1007113"/>
                  <a:gd name="connsiteX140" fmla="*/ 138781 w 770239"/>
                  <a:gd name="connsiteY140" fmla="*/ 429590 h 1007113"/>
                  <a:gd name="connsiteX141" fmla="*/ 167167 w 770239"/>
                  <a:gd name="connsiteY141" fmla="*/ 419453 h 1007113"/>
                  <a:gd name="connsiteX142" fmla="*/ 146096 w 770239"/>
                  <a:gd name="connsiteY142" fmla="*/ 451541 h 1007113"/>
                  <a:gd name="connsiteX143" fmla="*/ 212558 w 770239"/>
                  <a:gd name="connsiteY143" fmla="*/ 461589 h 1007113"/>
                  <a:gd name="connsiteX144" fmla="*/ 224590 w 770239"/>
                  <a:gd name="connsiteY144" fmla="*/ 457578 h 1007113"/>
                  <a:gd name="connsiteX145" fmla="*/ 238129 w 770239"/>
                  <a:gd name="connsiteY145" fmla="*/ 441755 h 1007113"/>
                  <a:gd name="connsiteX146" fmla="*/ 260430 w 770239"/>
                  <a:gd name="connsiteY146" fmla="*/ 441756 h 1007113"/>
                  <a:gd name="connsiteX147" fmla="*/ 278678 w 770239"/>
                  <a:gd name="connsiteY147" fmla="*/ 417426 h 1007113"/>
                  <a:gd name="connsiteX148" fmla="*/ 315172 w 770239"/>
                  <a:gd name="connsiteY148" fmla="*/ 368766 h 1007113"/>
                  <a:gd name="connsiteX149" fmla="*/ 348132 w 770239"/>
                  <a:gd name="connsiteY149" fmla="*/ 325926 h 1007113"/>
                  <a:gd name="connsiteX150" fmla="*/ 319481 w 770239"/>
                  <a:gd name="connsiteY150" fmla="*/ 388866 h 1007113"/>
                  <a:gd name="connsiteX151" fmla="*/ 388372 w 770239"/>
                  <a:gd name="connsiteY151" fmla="*/ 342366 h 1007113"/>
                  <a:gd name="connsiteX152" fmla="*/ 351667 w 770239"/>
                  <a:gd name="connsiteY152" fmla="*/ 389041 h 1007113"/>
                  <a:gd name="connsiteX153" fmla="*/ 359853 w 770239"/>
                  <a:gd name="connsiteY153" fmla="*/ 407335 h 1007113"/>
                  <a:gd name="connsiteX154" fmla="*/ 295151 w 770239"/>
                  <a:gd name="connsiteY154" fmla="*/ 419234 h 1007113"/>
                  <a:gd name="connsiteX155" fmla="*/ 284761 w 770239"/>
                  <a:gd name="connsiteY155" fmla="*/ 457975 h 1007113"/>
                  <a:gd name="connsiteX156" fmla="*/ 323282 w 770239"/>
                  <a:gd name="connsiteY156" fmla="*/ 502581 h 1007113"/>
                  <a:gd name="connsiteX157" fmla="*/ 270568 w 770239"/>
                  <a:gd name="connsiteY157" fmla="*/ 466086 h 1007113"/>
                  <a:gd name="connsiteX158" fmla="*/ 244642 w 770239"/>
                  <a:gd name="connsiteY158" fmla="*/ 465599 h 1007113"/>
                  <a:gd name="connsiteX159" fmla="*/ 232611 w 770239"/>
                  <a:gd name="connsiteY159" fmla="*/ 469610 h 1007113"/>
                  <a:gd name="connsiteX160" fmla="*/ 224590 w 770239"/>
                  <a:gd name="connsiteY160" fmla="*/ 481641 h 1007113"/>
                  <a:gd name="connsiteX161" fmla="*/ 212558 w 770239"/>
                  <a:gd name="connsiteY161" fmla="*/ 485652 h 1007113"/>
                  <a:gd name="connsiteX162" fmla="*/ 236621 w 770239"/>
                  <a:gd name="connsiteY162" fmla="*/ 493673 h 1007113"/>
                  <a:gd name="connsiteX163" fmla="*/ 224590 w 770239"/>
                  <a:gd name="connsiteY163" fmla="*/ 497683 h 1007113"/>
                  <a:gd name="connsiteX164" fmla="*/ 180474 w 770239"/>
                  <a:gd name="connsiteY164" fmla="*/ 501694 h 1007113"/>
                  <a:gd name="connsiteX165" fmla="*/ 176463 w 770239"/>
                  <a:gd name="connsiteY165" fmla="*/ 513726 h 1007113"/>
                  <a:gd name="connsiteX166" fmla="*/ 168442 w 770239"/>
                  <a:gd name="connsiteY166" fmla="*/ 525757 h 1007113"/>
                  <a:gd name="connsiteX167" fmla="*/ 176463 w 770239"/>
                  <a:gd name="connsiteY167" fmla="*/ 537789 h 1007113"/>
                  <a:gd name="connsiteX168" fmla="*/ 184484 w 770239"/>
                  <a:gd name="connsiteY168" fmla="*/ 561852 h 1007113"/>
                  <a:gd name="connsiteX169" fmla="*/ 180474 w 770239"/>
                  <a:gd name="connsiteY169" fmla="*/ 573883 h 1007113"/>
                  <a:gd name="connsiteX170" fmla="*/ 168442 w 770239"/>
                  <a:gd name="connsiteY170" fmla="*/ 549820 h 1007113"/>
                  <a:gd name="connsiteX171" fmla="*/ 152400 w 770239"/>
                  <a:gd name="connsiteY171" fmla="*/ 525757 h 1007113"/>
                  <a:gd name="connsiteX172" fmla="*/ 144379 w 770239"/>
                  <a:gd name="connsiteY172" fmla="*/ 513726 h 1007113"/>
                  <a:gd name="connsiteX173" fmla="*/ 124326 w 770239"/>
                  <a:gd name="connsiteY173" fmla="*/ 517736 h 1007113"/>
                  <a:gd name="connsiteX174" fmla="*/ 120316 w 770239"/>
                  <a:gd name="connsiteY174" fmla="*/ 529768 h 1007113"/>
                  <a:gd name="connsiteX175" fmla="*/ 132348 w 770239"/>
                  <a:gd name="connsiteY175" fmla="*/ 549820 h 1007113"/>
                  <a:gd name="connsiteX176" fmla="*/ 140369 w 770239"/>
                  <a:gd name="connsiteY176" fmla="*/ 561852 h 1007113"/>
                  <a:gd name="connsiteX177" fmla="*/ 148390 w 770239"/>
                  <a:gd name="connsiteY177" fmla="*/ 585915 h 1007113"/>
                  <a:gd name="connsiteX178" fmla="*/ 152400 w 770239"/>
                  <a:gd name="connsiteY178" fmla="*/ 597947 h 1007113"/>
                  <a:gd name="connsiteX179" fmla="*/ 156411 w 770239"/>
                  <a:gd name="connsiteY179" fmla="*/ 613989 h 1007113"/>
                  <a:gd name="connsiteX180" fmla="*/ 196516 w 770239"/>
                  <a:gd name="connsiteY180" fmla="*/ 650083 h 1007113"/>
                  <a:gd name="connsiteX181" fmla="*/ 208548 w 770239"/>
                  <a:gd name="connsiteY181" fmla="*/ 654094 h 1007113"/>
                  <a:gd name="connsiteX182" fmla="*/ 176463 w 770239"/>
                  <a:gd name="connsiteY182" fmla="*/ 670136 h 1007113"/>
                  <a:gd name="connsiteX183" fmla="*/ 164432 w 770239"/>
                  <a:gd name="connsiteY183" fmla="*/ 674147 h 1007113"/>
                  <a:gd name="connsiteX184" fmla="*/ 152400 w 770239"/>
                  <a:gd name="connsiteY184" fmla="*/ 678157 h 1007113"/>
                  <a:gd name="connsiteX185" fmla="*/ 144379 w 770239"/>
                  <a:gd name="connsiteY185" fmla="*/ 694199 h 1007113"/>
                  <a:gd name="connsiteX186" fmla="*/ 140369 w 770239"/>
                  <a:gd name="connsiteY186" fmla="*/ 710241 h 1007113"/>
                  <a:gd name="connsiteX187" fmla="*/ 128337 w 770239"/>
                  <a:gd name="connsiteY187" fmla="*/ 718262 h 1007113"/>
                  <a:gd name="connsiteX188" fmla="*/ 112295 w 770239"/>
                  <a:gd name="connsiteY188" fmla="*/ 754357 h 1007113"/>
                  <a:gd name="connsiteX189" fmla="*/ 108284 w 770239"/>
                  <a:gd name="connsiteY189" fmla="*/ 766389 h 1007113"/>
                  <a:gd name="connsiteX190" fmla="*/ 104274 w 770239"/>
                  <a:gd name="connsiteY190" fmla="*/ 778420 h 1007113"/>
                  <a:gd name="connsiteX191" fmla="*/ 112295 w 770239"/>
                  <a:gd name="connsiteY191" fmla="*/ 790452 h 1007113"/>
                  <a:gd name="connsiteX192" fmla="*/ 128337 w 770239"/>
                  <a:gd name="connsiteY192" fmla="*/ 794462 h 1007113"/>
                  <a:gd name="connsiteX193" fmla="*/ 140369 w 770239"/>
                  <a:gd name="connsiteY193" fmla="*/ 798473 h 1007113"/>
                  <a:gd name="connsiteX194" fmla="*/ 148390 w 770239"/>
                  <a:gd name="connsiteY194" fmla="*/ 810504 h 1007113"/>
                  <a:gd name="connsiteX195" fmla="*/ 152400 w 770239"/>
                  <a:gd name="connsiteY195" fmla="*/ 826547 h 1007113"/>
                  <a:gd name="connsiteX196" fmla="*/ 180741 w 770239"/>
                  <a:gd name="connsiteY196" fmla="*/ 852770 h 1007113"/>
                  <a:gd name="connsiteX197" fmla="*/ 144379 w 770239"/>
                  <a:gd name="connsiteY197" fmla="*/ 842589 h 1007113"/>
                  <a:gd name="connsiteX198" fmla="*/ 136358 w 770239"/>
                  <a:gd name="connsiteY198" fmla="*/ 830557 h 1007113"/>
                  <a:gd name="connsiteX199" fmla="*/ 124326 w 770239"/>
                  <a:gd name="connsiteY199" fmla="*/ 826547 h 1007113"/>
                  <a:gd name="connsiteX200" fmla="*/ 100263 w 770239"/>
                  <a:gd name="connsiteY200" fmla="*/ 814515 h 1007113"/>
                  <a:gd name="connsiteX201" fmla="*/ 88232 w 770239"/>
                  <a:gd name="connsiteY201" fmla="*/ 806494 h 1007113"/>
                  <a:gd name="connsiteX202" fmla="*/ 72190 w 770239"/>
                  <a:gd name="connsiteY202" fmla="*/ 870662 h 1007113"/>
                  <a:gd name="connsiteX203" fmla="*/ 96253 w 770239"/>
                  <a:gd name="connsiteY203" fmla="*/ 886704 h 1007113"/>
                  <a:gd name="connsiteX204" fmla="*/ 92242 w 770239"/>
                  <a:gd name="connsiteY204" fmla="*/ 906757 h 1007113"/>
                  <a:gd name="connsiteX205" fmla="*/ 68179 w 770239"/>
                  <a:gd name="connsiteY205" fmla="*/ 922799 h 1007113"/>
                  <a:gd name="connsiteX206" fmla="*/ 60158 w 770239"/>
                  <a:gd name="connsiteY206" fmla="*/ 950873 h 1007113"/>
                  <a:gd name="connsiteX207" fmla="*/ 64169 w 770239"/>
                  <a:gd name="connsiteY207" fmla="*/ 978947 h 1007113"/>
                  <a:gd name="connsiteX208" fmla="*/ 124326 w 770239"/>
                  <a:gd name="connsiteY208" fmla="*/ 986968 h 1007113"/>
                  <a:gd name="connsiteX209" fmla="*/ 136358 w 770239"/>
                  <a:gd name="connsiteY209" fmla="*/ 990978 h 1007113"/>
                  <a:gd name="connsiteX210" fmla="*/ 164432 w 770239"/>
                  <a:gd name="connsiteY210" fmla="*/ 982957 h 1007113"/>
                  <a:gd name="connsiteX211" fmla="*/ 172453 w 770239"/>
                  <a:gd name="connsiteY211" fmla="*/ 970926 h 1007113"/>
                  <a:gd name="connsiteX212" fmla="*/ 196516 w 770239"/>
                  <a:gd name="connsiteY212" fmla="*/ 962904 h 1007113"/>
                  <a:gd name="connsiteX213" fmla="*/ 204537 w 770239"/>
                  <a:gd name="connsiteY213" fmla="*/ 970926 h 1007113"/>
                  <a:gd name="connsiteX214" fmla="*/ 212558 w 770239"/>
                  <a:gd name="connsiteY214" fmla="*/ 982957 h 1007113"/>
                  <a:gd name="connsiteX215" fmla="*/ 224590 w 770239"/>
                  <a:gd name="connsiteY215" fmla="*/ 990978 h 1007113"/>
                  <a:gd name="connsiteX216" fmla="*/ 228600 w 770239"/>
                  <a:gd name="connsiteY216" fmla="*/ 1003010 h 1007113"/>
                  <a:gd name="connsiteX217" fmla="*/ 272716 w 770239"/>
                  <a:gd name="connsiteY217" fmla="*/ 1003010 h 1007113"/>
                  <a:gd name="connsiteX218" fmla="*/ 280737 w 770239"/>
                  <a:gd name="connsiteY218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497305 w 770239"/>
                  <a:gd name="connsiteY39" fmla="*/ 541799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  <a:gd name="connsiteX0" fmla="*/ 280737 w 770239"/>
                  <a:gd name="connsiteY0" fmla="*/ 1007020 h 1007113"/>
                  <a:gd name="connsiteX1" fmla="*/ 280737 w 770239"/>
                  <a:gd name="connsiteY1" fmla="*/ 1007020 h 1007113"/>
                  <a:gd name="connsiteX2" fmla="*/ 288758 w 770239"/>
                  <a:gd name="connsiteY2" fmla="*/ 970926 h 1007113"/>
                  <a:gd name="connsiteX3" fmla="*/ 276726 w 770239"/>
                  <a:gd name="connsiteY3" fmla="*/ 966915 h 1007113"/>
                  <a:gd name="connsiteX4" fmla="*/ 284748 w 770239"/>
                  <a:gd name="connsiteY4" fmla="*/ 958894 h 1007113"/>
                  <a:gd name="connsiteX5" fmla="*/ 328863 w 770239"/>
                  <a:gd name="connsiteY5" fmla="*/ 954883 h 1007113"/>
                  <a:gd name="connsiteX6" fmla="*/ 332874 w 770239"/>
                  <a:gd name="connsiteY6" fmla="*/ 942852 h 1007113"/>
                  <a:gd name="connsiteX7" fmla="*/ 288758 w 770239"/>
                  <a:gd name="connsiteY7" fmla="*/ 926810 h 1007113"/>
                  <a:gd name="connsiteX8" fmla="*/ 264473 w 770239"/>
                  <a:gd name="connsiteY8" fmla="*/ 916805 h 1007113"/>
                  <a:gd name="connsiteX9" fmla="*/ 276650 w 770239"/>
                  <a:gd name="connsiteY9" fmla="*/ 908080 h 1007113"/>
                  <a:gd name="connsiteX10" fmla="*/ 313145 w 770239"/>
                  <a:gd name="connsiteY10" fmla="*/ 910107 h 1007113"/>
                  <a:gd name="connsiteX11" fmla="*/ 304800 w 770239"/>
                  <a:gd name="connsiteY11" fmla="*/ 862641 h 1007113"/>
                  <a:gd name="connsiteX12" fmla="*/ 312821 w 770239"/>
                  <a:gd name="connsiteY12" fmla="*/ 850610 h 1007113"/>
                  <a:gd name="connsiteX13" fmla="*/ 320842 w 770239"/>
                  <a:gd name="connsiteY13" fmla="*/ 838578 h 1007113"/>
                  <a:gd name="connsiteX14" fmla="*/ 296779 w 770239"/>
                  <a:gd name="connsiteY14" fmla="*/ 834568 h 1007113"/>
                  <a:gd name="connsiteX15" fmla="*/ 292769 w 770239"/>
                  <a:gd name="connsiteY15" fmla="*/ 822536 h 1007113"/>
                  <a:gd name="connsiteX16" fmla="*/ 328863 w 770239"/>
                  <a:gd name="connsiteY16" fmla="*/ 818526 h 1007113"/>
                  <a:gd name="connsiteX17" fmla="*/ 352926 w 770239"/>
                  <a:gd name="connsiteY17" fmla="*/ 806494 h 1007113"/>
                  <a:gd name="connsiteX18" fmla="*/ 356937 w 770239"/>
                  <a:gd name="connsiteY18" fmla="*/ 794462 h 1007113"/>
                  <a:gd name="connsiteX19" fmla="*/ 352926 w 770239"/>
                  <a:gd name="connsiteY19" fmla="*/ 782431 h 1007113"/>
                  <a:gd name="connsiteX20" fmla="*/ 336884 w 770239"/>
                  <a:gd name="connsiteY20" fmla="*/ 778420 h 1007113"/>
                  <a:gd name="connsiteX21" fmla="*/ 324853 w 770239"/>
                  <a:gd name="connsiteY21" fmla="*/ 774410 h 1007113"/>
                  <a:gd name="connsiteX22" fmla="*/ 328863 w 770239"/>
                  <a:gd name="connsiteY22" fmla="*/ 762378 h 1007113"/>
                  <a:gd name="connsiteX23" fmla="*/ 340895 w 770239"/>
                  <a:gd name="connsiteY23" fmla="*/ 758368 h 1007113"/>
                  <a:gd name="connsiteX24" fmla="*/ 397042 w 770239"/>
                  <a:gd name="connsiteY24" fmla="*/ 754357 h 1007113"/>
                  <a:gd name="connsiteX25" fmla="*/ 401053 w 770239"/>
                  <a:gd name="connsiteY25" fmla="*/ 706231 h 1007113"/>
                  <a:gd name="connsiteX26" fmla="*/ 405063 w 770239"/>
                  <a:gd name="connsiteY26" fmla="*/ 686178 h 1007113"/>
                  <a:gd name="connsiteX27" fmla="*/ 393032 w 770239"/>
                  <a:gd name="connsiteY27" fmla="*/ 678157 h 1007113"/>
                  <a:gd name="connsiteX28" fmla="*/ 381000 w 770239"/>
                  <a:gd name="connsiteY28" fmla="*/ 666126 h 1007113"/>
                  <a:gd name="connsiteX29" fmla="*/ 376990 w 770239"/>
                  <a:gd name="connsiteY29" fmla="*/ 654094 h 1007113"/>
                  <a:gd name="connsiteX30" fmla="*/ 401053 w 770239"/>
                  <a:gd name="connsiteY30" fmla="*/ 646073 h 1007113"/>
                  <a:gd name="connsiteX31" fmla="*/ 429304 w 770239"/>
                  <a:gd name="connsiteY31" fmla="*/ 638007 h 1007113"/>
                  <a:gd name="connsiteX32" fmla="*/ 370284 w 770239"/>
                  <a:gd name="connsiteY32" fmla="*/ 593625 h 1007113"/>
                  <a:gd name="connsiteX33" fmla="*/ 432915 w 770239"/>
                  <a:gd name="connsiteY33" fmla="*/ 624259 h 1007113"/>
                  <a:gd name="connsiteX34" fmla="*/ 444932 w 770239"/>
                  <a:gd name="connsiteY34" fmla="*/ 597873 h 1007113"/>
                  <a:gd name="connsiteX35" fmla="*/ 434897 w 770239"/>
                  <a:gd name="connsiteY35" fmla="*/ 575734 h 1007113"/>
                  <a:gd name="connsiteX36" fmla="*/ 460988 w 770239"/>
                  <a:gd name="connsiteY36" fmla="*/ 583976 h 1007113"/>
                  <a:gd name="connsiteX37" fmla="*/ 467235 w 770239"/>
                  <a:gd name="connsiteY37" fmla="*/ 561378 h 1007113"/>
                  <a:gd name="connsiteX38" fmla="*/ 487213 w 770239"/>
                  <a:gd name="connsiteY38" fmla="*/ 568023 h 1007113"/>
                  <a:gd name="connsiteX39" fmla="*/ 505415 w 770239"/>
                  <a:gd name="connsiteY39" fmla="*/ 537744 h 1007113"/>
                  <a:gd name="connsiteX40" fmla="*/ 489018 w 770239"/>
                  <a:gd name="connsiteY40" fmla="*/ 515665 h 1007113"/>
                  <a:gd name="connsiteX41" fmla="*/ 481427 w 770239"/>
                  <a:gd name="connsiteY41" fmla="*/ 504608 h 1007113"/>
                  <a:gd name="connsiteX42" fmla="*/ 524004 w 770239"/>
                  <a:gd name="connsiteY42" fmla="*/ 524883 h 1007113"/>
                  <a:gd name="connsiteX43" fmla="*/ 537411 w 770239"/>
                  <a:gd name="connsiteY43" fmla="*/ 509715 h 1007113"/>
                  <a:gd name="connsiteX44" fmla="*/ 525112 w 770239"/>
                  <a:gd name="connsiteY44" fmla="*/ 489529 h 1007113"/>
                  <a:gd name="connsiteX45" fmla="*/ 553453 w 770239"/>
                  <a:gd name="connsiteY45" fmla="*/ 489662 h 1007113"/>
                  <a:gd name="connsiteX46" fmla="*/ 569495 w 770239"/>
                  <a:gd name="connsiteY46" fmla="*/ 465599 h 1007113"/>
                  <a:gd name="connsiteX47" fmla="*/ 559313 w 770239"/>
                  <a:gd name="connsiteY47" fmla="*/ 451541 h 1007113"/>
                  <a:gd name="connsiteX48" fmla="*/ 579410 w 770239"/>
                  <a:gd name="connsiteY48" fmla="*/ 449735 h 1007113"/>
                  <a:gd name="connsiteX49" fmla="*/ 593558 w 770239"/>
                  <a:gd name="connsiteY49" fmla="*/ 413462 h 1007113"/>
                  <a:gd name="connsiteX50" fmla="*/ 621632 w 770239"/>
                  <a:gd name="connsiteY50" fmla="*/ 381378 h 1007113"/>
                  <a:gd name="connsiteX51" fmla="*/ 633663 w 770239"/>
                  <a:gd name="connsiteY51" fmla="*/ 357315 h 1007113"/>
                  <a:gd name="connsiteX52" fmla="*/ 641684 w 770239"/>
                  <a:gd name="connsiteY52" fmla="*/ 333252 h 1007113"/>
                  <a:gd name="connsiteX53" fmla="*/ 645695 w 770239"/>
                  <a:gd name="connsiteY53" fmla="*/ 321220 h 1007113"/>
                  <a:gd name="connsiteX54" fmla="*/ 621632 w 770239"/>
                  <a:gd name="connsiteY54" fmla="*/ 337262 h 1007113"/>
                  <a:gd name="connsiteX55" fmla="*/ 609600 w 770239"/>
                  <a:gd name="connsiteY55" fmla="*/ 345283 h 1007113"/>
                  <a:gd name="connsiteX56" fmla="*/ 585537 w 770239"/>
                  <a:gd name="connsiteY56" fmla="*/ 353304 h 1007113"/>
                  <a:gd name="connsiteX57" fmla="*/ 577516 w 770239"/>
                  <a:gd name="connsiteY57" fmla="*/ 341273 h 1007113"/>
                  <a:gd name="connsiteX58" fmla="*/ 581526 w 770239"/>
                  <a:gd name="connsiteY58" fmla="*/ 329241 h 1007113"/>
                  <a:gd name="connsiteX59" fmla="*/ 601579 w 770239"/>
                  <a:gd name="connsiteY59" fmla="*/ 313199 h 1007113"/>
                  <a:gd name="connsiteX60" fmla="*/ 625642 w 770239"/>
                  <a:gd name="connsiteY60" fmla="*/ 289136 h 1007113"/>
                  <a:gd name="connsiteX61" fmla="*/ 637674 w 770239"/>
                  <a:gd name="connsiteY61" fmla="*/ 277104 h 1007113"/>
                  <a:gd name="connsiteX62" fmla="*/ 649705 w 770239"/>
                  <a:gd name="connsiteY62" fmla="*/ 273094 h 1007113"/>
                  <a:gd name="connsiteX63" fmla="*/ 661737 w 770239"/>
                  <a:gd name="connsiteY63" fmla="*/ 261062 h 1007113"/>
                  <a:gd name="connsiteX64" fmla="*/ 697832 w 770239"/>
                  <a:gd name="connsiteY64" fmla="*/ 232989 h 1007113"/>
                  <a:gd name="connsiteX65" fmla="*/ 713874 w 770239"/>
                  <a:gd name="connsiteY65" fmla="*/ 216947 h 1007113"/>
                  <a:gd name="connsiteX66" fmla="*/ 729916 w 770239"/>
                  <a:gd name="connsiteY66" fmla="*/ 192883 h 1007113"/>
                  <a:gd name="connsiteX67" fmla="*/ 733926 w 770239"/>
                  <a:gd name="connsiteY67" fmla="*/ 180852 h 1007113"/>
                  <a:gd name="connsiteX68" fmla="*/ 745958 w 770239"/>
                  <a:gd name="connsiteY68" fmla="*/ 168820 h 1007113"/>
                  <a:gd name="connsiteX69" fmla="*/ 770199 w 770239"/>
                  <a:gd name="connsiteY69" fmla="*/ 136514 h 1007113"/>
                  <a:gd name="connsiteX70" fmla="*/ 745002 w 770239"/>
                  <a:gd name="connsiteY70" fmla="*/ 129522 h 1007113"/>
                  <a:gd name="connsiteX71" fmla="*/ 749969 w 770239"/>
                  <a:gd name="connsiteY71" fmla="*/ 100641 h 1007113"/>
                  <a:gd name="connsiteX72" fmla="*/ 724727 w 770239"/>
                  <a:gd name="connsiteY72" fmla="*/ 111274 h 1007113"/>
                  <a:gd name="connsiteX73" fmla="*/ 693821 w 770239"/>
                  <a:gd name="connsiteY73" fmla="*/ 104652 h 1007113"/>
                  <a:gd name="connsiteX74" fmla="*/ 677779 w 770239"/>
                  <a:gd name="connsiteY74" fmla="*/ 128715 h 1007113"/>
                  <a:gd name="connsiteX75" fmla="*/ 669758 w 770239"/>
                  <a:gd name="connsiteY75" fmla="*/ 140747 h 1007113"/>
                  <a:gd name="connsiteX76" fmla="*/ 665748 w 770239"/>
                  <a:gd name="connsiteY76" fmla="*/ 128715 h 1007113"/>
                  <a:gd name="connsiteX77" fmla="*/ 673769 w 770239"/>
                  <a:gd name="connsiteY77" fmla="*/ 116683 h 1007113"/>
                  <a:gd name="connsiteX78" fmla="*/ 677779 w 770239"/>
                  <a:gd name="connsiteY78" fmla="*/ 104652 h 1007113"/>
                  <a:gd name="connsiteX79" fmla="*/ 673769 w 770239"/>
                  <a:gd name="connsiteY79" fmla="*/ 88610 h 1007113"/>
                  <a:gd name="connsiteX80" fmla="*/ 639701 w 770239"/>
                  <a:gd name="connsiteY80" fmla="*/ 86761 h 1007113"/>
                  <a:gd name="connsiteX81" fmla="*/ 625642 w 770239"/>
                  <a:gd name="connsiteY81" fmla="*/ 68557 h 1007113"/>
                  <a:gd name="connsiteX82" fmla="*/ 581526 w 770239"/>
                  <a:gd name="connsiteY82" fmla="*/ 80589 h 1007113"/>
                  <a:gd name="connsiteX83" fmla="*/ 577516 w 770239"/>
                  <a:gd name="connsiteY83" fmla="*/ 102757 h 1007113"/>
                  <a:gd name="connsiteX84" fmla="*/ 573505 w 770239"/>
                  <a:gd name="connsiteY84" fmla="*/ 80589 h 1007113"/>
                  <a:gd name="connsiteX85" fmla="*/ 573639 w 770239"/>
                  <a:gd name="connsiteY85" fmla="*/ 28496 h 1007113"/>
                  <a:gd name="connsiteX86" fmla="*/ 549442 w 770239"/>
                  <a:gd name="connsiteY86" fmla="*/ 20431 h 1007113"/>
                  <a:gd name="connsiteX87" fmla="*/ 533489 w 770239"/>
                  <a:gd name="connsiteY87" fmla="*/ 24441 h 1007113"/>
                  <a:gd name="connsiteX88" fmla="*/ 519385 w 770239"/>
                  <a:gd name="connsiteY88" fmla="*/ 52559 h 1007113"/>
                  <a:gd name="connsiteX89" fmla="*/ 513348 w 770239"/>
                  <a:gd name="connsiteY89" fmla="*/ 84599 h 1007113"/>
                  <a:gd name="connsiteX90" fmla="*/ 509337 w 770239"/>
                  <a:gd name="connsiteY90" fmla="*/ 72568 h 1007113"/>
                  <a:gd name="connsiteX91" fmla="*/ 497305 w 770239"/>
                  <a:gd name="connsiteY91" fmla="*/ 12410 h 1007113"/>
                  <a:gd name="connsiteX92" fmla="*/ 485274 w 770239"/>
                  <a:gd name="connsiteY92" fmla="*/ 8399 h 1007113"/>
                  <a:gd name="connsiteX93" fmla="*/ 465132 w 770239"/>
                  <a:gd name="connsiteY93" fmla="*/ 245 h 1007113"/>
                  <a:gd name="connsiteX94" fmla="*/ 449179 w 770239"/>
                  <a:gd name="connsiteY94" fmla="*/ 28452 h 1007113"/>
                  <a:gd name="connsiteX95" fmla="*/ 414800 w 770239"/>
                  <a:gd name="connsiteY95" fmla="*/ 28318 h 1007113"/>
                  <a:gd name="connsiteX96" fmla="*/ 401053 w 770239"/>
                  <a:gd name="connsiteY96" fmla="*/ 50754 h 1007113"/>
                  <a:gd name="connsiteX97" fmla="*/ 373068 w 770239"/>
                  <a:gd name="connsiteY97" fmla="*/ 24352 h 1007113"/>
                  <a:gd name="connsiteX98" fmla="*/ 352926 w 770239"/>
                  <a:gd name="connsiteY98" fmla="*/ 36473 h 1007113"/>
                  <a:gd name="connsiteX99" fmla="*/ 344905 w 770239"/>
                  <a:gd name="connsiteY99" fmla="*/ 48504 h 1007113"/>
                  <a:gd name="connsiteX100" fmla="*/ 332874 w 770239"/>
                  <a:gd name="connsiteY100" fmla="*/ 56526 h 1007113"/>
                  <a:gd name="connsiteX101" fmla="*/ 308811 w 770239"/>
                  <a:gd name="connsiteY101" fmla="*/ 60536 h 1007113"/>
                  <a:gd name="connsiteX102" fmla="*/ 296779 w 770239"/>
                  <a:gd name="connsiteY102" fmla="*/ 100641 h 1007113"/>
                  <a:gd name="connsiteX103" fmla="*/ 264486 w 770239"/>
                  <a:gd name="connsiteY103" fmla="*/ 119384 h 1007113"/>
                  <a:gd name="connsiteX104" fmla="*/ 244776 w 770239"/>
                  <a:gd name="connsiteY104" fmla="*/ 90503 h 1007113"/>
                  <a:gd name="connsiteX105" fmla="*/ 224590 w 770239"/>
                  <a:gd name="connsiteY105" fmla="*/ 112673 h 1007113"/>
                  <a:gd name="connsiteX106" fmla="*/ 212558 w 770239"/>
                  <a:gd name="connsiteY106" fmla="*/ 120694 h 1007113"/>
                  <a:gd name="connsiteX107" fmla="*/ 208548 w 770239"/>
                  <a:gd name="connsiteY107" fmla="*/ 132726 h 1007113"/>
                  <a:gd name="connsiteX108" fmla="*/ 228911 w 770239"/>
                  <a:gd name="connsiteY108" fmla="*/ 205315 h 1007113"/>
                  <a:gd name="connsiteX109" fmla="*/ 208681 w 770239"/>
                  <a:gd name="connsiteY109" fmla="*/ 162872 h 1007113"/>
                  <a:gd name="connsiteX110" fmla="*/ 192505 w 770239"/>
                  <a:gd name="connsiteY110" fmla="*/ 140747 h 1007113"/>
                  <a:gd name="connsiteX111" fmla="*/ 180474 w 770239"/>
                  <a:gd name="connsiteY111" fmla="*/ 136736 h 1007113"/>
                  <a:gd name="connsiteX112" fmla="*/ 152356 w 770239"/>
                  <a:gd name="connsiteY112" fmla="*/ 154672 h 1007113"/>
                  <a:gd name="connsiteX113" fmla="*/ 152400 w 770239"/>
                  <a:gd name="connsiteY113" fmla="*/ 176841 h 1007113"/>
                  <a:gd name="connsiteX114" fmla="*/ 164432 w 770239"/>
                  <a:gd name="connsiteY114" fmla="*/ 200904 h 1007113"/>
                  <a:gd name="connsiteX115" fmla="*/ 172453 w 770239"/>
                  <a:gd name="connsiteY115" fmla="*/ 208926 h 1007113"/>
                  <a:gd name="connsiteX116" fmla="*/ 180474 w 770239"/>
                  <a:gd name="connsiteY116" fmla="*/ 220957 h 1007113"/>
                  <a:gd name="connsiteX117" fmla="*/ 144379 w 770239"/>
                  <a:gd name="connsiteY117" fmla="*/ 212936 h 1007113"/>
                  <a:gd name="connsiteX118" fmla="*/ 132348 w 770239"/>
                  <a:gd name="connsiteY118" fmla="*/ 200904 h 1007113"/>
                  <a:gd name="connsiteX119" fmla="*/ 92242 w 770239"/>
                  <a:gd name="connsiteY119" fmla="*/ 200904 h 1007113"/>
                  <a:gd name="connsiteX120" fmla="*/ 80211 w 770239"/>
                  <a:gd name="connsiteY120" fmla="*/ 241010 h 1007113"/>
                  <a:gd name="connsiteX121" fmla="*/ 76200 w 770239"/>
                  <a:gd name="connsiteY121" fmla="*/ 253041 h 1007113"/>
                  <a:gd name="connsiteX122" fmla="*/ 32084 w 770239"/>
                  <a:gd name="connsiteY122" fmla="*/ 265073 h 1007113"/>
                  <a:gd name="connsiteX123" fmla="*/ 0 w 770239"/>
                  <a:gd name="connsiteY123" fmla="*/ 269083 h 1007113"/>
                  <a:gd name="connsiteX124" fmla="*/ 12032 w 770239"/>
                  <a:gd name="connsiteY124" fmla="*/ 281115 h 1007113"/>
                  <a:gd name="connsiteX125" fmla="*/ 24063 w 770239"/>
                  <a:gd name="connsiteY125" fmla="*/ 285126 h 1007113"/>
                  <a:gd name="connsiteX126" fmla="*/ 40105 w 770239"/>
                  <a:gd name="connsiteY126" fmla="*/ 301168 h 1007113"/>
                  <a:gd name="connsiteX127" fmla="*/ 52137 w 770239"/>
                  <a:gd name="connsiteY127" fmla="*/ 313199 h 1007113"/>
                  <a:gd name="connsiteX128" fmla="*/ 40105 w 770239"/>
                  <a:gd name="connsiteY128" fmla="*/ 321220 h 1007113"/>
                  <a:gd name="connsiteX129" fmla="*/ 16042 w 770239"/>
                  <a:gd name="connsiteY129" fmla="*/ 329241 h 1007113"/>
                  <a:gd name="connsiteX130" fmla="*/ 22170 w 770239"/>
                  <a:gd name="connsiteY130" fmla="*/ 355465 h 1007113"/>
                  <a:gd name="connsiteX131" fmla="*/ 42311 w 770239"/>
                  <a:gd name="connsiteY131" fmla="*/ 351143 h 1007113"/>
                  <a:gd name="connsiteX132" fmla="*/ 33933 w 770239"/>
                  <a:gd name="connsiteY132" fmla="*/ 377412 h 1007113"/>
                  <a:gd name="connsiteX133" fmla="*/ 80211 w 770239"/>
                  <a:gd name="connsiteY133" fmla="*/ 369347 h 1007113"/>
                  <a:gd name="connsiteX134" fmla="*/ 76200 w 770239"/>
                  <a:gd name="connsiteY134" fmla="*/ 381378 h 1007113"/>
                  <a:gd name="connsiteX135" fmla="*/ 52137 w 770239"/>
                  <a:gd name="connsiteY135" fmla="*/ 397420 h 1007113"/>
                  <a:gd name="connsiteX136" fmla="*/ 79984 w 770239"/>
                  <a:gd name="connsiteY136" fmla="*/ 415398 h 1007113"/>
                  <a:gd name="connsiteX137" fmla="*/ 112739 w 770239"/>
                  <a:gd name="connsiteY137" fmla="*/ 401297 h 1007113"/>
                  <a:gd name="connsiteX138" fmla="*/ 138781 w 770239"/>
                  <a:gd name="connsiteY138" fmla="*/ 393095 h 1007113"/>
                  <a:gd name="connsiteX139" fmla="*/ 104585 w 770239"/>
                  <a:gd name="connsiteY139" fmla="*/ 433604 h 1007113"/>
                  <a:gd name="connsiteX140" fmla="*/ 124326 w 770239"/>
                  <a:gd name="connsiteY140" fmla="*/ 449557 h 1007113"/>
                  <a:gd name="connsiteX141" fmla="*/ 138781 w 770239"/>
                  <a:gd name="connsiteY141" fmla="*/ 429590 h 1007113"/>
                  <a:gd name="connsiteX142" fmla="*/ 167167 w 770239"/>
                  <a:gd name="connsiteY142" fmla="*/ 419453 h 1007113"/>
                  <a:gd name="connsiteX143" fmla="*/ 146096 w 770239"/>
                  <a:gd name="connsiteY143" fmla="*/ 451541 h 1007113"/>
                  <a:gd name="connsiteX144" fmla="*/ 212558 w 770239"/>
                  <a:gd name="connsiteY144" fmla="*/ 461589 h 1007113"/>
                  <a:gd name="connsiteX145" fmla="*/ 224590 w 770239"/>
                  <a:gd name="connsiteY145" fmla="*/ 457578 h 1007113"/>
                  <a:gd name="connsiteX146" fmla="*/ 238129 w 770239"/>
                  <a:gd name="connsiteY146" fmla="*/ 441755 h 1007113"/>
                  <a:gd name="connsiteX147" fmla="*/ 260430 w 770239"/>
                  <a:gd name="connsiteY147" fmla="*/ 441756 h 1007113"/>
                  <a:gd name="connsiteX148" fmla="*/ 278678 w 770239"/>
                  <a:gd name="connsiteY148" fmla="*/ 417426 h 1007113"/>
                  <a:gd name="connsiteX149" fmla="*/ 315172 w 770239"/>
                  <a:gd name="connsiteY149" fmla="*/ 368766 h 1007113"/>
                  <a:gd name="connsiteX150" fmla="*/ 348132 w 770239"/>
                  <a:gd name="connsiteY150" fmla="*/ 325926 h 1007113"/>
                  <a:gd name="connsiteX151" fmla="*/ 319481 w 770239"/>
                  <a:gd name="connsiteY151" fmla="*/ 388866 h 1007113"/>
                  <a:gd name="connsiteX152" fmla="*/ 388372 w 770239"/>
                  <a:gd name="connsiteY152" fmla="*/ 342366 h 1007113"/>
                  <a:gd name="connsiteX153" fmla="*/ 351667 w 770239"/>
                  <a:gd name="connsiteY153" fmla="*/ 389041 h 1007113"/>
                  <a:gd name="connsiteX154" fmla="*/ 359853 w 770239"/>
                  <a:gd name="connsiteY154" fmla="*/ 407335 h 1007113"/>
                  <a:gd name="connsiteX155" fmla="*/ 295151 w 770239"/>
                  <a:gd name="connsiteY155" fmla="*/ 419234 h 1007113"/>
                  <a:gd name="connsiteX156" fmla="*/ 284761 w 770239"/>
                  <a:gd name="connsiteY156" fmla="*/ 457975 h 1007113"/>
                  <a:gd name="connsiteX157" fmla="*/ 323282 w 770239"/>
                  <a:gd name="connsiteY157" fmla="*/ 502581 h 1007113"/>
                  <a:gd name="connsiteX158" fmla="*/ 270568 w 770239"/>
                  <a:gd name="connsiteY158" fmla="*/ 466086 h 1007113"/>
                  <a:gd name="connsiteX159" fmla="*/ 244642 w 770239"/>
                  <a:gd name="connsiteY159" fmla="*/ 465599 h 1007113"/>
                  <a:gd name="connsiteX160" fmla="*/ 232611 w 770239"/>
                  <a:gd name="connsiteY160" fmla="*/ 469610 h 1007113"/>
                  <a:gd name="connsiteX161" fmla="*/ 224590 w 770239"/>
                  <a:gd name="connsiteY161" fmla="*/ 481641 h 1007113"/>
                  <a:gd name="connsiteX162" fmla="*/ 212558 w 770239"/>
                  <a:gd name="connsiteY162" fmla="*/ 485652 h 1007113"/>
                  <a:gd name="connsiteX163" fmla="*/ 236621 w 770239"/>
                  <a:gd name="connsiteY163" fmla="*/ 493673 h 1007113"/>
                  <a:gd name="connsiteX164" fmla="*/ 224590 w 770239"/>
                  <a:gd name="connsiteY164" fmla="*/ 497683 h 1007113"/>
                  <a:gd name="connsiteX165" fmla="*/ 180474 w 770239"/>
                  <a:gd name="connsiteY165" fmla="*/ 501694 h 1007113"/>
                  <a:gd name="connsiteX166" fmla="*/ 176463 w 770239"/>
                  <a:gd name="connsiteY166" fmla="*/ 513726 h 1007113"/>
                  <a:gd name="connsiteX167" fmla="*/ 168442 w 770239"/>
                  <a:gd name="connsiteY167" fmla="*/ 525757 h 1007113"/>
                  <a:gd name="connsiteX168" fmla="*/ 176463 w 770239"/>
                  <a:gd name="connsiteY168" fmla="*/ 537789 h 1007113"/>
                  <a:gd name="connsiteX169" fmla="*/ 184484 w 770239"/>
                  <a:gd name="connsiteY169" fmla="*/ 561852 h 1007113"/>
                  <a:gd name="connsiteX170" fmla="*/ 180474 w 770239"/>
                  <a:gd name="connsiteY170" fmla="*/ 573883 h 1007113"/>
                  <a:gd name="connsiteX171" fmla="*/ 168442 w 770239"/>
                  <a:gd name="connsiteY171" fmla="*/ 549820 h 1007113"/>
                  <a:gd name="connsiteX172" fmla="*/ 152400 w 770239"/>
                  <a:gd name="connsiteY172" fmla="*/ 525757 h 1007113"/>
                  <a:gd name="connsiteX173" fmla="*/ 144379 w 770239"/>
                  <a:gd name="connsiteY173" fmla="*/ 513726 h 1007113"/>
                  <a:gd name="connsiteX174" fmla="*/ 124326 w 770239"/>
                  <a:gd name="connsiteY174" fmla="*/ 517736 h 1007113"/>
                  <a:gd name="connsiteX175" fmla="*/ 120316 w 770239"/>
                  <a:gd name="connsiteY175" fmla="*/ 529768 h 1007113"/>
                  <a:gd name="connsiteX176" fmla="*/ 132348 w 770239"/>
                  <a:gd name="connsiteY176" fmla="*/ 549820 h 1007113"/>
                  <a:gd name="connsiteX177" fmla="*/ 140369 w 770239"/>
                  <a:gd name="connsiteY177" fmla="*/ 561852 h 1007113"/>
                  <a:gd name="connsiteX178" fmla="*/ 148390 w 770239"/>
                  <a:gd name="connsiteY178" fmla="*/ 585915 h 1007113"/>
                  <a:gd name="connsiteX179" fmla="*/ 152400 w 770239"/>
                  <a:gd name="connsiteY179" fmla="*/ 597947 h 1007113"/>
                  <a:gd name="connsiteX180" fmla="*/ 156411 w 770239"/>
                  <a:gd name="connsiteY180" fmla="*/ 613989 h 1007113"/>
                  <a:gd name="connsiteX181" fmla="*/ 196516 w 770239"/>
                  <a:gd name="connsiteY181" fmla="*/ 650083 h 1007113"/>
                  <a:gd name="connsiteX182" fmla="*/ 208548 w 770239"/>
                  <a:gd name="connsiteY182" fmla="*/ 654094 h 1007113"/>
                  <a:gd name="connsiteX183" fmla="*/ 176463 w 770239"/>
                  <a:gd name="connsiteY183" fmla="*/ 670136 h 1007113"/>
                  <a:gd name="connsiteX184" fmla="*/ 164432 w 770239"/>
                  <a:gd name="connsiteY184" fmla="*/ 674147 h 1007113"/>
                  <a:gd name="connsiteX185" fmla="*/ 152400 w 770239"/>
                  <a:gd name="connsiteY185" fmla="*/ 678157 h 1007113"/>
                  <a:gd name="connsiteX186" fmla="*/ 144379 w 770239"/>
                  <a:gd name="connsiteY186" fmla="*/ 694199 h 1007113"/>
                  <a:gd name="connsiteX187" fmla="*/ 140369 w 770239"/>
                  <a:gd name="connsiteY187" fmla="*/ 710241 h 1007113"/>
                  <a:gd name="connsiteX188" fmla="*/ 128337 w 770239"/>
                  <a:gd name="connsiteY188" fmla="*/ 718262 h 1007113"/>
                  <a:gd name="connsiteX189" fmla="*/ 112295 w 770239"/>
                  <a:gd name="connsiteY189" fmla="*/ 754357 h 1007113"/>
                  <a:gd name="connsiteX190" fmla="*/ 108284 w 770239"/>
                  <a:gd name="connsiteY190" fmla="*/ 766389 h 1007113"/>
                  <a:gd name="connsiteX191" fmla="*/ 104274 w 770239"/>
                  <a:gd name="connsiteY191" fmla="*/ 778420 h 1007113"/>
                  <a:gd name="connsiteX192" fmla="*/ 112295 w 770239"/>
                  <a:gd name="connsiteY192" fmla="*/ 790452 h 1007113"/>
                  <a:gd name="connsiteX193" fmla="*/ 128337 w 770239"/>
                  <a:gd name="connsiteY193" fmla="*/ 794462 h 1007113"/>
                  <a:gd name="connsiteX194" fmla="*/ 140369 w 770239"/>
                  <a:gd name="connsiteY194" fmla="*/ 798473 h 1007113"/>
                  <a:gd name="connsiteX195" fmla="*/ 148390 w 770239"/>
                  <a:gd name="connsiteY195" fmla="*/ 810504 h 1007113"/>
                  <a:gd name="connsiteX196" fmla="*/ 152400 w 770239"/>
                  <a:gd name="connsiteY196" fmla="*/ 826547 h 1007113"/>
                  <a:gd name="connsiteX197" fmla="*/ 180741 w 770239"/>
                  <a:gd name="connsiteY197" fmla="*/ 852770 h 1007113"/>
                  <a:gd name="connsiteX198" fmla="*/ 144379 w 770239"/>
                  <a:gd name="connsiteY198" fmla="*/ 842589 h 1007113"/>
                  <a:gd name="connsiteX199" fmla="*/ 136358 w 770239"/>
                  <a:gd name="connsiteY199" fmla="*/ 830557 h 1007113"/>
                  <a:gd name="connsiteX200" fmla="*/ 124326 w 770239"/>
                  <a:gd name="connsiteY200" fmla="*/ 826547 h 1007113"/>
                  <a:gd name="connsiteX201" fmla="*/ 100263 w 770239"/>
                  <a:gd name="connsiteY201" fmla="*/ 814515 h 1007113"/>
                  <a:gd name="connsiteX202" fmla="*/ 88232 w 770239"/>
                  <a:gd name="connsiteY202" fmla="*/ 806494 h 1007113"/>
                  <a:gd name="connsiteX203" fmla="*/ 72190 w 770239"/>
                  <a:gd name="connsiteY203" fmla="*/ 870662 h 1007113"/>
                  <a:gd name="connsiteX204" fmla="*/ 96253 w 770239"/>
                  <a:gd name="connsiteY204" fmla="*/ 886704 h 1007113"/>
                  <a:gd name="connsiteX205" fmla="*/ 92242 w 770239"/>
                  <a:gd name="connsiteY205" fmla="*/ 906757 h 1007113"/>
                  <a:gd name="connsiteX206" fmla="*/ 68179 w 770239"/>
                  <a:gd name="connsiteY206" fmla="*/ 922799 h 1007113"/>
                  <a:gd name="connsiteX207" fmla="*/ 60158 w 770239"/>
                  <a:gd name="connsiteY207" fmla="*/ 950873 h 1007113"/>
                  <a:gd name="connsiteX208" fmla="*/ 64169 w 770239"/>
                  <a:gd name="connsiteY208" fmla="*/ 978947 h 1007113"/>
                  <a:gd name="connsiteX209" fmla="*/ 124326 w 770239"/>
                  <a:gd name="connsiteY209" fmla="*/ 986968 h 1007113"/>
                  <a:gd name="connsiteX210" fmla="*/ 136358 w 770239"/>
                  <a:gd name="connsiteY210" fmla="*/ 990978 h 1007113"/>
                  <a:gd name="connsiteX211" fmla="*/ 164432 w 770239"/>
                  <a:gd name="connsiteY211" fmla="*/ 982957 h 1007113"/>
                  <a:gd name="connsiteX212" fmla="*/ 172453 w 770239"/>
                  <a:gd name="connsiteY212" fmla="*/ 970926 h 1007113"/>
                  <a:gd name="connsiteX213" fmla="*/ 196516 w 770239"/>
                  <a:gd name="connsiteY213" fmla="*/ 962904 h 1007113"/>
                  <a:gd name="connsiteX214" fmla="*/ 204537 w 770239"/>
                  <a:gd name="connsiteY214" fmla="*/ 970926 h 1007113"/>
                  <a:gd name="connsiteX215" fmla="*/ 212558 w 770239"/>
                  <a:gd name="connsiteY215" fmla="*/ 982957 h 1007113"/>
                  <a:gd name="connsiteX216" fmla="*/ 224590 w 770239"/>
                  <a:gd name="connsiteY216" fmla="*/ 990978 h 1007113"/>
                  <a:gd name="connsiteX217" fmla="*/ 228600 w 770239"/>
                  <a:gd name="connsiteY217" fmla="*/ 1003010 h 1007113"/>
                  <a:gd name="connsiteX218" fmla="*/ 272716 w 770239"/>
                  <a:gd name="connsiteY218" fmla="*/ 1003010 h 1007113"/>
                  <a:gd name="connsiteX219" fmla="*/ 280737 w 770239"/>
                  <a:gd name="connsiteY219" fmla="*/ 1007020 h 1007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770239" h="1007113">
                    <a:moveTo>
                      <a:pt x="280737" y="1007020"/>
                    </a:moveTo>
                    <a:lnTo>
                      <a:pt x="280737" y="1007020"/>
                    </a:lnTo>
                    <a:cubicBezTo>
                      <a:pt x="283411" y="994989"/>
                      <a:pt x="289985" y="983190"/>
                      <a:pt x="288758" y="970926"/>
                    </a:cubicBezTo>
                    <a:cubicBezTo>
                      <a:pt x="288337" y="966719"/>
                      <a:pt x="278063" y="970926"/>
                      <a:pt x="276726" y="966915"/>
                    </a:cubicBezTo>
                    <a:cubicBezTo>
                      <a:pt x="275530" y="963328"/>
                      <a:pt x="281063" y="959744"/>
                      <a:pt x="284748" y="958894"/>
                    </a:cubicBezTo>
                    <a:cubicBezTo>
                      <a:pt x="299136" y="955574"/>
                      <a:pt x="314158" y="956220"/>
                      <a:pt x="328863" y="954883"/>
                    </a:cubicBezTo>
                    <a:cubicBezTo>
                      <a:pt x="330200" y="950873"/>
                      <a:pt x="332874" y="947079"/>
                      <a:pt x="332874" y="942852"/>
                    </a:cubicBezTo>
                    <a:cubicBezTo>
                      <a:pt x="332874" y="918900"/>
                      <a:pt x="306821" y="928616"/>
                      <a:pt x="288758" y="926810"/>
                    </a:cubicBezTo>
                    <a:cubicBezTo>
                      <a:pt x="287421" y="922799"/>
                      <a:pt x="266491" y="919927"/>
                      <a:pt x="264473" y="916805"/>
                    </a:cubicBezTo>
                    <a:cubicBezTo>
                      <a:pt x="262455" y="913683"/>
                      <a:pt x="273269" y="913589"/>
                      <a:pt x="276650" y="908080"/>
                    </a:cubicBezTo>
                    <a:cubicBezTo>
                      <a:pt x="280031" y="902571"/>
                      <a:pt x="306426" y="916666"/>
                      <a:pt x="313145" y="910107"/>
                    </a:cubicBezTo>
                    <a:cubicBezTo>
                      <a:pt x="319864" y="903548"/>
                      <a:pt x="300123" y="868164"/>
                      <a:pt x="304800" y="862641"/>
                    </a:cubicBezTo>
                    <a:lnTo>
                      <a:pt x="312821" y="850610"/>
                    </a:lnTo>
                    <a:lnTo>
                      <a:pt x="320842" y="838578"/>
                    </a:lnTo>
                    <a:cubicBezTo>
                      <a:pt x="312821" y="837241"/>
                      <a:pt x="303839" y="838602"/>
                      <a:pt x="296779" y="834568"/>
                    </a:cubicBezTo>
                    <a:cubicBezTo>
                      <a:pt x="293108" y="832471"/>
                      <a:pt x="288988" y="824427"/>
                      <a:pt x="292769" y="822536"/>
                    </a:cubicBezTo>
                    <a:cubicBezTo>
                      <a:pt x="303596" y="817122"/>
                      <a:pt x="316832" y="819863"/>
                      <a:pt x="328863" y="818526"/>
                    </a:cubicBezTo>
                    <a:cubicBezTo>
                      <a:pt x="336789" y="815884"/>
                      <a:pt x="347272" y="813562"/>
                      <a:pt x="352926" y="806494"/>
                    </a:cubicBezTo>
                    <a:cubicBezTo>
                      <a:pt x="355567" y="803193"/>
                      <a:pt x="355600" y="798473"/>
                      <a:pt x="356937" y="794462"/>
                    </a:cubicBezTo>
                    <a:cubicBezTo>
                      <a:pt x="355600" y="790452"/>
                      <a:pt x="356227" y="785072"/>
                      <a:pt x="352926" y="782431"/>
                    </a:cubicBezTo>
                    <a:cubicBezTo>
                      <a:pt x="348622" y="778988"/>
                      <a:pt x="342184" y="779934"/>
                      <a:pt x="336884" y="778420"/>
                    </a:cubicBezTo>
                    <a:cubicBezTo>
                      <a:pt x="332819" y="777259"/>
                      <a:pt x="328863" y="775747"/>
                      <a:pt x="324853" y="774410"/>
                    </a:cubicBezTo>
                    <a:cubicBezTo>
                      <a:pt x="326190" y="770399"/>
                      <a:pt x="325874" y="765367"/>
                      <a:pt x="328863" y="762378"/>
                    </a:cubicBezTo>
                    <a:cubicBezTo>
                      <a:pt x="331852" y="759389"/>
                      <a:pt x="336696" y="758862"/>
                      <a:pt x="340895" y="758368"/>
                    </a:cubicBezTo>
                    <a:cubicBezTo>
                      <a:pt x="359530" y="756176"/>
                      <a:pt x="378326" y="755694"/>
                      <a:pt x="397042" y="754357"/>
                    </a:cubicBezTo>
                    <a:cubicBezTo>
                      <a:pt x="398379" y="738315"/>
                      <a:pt x="399172" y="722218"/>
                      <a:pt x="401053" y="706231"/>
                    </a:cubicBezTo>
                    <a:cubicBezTo>
                      <a:pt x="401849" y="699461"/>
                      <a:pt x="406936" y="692732"/>
                      <a:pt x="405063" y="686178"/>
                    </a:cubicBezTo>
                    <a:cubicBezTo>
                      <a:pt x="403739" y="681544"/>
                      <a:pt x="396735" y="681243"/>
                      <a:pt x="393032" y="678157"/>
                    </a:cubicBezTo>
                    <a:cubicBezTo>
                      <a:pt x="388675" y="674526"/>
                      <a:pt x="385011" y="670136"/>
                      <a:pt x="381000" y="666126"/>
                    </a:cubicBezTo>
                    <a:cubicBezTo>
                      <a:pt x="379663" y="662115"/>
                      <a:pt x="374001" y="657083"/>
                      <a:pt x="376990" y="654094"/>
                    </a:cubicBezTo>
                    <a:cubicBezTo>
                      <a:pt x="382969" y="648115"/>
                      <a:pt x="393032" y="648747"/>
                      <a:pt x="401053" y="646073"/>
                    </a:cubicBezTo>
                    <a:lnTo>
                      <a:pt x="429304" y="638007"/>
                    </a:lnTo>
                    <a:cubicBezTo>
                      <a:pt x="406090" y="612003"/>
                      <a:pt x="369682" y="595916"/>
                      <a:pt x="370284" y="593625"/>
                    </a:cubicBezTo>
                    <a:cubicBezTo>
                      <a:pt x="370886" y="591334"/>
                      <a:pt x="422163" y="623551"/>
                      <a:pt x="432915" y="624259"/>
                    </a:cubicBezTo>
                    <a:cubicBezTo>
                      <a:pt x="443667" y="624967"/>
                      <a:pt x="444602" y="605960"/>
                      <a:pt x="444932" y="597873"/>
                    </a:cubicBezTo>
                    <a:cubicBezTo>
                      <a:pt x="445262" y="589786"/>
                      <a:pt x="432221" y="578050"/>
                      <a:pt x="434897" y="575734"/>
                    </a:cubicBezTo>
                    <a:cubicBezTo>
                      <a:pt x="437573" y="573418"/>
                      <a:pt x="453233" y="584003"/>
                      <a:pt x="460988" y="583976"/>
                    </a:cubicBezTo>
                    <a:cubicBezTo>
                      <a:pt x="468743" y="583949"/>
                      <a:pt x="461851" y="566402"/>
                      <a:pt x="467235" y="561378"/>
                    </a:cubicBezTo>
                    <a:cubicBezTo>
                      <a:pt x="472619" y="556354"/>
                      <a:pt x="480850" y="571962"/>
                      <a:pt x="487213" y="568023"/>
                    </a:cubicBezTo>
                    <a:cubicBezTo>
                      <a:pt x="493576" y="564084"/>
                      <a:pt x="505114" y="546470"/>
                      <a:pt x="505415" y="537744"/>
                    </a:cubicBezTo>
                    <a:cubicBezTo>
                      <a:pt x="505716" y="529018"/>
                      <a:pt x="493016" y="521188"/>
                      <a:pt x="489018" y="515665"/>
                    </a:cubicBezTo>
                    <a:cubicBezTo>
                      <a:pt x="485020" y="510142"/>
                      <a:pt x="476610" y="505775"/>
                      <a:pt x="481427" y="504608"/>
                    </a:cubicBezTo>
                    <a:cubicBezTo>
                      <a:pt x="486244" y="503441"/>
                      <a:pt x="514673" y="524032"/>
                      <a:pt x="524004" y="524883"/>
                    </a:cubicBezTo>
                    <a:cubicBezTo>
                      <a:pt x="533335" y="525734"/>
                      <a:pt x="537226" y="515607"/>
                      <a:pt x="537411" y="509715"/>
                    </a:cubicBezTo>
                    <a:cubicBezTo>
                      <a:pt x="537596" y="503823"/>
                      <a:pt x="521102" y="492203"/>
                      <a:pt x="525112" y="489529"/>
                    </a:cubicBezTo>
                    <a:cubicBezTo>
                      <a:pt x="526449" y="485518"/>
                      <a:pt x="546056" y="493650"/>
                      <a:pt x="553453" y="489662"/>
                    </a:cubicBezTo>
                    <a:cubicBezTo>
                      <a:pt x="560850" y="485674"/>
                      <a:pt x="568518" y="471952"/>
                      <a:pt x="569495" y="465599"/>
                    </a:cubicBezTo>
                    <a:cubicBezTo>
                      <a:pt x="570472" y="459246"/>
                      <a:pt x="557661" y="454185"/>
                      <a:pt x="559313" y="451541"/>
                    </a:cubicBezTo>
                    <a:cubicBezTo>
                      <a:pt x="560966" y="448897"/>
                      <a:pt x="571948" y="457196"/>
                      <a:pt x="579410" y="449735"/>
                    </a:cubicBezTo>
                    <a:cubicBezTo>
                      <a:pt x="580747" y="443051"/>
                      <a:pt x="586521" y="424855"/>
                      <a:pt x="593558" y="413462"/>
                    </a:cubicBezTo>
                    <a:cubicBezTo>
                      <a:pt x="600595" y="402069"/>
                      <a:pt x="605851" y="391898"/>
                      <a:pt x="621632" y="381378"/>
                    </a:cubicBezTo>
                    <a:cubicBezTo>
                      <a:pt x="636254" y="337509"/>
                      <a:pt x="612935" y="403954"/>
                      <a:pt x="633663" y="357315"/>
                    </a:cubicBezTo>
                    <a:cubicBezTo>
                      <a:pt x="637097" y="349589"/>
                      <a:pt x="639010" y="341273"/>
                      <a:pt x="641684" y="333252"/>
                    </a:cubicBezTo>
                    <a:cubicBezTo>
                      <a:pt x="643021" y="329241"/>
                      <a:pt x="649213" y="318875"/>
                      <a:pt x="645695" y="321220"/>
                    </a:cubicBezTo>
                    <a:lnTo>
                      <a:pt x="621632" y="337262"/>
                    </a:lnTo>
                    <a:cubicBezTo>
                      <a:pt x="617621" y="339936"/>
                      <a:pt x="614173" y="343759"/>
                      <a:pt x="609600" y="345283"/>
                    </a:cubicBezTo>
                    <a:lnTo>
                      <a:pt x="585537" y="353304"/>
                    </a:lnTo>
                    <a:cubicBezTo>
                      <a:pt x="582863" y="349294"/>
                      <a:pt x="578308" y="346027"/>
                      <a:pt x="577516" y="341273"/>
                    </a:cubicBezTo>
                    <a:cubicBezTo>
                      <a:pt x="576821" y="337103"/>
                      <a:pt x="579351" y="332866"/>
                      <a:pt x="581526" y="329241"/>
                    </a:cubicBezTo>
                    <a:cubicBezTo>
                      <a:pt x="586559" y="320853"/>
                      <a:pt x="594556" y="319442"/>
                      <a:pt x="601579" y="313199"/>
                    </a:cubicBezTo>
                    <a:cubicBezTo>
                      <a:pt x="610057" y="305663"/>
                      <a:pt x="617621" y="297157"/>
                      <a:pt x="625642" y="289136"/>
                    </a:cubicBezTo>
                    <a:cubicBezTo>
                      <a:pt x="629653" y="285125"/>
                      <a:pt x="632293" y="278897"/>
                      <a:pt x="637674" y="277104"/>
                    </a:cubicBezTo>
                    <a:lnTo>
                      <a:pt x="649705" y="273094"/>
                    </a:lnTo>
                    <a:cubicBezTo>
                      <a:pt x="653716" y="269083"/>
                      <a:pt x="657260" y="264544"/>
                      <a:pt x="661737" y="261062"/>
                    </a:cubicBezTo>
                    <a:cubicBezTo>
                      <a:pt x="704916" y="227478"/>
                      <a:pt x="670513" y="260306"/>
                      <a:pt x="697832" y="232989"/>
                    </a:cubicBezTo>
                    <a:cubicBezTo>
                      <a:pt x="708525" y="200904"/>
                      <a:pt x="692485" y="238336"/>
                      <a:pt x="713874" y="216947"/>
                    </a:cubicBezTo>
                    <a:cubicBezTo>
                      <a:pt x="720691" y="210130"/>
                      <a:pt x="729916" y="192883"/>
                      <a:pt x="729916" y="192883"/>
                    </a:cubicBezTo>
                    <a:cubicBezTo>
                      <a:pt x="731253" y="188873"/>
                      <a:pt x="731581" y="184369"/>
                      <a:pt x="733926" y="180852"/>
                    </a:cubicBezTo>
                    <a:cubicBezTo>
                      <a:pt x="737072" y="176133"/>
                      <a:pt x="739913" y="176210"/>
                      <a:pt x="745958" y="168820"/>
                    </a:cubicBezTo>
                    <a:cubicBezTo>
                      <a:pt x="752003" y="161430"/>
                      <a:pt x="767525" y="140524"/>
                      <a:pt x="770199" y="136514"/>
                    </a:cubicBezTo>
                    <a:cubicBezTo>
                      <a:pt x="771391" y="129289"/>
                      <a:pt x="745670" y="138880"/>
                      <a:pt x="745002" y="129522"/>
                    </a:cubicBezTo>
                    <a:cubicBezTo>
                      <a:pt x="744334" y="120164"/>
                      <a:pt x="753348" y="103682"/>
                      <a:pt x="749969" y="100641"/>
                    </a:cubicBezTo>
                    <a:cubicBezTo>
                      <a:pt x="746590" y="97600"/>
                      <a:pt x="734085" y="110606"/>
                      <a:pt x="724727" y="111274"/>
                    </a:cubicBezTo>
                    <a:cubicBezTo>
                      <a:pt x="715369" y="111942"/>
                      <a:pt x="701646" y="101745"/>
                      <a:pt x="693821" y="104652"/>
                    </a:cubicBezTo>
                    <a:cubicBezTo>
                      <a:pt x="685996" y="107559"/>
                      <a:pt x="683126" y="120694"/>
                      <a:pt x="677779" y="128715"/>
                    </a:cubicBezTo>
                    <a:lnTo>
                      <a:pt x="669758" y="140747"/>
                    </a:lnTo>
                    <a:cubicBezTo>
                      <a:pt x="668421" y="136736"/>
                      <a:pt x="665053" y="132885"/>
                      <a:pt x="665748" y="128715"/>
                    </a:cubicBezTo>
                    <a:cubicBezTo>
                      <a:pt x="666540" y="123960"/>
                      <a:pt x="671613" y="120994"/>
                      <a:pt x="673769" y="116683"/>
                    </a:cubicBezTo>
                    <a:cubicBezTo>
                      <a:pt x="675659" y="112902"/>
                      <a:pt x="676442" y="108662"/>
                      <a:pt x="677779" y="104652"/>
                    </a:cubicBezTo>
                    <a:cubicBezTo>
                      <a:pt x="676442" y="99305"/>
                      <a:pt x="680115" y="91592"/>
                      <a:pt x="673769" y="88610"/>
                    </a:cubicBezTo>
                    <a:cubicBezTo>
                      <a:pt x="667423" y="85628"/>
                      <a:pt x="644447" y="88343"/>
                      <a:pt x="639701" y="86761"/>
                    </a:cubicBezTo>
                    <a:lnTo>
                      <a:pt x="625642" y="68557"/>
                    </a:lnTo>
                    <a:cubicBezTo>
                      <a:pt x="613123" y="70122"/>
                      <a:pt x="589547" y="74889"/>
                      <a:pt x="581526" y="80589"/>
                    </a:cubicBezTo>
                    <a:cubicBezTo>
                      <a:pt x="573505" y="86289"/>
                      <a:pt x="578853" y="98747"/>
                      <a:pt x="577516" y="102757"/>
                    </a:cubicBezTo>
                    <a:cubicBezTo>
                      <a:pt x="576179" y="98747"/>
                      <a:pt x="574151" y="92966"/>
                      <a:pt x="573505" y="80589"/>
                    </a:cubicBezTo>
                    <a:cubicBezTo>
                      <a:pt x="572859" y="68212"/>
                      <a:pt x="572737" y="54942"/>
                      <a:pt x="573639" y="28496"/>
                    </a:cubicBezTo>
                    <a:cubicBezTo>
                      <a:pt x="573783" y="24271"/>
                      <a:pt x="553453" y="21768"/>
                      <a:pt x="549442" y="20431"/>
                    </a:cubicBezTo>
                    <a:cubicBezTo>
                      <a:pt x="541421" y="21768"/>
                      <a:pt x="538498" y="19086"/>
                      <a:pt x="533489" y="24441"/>
                    </a:cubicBezTo>
                    <a:cubicBezTo>
                      <a:pt x="528480" y="29796"/>
                      <a:pt x="522742" y="42533"/>
                      <a:pt x="519385" y="52559"/>
                    </a:cubicBezTo>
                    <a:cubicBezTo>
                      <a:pt x="516028" y="62585"/>
                      <a:pt x="515023" y="81264"/>
                      <a:pt x="513348" y="84599"/>
                    </a:cubicBezTo>
                    <a:cubicBezTo>
                      <a:pt x="511673" y="87934"/>
                      <a:pt x="509896" y="76758"/>
                      <a:pt x="509337" y="72568"/>
                    </a:cubicBezTo>
                    <a:cubicBezTo>
                      <a:pt x="507878" y="61625"/>
                      <a:pt x="513372" y="25264"/>
                      <a:pt x="497305" y="12410"/>
                    </a:cubicBezTo>
                    <a:cubicBezTo>
                      <a:pt x="494004" y="9769"/>
                      <a:pt x="489284" y="9736"/>
                      <a:pt x="485274" y="8399"/>
                    </a:cubicBezTo>
                    <a:cubicBezTo>
                      <a:pt x="481263" y="9736"/>
                      <a:pt x="468828" y="-1808"/>
                      <a:pt x="465132" y="245"/>
                    </a:cubicBezTo>
                    <a:cubicBezTo>
                      <a:pt x="456705" y="4927"/>
                      <a:pt x="457568" y="23773"/>
                      <a:pt x="449179" y="28452"/>
                    </a:cubicBezTo>
                    <a:cubicBezTo>
                      <a:pt x="440790" y="33131"/>
                      <a:pt x="422821" y="24601"/>
                      <a:pt x="414800" y="28318"/>
                    </a:cubicBezTo>
                    <a:cubicBezTo>
                      <a:pt x="406779" y="32035"/>
                      <a:pt x="414072" y="59433"/>
                      <a:pt x="401053" y="50754"/>
                    </a:cubicBezTo>
                    <a:cubicBezTo>
                      <a:pt x="389021" y="52091"/>
                      <a:pt x="381089" y="26732"/>
                      <a:pt x="373068" y="24352"/>
                    </a:cubicBezTo>
                    <a:cubicBezTo>
                      <a:pt x="365047" y="21972"/>
                      <a:pt x="357620" y="32448"/>
                      <a:pt x="352926" y="36473"/>
                    </a:cubicBezTo>
                    <a:cubicBezTo>
                      <a:pt x="348232" y="40498"/>
                      <a:pt x="347579" y="44494"/>
                      <a:pt x="344905" y="48504"/>
                    </a:cubicBezTo>
                    <a:cubicBezTo>
                      <a:pt x="335141" y="77797"/>
                      <a:pt x="338934" y="80771"/>
                      <a:pt x="332874" y="56526"/>
                    </a:cubicBezTo>
                    <a:cubicBezTo>
                      <a:pt x="324853" y="57863"/>
                      <a:pt x="316084" y="56899"/>
                      <a:pt x="308811" y="60536"/>
                    </a:cubicBezTo>
                    <a:cubicBezTo>
                      <a:pt x="297588" y="66148"/>
                      <a:pt x="297469" y="95812"/>
                      <a:pt x="296779" y="100641"/>
                    </a:cubicBezTo>
                    <a:cubicBezTo>
                      <a:pt x="279254" y="90174"/>
                      <a:pt x="269099" y="97082"/>
                      <a:pt x="264486" y="119384"/>
                    </a:cubicBezTo>
                    <a:cubicBezTo>
                      <a:pt x="253791" y="119384"/>
                      <a:pt x="251425" y="91622"/>
                      <a:pt x="244776" y="90503"/>
                    </a:cubicBezTo>
                    <a:cubicBezTo>
                      <a:pt x="238127" y="89385"/>
                      <a:pt x="229960" y="107641"/>
                      <a:pt x="224590" y="112673"/>
                    </a:cubicBezTo>
                    <a:cubicBezTo>
                      <a:pt x="219220" y="117705"/>
                      <a:pt x="216569" y="118020"/>
                      <a:pt x="212558" y="120694"/>
                    </a:cubicBezTo>
                    <a:cubicBezTo>
                      <a:pt x="211221" y="124705"/>
                      <a:pt x="205823" y="118623"/>
                      <a:pt x="208548" y="132726"/>
                    </a:cubicBezTo>
                    <a:cubicBezTo>
                      <a:pt x="211273" y="146829"/>
                      <a:pt x="230350" y="185999"/>
                      <a:pt x="228911" y="205315"/>
                    </a:cubicBezTo>
                    <a:cubicBezTo>
                      <a:pt x="227574" y="201305"/>
                      <a:pt x="214749" y="173633"/>
                      <a:pt x="208681" y="162872"/>
                    </a:cubicBezTo>
                    <a:cubicBezTo>
                      <a:pt x="202613" y="152111"/>
                      <a:pt x="197206" y="145103"/>
                      <a:pt x="192505" y="140747"/>
                    </a:cubicBezTo>
                    <a:cubicBezTo>
                      <a:pt x="187804" y="136391"/>
                      <a:pt x="184484" y="138073"/>
                      <a:pt x="180474" y="136736"/>
                    </a:cubicBezTo>
                    <a:cubicBezTo>
                      <a:pt x="156229" y="142798"/>
                      <a:pt x="174286" y="155793"/>
                      <a:pt x="152356" y="154672"/>
                    </a:cubicBezTo>
                    <a:cubicBezTo>
                      <a:pt x="152371" y="162062"/>
                      <a:pt x="152385" y="169451"/>
                      <a:pt x="152400" y="176841"/>
                    </a:cubicBezTo>
                    <a:cubicBezTo>
                      <a:pt x="156637" y="189550"/>
                      <a:pt x="155546" y="189797"/>
                      <a:pt x="164432" y="200904"/>
                    </a:cubicBezTo>
                    <a:cubicBezTo>
                      <a:pt x="166794" y="203857"/>
                      <a:pt x="170091" y="205973"/>
                      <a:pt x="172453" y="208926"/>
                    </a:cubicBezTo>
                    <a:cubicBezTo>
                      <a:pt x="175464" y="212690"/>
                      <a:pt x="184484" y="218283"/>
                      <a:pt x="180474" y="220957"/>
                    </a:cubicBezTo>
                    <a:cubicBezTo>
                      <a:pt x="179084" y="221884"/>
                      <a:pt x="147573" y="213735"/>
                      <a:pt x="144379" y="212936"/>
                    </a:cubicBezTo>
                    <a:cubicBezTo>
                      <a:pt x="140369" y="208925"/>
                      <a:pt x="137272" y="203718"/>
                      <a:pt x="132348" y="200904"/>
                    </a:cubicBezTo>
                    <a:cubicBezTo>
                      <a:pt x="118840" y="193185"/>
                      <a:pt x="106365" y="198550"/>
                      <a:pt x="92242" y="200904"/>
                    </a:cubicBezTo>
                    <a:cubicBezTo>
                      <a:pt x="86183" y="225145"/>
                      <a:pt x="89973" y="211724"/>
                      <a:pt x="80211" y="241010"/>
                    </a:cubicBezTo>
                    <a:cubicBezTo>
                      <a:pt x="78874" y="245020"/>
                      <a:pt x="80301" y="252016"/>
                      <a:pt x="76200" y="253041"/>
                    </a:cubicBezTo>
                    <a:cubicBezTo>
                      <a:pt x="40015" y="262087"/>
                      <a:pt x="54574" y="257576"/>
                      <a:pt x="32084" y="265073"/>
                    </a:cubicBezTo>
                    <a:cubicBezTo>
                      <a:pt x="3448" y="255528"/>
                      <a:pt x="12711" y="250017"/>
                      <a:pt x="0" y="269083"/>
                    </a:cubicBezTo>
                    <a:cubicBezTo>
                      <a:pt x="4011" y="273094"/>
                      <a:pt x="7313" y="277969"/>
                      <a:pt x="12032" y="281115"/>
                    </a:cubicBezTo>
                    <a:cubicBezTo>
                      <a:pt x="15549" y="283460"/>
                      <a:pt x="21074" y="282137"/>
                      <a:pt x="24063" y="285126"/>
                    </a:cubicBezTo>
                    <a:cubicBezTo>
                      <a:pt x="45452" y="306515"/>
                      <a:pt x="8022" y="290472"/>
                      <a:pt x="40105" y="301168"/>
                    </a:cubicBezTo>
                    <a:cubicBezTo>
                      <a:pt x="44116" y="305178"/>
                      <a:pt x="52137" y="307527"/>
                      <a:pt x="52137" y="313199"/>
                    </a:cubicBezTo>
                    <a:cubicBezTo>
                      <a:pt x="52137" y="318019"/>
                      <a:pt x="44510" y="319262"/>
                      <a:pt x="40105" y="321220"/>
                    </a:cubicBezTo>
                    <a:cubicBezTo>
                      <a:pt x="32379" y="324654"/>
                      <a:pt x="19031" y="323534"/>
                      <a:pt x="16042" y="329241"/>
                    </a:cubicBezTo>
                    <a:cubicBezTo>
                      <a:pt x="13053" y="334949"/>
                      <a:pt x="17792" y="351815"/>
                      <a:pt x="22170" y="355465"/>
                    </a:cubicBezTo>
                    <a:cubicBezTo>
                      <a:pt x="26548" y="359115"/>
                      <a:pt x="40351" y="347485"/>
                      <a:pt x="42311" y="351143"/>
                    </a:cubicBezTo>
                    <a:cubicBezTo>
                      <a:pt x="44271" y="354801"/>
                      <a:pt x="27616" y="374378"/>
                      <a:pt x="33933" y="377412"/>
                    </a:cubicBezTo>
                    <a:cubicBezTo>
                      <a:pt x="40250" y="380446"/>
                      <a:pt x="73167" y="368686"/>
                      <a:pt x="80211" y="369347"/>
                    </a:cubicBezTo>
                    <a:cubicBezTo>
                      <a:pt x="87255" y="370008"/>
                      <a:pt x="79189" y="378389"/>
                      <a:pt x="76200" y="381378"/>
                    </a:cubicBezTo>
                    <a:cubicBezTo>
                      <a:pt x="69383" y="388194"/>
                      <a:pt x="51506" y="391750"/>
                      <a:pt x="52137" y="397420"/>
                    </a:cubicBezTo>
                    <a:cubicBezTo>
                      <a:pt x="52768" y="403090"/>
                      <a:pt x="69884" y="414752"/>
                      <a:pt x="79984" y="415398"/>
                    </a:cubicBezTo>
                    <a:cubicBezTo>
                      <a:pt x="90084" y="416044"/>
                      <a:pt x="102940" y="405014"/>
                      <a:pt x="112739" y="401297"/>
                    </a:cubicBezTo>
                    <a:cubicBezTo>
                      <a:pt x="122539" y="397580"/>
                      <a:pt x="140140" y="387711"/>
                      <a:pt x="138781" y="393095"/>
                    </a:cubicBezTo>
                    <a:cubicBezTo>
                      <a:pt x="137422" y="398479"/>
                      <a:pt x="106994" y="424194"/>
                      <a:pt x="104585" y="433604"/>
                    </a:cubicBezTo>
                    <a:cubicBezTo>
                      <a:pt x="102176" y="443014"/>
                      <a:pt x="110093" y="448371"/>
                      <a:pt x="124326" y="449557"/>
                    </a:cubicBezTo>
                    <a:cubicBezTo>
                      <a:pt x="135432" y="451253"/>
                      <a:pt x="131641" y="434607"/>
                      <a:pt x="138781" y="429590"/>
                    </a:cubicBezTo>
                    <a:cubicBezTo>
                      <a:pt x="145921" y="424573"/>
                      <a:pt x="166624" y="416808"/>
                      <a:pt x="167167" y="419453"/>
                    </a:cubicBezTo>
                    <a:lnTo>
                      <a:pt x="146096" y="451541"/>
                    </a:lnTo>
                    <a:cubicBezTo>
                      <a:pt x="160911" y="456479"/>
                      <a:pt x="199476" y="460583"/>
                      <a:pt x="212558" y="461589"/>
                    </a:cubicBezTo>
                    <a:cubicBezTo>
                      <a:pt x="225640" y="462595"/>
                      <a:pt x="220579" y="458915"/>
                      <a:pt x="224590" y="457578"/>
                    </a:cubicBezTo>
                    <a:cubicBezTo>
                      <a:pt x="227500" y="453597"/>
                      <a:pt x="235786" y="449167"/>
                      <a:pt x="238129" y="441755"/>
                    </a:cubicBezTo>
                    <a:cubicBezTo>
                      <a:pt x="243764" y="437428"/>
                      <a:pt x="253672" y="445811"/>
                      <a:pt x="260430" y="441756"/>
                    </a:cubicBezTo>
                    <a:cubicBezTo>
                      <a:pt x="267188" y="437701"/>
                      <a:pt x="269217" y="427901"/>
                      <a:pt x="278678" y="417426"/>
                    </a:cubicBezTo>
                    <a:cubicBezTo>
                      <a:pt x="288139" y="406951"/>
                      <a:pt x="302583" y="383002"/>
                      <a:pt x="315172" y="368766"/>
                    </a:cubicBezTo>
                    <a:cubicBezTo>
                      <a:pt x="327761" y="354530"/>
                      <a:pt x="347414" y="322576"/>
                      <a:pt x="348132" y="325926"/>
                    </a:cubicBezTo>
                    <a:cubicBezTo>
                      <a:pt x="348850" y="329276"/>
                      <a:pt x="312774" y="386126"/>
                      <a:pt x="319481" y="388866"/>
                    </a:cubicBezTo>
                    <a:cubicBezTo>
                      <a:pt x="326188" y="391606"/>
                      <a:pt x="383008" y="342337"/>
                      <a:pt x="388372" y="342366"/>
                    </a:cubicBezTo>
                    <a:cubicBezTo>
                      <a:pt x="393736" y="342395"/>
                      <a:pt x="356420" y="378213"/>
                      <a:pt x="351667" y="389041"/>
                    </a:cubicBezTo>
                    <a:cubicBezTo>
                      <a:pt x="346914" y="399869"/>
                      <a:pt x="369272" y="402303"/>
                      <a:pt x="359853" y="407335"/>
                    </a:cubicBezTo>
                    <a:cubicBezTo>
                      <a:pt x="350434" y="412367"/>
                      <a:pt x="303612" y="409780"/>
                      <a:pt x="295151" y="419234"/>
                    </a:cubicBezTo>
                    <a:cubicBezTo>
                      <a:pt x="286690" y="428688"/>
                      <a:pt x="280073" y="444084"/>
                      <a:pt x="284761" y="457975"/>
                    </a:cubicBezTo>
                    <a:cubicBezTo>
                      <a:pt x="289449" y="471866"/>
                      <a:pt x="327337" y="501905"/>
                      <a:pt x="323282" y="502581"/>
                    </a:cubicBezTo>
                    <a:cubicBezTo>
                      <a:pt x="304359" y="492443"/>
                      <a:pt x="297601" y="492444"/>
                      <a:pt x="270568" y="466086"/>
                    </a:cubicBezTo>
                    <a:lnTo>
                      <a:pt x="244642" y="465599"/>
                    </a:lnTo>
                    <a:lnTo>
                      <a:pt x="232611" y="469610"/>
                    </a:lnTo>
                    <a:cubicBezTo>
                      <a:pt x="229937" y="473620"/>
                      <a:pt x="228354" y="478630"/>
                      <a:pt x="224590" y="481641"/>
                    </a:cubicBezTo>
                    <a:cubicBezTo>
                      <a:pt x="221289" y="484282"/>
                      <a:pt x="209569" y="482662"/>
                      <a:pt x="212558" y="485652"/>
                    </a:cubicBezTo>
                    <a:cubicBezTo>
                      <a:pt x="218536" y="491631"/>
                      <a:pt x="236621" y="493673"/>
                      <a:pt x="236621" y="493673"/>
                    </a:cubicBezTo>
                    <a:cubicBezTo>
                      <a:pt x="232611" y="495010"/>
                      <a:pt x="228775" y="497085"/>
                      <a:pt x="224590" y="497683"/>
                    </a:cubicBezTo>
                    <a:cubicBezTo>
                      <a:pt x="209972" y="499771"/>
                      <a:pt x="194482" y="497024"/>
                      <a:pt x="180474" y="501694"/>
                    </a:cubicBezTo>
                    <a:cubicBezTo>
                      <a:pt x="176463" y="503031"/>
                      <a:pt x="178354" y="509945"/>
                      <a:pt x="176463" y="513726"/>
                    </a:cubicBezTo>
                    <a:cubicBezTo>
                      <a:pt x="174307" y="518037"/>
                      <a:pt x="171116" y="521747"/>
                      <a:pt x="168442" y="525757"/>
                    </a:cubicBezTo>
                    <a:cubicBezTo>
                      <a:pt x="171116" y="529768"/>
                      <a:pt x="174505" y="533384"/>
                      <a:pt x="176463" y="537789"/>
                    </a:cubicBezTo>
                    <a:cubicBezTo>
                      <a:pt x="179897" y="545515"/>
                      <a:pt x="184484" y="561852"/>
                      <a:pt x="184484" y="561852"/>
                    </a:cubicBezTo>
                    <a:cubicBezTo>
                      <a:pt x="183147" y="565862"/>
                      <a:pt x="184701" y="573883"/>
                      <a:pt x="180474" y="573883"/>
                    </a:cubicBezTo>
                    <a:cubicBezTo>
                      <a:pt x="174540" y="573883"/>
                      <a:pt x="170090" y="552786"/>
                      <a:pt x="168442" y="549820"/>
                    </a:cubicBezTo>
                    <a:cubicBezTo>
                      <a:pt x="163760" y="541393"/>
                      <a:pt x="157747" y="533778"/>
                      <a:pt x="152400" y="525757"/>
                    </a:cubicBezTo>
                    <a:lnTo>
                      <a:pt x="144379" y="513726"/>
                    </a:lnTo>
                    <a:cubicBezTo>
                      <a:pt x="137695" y="515063"/>
                      <a:pt x="129998" y="513955"/>
                      <a:pt x="124326" y="517736"/>
                    </a:cubicBezTo>
                    <a:cubicBezTo>
                      <a:pt x="120808" y="520081"/>
                      <a:pt x="120316" y="525540"/>
                      <a:pt x="120316" y="529768"/>
                    </a:cubicBezTo>
                    <a:cubicBezTo>
                      <a:pt x="120316" y="541958"/>
                      <a:pt x="125993" y="541877"/>
                      <a:pt x="132348" y="549820"/>
                    </a:cubicBezTo>
                    <a:cubicBezTo>
                      <a:pt x="135359" y="553584"/>
                      <a:pt x="137695" y="557841"/>
                      <a:pt x="140369" y="561852"/>
                    </a:cubicBezTo>
                    <a:lnTo>
                      <a:pt x="148390" y="585915"/>
                    </a:lnTo>
                    <a:cubicBezTo>
                      <a:pt x="149727" y="589926"/>
                      <a:pt x="151375" y="593846"/>
                      <a:pt x="152400" y="597947"/>
                    </a:cubicBezTo>
                    <a:cubicBezTo>
                      <a:pt x="153737" y="603294"/>
                      <a:pt x="153169" y="609531"/>
                      <a:pt x="156411" y="613989"/>
                    </a:cubicBezTo>
                    <a:cubicBezTo>
                      <a:pt x="162352" y="622158"/>
                      <a:pt x="182775" y="643213"/>
                      <a:pt x="196516" y="650083"/>
                    </a:cubicBezTo>
                    <a:cubicBezTo>
                      <a:pt x="200297" y="651974"/>
                      <a:pt x="204537" y="652757"/>
                      <a:pt x="208548" y="654094"/>
                    </a:cubicBezTo>
                    <a:cubicBezTo>
                      <a:pt x="194547" y="668093"/>
                      <a:pt x="204114" y="660918"/>
                      <a:pt x="176463" y="670136"/>
                    </a:cubicBezTo>
                    <a:lnTo>
                      <a:pt x="164432" y="674147"/>
                    </a:lnTo>
                    <a:lnTo>
                      <a:pt x="152400" y="678157"/>
                    </a:lnTo>
                    <a:cubicBezTo>
                      <a:pt x="149726" y="683504"/>
                      <a:pt x="146478" y="688601"/>
                      <a:pt x="144379" y="694199"/>
                    </a:cubicBezTo>
                    <a:cubicBezTo>
                      <a:pt x="142444" y="699360"/>
                      <a:pt x="143426" y="705655"/>
                      <a:pt x="140369" y="710241"/>
                    </a:cubicBezTo>
                    <a:cubicBezTo>
                      <a:pt x="137695" y="714252"/>
                      <a:pt x="132348" y="715588"/>
                      <a:pt x="128337" y="718262"/>
                    </a:cubicBezTo>
                    <a:cubicBezTo>
                      <a:pt x="115626" y="737329"/>
                      <a:pt x="121841" y="725720"/>
                      <a:pt x="112295" y="754357"/>
                    </a:cubicBezTo>
                    <a:lnTo>
                      <a:pt x="108284" y="766389"/>
                    </a:lnTo>
                    <a:lnTo>
                      <a:pt x="104274" y="778420"/>
                    </a:lnTo>
                    <a:cubicBezTo>
                      <a:pt x="106948" y="782431"/>
                      <a:pt x="108284" y="787778"/>
                      <a:pt x="112295" y="790452"/>
                    </a:cubicBezTo>
                    <a:cubicBezTo>
                      <a:pt x="116881" y="793509"/>
                      <a:pt x="123037" y="792948"/>
                      <a:pt x="128337" y="794462"/>
                    </a:cubicBezTo>
                    <a:cubicBezTo>
                      <a:pt x="132402" y="795623"/>
                      <a:pt x="136358" y="797136"/>
                      <a:pt x="140369" y="798473"/>
                    </a:cubicBezTo>
                    <a:cubicBezTo>
                      <a:pt x="143043" y="802483"/>
                      <a:pt x="146491" y="806074"/>
                      <a:pt x="148390" y="810504"/>
                    </a:cubicBezTo>
                    <a:cubicBezTo>
                      <a:pt x="150561" y="815571"/>
                      <a:pt x="147008" y="819503"/>
                      <a:pt x="152400" y="826547"/>
                    </a:cubicBezTo>
                    <a:cubicBezTo>
                      <a:pt x="157792" y="833591"/>
                      <a:pt x="179404" y="848760"/>
                      <a:pt x="180741" y="852770"/>
                    </a:cubicBezTo>
                    <a:cubicBezTo>
                      <a:pt x="176730" y="854107"/>
                      <a:pt x="151776" y="846291"/>
                      <a:pt x="144379" y="842589"/>
                    </a:cubicBezTo>
                    <a:cubicBezTo>
                      <a:pt x="136982" y="838887"/>
                      <a:pt x="140122" y="833568"/>
                      <a:pt x="136358" y="830557"/>
                    </a:cubicBezTo>
                    <a:cubicBezTo>
                      <a:pt x="133057" y="827916"/>
                      <a:pt x="128337" y="827884"/>
                      <a:pt x="124326" y="826547"/>
                    </a:cubicBezTo>
                    <a:cubicBezTo>
                      <a:pt x="89848" y="803561"/>
                      <a:pt x="133471" y="831120"/>
                      <a:pt x="100263" y="814515"/>
                    </a:cubicBezTo>
                    <a:cubicBezTo>
                      <a:pt x="95952" y="812359"/>
                      <a:pt x="92242" y="809168"/>
                      <a:pt x="88232" y="806494"/>
                    </a:cubicBezTo>
                    <a:cubicBezTo>
                      <a:pt x="54855" y="813168"/>
                      <a:pt x="48907" y="807466"/>
                      <a:pt x="72190" y="870662"/>
                    </a:cubicBezTo>
                    <a:cubicBezTo>
                      <a:pt x="75523" y="879708"/>
                      <a:pt x="96253" y="886704"/>
                      <a:pt x="96253" y="886704"/>
                    </a:cubicBezTo>
                    <a:cubicBezTo>
                      <a:pt x="94916" y="893388"/>
                      <a:pt x="95290" y="900660"/>
                      <a:pt x="92242" y="906757"/>
                    </a:cubicBezTo>
                    <a:cubicBezTo>
                      <a:pt x="86233" y="918775"/>
                      <a:pt x="78875" y="919234"/>
                      <a:pt x="68179" y="922799"/>
                    </a:cubicBezTo>
                    <a:cubicBezTo>
                      <a:pt x="66289" y="928470"/>
                      <a:pt x="60158" y="945842"/>
                      <a:pt x="60158" y="950873"/>
                    </a:cubicBezTo>
                    <a:cubicBezTo>
                      <a:pt x="60158" y="960326"/>
                      <a:pt x="55930" y="974312"/>
                      <a:pt x="64169" y="978947"/>
                    </a:cubicBezTo>
                    <a:cubicBezTo>
                      <a:pt x="81801" y="988865"/>
                      <a:pt x="104274" y="984294"/>
                      <a:pt x="124326" y="986968"/>
                    </a:cubicBezTo>
                    <a:cubicBezTo>
                      <a:pt x="128337" y="988305"/>
                      <a:pt x="132130" y="990978"/>
                      <a:pt x="136358" y="990978"/>
                    </a:cubicBezTo>
                    <a:cubicBezTo>
                      <a:pt x="141397" y="990978"/>
                      <a:pt x="158756" y="984849"/>
                      <a:pt x="164432" y="982957"/>
                    </a:cubicBezTo>
                    <a:cubicBezTo>
                      <a:pt x="167106" y="978947"/>
                      <a:pt x="168366" y="973481"/>
                      <a:pt x="172453" y="970926"/>
                    </a:cubicBezTo>
                    <a:cubicBezTo>
                      <a:pt x="179623" y="966445"/>
                      <a:pt x="196516" y="962904"/>
                      <a:pt x="196516" y="962904"/>
                    </a:cubicBezTo>
                    <a:cubicBezTo>
                      <a:pt x="199190" y="965578"/>
                      <a:pt x="202175" y="967973"/>
                      <a:pt x="204537" y="970926"/>
                    </a:cubicBezTo>
                    <a:cubicBezTo>
                      <a:pt x="207548" y="974690"/>
                      <a:pt x="209150" y="979549"/>
                      <a:pt x="212558" y="982957"/>
                    </a:cubicBezTo>
                    <a:cubicBezTo>
                      <a:pt x="215966" y="986365"/>
                      <a:pt x="220579" y="988304"/>
                      <a:pt x="224590" y="990978"/>
                    </a:cubicBezTo>
                    <a:cubicBezTo>
                      <a:pt x="225927" y="994989"/>
                      <a:pt x="225611" y="1000021"/>
                      <a:pt x="228600" y="1003010"/>
                    </a:cubicBezTo>
                    <a:cubicBezTo>
                      <a:pt x="237666" y="1012076"/>
                      <a:pt x="270066" y="1003341"/>
                      <a:pt x="272716" y="1003010"/>
                    </a:cubicBezTo>
                    <a:cubicBezTo>
                      <a:pt x="286541" y="998401"/>
                      <a:pt x="279400" y="1006352"/>
                      <a:pt x="280737" y="100702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7" name="Freeform 330">
                <a:extLst>
                  <a:ext uri="{FF2B5EF4-FFF2-40B4-BE49-F238E27FC236}">
                    <a16:creationId xmlns:a16="http://schemas.microsoft.com/office/drawing/2014/main" id="{2C324265-51AF-4E45-A6FB-7CFC38DF7F8C}"/>
                  </a:ext>
                </a:extLst>
              </p:cNvPr>
              <p:cNvSpPr/>
              <p:nvPr/>
            </p:nvSpPr>
            <p:spPr>
              <a:xfrm>
                <a:off x="1972629" y="1217736"/>
                <a:ext cx="260826" cy="394320"/>
              </a:xfrm>
              <a:custGeom>
                <a:avLst/>
                <a:gdLst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76665 w 260886"/>
                  <a:gd name="connsiteY5" fmla="*/ 136357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194913 w 260886"/>
                  <a:gd name="connsiteY5" fmla="*/ 138385 h 421105"/>
                  <a:gd name="connsiteX6" fmla="*/ 156612 w 260886"/>
                  <a:gd name="connsiteY6" fmla="*/ 132347 h 421105"/>
                  <a:gd name="connsiteX7" fmla="*/ 152602 w 260886"/>
                  <a:gd name="connsiteY7" fmla="*/ 104273 h 421105"/>
                  <a:gd name="connsiteX8" fmla="*/ 128539 w 260886"/>
                  <a:gd name="connsiteY8" fmla="*/ 96252 h 421105"/>
                  <a:gd name="connsiteX9" fmla="*/ 116507 w 260886"/>
                  <a:gd name="connsiteY9" fmla="*/ 72189 h 421105"/>
                  <a:gd name="connsiteX10" fmla="*/ 112497 w 260886"/>
                  <a:gd name="connsiteY10" fmla="*/ 40105 h 421105"/>
                  <a:gd name="connsiteX11" fmla="*/ 100465 w 260886"/>
                  <a:gd name="connsiteY11" fmla="*/ 32084 h 421105"/>
                  <a:gd name="connsiteX12" fmla="*/ 92444 w 260886"/>
                  <a:gd name="connsiteY12" fmla="*/ 20052 h 421105"/>
                  <a:gd name="connsiteX13" fmla="*/ 88433 w 260886"/>
                  <a:gd name="connsiteY13" fmla="*/ 8021 h 421105"/>
                  <a:gd name="connsiteX14" fmla="*/ 76402 w 260886"/>
                  <a:gd name="connsiteY14" fmla="*/ 0 h 421105"/>
                  <a:gd name="connsiteX15" fmla="*/ 64370 w 260886"/>
                  <a:gd name="connsiteY15" fmla="*/ 4010 h 421105"/>
                  <a:gd name="connsiteX16" fmla="*/ 60360 w 260886"/>
                  <a:gd name="connsiteY16" fmla="*/ 16042 h 421105"/>
                  <a:gd name="connsiteX17" fmla="*/ 56349 w 260886"/>
                  <a:gd name="connsiteY17" fmla="*/ 48126 h 421105"/>
                  <a:gd name="connsiteX18" fmla="*/ 52339 w 260886"/>
                  <a:gd name="connsiteY18" fmla="*/ 72189 h 421105"/>
                  <a:gd name="connsiteX19" fmla="*/ 28276 w 260886"/>
                  <a:gd name="connsiteY19" fmla="*/ 84221 h 421105"/>
                  <a:gd name="connsiteX20" fmla="*/ 24265 w 260886"/>
                  <a:gd name="connsiteY20" fmla="*/ 140368 h 421105"/>
                  <a:gd name="connsiteX21" fmla="*/ 40307 w 260886"/>
                  <a:gd name="connsiteY21" fmla="*/ 144378 h 421105"/>
                  <a:gd name="connsiteX22" fmla="*/ 32286 w 260886"/>
                  <a:gd name="connsiteY22" fmla="*/ 152400 h 421105"/>
                  <a:gd name="connsiteX23" fmla="*/ 202 w 260886"/>
                  <a:gd name="connsiteY23" fmla="*/ 160421 h 421105"/>
                  <a:gd name="connsiteX24" fmla="*/ 4212 w 260886"/>
                  <a:gd name="connsiteY24" fmla="*/ 200526 h 421105"/>
                  <a:gd name="connsiteX25" fmla="*/ 16244 w 260886"/>
                  <a:gd name="connsiteY25" fmla="*/ 212557 h 421105"/>
                  <a:gd name="connsiteX26" fmla="*/ 8223 w 260886"/>
                  <a:gd name="connsiteY26" fmla="*/ 224589 h 421105"/>
                  <a:gd name="connsiteX27" fmla="*/ 24265 w 260886"/>
                  <a:gd name="connsiteY27" fmla="*/ 260684 h 421105"/>
                  <a:gd name="connsiteX28" fmla="*/ 36297 w 260886"/>
                  <a:gd name="connsiteY28" fmla="*/ 268705 h 421105"/>
                  <a:gd name="connsiteX29" fmla="*/ 40307 w 260886"/>
                  <a:gd name="connsiteY29" fmla="*/ 280736 h 421105"/>
                  <a:gd name="connsiteX30" fmla="*/ 72391 w 260886"/>
                  <a:gd name="connsiteY30" fmla="*/ 280736 h 421105"/>
                  <a:gd name="connsiteX31" fmla="*/ 80412 w 260886"/>
                  <a:gd name="connsiteY31" fmla="*/ 300789 h 421105"/>
                  <a:gd name="connsiteX32" fmla="*/ 56349 w 260886"/>
                  <a:gd name="connsiteY32" fmla="*/ 308810 h 421105"/>
                  <a:gd name="connsiteX33" fmla="*/ 60360 w 260886"/>
                  <a:gd name="connsiteY33" fmla="*/ 344905 h 421105"/>
                  <a:gd name="connsiteX34" fmla="*/ 72391 w 260886"/>
                  <a:gd name="connsiteY34" fmla="*/ 352926 h 421105"/>
                  <a:gd name="connsiteX35" fmla="*/ 64370 w 260886"/>
                  <a:gd name="connsiteY35" fmla="*/ 381000 h 421105"/>
                  <a:gd name="connsiteX36" fmla="*/ 68381 w 260886"/>
                  <a:gd name="connsiteY36" fmla="*/ 409073 h 421105"/>
                  <a:gd name="connsiteX37" fmla="*/ 80412 w 260886"/>
                  <a:gd name="connsiteY37" fmla="*/ 417094 h 421105"/>
                  <a:gd name="connsiteX38" fmla="*/ 140570 w 260886"/>
                  <a:gd name="connsiteY38" fmla="*/ 421105 h 421105"/>
                  <a:gd name="connsiteX39" fmla="*/ 168644 w 260886"/>
                  <a:gd name="connsiteY39" fmla="*/ 417094 h 421105"/>
                  <a:gd name="connsiteX40" fmla="*/ 180676 w 260886"/>
                  <a:gd name="connsiteY40" fmla="*/ 393031 h 421105"/>
                  <a:gd name="connsiteX41" fmla="*/ 184686 w 260886"/>
                  <a:gd name="connsiteY41" fmla="*/ 344905 h 421105"/>
                  <a:gd name="connsiteX42" fmla="*/ 196718 w 260886"/>
                  <a:gd name="connsiteY42" fmla="*/ 336884 h 421105"/>
                  <a:gd name="connsiteX43" fmla="*/ 208749 w 260886"/>
                  <a:gd name="connsiteY43" fmla="*/ 332873 h 421105"/>
                  <a:gd name="connsiteX44" fmla="*/ 220781 w 260886"/>
                  <a:gd name="connsiteY44" fmla="*/ 324852 h 421105"/>
                  <a:gd name="connsiteX45" fmla="*/ 244844 w 260886"/>
                  <a:gd name="connsiteY45" fmla="*/ 320842 h 421105"/>
                  <a:gd name="connsiteX46" fmla="*/ 260886 w 260886"/>
                  <a:gd name="connsiteY46" fmla="*/ 300789 h 421105"/>
                  <a:gd name="connsiteX47" fmla="*/ 248855 w 260886"/>
                  <a:gd name="connsiteY47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194913 w 260886"/>
                  <a:gd name="connsiteY6" fmla="*/ 138385 h 421105"/>
                  <a:gd name="connsiteX7" fmla="*/ 156612 w 260886"/>
                  <a:gd name="connsiteY7" fmla="*/ 132347 h 421105"/>
                  <a:gd name="connsiteX8" fmla="*/ 152602 w 260886"/>
                  <a:gd name="connsiteY8" fmla="*/ 104273 h 421105"/>
                  <a:gd name="connsiteX9" fmla="*/ 128539 w 260886"/>
                  <a:gd name="connsiteY9" fmla="*/ 96252 h 421105"/>
                  <a:gd name="connsiteX10" fmla="*/ 116507 w 260886"/>
                  <a:gd name="connsiteY10" fmla="*/ 72189 h 421105"/>
                  <a:gd name="connsiteX11" fmla="*/ 112497 w 260886"/>
                  <a:gd name="connsiteY11" fmla="*/ 40105 h 421105"/>
                  <a:gd name="connsiteX12" fmla="*/ 100465 w 260886"/>
                  <a:gd name="connsiteY12" fmla="*/ 32084 h 421105"/>
                  <a:gd name="connsiteX13" fmla="*/ 92444 w 260886"/>
                  <a:gd name="connsiteY13" fmla="*/ 20052 h 421105"/>
                  <a:gd name="connsiteX14" fmla="*/ 88433 w 260886"/>
                  <a:gd name="connsiteY14" fmla="*/ 8021 h 421105"/>
                  <a:gd name="connsiteX15" fmla="*/ 76402 w 260886"/>
                  <a:gd name="connsiteY15" fmla="*/ 0 h 421105"/>
                  <a:gd name="connsiteX16" fmla="*/ 64370 w 260886"/>
                  <a:gd name="connsiteY16" fmla="*/ 4010 h 421105"/>
                  <a:gd name="connsiteX17" fmla="*/ 60360 w 260886"/>
                  <a:gd name="connsiteY17" fmla="*/ 16042 h 421105"/>
                  <a:gd name="connsiteX18" fmla="*/ 56349 w 260886"/>
                  <a:gd name="connsiteY18" fmla="*/ 48126 h 421105"/>
                  <a:gd name="connsiteX19" fmla="*/ 52339 w 260886"/>
                  <a:gd name="connsiteY19" fmla="*/ 72189 h 421105"/>
                  <a:gd name="connsiteX20" fmla="*/ 28276 w 260886"/>
                  <a:gd name="connsiteY20" fmla="*/ 84221 h 421105"/>
                  <a:gd name="connsiteX21" fmla="*/ 24265 w 260886"/>
                  <a:gd name="connsiteY21" fmla="*/ 140368 h 421105"/>
                  <a:gd name="connsiteX22" fmla="*/ 40307 w 260886"/>
                  <a:gd name="connsiteY22" fmla="*/ 144378 h 421105"/>
                  <a:gd name="connsiteX23" fmla="*/ 32286 w 260886"/>
                  <a:gd name="connsiteY23" fmla="*/ 152400 h 421105"/>
                  <a:gd name="connsiteX24" fmla="*/ 202 w 260886"/>
                  <a:gd name="connsiteY24" fmla="*/ 160421 h 421105"/>
                  <a:gd name="connsiteX25" fmla="*/ 4212 w 260886"/>
                  <a:gd name="connsiteY25" fmla="*/ 200526 h 421105"/>
                  <a:gd name="connsiteX26" fmla="*/ 16244 w 260886"/>
                  <a:gd name="connsiteY26" fmla="*/ 212557 h 421105"/>
                  <a:gd name="connsiteX27" fmla="*/ 8223 w 260886"/>
                  <a:gd name="connsiteY27" fmla="*/ 224589 h 421105"/>
                  <a:gd name="connsiteX28" fmla="*/ 24265 w 260886"/>
                  <a:gd name="connsiteY28" fmla="*/ 260684 h 421105"/>
                  <a:gd name="connsiteX29" fmla="*/ 36297 w 260886"/>
                  <a:gd name="connsiteY29" fmla="*/ 268705 h 421105"/>
                  <a:gd name="connsiteX30" fmla="*/ 40307 w 260886"/>
                  <a:gd name="connsiteY30" fmla="*/ 280736 h 421105"/>
                  <a:gd name="connsiteX31" fmla="*/ 72391 w 260886"/>
                  <a:gd name="connsiteY31" fmla="*/ 280736 h 421105"/>
                  <a:gd name="connsiteX32" fmla="*/ 80412 w 260886"/>
                  <a:gd name="connsiteY32" fmla="*/ 300789 h 421105"/>
                  <a:gd name="connsiteX33" fmla="*/ 56349 w 260886"/>
                  <a:gd name="connsiteY33" fmla="*/ 308810 h 421105"/>
                  <a:gd name="connsiteX34" fmla="*/ 60360 w 260886"/>
                  <a:gd name="connsiteY34" fmla="*/ 344905 h 421105"/>
                  <a:gd name="connsiteX35" fmla="*/ 72391 w 260886"/>
                  <a:gd name="connsiteY35" fmla="*/ 352926 h 421105"/>
                  <a:gd name="connsiteX36" fmla="*/ 64370 w 260886"/>
                  <a:gd name="connsiteY36" fmla="*/ 381000 h 421105"/>
                  <a:gd name="connsiteX37" fmla="*/ 68381 w 260886"/>
                  <a:gd name="connsiteY37" fmla="*/ 409073 h 421105"/>
                  <a:gd name="connsiteX38" fmla="*/ 80412 w 260886"/>
                  <a:gd name="connsiteY38" fmla="*/ 417094 h 421105"/>
                  <a:gd name="connsiteX39" fmla="*/ 140570 w 260886"/>
                  <a:gd name="connsiteY39" fmla="*/ 421105 h 421105"/>
                  <a:gd name="connsiteX40" fmla="*/ 168644 w 260886"/>
                  <a:gd name="connsiteY40" fmla="*/ 417094 h 421105"/>
                  <a:gd name="connsiteX41" fmla="*/ 180676 w 260886"/>
                  <a:gd name="connsiteY41" fmla="*/ 393031 h 421105"/>
                  <a:gd name="connsiteX42" fmla="*/ 184686 w 260886"/>
                  <a:gd name="connsiteY42" fmla="*/ 344905 h 421105"/>
                  <a:gd name="connsiteX43" fmla="*/ 196718 w 260886"/>
                  <a:gd name="connsiteY43" fmla="*/ 336884 h 421105"/>
                  <a:gd name="connsiteX44" fmla="*/ 208749 w 260886"/>
                  <a:gd name="connsiteY44" fmla="*/ 332873 h 421105"/>
                  <a:gd name="connsiteX45" fmla="*/ 220781 w 260886"/>
                  <a:gd name="connsiteY45" fmla="*/ 324852 h 421105"/>
                  <a:gd name="connsiteX46" fmla="*/ 244844 w 260886"/>
                  <a:gd name="connsiteY46" fmla="*/ 320842 h 421105"/>
                  <a:gd name="connsiteX47" fmla="*/ 260886 w 260886"/>
                  <a:gd name="connsiteY47" fmla="*/ 300789 h 421105"/>
                  <a:gd name="connsiteX48" fmla="*/ 248855 w 260886"/>
                  <a:gd name="connsiteY48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24265 w 260886"/>
                  <a:gd name="connsiteY22" fmla="*/ 140368 h 421105"/>
                  <a:gd name="connsiteX23" fmla="*/ 40307 w 260886"/>
                  <a:gd name="connsiteY23" fmla="*/ 144378 h 421105"/>
                  <a:gd name="connsiteX24" fmla="*/ 32286 w 260886"/>
                  <a:gd name="connsiteY24" fmla="*/ 152400 h 421105"/>
                  <a:gd name="connsiteX25" fmla="*/ 202 w 260886"/>
                  <a:gd name="connsiteY25" fmla="*/ 160421 h 421105"/>
                  <a:gd name="connsiteX26" fmla="*/ 4212 w 260886"/>
                  <a:gd name="connsiteY26" fmla="*/ 200526 h 421105"/>
                  <a:gd name="connsiteX27" fmla="*/ 16244 w 260886"/>
                  <a:gd name="connsiteY27" fmla="*/ 212557 h 421105"/>
                  <a:gd name="connsiteX28" fmla="*/ 8223 w 260886"/>
                  <a:gd name="connsiteY28" fmla="*/ 224589 h 421105"/>
                  <a:gd name="connsiteX29" fmla="*/ 24265 w 260886"/>
                  <a:gd name="connsiteY29" fmla="*/ 260684 h 421105"/>
                  <a:gd name="connsiteX30" fmla="*/ 36297 w 260886"/>
                  <a:gd name="connsiteY30" fmla="*/ 268705 h 421105"/>
                  <a:gd name="connsiteX31" fmla="*/ 40307 w 260886"/>
                  <a:gd name="connsiteY31" fmla="*/ 280736 h 421105"/>
                  <a:gd name="connsiteX32" fmla="*/ 72391 w 260886"/>
                  <a:gd name="connsiteY32" fmla="*/ 280736 h 421105"/>
                  <a:gd name="connsiteX33" fmla="*/ 80412 w 260886"/>
                  <a:gd name="connsiteY33" fmla="*/ 300789 h 421105"/>
                  <a:gd name="connsiteX34" fmla="*/ 56349 w 260886"/>
                  <a:gd name="connsiteY34" fmla="*/ 308810 h 421105"/>
                  <a:gd name="connsiteX35" fmla="*/ 60360 w 260886"/>
                  <a:gd name="connsiteY35" fmla="*/ 344905 h 421105"/>
                  <a:gd name="connsiteX36" fmla="*/ 72391 w 260886"/>
                  <a:gd name="connsiteY36" fmla="*/ 352926 h 421105"/>
                  <a:gd name="connsiteX37" fmla="*/ 64370 w 260886"/>
                  <a:gd name="connsiteY37" fmla="*/ 381000 h 421105"/>
                  <a:gd name="connsiteX38" fmla="*/ 68381 w 260886"/>
                  <a:gd name="connsiteY38" fmla="*/ 409073 h 421105"/>
                  <a:gd name="connsiteX39" fmla="*/ 80412 w 260886"/>
                  <a:gd name="connsiteY39" fmla="*/ 417094 h 421105"/>
                  <a:gd name="connsiteX40" fmla="*/ 140570 w 260886"/>
                  <a:gd name="connsiteY40" fmla="*/ 421105 h 421105"/>
                  <a:gd name="connsiteX41" fmla="*/ 168644 w 260886"/>
                  <a:gd name="connsiteY41" fmla="*/ 417094 h 421105"/>
                  <a:gd name="connsiteX42" fmla="*/ 180676 w 260886"/>
                  <a:gd name="connsiteY42" fmla="*/ 393031 h 421105"/>
                  <a:gd name="connsiteX43" fmla="*/ 184686 w 260886"/>
                  <a:gd name="connsiteY43" fmla="*/ 344905 h 421105"/>
                  <a:gd name="connsiteX44" fmla="*/ 196718 w 260886"/>
                  <a:gd name="connsiteY44" fmla="*/ 336884 h 421105"/>
                  <a:gd name="connsiteX45" fmla="*/ 208749 w 260886"/>
                  <a:gd name="connsiteY45" fmla="*/ 332873 h 421105"/>
                  <a:gd name="connsiteX46" fmla="*/ 220781 w 260886"/>
                  <a:gd name="connsiteY46" fmla="*/ 324852 h 421105"/>
                  <a:gd name="connsiteX47" fmla="*/ 244844 w 260886"/>
                  <a:gd name="connsiteY47" fmla="*/ 320842 h 421105"/>
                  <a:gd name="connsiteX48" fmla="*/ 260886 w 260886"/>
                  <a:gd name="connsiteY48" fmla="*/ 300789 h 421105"/>
                  <a:gd name="connsiteX49" fmla="*/ 248855 w 260886"/>
                  <a:gd name="connsiteY49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202 w 260886"/>
                  <a:gd name="connsiteY26" fmla="*/ 160421 h 421105"/>
                  <a:gd name="connsiteX27" fmla="*/ 4212 w 260886"/>
                  <a:gd name="connsiteY27" fmla="*/ 200526 h 421105"/>
                  <a:gd name="connsiteX28" fmla="*/ 16244 w 260886"/>
                  <a:gd name="connsiteY28" fmla="*/ 212557 h 421105"/>
                  <a:gd name="connsiteX29" fmla="*/ 8223 w 260886"/>
                  <a:gd name="connsiteY29" fmla="*/ 224589 h 421105"/>
                  <a:gd name="connsiteX30" fmla="*/ 24265 w 260886"/>
                  <a:gd name="connsiteY30" fmla="*/ 260684 h 421105"/>
                  <a:gd name="connsiteX31" fmla="*/ 36297 w 260886"/>
                  <a:gd name="connsiteY31" fmla="*/ 268705 h 421105"/>
                  <a:gd name="connsiteX32" fmla="*/ 40307 w 260886"/>
                  <a:gd name="connsiteY32" fmla="*/ 280736 h 421105"/>
                  <a:gd name="connsiteX33" fmla="*/ 72391 w 260886"/>
                  <a:gd name="connsiteY33" fmla="*/ 280736 h 421105"/>
                  <a:gd name="connsiteX34" fmla="*/ 80412 w 260886"/>
                  <a:gd name="connsiteY34" fmla="*/ 300789 h 421105"/>
                  <a:gd name="connsiteX35" fmla="*/ 56349 w 260886"/>
                  <a:gd name="connsiteY35" fmla="*/ 308810 h 421105"/>
                  <a:gd name="connsiteX36" fmla="*/ 60360 w 260886"/>
                  <a:gd name="connsiteY36" fmla="*/ 344905 h 421105"/>
                  <a:gd name="connsiteX37" fmla="*/ 72391 w 260886"/>
                  <a:gd name="connsiteY37" fmla="*/ 352926 h 421105"/>
                  <a:gd name="connsiteX38" fmla="*/ 64370 w 260886"/>
                  <a:gd name="connsiteY38" fmla="*/ 381000 h 421105"/>
                  <a:gd name="connsiteX39" fmla="*/ 68381 w 260886"/>
                  <a:gd name="connsiteY39" fmla="*/ 409073 h 421105"/>
                  <a:gd name="connsiteX40" fmla="*/ 80412 w 260886"/>
                  <a:gd name="connsiteY40" fmla="*/ 417094 h 421105"/>
                  <a:gd name="connsiteX41" fmla="*/ 140570 w 260886"/>
                  <a:gd name="connsiteY41" fmla="*/ 421105 h 421105"/>
                  <a:gd name="connsiteX42" fmla="*/ 168644 w 260886"/>
                  <a:gd name="connsiteY42" fmla="*/ 417094 h 421105"/>
                  <a:gd name="connsiteX43" fmla="*/ 180676 w 260886"/>
                  <a:gd name="connsiteY43" fmla="*/ 393031 h 421105"/>
                  <a:gd name="connsiteX44" fmla="*/ 184686 w 260886"/>
                  <a:gd name="connsiteY44" fmla="*/ 344905 h 421105"/>
                  <a:gd name="connsiteX45" fmla="*/ 196718 w 260886"/>
                  <a:gd name="connsiteY45" fmla="*/ 336884 h 421105"/>
                  <a:gd name="connsiteX46" fmla="*/ 208749 w 260886"/>
                  <a:gd name="connsiteY46" fmla="*/ 332873 h 421105"/>
                  <a:gd name="connsiteX47" fmla="*/ 220781 w 260886"/>
                  <a:gd name="connsiteY47" fmla="*/ 324852 h 421105"/>
                  <a:gd name="connsiteX48" fmla="*/ 244844 w 260886"/>
                  <a:gd name="connsiteY48" fmla="*/ 320842 h 421105"/>
                  <a:gd name="connsiteX49" fmla="*/ 260886 w 260886"/>
                  <a:gd name="connsiteY49" fmla="*/ 300789 h 421105"/>
                  <a:gd name="connsiteX50" fmla="*/ 248855 w 260886"/>
                  <a:gd name="connsiteY50" fmla="*/ 304800 h 421105"/>
                  <a:gd name="connsiteX0" fmla="*/ 248855 w 260886"/>
                  <a:gd name="connsiteY0" fmla="*/ 304800 h 421105"/>
                  <a:gd name="connsiteX1" fmla="*/ 248855 w 260886"/>
                  <a:gd name="connsiteY1" fmla="*/ 304800 h 421105"/>
                  <a:gd name="connsiteX2" fmla="*/ 228802 w 260886"/>
                  <a:gd name="connsiteY2" fmla="*/ 272715 h 421105"/>
                  <a:gd name="connsiteX3" fmla="*/ 220781 w 260886"/>
                  <a:gd name="connsiteY3" fmla="*/ 248652 h 421105"/>
                  <a:gd name="connsiteX4" fmla="*/ 216770 w 260886"/>
                  <a:gd name="connsiteY4" fmla="*/ 236621 h 421105"/>
                  <a:gd name="connsiteX5" fmla="*/ 211043 w 260886"/>
                  <a:gd name="connsiteY5" fmla="*/ 202398 h 421105"/>
                  <a:gd name="connsiteX6" fmla="*/ 215098 w 260886"/>
                  <a:gd name="connsiteY6" fmla="*/ 163876 h 421105"/>
                  <a:gd name="connsiteX7" fmla="*/ 194913 w 260886"/>
                  <a:gd name="connsiteY7" fmla="*/ 138385 h 421105"/>
                  <a:gd name="connsiteX8" fmla="*/ 156612 w 260886"/>
                  <a:gd name="connsiteY8" fmla="*/ 132347 h 421105"/>
                  <a:gd name="connsiteX9" fmla="*/ 152602 w 260886"/>
                  <a:gd name="connsiteY9" fmla="*/ 104273 h 421105"/>
                  <a:gd name="connsiteX10" fmla="*/ 128539 w 260886"/>
                  <a:gd name="connsiteY10" fmla="*/ 96252 h 421105"/>
                  <a:gd name="connsiteX11" fmla="*/ 116507 w 260886"/>
                  <a:gd name="connsiteY11" fmla="*/ 72189 h 421105"/>
                  <a:gd name="connsiteX12" fmla="*/ 112497 w 260886"/>
                  <a:gd name="connsiteY12" fmla="*/ 40105 h 421105"/>
                  <a:gd name="connsiteX13" fmla="*/ 100465 w 260886"/>
                  <a:gd name="connsiteY13" fmla="*/ 32084 h 421105"/>
                  <a:gd name="connsiteX14" fmla="*/ 92444 w 260886"/>
                  <a:gd name="connsiteY14" fmla="*/ 20052 h 421105"/>
                  <a:gd name="connsiteX15" fmla="*/ 88433 w 260886"/>
                  <a:gd name="connsiteY15" fmla="*/ 8021 h 421105"/>
                  <a:gd name="connsiteX16" fmla="*/ 76402 w 260886"/>
                  <a:gd name="connsiteY16" fmla="*/ 0 h 421105"/>
                  <a:gd name="connsiteX17" fmla="*/ 64370 w 260886"/>
                  <a:gd name="connsiteY17" fmla="*/ 4010 h 421105"/>
                  <a:gd name="connsiteX18" fmla="*/ 60360 w 260886"/>
                  <a:gd name="connsiteY18" fmla="*/ 16042 h 421105"/>
                  <a:gd name="connsiteX19" fmla="*/ 56349 w 260886"/>
                  <a:gd name="connsiteY19" fmla="*/ 48126 h 421105"/>
                  <a:gd name="connsiteX20" fmla="*/ 52339 w 260886"/>
                  <a:gd name="connsiteY20" fmla="*/ 72189 h 421105"/>
                  <a:gd name="connsiteX21" fmla="*/ 28276 w 260886"/>
                  <a:gd name="connsiteY21" fmla="*/ 84221 h 421105"/>
                  <a:gd name="connsiteX22" fmla="*/ 30596 w 260886"/>
                  <a:gd name="connsiteY22" fmla="*/ 111161 h 421105"/>
                  <a:gd name="connsiteX23" fmla="*/ 24265 w 260886"/>
                  <a:gd name="connsiteY23" fmla="*/ 140368 h 421105"/>
                  <a:gd name="connsiteX24" fmla="*/ 40307 w 260886"/>
                  <a:gd name="connsiteY24" fmla="*/ 144378 h 421105"/>
                  <a:gd name="connsiteX25" fmla="*/ 32286 w 260886"/>
                  <a:gd name="connsiteY25" fmla="*/ 152400 h 421105"/>
                  <a:gd name="connsiteX26" fmla="*/ 8293 w 260886"/>
                  <a:gd name="connsiteY26" fmla="*/ 151711 h 421105"/>
                  <a:gd name="connsiteX27" fmla="*/ 202 w 260886"/>
                  <a:gd name="connsiteY27" fmla="*/ 160421 h 421105"/>
                  <a:gd name="connsiteX28" fmla="*/ 4212 w 260886"/>
                  <a:gd name="connsiteY28" fmla="*/ 200526 h 421105"/>
                  <a:gd name="connsiteX29" fmla="*/ 16244 w 260886"/>
                  <a:gd name="connsiteY29" fmla="*/ 212557 h 421105"/>
                  <a:gd name="connsiteX30" fmla="*/ 8223 w 260886"/>
                  <a:gd name="connsiteY30" fmla="*/ 224589 h 421105"/>
                  <a:gd name="connsiteX31" fmla="*/ 24265 w 260886"/>
                  <a:gd name="connsiteY31" fmla="*/ 260684 h 421105"/>
                  <a:gd name="connsiteX32" fmla="*/ 36297 w 260886"/>
                  <a:gd name="connsiteY32" fmla="*/ 268705 h 421105"/>
                  <a:gd name="connsiteX33" fmla="*/ 40307 w 260886"/>
                  <a:gd name="connsiteY33" fmla="*/ 280736 h 421105"/>
                  <a:gd name="connsiteX34" fmla="*/ 72391 w 260886"/>
                  <a:gd name="connsiteY34" fmla="*/ 280736 h 421105"/>
                  <a:gd name="connsiteX35" fmla="*/ 80412 w 260886"/>
                  <a:gd name="connsiteY35" fmla="*/ 300789 h 421105"/>
                  <a:gd name="connsiteX36" fmla="*/ 56349 w 260886"/>
                  <a:gd name="connsiteY36" fmla="*/ 308810 h 421105"/>
                  <a:gd name="connsiteX37" fmla="*/ 60360 w 260886"/>
                  <a:gd name="connsiteY37" fmla="*/ 344905 h 421105"/>
                  <a:gd name="connsiteX38" fmla="*/ 72391 w 260886"/>
                  <a:gd name="connsiteY38" fmla="*/ 352926 h 421105"/>
                  <a:gd name="connsiteX39" fmla="*/ 64370 w 260886"/>
                  <a:gd name="connsiteY39" fmla="*/ 381000 h 421105"/>
                  <a:gd name="connsiteX40" fmla="*/ 68381 w 260886"/>
                  <a:gd name="connsiteY40" fmla="*/ 409073 h 421105"/>
                  <a:gd name="connsiteX41" fmla="*/ 80412 w 260886"/>
                  <a:gd name="connsiteY41" fmla="*/ 417094 h 421105"/>
                  <a:gd name="connsiteX42" fmla="*/ 140570 w 260886"/>
                  <a:gd name="connsiteY42" fmla="*/ 421105 h 421105"/>
                  <a:gd name="connsiteX43" fmla="*/ 168644 w 260886"/>
                  <a:gd name="connsiteY43" fmla="*/ 417094 h 421105"/>
                  <a:gd name="connsiteX44" fmla="*/ 180676 w 260886"/>
                  <a:gd name="connsiteY44" fmla="*/ 393031 h 421105"/>
                  <a:gd name="connsiteX45" fmla="*/ 184686 w 260886"/>
                  <a:gd name="connsiteY45" fmla="*/ 344905 h 421105"/>
                  <a:gd name="connsiteX46" fmla="*/ 196718 w 260886"/>
                  <a:gd name="connsiteY46" fmla="*/ 336884 h 421105"/>
                  <a:gd name="connsiteX47" fmla="*/ 208749 w 260886"/>
                  <a:gd name="connsiteY47" fmla="*/ 332873 h 421105"/>
                  <a:gd name="connsiteX48" fmla="*/ 220781 w 260886"/>
                  <a:gd name="connsiteY48" fmla="*/ 324852 h 421105"/>
                  <a:gd name="connsiteX49" fmla="*/ 244844 w 260886"/>
                  <a:gd name="connsiteY49" fmla="*/ 320842 h 421105"/>
                  <a:gd name="connsiteX50" fmla="*/ 260886 w 260886"/>
                  <a:gd name="connsiteY50" fmla="*/ 300789 h 421105"/>
                  <a:gd name="connsiteX51" fmla="*/ 248855 w 260886"/>
                  <a:gd name="connsiteY51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80352 w 260826"/>
                  <a:gd name="connsiteY36" fmla="*/ 300789 h 421105"/>
                  <a:gd name="connsiteX37" fmla="*/ 56289 w 260826"/>
                  <a:gd name="connsiteY37" fmla="*/ 308810 h 421105"/>
                  <a:gd name="connsiteX38" fmla="*/ 60300 w 260826"/>
                  <a:gd name="connsiteY38" fmla="*/ 344905 h 421105"/>
                  <a:gd name="connsiteX39" fmla="*/ 72331 w 260826"/>
                  <a:gd name="connsiteY39" fmla="*/ 352926 h 421105"/>
                  <a:gd name="connsiteX40" fmla="*/ 64310 w 260826"/>
                  <a:gd name="connsiteY40" fmla="*/ 381000 h 421105"/>
                  <a:gd name="connsiteX41" fmla="*/ 68321 w 260826"/>
                  <a:gd name="connsiteY41" fmla="*/ 409073 h 421105"/>
                  <a:gd name="connsiteX42" fmla="*/ 80352 w 260826"/>
                  <a:gd name="connsiteY42" fmla="*/ 417094 h 421105"/>
                  <a:gd name="connsiteX43" fmla="*/ 140510 w 260826"/>
                  <a:gd name="connsiteY43" fmla="*/ 421105 h 421105"/>
                  <a:gd name="connsiteX44" fmla="*/ 168584 w 260826"/>
                  <a:gd name="connsiteY44" fmla="*/ 417094 h 421105"/>
                  <a:gd name="connsiteX45" fmla="*/ 180616 w 260826"/>
                  <a:gd name="connsiteY45" fmla="*/ 393031 h 421105"/>
                  <a:gd name="connsiteX46" fmla="*/ 184626 w 260826"/>
                  <a:gd name="connsiteY46" fmla="*/ 344905 h 421105"/>
                  <a:gd name="connsiteX47" fmla="*/ 196658 w 260826"/>
                  <a:gd name="connsiteY47" fmla="*/ 336884 h 421105"/>
                  <a:gd name="connsiteX48" fmla="*/ 208689 w 260826"/>
                  <a:gd name="connsiteY48" fmla="*/ 332873 h 421105"/>
                  <a:gd name="connsiteX49" fmla="*/ 220721 w 260826"/>
                  <a:gd name="connsiteY49" fmla="*/ 324852 h 421105"/>
                  <a:gd name="connsiteX50" fmla="*/ 244784 w 260826"/>
                  <a:gd name="connsiteY50" fmla="*/ 320842 h 421105"/>
                  <a:gd name="connsiteX51" fmla="*/ 260826 w 260826"/>
                  <a:gd name="connsiteY51" fmla="*/ 300789 h 421105"/>
                  <a:gd name="connsiteX52" fmla="*/ 248795 w 260826"/>
                  <a:gd name="connsiteY52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60300 w 260826"/>
                  <a:gd name="connsiteY39" fmla="*/ 344905 h 421105"/>
                  <a:gd name="connsiteX40" fmla="*/ 72331 w 260826"/>
                  <a:gd name="connsiteY40" fmla="*/ 352926 h 421105"/>
                  <a:gd name="connsiteX41" fmla="*/ 64310 w 260826"/>
                  <a:gd name="connsiteY41" fmla="*/ 381000 h 421105"/>
                  <a:gd name="connsiteX42" fmla="*/ 68321 w 260826"/>
                  <a:gd name="connsiteY42" fmla="*/ 409073 h 421105"/>
                  <a:gd name="connsiteX43" fmla="*/ 80352 w 260826"/>
                  <a:gd name="connsiteY43" fmla="*/ 417094 h 421105"/>
                  <a:gd name="connsiteX44" fmla="*/ 140510 w 260826"/>
                  <a:gd name="connsiteY44" fmla="*/ 421105 h 421105"/>
                  <a:gd name="connsiteX45" fmla="*/ 168584 w 260826"/>
                  <a:gd name="connsiteY45" fmla="*/ 417094 h 421105"/>
                  <a:gd name="connsiteX46" fmla="*/ 180616 w 260826"/>
                  <a:gd name="connsiteY46" fmla="*/ 393031 h 421105"/>
                  <a:gd name="connsiteX47" fmla="*/ 184626 w 260826"/>
                  <a:gd name="connsiteY47" fmla="*/ 344905 h 421105"/>
                  <a:gd name="connsiteX48" fmla="*/ 196658 w 260826"/>
                  <a:gd name="connsiteY48" fmla="*/ 336884 h 421105"/>
                  <a:gd name="connsiteX49" fmla="*/ 208689 w 260826"/>
                  <a:gd name="connsiteY49" fmla="*/ 332873 h 421105"/>
                  <a:gd name="connsiteX50" fmla="*/ 220721 w 260826"/>
                  <a:gd name="connsiteY50" fmla="*/ 324852 h 421105"/>
                  <a:gd name="connsiteX51" fmla="*/ 244784 w 260826"/>
                  <a:gd name="connsiteY51" fmla="*/ 320842 h 421105"/>
                  <a:gd name="connsiteX52" fmla="*/ 260826 w 260826"/>
                  <a:gd name="connsiteY52" fmla="*/ 300789 h 421105"/>
                  <a:gd name="connsiteX53" fmla="*/ 248795 w 260826"/>
                  <a:gd name="connsiteY53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64310 w 260826"/>
                  <a:gd name="connsiteY42" fmla="*/ 381000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05"/>
                  <a:gd name="connsiteX1" fmla="*/ 248795 w 260826"/>
                  <a:gd name="connsiteY1" fmla="*/ 304800 h 421105"/>
                  <a:gd name="connsiteX2" fmla="*/ 228742 w 260826"/>
                  <a:gd name="connsiteY2" fmla="*/ 272715 h 421105"/>
                  <a:gd name="connsiteX3" fmla="*/ 220721 w 260826"/>
                  <a:gd name="connsiteY3" fmla="*/ 248652 h 421105"/>
                  <a:gd name="connsiteX4" fmla="*/ 216710 w 260826"/>
                  <a:gd name="connsiteY4" fmla="*/ 236621 h 421105"/>
                  <a:gd name="connsiteX5" fmla="*/ 210983 w 260826"/>
                  <a:gd name="connsiteY5" fmla="*/ 202398 h 421105"/>
                  <a:gd name="connsiteX6" fmla="*/ 215038 w 260826"/>
                  <a:gd name="connsiteY6" fmla="*/ 163876 h 421105"/>
                  <a:gd name="connsiteX7" fmla="*/ 194853 w 260826"/>
                  <a:gd name="connsiteY7" fmla="*/ 138385 h 421105"/>
                  <a:gd name="connsiteX8" fmla="*/ 156552 w 260826"/>
                  <a:gd name="connsiteY8" fmla="*/ 132347 h 421105"/>
                  <a:gd name="connsiteX9" fmla="*/ 152542 w 260826"/>
                  <a:gd name="connsiteY9" fmla="*/ 104273 h 421105"/>
                  <a:gd name="connsiteX10" fmla="*/ 128479 w 260826"/>
                  <a:gd name="connsiteY10" fmla="*/ 96252 h 421105"/>
                  <a:gd name="connsiteX11" fmla="*/ 116447 w 260826"/>
                  <a:gd name="connsiteY11" fmla="*/ 72189 h 421105"/>
                  <a:gd name="connsiteX12" fmla="*/ 112437 w 260826"/>
                  <a:gd name="connsiteY12" fmla="*/ 40105 h 421105"/>
                  <a:gd name="connsiteX13" fmla="*/ 100405 w 260826"/>
                  <a:gd name="connsiteY13" fmla="*/ 32084 h 421105"/>
                  <a:gd name="connsiteX14" fmla="*/ 92384 w 260826"/>
                  <a:gd name="connsiteY14" fmla="*/ 20052 h 421105"/>
                  <a:gd name="connsiteX15" fmla="*/ 88373 w 260826"/>
                  <a:gd name="connsiteY15" fmla="*/ 8021 h 421105"/>
                  <a:gd name="connsiteX16" fmla="*/ 76342 w 260826"/>
                  <a:gd name="connsiteY16" fmla="*/ 0 h 421105"/>
                  <a:gd name="connsiteX17" fmla="*/ 64310 w 260826"/>
                  <a:gd name="connsiteY17" fmla="*/ 4010 h 421105"/>
                  <a:gd name="connsiteX18" fmla="*/ 60300 w 260826"/>
                  <a:gd name="connsiteY18" fmla="*/ 16042 h 421105"/>
                  <a:gd name="connsiteX19" fmla="*/ 56289 w 260826"/>
                  <a:gd name="connsiteY19" fmla="*/ 48126 h 421105"/>
                  <a:gd name="connsiteX20" fmla="*/ 52279 w 260826"/>
                  <a:gd name="connsiteY20" fmla="*/ 72189 h 421105"/>
                  <a:gd name="connsiteX21" fmla="*/ 28216 w 260826"/>
                  <a:gd name="connsiteY21" fmla="*/ 84221 h 421105"/>
                  <a:gd name="connsiteX22" fmla="*/ 30536 w 260826"/>
                  <a:gd name="connsiteY22" fmla="*/ 111161 h 421105"/>
                  <a:gd name="connsiteX23" fmla="*/ 24205 w 260826"/>
                  <a:gd name="connsiteY23" fmla="*/ 140368 h 421105"/>
                  <a:gd name="connsiteX24" fmla="*/ 40247 w 260826"/>
                  <a:gd name="connsiteY24" fmla="*/ 144378 h 421105"/>
                  <a:gd name="connsiteX25" fmla="*/ 32226 w 260826"/>
                  <a:gd name="connsiteY25" fmla="*/ 152400 h 421105"/>
                  <a:gd name="connsiteX26" fmla="*/ 8233 w 260826"/>
                  <a:gd name="connsiteY26" fmla="*/ 151711 h 421105"/>
                  <a:gd name="connsiteX27" fmla="*/ 142 w 260826"/>
                  <a:gd name="connsiteY27" fmla="*/ 160421 h 421105"/>
                  <a:gd name="connsiteX28" fmla="*/ 8233 w 260826"/>
                  <a:gd name="connsiteY28" fmla="*/ 184151 h 421105"/>
                  <a:gd name="connsiteX29" fmla="*/ 4152 w 260826"/>
                  <a:gd name="connsiteY29" fmla="*/ 200526 h 421105"/>
                  <a:gd name="connsiteX30" fmla="*/ 16184 w 260826"/>
                  <a:gd name="connsiteY30" fmla="*/ 212557 h 421105"/>
                  <a:gd name="connsiteX31" fmla="*/ 8163 w 260826"/>
                  <a:gd name="connsiteY31" fmla="*/ 224589 h 421105"/>
                  <a:gd name="connsiteX32" fmla="*/ 24205 w 260826"/>
                  <a:gd name="connsiteY32" fmla="*/ 260684 h 421105"/>
                  <a:gd name="connsiteX33" fmla="*/ 36237 w 260826"/>
                  <a:gd name="connsiteY33" fmla="*/ 268705 h 421105"/>
                  <a:gd name="connsiteX34" fmla="*/ 40247 w 260826"/>
                  <a:gd name="connsiteY34" fmla="*/ 280736 h 421105"/>
                  <a:gd name="connsiteX35" fmla="*/ 72331 w 260826"/>
                  <a:gd name="connsiteY35" fmla="*/ 280736 h 421105"/>
                  <a:gd name="connsiteX36" fmla="*/ 93388 w 260826"/>
                  <a:gd name="connsiteY36" fmla="*/ 285525 h 421105"/>
                  <a:gd name="connsiteX37" fmla="*/ 80352 w 260826"/>
                  <a:gd name="connsiteY37" fmla="*/ 300789 h 421105"/>
                  <a:gd name="connsiteX38" fmla="*/ 56289 w 260826"/>
                  <a:gd name="connsiteY38" fmla="*/ 308810 h 421105"/>
                  <a:gd name="connsiteX39" fmla="*/ 48783 w 260826"/>
                  <a:gd name="connsiteY39" fmla="*/ 328103 h 421105"/>
                  <a:gd name="connsiteX40" fmla="*/ 60300 w 260826"/>
                  <a:gd name="connsiteY40" fmla="*/ 344905 h 421105"/>
                  <a:gd name="connsiteX41" fmla="*/ 72331 w 260826"/>
                  <a:gd name="connsiteY41" fmla="*/ 352926 h 421105"/>
                  <a:gd name="connsiteX42" fmla="*/ 58227 w 260826"/>
                  <a:gd name="connsiteY42" fmla="*/ 370863 h 421105"/>
                  <a:gd name="connsiteX43" fmla="*/ 68321 w 260826"/>
                  <a:gd name="connsiteY43" fmla="*/ 409073 h 421105"/>
                  <a:gd name="connsiteX44" fmla="*/ 80352 w 260826"/>
                  <a:gd name="connsiteY44" fmla="*/ 417094 h 421105"/>
                  <a:gd name="connsiteX45" fmla="*/ 140510 w 260826"/>
                  <a:gd name="connsiteY45" fmla="*/ 421105 h 421105"/>
                  <a:gd name="connsiteX46" fmla="*/ 168584 w 260826"/>
                  <a:gd name="connsiteY46" fmla="*/ 417094 h 421105"/>
                  <a:gd name="connsiteX47" fmla="*/ 180616 w 260826"/>
                  <a:gd name="connsiteY47" fmla="*/ 393031 h 421105"/>
                  <a:gd name="connsiteX48" fmla="*/ 184626 w 260826"/>
                  <a:gd name="connsiteY48" fmla="*/ 344905 h 421105"/>
                  <a:gd name="connsiteX49" fmla="*/ 196658 w 260826"/>
                  <a:gd name="connsiteY49" fmla="*/ 336884 h 421105"/>
                  <a:gd name="connsiteX50" fmla="*/ 208689 w 260826"/>
                  <a:gd name="connsiteY50" fmla="*/ 332873 h 421105"/>
                  <a:gd name="connsiteX51" fmla="*/ 220721 w 260826"/>
                  <a:gd name="connsiteY51" fmla="*/ 324852 h 421105"/>
                  <a:gd name="connsiteX52" fmla="*/ 244784 w 260826"/>
                  <a:gd name="connsiteY52" fmla="*/ 320842 h 421105"/>
                  <a:gd name="connsiteX53" fmla="*/ 260826 w 260826"/>
                  <a:gd name="connsiteY53" fmla="*/ 300789 h 421105"/>
                  <a:gd name="connsiteX54" fmla="*/ 248795 w 260826"/>
                  <a:gd name="connsiteY54" fmla="*/ 304800 h 421105"/>
                  <a:gd name="connsiteX0" fmla="*/ 248795 w 260826"/>
                  <a:gd name="connsiteY0" fmla="*/ 304800 h 421123"/>
                  <a:gd name="connsiteX1" fmla="*/ 248795 w 260826"/>
                  <a:gd name="connsiteY1" fmla="*/ 304800 h 421123"/>
                  <a:gd name="connsiteX2" fmla="*/ 228742 w 260826"/>
                  <a:gd name="connsiteY2" fmla="*/ 272715 h 421123"/>
                  <a:gd name="connsiteX3" fmla="*/ 220721 w 260826"/>
                  <a:gd name="connsiteY3" fmla="*/ 248652 h 421123"/>
                  <a:gd name="connsiteX4" fmla="*/ 216710 w 260826"/>
                  <a:gd name="connsiteY4" fmla="*/ 236621 h 421123"/>
                  <a:gd name="connsiteX5" fmla="*/ 210983 w 260826"/>
                  <a:gd name="connsiteY5" fmla="*/ 202398 h 421123"/>
                  <a:gd name="connsiteX6" fmla="*/ 215038 w 260826"/>
                  <a:gd name="connsiteY6" fmla="*/ 163876 h 421123"/>
                  <a:gd name="connsiteX7" fmla="*/ 194853 w 260826"/>
                  <a:gd name="connsiteY7" fmla="*/ 138385 h 421123"/>
                  <a:gd name="connsiteX8" fmla="*/ 156552 w 260826"/>
                  <a:gd name="connsiteY8" fmla="*/ 132347 h 421123"/>
                  <a:gd name="connsiteX9" fmla="*/ 152542 w 260826"/>
                  <a:gd name="connsiteY9" fmla="*/ 104273 h 421123"/>
                  <a:gd name="connsiteX10" fmla="*/ 128479 w 260826"/>
                  <a:gd name="connsiteY10" fmla="*/ 96252 h 421123"/>
                  <a:gd name="connsiteX11" fmla="*/ 116447 w 260826"/>
                  <a:gd name="connsiteY11" fmla="*/ 72189 h 421123"/>
                  <a:gd name="connsiteX12" fmla="*/ 112437 w 260826"/>
                  <a:gd name="connsiteY12" fmla="*/ 40105 h 421123"/>
                  <a:gd name="connsiteX13" fmla="*/ 100405 w 260826"/>
                  <a:gd name="connsiteY13" fmla="*/ 32084 h 421123"/>
                  <a:gd name="connsiteX14" fmla="*/ 92384 w 260826"/>
                  <a:gd name="connsiteY14" fmla="*/ 20052 h 421123"/>
                  <a:gd name="connsiteX15" fmla="*/ 88373 w 260826"/>
                  <a:gd name="connsiteY15" fmla="*/ 8021 h 421123"/>
                  <a:gd name="connsiteX16" fmla="*/ 76342 w 260826"/>
                  <a:gd name="connsiteY16" fmla="*/ 0 h 421123"/>
                  <a:gd name="connsiteX17" fmla="*/ 64310 w 260826"/>
                  <a:gd name="connsiteY17" fmla="*/ 4010 h 421123"/>
                  <a:gd name="connsiteX18" fmla="*/ 60300 w 260826"/>
                  <a:gd name="connsiteY18" fmla="*/ 16042 h 421123"/>
                  <a:gd name="connsiteX19" fmla="*/ 56289 w 260826"/>
                  <a:gd name="connsiteY19" fmla="*/ 48126 h 421123"/>
                  <a:gd name="connsiteX20" fmla="*/ 52279 w 260826"/>
                  <a:gd name="connsiteY20" fmla="*/ 72189 h 421123"/>
                  <a:gd name="connsiteX21" fmla="*/ 28216 w 260826"/>
                  <a:gd name="connsiteY21" fmla="*/ 84221 h 421123"/>
                  <a:gd name="connsiteX22" fmla="*/ 30536 w 260826"/>
                  <a:gd name="connsiteY22" fmla="*/ 111161 h 421123"/>
                  <a:gd name="connsiteX23" fmla="*/ 24205 w 260826"/>
                  <a:gd name="connsiteY23" fmla="*/ 140368 h 421123"/>
                  <a:gd name="connsiteX24" fmla="*/ 40247 w 260826"/>
                  <a:gd name="connsiteY24" fmla="*/ 144378 h 421123"/>
                  <a:gd name="connsiteX25" fmla="*/ 32226 w 260826"/>
                  <a:gd name="connsiteY25" fmla="*/ 152400 h 421123"/>
                  <a:gd name="connsiteX26" fmla="*/ 8233 w 260826"/>
                  <a:gd name="connsiteY26" fmla="*/ 151711 h 421123"/>
                  <a:gd name="connsiteX27" fmla="*/ 142 w 260826"/>
                  <a:gd name="connsiteY27" fmla="*/ 160421 h 421123"/>
                  <a:gd name="connsiteX28" fmla="*/ 8233 w 260826"/>
                  <a:gd name="connsiteY28" fmla="*/ 184151 h 421123"/>
                  <a:gd name="connsiteX29" fmla="*/ 4152 w 260826"/>
                  <a:gd name="connsiteY29" fmla="*/ 200526 h 421123"/>
                  <a:gd name="connsiteX30" fmla="*/ 16184 w 260826"/>
                  <a:gd name="connsiteY30" fmla="*/ 212557 h 421123"/>
                  <a:gd name="connsiteX31" fmla="*/ 8163 w 260826"/>
                  <a:gd name="connsiteY31" fmla="*/ 224589 h 421123"/>
                  <a:gd name="connsiteX32" fmla="*/ 24205 w 260826"/>
                  <a:gd name="connsiteY32" fmla="*/ 260684 h 421123"/>
                  <a:gd name="connsiteX33" fmla="*/ 36237 w 260826"/>
                  <a:gd name="connsiteY33" fmla="*/ 268705 h 421123"/>
                  <a:gd name="connsiteX34" fmla="*/ 40247 w 260826"/>
                  <a:gd name="connsiteY34" fmla="*/ 280736 h 421123"/>
                  <a:gd name="connsiteX35" fmla="*/ 72331 w 260826"/>
                  <a:gd name="connsiteY35" fmla="*/ 280736 h 421123"/>
                  <a:gd name="connsiteX36" fmla="*/ 93388 w 260826"/>
                  <a:gd name="connsiteY36" fmla="*/ 285525 h 421123"/>
                  <a:gd name="connsiteX37" fmla="*/ 80352 w 260826"/>
                  <a:gd name="connsiteY37" fmla="*/ 300789 h 421123"/>
                  <a:gd name="connsiteX38" fmla="*/ 56289 w 260826"/>
                  <a:gd name="connsiteY38" fmla="*/ 308810 h 421123"/>
                  <a:gd name="connsiteX39" fmla="*/ 48783 w 260826"/>
                  <a:gd name="connsiteY39" fmla="*/ 328103 h 421123"/>
                  <a:gd name="connsiteX40" fmla="*/ 60300 w 260826"/>
                  <a:gd name="connsiteY40" fmla="*/ 344905 h 421123"/>
                  <a:gd name="connsiteX41" fmla="*/ 72331 w 260826"/>
                  <a:gd name="connsiteY41" fmla="*/ 352926 h 421123"/>
                  <a:gd name="connsiteX42" fmla="*/ 58227 w 260826"/>
                  <a:gd name="connsiteY42" fmla="*/ 370863 h 421123"/>
                  <a:gd name="connsiteX43" fmla="*/ 68321 w 260826"/>
                  <a:gd name="connsiteY43" fmla="*/ 409073 h 421123"/>
                  <a:gd name="connsiteX44" fmla="*/ 80352 w 260826"/>
                  <a:gd name="connsiteY44" fmla="*/ 417094 h 421123"/>
                  <a:gd name="connsiteX45" fmla="*/ 117718 w 260826"/>
                  <a:gd name="connsiteY45" fmla="*/ 401093 h 421123"/>
                  <a:gd name="connsiteX46" fmla="*/ 140510 w 260826"/>
                  <a:gd name="connsiteY46" fmla="*/ 421105 h 421123"/>
                  <a:gd name="connsiteX47" fmla="*/ 168584 w 260826"/>
                  <a:gd name="connsiteY47" fmla="*/ 417094 h 421123"/>
                  <a:gd name="connsiteX48" fmla="*/ 180616 w 260826"/>
                  <a:gd name="connsiteY48" fmla="*/ 393031 h 421123"/>
                  <a:gd name="connsiteX49" fmla="*/ 184626 w 260826"/>
                  <a:gd name="connsiteY49" fmla="*/ 344905 h 421123"/>
                  <a:gd name="connsiteX50" fmla="*/ 196658 w 260826"/>
                  <a:gd name="connsiteY50" fmla="*/ 336884 h 421123"/>
                  <a:gd name="connsiteX51" fmla="*/ 208689 w 260826"/>
                  <a:gd name="connsiteY51" fmla="*/ 332873 h 421123"/>
                  <a:gd name="connsiteX52" fmla="*/ 220721 w 260826"/>
                  <a:gd name="connsiteY52" fmla="*/ 324852 h 421123"/>
                  <a:gd name="connsiteX53" fmla="*/ 244784 w 260826"/>
                  <a:gd name="connsiteY53" fmla="*/ 320842 h 421123"/>
                  <a:gd name="connsiteX54" fmla="*/ 260826 w 260826"/>
                  <a:gd name="connsiteY54" fmla="*/ 300789 h 421123"/>
                  <a:gd name="connsiteX55" fmla="*/ 248795 w 260826"/>
                  <a:gd name="connsiteY55" fmla="*/ 304800 h 421123"/>
                  <a:gd name="connsiteX0" fmla="*/ 248795 w 260826"/>
                  <a:gd name="connsiteY0" fmla="*/ 304800 h 423149"/>
                  <a:gd name="connsiteX1" fmla="*/ 248795 w 260826"/>
                  <a:gd name="connsiteY1" fmla="*/ 304800 h 423149"/>
                  <a:gd name="connsiteX2" fmla="*/ 228742 w 260826"/>
                  <a:gd name="connsiteY2" fmla="*/ 272715 h 423149"/>
                  <a:gd name="connsiteX3" fmla="*/ 220721 w 260826"/>
                  <a:gd name="connsiteY3" fmla="*/ 248652 h 423149"/>
                  <a:gd name="connsiteX4" fmla="*/ 216710 w 260826"/>
                  <a:gd name="connsiteY4" fmla="*/ 236621 h 423149"/>
                  <a:gd name="connsiteX5" fmla="*/ 210983 w 260826"/>
                  <a:gd name="connsiteY5" fmla="*/ 202398 h 423149"/>
                  <a:gd name="connsiteX6" fmla="*/ 215038 w 260826"/>
                  <a:gd name="connsiteY6" fmla="*/ 163876 h 423149"/>
                  <a:gd name="connsiteX7" fmla="*/ 194853 w 260826"/>
                  <a:gd name="connsiteY7" fmla="*/ 138385 h 423149"/>
                  <a:gd name="connsiteX8" fmla="*/ 156552 w 260826"/>
                  <a:gd name="connsiteY8" fmla="*/ 132347 h 423149"/>
                  <a:gd name="connsiteX9" fmla="*/ 152542 w 260826"/>
                  <a:gd name="connsiteY9" fmla="*/ 104273 h 423149"/>
                  <a:gd name="connsiteX10" fmla="*/ 128479 w 260826"/>
                  <a:gd name="connsiteY10" fmla="*/ 96252 h 423149"/>
                  <a:gd name="connsiteX11" fmla="*/ 116447 w 260826"/>
                  <a:gd name="connsiteY11" fmla="*/ 72189 h 423149"/>
                  <a:gd name="connsiteX12" fmla="*/ 112437 w 260826"/>
                  <a:gd name="connsiteY12" fmla="*/ 40105 h 423149"/>
                  <a:gd name="connsiteX13" fmla="*/ 100405 w 260826"/>
                  <a:gd name="connsiteY13" fmla="*/ 32084 h 423149"/>
                  <a:gd name="connsiteX14" fmla="*/ 92384 w 260826"/>
                  <a:gd name="connsiteY14" fmla="*/ 20052 h 423149"/>
                  <a:gd name="connsiteX15" fmla="*/ 88373 w 260826"/>
                  <a:gd name="connsiteY15" fmla="*/ 8021 h 423149"/>
                  <a:gd name="connsiteX16" fmla="*/ 76342 w 260826"/>
                  <a:gd name="connsiteY16" fmla="*/ 0 h 423149"/>
                  <a:gd name="connsiteX17" fmla="*/ 64310 w 260826"/>
                  <a:gd name="connsiteY17" fmla="*/ 4010 h 423149"/>
                  <a:gd name="connsiteX18" fmla="*/ 60300 w 260826"/>
                  <a:gd name="connsiteY18" fmla="*/ 16042 h 423149"/>
                  <a:gd name="connsiteX19" fmla="*/ 56289 w 260826"/>
                  <a:gd name="connsiteY19" fmla="*/ 48126 h 423149"/>
                  <a:gd name="connsiteX20" fmla="*/ 52279 w 260826"/>
                  <a:gd name="connsiteY20" fmla="*/ 72189 h 423149"/>
                  <a:gd name="connsiteX21" fmla="*/ 28216 w 260826"/>
                  <a:gd name="connsiteY21" fmla="*/ 84221 h 423149"/>
                  <a:gd name="connsiteX22" fmla="*/ 30536 w 260826"/>
                  <a:gd name="connsiteY22" fmla="*/ 111161 h 423149"/>
                  <a:gd name="connsiteX23" fmla="*/ 24205 w 260826"/>
                  <a:gd name="connsiteY23" fmla="*/ 140368 h 423149"/>
                  <a:gd name="connsiteX24" fmla="*/ 40247 w 260826"/>
                  <a:gd name="connsiteY24" fmla="*/ 144378 h 423149"/>
                  <a:gd name="connsiteX25" fmla="*/ 32226 w 260826"/>
                  <a:gd name="connsiteY25" fmla="*/ 152400 h 423149"/>
                  <a:gd name="connsiteX26" fmla="*/ 8233 w 260826"/>
                  <a:gd name="connsiteY26" fmla="*/ 151711 h 423149"/>
                  <a:gd name="connsiteX27" fmla="*/ 142 w 260826"/>
                  <a:gd name="connsiteY27" fmla="*/ 160421 h 423149"/>
                  <a:gd name="connsiteX28" fmla="*/ 8233 w 260826"/>
                  <a:gd name="connsiteY28" fmla="*/ 184151 h 423149"/>
                  <a:gd name="connsiteX29" fmla="*/ 4152 w 260826"/>
                  <a:gd name="connsiteY29" fmla="*/ 200526 h 423149"/>
                  <a:gd name="connsiteX30" fmla="*/ 16184 w 260826"/>
                  <a:gd name="connsiteY30" fmla="*/ 212557 h 423149"/>
                  <a:gd name="connsiteX31" fmla="*/ 8163 w 260826"/>
                  <a:gd name="connsiteY31" fmla="*/ 224589 h 423149"/>
                  <a:gd name="connsiteX32" fmla="*/ 24205 w 260826"/>
                  <a:gd name="connsiteY32" fmla="*/ 260684 h 423149"/>
                  <a:gd name="connsiteX33" fmla="*/ 36237 w 260826"/>
                  <a:gd name="connsiteY33" fmla="*/ 268705 h 423149"/>
                  <a:gd name="connsiteX34" fmla="*/ 40247 w 260826"/>
                  <a:gd name="connsiteY34" fmla="*/ 280736 h 423149"/>
                  <a:gd name="connsiteX35" fmla="*/ 72331 w 260826"/>
                  <a:gd name="connsiteY35" fmla="*/ 280736 h 423149"/>
                  <a:gd name="connsiteX36" fmla="*/ 93388 w 260826"/>
                  <a:gd name="connsiteY36" fmla="*/ 285525 h 423149"/>
                  <a:gd name="connsiteX37" fmla="*/ 80352 w 260826"/>
                  <a:gd name="connsiteY37" fmla="*/ 300789 h 423149"/>
                  <a:gd name="connsiteX38" fmla="*/ 56289 w 260826"/>
                  <a:gd name="connsiteY38" fmla="*/ 308810 h 423149"/>
                  <a:gd name="connsiteX39" fmla="*/ 48783 w 260826"/>
                  <a:gd name="connsiteY39" fmla="*/ 328103 h 423149"/>
                  <a:gd name="connsiteX40" fmla="*/ 60300 w 260826"/>
                  <a:gd name="connsiteY40" fmla="*/ 344905 h 423149"/>
                  <a:gd name="connsiteX41" fmla="*/ 72331 w 260826"/>
                  <a:gd name="connsiteY41" fmla="*/ 352926 h 423149"/>
                  <a:gd name="connsiteX42" fmla="*/ 58227 w 260826"/>
                  <a:gd name="connsiteY42" fmla="*/ 370863 h 423149"/>
                  <a:gd name="connsiteX43" fmla="*/ 68321 w 260826"/>
                  <a:gd name="connsiteY43" fmla="*/ 409073 h 423149"/>
                  <a:gd name="connsiteX44" fmla="*/ 80352 w 260826"/>
                  <a:gd name="connsiteY44" fmla="*/ 417094 h 423149"/>
                  <a:gd name="connsiteX45" fmla="*/ 117718 w 260826"/>
                  <a:gd name="connsiteY45" fmla="*/ 401093 h 423149"/>
                  <a:gd name="connsiteX46" fmla="*/ 130372 w 260826"/>
                  <a:gd name="connsiteY46" fmla="*/ 423133 h 423149"/>
                  <a:gd name="connsiteX47" fmla="*/ 168584 w 260826"/>
                  <a:gd name="connsiteY47" fmla="*/ 417094 h 423149"/>
                  <a:gd name="connsiteX48" fmla="*/ 180616 w 260826"/>
                  <a:gd name="connsiteY48" fmla="*/ 393031 h 423149"/>
                  <a:gd name="connsiteX49" fmla="*/ 184626 w 260826"/>
                  <a:gd name="connsiteY49" fmla="*/ 344905 h 423149"/>
                  <a:gd name="connsiteX50" fmla="*/ 196658 w 260826"/>
                  <a:gd name="connsiteY50" fmla="*/ 336884 h 423149"/>
                  <a:gd name="connsiteX51" fmla="*/ 208689 w 260826"/>
                  <a:gd name="connsiteY51" fmla="*/ 332873 h 423149"/>
                  <a:gd name="connsiteX52" fmla="*/ 220721 w 260826"/>
                  <a:gd name="connsiteY52" fmla="*/ 324852 h 423149"/>
                  <a:gd name="connsiteX53" fmla="*/ 244784 w 260826"/>
                  <a:gd name="connsiteY53" fmla="*/ 320842 h 423149"/>
                  <a:gd name="connsiteX54" fmla="*/ 260826 w 260826"/>
                  <a:gd name="connsiteY54" fmla="*/ 300789 h 423149"/>
                  <a:gd name="connsiteX55" fmla="*/ 248795 w 260826"/>
                  <a:gd name="connsiteY55" fmla="*/ 304800 h 423149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8584 w 260826"/>
                  <a:gd name="connsiteY48" fmla="*/ 417094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17718 w 260826"/>
                  <a:gd name="connsiteY45" fmla="*/ 401093 h 423593"/>
                  <a:gd name="connsiteX46" fmla="*/ 130372 w 260826"/>
                  <a:gd name="connsiteY46" fmla="*/ 423133 h 423593"/>
                  <a:gd name="connsiteX47" fmla="*/ 152185 w 260826"/>
                  <a:gd name="connsiteY47" fmla="*/ 409203 h 423593"/>
                  <a:gd name="connsiteX48" fmla="*/ 164529 w 260826"/>
                  <a:gd name="connsiteY48" fmla="*/ 423176 h 423593"/>
                  <a:gd name="connsiteX49" fmla="*/ 180616 w 260826"/>
                  <a:gd name="connsiteY49" fmla="*/ 393031 h 423593"/>
                  <a:gd name="connsiteX50" fmla="*/ 184626 w 260826"/>
                  <a:gd name="connsiteY50" fmla="*/ 344905 h 423593"/>
                  <a:gd name="connsiteX51" fmla="*/ 196658 w 260826"/>
                  <a:gd name="connsiteY51" fmla="*/ 336884 h 423593"/>
                  <a:gd name="connsiteX52" fmla="*/ 208689 w 260826"/>
                  <a:gd name="connsiteY52" fmla="*/ 332873 h 423593"/>
                  <a:gd name="connsiteX53" fmla="*/ 220721 w 260826"/>
                  <a:gd name="connsiteY53" fmla="*/ 324852 h 423593"/>
                  <a:gd name="connsiteX54" fmla="*/ 244784 w 260826"/>
                  <a:gd name="connsiteY54" fmla="*/ 320842 h 423593"/>
                  <a:gd name="connsiteX55" fmla="*/ 260826 w 260826"/>
                  <a:gd name="connsiteY55" fmla="*/ 300789 h 423593"/>
                  <a:gd name="connsiteX56" fmla="*/ 248795 w 260826"/>
                  <a:gd name="connsiteY56" fmla="*/ 304800 h 423593"/>
                  <a:gd name="connsiteX0" fmla="*/ 248795 w 260826"/>
                  <a:gd name="connsiteY0" fmla="*/ 304800 h 423593"/>
                  <a:gd name="connsiteX1" fmla="*/ 248795 w 260826"/>
                  <a:gd name="connsiteY1" fmla="*/ 304800 h 423593"/>
                  <a:gd name="connsiteX2" fmla="*/ 228742 w 260826"/>
                  <a:gd name="connsiteY2" fmla="*/ 272715 h 423593"/>
                  <a:gd name="connsiteX3" fmla="*/ 220721 w 260826"/>
                  <a:gd name="connsiteY3" fmla="*/ 248652 h 423593"/>
                  <a:gd name="connsiteX4" fmla="*/ 216710 w 260826"/>
                  <a:gd name="connsiteY4" fmla="*/ 236621 h 423593"/>
                  <a:gd name="connsiteX5" fmla="*/ 210983 w 260826"/>
                  <a:gd name="connsiteY5" fmla="*/ 202398 h 423593"/>
                  <a:gd name="connsiteX6" fmla="*/ 215038 w 260826"/>
                  <a:gd name="connsiteY6" fmla="*/ 163876 h 423593"/>
                  <a:gd name="connsiteX7" fmla="*/ 194853 w 260826"/>
                  <a:gd name="connsiteY7" fmla="*/ 138385 h 423593"/>
                  <a:gd name="connsiteX8" fmla="*/ 156552 w 260826"/>
                  <a:gd name="connsiteY8" fmla="*/ 132347 h 423593"/>
                  <a:gd name="connsiteX9" fmla="*/ 152542 w 260826"/>
                  <a:gd name="connsiteY9" fmla="*/ 104273 h 423593"/>
                  <a:gd name="connsiteX10" fmla="*/ 128479 w 260826"/>
                  <a:gd name="connsiteY10" fmla="*/ 96252 h 423593"/>
                  <a:gd name="connsiteX11" fmla="*/ 116447 w 260826"/>
                  <a:gd name="connsiteY11" fmla="*/ 72189 h 423593"/>
                  <a:gd name="connsiteX12" fmla="*/ 112437 w 260826"/>
                  <a:gd name="connsiteY12" fmla="*/ 40105 h 423593"/>
                  <a:gd name="connsiteX13" fmla="*/ 100405 w 260826"/>
                  <a:gd name="connsiteY13" fmla="*/ 32084 h 423593"/>
                  <a:gd name="connsiteX14" fmla="*/ 92384 w 260826"/>
                  <a:gd name="connsiteY14" fmla="*/ 20052 h 423593"/>
                  <a:gd name="connsiteX15" fmla="*/ 88373 w 260826"/>
                  <a:gd name="connsiteY15" fmla="*/ 8021 h 423593"/>
                  <a:gd name="connsiteX16" fmla="*/ 76342 w 260826"/>
                  <a:gd name="connsiteY16" fmla="*/ 0 h 423593"/>
                  <a:gd name="connsiteX17" fmla="*/ 64310 w 260826"/>
                  <a:gd name="connsiteY17" fmla="*/ 4010 h 423593"/>
                  <a:gd name="connsiteX18" fmla="*/ 60300 w 260826"/>
                  <a:gd name="connsiteY18" fmla="*/ 16042 h 423593"/>
                  <a:gd name="connsiteX19" fmla="*/ 56289 w 260826"/>
                  <a:gd name="connsiteY19" fmla="*/ 48126 h 423593"/>
                  <a:gd name="connsiteX20" fmla="*/ 52279 w 260826"/>
                  <a:gd name="connsiteY20" fmla="*/ 72189 h 423593"/>
                  <a:gd name="connsiteX21" fmla="*/ 28216 w 260826"/>
                  <a:gd name="connsiteY21" fmla="*/ 84221 h 423593"/>
                  <a:gd name="connsiteX22" fmla="*/ 30536 w 260826"/>
                  <a:gd name="connsiteY22" fmla="*/ 111161 h 423593"/>
                  <a:gd name="connsiteX23" fmla="*/ 24205 w 260826"/>
                  <a:gd name="connsiteY23" fmla="*/ 140368 h 423593"/>
                  <a:gd name="connsiteX24" fmla="*/ 40247 w 260826"/>
                  <a:gd name="connsiteY24" fmla="*/ 144378 h 423593"/>
                  <a:gd name="connsiteX25" fmla="*/ 32226 w 260826"/>
                  <a:gd name="connsiteY25" fmla="*/ 152400 h 423593"/>
                  <a:gd name="connsiteX26" fmla="*/ 8233 w 260826"/>
                  <a:gd name="connsiteY26" fmla="*/ 151711 h 423593"/>
                  <a:gd name="connsiteX27" fmla="*/ 142 w 260826"/>
                  <a:gd name="connsiteY27" fmla="*/ 160421 h 423593"/>
                  <a:gd name="connsiteX28" fmla="*/ 8233 w 260826"/>
                  <a:gd name="connsiteY28" fmla="*/ 184151 h 423593"/>
                  <a:gd name="connsiteX29" fmla="*/ 4152 w 260826"/>
                  <a:gd name="connsiteY29" fmla="*/ 200526 h 423593"/>
                  <a:gd name="connsiteX30" fmla="*/ 16184 w 260826"/>
                  <a:gd name="connsiteY30" fmla="*/ 212557 h 423593"/>
                  <a:gd name="connsiteX31" fmla="*/ 8163 w 260826"/>
                  <a:gd name="connsiteY31" fmla="*/ 224589 h 423593"/>
                  <a:gd name="connsiteX32" fmla="*/ 24205 w 260826"/>
                  <a:gd name="connsiteY32" fmla="*/ 260684 h 423593"/>
                  <a:gd name="connsiteX33" fmla="*/ 36237 w 260826"/>
                  <a:gd name="connsiteY33" fmla="*/ 268705 h 423593"/>
                  <a:gd name="connsiteX34" fmla="*/ 40247 w 260826"/>
                  <a:gd name="connsiteY34" fmla="*/ 280736 h 423593"/>
                  <a:gd name="connsiteX35" fmla="*/ 72331 w 260826"/>
                  <a:gd name="connsiteY35" fmla="*/ 280736 h 423593"/>
                  <a:gd name="connsiteX36" fmla="*/ 93388 w 260826"/>
                  <a:gd name="connsiteY36" fmla="*/ 285525 h 423593"/>
                  <a:gd name="connsiteX37" fmla="*/ 80352 w 260826"/>
                  <a:gd name="connsiteY37" fmla="*/ 300789 h 423593"/>
                  <a:gd name="connsiteX38" fmla="*/ 56289 w 260826"/>
                  <a:gd name="connsiteY38" fmla="*/ 308810 h 423593"/>
                  <a:gd name="connsiteX39" fmla="*/ 48783 w 260826"/>
                  <a:gd name="connsiteY39" fmla="*/ 328103 h 423593"/>
                  <a:gd name="connsiteX40" fmla="*/ 60300 w 260826"/>
                  <a:gd name="connsiteY40" fmla="*/ 344905 h 423593"/>
                  <a:gd name="connsiteX41" fmla="*/ 72331 w 260826"/>
                  <a:gd name="connsiteY41" fmla="*/ 352926 h 423593"/>
                  <a:gd name="connsiteX42" fmla="*/ 58227 w 260826"/>
                  <a:gd name="connsiteY42" fmla="*/ 370863 h 423593"/>
                  <a:gd name="connsiteX43" fmla="*/ 68321 w 260826"/>
                  <a:gd name="connsiteY43" fmla="*/ 409073 h 423593"/>
                  <a:gd name="connsiteX44" fmla="*/ 80352 w 260826"/>
                  <a:gd name="connsiteY44" fmla="*/ 417094 h 423593"/>
                  <a:gd name="connsiteX45" fmla="*/ 107580 w 260826"/>
                  <a:gd name="connsiteY45" fmla="*/ 417313 h 423593"/>
                  <a:gd name="connsiteX46" fmla="*/ 117718 w 260826"/>
                  <a:gd name="connsiteY46" fmla="*/ 401093 h 423593"/>
                  <a:gd name="connsiteX47" fmla="*/ 130372 w 260826"/>
                  <a:gd name="connsiteY47" fmla="*/ 423133 h 423593"/>
                  <a:gd name="connsiteX48" fmla="*/ 152185 w 260826"/>
                  <a:gd name="connsiteY48" fmla="*/ 409203 h 423593"/>
                  <a:gd name="connsiteX49" fmla="*/ 164529 w 260826"/>
                  <a:gd name="connsiteY49" fmla="*/ 423176 h 423593"/>
                  <a:gd name="connsiteX50" fmla="*/ 180616 w 260826"/>
                  <a:gd name="connsiteY50" fmla="*/ 393031 h 423593"/>
                  <a:gd name="connsiteX51" fmla="*/ 184626 w 260826"/>
                  <a:gd name="connsiteY51" fmla="*/ 344905 h 423593"/>
                  <a:gd name="connsiteX52" fmla="*/ 196658 w 260826"/>
                  <a:gd name="connsiteY52" fmla="*/ 336884 h 423593"/>
                  <a:gd name="connsiteX53" fmla="*/ 208689 w 260826"/>
                  <a:gd name="connsiteY53" fmla="*/ 332873 h 423593"/>
                  <a:gd name="connsiteX54" fmla="*/ 220721 w 260826"/>
                  <a:gd name="connsiteY54" fmla="*/ 324852 h 423593"/>
                  <a:gd name="connsiteX55" fmla="*/ 244784 w 260826"/>
                  <a:gd name="connsiteY55" fmla="*/ 320842 h 423593"/>
                  <a:gd name="connsiteX56" fmla="*/ 260826 w 260826"/>
                  <a:gd name="connsiteY56" fmla="*/ 300789 h 423593"/>
                  <a:gd name="connsiteX57" fmla="*/ 248795 w 260826"/>
                  <a:gd name="connsiteY57" fmla="*/ 304800 h 423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260826" h="423593">
                    <a:moveTo>
                      <a:pt x="248795" y="304800"/>
                    </a:moveTo>
                    <a:lnTo>
                      <a:pt x="248795" y="304800"/>
                    </a:lnTo>
                    <a:cubicBezTo>
                      <a:pt x="242111" y="294105"/>
                      <a:pt x="234382" y="283996"/>
                      <a:pt x="228742" y="272715"/>
                    </a:cubicBezTo>
                    <a:cubicBezTo>
                      <a:pt x="224961" y="265153"/>
                      <a:pt x="223395" y="256673"/>
                      <a:pt x="220721" y="248652"/>
                    </a:cubicBezTo>
                    <a:lnTo>
                      <a:pt x="216710" y="236621"/>
                    </a:lnTo>
                    <a:cubicBezTo>
                      <a:pt x="216101" y="228912"/>
                      <a:pt x="214626" y="218771"/>
                      <a:pt x="210983" y="202398"/>
                    </a:cubicBezTo>
                    <a:cubicBezTo>
                      <a:pt x="209015" y="190274"/>
                      <a:pt x="217726" y="174545"/>
                      <a:pt x="215038" y="163876"/>
                    </a:cubicBezTo>
                    <a:cubicBezTo>
                      <a:pt x="212350" y="153207"/>
                      <a:pt x="204601" y="143640"/>
                      <a:pt x="194853" y="138385"/>
                    </a:cubicBezTo>
                    <a:cubicBezTo>
                      <a:pt x="185105" y="133130"/>
                      <a:pt x="163236" y="133684"/>
                      <a:pt x="156552" y="132347"/>
                    </a:cubicBezTo>
                    <a:cubicBezTo>
                      <a:pt x="155215" y="122989"/>
                      <a:pt x="158345" y="111735"/>
                      <a:pt x="152542" y="104273"/>
                    </a:cubicBezTo>
                    <a:cubicBezTo>
                      <a:pt x="147351" y="97599"/>
                      <a:pt x="128479" y="96252"/>
                      <a:pt x="128479" y="96252"/>
                    </a:cubicBezTo>
                    <a:cubicBezTo>
                      <a:pt x="122057" y="86620"/>
                      <a:pt x="118522" y="83604"/>
                      <a:pt x="116447" y="72189"/>
                    </a:cubicBezTo>
                    <a:cubicBezTo>
                      <a:pt x="114519" y="61585"/>
                      <a:pt x="116440" y="50112"/>
                      <a:pt x="112437" y="40105"/>
                    </a:cubicBezTo>
                    <a:cubicBezTo>
                      <a:pt x="110647" y="35630"/>
                      <a:pt x="104416" y="34758"/>
                      <a:pt x="100405" y="32084"/>
                    </a:cubicBezTo>
                    <a:cubicBezTo>
                      <a:pt x="97731" y="28073"/>
                      <a:pt x="94540" y="24363"/>
                      <a:pt x="92384" y="20052"/>
                    </a:cubicBezTo>
                    <a:cubicBezTo>
                      <a:pt x="90493" y="16271"/>
                      <a:pt x="91014" y="11322"/>
                      <a:pt x="88373" y="8021"/>
                    </a:cubicBezTo>
                    <a:cubicBezTo>
                      <a:pt x="85362" y="4257"/>
                      <a:pt x="80352" y="2674"/>
                      <a:pt x="76342" y="0"/>
                    </a:cubicBezTo>
                    <a:cubicBezTo>
                      <a:pt x="72331" y="1337"/>
                      <a:pt x="67299" y="1021"/>
                      <a:pt x="64310" y="4010"/>
                    </a:cubicBezTo>
                    <a:cubicBezTo>
                      <a:pt x="61321" y="6999"/>
                      <a:pt x="61056" y="11883"/>
                      <a:pt x="60300" y="16042"/>
                    </a:cubicBezTo>
                    <a:cubicBezTo>
                      <a:pt x="58372" y="26646"/>
                      <a:pt x="57813" y="37456"/>
                      <a:pt x="56289" y="48126"/>
                    </a:cubicBezTo>
                    <a:cubicBezTo>
                      <a:pt x="55139" y="56176"/>
                      <a:pt x="55916" y="64916"/>
                      <a:pt x="52279" y="72189"/>
                    </a:cubicBezTo>
                    <a:cubicBezTo>
                      <a:pt x="49170" y="78407"/>
                      <a:pt x="33910" y="82323"/>
                      <a:pt x="28216" y="84221"/>
                    </a:cubicBezTo>
                    <a:cubicBezTo>
                      <a:pt x="22903" y="90716"/>
                      <a:pt x="31204" y="101803"/>
                      <a:pt x="30536" y="111161"/>
                    </a:cubicBezTo>
                    <a:cubicBezTo>
                      <a:pt x="29868" y="120519"/>
                      <a:pt x="22587" y="134832"/>
                      <a:pt x="24205" y="140368"/>
                    </a:cubicBezTo>
                    <a:cubicBezTo>
                      <a:pt x="25823" y="145904"/>
                      <a:pt x="34900" y="143041"/>
                      <a:pt x="40247" y="144378"/>
                    </a:cubicBezTo>
                    <a:cubicBezTo>
                      <a:pt x="37573" y="147052"/>
                      <a:pt x="37562" y="151178"/>
                      <a:pt x="32226" y="152400"/>
                    </a:cubicBezTo>
                    <a:cubicBezTo>
                      <a:pt x="26890" y="153622"/>
                      <a:pt x="13580" y="150374"/>
                      <a:pt x="8233" y="151711"/>
                    </a:cubicBezTo>
                    <a:cubicBezTo>
                      <a:pt x="2886" y="153048"/>
                      <a:pt x="1494" y="154001"/>
                      <a:pt x="142" y="160421"/>
                    </a:cubicBezTo>
                    <a:cubicBezTo>
                      <a:pt x="-1210" y="166841"/>
                      <a:pt x="7565" y="177467"/>
                      <a:pt x="8233" y="184151"/>
                    </a:cubicBezTo>
                    <a:cubicBezTo>
                      <a:pt x="8901" y="190835"/>
                      <a:pt x="2827" y="195792"/>
                      <a:pt x="4152" y="200526"/>
                    </a:cubicBezTo>
                    <a:cubicBezTo>
                      <a:pt x="5477" y="205260"/>
                      <a:pt x="45704" y="192878"/>
                      <a:pt x="16184" y="212557"/>
                    </a:cubicBezTo>
                    <a:cubicBezTo>
                      <a:pt x="13510" y="216568"/>
                      <a:pt x="8163" y="219769"/>
                      <a:pt x="8163" y="224589"/>
                    </a:cubicBezTo>
                    <a:cubicBezTo>
                      <a:pt x="8163" y="232530"/>
                      <a:pt x="16936" y="253415"/>
                      <a:pt x="24205" y="260684"/>
                    </a:cubicBezTo>
                    <a:cubicBezTo>
                      <a:pt x="27613" y="264092"/>
                      <a:pt x="32226" y="266031"/>
                      <a:pt x="36237" y="268705"/>
                    </a:cubicBezTo>
                    <a:cubicBezTo>
                      <a:pt x="37574" y="272715"/>
                      <a:pt x="37258" y="277747"/>
                      <a:pt x="40247" y="280736"/>
                    </a:cubicBezTo>
                    <a:cubicBezTo>
                      <a:pt x="48469" y="288958"/>
                      <a:pt x="64702" y="282262"/>
                      <a:pt x="72331" y="280736"/>
                    </a:cubicBezTo>
                    <a:cubicBezTo>
                      <a:pt x="80174" y="281534"/>
                      <a:pt x="92051" y="282183"/>
                      <a:pt x="93388" y="285525"/>
                    </a:cubicBezTo>
                    <a:cubicBezTo>
                      <a:pt x="94725" y="288867"/>
                      <a:pt x="86535" y="296908"/>
                      <a:pt x="80352" y="300789"/>
                    </a:cubicBezTo>
                    <a:cubicBezTo>
                      <a:pt x="74169" y="304670"/>
                      <a:pt x="61551" y="304258"/>
                      <a:pt x="56289" y="308810"/>
                    </a:cubicBezTo>
                    <a:cubicBezTo>
                      <a:pt x="51028" y="313362"/>
                      <a:pt x="48115" y="322087"/>
                      <a:pt x="48783" y="328103"/>
                    </a:cubicBezTo>
                    <a:cubicBezTo>
                      <a:pt x="49451" y="334119"/>
                      <a:pt x="56375" y="340768"/>
                      <a:pt x="60300" y="344905"/>
                    </a:cubicBezTo>
                    <a:cubicBezTo>
                      <a:pt x="64225" y="349042"/>
                      <a:pt x="72676" y="348600"/>
                      <a:pt x="72331" y="352926"/>
                    </a:cubicBezTo>
                    <a:cubicBezTo>
                      <a:pt x="71986" y="357252"/>
                      <a:pt x="59475" y="367120"/>
                      <a:pt x="58227" y="370863"/>
                    </a:cubicBezTo>
                    <a:cubicBezTo>
                      <a:pt x="59564" y="380221"/>
                      <a:pt x="64634" y="401368"/>
                      <a:pt x="68321" y="409073"/>
                    </a:cubicBezTo>
                    <a:cubicBezTo>
                      <a:pt x="72009" y="416778"/>
                      <a:pt x="73809" y="415721"/>
                      <a:pt x="80352" y="417094"/>
                    </a:cubicBezTo>
                    <a:cubicBezTo>
                      <a:pt x="86895" y="418467"/>
                      <a:pt x="101352" y="419980"/>
                      <a:pt x="107580" y="417313"/>
                    </a:cubicBezTo>
                    <a:cubicBezTo>
                      <a:pt x="113808" y="414646"/>
                      <a:pt x="111892" y="398771"/>
                      <a:pt x="117718" y="401093"/>
                    </a:cubicBezTo>
                    <a:cubicBezTo>
                      <a:pt x="123544" y="403415"/>
                      <a:pt x="124290" y="419754"/>
                      <a:pt x="130372" y="423133"/>
                    </a:cubicBezTo>
                    <a:cubicBezTo>
                      <a:pt x="136454" y="426512"/>
                      <a:pt x="145816" y="410209"/>
                      <a:pt x="152185" y="409203"/>
                    </a:cubicBezTo>
                    <a:cubicBezTo>
                      <a:pt x="158554" y="408197"/>
                      <a:pt x="159791" y="425871"/>
                      <a:pt x="164529" y="423176"/>
                    </a:cubicBezTo>
                    <a:cubicBezTo>
                      <a:pt x="169267" y="420481"/>
                      <a:pt x="178836" y="398369"/>
                      <a:pt x="180616" y="393031"/>
                    </a:cubicBezTo>
                    <a:cubicBezTo>
                      <a:pt x="181953" y="376989"/>
                      <a:pt x="180204" y="360383"/>
                      <a:pt x="184626" y="344905"/>
                    </a:cubicBezTo>
                    <a:cubicBezTo>
                      <a:pt x="185950" y="340270"/>
                      <a:pt x="192347" y="339040"/>
                      <a:pt x="196658" y="336884"/>
                    </a:cubicBezTo>
                    <a:cubicBezTo>
                      <a:pt x="200439" y="334993"/>
                      <a:pt x="204908" y="334764"/>
                      <a:pt x="208689" y="332873"/>
                    </a:cubicBezTo>
                    <a:cubicBezTo>
                      <a:pt x="213000" y="330717"/>
                      <a:pt x="216148" y="326376"/>
                      <a:pt x="220721" y="324852"/>
                    </a:cubicBezTo>
                    <a:cubicBezTo>
                      <a:pt x="228435" y="322281"/>
                      <a:pt x="236763" y="322179"/>
                      <a:pt x="244784" y="320842"/>
                    </a:cubicBezTo>
                    <a:cubicBezTo>
                      <a:pt x="254024" y="314682"/>
                      <a:pt x="260826" y="313705"/>
                      <a:pt x="260826" y="300789"/>
                    </a:cubicBezTo>
                    <a:lnTo>
                      <a:pt x="248795" y="30480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8" name="Freeform 331">
                <a:extLst>
                  <a:ext uri="{FF2B5EF4-FFF2-40B4-BE49-F238E27FC236}">
                    <a16:creationId xmlns:a16="http://schemas.microsoft.com/office/drawing/2014/main" id="{2447F045-CE0A-4EF7-BA49-89300C238F18}"/>
                  </a:ext>
                </a:extLst>
              </p:cNvPr>
              <p:cNvSpPr/>
              <p:nvPr/>
            </p:nvSpPr>
            <p:spPr>
              <a:xfrm>
                <a:off x="1950927" y="1569321"/>
                <a:ext cx="69250" cy="108859"/>
              </a:xfrm>
              <a:custGeom>
                <a:avLst/>
                <a:gdLst>
                  <a:gd name="connsiteX0" fmla="*/ 44116 w 69250"/>
                  <a:gd name="connsiteY0" fmla="*/ 108859 h 108859"/>
                  <a:gd name="connsiteX1" fmla="*/ 44116 w 69250"/>
                  <a:gd name="connsiteY1" fmla="*/ 108859 h 108859"/>
                  <a:gd name="connsiteX2" fmla="*/ 4011 w 69250"/>
                  <a:gd name="connsiteY2" fmla="*/ 104848 h 108859"/>
                  <a:gd name="connsiteX3" fmla="*/ 0 w 69250"/>
                  <a:gd name="connsiteY3" fmla="*/ 92816 h 108859"/>
                  <a:gd name="connsiteX4" fmla="*/ 12032 w 69250"/>
                  <a:gd name="connsiteY4" fmla="*/ 64743 h 108859"/>
                  <a:gd name="connsiteX5" fmla="*/ 8021 w 69250"/>
                  <a:gd name="connsiteY5" fmla="*/ 12606 h 108859"/>
                  <a:gd name="connsiteX6" fmla="*/ 12032 w 69250"/>
                  <a:gd name="connsiteY6" fmla="*/ 574 h 108859"/>
                  <a:gd name="connsiteX7" fmla="*/ 36095 w 69250"/>
                  <a:gd name="connsiteY7" fmla="*/ 4585 h 108859"/>
                  <a:gd name="connsiteX8" fmla="*/ 40105 w 69250"/>
                  <a:gd name="connsiteY8" fmla="*/ 24637 h 108859"/>
                  <a:gd name="connsiteX9" fmla="*/ 52137 w 69250"/>
                  <a:gd name="connsiteY9" fmla="*/ 40680 h 108859"/>
                  <a:gd name="connsiteX10" fmla="*/ 56147 w 69250"/>
                  <a:gd name="connsiteY10" fmla="*/ 68753 h 108859"/>
                  <a:gd name="connsiteX11" fmla="*/ 48126 w 69250"/>
                  <a:gd name="connsiteY11" fmla="*/ 80785 h 108859"/>
                  <a:gd name="connsiteX12" fmla="*/ 44116 w 69250"/>
                  <a:gd name="connsiteY12" fmla="*/ 96827 h 108859"/>
                  <a:gd name="connsiteX13" fmla="*/ 44116 w 69250"/>
                  <a:gd name="connsiteY13" fmla="*/ 108859 h 108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9250" h="108859">
                    <a:moveTo>
                      <a:pt x="44116" y="108859"/>
                    </a:moveTo>
                    <a:lnTo>
                      <a:pt x="44116" y="108859"/>
                    </a:lnTo>
                    <a:cubicBezTo>
                      <a:pt x="30748" y="107522"/>
                      <a:pt x="16637" y="109440"/>
                      <a:pt x="4011" y="104848"/>
                    </a:cubicBezTo>
                    <a:cubicBezTo>
                      <a:pt x="38" y="103403"/>
                      <a:pt x="0" y="97044"/>
                      <a:pt x="0" y="92816"/>
                    </a:cubicBezTo>
                    <a:cubicBezTo>
                      <a:pt x="0" y="79868"/>
                      <a:pt x="5483" y="74566"/>
                      <a:pt x="12032" y="64743"/>
                    </a:cubicBezTo>
                    <a:cubicBezTo>
                      <a:pt x="10695" y="47364"/>
                      <a:pt x="8021" y="30036"/>
                      <a:pt x="8021" y="12606"/>
                    </a:cubicBezTo>
                    <a:cubicBezTo>
                      <a:pt x="8021" y="8378"/>
                      <a:pt x="7967" y="1735"/>
                      <a:pt x="12032" y="574"/>
                    </a:cubicBezTo>
                    <a:cubicBezTo>
                      <a:pt x="19851" y="-1660"/>
                      <a:pt x="28074" y="3248"/>
                      <a:pt x="36095" y="4585"/>
                    </a:cubicBezTo>
                    <a:cubicBezTo>
                      <a:pt x="37432" y="11269"/>
                      <a:pt x="35741" y="19400"/>
                      <a:pt x="40105" y="24637"/>
                    </a:cubicBezTo>
                    <a:cubicBezTo>
                      <a:pt x="55693" y="43343"/>
                      <a:pt x="61384" y="12935"/>
                      <a:pt x="52137" y="40680"/>
                    </a:cubicBezTo>
                    <a:cubicBezTo>
                      <a:pt x="70524" y="68261"/>
                      <a:pt x="77324" y="61695"/>
                      <a:pt x="56147" y="68753"/>
                    </a:cubicBezTo>
                    <a:cubicBezTo>
                      <a:pt x="53473" y="72764"/>
                      <a:pt x="50025" y="76355"/>
                      <a:pt x="48126" y="80785"/>
                    </a:cubicBezTo>
                    <a:cubicBezTo>
                      <a:pt x="45955" y="85851"/>
                      <a:pt x="47173" y="92241"/>
                      <a:pt x="44116" y="96827"/>
                    </a:cubicBezTo>
                    <a:cubicBezTo>
                      <a:pt x="41442" y="100838"/>
                      <a:pt x="44116" y="106854"/>
                      <a:pt x="44116" y="108859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9" name="Freeform 332">
                <a:extLst>
                  <a:ext uri="{FF2B5EF4-FFF2-40B4-BE49-F238E27FC236}">
                    <a16:creationId xmlns:a16="http://schemas.microsoft.com/office/drawing/2014/main" id="{5552DAD7-F407-48B2-97DE-BE49AA5F6E82}"/>
                  </a:ext>
                </a:extLst>
              </p:cNvPr>
              <p:cNvSpPr/>
              <p:nvPr/>
            </p:nvSpPr>
            <p:spPr>
              <a:xfrm>
                <a:off x="2017861" y="1684767"/>
                <a:ext cx="49713" cy="28074"/>
              </a:xfrm>
              <a:custGeom>
                <a:avLst/>
                <a:gdLst>
                  <a:gd name="connsiteX0" fmla="*/ 9041 w 49713"/>
                  <a:gd name="connsiteY0" fmla="*/ 28074 h 28074"/>
                  <a:gd name="connsiteX1" fmla="*/ 9041 w 49713"/>
                  <a:gd name="connsiteY1" fmla="*/ 28074 h 28074"/>
                  <a:gd name="connsiteX2" fmla="*/ 45136 w 49713"/>
                  <a:gd name="connsiteY2" fmla="*/ 20053 h 28074"/>
                  <a:gd name="connsiteX3" fmla="*/ 49146 w 49713"/>
                  <a:gd name="connsiteY3" fmla="*/ 8021 h 28074"/>
                  <a:gd name="connsiteX4" fmla="*/ 37115 w 49713"/>
                  <a:gd name="connsiteY4" fmla="*/ 0 h 28074"/>
                  <a:gd name="connsiteX5" fmla="*/ 29094 w 49713"/>
                  <a:gd name="connsiteY5" fmla="*/ 12032 h 28074"/>
                  <a:gd name="connsiteX6" fmla="*/ 17062 w 49713"/>
                  <a:gd name="connsiteY6" fmla="*/ 8021 h 28074"/>
                  <a:gd name="connsiteX7" fmla="*/ 1020 w 49713"/>
                  <a:gd name="connsiteY7" fmla="*/ 4011 h 28074"/>
                  <a:gd name="connsiteX8" fmla="*/ 9041 w 49713"/>
                  <a:gd name="connsiteY8" fmla="*/ 28074 h 28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713" h="28074">
                    <a:moveTo>
                      <a:pt x="9041" y="28074"/>
                    </a:moveTo>
                    <a:lnTo>
                      <a:pt x="9041" y="28074"/>
                    </a:lnTo>
                    <a:cubicBezTo>
                      <a:pt x="21073" y="25400"/>
                      <a:pt x="34112" y="25565"/>
                      <a:pt x="45136" y="20053"/>
                    </a:cubicBezTo>
                    <a:cubicBezTo>
                      <a:pt x="48917" y="18162"/>
                      <a:pt x="50716" y="11946"/>
                      <a:pt x="49146" y="8021"/>
                    </a:cubicBezTo>
                    <a:cubicBezTo>
                      <a:pt x="47356" y="3546"/>
                      <a:pt x="41125" y="2674"/>
                      <a:pt x="37115" y="0"/>
                    </a:cubicBezTo>
                    <a:cubicBezTo>
                      <a:pt x="34441" y="4011"/>
                      <a:pt x="33569" y="10242"/>
                      <a:pt x="29094" y="12032"/>
                    </a:cubicBezTo>
                    <a:cubicBezTo>
                      <a:pt x="25169" y="13602"/>
                      <a:pt x="21127" y="9182"/>
                      <a:pt x="17062" y="8021"/>
                    </a:cubicBezTo>
                    <a:cubicBezTo>
                      <a:pt x="11762" y="6507"/>
                      <a:pt x="6367" y="5348"/>
                      <a:pt x="1020" y="4011"/>
                    </a:cubicBezTo>
                    <a:cubicBezTo>
                      <a:pt x="-3362" y="25917"/>
                      <a:pt x="7704" y="24064"/>
                      <a:pt x="9041" y="2807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0" name="Freeform 333">
                <a:extLst>
                  <a:ext uri="{FF2B5EF4-FFF2-40B4-BE49-F238E27FC236}">
                    <a16:creationId xmlns:a16="http://schemas.microsoft.com/office/drawing/2014/main" id="{43F6C611-86A1-4927-A9BF-63FF6B649F5A}"/>
                  </a:ext>
                </a:extLst>
              </p:cNvPr>
              <p:cNvSpPr/>
              <p:nvPr/>
            </p:nvSpPr>
            <p:spPr>
              <a:xfrm>
                <a:off x="1801900" y="1488356"/>
                <a:ext cx="141142" cy="169400"/>
              </a:xfrm>
              <a:custGeom>
                <a:avLst/>
                <a:gdLst>
                  <a:gd name="connsiteX0" fmla="*/ 140369 w 141142"/>
                  <a:gd name="connsiteY0" fmla="*/ 168443 h 181976"/>
                  <a:gd name="connsiteX1" fmla="*/ 140369 w 141142"/>
                  <a:gd name="connsiteY1" fmla="*/ 168443 h 181976"/>
                  <a:gd name="connsiteX2" fmla="*/ 136358 w 141142"/>
                  <a:gd name="connsiteY2" fmla="*/ 132348 h 181976"/>
                  <a:gd name="connsiteX3" fmla="*/ 128337 w 141142"/>
                  <a:gd name="connsiteY3" fmla="*/ 120316 h 181976"/>
                  <a:gd name="connsiteX4" fmla="*/ 104274 w 141142"/>
                  <a:gd name="connsiteY4" fmla="*/ 128337 h 181976"/>
                  <a:gd name="connsiteX5" fmla="*/ 108285 w 141142"/>
                  <a:gd name="connsiteY5" fmla="*/ 104274 h 181976"/>
                  <a:gd name="connsiteX6" fmla="*/ 112295 w 141142"/>
                  <a:gd name="connsiteY6" fmla="*/ 92243 h 181976"/>
                  <a:gd name="connsiteX7" fmla="*/ 108285 w 141142"/>
                  <a:gd name="connsiteY7" fmla="*/ 76200 h 181976"/>
                  <a:gd name="connsiteX8" fmla="*/ 88232 w 141142"/>
                  <a:gd name="connsiteY8" fmla="*/ 72190 h 181976"/>
                  <a:gd name="connsiteX9" fmla="*/ 84222 w 141142"/>
                  <a:gd name="connsiteY9" fmla="*/ 60158 h 181976"/>
                  <a:gd name="connsiteX10" fmla="*/ 80211 w 141142"/>
                  <a:gd name="connsiteY10" fmla="*/ 44116 h 181976"/>
                  <a:gd name="connsiteX11" fmla="*/ 68179 w 141142"/>
                  <a:gd name="connsiteY11" fmla="*/ 48127 h 181976"/>
                  <a:gd name="connsiteX12" fmla="*/ 64169 w 141142"/>
                  <a:gd name="connsiteY12" fmla="*/ 32085 h 181976"/>
                  <a:gd name="connsiteX13" fmla="*/ 28074 w 141142"/>
                  <a:gd name="connsiteY13" fmla="*/ 0 h 181976"/>
                  <a:gd name="connsiteX14" fmla="*/ 16043 w 141142"/>
                  <a:gd name="connsiteY14" fmla="*/ 4011 h 181976"/>
                  <a:gd name="connsiteX15" fmla="*/ 32085 w 141142"/>
                  <a:gd name="connsiteY15" fmla="*/ 68179 h 181976"/>
                  <a:gd name="connsiteX16" fmla="*/ 16043 w 141142"/>
                  <a:gd name="connsiteY16" fmla="*/ 88232 h 181976"/>
                  <a:gd name="connsiteX17" fmla="*/ 0 w 141142"/>
                  <a:gd name="connsiteY17" fmla="*/ 108285 h 181976"/>
                  <a:gd name="connsiteX18" fmla="*/ 36095 w 141142"/>
                  <a:gd name="connsiteY18" fmla="*/ 112295 h 181976"/>
                  <a:gd name="connsiteX19" fmla="*/ 60158 w 141142"/>
                  <a:gd name="connsiteY19" fmla="*/ 120316 h 181976"/>
                  <a:gd name="connsiteX20" fmla="*/ 68179 w 141142"/>
                  <a:gd name="connsiteY20" fmla="*/ 132348 h 181976"/>
                  <a:gd name="connsiteX21" fmla="*/ 92243 w 141142"/>
                  <a:gd name="connsiteY21" fmla="*/ 140369 h 181976"/>
                  <a:gd name="connsiteX22" fmla="*/ 104274 w 141142"/>
                  <a:gd name="connsiteY22" fmla="*/ 164432 h 181976"/>
                  <a:gd name="connsiteX23" fmla="*/ 120316 w 141142"/>
                  <a:gd name="connsiteY23" fmla="*/ 168443 h 181976"/>
                  <a:gd name="connsiteX24" fmla="*/ 116306 w 141142"/>
                  <a:gd name="connsiteY24" fmla="*/ 180474 h 181976"/>
                  <a:gd name="connsiteX25" fmla="*/ 140369 w 141142"/>
                  <a:gd name="connsiteY25" fmla="*/ 164432 h 181976"/>
                  <a:gd name="connsiteX26" fmla="*/ 140369 w 141142"/>
                  <a:gd name="connsiteY26" fmla="*/ 168443 h 181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41142" h="181976">
                    <a:moveTo>
                      <a:pt x="140369" y="168443"/>
                    </a:moveTo>
                    <a:lnTo>
                      <a:pt x="140369" y="168443"/>
                    </a:lnTo>
                    <a:cubicBezTo>
                      <a:pt x="139032" y="156411"/>
                      <a:pt x="139294" y="144092"/>
                      <a:pt x="136358" y="132348"/>
                    </a:cubicBezTo>
                    <a:cubicBezTo>
                      <a:pt x="135189" y="127672"/>
                      <a:pt x="133120" y="120914"/>
                      <a:pt x="128337" y="120316"/>
                    </a:cubicBezTo>
                    <a:cubicBezTo>
                      <a:pt x="119947" y="119267"/>
                      <a:pt x="104274" y="128337"/>
                      <a:pt x="104274" y="128337"/>
                    </a:cubicBezTo>
                    <a:cubicBezTo>
                      <a:pt x="105611" y="120316"/>
                      <a:pt x="106521" y="112212"/>
                      <a:pt x="108285" y="104274"/>
                    </a:cubicBezTo>
                    <a:cubicBezTo>
                      <a:pt x="109202" y="100147"/>
                      <a:pt x="112295" y="96470"/>
                      <a:pt x="112295" y="92243"/>
                    </a:cubicBezTo>
                    <a:cubicBezTo>
                      <a:pt x="112295" y="86731"/>
                      <a:pt x="112520" y="79729"/>
                      <a:pt x="108285" y="76200"/>
                    </a:cubicBezTo>
                    <a:cubicBezTo>
                      <a:pt x="103048" y="71836"/>
                      <a:pt x="94916" y="73527"/>
                      <a:pt x="88232" y="72190"/>
                    </a:cubicBezTo>
                    <a:cubicBezTo>
                      <a:pt x="86895" y="68179"/>
                      <a:pt x="85383" y="64223"/>
                      <a:pt x="84222" y="60158"/>
                    </a:cubicBezTo>
                    <a:cubicBezTo>
                      <a:pt x="82708" y="54858"/>
                      <a:pt x="84621" y="47423"/>
                      <a:pt x="80211" y="44116"/>
                    </a:cubicBezTo>
                    <a:cubicBezTo>
                      <a:pt x="76829" y="41580"/>
                      <a:pt x="72190" y="46790"/>
                      <a:pt x="68179" y="48127"/>
                    </a:cubicBezTo>
                    <a:cubicBezTo>
                      <a:pt x="66842" y="42780"/>
                      <a:pt x="67330" y="36601"/>
                      <a:pt x="64169" y="32085"/>
                    </a:cubicBezTo>
                    <a:cubicBezTo>
                      <a:pt x="52149" y="14913"/>
                      <a:pt x="42979" y="9936"/>
                      <a:pt x="28074" y="0"/>
                    </a:cubicBezTo>
                    <a:cubicBezTo>
                      <a:pt x="24064" y="1337"/>
                      <a:pt x="16567" y="-184"/>
                      <a:pt x="16043" y="4011"/>
                    </a:cubicBezTo>
                    <a:cubicBezTo>
                      <a:pt x="8490" y="64440"/>
                      <a:pt x="3478" y="58645"/>
                      <a:pt x="32085" y="68179"/>
                    </a:cubicBezTo>
                    <a:cubicBezTo>
                      <a:pt x="22003" y="98423"/>
                      <a:pt x="36775" y="62316"/>
                      <a:pt x="16043" y="88232"/>
                    </a:cubicBezTo>
                    <a:cubicBezTo>
                      <a:pt x="-6094" y="115904"/>
                      <a:pt x="34478" y="85300"/>
                      <a:pt x="0" y="108285"/>
                    </a:cubicBezTo>
                    <a:cubicBezTo>
                      <a:pt x="12032" y="109622"/>
                      <a:pt x="24611" y="108467"/>
                      <a:pt x="36095" y="112295"/>
                    </a:cubicBezTo>
                    <a:cubicBezTo>
                      <a:pt x="66136" y="122309"/>
                      <a:pt x="31552" y="129853"/>
                      <a:pt x="60158" y="120316"/>
                    </a:cubicBezTo>
                    <a:cubicBezTo>
                      <a:pt x="62832" y="124327"/>
                      <a:pt x="64092" y="129793"/>
                      <a:pt x="68179" y="132348"/>
                    </a:cubicBezTo>
                    <a:cubicBezTo>
                      <a:pt x="75349" y="136829"/>
                      <a:pt x="92243" y="140369"/>
                      <a:pt x="92243" y="140369"/>
                    </a:cubicBezTo>
                    <a:cubicBezTo>
                      <a:pt x="94531" y="147233"/>
                      <a:pt x="97610" y="159989"/>
                      <a:pt x="104274" y="164432"/>
                    </a:cubicBezTo>
                    <a:cubicBezTo>
                      <a:pt x="108860" y="167490"/>
                      <a:pt x="114969" y="167106"/>
                      <a:pt x="120316" y="168443"/>
                    </a:cubicBezTo>
                    <a:cubicBezTo>
                      <a:pt x="118979" y="172453"/>
                      <a:pt x="112789" y="178129"/>
                      <a:pt x="116306" y="180474"/>
                    </a:cubicBezTo>
                    <a:cubicBezTo>
                      <a:pt x="125993" y="186932"/>
                      <a:pt x="138938" y="170874"/>
                      <a:pt x="140369" y="164432"/>
                    </a:cubicBezTo>
                    <a:cubicBezTo>
                      <a:pt x="142109" y="156602"/>
                      <a:pt x="140369" y="167775"/>
                      <a:pt x="140369" y="168443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1" name="Freeform 334">
                <a:extLst>
                  <a:ext uri="{FF2B5EF4-FFF2-40B4-BE49-F238E27FC236}">
                    <a16:creationId xmlns:a16="http://schemas.microsoft.com/office/drawing/2014/main" id="{4ED31B11-EC65-4BC9-A876-FF208490D8CC}"/>
                  </a:ext>
                </a:extLst>
              </p:cNvPr>
              <p:cNvSpPr/>
              <p:nvPr/>
            </p:nvSpPr>
            <p:spPr>
              <a:xfrm>
                <a:off x="1099572" y="3216230"/>
                <a:ext cx="52219" cy="74663"/>
              </a:xfrm>
              <a:custGeom>
                <a:avLst/>
                <a:gdLst>
                  <a:gd name="connsiteX0" fmla="*/ 0 w 52219"/>
                  <a:gd name="connsiteY0" fmla="*/ 0 h 74663"/>
                  <a:gd name="connsiteX1" fmla="*/ 0 w 52219"/>
                  <a:gd name="connsiteY1" fmla="*/ 0 h 74663"/>
                  <a:gd name="connsiteX2" fmla="*/ 4011 w 52219"/>
                  <a:gd name="connsiteY2" fmla="*/ 36095 h 74663"/>
                  <a:gd name="connsiteX3" fmla="*/ 16042 w 52219"/>
                  <a:gd name="connsiteY3" fmla="*/ 40105 h 74663"/>
                  <a:gd name="connsiteX4" fmla="*/ 28074 w 52219"/>
                  <a:gd name="connsiteY4" fmla="*/ 52137 h 74663"/>
                  <a:gd name="connsiteX5" fmla="*/ 40105 w 52219"/>
                  <a:gd name="connsiteY5" fmla="*/ 60158 h 74663"/>
                  <a:gd name="connsiteX6" fmla="*/ 52137 w 52219"/>
                  <a:gd name="connsiteY6" fmla="*/ 60158 h 74663"/>
                  <a:gd name="connsiteX7" fmla="*/ 40105 w 52219"/>
                  <a:gd name="connsiteY7" fmla="*/ 36095 h 74663"/>
                  <a:gd name="connsiteX8" fmla="*/ 32084 w 52219"/>
                  <a:gd name="connsiteY8" fmla="*/ 4011 h 74663"/>
                  <a:gd name="connsiteX9" fmla="*/ 8021 w 52219"/>
                  <a:gd name="connsiteY9" fmla="*/ 12032 h 74663"/>
                  <a:gd name="connsiteX10" fmla="*/ 0 w 52219"/>
                  <a:gd name="connsiteY10" fmla="*/ 0 h 74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219" h="74663">
                    <a:moveTo>
                      <a:pt x="0" y="0"/>
                    </a:moveTo>
                    <a:lnTo>
                      <a:pt x="0" y="0"/>
                    </a:lnTo>
                    <a:cubicBezTo>
                      <a:pt x="1337" y="12032"/>
                      <a:pt x="-485" y="24855"/>
                      <a:pt x="4011" y="36095"/>
                    </a:cubicBezTo>
                    <a:cubicBezTo>
                      <a:pt x="5581" y="40020"/>
                      <a:pt x="12525" y="37760"/>
                      <a:pt x="16042" y="40105"/>
                    </a:cubicBezTo>
                    <a:cubicBezTo>
                      <a:pt x="20761" y="43251"/>
                      <a:pt x="23717" y="48506"/>
                      <a:pt x="28074" y="52137"/>
                    </a:cubicBezTo>
                    <a:cubicBezTo>
                      <a:pt x="31777" y="55223"/>
                      <a:pt x="36095" y="57484"/>
                      <a:pt x="40105" y="60158"/>
                    </a:cubicBezTo>
                    <a:cubicBezTo>
                      <a:pt x="41094" y="63125"/>
                      <a:pt x="46955" y="91257"/>
                      <a:pt x="52137" y="60158"/>
                    </a:cubicBezTo>
                    <a:cubicBezTo>
                      <a:pt x="53244" y="53516"/>
                      <a:pt x="42899" y="40285"/>
                      <a:pt x="40105" y="36095"/>
                    </a:cubicBezTo>
                    <a:cubicBezTo>
                      <a:pt x="37431" y="25400"/>
                      <a:pt x="42542" y="525"/>
                      <a:pt x="32084" y="4011"/>
                    </a:cubicBezTo>
                    <a:cubicBezTo>
                      <a:pt x="24063" y="6685"/>
                      <a:pt x="16476" y="12032"/>
                      <a:pt x="8021" y="1203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92" name="Freeform 335">
                <a:extLst>
                  <a:ext uri="{FF2B5EF4-FFF2-40B4-BE49-F238E27FC236}">
                    <a16:creationId xmlns:a16="http://schemas.microsoft.com/office/drawing/2014/main" id="{B81BFD07-2D4B-4E14-B7E4-5626677667EF}"/>
                  </a:ext>
                </a:extLst>
              </p:cNvPr>
              <p:cNvSpPr/>
              <p:nvPr/>
            </p:nvSpPr>
            <p:spPr>
              <a:xfrm>
                <a:off x="1212678" y="3343552"/>
                <a:ext cx="97201" cy="85448"/>
              </a:xfrm>
              <a:custGeom>
                <a:avLst/>
                <a:gdLst>
                  <a:gd name="connsiteX0" fmla="*/ 93190 w 97201"/>
                  <a:gd name="connsiteY0" fmla="*/ 85448 h 85448"/>
                  <a:gd name="connsiteX1" fmla="*/ 93190 w 97201"/>
                  <a:gd name="connsiteY1" fmla="*/ 85448 h 85448"/>
                  <a:gd name="connsiteX2" fmla="*/ 57095 w 97201"/>
                  <a:gd name="connsiteY2" fmla="*/ 77427 h 85448"/>
                  <a:gd name="connsiteX3" fmla="*/ 49074 w 97201"/>
                  <a:gd name="connsiteY3" fmla="*/ 65395 h 85448"/>
                  <a:gd name="connsiteX4" fmla="*/ 29022 w 97201"/>
                  <a:gd name="connsiteY4" fmla="*/ 41332 h 85448"/>
                  <a:gd name="connsiteX5" fmla="*/ 25011 w 97201"/>
                  <a:gd name="connsiteY5" fmla="*/ 29301 h 85448"/>
                  <a:gd name="connsiteX6" fmla="*/ 12980 w 97201"/>
                  <a:gd name="connsiteY6" fmla="*/ 25290 h 85448"/>
                  <a:gd name="connsiteX7" fmla="*/ 8969 w 97201"/>
                  <a:gd name="connsiteY7" fmla="*/ 13259 h 85448"/>
                  <a:gd name="connsiteX8" fmla="*/ 948 w 97201"/>
                  <a:gd name="connsiteY8" fmla="*/ 1227 h 85448"/>
                  <a:gd name="connsiteX9" fmla="*/ 21001 w 97201"/>
                  <a:gd name="connsiteY9" fmla="*/ 5238 h 85448"/>
                  <a:gd name="connsiteX10" fmla="*/ 45064 w 97201"/>
                  <a:gd name="connsiteY10" fmla="*/ 13259 h 85448"/>
                  <a:gd name="connsiteX11" fmla="*/ 53085 w 97201"/>
                  <a:gd name="connsiteY11" fmla="*/ 25290 h 85448"/>
                  <a:gd name="connsiteX12" fmla="*/ 57095 w 97201"/>
                  <a:gd name="connsiteY12" fmla="*/ 37322 h 85448"/>
                  <a:gd name="connsiteX13" fmla="*/ 69127 w 97201"/>
                  <a:gd name="connsiteY13" fmla="*/ 41332 h 85448"/>
                  <a:gd name="connsiteX14" fmla="*/ 89180 w 97201"/>
                  <a:gd name="connsiteY14" fmla="*/ 57374 h 85448"/>
                  <a:gd name="connsiteX15" fmla="*/ 97201 w 97201"/>
                  <a:gd name="connsiteY15" fmla="*/ 69406 h 85448"/>
                  <a:gd name="connsiteX16" fmla="*/ 93190 w 97201"/>
                  <a:gd name="connsiteY16" fmla="*/ 85448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201" h="85448">
                    <a:moveTo>
                      <a:pt x="93190" y="85448"/>
                    </a:moveTo>
                    <a:lnTo>
                      <a:pt x="93190" y="85448"/>
                    </a:lnTo>
                    <a:cubicBezTo>
                      <a:pt x="81158" y="82774"/>
                      <a:pt x="68315" y="82527"/>
                      <a:pt x="57095" y="77427"/>
                    </a:cubicBezTo>
                    <a:cubicBezTo>
                      <a:pt x="52707" y="75432"/>
                      <a:pt x="52160" y="69098"/>
                      <a:pt x="49074" y="65395"/>
                    </a:cubicBezTo>
                    <a:cubicBezTo>
                      <a:pt x="37984" y="52087"/>
                      <a:pt x="36492" y="56271"/>
                      <a:pt x="29022" y="41332"/>
                    </a:cubicBezTo>
                    <a:cubicBezTo>
                      <a:pt x="27131" y="37551"/>
                      <a:pt x="28000" y="32290"/>
                      <a:pt x="25011" y="29301"/>
                    </a:cubicBezTo>
                    <a:cubicBezTo>
                      <a:pt x="22022" y="26312"/>
                      <a:pt x="16990" y="26627"/>
                      <a:pt x="12980" y="25290"/>
                    </a:cubicBezTo>
                    <a:cubicBezTo>
                      <a:pt x="11643" y="21280"/>
                      <a:pt x="10860" y="17040"/>
                      <a:pt x="8969" y="13259"/>
                    </a:cubicBezTo>
                    <a:cubicBezTo>
                      <a:pt x="6813" y="8948"/>
                      <a:pt x="-3063" y="3901"/>
                      <a:pt x="948" y="1227"/>
                    </a:cubicBezTo>
                    <a:cubicBezTo>
                      <a:pt x="6620" y="-2554"/>
                      <a:pt x="14424" y="3444"/>
                      <a:pt x="21001" y="5238"/>
                    </a:cubicBezTo>
                    <a:cubicBezTo>
                      <a:pt x="29158" y="7463"/>
                      <a:pt x="45064" y="13259"/>
                      <a:pt x="45064" y="13259"/>
                    </a:cubicBezTo>
                    <a:cubicBezTo>
                      <a:pt x="47738" y="17269"/>
                      <a:pt x="50930" y="20979"/>
                      <a:pt x="53085" y="25290"/>
                    </a:cubicBezTo>
                    <a:cubicBezTo>
                      <a:pt x="54976" y="29071"/>
                      <a:pt x="54106" y="34333"/>
                      <a:pt x="57095" y="37322"/>
                    </a:cubicBezTo>
                    <a:cubicBezTo>
                      <a:pt x="60084" y="40311"/>
                      <a:pt x="65116" y="39995"/>
                      <a:pt x="69127" y="41332"/>
                    </a:cubicBezTo>
                    <a:cubicBezTo>
                      <a:pt x="78057" y="47286"/>
                      <a:pt x="82651" y="49212"/>
                      <a:pt x="89180" y="57374"/>
                    </a:cubicBezTo>
                    <a:cubicBezTo>
                      <a:pt x="92191" y="61138"/>
                      <a:pt x="94527" y="65395"/>
                      <a:pt x="97201" y="69406"/>
                    </a:cubicBezTo>
                    <a:cubicBezTo>
                      <a:pt x="92592" y="83231"/>
                      <a:pt x="93859" y="82774"/>
                      <a:pt x="93190" y="85448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0" name="Freeform 243">
              <a:extLst>
                <a:ext uri="{FF2B5EF4-FFF2-40B4-BE49-F238E27FC236}">
                  <a16:creationId xmlns:a16="http://schemas.microsoft.com/office/drawing/2014/main" id="{F6BA7A3C-CDDF-47E0-8C51-F10131229D9A}"/>
                </a:ext>
              </a:extLst>
            </p:cNvPr>
            <p:cNvSpPr/>
            <p:nvPr/>
          </p:nvSpPr>
          <p:spPr>
            <a:xfrm>
              <a:off x="4558659" y="1852735"/>
              <a:ext cx="208267" cy="338914"/>
            </a:xfrm>
            <a:custGeom>
              <a:avLst/>
              <a:gdLst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100264 w 264695"/>
                <a:gd name="connsiteY34" fmla="*/ 304800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  <a:gd name="connsiteX0" fmla="*/ 164432 w 264695"/>
                <a:gd name="connsiteY0" fmla="*/ 0 h 430740"/>
                <a:gd name="connsiteX1" fmla="*/ 164432 w 264695"/>
                <a:gd name="connsiteY1" fmla="*/ 0 h 430740"/>
                <a:gd name="connsiteX2" fmla="*/ 132348 w 264695"/>
                <a:gd name="connsiteY2" fmla="*/ 16042 h 430740"/>
                <a:gd name="connsiteX3" fmla="*/ 128337 w 264695"/>
                <a:gd name="connsiteY3" fmla="*/ 40105 h 430740"/>
                <a:gd name="connsiteX4" fmla="*/ 120316 w 264695"/>
                <a:gd name="connsiteY4" fmla="*/ 64168 h 430740"/>
                <a:gd name="connsiteX5" fmla="*/ 124327 w 264695"/>
                <a:gd name="connsiteY5" fmla="*/ 92242 h 430740"/>
                <a:gd name="connsiteX6" fmla="*/ 124327 w 264695"/>
                <a:gd name="connsiteY6" fmla="*/ 116305 h 430740"/>
                <a:gd name="connsiteX7" fmla="*/ 112295 w 264695"/>
                <a:gd name="connsiteY7" fmla="*/ 120315 h 430740"/>
                <a:gd name="connsiteX8" fmla="*/ 100264 w 264695"/>
                <a:gd name="connsiteY8" fmla="*/ 40105 h 430740"/>
                <a:gd name="connsiteX9" fmla="*/ 76200 w 264695"/>
                <a:gd name="connsiteY9" fmla="*/ 44115 h 430740"/>
                <a:gd name="connsiteX10" fmla="*/ 64169 w 264695"/>
                <a:gd name="connsiteY10" fmla="*/ 12031 h 430740"/>
                <a:gd name="connsiteX11" fmla="*/ 52137 w 264695"/>
                <a:gd name="connsiteY11" fmla="*/ 16042 h 430740"/>
                <a:gd name="connsiteX12" fmla="*/ 36095 w 264695"/>
                <a:gd name="connsiteY12" fmla="*/ 20052 h 430740"/>
                <a:gd name="connsiteX13" fmla="*/ 28074 w 264695"/>
                <a:gd name="connsiteY13" fmla="*/ 32084 h 430740"/>
                <a:gd name="connsiteX14" fmla="*/ 4011 w 264695"/>
                <a:gd name="connsiteY14" fmla="*/ 48126 h 430740"/>
                <a:gd name="connsiteX15" fmla="*/ 0 w 264695"/>
                <a:gd name="connsiteY15" fmla="*/ 60158 h 430740"/>
                <a:gd name="connsiteX16" fmla="*/ 12032 w 264695"/>
                <a:gd name="connsiteY16" fmla="*/ 88231 h 430740"/>
                <a:gd name="connsiteX17" fmla="*/ 28074 w 264695"/>
                <a:gd name="connsiteY17" fmla="*/ 96252 h 430740"/>
                <a:gd name="connsiteX18" fmla="*/ 40106 w 264695"/>
                <a:gd name="connsiteY18" fmla="*/ 100263 h 430740"/>
                <a:gd name="connsiteX19" fmla="*/ 40106 w 264695"/>
                <a:gd name="connsiteY19" fmla="*/ 128337 h 430740"/>
                <a:gd name="connsiteX20" fmla="*/ 28074 w 264695"/>
                <a:gd name="connsiteY20" fmla="*/ 132347 h 430740"/>
                <a:gd name="connsiteX21" fmla="*/ 36095 w 264695"/>
                <a:gd name="connsiteY21" fmla="*/ 160421 h 430740"/>
                <a:gd name="connsiteX22" fmla="*/ 44116 w 264695"/>
                <a:gd name="connsiteY22" fmla="*/ 172452 h 430740"/>
                <a:gd name="connsiteX23" fmla="*/ 52137 w 264695"/>
                <a:gd name="connsiteY23" fmla="*/ 188494 h 430740"/>
                <a:gd name="connsiteX24" fmla="*/ 64169 w 264695"/>
                <a:gd name="connsiteY24" fmla="*/ 212558 h 430740"/>
                <a:gd name="connsiteX25" fmla="*/ 96253 w 264695"/>
                <a:gd name="connsiteY25" fmla="*/ 196515 h 430740"/>
                <a:gd name="connsiteX26" fmla="*/ 112295 w 264695"/>
                <a:gd name="connsiteY26" fmla="*/ 216568 h 430740"/>
                <a:gd name="connsiteX27" fmla="*/ 100264 w 264695"/>
                <a:gd name="connsiteY27" fmla="*/ 224589 h 430740"/>
                <a:gd name="connsiteX28" fmla="*/ 92242 w 264695"/>
                <a:gd name="connsiteY28" fmla="*/ 232610 h 430740"/>
                <a:gd name="connsiteX29" fmla="*/ 68179 w 264695"/>
                <a:gd name="connsiteY29" fmla="*/ 240631 h 430740"/>
                <a:gd name="connsiteX30" fmla="*/ 84221 w 264695"/>
                <a:gd name="connsiteY30" fmla="*/ 256673 h 430740"/>
                <a:gd name="connsiteX31" fmla="*/ 96253 w 264695"/>
                <a:gd name="connsiteY31" fmla="*/ 260684 h 430740"/>
                <a:gd name="connsiteX32" fmla="*/ 128337 w 264695"/>
                <a:gd name="connsiteY32" fmla="*/ 264694 h 430740"/>
                <a:gd name="connsiteX33" fmla="*/ 124327 w 264695"/>
                <a:gd name="connsiteY33" fmla="*/ 288758 h 430740"/>
                <a:gd name="connsiteX34" fmla="*/ 94065 w 264695"/>
                <a:gd name="connsiteY34" fmla="*/ 295501 h 430740"/>
                <a:gd name="connsiteX35" fmla="*/ 112295 w 264695"/>
                <a:gd name="connsiteY35" fmla="*/ 352926 h 430740"/>
                <a:gd name="connsiteX36" fmla="*/ 124327 w 264695"/>
                <a:gd name="connsiteY36" fmla="*/ 356937 h 430740"/>
                <a:gd name="connsiteX37" fmla="*/ 140369 w 264695"/>
                <a:gd name="connsiteY37" fmla="*/ 381000 h 430740"/>
                <a:gd name="connsiteX38" fmla="*/ 164432 w 264695"/>
                <a:gd name="connsiteY38" fmla="*/ 405063 h 430740"/>
                <a:gd name="connsiteX39" fmla="*/ 172453 w 264695"/>
                <a:gd name="connsiteY39" fmla="*/ 429126 h 430740"/>
                <a:gd name="connsiteX40" fmla="*/ 180474 w 264695"/>
                <a:gd name="connsiteY40" fmla="*/ 401052 h 430740"/>
                <a:gd name="connsiteX41" fmla="*/ 184485 w 264695"/>
                <a:gd name="connsiteY41" fmla="*/ 389021 h 430740"/>
                <a:gd name="connsiteX42" fmla="*/ 188495 w 264695"/>
                <a:gd name="connsiteY42" fmla="*/ 288758 h 430740"/>
                <a:gd name="connsiteX43" fmla="*/ 196516 w 264695"/>
                <a:gd name="connsiteY43" fmla="*/ 276726 h 430740"/>
                <a:gd name="connsiteX44" fmla="*/ 200527 w 264695"/>
                <a:gd name="connsiteY44" fmla="*/ 232610 h 430740"/>
                <a:gd name="connsiteX45" fmla="*/ 216569 w 264695"/>
                <a:gd name="connsiteY45" fmla="*/ 196515 h 430740"/>
                <a:gd name="connsiteX46" fmla="*/ 224590 w 264695"/>
                <a:gd name="connsiteY46" fmla="*/ 148389 h 430740"/>
                <a:gd name="connsiteX47" fmla="*/ 236621 w 264695"/>
                <a:gd name="connsiteY47" fmla="*/ 144379 h 430740"/>
                <a:gd name="connsiteX48" fmla="*/ 264695 w 264695"/>
                <a:gd name="connsiteY48" fmla="*/ 140368 h 430740"/>
                <a:gd name="connsiteX49" fmla="*/ 260685 w 264695"/>
                <a:gd name="connsiteY49" fmla="*/ 116305 h 430740"/>
                <a:gd name="connsiteX50" fmla="*/ 244642 w 264695"/>
                <a:gd name="connsiteY50" fmla="*/ 120315 h 430740"/>
                <a:gd name="connsiteX51" fmla="*/ 220579 w 264695"/>
                <a:gd name="connsiteY51" fmla="*/ 132347 h 430740"/>
                <a:gd name="connsiteX52" fmla="*/ 208548 w 264695"/>
                <a:gd name="connsiteY52" fmla="*/ 108284 h 430740"/>
                <a:gd name="connsiteX53" fmla="*/ 192506 w 264695"/>
                <a:gd name="connsiteY53" fmla="*/ 56147 h 430740"/>
                <a:gd name="connsiteX54" fmla="*/ 180474 w 264695"/>
                <a:gd name="connsiteY54" fmla="*/ 16042 h 430740"/>
                <a:gd name="connsiteX55" fmla="*/ 164432 w 264695"/>
                <a:gd name="connsiteY55" fmla="*/ 0 h 43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4695" h="430740">
                  <a:moveTo>
                    <a:pt x="164432" y="0"/>
                  </a:moveTo>
                  <a:lnTo>
                    <a:pt x="164432" y="0"/>
                  </a:lnTo>
                  <a:cubicBezTo>
                    <a:pt x="153737" y="5347"/>
                    <a:pt x="140347" y="7154"/>
                    <a:pt x="132348" y="16042"/>
                  </a:cubicBezTo>
                  <a:cubicBezTo>
                    <a:pt x="126908" y="22086"/>
                    <a:pt x="130309" y="32216"/>
                    <a:pt x="128337" y="40105"/>
                  </a:cubicBezTo>
                  <a:cubicBezTo>
                    <a:pt x="126286" y="48307"/>
                    <a:pt x="120316" y="64168"/>
                    <a:pt x="120316" y="64168"/>
                  </a:cubicBezTo>
                  <a:cubicBezTo>
                    <a:pt x="121653" y="73526"/>
                    <a:pt x="122473" y="82973"/>
                    <a:pt x="124327" y="92242"/>
                  </a:cubicBezTo>
                  <a:cubicBezTo>
                    <a:pt x="126109" y="101153"/>
                    <a:pt x="133238" y="107394"/>
                    <a:pt x="124327" y="116305"/>
                  </a:cubicBezTo>
                  <a:cubicBezTo>
                    <a:pt x="121338" y="119294"/>
                    <a:pt x="116306" y="118978"/>
                    <a:pt x="112295" y="120315"/>
                  </a:cubicBezTo>
                  <a:cubicBezTo>
                    <a:pt x="98341" y="78452"/>
                    <a:pt x="104876" y="104685"/>
                    <a:pt x="100264" y="40105"/>
                  </a:cubicBezTo>
                  <a:cubicBezTo>
                    <a:pt x="92243" y="41442"/>
                    <a:pt x="84089" y="46087"/>
                    <a:pt x="76200" y="44115"/>
                  </a:cubicBezTo>
                  <a:cubicBezTo>
                    <a:pt x="67503" y="41941"/>
                    <a:pt x="64732" y="14849"/>
                    <a:pt x="64169" y="12031"/>
                  </a:cubicBezTo>
                  <a:cubicBezTo>
                    <a:pt x="60158" y="13368"/>
                    <a:pt x="56202" y="14881"/>
                    <a:pt x="52137" y="16042"/>
                  </a:cubicBezTo>
                  <a:cubicBezTo>
                    <a:pt x="46837" y="17556"/>
                    <a:pt x="40681" y="16995"/>
                    <a:pt x="36095" y="20052"/>
                  </a:cubicBezTo>
                  <a:cubicBezTo>
                    <a:pt x="32084" y="22726"/>
                    <a:pt x="31702" y="28910"/>
                    <a:pt x="28074" y="32084"/>
                  </a:cubicBezTo>
                  <a:cubicBezTo>
                    <a:pt x="20819" y="38432"/>
                    <a:pt x="4011" y="48126"/>
                    <a:pt x="4011" y="48126"/>
                  </a:cubicBezTo>
                  <a:cubicBezTo>
                    <a:pt x="2674" y="52137"/>
                    <a:pt x="0" y="55930"/>
                    <a:pt x="0" y="60158"/>
                  </a:cubicBezTo>
                  <a:cubicBezTo>
                    <a:pt x="0" y="73106"/>
                    <a:pt x="5483" y="78408"/>
                    <a:pt x="12032" y="88231"/>
                  </a:cubicBezTo>
                  <a:cubicBezTo>
                    <a:pt x="19161" y="109622"/>
                    <a:pt x="10249" y="96252"/>
                    <a:pt x="28074" y="96252"/>
                  </a:cubicBezTo>
                  <a:cubicBezTo>
                    <a:pt x="32302" y="96252"/>
                    <a:pt x="36095" y="98926"/>
                    <a:pt x="40106" y="100263"/>
                  </a:cubicBezTo>
                  <a:cubicBezTo>
                    <a:pt x="43360" y="110026"/>
                    <a:pt x="48400" y="117970"/>
                    <a:pt x="40106" y="128337"/>
                  </a:cubicBezTo>
                  <a:cubicBezTo>
                    <a:pt x="37465" y="131638"/>
                    <a:pt x="32085" y="131010"/>
                    <a:pt x="28074" y="132347"/>
                  </a:cubicBezTo>
                  <a:cubicBezTo>
                    <a:pt x="29358" y="137480"/>
                    <a:pt x="33221" y="154672"/>
                    <a:pt x="36095" y="160421"/>
                  </a:cubicBezTo>
                  <a:cubicBezTo>
                    <a:pt x="38250" y="164732"/>
                    <a:pt x="41725" y="168267"/>
                    <a:pt x="44116" y="172452"/>
                  </a:cubicBezTo>
                  <a:cubicBezTo>
                    <a:pt x="47082" y="177643"/>
                    <a:pt x="49171" y="183303"/>
                    <a:pt x="52137" y="188494"/>
                  </a:cubicBezTo>
                  <a:cubicBezTo>
                    <a:pt x="64576" y="210263"/>
                    <a:pt x="56815" y="190498"/>
                    <a:pt x="64169" y="212558"/>
                  </a:cubicBezTo>
                  <a:cubicBezTo>
                    <a:pt x="91819" y="203341"/>
                    <a:pt x="82254" y="210516"/>
                    <a:pt x="96253" y="196515"/>
                  </a:cubicBezTo>
                  <a:cubicBezTo>
                    <a:pt x="111411" y="199547"/>
                    <a:pt x="126288" y="195579"/>
                    <a:pt x="112295" y="216568"/>
                  </a:cubicBezTo>
                  <a:cubicBezTo>
                    <a:pt x="109621" y="220578"/>
                    <a:pt x="104028" y="221578"/>
                    <a:pt x="100264" y="224589"/>
                  </a:cubicBezTo>
                  <a:cubicBezTo>
                    <a:pt x="97311" y="226951"/>
                    <a:pt x="95624" y="230919"/>
                    <a:pt x="92242" y="232610"/>
                  </a:cubicBezTo>
                  <a:cubicBezTo>
                    <a:pt x="84680" y="236391"/>
                    <a:pt x="68179" y="240631"/>
                    <a:pt x="68179" y="240631"/>
                  </a:cubicBezTo>
                  <a:cubicBezTo>
                    <a:pt x="100266" y="251328"/>
                    <a:pt x="62831" y="235283"/>
                    <a:pt x="84221" y="256673"/>
                  </a:cubicBezTo>
                  <a:cubicBezTo>
                    <a:pt x="87210" y="259662"/>
                    <a:pt x="92094" y="259928"/>
                    <a:pt x="96253" y="260684"/>
                  </a:cubicBezTo>
                  <a:cubicBezTo>
                    <a:pt x="106857" y="262612"/>
                    <a:pt x="117642" y="263357"/>
                    <a:pt x="128337" y="264694"/>
                  </a:cubicBezTo>
                  <a:cubicBezTo>
                    <a:pt x="127000" y="272715"/>
                    <a:pt x="130039" y="283624"/>
                    <a:pt x="124327" y="288758"/>
                  </a:cubicBezTo>
                  <a:cubicBezTo>
                    <a:pt x="118615" y="293893"/>
                    <a:pt x="84338" y="266323"/>
                    <a:pt x="94065" y="295501"/>
                  </a:cubicBezTo>
                  <a:cubicBezTo>
                    <a:pt x="95448" y="307952"/>
                    <a:pt x="107251" y="342687"/>
                    <a:pt x="112295" y="352926"/>
                  </a:cubicBezTo>
                  <a:cubicBezTo>
                    <a:pt x="117339" y="363165"/>
                    <a:pt x="120316" y="355600"/>
                    <a:pt x="124327" y="356937"/>
                  </a:cubicBezTo>
                  <a:cubicBezTo>
                    <a:pt x="129674" y="364958"/>
                    <a:pt x="133552" y="374183"/>
                    <a:pt x="140369" y="381000"/>
                  </a:cubicBezTo>
                  <a:lnTo>
                    <a:pt x="164432" y="405063"/>
                  </a:lnTo>
                  <a:cubicBezTo>
                    <a:pt x="167106" y="413084"/>
                    <a:pt x="169779" y="437147"/>
                    <a:pt x="172453" y="429126"/>
                  </a:cubicBezTo>
                  <a:cubicBezTo>
                    <a:pt x="182072" y="400271"/>
                    <a:pt x="170400" y="436311"/>
                    <a:pt x="180474" y="401052"/>
                  </a:cubicBezTo>
                  <a:cubicBezTo>
                    <a:pt x="181635" y="396987"/>
                    <a:pt x="183148" y="393031"/>
                    <a:pt x="184485" y="389021"/>
                  </a:cubicBezTo>
                  <a:cubicBezTo>
                    <a:pt x="185822" y="355600"/>
                    <a:pt x="184932" y="322015"/>
                    <a:pt x="188495" y="288758"/>
                  </a:cubicBezTo>
                  <a:cubicBezTo>
                    <a:pt x="189008" y="283965"/>
                    <a:pt x="195506" y="281439"/>
                    <a:pt x="196516" y="276726"/>
                  </a:cubicBezTo>
                  <a:cubicBezTo>
                    <a:pt x="199610" y="262288"/>
                    <a:pt x="197961" y="247151"/>
                    <a:pt x="200527" y="232610"/>
                  </a:cubicBezTo>
                  <a:cubicBezTo>
                    <a:pt x="203963" y="213138"/>
                    <a:pt x="207341" y="210358"/>
                    <a:pt x="216569" y="196515"/>
                  </a:cubicBezTo>
                  <a:cubicBezTo>
                    <a:pt x="219243" y="180473"/>
                    <a:pt x="218752" y="163568"/>
                    <a:pt x="224590" y="148389"/>
                  </a:cubicBezTo>
                  <a:cubicBezTo>
                    <a:pt x="226107" y="144444"/>
                    <a:pt x="232476" y="145208"/>
                    <a:pt x="236621" y="144379"/>
                  </a:cubicBezTo>
                  <a:cubicBezTo>
                    <a:pt x="245890" y="142525"/>
                    <a:pt x="255337" y="141705"/>
                    <a:pt x="264695" y="140368"/>
                  </a:cubicBezTo>
                  <a:cubicBezTo>
                    <a:pt x="263358" y="132347"/>
                    <a:pt x="266435" y="122055"/>
                    <a:pt x="260685" y="116305"/>
                  </a:cubicBezTo>
                  <a:cubicBezTo>
                    <a:pt x="256787" y="112407"/>
                    <a:pt x="249942" y="118801"/>
                    <a:pt x="244642" y="120315"/>
                  </a:cubicBezTo>
                  <a:cubicBezTo>
                    <a:pt x="230116" y="124465"/>
                    <a:pt x="233759" y="123561"/>
                    <a:pt x="220579" y="132347"/>
                  </a:cubicBezTo>
                  <a:cubicBezTo>
                    <a:pt x="214946" y="123897"/>
                    <a:pt x="209932" y="118662"/>
                    <a:pt x="208548" y="108284"/>
                  </a:cubicBezTo>
                  <a:cubicBezTo>
                    <a:pt x="201448" y="55032"/>
                    <a:pt x="220527" y="65489"/>
                    <a:pt x="192506" y="56147"/>
                  </a:cubicBezTo>
                  <a:cubicBezTo>
                    <a:pt x="190901" y="49726"/>
                    <a:pt x="183402" y="17994"/>
                    <a:pt x="180474" y="16042"/>
                  </a:cubicBezTo>
                  <a:lnTo>
                    <a:pt x="164432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1" name="Freeform 244">
              <a:extLst>
                <a:ext uri="{FF2B5EF4-FFF2-40B4-BE49-F238E27FC236}">
                  <a16:creationId xmlns:a16="http://schemas.microsoft.com/office/drawing/2014/main" id="{3CC721D5-2FC0-4D78-BC15-6433FBE0BB3B}"/>
                </a:ext>
              </a:extLst>
            </p:cNvPr>
            <p:cNvSpPr/>
            <p:nvPr/>
          </p:nvSpPr>
          <p:spPr>
            <a:xfrm>
              <a:off x="4765295" y="2004202"/>
              <a:ext cx="62494" cy="131042"/>
            </a:xfrm>
            <a:custGeom>
              <a:avLst/>
              <a:gdLst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52137 w 64169"/>
                <a:gd name="connsiteY2" fmla="*/ 60158 h 153841"/>
                <a:gd name="connsiteX3" fmla="*/ 60158 w 64169"/>
                <a:gd name="connsiteY3" fmla="*/ 84221 h 153841"/>
                <a:gd name="connsiteX4" fmla="*/ 64169 w 64169"/>
                <a:gd name="connsiteY4" fmla="*/ 96253 h 153841"/>
                <a:gd name="connsiteX5" fmla="*/ 60158 w 64169"/>
                <a:gd name="connsiteY5" fmla="*/ 120316 h 153841"/>
                <a:gd name="connsiteX6" fmla="*/ 56147 w 64169"/>
                <a:gd name="connsiteY6" fmla="*/ 144379 h 153841"/>
                <a:gd name="connsiteX7" fmla="*/ 28074 w 64169"/>
                <a:gd name="connsiteY7" fmla="*/ 148389 h 153841"/>
                <a:gd name="connsiteX8" fmla="*/ 20053 w 64169"/>
                <a:gd name="connsiteY8" fmla="*/ 124326 h 153841"/>
                <a:gd name="connsiteX9" fmla="*/ 16042 w 64169"/>
                <a:gd name="connsiteY9" fmla="*/ 88232 h 153841"/>
                <a:gd name="connsiteX10" fmla="*/ 8021 w 64169"/>
                <a:gd name="connsiteY10" fmla="*/ 80210 h 153841"/>
                <a:gd name="connsiteX11" fmla="*/ 0 w 64169"/>
                <a:gd name="connsiteY11" fmla="*/ 56147 h 153841"/>
                <a:gd name="connsiteX12" fmla="*/ 4011 w 64169"/>
                <a:gd name="connsiteY12" fmla="*/ 40105 h 153841"/>
                <a:gd name="connsiteX13" fmla="*/ 12032 w 64169"/>
                <a:gd name="connsiteY13" fmla="*/ 16042 h 153841"/>
                <a:gd name="connsiteX14" fmla="*/ 16042 w 64169"/>
                <a:gd name="connsiteY14" fmla="*/ 0 h 153841"/>
                <a:gd name="connsiteX15" fmla="*/ 28074 w 64169"/>
                <a:gd name="connsiteY15" fmla="*/ 4010 h 153841"/>
                <a:gd name="connsiteX0" fmla="*/ 28074 w 64169"/>
                <a:gd name="connsiteY0" fmla="*/ 4010 h 153841"/>
                <a:gd name="connsiteX1" fmla="*/ 28074 w 64169"/>
                <a:gd name="connsiteY1" fmla="*/ 4010 h 153841"/>
                <a:gd name="connsiteX2" fmla="*/ 37427 w 64169"/>
                <a:gd name="connsiteY2" fmla="*/ 44442 h 153841"/>
                <a:gd name="connsiteX3" fmla="*/ 52137 w 64169"/>
                <a:gd name="connsiteY3" fmla="*/ 60158 h 153841"/>
                <a:gd name="connsiteX4" fmla="*/ 60158 w 64169"/>
                <a:gd name="connsiteY4" fmla="*/ 84221 h 153841"/>
                <a:gd name="connsiteX5" fmla="*/ 64169 w 64169"/>
                <a:gd name="connsiteY5" fmla="*/ 96253 h 153841"/>
                <a:gd name="connsiteX6" fmla="*/ 60158 w 64169"/>
                <a:gd name="connsiteY6" fmla="*/ 120316 h 153841"/>
                <a:gd name="connsiteX7" fmla="*/ 56147 w 64169"/>
                <a:gd name="connsiteY7" fmla="*/ 144379 h 153841"/>
                <a:gd name="connsiteX8" fmla="*/ 28074 w 64169"/>
                <a:gd name="connsiteY8" fmla="*/ 148389 h 153841"/>
                <a:gd name="connsiteX9" fmla="*/ 20053 w 64169"/>
                <a:gd name="connsiteY9" fmla="*/ 124326 h 153841"/>
                <a:gd name="connsiteX10" fmla="*/ 16042 w 64169"/>
                <a:gd name="connsiteY10" fmla="*/ 88232 h 153841"/>
                <a:gd name="connsiteX11" fmla="*/ 8021 w 64169"/>
                <a:gd name="connsiteY11" fmla="*/ 80210 h 153841"/>
                <a:gd name="connsiteX12" fmla="*/ 0 w 64169"/>
                <a:gd name="connsiteY12" fmla="*/ 56147 h 153841"/>
                <a:gd name="connsiteX13" fmla="*/ 4011 w 64169"/>
                <a:gd name="connsiteY13" fmla="*/ 40105 h 153841"/>
                <a:gd name="connsiteX14" fmla="*/ 12032 w 64169"/>
                <a:gd name="connsiteY14" fmla="*/ 16042 h 153841"/>
                <a:gd name="connsiteX15" fmla="*/ 16042 w 64169"/>
                <a:gd name="connsiteY15" fmla="*/ 0 h 153841"/>
                <a:gd name="connsiteX16" fmla="*/ 28074 w 64169"/>
                <a:gd name="connsiteY16" fmla="*/ 4010 h 153841"/>
                <a:gd name="connsiteX0" fmla="*/ 28074 w 77352"/>
                <a:gd name="connsiteY0" fmla="*/ 4010 h 153841"/>
                <a:gd name="connsiteX1" fmla="*/ 28074 w 77352"/>
                <a:gd name="connsiteY1" fmla="*/ 4010 h 153841"/>
                <a:gd name="connsiteX2" fmla="*/ 37427 w 77352"/>
                <a:gd name="connsiteY2" fmla="*/ 44442 h 153841"/>
                <a:gd name="connsiteX3" fmla="*/ 76934 w 77352"/>
                <a:gd name="connsiteY3" fmla="*/ 60158 h 153841"/>
                <a:gd name="connsiteX4" fmla="*/ 60158 w 77352"/>
                <a:gd name="connsiteY4" fmla="*/ 84221 h 153841"/>
                <a:gd name="connsiteX5" fmla="*/ 64169 w 77352"/>
                <a:gd name="connsiteY5" fmla="*/ 96253 h 153841"/>
                <a:gd name="connsiteX6" fmla="*/ 60158 w 77352"/>
                <a:gd name="connsiteY6" fmla="*/ 120316 h 153841"/>
                <a:gd name="connsiteX7" fmla="*/ 56147 w 77352"/>
                <a:gd name="connsiteY7" fmla="*/ 144379 h 153841"/>
                <a:gd name="connsiteX8" fmla="*/ 28074 w 77352"/>
                <a:gd name="connsiteY8" fmla="*/ 148389 h 153841"/>
                <a:gd name="connsiteX9" fmla="*/ 20053 w 77352"/>
                <a:gd name="connsiteY9" fmla="*/ 124326 h 153841"/>
                <a:gd name="connsiteX10" fmla="*/ 16042 w 77352"/>
                <a:gd name="connsiteY10" fmla="*/ 88232 h 153841"/>
                <a:gd name="connsiteX11" fmla="*/ 8021 w 77352"/>
                <a:gd name="connsiteY11" fmla="*/ 80210 h 153841"/>
                <a:gd name="connsiteX12" fmla="*/ 0 w 77352"/>
                <a:gd name="connsiteY12" fmla="*/ 56147 h 153841"/>
                <a:gd name="connsiteX13" fmla="*/ 4011 w 77352"/>
                <a:gd name="connsiteY13" fmla="*/ 40105 h 153841"/>
                <a:gd name="connsiteX14" fmla="*/ 12032 w 77352"/>
                <a:gd name="connsiteY14" fmla="*/ 16042 h 153841"/>
                <a:gd name="connsiteX15" fmla="*/ 16042 w 77352"/>
                <a:gd name="connsiteY15" fmla="*/ 0 h 153841"/>
                <a:gd name="connsiteX16" fmla="*/ 28074 w 77352"/>
                <a:gd name="connsiteY16" fmla="*/ 4010 h 153841"/>
                <a:gd name="connsiteX0" fmla="*/ 29792 w 79070"/>
                <a:gd name="connsiteY0" fmla="*/ 4010 h 150185"/>
                <a:gd name="connsiteX1" fmla="*/ 29792 w 79070"/>
                <a:gd name="connsiteY1" fmla="*/ 4010 h 150185"/>
                <a:gd name="connsiteX2" fmla="*/ 39145 w 79070"/>
                <a:gd name="connsiteY2" fmla="*/ 44442 h 150185"/>
                <a:gd name="connsiteX3" fmla="*/ 78652 w 79070"/>
                <a:gd name="connsiteY3" fmla="*/ 60158 h 150185"/>
                <a:gd name="connsiteX4" fmla="*/ 61876 w 79070"/>
                <a:gd name="connsiteY4" fmla="*/ 84221 h 150185"/>
                <a:gd name="connsiteX5" fmla="*/ 65887 w 79070"/>
                <a:gd name="connsiteY5" fmla="*/ 96253 h 150185"/>
                <a:gd name="connsiteX6" fmla="*/ 61876 w 79070"/>
                <a:gd name="connsiteY6" fmla="*/ 120316 h 150185"/>
                <a:gd name="connsiteX7" fmla="*/ 57865 w 79070"/>
                <a:gd name="connsiteY7" fmla="*/ 144379 h 150185"/>
                <a:gd name="connsiteX8" fmla="*/ 29792 w 79070"/>
                <a:gd name="connsiteY8" fmla="*/ 148389 h 150185"/>
                <a:gd name="connsiteX9" fmla="*/ 73 w 79070"/>
                <a:gd name="connsiteY9" fmla="*/ 121226 h 150185"/>
                <a:gd name="connsiteX10" fmla="*/ 17760 w 79070"/>
                <a:gd name="connsiteY10" fmla="*/ 88232 h 150185"/>
                <a:gd name="connsiteX11" fmla="*/ 9739 w 79070"/>
                <a:gd name="connsiteY11" fmla="*/ 80210 h 150185"/>
                <a:gd name="connsiteX12" fmla="*/ 1718 w 79070"/>
                <a:gd name="connsiteY12" fmla="*/ 56147 h 150185"/>
                <a:gd name="connsiteX13" fmla="*/ 5729 w 79070"/>
                <a:gd name="connsiteY13" fmla="*/ 40105 h 150185"/>
                <a:gd name="connsiteX14" fmla="*/ 13750 w 79070"/>
                <a:gd name="connsiteY14" fmla="*/ 16042 h 150185"/>
                <a:gd name="connsiteX15" fmla="*/ 17760 w 79070"/>
                <a:gd name="connsiteY15" fmla="*/ 0 h 150185"/>
                <a:gd name="connsiteX16" fmla="*/ 29792 w 79070"/>
                <a:gd name="connsiteY16" fmla="*/ 4010 h 150185"/>
                <a:gd name="connsiteX0" fmla="*/ 30148 w 79426"/>
                <a:gd name="connsiteY0" fmla="*/ 4010 h 145228"/>
                <a:gd name="connsiteX1" fmla="*/ 30148 w 79426"/>
                <a:gd name="connsiteY1" fmla="*/ 4010 h 145228"/>
                <a:gd name="connsiteX2" fmla="*/ 39501 w 79426"/>
                <a:gd name="connsiteY2" fmla="*/ 44442 h 145228"/>
                <a:gd name="connsiteX3" fmla="*/ 79008 w 79426"/>
                <a:gd name="connsiteY3" fmla="*/ 60158 h 145228"/>
                <a:gd name="connsiteX4" fmla="*/ 62232 w 79426"/>
                <a:gd name="connsiteY4" fmla="*/ 84221 h 145228"/>
                <a:gd name="connsiteX5" fmla="*/ 66243 w 79426"/>
                <a:gd name="connsiteY5" fmla="*/ 96253 h 145228"/>
                <a:gd name="connsiteX6" fmla="*/ 62232 w 79426"/>
                <a:gd name="connsiteY6" fmla="*/ 120316 h 145228"/>
                <a:gd name="connsiteX7" fmla="*/ 58221 w 79426"/>
                <a:gd name="connsiteY7" fmla="*/ 144379 h 145228"/>
                <a:gd name="connsiteX8" fmla="*/ 39447 w 79426"/>
                <a:gd name="connsiteY8" fmla="*/ 126692 h 145228"/>
                <a:gd name="connsiteX9" fmla="*/ 429 w 79426"/>
                <a:gd name="connsiteY9" fmla="*/ 121226 h 145228"/>
                <a:gd name="connsiteX10" fmla="*/ 18116 w 79426"/>
                <a:gd name="connsiteY10" fmla="*/ 88232 h 145228"/>
                <a:gd name="connsiteX11" fmla="*/ 10095 w 79426"/>
                <a:gd name="connsiteY11" fmla="*/ 80210 h 145228"/>
                <a:gd name="connsiteX12" fmla="*/ 2074 w 79426"/>
                <a:gd name="connsiteY12" fmla="*/ 56147 h 145228"/>
                <a:gd name="connsiteX13" fmla="*/ 6085 w 79426"/>
                <a:gd name="connsiteY13" fmla="*/ 40105 h 145228"/>
                <a:gd name="connsiteX14" fmla="*/ 14106 w 79426"/>
                <a:gd name="connsiteY14" fmla="*/ 16042 h 145228"/>
                <a:gd name="connsiteX15" fmla="*/ 18116 w 79426"/>
                <a:gd name="connsiteY15" fmla="*/ 0 h 145228"/>
                <a:gd name="connsiteX16" fmla="*/ 30148 w 79426"/>
                <a:gd name="connsiteY16" fmla="*/ 4010 h 145228"/>
                <a:gd name="connsiteX0" fmla="*/ 30148 w 79426"/>
                <a:gd name="connsiteY0" fmla="*/ 4010 h 166546"/>
                <a:gd name="connsiteX1" fmla="*/ 30148 w 79426"/>
                <a:gd name="connsiteY1" fmla="*/ 4010 h 166546"/>
                <a:gd name="connsiteX2" fmla="*/ 39501 w 79426"/>
                <a:gd name="connsiteY2" fmla="*/ 44442 h 166546"/>
                <a:gd name="connsiteX3" fmla="*/ 79008 w 79426"/>
                <a:gd name="connsiteY3" fmla="*/ 60158 h 166546"/>
                <a:gd name="connsiteX4" fmla="*/ 62232 w 79426"/>
                <a:gd name="connsiteY4" fmla="*/ 84221 h 166546"/>
                <a:gd name="connsiteX5" fmla="*/ 66243 w 79426"/>
                <a:gd name="connsiteY5" fmla="*/ 96253 h 166546"/>
                <a:gd name="connsiteX6" fmla="*/ 62232 w 79426"/>
                <a:gd name="connsiteY6" fmla="*/ 120316 h 166546"/>
                <a:gd name="connsiteX7" fmla="*/ 42723 w 79426"/>
                <a:gd name="connsiteY7" fmla="*/ 166076 h 166546"/>
                <a:gd name="connsiteX8" fmla="*/ 39447 w 79426"/>
                <a:gd name="connsiteY8" fmla="*/ 126692 h 166546"/>
                <a:gd name="connsiteX9" fmla="*/ 429 w 79426"/>
                <a:gd name="connsiteY9" fmla="*/ 121226 h 166546"/>
                <a:gd name="connsiteX10" fmla="*/ 18116 w 79426"/>
                <a:gd name="connsiteY10" fmla="*/ 88232 h 166546"/>
                <a:gd name="connsiteX11" fmla="*/ 10095 w 79426"/>
                <a:gd name="connsiteY11" fmla="*/ 80210 h 166546"/>
                <a:gd name="connsiteX12" fmla="*/ 2074 w 79426"/>
                <a:gd name="connsiteY12" fmla="*/ 56147 h 166546"/>
                <a:gd name="connsiteX13" fmla="*/ 6085 w 79426"/>
                <a:gd name="connsiteY13" fmla="*/ 40105 h 166546"/>
                <a:gd name="connsiteX14" fmla="*/ 14106 w 79426"/>
                <a:gd name="connsiteY14" fmla="*/ 16042 h 166546"/>
                <a:gd name="connsiteX15" fmla="*/ 18116 w 79426"/>
                <a:gd name="connsiteY15" fmla="*/ 0 h 166546"/>
                <a:gd name="connsiteX16" fmla="*/ 30148 w 79426"/>
                <a:gd name="connsiteY16" fmla="*/ 4010 h 16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426" h="166546">
                  <a:moveTo>
                    <a:pt x="30148" y="4010"/>
                  </a:moveTo>
                  <a:lnTo>
                    <a:pt x="30148" y="4010"/>
                  </a:lnTo>
                  <a:cubicBezTo>
                    <a:pt x="33257" y="8166"/>
                    <a:pt x="35491" y="35084"/>
                    <a:pt x="39501" y="44442"/>
                  </a:cubicBezTo>
                  <a:cubicBezTo>
                    <a:pt x="43512" y="53800"/>
                    <a:pt x="75220" y="53528"/>
                    <a:pt x="79008" y="60158"/>
                  </a:cubicBezTo>
                  <a:cubicBezTo>
                    <a:pt x="82796" y="66788"/>
                    <a:pt x="59558" y="76200"/>
                    <a:pt x="62232" y="84221"/>
                  </a:cubicBezTo>
                  <a:lnTo>
                    <a:pt x="66243" y="96253"/>
                  </a:lnTo>
                  <a:cubicBezTo>
                    <a:pt x="64906" y="104274"/>
                    <a:pt x="66152" y="108679"/>
                    <a:pt x="62232" y="120316"/>
                  </a:cubicBezTo>
                  <a:cubicBezTo>
                    <a:pt x="58312" y="131953"/>
                    <a:pt x="34916" y="142652"/>
                    <a:pt x="42723" y="166076"/>
                  </a:cubicBezTo>
                  <a:cubicBezTo>
                    <a:pt x="35164" y="171116"/>
                    <a:pt x="46496" y="134167"/>
                    <a:pt x="39447" y="126692"/>
                  </a:cubicBezTo>
                  <a:cubicBezTo>
                    <a:pt x="32398" y="119217"/>
                    <a:pt x="3984" y="127636"/>
                    <a:pt x="429" y="121226"/>
                  </a:cubicBezTo>
                  <a:cubicBezTo>
                    <a:pt x="-3126" y="114816"/>
                    <a:pt x="16505" y="95068"/>
                    <a:pt x="18116" y="88232"/>
                  </a:cubicBezTo>
                  <a:cubicBezTo>
                    <a:pt x="19727" y="81396"/>
                    <a:pt x="11786" y="83592"/>
                    <a:pt x="10095" y="80210"/>
                  </a:cubicBezTo>
                  <a:cubicBezTo>
                    <a:pt x="6314" y="72648"/>
                    <a:pt x="2074" y="56147"/>
                    <a:pt x="2074" y="56147"/>
                  </a:cubicBezTo>
                  <a:cubicBezTo>
                    <a:pt x="3411" y="50800"/>
                    <a:pt x="4501" y="45384"/>
                    <a:pt x="6085" y="40105"/>
                  </a:cubicBezTo>
                  <a:cubicBezTo>
                    <a:pt x="8515" y="32007"/>
                    <a:pt x="12056" y="24244"/>
                    <a:pt x="14106" y="16042"/>
                  </a:cubicBezTo>
                  <a:lnTo>
                    <a:pt x="18116" y="0"/>
                  </a:lnTo>
                  <a:lnTo>
                    <a:pt x="30148" y="401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2" name="Freeform 245">
              <a:extLst>
                <a:ext uri="{FF2B5EF4-FFF2-40B4-BE49-F238E27FC236}">
                  <a16:creationId xmlns:a16="http://schemas.microsoft.com/office/drawing/2014/main" id="{DF86DD15-27E2-4ACC-BD3F-447CE5751CA5}"/>
                </a:ext>
              </a:extLst>
            </p:cNvPr>
            <p:cNvSpPr/>
            <p:nvPr/>
          </p:nvSpPr>
          <p:spPr>
            <a:xfrm>
              <a:off x="4725903" y="1776137"/>
              <a:ext cx="160934" cy="146316"/>
            </a:xfrm>
            <a:custGeom>
              <a:avLst/>
              <a:gdLst>
                <a:gd name="connsiteX0" fmla="*/ 20053 w 204537"/>
                <a:gd name="connsiteY0" fmla="*/ 33183 h 185959"/>
                <a:gd name="connsiteX1" fmla="*/ 20053 w 204537"/>
                <a:gd name="connsiteY1" fmla="*/ 33183 h 185959"/>
                <a:gd name="connsiteX2" fmla="*/ 4011 w 204537"/>
                <a:gd name="connsiteY2" fmla="*/ 65267 h 185959"/>
                <a:gd name="connsiteX3" fmla="*/ 0 w 204537"/>
                <a:gd name="connsiteY3" fmla="*/ 89331 h 185959"/>
                <a:gd name="connsiteX4" fmla="*/ 4011 w 204537"/>
                <a:gd name="connsiteY4" fmla="*/ 105373 h 185959"/>
                <a:gd name="connsiteX5" fmla="*/ 28074 w 204537"/>
                <a:gd name="connsiteY5" fmla="*/ 117404 h 185959"/>
                <a:gd name="connsiteX6" fmla="*/ 40106 w 204537"/>
                <a:gd name="connsiteY6" fmla="*/ 149489 h 185959"/>
                <a:gd name="connsiteX7" fmla="*/ 44116 w 204537"/>
                <a:gd name="connsiteY7" fmla="*/ 161520 h 185959"/>
                <a:gd name="connsiteX8" fmla="*/ 92242 w 204537"/>
                <a:gd name="connsiteY8" fmla="*/ 165531 h 185959"/>
                <a:gd name="connsiteX9" fmla="*/ 96253 w 204537"/>
                <a:gd name="connsiteY9" fmla="*/ 177562 h 185959"/>
                <a:gd name="connsiteX10" fmla="*/ 136358 w 204537"/>
                <a:gd name="connsiteY10" fmla="*/ 181573 h 185959"/>
                <a:gd name="connsiteX11" fmla="*/ 140369 w 204537"/>
                <a:gd name="connsiteY11" fmla="*/ 165531 h 185959"/>
                <a:gd name="connsiteX12" fmla="*/ 180474 w 204537"/>
                <a:gd name="connsiteY12" fmla="*/ 149489 h 185959"/>
                <a:gd name="connsiteX13" fmla="*/ 184484 w 204537"/>
                <a:gd name="connsiteY13" fmla="*/ 117404 h 185959"/>
                <a:gd name="connsiteX14" fmla="*/ 204537 w 204537"/>
                <a:gd name="connsiteY14" fmla="*/ 101362 h 185959"/>
                <a:gd name="connsiteX15" fmla="*/ 200527 w 204537"/>
                <a:gd name="connsiteY15" fmla="*/ 89331 h 185959"/>
                <a:gd name="connsiteX16" fmla="*/ 192506 w 204537"/>
                <a:gd name="connsiteY16" fmla="*/ 77299 h 185959"/>
                <a:gd name="connsiteX17" fmla="*/ 188495 w 204537"/>
                <a:gd name="connsiteY17" fmla="*/ 57246 h 185959"/>
                <a:gd name="connsiteX18" fmla="*/ 156411 w 204537"/>
                <a:gd name="connsiteY18" fmla="*/ 61257 h 185959"/>
                <a:gd name="connsiteX19" fmla="*/ 144379 w 204537"/>
                <a:gd name="connsiteY19" fmla="*/ 65267 h 185959"/>
                <a:gd name="connsiteX20" fmla="*/ 140369 w 204537"/>
                <a:gd name="connsiteY20" fmla="*/ 53236 h 185959"/>
                <a:gd name="connsiteX21" fmla="*/ 136358 w 204537"/>
                <a:gd name="connsiteY21" fmla="*/ 37194 h 185959"/>
                <a:gd name="connsiteX22" fmla="*/ 124327 w 204537"/>
                <a:gd name="connsiteY22" fmla="*/ 33183 h 185959"/>
                <a:gd name="connsiteX23" fmla="*/ 112295 w 204537"/>
                <a:gd name="connsiteY23" fmla="*/ 37194 h 185959"/>
                <a:gd name="connsiteX24" fmla="*/ 100263 w 204537"/>
                <a:gd name="connsiteY24" fmla="*/ 45215 h 185959"/>
                <a:gd name="connsiteX25" fmla="*/ 96253 w 204537"/>
                <a:gd name="connsiteY25" fmla="*/ 33183 h 185959"/>
                <a:gd name="connsiteX26" fmla="*/ 92242 w 204537"/>
                <a:gd name="connsiteY26" fmla="*/ 1099 h 185959"/>
                <a:gd name="connsiteX27" fmla="*/ 80211 w 204537"/>
                <a:gd name="connsiteY27" fmla="*/ 9120 h 185959"/>
                <a:gd name="connsiteX28" fmla="*/ 60158 w 204537"/>
                <a:gd name="connsiteY28" fmla="*/ 41204 h 185959"/>
                <a:gd name="connsiteX29" fmla="*/ 20053 w 204537"/>
                <a:gd name="connsiteY29" fmla="*/ 33183 h 18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4537" h="185959">
                  <a:moveTo>
                    <a:pt x="20053" y="33183"/>
                  </a:moveTo>
                  <a:lnTo>
                    <a:pt x="20053" y="33183"/>
                  </a:lnTo>
                  <a:cubicBezTo>
                    <a:pt x="14706" y="43878"/>
                    <a:pt x="7157" y="53731"/>
                    <a:pt x="4011" y="65267"/>
                  </a:cubicBezTo>
                  <a:cubicBezTo>
                    <a:pt x="-7485" y="107418"/>
                    <a:pt x="29783" y="44654"/>
                    <a:pt x="0" y="89331"/>
                  </a:cubicBezTo>
                  <a:cubicBezTo>
                    <a:pt x="1337" y="94678"/>
                    <a:pt x="954" y="100787"/>
                    <a:pt x="4011" y="105373"/>
                  </a:cubicBezTo>
                  <a:cubicBezTo>
                    <a:pt x="8454" y="112038"/>
                    <a:pt x="21210" y="115116"/>
                    <a:pt x="28074" y="117404"/>
                  </a:cubicBezTo>
                  <a:cubicBezTo>
                    <a:pt x="41277" y="137210"/>
                    <a:pt x="33168" y="121737"/>
                    <a:pt x="40106" y="149489"/>
                  </a:cubicBezTo>
                  <a:cubicBezTo>
                    <a:pt x="41131" y="153590"/>
                    <a:pt x="40076" y="160277"/>
                    <a:pt x="44116" y="161520"/>
                  </a:cubicBezTo>
                  <a:cubicBezTo>
                    <a:pt x="59502" y="166254"/>
                    <a:pt x="76200" y="164194"/>
                    <a:pt x="92242" y="165531"/>
                  </a:cubicBezTo>
                  <a:cubicBezTo>
                    <a:pt x="93579" y="169541"/>
                    <a:pt x="93612" y="174261"/>
                    <a:pt x="96253" y="177562"/>
                  </a:cubicBezTo>
                  <a:cubicBezTo>
                    <a:pt x="107817" y="192017"/>
                    <a:pt x="119854" y="183930"/>
                    <a:pt x="136358" y="181573"/>
                  </a:cubicBezTo>
                  <a:cubicBezTo>
                    <a:pt x="137695" y="176226"/>
                    <a:pt x="135439" y="167996"/>
                    <a:pt x="140369" y="165531"/>
                  </a:cubicBezTo>
                  <a:cubicBezTo>
                    <a:pt x="186934" y="142248"/>
                    <a:pt x="170445" y="179571"/>
                    <a:pt x="180474" y="149489"/>
                  </a:cubicBezTo>
                  <a:cubicBezTo>
                    <a:pt x="181811" y="138794"/>
                    <a:pt x="181387" y="127728"/>
                    <a:pt x="184484" y="117404"/>
                  </a:cubicBezTo>
                  <a:cubicBezTo>
                    <a:pt x="185912" y="112643"/>
                    <a:pt x="202109" y="102981"/>
                    <a:pt x="204537" y="101362"/>
                  </a:cubicBezTo>
                  <a:cubicBezTo>
                    <a:pt x="203200" y="97352"/>
                    <a:pt x="202417" y="93112"/>
                    <a:pt x="200527" y="89331"/>
                  </a:cubicBezTo>
                  <a:cubicBezTo>
                    <a:pt x="198371" y="85020"/>
                    <a:pt x="194198" y="81812"/>
                    <a:pt x="192506" y="77299"/>
                  </a:cubicBezTo>
                  <a:cubicBezTo>
                    <a:pt x="190112" y="70916"/>
                    <a:pt x="189832" y="63930"/>
                    <a:pt x="188495" y="57246"/>
                  </a:cubicBezTo>
                  <a:cubicBezTo>
                    <a:pt x="177800" y="58583"/>
                    <a:pt x="167015" y="59329"/>
                    <a:pt x="156411" y="61257"/>
                  </a:cubicBezTo>
                  <a:cubicBezTo>
                    <a:pt x="152252" y="62013"/>
                    <a:pt x="148160" y="67158"/>
                    <a:pt x="144379" y="65267"/>
                  </a:cubicBezTo>
                  <a:cubicBezTo>
                    <a:pt x="140598" y="63377"/>
                    <a:pt x="141530" y="57301"/>
                    <a:pt x="140369" y="53236"/>
                  </a:cubicBezTo>
                  <a:cubicBezTo>
                    <a:pt x="138855" y="47936"/>
                    <a:pt x="139801" y="41498"/>
                    <a:pt x="136358" y="37194"/>
                  </a:cubicBezTo>
                  <a:cubicBezTo>
                    <a:pt x="133717" y="33893"/>
                    <a:pt x="128337" y="34520"/>
                    <a:pt x="124327" y="33183"/>
                  </a:cubicBezTo>
                  <a:cubicBezTo>
                    <a:pt x="120316" y="34520"/>
                    <a:pt x="116076" y="35303"/>
                    <a:pt x="112295" y="37194"/>
                  </a:cubicBezTo>
                  <a:cubicBezTo>
                    <a:pt x="107984" y="39350"/>
                    <a:pt x="104939" y="46384"/>
                    <a:pt x="100263" y="45215"/>
                  </a:cubicBezTo>
                  <a:cubicBezTo>
                    <a:pt x="96162" y="44190"/>
                    <a:pt x="97590" y="37194"/>
                    <a:pt x="96253" y="33183"/>
                  </a:cubicBezTo>
                  <a:cubicBezTo>
                    <a:pt x="94916" y="22488"/>
                    <a:pt x="98221" y="10067"/>
                    <a:pt x="92242" y="1099"/>
                  </a:cubicBezTo>
                  <a:cubicBezTo>
                    <a:pt x="89568" y="-2911"/>
                    <a:pt x="82765" y="5033"/>
                    <a:pt x="80211" y="9120"/>
                  </a:cubicBezTo>
                  <a:cubicBezTo>
                    <a:pt x="56349" y="47300"/>
                    <a:pt x="87387" y="23052"/>
                    <a:pt x="60158" y="41204"/>
                  </a:cubicBezTo>
                  <a:cubicBezTo>
                    <a:pt x="42282" y="36736"/>
                    <a:pt x="26737" y="34520"/>
                    <a:pt x="20053" y="33183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3" name="Group 246">
              <a:extLst>
                <a:ext uri="{FF2B5EF4-FFF2-40B4-BE49-F238E27FC236}">
                  <a16:creationId xmlns:a16="http://schemas.microsoft.com/office/drawing/2014/main" id="{51B15F1E-F84C-4F81-A18A-86D8AC8529C5}"/>
                </a:ext>
              </a:extLst>
            </p:cNvPr>
            <p:cNvGrpSpPr/>
            <p:nvPr/>
          </p:nvGrpSpPr>
          <p:grpSpPr>
            <a:xfrm>
              <a:off x="4878002" y="1687555"/>
              <a:ext cx="3108103" cy="1954296"/>
              <a:chOff x="4957813" y="1189740"/>
              <a:chExt cx="3950214" cy="2483794"/>
            </a:xfrm>
            <a:grpFill/>
          </p:grpSpPr>
          <p:sp>
            <p:nvSpPr>
              <p:cNvPr id="235" name="Freeform 278">
                <a:extLst>
                  <a:ext uri="{FF2B5EF4-FFF2-40B4-BE49-F238E27FC236}">
                    <a16:creationId xmlns:a16="http://schemas.microsoft.com/office/drawing/2014/main" id="{497D307B-8F56-46FC-889A-E061EC614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813" y="1696363"/>
                <a:ext cx="3950214" cy="1977171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57637 w 6006665"/>
                  <a:gd name="connsiteY192" fmla="*/ 195269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751953 w 6006665"/>
                  <a:gd name="connsiteY615" fmla="*/ 68174 h 3006470"/>
                  <a:gd name="connsiteX616" fmla="*/ 2838307 w 6006665"/>
                  <a:gd name="connsiteY616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838307 w 6006665"/>
                  <a:gd name="connsiteY4" fmla="*/ 0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615" fmla="*/ 2838307 w 6006665"/>
                  <a:gd name="connsiteY615" fmla="*/ 0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1791129 w 6006665"/>
                  <a:gd name="connsiteY3" fmla="*/ 817622 h 3006470"/>
                  <a:gd name="connsiteX4" fmla="*/ 2715593 w 6006665"/>
                  <a:gd name="connsiteY4" fmla="*/ 134075 h 3006470"/>
                  <a:gd name="connsiteX5" fmla="*/ 2844246 w 6006665"/>
                  <a:gd name="connsiteY5" fmla="*/ 4711 h 3006470"/>
                  <a:gd name="connsiteX6" fmla="*/ 2850213 w 6006665"/>
                  <a:gd name="connsiteY6" fmla="*/ 0 h 3006470"/>
                  <a:gd name="connsiteX7" fmla="*/ 2916115 w 6006665"/>
                  <a:gd name="connsiteY7" fmla="*/ 52267 h 3006470"/>
                  <a:gd name="connsiteX8" fmla="*/ 2861576 w 6006665"/>
                  <a:gd name="connsiteY8" fmla="*/ 90899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2991106 w 6006665"/>
                  <a:gd name="connsiteY12" fmla="*/ 161345 h 3006470"/>
                  <a:gd name="connsiteX13" fmla="*/ 3086005 w 6006665"/>
                  <a:gd name="connsiteY13" fmla="*/ 161345 h 3006470"/>
                  <a:gd name="connsiteX14" fmla="*/ 3097912 w 6006665"/>
                  <a:gd name="connsiteY14" fmla="*/ 161345 h 3006470"/>
                  <a:gd name="connsiteX15" fmla="*/ 3179721 w 6006665"/>
                  <a:gd name="connsiteY15" fmla="*/ 236336 h 3006470"/>
                  <a:gd name="connsiteX16" fmla="*/ 3211535 w 6006665"/>
                  <a:gd name="connsiteY16" fmla="*/ 295420 h 3006470"/>
                  <a:gd name="connsiteX17" fmla="*/ 3200173 w 6006665"/>
                  <a:gd name="connsiteY17" fmla="*/ 370412 h 3006470"/>
                  <a:gd name="connsiteX18" fmla="*/ 3161541 w 6006665"/>
                  <a:gd name="connsiteY18" fmla="*/ 413589 h 3006470"/>
                  <a:gd name="connsiteX19" fmla="*/ 3066097 w 6006665"/>
                  <a:gd name="connsiteY19" fmla="*/ 488580 h 3006470"/>
                  <a:gd name="connsiteX20" fmla="*/ 3034283 w 6006665"/>
                  <a:gd name="connsiteY20" fmla="*/ 531757 h 3006470"/>
                  <a:gd name="connsiteX21" fmla="*/ 3082005 w 6006665"/>
                  <a:gd name="connsiteY21" fmla="*/ 547664 h 3006470"/>
                  <a:gd name="connsiteX22" fmla="*/ 3129459 w 6006665"/>
                  <a:gd name="connsiteY22" fmla="*/ 575345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168359 w 6006665"/>
                  <a:gd name="connsiteY25" fmla="*/ 552209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625123 w 6006665"/>
                  <a:gd name="connsiteY37" fmla="*/ 611293 h 3006470"/>
                  <a:gd name="connsiteX38" fmla="*/ 3672301 w 6006665"/>
                  <a:gd name="connsiteY38" fmla="*/ 611293 h 3006470"/>
                  <a:gd name="connsiteX39" fmla="*/ 3684207 w 6006665"/>
                  <a:gd name="connsiteY39" fmla="*/ 611293 h 3006470"/>
                  <a:gd name="connsiteX40" fmla="*/ 3743291 w 6006665"/>
                  <a:gd name="connsiteY40" fmla="*/ 677194 h 3006470"/>
                  <a:gd name="connsiteX41" fmla="*/ 3759199 w 6006665"/>
                  <a:gd name="connsiteY41" fmla="*/ 756731 h 3006470"/>
                  <a:gd name="connsiteX42" fmla="*/ 3738747 w 6006665"/>
                  <a:gd name="connsiteY42" fmla="*/ 806725 h 3006470"/>
                  <a:gd name="connsiteX43" fmla="*/ 3786469 w 6006665"/>
                  <a:gd name="connsiteY43" fmla="*/ 897623 h 3006470"/>
                  <a:gd name="connsiteX44" fmla="*/ 3835603 w 6006665"/>
                  <a:gd name="connsiteY44" fmla="*/ 933529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77367 w 6006665"/>
                  <a:gd name="connsiteY47" fmla="*/ 822632 h 3006470"/>
                  <a:gd name="connsiteX48" fmla="*/ 3932151 w 6006665"/>
                  <a:gd name="connsiteY48" fmla="*/ 871095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0 w 6006665"/>
                  <a:gd name="connsiteY51" fmla="*/ 843084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17703 w 6006665"/>
                  <a:gd name="connsiteY57" fmla="*/ 7521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177332 w 6006665"/>
                  <a:gd name="connsiteY60" fmla="*/ 697647 h 3006470"/>
                  <a:gd name="connsiteX61" fmla="*/ 4511384 w 6006665"/>
                  <a:gd name="connsiteY61" fmla="*/ 779455 h 3006470"/>
                  <a:gd name="connsiteX62" fmla="*/ 4543199 w 6006665"/>
                  <a:gd name="connsiteY62" fmla="*/ 849902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95510 w 6006665"/>
                  <a:gd name="connsiteY85" fmla="*/ 1047031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81715 w 6006665"/>
                  <a:gd name="connsiteY89" fmla="*/ 1090783 h 3006470"/>
                  <a:gd name="connsiteX90" fmla="*/ 5633981 w 6006665"/>
                  <a:gd name="connsiteY90" fmla="*/ 1133960 h 3006470"/>
                  <a:gd name="connsiteX91" fmla="*/ 5720335 w 6006665"/>
                  <a:gd name="connsiteY91" fmla="*/ 1213496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33958 w 6006665"/>
                  <a:gd name="connsiteY97" fmla="*/ 1322574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34271 w 6006665"/>
                  <a:gd name="connsiteY130" fmla="*/ 1711358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45378 w 6006665"/>
                  <a:gd name="connsiteY133" fmla="*/ 1833879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1758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4974967 w 6006665"/>
                  <a:gd name="connsiteY148" fmla="*/ 2027038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09065 w 6006665"/>
                  <a:gd name="connsiteY156" fmla="*/ 2286099 h 3006470"/>
                  <a:gd name="connsiteX157" fmla="*/ 4897703 w 6006665"/>
                  <a:gd name="connsiteY157" fmla="*/ 2354273 h 3006470"/>
                  <a:gd name="connsiteX158" fmla="*/ 4845437 w 6006665"/>
                  <a:gd name="connsiteY158" fmla="*/ 2370180 h 3006470"/>
                  <a:gd name="connsiteX159" fmla="*/ 4834074 w 6006665"/>
                  <a:gd name="connsiteY159" fmla="*/ 2429264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42631 w 6006665"/>
                  <a:gd name="connsiteY164" fmla="*/ 2361090 h 3006470"/>
                  <a:gd name="connsiteX165" fmla="*/ 4715361 w 6006665"/>
                  <a:gd name="connsiteY165" fmla="*/ 2220198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61835 w 6006665"/>
                  <a:gd name="connsiteY179" fmla="*/ 1771159 h 3006470"/>
                  <a:gd name="connsiteX180" fmla="*/ 4779535 w 6006665"/>
                  <a:gd name="connsiteY180" fmla="*/ 1795247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36369 w 6006665"/>
                  <a:gd name="connsiteY183" fmla="*/ 1983861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375018 w 6006665"/>
                  <a:gd name="connsiteY192" fmla="*/ 1935318 h 3006470"/>
                  <a:gd name="connsiteX193" fmla="*/ 4243233 w 6006665"/>
                  <a:gd name="connsiteY193" fmla="*/ 1972499 h 3006470"/>
                  <a:gd name="connsiteX194" fmla="*/ 4136653 w 6006665"/>
                  <a:gd name="connsiteY194" fmla="*/ 2123955 h 3006470"/>
                  <a:gd name="connsiteX195" fmla="*/ 3984173 w 6006665"/>
                  <a:gd name="connsiteY195" fmla="*/ 2263374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91397 w 6006665"/>
                  <a:gd name="connsiteY488" fmla="*/ 123622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231676 h 3006470"/>
                  <a:gd name="connsiteX529" fmla="*/ 972614 w 6006665"/>
                  <a:gd name="connsiteY529" fmla="*/ 1145322 h 3006470"/>
                  <a:gd name="connsiteX530" fmla="*/ 982566 w 6006665"/>
                  <a:gd name="connsiteY530" fmla="*/ 1146649 h 3006470"/>
                  <a:gd name="connsiteX531" fmla="*/ 984521 w 6006665"/>
                  <a:gd name="connsiteY531" fmla="*/ 1145322 h 3006470"/>
                  <a:gd name="connsiteX532" fmla="*/ 1018608 w 6006665"/>
                  <a:gd name="connsiteY532" fmla="*/ 1149867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39037 w 6006665"/>
                  <a:gd name="connsiteY546" fmla="*/ 104306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52104 w 6006665"/>
                  <a:gd name="connsiteY556" fmla="*/ 913531 h 3006470"/>
                  <a:gd name="connsiteX557" fmla="*/ 1522551 w 6006665"/>
                  <a:gd name="connsiteY557" fmla="*/ 81127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582179 w 6006665"/>
                  <a:gd name="connsiteY561" fmla="*/ 677194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36162 w 6006665"/>
                  <a:gd name="connsiteY576" fmla="*/ 1197589 h 3006470"/>
                  <a:gd name="connsiteX577" fmla="*/ 1758887 w 6006665"/>
                  <a:gd name="connsiteY577" fmla="*/ 1133960 h 3006470"/>
                  <a:gd name="connsiteX578" fmla="*/ 1715710 w 6006665"/>
                  <a:gd name="connsiteY578" fmla="*/ 1122597 h 3006470"/>
                  <a:gd name="connsiteX579" fmla="*/ 1704347 w 6006665"/>
                  <a:gd name="connsiteY579" fmla="*/ 1070331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3501 w 6006665"/>
                  <a:gd name="connsiteY592" fmla="*/ 763548 h 3006470"/>
                  <a:gd name="connsiteX593" fmla="*/ 1988608 w 6006665"/>
                  <a:gd name="connsiteY593" fmla="*/ 811877 h 3006470"/>
                  <a:gd name="connsiteX594" fmla="*/ 1963408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92927 w 6006665"/>
                  <a:gd name="connsiteY600" fmla="*/ 559026 h 3006470"/>
                  <a:gd name="connsiteX601" fmla="*/ 2167930 w 6006665"/>
                  <a:gd name="connsiteY601" fmla="*/ 493125 h 3006470"/>
                  <a:gd name="connsiteX602" fmla="*/ 2204289 w 6006665"/>
                  <a:gd name="connsiteY602" fmla="*/ 402226 h 3006470"/>
                  <a:gd name="connsiteX603" fmla="*/ 2247466 w 6006665"/>
                  <a:gd name="connsiteY603" fmla="*/ 397681 h 3006470"/>
                  <a:gd name="connsiteX604" fmla="*/ 2317913 w 6006665"/>
                  <a:gd name="connsiteY604" fmla="*/ 322690 h 3006470"/>
                  <a:gd name="connsiteX605" fmla="*/ 2420173 w 6006665"/>
                  <a:gd name="connsiteY605" fmla="*/ 304510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791129 w 6006665"/>
                  <a:gd name="connsiteY2" fmla="*/ 817622 h 3006470"/>
                  <a:gd name="connsiteX3" fmla="*/ 2715593 w 6006665"/>
                  <a:gd name="connsiteY3" fmla="*/ 134075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844246 w 6006665"/>
                  <a:gd name="connsiteY1" fmla="*/ 4711 h 3006470"/>
                  <a:gd name="connsiteX2" fmla="*/ 2850213 w 6006665"/>
                  <a:gd name="connsiteY2" fmla="*/ 0 h 3006470"/>
                  <a:gd name="connsiteX3" fmla="*/ 2916115 w 6006665"/>
                  <a:gd name="connsiteY3" fmla="*/ 52267 h 3006470"/>
                  <a:gd name="connsiteX4" fmla="*/ 2861576 w 6006665"/>
                  <a:gd name="connsiteY4" fmla="*/ 90899 h 3006470"/>
                  <a:gd name="connsiteX5" fmla="*/ 2947929 w 6006665"/>
                  <a:gd name="connsiteY5" fmla="*/ 118168 h 3006470"/>
                  <a:gd name="connsiteX6" fmla="*/ 2957621 w 6006665"/>
                  <a:gd name="connsiteY6" fmla="*/ 186006 h 3006470"/>
                  <a:gd name="connsiteX7" fmla="*/ 2979199 w 6006665"/>
                  <a:gd name="connsiteY7" fmla="*/ 161345 h 3006470"/>
                  <a:gd name="connsiteX8" fmla="*/ 2991106 w 6006665"/>
                  <a:gd name="connsiteY8" fmla="*/ 161345 h 3006470"/>
                  <a:gd name="connsiteX9" fmla="*/ 3086005 w 6006665"/>
                  <a:gd name="connsiteY9" fmla="*/ 161345 h 3006470"/>
                  <a:gd name="connsiteX10" fmla="*/ 3097912 w 6006665"/>
                  <a:gd name="connsiteY10" fmla="*/ 161345 h 3006470"/>
                  <a:gd name="connsiteX11" fmla="*/ 3179721 w 6006665"/>
                  <a:gd name="connsiteY11" fmla="*/ 236336 h 3006470"/>
                  <a:gd name="connsiteX12" fmla="*/ 3211535 w 6006665"/>
                  <a:gd name="connsiteY12" fmla="*/ 295420 h 3006470"/>
                  <a:gd name="connsiteX13" fmla="*/ 3200173 w 6006665"/>
                  <a:gd name="connsiteY13" fmla="*/ 370412 h 3006470"/>
                  <a:gd name="connsiteX14" fmla="*/ 3161541 w 6006665"/>
                  <a:gd name="connsiteY14" fmla="*/ 413589 h 3006470"/>
                  <a:gd name="connsiteX15" fmla="*/ 3066097 w 6006665"/>
                  <a:gd name="connsiteY15" fmla="*/ 488580 h 3006470"/>
                  <a:gd name="connsiteX16" fmla="*/ 3034283 w 6006665"/>
                  <a:gd name="connsiteY16" fmla="*/ 531757 h 3006470"/>
                  <a:gd name="connsiteX17" fmla="*/ 3082005 w 6006665"/>
                  <a:gd name="connsiteY17" fmla="*/ 547664 h 3006470"/>
                  <a:gd name="connsiteX18" fmla="*/ 3129459 w 6006665"/>
                  <a:gd name="connsiteY18" fmla="*/ 575345 h 3006470"/>
                  <a:gd name="connsiteX19" fmla="*/ 3156451 w 6006665"/>
                  <a:gd name="connsiteY19" fmla="*/ 552209 h 3006470"/>
                  <a:gd name="connsiteX20" fmla="*/ 3158460 w 6006665"/>
                  <a:gd name="connsiteY20" fmla="*/ 560693 h 3006470"/>
                  <a:gd name="connsiteX21" fmla="*/ 3168359 w 6006665"/>
                  <a:gd name="connsiteY21" fmla="*/ 552209 h 3006470"/>
                  <a:gd name="connsiteX22" fmla="*/ 3184984 w 6006665"/>
                  <a:gd name="connsiteY22" fmla="*/ 622402 h 3006470"/>
                  <a:gd name="connsiteX23" fmla="*/ 3192811 w 6006665"/>
                  <a:gd name="connsiteY23" fmla="*/ 606748 h 3006470"/>
                  <a:gd name="connsiteX24" fmla="*/ 3251895 w 6006665"/>
                  <a:gd name="connsiteY24" fmla="*/ 586296 h 3006470"/>
                  <a:gd name="connsiteX25" fmla="*/ 3259833 w 6006665"/>
                  <a:gd name="connsiteY25" fmla="*/ 587670 h 3006470"/>
                  <a:gd name="connsiteX26" fmla="*/ 3263802 w 6006665"/>
                  <a:gd name="connsiteY26" fmla="*/ 586296 h 3006470"/>
                  <a:gd name="connsiteX27" fmla="*/ 3381970 w 6006665"/>
                  <a:gd name="connsiteY27" fmla="*/ 606748 h 3006470"/>
                  <a:gd name="connsiteX28" fmla="*/ 3388787 w 6006665"/>
                  <a:gd name="connsiteY28" fmla="*/ 665832 h 3006470"/>
                  <a:gd name="connsiteX29" fmla="*/ 3531529 w 6006665"/>
                  <a:gd name="connsiteY29" fmla="*/ 686823 h 3006470"/>
                  <a:gd name="connsiteX30" fmla="*/ 3538225 w 6006665"/>
                  <a:gd name="connsiteY30" fmla="*/ 590841 h 3006470"/>
                  <a:gd name="connsiteX31" fmla="*/ 3549910 w 6006665"/>
                  <a:gd name="connsiteY31" fmla="*/ 594028 h 3006470"/>
                  <a:gd name="connsiteX32" fmla="*/ 3550132 w 6006665"/>
                  <a:gd name="connsiteY32" fmla="*/ 590841 h 3006470"/>
                  <a:gd name="connsiteX33" fmla="*/ 3625123 w 6006665"/>
                  <a:gd name="connsiteY33" fmla="*/ 611293 h 3006470"/>
                  <a:gd name="connsiteX34" fmla="*/ 3672301 w 6006665"/>
                  <a:gd name="connsiteY34" fmla="*/ 611293 h 3006470"/>
                  <a:gd name="connsiteX35" fmla="*/ 3684207 w 6006665"/>
                  <a:gd name="connsiteY35" fmla="*/ 611293 h 3006470"/>
                  <a:gd name="connsiteX36" fmla="*/ 3743291 w 6006665"/>
                  <a:gd name="connsiteY36" fmla="*/ 677194 h 3006470"/>
                  <a:gd name="connsiteX37" fmla="*/ 3759199 w 6006665"/>
                  <a:gd name="connsiteY37" fmla="*/ 756731 h 3006470"/>
                  <a:gd name="connsiteX38" fmla="*/ 3738747 w 6006665"/>
                  <a:gd name="connsiteY38" fmla="*/ 806725 h 3006470"/>
                  <a:gd name="connsiteX39" fmla="*/ 3786469 w 6006665"/>
                  <a:gd name="connsiteY39" fmla="*/ 897623 h 3006470"/>
                  <a:gd name="connsiteX40" fmla="*/ 3835603 w 6006665"/>
                  <a:gd name="connsiteY40" fmla="*/ 933529 h 3006470"/>
                  <a:gd name="connsiteX41" fmla="*/ 3865460 w 6006665"/>
                  <a:gd name="connsiteY41" fmla="*/ 822632 h 3006470"/>
                  <a:gd name="connsiteX42" fmla="*/ 3875077 w 6006665"/>
                  <a:gd name="connsiteY42" fmla="*/ 831139 h 3006470"/>
                  <a:gd name="connsiteX43" fmla="*/ 3877367 w 6006665"/>
                  <a:gd name="connsiteY43" fmla="*/ 822632 h 3006470"/>
                  <a:gd name="connsiteX44" fmla="*/ 3932151 w 6006665"/>
                  <a:gd name="connsiteY44" fmla="*/ 871095 h 3006470"/>
                  <a:gd name="connsiteX45" fmla="*/ 3988173 w 6006665"/>
                  <a:gd name="connsiteY45" fmla="*/ 843084 h 3006470"/>
                  <a:gd name="connsiteX46" fmla="*/ 3993852 w 6006665"/>
                  <a:gd name="connsiteY46" fmla="*/ 846199 h 3006470"/>
                  <a:gd name="connsiteX47" fmla="*/ 4000080 w 6006665"/>
                  <a:gd name="connsiteY47" fmla="*/ 843084 h 3006470"/>
                  <a:gd name="connsiteX48" fmla="*/ 4062426 w 6006665"/>
                  <a:gd name="connsiteY48" fmla="*/ 877274 h 3006470"/>
                  <a:gd name="connsiteX49" fmla="*/ 4085889 w 6006665"/>
                  <a:gd name="connsiteY49" fmla="*/ 849902 h 3006470"/>
                  <a:gd name="connsiteX50" fmla="*/ 4095563 w 6006665"/>
                  <a:gd name="connsiteY50" fmla="*/ 852506 h 3006470"/>
                  <a:gd name="connsiteX51" fmla="*/ 4097796 w 6006665"/>
                  <a:gd name="connsiteY51" fmla="*/ 849902 h 3006470"/>
                  <a:gd name="connsiteX52" fmla="*/ 4144150 w 6006665"/>
                  <a:gd name="connsiteY52" fmla="*/ 862382 h 3006470"/>
                  <a:gd name="connsiteX53" fmla="*/ 4117703 w 6006665"/>
                  <a:gd name="connsiteY53" fmla="*/ 752186 h 3006470"/>
                  <a:gd name="connsiteX54" fmla="*/ 4165425 w 6006665"/>
                  <a:gd name="connsiteY54" fmla="*/ 697647 h 3006470"/>
                  <a:gd name="connsiteX55" fmla="*/ 4175231 w 6006665"/>
                  <a:gd name="connsiteY55" fmla="*/ 700048 h 3006470"/>
                  <a:gd name="connsiteX56" fmla="*/ 4177332 w 6006665"/>
                  <a:gd name="connsiteY56" fmla="*/ 697647 h 3006470"/>
                  <a:gd name="connsiteX57" fmla="*/ 4511384 w 6006665"/>
                  <a:gd name="connsiteY57" fmla="*/ 779455 h 3006470"/>
                  <a:gd name="connsiteX58" fmla="*/ 4543199 w 6006665"/>
                  <a:gd name="connsiteY58" fmla="*/ 849902 h 3006470"/>
                  <a:gd name="connsiteX59" fmla="*/ 4639242 w 6006665"/>
                  <a:gd name="connsiteY59" fmla="*/ 932544 h 3006470"/>
                  <a:gd name="connsiteX60" fmla="*/ 4774445 w 6006665"/>
                  <a:gd name="connsiteY60" fmla="*/ 913531 h 3006470"/>
                  <a:gd name="connsiteX61" fmla="*/ 4778496 w 6006665"/>
                  <a:gd name="connsiteY61" fmla="*/ 914635 h 3006470"/>
                  <a:gd name="connsiteX62" fmla="*/ 4786352 w 6006665"/>
                  <a:gd name="connsiteY62" fmla="*/ 913531 h 3006470"/>
                  <a:gd name="connsiteX63" fmla="*/ 4861343 w 6006665"/>
                  <a:gd name="connsiteY63" fmla="*/ 933983 h 3006470"/>
                  <a:gd name="connsiteX64" fmla="*/ 4893158 w 6006665"/>
                  <a:gd name="connsiteY64" fmla="*/ 977160 h 3006470"/>
                  <a:gd name="connsiteX65" fmla="*/ 4888613 w 6006665"/>
                  <a:gd name="connsiteY65" fmla="*/ 1058968 h 3006470"/>
                  <a:gd name="connsiteX66" fmla="*/ 4927677 w 6006665"/>
                  <a:gd name="connsiteY66" fmla="*/ 1083640 h 3006470"/>
                  <a:gd name="connsiteX67" fmla="*/ 4967605 w 6006665"/>
                  <a:gd name="connsiteY67" fmla="*/ 1070331 h 3006470"/>
                  <a:gd name="connsiteX68" fmla="*/ 5038051 w 6006665"/>
                  <a:gd name="connsiteY68" fmla="*/ 1063513 h 3006470"/>
                  <a:gd name="connsiteX69" fmla="*/ 5040730 w 6006665"/>
                  <a:gd name="connsiteY69" fmla="*/ 1064406 h 3006470"/>
                  <a:gd name="connsiteX70" fmla="*/ 5049958 w 6006665"/>
                  <a:gd name="connsiteY70" fmla="*/ 1063513 h 3006470"/>
                  <a:gd name="connsiteX71" fmla="*/ 5114249 w 6006665"/>
                  <a:gd name="connsiteY71" fmla="*/ 1084944 h 3006470"/>
                  <a:gd name="connsiteX72" fmla="*/ 5176671 w 6006665"/>
                  <a:gd name="connsiteY72" fmla="*/ 1074876 h 3006470"/>
                  <a:gd name="connsiteX73" fmla="*/ 5177801 w 6006665"/>
                  <a:gd name="connsiteY73" fmla="*/ 1076614 h 3006470"/>
                  <a:gd name="connsiteX74" fmla="*/ 5188578 w 6006665"/>
                  <a:gd name="connsiteY74" fmla="*/ 1074876 h 3006470"/>
                  <a:gd name="connsiteX75" fmla="*/ 5243719 w 6006665"/>
                  <a:gd name="connsiteY75" fmla="*/ 1159707 h 3006470"/>
                  <a:gd name="connsiteX76" fmla="*/ 5283477 w 6006665"/>
                  <a:gd name="connsiteY76" fmla="*/ 1129415 h 3006470"/>
                  <a:gd name="connsiteX77" fmla="*/ 5258480 w 6006665"/>
                  <a:gd name="connsiteY77" fmla="*/ 1063513 h 3006470"/>
                  <a:gd name="connsiteX78" fmla="*/ 5267570 w 6006665"/>
                  <a:gd name="connsiteY78" fmla="*/ 1015792 h 3006470"/>
                  <a:gd name="connsiteX79" fmla="*/ 5278896 w 6006665"/>
                  <a:gd name="connsiteY79" fmla="*/ 1018841 h 3006470"/>
                  <a:gd name="connsiteX80" fmla="*/ 5279477 w 6006665"/>
                  <a:gd name="connsiteY80" fmla="*/ 1015792 h 3006470"/>
                  <a:gd name="connsiteX81" fmla="*/ 5395510 w 6006665"/>
                  <a:gd name="connsiteY81" fmla="*/ 1047031 h 3006470"/>
                  <a:gd name="connsiteX82" fmla="*/ 5463001 w 6006665"/>
                  <a:gd name="connsiteY82" fmla="*/ 1043061 h 3006470"/>
                  <a:gd name="connsiteX83" fmla="*/ 5464386 w 6006665"/>
                  <a:gd name="connsiteY83" fmla="*/ 1043680 h 3006470"/>
                  <a:gd name="connsiteX84" fmla="*/ 5474909 w 6006665"/>
                  <a:gd name="connsiteY84" fmla="*/ 1043061 h 3006470"/>
                  <a:gd name="connsiteX85" fmla="*/ 5581715 w 6006665"/>
                  <a:gd name="connsiteY85" fmla="*/ 1090783 h 3006470"/>
                  <a:gd name="connsiteX86" fmla="*/ 5633981 w 6006665"/>
                  <a:gd name="connsiteY86" fmla="*/ 1133960 h 3006470"/>
                  <a:gd name="connsiteX87" fmla="*/ 5720335 w 6006665"/>
                  <a:gd name="connsiteY87" fmla="*/ 1213496 h 3006470"/>
                  <a:gd name="connsiteX88" fmla="*/ 5822595 w 6006665"/>
                  <a:gd name="connsiteY88" fmla="*/ 1311212 h 3006470"/>
                  <a:gd name="connsiteX89" fmla="*/ 5818051 w 6006665"/>
                  <a:gd name="connsiteY89" fmla="*/ 1365751 h 3006470"/>
                  <a:gd name="connsiteX90" fmla="*/ 5825679 w 6006665"/>
                  <a:gd name="connsiteY90" fmla="*/ 1373379 h 3006470"/>
                  <a:gd name="connsiteX91" fmla="*/ 5822051 w 6006665"/>
                  <a:gd name="connsiteY91" fmla="*/ 1322574 h 3006470"/>
                  <a:gd name="connsiteX92" fmla="*/ 5834092 w 6006665"/>
                  <a:gd name="connsiteY92" fmla="*/ 1324447 h 3006470"/>
                  <a:gd name="connsiteX93" fmla="*/ 5833958 w 6006665"/>
                  <a:gd name="connsiteY93" fmla="*/ 1322574 h 3006470"/>
                  <a:gd name="connsiteX94" fmla="*/ 5936219 w 6006665"/>
                  <a:gd name="connsiteY94" fmla="*/ 1338481 h 3006470"/>
                  <a:gd name="connsiteX95" fmla="*/ 6006665 w 6006665"/>
                  <a:gd name="connsiteY95" fmla="*/ 1418018 h 3006470"/>
                  <a:gd name="connsiteX96" fmla="*/ 5968033 w 6006665"/>
                  <a:gd name="connsiteY96" fmla="*/ 1456650 h 3006470"/>
                  <a:gd name="connsiteX97" fmla="*/ 5908949 w 6006665"/>
                  <a:gd name="connsiteY97" fmla="*/ 1468012 h 3006470"/>
                  <a:gd name="connsiteX98" fmla="*/ 5908949 w 6006665"/>
                  <a:gd name="connsiteY98" fmla="*/ 1554366 h 3006470"/>
                  <a:gd name="connsiteX99" fmla="*/ 5893042 w 6006665"/>
                  <a:gd name="connsiteY99" fmla="*/ 1570273 h 3006470"/>
                  <a:gd name="connsiteX100" fmla="*/ 5881135 w 6006665"/>
                  <a:gd name="connsiteY100" fmla="*/ 1570273 h 3006470"/>
                  <a:gd name="connsiteX101" fmla="*/ 5861227 w 6006665"/>
                  <a:gd name="connsiteY101" fmla="*/ 1570273 h 3006470"/>
                  <a:gd name="connsiteX102" fmla="*/ 5849321 w 6006665"/>
                  <a:gd name="connsiteY102" fmla="*/ 1570273 h 3006470"/>
                  <a:gd name="connsiteX103" fmla="*/ 5817506 w 6006665"/>
                  <a:gd name="connsiteY103" fmla="*/ 1536186 h 3006470"/>
                  <a:gd name="connsiteX104" fmla="*/ 5767511 w 6006665"/>
                  <a:gd name="connsiteY104" fmla="*/ 1511189 h 3006470"/>
                  <a:gd name="connsiteX105" fmla="*/ 5762967 w 6006665"/>
                  <a:gd name="connsiteY105" fmla="*/ 1477102 h 3006470"/>
                  <a:gd name="connsiteX106" fmla="*/ 5729132 w 6006665"/>
                  <a:gd name="connsiteY106" fmla="*/ 1463170 h 3006470"/>
                  <a:gd name="connsiteX107" fmla="*/ 5695337 w 6006665"/>
                  <a:gd name="connsiteY107" fmla="*/ 1472557 h 3006470"/>
                  <a:gd name="connsiteX108" fmla="*/ 5693366 w 6006665"/>
                  <a:gd name="connsiteY108" fmla="*/ 1469797 h 3006470"/>
                  <a:gd name="connsiteX109" fmla="*/ 5683431 w 6006665"/>
                  <a:gd name="connsiteY109" fmla="*/ 1472557 h 3006470"/>
                  <a:gd name="connsiteX110" fmla="*/ 5660706 w 6006665"/>
                  <a:gd name="connsiteY110" fmla="*/ 1440742 h 3006470"/>
                  <a:gd name="connsiteX111" fmla="*/ 5669644 w 6006665"/>
                  <a:gd name="connsiteY111" fmla="*/ 1415717 h 3006470"/>
                  <a:gd name="connsiteX112" fmla="*/ 5640799 w 6006665"/>
                  <a:gd name="connsiteY112" fmla="*/ 1429380 h 3006470"/>
                  <a:gd name="connsiteX113" fmla="*/ 5656705 w 6006665"/>
                  <a:gd name="connsiteY113" fmla="*/ 1472557 h 3006470"/>
                  <a:gd name="connsiteX114" fmla="*/ 5633981 w 6006665"/>
                  <a:gd name="connsiteY114" fmla="*/ 1511189 h 3006470"/>
                  <a:gd name="connsiteX115" fmla="*/ 5586259 w 6006665"/>
                  <a:gd name="connsiteY115" fmla="*/ 1547548 h 3006470"/>
                  <a:gd name="connsiteX116" fmla="*/ 5575676 w 6006665"/>
                  <a:gd name="connsiteY116" fmla="*/ 1546540 h 3006470"/>
                  <a:gd name="connsiteX117" fmla="*/ 5574353 w 6006665"/>
                  <a:gd name="connsiteY117" fmla="*/ 1547548 h 3006470"/>
                  <a:gd name="connsiteX118" fmla="*/ 5539436 w 6006665"/>
                  <a:gd name="connsiteY118" fmla="*/ 1544223 h 3006470"/>
                  <a:gd name="connsiteX119" fmla="*/ 5570352 w 6006665"/>
                  <a:gd name="connsiteY119" fmla="*/ 1586180 h 3006470"/>
                  <a:gd name="connsiteX120" fmla="*/ 5593077 w 6006665"/>
                  <a:gd name="connsiteY120" fmla="*/ 1649809 h 3006470"/>
                  <a:gd name="connsiteX121" fmla="*/ 5608984 w 6006665"/>
                  <a:gd name="connsiteY121" fmla="*/ 1677079 h 3006470"/>
                  <a:gd name="connsiteX122" fmla="*/ 5613529 w 6006665"/>
                  <a:gd name="connsiteY122" fmla="*/ 1708893 h 3006470"/>
                  <a:gd name="connsiteX123" fmla="*/ 5608984 w 6006665"/>
                  <a:gd name="connsiteY123" fmla="*/ 1731618 h 3006470"/>
                  <a:gd name="connsiteX124" fmla="*/ 5597799 w 6006665"/>
                  <a:gd name="connsiteY124" fmla="*/ 1728009 h 3006470"/>
                  <a:gd name="connsiteX125" fmla="*/ 5597077 w 6006665"/>
                  <a:gd name="connsiteY125" fmla="*/ 1731618 h 3006470"/>
                  <a:gd name="connsiteX126" fmla="*/ 5534271 w 6006665"/>
                  <a:gd name="connsiteY126" fmla="*/ 1711358 h 3006470"/>
                  <a:gd name="connsiteX127" fmla="*/ 5436277 w 6006665"/>
                  <a:gd name="connsiteY127" fmla="*/ 1767977 h 3006470"/>
                  <a:gd name="connsiteX128" fmla="*/ 5397645 w 6006665"/>
                  <a:gd name="connsiteY128" fmla="*/ 1779340 h 3006470"/>
                  <a:gd name="connsiteX129" fmla="*/ 5345378 w 6006665"/>
                  <a:gd name="connsiteY129" fmla="*/ 1833879 h 3006470"/>
                  <a:gd name="connsiteX130" fmla="*/ 5290839 w 6006665"/>
                  <a:gd name="connsiteY130" fmla="*/ 1881600 h 3006470"/>
                  <a:gd name="connsiteX131" fmla="*/ 5274932 w 6006665"/>
                  <a:gd name="connsiteY131" fmla="*/ 1913415 h 3006470"/>
                  <a:gd name="connsiteX132" fmla="*/ 5267238 w 6006665"/>
                  <a:gd name="connsiteY132" fmla="*/ 1904988 h 3006470"/>
                  <a:gd name="connsiteX133" fmla="*/ 5263025 w 6006665"/>
                  <a:gd name="connsiteY133" fmla="*/ 1913415 h 3006470"/>
                  <a:gd name="connsiteX134" fmla="*/ 5219538 w 6006665"/>
                  <a:gd name="connsiteY134" fmla="*/ 1865787 h 3006470"/>
                  <a:gd name="connsiteX135" fmla="*/ 5129494 w 6006665"/>
                  <a:gd name="connsiteY135" fmla="*/ 1920232 h 3006470"/>
                  <a:gd name="connsiteX136" fmla="*/ 5126389 w 6006665"/>
                  <a:gd name="connsiteY136" fmla="*/ 1914910 h 3006470"/>
                  <a:gd name="connsiteX137" fmla="*/ 5117587 w 6006665"/>
                  <a:gd name="connsiteY137" fmla="*/ 1920232 h 3006470"/>
                  <a:gd name="connsiteX138" fmla="*/ 5105544 w 6006665"/>
                  <a:gd name="connsiteY138" fmla="*/ 1899586 h 3006470"/>
                  <a:gd name="connsiteX139" fmla="*/ 5074955 w 6006665"/>
                  <a:gd name="connsiteY139" fmla="*/ 1924777 h 3006470"/>
                  <a:gd name="connsiteX140" fmla="*/ 5065718 w 6006665"/>
                  <a:gd name="connsiteY140" fmla="*/ 1922578 h 3006470"/>
                  <a:gd name="connsiteX141" fmla="*/ 5063048 w 6006665"/>
                  <a:gd name="connsiteY141" fmla="*/ 1924777 h 3006470"/>
                  <a:gd name="connsiteX142" fmla="*/ 5026594 w 6006665"/>
                  <a:gd name="connsiteY142" fmla="*/ 1916098 h 3006470"/>
                  <a:gd name="connsiteX143" fmla="*/ 5015871 w 6006665"/>
                  <a:gd name="connsiteY143" fmla="*/ 1961137 h 3006470"/>
                  <a:gd name="connsiteX144" fmla="*/ 4974967 w 6006665"/>
                  <a:gd name="connsiteY144" fmla="*/ 2027038 h 3006470"/>
                  <a:gd name="connsiteX145" fmla="*/ 4974967 w 6006665"/>
                  <a:gd name="connsiteY145" fmla="*/ 2058853 h 3006470"/>
                  <a:gd name="connsiteX146" fmla="*/ 5015871 w 6006665"/>
                  <a:gd name="connsiteY146" fmla="*/ 2074760 h 3006470"/>
                  <a:gd name="connsiteX147" fmla="*/ 5011326 w 6006665"/>
                  <a:gd name="connsiteY147" fmla="*/ 2172476 h 3006470"/>
                  <a:gd name="connsiteX148" fmla="*/ 4999419 w 6006665"/>
                  <a:gd name="connsiteY148" fmla="*/ 2172476 h 3006470"/>
                  <a:gd name="connsiteX149" fmla="*/ 4974967 w 6006665"/>
                  <a:gd name="connsiteY149" fmla="*/ 2172476 h 3006470"/>
                  <a:gd name="connsiteX150" fmla="*/ 4963605 w 6006665"/>
                  <a:gd name="connsiteY150" fmla="*/ 2224742 h 3006470"/>
                  <a:gd name="connsiteX151" fmla="*/ 4974967 w 6006665"/>
                  <a:gd name="connsiteY151" fmla="*/ 2252012 h 3006470"/>
                  <a:gd name="connsiteX152" fmla="*/ 4909065 w 6006665"/>
                  <a:gd name="connsiteY152" fmla="*/ 2286099 h 3006470"/>
                  <a:gd name="connsiteX153" fmla="*/ 4897703 w 6006665"/>
                  <a:gd name="connsiteY153" fmla="*/ 2354273 h 3006470"/>
                  <a:gd name="connsiteX154" fmla="*/ 4845437 w 6006665"/>
                  <a:gd name="connsiteY154" fmla="*/ 2370180 h 3006470"/>
                  <a:gd name="connsiteX155" fmla="*/ 4834074 w 6006665"/>
                  <a:gd name="connsiteY155" fmla="*/ 2429264 h 3006470"/>
                  <a:gd name="connsiteX156" fmla="*/ 4779535 w 6006665"/>
                  <a:gd name="connsiteY156" fmla="*/ 2488348 h 3006470"/>
                  <a:gd name="connsiteX157" fmla="*/ 4777225 w 6006665"/>
                  <a:gd name="connsiteY157" fmla="*/ 2477952 h 3006470"/>
                  <a:gd name="connsiteX158" fmla="*/ 4767628 w 6006665"/>
                  <a:gd name="connsiteY158" fmla="*/ 2488348 h 3006470"/>
                  <a:gd name="connsiteX159" fmla="*/ 4758538 w 6006665"/>
                  <a:gd name="connsiteY159" fmla="*/ 2447444 h 3006470"/>
                  <a:gd name="connsiteX160" fmla="*/ 4742631 w 6006665"/>
                  <a:gd name="connsiteY160" fmla="*/ 2361090 h 3006470"/>
                  <a:gd name="connsiteX161" fmla="*/ 4715361 w 6006665"/>
                  <a:gd name="connsiteY161" fmla="*/ 2220198 h 3006470"/>
                  <a:gd name="connsiteX162" fmla="*/ 4735813 w 6006665"/>
                  <a:gd name="connsiteY162" fmla="*/ 2129299 h 3006470"/>
                  <a:gd name="connsiteX163" fmla="*/ 4767628 w 6006665"/>
                  <a:gd name="connsiteY163" fmla="*/ 2086122 h 3006470"/>
                  <a:gd name="connsiteX164" fmla="*/ 4767628 w 6006665"/>
                  <a:gd name="connsiteY164" fmla="*/ 2058853 h 3006470"/>
                  <a:gd name="connsiteX165" fmla="*/ 4826712 w 6006665"/>
                  <a:gd name="connsiteY165" fmla="*/ 2042945 h 3006470"/>
                  <a:gd name="connsiteX166" fmla="*/ 4892613 w 6006665"/>
                  <a:gd name="connsiteY166" fmla="*/ 1952047 h 3006470"/>
                  <a:gd name="connsiteX167" fmla="*/ 4956243 w 6006665"/>
                  <a:gd name="connsiteY167" fmla="*/ 1877056 h 3006470"/>
                  <a:gd name="connsiteX168" fmla="*/ 5022143 w 6006665"/>
                  <a:gd name="connsiteY168" fmla="*/ 1817971 h 3006470"/>
                  <a:gd name="connsiteX169" fmla="*/ 5046694 w 6006665"/>
                  <a:gd name="connsiteY169" fmla="*/ 1710844 h 3006470"/>
                  <a:gd name="connsiteX170" fmla="*/ 5015871 w 6006665"/>
                  <a:gd name="connsiteY170" fmla="*/ 1715711 h 3006470"/>
                  <a:gd name="connsiteX171" fmla="*/ 4995419 w 6006665"/>
                  <a:gd name="connsiteY171" fmla="*/ 1779340 h 3006470"/>
                  <a:gd name="connsiteX172" fmla="*/ 4904521 w 6006665"/>
                  <a:gd name="connsiteY172" fmla="*/ 1865693 h 3006470"/>
                  <a:gd name="connsiteX173" fmla="*/ 4901708 w 6006665"/>
                  <a:gd name="connsiteY173" fmla="*/ 1857053 h 3006470"/>
                  <a:gd name="connsiteX174" fmla="*/ 4892613 w 6006665"/>
                  <a:gd name="connsiteY174" fmla="*/ 1865693 h 3006470"/>
                  <a:gd name="connsiteX175" fmla="*/ 4861835 w 6006665"/>
                  <a:gd name="connsiteY175" fmla="*/ 1771159 h 3006470"/>
                  <a:gd name="connsiteX176" fmla="*/ 4779535 w 6006665"/>
                  <a:gd name="connsiteY176" fmla="*/ 1795247 h 3006470"/>
                  <a:gd name="connsiteX177" fmla="*/ 4684091 w 6006665"/>
                  <a:gd name="connsiteY177" fmla="*/ 1920232 h 3006470"/>
                  <a:gd name="connsiteX178" fmla="*/ 4715906 w 6006665"/>
                  <a:gd name="connsiteY178" fmla="*/ 1967954 h 3006470"/>
                  <a:gd name="connsiteX179" fmla="*/ 4636369 w 6006665"/>
                  <a:gd name="connsiteY179" fmla="*/ 1983861 h 3006470"/>
                  <a:gd name="connsiteX180" fmla="*/ 4577285 w 6006665"/>
                  <a:gd name="connsiteY180" fmla="*/ 1988406 h 3006470"/>
                  <a:gd name="connsiteX181" fmla="*/ 4577373 w 6006665"/>
                  <a:gd name="connsiteY181" fmla="*/ 1987484 h 3006470"/>
                  <a:gd name="connsiteX182" fmla="*/ 4565379 w 6006665"/>
                  <a:gd name="connsiteY182" fmla="*/ 1988406 h 3006470"/>
                  <a:gd name="connsiteX183" fmla="*/ 4569923 w 6006665"/>
                  <a:gd name="connsiteY183" fmla="*/ 1940685 h 3006470"/>
                  <a:gd name="connsiteX184" fmla="*/ 4520081 w 6006665"/>
                  <a:gd name="connsiteY184" fmla="*/ 1931099 h 3006470"/>
                  <a:gd name="connsiteX185" fmla="*/ 4475025 w 6006665"/>
                  <a:gd name="connsiteY185" fmla="*/ 1961137 h 3006470"/>
                  <a:gd name="connsiteX186" fmla="*/ 4464394 w 6006665"/>
                  <a:gd name="connsiteY186" fmla="*/ 1960286 h 3006470"/>
                  <a:gd name="connsiteX187" fmla="*/ 4463118 w 6006665"/>
                  <a:gd name="connsiteY187" fmla="*/ 1961137 h 3006470"/>
                  <a:gd name="connsiteX188" fmla="*/ 4375018 w 6006665"/>
                  <a:gd name="connsiteY188" fmla="*/ 1935318 h 3006470"/>
                  <a:gd name="connsiteX189" fmla="*/ 4243233 w 6006665"/>
                  <a:gd name="connsiteY189" fmla="*/ 1972499 h 3006470"/>
                  <a:gd name="connsiteX190" fmla="*/ 4136653 w 6006665"/>
                  <a:gd name="connsiteY190" fmla="*/ 2123955 h 3006470"/>
                  <a:gd name="connsiteX191" fmla="*/ 3984173 w 6006665"/>
                  <a:gd name="connsiteY191" fmla="*/ 2263374 h 3006470"/>
                  <a:gd name="connsiteX192" fmla="*/ 4038712 w 6006665"/>
                  <a:gd name="connsiteY192" fmla="*/ 2267919 h 3006470"/>
                  <a:gd name="connsiteX193" fmla="*/ 4059164 w 6006665"/>
                  <a:gd name="connsiteY193" fmla="*/ 2311096 h 3006470"/>
                  <a:gd name="connsiteX194" fmla="*/ 4087782 w 6006665"/>
                  <a:gd name="connsiteY194" fmla="*/ 2319513 h 3006470"/>
                  <a:gd name="connsiteX195" fmla="*/ 4106341 w 6006665"/>
                  <a:gd name="connsiteY195" fmla="*/ 2290644 h 3006470"/>
                  <a:gd name="connsiteX196" fmla="*/ 4117411 w 6006665"/>
                  <a:gd name="connsiteY196" fmla="*/ 2291946 h 3006470"/>
                  <a:gd name="connsiteX197" fmla="*/ 4118248 w 6006665"/>
                  <a:gd name="connsiteY197" fmla="*/ 2290644 h 3006470"/>
                  <a:gd name="connsiteX198" fmla="*/ 4156880 w 6006665"/>
                  <a:gd name="connsiteY198" fmla="*/ 2295189 h 3006470"/>
                  <a:gd name="connsiteX199" fmla="*/ 4211419 w 6006665"/>
                  <a:gd name="connsiteY199" fmla="*/ 2365635 h 3006470"/>
                  <a:gd name="connsiteX200" fmla="*/ 4215964 w 6006665"/>
                  <a:gd name="connsiteY200" fmla="*/ 2413357 h 3006470"/>
                  <a:gd name="connsiteX201" fmla="*/ 4184149 w 6006665"/>
                  <a:gd name="connsiteY201" fmla="*/ 2472441 h 3006470"/>
                  <a:gd name="connsiteX202" fmla="*/ 4177332 w 6006665"/>
                  <a:gd name="connsiteY202" fmla="*/ 2542887 h 3006470"/>
                  <a:gd name="connsiteX203" fmla="*/ 4161425 w 6006665"/>
                  <a:gd name="connsiteY203" fmla="*/ 2629241 h 3006470"/>
                  <a:gd name="connsiteX204" fmla="*/ 4109158 w 6006665"/>
                  <a:gd name="connsiteY204" fmla="*/ 2708777 h 3006470"/>
                  <a:gd name="connsiteX205" fmla="*/ 4097796 w 6006665"/>
                  <a:gd name="connsiteY205" fmla="*/ 2747409 h 3006470"/>
                  <a:gd name="connsiteX206" fmla="*/ 4043257 w 6006665"/>
                  <a:gd name="connsiteY206" fmla="*/ 2806493 h 3006470"/>
                  <a:gd name="connsiteX207" fmla="*/ 3995535 w 6006665"/>
                  <a:gd name="connsiteY207" fmla="*/ 2865577 h 3006470"/>
                  <a:gd name="connsiteX208" fmla="*/ 3975083 w 6006665"/>
                  <a:gd name="connsiteY208" fmla="*/ 2897392 h 3006470"/>
                  <a:gd name="connsiteX209" fmla="*/ 3925089 w 6006665"/>
                  <a:gd name="connsiteY209" fmla="*/ 2924661 h 3006470"/>
                  <a:gd name="connsiteX210" fmla="*/ 3913182 w 6006665"/>
                  <a:gd name="connsiteY210" fmla="*/ 2924661 h 3006470"/>
                  <a:gd name="connsiteX211" fmla="*/ 3904637 w 6006665"/>
                  <a:gd name="connsiteY211" fmla="*/ 2924661 h 3006470"/>
                  <a:gd name="connsiteX212" fmla="*/ 3892729 w 6006665"/>
                  <a:gd name="connsiteY212" fmla="*/ 2924661 h 3006470"/>
                  <a:gd name="connsiteX213" fmla="*/ 3871063 w 6006665"/>
                  <a:gd name="connsiteY213" fmla="*/ 2908412 h 3006470"/>
                  <a:gd name="connsiteX214" fmla="*/ 3829645 w 6006665"/>
                  <a:gd name="connsiteY214" fmla="*/ 2936024 h 3006470"/>
                  <a:gd name="connsiteX215" fmla="*/ 3822828 w 6006665"/>
                  <a:gd name="connsiteY215" fmla="*/ 2956476 h 3006470"/>
                  <a:gd name="connsiteX216" fmla="*/ 3818283 w 6006665"/>
                  <a:gd name="connsiteY216" fmla="*/ 2947386 h 3006470"/>
                  <a:gd name="connsiteX217" fmla="*/ 3818283 w 6006665"/>
                  <a:gd name="connsiteY217" fmla="*/ 2935660 h 3006470"/>
                  <a:gd name="connsiteX218" fmla="*/ 3817738 w 6006665"/>
                  <a:gd name="connsiteY218" fmla="*/ 2936024 h 3006470"/>
                  <a:gd name="connsiteX219" fmla="*/ 3810921 w 6006665"/>
                  <a:gd name="connsiteY219" fmla="*/ 2956476 h 3006470"/>
                  <a:gd name="connsiteX220" fmla="*/ 3806376 w 6006665"/>
                  <a:gd name="connsiteY220" fmla="*/ 2947386 h 3006470"/>
                  <a:gd name="connsiteX221" fmla="*/ 3806376 w 6006665"/>
                  <a:gd name="connsiteY221" fmla="*/ 2920116 h 3006470"/>
                  <a:gd name="connsiteX222" fmla="*/ 3818283 w 6006665"/>
                  <a:gd name="connsiteY222" fmla="*/ 2920116 h 3006470"/>
                  <a:gd name="connsiteX223" fmla="*/ 3826828 w 6006665"/>
                  <a:gd name="connsiteY223" fmla="*/ 2920116 h 3006470"/>
                  <a:gd name="connsiteX224" fmla="*/ 3833645 w 6006665"/>
                  <a:gd name="connsiteY224" fmla="*/ 2861032 h 3006470"/>
                  <a:gd name="connsiteX225" fmla="*/ 3822283 w 6006665"/>
                  <a:gd name="connsiteY225" fmla="*/ 2817856 h 3006470"/>
                  <a:gd name="connsiteX226" fmla="*/ 3849553 w 6006665"/>
                  <a:gd name="connsiteY226" fmla="*/ 2795131 h 3006470"/>
                  <a:gd name="connsiteX227" fmla="*/ 3858814 w 6006665"/>
                  <a:gd name="connsiteY227" fmla="*/ 2797336 h 3006470"/>
                  <a:gd name="connsiteX228" fmla="*/ 3861460 w 6006665"/>
                  <a:gd name="connsiteY228" fmla="*/ 2795131 h 3006470"/>
                  <a:gd name="connsiteX229" fmla="*/ 3898487 w 6006665"/>
                  <a:gd name="connsiteY229" fmla="*/ 2803947 h 3006470"/>
                  <a:gd name="connsiteX230" fmla="*/ 3919999 w 6006665"/>
                  <a:gd name="connsiteY230" fmla="*/ 2758772 h 3006470"/>
                  <a:gd name="connsiteX231" fmla="*/ 3935906 w 6006665"/>
                  <a:gd name="connsiteY231" fmla="*/ 2699687 h 3006470"/>
                  <a:gd name="connsiteX232" fmla="*/ 3947269 w 6006665"/>
                  <a:gd name="connsiteY232" fmla="*/ 2676963 h 3006470"/>
                  <a:gd name="connsiteX233" fmla="*/ 3966292 w 6006665"/>
                  <a:gd name="connsiteY233" fmla="*/ 2632575 h 3006470"/>
                  <a:gd name="connsiteX234" fmla="*/ 3915999 w 6006665"/>
                  <a:gd name="connsiteY234" fmla="*/ 2645148 h 3006470"/>
                  <a:gd name="connsiteX235" fmla="*/ 3888729 w 6006665"/>
                  <a:gd name="connsiteY235" fmla="*/ 2667873 h 3006470"/>
                  <a:gd name="connsiteX236" fmla="*/ 3876822 w 6006665"/>
                  <a:gd name="connsiteY236" fmla="*/ 2667873 h 3006470"/>
                  <a:gd name="connsiteX237" fmla="*/ 3829645 w 6006665"/>
                  <a:gd name="connsiteY237" fmla="*/ 2667873 h 3006470"/>
                  <a:gd name="connsiteX238" fmla="*/ 3817738 w 6006665"/>
                  <a:gd name="connsiteY238" fmla="*/ 2667873 h 3006470"/>
                  <a:gd name="connsiteX239" fmla="*/ 3801831 w 6006665"/>
                  <a:gd name="connsiteY239" fmla="*/ 2613334 h 3006470"/>
                  <a:gd name="connsiteX240" fmla="*/ 3758654 w 6006665"/>
                  <a:gd name="connsiteY240" fmla="*/ 2574702 h 3006470"/>
                  <a:gd name="connsiteX241" fmla="*/ 3692753 w 6006665"/>
                  <a:gd name="connsiteY241" fmla="*/ 2558795 h 3006470"/>
                  <a:gd name="connsiteX242" fmla="*/ 3683663 w 6006665"/>
                  <a:gd name="connsiteY242" fmla="*/ 2499711 h 3006470"/>
                  <a:gd name="connsiteX243" fmla="*/ 3672301 w 6006665"/>
                  <a:gd name="connsiteY243" fmla="*/ 2467896 h 3006470"/>
                  <a:gd name="connsiteX244" fmla="*/ 3656393 w 6006665"/>
                  <a:gd name="connsiteY244" fmla="*/ 2440627 h 3006470"/>
                  <a:gd name="connsiteX245" fmla="*/ 3633669 w 6006665"/>
                  <a:gd name="connsiteY245" fmla="*/ 2381542 h 3006470"/>
                  <a:gd name="connsiteX246" fmla="*/ 3601854 w 6006665"/>
                  <a:gd name="connsiteY246" fmla="*/ 2361090 h 3006470"/>
                  <a:gd name="connsiteX247" fmla="*/ 3545995 w 6006665"/>
                  <a:gd name="connsiteY247" fmla="*/ 2339606 h 3006470"/>
                  <a:gd name="connsiteX248" fmla="*/ 3506955 w 6006665"/>
                  <a:gd name="connsiteY248" fmla="*/ 2345183 h 3006470"/>
                  <a:gd name="connsiteX249" fmla="*/ 3463779 w 6006665"/>
                  <a:gd name="connsiteY249" fmla="*/ 2354273 h 3006470"/>
                  <a:gd name="connsiteX250" fmla="*/ 3431964 w 6006665"/>
                  <a:gd name="connsiteY250" fmla="*/ 2381542 h 3006470"/>
                  <a:gd name="connsiteX251" fmla="*/ 3452416 w 6006665"/>
                  <a:gd name="connsiteY251" fmla="*/ 2397450 h 3006470"/>
                  <a:gd name="connsiteX252" fmla="*/ 3452416 w 6006665"/>
                  <a:gd name="connsiteY252" fmla="*/ 2429264 h 3006470"/>
                  <a:gd name="connsiteX253" fmla="*/ 3431964 w 6006665"/>
                  <a:gd name="connsiteY253" fmla="*/ 2451989 h 3006470"/>
                  <a:gd name="connsiteX254" fmla="*/ 3400150 w 6006665"/>
                  <a:gd name="connsiteY254" fmla="*/ 2511073 h 3006470"/>
                  <a:gd name="connsiteX255" fmla="*/ 3400150 w 6006665"/>
                  <a:gd name="connsiteY255" fmla="*/ 2538343 h 3006470"/>
                  <a:gd name="connsiteX256" fmla="*/ 3350155 w 6006665"/>
                  <a:gd name="connsiteY256" fmla="*/ 2570157 h 3006470"/>
                  <a:gd name="connsiteX257" fmla="*/ 3342342 w 6006665"/>
                  <a:gd name="connsiteY257" fmla="*/ 2567553 h 3006470"/>
                  <a:gd name="connsiteX258" fmla="*/ 3338249 w 6006665"/>
                  <a:gd name="connsiteY258" fmla="*/ 2570157 h 3006470"/>
                  <a:gd name="connsiteX259" fmla="*/ 3290527 w 6006665"/>
                  <a:gd name="connsiteY259" fmla="*/ 2554250 h 3006470"/>
                  <a:gd name="connsiteX260" fmla="*/ 3259257 w 6006665"/>
                  <a:gd name="connsiteY260" fmla="*/ 2554250 h 3006470"/>
                  <a:gd name="connsiteX261" fmla="*/ 3247350 w 6006665"/>
                  <a:gd name="connsiteY261" fmla="*/ 2554250 h 3006470"/>
                  <a:gd name="connsiteX262" fmla="*/ 3231443 w 6006665"/>
                  <a:gd name="connsiteY262" fmla="*/ 2538343 h 3006470"/>
                  <a:gd name="connsiteX263" fmla="*/ 3213271 w 6006665"/>
                  <a:gd name="connsiteY263" fmla="*/ 2533799 h 3006470"/>
                  <a:gd name="connsiteX264" fmla="*/ 3168359 w 6006665"/>
                  <a:gd name="connsiteY264" fmla="*/ 2570157 h 3006470"/>
                  <a:gd name="connsiteX265" fmla="*/ 3120637 w 6006665"/>
                  <a:gd name="connsiteY265" fmla="*/ 2581519 h 3006470"/>
                  <a:gd name="connsiteX266" fmla="*/ 3082005 w 6006665"/>
                  <a:gd name="connsiteY266" fmla="*/ 2597427 h 3006470"/>
                  <a:gd name="connsiteX267" fmla="*/ 3074460 w 6006665"/>
                  <a:gd name="connsiteY267" fmla="*/ 2595630 h 3006470"/>
                  <a:gd name="connsiteX268" fmla="*/ 3070098 w 6006665"/>
                  <a:gd name="connsiteY268" fmla="*/ 2597427 h 3006470"/>
                  <a:gd name="connsiteX269" fmla="*/ 3022376 w 6006665"/>
                  <a:gd name="connsiteY269" fmla="*/ 2586064 h 3006470"/>
                  <a:gd name="connsiteX270" fmla="*/ 3000196 w 6006665"/>
                  <a:gd name="connsiteY270" fmla="*/ 2586064 h 3006470"/>
                  <a:gd name="connsiteX271" fmla="*/ 2988289 w 6006665"/>
                  <a:gd name="connsiteY271" fmla="*/ 2586064 h 3006470"/>
                  <a:gd name="connsiteX272" fmla="*/ 2967837 w 6006665"/>
                  <a:gd name="connsiteY272" fmla="*/ 2554250 h 3006470"/>
                  <a:gd name="connsiteX273" fmla="*/ 2929205 w 6006665"/>
                  <a:gd name="connsiteY273" fmla="*/ 2526980 h 3006470"/>
                  <a:gd name="connsiteX274" fmla="*/ 2902153 w 6006665"/>
                  <a:gd name="connsiteY274" fmla="*/ 2523116 h 3006470"/>
                  <a:gd name="connsiteX275" fmla="*/ 2861576 w 6006665"/>
                  <a:gd name="connsiteY275" fmla="*/ 2526980 h 3006470"/>
                  <a:gd name="connsiteX276" fmla="*/ 2822944 w 6006665"/>
                  <a:gd name="connsiteY276" fmla="*/ 2538343 h 3006470"/>
                  <a:gd name="connsiteX277" fmla="*/ 2818139 w 6006665"/>
                  <a:gd name="connsiteY277" fmla="*/ 2536254 h 3006470"/>
                  <a:gd name="connsiteX278" fmla="*/ 2811037 w 6006665"/>
                  <a:gd name="connsiteY278" fmla="*/ 2538343 h 3006470"/>
                  <a:gd name="connsiteX279" fmla="*/ 2758770 w 6006665"/>
                  <a:gd name="connsiteY279" fmla="*/ 2515618 h 3006470"/>
                  <a:gd name="connsiteX280" fmla="*/ 2751953 w 6006665"/>
                  <a:gd name="connsiteY280" fmla="*/ 2472441 h 3006470"/>
                  <a:gd name="connsiteX281" fmla="*/ 2708776 w 6006665"/>
                  <a:gd name="connsiteY281" fmla="*/ 2456534 h 3006470"/>
                  <a:gd name="connsiteX282" fmla="*/ 2676962 w 6006665"/>
                  <a:gd name="connsiteY282" fmla="*/ 2451989 h 3006470"/>
                  <a:gd name="connsiteX283" fmla="*/ 2642534 w 6006665"/>
                  <a:gd name="connsiteY283" fmla="*/ 2430245 h 3006470"/>
                  <a:gd name="connsiteX284" fmla="*/ 2609333 w 6006665"/>
                  <a:gd name="connsiteY284" fmla="*/ 2488348 h 3006470"/>
                  <a:gd name="connsiteX285" fmla="*/ 2625240 w 6006665"/>
                  <a:gd name="connsiteY285" fmla="*/ 2522435 h 3006470"/>
                  <a:gd name="connsiteX286" fmla="*/ 2586608 w 6006665"/>
                  <a:gd name="connsiteY286" fmla="*/ 2558795 h 3006470"/>
                  <a:gd name="connsiteX287" fmla="*/ 2577105 w 6006665"/>
                  <a:gd name="connsiteY287" fmla="*/ 2556532 h 3006470"/>
                  <a:gd name="connsiteX288" fmla="*/ 2574701 w 6006665"/>
                  <a:gd name="connsiteY288" fmla="*/ 2558795 h 3006470"/>
                  <a:gd name="connsiteX289" fmla="*/ 2526979 w 6006665"/>
                  <a:gd name="connsiteY289" fmla="*/ 2547432 h 3006470"/>
                  <a:gd name="connsiteX290" fmla="*/ 2490620 w 6006665"/>
                  <a:gd name="connsiteY290" fmla="*/ 2542887 h 3006470"/>
                  <a:gd name="connsiteX291" fmla="*/ 2463350 w 6006665"/>
                  <a:gd name="connsiteY291" fmla="*/ 2515618 h 3006470"/>
                  <a:gd name="connsiteX292" fmla="*/ 2436625 w 6006665"/>
                  <a:gd name="connsiteY292" fmla="*/ 2515618 h 3006470"/>
                  <a:gd name="connsiteX293" fmla="*/ 2424718 w 6006665"/>
                  <a:gd name="connsiteY293" fmla="*/ 2515618 h 3006470"/>
                  <a:gd name="connsiteX294" fmla="*/ 2398858 w 6006665"/>
                  <a:gd name="connsiteY294" fmla="*/ 2502687 h 3006470"/>
                  <a:gd name="connsiteX295" fmla="*/ 2350272 w 6006665"/>
                  <a:gd name="connsiteY295" fmla="*/ 2526980 h 3006470"/>
                  <a:gd name="connsiteX296" fmla="*/ 2282098 w 6006665"/>
                  <a:gd name="connsiteY296" fmla="*/ 2574702 h 3006470"/>
                  <a:gd name="connsiteX297" fmla="*/ 2238921 w 6006665"/>
                  <a:gd name="connsiteY297" fmla="*/ 2586064 h 3006470"/>
                  <a:gd name="connsiteX298" fmla="*/ 2227559 w 6006665"/>
                  <a:gd name="connsiteY298" fmla="*/ 2590609 h 3006470"/>
                  <a:gd name="connsiteX299" fmla="*/ 2225178 w 6006665"/>
                  <a:gd name="connsiteY299" fmla="*/ 2586799 h 3006470"/>
                  <a:gd name="connsiteX300" fmla="*/ 2215652 w 6006665"/>
                  <a:gd name="connsiteY300" fmla="*/ 2590609 h 3006470"/>
                  <a:gd name="connsiteX301" fmla="*/ 2193596 w 6006665"/>
                  <a:gd name="connsiteY301" fmla="*/ 2555320 h 3006470"/>
                  <a:gd name="connsiteX302" fmla="*/ 2157112 w 6006665"/>
                  <a:gd name="connsiteY302" fmla="*/ 2558795 h 3006470"/>
                  <a:gd name="connsiteX303" fmla="*/ 2156291 w 6006665"/>
                  <a:gd name="connsiteY303" fmla="*/ 2557739 h 3006470"/>
                  <a:gd name="connsiteX304" fmla="*/ 2145205 w 6006665"/>
                  <a:gd name="connsiteY304" fmla="*/ 2558795 h 3006470"/>
                  <a:gd name="connsiteX305" fmla="*/ 2129298 w 6006665"/>
                  <a:gd name="connsiteY305" fmla="*/ 2538343 h 3006470"/>
                  <a:gd name="connsiteX306" fmla="*/ 2102029 w 6006665"/>
                  <a:gd name="connsiteY306" fmla="*/ 2526980 h 3006470"/>
                  <a:gd name="connsiteX307" fmla="*/ 2086121 w 6006665"/>
                  <a:gd name="connsiteY307" fmla="*/ 2495166 h 3006470"/>
                  <a:gd name="connsiteX308" fmla="*/ 2070005 w 6006665"/>
                  <a:gd name="connsiteY308" fmla="*/ 2486212 h 3006470"/>
                  <a:gd name="connsiteX309" fmla="*/ 2027582 w 6006665"/>
                  <a:gd name="connsiteY309" fmla="*/ 2499711 h 3006470"/>
                  <a:gd name="connsiteX310" fmla="*/ 2023845 w 6006665"/>
                  <a:gd name="connsiteY310" fmla="*/ 2497111 h 3006470"/>
                  <a:gd name="connsiteX311" fmla="*/ 2015675 w 6006665"/>
                  <a:gd name="connsiteY311" fmla="*/ 2499711 h 3006470"/>
                  <a:gd name="connsiteX312" fmla="*/ 1971363 w 6006665"/>
                  <a:gd name="connsiteY312" fmla="*/ 2468885 h 3006470"/>
                  <a:gd name="connsiteX313" fmla="*/ 1952591 w 6006665"/>
                  <a:gd name="connsiteY313" fmla="*/ 2495166 h 3006470"/>
                  <a:gd name="connsiteX314" fmla="*/ 1947518 w 6006665"/>
                  <a:gd name="connsiteY314" fmla="*/ 2485599 h 3006470"/>
                  <a:gd name="connsiteX315" fmla="*/ 1940684 w 6006665"/>
                  <a:gd name="connsiteY315" fmla="*/ 2495166 h 3006470"/>
                  <a:gd name="connsiteX316" fmla="*/ 1861147 w 6006665"/>
                  <a:gd name="connsiteY316" fmla="*/ 2345183 h 3006470"/>
                  <a:gd name="connsiteX317" fmla="*/ 1811153 w 6006665"/>
                  <a:gd name="connsiteY317" fmla="*/ 2295189 h 3006470"/>
                  <a:gd name="connsiteX318" fmla="*/ 1813950 w 6006665"/>
                  <a:gd name="connsiteY318" fmla="*/ 2292043 h 3006470"/>
                  <a:gd name="connsiteX319" fmla="*/ 1748069 w 6006665"/>
                  <a:gd name="connsiteY319" fmla="*/ 2333821 h 3006470"/>
                  <a:gd name="connsiteX320" fmla="*/ 1711709 w 6006665"/>
                  <a:gd name="connsiteY320" fmla="*/ 2338366 h 3006470"/>
                  <a:gd name="connsiteX321" fmla="*/ 1711926 w 6006665"/>
                  <a:gd name="connsiteY321" fmla="*/ 2336850 h 3006470"/>
                  <a:gd name="connsiteX322" fmla="*/ 1699803 w 6006665"/>
                  <a:gd name="connsiteY322" fmla="*/ 2338366 h 3006470"/>
                  <a:gd name="connsiteX323" fmla="*/ 1704347 w 6006665"/>
                  <a:gd name="connsiteY323" fmla="*/ 2306551 h 3006470"/>
                  <a:gd name="connsiteX324" fmla="*/ 1662460 w 6006665"/>
                  <a:gd name="connsiteY324" fmla="*/ 2288600 h 3006470"/>
                  <a:gd name="connsiteX325" fmla="*/ 1629901 w 6006665"/>
                  <a:gd name="connsiteY325" fmla="*/ 2302006 h 3006470"/>
                  <a:gd name="connsiteX326" fmla="*/ 1629300 w 6006665"/>
                  <a:gd name="connsiteY326" fmla="*/ 2297351 h 3006470"/>
                  <a:gd name="connsiteX327" fmla="*/ 1617994 w 6006665"/>
                  <a:gd name="connsiteY327" fmla="*/ 2302006 h 3006470"/>
                  <a:gd name="connsiteX328" fmla="*/ 1608904 w 6006665"/>
                  <a:gd name="connsiteY328" fmla="*/ 2231560 h 3006470"/>
                  <a:gd name="connsiteX329" fmla="*/ 1552684 w 6006665"/>
                  <a:gd name="connsiteY329" fmla="*/ 2221867 h 3006470"/>
                  <a:gd name="connsiteX330" fmla="*/ 1518550 w 6006665"/>
                  <a:gd name="connsiteY330" fmla="*/ 2247467 h 3006470"/>
                  <a:gd name="connsiteX331" fmla="*/ 1425379 w 6006665"/>
                  <a:gd name="connsiteY331" fmla="*/ 2267919 h 3006470"/>
                  <a:gd name="connsiteX332" fmla="*/ 1409472 w 6006665"/>
                  <a:gd name="connsiteY332" fmla="*/ 2286099 h 3006470"/>
                  <a:gd name="connsiteX333" fmla="*/ 1270852 w 6006665"/>
                  <a:gd name="connsiteY333" fmla="*/ 2306551 h 3006470"/>
                  <a:gd name="connsiteX334" fmla="*/ 1254945 w 6006665"/>
                  <a:gd name="connsiteY334" fmla="*/ 2327003 h 3006470"/>
                  <a:gd name="connsiteX335" fmla="*/ 1282214 w 6006665"/>
                  <a:gd name="connsiteY335" fmla="*/ 2370180 h 3006470"/>
                  <a:gd name="connsiteX336" fmla="*/ 1243582 w 6006665"/>
                  <a:gd name="connsiteY336" fmla="*/ 2386087 h 3006470"/>
                  <a:gd name="connsiteX337" fmla="*/ 1254945 w 6006665"/>
                  <a:gd name="connsiteY337" fmla="*/ 2404267 h 3006470"/>
                  <a:gd name="connsiteX338" fmla="*/ 1216313 w 6006665"/>
                  <a:gd name="connsiteY338" fmla="*/ 2429264 h 3006470"/>
                  <a:gd name="connsiteX339" fmla="*/ 1275397 w 6006665"/>
                  <a:gd name="connsiteY339" fmla="*/ 2472441 h 3006470"/>
                  <a:gd name="connsiteX340" fmla="*/ 1270852 w 6006665"/>
                  <a:gd name="connsiteY340" fmla="*/ 2499711 h 3006470"/>
                  <a:gd name="connsiteX341" fmla="*/ 1259108 w 6006665"/>
                  <a:gd name="connsiteY341" fmla="*/ 2498732 h 3006470"/>
                  <a:gd name="connsiteX342" fmla="*/ 1258945 w 6006665"/>
                  <a:gd name="connsiteY342" fmla="*/ 2499711 h 3006470"/>
                  <a:gd name="connsiteX343" fmla="*/ 1215644 w 6006665"/>
                  <a:gd name="connsiteY343" fmla="*/ 2496102 h 3006470"/>
                  <a:gd name="connsiteX344" fmla="*/ 1204950 w 6006665"/>
                  <a:gd name="connsiteY344" fmla="*/ 2511073 h 3006470"/>
                  <a:gd name="connsiteX345" fmla="*/ 1196495 w 6006665"/>
                  <a:gd name="connsiteY345" fmla="*/ 2506241 h 3006470"/>
                  <a:gd name="connsiteX346" fmla="*/ 1193043 w 6006665"/>
                  <a:gd name="connsiteY346" fmla="*/ 2511073 h 3006470"/>
                  <a:gd name="connsiteX347" fmla="*/ 1145322 w 6006665"/>
                  <a:gd name="connsiteY347" fmla="*/ 2483803 h 3006470"/>
                  <a:gd name="connsiteX348" fmla="*/ 1098145 w 6006665"/>
                  <a:gd name="connsiteY348" fmla="*/ 2483803 h 3006470"/>
                  <a:gd name="connsiteX349" fmla="*/ 1061785 w 6006665"/>
                  <a:gd name="connsiteY349" fmla="*/ 2511073 h 3006470"/>
                  <a:gd name="connsiteX350" fmla="*/ 1055322 w 6006665"/>
                  <a:gd name="connsiteY350" fmla="*/ 2506990 h 3006470"/>
                  <a:gd name="connsiteX351" fmla="*/ 1049878 w 6006665"/>
                  <a:gd name="connsiteY351" fmla="*/ 2511073 h 3006470"/>
                  <a:gd name="connsiteX352" fmla="*/ 1006701 w 6006665"/>
                  <a:gd name="connsiteY352" fmla="*/ 2483803 h 3006470"/>
                  <a:gd name="connsiteX353" fmla="*/ 924893 w 6006665"/>
                  <a:gd name="connsiteY353" fmla="*/ 2447444 h 3006470"/>
                  <a:gd name="connsiteX354" fmla="*/ 877716 w 6006665"/>
                  <a:gd name="connsiteY354" fmla="*/ 2447444 h 3006470"/>
                  <a:gd name="connsiteX355" fmla="*/ 802724 w 6006665"/>
                  <a:gd name="connsiteY355" fmla="*/ 2511073 h 3006470"/>
                  <a:gd name="connsiteX356" fmla="*/ 798179 w 6006665"/>
                  <a:gd name="connsiteY356" fmla="*/ 2554250 h 3006470"/>
                  <a:gd name="connsiteX357" fmla="*/ 787406 w 6006665"/>
                  <a:gd name="connsiteY357" fmla="*/ 2543477 h 3006470"/>
                  <a:gd name="connsiteX358" fmla="*/ 786272 w 6006665"/>
                  <a:gd name="connsiteY358" fmla="*/ 2554250 h 3006470"/>
                  <a:gd name="connsiteX359" fmla="*/ 756063 w 6006665"/>
                  <a:gd name="connsiteY359" fmla="*/ 2524040 h 3006470"/>
                  <a:gd name="connsiteX360" fmla="*/ 732278 w 6006665"/>
                  <a:gd name="connsiteY360" fmla="*/ 2581519 h 3006470"/>
                  <a:gd name="connsiteX361" fmla="*/ 743640 w 6006665"/>
                  <a:gd name="connsiteY361" fmla="*/ 2590609 h 3006470"/>
                  <a:gd name="connsiteX362" fmla="*/ 723188 w 6006665"/>
                  <a:gd name="connsiteY362" fmla="*/ 2633786 h 3006470"/>
                  <a:gd name="connsiteX363" fmla="*/ 747026 w 6006665"/>
                  <a:gd name="connsiteY363" fmla="*/ 2670627 h 3006470"/>
                  <a:gd name="connsiteX364" fmla="*/ 763548 w 6006665"/>
                  <a:gd name="connsiteY364" fmla="*/ 2667873 h 3006470"/>
                  <a:gd name="connsiteX365" fmla="*/ 764871 w 6006665"/>
                  <a:gd name="connsiteY365" fmla="*/ 2669637 h 3006470"/>
                  <a:gd name="connsiteX366" fmla="*/ 775455 w 6006665"/>
                  <a:gd name="connsiteY366" fmla="*/ 2667873 h 3006470"/>
                  <a:gd name="connsiteX367" fmla="*/ 802724 w 6006665"/>
                  <a:gd name="connsiteY367" fmla="*/ 2704232 h 3006470"/>
                  <a:gd name="connsiteX368" fmla="*/ 798179 w 6006665"/>
                  <a:gd name="connsiteY368" fmla="*/ 2731502 h 3006470"/>
                  <a:gd name="connsiteX369" fmla="*/ 818632 w 6006665"/>
                  <a:gd name="connsiteY369" fmla="*/ 2742864 h 3006470"/>
                  <a:gd name="connsiteX370" fmla="*/ 802724 w 6006665"/>
                  <a:gd name="connsiteY370" fmla="*/ 2774679 h 3006470"/>
                  <a:gd name="connsiteX371" fmla="*/ 766365 w 6006665"/>
                  <a:gd name="connsiteY371" fmla="*/ 2779224 h 3006470"/>
                  <a:gd name="connsiteX372" fmla="*/ 727733 w 6006665"/>
                  <a:gd name="connsiteY372" fmla="*/ 2838308 h 3006470"/>
                  <a:gd name="connsiteX373" fmla="*/ 759548 w 6006665"/>
                  <a:gd name="connsiteY373" fmla="*/ 2881485 h 3006470"/>
                  <a:gd name="connsiteX374" fmla="*/ 759548 w 6006665"/>
                  <a:gd name="connsiteY374" fmla="*/ 2920116 h 3006470"/>
                  <a:gd name="connsiteX375" fmla="*/ 798179 w 6006665"/>
                  <a:gd name="connsiteY375" fmla="*/ 2979201 h 3006470"/>
                  <a:gd name="connsiteX376" fmla="*/ 775455 w 6006665"/>
                  <a:gd name="connsiteY376" fmla="*/ 2995108 h 3006470"/>
                  <a:gd name="connsiteX377" fmla="*/ 770910 w 6006665"/>
                  <a:gd name="connsiteY377" fmla="*/ 3006470 h 3006470"/>
                  <a:gd name="connsiteX378" fmla="*/ 759003 w 6006665"/>
                  <a:gd name="connsiteY378" fmla="*/ 3006470 h 3006470"/>
                  <a:gd name="connsiteX379" fmla="*/ 755003 w 6006665"/>
                  <a:gd name="connsiteY379" fmla="*/ 3006470 h 3006470"/>
                  <a:gd name="connsiteX380" fmla="*/ 743096 w 6006665"/>
                  <a:gd name="connsiteY380" fmla="*/ 3006470 h 3006470"/>
                  <a:gd name="connsiteX381" fmla="*/ 715826 w 6006665"/>
                  <a:gd name="connsiteY381" fmla="*/ 2972383 h 3006470"/>
                  <a:gd name="connsiteX382" fmla="*/ 704464 w 6006665"/>
                  <a:gd name="connsiteY382" fmla="*/ 2972383 h 3006470"/>
                  <a:gd name="connsiteX383" fmla="*/ 684012 w 6006665"/>
                  <a:gd name="connsiteY383" fmla="*/ 2963293 h 3006470"/>
                  <a:gd name="connsiteX384" fmla="*/ 672649 w 6006665"/>
                  <a:gd name="connsiteY384" fmla="*/ 2940569 h 3006470"/>
                  <a:gd name="connsiteX385" fmla="*/ 645222 w 6006665"/>
                  <a:gd name="connsiteY385" fmla="*/ 2932732 h 3006470"/>
                  <a:gd name="connsiteX386" fmla="*/ 625472 w 6006665"/>
                  <a:gd name="connsiteY386" fmla="*/ 2936024 h 3006470"/>
                  <a:gd name="connsiteX387" fmla="*/ 623771 w 6006665"/>
                  <a:gd name="connsiteY387" fmla="*/ 2934323 h 3006470"/>
                  <a:gd name="connsiteX388" fmla="*/ 613565 w 6006665"/>
                  <a:gd name="connsiteY388" fmla="*/ 2936024 h 3006470"/>
                  <a:gd name="connsiteX389" fmla="*/ 609020 w 6006665"/>
                  <a:gd name="connsiteY389" fmla="*/ 2931479 h 3006470"/>
                  <a:gd name="connsiteX390" fmla="*/ 559026 w 6006665"/>
                  <a:gd name="connsiteY390" fmla="*/ 2904209 h 3006470"/>
                  <a:gd name="connsiteX391" fmla="*/ 506760 w 6006665"/>
                  <a:gd name="connsiteY391" fmla="*/ 2897392 h 3006470"/>
                  <a:gd name="connsiteX392" fmla="*/ 483280 w 6006665"/>
                  <a:gd name="connsiteY392" fmla="*/ 2890683 h 3006470"/>
                  <a:gd name="connsiteX393" fmla="*/ 480035 w 6006665"/>
                  <a:gd name="connsiteY393" fmla="*/ 2892847 h 3006470"/>
                  <a:gd name="connsiteX394" fmla="*/ 475042 w 6006665"/>
                  <a:gd name="connsiteY394" fmla="*/ 2888329 h 3006470"/>
                  <a:gd name="connsiteX395" fmla="*/ 474945 w 6006665"/>
                  <a:gd name="connsiteY395" fmla="*/ 2888302 h 3006470"/>
                  <a:gd name="connsiteX396" fmla="*/ 468128 w 6006665"/>
                  <a:gd name="connsiteY396" fmla="*/ 2892847 h 3006470"/>
                  <a:gd name="connsiteX397" fmla="*/ 420406 w 6006665"/>
                  <a:gd name="connsiteY397" fmla="*/ 2849670 h 3006470"/>
                  <a:gd name="connsiteX398" fmla="*/ 381774 w 6006665"/>
                  <a:gd name="connsiteY398" fmla="*/ 2833763 h 3006470"/>
                  <a:gd name="connsiteX399" fmla="*/ 349960 w 6006665"/>
                  <a:gd name="connsiteY399" fmla="*/ 2801948 h 3006470"/>
                  <a:gd name="connsiteX400" fmla="*/ 377229 w 6006665"/>
                  <a:gd name="connsiteY400" fmla="*/ 2795131 h 3006470"/>
                  <a:gd name="connsiteX401" fmla="*/ 404499 w 6006665"/>
                  <a:gd name="connsiteY401" fmla="*/ 2747409 h 3006470"/>
                  <a:gd name="connsiteX402" fmla="*/ 388591 w 6006665"/>
                  <a:gd name="connsiteY402" fmla="*/ 2731502 h 3006470"/>
                  <a:gd name="connsiteX403" fmla="*/ 440858 w 6006665"/>
                  <a:gd name="connsiteY403" fmla="*/ 2704232 h 3006470"/>
                  <a:gd name="connsiteX404" fmla="*/ 440858 w 6006665"/>
                  <a:gd name="connsiteY404" fmla="*/ 2701176 h 3006470"/>
                  <a:gd name="connsiteX405" fmla="*/ 416406 w 6006665"/>
                  <a:gd name="connsiteY405" fmla="*/ 2704232 h 3006470"/>
                  <a:gd name="connsiteX406" fmla="*/ 416406 w 6006665"/>
                  <a:gd name="connsiteY406" fmla="*/ 2702744 h 3006470"/>
                  <a:gd name="connsiteX407" fmla="*/ 404499 w 6006665"/>
                  <a:gd name="connsiteY407" fmla="*/ 2704232 h 3006470"/>
                  <a:gd name="connsiteX408" fmla="*/ 404499 w 6006665"/>
                  <a:gd name="connsiteY408" fmla="*/ 2683780 h 3006470"/>
                  <a:gd name="connsiteX409" fmla="*/ 424951 w 6006665"/>
                  <a:gd name="connsiteY409" fmla="*/ 2667873 h 3006470"/>
                  <a:gd name="connsiteX410" fmla="*/ 463583 w 6006665"/>
                  <a:gd name="connsiteY410" fmla="*/ 2661056 h 3006470"/>
                  <a:gd name="connsiteX411" fmla="*/ 468128 w 6006665"/>
                  <a:gd name="connsiteY411" fmla="*/ 2645148 h 3006470"/>
                  <a:gd name="connsiteX412" fmla="*/ 456765 w 6006665"/>
                  <a:gd name="connsiteY412" fmla="*/ 2613334 h 3006470"/>
                  <a:gd name="connsiteX413" fmla="*/ 474945 w 6006665"/>
                  <a:gd name="connsiteY413" fmla="*/ 2586064 h 3006470"/>
                  <a:gd name="connsiteX414" fmla="*/ 474945 w 6006665"/>
                  <a:gd name="connsiteY414" fmla="*/ 2565612 h 3006470"/>
                  <a:gd name="connsiteX415" fmla="*/ 420406 w 6006665"/>
                  <a:gd name="connsiteY415" fmla="*/ 2547432 h 3006470"/>
                  <a:gd name="connsiteX416" fmla="*/ 409588 w 6006665"/>
                  <a:gd name="connsiteY416" fmla="*/ 2547432 h 3006470"/>
                  <a:gd name="connsiteX417" fmla="*/ 397681 w 6006665"/>
                  <a:gd name="connsiteY417" fmla="*/ 2547432 h 3006470"/>
                  <a:gd name="connsiteX418" fmla="*/ 379485 w 6006665"/>
                  <a:gd name="connsiteY418" fmla="*/ 2525193 h 3006470"/>
                  <a:gd name="connsiteX419" fmla="*/ 357322 w 6006665"/>
                  <a:gd name="connsiteY419" fmla="*/ 2531525 h 3006470"/>
                  <a:gd name="connsiteX420" fmla="*/ 352842 w 6006665"/>
                  <a:gd name="connsiteY420" fmla="*/ 2529403 h 3006470"/>
                  <a:gd name="connsiteX421" fmla="*/ 345415 w 6006665"/>
                  <a:gd name="connsiteY421" fmla="*/ 2531525 h 3006470"/>
                  <a:gd name="connsiteX422" fmla="*/ 302238 w 6006665"/>
                  <a:gd name="connsiteY422" fmla="*/ 2511073 h 3006470"/>
                  <a:gd name="connsiteX423" fmla="*/ 302238 w 6006665"/>
                  <a:gd name="connsiteY423" fmla="*/ 2499711 h 3006470"/>
                  <a:gd name="connsiteX424" fmla="*/ 286331 w 6006665"/>
                  <a:gd name="connsiteY424" fmla="*/ 2472441 h 3006470"/>
                  <a:gd name="connsiteX425" fmla="*/ 270968 w 6006665"/>
                  <a:gd name="connsiteY425" fmla="*/ 2472441 h 3006470"/>
                  <a:gd name="connsiteX426" fmla="*/ 259061 w 6006665"/>
                  <a:gd name="connsiteY426" fmla="*/ 2472441 h 3006470"/>
                  <a:gd name="connsiteX427" fmla="*/ 254516 w 6006665"/>
                  <a:gd name="connsiteY427" fmla="*/ 2456534 h 3006470"/>
                  <a:gd name="connsiteX428" fmla="*/ 263606 w 6006665"/>
                  <a:gd name="connsiteY428" fmla="*/ 2440627 h 3006470"/>
                  <a:gd name="connsiteX429" fmla="*/ 243991 w 6006665"/>
                  <a:gd name="connsiteY429" fmla="*/ 2410114 h 3006470"/>
                  <a:gd name="connsiteX430" fmla="*/ 216429 w 6006665"/>
                  <a:gd name="connsiteY430" fmla="*/ 2413357 h 3006470"/>
                  <a:gd name="connsiteX431" fmla="*/ 212956 w 6006665"/>
                  <a:gd name="connsiteY431" fmla="*/ 2412365 h 3006470"/>
                  <a:gd name="connsiteX432" fmla="*/ 204522 w 6006665"/>
                  <a:gd name="connsiteY432" fmla="*/ 2413357 h 3006470"/>
                  <a:gd name="connsiteX433" fmla="*/ 199623 w 6006665"/>
                  <a:gd name="connsiteY433" fmla="*/ 2411957 h 3006470"/>
                  <a:gd name="connsiteX434" fmla="*/ 195977 w 6006665"/>
                  <a:gd name="connsiteY434" fmla="*/ 2424719 h 3006470"/>
                  <a:gd name="connsiteX435" fmla="*/ 184968 w 6006665"/>
                  <a:gd name="connsiteY435" fmla="*/ 2421574 h 3006470"/>
                  <a:gd name="connsiteX436" fmla="*/ 184070 w 6006665"/>
                  <a:gd name="connsiteY436" fmla="*/ 2424719 h 3006470"/>
                  <a:gd name="connsiteX437" fmla="*/ 168163 w 6006665"/>
                  <a:gd name="connsiteY437" fmla="*/ 2420174 h 3006470"/>
                  <a:gd name="connsiteX438" fmla="*/ 156800 w 6006665"/>
                  <a:gd name="connsiteY438" fmla="*/ 2381542 h 3006470"/>
                  <a:gd name="connsiteX439" fmla="*/ 152255 w 6006665"/>
                  <a:gd name="connsiteY439" fmla="*/ 2365635 h 3006470"/>
                  <a:gd name="connsiteX440" fmla="*/ 156800 w 6006665"/>
                  <a:gd name="connsiteY440" fmla="*/ 2361090 h 3006470"/>
                  <a:gd name="connsiteX441" fmla="*/ 168707 w 6006665"/>
                  <a:gd name="connsiteY441" fmla="*/ 2361090 h 3006470"/>
                  <a:gd name="connsiteX442" fmla="*/ 188615 w 6006665"/>
                  <a:gd name="connsiteY442" fmla="*/ 2361090 h 3006470"/>
                  <a:gd name="connsiteX443" fmla="*/ 199977 w 6006665"/>
                  <a:gd name="connsiteY443" fmla="*/ 2349728 h 3006470"/>
                  <a:gd name="connsiteX444" fmla="*/ 188615 w 6006665"/>
                  <a:gd name="connsiteY444" fmla="*/ 2327003 h 3006470"/>
                  <a:gd name="connsiteX445" fmla="*/ 168163 w 6006665"/>
                  <a:gd name="connsiteY445" fmla="*/ 2317914 h 3006470"/>
                  <a:gd name="connsiteX446" fmla="*/ 168163 w 6006665"/>
                  <a:gd name="connsiteY446" fmla="*/ 2311096 h 3006470"/>
                  <a:gd name="connsiteX447" fmla="*/ 152255 w 6006665"/>
                  <a:gd name="connsiteY447" fmla="*/ 2295189 h 3006470"/>
                  <a:gd name="connsiteX448" fmla="*/ 129531 w 6006665"/>
                  <a:gd name="connsiteY448" fmla="*/ 2258829 h 3006470"/>
                  <a:gd name="connsiteX449" fmla="*/ 140893 w 6006665"/>
                  <a:gd name="connsiteY449" fmla="*/ 2236105 h 3006470"/>
                  <a:gd name="connsiteX450" fmla="*/ 136348 w 6006665"/>
                  <a:gd name="connsiteY450" fmla="*/ 2208835 h 3006470"/>
                  <a:gd name="connsiteX451" fmla="*/ 103789 w 6006665"/>
                  <a:gd name="connsiteY451" fmla="*/ 2195428 h 3006470"/>
                  <a:gd name="connsiteX452" fmla="*/ 93716 w 6006665"/>
                  <a:gd name="connsiteY452" fmla="*/ 2199745 h 3006470"/>
                  <a:gd name="connsiteX453" fmla="*/ 91868 w 6006665"/>
                  <a:gd name="connsiteY453" fmla="*/ 2195434 h 3006470"/>
                  <a:gd name="connsiteX454" fmla="*/ 81809 w 6006665"/>
                  <a:gd name="connsiteY454" fmla="*/ 2199745 h 3006470"/>
                  <a:gd name="connsiteX455" fmla="*/ 74992 w 6006665"/>
                  <a:gd name="connsiteY455" fmla="*/ 2183838 h 3006470"/>
                  <a:gd name="connsiteX456" fmla="*/ 34087 w 6006665"/>
                  <a:gd name="connsiteY456" fmla="*/ 2172476 h 3006470"/>
                  <a:gd name="connsiteX457" fmla="*/ 22725 w 6006665"/>
                  <a:gd name="connsiteY457" fmla="*/ 2129299 h 3006470"/>
                  <a:gd name="connsiteX458" fmla="*/ 22725 w 6006665"/>
                  <a:gd name="connsiteY458" fmla="*/ 2097484 h 3006470"/>
                  <a:gd name="connsiteX459" fmla="*/ 0 w 6006665"/>
                  <a:gd name="connsiteY459" fmla="*/ 2081577 h 3006470"/>
                  <a:gd name="connsiteX460" fmla="*/ 15907 w 6006665"/>
                  <a:gd name="connsiteY460" fmla="*/ 2058853 h 3006470"/>
                  <a:gd name="connsiteX461" fmla="*/ 6818 w 6006665"/>
                  <a:gd name="connsiteY461" fmla="*/ 1995224 h 3006470"/>
                  <a:gd name="connsiteX462" fmla="*/ 34087 w 6006665"/>
                  <a:gd name="connsiteY462" fmla="*/ 1952047 h 3006470"/>
                  <a:gd name="connsiteX463" fmla="*/ 27270 w 6006665"/>
                  <a:gd name="connsiteY463" fmla="*/ 1940685 h 3006470"/>
                  <a:gd name="connsiteX464" fmla="*/ 70447 w 6006665"/>
                  <a:gd name="connsiteY464" fmla="*/ 1902053 h 3006470"/>
                  <a:gd name="connsiteX465" fmla="*/ 27270 w 6006665"/>
                  <a:gd name="connsiteY465" fmla="*/ 1865693 h 3006470"/>
                  <a:gd name="connsiteX466" fmla="*/ 109078 w 6006665"/>
                  <a:gd name="connsiteY466" fmla="*/ 1767977 h 3006470"/>
                  <a:gd name="connsiteX467" fmla="*/ 145438 w 6006665"/>
                  <a:gd name="connsiteY467" fmla="*/ 1724800 h 3006470"/>
                  <a:gd name="connsiteX468" fmla="*/ 156800 w 6006665"/>
                  <a:gd name="connsiteY468" fmla="*/ 1681624 h 3006470"/>
                  <a:gd name="connsiteX469" fmla="*/ 102261 w 6006665"/>
                  <a:gd name="connsiteY469" fmla="*/ 1629357 h 3006470"/>
                  <a:gd name="connsiteX470" fmla="*/ 118168 w 6006665"/>
                  <a:gd name="connsiteY470" fmla="*/ 1574818 h 3006470"/>
                  <a:gd name="connsiteX471" fmla="*/ 86354 w 6006665"/>
                  <a:gd name="connsiteY471" fmla="*/ 1511189 h 3006470"/>
                  <a:gd name="connsiteX472" fmla="*/ 109078 w 6006665"/>
                  <a:gd name="connsiteY472" fmla="*/ 1436197 h 3006470"/>
                  <a:gd name="connsiteX473" fmla="*/ 70447 w 6006665"/>
                  <a:gd name="connsiteY473" fmla="*/ 1333936 h 3006470"/>
                  <a:gd name="connsiteX474" fmla="*/ 102261 w 6006665"/>
                  <a:gd name="connsiteY474" fmla="*/ 1263490 h 3006470"/>
                  <a:gd name="connsiteX475" fmla="*/ 43177 w 6006665"/>
                  <a:gd name="connsiteY475" fmla="*/ 1197589 h 3006470"/>
                  <a:gd name="connsiteX476" fmla="*/ 49994 w 6006665"/>
                  <a:gd name="connsiteY476" fmla="*/ 1122597 h 3006470"/>
                  <a:gd name="connsiteX477" fmla="*/ 81809 w 6006665"/>
                  <a:gd name="connsiteY477" fmla="*/ 1118052 h 3006470"/>
                  <a:gd name="connsiteX478" fmla="*/ 145438 w 6006665"/>
                  <a:gd name="connsiteY478" fmla="*/ 1074876 h 3006470"/>
                  <a:gd name="connsiteX479" fmla="*/ 184070 w 6006665"/>
                  <a:gd name="connsiteY479" fmla="*/ 1036244 h 3006470"/>
                  <a:gd name="connsiteX480" fmla="*/ 189699 w 6006665"/>
                  <a:gd name="connsiteY480" fmla="*/ 1042522 h 3006470"/>
                  <a:gd name="connsiteX481" fmla="*/ 195977 w 6006665"/>
                  <a:gd name="connsiteY481" fmla="*/ 1036244 h 3006470"/>
                  <a:gd name="connsiteX482" fmla="*/ 255061 w 6006665"/>
                  <a:gd name="connsiteY482" fmla="*/ 1102145 h 3006470"/>
                  <a:gd name="connsiteX483" fmla="*/ 350504 w 6006665"/>
                  <a:gd name="connsiteY483" fmla="*/ 1122597 h 3006470"/>
                  <a:gd name="connsiteX484" fmla="*/ 491397 w 6006665"/>
                  <a:gd name="connsiteY484" fmla="*/ 1236221 h 3006470"/>
                  <a:gd name="connsiteX485" fmla="*/ 523211 w 6006665"/>
                  <a:gd name="connsiteY485" fmla="*/ 1283942 h 3006470"/>
                  <a:gd name="connsiteX486" fmla="*/ 523211 w 6006665"/>
                  <a:gd name="connsiteY486" fmla="*/ 1343026 h 3006470"/>
                  <a:gd name="connsiteX487" fmla="*/ 486852 w 6006665"/>
                  <a:gd name="connsiteY487" fmla="*/ 1397565 h 3006470"/>
                  <a:gd name="connsiteX488" fmla="*/ 420951 w 6006665"/>
                  <a:gd name="connsiteY488" fmla="*/ 1418018 h 3006470"/>
                  <a:gd name="connsiteX489" fmla="*/ 415909 w 6006665"/>
                  <a:gd name="connsiteY489" fmla="*/ 1415887 h 3006470"/>
                  <a:gd name="connsiteX490" fmla="*/ 409044 w 6006665"/>
                  <a:gd name="connsiteY490" fmla="*/ 1418018 h 3006470"/>
                  <a:gd name="connsiteX491" fmla="*/ 252950 w 6006665"/>
                  <a:gd name="connsiteY491" fmla="*/ 1352062 h 3006470"/>
                  <a:gd name="connsiteX492" fmla="*/ 232336 w 6006665"/>
                  <a:gd name="connsiteY492" fmla="*/ 1358934 h 3006470"/>
                  <a:gd name="connsiteX493" fmla="*/ 291420 w 6006665"/>
                  <a:gd name="connsiteY493" fmla="*/ 1429380 h 3006470"/>
                  <a:gd name="connsiteX494" fmla="*/ 291420 w 6006665"/>
                  <a:gd name="connsiteY494" fmla="*/ 1468012 h 3006470"/>
                  <a:gd name="connsiteX495" fmla="*/ 298238 w 6006665"/>
                  <a:gd name="connsiteY495" fmla="*/ 1554366 h 3006470"/>
                  <a:gd name="connsiteX496" fmla="*/ 345959 w 6006665"/>
                  <a:gd name="connsiteY496" fmla="*/ 1586180 h 3006470"/>
                  <a:gd name="connsiteX497" fmla="*/ 362087 w 6006665"/>
                  <a:gd name="connsiteY497" fmla="*/ 1595588 h 3006470"/>
                  <a:gd name="connsiteX498" fmla="*/ 365867 w 6006665"/>
                  <a:gd name="connsiteY498" fmla="*/ 1563455 h 3006470"/>
                  <a:gd name="connsiteX499" fmla="*/ 345415 w 6006665"/>
                  <a:gd name="connsiteY499" fmla="*/ 1527096 h 3006470"/>
                  <a:gd name="connsiteX500" fmla="*/ 365867 w 6006665"/>
                  <a:gd name="connsiteY500" fmla="*/ 1495281 h 3006470"/>
                  <a:gd name="connsiteX501" fmla="*/ 374560 w 6006665"/>
                  <a:gd name="connsiteY501" fmla="*/ 1500280 h 3006470"/>
                  <a:gd name="connsiteX502" fmla="*/ 377774 w 6006665"/>
                  <a:gd name="connsiteY502" fmla="*/ 1495281 h 3006470"/>
                  <a:gd name="connsiteX503" fmla="*/ 461933 w 6006665"/>
                  <a:gd name="connsiteY503" fmla="*/ 1543673 h 3006470"/>
                  <a:gd name="connsiteX504" fmla="*/ 484035 w 6006665"/>
                  <a:gd name="connsiteY504" fmla="*/ 1527096 h 3006470"/>
                  <a:gd name="connsiteX505" fmla="*/ 463583 w 6006665"/>
                  <a:gd name="connsiteY505" fmla="*/ 1461194 h 3006470"/>
                  <a:gd name="connsiteX506" fmla="*/ 549936 w 6006665"/>
                  <a:gd name="connsiteY506" fmla="*/ 1374841 h 3006470"/>
                  <a:gd name="connsiteX507" fmla="*/ 559742 w 6006665"/>
                  <a:gd name="connsiteY507" fmla="*/ 1376942 h 3006470"/>
                  <a:gd name="connsiteX508" fmla="*/ 561843 w 6006665"/>
                  <a:gd name="connsiteY508" fmla="*/ 1374841 h 3006470"/>
                  <a:gd name="connsiteX509" fmla="*/ 593658 w 6006665"/>
                  <a:gd name="connsiteY509" fmla="*/ 1381658 h 3006470"/>
                  <a:gd name="connsiteX510" fmla="*/ 620945 w 6006665"/>
                  <a:gd name="connsiteY510" fmla="*/ 1405535 h 3006470"/>
                  <a:gd name="connsiteX511" fmla="*/ 640835 w 6006665"/>
                  <a:gd name="connsiteY511" fmla="*/ 1349844 h 3006470"/>
                  <a:gd name="connsiteX512" fmla="*/ 609020 w 6006665"/>
                  <a:gd name="connsiteY512" fmla="*/ 1295305 h 3006470"/>
                  <a:gd name="connsiteX513" fmla="*/ 624928 w 6006665"/>
                  <a:gd name="connsiteY513" fmla="*/ 1236221 h 3006470"/>
                  <a:gd name="connsiteX514" fmla="*/ 597658 w 6006665"/>
                  <a:gd name="connsiteY514" fmla="*/ 1177136 h 3006470"/>
                  <a:gd name="connsiteX515" fmla="*/ 611562 w 6006665"/>
                  <a:gd name="connsiteY515" fmla="*/ 1181462 h 3006470"/>
                  <a:gd name="connsiteX516" fmla="*/ 609565 w 6006665"/>
                  <a:gd name="connsiteY516" fmla="*/ 1177136 h 3006470"/>
                  <a:gd name="connsiteX517" fmla="*/ 711826 w 6006665"/>
                  <a:gd name="connsiteY517" fmla="*/ 1208951 h 3006470"/>
                  <a:gd name="connsiteX518" fmla="*/ 732278 w 6006665"/>
                  <a:gd name="connsiteY518" fmla="*/ 1263490 h 3006470"/>
                  <a:gd name="connsiteX519" fmla="*/ 684556 w 6006665"/>
                  <a:gd name="connsiteY519" fmla="*/ 1274852 h 3006470"/>
                  <a:gd name="connsiteX520" fmla="*/ 684556 w 6006665"/>
                  <a:gd name="connsiteY520" fmla="*/ 1327119 h 3006470"/>
                  <a:gd name="connsiteX521" fmla="*/ 713309 w 6006665"/>
                  <a:gd name="connsiteY521" fmla="*/ 1355872 h 3006470"/>
                  <a:gd name="connsiteX522" fmla="*/ 763548 w 6006665"/>
                  <a:gd name="connsiteY522" fmla="*/ 1338481 h 3006470"/>
                  <a:gd name="connsiteX523" fmla="*/ 770365 w 6006665"/>
                  <a:gd name="connsiteY523" fmla="*/ 1279397 h 3006470"/>
                  <a:gd name="connsiteX524" fmla="*/ 845357 w 6006665"/>
                  <a:gd name="connsiteY524" fmla="*/ 1231676 h 3006470"/>
                  <a:gd name="connsiteX525" fmla="*/ 972614 w 6006665"/>
                  <a:gd name="connsiteY525" fmla="*/ 1145322 h 3006470"/>
                  <a:gd name="connsiteX526" fmla="*/ 982566 w 6006665"/>
                  <a:gd name="connsiteY526" fmla="*/ 1146649 h 3006470"/>
                  <a:gd name="connsiteX527" fmla="*/ 984521 w 6006665"/>
                  <a:gd name="connsiteY527" fmla="*/ 1145322 h 3006470"/>
                  <a:gd name="connsiteX528" fmla="*/ 1018608 w 6006665"/>
                  <a:gd name="connsiteY528" fmla="*/ 1149867 h 3006470"/>
                  <a:gd name="connsiteX529" fmla="*/ 979977 w 6006665"/>
                  <a:gd name="connsiteY529" fmla="*/ 1213496 h 3006470"/>
                  <a:gd name="connsiteX530" fmla="*/ 1012666 w 6006665"/>
                  <a:gd name="connsiteY530" fmla="*/ 1218657 h 3006470"/>
                  <a:gd name="connsiteX531" fmla="*/ 1038516 w 6006665"/>
                  <a:gd name="connsiteY531" fmla="*/ 1188499 h 3006470"/>
                  <a:gd name="connsiteX532" fmla="*/ 1050423 w 6006665"/>
                  <a:gd name="connsiteY532" fmla="*/ 1188499 h 3006470"/>
                  <a:gd name="connsiteX533" fmla="*/ 1108962 w 6006665"/>
                  <a:gd name="connsiteY533" fmla="*/ 1188499 h 3006470"/>
                  <a:gd name="connsiteX534" fmla="*/ 1161229 w 6006665"/>
                  <a:gd name="connsiteY534" fmla="*/ 1145322 h 3006470"/>
                  <a:gd name="connsiteX535" fmla="*/ 1165711 w 6006665"/>
                  <a:gd name="connsiteY535" fmla="*/ 1151456 h 3006470"/>
                  <a:gd name="connsiteX536" fmla="*/ 1173136 w 6006665"/>
                  <a:gd name="connsiteY536" fmla="*/ 1145322 h 3006470"/>
                  <a:gd name="connsiteX537" fmla="*/ 1210035 w 6006665"/>
                  <a:gd name="connsiteY537" fmla="*/ 1195815 h 3006470"/>
                  <a:gd name="connsiteX538" fmla="*/ 1247583 w 6006665"/>
                  <a:gd name="connsiteY538" fmla="*/ 1138505 h 3006470"/>
                  <a:gd name="connsiteX539" fmla="*/ 1211223 w 6006665"/>
                  <a:gd name="connsiteY539" fmla="*/ 1079421 h 3006470"/>
                  <a:gd name="connsiteX540" fmla="*/ 1227130 w 6006665"/>
                  <a:gd name="connsiteY540" fmla="*/ 1043061 h 3006470"/>
                  <a:gd name="connsiteX541" fmla="*/ 1237665 w 6006665"/>
                  <a:gd name="connsiteY541" fmla="*/ 1046199 h 3006470"/>
                  <a:gd name="connsiteX542" fmla="*/ 1239037 w 6006665"/>
                  <a:gd name="connsiteY542" fmla="*/ 1043061 h 3006470"/>
                  <a:gd name="connsiteX543" fmla="*/ 1345843 w 6006665"/>
                  <a:gd name="connsiteY543" fmla="*/ 1074876 h 3006470"/>
                  <a:gd name="connsiteX544" fmla="*/ 1400382 w 6006665"/>
                  <a:gd name="connsiteY544" fmla="*/ 1106690 h 3006470"/>
                  <a:gd name="connsiteX545" fmla="*/ 1519756 w 6006665"/>
                  <a:gd name="connsiteY545" fmla="*/ 1213274 h 3006470"/>
                  <a:gd name="connsiteX546" fmla="*/ 1543003 w 6006665"/>
                  <a:gd name="connsiteY546" fmla="*/ 1172592 h 3006470"/>
                  <a:gd name="connsiteX547" fmla="*/ 1506643 w 6006665"/>
                  <a:gd name="connsiteY547" fmla="*/ 1118052 h 3006470"/>
                  <a:gd name="connsiteX548" fmla="*/ 1506643 w 6006665"/>
                  <a:gd name="connsiteY548" fmla="*/ 1095328 h 3006470"/>
                  <a:gd name="connsiteX549" fmla="*/ 1463467 w 6006665"/>
                  <a:gd name="connsiteY549" fmla="*/ 1086238 h 3006470"/>
                  <a:gd name="connsiteX550" fmla="*/ 1472556 w 6006665"/>
                  <a:gd name="connsiteY550" fmla="*/ 1036244 h 3006470"/>
                  <a:gd name="connsiteX551" fmla="*/ 1452104 w 6006665"/>
                  <a:gd name="connsiteY551" fmla="*/ 949890 h 3006470"/>
                  <a:gd name="connsiteX552" fmla="*/ 1452104 w 6006665"/>
                  <a:gd name="connsiteY552" fmla="*/ 913531 h 3006470"/>
                  <a:gd name="connsiteX553" fmla="*/ 1522551 w 6006665"/>
                  <a:gd name="connsiteY553" fmla="*/ 811270 h 3006470"/>
                  <a:gd name="connsiteX554" fmla="*/ 1543003 w 6006665"/>
                  <a:gd name="connsiteY554" fmla="*/ 697647 h 3006470"/>
                  <a:gd name="connsiteX555" fmla="*/ 1570272 w 6006665"/>
                  <a:gd name="connsiteY555" fmla="*/ 677194 h 3006470"/>
                  <a:gd name="connsiteX556" fmla="*/ 1578688 w 6006665"/>
                  <a:gd name="connsiteY556" fmla="*/ 679813 h 3006470"/>
                  <a:gd name="connsiteX557" fmla="*/ 1582179 w 6006665"/>
                  <a:gd name="connsiteY557" fmla="*/ 677194 h 3006470"/>
                  <a:gd name="connsiteX558" fmla="*/ 1684440 w 6006665"/>
                  <a:gd name="connsiteY558" fmla="*/ 709009 h 3006470"/>
                  <a:gd name="connsiteX559" fmla="*/ 1688985 w 6006665"/>
                  <a:gd name="connsiteY559" fmla="*/ 779455 h 3006470"/>
                  <a:gd name="connsiteX560" fmla="*/ 1652625 w 6006665"/>
                  <a:gd name="connsiteY560" fmla="*/ 870354 h 3006470"/>
                  <a:gd name="connsiteX561" fmla="*/ 1679895 w 6006665"/>
                  <a:gd name="connsiteY561" fmla="*/ 908986 h 3006470"/>
                  <a:gd name="connsiteX562" fmla="*/ 1688985 w 6006665"/>
                  <a:gd name="connsiteY562" fmla="*/ 983977 h 3006470"/>
                  <a:gd name="connsiteX563" fmla="*/ 1679895 w 6006665"/>
                  <a:gd name="connsiteY563" fmla="*/ 1129415 h 3006470"/>
                  <a:gd name="connsiteX564" fmla="*/ 1723072 w 6006665"/>
                  <a:gd name="connsiteY564" fmla="*/ 1193044 h 3006470"/>
                  <a:gd name="connsiteX565" fmla="*/ 1704892 w 6006665"/>
                  <a:gd name="connsiteY565" fmla="*/ 1256673 h 3006470"/>
                  <a:gd name="connsiteX566" fmla="*/ 1636718 w 6006665"/>
                  <a:gd name="connsiteY566" fmla="*/ 1393021 h 3006470"/>
                  <a:gd name="connsiteX567" fmla="*/ 1662494 w 6006665"/>
                  <a:gd name="connsiteY567" fmla="*/ 1399465 h 3006470"/>
                  <a:gd name="connsiteX568" fmla="*/ 1677078 w 6006665"/>
                  <a:gd name="connsiteY568" fmla="*/ 1370296 h 3006470"/>
                  <a:gd name="connsiteX569" fmla="*/ 1720255 w 6006665"/>
                  <a:gd name="connsiteY569" fmla="*/ 1349844 h 3006470"/>
                  <a:gd name="connsiteX570" fmla="*/ 1731617 w 6006665"/>
                  <a:gd name="connsiteY570" fmla="*/ 1299850 h 3006470"/>
                  <a:gd name="connsiteX571" fmla="*/ 1758887 w 6006665"/>
                  <a:gd name="connsiteY571" fmla="*/ 1256673 h 3006470"/>
                  <a:gd name="connsiteX572" fmla="*/ 1736162 w 6006665"/>
                  <a:gd name="connsiteY572" fmla="*/ 1197589 h 3006470"/>
                  <a:gd name="connsiteX573" fmla="*/ 1758887 w 6006665"/>
                  <a:gd name="connsiteY573" fmla="*/ 1133960 h 3006470"/>
                  <a:gd name="connsiteX574" fmla="*/ 1715710 w 6006665"/>
                  <a:gd name="connsiteY574" fmla="*/ 1122597 h 3006470"/>
                  <a:gd name="connsiteX575" fmla="*/ 1704347 w 6006665"/>
                  <a:gd name="connsiteY575" fmla="*/ 1070331 h 3006470"/>
                  <a:gd name="connsiteX576" fmla="*/ 1736162 w 6006665"/>
                  <a:gd name="connsiteY576" fmla="*/ 961252 h 3006470"/>
                  <a:gd name="connsiteX577" fmla="*/ 1688440 w 6006665"/>
                  <a:gd name="connsiteY577" fmla="*/ 865809 h 3006470"/>
                  <a:gd name="connsiteX578" fmla="*/ 1752069 w 6006665"/>
                  <a:gd name="connsiteY578" fmla="*/ 788545 h 3006470"/>
                  <a:gd name="connsiteX579" fmla="*/ 1747524 w 6006665"/>
                  <a:gd name="connsiteY579" fmla="*/ 704464 h 3006470"/>
                  <a:gd name="connsiteX580" fmla="*/ 1763431 w 6006665"/>
                  <a:gd name="connsiteY580" fmla="*/ 697647 h 3006470"/>
                  <a:gd name="connsiteX581" fmla="*/ 1764877 w 6006665"/>
                  <a:gd name="connsiteY581" fmla="*/ 702130 h 3006470"/>
                  <a:gd name="connsiteX582" fmla="*/ 1775339 w 6006665"/>
                  <a:gd name="connsiteY582" fmla="*/ 697647 h 3006470"/>
                  <a:gd name="connsiteX583" fmla="*/ 1798063 w 6006665"/>
                  <a:gd name="connsiteY583" fmla="*/ 768093 h 3006470"/>
                  <a:gd name="connsiteX584" fmla="*/ 1791454 w 6006665"/>
                  <a:gd name="connsiteY584" fmla="*/ 815304 h 3006470"/>
                  <a:gd name="connsiteX585" fmla="*/ 1854330 w 6006665"/>
                  <a:gd name="connsiteY585" fmla="*/ 772638 h 3006470"/>
                  <a:gd name="connsiteX586" fmla="*/ 1931594 w 6006665"/>
                  <a:gd name="connsiteY586" fmla="*/ 763548 h 3006470"/>
                  <a:gd name="connsiteX587" fmla="*/ 1932772 w 6006665"/>
                  <a:gd name="connsiteY587" fmla="*/ 764810 h 3006470"/>
                  <a:gd name="connsiteX588" fmla="*/ 1943501 w 6006665"/>
                  <a:gd name="connsiteY588" fmla="*/ 763548 h 3006470"/>
                  <a:gd name="connsiteX589" fmla="*/ 1988608 w 6006665"/>
                  <a:gd name="connsiteY589" fmla="*/ 811877 h 3006470"/>
                  <a:gd name="connsiteX590" fmla="*/ 1963408 w 6006665"/>
                  <a:gd name="connsiteY590" fmla="*/ 736278 h 3006470"/>
                  <a:gd name="connsiteX591" fmla="*/ 1963408 w 6006665"/>
                  <a:gd name="connsiteY591" fmla="*/ 595386 h 3006470"/>
                  <a:gd name="connsiteX592" fmla="*/ 2027037 w 6006665"/>
                  <a:gd name="connsiteY592" fmla="*/ 574934 h 3006470"/>
                  <a:gd name="connsiteX593" fmla="*/ 2037269 w 6006665"/>
                  <a:gd name="connsiteY593" fmla="*/ 575472 h 3006470"/>
                  <a:gd name="connsiteX594" fmla="*/ 2038944 w 6006665"/>
                  <a:gd name="connsiteY594" fmla="*/ 574934 h 3006470"/>
                  <a:gd name="connsiteX595" fmla="*/ 2115414 w 6006665"/>
                  <a:gd name="connsiteY595" fmla="*/ 578958 h 3006470"/>
                  <a:gd name="connsiteX596" fmla="*/ 2192927 w 6006665"/>
                  <a:gd name="connsiteY596" fmla="*/ 559026 h 3006470"/>
                  <a:gd name="connsiteX597" fmla="*/ 2167930 w 6006665"/>
                  <a:gd name="connsiteY597" fmla="*/ 493125 h 3006470"/>
                  <a:gd name="connsiteX598" fmla="*/ 2204289 w 6006665"/>
                  <a:gd name="connsiteY598" fmla="*/ 402226 h 3006470"/>
                  <a:gd name="connsiteX599" fmla="*/ 2247466 w 6006665"/>
                  <a:gd name="connsiteY599" fmla="*/ 397681 h 3006470"/>
                  <a:gd name="connsiteX600" fmla="*/ 2317913 w 6006665"/>
                  <a:gd name="connsiteY600" fmla="*/ 322690 h 3006470"/>
                  <a:gd name="connsiteX601" fmla="*/ 2420173 w 6006665"/>
                  <a:gd name="connsiteY601" fmla="*/ 304510 h 3006470"/>
                  <a:gd name="connsiteX602" fmla="*/ 2429263 w 6006665"/>
                  <a:gd name="connsiteY602" fmla="*/ 263606 h 3006470"/>
                  <a:gd name="connsiteX603" fmla="*/ 2526979 w 6006665"/>
                  <a:gd name="connsiteY603" fmla="*/ 252244 h 3006470"/>
                  <a:gd name="connsiteX604" fmla="*/ 2528058 w 6006665"/>
                  <a:gd name="connsiteY604" fmla="*/ 253503 h 3006470"/>
                  <a:gd name="connsiteX605" fmla="*/ 2538886 w 6006665"/>
                  <a:gd name="connsiteY605" fmla="*/ 252244 h 3006470"/>
                  <a:gd name="connsiteX606" fmla="*/ 2560820 w 6006665"/>
                  <a:gd name="connsiteY606" fmla="*/ 277833 h 3006470"/>
                  <a:gd name="connsiteX607" fmla="*/ 2640602 w 6006665"/>
                  <a:gd name="connsiteY607" fmla="*/ 202249 h 3006470"/>
                  <a:gd name="connsiteX608" fmla="*/ 2652509 w 6006665"/>
                  <a:gd name="connsiteY608" fmla="*/ 202249 h 3006470"/>
                  <a:gd name="connsiteX609" fmla="*/ 2704231 w 6006665"/>
                  <a:gd name="connsiteY609" fmla="*/ 202249 h 3006470"/>
                  <a:gd name="connsiteX610" fmla="*/ 2715593 w 6006665"/>
                  <a:gd name="connsiteY610" fmla="*/ 134075 h 3006470"/>
                  <a:gd name="connsiteX0" fmla="*/ 2715593 w 6006665"/>
                  <a:gd name="connsiteY0" fmla="*/ 134075 h 3006470"/>
                  <a:gd name="connsiteX1" fmla="*/ 2777832 w 6006665"/>
                  <a:gd name="connsiteY1" fmla="*/ 68348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92927 w 6006665"/>
                  <a:gd name="connsiteY597" fmla="*/ 559026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67930 w 6006665"/>
                  <a:gd name="connsiteY598" fmla="*/ 493125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204289 w 6006665"/>
                  <a:gd name="connsiteY599" fmla="*/ 402226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47466 w 6006665"/>
                  <a:gd name="connsiteY600" fmla="*/ 397681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420173 w 6006665"/>
                  <a:gd name="connsiteY602" fmla="*/ 304510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70412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11535 w 6006665"/>
                  <a:gd name="connsiteY13" fmla="*/ 295420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79721 w 6006665"/>
                  <a:gd name="connsiteY12" fmla="*/ 23633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097912 w 6006665"/>
                  <a:gd name="connsiteY11" fmla="*/ 161345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2991106 w 6006665"/>
                  <a:gd name="connsiteY9" fmla="*/ 161345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168359 w 6006665"/>
                  <a:gd name="connsiteY22" fmla="*/ 552209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9459 w 6006665"/>
                  <a:gd name="connsiteY19" fmla="*/ 575345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4207 w 6006665"/>
                  <a:gd name="connsiteY36" fmla="*/ 611293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5123 w 6006665"/>
                  <a:gd name="connsiteY34" fmla="*/ 611293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43291 w 6006665"/>
                  <a:gd name="connsiteY37" fmla="*/ 677194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59199 w 6006665"/>
                  <a:gd name="connsiteY38" fmla="*/ 756731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5603 w 6006665"/>
                  <a:gd name="connsiteY41" fmla="*/ 933529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77367 w 6006665"/>
                  <a:gd name="connsiteY44" fmla="*/ 822632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0 w 6006665"/>
                  <a:gd name="connsiteY48" fmla="*/ 843084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582179 w 6006665"/>
                  <a:gd name="connsiteY558" fmla="*/ 677194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522551 w 6006665"/>
                  <a:gd name="connsiteY554" fmla="*/ 81127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52104 w 6006665"/>
                  <a:gd name="connsiteY553" fmla="*/ 913531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39037 w 6006665"/>
                  <a:gd name="connsiteY543" fmla="*/ 104306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18608 w 6006665"/>
                  <a:gd name="connsiteY529" fmla="*/ 1149867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84521 w 6006665"/>
                  <a:gd name="connsiteY528" fmla="*/ 1145322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231676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82566 w 6006665"/>
                  <a:gd name="connsiteY527" fmla="*/ 1146649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704347 w 6006665"/>
                  <a:gd name="connsiteY576" fmla="*/ 1070331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36162 w 6006665"/>
                  <a:gd name="connsiteY577" fmla="*/ 961252 h 3006470"/>
                  <a:gd name="connsiteX578" fmla="*/ 1688440 w 6006665"/>
                  <a:gd name="connsiteY578" fmla="*/ 865809 h 3006470"/>
                  <a:gd name="connsiteX579" fmla="*/ 1752069 w 6006665"/>
                  <a:gd name="connsiteY579" fmla="*/ 788545 h 3006470"/>
                  <a:gd name="connsiteX580" fmla="*/ 1747524 w 6006665"/>
                  <a:gd name="connsiteY580" fmla="*/ 704464 h 3006470"/>
                  <a:gd name="connsiteX581" fmla="*/ 1763431 w 6006665"/>
                  <a:gd name="connsiteY581" fmla="*/ 697647 h 3006470"/>
                  <a:gd name="connsiteX582" fmla="*/ 1764877 w 6006665"/>
                  <a:gd name="connsiteY582" fmla="*/ 702130 h 3006470"/>
                  <a:gd name="connsiteX583" fmla="*/ 1775339 w 6006665"/>
                  <a:gd name="connsiteY583" fmla="*/ 697647 h 3006470"/>
                  <a:gd name="connsiteX584" fmla="*/ 1798063 w 6006665"/>
                  <a:gd name="connsiteY584" fmla="*/ 768093 h 3006470"/>
                  <a:gd name="connsiteX585" fmla="*/ 1791454 w 6006665"/>
                  <a:gd name="connsiteY585" fmla="*/ 815304 h 3006470"/>
                  <a:gd name="connsiteX586" fmla="*/ 1854330 w 6006665"/>
                  <a:gd name="connsiteY586" fmla="*/ 772638 h 3006470"/>
                  <a:gd name="connsiteX587" fmla="*/ 1931594 w 6006665"/>
                  <a:gd name="connsiteY587" fmla="*/ 763548 h 3006470"/>
                  <a:gd name="connsiteX588" fmla="*/ 1932772 w 6006665"/>
                  <a:gd name="connsiteY588" fmla="*/ 764810 h 3006470"/>
                  <a:gd name="connsiteX589" fmla="*/ 1943501 w 6006665"/>
                  <a:gd name="connsiteY589" fmla="*/ 763548 h 3006470"/>
                  <a:gd name="connsiteX590" fmla="*/ 1988608 w 6006665"/>
                  <a:gd name="connsiteY590" fmla="*/ 811877 h 3006470"/>
                  <a:gd name="connsiteX591" fmla="*/ 1963408 w 6006665"/>
                  <a:gd name="connsiteY591" fmla="*/ 736278 h 3006470"/>
                  <a:gd name="connsiteX592" fmla="*/ 1963408 w 6006665"/>
                  <a:gd name="connsiteY592" fmla="*/ 595386 h 3006470"/>
                  <a:gd name="connsiteX593" fmla="*/ 2027037 w 6006665"/>
                  <a:gd name="connsiteY593" fmla="*/ 574934 h 3006470"/>
                  <a:gd name="connsiteX594" fmla="*/ 2037269 w 6006665"/>
                  <a:gd name="connsiteY594" fmla="*/ 575472 h 3006470"/>
                  <a:gd name="connsiteX595" fmla="*/ 2038944 w 6006665"/>
                  <a:gd name="connsiteY595" fmla="*/ 574934 h 3006470"/>
                  <a:gd name="connsiteX596" fmla="*/ 2115414 w 6006665"/>
                  <a:gd name="connsiteY596" fmla="*/ 578958 h 3006470"/>
                  <a:gd name="connsiteX597" fmla="*/ 2167179 w 6006665"/>
                  <a:gd name="connsiteY597" fmla="*/ 554733 h 3006470"/>
                  <a:gd name="connsiteX598" fmla="*/ 2146473 w 6006665"/>
                  <a:gd name="connsiteY598" fmla="*/ 488832 h 3006470"/>
                  <a:gd name="connsiteX599" fmla="*/ 2169957 w 6006665"/>
                  <a:gd name="connsiteY599" fmla="*/ 449431 h 3006470"/>
                  <a:gd name="connsiteX600" fmla="*/ 2264632 w 6006665"/>
                  <a:gd name="connsiteY600" fmla="*/ 393389 h 3006470"/>
                  <a:gd name="connsiteX601" fmla="*/ 2317913 w 6006665"/>
                  <a:gd name="connsiteY601" fmla="*/ 322690 h 3006470"/>
                  <a:gd name="connsiteX602" fmla="*/ 2385841 w 6006665"/>
                  <a:gd name="connsiteY602" fmla="*/ 343134 h 3006470"/>
                  <a:gd name="connsiteX603" fmla="*/ 2429263 w 6006665"/>
                  <a:gd name="connsiteY603" fmla="*/ 263606 h 3006470"/>
                  <a:gd name="connsiteX604" fmla="*/ 2526979 w 6006665"/>
                  <a:gd name="connsiteY604" fmla="*/ 252244 h 3006470"/>
                  <a:gd name="connsiteX605" fmla="*/ 2528058 w 6006665"/>
                  <a:gd name="connsiteY605" fmla="*/ 253503 h 3006470"/>
                  <a:gd name="connsiteX606" fmla="*/ 2538886 w 6006665"/>
                  <a:gd name="connsiteY606" fmla="*/ 252244 h 3006470"/>
                  <a:gd name="connsiteX607" fmla="*/ 2560820 w 6006665"/>
                  <a:gd name="connsiteY607" fmla="*/ 277833 h 3006470"/>
                  <a:gd name="connsiteX608" fmla="*/ 2640602 w 6006665"/>
                  <a:gd name="connsiteY608" fmla="*/ 202249 h 3006470"/>
                  <a:gd name="connsiteX609" fmla="*/ 2652509 w 6006665"/>
                  <a:gd name="connsiteY609" fmla="*/ 202249 h 3006470"/>
                  <a:gd name="connsiteX610" fmla="*/ 2704231 w 6006665"/>
                  <a:gd name="connsiteY610" fmla="*/ 202249 h 3006470"/>
                  <a:gd name="connsiteX611" fmla="*/ 2715593 w 6006665"/>
                  <a:gd name="connsiteY61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846588 w 6006665"/>
                  <a:gd name="connsiteY577" fmla="*/ 1006367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2033660 w 6006665"/>
                  <a:gd name="connsiteY576" fmla="*/ 108252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7 w 6006665"/>
                  <a:gd name="connsiteY574" fmla="*/ 1133960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715710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77182 w 6006665"/>
                  <a:gd name="connsiteY574" fmla="*/ 1188846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36162 w 6006665"/>
                  <a:gd name="connsiteY573" fmla="*/ 1197589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1201 w 6006665"/>
                  <a:gd name="connsiteY576" fmla="*/ 1039838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1988608 w 6006665"/>
                  <a:gd name="connsiteY591" fmla="*/ 811877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3501 w 6006665"/>
                  <a:gd name="connsiteY590" fmla="*/ 76354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63408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91397 w 6006665"/>
                  <a:gd name="connsiteY485" fmla="*/ 123622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93077 w 6006665"/>
                  <a:gd name="connsiteY121" fmla="*/ 1649809 h 3006470"/>
                  <a:gd name="connsiteX122" fmla="*/ 5608984 w 6006665"/>
                  <a:gd name="connsiteY122" fmla="*/ 1677079 h 3006470"/>
                  <a:gd name="connsiteX123" fmla="*/ 5613529 w 6006665"/>
                  <a:gd name="connsiteY123" fmla="*/ 1708893 h 3006470"/>
                  <a:gd name="connsiteX124" fmla="*/ 5608984 w 6006665"/>
                  <a:gd name="connsiteY124" fmla="*/ 1731618 h 3006470"/>
                  <a:gd name="connsiteX125" fmla="*/ 5597799 w 6006665"/>
                  <a:gd name="connsiteY125" fmla="*/ 1728009 h 3006470"/>
                  <a:gd name="connsiteX126" fmla="*/ 5597077 w 6006665"/>
                  <a:gd name="connsiteY126" fmla="*/ 1731618 h 3006470"/>
                  <a:gd name="connsiteX127" fmla="*/ 5534271 w 6006665"/>
                  <a:gd name="connsiteY127" fmla="*/ 1711358 h 3006470"/>
                  <a:gd name="connsiteX128" fmla="*/ 5436277 w 6006665"/>
                  <a:gd name="connsiteY128" fmla="*/ 1767977 h 3006470"/>
                  <a:gd name="connsiteX129" fmla="*/ 5397645 w 6006665"/>
                  <a:gd name="connsiteY129" fmla="*/ 1779340 h 3006470"/>
                  <a:gd name="connsiteX130" fmla="*/ 5345378 w 6006665"/>
                  <a:gd name="connsiteY130" fmla="*/ 1833879 h 3006470"/>
                  <a:gd name="connsiteX131" fmla="*/ 5290839 w 6006665"/>
                  <a:gd name="connsiteY131" fmla="*/ 1881600 h 3006470"/>
                  <a:gd name="connsiteX132" fmla="*/ 5274932 w 6006665"/>
                  <a:gd name="connsiteY132" fmla="*/ 1913415 h 3006470"/>
                  <a:gd name="connsiteX133" fmla="*/ 5267238 w 6006665"/>
                  <a:gd name="connsiteY133" fmla="*/ 1904988 h 3006470"/>
                  <a:gd name="connsiteX134" fmla="*/ 5263025 w 6006665"/>
                  <a:gd name="connsiteY134" fmla="*/ 1913415 h 3006470"/>
                  <a:gd name="connsiteX135" fmla="*/ 5219538 w 6006665"/>
                  <a:gd name="connsiteY135" fmla="*/ 1865787 h 3006470"/>
                  <a:gd name="connsiteX136" fmla="*/ 5129494 w 6006665"/>
                  <a:gd name="connsiteY136" fmla="*/ 1920232 h 3006470"/>
                  <a:gd name="connsiteX137" fmla="*/ 5126389 w 6006665"/>
                  <a:gd name="connsiteY137" fmla="*/ 1914910 h 3006470"/>
                  <a:gd name="connsiteX138" fmla="*/ 5117587 w 6006665"/>
                  <a:gd name="connsiteY138" fmla="*/ 1920232 h 3006470"/>
                  <a:gd name="connsiteX139" fmla="*/ 5105544 w 6006665"/>
                  <a:gd name="connsiteY139" fmla="*/ 1899586 h 3006470"/>
                  <a:gd name="connsiteX140" fmla="*/ 5074955 w 6006665"/>
                  <a:gd name="connsiteY140" fmla="*/ 1924777 h 3006470"/>
                  <a:gd name="connsiteX141" fmla="*/ 5065718 w 6006665"/>
                  <a:gd name="connsiteY141" fmla="*/ 1922578 h 3006470"/>
                  <a:gd name="connsiteX142" fmla="*/ 5063048 w 6006665"/>
                  <a:gd name="connsiteY142" fmla="*/ 1924777 h 3006470"/>
                  <a:gd name="connsiteX143" fmla="*/ 5026594 w 6006665"/>
                  <a:gd name="connsiteY143" fmla="*/ 1916098 h 3006470"/>
                  <a:gd name="connsiteX144" fmla="*/ 5015871 w 6006665"/>
                  <a:gd name="connsiteY144" fmla="*/ 1961137 h 3006470"/>
                  <a:gd name="connsiteX145" fmla="*/ 4974967 w 6006665"/>
                  <a:gd name="connsiteY145" fmla="*/ 2027038 h 3006470"/>
                  <a:gd name="connsiteX146" fmla="*/ 4974967 w 6006665"/>
                  <a:gd name="connsiteY146" fmla="*/ 2058853 h 3006470"/>
                  <a:gd name="connsiteX147" fmla="*/ 5015871 w 6006665"/>
                  <a:gd name="connsiteY147" fmla="*/ 2074760 h 3006470"/>
                  <a:gd name="connsiteX148" fmla="*/ 5011326 w 6006665"/>
                  <a:gd name="connsiteY148" fmla="*/ 2172476 h 3006470"/>
                  <a:gd name="connsiteX149" fmla="*/ 4999419 w 6006665"/>
                  <a:gd name="connsiteY149" fmla="*/ 2172476 h 3006470"/>
                  <a:gd name="connsiteX150" fmla="*/ 4974967 w 6006665"/>
                  <a:gd name="connsiteY150" fmla="*/ 2172476 h 3006470"/>
                  <a:gd name="connsiteX151" fmla="*/ 4963605 w 6006665"/>
                  <a:gd name="connsiteY151" fmla="*/ 2224742 h 3006470"/>
                  <a:gd name="connsiteX152" fmla="*/ 4974967 w 6006665"/>
                  <a:gd name="connsiteY152" fmla="*/ 2252012 h 3006470"/>
                  <a:gd name="connsiteX153" fmla="*/ 4909065 w 6006665"/>
                  <a:gd name="connsiteY153" fmla="*/ 2286099 h 3006470"/>
                  <a:gd name="connsiteX154" fmla="*/ 4897703 w 6006665"/>
                  <a:gd name="connsiteY154" fmla="*/ 2354273 h 3006470"/>
                  <a:gd name="connsiteX155" fmla="*/ 4845437 w 6006665"/>
                  <a:gd name="connsiteY155" fmla="*/ 2370180 h 3006470"/>
                  <a:gd name="connsiteX156" fmla="*/ 4834074 w 6006665"/>
                  <a:gd name="connsiteY156" fmla="*/ 2429264 h 3006470"/>
                  <a:gd name="connsiteX157" fmla="*/ 4779535 w 6006665"/>
                  <a:gd name="connsiteY157" fmla="*/ 2488348 h 3006470"/>
                  <a:gd name="connsiteX158" fmla="*/ 4777225 w 6006665"/>
                  <a:gd name="connsiteY158" fmla="*/ 2477952 h 3006470"/>
                  <a:gd name="connsiteX159" fmla="*/ 4767628 w 6006665"/>
                  <a:gd name="connsiteY159" fmla="*/ 2488348 h 3006470"/>
                  <a:gd name="connsiteX160" fmla="*/ 4758538 w 6006665"/>
                  <a:gd name="connsiteY160" fmla="*/ 2447444 h 3006470"/>
                  <a:gd name="connsiteX161" fmla="*/ 4742631 w 6006665"/>
                  <a:gd name="connsiteY161" fmla="*/ 2361090 h 3006470"/>
                  <a:gd name="connsiteX162" fmla="*/ 4715361 w 6006665"/>
                  <a:gd name="connsiteY162" fmla="*/ 2220198 h 3006470"/>
                  <a:gd name="connsiteX163" fmla="*/ 4735813 w 6006665"/>
                  <a:gd name="connsiteY163" fmla="*/ 2129299 h 3006470"/>
                  <a:gd name="connsiteX164" fmla="*/ 4767628 w 6006665"/>
                  <a:gd name="connsiteY164" fmla="*/ 2086122 h 3006470"/>
                  <a:gd name="connsiteX165" fmla="*/ 4767628 w 6006665"/>
                  <a:gd name="connsiteY165" fmla="*/ 2058853 h 3006470"/>
                  <a:gd name="connsiteX166" fmla="*/ 4826712 w 6006665"/>
                  <a:gd name="connsiteY166" fmla="*/ 2042945 h 3006470"/>
                  <a:gd name="connsiteX167" fmla="*/ 4892613 w 6006665"/>
                  <a:gd name="connsiteY167" fmla="*/ 1952047 h 3006470"/>
                  <a:gd name="connsiteX168" fmla="*/ 4956243 w 6006665"/>
                  <a:gd name="connsiteY168" fmla="*/ 1877056 h 3006470"/>
                  <a:gd name="connsiteX169" fmla="*/ 5022143 w 6006665"/>
                  <a:gd name="connsiteY169" fmla="*/ 1817971 h 3006470"/>
                  <a:gd name="connsiteX170" fmla="*/ 5046694 w 6006665"/>
                  <a:gd name="connsiteY170" fmla="*/ 1710844 h 3006470"/>
                  <a:gd name="connsiteX171" fmla="*/ 5015871 w 6006665"/>
                  <a:gd name="connsiteY171" fmla="*/ 1715711 h 3006470"/>
                  <a:gd name="connsiteX172" fmla="*/ 4995419 w 6006665"/>
                  <a:gd name="connsiteY172" fmla="*/ 1779340 h 3006470"/>
                  <a:gd name="connsiteX173" fmla="*/ 4904521 w 6006665"/>
                  <a:gd name="connsiteY173" fmla="*/ 1865693 h 3006470"/>
                  <a:gd name="connsiteX174" fmla="*/ 4901708 w 6006665"/>
                  <a:gd name="connsiteY174" fmla="*/ 1857053 h 3006470"/>
                  <a:gd name="connsiteX175" fmla="*/ 4892613 w 6006665"/>
                  <a:gd name="connsiteY175" fmla="*/ 1865693 h 3006470"/>
                  <a:gd name="connsiteX176" fmla="*/ 4861835 w 6006665"/>
                  <a:gd name="connsiteY176" fmla="*/ 1771159 h 3006470"/>
                  <a:gd name="connsiteX177" fmla="*/ 4779535 w 6006665"/>
                  <a:gd name="connsiteY177" fmla="*/ 1795247 h 3006470"/>
                  <a:gd name="connsiteX178" fmla="*/ 4684091 w 6006665"/>
                  <a:gd name="connsiteY178" fmla="*/ 1920232 h 3006470"/>
                  <a:gd name="connsiteX179" fmla="*/ 4715906 w 6006665"/>
                  <a:gd name="connsiteY179" fmla="*/ 1967954 h 3006470"/>
                  <a:gd name="connsiteX180" fmla="*/ 4636369 w 6006665"/>
                  <a:gd name="connsiteY180" fmla="*/ 1983861 h 3006470"/>
                  <a:gd name="connsiteX181" fmla="*/ 4577285 w 6006665"/>
                  <a:gd name="connsiteY181" fmla="*/ 1988406 h 3006470"/>
                  <a:gd name="connsiteX182" fmla="*/ 4577373 w 6006665"/>
                  <a:gd name="connsiteY182" fmla="*/ 1987484 h 3006470"/>
                  <a:gd name="connsiteX183" fmla="*/ 4565379 w 6006665"/>
                  <a:gd name="connsiteY183" fmla="*/ 1988406 h 3006470"/>
                  <a:gd name="connsiteX184" fmla="*/ 4569923 w 6006665"/>
                  <a:gd name="connsiteY184" fmla="*/ 1940685 h 3006470"/>
                  <a:gd name="connsiteX185" fmla="*/ 4520081 w 6006665"/>
                  <a:gd name="connsiteY185" fmla="*/ 1931099 h 3006470"/>
                  <a:gd name="connsiteX186" fmla="*/ 4475025 w 6006665"/>
                  <a:gd name="connsiteY186" fmla="*/ 1961137 h 3006470"/>
                  <a:gd name="connsiteX187" fmla="*/ 4464394 w 6006665"/>
                  <a:gd name="connsiteY187" fmla="*/ 1960286 h 3006470"/>
                  <a:gd name="connsiteX188" fmla="*/ 4463118 w 6006665"/>
                  <a:gd name="connsiteY188" fmla="*/ 1961137 h 3006470"/>
                  <a:gd name="connsiteX189" fmla="*/ 4375018 w 6006665"/>
                  <a:gd name="connsiteY189" fmla="*/ 1935318 h 3006470"/>
                  <a:gd name="connsiteX190" fmla="*/ 4243233 w 6006665"/>
                  <a:gd name="connsiteY190" fmla="*/ 1972499 h 3006470"/>
                  <a:gd name="connsiteX191" fmla="*/ 4136653 w 6006665"/>
                  <a:gd name="connsiteY191" fmla="*/ 2123955 h 3006470"/>
                  <a:gd name="connsiteX192" fmla="*/ 3984173 w 6006665"/>
                  <a:gd name="connsiteY192" fmla="*/ 2263374 h 3006470"/>
                  <a:gd name="connsiteX193" fmla="*/ 4038712 w 6006665"/>
                  <a:gd name="connsiteY193" fmla="*/ 2267919 h 3006470"/>
                  <a:gd name="connsiteX194" fmla="*/ 4059164 w 6006665"/>
                  <a:gd name="connsiteY194" fmla="*/ 2311096 h 3006470"/>
                  <a:gd name="connsiteX195" fmla="*/ 4087782 w 6006665"/>
                  <a:gd name="connsiteY195" fmla="*/ 2319513 h 3006470"/>
                  <a:gd name="connsiteX196" fmla="*/ 4106341 w 6006665"/>
                  <a:gd name="connsiteY196" fmla="*/ 2290644 h 3006470"/>
                  <a:gd name="connsiteX197" fmla="*/ 4117411 w 6006665"/>
                  <a:gd name="connsiteY197" fmla="*/ 2291946 h 3006470"/>
                  <a:gd name="connsiteX198" fmla="*/ 4118248 w 6006665"/>
                  <a:gd name="connsiteY198" fmla="*/ 2290644 h 3006470"/>
                  <a:gd name="connsiteX199" fmla="*/ 4156880 w 6006665"/>
                  <a:gd name="connsiteY199" fmla="*/ 2295189 h 3006470"/>
                  <a:gd name="connsiteX200" fmla="*/ 4211419 w 6006665"/>
                  <a:gd name="connsiteY200" fmla="*/ 2365635 h 3006470"/>
                  <a:gd name="connsiteX201" fmla="*/ 4215964 w 6006665"/>
                  <a:gd name="connsiteY201" fmla="*/ 2413357 h 3006470"/>
                  <a:gd name="connsiteX202" fmla="*/ 4184149 w 6006665"/>
                  <a:gd name="connsiteY202" fmla="*/ 2472441 h 3006470"/>
                  <a:gd name="connsiteX203" fmla="*/ 4177332 w 6006665"/>
                  <a:gd name="connsiteY203" fmla="*/ 2542887 h 3006470"/>
                  <a:gd name="connsiteX204" fmla="*/ 4161425 w 6006665"/>
                  <a:gd name="connsiteY204" fmla="*/ 2629241 h 3006470"/>
                  <a:gd name="connsiteX205" fmla="*/ 4109158 w 6006665"/>
                  <a:gd name="connsiteY205" fmla="*/ 2708777 h 3006470"/>
                  <a:gd name="connsiteX206" fmla="*/ 4097796 w 6006665"/>
                  <a:gd name="connsiteY206" fmla="*/ 2747409 h 3006470"/>
                  <a:gd name="connsiteX207" fmla="*/ 4043257 w 6006665"/>
                  <a:gd name="connsiteY207" fmla="*/ 2806493 h 3006470"/>
                  <a:gd name="connsiteX208" fmla="*/ 3995535 w 6006665"/>
                  <a:gd name="connsiteY208" fmla="*/ 2865577 h 3006470"/>
                  <a:gd name="connsiteX209" fmla="*/ 3975083 w 6006665"/>
                  <a:gd name="connsiteY209" fmla="*/ 2897392 h 3006470"/>
                  <a:gd name="connsiteX210" fmla="*/ 3925089 w 6006665"/>
                  <a:gd name="connsiteY210" fmla="*/ 2924661 h 3006470"/>
                  <a:gd name="connsiteX211" fmla="*/ 3913182 w 6006665"/>
                  <a:gd name="connsiteY211" fmla="*/ 2924661 h 3006470"/>
                  <a:gd name="connsiteX212" fmla="*/ 3904637 w 6006665"/>
                  <a:gd name="connsiteY212" fmla="*/ 2924661 h 3006470"/>
                  <a:gd name="connsiteX213" fmla="*/ 3892729 w 6006665"/>
                  <a:gd name="connsiteY213" fmla="*/ 2924661 h 3006470"/>
                  <a:gd name="connsiteX214" fmla="*/ 3871063 w 6006665"/>
                  <a:gd name="connsiteY214" fmla="*/ 2908412 h 3006470"/>
                  <a:gd name="connsiteX215" fmla="*/ 3829645 w 6006665"/>
                  <a:gd name="connsiteY215" fmla="*/ 2936024 h 3006470"/>
                  <a:gd name="connsiteX216" fmla="*/ 3822828 w 6006665"/>
                  <a:gd name="connsiteY216" fmla="*/ 2956476 h 3006470"/>
                  <a:gd name="connsiteX217" fmla="*/ 3818283 w 6006665"/>
                  <a:gd name="connsiteY217" fmla="*/ 2947386 h 3006470"/>
                  <a:gd name="connsiteX218" fmla="*/ 3818283 w 6006665"/>
                  <a:gd name="connsiteY218" fmla="*/ 2935660 h 3006470"/>
                  <a:gd name="connsiteX219" fmla="*/ 3817738 w 6006665"/>
                  <a:gd name="connsiteY219" fmla="*/ 2936024 h 3006470"/>
                  <a:gd name="connsiteX220" fmla="*/ 3810921 w 6006665"/>
                  <a:gd name="connsiteY220" fmla="*/ 2956476 h 3006470"/>
                  <a:gd name="connsiteX221" fmla="*/ 3806376 w 6006665"/>
                  <a:gd name="connsiteY221" fmla="*/ 2947386 h 3006470"/>
                  <a:gd name="connsiteX222" fmla="*/ 3806376 w 6006665"/>
                  <a:gd name="connsiteY222" fmla="*/ 2920116 h 3006470"/>
                  <a:gd name="connsiteX223" fmla="*/ 3818283 w 6006665"/>
                  <a:gd name="connsiteY223" fmla="*/ 2920116 h 3006470"/>
                  <a:gd name="connsiteX224" fmla="*/ 3826828 w 6006665"/>
                  <a:gd name="connsiteY224" fmla="*/ 2920116 h 3006470"/>
                  <a:gd name="connsiteX225" fmla="*/ 3833645 w 6006665"/>
                  <a:gd name="connsiteY225" fmla="*/ 2861032 h 3006470"/>
                  <a:gd name="connsiteX226" fmla="*/ 3822283 w 6006665"/>
                  <a:gd name="connsiteY226" fmla="*/ 2817856 h 3006470"/>
                  <a:gd name="connsiteX227" fmla="*/ 3849553 w 6006665"/>
                  <a:gd name="connsiteY227" fmla="*/ 2795131 h 3006470"/>
                  <a:gd name="connsiteX228" fmla="*/ 3858814 w 6006665"/>
                  <a:gd name="connsiteY228" fmla="*/ 2797336 h 3006470"/>
                  <a:gd name="connsiteX229" fmla="*/ 3861460 w 6006665"/>
                  <a:gd name="connsiteY229" fmla="*/ 2795131 h 3006470"/>
                  <a:gd name="connsiteX230" fmla="*/ 3898487 w 6006665"/>
                  <a:gd name="connsiteY230" fmla="*/ 2803947 h 3006470"/>
                  <a:gd name="connsiteX231" fmla="*/ 3919999 w 6006665"/>
                  <a:gd name="connsiteY231" fmla="*/ 2758772 h 3006470"/>
                  <a:gd name="connsiteX232" fmla="*/ 3935906 w 6006665"/>
                  <a:gd name="connsiteY232" fmla="*/ 2699687 h 3006470"/>
                  <a:gd name="connsiteX233" fmla="*/ 3947269 w 6006665"/>
                  <a:gd name="connsiteY233" fmla="*/ 2676963 h 3006470"/>
                  <a:gd name="connsiteX234" fmla="*/ 3966292 w 6006665"/>
                  <a:gd name="connsiteY234" fmla="*/ 2632575 h 3006470"/>
                  <a:gd name="connsiteX235" fmla="*/ 3915999 w 6006665"/>
                  <a:gd name="connsiteY235" fmla="*/ 2645148 h 3006470"/>
                  <a:gd name="connsiteX236" fmla="*/ 3888729 w 6006665"/>
                  <a:gd name="connsiteY236" fmla="*/ 2667873 h 3006470"/>
                  <a:gd name="connsiteX237" fmla="*/ 3876822 w 6006665"/>
                  <a:gd name="connsiteY237" fmla="*/ 2667873 h 3006470"/>
                  <a:gd name="connsiteX238" fmla="*/ 3829645 w 6006665"/>
                  <a:gd name="connsiteY238" fmla="*/ 2667873 h 3006470"/>
                  <a:gd name="connsiteX239" fmla="*/ 3817738 w 6006665"/>
                  <a:gd name="connsiteY239" fmla="*/ 2667873 h 3006470"/>
                  <a:gd name="connsiteX240" fmla="*/ 3801831 w 6006665"/>
                  <a:gd name="connsiteY240" fmla="*/ 2613334 h 3006470"/>
                  <a:gd name="connsiteX241" fmla="*/ 3758654 w 6006665"/>
                  <a:gd name="connsiteY241" fmla="*/ 2574702 h 3006470"/>
                  <a:gd name="connsiteX242" fmla="*/ 3692753 w 6006665"/>
                  <a:gd name="connsiteY242" fmla="*/ 2558795 h 3006470"/>
                  <a:gd name="connsiteX243" fmla="*/ 3683663 w 6006665"/>
                  <a:gd name="connsiteY243" fmla="*/ 2499711 h 3006470"/>
                  <a:gd name="connsiteX244" fmla="*/ 3672301 w 6006665"/>
                  <a:gd name="connsiteY244" fmla="*/ 2467896 h 3006470"/>
                  <a:gd name="connsiteX245" fmla="*/ 3656393 w 6006665"/>
                  <a:gd name="connsiteY245" fmla="*/ 2440627 h 3006470"/>
                  <a:gd name="connsiteX246" fmla="*/ 3633669 w 6006665"/>
                  <a:gd name="connsiteY246" fmla="*/ 2381542 h 3006470"/>
                  <a:gd name="connsiteX247" fmla="*/ 3601854 w 6006665"/>
                  <a:gd name="connsiteY247" fmla="*/ 2361090 h 3006470"/>
                  <a:gd name="connsiteX248" fmla="*/ 3545995 w 6006665"/>
                  <a:gd name="connsiteY248" fmla="*/ 2339606 h 3006470"/>
                  <a:gd name="connsiteX249" fmla="*/ 3506955 w 6006665"/>
                  <a:gd name="connsiteY249" fmla="*/ 2345183 h 3006470"/>
                  <a:gd name="connsiteX250" fmla="*/ 3463779 w 6006665"/>
                  <a:gd name="connsiteY250" fmla="*/ 2354273 h 3006470"/>
                  <a:gd name="connsiteX251" fmla="*/ 3431964 w 6006665"/>
                  <a:gd name="connsiteY251" fmla="*/ 2381542 h 3006470"/>
                  <a:gd name="connsiteX252" fmla="*/ 3452416 w 6006665"/>
                  <a:gd name="connsiteY252" fmla="*/ 2397450 h 3006470"/>
                  <a:gd name="connsiteX253" fmla="*/ 3452416 w 6006665"/>
                  <a:gd name="connsiteY253" fmla="*/ 2429264 h 3006470"/>
                  <a:gd name="connsiteX254" fmla="*/ 3431964 w 6006665"/>
                  <a:gd name="connsiteY254" fmla="*/ 2451989 h 3006470"/>
                  <a:gd name="connsiteX255" fmla="*/ 3400150 w 6006665"/>
                  <a:gd name="connsiteY255" fmla="*/ 2511073 h 3006470"/>
                  <a:gd name="connsiteX256" fmla="*/ 3400150 w 6006665"/>
                  <a:gd name="connsiteY256" fmla="*/ 2538343 h 3006470"/>
                  <a:gd name="connsiteX257" fmla="*/ 3350155 w 6006665"/>
                  <a:gd name="connsiteY257" fmla="*/ 2570157 h 3006470"/>
                  <a:gd name="connsiteX258" fmla="*/ 3342342 w 6006665"/>
                  <a:gd name="connsiteY258" fmla="*/ 2567553 h 3006470"/>
                  <a:gd name="connsiteX259" fmla="*/ 3338249 w 6006665"/>
                  <a:gd name="connsiteY259" fmla="*/ 2570157 h 3006470"/>
                  <a:gd name="connsiteX260" fmla="*/ 3290527 w 6006665"/>
                  <a:gd name="connsiteY260" fmla="*/ 2554250 h 3006470"/>
                  <a:gd name="connsiteX261" fmla="*/ 3259257 w 6006665"/>
                  <a:gd name="connsiteY261" fmla="*/ 2554250 h 3006470"/>
                  <a:gd name="connsiteX262" fmla="*/ 3247350 w 6006665"/>
                  <a:gd name="connsiteY262" fmla="*/ 2554250 h 3006470"/>
                  <a:gd name="connsiteX263" fmla="*/ 3231443 w 6006665"/>
                  <a:gd name="connsiteY263" fmla="*/ 2538343 h 3006470"/>
                  <a:gd name="connsiteX264" fmla="*/ 3213271 w 6006665"/>
                  <a:gd name="connsiteY264" fmla="*/ 2533799 h 3006470"/>
                  <a:gd name="connsiteX265" fmla="*/ 3168359 w 6006665"/>
                  <a:gd name="connsiteY265" fmla="*/ 2570157 h 3006470"/>
                  <a:gd name="connsiteX266" fmla="*/ 3120637 w 6006665"/>
                  <a:gd name="connsiteY266" fmla="*/ 2581519 h 3006470"/>
                  <a:gd name="connsiteX267" fmla="*/ 3082005 w 6006665"/>
                  <a:gd name="connsiteY267" fmla="*/ 2597427 h 3006470"/>
                  <a:gd name="connsiteX268" fmla="*/ 3074460 w 6006665"/>
                  <a:gd name="connsiteY268" fmla="*/ 2595630 h 3006470"/>
                  <a:gd name="connsiteX269" fmla="*/ 3070098 w 6006665"/>
                  <a:gd name="connsiteY269" fmla="*/ 2597427 h 3006470"/>
                  <a:gd name="connsiteX270" fmla="*/ 3022376 w 6006665"/>
                  <a:gd name="connsiteY270" fmla="*/ 2586064 h 3006470"/>
                  <a:gd name="connsiteX271" fmla="*/ 3000196 w 6006665"/>
                  <a:gd name="connsiteY271" fmla="*/ 2586064 h 3006470"/>
                  <a:gd name="connsiteX272" fmla="*/ 2988289 w 6006665"/>
                  <a:gd name="connsiteY272" fmla="*/ 2586064 h 3006470"/>
                  <a:gd name="connsiteX273" fmla="*/ 2967837 w 6006665"/>
                  <a:gd name="connsiteY273" fmla="*/ 2554250 h 3006470"/>
                  <a:gd name="connsiteX274" fmla="*/ 2929205 w 6006665"/>
                  <a:gd name="connsiteY274" fmla="*/ 2526980 h 3006470"/>
                  <a:gd name="connsiteX275" fmla="*/ 2902153 w 6006665"/>
                  <a:gd name="connsiteY275" fmla="*/ 2523116 h 3006470"/>
                  <a:gd name="connsiteX276" fmla="*/ 2861576 w 6006665"/>
                  <a:gd name="connsiteY276" fmla="*/ 2526980 h 3006470"/>
                  <a:gd name="connsiteX277" fmla="*/ 2822944 w 6006665"/>
                  <a:gd name="connsiteY277" fmla="*/ 2538343 h 3006470"/>
                  <a:gd name="connsiteX278" fmla="*/ 2818139 w 6006665"/>
                  <a:gd name="connsiteY278" fmla="*/ 2536254 h 3006470"/>
                  <a:gd name="connsiteX279" fmla="*/ 2811037 w 6006665"/>
                  <a:gd name="connsiteY279" fmla="*/ 2538343 h 3006470"/>
                  <a:gd name="connsiteX280" fmla="*/ 2758770 w 6006665"/>
                  <a:gd name="connsiteY280" fmla="*/ 2515618 h 3006470"/>
                  <a:gd name="connsiteX281" fmla="*/ 2751953 w 6006665"/>
                  <a:gd name="connsiteY281" fmla="*/ 2472441 h 3006470"/>
                  <a:gd name="connsiteX282" fmla="*/ 2708776 w 6006665"/>
                  <a:gd name="connsiteY282" fmla="*/ 2456534 h 3006470"/>
                  <a:gd name="connsiteX283" fmla="*/ 2676962 w 6006665"/>
                  <a:gd name="connsiteY283" fmla="*/ 2451989 h 3006470"/>
                  <a:gd name="connsiteX284" fmla="*/ 2642534 w 6006665"/>
                  <a:gd name="connsiteY284" fmla="*/ 2430245 h 3006470"/>
                  <a:gd name="connsiteX285" fmla="*/ 2609333 w 6006665"/>
                  <a:gd name="connsiteY285" fmla="*/ 2488348 h 3006470"/>
                  <a:gd name="connsiteX286" fmla="*/ 2625240 w 6006665"/>
                  <a:gd name="connsiteY286" fmla="*/ 2522435 h 3006470"/>
                  <a:gd name="connsiteX287" fmla="*/ 2586608 w 6006665"/>
                  <a:gd name="connsiteY287" fmla="*/ 2558795 h 3006470"/>
                  <a:gd name="connsiteX288" fmla="*/ 2577105 w 6006665"/>
                  <a:gd name="connsiteY288" fmla="*/ 2556532 h 3006470"/>
                  <a:gd name="connsiteX289" fmla="*/ 2574701 w 6006665"/>
                  <a:gd name="connsiteY289" fmla="*/ 2558795 h 3006470"/>
                  <a:gd name="connsiteX290" fmla="*/ 2526979 w 6006665"/>
                  <a:gd name="connsiteY290" fmla="*/ 2547432 h 3006470"/>
                  <a:gd name="connsiteX291" fmla="*/ 2490620 w 6006665"/>
                  <a:gd name="connsiteY291" fmla="*/ 2542887 h 3006470"/>
                  <a:gd name="connsiteX292" fmla="*/ 2463350 w 6006665"/>
                  <a:gd name="connsiteY292" fmla="*/ 2515618 h 3006470"/>
                  <a:gd name="connsiteX293" fmla="*/ 2436625 w 6006665"/>
                  <a:gd name="connsiteY293" fmla="*/ 2515618 h 3006470"/>
                  <a:gd name="connsiteX294" fmla="*/ 2424718 w 6006665"/>
                  <a:gd name="connsiteY294" fmla="*/ 2515618 h 3006470"/>
                  <a:gd name="connsiteX295" fmla="*/ 2398858 w 6006665"/>
                  <a:gd name="connsiteY295" fmla="*/ 2502687 h 3006470"/>
                  <a:gd name="connsiteX296" fmla="*/ 2350272 w 6006665"/>
                  <a:gd name="connsiteY296" fmla="*/ 2526980 h 3006470"/>
                  <a:gd name="connsiteX297" fmla="*/ 2282098 w 6006665"/>
                  <a:gd name="connsiteY297" fmla="*/ 2574702 h 3006470"/>
                  <a:gd name="connsiteX298" fmla="*/ 2238921 w 6006665"/>
                  <a:gd name="connsiteY298" fmla="*/ 2586064 h 3006470"/>
                  <a:gd name="connsiteX299" fmla="*/ 2227559 w 6006665"/>
                  <a:gd name="connsiteY299" fmla="*/ 2590609 h 3006470"/>
                  <a:gd name="connsiteX300" fmla="*/ 2225178 w 6006665"/>
                  <a:gd name="connsiteY300" fmla="*/ 2586799 h 3006470"/>
                  <a:gd name="connsiteX301" fmla="*/ 2215652 w 6006665"/>
                  <a:gd name="connsiteY301" fmla="*/ 2590609 h 3006470"/>
                  <a:gd name="connsiteX302" fmla="*/ 2193596 w 6006665"/>
                  <a:gd name="connsiteY302" fmla="*/ 2555320 h 3006470"/>
                  <a:gd name="connsiteX303" fmla="*/ 2157112 w 6006665"/>
                  <a:gd name="connsiteY303" fmla="*/ 2558795 h 3006470"/>
                  <a:gd name="connsiteX304" fmla="*/ 2156291 w 6006665"/>
                  <a:gd name="connsiteY304" fmla="*/ 2557739 h 3006470"/>
                  <a:gd name="connsiteX305" fmla="*/ 2145205 w 6006665"/>
                  <a:gd name="connsiteY305" fmla="*/ 2558795 h 3006470"/>
                  <a:gd name="connsiteX306" fmla="*/ 2129298 w 6006665"/>
                  <a:gd name="connsiteY306" fmla="*/ 2538343 h 3006470"/>
                  <a:gd name="connsiteX307" fmla="*/ 2102029 w 6006665"/>
                  <a:gd name="connsiteY307" fmla="*/ 2526980 h 3006470"/>
                  <a:gd name="connsiteX308" fmla="*/ 2086121 w 6006665"/>
                  <a:gd name="connsiteY308" fmla="*/ 2495166 h 3006470"/>
                  <a:gd name="connsiteX309" fmla="*/ 2070005 w 6006665"/>
                  <a:gd name="connsiteY309" fmla="*/ 2486212 h 3006470"/>
                  <a:gd name="connsiteX310" fmla="*/ 2027582 w 6006665"/>
                  <a:gd name="connsiteY310" fmla="*/ 2499711 h 3006470"/>
                  <a:gd name="connsiteX311" fmla="*/ 2023845 w 6006665"/>
                  <a:gd name="connsiteY311" fmla="*/ 2497111 h 3006470"/>
                  <a:gd name="connsiteX312" fmla="*/ 2015675 w 6006665"/>
                  <a:gd name="connsiteY312" fmla="*/ 2499711 h 3006470"/>
                  <a:gd name="connsiteX313" fmla="*/ 1971363 w 6006665"/>
                  <a:gd name="connsiteY313" fmla="*/ 2468885 h 3006470"/>
                  <a:gd name="connsiteX314" fmla="*/ 1952591 w 6006665"/>
                  <a:gd name="connsiteY314" fmla="*/ 2495166 h 3006470"/>
                  <a:gd name="connsiteX315" fmla="*/ 1947518 w 6006665"/>
                  <a:gd name="connsiteY315" fmla="*/ 2485599 h 3006470"/>
                  <a:gd name="connsiteX316" fmla="*/ 1940684 w 6006665"/>
                  <a:gd name="connsiteY316" fmla="*/ 2495166 h 3006470"/>
                  <a:gd name="connsiteX317" fmla="*/ 1861147 w 6006665"/>
                  <a:gd name="connsiteY317" fmla="*/ 2345183 h 3006470"/>
                  <a:gd name="connsiteX318" fmla="*/ 1811153 w 6006665"/>
                  <a:gd name="connsiteY318" fmla="*/ 2295189 h 3006470"/>
                  <a:gd name="connsiteX319" fmla="*/ 1813950 w 6006665"/>
                  <a:gd name="connsiteY319" fmla="*/ 2292043 h 3006470"/>
                  <a:gd name="connsiteX320" fmla="*/ 1748069 w 6006665"/>
                  <a:gd name="connsiteY320" fmla="*/ 2333821 h 3006470"/>
                  <a:gd name="connsiteX321" fmla="*/ 1711709 w 6006665"/>
                  <a:gd name="connsiteY321" fmla="*/ 2338366 h 3006470"/>
                  <a:gd name="connsiteX322" fmla="*/ 1711926 w 6006665"/>
                  <a:gd name="connsiteY322" fmla="*/ 2336850 h 3006470"/>
                  <a:gd name="connsiteX323" fmla="*/ 1699803 w 6006665"/>
                  <a:gd name="connsiteY323" fmla="*/ 2338366 h 3006470"/>
                  <a:gd name="connsiteX324" fmla="*/ 1704347 w 6006665"/>
                  <a:gd name="connsiteY324" fmla="*/ 2306551 h 3006470"/>
                  <a:gd name="connsiteX325" fmla="*/ 1662460 w 6006665"/>
                  <a:gd name="connsiteY325" fmla="*/ 2288600 h 3006470"/>
                  <a:gd name="connsiteX326" fmla="*/ 1629901 w 6006665"/>
                  <a:gd name="connsiteY326" fmla="*/ 2302006 h 3006470"/>
                  <a:gd name="connsiteX327" fmla="*/ 1629300 w 6006665"/>
                  <a:gd name="connsiteY327" fmla="*/ 2297351 h 3006470"/>
                  <a:gd name="connsiteX328" fmla="*/ 1617994 w 6006665"/>
                  <a:gd name="connsiteY328" fmla="*/ 2302006 h 3006470"/>
                  <a:gd name="connsiteX329" fmla="*/ 1608904 w 6006665"/>
                  <a:gd name="connsiteY329" fmla="*/ 2231560 h 3006470"/>
                  <a:gd name="connsiteX330" fmla="*/ 1552684 w 6006665"/>
                  <a:gd name="connsiteY330" fmla="*/ 2221867 h 3006470"/>
                  <a:gd name="connsiteX331" fmla="*/ 1518550 w 6006665"/>
                  <a:gd name="connsiteY331" fmla="*/ 2247467 h 3006470"/>
                  <a:gd name="connsiteX332" fmla="*/ 1425379 w 6006665"/>
                  <a:gd name="connsiteY332" fmla="*/ 2267919 h 3006470"/>
                  <a:gd name="connsiteX333" fmla="*/ 1409472 w 6006665"/>
                  <a:gd name="connsiteY333" fmla="*/ 2286099 h 3006470"/>
                  <a:gd name="connsiteX334" fmla="*/ 1270852 w 6006665"/>
                  <a:gd name="connsiteY334" fmla="*/ 2306551 h 3006470"/>
                  <a:gd name="connsiteX335" fmla="*/ 1254945 w 6006665"/>
                  <a:gd name="connsiteY335" fmla="*/ 2327003 h 3006470"/>
                  <a:gd name="connsiteX336" fmla="*/ 1282214 w 6006665"/>
                  <a:gd name="connsiteY336" fmla="*/ 2370180 h 3006470"/>
                  <a:gd name="connsiteX337" fmla="*/ 1243582 w 6006665"/>
                  <a:gd name="connsiteY337" fmla="*/ 2386087 h 3006470"/>
                  <a:gd name="connsiteX338" fmla="*/ 1254945 w 6006665"/>
                  <a:gd name="connsiteY338" fmla="*/ 2404267 h 3006470"/>
                  <a:gd name="connsiteX339" fmla="*/ 1216313 w 6006665"/>
                  <a:gd name="connsiteY339" fmla="*/ 2429264 h 3006470"/>
                  <a:gd name="connsiteX340" fmla="*/ 1275397 w 6006665"/>
                  <a:gd name="connsiteY340" fmla="*/ 2472441 h 3006470"/>
                  <a:gd name="connsiteX341" fmla="*/ 1270852 w 6006665"/>
                  <a:gd name="connsiteY341" fmla="*/ 2499711 h 3006470"/>
                  <a:gd name="connsiteX342" fmla="*/ 1259108 w 6006665"/>
                  <a:gd name="connsiteY342" fmla="*/ 2498732 h 3006470"/>
                  <a:gd name="connsiteX343" fmla="*/ 1258945 w 6006665"/>
                  <a:gd name="connsiteY343" fmla="*/ 2499711 h 3006470"/>
                  <a:gd name="connsiteX344" fmla="*/ 1215644 w 6006665"/>
                  <a:gd name="connsiteY344" fmla="*/ 2496102 h 3006470"/>
                  <a:gd name="connsiteX345" fmla="*/ 1204950 w 6006665"/>
                  <a:gd name="connsiteY345" fmla="*/ 2511073 h 3006470"/>
                  <a:gd name="connsiteX346" fmla="*/ 1196495 w 6006665"/>
                  <a:gd name="connsiteY346" fmla="*/ 2506241 h 3006470"/>
                  <a:gd name="connsiteX347" fmla="*/ 1193043 w 6006665"/>
                  <a:gd name="connsiteY347" fmla="*/ 2511073 h 3006470"/>
                  <a:gd name="connsiteX348" fmla="*/ 1145322 w 6006665"/>
                  <a:gd name="connsiteY348" fmla="*/ 2483803 h 3006470"/>
                  <a:gd name="connsiteX349" fmla="*/ 1098145 w 6006665"/>
                  <a:gd name="connsiteY349" fmla="*/ 2483803 h 3006470"/>
                  <a:gd name="connsiteX350" fmla="*/ 1061785 w 6006665"/>
                  <a:gd name="connsiteY350" fmla="*/ 2511073 h 3006470"/>
                  <a:gd name="connsiteX351" fmla="*/ 1055322 w 6006665"/>
                  <a:gd name="connsiteY351" fmla="*/ 2506990 h 3006470"/>
                  <a:gd name="connsiteX352" fmla="*/ 1049878 w 6006665"/>
                  <a:gd name="connsiteY352" fmla="*/ 2511073 h 3006470"/>
                  <a:gd name="connsiteX353" fmla="*/ 1006701 w 6006665"/>
                  <a:gd name="connsiteY353" fmla="*/ 2483803 h 3006470"/>
                  <a:gd name="connsiteX354" fmla="*/ 924893 w 6006665"/>
                  <a:gd name="connsiteY354" fmla="*/ 2447444 h 3006470"/>
                  <a:gd name="connsiteX355" fmla="*/ 877716 w 6006665"/>
                  <a:gd name="connsiteY355" fmla="*/ 2447444 h 3006470"/>
                  <a:gd name="connsiteX356" fmla="*/ 802724 w 6006665"/>
                  <a:gd name="connsiteY356" fmla="*/ 2511073 h 3006470"/>
                  <a:gd name="connsiteX357" fmla="*/ 798179 w 6006665"/>
                  <a:gd name="connsiteY357" fmla="*/ 2554250 h 3006470"/>
                  <a:gd name="connsiteX358" fmla="*/ 787406 w 6006665"/>
                  <a:gd name="connsiteY358" fmla="*/ 2543477 h 3006470"/>
                  <a:gd name="connsiteX359" fmla="*/ 786272 w 6006665"/>
                  <a:gd name="connsiteY359" fmla="*/ 2554250 h 3006470"/>
                  <a:gd name="connsiteX360" fmla="*/ 756063 w 6006665"/>
                  <a:gd name="connsiteY360" fmla="*/ 2524040 h 3006470"/>
                  <a:gd name="connsiteX361" fmla="*/ 732278 w 6006665"/>
                  <a:gd name="connsiteY361" fmla="*/ 2581519 h 3006470"/>
                  <a:gd name="connsiteX362" fmla="*/ 743640 w 6006665"/>
                  <a:gd name="connsiteY362" fmla="*/ 2590609 h 3006470"/>
                  <a:gd name="connsiteX363" fmla="*/ 723188 w 6006665"/>
                  <a:gd name="connsiteY363" fmla="*/ 2633786 h 3006470"/>
                  <a:gd name="connsiteX364" fmla="*/ 747026 w 6006665"/>
                  <a:gd name="connsiteY364" fmla="*/ 2670627 h 3006470"/>
                  <a:gd name="connsiteX365" fmla="*/ 763548 w 6006665"/>
                  <a:gd name="connsiteY365" fmla="*/ 2667873 h 3006470"/>
                  <a:gd name="connsiteX366" fmla="*/ 764871 w 6006665"/>
                  <a:gd name="connsiteY366" fmla="*/ 2669637 h 3006470"/>
                  <a:gd name="connsiteX367" fmla="*/ 775455 w 6006665"/>
                  <a:gd name="connsiteY367" fmla="*/ 2667873 h 3006470"/>
                  <a:gd name="connsiteX368" fmla="*/ 802724 w 6006665"/>
                  <a:gd name="connsiteY368" fmla="*/ 2704232 h 3006470"/>
                  <a:gd name="connsiteX369" fmla="*/ 798179 w 6006665"/>
                  <a:gd name="connsiteY369" fmla="*/ 2731502 h 3006470"/>
                  <a:gd name="connsiteX370" fmla="*/ 818632 w 6006665"/>
                  <a:gd name="connsiteY370" fmla="*/ 2742864 h 3006470"/>
                  <a:gd name="connsiteX371" fmla="*/ 802724 w 6006665"/>
                  <a:gd name="connsiteY371" fmla="*/ 2774679 h 3006470"/>
                  <a:gd name="connsiteX372" fmla="*/ 766365 w 6006665"/>
                  <a:gd name="connsiteY372" fmla="*/ 2779224 h 3006470"/>
                  <a:gd name="connsiteX373" fmla="*/ 727733 w 6006665"/>
                  <a:gd name="connsiteY373" fmla="*/ 2838308 h 3006470"/>
                  <a:gd name="connsiteX374" fmla="*/ 759548 w 6006665"/>
                  <a:gd name="connsiteY374" fmla="*/ 2881485 h 3006470"/>
                  <a:gd name="connsiteX375" fmla="*/ 759548 w 6006665"/>
                  <a:gd name="connsiteY375" fmla="*/ 2920116 h 3006470"/>
                  <a:gd name="connsiteX376" fmla="*/ 798179 w 6006665"/>
                  <a:gd name="connsiteY376" fmla="*/ 2979201 h 3006470"/>
                  <a:gd name="connsiteX377" fmla="*/ 775455 w 6006665"/>
                  <a:gd name="connsiteY377" fmla="*/ 2995108 h 3006470"/>
                  <a:gd name="connsiteX378" fmla="*/ 770910 w 6006665"/>
                  <a:gd name="connsiteY378" fmla="*/ 3006470 h 3006470"/>
                  <a:gd name="connsiteX379" fmla="*/ 759003 w 6006665"/>
                  <a:gd name="connsiteY379" fmla="*/ 3006470 h 3006470"/>
                  <a:gd name="connsiteX380" fmla="*/ 755003 w 6006665"/>
                  <a:gd name="connsiteY380" fmla="*/ 3006470 h 3006470"/>
                  <a:gd name="connsiteX381" fmla="*/ 743096 w 6006665"/>
                  <a:gd name="connsiteY381" fmla="*/ 3006470 h 3006470"/>
                  <a:gd name="connsiteX382" fmla="*/ 715826 w 6006665"/>
                  <a:gd name="connsiteY382" fmla="*/ 2972383 h 3006470"/>
                  <a:gd name="connsiteX383" fmla="*/ 704464 w 6006665"/>
                  <a:gd name="connsiteY383" fmla="*/ 2972383 h 3006470"/>
                  <a:gd name="connsiteX384" fmla="*/ 684012 w 6006665"/>
                  <a:gd name="connsiteY384" fmla="*/ 2963293 h 3006470"/>
                  <a:gd name="connsiteX385" fmla="*/ 672649 w 6006665"/>
                  <a:gd name="connsiteY385" fmla="*/ 2940569 h 3006470"/>
                  <a:gd name="connsiteX386" fmla="*/ 645222 w 6006665"/>
                  <a:gd name="connsiteY386" fmla="*/ 2932732 h 3006470"/>
                  <a:gd name="connsiteX387" fmla="*/ 625472 w 6006665"/>
                  <a:gd name="connsiteY387" fmla="*/ 2936024 h 3006470"/>
                  <a:gd name="connsiteX388" fmla="*/ 623771 w 6006665"/>
                  <a:gd name="connsiteY388" fmla="*/ 2934323 h 3006470"/>
                  <a:gd name="connsiteX389" fmla="*/ 613565 w 6006665"/>
                  <a:gd name="connsiteY389" fmla="*/ 2936024 h 3006470"/>
                  <a:gd name="connsiteX390" fmla="*/ 609020 w 6006665"/>
                  <a:gd name="connsiteY390" fmla="*/ 2931479 h 3006470"/>
                  <a:gd name="connsiteX391" fmla="*/ 559026 w 6006665"/>
                  <a:gd name="connsiteY391" fmla="*/ 2904209 h 3006470"/>
                  <a:gd name="connsiteX392" fmla="*/ 506760 w 6006665"/>
                  <a:gd name="connsiteY392" fmla="*/ 2897392 h 3006470"/>
                  <a:gd name="connsiteX393" fmla="*/ 483280 w 6006665"/>
                  <a:gd name="connsiteY393" fmla="*/ 2890683 h 3006470"/>
                  <a:gd name="connsiteX394" fmla="*/ 480035 w 6006665"/>
                  <a:gd name="connsiteY394" fmla="*/ 2892847 h 3006470"/>
                  <a:gd name="connsiteX395" fmla="*/ 475042 w 6006665"/>
                  <a:gd name="connsiteY395" fmla="*/ 2888329 h 3006470"/>
                  <a:gd name="connsiteX396" fmla="*/ 474945 w 6006665"/>
                  <a:gd name="connsiteY396" fmla="*/ 2888302 h 3006470"/>
                  <a:gd name="connsiteX397" fmla="*/ 468128 w 6006665"/>
                  <a:gd name="connsiteY397" fmla="*/ 2892847 h 3006470"/>
                  <a:gd name="connsiteX398" fmla="*/ 420406 w 6006665"/>
                  <a:gd name="connsiteY398" fmla="*/ 2849670 h 3006470"/>
                  <a:gd name="connsiteX399" fmla="*/ 381774 w 6006665"/>
                  <a:gd name="connsiteY399" fmla="*/ 2833763 h 3006470"/>
                  <a:gd name="connsiteX400" fmla="*/ 349960 w 6006665"/>
                  <a:gd name="connsiteY400" fmla="*/ 2801948 h 3006470"/>
                  <a:gd name="connsiteX401" fmla="*/ 377229 w 6006665"/>
                  <a:gd name="connsiteY401" fmla="*/ 2795131 h 3006470"/>
                  <a:gd name="connsiteX402" fmla="*/ 404499 w 6006665"/>
                  <a:gd name="connsiteY402" fmla="*/ 2747409 h 3006470"/>
                  <a:gd name="connsiteX403" fmla="*/ 388591 w 6006665"/>
                  <a:gd name="connsiteY403" fmla="*/ 2731502 h 3006470"/>
                  <a:gd name="connsiteX404" fmla="*/ 440858 w 6006665"/>
                  <a:gd name="connsiteY404" fmla="*/ 2704232 h 3006470"/>
                  <a:gd name="connsiteX405" fmla="*/ 440858 w 6006665"/>
                  <a:gd name="connsiteY405" fmla="*/ 2701176 h 3006470"/>
                  <a:gd name="connsiteX406" fmla="*/ 416406 w 6006665"/>
                  <a:gd name="connsiteY406" fmla="*/ 2704232 h 3006470"/>
                  <a:gd name="connsiteX407" fmla="*/ 416406 w 6006665"/>
                  <a:gd name="connsiteY407" fmla="*/ 2702744 h 3006470"/>
                  <a:gd name="connsiteX408" fmla="*/ 404499 w 6006665"/>
                  <a:gd name="connsiteY408" fmla="*/ 2704232 h 3006470"/>
                  <a:gd name="connsiteX409" fmla="*/ 404499 w 6006665"/>
                  <a:gd name="connsiteY409" fmla="*/ 2683780 h 3006470"/>
                  <a:gd name="connsiteX410" fmla="*/ 424951 w 6006665"/>
                  <a:gd name="connsiteY410" fmla="*/ 2667873 h 3006470"/>
                  <a:gd name="connsiteX411" fmla="*/ 463583 w 6006665"/>
                  <a:gd name="connsiteY411" fmla="*/ 2661056 h 3006470"/>
                  <a:gd name="connsiteX412" fmla="*/ 468128 w 6006665"/>
                  <a:gd name="connsiteY412" fmla="*/ 2645148 h 3006470"/>
                  <a:gd name="connsiteX413" fmla="*/ 456765 w 6006665"/>
                  <a:gd name="connsiteY413" fmla="*/ 2613334 h 3006470"/>
                  <a:gd name="connsiteX414" fmla="*/ 474945 w 6006665"/>
                  <a:gd name="connsiteY414" fmla="*/ 2586064 h 3006470"/>
                  <a:gd name="connsiteX415" fmla="*/ 474945 w 6006665"/>
                  <a:gd name="connsiteY415" fmla="*/ 2565612 h 3006470"/>
                  <a:gd name="connsiteX416" fmla="*/ 420406 w 6006665"/>
                  <a:gd name="connsiteY416" fmla="*/ 2547432 h 3006470"/>
                  <a:gd name="connsiteX417" fmla="*/ 409588 w 6006665"/>
                  <a:gd name="connsiteY417" fmla="*/ 2547432 h 3006470"/>
                  <a:gd name="connsiteX418" fmla="*/ 397681 w 6006665"/>
                  <a:gd name="connsiteY418" fmla="*/ 2547432 h 3006470"/>
                  <a:gd name="connsiteX419" fmla="*/ 379485 w 6006665"/>
                  <a:gd name="connsiteY419" fmla="*/ 2525193 h 3006470"/>
                  <a:gd name="connsiteX420" fmla="*/ 357322 w 6006665"/>
                  <a:gd name="connsiteY420" fmla="*/ 2531525 h 3006470"/>
                  <a:gd name="connsiteX421" fmla="*/ 352842 w 6006665"/>
                  <a:gd name="connsiteY421" fmla="*/ 2529403 h 3006470"/>
                  <a:gd name="connsiteX422" fmla="*/ 345415 w 6006665"/>
                  <a:gd name="connsiteY422" fmla="*/ 2531525 h 3006470"/>
                  <a:gd name="connsiteX423" fmla="*/ 302238 w 6006665"/>
                  <a:gd name="connsiteY423" fmla="*/ 2511073 h 3006470"/>
                  <a:gd name="connsiteX424" fmla="*/ 302238 w 6006665"/>
                  <a:gd name="connsiteY424" fmla="*/ 2499711 h 3006470"/>
                  <a:gd name="connsiteX425" fmla="*/ 286331 w 6006665"/>
                  <a:gd name="connsiteY425" fmla="*/ 2472441 h 3006470"/>
                  <a:gd name="connsiteX426" fmla="*/ 270968 w 6006665"/>
                  <a:gd name="connsiteY426" fmla="*/ 2472441 h 3006470"/>
                  <a:gd name="connsiteX427" fmla="*/ 259061 w 6006665"/>
                  <a:gd name="connsiteY427" fmla="*/ 2472441 h 3006470"/>
                  <a:gd name="connsiteX428" fmla="*/ 254516 w 6006665"/>
                  <a:gd name="connsiteY428" fmla="*/ 2456534 h 3006470"/>
                  <a:gd name="connsiteX429" fmla="*/ 263606 w 6006665"/>
                  <a:gd name="connsiteY429" fmla="*/ 2440627 h 3006470"/>
                  <a:gd name="connsiteX430" fmla="*/ 243991 w 6006665"/>
                  <a:gd name="connsiteY430" fmla="*/ 2410114 h 3006470"/>
                  <a:gd name="connsiteX431" fmla="*/ 216429 w 6006665"/>
                  <a:gd name="connsiteY431" fmla="*/ 2413357 h 3006470"/>
                  <a:gd name="connsiteX432" fmla="*/ 212956 w 6006665"/>
                  <a:gd name="connsiteY432" fmla="*/ 2412365 h 3006470"/>
                  <a:gd name="connsiteX433" fmla="*/ 204522 w 6006665"/>
                  <a:gd name="connsiteY433" fmla="*/ 2413357 h 3006470"/>
                  <a:gd name="connsiteX434" fmla="*/ 199623 w 6006665"/>
                  <a:gd name="connsiteY434" fmla="*/ 2411957 h 3006470"/>
                  <a:gd name="connsiteX435" fmla="*/ 195977 w 6006665"/>
                  <a:gd name="connsiteY435" fmla="*/ 2424719 h 3006470"/>
                  <a:gd name="connsiteX436" fmla="*/ 184968 w 6006665"/>
                  <a:gd name="connsiteY436" fmla="*/ 2421574 h 3006470"/>
                  <a:gd name="connsiteX437" fmla="*/ 184070 w 6006665"/>
                  <a:gd name="connsiteY437" fmla="*/ 2424719 h 3006470"/>
                  <a:gd name="connsiteX438" fmla="*/ 168163 w 6006665"/>
                  <a:gd name="connsiteY438" fmla="*/ 2420174 h 3006470"/>
                  <a:gd name="connsiteX439" fmla="*/ 156800 w 6006665"/>
                  <a:gd name="connsiteY439" fmla="*/ 2381542 h 3006470"/>
                  <a:gd name="connsiteX440" fmla="*/ 152255 w 6006665"/>
                  <a:gd name="connsiteY440" fmla="*/ 2365635 h 3006470"/>
                  <a:gd name="connsiteX441" fmla="*/ 156800 w 6006665"/>
                  <a:gd name="connsiteY441" fmla="*/ 2361090 h 3006470"/>
                  <a:gd name="connsiteX442" fmla="*/ 168707 w 6006665"/>
                  <a:gd name="connsiteY442" fmla="*/ 2361090 h 3006470"/>
                  <a:gd name="connsiteX443" fmla="*/ 188615 w 6006665"/>
                  <a:gd name="connsiteY443" fmla="*/ 2361090 h 3006470"/>
                  <a:gd name="connsiteX444" fmla="*/ 199977 w 6006665"/>
                  <a:gd name="connsiteY444" fmla="*/ 2349728 h 3006470"/>
                  <a:gd name="connsiteX445" fmla="*/ 188615 w 6006665"/>
                  <a:gd name="connsiteY445" fmla="*/ 2327003 h 3006470"/>
                  <a:gd name="connsiteX446" fmla="*/ 168163 w 6006665"/>
                  <a:gd name="connsiteY446" fmla="*/ 2317914 h 3006470"/>
                  <a:gd name="connsiteX447" fmla="*/ 168163 w 6006665"/>
                  <a:gd name="connsiteY447" fmla="*/ 2311096 h 3006470"/>
                  <a:gd name="connsiteX448" fmla="*/ 152255 w 6006665"/>
                  <a:gd name="connsiteY448" fmla="*/ 2295189 h 3006470"/>
                  <a:gd name="connsiteX449" fmla="*/ 129531 w 6006665"/>
                  <a:gd name="connsiteY449" fmla="*/ 2258829 h 3006470"/>
                  <a:gd name="connsiteX450" fmla="*/ 140893 w 6006665"/>
                  <a:gd name="connsiteY450" fmla="*/ 2236105 h 3006470"/>
                  <a:gd name="connsiteX451" fmla="*/ 136348 w 6006665"/>
                  <a:gd name="connsiteY451" fmla="*/ 2208835 h 3006470"/>
                  <a:gd name="connsiteX452" fmla="*/ 103789 w 6006665"/>
                  <a:gd name="connsiteY452" fmla="*/ 2195428 h 3006470"/>
                  <a:gd name="connsiteX453" fmla="*/ 93716 w 6006665"/>
                  <a:gd name="connsiteY453" fmla="*/ 2199745 h 3006470"/>
                  <a:gd name="connsiteX454" fmla="*/ 91868 w 6006665"/>
                  <a:gd name="connsiteY454" fmla="*/ 2195434 h 3006470"/>
                  <a:gd name="connsiteX455" fmla="*/ 81809 w 6006665"/>
                  <a:gd name="connsiteY455" fmla="*/ 2199745 h 3006470"/>
                  <a:gd name="connsiteX456" fmla="*/ 74992 w 6006665"/>
                  <a:gd name="connsiteY456" fmla="*/ 2183838 h 3006470"/>
                  <a:gd name="connsiteX457" fmla="*/ 34087 w 6006665"/>
                  <a:gd name="connsiteY457" fmla="*/ 2172476 h 3006470"/>
                  <a:gd name="connsiteX458" fmla="*/ 22725 w 6006665"/>
                  <a:gd name="connsiteY458" fmla="*/ 2129299 h 3006470"/>
                  <a:gd name="connsiteX459" fmla="*/ 22725 w 6006665"/>
                  <a:gd name="connsiteY459" fmla="*/ 2097484 h 3006470"/>
                  <a:gd name="connsiteX460" fmla="*/ 0 w 6006665"/>
                  <a:gd name="connsiteY460" fmla="*/ 2081577 h 3006470"/>
                  <a:gd name="connsiteX461" fmla="*/ 15907 w 6006665"/>
                  <a:gd name="connsiteY461" fmla="*/ 2058853 h 3006470"/>
                  <a:gd name="connsiteX462" fmla="*/ 6818 w 6006665"/>
                  <a:gd name="connsiteY462" fmla="*/ 1995224 h 3006470"/>
                  <a:gd name="connsiteX463" fmla="*/ 34087 w 6006665"/>
                  <a:gd name="connsiteY463" fmla="*/ 1952047 h 3006470"/>
                  <a:gd name="connsiteX464" fmla="*/ 27270 w 6006665"/>
                  <a:gd name="connsiteY464" fmla="*/ 1940685 h 3006470"/>
                  <a:gd name="connsiteX465" fmla="*/ 70447 w 6006665"/>
                  <a:gd name="connsiteY465" fmla="*/ 1902053 h 3006470"/>
                  <a:gd name="connsiteX466" fmla="*/ 27270 w 6006665"/>
                  <a:gd name="connsiteY466" fmla="*/ 1865693 h 3006470"/>
                  <a:gd name="connsiteX467" fmla="*/ 109078 w 6006665"/>
                  <a:gd name="connsiteY467" fmla="*/ 1767977 h 3006470"/>
                  <a:gd name="connsiteX468" fmla="*/ 145438 w 6006665"/>
                  <a:gd name="connsiteY468" fmla="*/ 1724800 h 3006470"/>
                  <a:gd name="connsiteX469" fmla="*/ 156800 w 6006665"/>
                  <a:gd name="connsiteY469" fmla="*/ 1681624 h 3006470"/>
                  <a:gd name="connsiteX470" fmla="*/ 102261 w 6006665"/>
                  <a:gd name="connsiteY470" fmla="*/ 1629357 h 3006470"/>
                  <a:gd name="connsiteX471" fmla="*/ 118168 w 6006665"/>
                  <a:gd name="connsiteY471" fmla="*/ 1574818 h 3006470"/>
                  <a:gd name="connsiteX472" fmla="*/ 86354 w 6006665"/>
                  <a:gd name="connsiteY472" fmla="*/ 1511189 h 3006470"/>
                  <a:gd name="connsiteX473" fmla="*/ 109078 w 6006665"/>
                  <a:gd name="connsiteY473" fmla="*/ 1436197 h 3006470"/>
                  <a:gd name="connsiteX474" fmla="*/ 70447 w 6006665"/>
                  <a:gd name="connsiteY474" fmla="*/ 1333936 h 3006470"/>
                  <a:gd name="connsiteX475" fmla="*/ 102261 w 6006665"/>
                  <a:gd name="connsiteY475" fmla="*/ 1263490 h 3006470"/>
                  <a:gd name="connsiteX476" fmla="*/ 43177 w 6006665"/>
                  <a:gd name="connsiteY476" fmla="*/ 1197589 h 3006470"/>
                  <a:gd name="connsiteX477" fmla="*/ 49994 w 6006665"/>
                  <a:gd name="connsiteY477" fmla="*/ 1122597 h 3006470"/>
                  <a:gd name="connsiteX478" fmla="*/ 81809 w 6006665"/>
                  <a:gd name="connsiteY478" fmla="*/ 1118052 h 3006470"/>
                  <a:gd name="connsiteX479" fmla="*/ 145438 w 6006665"/>
                  <a:gd name="connsiteY479" fmla="*/ 1074876 h 3006470"/>
                  <a:gd name="connsiteX480" fmla="*/ 184070 w 6006665"/>
                  <a:gd name="connsiteY480" fmla="*/ 1036244 h 3006470"/>
                  <a:gd name="connsiteX481" fmla="*/ 189699 w 6006665"/>
                  <a:gd name="connsiteY481" fmla="*/ 1042522 h 3006470"/>
                  <a:gd name="connsiteX482" fmla="*/ 195977 w 6006665"/>
                  <a:gd name="connsiteY482" fmla="*/ 1036244 h 3006470"/>
                  <a:gd name="connsiteX483" fmla="*/ 255061 w 6006665"/>
                  <a:gd name="connsiteY483" fmla="*/ 1102145 h 3006470"/>
                  <a:gd name="connsiteX484" fmla="*/ 350504 w 6006665"/>
                  <a:gd name="connsiteY484" fmla="*/ 1122597 h 3006470"/>
                  <a:gd name="connsiteX485" fmla="*/ 485299 w 6006665"/>
                  <a:gd name="connsiteY485" fmla="*/ 1199631 h 3006470"/>
                  <a:gd name="connsiteX486" fmla="*/ 523211 w 6006665"/>
                  <a:gd name="connsiteY486" fmla="*/ 1283942 h 3006470"/>
                  <a:gd name="connsiteX487" fmla="*/ 523211 w 6006665"/>
                  <a:gd name="connsiteY487" fmla="*/ 1343026 h 3006470"/>
                  <a:gd name="connsiteX488" fmla="*/ 486852 w 6006665"/>
                  <a:gd name="connsiteY488" fmla="*/ 1397565 h 3006470"/>
                  <a:gd name="connsiteX489" fmla="*/ 420951 w 6006665"/>
                  <a:gd name="connsiteY489" fmla="*/ 1418018 h 3006470"/>
                  <a:gd name="connsiteX490" fmla="*/ 415909 w 6006665"/>
                  <a:gd name="connsiteY490" fmla="*/ 1415887 h 3006470"/>
                  <a:gd name="connsiteX491" fmla="*/ 409044 w 6006665"/>
                  <a:gd name="connsiteY491" fmla="*/ 1418018 h 3006470"/>
                  <a:gd name="connsiteX492" fmla="*/ 252950 w 6006665"/>
                  <a:gd name="connsiteY492" fmla="*/ 1352062 h 3006470"/>
                  <a:gd name="connsiteX493" fmla="*/ 232336 w 6006665"/>
                  <a:gd name="connsiteY493" fmla="*/ 1358934 h 3006470"/>
                  <a:gd name="connsiteX494" fmla="*/ 291420 w 6006665"/>
                  <a:gd name="connsiteY494" fmla="*/ 1429380 h 3006470"/>
                  <a:gd name="connsiteX495" fmla="*/ 291420 w 6006665"/>
                  <a:gd name="connsiteY495" fmla="*/ 1468012 h 3006470"/>
                  <a:gd name="connsiteX496" fmla="*/ 298238 w 6006665"/>
                  <a:gd name="connsiteY496" fmla="*/ 1554366 h 3006470"/>
                  <a:gd name="connsiteX497" fmla="*/ 345959 w 6006665"/>
                  <a:gd name="connsiteY497" fmla="*/ 1586180 h 3006470"/>
                  <a:gd name="connsiteX498" fmla="*/ 362087 w 6006665"/>
                  <a:gd name="connsiteY498" fmla="*/ 1595588 h 3006470"/>
                  <a:gd name="connsiteX499" fmla="*/ 365867 w 6006665"/>
                  <a:gd name="connsiteY499" fmla="*/ 1563455 h 3006470"/>
                  <a:gd name="connsiteX500" fmla="*/ 345415 w 6006665"/>
                  <a:gd name="connsiteY500" fmla="*/ 1527096 h 3006470"/>
                  <a:gd name="connsiteX501" fmla="*/ 365867 w 6006665"/>
                  <a:gd name="connsiteY501" fmla="*/ 1495281 h 3006470"/>
                  <a:gd name="connsiteX502" fmla="*/ 374560 w 6006665"/>
                  <a:gd name="connsiteY502" fmla="*/ 1500280 h 3006470"/>
                  <a:gd name="connsiteX503" fmla="*/ 377774 w 6006665"/>
                  <a:gd name="connsiteY503" fmla="*/ 1495281 h 3006470"/>
                  <a:gd name="connsiteX504" fmla="*/ 461933 w 6006665"/>
                  <a:gd name="connsiteY504" fmla="*/ 1543673 h 3006470"/>
                  <a:gd name="connsiteX505" fmla="*/ 484035 w 6006665"/>
                  <a:gd name="connsiteY505" fmla="*/ 1527096 h 3006470"/>
                  <a:gd name="connsiteX506" fmla="*/ 463583 w 6006665"/>
                  <a:gd name="connsiteY506" fmla="*/ 1461194 h 3006470"/>
                  <a:gd name="connsiteX507" fmla="*/ 549936 w 6006665"/>
                  <a:gd name="connsiteY507" fmla="*/ 1374841 h 3006470"/>
                  <a:gd name="connsiteX508" fmla="*/ 559742 w 6006665"/>
                  <a:gd name="connsiteY508" fmla="*/ 1376942 h 3006470"/>
                  <a:gd name="connsiteX509" fmla="*/ 561843 w 6006665"/>
                  <a:gd name="connsiteY509" fmla="*/ 1374841 h 3006470"/>
                  <a:gd name="connsiteX510" fmla="*/ 593658 w 6006665"/>
                  <a:gd name="connsiteY510" fmla="*/ 1381658 h 3006470"/>
                  <a:gd name="connsiteX511" fmla="*/ 620945 w 6006665"/>
                  <a:gd name="connsiteY511" fmla="*/ 1405535 h 3006470"/>
                  <a:gd name="connsiteX512" fmla="*/ 640835 w 6006665"/>
                  <a:gd name="connsiteY512" fmla="*/ 1349844 h 3006470"/>
                  <a:gd name="connsiteX513" fmla="*/ 609020 w 6006665"/>
                  <a:gd name="connsiteY513" fmla="*/ 1295305 h 3006470"/>
                  <a:gd name="connsiteX514" fmla="*/ 624928 w 6006665"/>
                  <a:gd name="connsiteY514" fmla="*/ 1236221 h 3006470"/>
                  <a:gd name="connsiteX515" fmla="*/ 597658 w 6006665"/>
                  <a:gd name="connsiteY515" fmla="*/ 1177136 h 3006470"/>
                  <a:gd name="connsiteX516" fmla="*/ 611562 w 6006665"/>
                  <a:gd name="connsiteY516" fmla="*/ 1181462 h 3006470"/>
                  <a:gd name="connsiteX517" fmla="*/ 609565 w 6006665"/>
                  <a:gd name="connsiteY517" fmla="*/ 1177136 h 3006470"/>
                  <a:gd name="connsiteX518" fmla="*/ 711826 w 6006665"/>
                  <a:gd name="connsiteY518" fmla="*/ 1208951 h 3006470"/>
                  <a:gd name="connsiteX519" fmla="*/ 732278 w 6006665"/>
                  <a:gd name="connsiteY519" fmla="*/ 1263490 h 3006470"/>
                  <a:gd name="connsiteX520" fmla="*/ 684556 w 6006665"/>
                  <a:gd name="connsiteY520" fmla="*/ 1274852 h 3006470"/>
                  <a:gd name="connsiteX521" fmla="*/ 684556 w 6006665"/>
                  <a:gd name="connsiteY521" fmla="*/ 1327119 h 3006470"/>
                  <a:gd name="connsiteX522" fmla="*/ 713309 w 6006665"/>
                  <a:gd name="connsiteY522" fmla="*/ 1355872 h 3006470"/>
                  <a:gd name="connsiteX523" fmla="*/ 763548 w 6006665"/>
                  <a:gd name="connsiteY523" fmla="*/ 1338481 h 3006470"/>
                  <a:gd name="connsiteX524" fmla="*/ 770365 w 6006665"/>
                  <a:gd name="connsiteY524" fmla="*/ 1279397 h 3006470"/>
                  <a:gd name="connsiteX525" fmla="*/ 845357 w 6006665"/>
                  <a:gd name="connsiteY525" fmla="*/ 1188761 h 3006470"/>
                  <a:gd name="connsiteX526" fmla="*/ 972614 w 6006665"/>
                  <a:gd name="connsiteY526" fmla="*/ 1145322 h 3006470"/>
                  <a:gd name="connsiteX527" fmla="*/ 918194 w 6006665"/>
                  <a:gd name="connsiteY527" fmla="*/ 1198147 h 3006470"/>
                  <a:gd name="connsiteX528" fmla="*/ 975937 w 6006665"/>
                  <a:gd name="connsiteY528" fmla="*/ 1115283 h 3006470"/>
                  <a:gd name="connsiteX529" fmla="*/ 1074397 w 6006665"/>
                  <a:gd name="connsiteY529" fmla="*/ 1141283 h 3006470"/>
                  <a:gd name="connsiteX530" fmla="*/ 979977 w 6006665"/>
                  <a:gd name="connsiteY530" fmla="*/ 1213496 h 3006470"/>
                  <a:gd name="connsiteX531" fmla="*/ 1012666 w 6006665"/>
                  <a:gd name="connsiteY531" fmla="*/ 1218657 h 3006470"/>
                  <a:gd name="connsiteX532" fmla="*/ 1038516 w 6006665"/>
                  <a:gd name="connsiteY532" fmla="*/ 1188499 h 3006470"/>
                  <a:gd name="connsiteX533" fmla="*/ 1050423 w 6006665"/>
                  <a:gd name="connsiteY533" fmla="*/ 1188499 h 3006470"/>
                  <a:gd name="connsiteX534" fmla="*/ 1108962 w 6006665"/>
                  <a:gd name="connsiteY534" fmla="*/ 1188499 h 3006470"/>
                  <a:gd name="connsiteX535" fmla="*/ 1161229 w 6006665"/>
                  <a:gd name="connsiteY535" fmla="*/ 1145322 h 3006470"/>
                  <a:gd name="connsiteX536" fmla="*/ 1165711 w 6006665"/>
                  <a:gd name="connsiteY536" fmla="*/ 1151456 h 3006470"/>
                  <a:gd name="connsiteX537" fmla="*/ 1173136 w 6006665"/>
                  <a:gd name="connsiteY537" fmla="*/ 1145322 h 3006470"/>
                  <a:gd name="connsiteX538" fmla="*/ 1210035 w 6006665"/>
                  <a:gd name="connsiteY538" fmla="*/ 1195815 h 3006470"/>
                  <a:gd name="connsiteX539" fmla="*/ 1247583 w 6006665"/>
                  <a:gd name="connsiteY539" fmla="*/ 1138505 h 3006470"/>
                  <a:gd name="connsiteX540" fmla="*/ 1211223 w 6006665"/>
                  <a:gd name="connsiteY540" fmla="*/ 1079421 h 3006470"/>
                  <a:gd name="connsiteX541" fmla="*/ 1227130 w 6006665"/>
                  <a:gd name="connsiteY541" fmla="*/ 1043061 h 3006470"/>
                  <a:gd name="connsiteX542" fmla="*/ 1237665 w 6006665"/>
                  <a:gd name="connsiteY542" fmla="*/ 1046199 h 3006470"/>
                  <a:gd name="connsiteX543" fmla="*/ 1251910 w 6006665"/>
                  <a:gd name="connsiteY543" fmla="*/ 1017311 h 3006470"/>
                  <a:gd name="connsiteX544" fmla="*/ 1345843 w 6006665"/>
                  <a:gd name="connsiteY544" fmla="*/ 1074876 h 3006470"/>
                  <a:gd name="connsiteX545" fmla="*/ 1400382 w 6006665"/>
                  <a:gd name="connsiteY545" fmla="*/ 1106690 h 3006470"/>
                  <a:gd name="connsiteX546" fmla="*/ 1519756 w 6006665"/>
                  <a:gd name="connsiteY546" fmla="*/ 1213274 h 3006470"/>
                  <a:gd name="connsiteX547" fmla="*/ 1543003 w 6006665"/>
                  <a:gd name="connsiteY547" fmla="*/ 1172592 h 3006470"/>
                  <a:gd name="connsiteX548" fmla="*/ 1506643 w 6006665"/>
                  <a:gd name="connsiteY548" fmla="*/ 1118052 h 3006470"/>
                  <a:gd name="connsiteX549" fmla="*/ 1506643 w 6006665"/>
                  <a:gd name="connsiteY549" fmla="*/ 1095328 h 3006470"/>
                  <a:gd name="connsiteX550" fmla="*/ 1463467 w 6006665"/>
                  <a:gd name="connsiteY550" fmla="*/ 1086238 h 3006470"/>
                  <a:gd name="connsiteX551" fmla="*/ 1472556 w 6006665"/>
                  <a:gd name="connsiteY551" fmla="*/ 1036244 h 3006470"/>
                  <a:gd name="connsiteX552" fmla="*/ 1452104 w 6006665"/>
                  <a:gd name="connsiteY552" fmla="*/ 949890 h 3006470"/>
                  <a:gd name="connsiteX553" fmla="*/ 1439230 w 6006665"/>
                  <a:gd name="connsiteY553" fmla="*/ 900656 h 3006470"/>
                  <a:gd name="connsiteX554" fmla="*/ 1496803 w 6006665"/>
                  <a:gd name="connsiteY554" fmla="*/ 806980 h 3006470"/>
                  <a:gd name="connsiteX555" fmla="*/ 1543003 w 6006665"/>
                  <a:gd name="connsiteY555" fmla="*/ 697647 h 3006470"/>
                  <a:gd name="connsiteX556" fmla="*/ 1570272 w 6006665"/>
                  <a:gd name="connsiteY556" fmla="*/ 677194 h 3006470"/>
                  <a:gd name="connsiteX557" fmla="*/ 1578688 w 6006665"/>
                  <a:gd name="connsiteY557" fmla="*/ 679813 h 3006470"/>
                  <a:gd name="connsiteX558" fmla="*/ 1620802 w 6006665"/>
                  <a:gd name="connsiteY558" fmla="*/ 660028 h 3006470"/>
                  <a:gd name="connsiteX559" fmla="*/ 1684440 w 6006665"/>
                  <a:gd name="connsiteY559" fmla="*/ 709009 h 3006470"/>
                  <a:gd name="connsiteX560" fmla="*/ 1688985 w 6006665"/>
                  <a:gd name="connsiteY560" fmla="*/ 779455 h 3006470"/>
                  <a:gd name="connsiteX561" fmla="*/ 1652625 w 6006665"/>
                  <a:gd name="connsiteY561" fmla="*/ 870354 h 3006470"/>
                  <a:gd name="connsiteX562" fmla="*/ 1679895 w 6006665"/>
                  <a:gd name="connsiteY562" fmla="*/ 908986 h 3006470"/>
                  <a:gd name="connsiteX563" fmla="*/ 1688985 w 6006665"/>
                  <a:gd name="connsiteY563" fmla="*/ 983977 h 3006470"/>
                  <a:gd name="connsiteX564" fmla="*/ 1679895 w 6006665"/>
                  <a:gd name="connsiteY564" fmla="*/ 1129415 h 3006470"/>
                  <a:gd name="connsiteX565" fmla="*/ 1723072 w 6006665"/>
                  <a:gd name="connsiteY565" fmla="*/ 1193044 h 3006470"/>
                  <a:gd name="connsiteX566" fmla="*/ 1704892 w 6006665"/>
                  <a:gd name="connsiteY566" fmla="*/ 1256673 h 3006470"/>
                  <a:gd name="connsiteX567" fmla="*/ 1636718 w 6006665"/>
                  <a:gd name="connsiteY567" fmla="*/ 1393021 h 3006470"/>
                  <a:gd name="connsiteX568" fmla="*/ 1662494 w 6006665"/>
                  <a:gd name="connsiteY568" fmla="*/ 1399465 h 3006470"/>
                  <a:gd name="connsiteX569" fmla="*/ 1677078 w 6006665"/>
                  <a:gd name="connsiteY569" fmla="*/ 1370296 h 3006470"/>
                  <a:gd name="connsiteX570" fmla="*/ 1720255 w 6006665"/>
                  <a:gd name="connsiteY570" fmla="*/ 1349844 h 3006470"/>
                  <a:gd name="connsiteX571" fmla="*/ 1731617 w 6006665"/>
                  <a:gd name="connsiteY571" fmla="*/ 1299850 h 3006470"/>
                  <a:gd name="connsiteX572" fmla="*/ 1758887 w 6006665"/>
                  <a:gd name="connsiteY572" fmla="*/ 1256673 h 3006470"/>
                  <a:gd name="connsiteX573" fmla="*/ 1760555 w 6006665"/>
                  <a:gd name="connsiteY573" fmla="*/ 1191490 h 3006470"/>
                  <a:gd name="connsiteX574" fmla="*/ 1758886 w 6006665"/>
                  <a:gd name="connsiteY574" fmla="*/ 1085173 h 3006470"/>
                  <a:gd name="connsiteX575" fmla="*/ 1923055 w 6006665"/>
                  <a:gd name="connsiteY575" fmla="*/ 1122597 h 3006470"/>
                  <a:gd name="connsiteX576" fmla="*/ 1887300 w 6006665"/>
                  <a:gd name="connsiteY576" fmla="*/ 1070329 h 3006470"/>
                  <a:gd name="connsiteX577" fmla="*/ 1785604 w 6006665"/>
                  <a:gd name="connsiteY577" fmla="*/ 1036860 h 3006470"/>
                  <a:gd name="connsiteX578" fmla="*/ 1736162 w 6006665"/>
                  <a:gd name="connsiteY578" fmla="*/ 961252 h 3006470"/>
                  <a:gd name="connsiteX579" fmla="*/ 1688440 w 6006665"/>
                  <a:gd name="connsiteY579" fmla="*/ 865809 h 3006470"/>
                  <a:gd name="connsiteX580" fmla="*/ 1752069 w 6006665"/>
                  <a:gd name="connsiteY580" fmla="*/ 788545 h 3006470"/>
                  <a:gd name="connsiteX581" fmla="*/ 1747524 w 6006665"/>
                  <a:gd name="connsiteY581" fmla="*/ 704464 h 3006470"/>
                  <a:gd name="connsiteX582" fmla="*/ 1763431 w 6006665"/>
                  <a:gd name="connsiteY582" fmla="*/ 697647 h 3006470"/>
                  <a:gd name="connsiteX583" fmla="*/ 1764877 w 6006665"/>
                  <a:gd name="connsiteY583" fmla="*/ 702130 h 3006470"/>
                  <a:gd name="connsiteX584" fmla="*/ 1775339 w 6006665"/>
                  <a:gd name="connsiteY584" fmla="*/ 697647 h 3006470"/>
                  <a:gd name="connsiteX585" fmla="*/ 1798063 w 6006665"/>
                  <a:gd name="connsiteY585" fmla="*/ 768093 h 3006470"/>
                  <a:gd name="connsiteX586" fmla="*/ 1791454 w 6006665"/>
                  <a:gd name="connsiteY586" fmla="*/ 815304 h 3006470"/>
                  <a:gd name="connsiteX587" fmla="*/ 1854330 w 6006665"/>
                  <a:gd name="connsiteY587" fmla="*/ 772638 h 3006470"/>
                  <a:gd name="connsiteX588" fmla="*/ 1931594 w 6006665"/>
                  <a:gd name="connsiteY588" fmla="*/ 763548 h 3006470"/>
                  <a:gd name="connsiteX589" fmla="*/ 1932772 w 6006665"/>
                  <a:gd name="connsiteY589" fmla="*/ 764810 h 3006470"/>
                  <a:gd name="connsiteX590" fmla="*/ 1949600 w 6006665"/>
                  <a:gd name="connsiteY590" fmla="*/ 800138 h 3006470"/>
                  <a:gd name="connsiteX591" fmla="*/ 2061788 w 6006665"/>
                  <a:gd name="connsiteY591" fmla="*/ 891155 h 3006470"/>
                  <a:gd name="connsiteX592" fmla="*/ 1987802 w 6006665"/>
                  <a:gd name="connsiteY592" fmla="*/ 736278 h 3006470"/>
                  <a:gd name="connsiteX593" fmla="*/ 1963408 w 6006665"/>
                  <a:gd name="connsiteY593" fmla="*/ 595386 h 3006470"/>
                  <a:gd name="connsiteX594" fmla="*/ 2027037 w 6006665"/>
                  <a:gd name="connsiteY594" fmla="*/ 574934 h 3006470"/>
                  <a:gd name="connsiteX595" fmla="*/ 2037269 w 6006665"/>
                  <a:gd name="connsiteY595" fmla="*/ 575472 h 3006470"/>
                  <a:gd name="connsiteX596" fmla="*/ 2038944 w 6006665"/>
                  <a:gd name="connsiteY596" fmla="*/ 574934 h 3006470"/>
                  <a:gd name="connsiteX597" fmla="*/ 2115414 w 6006665"/>
                  <a:gd name="connsiteY597" fmla="*/ 578958 h 3006470"/>
                  <a:gd name="connsiteX598" fmla="*/ 2167179 w 6006665"/>
                  <a:gd name="connsiteY598" fmla="*/ 554733 h 3006470"/>
                  <a:gd name="connsiteX599" fmla="*/ 2146473 w 6006665"/>
                  <a:gd name="connsiteY599" fmla="*/ 488832 h 3006470"/>
                  <a:gd name="connsiteX600" fmla="*/ 2169957 w 6006665"/>
                  <a:gd name="connsiteY600" fmla="*/ 449431 h 3006470"/>
                  <a:gd name="connsiteX601" fmla="*/ 2264632 w 6006665"/>
                  <a:gd name="connsiteY601" fmla="*/ 393389 h 3006470"/>
                  <a:gd name="connsiteX602" fmla="*/ 2317913 w 6006665"/>
                  <a:gd name="connsiteY602" fmla="*/ 322690 h 3006470"/>
                  <a:gd name="connsiteX603" fmla="*/ 2385841 w 6006665"/>
                  <a:gd name="connsiteY603" fmla="*/ 343134 h 3006470"/>
                  <a:gd name="connsiteX604" fmla="*/ 2429263 w 6006665"/>
                  <a:gd name="connsiteY604" fmla="*/ 263606 h 3006470"/>
                  <a:gd name="connsiteX605" fmla="*/ 2526979 w 6006665"/>
                  <a:gd name="connsiteY605" fmla="*/ 252244 h 3006470"/>
                  <a:gd name="connsiteX606" fmla="*/ 2528058 w 6006665"/>
                  <a:gd name="connsiteY606" fmla="*/ 253503 h 3006470"/>
                  <a:gd name="connsiteX607" fmla="*/ 2538886 w 6006665"/>
                  <a:gd name="connsiteY607" fmla="*/ 252244 h 3006470"/>
                  <a:gd name="connsiteX608" fmla="*/ 2560820 w 6006665"/>
                  <a:gd name="connsiteY608" fmla="*/ 277833 h 3006470"/>
                  <a:gd name="connsiteX609" fmla="*/ 2640602 w 6006665"/>
                  <a:gd name="connsiteY609" fmla="*/ 202249 h 3006470"/>
                  <a:gd name="connsiteX610" fmla="*/ 2652509 w 6006665"/>
                  <a:gd name="connsiteY610" fmla="*/ 202249 h 3006470"/>
                  <a:gd name="connsiteX611" fmla="*/ 2704231 w 6006665"/>
                  <a:gd name="connsiteY611" fmla="*/ 202249 h 3006470"/>
                  <a:gd name="connsiteX612" fmla="*/ 2715593 w 6006665"/>
                  <a:gd name="connsiteY61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34271 w 6006665"/>
                  <a:gd name="connsiteY128" fmla="*/ 1711358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45378 w 6006665"/>
                  <a:gd name="connsiteY131" fmla="*/ 1833879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1758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4974967 w 6006665"/>
                  <a:gd name="connsiteY146" fmla="*/ 2027038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742631 w 6006665"/>
                  <a:gd name="connsiteY162" fmla="*/ 2361090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35813 w 6006665"/>
                  <a:gd name="connsiteY164" fmla="*/ 2129299 h 3006470"/>
                  <a:gd name="connsiteX165" fmla="*/ 4767628 w 6006665"/>
                  <a:gd name="connsiteY165" fmla="*/ 2086122 h 3006470"/>
                  <a:gd name="connsiteX166" fmla="*/ 4767628 w 6006665"/>
                  <a:gd name="connsiteY166" fmla="*/ 2058853 h 3006470"/>
                  <a:gd name="connsiteX167" fmla="*/ 4826712 w 6006665"/>
                  <a:gd name="connsiteY167" fmla="*/ 2042945 h 3006470"/>
                  <a:gd name="connsiteX168" fmla="*/ 4892613 w 6006665"/>
                  <a:gd name="connsiteY168" fmla="*/ 1952047 h 3006470"/>
                  <a:gd name="connsiteX169" fmla="*/ 4956243 w 6006665"/>
                  <a:gd name="connsiteY169" fmla="*/ 1877056 h 3006470"/>
                  <a:gd name="connsiteX170" fmla="*/ 5022143 w 6006665"/>
                  <a:gd name="connsiteY170" fmla="*/ 1817971 h 3006470"/>
                  <a:gd name="connsiteX171" fmla="*/ 5046694 w 6006665"/>
                  <a:gd name="connsiteY171" fmla="*/ 1710844 h 3006470"/>
                  <a:gd name="connsiteX172" fmla="*/ 5015871 w 6006665"/>
                  <a:gd name="connsiteY172" fmla="*/ 1715711 h 3006470"/>
                  <a:gd name="connsiteX173" fmla="*/ 4995419 w 6006665"/>
                  <a:gd name="connsiteY173" fmla="*/ 1779340 h 3006470"/>
                  <a:gd name="connsiteX174" fmla="*/ 4904521 w 6006665"/>
                  <a:gd name="connsiteY174" fmla="*/ 1865693 h 3006470"/>
                  <a:gd name="connsiteX175" fmla="*/ 4901708 w 6006665"/>
                  <a:gd name="connsiteY175" fmla="*/ 1857053 h 3006470"/>
                  <a:gd name="connsiteX176" fmla="*/ 4892613 w 6006665"/>
                  <a:gd name="connsiteY176" fmla="*/ 1865693 h 3006470"/>
                  <a:gd name="connsiteX177" fmla="*/ 4861835 w 6006665"/>
                  <a:gd name="connsiteY177" fmla="*/ 1771159 h 3006470"/>
                  <a:gd name="connsiteX178" fmla="*/ 4779535 w 6006665"/>
                  <a:gd name="connsiteY178" fmla="*/ 1795247 h 3006470"/>
                  <a:gd name="connsiteX179" fmla="*/ 4684091 w 6006665"/>
                  <a:gd name="connsiteY179" fmla="*/ 1920232 h 3006470"/>
                  <a:gd name="connsiteX180" fmla="*/ 4715906 w 6006665"/>
                  <a:gd name="connsiteY180" fmla="*/ 1967954 h 3006470"/>
                  <a:gd name="connsiteX181" fmla="*/ 4636369 w 6006665"/>
                  <a:gd name="connsiteY181" fmla="*/ 1983861 h 3006470"/>
                  <a:gd name="connsiteX182" fmla="*/ 4577285 w 6006665"/>
                  <a:gd name="connsiteY182" fmla="*/ 1988406 h 3006470"/>
                  <a:gd name="connsiteX183" fmla="*/ 4577373 w 6006665"/>
                  <a:gd name="connsiteY183" fmla="*/ 1987484 h 3006470"/>
                  <a:gd name="connsiteX184" fmla="*/ 4565379 w 6006665"/>
                  <a:gd name="connsiteY184" fmla="*/ 1988406 h 3006470"/>
                  <a:gd name="connsiteX185" fmla="*/ 4569923 w 6006665"/>
                  <a:gd name="connsiteY185" fmla="*/ 1940685 h 3006470"/>
                  <a:gd name="connsiteX186" fmla="*/ 4520081 w 6006665"/>
                  <a:gd name="connsiteY186" fmla="*/ 1931099 h 3006470"/>
                  <a:gd name="connsiteX187" fmla="*/ 4475025 w 6006665"/>
                  <a:gd name="connsiteY187" fmla="*/ 1961137 h 3006470"/>
                  <a:gd name="connsiteX188" fmla="*/ 4464394 w 6006665"/>
                  <a:gd name="connsiteY188" fmla="*/ 1960286 h 3006470"/>
                  <a:gd name="connsiteX189" fmla="*/ 4463118 w 6006665"/>
                  <a:gd name="connsiteY189" fmla="*/ 1961137 h 3006470"/>
                  <a:gd name="connsiteX190" fmla="*/ 4375018 w 6006665"/>
                  <a:gd name="connsiteY190" fmla="*/ 1935318 h 3006470"/>
                  <a:gd name="connsiteX191" fmla="*/ 4243233 w 6006665"/>
                  <a:gd name="connsiteY191" fmla="*/ 1972499 h 3006470"/>
                  <a:gd name="connsiteX192" fmla="*/ 4136653 w 6006665"/>
                  <a:gd name="connsiteY192" fmla="*/ 2123955 h 3006470"/>
                  <a:gd name="connsiteX193" fmla="*/ 3984173 w 6006665"/>
                  <a:gd name="connsiteY193" fmla="*/ 2263374 h 3006470"/>
                  <a:gd name="connsiteX194" fmla="*/ 4038712 w 6006665"/>
                  <a:gd name="connsiteY194" fmla="*/ 2267919 h 3006470"/>
                  <a:gd name="connsiteX195" fmla="*/ 4059164 w 6006665"/>
                  <a:gd name="connsiteY195" fmla="*/ 2311096 h 3006470"/>
                  <a:gd name="connsiteX196" fmla="*/ 4087782 w 6006665"/>
                  <a:gd name="connsiteY196" fmla="*/ 2319513 h 3006470"/>
                  <a:gd name="connsiteX197" fmla="*/ 4106341 w 6006665"/>
                  <a:gd name="connsiteY197" fmla="*/ 2290644 h 3006470"/>
                  <a:gd name="connsiteX198" fmla="*/ 4117411 w 6006665"/>
                  <a:gd name="connsiteY198" fmla="*/ 2291946 h 3006470"/>
                  <a:gd name="connsiteX199" fmla="*/ 4118248 w 6006665"/>
                  <a:gd name="connsiteY199" fmla="*/ 2290644 h 3006470"/>
                  <a:gd name="connsiteX200" fmla="*/ 4156880 w 6006665"/>
                  <a:gd name="connsiteY200" fmla="*/ 2295189 h 3006470"/>
                  <a:gd name="connsiteX201" fmla="*/ 4211419 w 6006665"/>
                  <a:gd name="connsiteY201" fmla="*/ 2365635 h 3006470"/>
                  <a:gd name="connsiteX202" fmla="*/ 4215964 w 6006665"/>
                  <a:gd name="connsiteY202" fmla="*/ 2413357 h 3006470"/>
                  <a:gd name="connsiteX203" fmla="*/ 4184149 w 6006665"/>
                  <a:gd name="connsiteY203" fmla="*/ 2472441 h 3006470"/>
                  <a:gd name="connsiteX204" fmla="*/ 4177332 w 6006665"/>
                  <a:gd name="connsiteY204" fmla="*/ 2542887 h 3006470"/>
                  <a:gd name="connsiteX205" fmla="*/ 4161425 w 6006665"/>
                  <a:gd name="connsiteY205" fmla="*/ 2629241 h 3006470"/>
                  <a:gd name="connsiteX206" fmla="*/ 4109158 w 6006665"/>
                  <a:gd name="connsiteY206" fmla="*/ 2708777 h 3006470"/>
                  <a:gd name="connsiteX207" fmla="*/ 4097796 w 6006665"/>
                  <a:gd name="connsiteY207" fmla="*/ 2747409 h 3006470"/>
                  <a:gd name="connsiteX208" fmla="*/ 4043257 w 6006665"/>
                  <a:gd name="connsiteY208" fmla="*/ 2806493 h 3006470"/>
                  <a:gd name="connsiteX209" fmla="*/ 3995535 w 6006665"/>
                  <a:gd name="connsiteY209" fmla="*/ 2865577 h 3006470"/>
                  <a:gd name="connsiteX210" fmla="*/ 3975083 w 6006665"/>
                  <a:gd name="connsiteY210" fmla="*/ 2897392 h 3006470"/>
                  <a:gd name="connsiteX211" fmla="*/ 3925089 w 6006665"/>
                  <a:gd name="connsiteY211" fmla="*/ 2924661 h 3006470"/>
                  <a:gd name="connsiteX212" fmla="*/ 3913182 w 6006665"/>
                  <a:gd name="connsiteY212" fmla="*/ 2924661 h 3006470"/>
                  <a:gd name="connsiteX213" fmla="*/ 3904637 w 6006665"/>
                  <a:gd name="connsiteY213" fmla="*/ 2924661 h 3006470"/>
                  <a:gd name="connsiteX214" fmla="*/ 3892729 w 6006665"/>
                  <a:gd name="connsiteY214" fmla="*/ 2924661 h 3006470"/>
                  <a:gd name="connsiteX215" fmla="*/ 3871063 w 6006665"/>
                  <a:gd name="connsiteY215" fmla="*/ 2908412 h 3006470"/>
                  <a:gd name="connsiteX216" fmla="*/ 3829645 w 6006665"/>
                  <a:gd name="connsiteY216" fmla="*/ 2936024 h 3006470"/>
                  <a:gd name="connsiteX217" fmla="*/ 3822828 w 6006665"/>
                  <a:gd name="connsiteY217" fmla="*/ 2956476 h 3006470"/>
                  <a:gd name="connsiteX218" fmla="*/ 3818283 w 6006665"/>
                  <a:gd name="connsiteY218" fmla="*/ 2947386 h 3006470"/>
                  <a:gd name="connsiteX219" fmla="*/ 3818283 w 6006665"/>
                  <a:gd name="connsiteY219" fmla="*/ 2935660 h 3006470"/>
                  <a:gd name="connsiteX220" fmla="*/ 3817738 w 6006665"/>
                  <a:gd name="connsiteY220" fmla="*/ 2936024 h 3006470"/>
                  <a:gd name="connsiteX221" fmla="*/ 3810921 w 6006665"/>
                  <a:gd name="connsiteY221" fmla="*/ 2956476 h 3006470"/>
                  <a:gd name="connsiteX222" fmla="*/ 3806376 w 6006665"/>
                  <a:gd name="connsiteY222" fmla="*/ 2947386 h 3006470"/>
                  <a:gd name="connsiteX223" fmla="*/ 3806376 w 6006665"/>
                  <a:gd name="connsiteY223" fmla="*/ 2920116 h 3006470"/>
                  <a:gd name="connsiteX224" fmla="*/ 3818283 w 6006665"/>
                  <a:gd name="connsiteY224" fmla="*/ 2920116 h 3006470"/>
                  <a:gd name="connsiteX225" fmla="*/ 3826828 w 6006665"/>
                  <a:gd name="connsiteY225" fmla="*/ 2920116 h 3006470"/>
                  <a:gd name="connsiteX226" fmla="*/ 3833645 w 6006665"/>
                  <a:gd name="connsiteY226" fmla="*/ 2861032 h 3006470"/>
                  <a:gd name="connsiteX227" fmla="*/ 3822283 w 6006665"/>
                  <a:gd name="connsiteY227" fmla="*/ 2817856 h 3006470"/>
                  <a:gd name="connsiteX228" fmla="*/ 3849553 w 6006665"/>
                  <a:gd name="connsiteY228" fmla="*/ 2795131 h 3006470"/>
                  <a:gd name="connsiteX229" fmla="*/ 3858814 w 6006665"/>
                  <a:gd name="connsiteY229" fmla="*/ 2797336 h 3006470"/>
                  <a:gd name="connsiteX230" fmla="*/ 3861460 w 6006665"/>
                  <a:gd name="connsiteY230" fmla="*/ 2795131 h 3006470"/>
                  <a:gd name="connsiteX231" fmla="*/ 3898487 w 6006665"/>
                  <a:gd name="connsiteY231" fmla="*/ 2803947 h 3006470"/>
                  <a:gd name="connsiteX232" fmla="*/ 3919999 w 6006665"/>
                  <a:gd name="connsiteY232" fmla="*/ 2758772 h 3006470"/>
                  <a:gd name="connsiteX233" fmla="*/ 3935906 w 6006665"/>
                  <a:gd name="connsiteY233" fmla="*/ 2699687 h 3006470"/>
                  <a:gd name="connsiteX234" fmla="*/ 3947269 w 6006665"/>
                  <a:gd name="connsiteY234" fmla="*/ 2676963 h 3006470"/>
                  <a:gd name="connsiteX235" fmla="*/ 3966292 w 6006665"/>
                  <a:gd name="connsiteY235" fmla="*/ 2632575 h 3006470"/>
                  <a:gd name="connsiteX236" fmla="*/ 3915999 w 6006665"/>
                  <a:gd name="connsiteY236" fmla="*/ 2645148 h 3006470"/>
                  <a:gd name="connsiteX237" fmla="*/ 3888729 w 6006665"/>
                  <a:gd name="connsiteY237" fmla="*/ 2667873 h 3006470"/>
                  <a:gd name="connsiteX238" fmla="*/ 3876822 w 6006665"/>
                  <a:gd name="connsiteY238" fmla="*/ 2667873 h 3006470"/>
                  <a:gd name="connsiteX239" fmla="*/ 3829645 w 6006665"/>
                  <a:gd name="connsiteY239" fmla="*/ 2667873 h 3006470"/>
                  <a:gd name="connsiteX240" fmla="*/ 3817738 w 6006665"/>
                  <a:gd name="connsiteY240" fmla="*/ 2667873 h 3006470"/>
                  <a:gd name="connsiteX241" fmla="*/ 3801831 w 6006665"/>
                  <a:gd name="connsiteY241" fmla="*/ 2613334 h 3006470"/>
                  <a:gd name="connsiteX242" fmla="*/ 3758654 w 6006665"/>
                  <a:gd name="connsiteY242" fmla="*/ 2574702 h 3006470"/>
                  <a:gd name="connsiteX243" fmla="*/ 3692753 w 6006665"/>
                  <a:gd name="connsiteY243" fmla="*/ 2558795 h 3006470"/>
                  <a:gd name="connsiteX244" fmla="*/ 3683663 w 6006665"/>
                  <a:gd name="connsiteY244" fmla="*/ 2499711 h 3006470"/>
                  <a:gd name="connsiteX245" fmla="*/ 3672301 w 6006665"/>
                  <a:gd name="connsiteY245" fmla="*/ 2467896 h 3006470"/>
                  <a:gd name="connsiteX246" fmla="*/ 3656393 w 6006665"/>
                  <a:gd name="connsiteY246" fmla="*/ 2440627 h 3006470"/>
                  <a:gd name="connsiteX247" fmla="*/ 3633669 w 6006665"/>
                  <a:gd name="connsiteY247" fmla="*/ 2381542 h 3006470"/>
                  <a:gd name="connsiteX248" fmla="*/ 3601854 w 6006665"/>
                  <a:gd name="connsiteY248" fmla="*/ 2361090 h 3006470"/>
                  <a:gd name="connsiteX249" fmla="*/ 3545995 w 6006665"/>
                  <a:gd name="connsiteY249" fmla="*/ 2339606 h 3006470"/>
                  <a:gd name="connsiteX250" fmla="*/ 3506955 w 6006665"/>
                  <a:gd name="connsiteY250" fmla="*/ 2345183 h 3006470"/>
                  <a:gd name="connsiteX251" fmla="*/ 3463779 w 6006665"/>
                  <a:gd name="connsiteY251" fmla="*/ 2354273 h 3006470"/>
                  <a:gd name="connsiteX252" fmla="*/ 3431964 w 6006665"/>
                  <a:gd name="connsiteY252" fmla="*/ 2381542 h 3006470"/>
                  <a:gd name="connsiteX253" fmla="*/ 3452416 w 6006665"/>
                  <a:gd name="connsiteY253" fmla="*/ 2397450 h 3006470"/>
                  <a:gd name="connsiteX254" fmla="*/ 3452416 w 6006665"/>
                  <a:gd name="connsiteY254" fmla="*/ 2429264 h 3006470"/>
                  <a:gd name="connsiteX255" fmla="*/ 3431964 w 6006665"/>
                  <a:gd name="connsiteY255" fmla="*/ 2451989 h 3006470"/>
                  <a:gd name="connsiteX256" fmla="*/ 3400150 w 6006665"/>
                  <a:gd name="connsiteY256" fmla="*/ 2511073 h 3006470"/>
                  <a:gd name="connsiteX257" fmla="*/ 3400150 w 6006665"/>
                  <a:gd name="connsiteY257" fmla="*/ 2538343 h 3006470"/>
                  <a:gd name="connsiteX258" fmla="*/ 3350155 w 6006665"/>
                  <a:gd name="connsiteY258" fmla="*/ 2570157 h 3006470"/>
                  <a:gd name="connsiteX259" fmla="*/ 3342342 w 6006665"/>
                  <a:gd name="connsiteY259" fmla="*/ 2567553 h 3006470"/>
                  <a:gd name="connsiteX260" fmla="*/ 3338249 w 6006665"/>
                  <a:gd name="connsiteY260" fmla="*/ 2570157 h 3006470"/>
                  <a:gd name="connsiteX261" fmla="*/ 3290527 w 6006665"/>
                  <a:gd name="connsiteY261" fmla="*/ 2554250 h 3006470"/>
                  <a:gd name="connsiteX262" fmla="*/ 3259257 w 6006665"/>
                  <a:gd name="connsiteY262" fmla="*/ 2554250 h 3006470"/>
                  <a:gd name="connsiteX263" fmla="*/ 3247350 w 6006665"/>
                  <a:gd name="connsiteY263" fmla="*/ 2554250 h 3006470"/>
                  <a:gd name="connsiteX264" fmla="*/ 3231443 w 6006665"/>
                  <a:gd name="connsiteY264" fmla="*/ 2538343 h 3006470"/>
                  <a:gd name="connsiteX265" fmla="*/ 3213271 w 6006665"/>
                  <a:gd name="connsiteY265" fmla="*/ 2533799 h 3006470"/>
                  <a:gd name="connsiteX266" fmla="*/ 3168359 w 6006665"/>
                  <a:gd name="connsiteY266" fmla="*/ 2570157 h 3006470"/>
                  <a:gd name="connsiteX267" fmla="*/ 3120637 w 6006665"/>
                  <a:gd name="connsiteY267" fmla="*/ 2581519 h 3006470"/>
                  <a:gd name="connsiteX268" fmla="*/ 3082005 w 6006665"/>
                  <a:gd name="connsiteY268" fmla="*/ 2597427 h 3006470"/>
                  <a:gd name="connsiteX269" fmla="*/ 3074460 w 6006665"/>
                  <a:gd name="connsiteY269" fmla="*/ 2595630 h 3006470"/>
                  <a:gd name="connsiteX270" fmla="*/ 3070098 w 6006665"/>
                  <a:gd name="connsiteY270" fmla="*/ 2597427 h 3006470"/>
                  <a:gd name="connsiteX271" fmla="*/ 3022376 w 6006665"/>
                  <a:gd name="connsiteY271" fmla="*/ 2586064 h 3006470"/>
                  <a:gd name="connsiteX272" fmla="*/ 3000196 w 6006665"/>
                  <a:gd name="connsiteY272" fmla="*/ 2586064 h 3006470"/>
                  <a:gd name="connsiteX273" fmla="*/ 2988289 w 6006665"/>
                  <a:gd name="connsiteY273" fmla="*/ 2586064 h 3006470"/>
                  <a:gd name="connsiteX274" fmla="*/ 2967837 w 6006665"/>
                  <a:gd name="connsiteY274" fmla="*/ 2554250 h 3006470"/>
                  <a:gd name="connsiteX275" fmla="*/ 2929205 w 6006665"/>
                  <a:gd name="connsiteY275" fmla="*/ 2526980 h 3006470"/>
                  <a:gd name="connsiteX276" fmla="*/ 2902153 w 6006665"/>
                  <a:gd name="connsiteY276" fmla="*/ 2523116 h 3006470"/>
                  <a:gd name="connsiteX277" fmla="*/ 2861576 w 6006665"/>
                  <a:gd name="connsiteY277" fmla="*/ 2526980 h 3006470"/>
                  <a:gd name="connsiteX278" fmla="*/ 2822944 w 6006665"/>
                  <a:gd name="connsiteY278" fmla="*/ 2538343 h 3006470"/>
                  <a:gd name="connsiteX279" fmla="*/ 2818139 w 6006665"/>
                  <a:gd name="connsiteY279" fmla="*/ 2536254 h 3006470"/>
                  <a:gd name="connsiteX280" fmla="*/ 2811037 w 6006665"/>
                  <a:gd name="connsiteY280" fmla="*/ 2538343 h 3006470"/>
                  <a:gd name="connsiteX281" fmla="*/ 2758770 w 6006665"/>
                  <a:gd name="connsiteY281" fmla="*/ 2515618 h 3006470"/>
                  <a:gd name="connsiteX282" fmla="*/ 2751953 w 6006665"/>
                  <a:gd name="connsiteY282" fmla="*/ 2472441 h 3006470"/>
                  <a:gd name="connsiteX283" fmla="*/ 2708776 w 6006665"/>
                  <a:gd name="connsiteY283" fmla="*/ 2456534 h 3006470"/>
                  <a:gd name="connsiteX284" fmla="*/ 2676962 w 6006665"/>
                  <a:gd name="connsiteY284" fmla="*/ 2451989 h 3006470"/>
                  <a:gd name="connsiteX285" fmla="*/ 2642534 w 6006665"/>
                  <a:gd name="connsiteY285" fmla="*/ 2430245 h 3006470"/>
                  <a:gd name="connsiteX286" fmla="*/ 2609333 w 6006665"/>
                  <a:gd name="connsiteY286" fmla="*/ 2488348 h 3006470"/>
                  <a:gd name="connsiteX287" fmla="*/ 2625240 w 6006665"/>
                  <a:gd name="connsiteY287" fmla="*/ 2522435 h 3006470"/>
                  <a:gd name="connsiteX288" fmla="*/ 2586608 w 6006665"/>
                  <a:gd name="connsiteY288" fmla="*/ 2558795 h 3006470"/>
                  <a:gd name="connsiteX289" fmla="*/ 2577105 w 6006665"/>
                  <a:gd name="connsiteY289" fmla="*/ 2556532 h 3006470"/>
                  <a:gd name="connsiteX290" fmla="*/ 2574701 w 6006665"/>
                  <a:gd name="connsiteY290" fmla="*/ 2558795 h 3006470"/>
                  <a:gd name="connsiteX291" fmla="*/ 2526979 w 6006665"/>
                  <a:gd name="connsiteY291" fmla="*/ 2547432 h 3006470"/>
                  <a:gd name="connsiteX292" fmla="*/ 2490620 w 6006665"/>
                  <a:gd name="connsiteY292" fmla="*/ 2542887 h 3006470"/>
                  <a:gd name="connsiteX293" fmla="*/ 2463350 w 6006665"/>
                  <a:gd name="connsiteY293" fmla="*/ 2515618 h 3006470"/>
                  <a:gd name="connsiteX294" fmla="*/ 2436625 w 6006665"/>
                  <a:gd name="connsiteY294" fmla="*/ 2515618 h 3006470"/>
                  <a:gd name="connsiteX295" fmla="*/ 2424718 w 6006665"/>
                  <a:gd name="connsiteY295" fmla="*/ 2515618 h 3006470"/>
                  <a:gd name="connsiteX296" fmla="*/ 2398858 w 6006665"/>
                  <a:gd name="connsiteY296" fmla="*/ 2502687 h 3006470"/>
                  <a:gd name="connsiteX297" fmla="*/ 2350272 w 6006665"/>
                  <a:gd name="connsiteY297" fmla="*/ 2526980 h 3006470"/>
                  <a:gd name="connsiteX298" fmla="*/ 2282098 w 6006665"/>
                  <a:gd name="connsiteY298" fmla="*/ 2574702 h 3006470"/>
                  <a:gd name="connsiteX299" fmla="*/ 2238921 w 6006665"/>
                  <a:gd name="connsiteY299" fmla="*/ 2586064 h 3006470"/>
                  <a:gd name="connsiteX300" fmla="*/ 2227559 w 6006665"/>
                  <a:gd name="connsiteY300" fmla="*/ 2590609 h 3006470"/>
                  <a:gd name="connsiteX301" fmla="*/ 2225178 w 6006665"/>
                  <a:gd name="connsiteY301" fmla="*/ 2586799 h 3006470"/>
                  <a:gd name="connsiteX302" fmla="*/ 2215652 w 6006665"/>
                  <a:gd name="connsiteY302" fmla="*/ 2590609 h 3006470"/>
                  <a:gd name="connsiteX303" fmla="*/ 2193596 w 6006665"/>
                  <a:gd name="connsiteY303" fmla="*/ 2555320 h 3006470"/>
                  <a:gd name="connsiteX304" fmla="*/ 2157112 w 6006665"/>
                  <a:gd name="connsiteY304" fmla="*/ 2558795 h 3006470"/>
                  <a:gd name="connsiteX305" fmla="*/ 2156291 w 6006665"/>
                  <a:gd name="connsiteY305" fmla="*/ 2557739 h 3006470"/>
                  <a:gd name="connsiteX306" fmla="*/ 2145205 w 6006665"/>
                  <a:gd name="connsiteY306" fmla="*/ 2558795 h 3006470"/>
                  <a:gd name="connsiteX307" fmla="*/ 2129298 w 6006665"/>
                  <a:gd name="connsiteY307" fmla="*/ 2538343 h 3006470"/>
                  <a:gd name="connsiteX308" fmla="*/ 2102029 w 6006665"/>
                  <a:gd name="connsiteY308" fmla="*/ 2526980 h 3006470"/>
                  <a:gd name="connsiteX309" fmla="*/ 2086121 w 6006665"/>
                  <a:gd name="connsiteY309" fmla="*/ 2495166 h 3006470"/>
                  <a:gd name="connsiteX310" fmla="*/ 2070005 w 6006665"/>
                  <a:gd name="connsiteY310" fmla="*/ 2486212 h 3006470"/>
                  <a:gd name="connsiteX311" fmla="*/ 2027582 w 6006665"/>
                  <a:gd name="connsiteY311" fmla="*/ 2499711 h 3006470"/>
                  <a:gd name="connsiteX312" fmla="*/ 2023845 w 6006665"/>
                  <a:gd name="connsiteY312" fmla="*/ 2497111 h 3006470"/>
                  <a:gd name="connsiteX313" fmla="*/ 2015675 w 6006665"/>
                  <a:gd name="connsiteY313" fmla="*/ 2499711 h 3006470"/>
                  <a:gd name="connsiteX314" fmla="*/ 1971363 w 6006665"/>
                  <a:gd name="connsiteY314" fmla="*/ 2468885 h 3006470"/>
                  <a:gd name="connsiteX315" fmla="*/ 1952591 w 6006665"/>
                  <a:gd name="connsiteY315" fmla="*/ 2495166 h 3006470"/>
                  <a:gd name="connsiteX316" fmla="*/ 1947518 w 6006665"/>
                  <a:gd name="connsiteY316" fmla="*/ 2485599 h 3006470"/>
                  <a:gd name="connsiteX317" fmla="*/ 1940684 w 6006665"/>
                  <a:gd name="connsiteY317" fmla="*/ 2495166 h 3006470"/>
                  <a:gd name="connsiteX318" fmla="*/ 1861147 w 6006665"/>
                  <a:gd name="connsiteY318" fmla="*/ 2345183 h 3006470"/>
                  <a:gd name="connsiteX319" fmla="*/ 1811153 w 6006665"/>
                  <a:gd name="connsiteY319" fmla="*/ 2295189 h 3006470"/>
                  <a:gd name="connsiteX320" fmla="*/ 1813950 w 6006665"/>
                  <a:gd name="connsiteY320" fmla="*/ 2292043 h 3006470"/>
                  <a:gd name="connsiteX321" fmla="*/ 1748069 w 6006665"/>
                  <a:gd name="connsiteY321" fmla="*/ 2333821 h 3006470"/>
                  <a:gd name="connsiteX322" fmla="*/ 1711709 w 6006665"/>
                  <a:gd name="connsiteY322" fmla="*/ 2338366 h 3006470"/>
                  <a:gd name="connsiteX323" fmla="*/ 1711926 w 6006665"/>
                  <a:gd name="connsiteY323" fmla="*/ 2336850 h 3006470"/>
                  <a:gd name="connsiteX324" fmla="*/ 1699803 w 6006665"/>
                  <a:gd name="connsiteY324" fmla="*/ 2338366 h 3006470"/>
                  <a:gd name="connsiteX325" fmla="*/ 1704347 w 6006665"/>
                  <a:gd name="connsiteY325" fmla="*/ 2306551 h 3006470"/>
                  <a:gd name="connsiteX326" fmla="*/ 1662460 w 6006665"/>
                  <a:gd name="connsiteY326" fmla="*/ 2288600 h 3006470"/>
                  <a:gd name="connsiteX327" fmla="*/ 1629901 w 6006665"/>
                  <a:gd name="connsiteY327" fmla="*/ 2302006 h 3006470"/>
                  <a:gd name="connsiteX328" fmla="*/ 1629300 w 6006665"/>
                  <a:gd name="connsiteY328" fmla="*/ 2297351 h 3006470"/>
                  <a:gd name="connsiteX329" fmla="*/ 1617994 w 6006665"/>
                  <a:gd name="connsiteY329" fmla="*/ 2302006 h 3006470"/>
                  <a:gd name="connsiteX330" fmla="*/ 1608904 w 6006665"/>
                  <a:gd name="connsiteY330" fmla="*/ 2231560 h 3006470"/>
                  <a:gd name="connsiteX331" fmla="*/ 1552684 w 6006665"/>
                  <a:gd name="connsiteY331" fmla="*/ 2221867 h 3006470"/>
                  <a:gd name="connsiteX332" fmla="*/ 1518550 w 6006665"/>
                  <a:gd name="connsiteY332" fmla="*/ 2247467 h 3006470"/>
                  <a:gd name="connsiteX333" fmla="*/ 1425379 w 6006665"/>
                  <a:gd name="connsiteY333" fmla="*/ 2267919 h 3006470"/>
                  <a:gd name="connsiteX334" fmla="*/ 1409472 w 6006665"/>
                  <a:gd name="connsiteY334" fmla="*/ 2286099 h 3006470"/>
                  <a:gd name="connsiteX335" fmla="*/ 1270852 w 6006665"/>
                  <a:gd name="connsiteY335" fmla="*/ 2306551 h 3006470"/>
                  <a:gd name="connsiteX336" fmla="*/ 1254945 w 6006665"/>
                  <a:gd name="connsiteY336" fmla="*/ 2327003 h 3006470"/>
                  <a:gd name="connsiteX337" fmla="*/ 1282214 w 6006665"/>
                  <a:gd name="connsiteY337" fmla="*/ 2370180 h 3006470"/>
                  <a:gd name="connsiteX338" fmla="*/ 1243582 w 6006665"/>
                  <a:gd name="connsiteY338" fmla="*/ 2386087 h 3006470"/>
                  <a:gd name="connsiteX339" fmla="*/ 1254945 w 6006665"/>
                  <a:gd name="connsiteY339" fmla="*/ 2404267 h 3006470"/>
                  <a:gd name="connsiteX340" fmla="*/ 1216313 w 6006665"/>
                  <a:gd name="connsiteY340" fmla="*/ 2429264 h 3006470"/>
                  <a:gd name="connsiteX341" fmla="*/ 1275397 w 6006665"/>
                  <a:gd name="connsiteY341" fmla="*/ 2472441 h 3006470"/>
                  <a:gd name="connsiteX342" fmla="*/ 1270852 w 6006665"/>
                  <a:gd name="connsiteY342" fmla="*/ 2499711 h 3006470"/>
                  <a:gd name="connsiteX343" fmla="*/ 1259108 w 6006665"/>
                  <a:gd name="connsiteY343" fmla="*/ 2498732 h 3006470"/>
                  <a:gd name="connsiteX344" fmla="*/ 1258945 w 6006665"/>
                  <a:gd name="connsiteY344" fmla="*/ 2499711 h 3006470"/>
                  <a:gd name="connsiteX345" fmla="*/ 1215644 w 6006665"/>
                  <a:gd name="connsiteY345" fmla="*/ 2496102 h 3006470"/>
                  <a:gd name="connsiteX346" fmla="*/ 1204950 w 6006665"/>
                  <a:gd name="connsiteY346" fmla="*/ 2511073 h 3006470"/>
                  <a:gd name="connsiteX347" fmla="*/ 1196495 w 6006665"/>
                  <a:gd name="connsiteY347" fmla="*/ 2506241 h 3006470"/>
                  <a:gd name="connsiteX348" fmla="*/ 1193043 w 6006665"/>
                  <a:gd name="connsiteY348" fmla="*/ 2511073 h 3006470"/>
                  <a:gd name="connsiteX349" fmla="*/ 1145322 w 6006665"/>
                  <a:gd name="connsiteY349" fmla="*/ 2483803 h 3006470"/>
                  <a:gd name="connsiteX350" fmla="*/ 1098145 w 6006665"/>
                  <a:gd name="connsiteY350" fmla="*/ 2483803 h 3006470"/>
                  <a:gd name="connsiteX351" fmla="*/ 1061785 w 6006665"/>
                  <a:gd name="connsiteY351" fmla="*/ 2511073 h 3006470"/>
                  <a:gd name="connsiteX352" fmla="*/ 1055322 w 6006665"/>
                  <a:gd name="connsiteY352" fmla="*/ 2506990 h 3006470"/>
                  <a:gd name="connsiteX353" fmla="*/ 1049878 w 6006665"/>
                  <a:gd name="connsiteY353" fmla="*/ 2511073 h 3006470"/>
                  <a:gd name="connsiteX354" fmla="*/ 1006701 w 6006665"/>
                  <a:gd name="connsiteY354" fmla="*/ 2483803 h 3006470"/>
                  <a:gd name="connsiteX355" fmla="*/ 924893 w 6006665"/>
                  <a:gd name="connsiteY355" fmla="*/ 2447444 h 3006470"/>
                  <a:gd name="connsiteX356" fmla="*/ 877716 w 6006665"/>
                  <a:gd name="connsiteY356" fmla="*/ 2447444 h 3006470"/>
                  <a:gd name="connsiteX357" fmla="*/ 802724 w 6006665"/>
                  <a:gd name="connsiteY357" fmla="*/ 2511073 h 3006470"/>
                  <a:gd name="connsiteX358" fmla="*/ 798179 w 6006665"/>
                  <a:gd name="connsiteY358" fmla="*/ 2554250 h 3006470"/>
                  <a:gd name="connsiteX359" fmla="*/ 787406 w 6006665"/>
                  <a:gd name="connsiteY359" fmla="*/ 2543477 h 3006470"/>
                  <a:gd name="connsiteX360" fmla="*/ 786272 w 6006665"/>
                  <a:gd name="connsiteY360" fmla="*/ 2554250 h 3006470"/>
                  <a:gd name="connsiteX361" fmla="*/ 756063 w 6006665"/>
                  <a:gd name="connsiteY361" fmla="*/ 2524040 h 3006470"/>
                  <a:gd name="connsiteX362" fmla="*/ 732278 w 6006665"/>
                  <a:gd name="connsiteY362" fmla="*/ 2581519 h 3006470"/>
                  <a:gd name="connsiteX363" fmla="*/ 743640 w 6006665"/>
                  <a:gd name="connsiteY363" fmla="*/ 2590609 h 3006470"/>
                  <a:gd name="connsiteX364" fmla="*/ 723188 w 6006665"/>
                  <a:gd name="connsiteY364" fmla="*/ 2633786 h 3006470"/>
                  <a:gd name="connsiteX365" fmla="*/ 747026 w 6006665"/>
                  <a:gd name="connsiteY365" fmla="*/ 2670627 h 3006470"/>
                  <a:gd name="connsiteX366" fmla="*/ 763548 w 6006665"/>
                  <a:gd name="connsiteY366" fmla="*/ 2667873 h 3006470"/>
                  <a:gd name="connsiteX367" fmla="*/ 764871 w 6006665"/>
                  <a:gd name="connsiteY367" fmla="*/ 2669637 h 3006470"/>
                  <a:gd name="connsiteX368" fmla="*/ 775455 w 6006665"/>
                  <a:gd name="connsiteY368" fmla="*/ 2667873 h 3006470"/>
                  <a:gd name="connsiteX369" fmla="*/ 802724 w 6006665"/>
                  <a:gd name="connsiteY369" fmla="*/ 2704232 h 3006470"/>
                  <a:gd name="connsiteX370" fmla="*/ 798179 w 6006665"/>
                  <a:gd name="connsiteY370" fmla="*/ 2731502 h 3006470"/>
                  <a:gd name="connsiteX371" fmla="*/ 818632 w 6006665"/>
                  <a:gd name="connsiteY371" fmla="*/ 2742864 h 3006470"/>
                  <a:gd name="connsiteX372" fmla="*/ 802724 w 6006665"/>
                  <a:gd name="connsiteY372" fmla="*/ 2774679 h 3006470"/>
                  <a:gd name="connsiteX373" fmla="*/ 766365 w 6006665"/>
                  <a:gd name="connsiteY373" fmla="*/ 2779224 h 3006470"/>
                  <a:gd name="connsiteX374" fmla="*/ 727733 w 6006665"/>
                  <a:gd name="connsiteY374" fmla="*/ 2838308 h 3006470"/>
                  <a:gd name="connsiteX375" fmla="*/ 759548 w 6006665"/>
                  <a:gd name="connsiteY375" fmla="*/ 2881485 h 3006470"/>
                  <a:gd name="connsiteX376" fmla="*/ 759548 w 6006665"/>
                  <a:gd name="connsiteY376" fmla="*/ 2920116 h 3006470"/>
                  <a:gd name="connsiteX377" fmla="*/ 798179 w 6006665"/>
                  <a:gd name="connsiteY377" fmla="*/ 2979201 h 3006470"/>
                  <a:gd name="connsiteX378" fmla="*/ 775455 w 6006665"/>
                  <a:gd name="connsiteY378" fmla="*/ 2995108 h 3006470"/>
                  <a:gd name="connsiteX379" fmla="*/ 770910 w 6006665"/>
                  <a:gd name="connsiteY379" fmla="*/ 3006470 h 3006470"/>
                  <a:gd name="connsiteX380" fmla="*/ 759003 w 6006665"/>
                  <a:gd name="connsiteY380" fmla="*/ 3006470 h 3006470"/>
                  <a:gd name="connsiteX381" fmla="*/ 755003 w 6006665"/>
                  <a:gd name="connsiteY381" fmla="*/ 3006470 h 3006470"/>
                  <a:gd name="connsiteX382" fmla="*/ 743096 w 6006665"/>
                  <a:gd name="connsiteY382" fmla="*/ 3006470 h 3006470"/>
                  <a:gd name="connsiteX383" fmla="*/ 715826 w 6006665"/>
                  <a:gd name="connsiteY383" fmla="*/ 2972383 h 3006470"/>
                  <a:gd name="connsiteX384" fmla="*/ 704464 w 6006665"/>
                  <a:gd name="connsiteY384" fmla="*/ 2972383 h 3006470"/>
                  <a:gd name="connsiteX385" fmla="*/ 684012 w 6006665"/>
                  <a:gd name="connsiteY385" fmla="*/ 2963293 h 3006470"/>
                  <a:gd name="connsiteX386" fmla="*/ 672649 w 6006665"/>
                  <a:gd name="connsiteY386" fmla="*/ 2940569 h 3006470"/>
                  <a:gd name="connsiteX387" fmla="*/ 645222 w 6006665"/>
                  <a:gd name="connsiteY387" fmla="*/ 2932732 h 3006470"/>
                  <a:gd name="connsiteX388" fmla="*/ 625472 w 6006665"/>
                  <a:gd name="connsiteY388" fmla="*/ 2936024 h 3006470"/>
                  <a:gd name="connsiteX389" fmla="*/ 623771 w 6006665"/>
                  <a:gd name="connsiteY389" fmla="*/ 2934323 h 3006470"/>
                  <a:gd name="connsiteX390" fmla="*/ 613565 w 6006665"/>
                  <a:gd name="connsiteY390" fmla="*/ 2936024 h 3006470"/>
                  <a:gd name="connsiteX391" fmla="*/ 609020 w 6006665"/>
                  <a:gd name="connsiteY391" fmla="*/ 2931479 h 3006470"/>
                  <a:gd name="connsiteX392" fmla="*/ 559026 w 6006665"/>
                  <a:gd name="connsiteY392" fmla="*/ 2904209 h 3006470"/>
                  <a:gd name="connsiteX393" fmla="*/ 506760 w 6006665"/>
                  <a:gd name="connsiteY393" fmla="*/ 2897392 h 3006470"/>
                  <a:gd name="connsiteX394" fmla="*/ 483280 w 6006665"/>
                  <a:gd name="connsiteY394" fmla="*/ 2890683 h 3006470"/>
                  <a:gd name="connsiteX395" fmla="*/ 480035 w 6006665"/>
                  <a:gd name="connsiteY395" fmla="*/ 2892847 h 3006470"/>
                  <a:gd name="connsiteX396" fmla="*/ 475042 w 6006665"/>
                  <a:gd name="connsiteY396" fmla="*/ 2888329 h 3006470"/>
                  <a:gd name="connsiteX397" fmla="*/ 474945 w 6006665"/>
                  <a:gd name="connsiteY397" fmla="*/ 2888302 h 3006470"/>
                  <a:gd name="connsiteX398" fmla="*/ 468128 w 6006665"/>
                  <a:gd name="connsiteY398" fmla="*/ 2892847 h 3006470"/>
                  <a:gd name="connsiteX399" fmla="*/ 420406 w 6006665"/>
                  <a:gd name="connsiteY399" fmla="*/ 2849670 h 3006470"/>
                  <a:gd name="connsiteX400" fmla="*/ 381774 w 6006665"/>
                  <a:gd name="connsiteY400" fmla="*/ 2833763 h 3006470"/>
                  <a:gd name="connsiteX401" fmla="*/ 349960 w 6006665"/>
                  <a:gd name="connsiteY401" fmla="*/ 2801948 h 3006470"/>
                  <a:gd name="connsiteX402" fmla="*/ 377229 w 6006665"/>
                  <a:gd name="connsiteY402" fmla="*/ 2795131 h 3006470"/>
                  <a:gd name="connsiteX403" fmla="*/ 404499 w 6006665"/>
                  <a:gd name="connsiteY403" fmla="*/ 2747409 h 3006470"/>
                  <a:gd name="connsiteX404" fmla="*/ 388591 w 6006665"/>
                  <a:gd name="connsiteY404" fmla="*/ 2731502 h 3006470"/>
                  <a:gd name="connsiteX405" fmla="*/ 440858 w 6006665"/>
                  <a:gd name="connsiteY405" fmla="*/ 2704232 h 3006470"/>
                  <a:gd name="connsiteX406" fmla="*/ 440858 w 6006665"/>
                  <a:gd name="connsiteY406" fmla="*/ 2701176 h 3006470"/>
                  <a:gd name="connsiteX407" fmla="*/ 416406 w 6006665"/>
                  <a:gd name="connsiteY407" fmla="*/ 2704232 h 3006470"/>
                  <a:gd name="connsiteX408" fmla="*/ 416406 w 6006665"/>
                  <a:gd name="connsiteY408" fmla="*/ 2702744 h 3006470"/>
                  <a:gd name="connsiteX409" fmla="*/ 404499 w 6006665"/>
                  <a:gd name="connsiteY409" fmla="*/ 2704232 h 3006470"/>
                  <a:gd name="connsiteX410" fmla="*/ 404499 w 6006665"/>
                  <a:gd name="connsiteY410" fmla="*/ 2683780 h 3006470"/>
                  <a:gd name="connsiteX411" fmla="*/ 424951 w 6006665"/>
                  <a:gd name="connsiteY411" fmla="*/ 2667873 h 3006470"/>
                  <a:gd name="connsiteX412" fmla="*/ 463583 w 6006665"/>
                  <a:gd name="connsiteY412" fmla="*/ 2661056 h 3006470"/>
                  <a:gd name="connsiteX413" fmla="*/ 468128 w 6006665"/>
                  <a:gd name="connsiteY413" fmla="*/ 2645148 h 3006470"/>
                  <a:gd name="connsiteX414" fmla="*/ 456765 w 6006665"/>
                  <a:gd name="connsiteY414" fmla="*/ 2613334 h 3006470"/>
                  <a:gd name="connsiteX415" fmla="*/ 474945 w 6006665"/>
                  <a:gd name="connsiteY415" fmla="*/ 2586064 h 3006470"/>
                  <a:gd name="connsiteX416" fmla="*/ 474945 w 6006665"/>
                  <a:gd name="connsiteY416" fmla="*/ 2565612 h 3006470"/>
                  <a:gd name="connsiteX417" fmla="*/ 420406 w 6006665"/>
                  <a:gd name="connsiteY417" fmla="*/ 2547432 h 3006470"/>
                  <a:gd name="connsiteX418" fmla="*/ 409588 w 6006665"/>
                  <a:gd name="connsiteY418" fmla="*/ 2547432 h 3006470"/>
                  <a:gd name="connsiteX419" fmla="*/ 397681 w 6006665"/>
                  <a:gd name="connsiteY419" fmla="*/ 2547432 h 3006470"/>
                  <a:gd name="connsiteX420" fmla="*/ 379485 w 6006665"/>
                  <a:gd name="connsiteY420" fmla="*/ 2525193 h 3006470"/>
                  <a:gd name="connsiteX421" fmla="*/ 357322 w 6006665"/>
                  <a:gd name="connsiteY421" fmla="*/ 2531525 h 3006470"/>
                  <a:gd name="connsiteX422" fmla="*/ 352842 w 6006665"/>
                  <a:gd name="connsiteY422" fmla="*/ 2529403 h 3006470"/>
                  <a:gd name="connsiteX423" fmla="*/ 345415 w 6006665"/>
                  <a:gd name="connsiteY423" fmla="*/ 2531525 h 3006470"/>
                  <a:gd name="connsiteX424" fmla="*/ 302238 w 6006665"/>
                  <a:gd name="connsiteY424" fmla="*/ 2511073 h 3006470"/>
                  <a:gd name="connsiteX425" fmla="*/ 302238 w 6006665"/>
                  <a:gd name="connsiteY425" fmla="*/ 2499711 h 3006470"/>
                  <a:gd name="connsiteX426" fmla="*/ 286331 w 6006665"/>
                  <a:gd name="connsiteY426" fmla="*/ 2472441 h 3006470"/>
                  <a:gd name="connsiteX427" fmla="*/ 270968 w 6006665"/>
                  <a:gd name="connsiteY427" fmla="*/ 2472441 h 3006470"/>
                  <a:gd name="connsiteX428" fmla="*/ 259061 w 6006665"/>
                  <a:gd name="connsiteY428" fmla="*/ 2472441 h 3006470"/>
                  <a:gd name="connsiteX429" fmla="*/ 254516 w 6006665"/>
                  <a:gd name="connsiteY429" fmla="*/ 2456534 h 3006470"/>
                  <a:gd name="connsiteX430" fmla="*/ 263606 w 6006665"/>
                  <a:gd name="connsiteY430" fmla="*/ 2440627 h 3006470"/>
                  <a:gd name="connsiteX431" fmla="*/ 243991 w 6006665"/>
                  <a:gd name="connsiteY431" fmla="*/ 2410114 h 3006470"/>
                  <a:gd name="connsiteX432" fmla="*/ 216429 w 6006665"/>
                  <a:gd name="connsiteY432" fmla="*/ 2413357 h 3006470"/>
                  <a:gd name="connsiteX433" fmla="*/ 212956 w 6006665"/>
                  <a:gd name="connsiteY433" fmla="*/ 2412365 h 3006470"/>
                  <a:gd name="connsiteX434" fmla="*/ 204522 w 6006665"/>
                  <a:gd name="connsiteY434" fmla="*/ 2413357 h 3006470"/>
                  <a:gd name="connsiteX435" fmla="*/ 199623 w 6006665"/>
                  <a:gd name="connsiteY435" fmla="*/ 2411957 h 3006470"/>
                  <a:gd name="connsiteX436" fmla="*/ 195977 w 6006665"/>
                  <a:gd name="connsiteY436" fmla="*/ 2424719 h 3006470"/>
                  <a:gd name="connsiteX437" fmla="*/ 184968 w 6006665"/>
                  <a:gd name="connsiteY437" fmla="*/ 2421574 h 3006470"/>
                  <a:gd name="connsiteX438" fmla="*/ 184070 w 6006665"/>
                  <a:gd name="connsiteY438" fmla="*/ 2424719 h 3006470"/>
                  <a:gd name="connsiteX439" fmla="*/ 168163 w 6006665"/>
                  <a:gd name="connsiteY439" fmla="*/ 2420174 h 3006470"/>
                  <a:gd name="connsiteX440" fmla="*/ 156800 w 6006665"/>
                  <a:gd name="connsiteY440" fmla="*/ 2381542 h 3006470"/>
                  <a:gd name="connsiteX441" fmla="*/ 152255 w 6006665"/>
                  <a:gd name="connsiteY441" fmla="*/ 2365635 h 3006470"/>
                  <a:gd name="connsiteX442" fmla="*/ 156800 w 6006665"/>
                  <a:gd name="connsiteY442" fmla="*/ 2361090 h 3006470"/>
                  <a:gd name="connsiteX443" fmla="*/ 168707 w 6006665"/>
                  <a:gd name="connsiteY443" fmla="*/ 2361090 h 3006470"/>
                  <a:gd name="connsiteX444" fmla="*/ 188615 w 6006665"/>
                  <a:gd name="connsiteY444" fmla="*/ 2361090 h 3006470"/>
                  <a:gd name="connsiteX445" fmla="*/ 199977 w 6006665"/>
                  <a:gd name="connsiteY445" fmla="*/ 2349728 h 3006470"/>
                  <a:gd name="connsiteX446" fmla="*/ 188615 w 6006665"/>
                  <a:gd name="connsiteY446" fmla="*/ 2327003 h 3006470"/>
                  <a:gd name="connsiteX447" fmla="*/ 168163 w 6006665"/>
                  <a:gd name="connsiteY447" fmla="*/ 2317914 h 3006470"/>
                  <a:gd name="connsiteX448" fmla="*/ 168163 w 6006665"/>
                  <a:gd name="connsiteY448" fmla="*/ 2311096 h 3006470"/>
                  <a:gd name="connsiteX449" fmla="*/ 152255 w 6006665"/>
                  <a:gd name="connsiteY449" fmla="*/ 2295189 h 3006470"/>
                  <a:gd name="connsiteX450" fmla="*/ 129531 w 6006665"/>
                  <a:gd name="connsiteY450" fmla="*/ 2258829 h 3006470"/>
                  <a:gd name="connsiteX451" fmla="*/ 140893 w 6006665"/>
                  <a:gd name="connsiteY451" fmla="*/ 2236105 h 3006470"/>
                  <a:gd name="connsiteX452" fmla="*/ 136348 w 6006665"/>
                  <a:gd name="connsiteY452" fmla="*/ 2208835 h 3006470"/>
                  <a:gd name="connsiteX453" fmla="*/ 103789 w 6006665"/>
                  <a:gd name="connsiteY453" fmla="*/ 2195428 h 3006470"/>
                  <a:gd name="connsiteX454" fmla="*/ 93716 w 6006665"/>
                  <a:gd name="connsiteY454" fmla="*/ 2199745 h 3006470"/>
                  <a:gd name="connsiteX455" fmla="*/ 91868 w 6006665"/>
                  <a:gd name="connsiteY455" fmla="*/ 2195434 h 3006470"/>
                  <a:gd name="connsiteX456" fmla="*/ 81809 w 6006665"/>
                  <a:gd name="connsiteY456" fmla="*/ 2199745 h 3006470"/>
                  <a:gd name="connsiteX457" fmla="*/ 74992 w 6006665"/>
                  <a:gd name="connsiteY457" fmla="*/ 2183838 h 3006470"/>
                  <a:gd name="connsiteX458" fmla="*/ 34087 w 6006665"/>
                  <a:gd name="connsiteY458" fmla="*/ 2172476 h 3006470"/>
                  <a:gd name="connsiteX459" fmla="*/ 22725 w 6006665"/>
                  <a:gd name="connsiteY459" fmla="*/ 2129299 h 3006470"/>
                  <a:gd name="connsiteX460" fmla="*/ 22725 w 6006665"/>
                  <a:gd name="connsiteY460" fmla="*/ 2097484 h 3006470"/>
                  <a:gd name="connsiteX461" fmla="*/ 0 w 6006665"/>
                  <a:gd name="connsiteY461" fmla="*/ 2081577 h 3006470"/>
                  <a:gd name="connsiteX462" fmla="*/ 15907 w 6006665"/>
                  <a:gd name="connsiteY462" fmla="*/ 2058853 h 3006470"/>
                  <a:gd name="connsiteX463" fmla="*/ 6818 w 6006665"/>
                  <a:gd name="connsiteY463" fmla="*/ 1995224 h 3006470"/>
                  <a:gd name="connsiteX464" fmla="*/ 34087 w 6006665"/>
                  <a:gd name="connsiteY464" fmla="*/ 1952047 h 3006470"/>
                  <a:gd name="connsiteX465" fmla="*/ 27270 w 6006665"/>
                  <a:gd name="connsiteY465" fmla="*/ 1940685 h 3006470"/>
                  <a:gd name="connsiteX466" fmla="*/ 70447 w 6006665"/>
                  <a:gd name="connsiteY466" fmla="*/ 1902053 h 3006470"/>
                  <a:gd name="connsiteX467" fmla="*/ 27270 w 6006665"/>
                  <a:gd name="connsiteY467" fmla="*/ 1865693 h 3006470"/>
                  <a:gd name="connsiteX468" fmla="*/ 109078 w 6006665"/>
                  <a:gd name="connsiteY468" fmla="*/ 1767977 h 3006470"/>
                  <a:gd name="connsiteX469" fmla="*/ 145438 w 6006665"/>
                  <a:gd name="connsiteY469" fmla="*/ 1724800 h 3006470"/>
                  <a:gd name="connsiteX470" fmla="*/ 156800 w 6006665"/>
                  <a:gd name="connsiteY470" fmla="*/ 1681624 h 3006470"/>
                  <a:gd name="connsiteX471" fmla="*/ 102261 w 6006665"/>
                  <a:gd name="connsiteY471" fmla="*/ 1629357 h 3006470"/>
                  <a:gd name="connsiteX472" fmla="*/ 118168 w 6006665"/>
                  <a:gd name="connsiteY472" fmla="*/ 1574818 h 3006470"/>
                  <a:gd name="connsiteX473" fmla="*/ 86354 w 6006665"/>
                  <a:gd name="connsiteY473" fmla="*/ 1511189 h 3006470"/>
                  <a:gd name="connsiteX474" fmla="*/ 109078 w 6006665"/>
                  <a:gd name="connsiteY474" fmla="*/ 1436197 h 3006470"/>
                  <a:gd name="connsiteX475" fmla="*/ 70447 w 6006665"/>
                  <a:gd name="connsiteY475" fmla="*/ 1333936 h 3006470"/>
                  <a:gd name="connsiteX476" fmla="*/ 102261 w 6006665"/>
                  <a:gd name="connsiteY476" fmla="*/ 1263490 h 3006470"/>
                  <a:gd name="connsiteX477" fmla="*/ 43177 w 6006665"/>
                  <a:gd name="connsiteY477" fmla="*/ 1197589 h 3006470"/>
                  <a:gd name="connsiteX478" fmla="*/ 49994 w 6006665"/>
                  <a:gd name="connsiteY478" fmla="*/ 1122597 h 3006470"/>
                  <a:gd name="connsiteX479" fmla="*/ 81809 w 6006665"/>
                  <a:gd name="connsiteY479" fmla="*/ 1118052 h 3006470"/>
                  <a:gd name="connsiteX480" fmla="*/ 145438 w 6006665"/>
                  <a:gd name="connsiteY480" fmla="*/ 1074876 h 3006470"/>
                  <a:gd name="connsiteX481" fmla="*/ 184070 w 6006665"/>
                  <a:gd name="connsiteY481" fmla="*/ 1036244 h 3006470"/>
                  <a:gd name="connsiteX482" fmla="*/ 189699 w 6006665"/>
                  <a:gd name="connsiteY482" fmla="*/ 1042522 h 3006470"/>
                  <a:gd name="connsiteX483" fmla="*/ 195977 w 6006665"/>
                  <a:gd name="connsiteY483" fmla="*/ 1036244 h 3006470"/>
                  <a:gd name="connsiteX484" fmla="*/ 255061 w 6006665"/>
                  <a:gd name="connsiteY484" fmla="*/ 1102145 h 3006470"/>
                  <a:gd name="connsiteX485" fmla="*/ 350504 w 6006665"/>
                  <a:gd name="connsiteY485" fmla="*/ 1122597 h 3006470"/>
                  <a:gd name="connsiteX486" fmla="*/ 485299 w 6006665"/>
                  <a:gd name="connsiteY486" fmla="*/ 1199631 h 3006470"/>
                  <a:gd name="connsiteX487" fmla="*/ 523211 w 6006665"/>
                  <a:gd name="connsiteY487" fmla="*/ 1283942 h 3006470"/>
                  <a:gd name="connsiteX488" fmla="*/ 523211 w 6006665"/>
                  <a:gd name="connsiteY488" fmla="*/ 1343026 h 3006470"/>
                  <a:gd name="connsiteX489" fmla="*/ 486852 w 6006665"/>
                  <a:gd name="connsiteY489" fmla="*/ 1397565 h 3006470"/>
                  <a:gd name="connsiteX490" fmla="*/ 420951 w 6006665"/>
                  <a:gd name="connsiteY490" fmla="*/ 1418018 h 3006470"/>
                  <a:gd name="connsiteX491" fmla="*/ 415909 w 6006665"/>
                  <a:gd name="connsiteY491" fmla="*/ 1415887 h 3006470"/>
                  <a:gd name="connsiteX492" fmla="*/ 409044 w 6006665"/>
                  <a:gd name="connsiteY492" fmla="*/ 1418018 h 3006470"/>
                  <a:gd name="connsiteX493" fmla="*/ 252950 w 6006665"/>
                  <a:gd name="connsiteY493" fmla="*/ 1352062 h 3006470"/>
                  <a:gd name="connsiteX494" fmla="*/ 232336 w 6006665"/>
                  <a:gd name="connsiteY494" fmla="*/ 1358934 h 3006470"/>
                  <a:gd name="connsiteX495" fmla="*/ 291420 w 6006665"/>
                  <a:gd name="connsiteY495" fmla="*/ 1429380 h 3006470"/>
                  <a:gd name="connsiteX496" fmla="*/ 291420 w 6006665"/>
                  <a:gd name="connsiteY496" fmla="*/ 1468012 h 3006470"/>
                  <a:gd name="connsiteX497" fmla="*/ 298238 w 6006665"/>
                  <a:gd name="connsiteY497" fmla="*/ 1554366 h 3006470"/>
                  <a:gd name="connsiteX498" fmla="*/ 345959 w 6006665"/>
                  <a:gd name="connsiteY498" fmla="*/ 1586180 h 3006470"/>
                  <a:gd name="connsiteX499" fmla="*/ 362087 w 6006665"/>
                  <a:gd name="connsiteY499" fmla="*/ 1595588 h 3006470"/>
                  <a:gd name="connsiteX500" fmla="*/ 365867 w 6006665"/>
                  <a:gd name="connsiteY500" fmla="*/ 1563455 h 3006470"/>
                  <a:gd name="connsiteX501" fmla="*/ 345415 w 6006665"/>
                  <a:gd name="connsiteY501" fmla="*/ 1527096 h 3006470"/>
                  <a:gd name="connsiteX502" fmla="*/ 365867 w 6006665"/>
                  <a:gd name="connsiteY502" fmla="*/ 1495281 h 3006470"/>
                  <a:gd name="connsiteX503" fmla="*/ 374560 w 6006665"/>
                  <a:gd name="connsiteY503" fmla="*/ 1500280 h 3006470"/>
                  <a:gd name="connsiteX504" fmla="*/ 377774 w 6006665"/>
                  <a:gd name="connsiteY504" fmla="*/ 1495281 h 3006470"/>
                  <a:gd name="connsiteX505" fmla="*/ 461933 w 6006665"/>
                  <a:gd name="connsiteY505" fmla="*/ 1543673 h 3006470"/>
                  <a:gd name="connsiteX506" fmla="*/ 484035 w 6006665"/>
                  <a:gd name="connsiteY506" fmla="*/ 1527096 h 3006470"/>
                  <a:gd name="connsiteX507" fmla="*/ 463583 w 6006665"/>
                  <a:gd name="connsiteY507" fmla="*/ 1461194 h 3006470"/>
                  <a:gd name="connsiteX508" fmla="*/ 549936 w 6006665"/>
                  <a:gd name="connsiteY508" fmla="*/ 1374841 h 3006470"/>
                  <a:gd name="connsiteX509" fmla="*/ 559742 w 6006665"/>
                  <a:gd name="connsiteY509" fmla="*/ 1376942 h 3006470"/>
                  <a:gd name="connsiteX510" fmla="*/ 561843 w 6006665"/>
                  <a:gd name="connsiteY510" fmla="*/ 1374841 h 3006470"/>
                  <a:gd name="connsiteX511" fmla="*/ 593658 w 6006665"/>
                  <a:gd name="connsiteY511" fmla="*/ 1381658 h 3006470"/>
                  <a:gd name="connsiteX512" fmla="*/ 620945 w 6006665"/>
                  <a:gd name="connsiteY512" fmla="*/ 1405535 h 3006470"/>
                  <a:gd name="connsiteX513" fmla="*/ 640835 w 6006665"/>
                  <a:gd name="connsiteY513" fmla="*/ 1349844 h 3006470"/>
                  <a:gd name="connsiteX514" fmla="*/ 609020 w 6006665"/>
                  <a:gd name="connsiteY514" fmla="*/ 1295305 h 3006470"/>
                  <a:gd name="connsiteX515" fmla="*/ 624928 w 6006665"/>
                  <a:gd name="connsiteY515" fmla="*/ 1236221 h 3006470"/>
                  <a:gd name="connsiteX516" fmla="*/ 597658 w 6006665"/>
                  <a:gd name="connsiteY516" fmla="*/ 1177136 h 3006470"/>
                  <a:gd name="connsiteX517" fmla="*/ 611562 w 6006665"/>
                  <a:gd name="connsiteY517" fmla="*/ 1181462 h 3006470"/>
                  <a:gd name="connsiteX518" fmla="*/ 609565 w 6006665"/>
                  <a:gd name="connsiteY518" fmla="*/ 1177136 h 3006470"/>
                  <a:gd name="connsiteX519" fmla="*/ 711826 w 6006665"/>
                  <a:gd name="connsiteY519" fmla="*/ 1208951 h 3006470"/>
                  <a:gd name="connsiteX520" fmla="*/ 732278 w 6006665"/>
                  <a:gd name="connsiteY520" fmla="*/ 1263490 h 3006470"/>
                  <a:gd name="connsiteX521" fmla="*/ 684556 w 6006665"/>
                  <a:gd name="connsiteY521" fmla="*/ 1274852 h 3006470"/>
                  <a:gd name="connsiteX522" fmla="*/ 684556 w 6006665"/>
                  <a:gd name="connsiteY522" fmla="*/ 1327119 h 3006470"/>
                  <a:gd name="connsiteX523" fmla="*/ 713309 w 6006665"/>
                  <a:gd name="connsiteY523" fmla="*/ 1355872 h 3006470"/>
                  <a:gd name="connsiteX524" fmla="*/ 763548 w 6006665"/>
                  <a:gd name="connsiteY524" fmla="*/ 1338481 h 3006470"/>
                  <a:gd name="connsiteX525" fmla="*/ 770365 w 6006665"/>
                  <a:gd name="connsiteY525" fmla="*/ 1279397 h 3006470"/>
                  <a:gd name="connsiteX526" fmla="*/ 845357 w 6006665"/>
                  <a:gd name="connsiteY526" fmla="*/ 1188761 h 3006470"/>
                  <a:gd name="connsiteX527" fmla="*/ 972614 w 6006665"/>
                  <a:gd name="connsiteY527" fmla="*/ 1145322 h 3006470"/>
                  <a:gd name="connsiteX528" fmla="*/ 918194 w 6006665"/>
                  <a:gd name="connsiteY528" fmla="*/ 1198147 h 3006470"/>
                  <a:gd name="connsiteX529" fmla="*/ 975937 w 6006665"/>
                  <a:gd name="connsiteY529" fmla="*/ 1115283 h 3006470"/>
                  <a:gd name="connsiteX530" fmla="*/ 1074397 w 6006665"/>
                  <a:gd name="connsiteY530" fmla="*/ 1141283 h 3006470"/>
                  <a:gd name="connsiteX531" fmla="*/ 979977 w 6006665"/>
                  <a:gd name="connsiteY531" fmla="*/ 1213496 h 3006470"/>
                  <a:gd name="connsiteX532" fmla="*/ 1012666 w 6006665"/>
                  <a:gd name="connsiteY532" fmla="*/ 1218657 h 3006470"/>
                  <a:gd name="connsiteX533" fmla="*/ 1038516 w 6006665"/>
                  <a:gd name="connsiteY533" fmla="*/ 1188499 h 3006470"/>
                  <a:gd name="connsiteX534" fmla="*/ 1050423 w 6006665"/>
                  <a:gd name="connsiteY534" fmla="*/ 1188499 h 3006470"/>
                  <a:gd name="connsiteX535" fmla="*/ 1108962 w 6006665"/>
                  <a:gd name="connsiteY535" fmla="*/ 1188499 h 3006470"/>
                  <a:gd name="connsiteX536" fmla="*/ 1161229 w 6006665"/>
                  <a:gd name="connsiteY536" fmla="*/ 1145322 h 3006470"/>
                  <a:gd name="connsiteX537" fmla="*/ 1165711 w 6006665"/>
                  <a:gd name="connsiteY537" fmla="*/ 1151456 h 3006470"/>
                  <a:gd name="connsiteX538" fmla="*/ 1173136 w 6006665"/>
                  <a:gd name="connsiteY538" fmla="*/ 1145322 h 3006470"/>
                  <a:gd name="connsiteX539" fmla="*/ 1210035 w 6006665"/>
                  <a:gd name="connsiteY539" fmla="*/ 1195815 h 3006470"/>
                  <a:gd name="connsiteX540" fmla="*/ 1247583 w 6006665"/>
                  <a:gd name="connsiteY540" fmla="*/ 1138505 h 3006470"/>
                  <a:gd name="connsiteX541" fmla="*/ 1211223 w 6006665"/>
                  <a:gd name="connsiteY541" fmla="*/ 1079421 h 3006470"/>
                  <a:gd name="connsiteX542" fmla="*/ 1227130 w 6006665"/>
                  <a:gd name="connsiteY542" fmla="*/ 1043061 h 3006470"/>
                  <a:gd name="connsiteX543" fmla="*/ 1237665 w 6006665"/>
                  <a:gd name="connsiteY543" fmla="*/ 1046199 h 3006470"/>
                  <a:gd name="connsiteX544" fmla="*/ 1251910 w 6006665"/>
                  <a:gd name="connsiteY544" fmla="*/ 1017311 h 3006470"/>
                  <a:gd name="connsiteX545" fmla="*/ 1345843 w 6006665"/>
                  <a:gd name="connsiteY545" fmla="*/ 1074876 h 3006470"/>
                  <a:gd name="connsiteX546" fmla="*/ 1400382 w 6006665"/>
                  <a:gd name="connsiteY546" fmla="*/ 1106690 h 3006470"/>
                  <a:gd name="connsiteX547" fmla="*/ 1519756 w 6006665"/>
                  <a:gd name="connsiteY547" fmla="*/ 1213274 h 3006470"/>
                  <a:gd name="connsiteX548" fmla="*/ 1543003 w 6006665"/>
                  <a:gd name="connsiteY548" fmla="*/ 1172592 h 3006470"/>
                  <a:gd name="connsiteX549" fmla="*/ 1506643 w 6006665"/>
                  <a:gd name="connsiteY549" fmla="*/ 1118052 h 3006470"/>
                  <a:gd name="connsiteX550" fmla="*/ 1506643 w 6006665"/>
                  <a:gd name="connsiteY550" fmla="*/ 1095328 h 3006470"/>
                  <a:gd name="connsiteX551" fmla="*/ 1463467 w 6006665"/>
                  <a:gd name="connsiteY551" fmla="*/ 1086238 h 3006470"/>
                  <a:gd name="connsiteX552" fmla="*/ 1472556 w 6006665"/>
                  <a:gd name="connsiteY552" fmla="*/ 1036244 h 3006470"/>
                  <a:gd name="connsiteX553" fmla="*/ 1452104 w 6006665"/>
                  <a:gd name="connsiteY553" fmla="*/ 949890 h 3006470"/>
                  <a:gd name="connsiteX554" fmla="*/ 1439230 w 6006665"/>
                  <a:gd name="connsiteY554" fmla="*/ 900656 h 3006470"/>
                  <a:gd name="connsiteX555" fmla="*/ 1496803 w 6006665"/>
                  <a:gd name="connsiteY555" fmla="*/ 806980 h 3006470"/>
                  <a:gd name="connsiteX556" fmla="*/ 1543003 w 6006665"/>
                  <a:gd name="connsiteY556" fmla="*/ 697647 h 3006470"/>
                  <a:gd name="connsiteX557" fmla="*/ 1570272 w 6006665"/>
                  <a:gd name="connsiteY557" fmla="*/ 677194 h 3006470"/>
                  <a:gd name="connsiteX558" fmla="*/ 1578688 w 6006665"/>
                  <a:gd name="connsiteY558" fmla="*/ 679813 h 3006470"/>
                  <a:gd name="connsiteX559" fmla="*/ 1620802 w 6006665"/>
                  <a:gd name="connsiteY559" fmla="*/ 660028 h 3006470"/>
                  <a:gd name="connsiteX560" fmla="*/ 1684440 w 6006665"/>
                  <a:gd name="connsiteY560" fmla="*/ 709009 h 3006470"/>
                  <a:gd name="connsiteX561" fmla="*/ 1688985 w 6006665"/>
                  <a:gd name="connsiteY561" fmla="*/ 779455 h 3006470"/>
                  <a:gd name="connsiteX562" fmla="*/ 1652625 w 6006665"/>
                  <a:gd name="connsiteY562" fmla="*/ 870354 h 3006470"/>
                  <a:gd name="connsiteX563" fmla="*/ 1679895 w 6006665"/>
                  <a:gd name="connsiteY563" fmla="*/ 908986 h 3006470"/>
                  <a:gd name="connsiteX564" fmla="*/ 1688985 w 6006665"/>
                  <a:gd name="connsiteY564" fmla="*/ 983977 h 3006470"/>
                  <a:gd name="connsiteX565" fmla="*/ 1679895 w 6006665"/>
                  <a:gd name="connsiteY565" fmla="*/ 1129415 h 3006470"/>
                  <a:gd name="connsiteX566" fmla="*/ 1723072 w 6006665"/>
                  <a:gd name="connsiteY566" fmla="*/ 1193044 h 3006470"/>
                  <a:gd name="connsiteX567" fmla="*/ 1704892 w 6006665"/>
                  <a:gd name="connsiteY567" fmla="*/ 1256673 h 3006470"/>
                  <a:gd name="connsiteX568" fmla="*/ 1636718 w 6006665"/>
                  <a:gd name="connsiteY568" fmla="*/ 1393021 h 3006470"/>
                  <a:gd name="connsiteX569" fmla="*/ 1662494 w 6006665"/>
                  <a:gd name="connsiteY569" fmla="*/ 1399465 h 3006470"/>
                  <a:gd name="connsiteX570" fmla="*/ 1677078 w 6006665"/>
                  <a:gd name="connsiteY570" fmla="*/ 1370296 h 3006470"/>
                  <a:gd name="connsiteX571" fmla="*/ 1720255 w 6006665"/>
                  <a:gd name="connsiteY571" fmla="*/ 1349844 h 3006470"/>
                  <a:gd name="connsiteX572" fmla="*/ 1731617 w 6006665"/>
                  <a:gd name="connsiteY572" fmla="*/ 1299850 h 3006470"/>
                  <a:gd name="connsiteX573" fmla="*/ 1758887 w 6006665"/>
                  <a:gd name="connsiteY573" fmla="*/ 1256673 h 3006470"/>
                  <a:gd name="connsiteX574" fmla="*/ 1760555 w 6006665"/>
                  <a:gd name="connsiteY574" fmla="*/ 1191490 h 3006470"/>
                  <a:gd name="connsiteX575" fmla="*/ 1758886 w 6006665"/>
                  <a:gd name="connsiteY575" fmla="*/ 1085173 h 3006470"/>
                  <a:gd name="connsiteX576" fmla="*/ 1923055 w 6006665"/>
                  <a:gd name="connsiteY576" fmla="*/ 1122597 h 3006470"/>
                  <a:gd name="connsiteX577" fmla="*/ 1887300 w 6006665"/>
                  <a:gd name="connsiteY577" fmla="*/ 1070329 h 3006470"/>
                  <a:gd name="connsiteX578" fmla="*/ 1785604 w 6006665"/>
                  <a:gd name="connsiteY578" fmla="*/ 1036860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9600 w 6006665"/>
                  <a:gd name="connsiteY591" fmla="*/ 800138 h 3006470"/>
                  <a:gd name="connsiteX592" fmla="*/ 2061788 w 6006665"/>
                  <a:gd name="connsiteY592" fmla="*/ 891155 h 3006470"/>
                  <a:gd name="connsiteX593" fmla="*/ 1987802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67179 w 6006665"/>
                  <a:gd name="connsiteY599" fmla="*/ 554733 h 3006470"/>
                  <a:gd name="connsiteX600" fmla="*/ 2146473 w 6006665"/>
                  <a:gd name="connsiteY600" fmla="*/ 488832 h 3006470"/>
                  <a:gd name="connsiteX601" fmla="*/ 2169957 w 6006665"/>
                  <a:gd name="connsiteY601" fmla="*/ 449431 h 3006470"/>
                  <a:gd name="connsiteX602" fmla="*/ 2264632 w 6006665"/>
                  <a:gd name="connsiteY602" fmla="*/ 393389 h 3006470"/>
                  <a:gd name="connsiteX603" fmla="*/ 2317913 w 6006665"/>
                  <a:gd name="connsiteY603" fmla="*/ 322690 h 3006470"/>
                  <a:gd name="connsiteX604" fmla="*/ 2385841 w 6006665"/>
                  <a:gd name="connsiteY604" fmla="*/ 343134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75018 w 6006665"/>
                  <a:gd name="connsiteY191" fmla="*/ 1935318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36653 w 6006665"/>
                  <a:gd name="connsiteY193" fmla="*/ 2123955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85299 w 6006665"/>
                  <a:gd name="connsiteY487" fmla="*/ 119963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188761 h 3006470"/>
                  <a:gd name="connsiteX528" fmla="*/ 972614 w 6006665"/>
                  <a:gd name="connsiteY528" fmla="*/ 1145322 h 3006470"/>
                  <a:gd name="connsiteX529" fmla="*/ 918194 w 6006665"/>
                  <a:gd name="connsiteY529" fmla="*/ 1198147 h 3006470"/>
                  <a:gd name="connsiteX530" fmla="*/ 975937 w 6006665"/>
                  <a:gd name="connsiteY530" fmla="*/ 1115283 h 3006470"/>
                  <a:gd name="connsiteX531" fmla="*/ 1074397 w 6006665"/>
                  <a:gd name="connsiteY531" fmla="*/ 1141283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51910 w 6006665"/>
                  <a:gd name="connsiteY545" fmla="*/ 101731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39230 w 6006665"/>
                  <a:gd name="connsiteY555" fmla="*/ 900656 h 3006470"/>
                  <a:gd name="connsiteX556" fmla="*/ 1496803 w 6006665"/>
                  <a:gd name="connsiteY556" fmla="*/ 80698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620802 w 6006665"/>
                  <a:gd name="connsiteY560" fmla="*/ 660028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60555 w 6006665"/>
                  <a:gd name="connsiteY575" fmla="*/ 1191490 h 3006470"/>
                  <a:gd name="connsiteX576" fmla="*/ 1758886 w 6006665"/>
                  <a:gd name="connsiteY576" fmla="*/ 1085173 h 3006470"/>
                  <a:gd name="connsiteX577" fmla="*/ 1923055 w 6006665"/>
                  <a:gd name="connsiteY577" fmla="*/ 1122597 h 3006470"/>
                  <a:gd name="connsiteX578" fmla="*/ 1887300 w 6006665"/>
                  <a:gd name="connsiteY578" fmla="*/ 1070329 h 3006470"/>
                  <a:gd name="connsiteX579" fmla="*/ 1785604 w 6006665"/>
                  <a:gd name="connsiteY579" fmla="*/ 1036860 h 3006470"/>
                  <a:gd name="connsiteX580" fmla="*/ 1736162 w 6006665"/>
                  <a:gd name="connsiteY580" fmla="*/ 961252 h 3006470"/>
                  <a:gd name="connsiteX581" fmla="*/ 1688440 w 6006665"/>
                  <a:gd name="connsiteY581" fmla="*/ 865809 h 3006470"/>
                  <a:gd name="connsiteX582" fmla="*/ 1752069 w 6006665"/>
                  <a:gd name="connsiteY582" fmla="*/ 788545 h 3006470"/>
                  <a:gd name="connsiteX583" fmla="*/ 1747524 w 6006665"/>
                  <a:gd name="connsiteY583" fmla="*/ 704464 h 3006470"/>
                  <a:gd name="connsiteX584" fmla="*/ 1763431 w 6006665"/>
                  <a:gd name="connsiteY584" fmla="*/ 697647 h 3006470"/>
                  <a:gd name="connsiteX585" fmla="*/ 1764877 w 6006665"/>
                  <a:gd name="connsiteY585" fmla="*/ 702130 h 3006470"/>
                  <a:gd name="connsiteX586" fmla="*/ 1775339 w 6006665"/>
                  <a:gd name="connsiteY586" fmla="*/ 697647 h 3006470"/>
                  <a:gd name="connsiteX587" fmla="*/ 1798063 w 6006665"/>
                  <a:gd name="connsiteY587" fmla="*/ 768093 h 3006470"/>
                  <a:gd name="connsiteX588" fmla="*/ 1791454 w 6006665"/>
                  <a:gd name="connsiteY588" fmla="*/ 815304 h 3006470"/>
                  <a:gd name="connsiteX589" fmla="*/ 1854330 w 6006665"/>
                  <a:gd name="connsiteY589" fmla="*/ 772638 h 3006470"/>
                  <a:gd name="connsiteX590" fmla="*/ 1931594 w 6006665"/>
                  <a:gd name="connsiteY590" fmla="*/ 763548 h 3006470"/>
                  <a:gd name="connsiteX591" fmla="*/ 1932772 w 6006665"/>
                  <a:gd name="connsiteY591" fmla="*/ 764810 h 3006470"/>
                  <a:gd name="connsiteX592" fmla="*/ 1949600 w 6006665"/>
                  <a:gd name="connsiteY592" fmla="*/ 800138 h 3006470"/>
                  <a:gd name="connsiteX593" fmla="*/ 2061788 w 6006665"/>
                  <a:gd name="connsiteY593" fmla="*/ 891155 h 3006470"/>
                  <a:gd name="connsiteX594" fmla="*/ 1987802 w 6006665"/>
                  <a:gd name="connsiteY594" fmla="*/ 736278 h 3006470"/>
                  <a:gd name="connsiteX595" fmla="*/ 1963408 w 6006665"/>
                  <a:gd name="connsiteY595" fmla="*/ 595386 h 3006470"/>
                  <a:gd name="connsiteX596" fmla="*/ 2027037 w 6006665"/>
                  <a:gd name="connsiteY596" fmla="*/ 574934 h 3006470"/>
                  <a:gd name="connsiteX597" fmla="*/ 2037269 w 6006665"/>
                  <a:gd name="connsiteY597" fmla="*/ 575472 h 3006470"/>
                  <a:gd name="connsiteX598" fmla="*/ 2038944 w 6006665"/>
                  <a:gd name="connsiteY598" fmla="*/ 574934 h 3006470"/>
                  <a:gd name="connsiteX599" fmla="*/ 2115414 w 6006665"/>
                  <a:gd name="connsiteY599" fmla="*/ 578958 h 3006470"/>
                  <a:gd name="connsiteX600" fmla="*/ 2167179 w 6006665"/>
                  <a:gd name="connsiteY600" fmla="*/ 554733 h 3006470"/>
                  <a:gd name="connsiteX601" fmla="*/ 2146473 w 6006665"/>
                  <a:gd name="connsiteY601" fmla="*/ 488832 h 3006470"/>
                  <a:gd name="connsiteX602" fmla="*/ 2169957 w 6006665"/>
                  <a:gd name="connsiteY602" fmla="*/ 449431 h 3006470"/>
                  <a:gd name="connsiteX603" fmla="*/ 2264632 w 6006665"/>
                  <a:gd name="connsiteY603" fmla="*/ 393389 h 3006470"/>
                  <a:gd name="connsiteX604" fmla="*/ 2317913 w 6006665"/>
                  <a:gd name="connsiteY604" fmla="*/ 322690 h 3006470"/>
                  <a:gd name="connsiteX605" fmla="*/ 2385841 w 6006665"/>
                  <a:gd name="connsiteY605" fmla="*/ 343134 h 3006470"/>
                  <a:gd name="connsiteX606" fmla="*/ 2429263 w 6006665"/>
                  <a:gd name="connsiteY606" fmla="*/ 263606 h 3006470"/>
                  <a:gd name="connsiteX607" fmla="*/ 2526979 w 6006665"/>
                  <a:gd name="connsiteY607" fmla="*/ 252244 h 3006470"/>
                  <a:gd name="connsiteX608" fmla="*/ 2528058 w 6006665"/>
                  <a:gd name="connsiteY608" fmla="*/ 253503 h 3006470"/>
                  <a:gd name="connsiteX609" fmla="*/ 2538886 w 6006665"/>
                  <a:gd name="connsiteY609" fmla="*/ 252244 h 3006470"/>
                  <a:gd name="connsiteX610" fmla="*/ 2560820 w 6006665"/>
                  <a:gd name="connsiteY610" fmla="*/ 277833 h 3006470"/>
                  <a:gd name="connsiteX611" fmla="*/ 2640602 w 6006665"/>
                  <a:gd name="connsiteY611" fmla="*/ 202249 h 3006470"/>
                  <a:gd name="connsiteX612" fmla="*/ 2652509 w 6006665"/>
                  <a:gd name="connsiteY612" fmla="*/ 202249 h 3006470"/>
                  <a:gd name="connsiteX613" fmla="*/ 2704231 w 6006665"/>
                  <a:gd name="connsiteY613" fmla="*/ 202249 h 3006470"/>
                  <a:gd name="connsiteX614" fmla="*/ 2715593 w 6006665"/>
                  <a:gd name="connsiteY61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177332 w 6006665"/>
                  <a:gd name="connsiteY206" fmla="*/ 2542887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09158 w 6006665"/>
                  <a:gd name="connsiteY208" fmla="*/ 2708777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73136 w 6006665"/>
                  <a:gd name="connsiteY540" fmla="*/ 1145322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72614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52321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85299 w 6006665"/>
                  <a:gd name="connsiteY488" fmla="*/ 1199631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32336 w 6006665"/>
                  <a:gd name="connsiteY496" fmla="*/ 1358934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9078 w 6006665"/>
                  <a:gd name="connsiteY470" fmla="*/ 1767977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45438 w 6006665"/>
                  <a:gd name="connsiteY471" fmla="*/ 1724800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56800 w 6006665"/>
                  <a:gd name="connsiteY472" fmla="*/ 168162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70447 w 6006665"/>
                  <a:gd name="connsiteY468" fmla="*/ 1902053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511384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43199 w 6006665"/>
                  <a:gd name="connsiteY59" fmla="*/ 849902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17703 w 6006665"/>
                  <a:gd name="connsiteY54" fmla="*/ 7521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95510 w 6006665"/>
                  <a:gd name="connsiteY82" fmla="*/ 1047031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1 w 6006665"/>
                  <a:gd name="connsiteY87" fmla="*/ 1133960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81715 w 6006665"/>
                  <a:gd name="connsiteY86" fmla="*/ 1090783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33958 w 6006665"/>
                  <a:gd name="connsiteY94" fmla="*/ 1322574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779455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177332 w 6006665"/>
                  <a:gd name="connsiteY57" fmla="*/ 697647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54293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102979 w 6006665"/>
                  <a:gd name="connsiteY470" fmla="*/ 1786271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63733 w 6006665"/>
                  <a:gd name="connsiteY471" fmla="*/ 1743095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84173 w 6006665"/>
                  <a:gd name="connsiteY194" fmla="*/ 2263374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3214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22797 w 6006665"/>
                  <a:gd name="connsiteY194" fmla="*/ 2200982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3993086 w 6006665"/>
                  <a:gd name="connsiteY194" fmla="*/ 2224750 h 3006470"/>
                  <a:gd name="connsiteX195" fmla="*/ 3993215 w 6006665"/>
                  <a:gd name="connsiteY195" fmla="*/ 2264821 h 3006470"/>
                  <a:gd name="connsiteX196" fmla="*/ 4038712 w 6006665"/>
                  <a:gd name="connsiteY196" fmla="*/ 2267919 h 3006470"/>
                  <a:gd name="connsiteX197" fmla="*/ 4059164 w 6006665"/>
                  <a:gd name="connsiteY197" fmla="*/ 2311096 h 3006470"/>
                  <a:gd name="connsiteX198" fmla="*/ 4087782 w 6006665"/>
                  <a:gd name="connsiteY198" fmla="*/ 2319513 h 3006470"/>
                  <a:gd name="connsiteX199" fmla="*/ 4106341 w 6006665"/>
                  <a:gd name="connsiteY199" fmla="*/ 2290644 h 3006470"/>
                  <a:gd name="connsiteX200" fmla="*/ 4117411 w 6006665"/>
                  <a:gd name="connsiteY200" fmla="*/ 2291946 h 3006470"/>
                  <a:gd name="connsiteX201" fmla="*/ 4118248 w 6006665"/>
                  <a:gd name="connsiteY201" fmla="*/ 2290644 h 3006470"/>
                  <a:gd name="connsiteX202" fmla="*/ 4156880 w 6006665"/>
                  <a:gd name="connsiteY202" fmla="*/ 2295189 h 3006470"/>
                  <a:gd name="connsiteX203" fmla="*/ 4211419 w 6006665"/>
                  <a:gd name="connsiteY203" fmla="*/ 2365635 h 3006470"/>
                  <a:gd name="connsiteX204" fmla="*/ 4215964 w 6006665"/>
                  <a:gd name="connsiteY204" fmla="*/ 2413357 h 3006470"/>
                  <a:gd name="connsiteX205" fmla="*/ 4184149 w 6006665"/>
                  <a:gd name="connsiteY205" fmla="*/ 2472441 h 3006470"/>
                  <a:gd name="connsiteX206" fmla="*/ 4220019 w 6006665"/>
                  <a:gd name="connsiteY206" fmla="*/ 2567281 h 3006470"/>
                  <a:gd name="connsiteX207" fmla="*/ 4161425 w 6006665"/>
                  <a:gd name="connsiteY207" fmla="*/ 2629241 h 3006470"/>
                  <a:gd name="connsiteX208" fmla="*/ 4133552 w 6006665"/>
                  <a:gd name="connsiteY208" fmla="*/ 2708778 h 3006470"/>
                  <a:gd name="connsiteX209" fmla="*/ 4097796 w 6006665"/>
                  <a:gd name="connsiteY209" fmla="*/ 2747409 h 3006470"/>
                  <a:gd name="connsiteX210" fmla="*/ 4043257 w 6006665"/>
                  <a:gd name="connsiteY210" fmla="*/ 2806493 h 3006470"/>
                  <a:gd name="connsiteX211" fmla="*/ 3995535 w 6006665"/>
                  <a:gd name="connsiteY211" fmla="*/ 2865577 h 3006470"/>
                  <a:gd name="connsiteX212" fmla="*/ 3975083 w 6006665"/>
                  <a:gd name="connsiteY212" fmla="*/ 2897392 h 3006470"/>
                  <a:gd name="connsiteX213" fmla="*/ 3925089 w 6006665"/>
                  <a:gd name="connsiteY213" fmla="*/ 2924661 h 3006470"/>
                  <a:gd name="connsiteX214" fmla="*/ 3913182 w 6006665"/>
                  <a:gd name="connsiteY214" fmla="*/ 2924661 h 3006470"/>
                  <a:gd name="connsiteX215" fmla="*/ 3904637 w 6006665"/>
                  <a:gd name="connsiteY215" fmla="*/ 2924661 h 3006470"/>
                  <a:gd name="connsiteX216" fmla="*/ 3892729 w 6006665"/>
                  <a:gd name="connsiteY216" fmla="*/ 2924661 h 3006470"/>
                  <a:gd name="connsiteX217" fmla="*/ 3871063 w 6006665"/>
                  <a:gd name="connsiteY217" fmla="*/ 2908412 h 3006470"/>
                  <a:gd name="connsiteX218" fmla="*/ 3829645 w 6006665"/>
                  <a:gd name="connsiteY218" fmla="*/ 2936024 h 3006470"/>
                  <a:gd name="connsiteX219" fmla="*/ 3822828 w 6006665"/>
                  <a:gd name="connsiteY219" fmla="*/ 2956476 h 3006470"/>
                  <a:gd name="connsiteX220" fmla="*/ 3818283 w 6006665"/>
                  <a:gd name="connsiteY220" fmla="*/ 2947386 h 3006470"/>
                  <a:gd name="connsiteX221" fmla="*/ 3818283 w 6006665"/>
                  <a:gd name="connsiteY221" fmla="*/ 2935660 h 3006470"/>
                  <a:gd name="connsiteX222" fmla="*/ 3817738 w 6006665"/>
                  <a:gd name="connsiteY222" fmla="*/ 2936024 h 3006470"/>
                  <a:gd name="connsiteX223" fmla="*/ 3810921 w 6006665"/>
                  <a:gd name="connsiteY223" fmla="*/ 2956476 h 3006470"/>
                  <a:gd name="connsiteX224" fmla="*/ 3806376 w 6006665"/>
                  <a:gd name="connsiteY224" fmla="*/ 2947386 h 3006470"/>
                  <a:gd name="connsiteX225" fmla="*/ 3806376 w 6006665"/>
                  <a:gd name="connsiteY225" fmla="*/ 2920116 h 3006470"/>
                  <a:gd name="connsiteX226" fmla="*/ 3818283 w 6006665"/>
                  <a:gd name="connsiteY226" fmla="*/ 2920116 h 3006470"/>
                  <a:gd name="connsiteX227" fmla="*/ 3826828 w 6006665"/>
                  <a:gd name="connsiteY227" fmla="*/ 2920116 h 3006470"/>
                  <a:gd name="connsiteX228" fmla="*/ 3833645 w 6006665"/>
                  <a:gd name="connsiteY228" fmla="*/ 2861032 h 3006470"/>
                  <a:gd name="connsiteX229" fmla="*/ 3822283 w 6006665"/>
                  <a:gd name="connsiteY229" fmla="*/ 2817856 h 3006470"/>
                  <a:gd name="connsiteX230" fmla="*/ 3849553 w 6006665"/>
                  <a:gd name="connsiteY230" fmla="*/ 2795131 h 3006470"/>
                  <a:gd name="connsiteX231" fmla="*/ 3858814 w 6006665"/>
                  <a:gd name="connsiteY231" fmla="*/ 2797336 h 3006470"/>
                  <a:gd name="connsiteX232" fmla="*/ 3861460 w 6006665"/>
                  <a:gd name="connsiteY232" fmla="*/ 2795131 h 3006470"/>
                  <a:gd name="connsiteX233" fmla="*/ 3898487 w 6006665"/>
                  <a:gd name="connsiteY233" fmla="*/ 2803947 h 3006470"/>
                  <a:gd name="connsiteX234" fmla="*/ 3919999 w 6006665"/>
                  <a:gd name="connsiteY234" fmla="*/ 2758772 h 3006470"/>
                  <a:gd name="connsiteX235" fmla="*/ 3935906 w 6006665"/>
                  <a:gd name="connsiteY235" fmla="*/ 2699687 h 3006470"/>
                  <a:gd name="connsiteX236" fmla="*/ 3947269 w 6006665"/>
                  <a:gd name="connsiteY236" fmla="*/ 2676963 h 3006470"/>
                  <a:gd name="connsiteX237" fmla="*/ 3966292 w 6006665"/>
                  <a:gd name="connsiteY237" fmla="*/ 2632575 h 3006470"/>
                  <a:gd name="connsiteX238" fmla="*/ 3915999 w 6006665"/>
                  <a:gd name="connsiteY238" fmla="*/ 2645148 h 3006470"/>
                  <a:gd name="connsiteX239" fmla="*/ 3888729 w 6006665"/>
                  <a:gd name="connsiteY239" fmla="*/ 2667873 h 3006470"/>
                  <a:gd name="connsiteX240" fmla="*/ 3876822 w 6006665"/>
                  <a:gd name="connsiteY240" fmla="*/ 2667873 h 3006470"/>
                  <a:gd name="connsiteX241" fmla="*/ 3829645 w 6006665"/>
                  <a:gd name="connsiteY241" fmla="*/ 2667873 h 3006470"/>
                  <a:gd name="connsiteX242" fmla="*/ 3817738 w 6006665"/>
                  <a:gd name="connsiteY242" fmla="*/ 2667873 h 3006470"/>
                  <a:gd name="connsiteX243" fmla="*/ 3801831 w 6006665"/>
                  <a:gd name="connsiteY243" fmla="*/ 2613334 h 3006470"/>
                  <a:gd name="connsiteX244" fmla="*/ 3758654 w 6006665"/>
                  <a:gd name="connsiteY244" fmla="*/ 2574702 h 3006470"/>
                  <a:gd name="connsiteX245" fmla="*/ 3692753 w 6006665"/>
                  <a:gd name="connsiteY245" fmla="*/ 2558795 h 3006470"/>
                  <a:gd name="connsiteX246" fmla="*/ 3683663 w 6006665"/>
                  <a:gd name="connsiteY246" fmla="*/ 2499711 h 3006470"/>
                  <a:gd name="connsiteX247" fmla="*/ 3672301 w 6006665"/>
                  <a:gd name="connsiteY247" fmla="*/ 2467896 h 3006470"/>
                  <a:gd name="connsiteX248" fmla="*/ 3656393 w 6006665"/>
                  <a:gd name="connsiteY248" fmla="*/ 2440627 h 3006470"/>
                  <a:gd name="connsiteX249" fmla="*/ 3633669 w 6006665"/>
                  <a:gd name="connsiteY249" fmla="*/ 2381542 h 3006470"/>
                  <a:gd name="connsiteX250" fmla="*/ 3601854 w 6006665"/>
                  <a:gd name="connsiteY250" fmla="*/ 2361090 h 3006470"/>
                  <a:gd name="connsiteX251" fmla="*/ 3545995 w 6006665"/>
                  <a:gd name="connsiteY251" fmla="*/ 2339606 h 3006470"/>
                  <a:gd name="connsiteX252" fmla="*/ 3506955 w 6006665"/>
                  <a:gd name="connsiteY252" fmla="*/ 2345183 h 3006470"/>
                  <a:gd name="connsiteX253" fmla="*/ 3463779 w 6006665"/>
                  <a:gd name="connsiteY253" fmla="*/ 2354273 h 3006470"/>
                  <a:gd name="connsiteX254" fmla="*/ 3431964 w 6006665"/>
                  <a:gd name="connsiteY254" fmla="*/ 2381542 h 3006470"/>
                  <a:gd name="connsiteX255" fmla="*/ 3452416 w 6006665"/>
                  <a:gd name="connsiteY255" fmla="*/ 2397450 h 3006470"/>
                  <a:gd name="connsiteX256" fmla="*/ 3452416 w 6006665"/>
                  <a:gd name="connsiteY256" fmla="*/ 2429264 h 3006470"/>
                  <a:gd name="connsiteX257" fmla="*/ 3431964 w 6006665"/>
                  <a:gd name="connsiteY257" fmla="*/ 2451989 h 3006470"/>
                  <a:gd name="connsiteX258" fmla="*/ 3400150 w 6006665"/>
                  <a:gd name="connsiteY258" fmla="*/ 2511073 h 3006470"/>
                  <a:gd name="connsiteX259" fmla="*/ 3400150 w 6006665"/>
                  <a:gd name="connsiteY259" fmla="*/ 2538343 h 3006470"/>
                  <a:gd name="connsiteX260" fmla="*/ 3350155 w 6006665"/>
                  <a:gd name="connsiteY260" fmla="*/ 2570157 h 3006470"/>
                  <a:gd name="connsiteX261" fmla="*/ 3342342 w 6006665"/>
                  <a:gd name="connsiteY261" fmla="*/ 2567553 h 3006470"/>
                  <a:gd name="connsiteX262" fmla="*/ 3338249 w 6006665"/>
                  <a:gd name="connsiteY262" fmla="*/ 2570157 h 3006470"/>
                  <a:gd name="connsiteX263" fmla="*/ 3290527 w 6006665"/>
                  <a:gd name="connsiteY263" fmla="*/ 2554250 h 3006470"/>
                  <a:gd name="connsiteX264" fmla="*/ 3259257 w 6006665"/>
                  <a:gd name="connsiteY264" fmla="*/ 2554250 h 3006470"/>
                  <a:gd name="connsiteX265" fmla="*/ 3247350 w 6006665"/>
                  <a:gd name="connsiteY265" fmla="*/ 2554250 h 3006470"/>
                  <a:gd name="connsiteX266" fmla="*/ 3231443 w 6006665"/>
                  <a:gd name="connsiteY266" fmla="*/ 2538343 h 3006470"/>
                  <a:gd name="connsiteX267" fmla="*/ 3213271 w 6006665"/>
                  <a:gd name="connsiteY267" fmla="*/ 2533799 h 3006470"/>
                  <a:gd name="connsiteX268" fmla="*/ 3168359 w 6006665"/>
                  <a:gd name="connsiteY268" fmla="*/ 2570157 h 3006470"/>
                  <a:gd name="connsiteX269" fmla="*/ 3120637 w 6006665"/>
                  <a:gd name="connsiteY269" fmla="*/ 2581519 h 3006470"/>
                  <a:gd name="connsiteX270" fmla="*/ 3082005 w 6006665"/>
                  <a:gd name="connsiteY270" fmla="*/ 2597427 h 3006470"/>
                  <a:gd name="connsiteX271" fmla="*/ 3074460 w 6006665"/>
                  <a:gd name="connsiteY271" fmla="*/ 2595630 h 3006470"/>
                  <a:gd name="connsiteX272" fmla="*/ 3070098 w 6006665"/>
                  <a:gd name="connsiteY272" fmla="*/ 2597427 h 3006470"/>
                  <a:gd name="connsiteX273" fmla="*/ 3022376 w 6006665"/>
                  <a:gd name="connsiteY273" fmla="*/ 2586064 h 3006470"/>
                  <a:gd name="connsiteX274" fmla="*/ 3000196 w 6006665"/>
                  <a:gd name="connsiteY274" fmla="*/ 2586064 h 3006470"/>
                  <a:gd name="connsiteX275" fmla="*/ 2988289 w 6006665"/>
                  <a:gd name="connsiteY275" fmla="*/ 2586064 h 3006470"/>
                  <a:gd name="connsiteX276" fmla="*/ 2967837 w 6006665"/>
                  <a:gd name="connsiteY276" fmla="*/ 2554250 h 3006470"/>
                  <a:gd name="connsiteX277" fmla="*/ 2929205 w 6006665"/>
                  <a:gd name="connsiteY277" fmla="*/ 2526980 h 3006470"/>
                  <a:gd name="connsiteX278" fmla="*/ 2902153 w 6006665"/>
                  <a:gd name="connsiteY278" fmla="*/ 2523116 h 3006470"/>
                  <a:gd name="connsiteX279" fmla="*/ 2861576 w 6006665"/>
                  <a:gd name="connsiteY279" fmla="*/ 2526980 h 3006470"/>
                  <a:gd name="connsiteX280" fmla="*/ 2822944 w 6006665"/>
                  <a:gd name="connsiteY280" fmla="*/ 2538343 h 3006470"/>
                  <a:gd name="connsiteX281" fmla="*/ 2818139 w 6006665"/>
                  <a:gd name="connsiteY281" fmla="*/ 2536254 h 3006470"/>
                  <a:gd name="connsiteX282" fmla="*/ 2811037 w 6006665"/>
                  <a:gd name="connsiteY282" fmla="*/ 2538343 h 3006470"/>
                  <a:gd name="connsiteX283" fmla="*/ 2758770 w 6006665"/>
                  <a:gd name="connsiteY283" fmla="*/ 2515618 h 3006470"/>
                  <a:gd name="connsiteX284" fmla="*/ 2751953 w 6006665"/>
                  <a:gd name="connsiteY284" fmla="*/ 2472441 h 3006470"/>
                  <a:gd name="connsiteX285" fmla="*/ 2708776 w 6006665"/>
                  <a:gd name="connsiteY285" fmla="*/ 2456534 h 3006470"/>
                  <a:gd name="connsiteX286" fmla="*/ 2676962 w 6006665"/>
                  <a:gd name="connsiteY286" fmla="*/ 2451989 h 3006470"/>
                  <a:gd name="connsiteX287" fmla="*/ 2642534 w 6006665"/>
                  <a:gd name="connsiteY287" fmla="*/ 2430245 h 3006470"/>
                  <a:gd name="connsiteX288" fmla="*/ 2609333 w 6006665"/>
                  <a:gd name="connsiteY288" fmla="*/ 2488348 h 3006470"/>
                  <a:gd name="connsiteX289" fmla="*/ 2625240 w 6006665"/>
                  <a:gd name="connsiteY289" fmla="*/ 2522435 h 3006470"/>
                  <a:gd name="connsiteX290" fmla="*/ 2586608 w 6006665"/>
                  <a:gd name="connsiteY290" fmla="*/ 2558795 h 3006470"/>
                  <a:gd name="connsiteX291" fmla="*/ 2577105 w 6006665"/>
                  <a:gd name="connsiteY291" fmla="*/ 2556532 h 3006470"/>
                  <a:gd name="connsiteX292" fmla="*/ 2574701 w 6006665"/>
                  <a:gd name="connsiteY292" fmla="*/ 2558795 h 3006470"/>
                  <a:gd name="connsiteX293" fmla="*/ 2526979 w 6006665"/>
                  <a:gd name="connsiteY293" fmla="*/ 2547432 h 3006470"/>
                  <a:gd name="connsiteX294" fmla="*/ 2490620 w 6006665"/>
                  <a:gd name="connsiteY294" fmla="*/ 2542887 h 3006470"/>
                  <a:gd name="connsiteX295" fmla="*/ 2463350 w 6006665"/>
                  <a:gd name="connsiteY295" fmla="*/ 2515618 h 3006470"/>
                  <a:gd name="connsiteX296" fmla="*/ 2436625 w 6006665"/>
                  <a:gd name="connsiteY296" fmla="*/ 2515618 h 3006470"/>
                  <a:gd name="connsiteX297" fmla="*/ 2424718 w 6006665"/>
                  <a:gd name="connsiteY297" fmla="*/ 2515618 h 3006470"/>
                  <a:gd name="connsiteX298" fmla="*/ 2398858 w 6006665"/>
                  <a:gd name="connsiteY298" fmla="*/ 2502687 h 3006470"/>
                  <a:gd name="connsiteX299" fmla="*/ 2350272 w 6006665"/>
                  <a:gd name="connsiteY299" fmla="*/ 2526980 h 3006470"/>
                  <a:gd name="connsiteX300" fmla="*/ 2282098 w 6006665"/>
                  <a:gd name="connsiteY300" fmla="*/ 2574702 h 3006470"/>
                  <a:gd name="connsiteX301" fmla="*/ 2238921 w 6006665"/>
                  <a:gd name="connsiteY301" fmla="*/ 2586064 h 3006470"/>
                  <a:gd name="connsiteX302" fmla="*/ 2227559 w 6006665"/>
                  <a:gd name="connsiteY302" fmla="*/ 2590609 h 3006470"/>
                  <a:gd name="connsiteX303" fmla="*/ 2225178 w 6006665"/>
                  <a:gd name="connsiteY303" fmla="*/ 2586799 h 3006470"/>
                  <a:gd name="connsiteX304" fmla="*/ 2215652 w 6006665"/>
                  <a:gd name="connsiteY304" fmla="*/ 2590609 h 3006470"/>
                  <a:gd name="connsiteX305" fmla="*/ 2193596 w 6006665"/>
                  <a:gd name="connsiteY305" fmla="*/ 2555320 h 3006470"/>
                  <a:gd name="connsiteX306" fmla="*/ 2157112 w 6006665"/>
                  <a:gd name="connsiteY306" fmla="*/ 2558795 h 3006470"/>
                  <a:gd name="connsiteX307" fmla="*/ 2156291 w 6006665"/>
                  <a:gd name="connsiteY307" fmla="*/ 2557739 h 3006470"/>
                  <a:gd name="connsiteX308" fmla="*/ 2145205 w 6006665"/>
                  <a:gd name="connsiteY308" fmla="*/ 2558795 h 3006470"/>
                  <a:gd name="connsiteX309" fmla="*/ 2129298 w 6006665"/>
                  <a:gd name="connsiteY309" fmla="*/ 2538343 h 3006470"/>
                  <a:gd name="connsiteX310" fmla="*/ 2102029 w 6006665"/>
                  <a:gd name="connsiteY310" fmla="*/ 2526980 h 3006470"/>
                  <a:gd name="connsiteX311" fmla="*/ 2086121 w 6006665"/>
                  <a:gd name="connsiteY311" fmla="*/ 2495166 h 3006470"/>
                  <a:gd name="connsiteX312" fmla="*/ 2070005 w 6006665"/>
                  <a:gd name="connsiteY312" fmla="*/ 2486212 h 3006470"/>
                  <a:gd name="connsiteX313" fmla="*/ 2027582 w 6006665"/>
                  <a:gd name="connsiteY313" fmla="*/ 2499711 h 3006470"/>
                  <a:gd name="connsiteX314" fmla="*/ 2023845 w 6006665"/>
                  <a:gd name="connsiteY314" fmla="*/ 2497111 h 3006470"/>
                  <a:gd name="connsiteX315" fmla="*/ 2015675 w 6006665"/>
                  <a:gd name="connsiteY315" fmla="*/ 2499711 h 3006470"/>
                  <a:gd name="connsiteX316" fmla="*/ 1971363 w 6006665"/>
                  <a:gd name="connsiteY316" fmla="*/ 2468885 h 3006470"/>
                  <a:gd name="connsiteX317" fmla="*/ 1952591 w 6006665"/>
                  <a:gd name="connsiteY317" fmla="*/ 2495166 h 3006470"/>
                  <a:gd name="connsiteX318" fmla="*/ 1947518 w 6006665"/>
                  <a:gd name="connsiteY318" fmla="*/ 2485599 h 3006470"/>
                  <a:gd name="connsiteX319" fmla="*/ 1940684 w 6006665"/>
                  <a:gd name="connsiteY319" fmla="*/ 2495166 h 3006470"/>
                  <a:gd name="connsiteX320" fmla="*/ 1861147 w 6006665"/>
                  <a:gd name="connsiteY320" fmla="*/ 2345183 h 3006470"/>
                  <a:gd name="connsiteX321" fmla="*/ 1811153 w 6006665"/>
                  <a:gd name="connsiteY321" fmla="*/ 2295189 h 3006470"/>
                  <a:gd name="connsiteX322" fmla="*/ 1813950 w 6006665"/>
                  <a:gd name="connsiteY322" fmla="*/ 2292043 h 3006470"/>
                  <a:gd name="connsiteX323" fmla="*/ 1748069 w 6006665"/>
                  <a:gd name="connsiteY323" fmla="*/ 2333821 h 3006470"/>
                  <a:gd name="connsiteX324" fmla="*/ 1711709 w 6006665"/>
                  <a:gd name="connsiteY324" fmla="*/ 2338366 h 3006470"/>
                  <a:gd name="connsiteX325" fmla="*/ 1711926 w 6006665"/>
                  <a:gd name="connsiteY325" fmla="*/ 2336850 h 3006470"/>
                  <a:gd name="connsiteX326" fmla="*/ 1699803 w 6006665"/>
                  <a:gd name="connsiteY326" fmla="*/ 2338366 h 3006470"/>
                  <a:gd name="connsiteX327" fmla="*/ 1704347 w 6006665"/>
                  <a:gd name="connsiteY327" fmla="*/ 2306551 h 3006470"/>
                  <a:gd name="connsiteX328" fmla="*/ 1662460 w 6006665"/>
                  <a:gd name="connsiteY328" fmla="*/ 2288600 h 3006470"/>
                  <a:gd name="connsiteX329" fmla="*/ 1629901 w 6006665"/>
                  <a:gd name="connsiteY329" fmla="*/ 2302006 h 3006470"/>
                  <a:gd name="connsiteX330" fmla="*/ 1629300 w 6006665"/>
                  <a:gd name="connsiteY330" fmla="*/ 2297351 h 3006470"/>
                  <a:gd name="connsiteX331" fmla="*/ 1617994 w 6006665"/>
                  <a:gd name="connsiteY331" fmla="*/ 2302006 h 3006470"/>
                  <a:gd name="connsiteX332" fmla="*/ 1608904 w 6006665"/>
                  <a:gd name="connsiteY332" fmla="*/ 2231560 h 3006470"/>
                  <a:gd name="connsiteX333" fmla="*/ 1552684 w 6006665"/>
                  <a:gd name="connsiteY333" fmla="*/ 2221867 h 3006470"/>
                  <a:gd name="connsiteX334" fmla="*/ 1518550 w 6006665"/>
                  <a:gd name="connsiteY334" fmla="*/ 2247467 h 3006470"/>
                  <a:gd name="connsiteX335" fmla="*/ 1425379 w 6006665"/>
                  <a:gd name="connsiteY335" fmla="*/ 2267919 h 3006470"/>
                  <a:gd name="connsiteX336" fmla="*/ 1409472 w 6006665"/>
                  <a:gd name="connsiteY336" fmla="*/ 2286099 h 3006470"/>
                  <a:gd name="connsiteX337" fmla="*/ 1270852 w 6006665"/>
                  <a:gd name="connsiteY337" fmla="*/ 2306551 h 3006470"/>
                  <a:gd name="connsiteX338" fmla="*/ 1254945 w 6006665"/>
                  <a:gd name="connsiteY338" fmla="*/ 2327003 h 3006470"/>
                  <a:gd name="connsiteX339" fmla="*/ 1282214 w 6006665"/>
                  <a:gd name="connsiteY339" fmla="*/ 2370180 h 3006470"/>
                  <a:gd name="connsiteX340" fmla="*/ 1243582 w 6006665"/>
                  <a:gd name="connsiteY340" fmla="*/ 2386087 h 3006470"/>
                  <a:gd name="connsiteX341" fmla="*/ 1254945 w 6006665"/>
                  <a:gd name="connsiteY341" fmla="*/ 2404267 h 3006470"/>
                  <a:gd name="connsiteX342" fmla="*/ 1216313 w 6006665"/>
                  <a:gd name="connsiteY342" fmla="*/ 2429264 h 3006470"/>
                  <a:gd name="connsiteX343" fmla="*/ 1275397 w 6006665"/>
                  <a:gd name="connsiteY343" fmla="*/ 2472441 h 3006470"/>
                  <a:gd name="connsiteX344" fmla="*/ 1270852 w 6006665"/>
                  <a:gd name="connsiteY344" fmla="*/ 2499711 h 3006470"/>
                  <a:gd name="connsiteX345" fmla="*/ 1259108 w 6006665"/>
                  <a:gd name="connsiteY345" fmla="*/ 2498732 h 3006470"/>
                  <a:gd name="connsiteX346" fmla="*/ 1258945 w 6006665"/>
                  <a:gd name="connsiteY346" fmla="*/ 2499711 h 3006470"/>
                  <a:gd name="connsiteX347" fmla="*/ 1215644 w 6006665"/>
                  <a:gd name="connsiteY347" fmla="*/ 2496102 h 3006470"/>
                  <a:gd name="connsiteX348" fmla="*/ 1204950 w 6006665"/>
                  <a:gd name="connsiteY348" fmla="*/ 2511073 h 3006470"/>
                  <a:gd name="connsiteX349" fmla="*/ 1196495 w 6006665"/>
                  <a:gd name="connsiteY349" fmla="*/ 2506241 h 3006470"/>
                  <a:gd name="connsiteX350" fmla="*/ 1193043 w 6006665"/>
                  <a:gd name="connsiteY350" fmla="*/ 2511073 h 3006470"/>
                  <a:gd name="connsiteX351" fmla="*/ 1145322 w 6006665"/>
                  <a:gd name="connsiteY351" fmla="*/ 2483803 h 3006470"/>
                  <a:gd name="connsiteX352" fmla="*/ 1098145 w 6006665"/>
                  <a:gd name="connsiteY352" fmla="*/ 2483803 h 3006470"/>
                  <a:gd name="connsiteX353" fmla="*/ 1061785 w 6006665"/>
                  <a:gd name="connsiteY353" fmla="*/ 2511073 h 3006470"/>
                  <a:gd name="connsiteX354" fmla="*/ 1055322 w 6006665"/>
                  <a:gd name="connsiteY354" fmla="*/ 2506990 h 3006470"/>
                  <a:gd name="connsiteX355" fmla="*/ 1049878 w 6006665"/>
                  <a:gd name="connsiteY355" fmla="*/ 2511073 h 3006470"/>
                  <a:gd name="connsiteX356" fmla="*/ 1006701 w 6006665"/>
                  <a:gd name="connsiteY356" fmla="*/ 2483803 h 3006470"/>
                  <a:gd name="connsiteX357" fmla="*/ 924893 w 6006665"/>
                  <a:gd name="connsiteY357" fmla="*/ 2447444 h 3006470"/>
                  <a:gd name="connsiteX358" fmla="*/ 877716 w 6006665"/>
                  <a:gd name="connsiteY358" fmla="*/ 2447444 h 3006470"/>
                  <a:gd name="connsiteX359" fmla="*/ 802724 w 6006665"/>
                  <a:gd name="connsiteY359" fmla="*/ 2511073 h 3006470"/>
                  <a:gd name="connsiteX360" fmla="*/ 798179 w 6006665"/>
                  <a:gd name="connsiteY360" fmla="*/ 2554250 h 3006470"/>
                  <a:gd name="connsiteX361" fmla="*/ 787406 w 6006665"/>
                  <a:gd name="connsiteY361" fmla="*/ 2543477 h 3006470"/>
                  <a:gd name="connsiteX362" fmla="*/ 786272 w 6006665"/>
                  <a:gd name="connsiteY362" fmla="*/ 2554250 h 3006470"/>
                  <a:gd name="connsiteX363" fmla="*/ 756063 w 6006665"/>
                  <a:gd name="connsiteY363" fmla="*/ 2524040 h 3006470"/>
                  <a:gd name="connsiteX364" fmla="*/ 732278 w 6006665"/>
                  <a:gd name="connsiteY364" fmla="*/ 2581519 h 3006470"/>
                  <a:gd name="connsiteX365" fmla="*/ 743640 w 6006665"/>
                  <a:gd name="connsiteY365" fmla="*/ 2590609 h 3006470"/>
                  <a:gd name="connsiteX366" fmla="*/ 723188 w 6006665"/>
                  <a:gd name="connsiteY366" fmla="*/ 2633786 h 3006470"/>
                  <a:gd name="connsiteX367" fmla="*/ 747026 w 6006665"/>
                  <a:gd name="connsiteY367" fmla="*/ 2670627 h 3006470"/>
                  <a:gd name="connsiteX368" fmla="*/ 763548 w 6006665"/>
                  <a:gd name="connsiteY368" fmla="*/ 2667873 h 3006470"/>
                  <a:gd name="connsiteX369" fmla="*/ 764871 w 6006665"/>
                  <a:gd name="connsiteY369" fmla="*/ 2669637 h 3006470"/>
                  <a:gd name="connsiteX370" fmla="*/ 775455 w 6006665"/>
                  <a:gd name="connsiteY370" fmla="*/ 2667873 h 3006470"/>
                  <a:gd name="connsiteX371" fmla="*/ 802724 w 6006665"/>
                  <a:gd name="connsiteY371" fmla="*/ 2704232 h 3006470"/>
                  <a:gd name="connsiteX372" fmla="*/ 798179 w 6006665"/>
                  <a:gd name="connsiteY372" fmla="*/ 2731502 h 3006470"/>
                  <a:gd name="connsiteX373" fmla="*/ 818632 w 6006665"/>
                  <a:gd name="connsiteY373" fmla="*/ 2742864 h 3006470"/>
                  <a:gd name="connsiteX374" fmla="*/ 802724 w 6006665"/>
                  <a:gd name="connsiteY374" fmla="*/ 2774679 h 3006470"/>
                  <a:gd name="connsiteX375" fmla="*/ 766365 w 6006665"/>
                  <a:gd name="connsiteY375" fmla="*/ 2779224 h 3006470"/>
                  <a:gd name="connsiteX376" fmla="*/ 727733 w 6006665"/>
                  <a:gd name="connsiteY376" fmla="*/ 2838308 h 3006470"/>
                  <a:gd name="connsiteX377" fmla="*/ 759548 w 6006665"/>
                  <a:gd name="connsiteY377" fmla="*/ 2881485 h 3006470"/>
                  <a:gd name="connsiteX378" fmla="*/ 759548 w 6006665"/>
                  <a:gd name="connsiteY378" fmla="*/ 2920116 h 3006470"/>
                  <a:gd name="connsiteX379" fmla="*/ 798179 w 6006665"/>
                  <a:gd name="connsiteY379" fmla="*/ 2979201 h 3006470"/>
                  <a:gd name="connsiteX380" fmla="*/ 775455 w 6006665"/>
                  <a:gd name="connsiteY380" fmla="*/ 2995108 h 3006470"/>
                  <a:gd name="connsiteX381" fmla="*/ 770910 w 6006665"/>
                  <a:gd name="connsiteY381" fmla="*/ 3006470 h 3006470"/>
                  <a:gd name="connsiteX382" fmla="*/ 759003 w 6006665"/>
                  <a:gd name="connsiteY382" fmla="*/ 3006470 h 3006470"/>
                  <a:gd name="connsiteX383" fmla="*/ 755003 w 6006665"/>
                  <a:gd name="connsiteY383" fmla="*/ 3006470 h 3006470"/>
                  <a:gd name="connsiteX384" fmla="*/ 743096 w 6006665"/>
                  <a:gd name="connsiteY384" fmla="*/ 3006470 h 3006470"/>
                  <a:gd name="connsiteX385" fmla="*/ 715826 w 6006665"/>
                  <a:gd name="connsiteY385" fmla="*/ 2972383 h 3006470"/>
                  <a:gd name="connsiteX386" fmla="*/ 704464 w 6006665"/>
                  <a:gd name="connsiteY386" fmla="*/ 2972383 h 3006470"/>
                  <a:gd name="connsiteX387" fmla="*/ 684012 w 6006665"/>
                  <a:gd name="connsiteY387" fmla="*/ 2963293 h 3006470"/>
                  <a:gd name="connsiteX388" fmla="*/ 672649 w 6006665"/>
                  <a:gd name="connsiteY388" fmla="*/ 2940569 h 3006470"/>
                  <a:gd name="connsiteX389" fmla="*/ 645222 w 6006665"/>
                  <a:gd name="connsiteY389" fmla="*/ 2932732 h 3006470"/>
                  <a:gd name="connsiteX390" fmla="*/ 625472 w 6006665"/>
                  <a:gd name="connsiteY390" fmla="*/ 2936024 h 3006470"/>
                  <a:gd name="connsiteX391" fmla="*/ 623771 w 6006665"/>
                  <a:gd name="connsiteY391" fmla="*/ 2934323 h 3006470"/>
                  <a:gd name="connsiteX392" fmla="*/ 613565 w 6006665"/>
                  <a:gd name="connsiteY392" fmla="*/ 2936024 h 3006470"/>
                  <a:gd name="connsiteX393" fmla="*/ 609020 w 6006665"/>
                  <a:gd name="connsiteY393" fmla="*/ 2931479 h 3006470"/>
                  <a:gd name="connsiteX394" fmla="*/ 559026 w 6006665"/>
                  <a:gd name="connsiteY394" fmla="*/ 2904209 h 3006470"/>
                  <a:gd name="connsiteX395" fmla="*/ 506760 w 6006665"/>
                  <a:gd name="connsiteY395" fmla="*/ 2897392 h 3006470"/>
                  <a:gd name="connsiteX396" fmla="*/ 483280 w 6006665"/>
                  <a:gd name="connsiteY396" fmla="*/ 2890683 h 3006470"/>
                  <a:gd name="connsiteX397" fmla="*/ 480035 w 6006665"/>
                  <a:gd name="connsiteY397" fmla="*/ 2892847 h 3006470"/>
                  <a:gd name="connsiteX398" fmla="*/ 475042 w 6006665"/>
                  <a:gd name="connsiteY398" fmla="*/ 2888329 h 3006470"/>
                  <a:gd name="connsiteX399" fmla="*/ 474945 w 6006665"/>
                  <a:gd name="connsiteY399" fmla="*/ 2888302 h 3006470"/>
                  <a:gd name="connsiteX400" fmla="*/ 468128 w 6006665"/>
                  <a:gd name="connsiteY400" fmla="*/ 2892847 h 3006470"/>
                  <a:gd name="connsiteX401" fmla="*/ 420406 w 6006665"/>
                  <a:gd name="connsiteY401" fmla="*/ 2849670 h 3006470"/>
                  <a:gd name="connsiteX402" fmla="*/ 381774 w 6006665"/>
                  <a:gd name="connsiteY402" fmla="*/ 2833763 h 3006470"/>
                  <a:gd name="connsiteX403" fmla="*/ 349960 w 6006665"/>
                  <a:gd name="connsiteY403" fmla="*/ 2801948 h 3006470"/>
                  <a:gd name="connsiteX404" fmla="*/ 377229 w 6006665"/>
                  <a:gd name="connsiteY404" fmla="*/ 2795131 h 3006470"/>
                  <a:gd name="connsiteX405" fmla="*/ 404499 w 6006665"/>
                  <a:gd name="connsiteY405" fmla="*/ 2747409 h 3006470"/>
                  <a:gd name="connsiteX406" fmla="*/ 388591 w 6006665"/>
                  <a:gd name="connsiteY406" fmla="*/ 2731502 h 3006470"/>
                  <a:gd name="connsiteX407" fmla="*/ 440858 w 6006665"/>
                  <a:gd name="connsiteY407" fmla="*/ 2704232 h 3006470"/>
                  <a:gd name="connsiteX408" fmla="*/ 440858 w 6006665"/>
                  <a:gd name="connsiteY408" fmla="*/ 2701176 h 3006470"/>
                  <a:gd name="connsiteX409" fmla="*/ 416406 w 6006665"/>
                  <a:gd name="connsiteY409" fmla="*/ 2704232 h 3006470"/>
                  <a:gd name="connsiteX410" fmla="*/ 416406 w 6006665"/>
                  <a:gd name="connsiteY410" fmla="*/ 2702744 h 3006470"/>
                  <a:gd name="connsiteX411" fmla="*/ 404499 w 6006665"/>
                  <a:gd name="connsiteY411" fmla="*/ 2704232 h 3006470"/>
                  <a:gd name="connsiteX412" fmla="*/ 404499 w 6006665"/>
                  <a:gd name="connsiteY412" fmla="*/ 2683780 h 3006470"/>
                  <a:gd name="connsiteX413" fmla="*/ 424951 w 6006665"/>
                  <a:gd name="connsiteY413" fmla="*/ 2667873 h 3006470"/>
                  <a:gd name="connsiteX414" fmla="*/ 463583 w 6006665"/>
                  <a:gd name="connsiteY414" fmla="*/ 2661056 h 3006470"/>
                  <a:gd name="connsiteX415" fmla="*/ 468128 w 6006665"/>
                  <a:gd name="connsiteY415" fmla="*/ 2645148 h 3006470"/>
                  <a:gd name="connsiteX416" fmla="*/ 456765 w 6006665"/>
                  <a:gd name="connsiteY416" fmla="*/ 2613334 h 3006470"/>
                  <a:gd name="connsiteX417" fmla="*/ 474945 w 6006665"/>
                  <a:gd name="connsiteY417" fmla="*/ 2586064 h 3006470"/>
                  <a:gd name="connsiteX418" fmla="*/ 474945 w 6006665"/>
                  <a:gd name="connsiteY418" fmla="*/ 2565612 h 3006470"/>
                  <a:gd name="connsiteX419" fmla="*/ 420406 w 6006665"/>
                  <a:gd name="connsiteY419" fmla="*/ 2547432 h 3006470"/>
                  <a:gd name="connsiteX420" fmla="*/ 409588 w 6006665"/>
                  <a:gd name="connsiteY420" fmla="*/ 2547432 h 3006470"/>
                  <a:gd name="connsiteX421" fmla="*/ 397681 w 6006665"/>
                  <a:gd name="connsiteY421" fmla="*/ 2547432 h 3006470"/>
                  <a:gd name="connsiteX422" fmla="*/ 379485 w 6006665"/>
                  <a:gd name="connsiteY422" fmla="*/ 2525193 h 3006470"/>
                  <a:gd name="connsiteX423" fmla="*/ 357322 w 6006665"/>
                  <a:gd name="connsiteY423" fmla="*/ 2531525 h 3006470"/>
                  <a:gd name="connsiteX424" fmla="*/ 352842 w 6006665"/>
                  <a:gd name="connsiteY424" fmla="*/ 2529403 h 3006470"/>
                  <a:gd name="connsiteX425" fmla="*/ 345415 w 6006665"/>
                  <a:gd name="connsiteY425" fmla="*/ 2531525 h 3006470"/>
                  <a:gd name="connsiteX426" fmla="*/ 302238 w 6006665"/>
                  <a:gd name="connsiteY426" fmla="*/ 2511073 h 3006470"/>
                  <a:gd name="connsiteX427" fmla="*/ 302238 w 6006665"/>
                  <a:gd name="connsiteY427" fmla="*/ 2499711 h 3006470"/>
                  <a:gd name="connsiteX428" fmla="*/ 286331 w 6006665"/>
                  <a:gd name="connsiteY428" fmla="*/ 2472441 h 3006470"/>
                  <a:gd name="connsiteX429" fmla="*/ 270968 w 6006665"/>
                  <a:gd name="connsiteY429" fmla="*/ 2472441 h 3006470"/>
                  <a:gd name="connsiteX430" fmla="*/ 259061 w 6006665"/>
                  <a:gd name="connsiteY430" fmla="*/ 2472441 h 3006470"/>
                  <a:gd name="connsiteX431" fmla="*/ 254516 w 6006665"/>
                  <a:gd name="connsiteY431" fmla="*/ 2456534 h 3006470"/>
                  <a:gd name="connsiteX432" fmla="*/ 263606 w 6006665"/>
                  <a:gd name="connsiteY432" fmla="*/ 2440627 h 3006470"/>
                  <a:gd name="connsiteX433" fmla="*/ 243991 w 6006665"/>
                  <a:gd name="connsiteY433" fmla="*/ 2410114 h 3006470"/>
                  <a:gd name="connsiteX434" fmla="*/ 216429 w 6006665"/>
                  <a:gd name="connsiteY434" fmla="*/ 2413357 h 3006470"/>
                  <a:gd name="connsiteX435" fmla="*/ 212956 w 6006665"/>
                  <a:gd name="connsiteY435" fmla="*/ 2412365 h 3006470"/>
                  <a:gd name="connsiteX436" fmla="*/ 204522 w 6006665"/>
                  <a:gd name="connsiteY436" fmla="*/ 2413357 h 3006470"/>
                  <a:gd name="connsiteX437" fmla="*/ 199623 w 6006665"/>
                  <a:gd name="connsiteY437" fmla="*/ 2411957 h 3006470"/>
                  <a:gd name="connsiteX438" fmla="*/ 195977 w 6006665"/>
                  <a:gd name="connsiteY438" fmla="*/ 2424719 h 3006470"/>
                  <a:gd name="connsiteX439" fmla="*/ 184968 w 6006665"/>
                  <a:gd name="connsiteY439" fmla="*/ 2421574 h 3006470"/>
                  <a:gd name="connsiteX440" fmla="*/ 184070 w 6006665"/>
                  <a:gd name="connsiteY440" fmla="*/ 2424719 h 3006470"/>
                  <a:gd name="connsiteX441" fmla="*/ 168163 w 6006665"/>
                  <a:gd name="connsiteY441" fmla="*/ 2420174 h 3006470"/>
                  <a:gd name="connsiteX442" fmla="*/ 156800 w 6006665"/>
                  <a:gd name="connsiteY442" fmla="*/ 2381542 h 3006470"/>
                  <a:gd name="connsiteX443" fmla="*/ 152255 w 6006665"/>
                  <a:gd name="connsiteY443" fmla="*/ 2365635 h 3006470"/>
                  <a:gd name="connsiteX444" fmla="*/ 156800 w 6006665"/>
                  <a:gd name="connsiteY444" fmla="*/ 2361090 h 3006470"/>
                  <a:gd name="connsiteX445" fmla="*/ 168707 w 6006665"/>
                  <a:gd name="connsiteY445" fmla="*/ 2361090 h 3006470"/>
                  <a:gd name="connsiteX446" fmla="*/ 188615 w 6006665"/>
                  <a:gd name="connsiteY446" fmla="*/ 2361090 h 3006470"/>
                  <a:gd name="connsiteX447" fmla="*/ 199977 w 6006665"/>
                  <a:gd name="connsiteY447" fmla="*/ 2349728 h 3006470"/>
                  <a:gd name="connsiteX448" fmla="*/ 188615 w 6006665"/>
                  <a:gd name="connsiteY448" fmla="*/ 2327003 h 3006470"/>
                  <a:gd name="connsiteX449" fmla="*/ 168163 w 6006665"/>
                  <a:gd name="connsiteY449" fmla="*/ 2317914 h 3006470"/>
                  <a:gd name="connsiteX450" fmla="*/ 168163 w 6006665"/>
                  <a:gd name="connsiteY450" fmla="*/ 2311096 h 3006470"/>
                  <a:gd name="connsiteX451" fmla="*/ 152255 w 6006665"/>
                  <a:gd name="connsiteY451" fmla="*/ 2295189 h 3006470"/>
                  <a:gd name="connsiteX452" fmla="*/ 129531 w 6006665"/>
                  <a:gd name="connsiteY452" fmla="*/ 2258829 h 3006470"/>
                  <a:gd name="connsiteX453" fmla="*/ 140893 w 6006665"/>
                  <a:gd name="connsiteY453" fmla="*/ 2236105 h 3006470"/>
                  <a:gd name="connsiteX454" fmla="*/ 136348 w 6006665"/>
                  <a:gd name="connsiteY454" fmla="*/ 2208835 h 3006470"/>
                  <a:gd name="connsiteX455" fmla="*/ 103789 w 6006665"/>
                  <a:gd name="connsiteY455" fmla="*/ 2195428 h 3006470"/>
                  <a:gd name="connsiteX456" fmla="*/ 93716 w 6006665"/>
                  <a:gd name="connsiteY456" fmla="*/ 2199745 h 3006470"/>
                  <a:gd name="connsiteX457" fmla="*/ 91868 w 6006665"/>
                  <a:gd name="connsiteY457" fmla="*/ 2195434 h 3006470"/>
                  <a:gd name="connsiteX458" fmla="*/ 81809 w 6006665"/>
                  <a:gd name="connsiteY458" fmla="*/ 2199745 h 3006470"/>
                  <a:gd name="connsiteX459" fmla="*/ 74992 w 6006665"/>
                  <a:gd name="connsiteY459" fmla="*/ 2183838 h 3006470"/>
                  <a:gd name="connsiteX460" fmla="*/ 34087 w 6006665"/>
                  <a:gd name="connsiteY460" fmla="*/ 2172476 h 3006470"/>
                  <a:gd name="connsiteX461" fmla="*/ 22725 w 6006665"/>
                  <a:gd name="connsiteY461" fmla="*/ 2129299 h 3006470"/>
                  <a:gd name="connsiteX462" fmla="*/ 22725 w 6006665"/>
                  <a:gd name="connsiteY462" fmla="*/ 2097484 h 3006470"/>
                  <a:gd name="connsiteX463" fmla="*/ 0 w 6006665"/>
                  <a:gd name="connsiteY463" fmla="*/ 2081577 h 3006470"/>
                  <a:gd name="connsiteX464" fmla="*/ 15907 w 6006665"/>
                  <a:gd name="connsiteY464" fmla="*/ 2058853 h 3006470"/>
                  <a:gd name="connsiteX465" fmla="*/ 6818 w 6006665"/>
                  <a:gd name="connsiteY465" fmla="*/ 1995224 h 3006470"/>
                  <a:gd name="connsiteX466" fmla="*/ 34087 w 6006665"/>
                  <a:gd name="connsiteY466" fmla="*/ 1952047 h 3006470"/>
                  <a:gd name="connsiteX467" fmla="*/ 27270 w 6006665"/>
                  <a:gd name="connsiteY467" fmla="*/ 1940685 h 3006470"/>
                  <a:gd name="connsiteX468" fmla="*/ 88743 w 6006665"/>
                  <a:gd name="connsiteY468" fmla="*/ 1895954 h 3006470"/>
                  <a:gd name="connsiteX469" fmla="*/ 27270 w 6006665"/>
                  <a:gd name="connsiteY469" fmla="*/ 1865693 h 3006470"/>
                  <a:gd name="connsiteX470" fmla="*/ 79805 w 6006665"/>
                  <a:gd name="connsiteY470" fmla="*/ 1774684 h 3006470"/>
                  <a:gd name="connsiteX471" fmla="*/ 128972 w 6006665"/>
                  <a:gd name="connsiteY471" fmla="*/ 1737302 h 3006470"/>
                  <a:gd name="connsiteX472" fmla="*/ 162900 w 6006665"/>
                  <a:gd name="connsiteY472" fmla="*/ 1645034 h 3006470"/>
                  <a:gd name="connsiteX473" fmla="*/ 102261 w 6006665"/>
                  <a:gd name="connsiteY473" fmla="*/ 1629357 h 3006470"/>
                  <a:gd name="connsiteX474" fmla="*/ 118168 w 6006665"/>
                  <a:gd name="connsiteY474" fmla="*/ 1574818 h 3006470"/>
                  <a:gd name="connsiteX475" fmla="*/ 86354 w 6006665"/>
                  <a:gd name="connsiteY475" fmla="*/ 1511189 h 3006470"/>
                  <a:gd name="connsiteX476" fmla="*/ 109078 w 6006665"/>
                  <a:gd name="connsiteY476" fmla="*/ 1436197 h 3006470"/>
                  <a:gd name="connsiteX477" fmla="*/ 70447 w 6006665"/>
                  <a:gd name="connsiteY477" fmla="*/ 1333936 h 3006470"/>
                  <a:gd name="connsiteX478" fmla="*/ 102261 w 6006665"/>
                  <a:gd name="connsiteY478" fmla="*/ 1263490 h 3006470"/>
                  <a:gd name="connsiteX479" fmla="*/ 43177 w 6006665"/>
                  <a:gd name="connsiteY479" fmla="*/ 1197589 h 3006470"/>
                  <a:gd name="connsiteX480" fmla="*/ 49994 w 6006665"/>
                  <a:gd name="connsiteY480" fmla="*/ 1122597 h 3006470"/>
                  <a:gd name="connsiteX481" fmla="*/ 81809 w 6006665"/>
                  <a:gd name="connsiteY481" fmla="*/ 1118052 h 3006470"/>
                  <a:gd name="connsiteX482" fmla="*/ 145438 w 6006665"/>
                  <a:gd name="connsiteY482" fmla="*/ 1074876 h 3006470"/>
                  <a:gd name="connsiteX483" fmla="*/ 184070 w 6006665"/>
                  <a:gd name="connsiteY483" fmla="*/ 1036244 h 3006470"/>
                  <a:gd name="connsiteX484" fmla="*/ 189699 w 6006665"/>
                  <a:gd name="connsiteY484" fmla="*/ 1042522 h 3006470"/>
                  <a:gd name="connsiteX485" fmla="*/ 195977 w 6006665"/>
                  <a:gd name="connsiteY485" fmla="*/ 1036244 h 3006470"/>
                  <a:gd name="connsiteX486" fmla="*/ 255061 w 6006665"/>
                  <a:gd name="connsiteY486" fmla="*/ 1102145 h 3006470"/>
                  <a:gd name="connsiteX487" fmla="*/ 350504 w 6006665"/>
                  <a:gd name="connsiteY487" fmla="*/ 1122597 h 3006470"/>
                  <a:gd name="connsiteX488" fmla="*/ 454806 w 6006665"/>
                  <a:gd name="connsiteY488" fmla="*/ 1205729 h 3006470"/>
                  <a:gd name="connsiteX489" fmla="*/ 486621 w 6006665"/>
                  <a:gd name="connsiteY489" fmla="*/ 1283942 h 3006470"/>
                  <a:gd name="connsiteX490" fmla="*/ 523211 w 6006665"/>
                  <a:gd name="connsiteY490" fmla="*/ 1343026 h 3006470"/>
                  <a:gd name="connsiteX491" fmla="*/ 486852 w 6006665"/>
                  <a:gd name="connsiteY491" fmla="*/ 1397565 h 3006470"/>
                  <a:gd name="connsiteX492" fmla="*/ 420951 w 6006665"/>
                  <a:gd name="connsiteY492" fmla="*/ 1418018 h 3006470"/>
                  <a:gd name="connsiteX493" fmla="*/ 415909 w 6006665"/>
                  <a:gd name="connsiteY493" fmla="*/ 1415887 h 3006470"/>
                  <a:gd name="connsiteX494" fmla="*/ 409044 w 6006665"/>
                  <a:gd name="connsiteY494" fmla="*/ 1418018 h 3006470"/>
                  <a:gd name="connsiteX495" fmla="*/ 252950 w 6006665"/>
                  <a:gd name="connsiteY495" fmla="*/ 1352062 h 3006470"/>
                  <a:gd name="connsiteX496" fmla="*/ 268926 w 6006665"/>
                  <a:gd name="connsiteY496" fmla="*/ 1346738 h 3006470"/>
                  <a:gd name="connsiteX497" fmla="*/ 291420 w 6006665"/>
                  <a:gd name="connsiteY497" fmla="*/ 1429380 h 3006470"/>
                  <a:gd name="connsiteX498" fmla="*/ 291420 w 6006665"/>
                  <a:gd name="connsiteY498" fmla="*/ 1468012 h 3006470"/>
                  <a:gd name="connsiteX499" fmla="*/ 298238 w 6006665"/>
                  <a:gd name="connsiteY499" fmla="*/ 1554366 h 3006470"/>
                  <a:gd name="connsiteX500" fmla="*/ 345959 w 6006665"/>
                  <a:gd name="connsiteY500" fmla="*/ 1586180 h 3006470"/>
                  <a:gd name="connsiteX501" fmla="*/ 362087 w 6006665"/>
                  <a:gd name="connsiteY501" fmla="*/ 1595588 h 3006470"/>
                  <a:gd name="connsiteX502" fmla="*/ 365867 w 6006665"/>
                  <a:gd name="connsiteY502" fmla="*/ 1563455 h 3006470"/>
                  <a:gd name="connsiteX503" fmla="*/ 345415 w 6006665"/>
                  <a:gd name="connsiteY503" fmla="*/ 1527096 h 3006470"/>
                  <a:gd name="connsiteX504" fmla="*/ 365867 w 6006665"/>
                  <a:gd name="connsiteY504" fmla="*/ 1495281 h 3006470"/>
                  <a:gd name="connsiteX505" fmla="*/ 374560 w 6006665"/>
                  <a:gd name="connsiteY505" fmla="*/ 1500280 h 3006470"/>
                  <a:gd name="connsiteX506" fmla="*/ 377774 w 6006665"/>
                  <a:gd name="connsiteY506" fmla="*/ 1495281 h 3006470"/>
                  <a:gd name="connsiteX507" fmla="*/ 461933 w 6006665"/>
                  <a:gd name="connsiteY507" fmla="*/ 1543673 h 3006470"/>
                  <a:gd name="connsiteX508" fmla="*/ 484035 w 6006665"/>
                  <a:gd name="connsiteY508" fmla="*/ 1527096 h 3006470"/>
                  <a:gd name="connsiteX509" fmla="*/ 463583 w 6006665"/>
                  <a:gd name="connsiteY509" fmla="*/ 1461194 h 3006470"/>
                  <a:gd name="connsiteX510" fmla="*/ 549936 w 6006665"/>
                  <a:gd name="connsiteY510" fmla="*/ 1374841 h 3006470"/>
                  <a:gd name="connsiteX511" fmla="*/ 559742 w 6006665"/>
                  <a:gd name="connsiteY511" fmla="*/ 1376942 h 3006470"/>
                  <a:gd name="connsiteX512" fmla="*/ 561843 w 6006665"/>
                  <a:gd name="connsiteY512" fmla="*/ 1374841 h 3006470"/>
                  <a:gd name="connsiteX513" fmla="*/ 593658 w 6006665"/>
                  <a:gd name="connsiteY513" fmla="*/ 1381658 h 3006470"/>
                  <a:gd name="connsiteX514" fmla="*/ 620945 w 6006665"/>
                  <a:gd name="connsiteY514" fmla="*/ 1405535 h 3006470"/>
                  <a:gd name="connsiteX515" fmla="*/ 640835 w 6006665"/>
                  <a:gd name="connsiteY515" fmla="*/ 1349844 h 3006470"/>
                  <a:gd name="connsiteX516" fmla="*/ 609020 w 6006665"/>
                  <a:gd name="connsiteY516" fmla="*/ 1295305 h 3006470"/>
                  <a:gd name="connsiteX517" fmla="*/ 624928 w 6006665"/>
                  <a:gd name="connsiteY517" fmla="*/ 1236221 h 3006470"/>
                  <a:gd name="connsiteX518" fmla="*/ 597658 w 6006665"/>
                  <a:gd name="connsiteY518" fmla="*/ 1177136 h 3006470"/>
                  <a:gd name="connsiteX519" fmla="*/ 611562 w 6006665"/>
                  <a:gd name="connsiteY519" fmla="*/ 1181462 h 3006470"/>
                  <a:gd name="connsiteX520" fmla="*/ 609565 w 6006665"/>
                  <a:gd name="connsiteY520" fmla="*/ 1177136 h 3006470"/>
                  <a:gd name="connsiteX521" fmla="*/ 711826 w 6006665"/>
                  <a:gd name="connsiteY521" fmla="*/ 1208951 h 3006470"/>
                  <a:gd name="connsiteX522" fmla="*/ 732278 w 6006665"/>
                  <a:gd name="connsiteY522" fmla="*/ 1263490 h 3006470"/>
                  <a:gd name="connsiteX523" fmla="*/ 684556 w 6006665"/>
                  <a:gd name="connsiteY523" fmla="*/ 1274852 h 3006470"/>
                  <a:gd name="connsiteX524" fmla="*/ 684556 w 6006665"/>
                  <a:gd name="connsiteY524" fmla="*/ 1327119 h 3006470"/>
                  <a:gd name="connsiteX525" fmla="*/ 713309 w 6006665"/>
                  <a:gd name="connsiteY525" fmla="*/ 1355872 h 3006470"/>
                  <a:gd name="connsiteX526" fmla="*/ 763548 w 6006665"/>
                  <a:gd name="connsiteY526" fmla="*/ 1338481 h 3006470"/>
                  <a:gd name="connsiteX527" fmla="*/ 770365 w 6006665"/>
                  <a:gd name="connsiteY527" fmla="*/ 1279397 h 3006470"/>
                  <a:gd name="connsiteX528" fmla="*/ 845357 w 6006665"/>
                  <a:gd name="connsiteY528" fmla="*/ 1188761 h 3006470"/>
                  <a:gd name="connsiteX529" fmla="*/ 917728 w 6006665"/>
                  <a:gd name="connsiteY529" fmla="*/ 1145322 h 3006470"/>
                  <a:gd name="connsiteX530" fmla="*/ 918194 w 6006665"/>
                  <a:gd name="connsiteY530" fmla="*/ 1198147 h 3006470"/>
                  <a:gd name="connsiteX531" fmla="*/ 975937 w 6006665"/>
                  <a:gd name="connsiteY531" fmla="*/ 1115283 h 3006470"/>
                  <a:gd name="connsiteX532" fmla="*/ 1074397 w 6006665"/>
                  <a:gd name="connsiteY532" fmla="*/ 1141283 h 3006470"/>
                  <a:gd name="connsiteX533" fmla="*/ 979977 w 6006665"/>
                  <a:gd name="connsiteY533" fmla="*/ 1213496 h 3006470"/>
                  <a:gd name="connsiteX534" fmla="*/ 1012666 w 6006665"/>
                  <a:gd name="connsiteY534" fmla="*/ 1218657 h 3006470"/>
                  <a:gd name="connsiteX535" fmla="*/ 1038516 w 6006665"/>
                  <a:gd name="connsiteY535" fmla="*/ 1188499 h 3006470"/>
                  <a:gd name="connsiteX536" fmla="*/ 1050423 w 6006665"/>
                  <a:gd name="connsiteY536" fmla="*/ 1188499 h 3006470"/>
                  <a:gd name="connsiteX537" fmla="*/ 1108962 w 6006665"/>
                  <a:gd name="connsiteY537" fmla="*/ 1188499 h 3006470"/>
                  <a:gd name="connsiteX538" fmla="*/ 1161229 w 6006665"/>
                  <a:gd name="connsiteY538" fmla="*/ 1145322 h 3006470"/>
                  <a:gd name="connsiteX539" fmla="*/ 1165711 w 6006665"/>
                  <a:gd name="connsiteY539" fmla="*/ 1151456 h 3006470"/>
                  <a:gd name="connsiteX540" fmla="*/ 1160939 w 6006665"/>
                  <a:gd name="connsiteY540" fmla="*/ 1169715 h 3006470"/>
                  <a:gd name="connsiteX541" fmla="*/ 1210035 w 6006665"/>
                  <a:gd name="connsiteY541" fmla="*/ 1195815 h 3006470"/>
                  <a:gd name="connsiteX542" fmla="*/ 1247583 w 6006665"/>
                  <a:gd name="connsiteY542" fmla="*/ 1138505 h 3006470"/>
                  <a:gd name="connsiteX543" fmla="*/ 1211223 w 6006665"/>
                  <a:gd name="connsiteY543" fmla="*/ 1079421 h 3006470"/>
                  <a:gd name="connsiteX544" fmla="*/ 1227130 w 6006665"/>
                  <a:gd name="connsiteY544" fmla="*/ 1043061 h 3006470"/>
                  <a:gd name="connsiteX545" fmla="*/ 1237665 w 6006665"/>
                  <a:gd name="connsiteY545" fmla="*/ 1046199 h 3006470"/>
                  <a:gd name="connsiteX546" fmla="*/ 1251910 w 6006665"/>
                  <a:gd name="connsiteY546" fmla="*/ 1017311 h 3006470"/>
                  <a:gd name="connsiteX547" fmla="*/ 1345843 w 6006665"/>
                  <a:gd name="connsiteY547" fmla="*/ 1074876 h 3006470"/>
                  <a:gd name="connsiteX548" fmla="*/ 1400382 w 6006665"/>
                  <a:gd name="connsiteY548" fmla="*/ 1106690 h 3006470"/>
                  <a:gd name="connsiteX549" fmla="*/ 1519756 w 6006665"/>
                  <a:gd name="connsiteY549" fmla="*/ 1213274 h 3006470"/>
                  <a:gd name="connsiteX550" fmla="*/ 1543003 w 6006665"/>
                  <a:gd name="connsiteY550" fmla="*/ 1172592 h 3006470"/>
                  <a:gd name="connsiteX551" fmla="*/ 1506643 w 6006665"/>
                  <a:gd name="connsiteY551" fmla="*/ 1118052 h 3006470"/>
                  <a:gd name="connsiteX552" fmla="*/ 1506643 w 6006665"/>
                  <a:gd name="connsiteY552" fmla="*/ 1095328 h 3006470"/>
                  <a:gd name="connsiteX553" fmla="*/ 1463467 w 6006665"/>
                  <a:gd name="connsiteY553" fmla="*/ 1086238 h 3006470"/>
                  <a:gd name="connsiteX554" fmla="*/ 1472556 w 6006665"/>
                  <a:gd name="connsiteY554" fmla="*/ 1036244 h 3006470"/>
                  <a:gd name="connsiteX555" fmla="*/ 1452104 w 6006665"/>
                  <a:gd name="connsiteY555" fmla="*/ 949890 h 3006470"/>
                  <a:gd name="connsiteX556" fmla="*/ 1439230 w 6006665"/>
                  <a:gd name="connsiteY556" fmla="*/ 900656 h 3006470"/>
                  <a:gd name="connsiteX557" fmla="*/ 1496803 w 6006665"/>
                  <a:gd name="connsiteY557" fmla="*/ 806980 h 3006470"/>
                  <a:gd name="connsiteX558" fmla="*/ 1543003 w 6006665"/>
                  <a:gd name="connsiteY558" fmla="*/ 697647 h 3006470"/>
                  <a:gd name="connsiteX559" fmla="*/ 1570272 w 6006665"/>
                  <a:gd name="connsiteY559" fmla="*/ 677194 h 3006470"/>
                  <a:gd name="connsiteX560" fmla="*/ 1578688 w 6006665"/>
                  <a:gd name="connsiteY560" fmla="*/ 679813 h 3006470"/>
                  <a:gd name="connsiteX561" fmla="*/ 1620802 w 6006665"/>
                  <a:gd name="connsiteY561" fmla="*/ 660028 h 3006470"/>
                  <a:gd name="connsiteX562" fmla="*/ 1684440 w 6006665"/>
                  <a:gd name="connsiteY562" fmla="*/ 709009 h 3006470"/>
                  <a:gd name="connsiteX563" fmla="*/ 1688985 w 6006665"/>
                  <a:gd name="connsiteY563" fmla="*/ 779455 h 3006470"/>
                  <a:gd name="connsiteX564" fmla="*/ 1652625 w 6006665"/>
                  <a:gd name="connsiteY564" fmla="*/ 870354 h 3006470"/>
                  <a:gd name="connsiteX565" fmla="*/ 1679895 w 6006665"/>
                  <a:gd name="connsiteY565" fmla="*/ 908986 h 3006470"/>
                  <a:gd name="connsiteX566" fmla="*/ 1688985 w 6006665"/>
                  <a:gd name="connsiteY566" fmla="*/ 983977 h 3006470"/>
                  <a:gd name="connsiteX567" fmla="*/ 1679895 w 6006665"/>
                  <a:gd name="connsiteY567" fmla="*/ 1129415 h 3006470"/>
                  <a:gd name="connsiteX568" fmla="*/ 1723072 w 6006665"/>
                  <a:gd name="connsiteY568" fmla="*/ 1193044 h 3006470"/>
                  <a:gd name="connsiteX569" fmla="*/ 1704892 w 6006665"/>
                  <a:gd name="connsiteY569" fmla="*/ 1256673 h 3006470"/>
                  <a:gd name="connsiteX570" fmla="*/ 1636718 w 6006665"/>
                  <a:gd name="connsiteY570" fmla="*/ 1393021 h 3006470"/>
                  <a:gd name="connsiteX571" fmla="*/ 1662494 w 6006665"/>
                  <a:gd name="connsiteY571" fmla="*/ 1399465 h 3006470"/>
                  <a:gd name="connsiteX572" fmla="*/ 1677078 w 6006665"/>
                  <a:gd name="connsiteY572" fmla="*/ 1370296 h 3006470"/>
                  <a:gd name="connsiteX573" fmla="*/ 1720255 w 6006665"/>
                  <a:gd name="connsiteY573" fmla="*/ 1349844 h 3006470"/>
                  <a:gd name="connsiteX574" fmla="*/ 1731617 w 6006665"/>
                  <a:gd name="connsiteY574" fmla="*/ 1299850 h 3006470"/>
                  <a:gd name="connsiteX575" fmla="*/ 1758887 w 6006665"/>
                  <a:gd name="connsiteY575" fmla="*/ 1256673 h 3006470"/>
                  <a:gd name="connsiteX576" fmla="*/ 1760555 w 6006665"/>
                  <a:gd name="connsiteY576" fmla="*/ 1191490 h 3006470"/>
                  <a:gd name="connsiteX577" fmla="*/ 1758886 w 6006665"/>
                  <a:gd name="connsiteY577" fmla="*/ 1085173 h 3006470"/>
                  <a:gd name="connsiteX578" fmla="*/ 1923055 w 6006665"/>
                  <a:gd name="connsiteY578" fmla="*/ 1122597 h 3006470"/>
                  <a:gd name="connsiteX579" fmla="*/ 1887300 w 6006665"/>
                  <a:gd name="connsiteY579" fmla="*/ 1070329 h 3006470"/>
                  <a:gd name="connsiteX580" fmla="*/ 1785604 w 6006665"/>
                  <a:gd name="connsiteY580" fmla="*/ 1036860 h 3006470"/>
                  <a:gd name="connsiteX581" fmla="*/ 1736162 w 6006665"/>
                  <a:gd name="connsiteY581" fmla="*/ 961252 h 3006470"/>
                  <a:gd name="connsiteX582" fmla="*/ 1688440 w 6006665"/>
                  <a:gd name="connsiteY582" fmla="*/ 865809 h 3006470"/>
                  <a:gd name="connsiteX583" fmla="*/ 1752069 w 6006665"/>
                  <a:gd name="connsiteY583" fmla="*/ 788545 h 3006470"/>
                  <a:gd name="connsiteX584" fmla="*/ 1747524 w 6006665"/>
                  <a:gd name="connsiteY584" fmla="*/ 704464 h 3006470"/>
                  <a:gd name="connsiteX585" fmla="*/ 1763431 w 6006665"/>
                  <a:gd name="connsiteY585" fmla="*/ 697647 h 3006470"/>
                  <a:gd name="connsiteX586" fmla="*/ 1764877 w 6006665"/>
                  <a:gd name="connsiteY586" fmla="*/ 702130 h 3006470"/>
                  <a:gd name="connsiteX587" fmla="*/ 1775339 w 6006665"/>
                  <a:gd name="connsiteY587" fmla="*/ 697647 h 3006470"/>
                  <a:gd name="connsiteX588" fmla="*/ 1798063 w 6006665"/>
                  <a:gd name="connsiteY588" fmla="*/ 768093 h 3006470"/>
                  <a:gd name="connsiteX589" fmla="*/ 1791454 w 6006665"/>
                  <a:gd name="connsiteY589" fmla="*/ 815304 h 3006470"/>
                  <a:gd name="connsiteX590" fmla="*/ 1854330 w 6006665"/>
                  <a:gd name="connsiteY590" fmla="*/ 772638 h 3006470"/>
                  <a:gd name="connsiteX591" fmla="*/ 1931594 w 6006665"/>
                  <a:gd name="connsiteY591" fmla="*/ 763548 h 3006470"/>
                  <a:gd name="connsiteX592" fmla="*/ 1932772 w 6006665"/>
                  <a:gd name="connsiteY592" fmla="*/ 764810 h 3006470"/>
                  <a:gd name="connsiteX593" fmla="*/ 1949600 w 6006665"/>
                  <a:gd name="connsiteY593" fmla="*/ 800138 h 3006470"/>
                  <a:gd name="connsiteX594" fmla="*/ 2061788 w 6006665"/>
                  <a:gd name="connsiteY594" fmla="*/ 891155 h 3006470"/>
                  <a:gd name="connsiteX595" fmla="*/ 1987802 w 6006665"/>
                  <a:gd name="connsiteY595" fmla="*/ 736278 h 3006470"/>
                  <a:gd name="connsiteX596" fmla="*/ 1963408 w 6006665"/>
                  <a:gd name="connsiteY596" fmla="*/ 595386 h 3006470"/>
                  <a:gd name="connsiteX597" fmla="*/ 2027037 w 6006665"/>
                  <a:gd name="connsiteY597" fmla="*/ 574934 h 3006470"/>
                  <a:gd name="connsiteX598" fmla="*/ 2037269 w 6006665"/>
                  <a:gd name="connsiteY598" fmla="*/ 575472 h 3006470"/>
                  <a:gd name="connsiteX599" fmla="*/ 2038944 w 6006665"/>
                  <a:gd name="connsiteY599" fmla="*/ 574934 h 3006470"/>
                  <a:gd name="connsiteX600" fmla="*/ 2115414 w 6006665"/>
                  <a:gd name="connsiteY600" fmla="*/ 578958 h 3006470"/>
                  <a:gd name="connsiteX601" fmla="*/ 2167179 w 6006665"/>
                  <a:gd name="connsiteY601" fmla="*/ 554733 h 3006470"/>
                  <a:gd name="connsiteX602" fmla="*/ 2146473 w 6006665"/>
                  <a:gd name="connsiteY602" fmla="*/ 488832 h 3006470"/>
                  <a:gd name="connsiteX603" fmla="*/ 2169957 w 6006665"/>
                  <a:gd name="connsiteY603" fmla="*/ 449431 h 3006470"/>
                  <a:gd name="connsiteX604" fmla="*/ 2264632 w 6006665"/>
                  <a:gd name="connsiteY604" fmla="*/ 393389 h 3006470"/>
                  <a:gd name="connsiteX605" fmla="*/ 2317913 w 6006665"/>
                  <a:gd name="connsiteY605" fmla="*/ 322690 h 3006470"/>
                  <a:gd name="connsiteX606" fmla="*/ 2385841 w 6006665"/>
                  <a:gd name="connsiteY606" fmla="*/ 343134 h 3006470"/>
                  <a:gd name="connsiteX607" fmla="*/ 2429263 w 6006665"/>
                  <a:gd name="connsiteY607" fmla="*/ 263606 h 3006470"/>
                  <a:gd name="connsiteX608" fmla="*/ 2526979 w 6006665"/>
                  <a:gd name="connsiteY608" fmla="*/ 252244 h 3006470"/>
                  <a:gd name="connsiteX609" fmla="*/ 2528058 w 6006665"/>
                  <a:gd name="connsiteY609" fmla="*/ 253503 h 3006470"/>
                  <a:gd name="connsiteX610" fmla="*/ 2538886 w 6006665"/>
                  <a:gd name="connsiteY610" fmla="*/ 252244 h 3006470"/>
                  <a:gd name="connsiteX611" fmla="*/ 2560820 w 6006665"/>
                  <a:gd name="connsiteY611" fmla="*/ 277833 h 3006470"/>
                  <a:gd name="connsiteX612" fmla="*/ 2640602 w 6006665"/>
                  <a:gd name="connsiteY612" fmla="*/ 202249 h 3006470"/>
                  <a:gd name="connsiteX613" fmla="*/ 2652509 w 6006665"/>
                  <a:gd name="connsiteY613" fmla="*/ 202249 h 3006470"/>
                  <a:gd name="connsiteX614" fmla="*/ 2704231 w 6006665"/>
                  <a:gd name="connsiteY614" fmla="*/ 202249 h 3006470"/>
                  <a:gd name="connsiteX615" fmla="*/ 2715593 w 6006665"/>
                  <a:gd name="connsiteY61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3993086 w 6006665"/>
                  <a:gd name="connsiteY195" fmla="*/ 2224750 h 3006470"/>
                  <a:gd name="connsiteX196" fmla="*/ 3993215 w 6006665"/>
                  <a:gd name="connsiteY196" fmla="*/ 2264821 h 3006470"/>
                  <a:gd name="connsiteX197" fmla="*/ 4038712 w 6006665"/>
                  <a:gd name="connsiteY197" fmla="*/ 2267919 h 3006470"/>
                  <a:gd name="connsiteX198" fmla="*/ 4059164 w 6006665"/>
                  <a:gd name="connsiteY198" fmla="*/ 2311096 h 3006470"/>
                  <a:gd name="connsiteX199" fmla="*/ 4087782 w 6006665"/>
                  <a:gd name="connsiteY199" fmla="*/ 2319513 h 3006470"/>
                  <a:gd name="connsiteX200" fmla="*/ 4106341 w 6006665"/>
                  <a:gd name="connsiteY200" fmla="*/ 2290644 h 3006470"/>
                  <a:gd name="connsiteX201" fmla="*/ 4117411 w 6006665"/>
                  <a:gd name="connsiteY201" fmla="*/ 2291946 h 3006470"/>
                  <a:gd name="connsiteX202" fmla="*/ 4118248 w 6006665"/>
                  <a:gd name="connsiteY202" fmla="*/ 2290644 h 3006470"/>
                  <a:gd name="connsiteX203" fmla="*/ 4156880 w 6006665"/>
                  <a:gd name="connsiteY203" fmla="*/ 2295189 h 3006470"/>
                  <a:gd name="connsiteX204" fmla="*/ 4211419 w 6006665"/>
                  <a:gd name="connsiteY204" fmla="*/ 2365635 h 3006470"/>
                  <a:gd name="connsiteX205" fmla="*/ 4215964 w 6006665"/>
                  <a:gd name="connsiteY205" fmla="*/ 2413357 h 3006470"/>
                  <a:gd name="connsiteX206" fmla="*/ 4184149 w 6006665"/>
                  <a:gd name="connsiteY206" fmla="*/ 2472441 h 3006470"/>
                  <a:gd name="connsiteX207" fmla="*/ 4220019 w 6006665"/>
                  <a:gd name="connsiteY207" fmla="*/ 2567281 h 3006470"/>
                  <a:gd name="connsiteX208" fmla="*/ 4161425 w 6006665"/>
                  <a:gd name="connsiteY208" fmla="*/ 2629241 h 3006470"/>
                  <a:gd name="connsiteX209" fmla="*/ 4133552 w 6006665"/>
                  <a:gd name="connsiteY209" fmla="*/ 2708778 h 3006470"/>
                  <a:gd name="connsiteX210" fmla="*/ 4097796 w 6006665"/>
                  <a:gd name="connsiteY210" fmla="*/ 2747409 h 3006470"/>
                  <a:gd name="connsiteX211" fmla="*/ 4043257 w 6006665"/>
                  <a:gd name="connsiteY211" fmla="*/ 2806493 h 3006470"/>
                  <a:gd name="connsiteX212" fmla="*/ 3995535 w 6006665"/>
                  <a:gd name="connsiteY212" fmla="*/ 2865577 h 3006470"/>
                  <a:gd name="connsiteX213" fmla="*/ 3975083 w 6006665"/>
                  <a:gd name="connsiteY213" fmla="*/ 2897392 h 3006470"/>
                  <a:gd name="connsiteX214" fmla="*/ 3925089 w 6006665"/>
                  <a:gd name="connsiteY214" fmla="*/ 2924661 h 3006470"/>
                  <a:gd name="connsiteX215" fmla="*/ 3913182 w 6006665"/>
                  <a:gd name="connsiteY215" fmla="*/ 2924661 h 3006470"/>
                  <a:gd name="connsiteX216" fmla="*/ 3904637 w 6006665"/>
                  <a:gd name="connsiteY216" fmla="*/ 2924661 h 3006470"/>
                  <a:gd name="connsiteX217" fmla="*/ 3892729 w 6006665"/>
                  <a:gd name="connsiteY217" fmla="*/ 2924661 h 3006470"/>
                  <a:gd name="connsiteX218" fmla="*/ 3871063 w 6006665"/>
                  <a:gd name="connsiteY218" fmla="*/ 2908412 h 3006470"/>
                  <a:gd name="connsiteX219" fmla="*/ 3829645 w 6006665"/>
                  <a:gd name="connsiteY219" fmla="*/ 2936024 h 3006470"/>
                  <a:gd name="connsiteX220" fmla="*/ 3822828 w 6006665"/>
                  <a:gd name="connsiteY220" fmla="*/ 2956476 h 3006470"/>
                  <a:gd name="connsiteX221" fmla="*/ 3818283 w 6006665"/>
                  <a:gd name="connsiteY221" fmla="*/ 2947386 h 3006470"/>
                  <a:gd name="connsiteX222" fmla="*/ 3818283 w 6006665"/>
                  <a:gd name="connsiteY222" fmla="*/ 2935660 h 3006470"/>
                  <a:gd name="connsiteX223" fmla="*/ 3817738 w 6006665"/>
                  <a:gd name="connsiteY223" fmla="*/ 2936024 h 3006470"/>
                  <a:gd name="connsiteX224" fmla="*/ 3810921 w 6006665"/>
                  <a:gd name="connsiteY224" fmla="*/ 2956476 h 3006470"/>
                  <a:gd name="connsiteX225" fmla="*/ 3806376 w 6006665"/>
                  <a:gd name="connsiteY225" fmla="*/ 2947386 h 3006470"/>
                  <a:gd name="connsiteX226" fmla="*/ 3806376 w 6006665"/>
                  <a:gd name="connsiteY226" fmla="*/ 2920116 h 3006470"/>
                  <a:gd name="connsiteX227" fmla="*/ 3818283 w 6006665"/>
                  <a:gd name="connsiteY227" fmla="*/ 2920116 h 3006470"/>
                  <a:gd name="connsiteX228" fmla="*/ 3826828 w 6006665"/>
                  <a:gd name="connsiteY228" fmla="*/ 2920116 h 3006470"/>
                  <a:gd name="connsiteX229" fmla="*/ 3833645 w 6006665"/>
                  <a:gd name="connsiteY229" fmla="*/ 2861032 h 3006470"/>
                  <a:gd name="connsiteX230" fmla="*/ 3822283 w 6006665"/>
                  <a:gd name="connsiteY230" fmla="*/ 2817856 h 3006470"/>
                  <a:gd name="connsiteX231" fmla="*/ 3849553 w 6006665"/>
                  <a:gd name="connsiteY231" fmla="*/ 2795131 h 3006470"/>
                  <a:gd name="connsiteX232" fmla="*/ 3858814 w 6006665"/>
                  <a:gd name="connsiteY232" fmla="*/ 2797336 h 3006470"/>
                  <a:gd name="connsiteX233" fmla="*/ 3861460 w 6006665"/>
                  <a:gd name="connsiteY233" fmla="*/ 2795131 h 3006470"/>
                  <a:gd name="connsiteX234" fmla="*/ 3898487 w 6006665"/>
                  <a:gd name="connsiteY234" fmla="*/ 2803947 h 3006470"/>
                  <a:gd name="connsiteX235" fmla="*/ 3919999 w 6006665"/>
                  <a:gd name="connsiteY235" fmla="*/ 2758772 h 3006470"/>
                  <a:gd name="connsiteX236" fmla="*/ 3935906 w 6006665"/>
                  <a:gd name="connsiteY236" fmla="*/ 2699687 h 3006470"/>
                  <a:gd name="connsiteX237" fmla="*/ 3947269 w 6006665"/>
                  <a:gd name="connsiteY237" fmla="*/ 2676963 h 3006470"/>
                  <a:gd name="connsiteX238" fmla="*/ 3966292 w 6006665"/>
                  <a:gd name="connsiteY238" fmla="*/ 2632575 h 3006470"/>
                  <a:gd name="connsiteX239" fmla="*/ 3915999 w 6006665"/>
                  <a:gd name="connsiteY239" fmla="*/ 2645148 h 3006470"/>
                  <a:gd name="connsiteX240" fmla="*/ 3888729 w 6006665"/>
                  <a:gd name="connsiteY240" fmla="*/ 2667873 h 3006470"/>
                  <a:gd name="connsiteX241" fmla="*/ 3876822 w 6006665"/>
                  <a:gd name="connsiteY241" fmla="*/ 2667873 h 3006470"/>
                  <a:gd name="connsiteX242" fmla="*/ 3829645 w 6006665"/>
                  <a:gd name="connsiteY242" fmla="*/ 2667873 h 3006470"/>
                  <a:gd name="connsiteX243" fmla="*/ 3817738 w 6006665"/>
                  <a:gd name="connsiteY243" fmla="*/ 2667873 h 3006470"/>
                  <a:gd name="connsiteX244" fmla="*/ 3801831 w 6006665"/>
                  <a:gd name="connsiteY244" fmla="*/ 2613334 h 3006470"/>
                  <a:gd name="connsiteX245" fmla="*/ 3758654 w 6006665"/>
                  <a:gd name="connsiteY245" fmla="*/ 2574702 h 3006470"/>
                  <a:gd name="connsiteX246" fmla="*/ 3692753 w 6006665"/>
                  <a:gd name="connsiteY246" fmla="*/ 2558795 h 3006470"/>
                  <a:gd name="connsiteX247" fmla="*/ 3683663 w 6006665"/>
                  <a:gd name="connsiteY247" fmla="*/ 2499711 h 3006470"/>
                  <a:gd name="connsiteX248" fmla="*/ 3672301 w 6006665"/>
                  <a:gd name="connsiteY248" fmla="*/ 2467896 h 3006470"/>
                  <a:gd name="connsiteX249" fmla="*/ 3656393 w 6006665"/>
                  <a:gd name="connsiteY249" fmla="*/ 2440627 h 3006470"/>
                  <a:gd name="connsiteX250" fmla="*/ 3633669 w 6006665"/>
                  <a:gd name="connsiteY250" fmla="*/ 2381542 h 3006470"/>
                  <a:gd name="connsiteX251" fmla="*/ 3601854 w 6006665"/>
                  <a:gd name="connsiteY251" fmla="*/ 2361090 h 3006470"/>
                  <a:gd name="connsiteX252" fmla="*/ 3545995 w 6006665"/>
                  <a:gd name="connsiteY252" fmla="*/ 2339606 h 3006470"/>
                  <a:gd name="connsiteX253" fmla="*/ 3506955 w 6006665"/>
                  <a:gd name="connsiteY253" fmla="*/ 2345183 h 3006470"/>
                  <a:gd name="connsiteX254" fmla="*/ 3463779 w 6006665"/>
                  <a:gd name="connsiteY254" fmla="*/ 2354273 h 3006470"/>
                  <a:gd name="connsiteX255" fmla="*/ 3431964 w 6006665"/>
                  <a:gd name="connsiteY255" fmla="*/ 2381542 h 3006470"/>
                  <a:gd name="connsiteX256" fmla="*/ 3452416 w 6006665"/>
                  <a:gd name="connsiteY256" fmla="*/ 2397450 h 3006470"/>
                  <a:gd name="connsiteX257" fmla="*/ 3452416 w 6006665"/>
                  <a:gd name="connsiteY257" fmla="*/ 2429264 h 3006470"/>
                  <a:gd name="connsiteX258" fmla="*/ 3431964 w 6006665"/>
                  <a:gd name="connsiteY258" fmla="*/ 2451989 h 3006470"/>
                  <a:gd name="connsiteX259" fmla="*/ 3400150 w 6006665"/>
                  <a:gd name="connsiteY259" fmla="*/ 2511073 h 3006470"/>
                  <a:gd name="connsiteX260" fmla="*/ 3400150 w 6006665"/>
                  <a:gd name="connsiteY260" fmla="*/ 2538343 h 3006470"/>
                  <a:gd name="connsiteX261" fmla="*/ 3350155 w 6006665"/>
                  <a:gd name="connsiteY261" fmla="*/ 2570157 h 3006470"/>
                  <a:gd name="connsiteX262" fmla="*/ 3342342 w 6006665"/>
                  <a:gd name="connsiteY262" fmla="*/ 2567553 h 3006470"/>
                  <a:gd name="connsiteX263" fmla="*/ 3338249 w 6006665"/>
                  <a:gd name="connsiteY263" fmla="*/ 2570157 h 3006470"/>
                  <a:gd name="connsiteX264" fmla="*/ 3290527 w 6006665"/>
                  <a:gd name="connsiteY264" fmla="*/ 2554250 h 3006470"/>
                  <a:gd name="connsiteX265" fmla="*/ 3259257 w 6006665"/>
                  <a:gd name="connsiteY265" fmla="*/ 2554250 h 3006470"/>
                  <a:gd name="connsiteX266" fmla="*/ 3247350 w 6006665"/>
                  <a:gd name="connsiteY266" fmla="*/ 2554250 h 3006470"/>
                  <a:gd name="connsiteX267" fmla="*/ 3231443 w 6006665"/>
                  <a:gd name="connsiteY267" fmla="*/ 2538343 h 3006470"/>
                  <a:gd name="connsiteX268" fmla="*/ 3213271 w 6006665"/>
                  <a:gd name="connsiteY268" fmla="*/ 2533799 h 3006470"/>
                  <a:gd name="connsiteX269" fmla="*/ 3168359 w 6006665"/>
                  <a:gd name="connsiteY269" fmla="*/ 2570157 h 3006470"/>
                  <a:gd name="connsiteX270" fmla="*/ 3120637 w 6006665"/>
                  <a:gd name="connsiteY270" fmla="*/ 2581519 h 3006470"/>
                  <a:gd name="connsiteX271" fmla="*/ 3082005 w 6006665"/>
                  <a:gd name="connsiteY271" fmla="*/ 2597427 h 3006470"/>
                  <a:gd name="connsiteX272" fmla="*/ 3074460 w 6006665"/>
                  <a:gd name="connsiteY272" fmla="*/ 2595630 h 3006470"/>
                  <a:gd name="connsiteX273" fmla="*/ 3070098 w 6006665"/>
                  <a:gd name="connsiteY273" fmla="*/ 2597427 h 3006470"/>
                  <a:gd name="connsiteX274" fmla="*/ 3022376 w 6006665"/>
                  <a:gd name="connsiteY274" fmla="*/ 2586064 h 3006470"/>
                  <a:gd name="connsiteX275" fmla="*/ 3000196 w 6006665"/>
                  <a:gd name="connsiteY275" fmla="*/ 2586064 h 3006470"/>
                  <a:gd name="connsiteX276" fmla="*/ 2988289 w 6006665"/>
                  <a:gd name="connsiteY276" fmla="*/ 2586064 h 3006470"/>
                  <a:gd name="connsiteX277" fmla="*/ 2967837 w 6006665"/>
                  <a:gd name="connsiteY277" fmla="*/ 2554250 h 3006470"/>
                  <a:gd name="connsiteX278" fmla="*/ 2929205 w 6006665"/>
                  <a:gd name="connsiteY278" fmla="*/ 2526980 h 3006470"/>
                  <a:gd name="connsiteX279" fmla="*/ 2902153 w 6006665"/>
                  <a:gd name="connsiteY279" fmla="*/ 2523116 h 3006470"/>
                  <a:gd name="connsiteX280" fmla="*/ 2861576 w 6006665"/>
                  <a:gd name="connsiteY280" fmla="*/ 2526980 h 3006470"/>
                  <a:gd name="connsiteX281" fmla="*/ 2822944 w 6006665"/>
                  <a:gd name="connsiteY281" fmla="*/ 2538343 h 3006470"/>
                  <a:gd name="connsiteX282" fmla="*/ 2818139 w 6006665"/>
                  <a:gd name="connsiteY282" fmla="*/ 2536254 h 3006470"/>
                  <a:gd name="connsiteX283" fmla="*/ 2811037 w 6006665"/>
                  <a:gd name="connsiteY283" fmla="*/ 2538343 h 3006470"/>
                  <a:gd name="connsiteX284" fmla="*/ 2758770 w 6006665"/>
                  <a:gd name="connsiteY284" fmla="*/ 2515618 h 3006470"/>
                  <a:gd name="connsiteX285" fmla="*/ 2751953 w 6006665"/>
                  <a:gd name="connsiteY285" fmla="*/ 2472441 h 3006470"/>
                  <a:gd name="connsiteX286" fmla="*/ 2708776 w 6006665"/>
                  <a:gd name="connsiteY286" fmla="*/ 2456534 h 3006470"/>
                  <a:gd name="connsiteX287" fmla="*/ 2676962 w 6006665"/>
                  <a:gd name="connsiteY287" fmla="*/ 2451989 h 3006470"/>
                  <a:gd name="connsiteX288" fmla="*/ 2642534 w 6006665"/>
                  <a:gd name="connsiteY288" fmla="*/ 2430245 h 3006470"/>
                  <a:gd name="connsiteX289" fmla="*/ 2609333 w 6006665"/>
                  <a:gd name="connsiteY289" fmla="*/ 2488348 h 3006470"/>
                  <a:gd name="connsiteX290" fmla="*/ 2625240 w 6006665"/>
                  <a:gd name="connsiteY290" fmla="*/ 2522435 h 3006470"/>
                  <a:gd name="connsiteX291" fmla="*/ 2586608 w 6006665"/>
                  <a:gd name="connsiteY291" fmla="*/ 2558795 h 3006470"/>
                  <a:gd name="connsiteX292" fmla="*/ 2577105 w 6006665"/>
                  <a:gd name="connsiteY292" fmla="*/ 2556532 h 3006470"/>
                  <a:gd name="connsiteX293" fmla="*/ 2574701 w 6006665"/>
                  <a:gd name="connsiteY293" fmla="*/ 2558795 h 3006470"/>
                  <a:gd name="connsiteX294" fmla="*/ 2526979 w 6006665"/>
                  <a:gd name="connsiteY294" fmla="*/ 2547432 h 3006470"/>
                  <a:gd name="connsiteX295" fmla="*/ 2490620 w 6006665"/>
                  <a:gd name="connsiteY295" fmla="*/ 2542887 h 3006470"/>
                  <a:gd name="connsiteX296" fmla="*/ 2463350 w 6006665"/>
                  <a:gd name="connsiteY296" fmla="*/ 2515618 h 3006470"/>
                  <a:gd name="connsiteX297" fmla="*/ 2436625 w 6006665"/>
                  <a:gd name="connsiteY297" fmla="*/ 2515618 h 3006470"/>
                  <a:gd name="connsiteX298" fmla="*/ 2424718 w 6006665"/>
                  <a:gd name="connsiteY298" fmla="*/ 2515618 h 3006470"/>
                  <a:gd name="connsiteX299" fmla="*/ 2398858 w 6006665"/>
                  <a:gd name="connsiteY299" fmla="*/ 2502687 h 3006470"/>
                  <a:gd name="connsiteX300" fmla="*/ 2350272 w 6006665"/>
                  <a:gd name="connsiteY300" fmla="*/ 2526980 h 3006470"/>
                  <a:gd name="connsiteX301" fmla="*/ 2282098 w 6006665"/>
                  <a:gd name="connsiteY301" fmla="*/ 2574702 h 3006470"/>
                  <a:gd name="connsiteX302" fmla="*/ 2238921 w 6006665"/>
                  <a:gd name="connsiteY302" fmla="*/ 2586064 h 3006470"/>
                  <a:gd name="connsiteX303" fmla="*/ 2227559 w 6006665"/>
                  <a:gd name="connsiteY303" fmla="*/ 2590609 h 3006470"/>
                  <a:gd name="connsiteX304" fmla="*/ 2225178 w 6006665"/>
                  <a:gd name="connsiteY304" fmla="*/ 2586799 h 3006470"/>
                  <a:gd name="connsiteX305" fmla="*/ 2215652 w 6006665"/>
                  <a:gd name="connsiteY305" fmla="*/ 2590609 h 3006470"/>
                  <a:gd name="connsiteX306" fmla="*/ 2193596 w 6006665"/>
                  <a:gd name="connsiteY306" fmla="*/ 2555320 h 3006470"/>
                  <a:gd name="connsiteX307" fmla="*/ 2157112 w 6006665"/>
                  <a:gd name="connsiteY307" fmla="*/ 2558795 h 3006470"/>
                  <a:gd name="connsiteX308" fmla="*/ 2156291 w 6006665"/>
                  <a:gd name="connsiteY308" fmla="*/ 2557739 h 3006470"/>
                  <a:gd name="connsiteX309" fmla="*/ 2145205 w 6006665"/>
                  <a:gd name="connsiteY309" fmla="*/ 2558795 h 3006470"/>
                  <a:gd name="connsiteX310" fmla="*/ 2129298 w 6006665"/>
                  <a:gd name="connsiteY310" fmla="*/ 2538343 h 3006470"/>
                  <a:gd name="connsiteX311" fmla="*/ 2102029 w 6006665"/>
                  <a:gd name="connsiteY311" fmla="*/ 2526980 h 3006470"/>
                  <a:gd name="connsiteX312" fmla="*/ 2086121 w 6006665"/>
                  <a:gd name="connsiteY312" fmla="*/ 2495166 h 3006470"/>
                  <a:gd name="connsiteX313" fmla="*/ 2070005 w 6006665"/>
                  <a:gd name="connsiteY313" fmla="*/ 2486212 h 3006470"/>
                  <a:gd name="connsiteX314" fmla="*/ 2027582 w 6006665"/>
                  <a:gd name="connsiteY314" fmla="*/ 2499711 h 3006470"/>
                  <a:gd name="connsiteX315" fmla="*/ 2023845 w 6006665"/>
                  <a:gd name="connsiteY315" fmla="*/ 2497111 h 3006470"/>
                  <a:gd name="connsiteX316" fmla="*/ 2015675 w 6006665"/>
                  <a:gd name="connsiteY316" fmla="*/ 2499711 h 3006470"/>
                  <a:gd name="connsiteX317" fmla="*/ 1971363 w 6006665"/>
                  <a:gd name="connsiteY317" fmla="*/ 2468885 h 3006470"/>
                  <a:gd name="connsiteX318" fmla="*/ 1952591 w 6006665"/>
                  <a:gd name="connsiteY318" fmla="*/ 2495166 h 3006470"/>
                  <a:gd name="connsiteX319" fmla="*/ 1947518 w 6006665"/>
                  <a:gd name="connsiteY319" fmla="*/ 2485599 h 3006470"/>
                  <a:gd name="connsiteX320" fmla="*/ 1940684 w 6006665"/>
                  <a:gd name="connsiteY320" fmla="*/ 2495166 h 3006470"/>
                  <a:gd name="connsiteX321" fmla="*/ 1861147 w 6006665"/>
                  <a:gd name="connsiteY321" fmla="*/ 2345183 h 3006470"/>
                  <a:gd name="connsiteX322" fmla="*/ 1811153 w 6006665"/>
                  <a:gd name="connsiteY322" fmla="*/ 2295189 h 3006470"/>
                  <a:gd name="connsiteX323" fmla="*/ 1813950 w 6006665"/>
                  <a:gd name="connsiteY323" fmla="*/ 2292043 h 3006470"/>
                  <a:gd name="connsiteX324" fmla="*/ 1748069 w 6006665"/>
                  <a:gd name="connsiteY324" fmla="*/ 2333821 h 3006470"/>
                  <a:gd name="connsiteX325" fmla="*/ 1711709 w 6006665"/>
                  <a:gd name="connsiteY325" fmla="*/ 2338366 h 3006470"/>
                  <a:gd name="connsiteX326" fmla="*/ 1711926 w 6006665"/>
                  <a:gd name="connsiteY326" fmla="*/ 2336850 h 3006470"/>
                  <a:gd name="connsiteX327" fmla="*/ 1699803 w 6006665"/>
                  <a:gd name="connsiteY327" fmla="*/ 2338366 h 3006470"/>
                  <a:gd name="connsiteX328" fmla="*/ 1704347 w 6006665"/>
                  <a:gd name="connsiteY328" fmla="*/ 2306551 h 3006470"/>
                  <a:gd name="connsiteX329" fmla="*/ 1662460 w 6006665"/>
                  <a:gd name="connsiteY329" fmla="*/ 2288600 h 3006470"/>
                  <a:gd name="connsiteX330" fmla="*/ 1629901 w 6006665"/>
                  <a:gd name="connsiteY330" fmla="*/ 2302006 h 3006470"/>
                  <a:gd name="connsiteX331" fmla="*/ 1629300 w 6006665"/>
                  <a:gd name="connsiteY331" fmla="*/ 2297351 h 3006470"/>
                  <a:gd name="connsiteX332" fmla="*/ 1617994 w 6006665"/>
                  <a:gd name="connsiteY332" fmla="*/ 2302006 h 3006470"/>
                  <a:gd name="connsiteX333" fmla="*/ 1608904 w 6006665"/>
                  <a:gd name="connsiteY333" fmla="*/ 2231560 h 3006470"/>
                  <a:gd name="connsiteX334" fmla="*/ 1552684 w 6006665"/>
                  <a:gd name="connsiteY334" fmla="*/ 2221867 h 3006470"/>
                  <a:gd name="connsiteX335" fmla="*/ 1518550 w 6006665"/>
                  <a:gd name="connsiteY335" fmla="*/ 2247467 h 3006470"/>
                  <a:gd name="connsiteX336" fmla="*/ 1425379 w 6006665"/>
                  <a:gd name="connsiteY336" fmla="*/ 2267919 h 3006470"/>
                  <a:gd name="connsiteX337" fmla="*/ 1409472 w 6006665"/>
                  <a:gd name="connsiteY337" fmla="*/ 2286099 h 3006470"/>
                  <a:gd name="connsiteX338" fmla="*/ 1270852 w 6006665"/>
                  <a:gd name="connsiteY338" fmla="*/ 2306551 h 3006470"/>
                  <a:gd name="connsiteX339" fmla="*/ 1254945 w 6006665"/>
                  <a:gd name="connsiteY339" fmla="*/ 2327003 h 3006470"/>
                  <a:gd name="connsiteX340" fmla="*/ 1282214 w 6006665"/>
                  <a:gd name="connsiteY340" fmla="*/ 2370180 h 3006470"/>
                  <a:gd name="connsiteX341" fmla="*/ 1243582 w 6006665"/>
                  <a:gd name="connsiteY341" fmla="*/ 2386087 h 3006470"/>
                  <a:gd name="connsiteX342" fmla="*/ 1254945 w 6006665"/>
                  <a:gd name="connsiteY342" fmla="*/ 2404267 h 3006470"/>
                  <a:gd name="connsiteX343" fmla="*/ 1216313 w 6006665"/>
                  <a:gd name="connsiteY343" fmla="*/ 2429264 h 3006470"/>
                  <a:gd name="connsiteX344" fmla="*/ 1275397 w 6006665"/>
                  <a:gd name="connsiteY344" fmla="*/ 2472441 h 3006470"/>
                  <a:gd name="connsiteX345" fmla="*/ 1270852 w 6006665"/>
                  <a:gd name="connsiteY345" fmla="*/ 2499711 h 3006470"/>
                  <a:gd name="connsiteX346" fmla="*/ 1259108 w 6006665"/>
                  <a:gd name="connsiteY346" fmla="*/ 2498732 h 3006470"/>
                  <a:gd name="connsiteX347" fmla="*/ 1258945 w 6006665"/>
                  <a:gd name="connsiteY347" fmla="*/ 2499711 h 3006470"/>
                  <a:gd name="connsiteX348" fmla="*/ 1215644 w 6006665"/>
                  <a:gd name="connsiteY348" fmla="*/ 2496102 h 3006470"/>
                  <a:gd name="connsiteX349" fmla="*/ 1204950 w 6006665"/>
                  <a:gd name="connsiteY349" fmla="*/ 2511073 h 3006470"/>
                  <a:gd name="connsiteX350" fmla="*/ 1196495 w 6006665"/>
                  <a:gd name="connsiteY350" fmla="*/ 2506241 h 3006470"/>
                  <a:gd name="connsiteX351" fmla="*/ 1193043 w 6006665"/>
                  <a:gd name="connsiteY351" fmla="*/ 2511073 h 3006470"/>
                  <a:gd name="connsiteX352" fmla="*/ 1145322 w 6006665"/>
                  <a:gd name="connsiteY352" fmla="*/ 2483803 h 3006470"/>
                  <a:gd name="connsiteX353" fmla="*/ 1098145 w 6006665"/>
                  <a:gd name="connsiteY353" fmla="*/ 2483803 h 3006470"/>
                  <a:gd name="connsiteX354" fmla="*/ 1061785 w 6006665"/>
                  <a:gd name="connsiteY354" fmla="*/ 2511073 h 3006470"/>
                  <a:gd name="connsiteX355" fmla="*/ 1055322 w 6006665"/>
                  <a:gd name="connsiteY355" fmla="*/ 2506990 h 3006470"/>
                  <a:gd name="connsiteX356" fmla="*/ 1049878 w 6006665"/>
                  <a:gd name="connsiteY356" fmla="*/ 2511073 h 3006470"/>
                  <a:gd name="connsiteX357" fmla="*/ 1006701 w 6006665"/>
                  <a:gd name="connsiteY357" fmla="*/ 2483803 h 3006470"/>
                  <a:gd name="connsiteX358" fmla="*/ 924893 w 6006665"/>
                  <a:gd name="connsiteY358" fmla="*/ 2447444 h 3006470"/>
                  <a:gd name="connsiteX359" fmla="*/ 877716 w 6006665"/>
                  <a:gd name="connsiteY359" fmla="*/ 2447444 h 3006470"/>
                  <a:gd name="connsiteX360" fmla="*/ 802724 w 6006665"/>
                  <a:gd name="connsiteY360" fmla="*/ 2511073 h 3006470"/>
                  <a:gd name="connsiteX361" fmla="*/ 798179 w 6006665"/>
                  <a:gd name="connsiteY361" fmla="*/ 2554250 h 3006470"/>
                  <a:gd name="connsiteX362" fmla="*/ 787406 w 6006665"/>
                  <a:gd name="connsiteY362" fmla="*/ 2543477 h 3006470"/>
                  <a:gd name="connsiteX363" fmla="*/ 786272 w 6006665"/>
                  <a:gd name="connsiteY363" fmla="*/ 2554250 h 3006470"/>
                  <a:gd name="connsiteX364" fmla="*/ 756063 w 6006665"/>
                  <a:gd name="connsiteY364" fmla="*/ 2524040 h 3006470"/>
                  <a:gd name="connsiteX365" fmla="*/ 732278 w 6006665"/>
                  <a:gd name="connsiteY365" fmla="*/ 2581519 h 3006470"/>
                  <a:gd name="connsiteX366" fmla="*/ 743640 w 6006665"/>
                  <a:gd name="connsiteY366" fmla="*/ 2590609 h 3006470"/>
                  <a:gd name="connsiteX367" fmla="*/ 723188 w 6006665"/>
                  <a:gd name="connsiteY367" fmla="*/ 2633786 h 3006470"/>
                  <a:gd name="connsiteX368" fmla="*/ 747026 w 6006665"/>
                  <a:gd name="connsiteY368" fmla="*/ 2670627 h 3006470"/>
                  <a:gd name="connsiteX369" fmla="*/ 763548 w 6006665"/>
                  <a:gd name="connsiteY369" fmla="*/ 2667873 h 3006470"/>
                  <a:gd name="connsiteX370" fmla="*/ 764871 w 6006665"/>
                  <a:gd name="connsiteY370" fmla="*/ 2669637 h 3006470"/>
                  <a:gd name="connsiteX371" fmla="*/ 775455 w 6006665"/>
                  <a:gd name="connsiteY371" fmla="*/ 2667873 h 3006470"/>
                  <a:gd name="connsiteX372" fmla="*/ 802724 w 6006665"/>
                  <a:gd name="connsiteY372" fmla="*/ 2704232 h 3006470"/>
                  <a:gd name="connsiteX373" fmla="*/ 798179 w 6006665"/>
                  <a:gd name="connsiteY373" fmla="*/ 2731502 h 3006470"/>
                  <a:gd name="connsiteX374" fmla="*/ 818632 w 6006665"/>
                  <a:gd name="connsiteY374" fmla="*/ 2742864 h 3006470"/>
                  <a:gd name="connsiteX375" fmla="*/ 802724 w 6006665"/>
                  <a:gd name="connsiteY375" fmla="*/ 2774679 h 3006470"/>
                  <a:gd name="connsiteX376" fmla="*/ 766365 w 6006665"/>
                  <a:gd name="connsiteY376" fmla="*/ 2779224 h 3006470"/>
                  <a:gd name="connsiteX377" fmla="*/ 727733 w 6006665"/>
                  <a:gd name="connsiteY377" fmla="*/ 2838308 h 3006470"/>
                  <a:gd name="connsiteX378" fmla="*/ 759548 w 6006665"/>
                  <a:gd name="connsiteY378" fmla="*/ 2881485 h 3006470"/>
                  <a:gd name="connsiteX379" fmla="*/ 759548 w 6006665"/>
                  <a:gd name="connsiteY379" fmla="*/ 2920116 h 3006470"/>
                  <a:gd name="connsiteX380" fmla="*/ 798179 w 6006665"/>
                  <a:gd name="connsiteY380" fmla="*/ 2979201 h 3006470"/>
                  <a:gd name="connsiteX381" fmla="*/ 775455 w 6006665"/>
                  <a:gd name="connsiteY381" fmla="*/ 2995108 h 3006470"/>
                  <a:gd name="connsiteX382" fmla="*/ 770910 w 6006665"/>
                  <a:gd name="connsiteY382" fmla="*/ 3006470 h 3006470"/>
                  <a:gd name="connsiteX383" fmla="*/ 759003 w 6006665"/>
                  <a:gd name="connsiteY383" fmla="*/ 3006470 h 3006470"/>
                  <a:gd name="connsiteX384" fmla="*/ 755003 w 6006665"/>
                  <a:gd name="connsiteY384" fmla="*/ 3006470 h 3006470"/>
                  <a:gd name="connsiteX385" fmla="*/ 743096 w 6006665"/>
                  <a:gd name="connsiteY385" fmla="*/ 3006470 h 3006470"/>
                  <a:gd name="connsiteX386" fmla="*/ 715826 w 6006665"/>
                  <a:gd name="connsiteY386" fmla="*/ 2972383 h 3006470"/>
                  <a:gd name="connsiteX387" fmla="*/ 704464 w 6006665"/>
                  <a:gd name="connsiteY387" fmla="*/ 2972383 h 3006470"/>
                  <a:gd name="connsiteX388" fmla="*/ 684012 w 6006665"/>
                  <a:gd name="connsiteY388" fmla="*/ 2963293 h 3006470"/>
                  <a:gd name="connsiteX389" fmla="*/ 672649 w 6006665"/>
                  <a:gd name="connsiteY389" fmla="*/ 2940569 h 3006470"/>
                  <a:gd name="connsiteX390" fmla="*/ 645222 w 6006665"/>
                  <a:gd name="connsiteY390" fmla="*/ 2932732 h 3006470"/>
                  <a:gd name="connsiteX391" fmla="*/ 625472 w 6006665"/>
                  <a:gd name="connsiteY391" fmla="*/ 2936024 h 3006470"/>
                  <a:gd name="connsiteX392" fmla="*/ 623771 w 6006665"/>
                  <a:gd name="connsiteY392" fmla="*/ 2934323 h 3006470"/>
                  <a:gd name="connsiteX393" fmla="*/ 613565 w 6006665"/>
                  <a:gd name="connsiteY393" fmla="*/ 2936024 h 3006470"/>
                  <a:gd name="connsiteX394" fmla="*/ 609020 w 6006665"/>
                  <a:gd name="connsiteY394" fmla="*/ 2931479 h 3006470"/>
                  <a:gd name="connsiteX395" fmla="*/ 559026 w 6006665"/>
                  <a:gd name="connsiteY395" fmla="*/ 2904209 h 3006470"/>
                  <a:gd name="connsiteX396" fmla="*/ 506760 w 6006665"/>
                  <a:gd name="connsiteY396" fmla="*/ 2897392 h 3006470"/>
                  <a:gd name="connsiteX397" fmla="*/ 483280 w 6006665"/>
                  <a:gd name="connsiteY397" fmla="*/ 2890683 h 3006470"/>
                  <a:gd name="connsiteX398" fmla="*/ 480035 w 6006665"/>
                  <a:gd name="connsiteY398" fmla="*/ 2892847 h 3006470"/>
                  <a:gd name="connsiteX399" fmla="*/ 475042 w 6006665"/>
                  <a:gd name="connsiteY399" fmla="*/ 2888329 h 3006470"/>
                  <a:gd name="connsiteX400" fmla="*/ 474945 w 6006665"/>
                  <a:gd name="connsiteY400" fmla="*/ 2888302 h 3006470"/>
                  <a:gd name="connsiteX401" fmla="*/ 468128 w 6006665"/>
                  <a:gd name="connsiteY401" fmla="*/ 2892847 h 3006470"/>
                  <a:gd name="connsiteX402" fmla="*/ 420406 w 6006665"/>
                  <a:gd name="connsiteY402" fmla="*/ 2849670 h 3006470"/>
                  <a:gd name="connsiteX403" fmla="*/ 381774 w 6006665"/>
                  <a:gd name="connsiteY403" fmla="*/ 2833763 h 3006470"/>
                  <a:gd name="connsiteX404" fmla="*/ 349960 w 6006665"/>
                  <a:gd name="connsiteY404" fmla="*/ 2801948 h 3006470"/>
                  <a:gd name="connsiteX405" fmla="*/ 377229 w 6006665"/>
                  <a:gd name="connsiteY405" fmla="*/ 2795131 h 3006470"/>
                  <a:gd name="connsiteX406" fmla="*/ 404499 w 6006665"/>
                  <a:gd name="connsiteY406" fmla="*/ 2747409 h 3006470"/>
                  <a:gd name="connsiteX407" fmla="*/ 388591 w 6006665"/>
                  <a:gd name="connsiteY407" fmla="*/ 2731502 h 3006470"/>
                  <a:gd name="connsiteX408" fmla="*/ 440858 w 6006665"/>
                  <a:gd name="connsiteY408" fmla="*/ 2704232 h 3006470"/>
                  <a:gd name="connsiteX409" fmla="*/ 440858 w 6006665"/>
                  <a:gd name="connsiteY409" fmla="*/ 2701176 h 3006470"/>
                  <a:gd name="connsiteX410" fmla="*/ 416406 w 6006665"/>
                  <a:gd name="connsiteY410" fmla="*/ 2704232 h 3006470"/>
                  <a:gd name="connsiteX411" fmla="*/ 416406 w 6006665"/>
                  <a:gd name="connsiteY411" fmla="*/ 2702744 h 3006470"/>
                  <a:gd name="connsiteX412" fmla="*/ 404499 w 6006665"/>
                  <a:gd name="connsiteY412" fmla="*/ 2704232 h 3006470"/>
                  <a:gd name="connsiteX413" fmla="*/ 404499 w 6006665"/>
                  <a:gd name="connsiteY413" fmla="*/ 2683780 h 3006470"/>
                  <a:gd name="connsiteX414" fmla="*/ 424951 w 6006665"/>
                  <a:gd name="connsiteY414" fmla="*/ 2667873 h 3006470"/>
                  <a:gd name="connsiteX415" fmla="*/ 463583 w 6006665"/>
                  <a:gd name="connsiteY415" fmla="*/ 2661056 h 3006470"/>
                  <a:gd name="connsiteX416" fmla="*/ 468128 w 6006665"/>
                  <a:gd name="connsiteY416" fmla="*/ 2645148 h 3006470"/>
                  <a:gd name="connsiteX417" fmla="*/ 456765 w 6006665"/>
                  <a:gd name="connsiteY417" fmla="*/ 2613334 h 3006470"/>
                  <a:gd name="connsiteX418" fmla="*/ 474945 w 6006665"/>
                  <a:gd name="connsiteY418" fmla="*/ 2586064 h 3006470"/>
                  <a:gd name="connsiteX419" fmla="*/ 474945 w 6006665"/>
                  <a:gd name="connsiteY419" fmla="*/ 2565612 h 3006470"/>
                  <a:gd name="connsiteX420" fmla="*/ 420406 w 6006665"/>
                  <a:gd name="connsiteY420" fmla="*/ 2547432 h 3006470"/>
                  <a:gd name="connsiteX421" fmla="*/ 409588 w 6006665"/>
                  <a:gd name="connsiteY421" fmla="*/ 2547432 h 3006470"/>
                  <a:gd name="connsiteX422" fmla="*/ 397681 w 6006665"/>
                  <a:gd name="connsiteY422" fmla="*/ 2547432 h 3006470"/>
                  <a:gd name="connsiteX423" fmla="*/ 379485 w 6006665"/>
                  <a:gd name="connsiteY423" fmla="*/ 2525193 h 3006470"/>
                  <a:gd name="connsiteX424" fmla="*/ 357322 w 6006665"/>
                  <a:gd name="connsiteY424" fmla="*/ 2531525 h 3006470"/>
                  <a:gd name="connsiteX425" fmla="*/ 352842 w 6006665"/>
                  <a:gd name="connsiteY425" fmla="*/ 2529403 h 3006470"/>
                  <a:gd name="connsiteX426" fmla="*/ 345415 w 6006665"/>
                  <a:gd name="connsiteY426" fmla="*/ 2531525 h 3006470"/>
                  <a:gd name="connsiteX427" fmla="*/ 302238 w 6006665"/>
                  <a:gd name="connsiteY427" fmla="*/ 2511073 h 3006470"/>
                  <a:gd name="connsiteX428" fmla="*/ 302238 w 6006665"/>
                  <a:gd name="connsiteY428" fmla="*/ 2499711 h 3006470"/>
                  <a:gd name="connsiteX429" fmla="*/ 286331 w 6006665"/>
                  <a:gd name="connsiteY429" fmla="*/ 2472441 h 3006470"/>
                  <a:gd name="connsiteX430" fmla="*/ 270968 w 6006665"/>
                  <a:gd name="connsiteY430" fmla="*/ 2472441 h 3006470"/>
                  <a:gd name="connsiteX431" fmla="*/ 259061 w 6006665"/>
                  <a:gd name="connsiteY431" fmla="*/ 2472441 h 3006470"/>
                  <a:gd name="connsiteX432" fmla="*/ 254516 w 6006665"/>
                  <a:gd name="connsiteY432" fmla="*/ 2456534 h 3006470"/>
                  <a:gd name="connsiteX433" fmla="*/ 263606 w 6006665"/>
                  <a:gd name="connsiteY433" fmla="*/ 2440627 h 3006470"/>
                  <a:gd name="connsiteX434" fmla="*/ 243991 w 6006665"/>
                  <a:gd name="connsiteY434" fmla="*/ 2410114 h 3006470"/>
                  <a:gd name="connsiteX435" fmla="*/ 216429 w 6006665"/>
                  <a:gd name="connsiteY435" fmla="*/ 2413357 h 3006470"/>
                  <a:gd name="connsiteX436" fmla="*/ 212956 w 6006665"/>
                  <a:gd name="connsiteY436" fmla="*/ 2412365 h 3006470"/>
                  <a:gd name="connsiteX437" fmla="*/ 204522 w 6006665"/>
                  <a:gd name="connsiteY437" fmla="*/ 2413357 h 3006470"/>
                  <a:gd name="connsiteX438" fmla="*/ 199623 w 6006665"/>
                  <a:gd name="connsiteY438" fmla="*/ 2411957 h 3006470"/>
                  <a:gd name="connsiteX439" fmla="*/ 195977 w 6006665"/>
                  <a:gd name="connsiteY439" fmla="*/ 2424719 h 3006470"/>
                  <a:gd name="connsiteX440" fmla="*/ 184968 w 6006665"/>
                  <a:gd name="connsiteY440" fmla="*/ 2421574 h 3006470"/>
                  <a:gd name="connsiteX441" fmla="*/ 184070 w 6006665"/>
                  <a:gd name="connsiteY441" fmla="*/ 2424719 h 3006470"/>
                  <a:gd name="connsiteX442" fmla="*/ 168163 w 6006665"/>
                  <a:gd name="connsiteY442" fmla="*/ 2420174 h 3006470"/>
                  <a:gd name="connsiteX443" fmla="*/ 156800 w 6006665"/>
                  <a:gd name="connsiteY443" fmla="*/ 2381542 h 3006470"/>
                  <a:gd name="connsiteX444" fmla="*/ 152255 w 6006665"/>
                  <a:gd name="connsiteY444" fmla="*/ 2365635 h 3006470"/>
                  <a:gd name="connsiteX445" fmla="*/ 156800 w 6006665"/>
                  <a:gd name="connsiteY445" fmla="*/ 2361090 h 3006470"/>
                  <a:gd name="connsiteX446" fmla="*/ 168707 w 6006665"/>
                  <a:gd name="connsiteY446" fmla="*/ 2361090 h 3006470"/>
                  <a:gd name="connsiteX447" fmla="*/ 188615 w 6006665"/>
                  <a:gd name="connsiteY447" fmla="*/ 2361090 h 3006470"/>
                  <a:gd name="connsiteX448" fmla="*/ 199977 w 6006665"/>
                  <a:gd name="connsiteY448" fmla="*/ 2349728 h 3006470"/>
                  <a:gd name="connsiteX449" fmla="*/ 188615 w 6006665"/>
                  <a:gd name="connsiteY449" fmla="*/ 2327003 h 3006470"/>
                  <a:gd name="connsiteX450" fmla="*/ 168163 w 6006665"/>
                  <a:gd name="connsiteY450" fmla="*/ 2317914 h 3006470"/>
                  <a:gd name="connsiteX451" fmla="*/ 168163 w 6006665"/>
                  <a:gd name="connsiteY451" fmla="*/ 2311096 h 3006470"/>
                  <a:gd name="connsiteX452" fmla="*/ 152255 w 6006665"/>
                  <a:gd name="connsiteY452" fmla="*/ 2295189 h 3006470"/>
                  <a:gd name="connsiteX453" fmla="*/ 129531 w 6006665"/>
                  <a:gd name="connsiteY453" fmla="*/ 2258829 h 3006470"/>
                  <a:gd name="connsiteX454" fmla="*/ 140893 w 6006665"/>
                  <a:gd name="connsiteY454" fmla="*/ 2236105 h 3006470"/>
                  <a:gd name="connsiteX455" fmla="*/ 136348 w 6006665"/>
                  <a:gd name="connsiteY455" fmla="*/ 2208835 h 3006470"/>
                  <a:gd name="connsiteX456" fmla="*/ 103789 w 6006665"/>
                  <a:gd name="connsiteY456" fmla="*/ 2195428 h 3006470"/>
                  <a:gd name="connsiteX457" fmla="*/ 93716 w 6006665"/>
                  <a:gd name="connsiteY457" fmla="*/ 2199745 h 3006470"/>
                  <a:gd name="connsiteX458" fmla="*/ 91868 w 6006665"/>
                  <a:gd name="connsiteY458" fmla="*/ 2195434 h 3006470"/>
                  <a:gd name="connsiteX459" fmla="*/ 81809 w 6006665"/>
                  <a:gd name="connsiteY459" fmla="*/ 2199745 h 3006470"/>
                  <a:gd name="connsiteX460" fmla="*/ 74992 w 6006665"/>
                  <a:gd name="connsiteY460" fmla="*/ 2183838 h 3006470"/>
                  <a:gd name="connsiteX461" fmla="*/ 34087 w 6006665"/>
                  <a:gd name="connsiteY461" fmla="*/ 2172476 h 3006470"/>
                  <a:gd name="connsiteX462" fmla="*/ 22725 w 6006665"/>
                  <a:gd name="connsiteY462" fmla="*/ 2129299 h 3006470"/>
                  <a:gd name="connsiteX463" fmla="*/ 22725 w 6006665"/>
                  <a:gd name="connsiteY463" fmla="*/ 2097484 h 3006470"/>
                  <a:gd name="connsiteX464" fmla="*/ 0 w 6006665"/>
                  <a:gd name="connsiteY464" fmla="*/ 2081577 h 3006470"/>
                  <a:gd name="connsiteX465" fmla="*/ 15907 w 6006665"/>
                  <a:gd name="connsiteY465" fmla="*/ 2058853 h 3006470"/>
                  <a:gd name="connsiteX466" fmla="*/ 6818 w 6006665"/>
                  <a:gd name="connsiteY466" fmla="*/ 1995224 h 3006470"/>
                  <a:gd name="connsiteX467" fmla="*/ 34087 w 6006665"/>
                  <a:gd name="connsiteY467" fmla="*/ 1952047 h 3006470"/>
                  <a:gd name="connsiteX468" fmla="*/ 27270 w 6006665"/>
                  <a:gd name="connsiteY468" fmla="*/ 1940685 h 3006470"/>
                  <a:gd name="connsiteX469" fmla="*/ 88743 w 6006665"/>
                  <a:gd name="connsiteY469" fmla="*/ 1895954 h 3006470"/>
                  <a:gd name="connsiteX470" fmla="*/ 27270 w 6006665"/>
                  <a:gd name="connsiteY470" fmla="*/ 1865693 h 3006470"/>
                  <a:gd name="connsiteX471" fmla="*/ 79805 w 6006665"/>
                  <a:gd name="connsiteY471" fmla="*/ 1774684 h 3006470"/>
                  <a:gd name="connsiteX472" fmla="*/ 128972 w 6006665"/>
                  <a:gd name="connsiteY472" fmla="*/ 1737302 h 3006470"/>
                  <a:gd name="connsiteX473" fmla="*/ 162900 w 6006665"/>
                  <a:gd name="connsiteY473" fmla="*/ 1645034 h 3006470"/>
                  <a:gd name="connsiteX474" fmla="*/ 102261 w 6006665"/>
                  <a:gd name="connsiteY474" fmla="*/ 1629357 h 3006470"/>
                  <a:gd name="connsiteX475" fmla="*/ 118168 w 6006665"/>
                  <a:gd name="connsiteY475" fmla="*/ 1574818 h 3006470"/>
                  <a:gd name="connsiteX476" fmla="*/ 86354 w 6006665"/>
                  <a:gd name="connsiteY476" fmla="*/ 1511189 h 3006470"/>
                  <a:gd name="connsiteX477" fmla="*/ 109078 w 6006665"/>
                  <a:gd name="connsiteY477" fmla="*/ 1436197 h 3006470"/>
                  <a:gd name="connsiteX478" fmla="*/ 70447 w 6006665"/>
                  <a:gd name="connsiteY478" fmla="*/ 1333936 h 3006470"/>
                  <a:gd name="connsiteX479" fmla="*/ 102261 w 6006665"/>
                  <a:gd name="connsiteY479" fmla="*/ 1263490 h 3006470"/>
                  <a:gd name="connsiteX480" fmla="*/ 43177 w 6006665"/>
                  <a:gd name="connsiteY480" fmla="*/ 1197589 h 3006470"/>
                  <a:gd name="connsiteX481" fmla="*/ 49994 w 6006665"/>
                  <a:gd name="connsiteY481" fmla="*/ 1122597 h 3006470"/>
                  <a:gd name="connsiteX482" fmla="*/ 81809 w 6006665"/>
                  <a:gd name="connsiteY482" fmla="*/ 1118052 h 3006470"/>
                  <a:gd name="connsiteX483" fmla="*/ 145438 w 6006665"/>
                  <a:gd name="connsiteY483" fmla="*/ 1074876 h 3006470"/>
                  <a:gd name="connsiteX484" fmla="*/ 184070 w 6006665"/>
                  <a:gd name="connsiteY484" fmla="*/ 1036244 h 3006470"/>
                  <a:gd name="connsiteX485" fmla="*/ 189699 w 6006665"/>
                  <a:gd name="connsiteY485" fmla="*/ 1042522 h 3006470"/>
                  <a:gd name="connsiteX486" fmla="*/ 195977 w 6006665"/>
                  <a:gd name="connsiteY486" fmla="*/ 1036244 h 3006470"/>
                  <a:gd name="connsiteX487" fmla="*/ 255061 w 6006665"/>
                  <a:gd name="connsiteY487" fmla="*/ 1102145 h 3006470"/>
                  <a:gd name="connsiteX488" fmla="*/ 350504 w 6006665"/>
                  <a:gd name="connsiteY488" fmla="*/ 1122597 h 3006470"/>
                  <a:gd name="connsiteX489" fmla="*/ 454806 w 6006665"/>
                  <a:gd name="connsiteY489" fmla="*/ 1205729 h 3006470"/>
                  <a:gd name="connsiteX490" fmla="*/ 486621 w 6006665"/>
                  <a:gd name="connsiteY490" fmla="*/ 1283942 h 3006470"/>
                  <a:gd name="connsiteX491" fmla="*/ 523211 w 6006665"/>
                  <a:gd name="connsiteY491" fmla="*/ 1343026 h 3006470"/>
                  <a:gd name="connsiteX492" fmla="*/ 486852 w 6006665"/>
                  <a:gd name="connsiteY492" fmla="*/ 1397565 h 3006470"/>
                  <a:gd name="connsiteX493" fmla="*/ 420951 w 6006665"/>
                  <a:gd name="connsiteY493" fmla="*/ 1418018 h 3006470"/>
                  <a:gd name="connsiteX494" fmla="*/ 415909 w 6006665"/>
                  <a:gd name="connsiteY494" fmla="*/ 1415887 h 3006470"/>
                  <a:gd name="connsiteX495" fmla="*/ 409044 w 6006665"/>
                  <a:gd name="connsiteY495" fmla="*/ 1418018 h 3006470"/>
                  <a:gd name="connsiteX496" fmla="*/ 252950 w 6006665"/>
                  <a:gd name="connsiteY496" fmla="*/ 1352062 h 3006470"/>
                  <a:gd name="connsiteX497" fmla="*/ 268926 w 6006665"/>
                  <a:gd name="connsiteY497" fmla="*/ 1346738 h 3006470"/>
                  <a:gd name="connsiteX498" fmla="*/ 291420 w 6006665"/>
                  <a:gd name="connsiteY498" fmla="*/ 1429380 h 3006470"/>
                  <a:gd name="connsiteX499" fmla="*/ 291420 w 6006665"/>
                  <a:gd name="connsiteY499" fmla="*/ 1468012 h 3006470"/>
                  <a:gd name="connsiteX500" fmla="*/ 298238 w 6006665"/>
                  <a:gd name="connsiteY500" fmla="*/ 1554366 h 3006470"/>
                  <a:gd name="connsiteX501" fmla="*/ 345959 w 6006665"/>
                  <a:gd name="connsiteY501" fmla="*/ 1586180 h 3006470"/>
                  <a:gd name="connsiteX502" fmla="*/ 362087 w 6006665"/>
                  <a:gd name="connsiteY502" fmla="*/ 1595588 h 3006470"/>
                  <a:gd name="connsiteX503" fmla="*/ 365867 w 6006665"/>
                  <a:gd name="connsiteY503" fmla="*/ 1563455 h 3006470"/>
                  <a:gd name="connsiteX504" fmla="*/ 345415 w 6006665"/>
                  <a:gd name="connsiteY504" fmla="*/ 1527096 h 3006470"/>
                  <a:gd name="connsiteX505" fmla="*/ 365867 w 6006665"/>
                  <a:gd name="connsiteY505" fmla="*/ 1495281 h 3006470"/>
                  <a:gd name="connsiteX506" fmla="*/ 374560 w 6006665"/>
                  <a:gd name="connsiteY506" fmla="*/ 1500280 h 3006470"/>
                  <a:gd name="connsiteX507" fmla="*/ 377774 w 6006665"/>
                  <a:gd name="connsiteY507" fmla="*/ 1495281 h 3006470"/>
                  <a:gd name="connsiteX508" fmla="*/ 461933 w 6006665"/>
                  <a:gd name="connsiteY508" fmla="*/ 1543673 h 3006470"/>
                  <a:gd name="connsiteX509" fmla="*/ 484035 w 6006665"/>
                  <a:gd name="connsiteY509" fmla="*/ 1527096 h 3006470"/>
                  <a:gd name="connsiteX510" fmla="*/ 463583 w 6006665"/>
                  <a:gd name="connsiteY510" fmla="*/ 1461194 h 3006470"/>
                  <a:gd name="connsiteX511" fmla="*/ 549936 w 6006665"/>
                  <a:gd name="connsiteY511" fmla="*/ 1374841 h 3006470"/>
                  <a:gd name="connsiteX512" fmla="*/ 559742 w 6006665"/>
                  <a:gd name="connsiteY512" fmla="*/ 1376942 h 3006470"/>
                  <a:gd name="connsiteX513" fmla="*/ 561843 w 6006665"/>
                  <a:gd name="connsiteY513" fmla="*/ 1374841 h 3006470"/>
                  <a:gd name="connsiteX514" fmla="*/ 593658 w 6006665"/>
                  <a:gd name="connsiteY514" fmla="*/ 1381658 h 3006470"/>
                  <a:gd name="connsiteX515" fmla="*/ 620945 w 6006665"/>
                  <a:gd name="connsiteY515" fmla="*/ 1405535 h 3006470"/>
                  <a:gd name="connsiteX516" fmla="*/ 640835 w 6006665"/>
                  <a:gd name="connsiteY516" fmla="*/ 1349844 h 3006470"/>
                  <a:gd name="connsiteX517" fmla="*/ 609020 w 6006665"/>
                  <a:gd name="connsiteY517" fmla="*/ 1295305 h 3006470"/>
                  <a:gd name="connsiteX518" fmla="*/ 624928 w 6006665"/>
                  <a:gd name="connsiteY518" fmla="*/ 1236221 h 3006470"/>
                  <a:gd name="connsiteX519" fmla="*/ 597658 w 6006665"/>
                  <a:gd name="connsiteY519" fmla="*/ 1177136 h 3006470"/>
                  <a:gd name="connsiteX520" fmla="*/ 611562 w 6006665"/>
                  <a:gd name="connsiteY520" fmla="*/ 1181462 h 3006470"/>
                  <a:gd name="connsiteX521" fmla="*/ 609565 w 6006665"/>
                  <a:gd name="connsiteY521" fmla="*/ 1177136 h 3006470"/>
                  <a:gd name="connsiteX522" fmla="*/ 711826 w 6006665"/>
                  <a:gd name="connsiteY522" fmla="*/ 1208951 h 3006470"/>
                  <a:gd name="connsiteX523" fmla="*/ 732278 w 6006665"/>
                  <a:gd name="connsiteY523" fmla="*/ 1263490 h 3006470"/>
                  <a:gd name="connsiteX524" fmla="*/ 684556 w 6006665"/>
                  <a:gd name="connsiteY524" fmla="*/ 1274852 h 3006470"/>
                  <a:gd name="connsiteX525" fmla="*/ 684556 w 6006665"/>
                  <a:gd name="connsiteY525" fmla="*/ 1327119 h 3006470"/>
                  <a:gd name="connsiteX526" fmla="*/ 713309 w 6006665"/>
                  <a:gd name="connsiteY526" fmla="*/ 1355872 h 3006470"/>
                  <a:gd name="connsiteX527" fmla="*/ 763548 w 6006665"/>
                  <a:gd name="connsiteY527" fmla="*/ 1338481 h 3006470"/>
                  <a:gd name="connsiteX528" fmla="*/ 770365 w 6006665"/>
                  <a:gd name="connsiteY528" fmla="*/ 1279397 h 3006470"/>
                  <a:gd name="connsiteX529" fmla="*/ 845357 w 6006665"/>
                  <a:gd name="connsiteY529" fmla="*/ 1188761 h 3006470"/>
                  <a:gd name="connsiteX530" fmla="*/ 917728 w 6006665"/>
                  <a:gd name="connsiteY530" fmla="*/ 1145322 h 3006470"/>
                  <a:gd name="connsiteX531" fmla="*/ 918194 w 6006665"/>
                  <a:gd name="connsiteY531" fmla="*/ 1198147 h 3006470"/>
                  <a:gd name="connsiteX532" fmla="*/ 975937 w 6006665"/>
                  <a:gd name="connsiteY532" fmla="*/ 1115283 h 3006470"/>
                  <a:gd name="connsiteX533" fmla="*/ 1074397 w 6006665"/>
                  <a:gd name="connsiteY533" fmla="*/ 1141283 h 3006470"/>
                  <a:gd name="connsiteX534" fmla="*/ 979977 w 6006665"/>
                  <a:gd name="connsiteY534" fmla="*/ 1213496 h 3006470"/>
                  <a:gd name="connsiteX535" fmla="*/ 1012666 w 6006665"/>
                  <a:gd name="connsiteY535" fmla="*/ 1218657 h 3006470"/>
                  <a:gd name="connsiteX536" fmla="*/ 1038516 w 6006665"/>
                  <a:gd name="connsiteY536" fmla="*/ 1188499 h 3006470"/>
                  <a:gd name="connsiteX537" fmla="*/ 1050423 w 6006665"/>
                  <a:gd name="connsiteY537" fmla="*/ 1188499 h 3006470"/>
                  <a:gd name="connsiteX538" fmla="*/ 1108962 w 6006665"/>
                  <a:gd name="connsiteY538" fmla="*/ 1188499 h 3006470"/>
                  <a:gd name="connsiteX539" fmla="*/ 1161229 w 6006665"/>
                  <a:gd name="connsiteY539" fmla="*/ 1145322 h 3006470"/>
                  <a:gd name="connsiteX540" fmla="*/ 1165711 w 6006665"/>
                  <a:gd name="connsiteY540" fmla="*/ 1151456 h 3006470"/>
                  <a:gd name="connsiteX541" fmla="*/ 1160939 w 6006665"/>
                  <a:gd name="connsiteY541" fmla="*/ 1169715 h 3006470"/>
                  <a:gd name="connsiteX542" fmla="*/ 1210035 w 6006665"/>
                  <a:gd name="connsiteY542" fmla="*/ 1195815 h 3006470"/>
                  <a:gd name="connsiteX543" fmla="*/ 1247583 w 6006665"/>
                  <a:gd name="connsiteY543" fmla="*/ 1138505 h 3006470"/>
                  <a:gd name="connsiteX544" fmla="*/ 1211223 w 6006665"/>
                  <a:gd name="connsiteY544" fmla="*/ 1079421 h 3006470"/>
                  <a:gd name="connsiteX545" fmla="*/ 1227130 w 6006665"/>
                  <a:gd name="connsiteY545" fmla="*/ 1043061 h 3006470"/>
                  <a:gd name="connsiteX546" fmla="*/ 1237665 w 6006665"/>
                  <a:gd name="connsiteY546" fmla="*/ 1046199 h 3006470"/>
                  <a:gd name="connsiteX547" fmla="*/ 1251910 w 6006665"/>
                  <a:gd name="connsiteY547" fmla="*/ 1017311 h 3006470"/>
                  <a:gd name="connsiteX548" fmla="*/ 1345843 w 6006665"/>
                  <a:gd name="connsiteY548" fmla="*/ 1074876 h 3006470"/>
                  <a:gd name="connsiteX549" fmla="*/ 1400382 w 6006665"/>
                  <a:gd name="connsiteY549" fmla="*/ 1106690 h 3006470"/>
                  <a:gd name="connsiteX550" fmla="*/ 1519756 w 6006665"/>
                  <a:gd name="connsiteY550" fmla="*/ 1213274 h 3006470"/>
                  <a:gd name="connsiteX551" fmla="*/ 1543003 w 6006665"/>
                  <a:gd name="connsiteY551" fmla="*/ 1172592 h 3006470"/>
                  <a:gd name="connsiteX552" fmla="*/ 1506643 w 6006665"/>
                  <a:gd name="connsiteY552" fmla="*/ 1118052 h 3006470"/>
                  <a:gd name="connsiteX553" fmla="*/ 1506643 w 6006665"/>
                  <a:gd name="connsiteY553" fmla="*/ 1095328 h 3006470"/>
                  <a:gd name="connsiteX554" fmla="*/ 1463467 w 6006665"/>
                  <a:gd name="connsiteY554" fmla="*/ 1086238 h 3006470"/>
                  <a:gd name="connsiteX555" fmla="*/ 1472556 w 6006665"/>
                  <a:gd name="connsiteY555" fmla="*/ 1036244 h 3006470"/>
                  <a:gd name="connsiteX556" fmla="*/ 1452104 w 6006665"/>
                  <a:gd name="connsiteY556" fmla="*/ 949890 h 3006470"/>
                  <a:gd name="connsiteX557" fmla="*/ 1439230 w 6006665"/>
                  <a:gd name="connsiteY557" fmla="*/ 900656 h 3006470"/>
                  <a:gd name="connsiteX558" fmla="*/ 1496803 w 6006665"/>
                  <a:gd name="connsiteY558" fmla="*/ 806980 h 3006470"/>
                  <a:gd name="connsiteX559" fmla="*/ 1543003 w 6006665"/>
                  <a:gd name="connsiteY559" fmla="*/ 697647 h 3006470"/>
                  <a:gd name="connsiteX560" fmla="*/ 1570272 w 6006665"/>
                  <a:gd name="connsiteY560" fmla="*/ 677194 h 3006470"/>
                  <a:gd name="connsiteX561" fmla="*/ 1578688 w 6006665"/>
                  <a:gd name="connsiteY561" fmla="*/ 679813 h 3006470"/>
                  <a:gd name="connsiteX562" fmla="*/ 1620802 w 6006665"/>
                  <a:gd name="connsiteY562" fmla="*/ 660028 h 3006470"/>
                  <a:gd name="connsiteX563" fmla="*/ 1684440 w 6006665"/>
                  <a:gd name="connsiteY563" fmla="*/ 709009 h 3006470"/>
                  <a:gd name="connsiteX564" fmla="*/ 1688985 w 6006665"/>
                  <a:gd name="connsiteY564" fmla="*/ 779455 h 3006470"/>
                  <a:gd name="connsiteX565" fmla="*/ 1652625 w 6006665"/>
                  <a:gd name="connsiteY565" fmla="*/ 870354 h 3006470"/>
                  <a:gd name="connsiteX566" fmla="*/ 1679895 w 6006665"/>
                  <a:gd name="connsiteY566" fmla="*/ 908986 h 3006470"/>
                  <a:gd name="connsiteX567" fmla="*/ 1688985 w 6006665"/>
                  <a:gd name="connsiteY567" fmla="*/ 983977 h 3006470"/>
                  <a:gd name="connsiteX568" fmla="*/ 1679895 w 6006665"/>
                  <a:gd name="connsiteY568" fmla="*/ 1129415 h 3006470"/>
                  <a:gd name="connsiteX569" fmla="*/ 1723072 w 6006665"/>
                  <a:gd name="connsiteY569" fmla="*/ 1193044 h 3006470"/>
                  <a:gd name="connsiteX570" fmla="*/ 1704892 w 6006665"/>
                  <a:gd name="connsiteY570" fmla="*/ 1256673 h 3006470"/>
                  <a:gd name="connsiteX571" fmla="*/ 1636718 w 6006665"/>
                  <a:gd name="connsiteY571" fmla="*/ 1393021 h 3006470"/>
                  <a:gd name="connsiteX572" fmla="*/ 1662494 w 6006665"/>
                  <a:gd name="connsiteY572" fmla="*/ 1399465 h 3006470"/>
                  <a:gd name="connsiteX573" fmla="*/ 1677078 w 6006665"/>
                  <a:gd name="connsiteY573" fmla="*/ 1370296 h 3006470"/>
                  <a:gd name="connsiteX574" fmla="*/ 1720255 w 6006665"/>
                  <a:gd name="connsiteY574" fmla="*/ 1349844 h 3006470"/>
                  <a:gd name="connsiteX575" fmla="*/ 1731617 w 6006665"/>
                  <a:gd name="connsiteY575" fmla="*/ 1299850 h 3006470"/>
                  <a:gd name="connsiteX576" fmla="*/ 1758887 w 6006665"/>
                  <a:gd name="connsiteY576" fmla="*/ 1256673 h 3006470"/>
                  <a:gd name="connsiteX577" fmla="*/ 1760555 w 6006665"/>
                  <a:gd name="connsiteY577" fmla="*/ 1191490 h 3006470"/>
                  <a:gd name="connsiteX578" fmla="*/ 1758886 w 6006665"/>
                  <a:gd name="connsiteY578" fmla="*/ 1085173 h 3006470"/>
                  <a:gd name="connsiteX579" fmla="*/ 1923055 w 6006665"/>
                  <a:gd name="connsiteY579" fmla="*/ 1122597 h 3006470"/>
                  <a:gd name="connsiteX580" fmla="*/ 1887300 w 6006665"/>
                  <a:gd name="connsiteY580" fmla="*/ 1070329 h 3006470"/>
                  <a:gd name="connsiteX581" fmla="*/ 1785604 w 6006665"/>
                  <a:gd name="connsiteY581" fmla="*/ 1036860 h 3006470"/>
                  <a:gd name="connsiteX582" fmla="*/ 1736162 w 6006665"/>
                  <a:gd name="connsiteY582" fmla="*/ 961252 h 3006470"/>
                  <a:gd name="connsiteX583" fmla="*/ 1688440 w 6006665"/>
                  <a:gd name="connsiteY583" fmla="*/ 865809 h 3006470"/>
                  <a:gd name="connsiteX584" fmla="*/ 1752069 w 6006665"/>
                  <a:gd name="connsiteY584" fmla="*/ 788545 h 3006470"/>
                  <a:gd name="connsiteX585" fmla="*/ 1747524 w 6006665"/>
                  <a:gd name="connsiteY585" fmla="*/ 704464 h 3006470"/>
                  <a:gd name="connsiteX586" fmla="*/ 1763431 w 6006665"/>
                  <a:gd name="connsiteY586" fmla="*/ 697647 h 3006470"/>
                  <a:gd name="connsiteX587" fmla="*/ 1764877 w 6006665"/>
                  <a:gd name="connsiteY587" fmla="*/ 702130 h 3006470"/>
                  <a:gd name="connsiteX588" fmla="*/ 1775339 w 6006665"/>
                  <a:gd name="connsiteY588" fmla="*/ 697647 h 3006470"/>
                  <a:gd name="connsiteX589" fmla="*/ 1798063 w 6006665"/>
                  <a:gd name="connsiteY589" fmla="*/ 768093 h 3006470"/>
                  <a:gd name="connsiteX590" fmla="*/ 1791454 w 6006665"/>
                  <a:gd name="connsiteY590" fmla="*/ 815304 h 3006470"/>
                  <a:gd name="connsiteX591" fmla="*/ 1854330 w 6006665"/>
                  <a:gd name="connsiteY591" fmla="*/ 772638 h 3006470"/>
                  <a:gd name="connsiteX592" fmla="*/ 1931594 w 6006665"/>
                  <a:gd name="connsiteY592" fmla="*/ 763548 h 3006470"/>
                  <a:gd name="connsiteX593" fmla="*/ 1932772 w 6006665"/>
                  <a:gd name="connsiteY593" fmla="*/ 764810 h 3006470"/>
                  <a:gd name="connsiteX594" fmla="*/ 1949600 w 6006665"/>
                  <a:gd name="connsiteY594" fmla="*/ 800138 h 3006470"/>
                  <a:gd name="connsiteX595" fmla="*/ 2061788 w 6006665"/>
                  <a:gd name="connsiteY595" fmla="*/ 891155 h 3006470"/>
                  <a:gd name="connsiteX596" fmla="*/ 1987802 w 6006665"/>
                  <a:gd name="connsiteY596" fmla="*/ 736278 h 3006470"/>
                  <a:gd name="connsiteX597" fmla="*/ 1963408 w 6006665"/>
                  <a:gd name="connsiteY597" fmla="*/ 595386 h 3006470"/>
                  <a:gd name="connsiteX598" fmla="*/ 2027037 w 6006665"/>
                  <a:gd name="connsiteY598" fmla="*/ 574934 h 3006470"/>
                  <a:gd name="connsiteX599" fmla="*/ 2037269 w 6006665"/>
                  <a:gd name="connsiteY599" fmla="*/ 575472 h 3006470"/>
                  <a:gd name="connsiteX600" fmla="*/ 2038944 w 6006665"/>
                  <a:gd name="connsiteY600" fmla="*/ 574934 h 3006470"/>
                  <a:gd name="connsiteX601" fmla="*/ 2115414 w 6006665"/>
                  <a:gd name="connsiteY601" fmla="*/ 578958 h 3006470"/>
                  <a:gd name="connsiteX602" fmla="*/ 2167179 w 6006665"/>
                  <a:gd name="connsiteY602" fmla="*/ 554733 h 3006470"/>
                  <a:gd name="connsiteX603" fmla="*/ 2146473 w 6006665"/>
                  <a:gd name="connsiteY603" fmla="*/ 488832 h 3006470"/>
                  <a:gd name="connsiteX604" fmla="*/ 2169957 w 6006665"/>
                  <a:gd name="connsiteY604" fmla="*/ 449431 h 3006470"/>
                  <a:gd name="connsiteX605" fmla="*/ 2264632 w 6006665"/>
                  <a:gd name="connsiteY605" fmla="*/ 393389 h 3006470"/>
                  <a:gd name="connsiteX606" fmla="*/ 2317913 w 6006665"/>
                  <a:gd name="connsiteY606" fmla="*/ 322690 h 3006470"/>
                  <a:gd name="connsiteX607" fmla="*/ 2385841 w 6006665"/>
                  <a:gd name="connsiteY607" fmla="*/ 343134 h 3006470"/>
                  <a:gd name="connsiteX608" fmla="*/ 2429263 w 6006665"/>
                  <a:gd name="connsiteY608" fmla="*/ 263606 h 3006470"/>
                  <a:gd name="connsiteX609" fmla="*/ 2526979 w 6006665"/>
                  <a:gd name="connsiteY609" fmla="*/ 252244 h 3006470"/>
                  <a:gd name="connsiteX610" fmla="*/ 2528058 w 6006665"/>
                  <a:gd name="connsiteY610" fmla="*/ 253503 h 3006470"/>
                  <a:gd name="connsiteX611" fmla="*/ 2538886 w 6006665"/>
                  <a:gd name="connsiteY611" fmla="*/ 252244 h 3006470"/>
                  <a:gd name="connsiteX612" fmla="*/ 2560820 w 6006665"/>
                  <a:gd name="connsiteY612" fmla="*/ 277833 h 3006470"/>
                  <a:gd name="connsiteX613" fmla="*/ 2640602 w 6006665"/>
                  <a:gd name="connsiteY613" fmla="*/ 202249 h 3006470"/>
                  <a:gd name="connsiteX614" fmla="*/ 2652509 w 6006665"/>
                  <a:gd name="connsiteY614" fmla="*/ 202249 h 3006470"/>
                  <a:gd name="connsiteX615" fmla="*/ 2704231 w 6006665"/>
                  <a:gd name="connsiteY615" fmla="*/ 202249 h 3006470"/>
                  <a:gd name="connsiteX616" fmla="*/ 2715593 w 6006665"/>
                  <a:gd name="connsiteY61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161046 w 6006665"/>
                  <a:gd name="connsiteY193" fmla="*/ 2105661 h 3006470"/>
                  <a:gd name="connsiteX194" fmla="*/ 4077810 w 6006665"/>
                  <a:gd name="connsiteY194" fmla="*/ 2144418 h 3006470"/>
                  <a:gd name="connsiteX195" fmla="*/ 4039187 w 6006665"/>
                  <a:gd name="connsiteY195" fmla="*/ 2203838 h 3006470"/>
                  <a:gd name="connsiteX196" fmla="*/ 3993086 w 6006665"/>
                  <a:gd name="connsiteY196" fmla="*/ 2224750 h 3006470"/>
                  <a:gd name="connsiteX197" fmla="*/ 3993215 w 6006665"/>
                  <a:gd name="connsiteY197" fmla="*/ 2264821 h 3006470"/>
                  <a:gd name="connsiteX198" fmla="*/ 4038712 w 6006665"/>
                  <a:gd name="connsiteY198" fmla="*/ 2267919 h 3006470"/>
                  <a:gd name="connsiteX199" fmla="*/ 4059164 w 6006665"/>
                  <a:gd name="connsiteY199" fmla="*/ 2311096 h 3006470"/>
                  <a:gd name="connsiteX200" fmla="*/ 4087782 w 6006665"/>
                  <a:gd name="connsiteY200" fmla="*/ 2319513 h 3006470"/>
                  <a:gd name="connsiteX201" fmla="*/ 4106341 w 6006665"/>
                  <a:gd name="connsiteY201" fmla="*/ 2290644 h 3006470"/>
                  <a:gd name="connsiteX202" fmla="*/ 4117411 w 6006665"/>
                  <a:gd name="connsiteY202" fmla="*/ 2291946 h 3006470"/>
                  <a:gd name="connsiteX203" fmla="*/ 4118248 w 6006665"/>
                  <a:gd name="connsiteY203" fmla="*/ 2290644 h 3006470"/>
                  <a:gd name="connsiteX204" fmla="*/ 4156880 w 6006665"/>
                  <a:gd name="connsiteY204" fmla="*/ 2295189 h 3006470"/>
                  <a:gd name="connsiteX205" fmla="*/ 4211419 w 6006665"/>
                  <a:gd name="connsiteY205" fmla="*/ 2365635 h 3006470"/>
                  <a:gd name="connsiteX206" fmla="*/ 4215964 w 6006665"/>
                  <a:gd name="connsiteY206" fmla="*/ 2413357 h 3006470"/>
                  <a:gd name="connsiteX207" fmla="*/ 4184149 w 6006665"/>
                  <a:gd name="connsiteY207" fmla="*/ 2472441 h 3006470"/>
                  <a:gd name="connsiteX208" fmla="*/ 4220019 w 6006665"/>
                  <a:gd name="connsiteY208" fmla="*/ 2567281 h 3006470"/>
                  <a:gd name="connsiteX209" fmla="*/ 4161425 w 6006665"/>
                  <a:gd name="connsiteY209" fmla="*/ 2629241 h 3006470"/>
                  <a:gd name="connsiteX210" fmla="*/ 4133552 w 6006665"/>
                  <a:gd name="connsiteY210" fmla="*/ 2708778 h 3006470"/>
                  <a:gd name="connsiteX211" fmla="*/ 4097796 w 6006665"/>
                  <a:gd name="connsiteY211" fmla="*/ 2747409 h 3006470"/>
                  <a:gd name="connsiteX212" fmla="*/ 4043257 w 6006665"/>
                  <a:gd name="connsiteY212" fmla="*/ 2806493 h 3006470"/>
                  <a:gd name="connsiteX213" fmla="*/ 3995535 w 6006665"/>
                  <a:gd name="connsiteY213" fmla="*/ 2865577 h 3006470"/>
                  <a:gd name="connsiteX214" fmla="*/ 3975083 w 6006665"/>
                  <a:gd name="connsiteY214" fmla="*/ 2897392 h 3006470"/>
                  <a:gd name="connsiteX215" fmla="*/ 3925089 w 6006665"/>
                  <a:gd name="connsiteY215" fmla="*/ 2924661 h 3006470"/>
                  <a:gd name="connsiteX216" fmla="*/ 3913182 w 6006665"/>
                  <a:gd name="connsiteY216" fmla="*/ 2924661 h 3006470"/>
                  <a:gd name="connsiteX217" fmla="*/ 3904637 w 6006665"/>
                  <a:gd name="connsiteY217" fmla="*/ 2924661 h 3006470"/>
                  <a:gd name="connsiteX218" fmla="*/ 3892729 w 6006665"/>
                  <a:gd name="connsiteY218" fmla="*/ 2924661 h 3006470"/>
                  <a:gd name="connsiteX219" fmla="*/ 3871063 w 6006665"/>
                  <a:gd name="connsiteY219" fmla="*/ 2908412 h 3006470"/>
                  <a:gd name="connsiteX220" fmla="*/ 3829645 w 6006665"/>
                  <a:gd name="connsiteY220" fmla="*/ 2936024 h 3006470"/>
                  <a:gd name="connsiteX221" fmla="*/ 3822828 w 6006665"/>
                  <a:gd name="connsiteY221" fmla="*/ 2956476 h 3006470"/>
                  <a:gd name="connsiteX222" fmla="*/ 3818283 w 6006665"/>
                  <a:gd name="connsiteY222" fmla="*/ 2947386 h 3006470"/>
                  <a:gd name="connsiteX223" fmla="*/ 3818283 w 6006665"/>
                  <a:gd name="connsiteY223" fmla="*/ 2935660 h 3006470"/>
                  <a:gd name="connsiteX224" fmla="*/ 3817738 w 6006665"/>
                  <a:gd name="connsiteY224" fmla="*/ 2936024 h 3006470"/>
                  <a:gd name="connsiteX225" fmla="*/ 3810921 w 6006665"/>
                  <a:gd name="connsiteY225" fmla="*/ 2956476 h 3006470"/>
                  <a:gd name="connsiteX226" fmla="*/ 3806376 w 6006665"/>
                  <a:gd name="connsiteY226" fmla="*/ 2947386 h 3006470"/>
                  <a:gd name="connsiteX227" fmla="*/ 3806376 w 6006665"/>
                  <a:gd name="connsiteY227" fmla="*/ 2920116 h 3006470"/>
                  <a:gd name="connsiteX228" fmla="*/ 3818283 w 6006665"/>
                  <a:gd name="connsiteY228" fmla="*/ 2920116 h 3006470"/>
                  <a:gd name="connsiteX229" fmla="*/ 3826828 w 6006665"/>
                  <a:gd name="connsiteY229" fmla="*/ 2920116 h 3006470"/>
                  <a:gd name="connsiteX230" fmla="*/ 3833645 w 6006665"/>
                  <a:gd name="connsiteY230" fmla="*/ 2861032 h 3006470"/>
                  <a:gd name="connsiteX231" fmla="*/ 3822283 w 6006665"/>
                  <a:gd name="connsiteY231" fmla="*/ 2817856 h 3006470"/>
                  <a:gd name="connsiteX232" fmla="*/ 3849553 w 6006665"/>
                  <a:gd name="connsiteY232" fmla="*/ 2795131 h 3006470"/>
                  <a:gd name="connsiteX233" fmla="*/ 3858814 w 6006665"/>
                  <a:gd name="connsiteY233" fmla="*/ 2797336 h 3006470"/>
                  <a:gd name="connsiteX234" fmla="*/ 3861460 w 6006665"/>
                  <a:gd name="connsiteY234" fmla="*/ 2795131 h 3006470"/>
                  <a:gd name="connsiteX235" fmla="*/ 3898487 w 6006665"/>
                  <a:gd name="connsiteY235" fmla="*/ 2803947 h 3006470"/>
                  <a:gd name="connsiteX236" fmla="*/ 3919999 w 6006665"/>
                  <a:gd name="connsiteY236" fmla="*/ 2758772 h 3006470"/>
                  <a:gd name="connsiteX237" fmla="*/ 3935906 w 6006665"/>
                  <a:gd name="connsiteY237" fmla="*/ 2699687 h 3006470"/>
                  <a:gd name="connsiteX238" fmla="*/ 3947269 w 6006665"/>
                  <a:gd name="connsiteY238" fmla="*/ 2676963 h 3006470"/>
                  <a:gd name="connsiteX239" fmla="*/ 3966292 w 6006665"/>
                  <a:gd name="connsiteY239" fmla="*/ 2632575 h 3006470"/>
                  <a:gd name="connsiteX240" fmla="*/ 3915999 w 6006665"/>
                  <a:gd name="connsiteY240" fmla="*/ 2645148 h 3006470"/>
                  <a:gd name="connsiteX241" fmla="*/ 3888729 w 6006665"/>
                  <a:gd name="connsiteY241" fmla="*/ 2667873 h 3006470"/>
                  <a:gd name="connsiteX242" fmla="*/ 3876822 w 6006665"/>
                  <a:gd name="connsiteY242" fmla="*/ 2667873 h 3006470"/>
                  <a:gd name="connsiteX243" fmla="*/ 3829645 w 6006665"/>
                  <a:gd name="connsiteY243" fmla="*/ 2667873 h 3006470"/>
                  <a:gd name="connsiteX244" fmla="*/ 3817738 w 6006665"/>
                  <a:gd name="connsiteY244" fmla="*/ 2667873 h 3006470"/>
                  <a:gd name="connsiteX245" fmla="*/ 3801831 w 6006665"/>
                  <a:gd name="connsiteY245" fmla="*/ 2613334 h 3006470"/>
                  <a:gd name="connsiteX246" fmla="*/ 3758654 w 6006665"/>
                  <a:gd name="connsiteY246" fmla="*/ 2574702 h 3006470"/>
                  <a:gd name="connsiteX247" fmla="*/ 3692753 w 6006665"/>
                  <a:gd name="connsiteY247" fmla="*/ 2558795 h 3006470"/>
                  <a:gd name="connsiteX248" fmla="*/ 3683663 w 6006665"/>
                  <a:gd name="connsiteY248" fmla="*/ 2499711 h 3006470"/>
                  <a:gd name="connsiteX249" fmla="*/ 3672301 w 6006665"/>
                  <a:gd name="connsiteY249" fmla="*/ 2467896 h 3006470"/>
                  <a:gd name="connsiteX250" fmla="*/ 3656393 w 6006665"/>
                  <a:gd name="connsiteY250" fmla="*/ 2440627 h 3006470"/>
                  <a:gd name="connsiteX251" fmla="*/ 3633669 w 6006665"/>
                  <a:gd name="connsiteY251" fmla="*/ 2381542 h 3006470"/>
                  <a:gd name="connsiteX252" fmla="*/ 3601854 w 6006665"/>
                  <a:gd name="connsiteY252" fmla="*/ 2361090 h 3006470"/>
                  <a:gd name="connsiteX253" fmla="*/ 3545995 w 6006665"/>
                  <a:gd name="connsiteY253" fmla="*/ 2339606 h 3006470"/>
                  <a:gd name="connsiteX254" fmla="*/ 3506955 w 6006665"/>
                  <a:gd name="connsiteY254" fmla="*/ 2345183 h 3006470"/>
                  <a:gd name="connsiteX255" fmla="*/ 3463779 w 6006665"/>
                  <a:gd name="connsiteY255" fmla="*/ 2354273 h 3006470"/>
                  <a:gd name="connsiteX256" fmla="*/ 3431964 w 6006665"/>
                  <a:gd name="connsiteY256" fmla="*/ 2381542 h 3006470"/>
                  <a:gd name="connsiteX257" fmla="*/ 3452416 w 6006665"/>
                  <a:gd name="connsiteY257" fmla="*/ 2397450 h 3006470"/>
                  <a:gd name="connsiteX258" fmla="*/ 3452416 w 6006665"/>
                  <a:gd name="connsiteY258" fmla="*/ 2429264 h 3006470"/>
                  <a:gd name="connsiteX259" fmla="*/ 3431964 w 6006665"/>
                  <a:gd name="connsiteY259" fmla="*/ 2451989 h 3006470"/>
                  <a:gd name="connsiteX260" fmla="*/ 3400150 w 6006665"/>
                  <a:gd name="connsiteY260" fmla="*/ 2511073 h 3006470"/>
                  <a:gd name="connsiteX261" fmla="*/ 3400150 w 6006665"/>
                  <a:gd name="connsiteY261" fmla="*/ 2538343 h 3006470"/>
                  <a:gd name="connsiteX262" fmla="*/ 3350155 w 6006665"/>
                  <a:gd name="connsiteY262" fmla="*/ 2570157 h 3006470"/>
                  <a:gd name="connsiteX263" fmla="*/ 3342342 w 6006665"/>
                  <a:gd name="connsiteY263" fmla="*/ 2567553 h 3006470"/>
                  <a:gd name="connsiteX264" fmla="*/ 3338249 w 6006665"/>
                  <a:gd name="connsiteY264" fmla="*/ 2570157 h 3006470"/>
                  <a:gd name="connsiteX265" fmla="*/ 3290527 w 6006665"/>
                  <a:gd name="connsiteY265" fmla="*/ 2554250 h 3006470"/>
                  <a:gd name="connsiteX266" fmla="*/ 3259257 w 6006665"/>
                  <a:gd name="connsiteY266" fmla="*/ 2554250 h 3006470"/>
                  <a:gd name="connsiteX267" fmla="*/ 3247350 w 6006665"/>
                  <a:gd name="connsiteY267" fmla="*/ 2554250 h 3006470"/>
                  <a:gd name="connsiteX268" fmla="*/ 3231443 w 6006665"/>
                  <a:gd name="connsiteY268" fmla="*/ 2538343 h 3006470"/>
                  <a:gd name="connsiteX269" fmla="*/ 3213271 w 6006665"/>
                  <a:gd name="connsiteY269" fmla="*/ 2533799 h 3006470"/>
                  <a:gd name="connsiteX270" fmla="*/ 3168359 w 6006665"/>
                  <a:gd name="connsiteY270" fmla="*/ 2570157 h 3006470"/>
                  <a:gd name="connsiteX271" fmla="*/ 3120637 w 6006665"/>
                  <a:gd name="connsiteY271" fmla="*/ 2581519 h 3006470"/>
                  <a:gd name="connsiteX272" fmla="*/ 3082005 w 6006665"/>
                  <a:gd name="connsiteY272" fmla="*/ 2597427 h 3006470"/>
                  <a:gd name="connsiteX273" fmla="*/ 3074460 w 6006665"/>
                  <a:gd name="connsiteY273" fmla="*/ 2595630 h 3006470"/>
                  <a:gd name="connsiteX274" fmla="*/ 3070098 w 6006665"/>
                  <a:gd name="connsiteY274" fmla="*/ 2597427 h 3006470"/>
                  <a:gd name="connsiteX275" fmla="*/ 3022376 w 6006665"/>
                  <a:gd name="connsiteY275" fmla="*/ 2586064 h 3006470"/>
                  <a:gd name="connsiteX276" fmla="*/ 3000196 w 6006665"/>
                  <a:gd name="connsiteY276" fmla="*/ 2586064 h 3006470"/>
                  <a:gd name="connsiteX277" fmla="*/ 2988289 w 6006665"/>
                  <a:gd name="connsiteY277" fmla="*/ 2586064 h 3006470"/>
                  <a:gd name="connsiteX278" fmla="*/ 2967837 w 6006665"/>
                  <a:gd name="connsiteY278" fmla="*/ 2554250 h 3006470"/>
                  <a:gd name="connsiteX279" fmla="*/ 2929205 w 6006665"/>
                  <a:gd name="connsiteY279" fmla="*/ 2526980 h 3006470"/>
                  <a:gd name="connsiteX280" fmla="*/ 2902153 w 6006665"/>
                  <a:gd name="connsiteY280" fmla="*/ 2523116 h 3006470"/>
                  <a:gd name="connsiteX281" fmla="*/ 2861576 w 6006665"/>
                  <a:gd name="connsiteY281" fmla="*/ 2526980 h 3006470"/>
                  <a:gd name="connsiteX282" fmla="*/ 2822944 w 6006665"/>
                  <a:gd name="connsiteY282" fmla="*/ 2538343 h 3006470"/>
                  <a:gd name="connsiteX283" fmla="*/ 2818139 w 6006665"/>
                  <a:gd name="connsiteY283" fmla="*/ 2536254 h 3006470"/>
                  <a:gd name="connsiteX284" fmla="*/ 2811037 w 6006665"/>
                  <a:gd name="connsiteY284" fmla="*/ 2538343 h 3006470"/>
                  <a:gd name="connsiteX285" fmla="*/ 2758770 w 6006665"/>
                  <a:gd name="connsiteY285" fmla="*/ 2515618 h 3006470"/>
                  <a:gd name="connsiteX286" fmla="*/ 2751953 w 6006665"/>
                  <a:gd name="connsiteY286" fmla="*/ 2472441 h 3006470"/>
                  <a:gd name="connsiteX287" fmla="*/ 2708776 w 6006665"/>
                  <a:gd name="connsiteY287" fmla="*/ 2456534 h 3006470"/>
                  <a:gd name="connsiteX288" fmla="*/ 2676962 w 6006665"/>
                  <a:gd name="connsiteY288" fmla="*/ 2451989 h 3006470"/>
                  <a:gd name="connsiteX289" fmla="*/ 2642534 w 6006665"/>
                  <a:gd name="connsiteY289" fmla="*/ 2430245 h 3006470"/>
                  <a:gd name="connsiteX290" fmla="*/ 2609333 w 6006665"/>
                  <a:gd name="connsiteY290" fmla="*/ 2488348 h 3006470"/>
                  <a:gd name="connsiteX291" fmla="*/ 2625240 w 6006665"/>
                  <a:gd name="connsiteY291" fmla="*/ 2522435 h 3006470"/>
                  <a:gd name="connsiteX292" fmla="*/ 2586608 w 6006665"/>
                  <a:gd name="connsiteY292" fmla="*/ 2558795 h 3006470"/>
                  <a:gd name="connsiteX293" fmla="*/ 2577105 w 6006665"/>
                  <a:gd name="connsiteY293" fmla="*/ 2556532 h 3006470"/>
                  <a:gd name="connsiteX294" fmla="*/ 2574701 w 6006665"/>
                  <a:gd name="connsiteY294" fmla="*/ 2558795 h 3006470"/>
                  <a:gd name="connsiteX295" fmla="*/ 2526979 w 6006665"/>
                  <a:gd name="connsiteY295" fmla="*/ 2547432 h 3006470"/>
                  <a:gd name="connsiteX296" fmla="*/ 2490620 w 6006665"/>
                  <a:gd name="connsiteY296" fmla="*/ 2542887 h 3006470"/>
                  <a:gd name="connsiteX297" fmla="*/ 2463350 w 6006665"/>
                  <a:gd name="connsiteY297" fmla="*/ 2515618 h 3006470"/>
                  <a:gd name="connsiteX298" fmla="*/ 2436625 w 6006665"/>
                  <a:gd name="connsiteY298" fmla="*/ 2515618 h 3006470"/>
                  <a:gd name="connsiteX299" fmla="*/ 2424718 w 6006665"/>
                  <a:gd name="connsiteY299" fmla="*/ 2515618 h 3006470"/>
                  <a:gd name="connsiteX300" fmla="*/ 2398858 w 6006665"/>
                  <a:gd name="connsiteY300" fmla="*/ 2502687 h 3006470"/>
                  <a:gd name="connsiteX301" fmla="*/ 2350272 w 6006665"/>
                  <a:gd name="connsiteY301" fmla="*/ 2526980 h 3006470"/>
                  <a:gd name="connsiteX302" fmla="*/ 2282098 w 6006665"/>
                  <a:gd name="connsiteY302" fmla="*/ 2574702 h 3006470"/>
                  <a:gd name="connsiteX303" fmla="*/ 2238921 w 6006665"/>
                  <a:gd name="connsiteY303" fmla="*/ 2586064 h 3006470"/>
                  <a:gd name="connsiteX304" fmla="*/ 2227559 w 6006665"/>
                  <a:gd name="connsiteY304" fmla="*/ 2590609 h 3006470"/>
                  <a:gd name="connsiteX305" fmla="*/ 2225178 w 6006665"/>
                  <a:gd name="connsiteY305" fmla="*/ 2586799 h 3006470"/>
                  <a:gd name="connsiteX306" fmla="*/ 2215652 w 6006665"/>
                  <a:gd name="connsiteY306" fmla="*/ 2590609 h 3006470"/>
                  <a:gd name="connsiteX307" fmla="*/ 2193596 w 6006665"/>
                  <a:gd name="connsiteY307" fmla="*/ 2555320 h 3006470"/>
                  <a:gd name="connsiteX308" fmla="*/ 2157112 w 6006665"/>
                  <a:gd name="connsiteY308" fmla="*/ 2558795 h 3006470"/>
                  <a:gd name="connsiteX309" fmla="*/ 2156291 w 6006665"/>
                  <a:gd name="connsiteY309" fmla="*/ 2557739 h 3006470"/>
                  <a:gd name="connsiteX310" fmla="*/ 2145205 w 6006665"/>
                  <a:gd name="connsiteY310" fmla="*/ 2558795 h 3006470"/>
                  <a:gd name="connsiteX311" fmla="*/ 2129298 w 6006665"/>
                  <a:gd name="connsiteY311" fmla="*/ 2538343 h 3006470"/>
                  <a:gd name="connsiteX312" fmla="*/ 2102029 w 6006665"/>
                  <a:gd name="connsiteY312" fmla="*/ 2526980 h 3006470"/>
                  <a:gd name="connsiteX313" fmla="*/ 2086121 w 6006665"/>
                  <a:gd name="connsiteY313" fmla="*/ 2495166 h 3006470"/>
                  <a:gd name="connsiteX314" fmla="*/ 2070005 w 6006665"/>
                  <a:gd name="connsiteY314" fmla="*/ 2486212 h 3006470"/>
                  <a:gd name="connsiteX315" fmla="*/ 2027582 w 6006665"/>
                  <a:gd name="connsiteY315" fmla="*/ 2499711 h 3006470"/>
                  <a:gd name="connsiteX316" fmla="*/ 2023845 w 6006665"/>
                  <a:gd name="connsiteY316" fmla="*/ 2497111 h 3006470"/>
                  <a:gd name="connsiteX317" fmla="*/ 2015675 w 6006665"/>
                  <a:gd name="connsiteY317" fmla="*/ 2499711 h 3006470"/>
                  <a:gd name="connsiteX318" fmla="*/ 1971363 w 6006665"/>
                  <a:gd name="connsiteY318" fmla="*/ 2468885 h 3006470"/>
                  <a:gd name="connsiteX319" fmla="*/ 1952591 w 6006665"/>
                  <a:gd name="connsiteY319" fmla="*/ 2495166 h 3006470"/>
                  <a:gd name="connsiteX320" fmla="*/ 1947518 w 6006665"/>
                  <a:gd name="connsiteY320" fmla="*/ 2485599 h 3006470"/>
                  <a:gd name="connsiteX321" fmla="*/ 1940684 w 6006665"/>
                  <a:gd name="connsiteY321" fmla="*/ 2495166 h 3006470"/>
                  <a:gd name="connsiteX322" fmla="*/ 1861147 w 6006665"/>
                  <a:gd name="connsiteY322" fmla="*/ 2345183 h 3006470"/>
                  <a:gd name="connsiteX323" fmla="*/ 1811153 w 6006665"/>
                  <a:gd name="connsiteY323" fmla="*/ 2295189 h 3006470"/>
                  <a:gd name="connsiteX324" fmla="*/ 1813950 w 6006665"/>
                  <a:gd name="connsiteY324" fmla="*/ 2292043 h 3006470"/>
                  <a:gd name="connsiteX325" fmla="*/ 1748069 w 6006665"/>
                  <a:gd name="connsiteY325" fmla="*/ 2333821 h 3006470"/>
                  <a:gd name="connsiteX326" fmla="*/ 1711709 w 6006665"/>
                  <a:gd name="connsiteY326" fmla="*/ 2338366 h 3006470"/>
                  <a:gd name="connsiteX327" fmla="*/ 1711926 w 6006665"/>
                  <a:gd name="connsiteY327" fmla="*/ 2336850 h 3006470"/>
                  <a:gd name="connsiteX328" fmla="*/ 1699803 w 6006665"/>
                  <a:gd name="connsiteY328" fmla="*/ 2338366 h 3006470"/>
                  <a:gd name="connsiteX329" fmla="*/ 1704347 w 6006665"/>
                  <a:gd name="connsiteY329" fmla="*/ 2306551 h 3006470"/>
                  <a:gd name="connsiteX330" fmla="*/ 1662460 w 6006665"/>
                  <a:gd name="connsiteY330" fmla="*/ 2288600 h 3006470"/>
                  <a:gd name="connsiteX331" fmla="*/ 1629901 w 6006665"/>
                  <a:gd name="connsiteY331" fmla="*/ 2302006 h 3006470"/>
                  <a:gd name="connsiteX332" fmla="*/ 1629300 w 6006665"/>
                  <a:gd name="connsiteY332" fmla="*/ 2297351 h 3006470"/>
                  <a:gd name="connsiteX333" fmla="*/ 1617994 w 6006665"/>
                  <a:gd name="connsiteY333" fmla="*/ 2302006 h 3006470"/>
                  <a:gd name="connsiteX334" fmla="*/ 1608904 w 6006665"/>
                  <a:gd name="connsiteY334" fmla="*/ 2231560 h 3006470"/>
                  <a:gd name="connsiteX335" fmla="*/ 1552684 w 6006665"/>
                  <a:gd name="connsiteY335" fmla="*/ 2221867 h 3006470"/>
                  <a:gd name="connsiteX336" fmla="*/ 1518550 w 6006665"/>
                  <a:gd name="connsiteY336" fmla="*/ 2247467 h 3006470"/>
                  <a:gd name="connsiteX337" fmla="*/ 1425379 w 6006665"/>
                  <a:gd name="connsiteY337" fmla="*/ 2267919 h 3006470"/>
                  <a:gd name="connsiteX338" fmla="*/ 1409472 w 6006665"/>
                  <a:gd name="connsiteY338" fmla="*/ 2286099 h 3006470"/>
                  <a:gd name="connsiteX339" fmla="*/ 1270852 w 6006665"/>
                  <a:gd name="connsiteY339" fmla="*/ 2306551 h 3006470"/>
                  <a:gd name="connsiteX340" fmla="*/ 1254945 w 6006665"/>
                  <a:gd name="connsiteY340" fmla="*/ 2327003 h 3006470"/>
                  <a:gd name="connsiteX341" fmla="*/ 1282214 w 6006665"/>
                  <a:gd name="connsiteY341" fmla="*/ 2370180 h 3006470"/>
                  <a:gd name="connsiteX342" fmla="*/ 1243582 w 6006665"/>
                  <a:gd name="connsiteY342" fmla="*/ 2386087 h 3006470"/>
                  <a:gd name="connsiteX343" fmla="*/ 1254945 w 6006665"/>
                  <a:gd name="connsiteY343" fmla="*/ 2404267 h 3006470"/>
                  <a:gd name="connsiteX344" fmla="*/ 1216313 w 6006665"/>
                  <a:gd name="connsiteY344" fmla="*/ 2429264 h 3006470"/>
                  <a:gd name="connsiteX345" fmla="*/ 1275397 w 6006665"/>
                  <a:gd name="connsiteY345" fmla="*/ 2472441 h 3006470"/>
                  <a:gd name="connsiteX346" fmla="*/ 1270852 w 6006665"/>
                  <a:gd name="connsiteY346" fmla="*/ 2499711 h 3006470"/>
                  <a:gd name="connsiteX347" fmla="*/ 1259108 w 6006665"/>
                  <a:gd name="connsiteY347" fmla="*/ 2498732 h 3006470"/>
                  <a:gd name="connsiteX348" fmla="*/ 1258945 w 6006665"/>
                  <a:gd name="connsiteY348" fmla="*/ 2499711 h 3006470"/>
                  <a:gd name="connsiteX349" fmla="*/ 1215644 w 6006665"/>
                  <a:gd name="connsiteY349" fmla="*/ 2496102 h 3006470"/>
                  <a:gd name="connsiteX350" fmla="*/ 1204950 w 6006665"/>
                  <a:gd name="connsiteY350" fmla="*/ 2511073 h 3006470"/>
                  <a:gd name="connsiteX351" fmla="*/ 1196495 w 6006665"/>
                  <a:gd name="connsiteY351" fmla="*/ 2506241 h 3006470"/>
                  <a:gd name="connsiteX352" fmla="*/ 1193043 w 6006665"/>
                  <a:gd name="connsiteY352" fmla="*/ 2511073 h 3006470"/>
                  <a:gd name="connsiteX353" fmla="*/ 1145322 w 6006665"/>
                  <a:gd name="connsiteY353" fmla="*/ 2483803 h 3006470"/>
                  <a:gd name="connsiteX354" fmla="*/ 1098145 w 6006665"/>
                  <a:gd name="connsiteY354" fmla="*/ 2483803 h 3006470"/>
                  <a:gd name="connsiteX355" fmla="*/ 1061785 w 6006665"/>
                  <a:gd name="connsiteY355" fmla="*/ 2511073 h 3006470"/>
                  <a:gd name="connsiteX356" fmla="*/ 1055322 w 6006665"/>
                  <a:gd name="connsiteY356" fmla="*/ 2506990 h 3006470"/>
                  <a:gd name="connsiteX357" fmla="*/ 1049878 w 6006665"/>
                  <a:gd name="connsiteY357" fmla="*/ 2511073 h 3006470"/>
                  <a:gd name="connsiteX358" fmla="*/ 1006701 w 6006665"/>
                  <a:gd name="connsiteY358" fmla="*/ 2483803 h 3006470"/>
                  <a:gd name="connsiteX359" fmla="*/ 924893 w 6006665"/>
                  <a:gd name="connsiteY359" fmla="*/ 2447444 h 3006470"/>
                  <a:gd name="connsiteX360" fmla="*/ 877716 w 6006665"/>
                  <a:gd name="connsiteY360" fmla="*/ 2447444 h 3006470"/>
                  <a:gd name="connsiteX361" fmla="*/ 802724 w 6006665"/>
                  <a:gd name="connsiteY361" fmla="*/ 2511073 h 3006470"/>
                  <a:gd name="connsiteX362" fmla="*/ 798179 w 6006665"/>
                  <a:gd name="connsiteY362" fmla="*/ 2554250 h 3006470"/>
                  <a:gd name="connsiteX363" fmla="*/ 787406 w 6006665"/>
                  <a:gd name="connsiteY363" fmla="*/ 2543477 h 3006470"/>
                  <a:gd name="connsiteX364" fmla="*/ 786272 w 6006665"/>
                  <a:gd name="connsiteY364" fmla="*/ 2554250 h 3006470"/>
                  <a:gd name="connsiteX365" fmla="*/ 756063 w 6006665"/>
                  <a:gd name="connsiteY365" fmla="*/ 2524040 h 3006470"/>
                  <a:gd name="connsiteX366" fmla="*/ 732278 w 6006665"/>
                  <a:gd name="connsiteY366" fmla="*/ 2581519 h 3006470"/>
                  <a:gd name="connsiteX367" fmla="*/ 743640 w 6006665"/>
                  <a:gd name="connsiteY367" fmla="*/ 2590609 h 3006470"/>
                  <a:gd name="connsiteX368" fmla="*/ 723188 w 6006665"/>
                  <a:gd name="connsiteY368" fmla="*/ 2633786 h 3006470"/>
                  <a:gd name="connsiteX369" fmla="*/ 747026 w 6006665"/>
                  <a:gd name="connsiteY369" fmla="*/ 2670627 h 3006470"/>
                  <a:gd name="connsiteX370" fmla="*/ 763548 w 6006665"/>
                  <a:gd name="connsiteY370" fmla="*/ 2667873 h 3006470"/>
                  <a:gd name="connsiteX371" fmla="*/ 764871 w 6006665"/>
                  <a:gd name="connsiteY371" fmla="*/ 2669637 h 3006470"/>
                  <a:gd name="connsiteX372" fmla="*/ 775455 w 6006665"/>
                  <a:gd name="connsiteY372" fmla="*/ 2667873 h 3006470"/>
                  <a:gd name="connsiteX373" fmla="*/ 802724 w 6006665"/>
                  <a:gd name="connsiteY373" fmla="*/ 2704232 h 3006470"/>
                  <a:gd name="connsiteX374" fmla="*/ 798179 w 6006665"/>
                  <a:gd name="connsiteY374" fmla="*/ 2731502 h 3006470"/>
                  <a:gd name="connsiteX375" fmla="*/ 818632 w 6006665"/>
                  <a:gd name="connsiteY375" fmla="*/ 2742864 h 3006470"/>
                  <a:gd name="connsiteX376" fmla="*/ 802724 w 6006665"/>
                  <a:gd name="connsiteY376" fmla="*/ 2774679 h 3006470"/>
                  <a:gd name="connsiteX377" fmla="*/ 766365 w 6006665"/>
                  <a:gd name="connsiteY377" fmla="*/ 2779224 h 3006470"/>
                  <a:gd name="connsiteX378" fmla="*/ 727733 w 6006665"/>
                  <a:gd name="connsiteY378" fmla="*/ 2838308 h 3006470"/>
                  <a:gd name="connsiteX379" fmla="*/ 759548 w 6006665"/>
                  <a:gd name="connsiteY379" fmla="*/ 2881485 h 3006470"/>
                  <a:gd name="connsiteX380" fmla="*/ 759548 w 6006665"/>
                  <a:gd name="connsiteY380" fmla="*/ 2920116 h 3006470"/>
                  <a:gd name="connsiteX381" fmla="*/ 798179 w 6006665"/>
                  <a:gd name="connsiteY381" fmla="*/ 2979201 h 3006470"/>
                  <a:gd name="connsiteX382" fmla="*/ 775455 w 6006665"/>
                  <a:gd name="connsiteY382" fmla="*/ 2995108 h 3006470"/>
                  <a:gd name="connsiteX383" fmla="*/ 770910 w 6006665"/>
                  <a:gd name="connsiteY383" fmla="*/ 3006470 h 3006470"/>
                  <a:gd name="connsiteX384" fmla="*/ 759003 w 6006665"/>
                  <a:gd name="connsiteY384" fmla="*/ 3006470 h 3006470"/>
                  <a:gd name="connsiteX385" fmla="*/ 755003 w 6006665"/>
                  <a:gd name="connsiteY385" fmla="*/ 3006470 h 3006470"/>
                  <a:gd name="connsiteX386" fmla="*/ 743096 w 6006665"/>
                  <a:gd name="connsiteY386" fmla="*/ 3006470 h 3006470"/>
                  <a:gd name="connsiteX387" fmla="*/ 715826 w 6006665"/>
                  <a:gd name="connsiteY387" fmla="*/ 2972383 h 3006470"/>
                  <a:gd name="connsiteX388" fmla="*/ 704464 w 6006665"/>
                  <a:gd name="connsiteY388" fmla="*/ 2972383 h 3006470"/>
                  <a:gd name="connsiteX389" fmla="*/ 684012 w 6006665"/>
                  <a:gd name="connsiteY389" fmla="*/ 2963293 h 3006470"/>
                  <a:gd name="connsiteX390" fmla="*/ 672649 w 6006665"/>
                  <a:gd name="connsiteY390" fmla="*/ 2940569 h 3006470"/>
                  <a:gd name="connsiteX391" fmla="*/ 645222 w 6006665"/>
                  <a:gd name="connsiteY391" fmla="*/ 2932732 h 3006470"/>
                  <a:gd name="connsiteX392" fmla="*/ 625472 w 6006665"/>
                  <a:gd name="connsiteY392" fmla="*/ 2936024 h 3006470"/>
                  <a:gd name="connsiteX393" fmla="*/ 623771 w 6006665"/>
                  <a:gd name="connsiteY393" fmla="*/ 2934323 h 3006470"/>
                  <a:gd name="connsiteX394" fmla="*/ 613565 w 6006665"/>
                  <a:gd name="connsiteY394" fmla="*/ 2936024 h 3006470"/>
                  <a:gd name="connsiteX395" fmla="*/ 609020 w 6006665"/>
                  <a:gd name="connsiteY395" fmla="*/ 2931479 h 3006470"/>
                  <a:gd name="connsiteX396" fmla="*/ 559026 w 6006665"/>
                  <a:gd name="connsiteY396" fmla="*/ 2904209 h 3006470"/>
                  <a:gd name="connsiteX397" fmla="*/ 506760 w 6006665"/>
                  <a:gd name="connsiteY397" fmla="*/ 2897392 h 3006470"/>
                  <a:gd name="connsiteX398" fmla="*/ 483280 w 6006665"/>
                  <a:gd name="connsiteY398" fmla="*/ 2890683 h 3006470"/>
                  <a:gd name="connsiteX399" fmla="*/ 480035 w 6006665"/>
                  <a:gd name="connsiteY399" fmla="*/ 2892847 h 3006470"/>
                  <a:gd name="connsiteX400" fmla="*/ 475042 w 6006665"/>
                  <a:gd name="connsiteY400" fmla="*/ 2888329 h 3006470"/>
                  <a:gd name="connsiteX401" fmla="*/ 474945 w 6006665"/>
                  <a:gd name="connsiteY401" fmla="*/ 2888302 h 3006470"/>
                  <a:gd name="connsiteX402" fmla="*/ 468128 w 6006665"/>
                  <a:gd name="connsiteY402" fmla="*/ 2892847 h 3006470"/>
                  <a:gd name="connsiteX403" fmla="*/ 420406 w 6006665"/>
                  <a:gd name="connsiteY403" fmla="*/ 2849670 h 3006470"/>
                  <a:gd name="connsiteX404" fmla="*/ 381774 w 6006665"/>
                  <a:gd name="connsiteY404" fmla="*/ 2833763 h 3006470"/>
                  <a:gd name="connsiteX405" fmla="*/ 349960 w 6006665"/>
                  <a:gd name="connsiteY405" fmla="*/ 2801948 h 3006470"/>
                  <a:gd name="connsiteX406" fmla="*/ 377229 w 6006665"/>
                  <a:gd name="connsiteY406" fmla="*/ 2795131 h 3006470"/>
                  <a:gd name="connsiteX407" fmla="*/ 404499 w 6006665"/>
                  <a:gd name="connsiteY407" fmla="*/ 2747409 h 3006470"/>
                  <a:gd name="connsiteX408" fmla="*/ 388591 w 6006665"/>
                  <a:gd name="connsiteY408" fmla="*/ 2731502 h 3006470"/>
                  <a:gd name="connsiteX409" fmla="*/ 440858 w 6006665"/>
                  <a:gd name="connsiteY409" fmla="*/ 2704232 h 3006470"/>
                  <a:gd name="connsiteX410" fmla="*/ 440858 w 6006665"/>
                  <a:gd name="connsiteY410" fmla="*/ 2701176 h 3006470"/>
                  <a:gd name="connsiteX411" fmla="*/ 416406 w 6006665"/>
                  <a:gd name="connsiteY411" fmla="*/ 2704232 h 3006470"/>
                  <a:gd name="connsiteX412" fmla="*/ 416406 w 6006665"/>
                  <a:gd name="connsiteY412" fmla="*/ 2702744 h 3006470"/>
                  <a:gd name="connsiteX413" fmla="*/ 404499 w 6006665"/>
                  <a:gd name="connsiteY413" fmla="*/ 2704232 h 3006470"/>
                  <a:gd name="connsiteX414" fmla="*/ 404499 w 6006665"/>
                  <a:gd name="connsiteY414" fmla="*/ 2683780 h 3006470"/>
                  <a:gd name="connsiteX415" fmla="*/ 424951 w 6006665"/>
                  <a:gd name="connsiteY415" fmla="*/ 2667873 h 3006470"/>
                  <a:gd name="connsiteX416" fmla="*/ 463583 w 6006665"/>
                  <a:gd name="connsiteY416" fmla="*/ 2661056 h 3006470"/>
                  <a:gd name="connsiteX417" fmla="*/ 468128 w 6006665"/>
                  <a:gd name="connsiteY417" fmla="*/ 2645148 h 3006470"/>
                  <a:gd name="connsiteX418" fmla="*/ 456765 w 6006665"/>
                  <a:gd name="connsiteY418" fmla="*/ 2613334 h 3006470"/>
                  <a:gd name="connsiteX419" fmla="*/ 474945 w 6006665"/>
                  <a:gd name="connsiteY419" fmla="*/ 2586064 h 3006470"/>
                  <a:gd name="connsiteX420" fmla="*/ 474945 w 6006665"/>
                  <a:gd name="connsiteY420" fmla="*/ 2565612 h 3006470"/>
                  <a:gd name="connsiteX421" fmla="*/ 420406 w 6006665"/>
                  <a:gd name="connsiteY421" fmla="*/ 2547432 h 3006470"/>
                  <a:gd name="connsiteX422" fmla="*/ 409588 w 6006665"/>
                  <a:gd name="connsiteY422" fmla="*/ 2547432 h 3006470"/>
                  <a:gd name="connsiteX423" fmla="*/ 397681 w 6006665"/>
                  <a:gd name="connsiteY423" fmla="*/ 2547432 h 3006470"/>
                  <a:gd name="connsiteX424" fmla="*/ 379485 w 6006665"/>
                  <a:gd name="connsiteY424" fmla="*/ 2525193 h 3006470"/>
                  <a:gd name="connsiteX425" fmla="*/ 357322 w 6006665"/>
                  <a:gd name="connsiteY425" fmla="*/ 2531525 h 3006470"/>
                  <a:gd name="connsiteX426" fmla="*/ 352842 w 6006665"/>
                  <a:gd name="connsiteY426" fmla="*/ 2529403 h 3006470"/>
                  <a:gd name="connsiteX427" fmla="*/ 345415 w 6006665"/>
                  <a:gd name="connsiteY427" fmla="*/ 2531525 h 3006470"/>
                  <a:gd name="connsiteX428" fmla="*/ 302238 w 6006665"/>
                  <a:gd name="connsiteY428" fmla="*/ 2511073 h 3006470"/>
                  <a:gd name="connsiteX429" fmla="*/ 302238 w 6006665"/>
                  <a:gd name="connsiteY429" fmla="*/ 2499711 h 3006470"/>
                  <a:gd name="connsiteX430" fmla="*/ 286331 w 6006665"/>
                  <a:gd name="connsiteY430" fmla="*/ 2472441 h 3006470"/>
                  <a:gd name="connsiteX431" fmla="*/ 270968 w 6006665"/>
                  <a:gd name="connsiteY431" fmla="*/ 2472441 h 3006470"/>
                  <a:gd name="connsiteX432" fmla="*/ 259061 w 6006665"/>
                  <a:gd name="connsiteY432" fmla="*/ 2472441 h 3006470"/>
                  <a:gd name="connsiteX433" fmla="*/ 254516 w 6006665"/>
                  <a:gd name="connsiteY433" fmla="*/ 2456534 h 3006470"/>
                  <a:gd name="connsiteX434" fmla="*/ 263606 w 6006665"/>
                  <a:gd name="connsiteY434" fmla="*/ 2440627 h 3006470"/>
                  <a:gd name="connsiteX435" fmla="*/ 243991 w 6006665"/>
                  <a:gd name="connsiteY435" fmla="*/ 2410114 h 3006470"/>
                  <a:gd name="connsiteX436" fmla="*/ 216429 w 6006665"/>
                  <a:gd name="connsiteY436" fmla="*/ 2413357 h 3006470"/>
                  <a:gd name="connsiteX437" fmla="*/ 212956 w 6006665"/>
                  <a:gd name="connsiteY437" fmla="*/ 2412365 h 3006470"/>
                  <a:gd name="connsiteX438" fmla="*/ 204522 w 6006665"/>
                  <a:gd name="connsiteY438" fmla="*/ 2413357 h 3006470"/>
                  <a:gd name="connsiteX439" fmla="*/ 199623 w 6006665"/>
                  <a:gd name="connsiteY439" fmla="*/ 2411957 h 3006470"/>
                  <a:gd name="connsiteX440" fmla="*/ 195977 w 6006665"/>
                  <a:gd name="connsiteY440" fmla="*/ 2424719 h 3006470"/>
                  <a:gd name="connsiteX441" fmla="*/ 184968 w 6006665"/>
                  <a:gd name="connsiteY441" fmla="*/ 2421574 h 3006470"/>
                  <a:gd name="connsiteX442" fmla="*/ 184070 w 6006665"/>
                  <a:gd name="connsiteY442" fmla="*/ 2424719 h 3006470"/>
                  <a:gd name="connsiteX443" fmla="*/ 168163 w 6006665"/>
                  <a:gd name="connsiteY443" fmla="*/ 2420174 h 3006470"/>
                  <a:gd name="connsiteX444" fmla="*/ 156800 w 6006665"/>
                  <a:gd name="connsiteY444" fmla="*/ 2381542 h 3006470"/>
                  <a:gd name="connsiteX445" fmla="*/ 152255 w 6006665"/>
                  <a:gd name="connsiteY445" fmla="*/ 2365635 h 3006470"/>
                  <a:gd name="connsiteX446" fmla="*/ 156800 w 6006665"/>
                  <a:gd name="connsiteY446" fmla="*/ 2361090 h 3006470"/>
                  <a:gd name="connsiteX447" fmla="*/ 168707 w 6006665"/>
                  <a:gd name="connsiteY447" fmla="*/ 2361090 h 3006470"/>
                  <a:gd name="connsiteX448" fmla="*/ 188615 w 6006665"/>
                  <a:gd name="connsiteY448" fmla="*/ 2361090 h 3006470"/>
                  <a:gd name="connsiteX449" fmla="*/ 199977 w 6006665"/>
                  <a:gd name="connsiteY449" fmla="*/ 2349728 h 3006470"/>
                  <a:gd name="connsiteX450" fmla="*/ 188615 w 6006665"/>
                  <a:gd name="connsiteY450" fmla="*/ 2327003 h 3006470"/>
                  <a:gd name="connsiteX451" fmla="*/ 168163 w 6006665"/>
                  <a:gd name="connsiteY451" fmla="*/ 2317914 h 3006470"/>
                  <a:gd name="connsiteX452" fmla="*/ 168163 w 6006665"/>
                  <a:gd name="connsiteY452" fmla="*/ 2311096 h 3006470"/>
                  <a:gd name="connsiteX453" fmla="*/ 152255 w 6006665"/>
                  <a:gd name="connsiteY453" fmla="*/ 2295189 h 3006470"/>
                  <a:gd name="connsiteX454" fmla="*/ 129531 w 6006665"/>
                  <a:gd name="connsiteY454" fmla="*/ 2258829 h 3006470"/>
                  <a:gd name="connsiteX455" fmla="*/ 140893 w 6006665"/>
                  <a:gd name="connsiteY455" fmla="*/ 2236105 h 3006470"/>
                  <a:gd name="connsiteX456" fmla="*/ 136348 w 6006665"/>
                  <a:gd name="connsiteY456" fmla="*/ 2208835 h 3006470"/>
                  <a:gd name="connsiteX457" fmla="*/ 103789 w 6006665"/>
                  <a:gd name="connsiteY457" fmla="*/ 2195428 h 3006470"/>
                  <a:gd name="connsiteX458" fmla="*/ 93716 w 6006665"/>
                  <a:gd name="connsiteY458" fmla="*/ 2199745 h 3006470"/>
                  <a:gd name="connsiteX459" fmla="*/ 91868 w 6006665"/>
                  <a:gd name="connsiteY459" fmla="*/ 2195434 h 3006470"/>
                  <a:gd name="connsiteX460" fmla="*/ 81809 w 6006665"/>
                  <a:gd name="connsiteY460" fmla="*/ 2199745 h 3006470"/>
                  <a:gd name="connsiteX461" fmla="*/ 74992 w 6006665"/>
                  <a:gd name="connsiteY461" fmla="*/ 2183838 h 3006470"/>
                  <a:gd name="connsiteX462" fmla="*/ 34087 w 6006665"/>
                  <a:gd name="connsiteY462" fmla="*/ 2172476 h 3006470"/>
                  <a:gd name="connsiteX463" fmla="*/ 22725 w 6006665"/>
                  <a:gd name="connsiteY463" fmla="*/ 2129299 h 3006470"/>
                  <a:gd name="connsiteX464" fmla="*/ 22725 w 6006665"/>
                  <a:gd name="connsiteY464" fmla="*/ 2097484 h 3006470"/>
                  <a:gd name="connsiteX465" fmla="*/ 0 w 6006665"/>
                  <a:gd name="connsiteY465" fmla="*/ 2081577 h 3006470"/>
                  <a:gd name="connsiteX466" fmla="*/ 15907 w 6006665"/>
                  <a:gd name="connsiteY466" fmla="*/ 2058853 h 3006470"/>
                  <a:gd name="connsiteX467" fmla="*/ 6818 w 6006665"/>
                  <a:gd name="connsiteY467" fmla="*/ 1995224 h 3006470"/>
                  <a:gd name="connsiteX468" fmla="*/ 34087 w 6006665"/>
                  <a:gd name="connsiteY468" fmla="*/ 1952047 h 3006470"/>
                  <a:gd name="connsiteX469" fmla="*/ 27270 w 6006665"/>
                  <a:gd name="connsiteY469" fmla="*/ 1940685 h 3006470"/>
                  <a:gd name="connsiteX470" fmla="*/ 88743 w 6006665"/>
                  <a:gd name="connsiteY470" fmla="*/ 1895954 h 3006470"/>
                  <a:gd name="connsiteX471" fmla="*/ 27270 w 6006665"/>
                  <a:gd name="connsiteY471" fmla="*/ 1865693 h 3006470"/>
                  <a:gd name="connsiteX472" fmla="*/ 79805 w 6006665"/>
                  <a:gd name="connsiteY472" fmla="*/ 1774684 h 3006470"/>
                  <a:gd name="connsiteX473" fmla="*/ 128972 w 6006665"/>
                  <a:gd name="connsiteY473" fmla="*/ 1737302 h 3006470"/>
                  <a:gd name="connsiteX474" fmla="*/ 162900 w 6006665"/>
                  <a:gd name="connsiteY474" fmla="*/ 1645034 h 3006470"/>
                  <a:gd name="connsiteX475" fmla="*/ 102261 w 6006665"/>
                  <a:gd name="connsiteY475" fmla="*/ 1629357 h 3006470"/>
                  <a:gd name="connsiteX476" fmla="*/ 118168 w 6006665"/>
                  <a:gd name="connsiteY476" fmla="*/ 1574818 h 3006470"/>
                  <a:gd name="connsiteX477" fmla="*/ 86354 w 6006665"/>
                  <a:gd name="connsiteY477" fmla="*/ 1511189 h 3006470"/>
                  <a:gd name="connsiteX478" fmla="*/ 109078 w 6006665"/>
                  <a:gd name="connsiteY478" fmla="*/ 1436197 h 3006470"/>
                  <a:gd name="connsiteX479" fmla="*/ 70447 w 6006665"/>
                  <a:gd name="connsiteY479" fmla="*/ 1333936 h 3006470"/>
                  <a:gd name="connsiteX480" fmla="*/ 102261 w 6006665"/>
                  <a:gd name="connsiteY480" fmla="*/ 1263490 h 3006470"/>
                  <a:gd name="connsiteX481" fmla="*/ 43177 w 6006665"/>
                  <a:gd name="connsiteY481" fmla="*/ 1197589 h 3006470"/>
                  <a:gd name="connsiteX482" fmla="*/ 49994 w 6006665"/>
                  <a:gd name="connsiteY482" fmla="*/ 1122597 h 3006470"/>
                  <a:gd name="connsiteX483" fmla="*/ 81809 w 6006665"/>
                  <a:gd name="connsiteY483" fmla="*/ 1118052 h 3006470"/>
                  <a:gd name="connsiteX484" fmla="*/ 145438 w 6006665"/>
                  <a:gd name="connsiteY484" fmla="*/ 1074876 h 3006470"/>
                  <a:gd name="connsiteX485" fmla="*/ 184070 w 6006665"/>
                  <a:gd name="connsiteY485" fmla="*/ 1036244 h 3006470"/>
                  <a:gd name="connsiteX486" fmla="*/ 189699 w 6006665"/>
                  <a:gd name="connsiteY486" fmla="*/ 1042522 h 3006470"/>
                  <a:gd name="connsiteX487" fmla="*/ 195977 w 6006665"/>
                  <a:gd name="connsiteY487" fmla="*/ 1036244 h 3006470"/>
                  <a:gd name="connsiteX488" fmla="*/ 255061 w 6006665"/>
                  <a:gd name="connsiteY488" fmla="*/ 1102145 h 3006470"/>
                  <a:gd name="connsiteX489" fmla="*/ 350504 w 6006665"/>
                  <a:gd name="connsiteY489" fmla="*/ 1122597 h 3006470"/>
                  <a:gd name="connsiteX490" fmla="*/ 454806 w 6006665"/>
                  <a:gd name="connsiteY490" fmla="*/ 1205729 h 3006470"/>
                  <a:gd name="connsiteX491" fmla="*/ 486621 w 6006665"/>
                  <a:gd name="connsiteY491" fmla="*/ 1283942 h 3006470"/>
                  <a:gd name="connsiteX492" fmla="*/ 523211 w 6006665"/>
                  <a:gd name="connsiteY492" fmla="*/ 1343026 h 3006470"/>
                  <a:gd name="connsiteX493" fmla="*/ 486852 w 6006665"/>
                  <a:gd name="connsiteY493" fmla="*/ 1397565 h 3006470"/>
                  <a:gd name="connsiteX494" fmla="*/ 420951 w 6006665"/>
                  <a:gd name="connsiteY494" fmla="*/ 1418018 h 3006470"/>
                  <a:gd name="connsiteX495" fmla="*/ 415909 w 6006665"/>
                  <a:gd name="connsiteY495" fmla="*/ 1415887 h 3006470"/>
                  <a:gd name="connsiteX496" fmla="*/ 409044 w 6006665"/>
                  <a:gd name="connsiteY496" fmla="*/ 1418018 h 3006470"/>
                  <a:gd name="connsiteX497" fmla="*/ 252950 w 6006665"/>
                  <a:gd name="connsiteY497" fmla="*/ 1352062 h 3006470"/>
                  <a:gd name="connsiteX498" fmla="*/ 268926 w 6006665"/>
                  <a:gd name="connsiteY498" fmla="*/ 1346738 h 3006470"/>
                  <a:gd name="connsiteX499" fmla="*/ 291420 w 6006665"/>
                  <a:gd name="connsiteY499" fmla="*/ 1429380 h 3006470"/>
                  <a:gd name="connsiteX500" fmla="*/ 291420 w 6006665"/>
                  <a:gd name="connsiteY500" fmla="*/ 1468012 h 3006470"/>
                  <a:gd name="connsiteX501" fmla="*/ 298238 w 6006665"/>
                  <a:gd name="connsiteY501" fmla="*/ 1554366 h 3006470"/>
                  <a:gd name="connsiteX502" fmla="*/ 345959 w 6006665"/>
                  <a:gd name="connsiteY502" fmla="*/ 1586180 h 3006470"/>
                  <a:gd name="connsiteX503" fmla="*/ 362087 w 6006665"/>
                  <a:gd name="connsiteY503" fmla="*/ 1595588 h 3006470"/>
                  <a:gd name="connsiteX504" fmla="*/ 365867 w 6006665"/>
                  <a:gd name="connsiteY504" fmla="*/ 1563455 h 3006470"/>
                  <a:gd name="connsiteX505" fmla="*/ 345415 w 6006665"/>
                  <a:gd name="connsiteY505" fmla="*/ 1527096 h 3006470"/>
                  <a:gd name="connsiteX506" fmla="*/ 365867 w 6006665"/>
                  <a:gd name="connsiteY506" fmla="*/ 1495281 h 3006470"/>
                  <a:gd name="connsiteX507" fmla="*/ 374560 w 6006665"/>
                  <a:gd name="connsiteY507" fmla="*/ 1500280 h 3006470"/>
                  <a:gd name="connsiteX508" fmla="*/ 377774 w 6006665"/>
                  <a:gd name="connsiteY508" fmla="*/ 1495281 h 3006470"/>
                  <a:gd name="connsiteX509" fmla="*/ 461933 w 6006665"/>
                  <a:gd name="connsiteY509" fmla="*/ 1543673 h 3006470"/>
                  <a:gd name="connsiteX510" fmla="*/ 484035 w 6006665"/>
                  <a:gd name="connsiteY510" fmla="*/ 1527096 h 3006470"/>
                  <a:gd name="connsiteX511" fmla="*/ 463583 w 6006665"/>
                  <a:gd name="connsiteY511" fmla="*/ 1461194 h 3006470"/>
                  <a:gd name="connsiteX512" fmla="*/ 549936 w 6006665"/>
                  <a:gd name="connsiteY512" fmla="*/ 1374841 h 3006470"/>
                  <a:gd name="connsiteX513" fmla="*/ 559742 w 6006665"/>
                  <a:gd name="connsiteY513" fmla="*/ 1376942 h 3006470"/>
                  <a:gd name="connsiteX514" fmla="*/ 561843 w 6006665"/>
                  <a:gd name="connsiteY514" fmla="*/ 1374841 h 3006470"/>
                  <a:gd name="connsiteX515" fmla="*/ 593658 w 6006665"/>
                  <a:gd name="connsiteY515" fmla="*/ 1381658 h 3006470"/>
                  <a:gd name="connsiteX516" fmla="*/ 620945 w 6006665"/>
                  <a:gd name="connsiteY516" fmla="*/ 1405535 h 3006470"/>
                  <a:gd name="connsiteX517" fmla="*/ 640835 w 6006665"/>
                  <a:gd name="connsiteY517" fmla="*/ 1349844 h 3006470"/>
                  <a:gd name="connsiteX518" fmla="*/ 609020 w 6006665"/>
                  <a:gd name="connsiteY518" fmla="*/ 1295305 h 3006470"/>
                  <a:gd name="connsiteX519" fmla="*/ 624928 w 6006665"/>
                  <a:gd name="connsiteY519" fmla="*/ 1236221 h 3006470"/>
                  <a:gd name="connsiteX520" fmla="*/ 597658 w 6006665"/>
                  <a:gd name="connsiteY520" fmla="*/ 1177136 h 3006470"/>
                  <a:gd name="connsiteX521" fmla="*/ 611562 w 6006665"/>
                  <a:gd name="connsiteY521" fmla="*/ 1181462 h 3006470"/>
                  <a:gd name="connsiteX522" fmla="*/ 609565 w 6006665"/>
                  <a:gd name="connsiteY522" fmla="*/ 1177136 h 3006470"/>
                  <a:gd name="connsiteX523" fmla="*/ 711826 w 6006665"/>
                  <a:gd name="connsiteY523" fmla="*/ 1208951 h 3006470"/>
                  <a:gd name="connsiteX524" fmla="*/ 732278 w 6006665"/>
                  <a:gd name="connsiteY524" fmla="*/ 1263490 h 3006470"/>
                  <a:gd name="connsiteX525" fmla="*/ 684556 w 6006665"/>
                  <a:gd name="connsiteY525" fmla="*/ 1274852 h 3006470"/>
                  <a:gd name="connsiteX526" fmla="*/ 684556 w 6006665"/>
                  <a:gd name="connsiteY526" fmla="*/ 1327119 h 3006470"/>
                  <a:gd name="connsiteX527" fmla="*/ 713309 w 6006665"/>
                  <a:gd name="connsiteY527" fmla="*/ 1355872 h 3006470"/>
                  <a:gd name="connsiteX528" fmla="*/ 763548 w 6006665"/>
                  <a:gd name="connsiteY528" fmla="*/ 1338481 h 3006470"/>
                  <a:gd name="connsiteX529" fmla="*/ 770365 w 6006665"/>
                  <a:gd name="connsiteY529" fmla="*/ 1279397 h 3006470"/>
                  <a:gd name="connsiteX530" fmla="*/ 845357 w 6006665"/>
                  <a:gd name="connsiteY530" fmla="*/ 1188761 h 3006470"/>
                  <a:gd name="connsiteX531" fmla="*/ 917728 w 6006665"/>
                  <a:gd name="connsiteY531" fmla="*/ 1145322 h 3006470"/>
                  <a:gd name="connsiteX532" fmla="*/ 918194 w 6006665"/>
                  <a:gd name="connsiteY532" fmla="*/ 1198147 h 3006470"/>
                  <a:gd name="connsiteX533" fmla="*/ 975937 w 6006665"/>
                  <a:gd name="connsiteY533" fmla="*/ 1115283 h 3006470"/>
                  <a:gd name="connsiteX534" fmla="*/ 1074397 w 6006665"/>
                  <a:gd name="connsiteY534" fmla="*/ 1141283 h 3006470"/>
                  <a:gd name="connsiteX535" fmla="*/ 979977 w 6006665"/>
                  <a:gd name="connsiteY535" fmla="*/ 1213496 h 3006470"/>
                  <a:gd name="connsiteX536" fmla="*/ 1012666 w 6006665"/>
                  <a:gd name="connsiteY536" fmla="*/ 1218657 h 3006470"/>
                  <a:gd name="connsiteX537" fmla="*/ 1038516 w 6006665"/>
                  <a:gd name="connsiteY537" fmla="*/ 1188499 h 3006470"/>
                  <a:gd name="connsiteX538" fmla="*/ 1050423 w 6006665"/>
                  <a:gd name="connsiteY538" fmla="*/ 1188499 h 3006470"/>
                  <a:gd name="connsiteX539" fmla="*/ 1108962 w 6006665"/>
                  <a:gd name="connsiteY539" fmla="*/ 1188499 h 3006470"/>
                  <a:gd name="connsiteX540" fmla="*/ 1161229 w 6006665"/>
                  <a:gd name="connsiteY540" fmla="*/ 1145322 h 3006470"/>
                  <a:gd name="connsiteX541" fmla="*/ 1165711 w 6006665"/>
                  <a:gd name="connsiteY541" fmla="*/ 1151456 h 3006470"/>
                  <a:gd name="connsiteX542" fmla="*/ 1160939 w 6006665"/>
                  <a:gd name="connsiteY542" fmla="*/ 1169715 h 3006470"/>
                  <a:gd name="connsiteX543" fmla="*/ 1210035 w 6006665"/>
                  <a:gd name="connsiteY543" fmla="*/ 1195815 h 3006470"/>
                  <a:gd name="connsiteX544" fmla="*/ 1247583 w 6006665"/>
                  <a:gd name="connsiteY544" fmla="*/ 1138505 h 3006470"/>
                  <a:gd name="connsiteX545" fmla="*/ 1211223 w 6006665"/>
                  <a:gd name="connsiteY545" fmla="*/ 1079421 h 3006470"/>
                  <a:gd name="connsiteX546" fmla="*/ 1227130 w 6006665"/>
                  <a:gd name="connsiteY546" fmla="*/ 1043061 h 3006470"/>
                  <a:gd name="connsiteX547" fmla="*/ 1237665 w 6006665"/>
                  <a:gd name="connsiteY547" fmla="*/ 1046199 h 3006470"/>
                  <a:gd name="connsiteX548" fmla="*/ 1251910 w 6006665"/>
                  <a:gd name="connsiteY548" fmla="*/ 1017311 h 3006470"/>
                  <a:gd name="connsiteX549" fmla="*/ 1345843 w 6006665"/>
                  <a:gd name="connsiteY549" fmla="*/ 1074876 h 3006470"/>
                  <a:gd name="connsiteX550" fmla="*/ 1400382 w 6006665"/>
                  <a:gd name="connsiteY550" fmla="*/ 1106690 h 3006470"/>
                  <a:gd name="connsiteX551" fmla="*/ 1519756 w 6006665"/>
                  <a:gd name="connsiteY551" fmla="*/ 1213274 h 3006470"/>
                  <a:gd name="connsiteX552" fmla="*/ 1543003 w 6006665"/>
                  <a:gd name="connsiteY552" fmla="*/ 1172592 h 3006470"/>
                  <a:gd name="connsiteX553" fmla="*/ 1506643 w 6006665"/>
                  <a:gd name="connsiteY553" fmla="*/ 1118052 h 3006470"/>
                  <a:gd name="connsiteX554" fmla="*/ 1506643 w 6006665"/>
                  <a:gd name="connsiteY554" fmla="*/ 1095328 h 3006470"/>
                  <a:gd name="connsiteX555" fmla="*/ 1463467 w 6006665"/>
                  <a:gd name="connsiteY555" fmla="*/ 1086238 h 3006470"/>
                  <a:gd name="connsiteX556" fmla="*/ 1472556 w 6006665"/>
                  <a:gd name="connsiteY556" fmla="*/ 1036244 h 3006470"/>
                  <a:gd name="connsiteX557" fmla="*/ 1452104 w 6006665"/>
                  <a:gd name="connsiteY557" fmla="*/ 949890 h 3006470"/>
                  <a:gd name="connsiteX558" fmla="*/ 1439230 w 6006665"/>
                  <a:gd name="connsiteY558" fmla="*/ 900656 h 3006470"/>
                  <a:gd name="connsiteX559" fmla="*/ 1496803 w 6006665"/>
                  <a:gd name="connsiteY559" fmla="*/ 806980 h 3006470"/>
                  <a:gd name="connsiteX560" fmla="*/ 1543003 w 6006665"/>
                  <a:gd name="connsiteY560" fmla="*/ 697647 h 3006470"/>
                  <a:gd name="connsiteX561" fmla="*/ 1570272 w 6006665"/>
                  <a:gd name="connsiteY561" fmla="*/ 677194 h 3006470"/>
                  <a:gd name="connsiteX562" fmla="*/ 1578688 w 6006665"/>
                  <a:gd name="connsiteY562" fmla="*/ 679813 h 3006470"/>
                  <a:gd name="connsiteX563" fmla="*/ 1620802 w 6006665"/>
                  <a:gd name="connsiteY563" fmla="*/ 660028 h 3006470"/>
                  <a:gd name="connsiteX564" fmla="*/ 1684440 w 6006665"/>
                  <a:gd name="connsiteY564" fmla="*/ 709009 h 3006470"/>
                  <a:gd name="connsiteX565" fmla="*/ 1688985 w 6006665"/>
                  <a:gd name="connsiteY565" fmla="*/ 779455 h 3006470"/>
                  <a:gd name="connsiteX566" fmla="*/ 1652625 w 6006665"/>
                  <a:gd name="connsiteY566" fmla="*/ 870354 h 3006470"/>
                  <a:gd name="connsiteX567" fmla="*/ 1679895 w 6006665"/>
                  <a:gd name="connsiteY567" fmla="*/ 908986 h 3006470"/>
                  <a:gd name="connsiteX568" fmla="*/ 1688985 w 6006665"/>
                  <a:gd name="connsiteY568" fmla="*/ 983977 h 3006470"/>
                  <a:gd name="connsiteX569" fmla="*/ 1679895 w 6006665"/>
                  <a:gd name="connsiteY569" fmla="*/ 1129415 h 3006470"/>
                  <a:gd name="connsiteX570" fmla="*/ 1723072 w 6006665"/>
                  <a:gd name="connsiteY570" fmla="*/ 1193044 h 3006470"/>
                  <a:gd name="connsiteX571" fmla="*/ 1704892 w 6006665"/>
                  <a:gd name="connsiteY571" fmla="*/ 1256673 h 3006470"/>
                  <a:gd name="connsiteX572" fmla="*/ 1636718 w 6006665"/>
                  <a:gd name="connsiteY572" fmla="*/ 1393021 h 3006470"/>
                  <a:gd name="connsiteX573" fmla="*/ 1662494 w 6006665"/>
                  <a:gd name="connsiteY573" fmla="*/ 1399465 h 3006470"/>
                  <a:gd name="connsiteX574" fmla="*/ 1677078 w 6006665"/>
                  <a:gd name="connsiteY574" fmla="*/ 1370296 h 3006470"/>
                  <a:gd name="connsiteX575" fmla="*/ 1720255 w 6006665"/>
                  <a:gd name="connsiteY575" fmla="*/ 1349844 h 3006470"/>
                  <a:gd name="connsiteX576" fmla="*/ 1731617 w 6006665"/>
                  <a:gd name="connsiteY576" fmla="*/ 1299850 h 3006470"/>
                  <a:gd name="connsiteX577" fmla="*/ 1758887 w 6006665"/>
                  <a:gd name="connsiteY577" fmla="*/ 1256673 h 3006470"/>
                  <a:gd name="connsiteX578" fmla="*/ 1760555 w 6006665"/>
                  <a:gd name="connsiteY578" fmla="*/ 1191490 h 3006470"/>
                  <a:gd name="connsiteX579" fmla="*/ 1758886 w 6006665"/>
                  <a:gd name="connsiteY579" fmla="*/ 1085173 h 3006470"/>
                  <a:gd name="connsiteX580" fmla="*/ 1923055 w 6006665"/>
                  <a:gd name="connsiteY580" fmla="*/ 1122597 h 3006470"/>
                  <a:gd name="connsiteX581" fmla="*/ 1887300 w 6006665"/>
                  <a:gd name="connsiteY581" fmla="*/ 1070329 h 3006470"/>
                  <a:gd name="connsiteX582" fmla="*/ 1785604 w 6006665"/>
                  <a:gd name="connsiteY582" fmla="*/ 1036860 h 3006470"/>
                  <a:gd name="connsiteX583" fmla="*/ 1736162 w 6006665"/>
                  <a:gd name="connsiteY583" fmla="*/ 961252 h 3006470"/>
                  <a:gd name="connsiteX584" fmla="*/ 1688440 w 6006665"/>
                  <a:gd name="connsiteY584" fmla="*/ 865809 h 3006470"/>
                  <a:gd name="connsiteX585" fmla="*/ 1752069 w 6006665"/>
                  <a:gd name="connsiteY585" fmla="*/ 788545 h 3006470"/>
                  <a:gd name="connsiteX586" fmla="*/ 1747524 w 6006665"/>
                  <a:gd name="connsiteY586" fmla="*/ 704464 h 3006470"/>
                  <a:gd name="connsiteX587" fmla="*/ 1763431 w 6006665"/>
                  <a:gd name="connsiteY587" fmla="*/ 697647 h 3006470"/>
                  <a:gd name="connsiteX588" fmla="*/ 1764877 w 6006665"/>
                  <a:gd name="connsiteY588" fmla="*/ 702130 h 3006470"/>
                  <a:gd name="connsiteX589" fmla="*/ 1775339 w 6006665"/>
                  <a:gd name="connsiteY589" fmla="*/ 697647 h 3006470"/>
                  <a:gd name="connsiteX590" fmla="*/ 1798063 w 6006665"/>
                  <a:gd name="connsiteY590" fmla="*/ 768093 h 3006470"/>
                  <a:gd name="connsiteX591" fmla="*/ 1791454 w 6006665"/>
                  <a:gd name="connsiteY591" fmla="*/ 815304 h 3006470"/>
                  <a:gd name="connsiteX592" fmla="*/ 1854330 w 6006665"/>
                  <a:gd name="connsiteY592" fmla="*/ 772638 h 3006470"/>
                  <a:gd name="connsiteX593" fmla="*/ 1931594 w 6006665"/>
                  <a:gd name="connsiteY593" fmla="*/ 763548 h 3006470"/>
                  <a:gd name="connsiteX594" fmla="*/ 1932772 w 6006665"/>
                  <a:gd name="connsiteY594" fmla="*/ 764810 h 3006470"/>
                  <a:gd name="connsiteX595" fmla="*/ 1949600 w 6006665"/>
                  <a:gd name="connsiteY595" fmla="*/ 800138 h 3006470"/>
                  <a:gd name="connsiteX596" fmla="*/ 2061788 w 6006665"/>
                  <a:gd name="connsiteY596" fmla="*/ 891155 h 3006470"/>
                  <a:gd name="connsiteX597" fmla="*/ 1987802 w 6006665"/>
                  <a:gd name="connsiteY597" fmla="*/ 736278 h 3006470"/>
                  <a:gd name="connsiteX598" fmla="*/ 1963408 w 6006665"/>
                  <a:gd name="connsiteY598" fmla="*/ 595386 h 3006470"/>
                  <a:gd name="connsiteX599" fmla="*/ 2027037 w 6006665"/>
                  <a:gd name="connsiteY599" fmla="*/ 574934 h 3006470"/>
                  <a:gd name="connsiteX600" fmla="*/ 2037269 w 6006665"/>
                  <a:gd name="connsiteY600" fmla="*/ 575472 h 3006470"/>
                  <a:gd name="connsiteX601" fmla="*/ 2038944 w 6006665"/>
                  <a:gd name="connsiteY601" fmla="*/ 574934 h 3006470"/>
                  <a:gd name="connsiteX602" fmla="*/ 2115414 w 6006665"/>
                  <a:gd name="connsiteY602" fmla="*/ 578958 h 3006470"/>
                  <a:gd name="connsiteX603" fmla="*/ 2167179 w 6006665"/>
                  <a:gd name="connsiteY603" fmla="*/ 554733 h 3006470"/>
                  <a:gd name="connsiteX604" fmla="*/ 2146473 w 6006665"/>
                  <a:gd name="connsiteY604" fmla="*/ 488832 h 3006470"/>
                  <a:gd name="connsiteX605" fmla="*/ 2169957 w 6006665"/>
                  <a:gd name="connsiteY605" fmla="*/ 449431 h 3006470"/>
                  <a:gd name="connsiteX606" fmla="*/ 2264632 w 6006665"/>
                  <a:gd name="connsiteY606" fmla="*/ 393389 h 3006470"/>
                  <a:gd name="connsiteX607" fmla="*/ 2317913 w 6006665"/>
                  <a:gd name="connsiteY607" fmla="*/ 322690 h 3006470"/>
                  <a:gd name="connsiteX608" fmla="*/ 2385841 w 6006665"/>
                  <a:gd name="connsiteY608" fmla="*/ 343134 h 3006470"/>
                  <a:gd name="connsiteX609" fmla="*/ 2429263 w 6006665"/>
                  <a:gd name="connsiteY609" fmla="*/ 263606 h 3006470"/>
                  <a:gd name="connsiteX610" fmla="*/ 2526979 w 6006665"/>
                  <a:gd name="connsiteY610" fmla="*/ 252244 h 3006470"/>
                  <a:gd name="connsiteX611" fmla="*/ 2528058 w 6006665"/>
                  <a:gd name="connsiteY611" fmla="*/ 253503 h 3006470"/>
                  <a:gd name="connsiteX612" fmla="*/ 2538886 w 6006665"/>
                  <a:gd name="connsiteY612" fmla="*/ 252244 h 3006470"/>
                  <a:gd name="connsiteX613" fmla="*/ 2560820 w 6006665"/>
                  <a:gd name="connsiteY613" fmla="*/ 277833 h 3006470"/>
                  <a:gd name="connsiteX614" fmla="*/ 2640602 w 6006665"/>
                  <a:gd name="connsiteY614" fmla="*/ 202249 h 3006470"/>
                  <a:gd name="connsiteX615" fmla="*/ 2652509 w 6006665"/>
                  <a:gd name="connsiteY615" fmla="*/ 202249 h 3006470"/>
                  <a:gd name="connsiteX616" fmla="*/ 2704231 w 6006665"/>
                  <a:gd name="connsiteY616" fmla="*/ 202249 h 3006470"/>
                  <a:gd name="connsiteX617" fmla="*/ 2715593 w 6006665"/>
                  <a:gd name="connsiteY61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43233 w 6006665"/>
                  <a:gd name="connsiteY192" fmla="*/ 1972499 h 3006470"/>
                  <a:gd name="connsiteX193" fmla="*/ 4211507 w 6006665"/>
                  <a:gd name="connsiteY193" fmla="*/ 2046374 h 3006470"/>
                  <a:gd name="connsiteX194" fmla="*/ 4161046 w 6006665"/>
                  <a:gd name="connsiteY194" fmla="*/ 2105661 h 3006470"/>
                  <a:gd name="connsiteX195" fmla="*/ 4077810 w 6006665"/>
                  <a:gd name="connsiteY195" fmla="*/ 2144418 h 3006470"/>
                  <a:gd name="connsiteX196" fmla="*/ 4039187 w 6006665"/>
                  <a:gd name="connsiteY196" fmla="*/ 2203838 h 3006470"/>
                  <a:gd name="connsiteX197" fmla="*/ 3993086 w 6006665"/>
                  <a:gd name="connsiteY197" fmla="*/ 2224750 h 3006470"/>
                  <a:gd name="connsiteX198" fmla="*/ 3993215 w 6006665"/>
                  <a:gd name="connsiteY198" fmla="*/ 2264821 h 3006470"/>
                  <a:gd name="connsiteX199" fmla="*/ 4038712 w 6006665"/>
                  <a:gd name="connsiteY199" fmla="*/ 2267919 h 3006470"/>
                  <a:gd name="connsiteX200" fmla="*/ 4059164 w 6006665"/>
                  <a:gd name="connsiteY200" fmla="*/ 2311096 h 3006470"/>
                  <a:gd name="connsiteX201" fmla="*/ 4087782 w 6006665"/>
                  <a:gd name="connsiteY201" fmla="*/ 2319513 h 3006470"/>
                  <a:gd name="connsiteX202" fmla="*/ 4106341 w 6006665"/>
                  <a:gd name="connsiteY202" fmla="*/ 2290644 h 3006470"/>
                  <a:gd name="connsiteX203" fmla="*/ 4117411 w 6006665"/>
                  <a:gd name="connsiteY203" fmla="*/ 2291946 h 3006470"/>
                  <a:gd name="connsiteX204" fmla="*/ 4118248 w 6006665"/>
                  <a:gd name="connsiteY204" fmla="*/ 2290644 h 3006470"/>
                  <a:gd name="connsiteX205" fmla="*/ 4156880 w 6006665"/>
                  <a:gd name="connsiteY205" fmla="*/ 2295189 h 3006470"/>
                  <a:gd name="connsiteX206" fmla="*/ 4211419 w 6006665"/>
                  <a:gd name="connsiteY206" fmla="*/ 2365635 h 3006470"/>
                  <a:gd name="connsiteX207" fmla="*/ 4215964 w 6006665"/>
                  <a:gd name="connsiteY207" fmla="*/ 2413357 h 3006470"/>
                  <a:gd name="connsiteX208" fmla="*/ 4184149 w 6006665"/>
                  <a:gd name="connsiteY208" fmla="*/ 2472441 h 3006470"/>
                  <a:gd name="connsiteX209" fmla="*/ 4220019 w 6006665"/>
                  <a:gd name="connsiteY209" fmla="*/ 2567281 h 3006470"/>
                  <a:gd name="connsiteX210" fmla="*/ 4161425 w 6006665"/>
                  <a:gd name="connsiteY210" fmla="*/ 2629241 h 3006470"/>
                  <a:gd name="connsiteX211" fmla="*/ 4133552 w 6006665"/>
                  <a:gd name="connsiteY211" fmla="*/ 2708778 h 3006470"/>
                  <a:gd name="connsiteX212" fmla="*/ 4097796 w 6006665"/>
                  <a:gd name="connsiteY212" fmla="*/ 2747409 h 3006470"/>
                  <a:gd name="connsiteX213" fmla="*/ 4043257 w 6006665"/>
                  <a:gd name="connsiteY213" fmla="*/ 2806493 h 3006470"/>
                  <a:gd name="connsiteX214" fmla="*/ 3995535 w 6006665"/>
                  <a:gd name="connsiteY214" fmla="*/ 2865577 h 3006470"/>
                  <a:gd name="connsiteX215" fmla="*/ 3975083 w 6006665"/>
                  <a:gd name="connsiteY215" fmla="*/ 2897392 h 3006470"/>
                  <a:gd name="connsiteX216" fmla="*/ 3925089 w 6006665"/>
                  <a:gd name="connsiteY216" fmla="*/ 2924661 h 3006470"/>
                  <a:gd name="connsiteX217" fmla="*/ 3913182 w 6006665"/>
                  <a:gd name="connsiteY217" fmla="*/ 2924661 h 3006470"/>
                  <a:gd name="connsiteX218" fmla="*/ 3904637 w 6006665"/>
                  <a:gd name="connsiteY218" fmla="*/ 2924661 h 3006470"/>
                  <a:gd name="connsiteX219" fmla="*/ 3892729 w 6006665"/>
                  <a:gd name="connsiteY219" fmla="*/ 2924661 h 3006470"/>
                  <a:gd name="connsiteX220" fmla="*/ 3871063 w 6006665"/>
                  <a:gd name="connsiteY220" fmla="*/ 2908412 h 3006470"/>
                  <a:gd name="connsiteX221" fmla="*/ 3829645 w 6006665"/>
                  <a:gd name="connsiteY221" fmla="*/ 2936024 h 3006470"/>
                  <a:gd name="connsiteX222" fmla="*/ 3822828 w 6006665"/>
                  <a:gd name="connsiteY222" fmla="*/ 2956476 h 3006470"/>
                  <a:gd name="connsiteX223" fmla="*/ 3818283 w 6006665"/>
                  <a:gd name="connsiteY223" fmla="*/ 2947386 h 3006470"/>
                  <a:gd name="connsiteX224" fmla="*/ 3818283 w 6006665"/>
                  <a:gd name="connsiteY224" fmla="*/ 2935660 h 3006470"/>
                  <a:gd name="connsiteX225" fmla="*/ 3817738 w 6006665"/>
                  <a:gd name="connsiteY225" fmla="*/ 2936024 h 3006470"/>
                  <a:gd name="connsiteX226" fmla="*/ 3810921 w 6006665"/>
                  <a:gd name="connsiteY226" fmla="*/ 2956476 h 3006470"/>
                  <a:gd name="connsiteX227" fmla="*/ 3806376 w 6006665"/>
                  <a:gd name="connsiteY227" fmla="*/ 2947386 h 3006470"/>
                  <a:gd name="connsiteX228" fmla="*/ 3806376 w 6006665"/>
                  <a:gd name="connsiteY228" fmla="*/ 2920116 h 3006470"/>
                  <a:gd name="connsiteX229" fmla="*/ 3818283 w 6006665"/>
                  <a:gd name="connsiteY229" fmla="*/ 2920116 h 3006470"/>
                  <a:gd name="connsiteX230" fmla="*/ 3826828 w 6006665"/>
                  <a:gd name="connsiteY230" fmla="*/ 2920116 h 3006470"/>
                  <a:gd name="connsiteX231" fmla="*/ 3833645 w 6006665"/>
                  <a:gd name="connsiteY231" fmla="*/ 2861032 h 3006470"/>
                  <a:gd name="connsiteX232" fmla="*/ 3822283 w 6006665"/>
                  <a:gd name="connsiteY232" fmla="*/ 2817856 h 3006470"/>
                  <a:gd name="connsiteX233" fmla="*/ 3849553 w 6006665"/>
                  <a:gd name="connsiteY233" fmla="*/ 2795131 h 3006470"/>
                  <a:gd name="connsiteX234" fmla="*/ 3858814 w 6006665"/>
                  <a:gd name="connsiteY234" fmla="*/ 2797336 h 3006470"/>
                  <a:gd name="connsiteX235" fmla="*/ 3861460 w 6006665"/>
                  <a:gd name="connsiteY235" fmla="*/ 2795131 h 3006470"/>
                  <a:gd name="connsiteX236" fmla="*/ 3898487 w 6006665"/>
                  <a:gd name="connsiteY236" fmla="*/ 2803947 h 3006470"/>
                  <a:gd name="connsiteX237" fmla="*/ 3919999 w 6006665"/>
                  <a:gd name="connsiteY237" fmla="*/ 2758772 h 3006470"/>
                  <a:gd name="connsiteX238" fmla="*/ 3935906 w 6006665"/>
                  <a:gd name="connsiteY238" fmla="*/ 2699687 h 3006470"/>
                  <a:gd name="connsiteX239" fmla="*/ 3947269 w 6006665"/>
                  <a:gd name="connsiteY239" fmla="*/ 2676963 h 3006470"/>
                  <a:gd name="connsiteX240" fmla="*/ 3966292 w 6006665"/>
                  <a:gd name="connsiteY240" fmla="*/ 2632575 h 3006470"/>
                  <a:gd name="connsiteX241" fmla="*/ 3915999 w 6006665"/>
                  <a:gd name="connsiteY241" fmla="*/ 2645148 h 3006470"/>
                  <a:gd name="connsiteX242" fmla="*/ 3888729 w 6006665"/>
                  <a:gd name="connsiteY242" fmla="*/ 2667873 h 3006470"/>
                  <a:gd name="connsiteX243" fmla="*/ 3876822 w 6006665"/>
                  <a:gd name="connsiteY243" fmla="*/ 2667873 h 3006470"/>
                  <a:gd name="connsiteX244" fmla="*/ 3829645 w 6006665"/>
                  <a:gd name="connsiteY244" fmla="*/ 2667873 h 3006470"/>
                  <a:gd name="connsiteX245" fmla="*/ 3817738 w 6006665"/>
                  <a:gd name="connsiteY245" fmla="*/ 2667873 h 3006470"/>
                  <a:gd name="connsiteX246" fmla="*/ 3801831 w 6006665"/>
                  <a:gd name="connsiteY246" fmla="*/ 2613334 h 3006470"/>
                  <a:gd name="connsiteX247" fmla="*/ 3758654 w 6006665"/>
                  <a:gd name="connsiteY247" fmla="*/ 2574702 h 3006470"/>
                  <a:gd name="connsiteX248" fmla="*/ 3692753 w 6006665"/>
                  <a:gd name="connsiteY248" fmla="*/ 2558795 h 3006470"/>
                  <a:gd name="connsiteX249" fmla="*/ 3683663 w 6006665"/>
                  <a:gd name="connsiteY249" fmla="*/ 2499711 h 3006470"/>
                  <a:gd name="connsiteX250" fmla="*/ 3672301 w 6006665"/>
                  <a:gd name="connsiteY250" fmla="*/ 2467896 h 3006470"/>
                  <a:gd name="connsiteX251" fmla="*/ 3656393 w 6006665"/>
                  <a:gd name="connsiteY251" fmla="*/ 2440627 h 3006470"/>
                  <a:gd name="connsiteX252" fmla="*/ 3633669 w 6006665"/>
                  <a:gd name="connsiteY252" fmla="*/ 2381542 h 3006470"/>
                  <a:gd name="connsiteX253" fmla="*/ 3601854 w 6006665"/>
                  <a:gd name="connsiteY253" fmla="*/ 2361090 h 3006470"/>
                  <a:gd name="connsiteX254" fmla="*/ 3545995 w 6006665"/>
                  <a:gd name="connsiteY254" fmla="*/ 2339606 h 3006470"/>
                  <a:gd name="connsiteX255" fmla="*/ 3506955 w 6006665"/>
                  <a:gd name="connsiteY255" fmla="*/ 2345183 h 3006470"/>
                  <a:gd name="connsiteX256" fmla="*/ 3463779 w 6006665"/>
                  <a:gd name="connsiteY256" fmla="*/ 2354273 h 3006470"/>
                  <a:gd name="connsiteX257" fmla="*/ 3431964 w 6006665"/>
                  <a:gd name="connsiteY257" fmla="*/ 2381542 h 3006470"/>
                  <a:gd name="connsiteX258" fmla="*/ 3452416 w 6006665"/>
                  <a:gd name="connsiteY258" fmla="*/ 2397450 h 3006470"/>
                  <a:gd name="connsiteX259" fmla="*/ 3452416 w 6006665"/>
                  <a:gd name="connsiteY259" fmla="*/ 2429264 h 3006470"/>
                  <a:gd name="connsiteX260" fmla="*/ 3431964 w 6006665"/>
                  <a:gd name="connsiteY260" fmla="*/ 2451989 h 3006470"/>
                  <a:gd name="connsiteX261" fmla="*/ 3400150 w 6006665"/>
                  <a:gd name="connsiteY261" fmla="*/ 2511073 h 3006470"/>
                  <a:gd name="connsiteX262" fmla="*/ 3400150 w 6006665"/>
                  <a:gd name="connsiteY262" fmla="*/ 2538343 h 3006470"/>
                  <a:gd name="connsiteX263" fmla="*/ 3350155 w 6006665"/>
                  <a:gd name="connsiteY263" fmla="*/ 2570157 h 3006470"/>
                  <a:gd name="connsiteX264" fmla="*/ 3342342 w 6006665"/>
                  <a:gd name="connsiteY264" fmla="*/ 2567553 h 3006470"/>
                  <a:gd name="connsiteX265" fmla="*/ 3338249 w 6006665"/>
                  <a:gd name="connsiteY265" fmla="*/ 2570157 h 3006470"/>
                  <a:gd name="connsiteX266" fmla="*/ 3290527 w 6006665"/>
                  <a:gd name="connsiteY266" fmla="*/ 2554250 h 3006470"/>
                  <a:gd name="connsiteX267" fmla="*/ 3259257 w 6006665"/>
                  <a:gd name="connsiteY267" fmla="*/ 2554250 h 3006470"/>
                  <a:gd name="connsiteX268" fmla="*/ 3247350 w 6006665"/>
                  <a:gd name="connsiteY268" fmla="*/ 2554250 h 3006470"/>
                  <a:gd name="connsiteX269" fmla="*/ 3231443 w 6006665"/>
                  <a:gd name="connsiteY269" fmla="*/ 2538343 h 3006470"/>
                  <a:gd name="connsiteX270" fmla="*/ 3213271 w 6006665"/>
                  <a:gd name="connsiteY270" fmla="*/ 2533799 h 3006470"/>
                  <a:gd name="connsiteX271" fmla="*/ 3168359 w 6006665"/>
                  <a:gd name="connsiteY271" fmla="*/ 2570157 h 3006470"/>
                  <a:gd name="connsiteX272" fmla="*/ 3120637 w 6006665"/>
                  <a:gd name="connsiteY272" fmla="*/ 2581519 h 3006470"/>
                  <a:gd name="connsiteX273" fmla="*/ 3082005 w 6006665"/>
                  <a:gd name="connsiteY273" fmla="*/ 2597427 h 3006470"/>
                  <a:gd name="connsiteX274" fmla="*/ 3074460 w 6006665"/>
                  <a:gd name="connsiteY274" fmla="*/ 2595630 h 3006470"/>
                  <a:gd name="connsiteX275" fmla="*/ 3070098 w 6006665"/>
                  <a:gd name="connsiteY275" fmla="*/ 2597427 h 3006470"/>
                  <a:gd name="connsiteX276" fmla="*/ 3022376 w 6006665"/>
                  <a:gd name="connsiteY276" fmla="*/ 2586064 h 3006470"/>
                  <a:gd name="connsiteX277" fmla="*/ 3000196 w 6006665"/>
                  <a:gd name="connsiteY277" fmla="*/ 2586064 h 3006470"/>
                  <a:gd name="connsiteX278" fmla="*/ 2988289 w 6006665"/>
                  <a:gd name="connsiteY278" fmla="*/ 2586064 h 3006470"/>
                  <a:gd name="connsiteX279" fmla="*/ 2967837 w 6006665"/>
                  <a:gd name="connsiteY279" fmla="*/ 2554250 h 3006470"/>
                  <a:gd name="connsiteX280" fmla="*/ 2929205 w 6006665"/>
                  <a:gd name="connsiteY280" fmla="*/ 2526980 h 3006470"/>
                  <a:gd name="connsiteX281" fmla="*/ 2902153 w 6006665"/>
                  <a:gd name="connsiteY281" fmla="*/ 2523116 h 3006470"/>
                  <a:gd name="connsiteX282" fmla="*/ 2861576 w 6006665"/>
                  <a:gd name="connsiteY282" fmla="*/ 2526980 h 3006470"/>
                  <a:gd name="connsiteX283" fmla="*/ 2822944 w 6006665"/>
                  <a:gd name="connsiteY283" fmla="*/ 2538343 h 3006470"/>
                  <a:gd name="connsiteX284" fmla="*/ 2818139 w 6006665"/>
                  <a:gd name="connsiteY284" fmla="*/ 2536254 h 3006470"/>
                  <a:gd name="connsiteX285" fmla="*/ 2811037 w 6006665"/>
                  <a:gd name="connsiteY285" fmla="*/ 2538343 h 3006470"/>
                  <a:gd name="connsiteX286" fmla="*/ 2758770 w 6006665"/>
                  <a:gd name="connsiteY286" fmla="*/ 2515618 h 3006470"/>
                  <a:gd name="connsiteX287" fmla="*/ 2751953 w 6006665"/>
                  <a:gd name="connsiteY287" fmla="*/ 2472441 h 3006470"/>
                  <a:gd name="connsiteX288" fmla="*/ 2708776 w 6006665"/>
                  <a:gd name="connsiteY288" fmla="*/ 2456534 h 3006470"/>
                  <a:gd name="connsiteX289" fmla="*/ 2676962 w 6006665"/>
                  <a:gd name="connsiteY289" fmla="*/ 2451989 h 3006470"/>
                  <a:gd name="connsiteX290" fmla="*/ 2642534 w 6006665"/>
                  <a:gd name="connsiteY290" fmla="*/ 2430245 h 3006470"/>
                  <a:gd name="connsiteX291" fmla="*/ 2609333 w 6006665"/>
                  <a:gd name="connsiteY291" fmla="*/ 2488348 h 3006470"/>
                  <a:gd name="connsiteX292" fmla="*/ 2625240 w 6006665"/>
                  <a:gd name="connsiteY292" fmla="*/ 2522435 h 3006470"/>
                  <a:gd name="connsiteX293" fmla="*/ 2586608 w 6006665"/>
                  <a:gd name="connsiteY293" fmla="*/ 2558795 h 3006470"/>
                  <a:gd name="connsiteX294" fmla="*/ 2577105 w 6006665"/>
                  <a:gd name="connsiteY294" fmla="*/ 2556532 h 3006470"/>
                  <a:gd name="connsiteX295" fmla="*/ 2574701 w 6006665"/>
                  <a:gd name="connsiteY295" fmla="*/ 2558795 h 3006470"/>
                  <a:gd name="connsiteX296" fmla="*/ 2526979 w 6006665"/>
                  <a:gd name="connsiteY296" fmla="*/ 2547432 h 3006470"/>
                  <a:gd name="connsiteX297" fmla="*/ 2490620 w 6006665"/>
                  <a:gd name="connsiteY297" fmla="*/ 2542887 h 3006470"/>
                  <a:gd name="connsiteX298" fmla="*/ 2463350 w 6006665"/>
                  <a:gd name="connsiteY298" fmla="*/ 2515618 h 3006470"/>
                  <a:gd name="connsiteX299" fmla="*/ 2436625 w 6006665"/>
                  <a:gd name="connsiteY299" fmla="*/ 2515618 h 3006470"/>
                  <a:gd name="connsiteX300" fmla="*/ 2424718 w 6006665"/>
                  <a:gd name="connsiteY300" fmla="*/ 2515618 h 3006470"/>
                  <a:gd name="connsiteX301" fmla="*/ 2398858 w 6006665"/>
                  <a:gd name="connsiteY301" fmla="*/ 2502687 h 3006470"/>
                  <a:gd name="connsiteX302" fmla="*/ 2350272 w 6006665"/>
                  <a:gd name="connsiteY302" fmla="*/ 2526980 h 3006470"/>
                  <a:gd name="connsiteX303" fmla="*/ 2282098 w 6006665"/>
                  <a:gd name="connsiteY303" fmla="*/ 2574702 h 3006470"/>
                  <a:gd name="connsiteX304" fmla="*/ 2238921 w 6006665"/>
                  <a:gd name="connsiteY304" fmla="*/ 2586064 h 3006470"/>
                  <a:gd name="connsiteX305" fmla="*/ 2227559 w 6006665"/>
                  <a:gd name="connsiteY305" fmla="*/ 2590609 h 3006470"/>
                  <a:gd name="connsiteX306" fmla="*/ 2225178 w 6006665"/>
                  <a:gd name="connsiteY306" fmla="*/ 2586799 h 3006470"/>
                  <a:gd name="connsiteX307" fmla="*/ 2215652 w 6006665"/>
                  <a:gd name="connsiteY307" fmla="*/ 2590609 h 3006470"/>
                  <a:gd name="connsiteX308" fmla="*/ 2193596 w 6006665"/>
                  <a:gd name="connsiteY308" fmla="*/ 2555320 h 3006470"/>
                  <a:gd name="connsiteX309" fmla="*/ 2157112 w 6006665"/>
                  <a:gd name="connsiteY309" fmla="*/ 2558795 h 3006470"/>
                  <a:gd name="connsiteX310" fmla="*/ 2156291 w 6006665"/>
                  <a:gd name="connsiteY310" fmla="*/ 2557739 h 3006470"/>
                  <a:gd name="connsiteX311" fmla="*/ 2145205 w 6006665"/>
                  <a:gd name="connsiteY311" fmla="*/ 2558795 h 3006470"/>
                  <a:gd name="connsiteX312" fmla="*/ 2129298 w 6006665"/>
                  <a:gd name="connsiteY312" fmla="*/ 2538343 h 3006470"/>
                  <a:gd name="connsiteX313" fmla="*/ 2102029 w 6006665"/>
                  <a:gd name="connsiteY313" fmla="*/ 2526980 h 3006470"/>
                  <a:gd name="connsiteX314" fmla="*/ 2086121 w 6006665"/>
                  <a:gd name="connsiteY314" fmla="*/ 2495166 h 3006470"/>
                  <a:gd name="connsiteX315" fmla="*/ 2070005 w 6006665"/>
                  <a:gd name="connsiteY315" fmla="*/ 2486212 h 3006470"/>
                  <a:gd name="connsiteX316" fmla="*/ 2027582 w 6006665"/>
                  <a:gd name="connsiteY316" fmla="*/ 2499711 h 3006470"/>
                  <a:gd name="connsiteX317" fmla="*/ 2023845 w 6006665"/>
                  <a:gd name="connsiteY317" fmla="*/ 2497111 h 3006470"/>
                  <a:gd name="connsiteX318" fmla="*/ 2015675 w 6006665"/>
                  <a:gd name="connsiteY318" fmla="*/ 2499711 h 3006470"/>
                  <a:gd name="connsiteX319" fmla="*/ 1971363 w 6006665"/>
                  <a:gd name="connsiteY319" fmla="*/ 2468885 h 3006470"/>
                  <a:gd name="connsiteX320" fmla="*/ 1952591 w 6006665"/>
                  <a:gd name="connsiteY320" fmla="*/ 2495166 h 3006470"/>
                  <a:gd name="connsiteX321" fmla="*/ 1947518 w 6006665"/>
                  <a:gd name="connsiteY321" fmla="*/ 2485599 h 3006470"/>
                  <a:gd name="connsiteX322" fmla="*/ 1940684 w 6006665"/>
                  <a:gd name="connsiteY322" fmla="*/ 2495166 h 3006470"/>
                  <a:gd name="connsiteX323" fmla="*/ 1861147 w 6006665"/>
                  <a:gd name="connsiteY323" fmla="*/ 2345183 h 3006470"/>
                  <a:gd name="connsiteX324" fmla="*/ 1811153 w 6006665"/>
                  <a:gd name="connsiteY324" fmla="*/ 2295189 h 3006470"/>
                  <a:gd name="connsiteX325" fmla="*/ 1813950 w 6006665"/>
                  <a:gd name="connsiteY325" fmla="*/ 2292043 h 3006470"/>
                  <a:gd name="connsiteX326" fmla="*/ 1748069 w 6006665"/>
                  <a:gd name="connsiteY326" fmla="*/ 2333821 h 3006470"/>
                  <a:gd name="connsiteX327" fmla="*/ 1711709 w 6006665"/>
                  <a:gd name="connsiteY327" fmla="*/ 2338366 h 3006470"/>
                  <a:gd name="connsiteX328" fmla="*/ 1711926 w 6006665"/>
                  <a:gd name="connsiteY328" fmla="*/ 2336850 h 3006470"/>
                  <a:gd name="connsiteX329" fmla="*/ 1699803 w 6006665"/>
                  <a:gd name="connsiteY329" fmla="*/ 2338366 h 3006470"/>
                  <a:gd name="connsiteX330" fmla="*/ 1704347 w 6006665"/>
                  <a:gd name="connsiteY330" fmla="*/ 2306551 h 3006470"/>
                  <a:gd name="connsiteX331" fmla="*/ 1662460 w 6006665"/>
                  <a:gd name="connsiteY331" fmla="*/ 2288600 h 3006470"/>
                  <a:gd name="connsiteX332" fmla="*/ 1629901 w 6006665"/>
                  <a:gd name="connsiteY332" fmla="*/ 2302006 h 3006470"/>
                  <a:gd name="connsiteX333" fmla="*/ 1629300 w 6006665"/>
                  <a:gd name="connsiteY333" fmla="*/ 2297351 h 3006470"/>
                  <a:gd name="connsiteX334" fmla="*/ 1617994 w 6006665"/>
                  <a:gd name="connsiteY334" fmla="*/ 2302006 h 3006470"/>
                  <a:gd name="connsiteX335" fmla="*/ 1608904 w 6006665"/>
                  <a:gd name="connsiteY335" fmla="*/ 2231560 h 3006470"/>
                  <a:gd name="connsiteX336" fmla="*/ 1552684 w 6006665"/>
                  <a:gd name="connsiteY336" fmla="*/ 2221867 h 3006470"/>
                  <a:gd name="connsiteX337" fmla="*/ 1518550 w 6006665"/>
                  <a:gd name="connsiteY337" fmla="*/ 2247467 h 3006470"/>
                  <a:gd name="connsiteX338" fmla="*/ 1425379 w 6006665"/>
                  <a:gd name="connsiteY338" fmla="*/ 2267919 h 3006470"/>
                  <a:gd name="connsiteX339" fmla="*/ 1409472 w 6006665"/>
                  <a:gd name="connsiteY339" fmla="*/ 2286099 h 3006470"/>
                  <a:gd name="connsiteX340" fmla="*/ 1270852 w 6006665"/>
                  <a:gd name="connsiteY340" fmla="*/ 2306551 h 3006470"/>
                  <a:gd name="connsiteX341" fmla="*/ 1254945 w 6006665"/>
                  <a:gd name="connsiteY341" fmla="*/ 2327003 h 3006470"/>
                  <a:gd name="connsiteX342" fmla="*/ 1282214 w 6006665"/>
                  <a:gd name="connsiteY342" fmla="*/ 2370180 h 3006470"/>
                  <a:gd name="connsiteX343" fmla="*/ 1243582 w 6006665"/>
                  <a:gd name="connsiteY343" fmla="*/ 2386087 h 3006470"/>
                  <a:gd name="connsiteX344" fmla="*/ 1254945 w 6006665"/>
                  <a:gd name="connsiteY344" fmla="*/ 2404267 h 3006470"/>
                  <a:gd name="connsiteX345" fmla="*/ 1216313 w 6006665"/>
                  <a:gd name="connsiteY345" fmla="*/ 2429264 h 3006470"/>
                  <a:gd name="connsiteX346" fmla="*/ 1275397 w 6006665"/>
                  <a:gd name="connsiteY346" fmla="*/ 2472441 h 3006470"/>
                  <a:gd name="connsiteX347" fmla="*/ 1270852 w 6006665"/>
                  <a:gd name="connsiteY347" fmla="*/ 2499711 h 3006470"/>
                  <a:gd name="connsiteX348" fmla="*/ 1259108 w 6006665"/>
                  <a:gd name="connsiteY348" fmla="*/ 2498732 h 3006470"/>
                  <a:gd name="connsiteX349" fmla="*/ 1258945 w 6006665"/>
                  <a:gd name="connsiteY349" fmla="*/ 2499711 h 3006470"/>
                  <a:gd name="connsiteX350" fmla="*/ 1215644 w 6006665"/>
                  <a:gd name="connsiteY350" fmla="*/ 2496102 h 3006470"/>
                  <a:gd name="connsiteX351" fmla="*/ 1204950 w 6006665"/>
                  <a:gd name="connsiteY351" fmla="*/ 2511073 h 3006470"/>
                  <a:gd name="connsiteX352" fmla="*/ 1196495 w 6006665"/>
                  <a:gd name="connsiteY352" fmla="*/ 2506241 h 3006470"/>
                  <a:gd name="connsiteX353" fmla="*/ 1193043 w 6006665"/>
                  <a:gd name="connsiteY353" fmla="*/ 2511073 h 3006470"/>
                  <a:gd name="connsiteX354" fmla="*/ 1145322 w 6006665"/>
                  <a:gd name="connsiteY354" fmla="*/ 2483803 h 3006470"/>
                  <a:gd name="connsiteX355" fmla="*/ 1098145 w 6006665"/>
                  <a:gd name="connsiteY355" fmla="*/ 2483803 h 3006470"/>
                  <a:gd name="connsiteX356" fmla="*/ 1061785 w 6006665"/>
                  <a:gd name="connsiteY356" fmla="*/ 2511073 h 3006470"/>
                  <a:gd name="connsiteX357" fmla="*/ 1055322 w 6006665"/>
                  <a:gd name="connsiteY357" fmla="*/ 2506990 h 3006470"/>
                  <a:gd name="connsiteX358" fmla="*/ 1049878 w 6006665"/>
                  <a:gd name="connsiteY358" fmla="*/ 2511073 h 3006470"/>
                  <a:gd name="connsiteX359" fmla="*/ 1006701 w 6006665"/>
                  <a:gd name="connsiteY359" fmla="*/ 2483803 h 3006470"/>
                  <a:gd name="connsiteX360" fmla="*/ 924893 w 6006665"/>
                  <a:gd name="connsiteY360" fmla="*/ 2447444 h 3006470"/>
                  <a:gd name="connsiteX361" fmla="*/ 877716 w 6006665"/>
                  <a:gd name="connsiteY361" fmla="*/ 2447444 h 3006470"/>
                  <a:gd name="connsiteX362" fmla="*/ 802724 w 6006665"/>
                  <a:gd name="connsiteY362" fmla="*/ 2511073 h 3006470"/>
                  <a:gd name="connsiteX363" fmla="*/ 798179 w 6006665"/>
                  <a:gd name="connsiteY363" fmla="*/ 2554250 h 3006470"/>
                  <a:gd name="connsiteX364" fmla="*/ 787406 w 6006665"/>
                  <a:gd name="connsiteY364" fmla="*/ 2543477 h 3006470"/>
                  <a:gd name="connsiteX365" fmla="*/ 786272 w 6006665"/>
                  <a:gd name="connsiteY365" fmla="*/ 2554250 h 3006470"/>
                  <a:gd name="connsiteX366" fmla="*/ 756063 w 6006665"/>
                  <a:gd name="connsiteY366" fmla="*/ 2524040 h 3006470"/>
                  <a:gd name="connsiteX367" fmla="*/ 732278 w 6006665"/>
                  <a:gd name="connsiteY367" fmla="*/ 2581519 h 3006470"/>
                  <a:gd name="connsiteX368" fmla="*/ 743640 w 6006665"/>
                  <a:gd name="connsiteY368" fmla="*/ 2590609 h 3006470"/>
                  <a:gd name="connsiteX369" fmla="*/ 723188 w 6006665"/>
                  <a:gd name="connsiteY369" fmla="*/ 2633786 h 3006470"/>
                  <a:gd name="connsiteX370" fmla="*/ 747026 w 6006665"/>
                  <a:gd name="connsiteY370" fmla="*/ 2670627 h 3006470"/>
                  <a:gd name="connsiteX371" fmla="*/ 763548 w 6006665"/>
                  <a:gd name="connsiteY371" fmla="*/ 2667873 h 3006470"/>
                  <a:gd name="connsiteX372" fmla="*/ 764871 w 6006665"/>
                  <a:gd name="connsiteY372" fmla="*/ 2669637 h 3006470"/>
                  <a:gd name="connsiteX373" fmla="*/ 775455 w 6006665"/>
                  <a:gd name="connsiteY373" fmla="*/ 2667873 h 3006470"/>
                  <a:gd name="connsiteX374" fmla="*/ 802724 w 6006665"/>
                  <a:gd name="connsiteY374" fmla="*/ 2704232 h 3006470"/>
                  <a:gd name="connsiteX375" fmla="*/ 798179 w 6006665"/>
                  <a:gd name="connsiteY375" fmla="*/ 2731502 h 3006470"/>
                  <a:gd name="connsiteX376" fmla="*/ 818632 w 6006665"/>
                  <a:gd name="connsiteY376" fmla="*/ 2742864 h 3006470"/>
                  <a:gd name="connsiteX377" fmla="*/ 802724 w 6006665"/>
                  <a:gd name="connsiteY377" fmla="*/ 2774679 h 3006470"/>
                  <a:gd name="connsiteX378" fmla="*/ 766365 w 6006665"/>
                  <a:gd name="connsiteY378" fmla="*/ 2779224 h 3006470"/>
                  <a:gd name="connsiteX379" fmla="*/ 727733 w 6006665"/>
                  <a:gd name="connsiteY379" fmla="*/ 2838308 h 3006470"/>
                  <a:gd name="connsiteX380" fmla="*/ 759548 w 6006665"/>
                  <a:gd name="connsiteY380" fmla="*/ 2881485 h 3006470"/>
                  <a:gd name="connsiteX381" fmla="*/ 759548 w 6006665"/>
                  <a:gd name="connsiteY381" fmla="*/ 2920116 h 3006470"/>
                  <a:gd name="connsiteX382" fmla="*/ 798179 w 6006665"/>
                  <a:gd name="connsiteY382" fmla="*/ 2979201 h 3006470"/>
                  <a:gd name="connsiteX383" fmla="*/ 775455 w 6006665"/>
                  <a:gd name="connsiteY383" fmla="*/ 2995108 h 3006470"/>
                  <a:gd name="connsiteX384" fmla="*/ 770910 w 6006665"/>
                  <a:gd name="connsiteY384" fmla="*/ 3006470 h 3006470"/>
                  <a:gd name="connsiteX385" fmla="*/ 759003 w 6006665"/>
                  <a:gd name="connsiteY385" fmla="*/ 3006470 h 3006470"/>
                  <a:gd name="connsiteX386" fmla="*/ 755003 w 6006665"/>
                  <a:gd name="connsiteY386" fmla="*/ 3006470 h 3006470"/>
                  <a:gd name="connsiteX387" fmla="*/ 743096 w 6006665"/>
                  <a:gd name="connsiteY387" fmla="*/ 3006470 h 3006470"/>
                  <a:gd name="connsiteX388" fmla="*/ 715826 w 6006665"/>
                  <a:gd name="connsiteY388" fmla="*/ 2972383 h 3006470"/>
                  <a:gd name="connsiteX389" fmla="*/ 704464 w 6006665"/>
                  <a:gd name="connsiteY389" fmla="*/ 2972383 h 3006470"/>
                  <a:gd name="connsiteX390" fmla="*/ 684012 w 6006665"/>
                  <a:gd name="connsiteY390" fmla="*/ 2963293 h 3006470"/>
                  <a:gd name="connsiteX391" fmla="*/ 672649 w 6006665"/>
                  <a:gd name="connsiteY391" fmla="*/ 2940569 h 3006470"/>
                  <a:gd name="connsiteX392" fmla="*/ 645222 w 6006665"/>
                  <a:gd name="connsiteY392" fmla="*/ 2932732 h 3006470"/>
                  <a:gd name="connsiteX393" fmla="*/ 625472 w 6006665"/>
                  <a:gd name="connsiteY393" fmla="*/ 2936024 h 3006470"/>
                  <a:gd name="connsiteX394" fmla="*/ 623771 w 6006665"/>
                  <a:gd name="connsiteY394" fmla="*/ 2934323 h 3006470"/>
                  <a:gd name="connsiteX395" fmla="*/ 613565 w 6006665"/>
                  <a:gd name="connsiteY395" fmla="*/ 2936024 h 3006470"/>
                  <a:gd name="connsiteX396" fmla="*/ 609020 w 6006665"/>
                  <a:gd name="connsiteY396" fmla="*/ 2931479 h 3006470"/>
                  <a:gd name="connsiteX397" fmla="*/ 559026 w 6006665"/>
                  <a:gd name="connsiteY397" fmla="*/ 2904209 h 3006470"/>
                  <a:gd name="connsiteX398" fmla="*/ 506760 w 6006665"/>
                  <a:gd name="connsiteY398" fmla="*/ 2897392 h 3006470"/>
                  <a:gd name="connsiteX399" fmla="*/ 483280 w 6006665"/>
                  <a:gd name="connsiteY399" fmla="*/ 2890683 h 3006470"/>
                  <a:gd name="connsiteX400" fmla="*/ 480035 w 6006665"/>
                  <a:gd name="connsiteY400" fmla="*/ 2892847 h 3006470"/>
                  <a:gd name="connsiteX401" fmla="*/ 475042 w 6006665"/>
                  <a:gd name="connsiteY401" fmla="*/ 2888329 h 3006470"/>
                  <a:gd name="connsiteX402" fmla="*/ 474945 w 6006665"/>
                  <a:gd name="connsiteY402" fmla="*/ 2888302 h 3006470"/>
                  <a:gd name="connsiteX403" fmla="*/ 468128 w 6006665"/>
                  <a:gd name="connsiteY403" fmla="*/ 2892847 h 3006470"/>
                  <a:gd name="connsiteX404" fmla="*/ 420406 w 6006665"/>
                  <a:gd name="connsiteY404" fmla="*/ 2849670 h 3006470"/>
                  <a:gd name="connsiteX405" fmla="*/ 381774 w 6006665"/>
                  <a:gd name="connsiteY405" fmla="*/ 2833763 h 3006470"/>
                  <a:gd name="connsiteX406" fmla="*/ 349960 w 6006665"/>
                  <a:gd name="connsiteY406" fmla="*/ 2801948 h 3006470"/>
                  <a:gd name="connsiteX407" fmla="*/ 377229 w 6006665"/>
                  <a:gd name="connsiteY407" fmla="*/ 2795131 h 3006470"/>
                  <a:gd name="connsiteX408" fmla="*/ 404499 w 6006665"/>
                  <a:gd name="connsiteY408" fmla="*/ 2747409 h 3006470"/>
                  <a:gd name="connsiteX409" fmla="*/ 388591 w 6006665"/>
                  <a:gd name="connsiteY409" fmla="*/ 2731502 h 3006470"/>
                  <a:gd name="connsiteX410" fmla="*/ 440858 w 6006665"/>
                  <a:gd name="connsiteY410" fmla="*/ 2704232 h 3006470"/>
                  <a:gd name="connsiteX411" fmla="*/ 440858 w 6006665"/>
                  <a:gd name="connsiteY411" fmla="*/ 2701176 h 3006470"/>
                  <a:gd name="connsiteX412" fmla="*/ 416406 w 6006665"/>
                  <a:gd name="connsiteY412" fmla="*/ 2704232 h 3006470"/>
                  <a:gd name="connsiteX413" fmla="*/ 416406 w 6006665"/>
                  <a:gd name="connsiteY413" fmla="*/ 2702744 h 3006470"/>
                  <a:gd name="connsiteX414" fmla="*/ 404499 w 6006665"/>
                  <a:gd name="connsiteY414" fmla="*/ 2704232 h 3006470"/>
                  <a:gd name="connsiteX415" fmla="*/ 404499 w 6006665"/>
                  <a:gd name="connsiteY415" fmla="*/ 2683780 h 3006470"/>
                  <a:gd name="connsiteX416" fmla="*/ 424951 w 6006665"/>
                  <a:gd name="connsiteY416" fmla="*/ 2667873 h 3006470"/>
                  <a:gd name="connsiteX417" fmla="*/ 463583 w 6006665"/>
                  <a:gd name="connsiteY417" fmla="*/ 2661056 h 3006470"/>
                  <a:gd name="connsiteX418" fmla="*/ 468128 w 6006665"/>
                  <a:gd name="connsiteY418" fmla="*/ 2645148 h 3006470"/>
                  <a:gd name="connsiteX419" fmla="*/ 456765 w 6006665"/>
                  <a:gd name="connsiteY419" fmla="*/ 2613334 h 3006470"/>
                  <a:gd name="connsiteX420" fmla="*/ 474945 w 6006665"/>
                  <a:gd name="connsiteY420" fmla="*/ 2586064 h 3006470"/>
                  <a:gd name="connsiteX421" fmla="*/ 474945 w 6006665"/>
                  <a:gd name="connsiteY421" fmla="*/ 2565612 h 3006470"/>
                  <a:gd name="connsiteX422" fmla="*/ 420406 w 6006665"/>
                  <a:gd name="connsiteY422" fmla="*/ 2547432 h 3006470"/>
                  <a:gd name="connsiteX423" fmla="*/ 409588 w 6006665"/>
                  <a:gd name="connsiteY423" fmla="*/ 2547432 h 3006470"/>
                  <a:gd name="connsiteX424" fmla="*/ 397681 w 6006665"/>
                  <a:gd name="connsiteY424" fmla="*/ 2547432 h 3006470"/>
                  <a:gd name="connsiteX425" fmla="*/ 379485 w 6006665"/>
                  <a:gd name="connsiteY425" fmla="*/ 2525193 h 3006470"/>
                  <a:gd name="connsiteX426" fmla="*/ 357322 w 6006665"/>
                  <a:gd name="connsiteY426" fmla="*/ 2531525 h 3006470"/>
                  <a:gd name="connsiteX427" fmla="*/ 352842 w 6006665"/>
                  <a:gd name="connsiteY427" fmla="*/ 2529403 h 3006470"/>
                  <a:gd name="connsiteX428" fmla="*/ 345415 w 6006665"/>
                  <a:gd name="connsiteY428" fmla="*/ 2531525 h 3006470"/>
                  <a:gd name="connsiteX429" fmla="*/ 302238 w 6006665"/>
                  <a:gd name="connsiteY429" fmla="*/ 2511073 h 3006470"/>
                  <a:gd name="connsiteX430" fmla="*/ 302238 w 6006665"/>
                  <a:gd name="connsiteY430" fmla="*/ 2499711 h 3006470"/>
                  <a:gd name="connsiteX431" fmla="*/ 286331 w 6006665"/>
                  <a:gd name="connsiteY431" fmla="*/ 2472441 h 3006470"/>
                  <a:gd name="connsiteX432" fmla="*/ 270968 w 6006665"/>
                  <a:gd name="connsiteY432" fmla="*/ 2472441 h 3006470"/>
                  <a:gd name="connsiteX433" fmla="*/ 259061 w 6006665"/>
                  <a:gd name="connsiteY433" fmla="*/ 2472441 h 3006470"/>
                  <a:gd name="connsiteX434" fmla="*/ 254516 w 6006665"/>
                  <a:gd name="connsiteY434" fmla="*/ 2456534 h 3006470"/>
                  <a:gd name="connsiteX435" fmla="*/ 263606 w 6006665"/>
                  <a:gd name="connsiteY435" fmla="*/ 2440627 h 3006470"/>
                  <a:gd name="connsiteX436" fmla="*/ 243991 w 6006665"/>
                  <a:gd name="connsiteY436" fmla="*/ 2410114 h 3006470"/>
                  <a:gd name="connsiteX437" fmla="*/ 216429 w 6006665"/>
                  <a:gd name="connsiteY437" fmla="*/ 2413357 h 3006470"/>
                  <a:gd name="connsiteX438" fmla="*/ 212956 w 6006665"/>
                  <a:gd name="connsiteY438" fmla="*/ 2412365 h 3006470"/>
                  <a:gd name="connsiteX439" fmla="*/ 204522 w 6006665"/>
                  <a:gd name="connsiteY439" fmla="*/ 2413357 h 3006470"/>
                  <a:gd name="connsiteX440" fmla="*/ 199623 w 6006665"/>
                  <a:gd name="connsiteY440" fmla="*/ 2411957 h 3006470"/>
                  <a:gd name="connsiteX441" fmla="*/ 195977 w 6006665"/>
                  <a:gd name="connsiteY441" fmla="*/ 2424719 h 3006470"/>
                  <a:gd name="connsiteX442" fmla="*/ 184968 w 6006665"/>
                  <a:gd name="connsiteY442" fmla="*/ 2421574 h 3006470"/>
                  <a:gd name="connsiteX443" fmla="*/ 184070 w 6006665"/>
                  <a:gd name="connsiteY443" fmla="*/ 2424719 h 3006470"/>
                  <a:gd name="connsiteX444" fmla="*/ 168163 w 6006665"/>
                  <a:gd name="connsiteY444" fmla="*/ 2420174 h 3006470"/>
                  <a:gd name="connsiteX445" fmla="*/ 156800 w 6006665"/>
                  <a:gd name="connsiteY445" fmla="*/ 2381542 h 3006470"/>
                  <a:gd name="connsiteX446" fmla="*/ 152255 w 6006665"/>
                  <a:gd name="connsiteY446" fmla="*/ 2365635 h 3006470"/>
                  <a:gd name="connsiteX447" fmla="*/ 156800 w 6006665"/>
                  <a:gd name="connsiteY447" fmla="*/ 2361090 h 3006470"/>
                  <a:gd name="connsiteX448" fmla="*/ 168707 w 6006665"/>
                  <a:gd name="connsiteY448" fmla="*/ 2361090 h 3006470"/>
                  <a:gd name="connsiteX449" fmla="*/ 188615 w 6006665"/>
                  <a:gd name="connsiteY449" fmla="*/ 2361090 h 3006470"/>
                  <a:gd name="connsiteX450" fmla="*/ 199977 w 6006665"/>
                  <a:gd name="connsiteY450" fmla="*/ 2349728 h 3006470"/>
                  <a:gd name="connsiteX451" fmla="*/ 188615 w 6006665"/>
                  <a:gd name="connsiteY451" fmla="*/ 2327003 h 3006470"/>
                  <a:gd name="connsiteX452" fmla="*/ 168163 w 6006665"/>
                  <a:gd name="connsiteY452" fmla="*/ 2317914 h 3006470"/>
                  <a:gd name="connsiteX453" fmla="*/ 168163 w 6006665"/>
                  <a:gd name="connsiteY453" fmla="*/ 2311096 h 3006470"/>
                  <a:gd name="connsiteX454" fmla="*/ 152255 w 6006665"/>
                  <a:gd name="connsiteY454" fmla="*/ 2295189 h 3006470"/>
                  <a:gd name="connsiteX455" fmla="*/ 129531 w 6006665"/>
                  <a:gd name="connsiteY455" fmla="*/ 2258829 h 3006470"/>
                  <a:gd name="connsiteX456" fmla="*/ 140893 w 6006665"/>
                  <a:gd name="connsiteY456" fmla="*/ 2236105 h 3006470"/>
                  <a:gd name="connsiteX457" fmla="*/ 136348 w 6006665"/>
                  <a:gd name="connsiteY457" fmla="*/ 2208835 h 3006470"/>
                  <a:gd name="connsiteX458" fmla="*/ 103789 w 6006665"/>
                  <a:gd name="connsiteY458" fmla="*/ 2195428 h 3006470"/>
                  <a:gd name="connsiteX459" fmla="*/ 93716 w 6006665"/>
                  <a:gd name="connsiteY459" fmla="*/ 2199745 h 3006470"/>
                  <a:gd name="connsiteX460" fmla="*/ 91868 w 6006665"/>
                  <a:gd name="connsiteY460" fmla="*/ 2195434 h 3006470"/>
                  <a:gd name="connsiteX461" fmla="*/ 81809 w 6006665"/>
                  <a:gd name="connsiteY461" fmla="*/ 2199745 h 3006470"/>
                  <a:gd name="connsiteX462" fmla="*/ 74992 w 6006665"/>
                  <a:gd name="connsiteY462" fmla="*/ 2183838 h 3006470"/>
                  <a:gd name="connsiteX463" fmla="*/ 34087 w 6006665"/>
                  <a:gd name="connsiteY463" fmla="*/ 2172476 h 3006470"/>
                  <a:gd name="connsiteX464" fmla="*/ 22725 w 6006665"/>
                  <a:gd name="connsiteY464" fmla="*/ 2129299 h 3006470"/>
                  <a:gd name="connsiteX465" fmla="*/ 22725 w 6006665"/>
                  <a:gd name="connsiteY465" fmla="*/ 2097484 h 3006470"/>
                  <a:gd name="connsiteX466" fmla="*/ 0 w 6006665"/>
                  <a:gd name="connsiteY466" fmla="*/ 2081577 h 3006470"/>
                  <a:gd name="connsiteX467" fmla="*/ 15907 w 6006665"/>
                  <a:gd name="connsiteY467" fmla="*/ 2058853 h 3006470"/>
                  <a:gd name="connsiteX468" fmla="*/ 6818 w 6006665"/>
                  <a:gd name="connsiteY468" fmla="*/ 1995224 h 3006470"/>
                  <a:gd name="connsiteX469" fmla="*/ 34087 w 6006665"/>
                  <a:gd name="connsiteY469" fmla="*/ 1952047 h 3006470"/>
                  <a:gd name="connsiteX470" fmla="*/ 27270 w 6006665"/>
                  <a:gd name="connsiteY470" fmla="*/ 1940685 h 3006470"/>
                  <a:gd name="connsiteX471" fmla="*/ 88743 w 6006665"/>
                  <a:gd name="connsiteY471" fmla="*/ 1895954 h 3006470"/>
                  <a:gd name="connsiteX472" fmla="*/ 27270 w 6006665"/>
                  <a:gd name="connsiteY472" fmla="*/ 1865693 h 3006470"/>
                  <a:gd name="connsiteX473" fmla="*/ 79805 w 6006665"/>
                  <a:gd name="connsiteY473" fmla="*/ 1774684 h 3006470"/>
                  <a:gd name="connsiteX474" fmla="*/ 128972 w 6006665"/>
                  <a:gd name="connsiteY474" fmla="*/ 1737302 h 3006470"/>
                  <a:gd name="connsiteX475" fmla="*/ 162900 w 6006665"/>
                  <a:gd name="connsiteY475" fmla="*/ 1645034 h 3006470"/>
                  <a:gd name="connsiteX476" fmla="*/ 102261 w 6006665"/>
                  <a:gd name="connsiteY476" fmla="*/ 1629357 h 3006470"/>
                  <a:gd name="connsiteX477" fmla="*/ 118168 w 6006665"/>
                  <a:gd name="connsiteY477" fmla="*/ 1574818 h 3006470"/>
                  <a:gd name="connsiteX478" fmla="*/ 86354 w 6006665"/>
                  <a:gd name="connsiteY478" fmla="*/ 1511189 h 3006470"/>
                  <a:gd name="connsiteX479" fmla="*/ 109078 w 6006665"/>
                  <a:gd name="connsiteY479" fmla="*/ 1436197 h 3006470"/>
                  <a:gd name="connsiteX480" fmla="*/ 70447 w 6006665"/>
                  <a:gd name="connsiteY480" fmla="*/ 1333936 h 3006470"/>
                  <a:gd name="connsiteX481" fmla="*/ 102261 w 6006665"/>
                  <a:gd name="connsiteY481" fmla="*/ 1263490 h 3006470"/>
                  <a:gd name="connsiteX482" fmla="*/ 43177 w 6006665"/>
                  <a:gd name="connsiteY482" fmla="*/ 1197589 h 3006470"/>
                  <a:gd name="connsiteX483" fmla="*/ 49994 w 6006665"/>
                  <a:gd name="connsiteY483" fmla="*/ 1122597 h 3006470"/>
                  <a:gd name="connsiteX484" fmla="*/ 81809 w 6006665"/>
                  <a:gd name="connsiteY484" fmla="*/ 1118052 h 3006470"/>
                  <a:gd name="connsiteX485" fmla="*/ 145438 w 6006665"/>
                  <a:gd name="connsiteY485" fmla="*/ 1074876 h 3006470"/>
                  <a:gd name="connsiteX486" fmla="*/ 184070 w 6006665"/>
                  <a:gd name="connsiteY486" fmla="*/ 1036244 h 3006470"/>
                  <a:gd name="connsiteX487" fmla="*/ 189699 w 6006665"/>
                  <a:gd name="connsiteY487" fmla="*/ 1042522 h 3006470"/>
                  <a:gd name="connsiteX488" fmla="*/ 195977 w 6006665"/>
                  <a:gd name="connsiteY488" fmla="*/ 1036244 h 3006470"/>
                  <a:gd name="connsiteX489" fmla="*/ 255061 w 6006665"/>
                  <a:gd name="connsiteY489" fmla="*/ 1102145 h 3006470"/>
                  <a:gd name="connsiteX490" fmla="*/ 350504 w 6006665"/>
                  <a:gd name="connsiteY490" fmla="*/ 1122597 h 3006470"/>
                  <a:gd name="connsiteX491" fmla="*/ 454806 w 6006665"/>
                  <a:gd name="connsiteY491" fmla="*/ 1205729 h 3006470"/>
                  <a:gd name="connsiteX492" fmla="*/ 486621 w 6006665"/>
                  <a:gd name="connsiteY492" fmla="*/ 1283942 h 3006470"/>
                  <a:gd name="connsiteX493" fmla="*/ 523211 w 6006665"/>
                  <a:gd name="connsiteY493" fmla="*/ 1343026 h 3006470"/>
                  <a:gd name="connsiteX494" fmla="*/ 486852 w 6006665"/>
                  <a:gd name="connsiteY494" fmla="*/ 1397565 h 3006470"/>
                  <a:gd name="connsiteX495" fmla="*/ 420951 w 6006665"/>
                  <a:gd name="connsiteY495" fmla="*/ 1418018 h 3006470"/>
                  <a:gd name="connsiteX496" fmla="*/ 415909 w 6006665"/>
                  <a:gd name="connsiteY496" fmla="*/ 1415887 h 3006470"/>
                  <a:gd name="connsiteX497" fmla="*/ 409044 w 6006665"/>
                  <a:gd name="connsiteY497" fmla="*/ 1418018 h 3006470"/>
                  <a:gd name="connsiteX498" fmla="*/ 252950 w 6006665"/>
                  <a:gd name="connsiteY498" fmla="*/ 1352062 h 3006470"/>
                  <a:gd name="connsiteX499" fmla="*/ 268926 w 6006665"/>
                  <a:gd name="connsiteY499" fmla="*/ 1346738 h 3006470"/>
                  <a:gd name="connsiteX500" fmla="*/ 291420 w 6006665"/>
                  <a:gd name="connsiteY500" fmla="*/ 1429380 h 3006470"/>
                  <a:gd name="connsiteX501" fmla="*/ 291420 w 6006665"/>
                  <a:gd name="connsiteY501" fmla="*/ 1468012 h 3006470"/>
                  <a:gd name="connsiteX502" fmla="*/ 298238 w 6006665"/>
                  <a:gd name="connsiteY502" fmla="*/ 1554366 h 3006470"/>
                  <a:gd name="connsiteX503" fmla="*/ 345959 w 6006665"/>
                  <a:gd name="connsiteY503" fmla="*/ 1586180 h 3006470"/>
                  <a:gd name="connsiteX504" fmla="*/ 362087 w 6006665"/>
                  <a:gd name="connsiteY504" fmla="*/ 1595588 h 3006470"/>
                  <a:gd name="connsiteX505" fmla="*/ 365867 w 6006665"/>
                  <a:gd name="connsiteY505" fmla="*/ 1563455 h 3006470"/>
                  <a:gd name="connsiteX506" fmla="*/ 345415 w 6006665"/>
                  <a:gd name="connsiteY506" fmla="*/ 1527096 h 3006470"/>
                  <a:gd name="connsiteX507" fmla="*/ 365867 w 6006665"/>
                  <a:gd name="connsiteY507" fmla="*/ 1495281 h 3006470"/>
                  <a:gd name="connsiteX508" fmla="*/ 374560 w 6006665"/>
                  <a:gd name="connsiteY508" fmla="*/ 1500280 h 3006470"/>
                  <a:gd name="connsiteX509" fmla="*/ 377774 w 6006665"/>
                  <a:gd name="connsiteY509" fmla="*/ 1495281 h 3006470"/>
                  <a:gd name="connsiteX510" fmla="*/ 461933 w 6006665"/>
                  <a:gd name="connsiteY510" fmla="*/ 1543673 h 3006470"/>
                  <a:gd name="connsiteX511" fmla="*/ 484035 w 6006665"/>
                  <a:gd name="connsiteY511" fmla="*/ 1527096 h 3006470"/>
                  <a:gd name="connsiteX512" fmla="*/ 463583 w 6006665"/>
                  <a:gd name="connsiteY512" fmla="*/ 1461194 h 3006470"/>
                  <a:gd name="connsiteX513" fmla="*/ 549936 w 6006665"/>
                  <a:gd name="connsiteY513" fmla="*/ 1374841 h 3006470"/>
                  <a:gd name="connsiteX514" fmla="*/ 559742 w 6006665"/>
                  <a:gd name="connsiteY514" fmla="*/ 1376942 h 3006470"/>
                  <a:gd name="connsiteX515" fmla="*/ 561843 w 6006665"/>
                  <a:gd name="connsiteY515" fmla="*/ 1374841 h 3006470"/>
                  <a:gd name="connsiteX516" fmla="*/ 593658 w 6006665"/>
                  <a:gd name="connsiteY516" fmla="*/ 1381658 h 3006470"/>
                  <a:gd name="connsiteX517" fmla="*/ 620945 w 6006665"/>
                  <a:gd name="connsiteY517" fmla="*/ 1405535 h 3006470"/>
                  <a:gd name="connsiteX518" fmla="*/ 640835 w 6006665"/>
                  <a:gd name="connsiteY518" fmla="*/ 1349844 h 3006470"/>
                  <a:gd name="connsiteX519" fmla="*/ 609020 w 6006665"/>
                  <a:gd name="connsiteY519" fmla="*/ 1295305 h 3006470"/>
                  <a:gd name="connsiteX520" fmla="*/ 624928 w 6006665"/>
                  <a:gd name="connsiteY520" fmla="*/ 1236221 h 3006470"/>
                  <a:gd name="connsiteX521" fmla="*/ 597658 w 6006665"/>
                  <a:gd name="connsiteY521" fmla="*/ 1177136 h 3006470"/>
                  <a:gd name="connsiteX522" fmla="*/ 611562 w 6006665"/>
                  <a:gd name="connsiteY522" fmla="*/ 1181462 h 3006470"/>
                  <a:gd name="connsiteX523" fmla="*/ 609565 w 6006665"/>
                  <a:gd name="connsiteY523" fmla="*/ 1177136 h 3006470"/>
                  <a:gd name="connsiteX524" fmla="*/ 711826 w 6006665"/>
                  <a:gd name="connsiteY524" fmla="*/ 1208951 h 3006470"/>
                  <a:gd name="connsiteX525" fmla="*/ 732278 w 6006665"/>
                  <a:gd name="connsiteY525" fmla="*/ 1263490 h 3006470"/>
                  <a:gd name="connsiteX526" fmla="*/ 684556 w 6006665"/>
                  <a:gd name="connsiteY526" fmla="*/ 1274852 h 3006470"/>
                  <a:gd name="connsiteX527" fmla="*/ 684556 w 6006665"/>
                  <a:gd name="connsiteY527" fmla="*/ 1327119 h 3006470"/>
                  <a:gd name="connsiteX528" fmla="*/ 713309 w 6006665"/>
                  <a:gd name="connsiteY528" fmla="*/ 1355872 h 3006470"/>
                  <a:gd name="connsiteX529" fmla="*/ 763548 w 6006665"/>
                  <a:gd name="connsiteY529" fmla="*/ 1338481 h 3006470"/>
                  <a:gd name="connsiteX530" fmla="*/ 770365 w 6006665"/>
                  <a:gd name="connsiteY530" fmla="*/ 1279397 h 3006470"/>
                  <a:gd name="connsiteX531" fmla="*/ 845357 w 6006665"/>
                  <a:gd name="connsiteY531" fmla="*/ 1188761 h 3006470"/>
                  <a:gd name="connsiteX532" fmla="*/ 917728 w 6006665"/>
                  <a:gd name="connsiteY532" fmla="*/ 1145322 h 3006470"/>
                  <a:gd name="connsiteX533" fmla="*/ 918194 w 6006665"/>
                  <a:gd name="connsiteY533" fmla="*/ 1198147 h 3006470"/>
                  <a:gd name="connsiteX534" fmla="*/ 975937 w 6006665"/>
                  <a:gd name="connsiteY534" fmla="*/ 1115283 h 3006470"/>
                  <a:gd name="connsiteX535" fmla="*/ 1074397 w 6006665"/>
                  <a:gd name="connsiteY535" fmla="*/ 1141283 h 3006470"/>
                  <a:gd name="connsiteX536" fmla="*/ 979977 w 6006665"/>
                  <a:gd name="connsiteY536" fmla="*/ 1213496 h 3006470"/>
                  <a:gd name="connsiteX537" fmla="*/ 1012666 w 6006665"/>
                  <a:gd name="connsiteY537" fmla="*/ 1218657 h 3006470"/>
                  <a:gd name="connsiteX538" fmla="*/ 1038516 w 6006665"/>
                  <a:gd name="connsiteY538" fmla="*/ 1188499 h 3006470"/>
                  <a:gd name="connsiteX539" fmla="*/ 1050423 w 6006665"/>
                  <a:gd name="connsiteY539" fmla="*/ 1188499 h 3006470"/>
                  <a:gd name="connsiteX540" fmla="*/ 1108962 w 6006665"/>
                  <a:gd name="connsiteY540" fmla="*/ 1188499 h 3006470"/>
                  <a:gd name="connsiteX541" fmla="*/ 1161229 w 6006665"/>
                  <a:gd name="connsiteY541" fmla="*/ 1145322 h 3006470"/>
                  <a:gd name="connsiteX542" fmla="*/ 1165711 w 6006665"/>
                  <a:gd name="connsiteY542" fmla="*/ 1151456 h 3006470"/>
                  <a:gd name="connsiteX543" fmla="*/ 1160939 w 6006665"/>
                  <a:gd name="connsiteY543" fmla="*/ 1169715 h 3006470"/>
                  <a:gd name="connsiteX544" fmla="*/ 1210035 w 6006665"/>
                  <a:gd name="connsiteY544" fmla="*/ 1195815 h 3006470"/>
                  <a:gd name="connsiteX545" fmla="*/ 1247583 w 6006665"/>
                  <a:gd name="connsiteY545" fmla="*/ 1138505 h 3006470"/>
                  <a:gd name="connsiteX546" fmla="*/ 1211223 w 6006665"/>
                  <a:gd name="connsiteY546" fmla="*/ 1079421 h 3006470"/>
                  <a:gd name="connsiteX547" fmla="*/ 1227130 w 6006665"/>
                  <a:gd name="connsiteY547" fmla="*/ 1043061 h 3006470"/>
                  <a:gd name="connsiteX548" fmla="*/ 1237665 w 6006665"/>
                  <a:gd name="connsiteY548" fmla="*/ 1046199 h 3006470"/>
                  <a:gd name="connsiteX549" fmla="*/ 1251910 w 6006665"/>
                  <a:gd name="connsiteY549" fmla="*/ 1017311 h 3006470"/>
                  <a:gd name="connsiteX550" fmla="*/ 1345843 w 6006665"/>
                  <a:gd name="connsiteY550" fmla="*/ 1074876 h 3006470"/>
                  <a:gd name="connsiteX551" fmla="*/ 1400382 w 6006665"/>
                  <a:gd name="connsiteY551" fmla="*/ 1106690 h 3006470"/>
                  <a:gd name="connsiteX552" fmla="*/ 1519756 w 6006665"/>
                  <a:gd name="connsiteY552" fmla="*/ 1213274 h 3006470"/>
                  <a:gd name="connsiteX553" fmla="*/ 1543003 w 6006665"/>
                  <a:gd name="connsiteY553" fmla="*/ 1172592 h 3006470"/>
                  <a:gd name="connsiteX554" fmla="*/ 1506643 w 6006665"/>
                  <a:gd name="connsiteY554" fmla="*/ 1118052 h 3006470"/>
                  <a:gd name="connsiteX555" fmla="*/ 1506643 w 6006665"/>
                  <a:gd name="connsiteY555" fmla="*/ 1095328 h 3006470"/>
                  <a:gd name="connsiteX556" fmla="*/ 1463467 w 6006665"/>
                  <a:gd name="connsiteY556" fmla="*/ 1086238 h 3006470"/>
                  <a:gd name="connsiteX557" fmla="*/ 1472556 w 6006665"/>
                  <a:gd name="connsiteY557" fmla="*/ 1036244 h 3006470"/>
                  <a:gd name="connsiteX558" fmla="*/ 1452104 w 6006665"/>
                  <a:gd name="connsiteY558" fmla="*/ 949890 h 3006470"/>
                  <a:gd name="connsiteX559" fmla="*/ 1439230 w 6006665"/>
                  <a:gd name="connsiteY559" fmla="*/ 900656 h 3006470"/>
                  <a:gd name="connsiteX560" fmla="*/ 1496803 w 6006665"/>
                  <a:gd name="connsiteY560" fmla="*/ 806980 h 3006470"/>
                  <a:gd name="connsiteX561" fmla="*/ 1543003 w 6006665"/>
                  <a:gd name="connsiteY561" fmla="*/ 697647 h 3006470"/>
                  <a:gd name="connsiteX562" fmla="*/ 1570272 w 6006665"/>
                  <a:gd name="connsiteY562" fmla="*/ 677194 h 3006470"/>
                  <a:gd name="connsiteX563" fmla="*/ 1578688 w 6006665"/>
                  <a:gd name="connsiteY563" fmla="*/ 679813 h 3006470"/>
                  <a:gd name="connsiteX564" fmla="*/ 1620802 w 6006665"/>
                  <a:gd name="connsiteY564" fmla="*/ 660028 h 3006470"/>
                  <a:gd name="connsiteX565" fmla="*/ 1684440 w 6006665"/>
                  <a:gd name="connsiteY565" fmla="*/ 709009 h 3006470"/>
                  <a:gd name="connsiteX566" fmla="*/ 1688985 w 6006665"/>
                  <a:gd name="connsiteY566" fmla="*/ 779455 h 3006470"/>
                  <a:gd name="connsiteX567" fmla="*/ 1652625 w 6006665"/>
                  <a:gd name="connsiteY567" fmla="*/ 870354 h 3006470"/>
                  <a:gd name="connsiteX568" fmla="*/ 1679895 w 6006665"/>
                  <a:gd name="connsiteY568" fmla="*/ 908986 h 3006470"/>
                  <a:gd name="connsiteX569" fmla="*/ 1688985 w 6006665"/>
                  <a:gd name="connsiteY569" fmla="*/ 983977 h 3006470"/>
                  <a:gd name="connsiteX570" fmla="*/ 1679895 w 6006665"/>
                  <a:gd name="connsiteY570" fmla="*/ 1129415 h 3006470"/>
                  <a:gd name="connsiteX571" fmla="*/ 1723072 w 6006665"/>
                  <a:gd name="connsiteY571" fmla="*/ 1193044 h 3006470"/>
                  <a:gd name="connsiteX572" fmla="*/ 1704892 w 6006665"/>
                  <a:gd name="connsiteY572" fmla="*/ 1256673 h 3006470"/>
                  <a:gd name="connsiteX573" fmla="*/ 1636718 w 6006665"/>
                  <a:gd name="connsiteY573" fmla="*/ 1393021 h 3006470"/>
                  <a:gd name="connsiteX574" fmla="*/ 1662494 w 6006665"/>
                  <a:gd name="connsiteY574" fmla="*/ 1399465 h 3006470"/>
                  <a:gd name="connsiteX575" fmla="*/ 1677078 w 6006665"/>
                  <a:gd name="connsiteY575" fmla="*/ 1370296 h 3006470"/>
                  <a:gd name="connsiteX576" fmla="*/ 1720255 w 6006665"/>
                  <a:gd name="connsiteY576" fmla="*/ 1349844 h 3006470"/>
                  <a:gd name="connsiteX577" fmla="*/ 1731617 w 6006665"/>
                  <a:gd name="connsiteY577" fmla="*/ 1299850 h 3006470"/>
                  <a:gd name="connsiteX578" fmla="*/ 1758887 w 6006665"/>
                  <a:gd name="connsiteY578" fmla="*/ 1256673 h 3006470"/>
                  <a:gd name="connsiteX579" fmla="*/ 1760555 w 6006665"/>
                  <a:gd name="connsiteY579" fmla="*/ 1191490 h 3006470"/>
                  <a:gd name="connsiteX580" fmla="*/ 1758886 w 6006665"/>
                  <a:gd name="connsiteY580" fmla="*/ 1085173 h 3006470"/>
                  <a:gd name="connsiteX581" fmla="*/ 1923055 w 6006665"/>
                  <a:gd name="connsiteY581" fmla="*/ 1122597 h 3006470"/>
                  <a:gd name="connsiteX582" fmla="*/ 1887300 w 6006665"/>
                  <a:gd name="connsiteY582" fmla="*/ 1070329 h 3006470"/>
                  <a:gd name="connsiteX583" fmla="*/ 1785604 w 6006665"/>
                  <a:gd name="connsiteY583" fmla="*/ 1036860 h 3006470"/>
                  <a:gd name="connsiteX584" fmla="*/ 1736162 w 6006665"/>
                  <a:gd name="connsiteY584" fmla="*/ 961252 h 3006470"/>
                  <a:gd name="connsiteX585" fmla="*/ 1688440 w 6006665"/>
                  <a:gd name="connsiteY585" fmla="*/ 865809 h 3006470"/>
                  <a:gd name="connsiteX586" fmla="*/ 1752069 w 6006665"/>
                  <a:gd name="connsiteY586" fmla="*/ 788545 h 3006470"/>
                  <a:gd name="connsiteX587" fmla="*/ 1747524 w 6006665"/>
                  <a:gd name="connsiteY587" fmla="*/ 704464 h 3006470"/>
                  <a:gd name="connsiteX588" fmla="*/ 1763431 w 6006665"/>
                  <a:gd name="connsiteY588" fmla="*/ 697647 h 3006470"/>
                  <a:gd name="connsiteX589" fmla="*/ 1764877 w 6006665"/>
                  <a:gd name="connsiteY589" fmla="*/ 702130 h 3006470"/>
                  <a:gd name="connsiteX590" fmla="*/ 1775339 w 6006665"/>
                  <a:gd name="connsiteY590" fmla="*/ 697647 h 3006470"/>
                  <a:gd name="connsiteX591" fmla="*/ 1798063 w 6006665"/>
                  <a:gd name="connsiteY591" fmla="*/ 768093 h 3006470"/>
                  <a:gd name="connsiteX592" fmla="*/ 1791454 w 6006665"/>
                  <a:gd name="connsiteY592" fmla="*/ 815304 h 3006470"/>
                  <a:gd name="connsiteX593" fmla="*/ 1854330 w 6006665"/>
                  <a:gd name="connsiteY593" fmla="*/ 772638 h 3006470"/>
                  <a:gd name="connsiteX594" fmla="*/ 1931594 w 6006665"/>
                  <a:gd name="connsiteY594" fmla="*/ 763548 h 3006470"/>
                  <a:gd name="connsiteX595" fmla="*/ 1932772 w 6006665"/>
                  <a:gd name="connsiteY595" fmla="*/ 764810 h 3006470"/>
                  <a:gd name="connsiteX596" fmla="*/ 1949600 w 6006665"/>
                  <a:gd name="connsiteY596" fmla="*/ 800138 h 3006470"/>
                  <a:gd name="connsiteX597" fmla="*/ 2061788 w 6006665"/>
                  <a:gd name="connsiteY597" fmla="*/ 891155 h 3006470"/>
                  <a:gd name="connsiteX598" fmla="*/ 1987802 w 6006665"/>
                  <a:gd name="connsiteY598" fmla="*/ 736278 h 3006470"/>
                  <a:gd name="connsiteX599" fmla="*/ 1963408 w 6006665"/>
                  <a:gd name="connsiteY599" fmla="*/ 595386 h 3006470"/>
                  <a:gd name="connsiteX600" fmla="*/ 2027037 w 6006665"/>
                  <a:gd name="connsiteY600" fmla="*/ 574934 h 3006470"/>
                  <a:gd name="connsiteX601" fmla="*/ 2037269 w 6006665"/>
                  <a:gd name="connsiteY601" fmla="*/ 575472 h 3006470"/>
                  <a:gd name="connsiteX602" fmla="*/ 2038944 w 6006665"/>
                  <a:gd name="connsiteY602" fmla="*/ 574934 h 3006470"/>
                  <a:gd name="connsiteX603" fmla="*/ 2115414 w 6006665"/>
                  <a:gd name="connsiteY603" fmla="*/ 578958 h 3006470"/>
                  <a:gd name="connsiteX604" fmla="*/ 2167179 w 6006665"/>
                  <a:gd name="connsiteY604" fmla="*/ 554733 h 3006470"/>
                  <a:gd name="connsiteX605" fmla="*/ 2146473 w 6006665"/>
                  <a:gd name="connsiteY605" fmla="*/ 488832 h 3006470"/>
                  <a:gd name="connsiteX606" fmla="*/ 2169957 w 6006665"/>
                  <a:gd name="connsiteY606" fmla="*/ 449431 h 3006470"/>
                  <a:gd name="connsiteX607" fmla="*/ 2264632 w 6006665"/>
                  <a:gd name="connsiteY607" fmla="*/ 393389 h 3006470"/>
                  <a:gd name="connsiteX608" fmla="*/ 2317913 w 6006665"/>
                  <a:gd name="connsiteY608" fmla="*/ 322690 h 3006470"/>
                  <a:gd name="connsiteX609" fmla="*/ 2385841 w 6006665"/>
                  <a:gd name="connsiteY609" fmla="*/ 343134 h 3006470"/>
                  <a:gd name="connsiteX610" fmla="*/ 2429263 w 6006665"/>
                  <a:gd name="connsiteY610" fmla="*/ 263606 h 3006470"/>
                  <a:gd name="connsiteX611" fmla="*/ 2526979 w 6006665"/>
                  <a:gd name="connsiteY611" fmla="*/ 252244 h 3006470"/>
                  <a:gd name="connsiteX612" fmla="*/ 2528058 w 6006665"/>
                  <a:gd name="connsiteY612" fmla="*/ 253503 h 3006470"/>
                  <a:gd name="connsiteX613" fmla="*/ 2538886 w 6006665"/>
                  <a:gd name="connsiteY613" fmla="*/ 252244 h 3006470"/>
                  <a:gd name="connsiteX614" fmla="*/ 2560820 w 6006665"/>
                  <a:gd name="connsiteY614" fmla="*/ 277833 h 3006470"/>
                  <a:gd name="connsiteX615" fmla="*/ 2640602 w 6006665"/>
                  <a:gd name="connsiteY615" fmla="*/ 202249 h 3006470"/>
                  <a:gd name="connsiteX616" fmla="*/ 2652509 w 6006665"/>
                  <a:gd name="connsiteY616" fmla="*/ 202249 h 3006470"/>
                  <a:gd name="connsiteX617" fmla="*/ 2704231 w 6006665"/>
                  <a:gd name="connsiteY617" fmla="*/ 202249 h 3006470"/>
                  <a:gd name="connsiteX618" fmla="*/ 2715593 w 6006665"/>
                  <a:gd name="connsiteY61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43233 w 6006665"/>
                  <a:gd name="connsiteY193" fmla="*/ 1972499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282811 w 6006665"/>
                  <a:gd name="connsiteY192" fmla="*/ 1972100 h 3006470"/>
                  <a:gd name="connsiteX193" fmla="*/ 4237290 w 6006665"/>
                  <a:gd name="connsiteY193" fmla="*/ 1993297 h 3006470"/>
                  <a:gd name="connsiteX194" fmla="*/ 4211507 w 6006665"/>
                  <a:gd name="connsiteY194" fmla="*/ 2046374 h 3006470"/>
                  <a:gd name="connsiteX195" fmla="*/ 4161046 w 6006665"/>
                  <a:gd name="connsiteY195" fmla="*/ 2105661 h 3006470"/>
                  <a:gd name="connsiteX196" fmla="*/ 4077810 w 6006665"/>
                  <a:gd name="connsiteY196" fmla="*/ 2144418 h 3006470"/>
                  <a:gd name="connsiteX197" fmla="*/ 4039187 w 6006665"/>
                  <a:gd name="connsiteY197" fmla="*/ 2203838 h 3006470"/>
                  <a:gd name="connsiteX198" fmla="*/ 3993086 w 6006665"/>
                  <a:gd name="connsiteY198" fmla="*/ 2224750 h 3006470"/>
                  <a:gd name="connsiteX199" fmla="*/ 3993215 w 6006665"/>
                  <a:gd name="connsiteY199" fmla="*/ 2264821 h 3006470"/>
                  <a:gd name="connsiteX200" fmla="*/ 4038712 w 6006665"/>
                  <a:gd name="connsiteY200" fmla="*/ 2267919 h 3006470"/>
                  <a:gd name="connsiteX201" fmla="*/ 4059164 w 6006665"/>
                  <a:gd name="connsiteY201" fmla="*/ 2311096 h 3006470"/>
                  <a:gd name="connsiteX202" fmla="*/ 4087782 w 6006665"/>
                  <a:gd name="connsiteY202" fmla="*/ 2319513 h 3006470"/>
                  <a:gd name="connsiteX203" fmla="*/ 4106341 w 6006665"/>
                  <a:gd name="connsiteY203" fmla="*/ 2290644 h 3006470"/>
                  <a:gd name="connsiteX204" fmla="*/ 4117411 w 6006665"/>
                  <a:gd name="connsiteY204" fmla="*/ 2291946 h 3006470"/>
                  <a:gd name="connsiteX205" fmla="*/ 4118248 w 6006665"/>
                  <a:gd name="connsiteY205" fmla="*/ 2290644 h 3006470"/>
                  <a:gd name="connsiteX206" fmla="*/ 4156880 w 6006665"/>
                  <a:gd name="connsiteY206" fmla="*/ 2295189 h 3006470"/>
                  <a:gd name="connsiteX207" fmla="*/ 4211419 w 6006665"/>
                  <a:gd name="connsiteY207" fmla="*/ 2365635 h 3006470"/>
                  <a:gd name="connsiteX208" fmla="*/ 4215964 w 6006665"/>
                  <a:gd name="connsiteY208" fmla="*/ 2413357 h 3006470"/>
                  <a:gd name="connsiteX209" fmla="*/ 4184149 w 6006665"/>
                  <a:gd name="connsiteY209" fmla="*/ 2472441 h 3006470"/>
                  <a:gd name="connsiteX210" fmla="*/ 4220019 w 6006665"/>
                  <a:gd name="connsiteY210" fmla="*/ 2567281 h 3006470"/>
                  <a:gd name="connsiteX211" fmla="*/ 4161425 w 6006665"/>
                  <a:gd name="connsiteY211" fmla="*/ 2629241 h 3006470"/>
                  <a:gd name="connsiteX212" fmla="*/ 4133552 w 6006665"/>
                  <a:gd name="connsiteY212" fmla="*/ 2708778 h 3006470"/>
                  <a:gd name="connsiteX213" fmla="*/ 4097796 w 6006665"/>
                  <a:gd name="connsiteY213" fmla="*/ 2747409 h 3006470"/>
                  <a:gd name="connsiteX214" fmla="*/ 4043257 w 6006665"/>
                  <a:gd name="connsiteY214" fmla="*/ 2806493 h 3006470"/>
                  <a:gd name="connsiteX215" fmla="*/ 3995535 w 6006665"/>
                  <a:gd name="connsiteY215" fmla="*/ 2865577 h 3006470"/>
                  <a:gd name="connsiteX216" fmla="*/ 3975083 w 6006665"/>
                  <a:gd name="connsiteY216" fmla="*/ 2897392 h 3006470"/>
                  <a:gd name="connsiteX217" fmla="*/ 3925089 w 6006665"/>
                  <a:gd name="connsiteY217" fmla="*/ 2924661 h 3006470"/>
                  <a:gd name="connsiteX218" fmla="*/ 3913182 w 6006665"/>
                  <a:gd name="connsiteY218" fmla="*/ 2924661 h 3006470"/>
                  <a:gd name="connsiteX219" fmla="*/ 3904637 w 6006665"/>
                  <a:gd name="connsiteY219" fmla="*/ 2924661 h 3006470"/>
                  <a:gd name="connsiteX220" fmla="*/ 3892729 w 6006665"/>
                  <a:gd name="connsiteY220" fmla="*/ 2924661 h 3006470"/>
                  <a:gd name="connsiteX221" fmla="*/ 3871063 w 6006665"/>
                  <a:gd name="connsiteY221" fmla="*/ 2908412 h 3006470"/>
                  <a:gd name="connsiteX222" fmla="*/ 3829645 w 6006665"/>
                  <a:gd name="connsiteY222" fmla="*/ 2936024 h 3006470"/>
                  <a:gd name="connsiteX223" fmla="*/ 3822828 w 6006665"/>
                  <a:gd name="connsiteY223" fmla="*/ 2956476 h 3006470"/>
                  <a:gd name="connsiteX224" fmla="*/ 3818283 w 6006665"/>
                  <a:gd name="connsiteY224" fmla="*/ 2947386 h 3006470"/>
                  <a:gd name="connsiteX225" fmla="*/ 3818283 w 6006665"/>
                  <a:gd name="connsiteY225" fmla="*/ 2935660 h 3006470"/>
                  <a:gd name="connsiteX226" fmla="*/ 3817738 w 6006665"/>
                  <a:gd name="connsiteY226" fmla="*/ 2936024 h 3006470"/>
                  <a:gd name="connsiteX227" fmla="*/ 3810921 w 6006665"/>
                  <a:gd name="connsiteY227" fmla="*/ 2956476 h 3006470"/>
                  <a:gd name="connsiteX228" fmla="*/ 3806376 w 6006665"/>
                  <a:gd name="connsiteY228" fmla="*/ 2947386 h 3006470"/>
                  <a:gd name="connsiteX229" fmla="*/ 3806376 w 6006665"/>
                  <a:gd name="connsiteY229" fmla="*/ 2920116 h 3006470"/>
                  <a:gd name="connsiteX230" fmla="*/ 3818283 w 6006665"/>
                  <a:gd name="connsiteY230" fmla="*/ 2920116 h 3006470"/>
                  <a:gd name="connsiteX231" fmla="*/ 3826828 w 6006665"/>
                  <a:gd name="connsiteY231" fmla="*/ 2920116 h 3006470"/>
                  <a:gd name="connsiteX232" fmla="*/ 3833645 w 6006665"/>
                  <a:gd name="connsiteY232" fmla="*/ 2861032 h 3006470"/>
                  <a:gd name="connsiteX233" fmla="*/ 3822283 w 6006665"/>
                  <a:gd name="connsiteY233" fmla="*/ 2817856 h 3006470"/>
                  <a:gd name="connsiteX234" fmla="*/ 3849553 w 6006665"/>
                  <a:gd name="connsiteY234" fmla="*/ 2795131 h 3006470"/>
                  <a:gd name="connsiteX235" fmla="*/ 3858814 w 6006665"/>
                  <a:gd name="connsiteY235" fmla="*/ 2797336 h 3006470"/>
                  <a:gd name="connsiteX236" fmla="*/ 3861460 w 6006665"/>
                  <a:gd name="connsiteY236" fmla="*/ 2795131 h 3006470"/>
                  <a:gd name="connsiteX237" fmla="*/ 3898487 w 6006665"/>
                  <a:gd name="connsiteY237" fmla="*/ 2803947 h 3006470"/>
                  <a:gd name="connsiteX238" fmla="*/ 3919999 w 6006665"/>
                  <a:gd name="connsiteY238" fmla="*/ 2758772 h 3006470"/>
                  <a:gd name="connsiteX239" fmla="*/ 3935906 w 6006665"/>
                  <a:gd name="connsiteY239" fmla="*/ 2699687 h 3006470"/>
                  <a:gd name="connsiteX240" fmla="*/ 3947269 w 6006665"/>
                  <a:gd name="connsiteY240" fmla="*/ 2676963 h 3006470"/>
                  <a:gd name="connsiteX241" fmla="*/ 3966292 w 6006665"/>
                  <a:gd name="connsiteY241" fmla="*/ 2632575 h 3006470"/>
                  <a:gd name="connsiteX242" fmla="*/ 3915999 w 6006665"/>
                  <a:gd name="connsiteY242" fmla="*/ 2645148 h 3006470"/>
                  <a:gd name="connsiteX243" fmla="*/ 3888729 w 6006665"/>
                  <a:gd name="connsiteY243" fmla="*/ 2667873 h 3006470"/>
                  <a:gd name="connsiteX244" fmla="*/ 3876822 w 6006665"/>
                  <a:gd name="connsiteY244" fmla="*/ 2667873 h 3006470"/>
                  <a:gd name="connsiteX245" fmla="*/ 3829645 w 6006665"/>
                  <a:gd name="connsiteY245" fmla="*/ 2667873 h 3006470"/>
                  <a:gd name="connsiteX246" fmla="*/ 3817738 w 6006665"/>
                  <a:gd name="connsiteY246" fmla="*/ 2667873 h 3006470"/>
                  <a:gd name="connsiteX247" fmla="*/ 3801831 w 6006665"/>
                  <a:gd name="connsiteY247" fmla="*/ 2613334 h 3006470"/>
                  <a:gd name="connsiteX248" fmla="*/ 3758654 w 6006665"/>
                  <a:gd name="connsiteY248" fmla="*/ 2574702 h 3006470"/>
                  <a:gd name="connsiteX249" fmla="*/ 3692753 w 6006665"/>
                  <a:gd name="connsiteY249" fmla="*/ 2558795 h 3006470"/>
                  <a:gd name="connsiteX250" fmla="*/ 3683663 w 6006665"/>
                  <a:gd name="connsiteY250" fmla="*/ 2499711 h 3006470"/>
                  <a:gd name="connsiteX251" fmla="*/ 3672301 w 6006665"/>
                  <a:gd name="connsiteY251" fmla="*/ 2467896 h 3006470"/>
                  <a:gd name="connsiteX252" fmla="*/ 3656393 w 6006665"/>
                  <a:gd name="connsiteY252" fmla="*/ 2440627 h 3006470"/>
                  <a:gd name="connsiteX253" fmla="*/ 3633669 w 6006665"/>
                  <a:gd name="connsiteY253" fmla="*/ 2381542 h 3006470"/>
                  <a:gd name="connsiteX254" fmla="*/ 3601854 w 6006665"/>
                  <a:gd name="connsiteY254" fmla="*/ 2361090 h 3006470"/>
                  <a:gd name="connsiteX255" fmla="*/ 3545995 w 6006665"/>
                  <a:gd name="connsiteY255" fmla="*/ 2339606 h 3006470"/>
                  <a:gd name="connsiteX256" fmla="*/ 3506955 w 6006665"/>
                  <a:gd name="connsiteY256" fmla="*/ 2345183 h 3006470"/>
                  <a:gd name="connsiteX257" fmla="*/ 3463779 w 6006665"/>
                  <a:gd name="connsiteY257" fmla="*/ 2354273 h 3006470"/>
                  <a:gd name="connsiteX258" fmla="*/ 3431964 w 6006665"/>
                  <a:gd name="connsiteY258" fmla="*/ 2381542 h 3006470"/>
                  <a:gd name="connsiteX259" fmla="*/ 3452416 w 6006665"/>
                  <a:gd name="connsiteY259" fmla="*/ 2397450 h 3006470"/>
                  <a:gd name="connsiteX260" fmla="*/ 3452416 w 6006665"/>
                  <a:gd name="connsiteY260" fmla="*/ 2429264 h 3006470"/>
                  <a:gd name="connsiteX261" fmla="*/ 3431964 w 6006665"/>
                  <a:gd name="connsiteY261" fmla="*/ 2451989 h 3006470"/>
                  <a:gd name="connsiteX262" fmla="*/ 3400150 w 6006665"/>
                  <a:gd name="connsiteY262" fmla="*/ 2511073 h 3006470"/>
                  <a:gd name="connsiteX263" fmla="*/ 3400150 w 6006665"/>
                  <a:gd name="connsiteY263" fmla="*/ 2538343 h 3006470"/>
                  <a:gd name="connsiteX264" fmla="*/ 3350155 w 6006665"/>
                  <a:gd name="connsiteY264" fmla="*/ 2570157 h 3006470"/>
                  <a:gd name="connsiteX265" fmla="*/ 3342342 w 6006665"/>
                  <a:gd name="connsiteY265" fmla="*/ 2567553 h 3006470"/>
                  <a:gd name="connsiteX266" fmla="*/ 3338249 w 6006665"/>
                  <a:gd name="connsiteY266" fmla="*/ 2570157 h 3006470"/>
                  <a:gd name="connsiteX267" fmla="*/ 3290527 w 6006665"/>
                  <a:gd name="connsiteY267" fmla="*/ 2554250 h 3006470"/>
                  <a:gd name="connsiteX268" fmla="*/ 3259257 w 6006665"/>
                  <a:gd name="connsiteY268" fmla="*/ 2554250 h 3006470"/>
                  <a:gd name="connsiteX269" fmla="*/ 3247350 w 6006665"/>
                  <a:gd name="connsiteY269" fmla="*/ 2554250 h 3006470"/>
                  <a:gd name="connsiteX270" fmla="*/ 3231443 w 6006665"/>
                  <a:gd name="connsiteY270" fmla="*/ 2538343 h 3006470"/>
                  <a:gd name="connsiteX271" fmla="*/ 3213271 w 6006665"/>
                  <a:gd name="connsiteY271" fmla="*/ 2533799 h 3006470"/>
                  <a:gd name="connsiteX272" fmla="*/ 3168359 w 6006665"/>
                  <a:gd name="connsiteY272" fmla="*/ 2570157 h 3006470"/>
                  <a:gd name="connsiteX273" fmla="*/ 3120637 w 6006665"/>
                  <a:gd name="connsiteY273" fmla="*/ 2581519 h 3006470"/>
                  <a:gd name="connsiteX274" fmla="*/ 3082005 w 6006665"/>
                  <a:gd name="connsiteY274" fmla="*/ 2597427 h 3006470"/>
                  <a:gd name="connsiteX275" fmla="*/ 3074460 w 6006665"/>
                  <a:gd name="connsiteY275" fmla="*/ 2595630 h 3006470"/>
                  <a:gd name="connsiteX276" fmla="*/ 3070098 w 6006665"/>
                  <a:gd name="connsiteY276" fmla="*/ 2597427 h 3006470"/>
                  <a:gd name="connsiteX277" fmla="*/ 3022376 w 6006665"/>
                  <a:gd name="connsiteY277" fmla="*/ 2586064 h 3006470"/>
                  <a:gd name="connsiteX278" fmla="*/ 3000196 w 6006665"/>
                  <a:gd name="connsiteY278" fmla="*/ 2586064 h 3006470"/>
                  <a:gd name="connsiteX279" fmla="*/ 2988289 w 6006665"/>
                  <a:gd name="connsiteY279" fmla="*/ 2586064 h 3006470"/>
                  <a:gd name="connsiteX280" fmla="*/ 2967837 w 6006665"/>
                  <a:gd name="connsiteY280" fmla="*/ 2554250 h 3006470"/>
                  <a:gd name="connsiteX281" fmla="*/ 2929205 w 6006665"/>
                  <a:gd name="connsiteY281" fmla="*/ 2526980 h 3006470"/>
                  <a:gd name="connsiteX282" fmla="*/ 2902153 w 6006665"/>
                  <a:gd name="connsiteY282" fmla="*/ 2523116 h 3006470"/>
                  <a:gd name="connsiteX283" fmla="*/ 2861576 w 6006665"/>
                  <a:gd name="connsiteY283" fmla="*/ 2526980 h 3006470"/>
                  <a:gd name="connsiteX284" fmla="*/ 2822944 w 6006665"/>
                  <a:gd name="connsiteY284" fmla="*/ 2538343 h 3006470"/>
                  <a:gd name="connsiteX285" fmla="*/ 2818139 w 6006665"/>
                  <a:gd name="connsiteY285" fmla="*/ 2536254 h 3006470"/>
                  <a:gd name="connsiteX286" fmla="*/ 2811037 w 6006665"/>
                  <a:gd name="connsiteY286" fmla="*/ 2538343 h 3006470"/>
                  <a:gd name="connsiteX287" fmla="*/ 2758770 w 6006665"/>
                  <a:gd name="connsiteY287" fmla="*/ 2515618 h 3006470"/>
                  <a:gd name="connsiteX288" fmla="*/ 2751953 w 6006665"/>
                  <a:gd name="connsiteY288" fmla="*/ 2472441 h 3006470"/>
                  <a:gd name="connsiteX289" fmla="*/ 2708776 w 6006665"/>
                  <a:gd name="connsiteY289" fmla="*/ 2456534 h 3006470"/>
                  <a:gd name="connsiteX290" fmla="*/ 2676962 w 6006665"/>
                  <a:gd name="connsiteY290" fmla="*/ 2451989 h 3006470"/>
                  <a:gd name="connsiteX291" fmla="*/ 2642534 w 6006665"/>
                  <a:gd name="connsiteY291" fmla="*/ 2430245 h 3006470"/>
                  <a:gd name="connsiteX292" fmla="*/ 2609333 w 6006665"/>
                  <a:gd name="connsiteY292" fmla="*/ 2488348 h 3006470"/>
                  <a:gd name="connsiteX293" fmla="*/ 2625240 w 6006665"/>
                  <a:gd name="connsiteY293" fmla="*/ 2522435 h 3006470"/>
                  <a:gd name="connsiteX294" fmla="*/ 2586608 w 6006665"/>
                  <a:gd name="connsiteY294" fmla="*/ 2558795 h 3006470"/>
                  <a:gd name="connsiteX295" fmla="*/ 2577105 w 6006665"/>
                  <a:gd name="connsiteY295" fmla="*/ 2556532 h 3006470"/>
                  <a:gd name="connsiteX296" fmla="*/ 2574701 w 6006665"/>
                  <a:gd name="connsiteY296" fmla="*/ 2558795 h 3006470"/>
                  <a:gd name="connsiteX297" fmla="*/ 2526979 w 6006665"/>
                  <a:gd name="connsiteY297" fmla="*/ 2547432 h 3006470"/>
                  <a:gd name="connsiteX298" fmla="*/ 2490620 w 6006665"/>
                  <a:gd name="connsiteY298" fmla="*/ 2542887 h 3006470"/>
                  <a:gd name="connsiteX299" fmla="*/ 2463350 w 6006665"/>
                  <a:gd name="connsiteY299" fmla="*/ 2515618 h 3006470"/>
                  <a:gd name="connsiteX300" fmla="*/ 2436625 w 6006665"/>
                  <a:gd name="connsiteY300" fmla="*/ 2515618 h 3006470"/>
                  <a:gd name="connsiteX301" fmla="*/ 2424718 w 6006665"/>
                  <a:gd name="connsiteY301" fmla="*/ 2515618 h 3006470"/>
                  <a:gd name="connsiteX302" fmla="*/ 2398858 w 6006665"/>
                  <a:gd name="connsiteY302" fmla="*/ 2502687 h 3006470"/>
                  <a:gd name="connsiteX303" fmla="*/ 2350272 w 6006665"/>
                  <a:gd name="connsiteY303" fmla="*/ 2526980 h 3006470"/>
                  <a:gd name="connsiteX304" fmla="*/ 2282098 w 6006665"/>
                  <a:gd name="connsiteY304" fmla="*/ 2574702 h 3006470"/>
                  <a:gd name="connsiteX305" fmla="*/ 2238921 w 6006665"/>
                  <a:gd name="connsiteY305" fmla="*/ 2586064 h 3006470"/>
                  <a:gd name="connsiteX306" fmla="*/ 2227559 w 6006665"/>
                  <a:gd name="connsiteY306" fmla="*/ 2590609 h 3006470"/>
                  <a:gd name="connsiteX307" fmla="*/ 2225178 w 6006665"/>
                  <a:gd name="connsiteY307" fmla="*/ 2586799 h 3006470"/>
                  <a:gd name="connsiteX308" fmla="*/ 2215652 w 6006665"/>
                  <a:gd name="connsiteY308" fmla="*/ 2590609 h 3006470"/>
                  <a:gd name="connsiteX309" fmla="*/ 2193596 w 6006665"/>
                  <a:gd name="connsiteY309" fmla="*/ 2555320 h 3006470"/>
                  <a:gd name="connsiteX310" fmla="*/ 2157112 w 6006665"/>
                  <a:gd name="connsiteY310" fmla="*/ 2558795 h 3006470"/>
                  <a:gd name="connsiteX311" fmla="*/ 2156291 w 6006665"/>
                  <a:gd name="connsiteY311" fmla="*/ 2557739 h 3006470"/>
                  <a:gd name="connsiteX312" fmla="*/ 2145205 w 6006665"/>
                  <a:gd name="connsiteY312" fmla="*/ 2558795 h 3006470"/>
                  <a:gd name="connsiteX313" fmla="*/ 2129298 w 6006665"/>
                  <a:gd name="connsiteY313" fmla="*/ 2538343 h 3006470"/>
                  <a:gd name="connsiteX314" fmla="*/ 2102029 w 6006665"/>
                  <a:gd name="connsiteY314" fmla="*/ 2526980 h 3006470"/>
                  <a:gd name="connsiteX315" fmla="*/ 2086121 w 6006665"/>
                  <a:gd name="connsiteY315" fmla="*/ 2495166 h 3006470"/>
                  <a:gd name="connsiteX316" fmla="*/ 2070005 w 6006665"/>
                  <a:gd name="connsiteY316" fmla="*/ 2486212 h 3006470"/>
                  <a:gd name="connsiteX317" fmla="*/ 2027582 w 6006665"/>
                  <a:gd name="connsiteY317" fmla="*/ 2499711 h 3006470"/>
                  <a:gd name="connsiteX318" fmla="*/ 2023845 w 6006665"/>
                  <a:gd name="connsiteY318" fmla="*/ 2497111 h 3006470"/>
                  <a:gd name="connsiteX319" fmla="*/ 2015675 w 6006665"/>
                  <a:gd name="connsiteY319" fmla="*/ 2499711 h 3006470"/>
                  <a:gd name="connsiteX320" fmla="*/ 1971363 w 6006665"/>
                  <a:gd name="connsiteY320" fmla="*/ 2468885 h 3006470"/>
                  <a:gd name="connsiteX321" fmla="*/ 1952591 w 6006665"/>
                  <a:gd name="connsiteY321" fmla="*/ 2495166 h 3006470"/>
                  <a:gd name="connsiteX322" fmla="*/ 1947518 w 6006665"/>
                  <a:gd name="connsiteY322" fmla="*/ 2485599 h 3006470"/>
                  <a:gd name="connsiteX323" fmla="*/ 1940684 w 6006665"/>
                  <a:gd name="connsiteY323" fmla="*/ 2495166 h 3006470"/>
                  <a:gd name="connsiteX324" fmla="*/ 1861147 w 6006665"/>
                  <a:gd name="connsiteY324" fmla="*/ 2345183 h 3006470"/>
                  <a:gd name="connsiteX325" fmla="*/ 1811153 w 6006665"/>
                  <a:gd name="connsiteY325" fmla="*/ 2295189 h 3006470"/>
                  <a:gd name="connsiteX326" fmla="*/ 1813950 w 6006665"/>
                  <a:gd name="connsiteY326" fmla="*/ 2292043 h 3006470"/>
                  <a:gd name="connsiteX327" fmla="*/ 1748069 w 6006665"/>
                  <a:gd name="connsiteY327" fmla="*/ 2333821 h 3006470"/>
                  <a:gd name="connsiteX328" fmla="*/ 1711709 w 6006665"/>
                  <a:gd name="connsiteY328" fmla="*/ 2338366 h 3006470"/>
                  <a:gd name="connsiteX329" fmla="*/ 1711926 w 6006665"/>
                  <a:gd name="connsiteY329" fmla="*/ 2336850 h 3006470"/>
                  <a:gd name="connsiteX330" fmla="*/ 1699803 w 6006665"/>
                  <a:gd name="connsiteY330" fmla="*/ 2338366 h 3006470"/>
                  <a:gd name="connsiteX331" fmla="*/ 1704347 w 6006665"/>
                  <a:gd name="connsiteY331" fmla="*/ 2306551 h 3006470"/>
                  <a:gd name="connsiteX332" fmla="*/ 1662460 w 6006665"/>
                  <a:gd name="connsiteY332" fmla="*/ 2288600 h 3006470"/>
                  <a:gd name="connsiteX333" fmla="*/ 1629901 w 6006665"/>
                  <a:gd name="connsiteY333" fmla="*/ 2302006 h 3006470"/>
                  <a:gd name="connsiteX334" fmla="*/ 1629300 w 6006665"/>
                  <a:gd name="connsiteY334" fmla="*/ 2297351 h 3006470"/>
                  <a:gd name="connsiteX335" fmla="*/ 1617994 w 6006665"/>
                  <a:gd name="connsiteY335" fmla="*/ 2302006 h 3006470"/>
                  <a:gd name="connsiteX336" fmla="*/ 1608904 w 6006665"/>
                  <a:gd name="connsiteY336" fmla="*/ 2231560 h 3006470"/>
                  <a:gd name="connsiteX337" fmla="*/ 1552684 w 6006665"/>
                  <a:gd name="connsiteY337" fmla="*/ 2221867 h 3006470"/>
                  <a:gd name="connsiteX338" fmla="*/ 1518550 w 6006665"/>
                  <a:gd name="connsiteY338" fmla="*/ 2247467 h 3006470"/>
                  <a:gd name="connsiteX339" fmla="*/ 1425379 w 6006665"/>
                  <a:gd name="connsiteY339" fmla="*/ 2267919 h 3006470"/>
                  <a:gd name="connsiteX340" fmla="*/ 1409472 w 6006665"/>
                  <a:gd name="connsiteY340" fmla="*/ 2286099 h 3006470"/>
                  <a:gd name="connsiteX341" fmla="*/ 1270852 w 6006665"/>
                  <a:gd name="connsiteY341" fmla="*/ 2306551 h 3006470"/>
                  <a:gd name="connsiteX342" fmla="*/ 1254945 w 6006665"/>
                  <a:gd name="connsiteY342" fmla="*/ 2327003 h 3006470"/>
                  <a:gd name="connsiteX343" fmla="*/ 1282214 w 6006665"/>
                  <a:gd name="connsiteY343" fmla="*/ 2370180 h 3006470"/>
                  <a:gd name="connsiteX344" fmla="*/ 1243582 w 6006665"/>
                  <a:gd name="connsiteY344" fmla="*/ 2386087 h 3006470"/>
                  <a:gd name="connsiteX345" fmla="*/ 1254945 w 6006665"/>
                  <a:gd name="connsiteY345" fmla="*/ 2404267 h 3006470"/>
                  <a:gd name="connsiteX346" fmla="*/ 1216313 w 6006665"/>
                  <a:gd name="connsiteY346" fmla="*/ 2429264 h 3006470"/>
                  <a:gd name="connsiteX347" fmla="*/ 1275397 w 6006665"/>
                  <a:gd name="connsiteY347" fmla="*/ 2472441 h 3006470"/>
                  <a:gd name="connsiteX348" fmla="*/ 1270852 w 6006665"/>
                  <a:gd name="connsiteY348" fmla="*/ 2499711 h 3006470"/>
                  <a:gd name="connsiteX349" fmla="*/ 1259108 w 6006665"/>
                  <a:gd name="connsiteY349" fmla="*/ 2498732 h 3006470"/>
                  <a:gd name="connsiteX350" fmla="*/ 1258945 w 6006665"/>
                  <a:gd name="connsiteY350" fmla="*/ 2499711 h 3006470"/>
                  <a:gd name="connsiteX351" fmla="*/ 1215644 w 6006665"/>
                  <a:gd name="connsiteY351" fmla="*/ 2496102 h 3006470"/>
                  <a:gd name="connsiteX352" fmla="*/ 1204950 w 6006665"/>
                  <a:gd name="connsiteY352" fmla="*/ 2511073 h 3006470"/>
                  <a:gd name="connsiteX353" fmla="*/ 1196495 w 6006665"/>
                  <a:gd name="connsiteY353" fmla="*/ 2506241 h 3006470"/>
                  <a:gd name="connsiteX354" fmla="*/ 1193043 w 6006665"/>
                  <a:gd name="connsiteY354" fmla="*/ 2511073 h 3006470"/>
                  <a:gd name="connsiteX355" fmla="*/ 1145322 w 6006665"/>
                  <a:gd name="connsiteY355" fmla="*/ 2483803 h 3006470"/>
                  <a:gd name="connsiteX356" fmla="*/ 1098145 w 6006665"/>
                  <a:gd name="connsiteY356" fmla="*/ 2483803 h 3006470"/>
                  <a:gd name="connsiteX357" fmla="*/ 1061785 w 6006665"/>
                  <a:gd name="connsiteY357" fmla="*/ 2511073 h 3006470"/>
                  <a:gd name="connsiteX358" fmla="*/ 1055322 w 6006665"/>
                  <a:gd name="connsiteY358" fmla="*/ 2506990 h 3006470"/>
                  <a:gd name="connsiteX359" fmla="*/ 1049878 w 6006665"/>
                  <a:gd name="connsiteY359" fmla="*/ 2511073 h 3006470"/>
                  <a:gd name="connsiteX360" fmla="*/ 1006701 w 6006665"/>
                  <a:gd name="connsiteY360" fmla="*/ 2483803 h 3006470"/>
                  <a:gd name="connsiteX361" fmla="*/ 924893 w 6006665"/>
                  <a:gd name="connsiteY361" fmla="*/ 2447444 h 3006470"/>
                  <a:gd name="connsiteX362" fmla="*/ 877716 w 6006665"/>
                  <a:gd name="connsiteY362" fmla="*/ 2447444 h 3006470"/>
                  <a:gd name="connsiteX363" fmla="*/ 802724 w 6006665"/>
                  <a:gd name="connsiteY363" fmla="*/ 2511073 h 3006470"/>
                  <a:gd name="connsiteX364" fmla="*/ 798179 w 6006665"/>
                  <a:gd name="connsiteY364" fmla="*/ 2554250 h 3006470"/>
                  <a:gd name="connsiteX365" fmla="*/ 787406 w 6006665"/>
                  <a:gd name="connsiteY365" fmla="*/ 2543477 h 3006470"/>
                  <a:gd name="connsiteX366" fmla="*/ 786272 w 6006665"/>
                  <a:gd name="connsiteY366" fmla="*/ 2554250 h 3006470"/>
                  <a:gd name="connsiteX367" fmla="*/ 756063 w 6006665"/>
                  <a:gd name="connsiteY367" fmla="*/ 2524040 h 3006470"/>
                  <a:gd name="connsiteX368" fmla="*/ 732278 w 6006665"/>
                  <a:gd name="connsiteY368" fmla="*/ 2581519 h 3006470"/>
                  <a:gd name="connsiteX369" fmla="*/ 743640 w 6006665"/>
                  <a:gd name="connsiteY369" fmla="*/ 2590609 h 3006470"/>
                  <a:gd name="connsiteX370" fmla="*/ 723188 w 6006665"/>
                  <a:gd name="connsiteY370" fmla="*/ 2633786 h 3006470"/>
                  <a:gd name="connsiteX371" fmla="*/ 747026 w 6006665"/>
                  <a:gd name="connsiteY371" fmla="*/ 2670627 h 3006470"/>
                  <a:gd name="connsiteX372" fmla="*/ 763548 w 6006665"/>
                  <a:gd name="connsiteY372" fmla="*/ 2667873 h 3006470"/>
                  <a:gd name="connsiteX373" fmla="*/ 764871 w 6006665"/>
                  <a:gd name="connsiteY373" fmla="*/ 2669637 h 3006470"/>
                  <a:gd name="connsiteX374" fmla="*/ 775455 w 6006665"/>
                  <a:gd name="connsiteY374" fmla="*/ 2667873 h 3006470"/>
                  <a:gd name="connsiteX375" fmla="*/ 802724 w 6006665"/>
                  <a:gd name="connsiteY375" fmla="*/ 2704232 h 3006470"/>
                  <a:gd name="connsiteX376" fmla="*/ 798179 w 6006665"/>
                  <a:gd name="connsiteY376" fmla="*/ 2731502 h 3006470"/>
                  <a:gd name="connsiteX377" fmla="*/ 818632 w 6006665"/>
                  <a:gd name="connsiteY377" fmla="*/ 2742864 h 3006470"/>
                  <a:gd name="connsiteX378" fmla="*/ 802724 w 6006665"/>
                  <a:gd name="connsiteY378" fmla="*/ 2774679 h 3006470"/>
                  <a:gd name="connsiteX379" fmla="*/ 766365 w 6006665"/>
                  <a:gd name="connsiteY379" fmla="*/ 2779224 h 3006470"/>
                  <a:gd name="connsiteX380" fmla="*/ 727733 w 6006665"/>
                  <a:gd name="connsiteY380" fmla="*/ 2838308 h 3006470"/>
                  <a:gd name="connsiteX381" fmla="*/ 759548 w 6006665"/>
                  <a:gd name="connsiteY381" fmla="*/ 2881485 h 3006470"/>
                  <a:gd name="connsiteX382" fmla="*/ 759548 w 6006665"/>
                  <a:gd name="connsiteY382" fmla="*/ 2920116 h 3006470"/>
                  <a:gd name="connsiteX383" fmla="*/ 798179 w 6006665"/>
                  <a:gd name="connsiteY383" fmla="*/ 2979201 h 3006470"/>
                  <a:gd name="connsiteX384" fmla="*/ 775455 w 6006665"/>
                  <a:gd name="connsiteY384" fmla="*/ 2995108 h 3006470"/>
                  <a:gd name="connsiteX385" fmla="*/ 770910 w 6006665"/>
                  <a:gd name="connsiteY385" fmla="*/ 3006470 h 3006470"/>
                  <a:gd name="connsiteX386" fmla="*/ 759003 w 6006665"/>
                  <a:gd name="connsiteY386" fmla="*/ 3006470 h 3006470"/>
                  <a:gd name="connsiteX387" fmla="*/ 755003 w 6006665"/>
                  <a:gd name="connsiteY387" fmla="*/ 3006470 h 3006470"/>
                  <a:gd name="connsiteX388" fmla="*/ 743096 w 6006665"/>
                  <a:gd name="connsiteY388" fmla="*/ 3006470 h 3006470"/>
                  <a:gd name="connsiteX389" fmla="*/ 715826 w 6006665"/>
                  <a:gd name="connsiteY389" fmla="*/ 2972383 h 3006470"/>
                  <a:gd name="connsiteX390" fmla="*/ 704464 w 6006665"/>
                  <a:gd name="connsiteY390" fmla="*/ 2972383 h 3006470"/>
                  <a:gd name="connsiteX391" fmla="*/ 684012 w 6006665"/>
                  <a:gd name="connsiteY391" fmla="*/ 2963293 h 3006470"/>
                  <a:gd name="connsiteX392" fmla="*/ 672649 w 6006665"/>
                  <a:gd name="connsiteY392" fmla="*/ 2940569 h 3006470"/>
                  <a:gd name="connsiteX393" fmla="*/ 645222 w 6006665"/>
                  <a:gd name="connsiteY393" fmla="*/ 2932732 h 3006470"/>
                  <a:gd name="connsiteX394" fmla="*/ 625472 w 6006665"/>
                  <a:gd name="connsiteY394" fmla="*/ 2936024 h 3006470"/>
                  <a:gd name="connsiteX395" fmla="*/ 623771 w 6006665"/>
                  <a:gd name="connsiteY395" fmla="*/ 2934323 h 3006470"/>
                  <a:gd name="connsiteX396" fmla="*/ 613565 w 6006665"/>
                  <a:gd name="connsiteY396" fmla="*/ 2936024 h 3006470"/>
                  <a:gd name="connsiteX397" fmla="*/ 609020 w 6006665"/>
                  <a:gd name="connsiteY397" fmla="*/ 2931479 h 3006470"/>
                  <a:gd name="connsiteX398" fmla="*/ 559026 w 6006665"/>
                  <a:gd name="connsiteY398" fmla="*/ 2904209 h 3006470"/>
                  <a:gd name="connsiteX399" fmla="*/ 506760 w 6006665"/>
                  <a:gd name="connsiteY399" fmla="*/ 2897392 h 3006470"/>
                  <a:gd name="connsiteX400" fmla="*/ 483280 w 6006665"/>
                  <a:gd name="connsiteY400" fmla="*/ 2890683 h 3006470"/>
                  <a:gd name="connsiteX401" fmla="*/ 480035 w 6006665"/>
                  <a:gd name="connsiteY401" fmla="*/ 2892847 h 3006470"/>
                  <a:gd name="connsiteX402" fmla="*/ 475042 w 6006665"/>
                  <a:gd name="connsiteY402" fmla="*/ 2888329 h 3006470"/>
                  <a:gd name="connsiteX403" fmla="*/ 474945 w 6006665"/>
                  <a:gd name="connsiteY403" fmla="*/ 2888302 h 3006470"/>
                  <a:gd name="connsiteX404" fmla="*/ 468128 w 6006665"/>
                  <a:gd name="connsiteY404" fmla="*/ 2892847 h 3006470"/>
                  <a:gd name="connsiteX405" fmla="*/ 420406 w 6006665"/>
                  <a:gd name="connsiteY405" fmla="*/ 2849670 h 3006470"/>
                  <a:gd name="connsiteX406" fmla="*/ 381774 w 6006665"/>
                  <a:gd name="connsiteY406" fmla="*/ 2833763 h 3006470"/>
                  <a:gd name="connsiteX407" fmla="*/ 349960 w 6006665"/>
                  <a:gd name="connsiteY407" fmla="*/ 2801948 h 3006470"/>
                  <a:gd name="connsiteX408" fmla="*/ 377229 w 6006665"/>
                  <a:gd name="connsiteY408" fmla="*/ 2795131 h 3006470"/>
                  <a:gd name="connsiteX409" fmla="*/ 404499 w 6006665"/>
                  <a:gd name="connsiteY409" fmla="*/ 2747409 h 3006470"/>
                  <a:gd name="connsiteX410" fmla="*/ 388591 w 6006665"/>
                  <a:gd name="connsiteY410" fmla="*/ 2731502 h 3006470"/>
                  <a:gd name="connsiteX411" fmla="*/ 440858 w 6006665"/>
                  <a:gd name="connsiteY411" fmla="*/ 2704232 h 3006470"/>
                  <a:gd name="connsiteX412" fmla="*/ 440858 w 6006665"/>
                  <a:gd name="connsiteY412" fmla="*/ 2701176 h 3006470"/>
                  <a:gd name="connsiteX413" fmla="*/ 416406 w 6006665"/>
                  <a:gd name="connsiteY413" fmla="*/ 2704232 h 3006470"/>
                  <a:gd name="connsiteX414" fmla="*/ 416406 w 6006665"/>
                  <a:gd name="connsiteY414" fmla="*/ 2702744 h 3006470"/>
                  <a:gd name="connsiteX415" fmla="*/ 404499 w 6006665"/>
                  <a:gd name="connsiteY415" fmla="*/ 2704232 h 3006470"/>
                  <a:gd name="connsiteX416" fmla="*/ 404499 w 6006665"/>
                  <a:gd name="connsiteY416" fmla="*/ 2683780 h 3006470"/>
                  <a:gd name="connsiteX417" fmla="*/ 424951 w 6006665"/>
                  <a:gd name="connsiteY417" fmla="*/ 2667873 h 3006470"/>
                  <a:gd name="connsiteX418" fmla="*/ 463583 w 6006665"/>
                  <a:gd name="connsiteY418" fmla="*/ 2661056 h 3006470"/>
                  <a:gd name="connsiteX419" fmla="*/ 468128 w 6006665"/>
                  <a:gd name="connsiteY419" fmla="*/ 2645148 h 3006470"/>
                  <a:gd name="connsiteX420" fmla="*/ 456765 w 6006665"/>
                  <a:gd name="connsiteY420" fmla="*/ 2613334 h 3006470"/>
                  <a:gd name="connsiteX421" fmla="*/ 474945 w 6006665"/>
                  <a:gd name="connsiteY421" fmla="*/ 2586064 h 3006470"/>
                  <a:gd name="connsiteX422" fmla="*/ 474945 w 6006665"/>
                  <a:gd name="connsiteY422" fmla="*/ 2565612 h 3006470"/>
                  <a:gd name="connsiteX423" fmla="*/ 420406 w 6006665"/>
                  <a:gd name="connsiteY423" fmla="*/ 2547432 h 3006470"/>
                  <a:gd name="connsiteX424" fmla="*/ 409588 w 6006665"/>
                  <a:gd name="connsiteY424" fmla="*/ 2547432 h 3006470"/>
                  <a:gd name="connsiteX425" fmla="*/ 397681 w 6006665"/>
                  <a:gd name="connsiteY425" fmla="*/ 2547432 h 3006470"/>
                  <a:gd name="connsiteX426" fmla="*/ 379485 w 6006665"/>
                  <a:gd name="connsiteY426" fmla="*/ 2525193 h 3006470"/>
                  <a:gd name="connsiteX427" fmla="*/ 357322 w 6006665"/>
                  <a:gd name="connsiteY427" fmla="*/ 2531525 h 3006470"/>
                  <a:gd name="connsiteX428" fmla="*/ 352842 w 6006665"/>
                  <a:gd name="connsiteY428" fmla="*/ 2529403 h 3006470"/>
                  <a:gd name="connsiteX429" fmla="*/ 345415 w 6006665"/>
                  <a:gd name="connsiteY429" fmla="*/ 2531525 h 3006470"/>
                  <a:gd name="connsiteX430" fmla="*/ 302238 w 6006665"/>
                  <a:gd name="connsiteY430" fmla="*/ 2511073 h 3006470"/>
                  <a:gd name="connsiteX431" fmla="*/ 302238 w 6006665"/>
                  <a:gd name="connsiteY431" fmla="*/ 2499711 h 3006470"/>
                  <a:gd name="connsiteX432" fmla="*/ 286331 w 6006665"/>
                  <a:gd name="connsiteY432" fmla="*/ 2472441 h 3006470"/>
                  <a:gd name="connsiteX433" fmla="*/ 270968 w 6006665"/>
                  <a:gd name="connsiteY433" fmla="*/ 2472441 h 3006470"/>
                  <a:gd name="connsiteX434" fmla="*/ 259061 w 6006665"/>
                  <a:gd name="connsiteY434" fmla="*/ 2472441 h 3006470"/>
                  <a:gd name="connsiteX435" fmla="*/ 254516 w 6006665"/>
                  <a:gd name="connsiteY435" fmla="*/ 2456534 h 3006470"/>
                  <a:gd name="connsiteX436" fmla="*/ 263606 w 6006665"/>
                  <a:gd name="connsiteY436" fmla="*/ 2440627 h 3006470"/>
                  <a:gd name="connsiteX437" fmla="*/ 243991 w 6006665"/>
                  <a:gd name="connsiteY437" fmla="*/ 2410114 h 3006470"/>
                  <a:gd name="connsiteX438" fmla="*/ 216429 w 6006665"/>
                  <a:gd name="connsiteY438" fmla="*/ 2413357 h 3006470"/>
                  <a:gd name="connsiteX439" fmla="*/ 212956 w 6006665"/>
                  <a:gd name="connsiteY439" fmla="*/ 2412365 h 3006470"/>
                  <a:gd name="connsiteX440" fmla="*/ 204522 w 6006665"/>
                  <a:gd name="connsiteY440" fmla="*/ 2413357 h 3006470"/>
                  <a:gd name="connsiteX441" fmla="*/ 199623 w 6006665"/>
                  <a:gd name="connsiteY441" fmla="*/ 2411957 h 3006470"/>
                  <a:gd name="connsiteX442" fmla="*/ 195977 w 6006665"/>
                  <a:gd name="connsiteY442" fmla="*/ 2424719 h 3006470"/>
                  <a:gd name="connsiteX443" fmla="*/ 184968 w 6006665"/>
                  <a:gd name="connsiteY443" fmla="*/ 2421574 h 3006470"/>
                  <a:gd name="connsiteX444" fmla="*/ 184070 w 6006665"/>
                  <a:gd name="connsiteY444" fmla="*/ 2424719 h 3006470"/>
                  <a:gd name="connsiteX445" fmla="*/ 168163 w 6006665"/>
                  <a:gd name="connsiteY445" fmla="*/ 2420174 h 3006470"/>
                  <a:gd name="connsiteX446" fmla="*/ 156800 w 6006665"/>
                  <a:gd name="connsiteY446" fmla="*/ 2381542 h 3006470"/>
                  <a:gd name="connsiteX447" fmla="*/ 152255 w 6006665"/>
                  <a:gd name="connsiteY447" fmla="*/ 2365635 h 3006470"/>
                  <a:gd name="connsiteX448" fmla="*/ 156800 w 6006665"/>
                  <a:gd name="connsiteY448" fmla="*/ 2361090 h 3006470"/>
                  <a:gd name="connsiteX449" fmla="*/ 168707 w 6006665"/>
                  <a:gd name="connsiteY449" fmla="*/ 2361090 h 3006470"/>
                  <a:gd name="connsiteX450" fmla="*/ 188615 w 6006665"/>
                  <a:gd name="connsiteY450" fmla="*/ 2361090 h 3006470"/>
                  <a:gd name="connsiteX451" fmla="*/ 199977 w 6006665"/>
                  <a:gd name="connsiteY451" fmla="*/ 2349728 h 3006470"/>
                  <a:gd name="connsiteX452" fmla="*/ 188615 w 6006665"/>
                  <a:gd name="connsiteY452" fmla="*/ 2327003 h 3006470"/>
                  <a:gd name="connsiteX453" fmla="*/ 168163 w 6006665"/>
                  <a:gd name="connsiteY453" fmla="*/ 2317914 h 3006470"/>
                  <a:gd name="connsiteX454" fmla="*/ 168163 w 6006665"/>
                  <a:gd name="connsiteY454" fmla="*/ 2311096 h 3006470"/>
                  <a:gd name="connsiteX455" fmla="*/ 152255 w 6006665"/>
                  <a:gd name="connsiteY455" fmla="*/ 2295189 h 3006470"/>
                  <a:gd name="connsiteX456" fmla="*/ 129531 w 6006665"/>
                  <a:gd name="connsiteY456" fmla="*/ 2258829 h 3006470"/>
                  <a:gd name="connsiteX457" fmla="*/ 140893 w 6006665"/>
                  <a:gd name="connsiteY457" fmla="*/ 2236105 h 3006470"/>
                  <a:gd name="connsiteX458" fmla="*/ 136348 w 6006665"/>
                  <a:gd name="connsiteY458" fmla="*/ 2208835 h 3006470"/>
                  <a:gd name="connsiteX459" fmla="*/ 103789 w 6006665"/>
                  <a:gd name="connsiteY459" fmla="*/ 2195428 h 3006470"/>
                  <a:gd name="connsiteX460" fmla="*/ 93716 w 6006665"/>
                  <a:gd name="connsiteY460" fmla="*/ 2199745 h 3006470"/>
                  <a:gd name="connsiteX461" fmla="*/ 91868 w 6006665"/>
                  <a:gd name="connsiteY461" fmla="*/ 2195434 h 3006470"/>
                  <a:gd name="connsiteX462" fmla="*/ 81809 w 6006665"/>
                  <a:gd name="connsiteY462" fmla="*/ 2199745 h 3006470"/>
                  <a:gd name="connsiteX463" fmla="*/ 74992 w 6006665"/>
                  <a:gd name="connsiteY463" fmla="*/ 2183838 h 3006470"/>
                  <a:gd name="connsiteX464" fmla="*/ 34087 w 6006665"/>
                  <a:gd name="connsiteY464" fmla="*/ 2172476 h 3006470"/>
                  <a:gd name="connsiteX465" fmla="*/ 22725 w 6006665"/>
                  <a:gd name="connsiteY465" fmla="*/ 2129299 h 3006470"/>
                  <a:gd name="connsiteX466" fmla="*/ 22725 w 6006665"/>
                  <a:gd name="connsiteY466" fmla="*/ 2097484 h 3006470"/>
                  <a:gd name="connsiteX467" fmla="*/ 0 w 6006665"/>
                  <a:gd name="connsiteY467" fmla="*/ 2081577 h 3006470"/>
                  <a:gd name="connsiteX468" fmla="*/ 15907 w 6006665"/>
                  <a:gd name="connsiteY468" fmla="*/ 2058853 h 3006470"/>
                  <a:gd name="connsiteX469" fmla="*/ 6818 w 6006665"/>
                  <a:gd name="connsiteY469" fmla="*/ 1995224 h 3006470"/>
                  <a:gd name="connsiteX470" fmla="*/ 34087 w 6006665"/>
                  <a:gd name="connsiteY470" fmla="*/ 1952047 h 3006470"/>
                  <a:gd name="connsiteX471" fmla="*/ 27270 w 6006665"/>
                  <a:gd name="connsiteY471" fmla="*/ 1940685 h 3006470"/>
                  <a:gd name="connsiteX472" fmla="*/ 88743 w 6006665"/>
                  <a:gd name="connsiteY472" fmla="*/ 1895954 h 3006470"/>
                  <a:gd name="connsiteX473" fmla="*/ 27270 w 6006665"/>
                  <a:gd name="connsiteY473" fmla="*/ 1865693 h 3006470"/>
                  <a:gd name="connsiteX474" fmla="*/ 79805 w 6006665"/>
                  <a:gd name="connsiteY474" fmla="*/ 1774684 h 3006470"/>
                  <a:gd name="connsiteX475" fmla="*/ 128972 w 6006665"/>
                  <a:gd name="connsiteY475" fmla="*/ 1737302 h 3006470"/>
                  <a:gd name="connsiteX476" fmla="*/ 162900 w 6006665"/>
                  <a:gd name="connsiteY476" fmla="*/ 1645034 h 3006470"/>
                  <a:gd name="connsiteX477" fmla="*/ 102261 w 6006665"/>
                  <a:gd name="connsiteY477" fmla="*/ 1629357 h 3006470"/>
                  <a:gd name="connsiteX478" fmla="*/ 118168 w 6006665"/>
                  <a:gd name="connsiteY478" fmla="*/ 1574818 h 3006470"/>
                  <a:gd name="connsiteX479" fmla="*/ 86354 w 6006665"/>
                  <a:gd name="connsiteY479" fmla="*/ 1511189 h 3006470"/>
                  <a:gd name="connsiteX480" fmla="*/ 109078 w 6006665"/>
                  <a:gd name="connsiteY480" fmla="*/ 1436197 h 3006470"/>
                  <a:gd name="connsiteX481" fmla="*/ 70447 w 6006665"/>
                  <a:gd name="connsiteY481" fmla="*/ 1333936 h 3006470"/>
                  <a:gd name="connsiteX482" fmla="*/ 102261 w 6006665"/>
                  <a:gd name="connsiteY482" fmla="*/ 1263490 h 3006470"/>
                  <a:gd name="connsiteX483" fmla="*/ 43177 w 6006665"/>
                  <a:gd name="connsiteY483" fmla="*/ 1197589 h 3006470"/>
                  <a:gd name="connsiteX484" fmla="*/ 49994 w 6006665"/>
                  <a:gd name="connsiteY484" fmla="*/ 1122597 h 3006470"/>
                  <a:gd name="connsiteX485" fmla="*/ 81809 w 6006665"/>
                  <a:gd name="connsiteY485" fmla="*/ 1118052 h 3006470"/>
                  <a:gd name="connsiteX486" fmla="*/ 145438 w 6006665"/>
                  <a:gd name="connsiteY486" fmla="*/ 1074876 h 3006470"/>
                  <a:gd name="connsiteX487" fmla="*/ 184070 w 6006665"/>
                  <a:gd name="connsiteY487" fmla="*/ 1036244 h 3006470"/>
                  <a:gd name="connsiteX488" fmla="*/ 189699 w 6006665"/>
                  <a:gd name="connsiteY488" fmla="*/ 1042522 h 3006470"/>
                  <a:gd name="connsiteX489" fmla="*/ 195977 w 6006665"/>
                  <a:gd name="connsiteY489" fmla="*/ 1036244 h 3006470"/>
                  <a:gd name="connsiteX490" fmla="*/ 255061 w 6006665"/>
                  <a:gd name="connsiteY490" fmla="*/ 1102145 h 3006470"/>
                  <a:gd name="connsiteX491" fmla="*/ 350504 w 6006665"/>
                  <a:gd name="connsiteY491" fmla="*/ 1122597 h 3006470"/>
                  <a:gd name="connsiteX492" fmla="*/ 454806 w 6006665"/>
                  <a:gd name="connsiteY492" fmla="*/ 1205729 h 3006470"/>
                  <a:gd name="connsiteX493" fmla="*/ 486621 w 6006665"/>
                  <a:gd name="connsiteY493" fmla="*/ 1283942 h 3006470"/>
                  <a:gd name="connsiteX494" fmla="*/ 523211 w 6006665"/>
                  <a:gd name="connsiteY494" fmla="*/ 1343026 h 3006470"/>
                  <a:gd name="connsiteX495" fmla="*/ 486852 w 6006665"/>
                  <a:gd name="connsiteY495" fmla="*/ 1397565 h 3006470"/>
                  <a:gd name="connsiteX496" fmla="*/ 420951 w 6006665"/>
                  <a:gd name="connsiteY496" fmla="*/ 1418018 h 3006470"/>
                  <a:gd name="connsiteX497" fmla="*/ 415909 w 6006665"/>
                  <a:gd name="connsiteY497" fmla="*/ 1415887 h 3006470"/>
                  <a:gd name="connsiteX498" fmla="*/ 409044 w 6006665"/>
                  <a:gd name="connsiteY498" fmla="*/ 1418018 h 3006470"/>
                  <a:gd name="connsiteX499" fmla="*/ 252950 w 6006665"/>
                  <a:gd name="connsiteY499" fmla="*/ 1352062 h 3006470"/>
                  <a:gd name="connsiteX500" fmla="*/ 268926 w 6006665"/>
                  <a:gd name="connsiteY500" fmla="*/ 1346738 h 3006470"/>
                  <a:gd name="connsiteX501" fmla="*/ 291420 w 6006665"/>
                  <a:gd name="connsiteY501" fmla="*/ 1429380 h 3006470"/>
                  <a:gd name="connsiteX502" fmla="*/ 291420 w 6006665"/>
                  <a:gd name="connsiteY502" fmla="*/ 1468012 h 3006470"/>
                  <a:gd name="connsiteX503" fmla="*/ 298238 w 6006665"/>
                  <a:gd name="connsiteY503" fmla="*/ 1554366 h 3006470"/>
                  <a:gd name="connsiteX504" fmla="*/ 345959 w 6006665"/>
                  <a:gd name="connsiteY504" fmla="*/ 1586180 h 3006470"/>
                  <a:gd name="connsiteX505" fmla="*/ 362087 w 6006665"/>
                  <a:gd name="connsiteY505" fmla="*/ 1595588 h 3006470"/>
                  <a:gd name="connsiteX506" fmla="*/ 365867 w 6006665"/>
                  <a:gd name="connsiteY506" fmla="*/ 1563455 h 3006470"/>
                  <a:gd name="connsiteX507" fmla="*/ 345415 w 6006665"/>
                  <a:gd name="connsiteY507" fmla="*/ 1527096 h 3006470"/>
                  <a:gd name="connsiteX508" fmla="*/ 365867 w 6006665"/>
                  <a:gd name="connsiteY508" fmla="*/ 1495281 h 3006470"/>
                  <a:gd name="connsiteX509" fmla="*/ 374560 w 6006665"/>
                  <a:gd name="connsiteY509" fmla="*/ 1500280 h 3006470"/>
                  <a:gd name="connsiteX510" fmla="*/ 377774 w 6006665"/>
                  <a:gd name="connsiteY510" fmla="*/ 1495281 h 3006470"/>
                  <a:gd name="connsiteX511" fmla="*/ 461933 w 6006665"/>
                  <a:gd name="connsiteY511" fmla="*/ 1543673 h 3006470"/>
                  <a:gd name="connsiteX512" fmla="*/ 484035 w 6006665"/>
                  <a:gd name="connsiteY512" fmla="*/ 1527096 h 3006470"/>
                  <a:gd name="connsiteX513" fmla="*/ 463583 w 6006665"/>
                  <a:gd name="connsiteY513" fmla="*/ 1461194 h 3006470"/>
                  <a:gd name="connsiteX514" fmla="*/ 549936 w 6006665"/>
                  <a:gd name="connsiteY514" fmla="*/ 1374841 h 3006470"/>
                  <a:gd name="connsiteX515" fmla="*/ 559742 w 6006665"/>
                  <a:gd name="connsiteY515" fmla="*/ 1376942 h 3006470"/>
                  <a:gd name="connsiteX516" fmla="*/ 561843 w 6006665"/>
                  <a:gd name="connsiteY516" fmla="*/ 1374841 h 3006470"/>
                  <a:gd name="connsiteX517" fmla="*/ 593658 w 6006665"/>
                  <a:gd name="connsiteY517" fmla="*/ 1381658 h 3006470"/>
                  <a:gd name="connsiteX518" fmla="*/ 620945 w 6006665"/>
                  <a:gd name="connsiteY518" fmla="*/ 1405535 h 3006470"/>
                  <a:gd name="connsiteX519" fmla="*/ 640835 w 6006665"/>
                  <a:gd name="connsiteY519" fmla="*/ 1349844 h 3006470"/>
                  <a:gd name="connsiteX520" fmla="*/ 609020 w 6006665"/>
                  <a:gd name="connsiteY520" fmla="*/ 1295305 h 3006470"/>
                  <a:gd name="connsiteX521" fmla="*/ 624928 w 6006665"/>
                  <a:gd name="connsiteY521" fmla="*/ 1236221 h 3006470"/>
                  <a:gd name="connsiteX522" fmla="*/ 597658 w 6006665"/>
                  <a:gd name="connsiteY522" fmla="*/ 1177136 h 3006470"/>
                  <a:gd name="connsiteX523" fmla="*/ 611562 w 6006665"/>
                  <a:gd name="connsiteY523" fmla="*/ 1181462 h 3006470"/>
                  <a:gd name="connsiteX524" fmla="*/ 609565 w 6006665"/>
                  <a:gd name="connsiteY524" fmla="*/ 1177136 h 3006470"/>
                  <a:gd name="connsiteX525" fmla="*/ 711826 w 6006665"/>
                  <a:gd name="connsiteY525" fmla="*/ 1208951 h 3006470"/>
                  <a:gd name="connsiteX526" fmla="*/ 732278 w 6006665"/>
                  <a:gd name="connsiteY526" fmla="*/ 1263490 h 3006470"/>
                  <a:gd name="connsiteX527" fmla="*/ 684556 w 6006665"/>
                  <a:gd name="connsiteY527" fmla="*/ 1274852 h 3006470"/>
                  <a:gd name="connsiteX528" fmla="*/ 684556 w 6006665"/>
                  <a:gd name="connsiteY528" fmla="*/ 1327119 h 3006470"/>
                  <a:gd name="connsiteX529" fmla="*/ 713309 w 6006665"/>
                  <a:gd name="connsiteY529" fmla="*/ 1355872 h 3006470"/>
                  <a:gd name="connsiteX530" fmla="*/ 763548 w 6006665"/>
                  <a:gd name="connsiteY530" fmla="*/ 1338481 h 3006470"/>
                  <a:gd name="connsiteX531" fmla="*/ 770365 w 6006665"/>
                  <a:gd name="connsiteY531" fmla="*/ 1279397 h 3006470"/>
                  <a:gd name="connsiteX532" fmla="*/ 845357 w 6006665"/>
                  <a:gd name="connsiteY532" fmla="*/ 1188761 h 3006470"/>
                  <a:gd name="connsiteX533" fmla="*/ 917728 w 6006665"/>
                  <a:gd name="connsiteY533" fmla="*/ 1145322 h 3006470"/>
                  <a:gd name="connsiteX534" fmla="*/ 918194 w 6006665"/>
                  <a:gd name="connsiteY534" fmla="*/ 1198147 h 3006470"/>
                  <a:gd name="connsiteX535" fmla="*/ 975937 w 6006665"/>
                  <a:gd name="connsiteY535" fmla="*/ 1115283 h 3006470"/>
                  <a:gd name="connsiteX536" fmla="*/ 1074397 w 6006665"/>
                  <a:gd name="connsiteY536" fmla="*/ 1141283 h 3006470"/>
                  <a:gd name="connsiteX537" fmla="*/ 979977 w 6006665"/>
                  <a:gd name="connsiteY537" fmla="*/ 1213496 h 3006470"/>
                  <a:gd name="connsiteX538" fmla="*/ 1012666 w 6006665"/>
                  <a:gd name="connsiteY538" fmla="*/ 1218657 h 3006470"/>
                  <a:gd name="connsiteX539" fmla="*/ 1038516 w 6006665"/>
                  <a:gd name="connsiteY539" fmla="*/ 1188499 h 3006470"/>
                  <a:gd name="connsiteX540" fmla="*/ 1050423 w 6006665"/>
                  <a:gd name="connsiteY540" fmla="*/ 1188499 h 3006470"/>
                  <a:gd name="connsiteX541" fmla="*/ 1108962 w 6006665"/>
                  <a:gd name="connsiteY541" fmla="*/ 1188499 h 3006470"/>
                  <a:gd name="connsiteX542" fmla="*/ 1161229 w 6006665"/>
                  <a:gd name="connsiteY542" fmla="*/ 1145322 h 3006470"/>
                  <a:gd name="connsiteX543" fmla="*/ 1165711 w 6006665"/>
                  <a:gd name="connsiteY543" fmla="*/ 1151456 h 3006470"/>
                  <a:gd name="connsiteX544" fmla="*/ 1160939 w 6006665"/>
                  <a:gd name="connsiteY544" fmla="*/ 1169715 h 3006470"/>
                  <a:gd name="connsiteX545" fmla="*/ 1210035 w 6006665"/>
                  <a:gd name="connsiteY545" fmla="*/ 1195815 h 3006470"/>
                  <a:gd name="connsiteX546" fmla="*/ 1247583 w 6006665"/>
                  <a:gd name="connsiteY546" fmla="*/ 1138505 h 3006470"/>
                  <a:gd name="connsiteX547" fmla="*/ 1211223 w 6006665"/>
                  <a:gd name="connsiteY547" fmla="*/ 1079421 h 3006470"/>
                  <a:gd name="connsiteX548" fmla="*/ 1227130 w 6006665"/>
                  <a:gd name="connsiteY548" fmla="*/ 1043061 h 3006470"/>
                  <a:gd name="connsiteX549" fmla="*/ 1237665 w 6006665"/>
                  <a:gd name="connsiteY549" fmla="*/ 1046199 h 3006470"/>
                  <a:gd name="connsiteX550" fmla="*/ 1251910 w 6006665"/>
                  <a:gd name="connsiteY550" fmla="*/ 1017311 h 3006470"/>
                  <a:gd name="connsiteX551" fmla="*/ 1345843 w 6006665"/>
                  <a:gd name="connsiteY551" fmla="*/ 1074876 h 3006470"/>
                  <a:gd name="connsiteX552" fmla="*/ 1400382 w 6006665"/>
                  <a:gd name="connsiteY552" fmla="*/ 1106690 h 3006470"/>
                  <a:gd name="connsiteX553" fmla="*/ 1519756 w 6006665"/>
                  <a:gd name="connsiteY553" fmla="*/ 1213274 h 3006470"/>
                  <a:gd name="connsiteX554" fmla="*/ 1543003 w 6006665"/>
                  <a:gd name="connsiteY554" fmla="*/ 1172592 h 3006470"/>
                  <a:gd name="connsiteX555" fmla="*/ 1506643 w 6006665"/>
                  <a:gd name="connsiteY555" fmla="*/ 1118052 h 3006470"/>
                  <a:gd name="connsiteX556" fmla="*/ 1506643 w 6006665"/>
                  <a:gd name="connsiteY556" fmla="*/ 1095328 h 3006470"/>
                  <a:gd name="connsiteX557" fmla="*/ 1463467 w 6006665"/>
                  <a:gd name="connsiteY557" fmla="*/ 1086238 h 3006470"/>
                  <a:gd name="connsiteX558" fmla="*/ 1472556 w 6006665"/>
                  <a:gd name="connsiteY558" fmla="*/ 1036244 h 3006470"/>
                  <a:gd name="connsiteX559" fmla="*/ 1452104 w 6006665"/>
                  <a:gd name="connsiteY559" fmla="*/ 949890 h 3006470"/>
                  <a:gd name="connsiteX560" fmla="*/ 1439230 w 6006665"/>
                  <a:gd name="connsiteY560" fmla="*/ 900656 h 3006470"/>
                  <a:gd name="connsiteX561" fmla="*/ 1496803 w 6006665"/>
                  <a:gd name="connsiteY561" fmla="*/ 806980 h 3006470"/>
                  <a:gd name="connsiteX562" fmla="*/ 1543003 w 6006665"/>
                  <a:gd name="connsiteY562" fmla="*/ 697647 h 3006470"/>
                  <a:gd name="connsiteX563" fmla="*/ 1570272 w 6006665"/>
                  <a:gd name="connsiteY563" fmla="*/ 677194 h 3006470"/>
                  <a:gd name="connsiteX564" fmla="*/ 1578688 w 6006665"/>
                  <a:gd name="connsiteY564" fmla="*/ 679813 h 3006470"/>
                  <a:gd name="connsiteX565" fmla="*/ 1620802 w 6006665"/>
                  <a:gd name="connsiteY565" fmla="*/ 660028 h 3006470"/>
                  <a:gd name="connsiteX566" fmla="*/ 1684440 w 6006665"/>
                  <a:gd name="connsiteY566" fmla="*/ 709009 h 3006470"/>
                  <a:gd name="connsiteX567" fmla="*/ 1688985 w 6006665"/>
                  <a:gd name="connsiteY567" fmla="*/ 779455 h 3006470"/>
                  <a:gd name="connsiteX568" fmla="*/ 1652625 w 6006665"/>
                  <a:gd name="connsiteY568" fmla="*/ 870354 h 3006470"/>
                  <a:gd name="connsiteX569" fmla="*/ 1679895 w 6006665"/>
                  <a:gd name="connsiteY569" fmla="*/ 908986 h 3006470"/>
                  <a:gd name="connsiteX570" fmla="*/ 1688985 w 6006665"/>
                  <a:gd name="connsiteY570" fmla="*/ 983977 h 3006470"/>
                  <a:gd name="connsiteX571" fmla="*/ 1679895 w 6006665"/>
                  <a:gd name="connsiteY571" fmla="*/ 1129415 h 3006470"/>
                  <a:gd name="connsiteX572" fmla="*/ 1723072 w 6006665"/>
                  <a:gd name="connsiteY572" fmla="*/ 1193044 h 3006470"/>
                  <a:gd name="connsiteX573" fmla="*/ 1704892 w 6006665"/>
                  <a:gd name="connsiteY573" fmla="*/ 1256673 h 3006470"/>
                  <a:gd name="connsiteX574" fmla="*/ 1636718 w 6006665"/>
                  <a:gd name="connsiteY574" fmla="*/ 1393021 h 3006470"/>
                  <a:gd name="connsiteX575" fmla="*/ 1662494 w 6006665"/>
                  <a:gd name="connsiteY575" fmla="*/ 1399465 h 3006470"/>
                  <a:gd name="connsiteX576" fmla="*/ 1677078 w 6006665"/>
                  <a:gd name="connsiteY576" fmla="*/ 1370296 h 3006470"/>
                  <a:gd name="connsiteX577" fmla="*/ 1720255 w 6006665"/>
                  <a:gd name="connsiteY577" fmla="*/ 1349844 h 3006470"/>
                  <a:gd name="connsiteX578" fmla="*/ 1731617 w 6006665"/>
                  <a:gd name="connsiteY578" fmla="*/ 1299850 h 3006470"/>
                  <a:gd name="connsiteX579" fmla="*/ 1758887 w 6006665"/>
                  <a:gd name="connsiteY579" fmla="*/ 1256673 h 3006470"/>
                  <a:gd name="connsiteX580" fmla="*/ 1760555 w 6006665"/>
                  <a:gd name="connsiteY580" fmla="*/ 1191490 h 3006470"/>
                  <a:gd name="connsiteX581" fmla="*/ 1758886 w 6006665"/>
                  <a:gd name="connsiteY581" fmla="*/ 1085173 h 3006470"/>
                  <a:gd name="connsiteX582" fmla="*/ 1923055 w 6006665"/>
                  <a:gd name="connsiteY582" fmla="*/ 1122597 h 3006470"/>
                  <a:gd name="connsiteX583" fmla="*/ 1887300 w 6006665"/>
                  <a:gd name="connsiteY583" fmla="*/ 1070329 h 3006470"/>
                  <a:gd name="connsiteX584" fmla="*/ 1785604 w 6006665"/>
                  <a:gd name="connsiteY584" fmla="*/ 1036860 h 3006470"/>
                  <a:gd name="connsiteX585" fmla="*/ 1736162 w 6006665"/>
                  <a:gd name="connsiteY585" fmla="*/ 961252 h 3006470"/>
                  <a:gd name="connsiteX586" fmla="*/ 1688440 w 6006665"/>
                  <a:gd name="connsiteY586" fmla="*/ 865809 h 3006470"/>
                  <a:gd name="connsiteX587" fmla="*/ 1752069 w 6006665"/>
                  <a:gd name="connsiteY587" fmla="*/ 788545 h 3006470"/>
                  <a:gd name="connsiteX588" fmla="*/ 1747524 w 6006665"/>
                  <a:gd name="connsiteY588" fmla="*/ 704464 h 3006470"/>
                  <a:gd name="connsiteX589" fmla="*/ 1763431 w 6006665"/>
                  <a:gd name="connsiteY589" fmla="*/ 697647 h 3006470"/>
                  <a:gd name="connsiteX590" fmla="*/ 1764877 w 6006665"/>
                  <a:gd name="connsiteY590" fmla="*/ 702130 h 3006470"/>
                  <a:gd name="connsiteX591" fmla="*/ 1775339 w 6006665"/>
                  <a:gd name="connsiteY591" fmla="*/ 697647 h 3006470"/>
                  <a:gd name="connsiteX592" fmla="*/ 1798063 w 6006665"/>
                  <a:gd name="connsiteY592" fmla="*/ 768093 h 3006470"/>
                  <a:gd name="connsiteX593" fmla="*/ 1791454 w 6006665"/>
                  <a:gd name="connsiteY593" fmla="*/ 815304 h 3006470"/>
                  <a:gd name="connsiteX594" fmla="*/ 1854330 w 6006665"/>
                  <a:gd name="connsiteY594" fmla="*/ 772638 h 3006470"/>
                  <a:gd name="connsiteX595" fmla="*/ 1931594 w 6006665"/>
                  <a:gd name="connsiteY595" fmla="*/ 763548 h 3006470"/>
                  <a:gd name="connsiteX596" fmla="*/ 1932772 w 6006665"/>
                  <a:gd name="connsiteY596" fmla="*/ 764810 h 3006470"/>
                  <a:gd name="connsiteX597" fmla="*/ 1949600 w 6006665"/>
                  <a:gd name="connsiteY597" fmla="*/ 800138 h 3006470"/>
                  <a:gd name="connsiteX598" fmla="*/ 2061788 w 6006665"/>
                  <a:gd name="connsiteY598" fmla="*/ 891155 h 3006470"/>
                  <a:gd name="connsiteX599" fmla="*/ 1987802 w 6006665"/>
                  <a:gd name="connsiteY599" fmla="*/ 736278 h 3006470"/>
                  <a:gd name="connsiteX600" fmla="*/ 1963408 w 6006665"/>
                  <a:gd name="connsiteY600" fmla="*/ 595386 h 3006470"/>
                  <a:gd name="connsiteX601" fmla="*/ 2027037 w 6006665"/>
                  <a:gd name="connsiteY601" fmla="*/ 574934 h 3006470"/>
                  <a:gd name="connsiteX602" fmla="*/ 2037269 w 6006665"/>
                  <a:gd name="connsiteY602" fmla="*/ 575472 h 3006470"/>
                  <a:gd name="connsiteX603" fmla="*/ 2038944 w 6006665"/>
                  <a:gd name="connsiteY603" fmla="*/ 574934 h 3006470"/>
                  <a:gd name="connsiteX604" fmla="*/ 2115414 w 6006665"/>
                  <a:gd name="connsiteY604" fmla="*/ 578958 h 3006470"/>
                  <a:gd name="connsiteX605" fmla="*/ 2167179 w 6006665"/>
                  <a:gd name="connsiteY605" fmla="*/ 554733 h 3006470"/>
                  <a:gd name="connsiteX606" fmla="*/ 2146473 w 6006665"/>
                  <a:gd name="connsiteY606" fmla="*/ 488832 h 3006470"/>
                  <a:gd name="connsiteX607" fmla="*/ 2169957 w 6006665"/>
                  <a:gd name="connsiteY607" fmla="*/ 449431 h 3006470"/>
                  <a:gd name="connsiteX608" fmla="*/ 2264632 w 6006665"/>
                  <a:gd name="connsiteY608" fmla="*/ 393389 h 3006470"/>
                  <a:gd name="connsiteX609" fmla="*/ 2317913 w 6006665"/>
                  <a:gd name="connsiteY609" fmla="*/ 322690 h 3006470"/>
                  <a:gd name="connsiteX610" fmla="*/ 2385841 w 6006665"/>
                  <a:gd name="connsiteY610" fmla="*/ 343134 h 3006470"/>
                  <a:gd name="connsiteX611" fmla="*/ 2429263 w 6006665"/>
                  <a:gd name="connsiteY611" fmla="*/ 263606 h 3006470"/>
                  <a:gd name="connsiteX612" fmla="*/ 2526979 w 6006665"/>
                  <a:gd name="connsiteY612" fmla="*/ 252244 h 3006470"/>
                  <a:gd name="connsiteX613" fmla="*/ 2528058 w 6006665"/>
                  <a:gd name="connsiteY613" fmla="*/ 253503 h 3006470"/>
                  <a:gd name="connsiteX614" fmla="*/ 2538886 w 6006665"/>
                  <a:gd name="connsiteY614" fmla="*/ 252244 h 3006470"/>
                  <a:gd name="connsiteX615" fmla="*/ 2560820 w 6006665"/>
                  <a:gd name="connsiteY615" fmla="*/ 277833 h 3006470"/>
                  <a:gd name="connsiteX616" fmla="*/ 2640602 w 6006665"/>
                  <a:gd name="connsiteY616" fmla="*/ 202249 h 3006470"/>
                  <a:gd name="connsiteX617" fmla="*/ 2652509 w 6006665"/>
                  <a:gd name="connsiteY617" fmla="*/ 202249 h 3006470"/>
                  <a:gd name="connsiteX618" fmla="*/ 2704231 w 6006665"/>
                  <a:gd name="connsiteY618" fmla="*/ 202249 h 3006470"/>
                  <a:gd name="connsiteX619" fmla="*/ 2715593 w 6006665"/>
                  <a:gd name="connsiteY61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0624 w 6006665"/>
                  <a:gd name="connsiteY191" fmla="*/ 1917022 h 3006470"/>
                  <a:gd name="connsiteX192" fmla="*/ 4306579 w 6006665"/>
                  <a:gd name="connsiteY192" fmla="*/ 1945362 h 3006470"/>
                  <a:gd name="connsiteX193" fmla="*/ 4282811 w 6006665"/>
                  <a:gd name="connsiteY193" fmla="*/ 1972100 h 3006470"/>
                  <a:gd name="connsiteX194" fmla="*/ 4237290 w 6006665"/>
                  <a:gd name="connsiteY194" fmla="*/ 1993297 h 3006470"/>
                  <a:gd name="connsiteX195" fmla="*/ 4211507 w 6006665"/>
                  <a:gd name="connsiteY195" fmla="*/ 2046374 h 3006470"/>
                  <a:gd name="connsiteX196" fmla="*/ 4161046 w 6006665"/>
                  <a:gd name="connsiteY196" fmla="*/ 2105661 h 3006470"/>
                  <a:gd name="connsiteX197" fmla="*/ 4077810 w 6006665"/>
                  <a:gd name="connsiteY197" fmla="*/ 2144418 h 3006470"/>
                  <a:gd name="connsiteX198" fmla="*/ 4039187 w 6006665"/>
                  <a:gd name="connsiteY198" fmla="*/ 2203838 h 3006470"/>
                  <a:gd name="connsiteX199" fmla="*/ 3993086 w 6006665"/>
                  <a:gd name="connsiteY199" fmla="*/ 2224750 h 3006470"/>
                  <a:gd name="connsiteX200" fmla="*/ 3993215 w 6006665"/>
                  <a:gd name="connsiteY200" fmla="*/ 2264821 h 3006470"/>
                  <a:gd name="connsiteX201" fmla="*/ 4038712 w 6006665"/>
                  <a:gd name="connsiteY201" fmla="*/ 2267919 h 3006470"/>
                  <a:gd name="connsiteX202" fmla="*/ 4059164 w 6006665"/>
                  <a:gd name="connsiteY202" fmla="*/ 2311096 h 3006470"/>
                  <a:gd name="connsiteX203" fmla="*/ 4087782 w 6006665"/>
                  <a:gd name="connsiteY203" fmla="*/ 2319513 h 3006470"/>
                  <a:gd name="connsiteX204" fmla="*/ 4106341 w 6006665"/>
                  <a:gd name="connsiteY204" fmla="*/ 2290644 h 3006470"/>
                  <a:gd name="connsiteX205" fmla="*/ 4117411 w 6006665"/>
                  <a:gd name="connsiteY205" fmla="*/ 2291946 h 3006470"/>
                  <a:gd name="connsiteX206" fmla="*/ 4118248 w 6006665"/>
                  <a:gd name="connsiteY206" fmla="*/ 2290644 h 3006470"/>
                  <a:gd name="connsiteX207" fmla="*/ 4156880 w 6006665"/>
                  <a:gd name="connsiteY207" fmla="*/ 2295189 h 3006470"/>
                  <a:gd name="connsiteX208" fmla="*/ 4211419 w 6006665"/>
                  <a:gd name="connsiteY208" fmla="*/ 2365635 h 3006470"/>
                  <a:gd name="connsiteX209" fmla="*/ 4215964 w 6006665"/>
                  <a:gd name="connsiteY209" fmla="*/ 2413357 h 3006470"/>
                  <a:gd name="connsiteX210" fmla="*/ 4184149 w 6006665"/>
                  <a:gd name="connsiteY210" fmla="*/ 2472441 h 3006470"/>
                  <a:gd name="connsiteX211" fmla="*/ 4220019 w 6006665"/>
                  <a:gd name="connsiteY211" fmla="*/ 2567281 h 3006470"/>
                  <a:gd name="connsiteX212" fmla="*/ 4161425 w 6006665"/>
                  <a:gd name="connsiteY212" fmla="*/ 2629241 h 3006470"/>
                  <a:gd name="connsiteX213" fmla="*/ 4133552 w 6006665"/>
                  <a:gd name="connsiteY213" fmla="*/ 2708778 h 3006470"/>
                  <a:gd name="connsiteX214" fmla="*/ 4097796 w 6006665"/>
                  <a:gd name="connsiteY214" fmla="*/ 2747409 h 3006470"/>
                  <a:gd name="connsiteX215" fmla="*/ 4043257 w 6006665"/>
                  <a:gd name="connsiteY215" fmla="*/ 2806493 h 3006470"/>
                  <a:gd name="connsiteX216" fmla="*/ 3995535 w 6006665"/>
                  <a:gd name="connsiteY216" fmla="*/ 2865577 h 3006470"/>
                  <a:gd name="connsiteX217" fmla="*/ 3975083 w 6006665"/>
                  <a:gd name="connsiteY217" fmla="*/ 2897392 h 3006470"/>
                  <a:gd name="connsiteX218" fmla="*/ 3925089 w 6006665"/>
                  <a:gd name="connsiteY218" fmla="*/ 2924661 h 3006470"/>
                  <a:gd name="connsiteX219" fmla="*/ 3913182 w 6006665"/>
                  <a:gd name="connsiteY219" fmla="*/ 2924661 h 3006470"/>
                  <a:gd name="connsiteX220" fmla="*/ 3904637 w 6006665"/>
                  <a:gd name="connsiteY220" fmla="*/ 2924661 h 3006470"/>
                  <a:gd name="connsiteX221" fmla="*/ 3892729 w 6006665"/>
                  <a:gd name="connsiteY221" fmla="*/ 2924661 h 3006470"/>
                  <a:gd name="connsiteX222" fmla="*/ 3871063 w 6006665"/>
                  <a:gd name="connsiteY222" fmla="*/ 2908412 h 3006470"/>
                  <a:gd name="connsiteX223" fmla="*/ 3829645 w 6006665"/>
                  <a:gd name="connsiteY223" fmla="*/ 2936024 h 3006470"/>
                  <a:gd name="connsiteX224" fmla="*/ 3822828 w 6006665"/>
                  <a:gd name="connsiteY224" fmla="*/ 2956476 h 3006470"/>
                  <a:gd name="connsiteX225" fmla="*/ 3818283 w 6006665"/>
                  <a:gd name="connsiteY225" fmla="*/ 2947386 h 3006470"/>
                  <a:gd name="connsiteX226" fmla="*/ 3818283 w 6006665"/>
                  <a:gd name="connsiteY226" fmla="*/ 2935660 h 3006470"/>
                  <a:gd name="connsiteX227" fmla="*/ 3817738 w 6006665"/>
                  <a:gd name="connsiteY227" fmla="*/ 2936024 h 3006470"/>
                  <a:gd name="connsiteX228" fmla="*/ 3810921 w 6006665"/>
                  <a:gd name="connsiteY228" fmla="*/ 2956476 h 3006470"/>
                  <a:gd name="connsiteX229" fmla="*/ 3806376 w 6006665"/>
                  <a:gd name="connsiteY229" fmla="*/ 2947386 h 3006470"/>
                  <a:gd name="connsiteX230" fmla="*/ 3806376 w 6006665"/>
                  <a:gd name="connsiteY230" fmla="*/ 2920116 h 3006470"/>
                  <a:gd name="connsiteX231" fmla="*/ 3818283 w 6006665"/>
                  <a:gd name="connsiteY231" fmla="*/ 2920116 h 3006470"/>
                  <a:gd name="connsiteX232" fmla="*/ 3826828 w 6006665"/>
                  <a:gd name="connsiteY232" fmla="*/ 2920116 h 3006470"/>
                  <a:gd name="connsiteX233" fmla="*/ 3833645 w 6006665"/>
                  <a:gd name="connsiteY233" fmla="*/ 2861032 h 3006470"/>
                  <a:gd name="connsiteX234" fmla="*/ 3822283 w 6006665"/>
                  <a:gd name="connsiteY234" fmla="*/ 2817856 h 3006470"/>
                  <a:gd name="connsiteX235" fmla="*/ 3849553 w 6006665"/>
                  <a:gd name="connsiteY235" fmla="*/ 2795131 h 3006470"/>
                  <a:gd name="connsiteX236" fmla="*/ 3858814 w 6006665"/>
                  <a:gd name="connsiteY236" fmla="*/ 2797336 h 3006470"/>
                  <a:gd name="connsiteX237" fmla="*/ 3861460 w 6006665"/>
                  <a:gd name="connsiteY237" fmla="*/ 2795131 h 3006470"/>
                  <a:gd name="connsiteX238" fmla="*/ 3898487 w 6006665"/>
                  <a:gd name="connsiteY238" fmla="*/ 2803947 h 3006470"/>
                  <a:gd name="connsiteX239" fmla="*/ 3919999 w 6006665"/>
                  <a:gd name="connsiteY239" fmla="*/ 2758772 h 3006470"/>
                  <a:gd name="connsiteX240" fmla="*/ 3935906 w 6006665"/>
                  <a:gd name="connsiteY240" fmla="*/ 2699687 h 3006470"/>
                  <a:gd name="connsiteX241" fmla="*/ 3947269 w 6006665"/>
                  <a:gd name="connsiteY241" fmla="*/ 2676963 h 3006470"/>
                  <a:gd name="connsiteX242" fmla="*/ 3966292 w 6006665"/>
                  <a:gd name="connsiteY242" fmla="*/ 2632575 h 3006470"/>
                  <a:gd name="connsiteX243" fmla="*/ 3915999 w 6006665"/>
                  <a:gd name="connsiteY243" fmla="*/ 2645148 h 3006470"/>
                  <a:gd name="connsiteX244" fmla="*/ 3888729 w 6006665"/>
                  <a:gd name="connsiteY244" fmla="*/ 2667873 h 3006470"/>
                  <a:gd name="connsiteX245" fmla="*/ 3876822 w 6006665"/>
                  <a:gd name="connsiteY245" fmla="*/ 2667873 h 3006470"/>
                  <a:gd name="connsiteX246" fmla="*/ 3829645 w 6006665"/>
                  <a:gd name="connsiteY246" fmla="*/ 2667873 h 3006470"/>
                  <a:gd name="connsiteX247" fmla="*/ 3817738 w 6006665"/>
                  <a:gd name="connsiteY247" fmla="*/ 2667873 h 3006470"/>
                  <a:gd name="connsiteX248" fmla="*/ 3801831 w 6006665"/>
                  <a:gd name="connsiteY248" fmla="*/ 2613334 h 3006470"/>
                  <a:gd name="connsiteX249" fmla="*/ 3758654 w 6006665"/>
                  <a:gd name="connsiteY249" fmla="*/ 2574702 h 3006470"/>
                  <a:gd name="connsiteX250" fmla="*/ 3692753 w 6006665"/>
                  <a:gd name="connsiteY250" fmla="*/ 2558795 h 3006470"/>
                  <a:gd name="connsiteX251" fmla="*/ 3683663 w 6006665"/>
                  <a:gd name="connsiteY251" fmla="*/ 2499711 h 3006470"/>
                  <a:gd name="connsiteX252" fmla="*/ 3672301 w 6006665"/>
                  <a:gd name="connsiteY252" fmla="*/ 2467896 h 3006470"/>
                  <a:gd name="connsiteX253" fmla="*/ 3656393 w 6006665"/>
                  <a:gd name="connsiteY253" fmla="*/ 2440627 h 3006470"/>
                  <a:gd name="connsiteX254" fmla="*/ 3633669 w 6006665"/>
                  <a:gd name="connsiteY254" fmla="*/ 2381542 h 3006470"/>
                  <a:gd name="connsiteX255" fmla="*/ 3601854 w 6006665"/>
                  <a:gd name="connsiteY255" fmla="*/ 2361090 h 3006470"/>
                  <a:gd name="connsiteX256" fmla="*/ 3545995 w 6006665"/>
                  <a:gd name="connsiteY256" fmla="*/ 2339606 h 3006470"/>
                  <a:gd name="connsiteX257" fmla="*/ 3506955 w 6006665"/>
                  <a:gd name="connsiteY257" fmla="*/ 2345183 h 3006470"/>
                  <a:gd name="connsiteX258" fmla="*/ 3463779 w 6006665"/>
                  <a:gd name="connsiteY258" fmla="*/ 2354273 h 3006470"/>
                  <a:gd name="connsiteX259" fmla="*/ 3431964 w 6006665"/>
                  <a:gd name="connsiteY259" fmla="*/ 2381542 h 3006470"/>
                  <a:gd name="connsiteX260" fmla="*/ 3452416 w 6006665"/>
                  <a:gd name="connsiteY260" fmla="*/ 2397450 h 3006470"/>
                  <a:gd name="connsiteX261" fmla="*/ 3452416 w 6006665"/>
                  <a:gd name="connsiteY261" fmla="*/ 2429264 h 3006470"/>
                  <a:gd name="connsiteX262" fmla="*/ 3431964 w 6006665"/>
                  <a:gd name="connsiteY262" fmla="*/ 2451989 h 3006470"/>
                  <a:gd name="connsiteX263" fmla="*/ 3400150 w 6006665"/>
                  <a:gd name="connsiteY263" fmla="*/ 2511073 h 3006470"/>
                  <a:gd name="connsiteX264" fmla="*/ 3400150 w 6006665"/>
                  <a:gd name="connsiteY264" fmla="*/ 2538343 h 3006470"/>
                  <a:gd name="connsiteX265" fmla="*/ 3350155 w 6006665"/>
                  <a:gd name="connsiteY265" fmla="*/ 2570157 h 3006470"/>
                  <a:gd name="connsiteX266" fmla="*/ 3342342 w 6006665"/>
                  <a:gd name="connsiteY266" fmla="*/ 2567553 h 3006470"/>
                  <a:gd name="connsiteX267" fmla="*/ 3338249 w 6006665"/>
                  <a:gd name="connsiteY267" fmla="*/ 2570157 h 3006470"/>
                  <a:gd name="connsiteX268" fmla="*/ 3290527 w 6006665"/>
                  <a:gd name="connsiteY268" fmla="*/ 2554250 h 3006470"/>
                  <a:gd name="connsiteX269" fmla="*/ 3259257 w 6006665"/>
                  <a:gd name="connsiteY269" fmla="*/ 2554250 h 3006470"/>
                  <a:gd name="connsiteX270" fmla="*/ 3247350 w 6006665"/>
                  <a:gd name="connsiteY270" fmla="*/ 2554250 h 3006470"/>
                  <a:gd name="connsiteX271" fmla="*/ 3231443 w 6006665"/>
                  <a:gd name="connsiteY271" fmla="*/ 2538343 h 3006470"/>
                  <a:gd name="connsiteX272" fmla="*/ 3213271 w 6006665"/>
                  <a:gd name="connsiteY272" fmla="*/ 2533799 h 3006470"/>
                  <a:gd name="connsiteX273" fmla="*/ 3168359 w 6006665"/>
                  <a:gd name="connsiteY273" fmla="*/ 2570157 h 3006470"/>
                  <a:gd name="connsiteX274" fmla="*/ 3120637 w 6006665"/>
                  <a:gd name="connsiteY274" fmla="*/ 2581519 h 3006470"/>
                  <a:gd name="connsiteX275" fmla="*/ 3082005 w 6006665"/>
                  <a:gd name="connsiteY275" fmla="*/ 2597427 h 3006470"/>
                  <a:gd name="connsiteX276" fmla="*/ 3074460 w 6006665"/>
                  <a:gd name="connsiteY276" fmla="*/ 2595630 h 3006470"/>
                  <a:gd name="connsiteX277" fmla="*/ 3070098 w 6006665"/>
                  <a:gd name="connsiteY277" fmla="*/ 2597427 h 3006470"/>
                  <a:gd name="connsiteX278" fmla="*/ 3022376 w 6006665"/>
                  <a:gd name="connsiteY278" fmla="*/ 2586064 h 3006470"/>
                  <a:gd name="connsiteX279" fmla="*/ 3000196 w 6006665"/>
                  <a:gd name="connsiteY279" fmla="*/ 2586064 h 3006470"/>
                  <a:gd name="connsiteX280" fmla="*/ 2988289 w 6006665"/>
                  <a:gd name="connsiteY280" fmla="*/ 2586064 h 3006470"/>
                  <a:gd name="connsiteX281" fmla="*/ 2967837 w 6006665"/>
                  <a:gd name="connsiteY281" fmla="*/ 2554250 h 3006470"/>
                  <a:gd name="connsiteX282" fmla="*/ 2929205 w 6006665"/>
                  <a:gd name="connsiteY282" fmla="*/ 2526980 h 3006470"/>
                  <a:gd name="connsiteX283" fmla="*/ 2902153 w 6006665"/>
                  <a:gd name="connsiteY283" fmla="*/ 2523116 h 3006470"/>
                  <a:gd name="connsiteX284" fmla="*/ 2861576 w 6006665"/>
                  <a:gd name="connsiteY284" fmla="*/ 2526980 h 3006470"/>
                  <a:gd name="connsiteX285" fmla="*/ 2822944 w 6006665"/>
                  <a:gd name="connsiteY285" fmla="*/ 2538343 h 3006470"/>
                  <a:gd name="connsiteX286" fmla="*/ 2818139 w 6006665"/>
                  <a:gd name="connsiteY286" fmla="*/ 2536254 h 3006470"/>
                  <a:gd name="connsiteX287" fmla="*/ 2811037 w 6006665"/>
                  <a:gd name="connsiteY287" fmla="*/ 2538343 h 3006470"/>
                  <a:gd name="connsiteX288" fmla="*/ 2758770 w 6006665"/>
                  <a:gd name="connsiteY288" fmla="*/ 2515618 h 3006470"/>
                  <a:gd name="connsiteX289" fmla="*/ 2751953 w 6006665"/>
                  <a:gd name="connsiteY289" fmla="*/ 2472441 h 3006470"/>
                  <a:gd name="connsiteX290" fmla="*/ 2708776 w 6006665"/>
                  <a:gd name="connsiteY290" fmla="*/ 2456534 h 3006470"/>
                  <a:gd name="connsiteX291" fmla="*/ 2676962 w 6006665"/>
                  <a:gd name="connsiteY291" fmla="*/ 2451989 h 3006470"/>
                  <a:gd name="connsiteX292" fmla="*/ 2642534 w 6006665"/>
                  <a:gd name="connsiteY292" fmla="*/ 2430245 h 3006470"/>
                  <a:gd name="connsiteX293" fmla="*/ 2609333 w 6006665"/>
                  <a:gd name="connsiteY293" fmla="*/ 2488348 h 3006470"/>
                  <a:gd name="connsiteX294" fmla="*/ 2625240 w 6006665"/>
                  <a:gd name="connsiteY294" fmla="*/ 2522435 h 3006470"/>
                  <a:gd name="connsiteX295" fmla="*/ 2586608 w 6006665"/>
                  <a:gd name="connsiteY295" fmla="*/ 2558795 h 3006470"/>
                  <a:gd name="connsiteX296" fmla="*/ 2577105 w 6006665"/>
                  <a:gd name="connsiteY296" fmla="*/ 2556532 h 3006470"/>
                  <a:gd name="connsiteX297" fmla="*/ 2574701 w 6006665"/>
                  <a:gd name="connsiteY297" fmla="*/ 2558795 h 3006470"/>
                  <a:gd name="connsiteX298" fmla="*/ 2526979 w 6006665"/>
                  <a:gd name="connsiteY298" fmla="*/ 2547432 h 3006470"/>
                  <a:gd name="connsiteX299" fmla="*/ 2490620 w 6006665"/>
                  <a:gd name="connsiteY299" fmla="*/ 2542887 h 3006470"/>
                  <a:gd name="connsiteX300" fmla="*/ 2463350 w 6006665"/>
                  <a:gd name="connsiteY300" fmla="*/ 2515618 h 3006470"/>
                  <a:gd name="connsiteX301" fmla="*/ 2436625 w 6006665"/>
                  <a:gd name="connsiteY301" fmla="*/ 2515618 h 3006470"/>
                  <a:gd name="connsiteX302" fmla="*/ 2424718 w 6006665"/>
                  <a:gd name="connsiteY302" fmla="*/ 2515618 h 3006470"/>
                  <a:gd name="connsiteX303" fmla="*/ 2398858 w 6006665"/>
                  <a:gd name="connsiteY303" fmla="*/ 2502687 h 3006470"/>
                  <a:gd name="connsiteX304" fmla="*/ 2350272 w 6006665"/>
                  <a:gd name="connsiteY304" fmla="*/ 2526980 h 3006470"/>
                  <a:gd name="connsiteX305" fmla="*/ 2282098 w 6006665"/>
                  <a:gd name="connsiteY305" fmla="*/ 2574702 h 3006470"/>
                  <a:gd name="connsiteX306" fmla="*/ 2238921 w 6006665"/>
                  <a:gd name="connsiteY306" fmla="*/ 2586064 h 3006470"/>
                  <a:gd name="connsiteX307" fmla="*/ 2227559 w 6006665"/>
                  <a:gd name="connsiteY307" fmla="*/ 2590609 h 3006470"/>
                  <a:gd name="connsiteX308" fmla="*/ 2225178 w 6006665"/>
                  <a:gd name="connsiteY308" fmla="*/ 2586799 h 3006470"/>
                  <a:gd name="connsiteX309" fmla="*/ 2215652 w 6006665"/>
                  <a:gd name="connsiteY309" fmla="*/ 2590609 h 3006470"/>
                  <a:gd name="connsiteX310" fmla="*/ 2193596 w 6006665"/>
                  <a:gd name="connsiteY310" fmla="*/ 2555320 h 3006470"/>
                  <a:gd name="connsiteX311" fmla="*/ 2157112 w 6006665"/>
                  <a:gd name="connsiteY311" fmla="*/ 2558795 h 3006470"/>
                  <a:gd name="connsiteX312" fmla="*/ 2156291 w 6006665"/>
                  <a:gd name="connsiteY312" fmla="*/ 2557739 h 3006470"/>
                  <a:gd name="connsiteX313" fmla="*/ 2145205 w 6006665"/>
                  <a:gd name="connsiteY313" fmla="*/ 2558795 h 3006470"/>
                  <a:gd name="connsiteX314" fmla="*/ 2129298 w 6006665"/>
                  <a:gd name="connsiteY314" fmla="*/ 2538343 h 3006470"/>
                  <a:gd name="connsiteX315" fmla="*/ 2102029 w 6006665"/>
                  <a:gd name="connsiteY315" fmla="*/ 2526980 h 3006470"/>
                  <a:gd name="connsiteX316" fmla="*/ 2086121 w 6006665"/>
                  <a:gd name="connsiteY316" fmla="*/ 2495166 h 3006470"/>
                  <a:gd name="connsiteX317" fmla="*/ 2070005 w 6006665"/>
                  <a:gd name="connsiteY317" fmla="*/ 2486212 h 3006470"/>
                  <a:gd name="connsiteX318" fmla="*/ 2027582 w 6006665"/>
                  <a:gd name="connsiteY318" fmla="*/ 2499711 h 3006470"/>
                  <a:gd name="connsiteX319" fmla="*/ 2023845 w 6006665"/>
                  <a:gd name="connsiteY319" fmla="*/ 2497111 h 3006470"/>
                  <a:gd name="connsiteX320" fmla="*/ 2015675 w 6006665"/>
                  <a:gd name="connsiteY320" fmla="*/ 2499711 h 3006470"/>
                  <a:gd name="connsiteX321" fmla="*/ 1971363 w 6006665"/>
                  <a:gd name="connsiteY321" fmla="*/ 2468885 h 3006470"/>
                  <a:gd name="connsiteX322" fmla="*/ 1952591 w 6006665"/>
                  <a:gd name="connsiteY322" fmla="*/ 2495166 h 3006470"/>
                  <a:gd name="connsiteX323" fmla="*/ 1947518 w 6006665"/>
                  <a:gd name="connsiteY323" fmla="*/ 2485599 h 3006470"/>
                  <a:gd name="connsiteX324" fmla="*/ 1940684 w 6006665"/>
                  <a:gd name="connsiteY324" fmla="*/ 2495166 h 3006470"/>
                  <a:gd name="connsiteX325" fmla="*/ 1861147 w 6006665"/>
                  <a:gd name="connsiteY325" fmla="*/ 2345183 h 3006470"/>
                  <a:gd name="connsiteX326" fmla="*/ 1811153 w 6006665"/>
                  <a:gd name="connsiteY326" fmla="*/ 2295189 h 3006470"/>
                  <a:gd name="connsiteX327" fmla="*/ 1813950 w 6006665"/>
                  <a:gd name="connsiteY327" fmla="*/ 2292043 h 3006470"/>
                  <a:gd name="connsiteX328" fmla="*/ 1748069 w 6006665"/>
                  <a:gd name="connsiteY328" fmla="*/ 2333821 h 3006470"/>
                  <a:gd name="connsiteX329" fmla="*/ 1711709 w 6006665"/>
                  <a:gd name="connsiteY329" fmla="*/ 2338366 h 3006470"/>
                  <a:gd name="connsiteX330" fmla="*/ 1711926 w 6006665"/>
                  <a:gd name="connsiteY330" fmla="*/ 2336850 h 3006470"/>
                  <a:gd name="connsiteX331" fmla="*/ 1699803 w 6006665"/>
                  <a:gd name="connsiteY331" fmla="*/ 2338366 h 3006470"/>
                  <a:gd name="connsiteX332" fmla="*/ 1704347 w 6006665"/>
                  <a:gd name="connsiteY332" fmla="*/ 2306551 h 3006470"/>
                  <a:gd name="connsiteX333" fmla="*/ 1662460 w 6006665"/>
                  <a:gd name="connsiteY333" fmla="*/ 2288600 h 3006470"/>
                  <a:gd name="connsiteX334" fmla="*/ 1629901 w 6006665"/>
                  <a:gd name="connsiteY334" fmla="*/ 2302006 h 3006470"/>
                  <a:gd name="connsiteX335" fmla="*/ 1629300 w 6006665"/>
                  <a:gd name="connsiteY335" fmla="*/ 2297351 h 3006470"/>
                  <a:gd name="connsiteX336" fmla="*/ 1617994 w 6006665"/>
                  <a:gd name="connsiteY336" fmla="*/ 2302006 h 3006470"/>
                  <a:gd name="connsiteX337" fmla="*/ 1608904 w 6006665"/>
                  <a:gd name="connsiteY337" fmla="*/ 2231560 h 3006470"/>
                  <a:gd name="connsiteX338" fmla="*/ 1552684 w 6006665"/>
                  <a:gd name="connsiteY338" fmla="*/ 2221867 h 3006470"/>
                  <a:gd name="connsiteX339" fmla="*/ 1518550 w 6006665"/>
                  <a:gd name="connsiteY339" fmla="*/ 2247467 h 3006470"/>
                  <a:gd name="connsiteX340" fmla="*/ 1425379 w 6006665"/>
                  <a:gd name="connsiteY340" fmla="*/ 2267919 h 3006470"/>
                  <a:gd name="connsiteX341" fmla="*/ 1409472 w 6006665"/>
                  <a:gd name="connsiteY341" fmla="*/ 2286099 h 3006470"/>
                  <a:gd name="connsiteX342" fmla="*/ 1270852 w 6006665"/>
                  <a:gd name="connsiteY342" fmla="*/ 2306551 h 3006470"/>
                  <a:gd name="connsiteX343" fmla="*/ 1254945 w 6006665"/>
                  <a:gd name="connsiteY343" fmla="*/ 2327003 h 3006470"/>
                  <a:gd name="connsiteX344" fmla="*/ 1282214 w 6006665"/>
                  <a:gd name="connsiteY344" fmla="*/ 2370180 h 3006470"/>
                  <a:gd name="connsiteX345" fmla="*/ 1243582 w 6006665"/>
                  <a:gd name="connsiteY345" fmla="*/ 2386087 h 3006470"/>
                  <a:gd name="connsiteX346" fmla="*/ 1254945 w 6006665"/>
                  <a:gd name="connsiteY346" fmla="*/ 2404267 h 3006470"/>
                  <a:gd name="connsiteX347" fmla="*/ 1216313 w 6006665"/>
                  <a:gd name="connsiteY347" fmla="*/ 2429264 h 3006470"/>
                  <a:gd name="connsiteX348" fmla="*/ 1275397 w 6006665"/>
                  <a:gd name="connsiteY348" fmla="*/ 2472441 h 3006470"/>
                  <a:gd name="connsiteX349" fmla="*/ 1270852 w 6006665"/>
                  <a:gd name="connsiteY349" fmla="*/ 2499711 h 3006470"/>
                  <a:gd name="connsiteX350" fmla="*/ 1259108 w 6006665"/>
                  <a:gd name="connsiteY350" fmla="*/ 2498732 h 3006470"/>
                  <a:gd name="connsiteX351" fmla="*/ 1258945 w 6006665"/>
                  <a:gd name="connsiteY351" fmla="*/ 2499711 h 3006470"/>
                  <a:gd name="connsiteX352" fmla="*/ 1215644 w 6006665"/>
                  <a:gd name="connsiteY352" fmla="*/ 2496102 h 3006470"/>
                  <a:gd name="connsiteX353" fmla="*/ 1204950 w 6006665"/>
                  <a:gd name="connsiteY353" fmla="*/ 2511073 h 3006470"/>
                  <a:gd name="connsiteX354" fmla="*/ 1196495 w 6006665"/>
                  <a:gd name="connsiteY354" fmla="*/ 2506241 h 3006470"/>
                  <a:gd name="connsiteX355" fmla="*/ 1193043 w 6006665"/>
                  <a:gd name="connsiteY355" fmla="*/ 2511073 h 3006470"/>
                  <a:gd name="connsiteX356" fmla="*/ 1145322 w 6006665"/>
                  <a:gd name="connsiteY356" fmla="*/ 2483803 h 3006470"/>
                  <a:gd name="connsiteX357" fmla="*/ 1098145 w 6006665"/>
                  <a:gd name="connsiteY357" fmla="*/ 2483803 h 3006470"/>
                  <a:gd name="connsiteX358" fmla="*/ 1061785 w 6006665"/>
                  <a:gd name="connsiteY358" fmla="*/ 2511073 h 3006470"/>
                  <a:gd name="connsiteX359" fmla="*/ 1055322 w 6006665"/>
                  <a:gd name="connsiteY359" fmla="*/ 2506990 h 3006470"/>
                  <a:gd name="connsiteX360" fmla="*/ 1049878 w 6006665"/>
                  <a:gd name="connsiteY360" fmla="*/ 2511073 h 3006470"/>
                  <a:gd name="connsiteX361" fmla="*/ 1006701 w 6006665"/>
                  <a:gd name="connsiteY361" fmla="*/ 2483803 h 3006470"/>
                  <a:gd name="connsiteX362" fmla="*/ 924893 w 6006665"/>
                  <a:gd name="connsiteY362" fmla="*/ 2447444 h 3006470"/>
                  <a:gd name="connsiteX363" fmla="*/ 877716 w 6006665"/>
                  <a:gd name="connsiteY363" fmla="*/ 2447444 h 3006470"/>
                  <a:gd name="connsiteX364" fmla="*/ 802724 w 6006665"/>
                  <a:gd name="connsiteY364" fmla="*/ 2511073 h 3006470"/>
                  <a:gd name="connsiteX365" fmla="*/ 798179 w 6006665"/>
                  <a:gd name="connsiteY365" fmla="*/ 2554250 h 3006470"/>
                  <a:gd name="connsiteX366" fmla="*/ 787406 w 6006665"/>
                  <a:gd name="connsiteY366" fmla="*/ 2543477 h 3006470"/>
                  <a:gd name="connsiteX367" fmla="*/ 786272 w 6006665"/>
                  <a:gd name="connsiteY367" fmla="*/ 2554250 h 3006470"/>
                  <a:gd name="connsiteX368" fmla="*/ 756063 w 6006665"/>
                  <a:gd name="connsiteY368" fmla="*/ 2524040 h 3006470"/>
                  <a:gd name="connsiteX369" fmla="*/ 732278 w 6006665"/>
                  <a:gd name="connsiteY369" fmla="*/ 2581519 h 3006470"/>
                  <a:gd name="connsiteX370" fmla="*/ 743640 w 6006665"/>
                  <a:gd name="connsiteY370" fmla="*/ 2590609 h 3006470"/>
                  <a:gd name="connsiteX371" fmla="*/ 723188 w 6006665"/>
                  <a:gd name="connsiteY371" fmla="*/ 2633786 h 3006470"/>
                  <a:gd name="connsiteX372" fmla="*/ 747026 w 6006665"/>
                  <a:gd name="connsiteY372" fmla="*/ 2670627 h 3006470"/>
                  <a:gd name="connsiteX373" fmla="*/ 763548 w 6006665"/>
                  <a:gd name="connsiteY373" fmla="*/ 2667873 h 3006470"/>
                  <a:gd name="connsiteX374" fmla="*/ 764871 w 6006665"/>
                  <a:gd name="connsiteY374" fmla="*/ 2669637 h 3006470"/>
                  <a:gd name="connsiteX375" fmla="*/ 775455 w 6006665"/>
                  <a:gd name="connsiteY375" fmla="*/ 2667873 h 3006470"/>
                  <a:gd name="connsiteX376" fmla="*/ 802724 w 6006665"/>
                  <a:gd name="connsiteY376" fmla="*/ 2704232 h 3006470"/>
                  <a:gd name="connsiteX377" fmla="*/ 798179 w 6006665"/>
                  <a:gd name="connsiteY377" fmla="*/ 2731502 h 3006470"/>
                  <a:gd name="connsiteX378" fmla="*/ 818632 w 6006665"/>
                  <a:gd name="connsiteY378" fmla="*/ 2742864 h 3006470"/>
                  <a:gd name="connsiteX379" fmla="*/ 802724 w 6006665"/>
                  <a:gd name="connsiteY379" fmla="*/ 2774679 h 3006470"/>
                  <a:gd name="connsiteX380" fmla="*/ 766365 w 6006665"/>
                  <a:gd name="connsiteY380" fmla="*/ 2779224 h 3006470"/>
                  <a:gd name="connsiteX381" fmla="*/ 727733 w 6006665"/>
                  <a:gd name="connsiteY381" fmla="*/ 2838308 h 3006470"/>
                  <a:gd name="connsiteX382" fmla="*/ 759548 w 6006665"/>
                  <a:gd name="connsiteY382" fmla="*/ 2881485 h 3006470"/>
                  <a:gd name="connsiteX383" fmla="*/ 759548 w 6006665"/>
                  <a:gd name="connsiteY383" fmla="*/ 2920116 h 3006470"/>
                  <a:gd name="connsiteX384" fmla="*/ 798179 w 6006665"/>
                  <a:gd name="connsiteY384" fmla="*/ 2979201 h 3006470"/>
                  <a:gd name="connsiteX385" fmla="*/ 775455 w 6006665"/>
                  <a:gd name="connsiteY385" fmla="*/ 2995108 h 3006470"/>
                  <a:gd name="connsiteX386" fmla="*/ 770910 w 6006665"/>
                  <a:gd name="connsiteY386" fmla="*/ 3006470 h 3006470"/>
                  <a:gd name="connsiteX387" fmla="*/ 759003 w 6006665"/>
                  <a:gd name="connsiteY387" fmla="*/ 3006470 h 3006470"/>
                  <a:gd name="connsiteX388" fmla="*/ 755003 w 6006665"/>
                  <a:gd name="connsiteY388" fmla="*/ 3006470 h 3006470"/>
                  <a:gd name="connsiteX389" fmla="*/ 743096 w 6006665"/>
                  <a:gd name="connsiteY389" fmla="*/ 3006470 h 3006470"/>
                  <a:gd name="connsiteX390" fmla="*/ 715826 w 6006665"/>
                  <a:gd name="connsiteY390" fmla="*/ 2972383 h 3006470"/>
                  <a:gd name="connsiteX391" fmla="*/ 704464 w 6006665"/>
                  <a:gd name="connsiteY391" fmla="*/ 2972383 h 3006470"/>
                  <a:gd name="connsiteX392" fmla="*/ 684012 w 6006665"/>
                  <a:gd name="connsiteY392" fmla="*/ 2963293 h 3006470"/>
                  <a:gd name="connsiteX393" fmla="*/ 672649 w 6006665"/>
                  <a:gd name="connsiteY393" fmla="*/ 2940569 h 3006470"/>
                  <a:gd name="connsiteX394" fmla="*/ 645222 w 6006665"/>
                  <a:gd name="connsiteY394" fmla="*/ 2932732 h 3006470"/>
                  <a:gd name="connsiteX395" fmla="*/ 625472 w 6006665"/>
                  <a:gd name="connsiteY395" fmla="*/ 2936024 h 3006470"/>
                  <a:gd name="connsiteX396" fmla="*/ 623771 w 6006665"/>
                  <a:gd name="connsiteY396" fmla="*/ 2934323 h 3006470"/>
                  <a:gd name="connsiteX397" fmla="*/ 613565 w 6006665"/>
                  <a:gd name="connsiteY397" fmla="*/ 2936024 h 3006470"/>
                  <a:gd name="connsiteX398" fmla="*/ 609020 w 6006665"/>
                  <a:gd name="connsiteY398" fmla="*/ 2931479 h 3006470"/>
                  <a:gd name="connsiteX399" fmla="*/ 559026 w 6006665"/>
                  <a:gd name="connsiteY399" fmla="*/ 2904209 h 3006470"/>
                  <a:gd name="connsiteX400" fmla="*/ 506760 w 6006665"/>
                  <a:gd name="connsiteY400" fmla="*/ 2897392 h 3006470"/>
                  <a:gd name="connsiteX401" fmla="*/ 483280 w 6006665"/>
                  <a:gd name="connsiteY401" fmla="*/ 2890683 h 3006470"/>
                  <a:gd name="connsiteX402" fmla="*/ 480035 w 6006665"/>
                  <a:gd name="connsiteY402" fmla="*/ 2892847 h 3006470"/>
                  <a:gd name="connsiteX403" fmla="*/ 475042 w 6006665"/>
                  <a:gd name="connsiteY403" fmla="*/ 2888329 h 3006470"/>
                  <a:gd name="connsiteX404" fmla="*/ 474945 w 6006665"/>
                  <a:gd name="connsiteY404" fmla="*/ 2888302 h 3006470"/>
                  <a:gd name="connsiteX405" fmla="*/ 468128 w 6006665"/>
                  <a:gd name="connsiteY405" fmla="*/ 2892847 h 3006470"/>
                  <a:gd name="connsiteX406" fmla="*/ 420406 w 6006665"/>
                  <a:gd name="connsiteY406" fmla="*/ 2849670 h 3006470"/>
                  <a:gd name="connsiteX407" fmla="*/ 381774 w 6006665"/>
                  <a:gd name="connsiteY407" fmla="*/ 2833763 h 3006470"/>
                  <a:gd name="connsiteX408" fmla="*/ 349960 w 6006665"/>
                  <a:gd name="connsiteY408" fmla="*/ 2801948 h 3006470"/>
                  <a:gd name="connsiteX409" fmla="*/ 377229 w 6006665"/>
                  <a:gd name="connsiteY409" fmla="*/ 2795131 h 3006470"/>
                  <a:gd name="connsiteX410" fmla="*/ 404499 w 6006665"/>
                  <a:gd name="connsiteY410" fmla="*/ 2747409 h 3006470"/>
                  <a:gd name="connsiteX411" fmla="*/ 388591 w 6006665"/>
                  <a:gd name="connsiteY411" fmla="*/ 2731502 h 3006470"/>
                  <a:gd name="connsiteX412" fmla="*/ 440858 w 6006665"/>
                  <a:gd name="connsiteY412" fmla="*/ 2704232 h 3006470"/>
                  <a:gd name="connsiteX413" fmla="*/ 440858 w 6006665"/>
                  <a:gd name="connsiteY413" fmla="*/ 2701176 h 3006470"/>
                  <a:gd name="connsiteX414" fmla="*/ 416406 w 6006665"/>
                  <a:gd name="connsiteY414" fmla="*/ 2704232 h 3006470"/>
                  <a:gd name="connsiteX415" fmla="*/ 416406 w 6006665"/>
                  <a:gd name="connsiteY415" fmla="*/ 2702744 h 3006470"/>
                  <a:gd name="connsiteX416" fmla="*/ 404499 w 6006665"/>
                  <a:gd name="connsiteY416" fmla="*/ 2704232 h 3006470"/>
                  <a:gd name="connsiteX417" fmla="*/ 404499 w 6006665"/>
                  <a:gd name="connsiteY417" fmla="*/ 2683780 h 3006470"/>
                  <a:gd name="connsiteX418" fmla="*/ 424951 w 6006665"/>
                  <a:gd name="connsiteY418" fmla="*/ 2667873 h 3006470"/>
                  <a:gd name="connsiteX419" fmla="*/ 463583 w 6006665"/>
                  <a:gd name="connsiteY419" fmla="*/ 2661056 h 3006470"/>
                  <a:gd name="connsiteX420" fmla="*/ 468128 w 6006665"/>
                  <a:gd name="connsiteY420" fmla="*/ 2645148 h 3006470"/>
                  <a:gd name="connsiteX421" fmla="*/ 456765 w 6006665"/>
                  <a:gd name="connsiteY421" fmla="*/ 2613334 h 3006470"/>
                  <a:gd name="connsiteX422" fmla="*/ 474945 w 6006665"/>
                  <a:gd name="connsiteY422" fmla="*/ 2586064 h 3006470"/>
                  <a:gd name="connsiteX423" fmla="*/ 474945 w 6006665"/>
                  <a:gd name="connsiteY423" fmla="*/ 2565612 h 3006470"/>
                  <a:gd name="connsiteX424" fmla="*/ 420406 w 6006665"/>
                  <a:gd name="connsiteY424" fmla="*/ 2547432 h 3006470"/>
                  <a:gd name="connsiteX425" fmla="*/ 409588 w 6006665"/>
                  <a:gd name="connsiteY425" fmla="*/ 2547432 h 3006470"/>
                  <a:gd name="connsiteX426" fmla="*/ 397681 w 6006665"/>
                  <a:gd name="connsiteY426" fmla="*/ 2547432 h 3006470"/>
                  <a:gd name="connsiteX427" fmla="*/ 379485 w 6006665"/>
                  <a:gd name="connsiteY427" fmla="*/ 2525193 h 3006470"/>
                  <a:gd name="connsiteX428" fmla="*/ 357322 w 6006665"/>
                  <a:gd name="connsiteY428" fmla="*/ 2531525 h 3006470"/>
                  <a:gd name="connsiteX429" fmla="*/ 352842 w 6006665"/>
                  <a:gd name="connsiteY429" fmla="*/ 2529403 h 3006470"/>
                  <a:gd name="connsiteX430" fmla="*/ 345415 w 6006665"/>
                  <a:gd name="connsiteY430" fmla="*/ 2531525 h 3006470"/>
                  <a:gd name="connsiteX431" fmla="*/ 302238 w 6006665"/>
                  <a:gd name="connsiteY431" fmla="*/ 2511073 h 3006470"/>
                  <a:gd name="connsiteX432" fmla="*/ 302238 w 6006665"/>
                  <a:gd name="connsiteY432" fmla="*/ 2499711 h 3006470"/>
                  <a:gd name="connsiteX433" fmla="*/ 286331 w 6006665"/>
                  <a:gd name="connsiteY433" fmla="*/ 2472441 h 3006470"/>
                  <a:gd name="connsiteX434" fmla="*/ 270968 w 6006665"/>
                  <a:gd name="connsiteY434" fmla="*/ 2472441 h 3006470"/>
                  <a:gd name="connsiteX435" fmla="*/ 259061 w 6006665"/>
                  <a:gd name="connsiteY435" fmla="*/ 2472441 h 3006470"/>
                  <a:gd name="connsiteX436" fmla="*/ 254516 w 6006665"/>
                  <a:gd name="connsiteY436" fmla="*/ 2456534 h 3006470"/>
                  <a:gd name="connsiteX437" fmla="*/ 263606 w 6006665"/>
                  <a:gd name="connsiteY437" fmla="*/ 2440627 h 3006470"/>
                  <a:gd name="connsiteX438" fmla="*/ 243991 w 6006665"/>
                  <a:gd name="connsiteY438" fmla="*/ 2410114 h 3006470"/>
                  <a:gd name="connsiteX439" fmla="*/ 216429 w 6006665"/>
                  <a:gd name="connsiteY439" fmla="*/ 2413357 h 3006470"/>
                  <a:gd name="connsiteX440" fmla="*/ 212956 w 6006665"/>
                  <a:gd name="connsiteY440" fmla="*/ 2412365 h 3006470"/>
                  <a:gd name="connsiteX441" fmla="*/ 204522 w 6006665"/>
                  <a:gd name="connsiteY441" fmla="*/ 2413357 h 3006470"/>
                  <a:gd name="connsiteX442" fmla="*/ 199623 w 6006665"/>
                  <a:gd name="connsiteY442" fmla="*/ 2411957 h 3006470"/>
                  <a:gd name="connsiteX443" fmla="*/ 195977 w 6006665"/>
                  <a:gd name="connsiteY443" fmla="*/ 2424719 h 3006470"/>
                  <a:gd name="connsiteX444" fmla="*/ 184968 w 6006665"/>
                  <a:gd name="connsiteY444" fmla="*/ 2421574 h 3006470"/>
                  <a:gd name="connsiteX445" fmla="*/ 184070 w 6006665"/>
                  <a:gd name="connsiteY445" fmla="*/ 2424719 h 3006470"/>
                  <a:gd name="connsiteX446" fmla="*/ 168163 w 6006665"/>
                  <a:gd name="connsiteY446" fmla="*/ 2420174 h 3006470"/>
                  <a:gd name="connsiteX447" fmla="*/ 156800 w 6006665"/>
                  <a:gd name="connsiteY447" fmla="*/ 2381542 h 3006470"/>
                  <a:gd name="connsiteX448" fmla="*/ 152255 w 6006665"/>
                  <a:gd name="connsiteY448" fmla="*/ 2365635 h 3006470"/>
                  <a:gd name="connsiteX449" fmla="*/ 156800 w 6006665"/>
                  <a:gd name="connsiteY449" fmla="*/ 2361090 h 3006470"/>
                  <a:gd name="connsiteX450" fmla="*/ 168707 w 6006665"/>
                  <a:gd name="connsiteY450" fmla="*/ 2361090 h 3006470"/>
                  <a:gd name="connsiteX451" fmla="*/ 188615 w 6006665"/>
                  <a:gd name="connsiteY451" fmla="*/ 2361090 h 3006470"/>
                  <a:gd name="connsiteX452" fmla="*/ 199977 w 6006665"/>
                  <a:gd name="connsiteY452" fmla="*/ 2349728 h 3006470"/>
                  <a:gd name="connsiteX453" fmla="*/ 188615 w 6006665"/>
                  <a:gd name="connsiteY453" fmla="*/ 2327003 h 3006470"/>
                  <a:gd name="connsiteX454" fmla="*/ 168163 w 6006665"/>
                  <a:gd name="connsiteY454" fmla="*/ 2317914 h 3006470"/>
                  <a:gd name="connsiteX455" fmla="*/ 168163 w 6006665"/>
                  <a:gd name="connsiteY455" fmla="*/ 2311096 h 3006470"/>
                  <a:gd name="connsiteX456" fmla="*/ 152255 w 6006665"/>
                  <a:gd name="connsiteY456" fmla="*/ 2295189 h 3006470"/>
                  <a:gd name="connsiteX457" fmla="*/ 129531 w 6006665"/>
                  <a:gd name="connsiteY457" fmla="*/ 2258829 h 3006470"/>
                  <a:gd name="connsiteX458" fmla="*/ 140893 w 6006665"/>
                  <a:gd name="connsiteY458" fmla="*/ 2236105 h 3006470"/>
                  <a:gd name="connsiteX459" fmla="*/ 136348 w 6006665"/>
                  <a:gd name="connsiteY459" fmla="*/ 2208835 h 3006470"/>
                  <a:gd name="connsiteX460" fmla="*/ 103789 w 6006665"/>
                  <a:gd name="connsiteY460" fmla="*/ 2195428 h 3006470"/>
                  <a:gd name="connsiteX461" fmla="*/ 93716 w 6006665"/>
                  <a:gd name="connsiteY461" fmla="*/ 2199745 h 3006470"/>
                  <a:gd name="connsiteX462" fmla="*/ 91868 w 6006665"/>
                  <a:gd name="connsiteY462" fmla="*/ 2195434 h 3006470"/>
                  <a:gd name="connsiteX463" fmla="*/ 81809 w 6006665"/>
                  <a:gd name="connsiteY463" fmla="*/ 2199745 h 3006470"/>
                  <a:gd name="connsiteX464" fmla="*/ 74992 w 6006665"/>
                  <a:gd name="connsiteY464" fmla="*/ 2183838 h 3006470"/>
                  <a:gd name="connsiteX465" fmla="*/ 34087 w 6006665"/>
                  <a:gd name="connsiteY465" fmla="*/ 2172476 h 3006470"/>
                  <a:gd name="connsiteX466" fmla="*/ 22725 w 6006665"/>
                  <a:gd name="connsiteY466" fmla="*/ 2129299 h 3006470"/>
                  <a:gd name="connsiteX467" fmla="*/ 22725 w 6006665"/>
                  <a:gd name="connsiteY467" fmla="*/ 2097484 h 3006470"/>
                  <a:gd name="connsiteX468" fmla="*/ 0 w 6006665"/>
                  <a:gd name="connsiteY468" fmla="*/ 2081577 h 3006470"/>
                  <a:gd name="connsiteX469" fmla="*/ 15907 w 6006665"/>
                  <a:gd name="connsiteY469" fmla="*/ 2058853 h 3006470"/>
                  <a:gd name="connsiteX470" fmla="*/ 6818 w 6006665"/>
                  <a:gd name="connsiteY470" fmla="*/ 1995224 h 3006470"/>
                  <a:gd name="connsiteX471" fmla="*/ 34087 w 6006665"/>
                  <a:gd name="connsiteY471" fmla="*/ 1952047 h 3006470"/>
                  <a:gd name="connsiteX472" fmla="*/ 27270 w 6006665"/>
                  <a:gd name="connsiteY472" fmla="*/ 1940685 h 3006470"/>
                  <a:gd name="connsiteX473" fmla="*/ 88743 w 6006665"/>
                  <a:gd name="connsiteY473" fmla="*/ 1895954 h 3006470"/>
                  <a:gd name="connsiteX474" fmla="*/ 27270 w 6006665"/>
                  <a:gd name="connsiteY474" fmla="*/ 1865693 h 3006470"/>
                  <a:gd name="connsiteX475" fmla="*/ 79805 w 6006665"/>
                  <a:gd name="connsiteY475" fmla="*/ 1774684 h 3006470"/>
                  <a:gd name="connsiteX476" fmla="*/ 128972 w 6006665"/>
                  <a:gd name="connsiteY476" fmla="*/ 1737302 h 3006470"/>
                  <a:gd name="connsiteX477" fmla="*/ 162900 w 6006665"/>
                  <a:gd name="connsiteY477" fmla="*/ 1645034 h 3006470"/>
                  <a:gd name="connsiteX478" fmla="*/ 102261 w 6006665"/>
                  <a:gd name="connsiteY478" fmla="*/ 1629357 h 3006470"/>
                  <a:gd name="connsiteX479" fmla="*/ 118168 w 6006665"/>
                  <a:gd name="connsiteY479" fmla="*/ 1574818 h 3006470"/>
                  <a:gd name="connsiteX480" fmla="*/ 86354 w 6006665"/>
                  <a:gd name="connsiteY480" fmla="*/ 1511189 h 3006470"/>
                  <a:gd name="connsiteX481" fmla="*/ 109078 w 6006665"/>
                  <a:gd name="connsiteY481" fmla="*/ 1436197 h 3006470"/>
                  <a:gd name="connsiteX482" fmla="*/ 70447 w 6006665"/>
                  <a:gd name="connsiteY482" fmla="*/ 1333936 h 3006470"/>
                  <a:gd name="connsiteX483" fmla="*/ 102261 w 6006665"/>
                  <a:gd name="connsiteY483" fmla="*/ 1263490 h 3006470"/>
                  <a:gd name="connsiteX484" fmla="*/ 43177 w 6006665"/>
                  <a:gd name="connsiteY484" fmla="*/ 1197589 h 3006470"/>
                  <a:gd name="connsiteX485" fmla="*/ 49994 w 6006665"/>
                  <a:gd name="connsiteY485" fmla="*/ 1122597 h 3006470"/>
                  <a:gd name="connsiteX486" fmla="*/ 81809 w 6006665"/>
                  <a:gd name="connsiteY486" fmla="*/ 1118052 h 3006470"/>
                  <a:gd name="connsiteX487" fmla="*/ 145438 w 6006665"/>
                  <a:gd name="connsiteY487" fmla="*/ 1074876 h 3006470"/>
                  <a:gd name="connsiteX488" fmla="*/ 184070 w 6006665"/>
                  <a:gd name="connsiteY488" fmla="*/ 1036244 h 3006470"/>
                  <a:gd name="connsiteX489" fmla="*/ 189699 w 6006665"/>
                  <a:gd name="connsiteY489" fmla="*/ 1042522 h 3006470"/>
                  <a:gd name="connsiteX490" fmla="*/ 195977 w 6006665"/>
                  <a:gd name="connsiteY490" fmla="*/ 1036244 h 3006470"/>
                  <a:gd name="connsiteX491" fmla="*/ 255061 w 6006665"/>
                  <a:gd name="connsiteY491" fmla="*/ 1102145 h 3006470"/>
                  <a:gd name="connsiteX492" fmla="*/ 350504 w 6006665"/>
                  <a:gd name="connsiteY492" fmla="*/ 1122597 h 3006470"/>
                  <a:gd name="connsiteX493" fmla="*/ 454806 w 6006665"/>
                  <a:gd name="connsiteY493" fmla="*/ 1205729 h 3006470"/>
                  <a:gd name="connsiteX494" fmla="*/ 486621 w 6006665"/>
                  <a:gd name="connsiteY494" fmla="*/ 1283942 h 3006470"/>
                  <a:gd name="connsiteX495" fmla="*/ 523211 w 6006665"/>
                  <a:gd name="connsiteY495" fmla="*/ 1343026 h 3006470"/>
                  <a:gd name="connsiteX496" fmla="*/ 486852 w 6006665"/>
                  <a:gd name="connsiteY496" fmla="*/ 1397565 h 3006470"/>
                  <a:gd name="connsiteX497" fmla="*/ 420951 w 6006665"/>
                  <a:gd name="connsiteY497" fmla="*/ 1418018 h 3006470"/>
                  <a:gd name="connsiteX498" fmla="*/ 415909 w 6006665"/>
                  <a:gd name="connsiteY498" fmla="*/ 1415887 h 3006470"/>
                  <a:gd name="connsiteX499" fmla="*/ 409044 w 6006665"/>
                  <a:gd name="connsiteY499" fmla="*/ 1418018 h 3006470"/>
                  <a:gd name="connsiteX500" fmla="*/ 252950 w 6006665"/>
                  <a:gd name="connsiteY500" fmla="*/ 1352062 h 3006470"/>
                  <a:gd name="connsiteX501" fmla="*/ 268926 w 6006665"/>
                  <a:gd name="connsiteY501" fmla="*/ 1346738 h 3006470"/>
                  <a:gd name="connsiteX502" fmla="*/ 291420 w 6006665"/>
                  <a:gd name="connsiteY502" fmla="*/ 1429380 h 3006470"/>
                  <a:gd name="connsiteX503" fmla="*/ 291420 w 6006665"/>
                  <a:gd name="connsiteY503" fmla="*/ 1468012 h 3006470"/>
                  <a:gd name="connsiteX504" fmla="*/ 298238 w 6006665"/>
                  <a:gd name="connsiteY504" fmla="*/ 1554366 h 3006470"/>
                  <a:gd name="connsiteX505" fmla="*/ 345959 w 6006665"/>
                  <a:gd name="connsiteY505" fmla="*/ 1586180 h 3006470"/>
                  <a:gd name="connsiteX506" fmla="*/ 362087 w 6006665"/>
                  <a:gd name="connsiteY506" fmla="*/ 1595588 h 3006470"/>
                  <a:gd name="connsiteX507" fmla="*/ 365867 w 6006665"/>
                  <a:gd name="connsiteY507" fmla="*/ 1563455 h 3006470"/>
                  <a:gd name="connsiteX508" fmla="*/ 345415 w 6006665"/>
                  <a:gd name="connsiteY508" fmla="*/ 1527096 h 3006470"/>
                  <a:gd name="connsiteX509" fmla="*/ 365867 w 6006665"/>
                  <a:gd name="connsiteY509" fmla="*/ 1495281 h 3006470"/>
                  <a:gd name="connsiteX510" fmla="*/ 374560 w 6006665"/>
                  <a:gd name="connsiteY510" fmla="*/ 1500280 h 3006470"/>
                  <a:gd name="connsiteX511" fmla="*/ 377774 w 6006665"/>
                  <a:gd name="connsiteY511" fmla="*/ 1495281 h 3006470"/>
                  <a:gd name="connsiteX512" fmla="*/ 461933 w 6006665"/>
                  <a:gd name="connsiteY512" fmla="*/ 1543673 h 3006470"/>
                  <a:gd name="connsiteX513" fmla="*/ 484035 w 6006665"/>
                  <a:gd name="connsiteY513" fmla="*/ 1527096 h 3006470"/>
                  <a:gd name="connsiteX514" fmla="*/ 463583 w 6006665"/>
                  <a:gd name="connsiteY514" fmla="*/ 1461194 h 3006470"/>
                  <a:gd name="connsiteX515" fmla="*/ 549936 w 6006665"/>
                  <a:gd name="connsiteY515" fmla="*/ 1374841 h 3006470"/>
                  <a:gd name="connsiteX516" fmla="*/ 559742 w 6006665"/>
                  <a:gd name="connsiteY516" fmla="*/ 1376942 h 3006470"/>
                  <a:gd name="connsiteX517" fmla="*/ 561843 w 6006665"/>
                  <a:gd name="connsiteY517" fmla="*/ 1374841 h 3006470"/>
                  <a:gd name="connsiteX518" fmla="*/ 593658 w 6006665"/>
                  <a:gd name="connsiteY518" fmla="*/ 1381658 h 3006470"/>
                  <a:gd name="connsiteX519" fmla="*/ 620945 w 6006665"/>
                  <a:gd name="connsiteY519" fmla="*/ 1405535 h 3006470"/>
                  <a:gd name="connsiteX520" fmla="*/ 640835 w 6006665"/>
                  <a:gd name="connsiteY520" fmla="*/ 1349844 h 3006470"/>
                  <a:gd name="connsiteX521" fmla="*/ 609020 w 6006665"/>
                  <a:gd name="connsiteY521" fmla="*/ 1295305 h 3006470"/>
                  <a:gd name="connsiteX522" fmla="*/ 624928 w 6006665"/>
                  <a:gd name="connsiteY522" fmla="*/ 1236221 h 3006470"/>
                  <a:gd name="connsiteX523" fmla="*/ 597658 w 6006665"/>
                  <a:gd name="connsiteY523" fmla="*/ 1177136 h 3006470"/>
                  <a:gd name="connsiteX524" fmla="*/ 611562 w 6006665"/>
                  <a:gd name="connsiteY524" fmla="*/ 1181462 h 3006470"/>
                  <a:gd name="connsiteX525" fmla="*/ 609565 w 6006665"/>
                  <a:gd name="connsiteY525" fmla="*/ 1177136 h 3006470"/>
                  <a:gd name="connsiteX526" fmla="*/ 711826 w 6006665"/>
                  <a:gd name="connsiteY526" fmla="*/ 1208951 h 3006470"/>
                  <a:gd name="connsiteX527" fmla="*/ 732278 w 6006665"/>
                  <a:gd name="connsiteY527" fmla="*/ 1263490 h 3006470"/>
                  <a:gd name="connsiteX528" fmla="*/ 684556 w 6006665"/>
                  <a:gd name="connsiteY528" fmla="*/ 1274852 h 3006470"/>
                  <a:gd name="connsiteX529" fmla="*/ 684556 w 6006665"/>
                  <a:gd name="connsiteY529" fmla="*/ 1327119 h 3006470"/>
                  <a:gd name="connsiteX530" fmla="*/ 713309 w 6006665"/>
                  <a:gd name="connsiteY530" fmla="*/ 1355872 h 3006470"/>
                  <a:gd name="connsiteX531" fmla="*/ 763548 w 6006665"/>
                  <a:gd name="connsiteY531" fmla="*/ 1338481 h 3006470"/>
                  <a:gd name="connsiteX532" fmla="*/ 770365 w 6006665"/>
                  <a:gd name="connsiteY532" fmla="*/ 1279397 h 3006470"/>
                  <a:gd name="connsiteX533" fmla="*/ 845357 w 6006665"/>
                  <a:gd name="connsiteY533" fmla="*/ 1188761 h 3006470"/>
                  <a:gd name="connsiteX534" fmla="*/ 917728 w 6006665"/>
                  <a:gd name="connsiteY534" fmla="*/ 1145322 h 3006470"/>
                  <a:gd name="connsiteX535" fmla="*/ 918194 w 6006665"/>
                  <a:gd name="connsiteY535" fmla="*/ 1198147 h 3006470"/>
                  <a:gd name="connsiteX536" fmla="*/ 975937 w 6006665"/>
                  <a:gd name="connsiteY536" fmla="*/ 1115283 h 3006470"/>
                  <a:gd name="connsiteX537" fmla="*/ 1074397 w 6006665"/>
                  <a:gd name="connsiteY537" fmla="*/ 1141283 h 3006470"/>
                  <a:gd name="connsiteX538" fmla="*/ 979977 w 6006665"/>
                  <a:gd name="connsiteY538" fmla="*/ 1213496 h 3006470"/>
                  <a:gd name="connsiteX539" fmla="*/ 1012666 w 6006665"/>
                  <a:gd name="connsiteY539" fmla="*/ 1218657 h 3006470"/>
                  <a:gd name="connsiteX540" fmla="*/ 1038516 w 6006665"/>
                  <a:gd name="connsiteY540" fmla="*/ 1188499 h 3006470"/>
                  <a:gd name="connsiteX541" fmla="*/ 1050423 w 6006665"/>
                  <a:gd name="connsiteY541" fmla="*/ 1188499 h 3006470"/>
                  <a:gd name="connsiteX542" fmla="*/ 1108962 w 6006665"/>
                  <a:gd name="connsiteY542" fmla="*/ 1188499 h 3006470"/>
                  <a:gd name="connsiteX543" fmla="*/ 1161229 w 6006665"/>
                  <a:gd name="connsiteY543" fmla="*/ 1145322 h 3006470"/>
                  <a:gd name="connsiteX544" fmla="*/ 1165711 w 6006665"/>
                  <a:gd name="connsiteY544" fmla="*/ 1151456 h 3006470"/>
                  <a:gd name="connsiteX545" fmla="*/ 1160939 w 6006665"/>
                  <a:gd name="connsiteY545" fmla="*/ 1169715 h 3006470"/>
                  <a:gd name="connsiteX546" fmla="*/ 1210035 w 6006665"/>
                  <a:gd name="connsiteY546" fmla="*/ 1195815 h 3006470"/>
                  <a:gd name="connsiteX547" fmla="*/ 1247583 w 6006665"/>
                  <a:gd name="connsiteY547" fmla="*/ 1138505 h 3006470"/>
                  <a:gd name="connsiteX548" fmla="*/ 1211223 w 6006665"/>
                  <a:gd name="connsiteY548" fmla="*/ 1079421 h 3006470"/>
                  <a:gd name="connsiteX549" fmla="*/ 1227130 w 6006665"/>
                  <a:gd name="connsiteY549" fmla="*/ 1043061 h 3006470"/>
                  <a:gd name="connsiteX550" fmla="*/ 1237665 w 6006665"/>
                  <a:gd name="connsiteY550" fmla="*/ 1046199 h 3006470"/>
                  <a:gd name="connsiteX551" fmla="*/ 1251910 w 6006665"/>
                  <a:gd name="connsiteY551" fmla="*/ 1017311 h 3006470"/>
                  <a:gd name="connsiteX552" fmla="*/ 1345843 w 6006665"/>
                  <a:gd name="connsiteY552" fmla="*/ 1074876 h 3006470"/>
                  <a:gd name="connsiteX553" fmla="*/ 1400382 w 6006665"/>
                  <a:gd name="connsiteY553" fmla="*/ 1106690 h 3006470"/>
                  <a:gd name="connsiteX554" fmla="*/ 1519756 w 6006665"/>
                  <a:gd name="connsiteY554" fmla="*/ 1213274 h 3006470"/>
                  <a:gd name="connsiteX555" fmla="*/ 1543003 w 6006665"/>
                  <a:gd name="connsiteY555" fmla="*/ 1172592 h 3006470"/>
                  <a:gd name="connsiteX556" fmla="*/ 1506643 w 6006665"/>
                  <a:gd name="connsiteY556" fmla="*/ 1118052 h 3006470"/>
                  <a:gd name="connsiteX557" fmla="*/ 1506643 w 6006665"/>
                  <a:gd name="connsiteY557" fmla="*/ 1095328 h 3006470"/>
                  <a:gd name="connsiteX558" fmla="*/ 1463467 w 6006665"/>
                  <a:gd name="connsiteY558" fmla="*/ 1086238 h 3006470"/>
                  <a:gd name="connsiteX559" fmla="*/ 1472556 w 6006665"/>
                  <a:gd name="connsiteY559" fmla="*/ 1036244 h 3006470"/>
                  <a:gd name="connsiteX560" fmla="*/ 1452104 w 6006665"/>
                  <a:gd name="connsiteY560" fmla="*/ 949890 h 3006470"/>
                  <a:gd name="connsiteX561" fmla="*/ 1439230 w 6006665"/>
                  <a:gd name="connsiteY561" fmla="*/ 900656 h 3006470"/>
                  <a:gd name="connsiteX562" fmla="*/ 1496803 w 6006665"/>
                  <a:gd name="connsiteY562" fmla="*/ 806980 h 3006470"/>
                  <a:gd name="connsiteX563" fmla="*/ 1543003 w 6006665"/>
                  <a:gd name="connsiteY563" fmla="*/ 697647 h 3006470"/>
                  <a:gd name="connsiteX564" fmla="*/ 1570272 w 6006665"/>
                  <a:gd name="connsiteY564" fmla="*/ 677194 h 3006470"/>
                  <a:gd name="connsiteX565" fmla="*/ 1578688 w 6006665"/>
                  <a:gd name="connsiteY565" fmla="*/ 679813 h 3006470"/>
                  <a:gd name="connsiteX566" fmla="*/ 1620802 w 6006665"/>
                  <a:gd name="connsiteY566" fmla="*/ 660028 h 3006470"/>
                  <a:gd name="connsiteX567" fmla="*/ 1684440 w 6006665"/>
                  <a:gd name="connsiteY567" fmla="*/ 709009 h 3006470"/>
                  <a:gd name="connsiteX568" fmla="*/ 1688985 w 6006665"/>
                  <a:gd name="connsiteY568" fmla="*/ 779455 h 3006470"/>
                  <a:gd name="connsiteX569" fmla="*/ 1652625 w 6006665"/>
                  <a:gd name="connsiteY569" fmla="*/ 870354 h 3006470"/>
                  <a:gd name="connsiteX570" fmla="*/ 1679895 w 6006665"/>
                  <a:gd name="connsiteY570" fmla="*/ 908986 h 3006470"/>
                  <a:gd name="connsiteX571" fmla="*/ 1688985 w 6006665"/>
                  <a:gd name="connsiteY571" fmla="*/ 983977 h 3006470"/>
                  <a:gd name="connsiteX572" fmla="*/ 1679895 w 6006665"/>
                  <a:gd name="connsiteY572" fmla="*/ 1129415 h 3006470"/>
                  <a:gd name="connsiteX573" fmla="*/ 1723072 w 6006665"/>
                  <a:gd name="connsiteY573" fmla="*/ 1193044 h 3006470"/>
                  <a:gd name="connsiteX574" fmla="*/ 1704892 w 6006665"/>
                  <a:gd name="connsiteY574" fmla="*/ 1256673 h 3006470"/>
                  <a:gd name="connsiteX575" fmla="*/ 1636718 w 6006665"/>
                  <a:gd name="connsiteY575" fmla="*/ 1393021 h 3006470"/>
                  <a:gd name="connsiteX576" fmla="*/ 1662494 w 6006665"/>
                  <a:gd name="connsiteY576" fmla="*/ 1399465 h 3006470"/>
                  <a:gd name="connsiteX577" fmla="*/ 1677078 w 6006665"/>
                  <a:gd name="connsiteY577" fmla="*/ 1370296 h 3006470"/>
                  <a:gd name="connsiteX578" fmla="*/ 1720255 w 6006665"/>
                  <a:gd name="connsiteY578" fmla="*/ 1349844 h 3006470"/>
                  <a:gd name="connsiteX579" fmla="*/ 1731617 w 6006665"/>
                  <a:gd name="connsiteY579" fmla="*/ 1299850 h 3006470"/>
                  <a:gd name="connsiteX580" fmla="*/ 1758887 w 6006665"/>
                  <a:gd name="connsiteY580" fmla="*/ 1256673 h 3006470"/>
                  <a:gd name="connsiteX581" fmla="*/ 1760555 w 6006665"/>
                  <a:gd name="connsiteY581" fmla="*/ 1191490 h 3006470"/>
                  <a:gd name="connsiteX582" fmla="*/ 1758886 w 6006665"/>
                  <a:gd name="connsiteY582" fmla="*/ 1085173 h 3006470"/>
                  <a:gd name="connsiteX583" fmla="*/ 1923055 w 6006665"/>
                  <a:gd name="connsiteY583" fmla="*/ 1122597 h 3006470"/>
                  <a:gd name="connsiteX584" fmla="*/ 1887300 w 6006665"/>
                  <a:gd name="connsiteY584" fmla="*/ 1070329 h 3006470"/>
                  <a:gd name="connsiteX585" fmla="*/ 1785604 w 6006665"/>
                  <a:gd name="connsiteY585" fmla="*/ 1036860 h 3006470"/>
                  <a:gd name="connsiteX586" fmla="*/ 1736162 w 6006665"/>
                  <a:gd name="connsiteY586" fmla="*/ 961252 h 3006470"/>
                  <a:gd name="connsiteX587" fmla="*/ 1688440 w 6006665"/>
                  <a:gd name="connsiteY587" fmla="*/ 865809 h 3006470"/>
                  <a:gd name="connsiteX588" fmla="*/ 1752069 w 6006665"/>
                  <a:gd name="connsiteY588" fmla="*/ 788545 h 3006470"/>
                  <a:gd name="connsiteX589" fmla="*/ 1747524 w 6006665"/>
                  <a:gd name="connsiteY589" fmla="*/ 704464 h 3006470"/>
                  <a:gd name="connsiteX590" fmla="*/ 1763431 w 6006665"/>
                  <a:gd name="connsiteY590" fmla="*/ 697647 h 3006470"/>
                  <a:gd name="connsiteX591" fmla="*/ 1764877 w 6006665"/>
                  <a:gd name="connsiteY591" fmla="*/ 702130 h 3006470"/>
                  <a:gd name="connsiteX592" fmla="*/ 1775339 w 6006665"/>
                  <a:gd name="connsiteY592" fmla="*/ 697647 h 3006470"/>
                  <a:gd name="connsiteX593" fmla="*/ 1798063 w 6006665"/>
                  <a:gd name="connsiteY593" fmla="*/ 768093 h 3006470"/>
                  <a:gd name="connsiteX594" fmla="*/ 1791454 w 6006665"/>
                  <a:gd name="connsiteY594" fmla="*/ 815304 h 3006470"/>
                  <a:gd name="connsiteX595" fmla="*/ 1854330 w 6006665"/>
                  <a:gd name="connsiteY595" fmla="*/ 772638 h 3006470"/>
                  <a:gd name="connsiteX596" fmla="*/ 1931594 w 6006665"/>
                  <a:gd name="connsiteY596" fmla="*/ 763548 h 3006470"/>
                  <a:gd name="connsiteX597" fmla="*/ 1932772 w 6006665"/>
                  <a:gd name="connsiteY597" fmla="*/ 764810 h 3006470"/>
                  <a:gd name="connsiteX598" fmla="*/ 1949600 w 6006665"/>
                  <a:gd name="connsiteY598" fmla="*/ 800138 h 3006470"/>
                  <a:gd name="connsiteX599" fmla="*/ 2061788 w 6006665"/>
                  <a:gd name="connsiteY599" fmla="*/ 891155 h 3006470"/>
                  <a:gd name="connsiteX600" fmla="*/ 1987802 w 6006665"/>
                  <a:gd name="connsiteY600" fmla="*/ 736278 h 3006470"/>
                  <a:gd name="connsiteX601" fmla="*/ 1963408 w 6006665"/>
                  <a:gd name="connsiteY601" fmla="*/ 595386 h 3006470"/>
                  <a:gd name="connsiteX602" fmla="*/ 2027037 w 6006665"/>
                  <a:gd name="connsiteY602" fmla="*/ 574934 h 3006470"/>
                  <a:gd name="connsiteX603" fmla="*/ 2037269 w 6006665"/>
                  <a:gd name="connsiteY603" fmla="*/ 575472 h 3006470"/>
                  <a:gd name="connsiteX604" fmla="*/ 2038944 w 6006665"/>
                  <a:gd name="connsiteY604" fmla="*/ 574934 h 3006470"/>
                  <a:gd name="connsiteX605" fmla="*/ 2115414 w 6006665"/>
                  <a:gd name="connsiteY605" fmla="*/ 578958 h 3006470"/>
                  <a:gd name="connsiteX606" fmla="*/ 2167179 w 6006665"/>
                  <a:gd name="connsiteY606" fmla="*/ 554733 h 3006470"/>
                  <a:gd name="connsiteX607" fmla="*/ 2146473 w 6006665"/>
                  <a:gd name="connsiteY607" fmla="*/ 488832 h 3006470"/>
                  <a:gd name="connsiteX608" fmla="*/ 2169957 w 6006665"/>
                  <a:gd name="connsiteY608" fmla="*/ 449431 h 3006470"/>
                  <a:gd name="connsiteX609" fmla="*/ 2264632 w 6006665"/>
                  <a:gd name="connsiteY609" fmla="*/ 393389 h 3006470"/>
                  <a:gd name="connsiteX610" fmla="*/ 2317913 w 6006665"/>
                  <a:gd name="connsiteY610" fmla="*/ 322690 h 3006470"/>
                  <a:gd name="connsiteX611" fmla="*/ 2385841 w 6006665"/>
                  <a:gd name="connsiteY611" fmla="*/ 343134 h 3006470"/>
                  <a:gd name="connsiteX612" fmla="*/ 2429263 w 6006665"/>
                  <a:gd name="connsiteY612" fmla="*/ 263606 h 3006470"/>
                  <a:gd name="connsiteX613" fmla="*/ 2526979 w 6006665"/>
                  <a:gd name="connsiteY613" fmla="*/ 252244 h 3006470"/>
                  <a:gd name="connsiteX614" fmla="*/ 2528058 w 6006665"/>
                  <a:gd name="connsiteY614" fmla="*/ 253503 h 3006470"/>
                  <a:gd name="connsiteX615" fmla="*/ 2538886 w 6006665"/>
                  <a:gd name="connsiteY615" fmla="*/ 252244 h 3006470"/>
                  <a:gd name="connsiteX616" fmla="*/ 2560820 w 6006665"/>
                  <a:gd name="connsiteY616" fmla="*/ 277833 h 3006470"/>
                  <a:gd name="connsiteX617" fmla="*/ 2640602 w 6006665"/>
                  <a:gd name="connsiteY617" fmla="*/ 202249 h 3006470"/>
                  <a:gd name="connsiteX618" fmla="*/ 2652509 w 6006665"/>
                  <a:gd name="connsiteY618" fmla="*/ 202249 h 3006470"/>
                  <a:gd name="connsiteX619" fmla="*/ 2704231 w 6006665"/>
                  <a:gd name="connsiteY619" fmla="*/ 202249 h 3006470"/>
                  <a:gd name="connsiteX620" fmla="*/ 2715593 w 6006665"/>
                  <a:gd name="connsiteY62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3398 w 6006665"/>
                  <a:gd name="connsiteY182" fmla="*/ 1971978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422448 w 6006665"/>
                  <a:gd name="connsiteY191" fmla="*/ 1927536 h 3006470"/>
                  <a:gd name="connsiteX192" fmla="*/ 4350624 w 6006665"/>
                  <a:gd name="connsiteY192" fmla="*/ 1917022 h 3006470"/>
                  <a:gd name="connsiteX193" fmla="*/ 4306579 w 6006665"/>
                  <a:gd name="connsiteY193" fmla="*/ 1945362 h 3006470"/>
                  <a:gd name="connsiteX194" fmla="*/ 4282811 w 6006665"/>
                  <a:gd name="connsiteY194" fmla="*/ 1972100 h 3006470"/>
                  <a:gd name="connsiteX195" fmla="*/ 4237290 w 6006665"/>
                  <a:gd name="connsiteY195" fmla="*/ 1993297 h 3006470"/>
                  <a:gd name="connsiteX196" fmla="*/ 4211507 w 6006665"/>
                  <a:gd name="connsiteY196" fmla="*/ 2046374 h 3006470"/>
                  <a:gd name="connsiteX197" fmla="*/ 4161046 w 6006665"/>
                  <a:gd name="connsiteY197" fmla="*/ 2105661 h 3006470"/>
                  <a:gd name="connsiteX198" fmla="*/ 4077810 w 6006665"/>
                  <a:gd name="connsiteY198" fmla="*/ 2144418 h 3006470"/>
                  <a:gd name="connsiteX199" fmla="*/ 4039187 w 6006665"/>
                  <a:gd name="connsiteY199" fmla="*/ 2203838 h 3006470"/>
                  <a:gd name="connsiteX200" fmla="*/ 3993086 w 6006665"/>
                  <a:gd name="connsiteY200" fmla="*/ 2224750 h 3006470"/>
                  <a:gd name="connsiteX201" fmla="*/ 3993215 w 6006665"/>
                  <a:gd name="connsiteY201" fmla="*/ 2264821 h 3006470"/>
                  <a:gd name="connsiteX202" fmla="*/ 4038712 w 6006665"/>
                  <a:gd name="connsiteY202" fmla="*/ 2267919 h 3006470"/>
                  <a:gd name="connsiteX203" fmla="*/ 4059164 w 6006665"/>
                  <a:gd name="connsiteY203" fmla="*/ 2311096 h 3006470"/>
                  <a:gd name="connsiteX204" fmla="*/ 4087782 w 6006665"/>
                  <a:gd name="connsiteY204" fmla="*/ 2319513 h 3006470"/>
                  <a:gd name="connsiteX205" fmla="*/ 4106341 w 6006665"/>
                  <a:gd name="connsiteY205" fmla="*/ 2290644 h 3006470"/>
                  <a:gd name="connsiteX206" fmla="*/ 4117411 w 6006665"/>
                  <a:gd name="connsiteY206" fmla="*/ 2291946 h 3006470"/>
                  <a:gd name="connsiteX207" fmla="*/ 4118248 w 6006665"/>
                  <a:gd name="connsiteY207" fmla="*/ 2290644 h 3006470"/>
                  <a:gd name="connsiteX208" fmla="*/ 4156880 w 6006665"/>
                  <a:gd name="connsiteY208" fmla="*/ 2295189 h 3006470"/>
                  <a:gd name="connsiteX209" fmla="*/ 4211419 w 6006665"/>
                  <a:gd name="connsiteY209" fmla="*/ 2365635 h 3006470"/>
                  <a:gd name="connsiteX210" fmla="*/ 4215964 w 6006665"/>
                  <a:gd name="connsiteY210" fmla="*/ 2413357 h 3006470"/>
                  <a:gd name="connsiteX211" fmla="*/ 4184149 w 6006665"/>
                  <a:gd name="connsiteY211" fmla="*/ 2472441 h 3006470"/>
                  <a:gd name="connsiteX212" fmla="*/ 4220019 w 6006665"/>
                  <a:gd name="connsiteY212" fmla="*/ 2567281 h 3006470"/>
                  <a:gd name="connsiteX213" fmla="*/ 4161425 w 6006665"/>
                  <a:gd name="connsiteY213" fmla="*/ 2629241 h 3006470"/>
                  <a:gd name="connsiteX214" fmla="*/ 4133552 w 6006665"/>
                  <a:gd name="connsiteY214" fmla="*/ 2708778 h 3006470"/>
                  <a:gd name="connsiteX215" fmla="*/ 4097796 w 6006665"/>
                  <a:gd name="connsiteY215" fmla="*/ 2747409 h 3006470"/>
                  <a:gd name="connsiteX216" fmla="*/ 4043257 w 6006665"/>
                  <a:gd name="connsiteY216" fmla="*/ 2806493 h 3006470"/>
                  <a:gd name="connsiteX217" fmla="*/ 3995535 w 6006665"/>
                  <a:gd name="connsiteY217" fmla="*/ 2865577 h 3006470"/>
                  <a:gd name="connsiteX218" fmla="*/ 3975083 w 6006665"/>
                  <a:gd name="connsiteY218" fmla="*/ 2897392 h 3006470"/>
                  <a:gd name="connsiteX219" fmla="*/ 3925089 w 6006665"/>
                  <a:gd name="connsiteY219" fmla="*/ 2924661 h 3006470"/>
                  <a:gd name="connsiteX220" fmla="*/ 3913182 w 6006665"/>
                  <a:gd name="connsiteY220" fmla="*/ 2924661 h 3006470"/>
                  <a:gd name="connsiteX221" fmla="*/ 3904637 w 6006665"/>
                  <a:gd name="connsiteY221" fmla="*/ 2924661 h 3006470"/>
                  <a:gd name="connsiteX222" fmla="*/ 3892729 w 6006665"/>
                  <a:gd name="connsiteY222" fmla="*/ 2924661 h 3006470"/>
                  <a:gd name="connsiteX223" fmla="*/ 3871063 w 6006665"/>
                  <a:gd name="connsiteY223" fmla="*/ 2908412 h 3006470"/>
                  <a:gd name="connsiteX224" fmla="*/ 3829645 w 6006665"/>
                  <a:gd name="connsiteY224" fmla="*/ 2936024 h 3006470"/>
                  <a:gd name="connsiteX225" fmla="*/ 3822828 w 6006665"/>
                  <a:gd name="connsiteY225" fmla="*/ 2956476 h 3006470"/>
                  <a:gd name="connsiteX226" fmla="*/ 3818283 w 6006665"/>
                  <a:gd name="connsiteY226" fmla="*/ 2947386 h 3006470"/>
                  <a:gd name="connsiteX227" fmla="*/ 3818283 w 6006665"/>
                  <a:gd name="connsiteY227" fmla="*/ 2935660 h 3006470"/>
                  <a:gd name="connsiteX228" fmla="*/ 3817738 w 6006665"/>
                  <a:gd name="connsiteY228" fmla="*/ 2936024 h 3006470"/>
                  <a:gd name="connsiteX229" fmla="*/ 3810921 w 6006665"/>
                  <a:gd name="connsiteY229" fmla="*/ 2956476 h 3006470"/>
                  <a:gd name="connsiteX230" fmla="*/ 3806376 w 6006665"/>
                  <a:gd name="connsiteY230" fmla="*/ 2947386 h 3006470"/>
                  <a:gd name="connsiteX231" fmla="*/ 3806376 w 6006665"/>
                  <a:gd name="connsiteY231" fmla="*/ 2920116 h 3006470"/>
                  <a:gd name="connsiteX232" fmla="*/ 3818283 w 6006665"/>
                  <a:gd name="connsiteY232" fmla="*/ 2920116 h 3006470"/>
                  <a:gd name="connsiteX233" fmla="*/ 3826828 w 6006665"/>
                  <a:gd name="connsiteY233" fmla="*/ 2920116 h 3006470"/>
                  <a:gd name="connsiteX234" fmla="*/ 3833645 w 6006665"/>
                  <a:gd name="connsiteY234" fmla="*/ 2861032 h 3006470"/>
                  <a:gd name="connsiteX235" fmla="*/ 3822283 w 6006665"/>
                  <a:gd name="connsiteY235" fmla="*/ 2817856 h 3006470"/>
                  <a:gd name="connsiteX236" fmla="*/ 3849553 w 6006665"/>
                  <a:gd name="connsiteY236" fmla="*/ 2795131 h 3006470"/>
                  <a:gd name="connsiteX237" fmla="*/ 3858814 w 6006665"/>
                  <a:gd name="connsiteY237" fmla="*/ 2797336 h 3006470"/>
                  <a:gd name="connsiteX238" fmla="*/ 3861460 w 6006665"/>
                  <a:gd name="connsiteY238" fmla="*/ 2795131 h 3006470"/>
                  <a:gd name="connsiteX239" fmla="*/ 3898487 w 6006665"/>
                  <a:gd name="connsiteY239" fmla="*/ 2803947 h 3006470"/>
                  <a:gd name="connsiteX240" fmla="*/ 3919999 w 6006665"/>
                  <a:gd name="connsiteY240" fmla="*/ 2758772 h 3006470"/>
                  <a:gd name="connsiteX241" fmla="*/ 3935906 w 6006665"/>
                  <a:gd name="connsiteY241" fmla="*/ 2699687 h 3006470"/>
                  <a:gd name="connsiteX242" fmla="*/ 3947269 w 6006665"/>
                  <a:gd name="connsiteY242" fmla="*/ 2676963 h 3006470"/>
                  <a:gd name="connsiteX243" fmla="*/ 3966292 w 6006665"/>
                  <a:gd name="connsiteY243" fmla="*/ 2632575 h 3006470"/>
                  <a:gd name="connsiteX244" fmla="*/ 3915999 w 6006665"/>
                  <a:gd name="connsiteY244" fmla="*/ 2645148 h 3006470"/>
                  <a:gd name="connsiteX245" fmla="*/ 3888729 w 6006665"/>
                  <a:gd name="connsiteY245" fmla="*/ 2667873 h 3006470"/>
                  <a:gd name="connsiteX246" fmla="*/ 3876822 w 6006665"/>
                  <a:gd name="connsiteY246" fmla="*/ 2667873 h 3006470"/>
                  <a:gd name="connsiteX247" fmla="*/ 3829645 w 6006665"/>
                  <a:gd name="connsiteY247" fmla="*/ 2667873 h 3006470"/>
                  <a:gd name="connsiteX248" fmla="*/ 3817738 w 6006665"/>
                  <a:gd name="connsiteY248" fmla="*/ 2667873 h 3006470"/>
                  <a:gd name="connsiteX249" fmla="*/ 3801831 w 6006665"/>
                  <a:gd name="connsiteY249" fmla="*/ 2613334 h 3006470"/>
                  <a:gd name="connsiteX250" fmla="*/ 3758654 w 6006665"/>
                  <a:gd name="connsiteY250" fmla="*/ 2574702 h 3006470"/>
                  <a:gd name="connsiteX251" fmla="*/ 3692753 w 6006665"/>
                  <a:gd name="connsiteY251" fmla="*/ 2558795 h 3006470"/>
                  <a:gd name="connsiteX252" fmla="*/ 3683663 w 6006665"/>
                  <a:gd name="connsiteY252" fmla="*/ 2499711 h 3006470"/>
                  <a:gd name="connsiteX253" fmla="*/ 3672301 w 6006665"/>
                  <a:gd name="connsiteY253" fmla="*/ 2467896 h 3006470"/>
                  <a:gd name="connsiteX254" fmla="*/ 3656393 w 6006665"/>
                  <a:gd name="connsiteY254" fmla="*/ 2440627 h 3006470"/>
                  <a:gd name="connsiteX255" fmla="*/ 3633669 w 6006665"/>
                  <a:gd name="connsiteY255" fmla="*/ 2381542 h 3006470"/>
                  <a:gd name="connsiteX256" fmla="*/ 3601854 w 6006665"/>
                  <a:gd name="connsiteY256" fmla="*/ 2361090 h 3006470"/>
                  <a:gd name="connsiteX257" fmla="*/ 3545995 w 6006665"/>
                  <a:gd name="connsiteY257" fmla="*/ 2339606 h 3006470"/>
                  <a:gd name="connsiteX258" fmla="*/ 3506955 w 6006665"/>
                  <a:gd name="connsiteY258" fmla="*/ 2345183 h 3006470"/>
                  <a:gd name="connsiteX259" fmla="*/ 3463779 w 6006665"/>
                  <a:gd name="connsiteY259" fmla="*/ 2354273 h 3006470"/>
                  <a:gd name="connsiteX260" fmla="*/ 3431964 w 6006665"/>
                  <a:gd name="connsiteY260" fmla="*/ 2381542 h 3006470"/>
                  <a:gd name="connsiteX261" fmla="*/ 3452416 w 6006665"/>
                  <a:gd name="connsiteY261" fmla="*/ 2397450 h 3006470"/>
                  <a:gd name="connsiteX262" fmla="*/ 3452416 w 6006665"/>
                  <a:gd name="connsiteY262" fmla="*/ 2429264 h 3006470"/>
                  <a:gd name="connsiteX263" fmla="*/ 3431964 w 6006665"/>
                  <a:gd name="connsiteY263" fmla="*/ 2451989 h 3006470"/>
                  <a:gd name="connsiteX264" fmla="*/ 3400150 w 6006665"/>
                  <a:gd name="connsiteY264" fmla="*/ 2511073 h 3006470"/>
                  <a:gd name="connsiteX265" fmla="*/ 3400150 w 6006665"/>
                  <a:gd name="connsiteY265" fmla="*/ 2538343 h 3006470"/>
                  <a:gd name="connsiteX266" fmla="*/ 3350155 w 6006665"/>
                  <a:gd name="connsiteY266" fmla="*/ 2570157 h 3006470"/>
                  <a:gd name="connsiteX267" fmla="*/ 3342342 w 6006665"/>
                  <a:gd name="connsiteY267" fmla="*/ 2567553 h 3006470"/>
                  <a:gd name="connsiteX268" fmla="*/ 3338249 w 6006665"/>
                  <a:gd name="connsiteY268" fmla="*/ 2570157 h 3006470"/>
                  <a:gd name="connsiteX269" fmla="*/ 3290527 w 6006665"/>
                  <a:gd name="connsiteY269" fmla="*/ 2554250 h 3006470"/>
                  <a:gd name="connsiteX270" fmla="*/ 3259257 w 6006665"/>
                  <a:gd name="connsiteY270" fmla="*/ 2554250 h 3006470"/>
                  <a:gd name="connsiteX271" fmla="*/ 3247350 w 6006665"/>
                  <a:gd name="connsiteY271" fmla="*/ 2554250 h 3006470"/>
                  <a:gd name="connsiteX272" fmla="*/ 3231443 w 6006665"/>
                  <a:gd name="connsiteY272" fmla="*/ 2538343 h 3006470"/>
                  <a:gd name="connsiteX273" fmla="*/ 3213271 w 6006665"/>
                  <a:gd name="connsiteY273" fmla="*/ 2533799 h 3006470"/>
                  <a:gd name="connsiteX274" fmla="*/ 3168359 w 6006665"/>
                  <a:gd name="connsiteY274" fmla="*/ 2570157 h 3006470"/>
                  <a:gd name="connsiteX275" fmla="*/ 3120637 w 6006665"/>
                  <a:gd name="connsiteY275" fmla="*/ 2581519 h 3006470"/>
                  <a:gd name="connsiteX276" fmla="*/ 3082005 w 6006665"/>
                  <a:gd name="connsiteY276" fmla="*/ 2597427 h 3006470"/>
                  <a:gd name="connsiteX277" fmla="*/ 3074460 w 6006665"/>
                  <a:gd name="connsiteY277" fmla="*/ 2595630 h 3006470"/>
                  <a:gd name="connsiteX278" fmla="*/ 3070098 w 6006665"/>
                  <a:gd name="connsiteY278" fmla="*/ 2597427 h 3006470"/>
                  <a:gd name="connsiteX279" fmla="*/ 3022376 w 6006665"/>
                  <a:gd name="connsiteY279" fmla="*/ 2586064 h 3006470"/>
                  <a:gd name="connsiteX280" fmla="*/ 3000196 w 6006665"/>
                  <a:gd name="connsiteY280" fmla="*/ 2586064 h 3006470"/>
                  <a:gd name="connsiteX281" fmla="*/ 2988289 w 6006665"/>
                  <a:gd name="connsiteY281" fmla="*/ 2586064 h 3006470"/>
                  <a:gd name="connsiteX282" fmla="*/ 2967837 w 6006665"/>
                  <a:gd name="connsiteY282" fmla="*/ 2554250 h 3006470"/>
                  <a:gd name="connsiteX283" fmla="*/ 2929205 w 6006665"/>
                  <a:gd name="connsiteY283" fmla="*/ 2526980 h 3006470"/>
                  <a:gd name="connsiteX284" fmla="*/ 2902153 w 6006665"/>
                  <a:gd name="connsiteY284" fmla="*/ 2523116 h 3006470"/>
                  <a:gd name="connsiteX285" fmla="*/ 2861576 w 6006665"/>
                  <a:gd name="connsiteY285" fmla="*/ 2526980 h 3006470"/>
                  <a:gd name="connsiteX286" fmla="*/ 2822944 w 6006665"/>
                  <a:gd name="connsiteY286" fmla="*/ 2538343 h 3006470"/>
                  <a:gd name="connsiteX287" fmla="*/ 2818139 w 6006665"/>
                  <a:gd name="connsiteY287" fmla="*/ 2536254 h 3006470"/>
                  <a:gd name="connsiteX288" fmla="*/ 2811037 w 6006665"/>
                  <a:gd name="connsiteY288" fmla="*/ 2538343 h 3006470"/>
                  <a:gd name="connsiteX289" fmla="*/ 2758770 w 6006665"/>
                  <a:gd name="connsiteY289" fmla="*/ 2515618 h 3006470"/>
                  <a:gd name="connsiteX290" fmla="*/ 2751953 w 6006665"/>
                  <a:gd name="connsiteY290" fmla="*/ 2472441 h 3006470"/>
                  <a:gd name="connsiteX291" fmla="*/ 2708776 w 6006665"/>
                  <a:gd name="connsiteY291" fmla="*/ 2456534 h 3006470"/>
                  <a:gd name="connsiteX292" fmla="*/ 2676962 w 6006665"/>
                  <a:gd name="connsiteY292" fmla="*/ 2451989 h 3006470"/>
                  <a:gd name="connsiteX293" fmla="*/ 2642534 w 6006665"/>
                  <a:gd name="connsiteY293" fmla="*/ 2430245 h 3006470"/>
                  <a:gd name="connsiteX294" fmla="*/ 2609333 w 6006665"/>
                  <a:gd name="connsiteY294" fmla="*/ 2488348 h 3006470"/>
                  <a:gd name="connsiteX295" fmla="*/ 2625240 w 6006665"/>
                  <a:gd name="connsiteY295" fmla="*/ 2522435 h 3006470"/>
                  <a:gd name="connsiteX296" fmla="*/ 2586608 w 6006665"/>
                  <a:gd name="connsiteY296" fmla="*/ 2558795 h 3006470"/>
                  <a:gd name="connsiteX297" fmla="*/ 2577105 w 6006665"/>
                  <a:gd name="connsiteY297" fmla="*/ 2556532 h 3006470"/>
                  <a:gd name="connsiteX298" fmla="*/ 2574701 w 6006665"/>
                  <a:gd name="connsiteY298" fmla="*/ 2558795 h 3006470"/>
                  <a:gd name="connsiteX299" fmla="*/ 2526979 w 6006665"/>
                  <a:gd name="connsiteY299" fmla="*/ 2547432 h 3006470"/>
                  <a:gd name="connsiteX300" fmla="*/ 2490620 w 6006665"/>
                  <a:gd name="connsiteY300" fmla="*/ 2542887 h 3006470"/>
                  <a:gd name="connsiteX301" fmla="*/ 2463350 w 6006665"/>
                  <a:gd name="connsiteY301" fmla="*/ 2515618 h 3006470"/>
                  <a:gd name="connsiteX302" fmla="*/ 2436625 w 6006665"/>
                  <a:gd name="connsiteY302" fmla="*/ 2515618 h 3006470"/>
                  <a:gd name="connsiteX303" fmla="*/ 2424718 w 6006665"/>
                  <a:gd name="connsiteY303" fmla="*/ 2515618 h 3006470"/>
                  <a:gd name="connsiteX304" fmla="*/ 2398858 w 6006665"/>
                  <a:gd name="connsiteY304" fmla="*/ 2502687 h 3006470"/>
                  <a:gd name="connsiteX305" fmla="*/ 2350272 w 6006665"/>
                  <a:gd name="connsiteY305" fmla="*/ 2526980 h 3006470"/>
                  <a:gd name="connsiteX306" fmla="*/ 2282098 w 6006665"/>
                  <a:gd name="connsiteY306" fmla="*/ 2574702 h 3006470"/>
                  <a:gd name="connsiteX307" fmla="*/ 2238921 w 6006665"/>
                  <a:gd name="connsiteY307" fmla="*/ 2586064 h 3006470"/>
                  <a:gd name="connsiteX308" fmla="*/ 2227559 w 6006665"/>
                  <a:gd name="connsiteY308" fmla="*/ 2590609 h 3006470"/>
                  <a:gd name="connsiteX309" fmla="*/ 2225178 w 6006665"/>
                  <a:gd name="connsiteY309" fmla="*/ 2586799 h 3006470"/>
                  <a:gd name="connsiteX310" fmla="*/ 2215652 w 6006665"/>
                  <a:gd name="connsiteY310" fmla="*/ 2590609 h 3006470"/>
                  <a:gd name="connsiteX311" fmla="*/ 2193596 w 6006665"/>
                  <a:gd name="connsiteY311" fmla="*/ 2555320 h 3006470"/>
                  <a:gd name="connsiteX312" fmla="*/ 2157112 w 6006665"/>
                  <a:gd name="connsiteY312" fmla="*/ 2558795 h 3006470"/>
                  <a:gd name="connsiteX313" fmla="*/ 2156291 w 6006665"/>
                  <a:gd name="connsiteY313" fmla="*/ 2557739 h 3006470"/>
                  <a:gd name="connsiteX314" fmla="*/ 2145205 w 6006665"/>
                  <a:gd name="connsiteY314" fmla="*/ 2558795 h 3006470"/>
                  <a:gd name="connsiteX315" fmla="*/ 2129298 w 6006665"/>
                  <a:gd name="connsiteY315" fmla="*/ 2538343 h 3006470"/>
                  <a:gd name="connsiteX316" fmla="*/ 2102029 w 6006665"/>
                  <a:gd name="connsiteY316" fmla="*/ 2526980 h 3006470"/>
                  <a:gd name="connsiteX317" fmla="*/ 2086121 w 6006665"/>
                  <a:gd name="connsiteY317" fmla="*/ 2495166 h 3006470"/>
                  <a:gd name="connsiteX318" fmla="*/ 2070005 w 6006665"/>
                  <a:gd name="connsiteY318" fmla="*/ 2486212 h 3006470"/>
                  <a:gd name="connsiteX319" fmla="*/ 2027582 w 6006665"/>
                  <a:gd name="connsiteY319" fmla="*/ 2499711 h 3006470"/>
                  <a:gd name="connsiteX320" fmla="*/ 2023845 w 6006665"/>
                  <a:gd name="connsiteY320" fmla="*/ 2497111 h 3006470"/>
                  <a:gd name="connsiteX321" fmla="*/ 2015675 w 6006665"/>
                  <a:gd name="connsiteY321" fmla="*/ 2499711 h 3006470"/>
                  <a:gd name="connsiteX322" fmla="*/ 1971363 w 6006665"/>
                  <a:gd name="connsiteY322" fmla="*/ 2468885 h 3006470"/>
                  <a:gd name="connsiteX323" fmla="*/ 1952591 w 6006665"/>
                  <a:gd name="connsiteY323" fmla="*/ 2495166 h 3006470"/>
                  <a:gd name="connsiteX324" fmla="*/ 1947518 w 6006665"/>
                  <a:gd name="connsiteY324" fmla="*/ 2485599 h 3006470"/>
                  <a:gd name="connsiteX325" fmla="*/ 1940684 w 6006665"/>
                  <a:gd name="connsiteY325" fmla="*/ 2495166 h 3006470"/>
                  <a:gd name="connsiteX326" fmla="*/ 1861147 w 6006665"/>
                  <a:gd name="connsiteY326" fmla="*/ 2345183 h 3006470"/>
                  <a:gd name="connsiteX327" fmla="*/ 1811153 w 6006665"/>
                  <a:gd name="connsiteY327" fmla="*/ 2295189 h 3006470"/>
                  <a:gd name="connsiteX328" fmla="*/ 1813950 w 6006665"/>
                  <a:gd name="connsiteY328" fmla="*/ 2292043 h 3006470"/>
                  <a:gd name="connsiteX329" fmla="*/ 1748069 w 6006665"/>
                  <a:gd name="connsiteY329" fmla="*/ 2333821 h 3006470"/>
                  <a:gd name="connsiteX330" fmla="*/ 1711709 w 6006665"/>
                  <a:gd name="connsiteY330" fmla="*/ 2338366 h 3006470"/>
                  <a:gd name="connsiteX331" fmla="*/ 1711926 w 6006665"/>
                  <a:gd name="connsiteY331" fmla="*/ 2336850 h 3006470"/>
                  <a:gd name="connsiteX332" fmla="*/ 1699803 w 6006665"/>
                  <a:gd name="connsiteY332" fmla="*/ 2338366 h 3006470"/>
                  <a:gd name="connsiteX333" fmla="*/ 1704347 w 6006665"/>
                  <a:gd name="connsiteY333" fmla="*/ 2306551 h 3006470"/>
                  <a:gd name="connsiteX334" fmla="*/ 1662460 w 6006665"/>
                  <a:gd name="connsiteY334" fmla="*/ 2288600 h 3006470"/>
                  <a:gd name="connsiteX335" fmla="*/ 1629901 w 6006665"/>
                  <a:gd name="connsiteY335" fmla="*/ 2302006 h 3006470"/>
                  <a:gd name="connsiteX336" fmla="*/ 1629300 w 6006665"/>
                  <a:gd name="connsiteY336" fmla="*/ 2297351 h 3006470"/>
                  <a:gd name="connsiteX337" fmla="*/ 1617994 w 6006665"/>
                  <a:gd name="connsiteY337" fmla="*/ 2302006 h 3006470"/>
                  <a:gd name="connsiteX338" fmla="*/ 1608904 w 6006665"/>
                  <a:gd name="connsiteY338" fmla="*/ 2231560 h 3006470"/>
                  <a:gd name="connsiteX339" fmla="*/ 1552684 w 6006665"/>
                  <a:gd name="connsiteY339" fmla="*/ 2221867 h 3006470"/>
                  <a:gd name="connsiteX340" fmla="*/ 1518550 w 6006665"/>
                  <a:gd name="connsiteY340" fmla="*/ 2247467 h 3006470"/>
                  <a:gd name="connsiteX341" fmla="*/ 1425379 w 6006665"/>
                  <a:gd name="connsiteY341" fmla="*/ 2267919 h 3006470"/>
                  <a:gd name="connsiteX342" fmla="*/ 1409472 w 6006665"/>
                  <a:gd name="connsiteY342" fmla="*/ 2286099 h 3006470"/>
                  <a:gd name="connsiteX343" fmla="*/ 1270852 w 6006665"/>
                  <a:gd name="connsiteY343" fmla="*/ 2306551 h 3006470"/>
                  <a:gd name="connsiteX344" fmla="*/ 1254945 w 6006665"/>
                  <a:gd name="connsiteY344" fmla="*/ 2327003 h 3006470"/>
                  <a:gd name="connsiteX345" fmla="*/ 1282214 w 6006665"/>
                  <a:gd name="connsiteY345" fmla="*/ 2370180 h 3006470"/>
                  <a:gd name="connsiteX346" fmla="*/ 1243582 w 6006665"/>
                  <a:gd name="connsiteY346" fmla="*/ 2386087 h 3006470"/>
                  <a:gd name="connsiteX347" fmla="*/ 1254945 w 6006665"/>
                  <a:gd name="connsiteY347" fmla="*/ 2404267 h 3006470"/>
                  <a:gd name="connsiteX348" fmla="*/ 1216313 w 6006665"/>
                  <a:gd name="connsiteY348" fmla="*/ 2429264 h 3006470"/>
                  <a:gd name="connsiteX349" fmla="*/ 1275397 w 6006665"/>
                  <a:gd name="connsiteY349" fmla="*/ 2472441 h 3006470"/>
                  <a:gd name="connsiteX350" fmla="*/ 1270852 w 6006665"/>
                  <a:gd name="connsiteY350" fmla="*/ 2499711 h 3006470"/>
                  <a:gd name="connsiteX351" fmla="*/ 1259108 w 6006665"/>
                  <a:gd name="connsiteY351" fmla="*/ 2498732 h 3006470"/>
                  <a:gd name="connsiteX352" fmla="*/ 1258945 w 6006665"/>
                  <a:gd name="connsiteY352" fmla="*/ 2499711 h 3006470"/>
                  <a:gd name="connsiteX353" fmla="*/ 1215644 w 6006665"/>
                  <a:gd name="connsiteY353" fmla="*/ 2496102 h 3006470"/>
                  <a:gd name="connsiteX354" fmla="*/ 1204950 w 6006665"/>
                  <a:gd name="connsiteY354" fmla="*/ 2511073 h 3006470"/>
                  <a:gd name="connsiteX355" fmla="*/ 1196495 w 6006665"/>
                  <a:gd name="connsiteY355" fmla="*/ 2506241 h 3006470"/>
                  <a:gd name="connsiteX356" fmla="*/ 1193043 w 6006665"/>
                  <a:gd name="connsiteY356" fmla="*/ 2511073 h 3006470"/>
                  <a:gd name="connsiteX357" fmla="*/ 1145322 w 6006665"/>
                  <a:gd name="connsiteY357" fmla="*/ 2483803 h 3006470"/>
                  <a:gd name="connsiteX358" fmla="*/ 1098145 w 6006665"/>
                  <a:gd name="connsiteY358" fmla="*/ 2483803 h 3006470"/>
                  <a:gd name="connsiteX359" fmla="*/ 1061785 w 6006665"/>
                  <a:gd name="connsiteY359" fmla="*/ 2511073 h 3006470"/>
                  <a:gd name="connsiteX360" fmla="*/ 1055322 w 6006665"/>
                  <a:gd name="connsiteY360" fmla="*/ 2506990 h 3006470"/>
                  <a:gd name="connsiteX361" fmla="*/ 1049878 w 6006665"/>
                  <a:gd name="connsiteY361" fmla="*/ 2511073 h 3006470"/>
                  <a:gd name="connsiteX362" fmla="*/ 1006701 w 6006665"/>
                  <a:gd name="connsiteY362" fmla="*/ 2483803 h 3006470"/>
                  <a:gd name="connsiteX363" fmla="*/ 924893 w 6006665"/>
                  <a:gd name="connsiteY363" fmla="*/ 2447444 h 3006470"/>
                  <a:gd name="connsiteX364" fmla="*/ 877716 w 6006665"/>
                  <a:gd name="connsiteY364" fmla="*/ 2447444 h 3006470"/>
                  <a:gd name="connsiteX365" fmla="*/ 802724 w 6006665"/>
                  <a:gd name="connsiteY365" fmla="*/ 2511073 h 3006470"/>
                  <a:gd name="connsiteX366" fmla="*/ 798179 w 6006665"/>
                  <a:gd name="connsiteY366" fmla="*/ 2554250 h 3006470"/>
                  <a:gd name="connsiteX367" fmla="*/ 787406 w 6006665"/>
                  <a:gd name="connsiteY367" fmla="*/ 2543477 h 3006470"/>
                  <a:gd name="connsiteX368" fmla="*/ 786272 w 6006665"/>
                  <a:gd name="connsiteY368" fmla="*/ 2554250 h 3006470"/>
                  <a:gd name="connsiteX369" fmla="*/ 756063 w 6006665"/>
                  <a:gd name="connsiteY369" fmla="*/ 2524040 h 3006470"/>
                  <a:gd name="connsiteX370" fmla="*/ 732278 w 6006665"/>
                  <a:gd name="connsiteY370" fmla="*/ 2581519 h 3006470"/>
                  <a:gd name="connsiteX371" fmla="*/ 743640 w 6006665"/>
                  <a:gd name="connsiteY371" fmla="*/ 2590609 h 3006470"/>
                  <a:gd name="connsiteX372" fmla="*/ 723188 w 6006665"/>
                  <a:gd name="connsiteY372" fmla="*/ 2633786 h 3006470"/>
                  <a:gd name="connsiteX373" fmla="*/ 747026 w 6006665"/>
                  <a:gd name="connsiteY373" fmla="*/ 2670627 h 3006470"/>
                  <a:gd name="connsiteX374" fmla="*/ 763548 w 6006665"/>
                  <a:gd name="connsiteY374" fmla="*/ 2667873 h 3006470"/>
                  <a:gd name="connsiteX375" fmla="*/ 764871 w 6006665"/>
                  <a:gd name="connsiteY375" fmla="*/ 2669637 h 3006470"/>
                  <a:gd name="connsiteX376" fmla="*/ 775455 w 6006665"/>
                  <a:gd name="connsiteY376" fmla="*/ 2667873 h 3006470"/>
                  <a:gd name="connsiteX377" fmla="*/ 802724 w 6006665"/>
                  <a:gd name="connsiteY377" fmla="*/ 2704232 h 3006470"/>
                  <a:gd name="connsiteX378" fmla="*/ 798179 w 6006665"/>
                  <a:gd name="connsiteY378" fmla="*/ 2731502 h 3006470"/>
                  <a:gd name="connsiteX379" fmla="*/ 818632 w 6006665"/>
                  <a:gd name="connsiteY379" fmla="*/ 2742864 h 3006470"/>
                  <a:gd name="connsiteX380" fmla="*/ 802724 w 6006665"/>
                  <a:gd name="connsiteY380" fmla="*/ 2774679 h 3006470"/>
                  <a:gd name="connsiteX381" fmla="*/ 766365 w 6006665"/>
                  <a:gd name="connsiteY381" fmla="*/ 2779224 h 3006470"/>
                  <a:gd name="connsiteX382" fmla="*/ 727733 w 6006665"/>
                  <a:gd name="connsiteY382" fmla="*/ 2838308 h 3006470"/>
                  <a:gd name="connsiteX383" fmla="*/ 759548 w 6006665"/>
                  <a:gd name="connsiteY383" fmla="*/ 2881485 h 3006470"/>
                  <a:gd name="connsiteX384" fmla="*/ 759548 w 6006665"/>
                  <a:gd name="connsiteY384" fmla="*/ 2920116 h 3006470"/>
                  <a:gd name="connsiteX385" fmla="*/ 798179 w 6006665"/>
                  <a:gd name="connsiteY385" fmla="*/ 2979201 h 3006470"/>
                  <a:gd name="connsiteX386" fmla="*/ 775455 w 6006665"/>
                  <a:gd name="connsiteY386" fmla="*/ 2995108 h 3006470"/>
                  <a:gd name="connsiteX387" fmla="*/ 770910 w 6006665"/>
                  <a:gd name="connsiteY387" fmla="*/ 3006470 h 3006470"/>
                  <a:gd name="connsiteX388" fmla="*/ 759003 w 6006665"/>
                  <a:gd name="connsiteY388" fmla="*/ 3006470 h 3006470"/>
                  <a:gd name="connsiteX389" fmla="*/ 755003 w 6006665"/>
                  <a:gd name="connsiteY389" fmla="*/ 3006470 h 3006470"/>
                  <a:gd name="connsiteX390" fmla="*/ 743096 w 6006665"/>
                  <a:gd name="connsiteY390" fmla="*/ 3006470 h 3006470"/>
                  <a:gd name="connsiteX391" fmla="*/ 715826 w 6006665"/>
                  <a:gd name="connsiteY391" fmla="*/ 2972383 h 3006470"/>
                  <a:gd name="connsiteX392" fmla="*/ 704464 w 6006665"/>
                  <a:gd name="connsiteY392" fmla="*/ 2972383 h 3006470"/>
                  <a:gd name="connsiteX393" fmla="*/ 684012 w 6006665"/>
                  <a:gd name="connsiteY393" fmla="*/ 2963293 h 3006470"/>
                  <a:gd name="connsiteX394" fmla="*/ 672649 w 6006665"/>
                  <a:gd name="connsiteY394" fmla="*/ 2940569 h 3006470"/>
                  <a:gd name="connsiteX395" fmla="*/ 645222 w 6006665"/>
                  <a:gd name="connsiteY395" fmla="*/ 2932732 h 3006470"/>
                  <a:gd name="connsiteX396" fmla="*/ 625472 w 6006665"/>
                  <a:gd name="connsiteY396" fmla="*/ 2936024 h 3006470"/>
                  <a:gd name="connsiteX397" fmla="*/ 623771 w 6006665"/>
                  <a:gd name="connsiteY397" fmla="*/ 2934323 h 3006470"/>
                  <a:gd name="connsiteX398" fmla="*/ 613565 w 6006665"/>
                  <a:gd name="connsiteY398" fmla="*/ 2936024 h 3006470"/>
                  <a:gd name="connsiteX399" fmla="*/ 609020 w 6006665"/>
                  <a:gd name="connsiteY399" fmla="*/ 2931479 h 3006470"/>
                  <a:gd name="connsiteX400" fmla="*/ 559026 w 6006665"/>
                  <a:gd name="connsiteY400" fmla="*/ 2904209 h 3006470"/>
                  <a:gd name="connsiteX401" fmla="*/ 506760 w 6006665"/>
                  <a:gd name="connsiteY401" fmla="*/ 2897392 h 3006470"/>
                  <a:gd name="connsiteX402" fmla="*/ 483280 w 6006665"/>
                  <a:gd name="connsiteY402" fmla="*/ 2890683 h 3006470"/>
                  <a:gd name="connsiteX403" fmla="*/ 480035 w 6006665"/>
                  <a:gd name="connsiteY403" fmla="*/ 2892847 h 3006470"/>
                  <a:gd name="connsiteX404" fmla="*/ 475042 w 6006665"/>
                  <a:gd name="connsiteY404" fmla="*/ 2888329 h 3006470"/>
                  <a:gd name="connsiteX405" fmla="*/ 474945 w 6006665"/>
                  <a:gd name="connsiteY405" fmla="*/ 2888302 h 3006470"/>
                  <a:gd name="connsiteX406" fmla="*/ 468128 w 6006665"/>
                  <a:gd name="connsiteY406" fmla="*/ 2892847 h 3006470"/>
                  <a:gd name="connsiteX407" fmla="*/ 420406 w 6006665"/>
                  <a:gd name="connsiteY407" fmla="*/ 2849670 h 3006470"/>
                  <a:gd name="connsiteX408" fmla="*/ 381774 w 6006665"/>
                  <a:gd name="connsiteY408" fmla="*/ 2833763 h 3006470"/>
                  <a:gd name="connsiteX409" fmla="*/ 349960 w 6006665"/>
                  <a:gd name="connsiteY409" fmla="*/ 2801948 h 3006470"/>
                  <a:gd name="connsiteX410" fmla="*/ 377229 w 6006665"/>
                  <a:gd name="connsiteY410" fmla="*/ 2795131 h 3006470"/>
                  <a:gd name="connsiteX411" fmla="*/ 404499 w 6006665"/>
                  <a:gd name="connsiteY411" fmla="*/ 2747409 h 3006470"/>
                  <a:gd name="connsiteX412" fmla="*/ 388591 w 6006665"/>
                  <a:gd name="connsiteY412" fmla="*/ 2731502 h 3006470"/>
                  <a:gd name="connsiteX413" fmla="*/ 440858 w 6006665"/>
                  <a:gd name="connsiteY413" fmla="*/ 2704232 h 3006470"/>
                  <a:gd name="connsiteX414" fmla="*/ 440858 w 6006665"/>
                  <a:gd name="connsiteY414" fmla="*/ 2701176 h 3006470"/>
                  <a:gd name="connsiteX415" fmla="*/ 416406 w 6006665"/>
                  <a:gd name="connsiteY415" fmla="*/ 2704232 h 3006470"/>
                  <a:gd name="connsiteX416" fmla="*/ 416406 w 6006665"/>
                  <a:gd name="connsiteY416" fmla="*/ 2702744 h 3006470"/>
                  <a:gd name="connsiteX417" fmla="*/ 404499 w 6006665"/>
                  <a:gd name="connsiteY417" fmla="*/ 2704232 h 3006470"/>
                  <a:gd name="connsiteX418" fmla="*/ 404499 w 6006665"/>
                  <a:gd name="connsiteY418" fmla="*/ 2683780 h 3006470"/>
                  <a:gd name="connsiteX419" fmla="*/ 424951 w 6006665"/>
                  <a:gd name="connsiteY419" fmla="*/ 2667873 h 3006470"/>
                  <a:gd name="connsiteX420" fmla="*/ 463583 w 6006665"/>
                  <a:gd name="connsiteY420" fmla="*/ 2661056 h 3006470"/>
                  <a:gd name="connsiteX421" fmla="*/ 468128 w 6006665"/>
                  <a:gd name="connsiteY421" fmla="*/ 2645148 h 3006470"/>
                  <a:gd name="connsiteX422" fmla="*/ 456765 w 6006665"/>
                  <a:gd name="connsiteY422" fmla="*/ 2613334 h 3006470"/>
                  <a:gd name="connsiteX423" fmla="*/ 474945 w 6006665"/>
                  <a:gd name="connsiteY423" fmla="*/ 2586064 h 3006470"/>
                  <a:gd name="connsiteX424" fmla="*/ 474945 w 6006665"/>
                  <a:gd name="connsiteY424" fmla="*/ 2565612 h 3006470"/>
                  <a:gd name="connsiteX425" fmla="*/ 420406 w 6006665"/>
                  <a:gd name="connsiteY425" fmla="*/ 2547432 h 3006470"/>
                  <a:gd name="connsiteX426" fmla="*/ 409588 w 6006665"/>
                  <a:gd name="connsiteY426" fmla="*/ 2547432 h 3006470"/>
                  <a:gd name="connsiteX427" fmla="*/ 397681 w 6006665"/>
                  <a:gd name="connsiteY427" fmla="*/ 2547432 h 3006470"/>
                  <a:gd name="connsiteX428" fmla="*/ 379485 w 6006665"/>
                  <a:gd name="connsiteY428" fmla="*/ 2525193 h 3006470"/>
                  <a:gd name="connsiteX429" fmla="*/ 357322 w 6006665"/>
                  <a:gd name="connsiteY429" fmla="*/ 2531525 h 3006470"/>
                  <a:gd name="connsiteX430" fmla="*/ 352842 w 6006665"/>
                  <a:gd name="connsiteY430" fmla="*/ 2529403 h 3006470"/>
                  <a:gd name="connsiteX431" fmla="*/ 345415 w 6006665"/>
                  <a:gd name="connsiteY431" fmla="*/ 2531525 h 3006470"/>
                  <a:gd name="connsiteX432" fmla="*/ 302238 w 6006665"/>
                  <a:gd name="connsiteY432" fmla="*/ 2511073 h 3006470"/>
                  <a:gd name="connsiteX433" fmla="*/ 302238 w 6006665"/>
                  <a:gd name="connsiteY433" fmla="*/ 2499711 h 3006470"/>
                  <a:gd name="connsiteX434" fmla="*/ 286331 w 6006665"/>
                  <a:gd name="connsiteY434" fmla="*/ 2472441 h 3006470"/>
                  <a:gd name="connsiteX435" fmla="*/ 270968 w 6006665"/>
                  <a:gd name="connsiteY435" fmla="*/ 2472441 h 3006470"/>
                  <a:gd name="connsiteX436" fmla="*/ 259061 w 6006665"/>
                  <a:gd name="connsiteY436" fmla="*/ 2472441 h 3006470"/>
                  <a:gd name="connsiteX437" fmla="*/ 254516 w 6006665"/>
                  <a:gd name="connsiteY437" fmla="*/ 2456534 h 3006470"/>
                  <a:gd name="connsiteX438" fmla="*/ 263606 w 6006665"/>
                  <a:gd name="connsiteY438" fmla="*/ 2440627 h 3006470"/>
                  <a:gd name="connsiteX439" fmla="*/ 243991 w 6006665"/>
                  <a:gd name="connsiteY439" fmla="*/ 2410114 h 3006470"/>
                  <a:gd name="connsiteX440" fmla="*/ 216429 w 6006665"/>
                  <a:gd name="connsiteY440" fmla="*/ 2413357 h 3006470"/>
                  <a:gd name="connsiteX441" fmla="*/ 212956 w 6006665"/>
                  <a:gd name="connsiteY441" fmla="*/ 2412365 h 3006470"/>
                  <a:gd name="connsiteX442" fmla="*/ 204522 w 6006665"/>
                  <a:gd name="connsiteY442" fmla="*/ 2413357 h 3006470"/>
                  <a:gd name="connsiteX443" fmla="*/ 199623 w 6006665"/>
                  <a:gd name="connsiteY443" fmla="*/ 2411957 h 3006470"/>
                  <a:gd name="connsiteX444" fmla="*/ 195977 w 6006665"/>
                  <a:gd name="connsiteY444" fmla="*/ 2424719 h 3006470"/>
                  <a:gd name="connsiteX445" fmla="*/ 184968 w 6006665"/>
                  <a:gd name="connsiteY445" fmla="*/ 2421574 h 3006470"/>
                  <a:gd name="connsiteX446" fmla="*/ 184070 w 6006665"/>
                  <a:gd name="connsiteY446" fmla="*/ 2424719 h 3006470"/>
                  <a:gd name="connsiteX447" fmla="*/ 168163 w 6006665"/>
                  <a:gd name="connsiteY447" fmla="*/ 2420174 h 3006470"/>
                  <a:gd name="connsiteX448" fmla="*/ 156800 w 6006665"/>
                  <a:gd name="connsiteY448" fmla="*/ 2381542 h 3006470"/>
                  <a:gd name="connsiteX449" fmla="*/ 152255 w 6006665"/>
                  <a:gd name="connsiteY449" fmla="*/ 2365635 h 3006470"/>
                  <a:gd name="connsiteX450" fmla="*/ 156800 w 6006665"/>
                  <a:gd name="connsiteY450" fmla="*/ 2361090 h 3006470"/>
                  <a:gd name="connsiteX451" fmla="*/ 168707 w 6006665"/>
                  <a:gd name="connsiteY451" fmla="*/ 2361090 h 3006470"/>
                  <a:gd name="connsiteX452" fmla="*/ 188615 w 6006665"/>
                  <a:gd name="connsiteY452" fmla="*/ 2361090 h 3006470"/>
                  <a:gd name="connsiteX453" fmla="*/ 199977 w 6006665"/>
                  <a:gd name="connsiteY453" fmla="*/ 2349728 h 3006470"/>
                  <a:gd name="connsiteX454" fmla="*/ 188615 w 6006665"/>
                  <a:gd name="connsiteY454" fmla="*/ 2327003 h 3006470"/>
                  <a:gd name="connsiteX455" fmla="*/ 168163 w 6006665"/>
                  <a:gd name="connsiteY455" fmla="*/ 2317914 h 3006470"/>
                  <a:gd name="connsiteX456" fmla="*/ 168163 w 6006665"/>
                  <a:gd name="connsiteY456" fmla="*/ 2311096 h 3006470"/>
                  <a:gd name="connsiteX457" fmla="*/ 152255 w 6006665"/>
                  <a:gd name="connsiteY457" fmla="*/ 2295189 h 3006470"/>
                  <a:gd name="connsiteX458" fmla="*/ 129531 w 6006665"/>
                  <a:gd name="connsiteY458" fmla="*/ 2258829 h 3006470"/>
                  <a:gd name="connsiteX459" fmla="*/ 140893 w 6006665"/>
                  <a:gd name="connsiteY459" fmla="*/ 2236105 h 3006470"/>
                  <a:gd name="connsiteX460" fmla="*/ 136348 w 6006665"/>
                  <a:gd name="connsiteY460" fmla="*/ 2208835 h 3006470"/>
                  <a:gd name="connsiteX461" fmla="*/ 103789 w 6006665"/>
                  <a:gd name="connsiteY461" fmla="*/ 2195428 h 3006470"/>
                  <a:gd name="connsiteX462" fmla="*/ 93716 w 6006665"/>
                  <a:gd name="connsiteY462" fmla="*/ 2199745 h 3006470"/>
                  <a:gd name="connsiteX463" fmla="*/ 91868 w 6006665"/>
                  <a:gd name="connsiteY463" fmla="*/ 2195434 h 3006470"/>
                  <a:gd name="connsiteX464" fmla="*/ 81809 w 6006665"/>
                  <a:gd name="connsiteY464" fmla="*/ 2199745 h 3006470"/>
                  <a:gd name="connsiteX465" fmla="*/ 74992 w 6006665"/>
                  <a:gd name="connsiteY465" fmla="*/ 2183838 h 3006470"/>
                  <a:gd name="connsiteX466" fmla="*/ 34087 w 6006665"/>
                  <a:gd name="connsiteY466" fmla="*/ 2172476 h 3006470"/>
                  <a:gd name="connsiteX467" fmla="*/ 22725 w 6006665"/>
                  <a:gd name="connsiteY467" fmla="*/ 2129299 h 3006470"/>
                  <a:gd name="connsiteX468" fmla="*/ 22725 w 6006665"/>
                  <a:gd name="connsiteY468" fmla="*/ 2097484 h 3006470"/>
                  <a:gd name="connsiteX469" fmla="*/ 0 w 6006665"/>
                  <a:gd name="connsiteY469" fmla="*/ 2081577 h 3006470"/>
                  <a:gd name="connsiteX470" fmla="*/ 15907 w 6006665"/>
                  <a:gd name="connsiteY470" fmla="*/ 2058853 h 3006470"/>
                  <a:gd name="connsiteX471" fmla="*/ 6818 w 6006665"/>
                  <a:gd name="connsiteY471" fmla="*/ 1995224 h 3006470"/>
                  <a:gd name="connsiteX472" fmla="*/ 34087 w 6006665"/>
                  <a:gd name="connsiteY472" fmla="*/ 1952047 h 3006470"/>
                  <a:gd name="connsiteX473" fmla="*/ 27270 w 6006665"/>
                  <a:gd name="connsiteY473" fmla="*/ 1940685 h 3006470"/>
                  <a:gd name="connsiteX474" fmla="*/ 88743 w 6006665"/>
                  <a:gd name="connsiteY474" fmla="*/ 1895954 h 3006470"/>
                  <a:gd name="connsiteX475" fmla="*/ 27270 w 6006665"/>
                  <a:gd name="connsiteY475" fmla="*/ 1865693 h 3006470"/>
                  <a:gd name="connsiteX476" fmla="*/ 79805 w 6006665"/>
                  <a:gd name="connsiteY476" fmla="*/ 1774684 h 3006470"/>
                  <a:gd name="connsiteX477" fmla="*/ 128972 w 6006665"/>
                  <a:gd name="connsiteY477" fmla="*/ 1737302 h 3006470"/>
                  <a:gd name="connsiteX478" fmla="*/ 162900 w 6006665"/>
                  <a:gd name="connsiteY478" fmla="*/ 1645034 h 3006470"/>
                  <a:gd name="connsiteX479" fmla="*/ 102261 w 6006665"/>
                  <a:gd name="connsiteY479" fmla="*/ 1629357 h 3006470"/>
                  <a:gd name="connsiteX480" fmla="*/ 118168 w 6006665"/>
                  <a:gd name="connsiteY480" fmla="*/ 1574818 h 3006470"/>
                  <a:gd name="connsiteX481" fmla="*/ 86354 w 6006665"/>
                  <a:gd name="connsiteY481" fmla="*/ 1511189 h 3006470"/>
                  <a:gd name="connsiteX482" fmla="*/ 109078 w 6006665"/>
                  <a:gd name="connsiteY482" fmla="*/ 1436197 h 3006470"/>
                  <a:gd name="connsiteX483" fmla="*/ 70447 w 6006665"/>
                  <a:gd name="connsiteY483" fmla="*/ 1333936 h 3006470"/>
                  <a:gd name="connsiteX484" fmla="*/ 102261 w 6006665"/>
                  <a:gd name="connsiteY484" fmla="*/ 1263490 h 3006470"/>
                  <a:gd name="connsiteX485" fmla="*/ 43177 w 6006665"/>
                  <a:gd name="connsiteY485" fmla="*/ 1197589 h 3006470"/>
                  <a:gd name="connsiteX486" fmla="*/ 49994 w 6006665"/>
                  <a:gd name="connsiteY486" fmla="*/ 1122597 h 3006470"/>
                  <a:gd name="connsiteX487" fmla="*/ 81809 w 6006665"/>
                  <a:gd name="connsiteY487" fmla="*/ 1118052 h 3006470"/>
                  <a:gd name="connsiteX488" fmla="*/ 145438 w 6006665"/>
                  <a:gd name="connsiteY488" fmla="*/ 1074876 h 3006470"/>
                  <a:gd name="connsiteX489" fmla="*/ 184070 w 6006665"/>
                  <a:gd name="connsiteY489" fmla="*/ 1036244 h 3006470"/>
                  <a:gd name="connsiteX490" fmla="*/ 189699 w 6006665"/>
                  <a:gd name="connsiteY490" fmla="*/ 1042522 h 3006470"/>
                  <a:gd name="connsiteX491" fmla="*/ 195977 w 6006665"/>
                  <a:gd name="connsiteY491" fmla="*/ 1036244 h 3006470"/>
                  <a:gd name="connsiteX492" fmla="*/ 255061 w 6006665"/>
                  <a:gd name="connsiteY492" fmla="*/ 1102145 h 3006470"/>
                  <a:gd name="connsiteX493" fmla="*/ 350504 w 6006665"/>
                  <a:gd name="connsiteY493" fmla="*/ 1122597 h 3006470"/>
                  <a:gd name="connsiteX494" fmla="*/ 454806 w 6006665"/>
                  <a:gd name="connsiteY494" fmla="*/ 1205729 h 3006470"/>
                  <a:gd name="connsiteX495" fmla="*/ 486621 w 6006665"/>
                  <a:gd name="connsiteY495" fmla="*/ 1283942 h 3006470"/>
                  <a:gd name="connsiteX496" fmla="*/ 523211 w 6006665"/>
                  <a:gd name="connsiteY496" fmla="*/ 1343026 h 3006470"/>
                  <a:gd name="connsiteX497" fmla="*/ 486852 w 6006665"/>
                  <a:gd name="connsiteY497" fmla="*/ 1397565 h 3006470"/>
                  <a:gd name="connsiteX498" fmla="*/ 420951 w 6006665"/>
                  <a:gd name="connsiteY498" fmla="*/ 1418018 h 3006470"/>
                  <a:gd name="connsiteX499" fmla="*/ 415909 w 6006665"/>
                  <a:gd name="connsiteY499" fmla="*/ 1415887 h 3006470"/>
                  <a:gd name="connsiteX500" fmla="*/ 409044 w 6006665"/>
                  <a:gd name="connsiteY500" fmla="*/ 1418018 h 3006470"/>
                  <a:gd name="connsiteX501" fmla="*/ 252950 w 6006665"/>
                  <a:gd name="connsiteY501" fmla="*/ 1352062 h 3006470"/>
                  <a:gd name="connsiteX502" fmla="*/ 268926 w 6006665"/>
                  <a:gd name="connsiteY502" fmla="*/ 1346738 h 3006470"/>
                  <a:gd name="connsiteX503" fmla="*/ 291420 w 6006665"/>
                  <a:gd name="connsiteY503" fmla="*/ 1429380 h 3006470"/>
                  <a:gd name="connsiteX504" fmla="*/ 291420 w 6006665"/>
                  <a:gd name="connsiteY504" fmla="*/ 1468012 h 3006470"/>
                  <a:gd name="connsiteX505" fmla="*/ 298238 w 6006665"/>
                  <a:gd name="connsiteY505" fmla="*/ 1554366 h 3006470"/>
                  <a:gd name="connsiteX506" fmla="*/ 345959 w 6006665"/>
                  <a:gd name="connsiteY506" fmla="*/ 1586180 h 3006470"/>
                  <a:gd name="connsiteX507" fmla="*/ 362087 w 6006665"/>
                  <a:gd name="connsiteY507" fmla="*/ 1595588 h 3006470"/>
                  <a:gd name="connsiteX508" fmla="*/ 365867 w 6006665"/>
                  <a:gd name="connsiteY508" fmla="*/ 1563455 h 3006470"/>
                  <a:gd name="connsiteX509" fmla="*/ 345415 w 6006665"/>
                  <a:gd name="connsiteY509" fmla="*/ 1527096 h 3006470"/>
                  <a:gd name="connsiteX510" fmla="*/ 365867 w 6006665"/>
                  <a:gd name="connsiteY510" fmla="*/ 1495281 h 3006470"/>
                  <a:gd name="connsiteX511" fmla="*/ 374560 w 6006665"/>
                  <a:gd name="connsiteY511" fmla="*/ 1500280 h 3006470"/>
                  <a:gd name="connsiteX512" fmla="*/ 377774 w 6006665"/>
                  <a:gd name="connsiteY512" fmla="*/ 1495281 h 3006470"/>
                  <a:gd name="connsiteX513" fmla="*/ 461933 w 6006665"/>
                  <a:gd name="connsiteY513" fmla="*/ 1543673 h 3006470"/>
                  <a:gd name="connsiteX514" fmla="*/ 484035 w 6006665"/>
                  <a:gd name="connsiteY514" fmla="*/ 1527096 h 3006470"/>
                  <a:gd name="connsiteX515" fmla="*/ 463583 w 6006665"/>
                  <a:gd name="connsiteY515" fmla="*/ 1461194 h 3006470"/>
                  <a:gd name="connsiteX516" fmla="*/ 549936 w 6006665"/>
                  <a:gd name="connsiteY516" fmla="*/ 1374841 h 3006470"/>
                  <a:gd name="connsiteX517" fmla="*/ 559742 w 6006665"/>
                  <a:gd name="connsiteY517" fmla="*/ 1376942 h 3006470"/>
                  <a:gd name="connsiteX518" fmla="*/ 561843 w 6006665"/>
                  <a:gd name="connsiteY518" fmla="*/ 1374841 h 3006470"/>
                  <a:gd name="connsiteX519" fmla="*/ 593658 w 6006665"/>
                  <a:gd name="connsiteY519" fmla="*/ 1381658 h 3006470"/>
                  <a:gd name="connsiteX520" fmla="*/ 620945 w 6006665"/>
                  <a:gd name="connsiteY520" fmla="*/ 1405535 h 3006470"/>
                  <a:gd name="connsiteX521" fmla="*/ 640835 w 6006665"/>
                  <a:gd name="connsiteY521" fmla="*/ 1349844 h 3006470"/>
                  <a:gd name="connsiteX522" fmla="*/ 609020 w 6006665"/>
                  <a:gd name="connsiteY522" fmla="*/ 1295305 h 3006470"/>
                  <a:gd name="connsiteX523" fmla="*/ 624928 w 6006665"/>
                  <a:gd name="connsiteY523" fmla="*/ 1236221 h 3006470"/>
                  <a:gd name="connsiteX524" fmla="*/ 597658 w 6006665"/>
                  <a:gd name="connsiteY524" fmla="*/ 1177136 h 3006470"/>
                  <a:gd name="connsiteX525" fmla="*/ 611562 w 6006665"/>
                  <a:gd name="connsiteY525" fmla="*/ 1181462 h 3006470"/>
                  <a:gd name="connsiteX526" fmla="*/ 609565 w 6006665"/>
                  <a:gd name="connsiteY526" fmla="*/ 1177136 h 3006470"/>
                  <a:gd name="connsiteX527" fmla="*/ 711826 w 6006665"/>
                  <a:gd name="connsiteY527" fmla="*/ 1208951 h 3006470"/>
                  <a:gd name="connsiteX528" fmla="*/ 732278 w 6006665"/>
                  <a:gd name="connsiteY528" fmla="*/ 1263490 h 3006470"/>
                  <a:gd name="connsiteX529" fmla="*/ 684556 w 6006665"/>
                  <a:gd name="connsiteY529" fmla="*/ 1274852 h 3006470"/>
                  <a:gd name="connsiteX530" fmla="*/ 684556 w 6006665"/>
                  <a:gd name="connsiteY530" fmla="*/ 1327119 h 3006470"/>
                  <a:gd name="connsiteX531" fmla="*/ 713309 w 6006665"/>
                  <a:gd name="connsiteY531" fmla="*/ 1355872 h 3006470"/>
                  <a:gd name="connsiteX532" fmla="*/ 763548 w 6006665"/>
                  <a:gd name="connsiteY532" fmla="*/ 1338481 h 3006470"/>
                  <a:gd name="connsiteX533" fmla="*/ 770365 w 6006665"/>
                  <a:gd name="connsiteY533" fmla="*/ 1279397 h 3006470"/>
                  <a:gd name="connsiteX534" fmla="*/ 845357 w 6006665"/>
                  <a:gd name="connsiteY534" fmla="*/ 1188761 h 3006470"/>
                  <a:gd name="connsiteX535" fmla="*/ 917728 w 6006665"/>
                  <a:gd name="connsiteY535" fmla="*/ 1145322 h 3006470"/>
                  <a:gd name="connsiteX536" fmla="*/ 918194 w 6006665"/>
                  <a:gd name="connsiteY536" fmla="*/ 1198147 h 3006470"/>
                  <a:gd name="connsiteX537" fmla="*/ 975937 w 6006665"/>
                  <a:gd name="connsiteY537" fmla="*/ 1115283 h 3006470"/>
                  <a:gd name="connsiteX538" fmla="*/ 1074397 w 6006665"/>
                  <a:gd name="connsiteY538" fmla="*/ 1141283 h 3006470"/>
                  <a:gd name="connsiteX539" fmla="*/ 979977 w 6006665"/>
                  <a:gd name="connsiteY539" fmla="*/ 1213496 h 3006470"/>
                  <a:gd name="connsiteX540" fmla="*/ 1012666 w 6006665"/>
                  <a:gd name="connsiteY540" fmla="*/ 1218657 h 3006470"/>
                  <a:gd name="connsiteX541" fmla="*/ 1038516 w 6006665"/>
                  <a:gd name="connsiteY541" fmla="*/ 1188499 h 3006470"/>
                  <a:gd name="connsiteX542" fmla="*/ 1050423 w 6006665"/>
                  <a:gd name="connsiteY542" fmla="*/ 1188499 h 3006470"/>
                  <a:gd name="connsiteX543" fmla="*/ 1108962 w 6006665"/>
                  <a:gd name="connsiteY543" fmla="*/ 1188499 h 3006470"/>
                  <a:gd name="connsiteX544" fmla="*/ 1161229 w 6006665"/>
                  <a:gd name="connsiteY544" fmla="*/ 1145322 h 3006470"/>
                  <a:gd name="connsiteX545" fmla="*/ 1165711 w 6006665"/>
                  <a:gd name="connsiteY545" fmla="*/ 1151456 h 3006470"/>
                  <a:gd name="connsiteX546" fmla="*/ 1160939 w 6006665"/>
                  <a:gd name="connsiteY546" fmla="*/ 1169715 h 3006470"/>
                  <a:gd name="connsiteX547" fmla="*/ 1210035 w 6006665"/>
                  <a:gd name="connsiteY547" fmla="*/ 1195815 h 3006470"/>
                  <a:gd name="connsiteX548" fmla="*/ 1247583 w 6006665"/>
                  <a:gd name="connsiteY548" fmla="*/ 1138505 h 3006470"/>
                  <a:gd name="connsiteX549" fmla="*/ 1211223 w 6006665"/>
                  <a:gd name="connsiteY549" fmla="*/ 1079421 h 3006470"/>
                  <a:gd name="connsiteX550" fmla="*/ 1227130 w 6006665"/>
                  <a:gd name="connsiteY550" fmla="*/ 1043061 h 3006470"/>
                  <a:gd name="connsiteX551" fmla="*/ 1237665 w 6006665"/>
                  <a:gd name="connsiteY551" fmla="*/ 1046199 h 3006470"/>
                  <a:gd name="connsiteX552" fmla="*/ 1251910 w 6006665"/>
                  <a:gd name="connsiteY552" fmla="*/ 1017311 h 3006470"/>
                  <a:gd name="connsiteX553" fmla="*/ 1345843 w 6006665"/>
                  <a:gd name="connsiteY553" fmla="*/ 1074876 h 3006470"/>
                  <a:gd name="connsiteX554" fmla="*/ 1400382 w 6006665"/>
                  <a:gd name="connsiteY554" fmla="*/ 1106690 h 3006470"/>
                  <a:gd name="connsiteX555" fmla="*/ 1519756 w 6006665"/>
                  <a:gd name="connsiteY555" fmla="*/ 1213274 h 3006470"/>
                  <a:gd name="connsiteX556" fmla="*/ 1543003 w 6006665"/>
                  <a:gd name="connsiteY556" fmla="*/ 1172592 h 3006470"/>
                  <a:gd name="connsiteX557" fmla="*/ 1506643 w 6006665"/>
                  <a:gd name="connsiteY557" fmla="*/ 1118052 h 3006470"/>
                  <a:gd name="connsiteX558" fmla="*/ 1506643 w 6006665"/>
                  <a:gd name="connsiteY558" fmla="*/ 1095328 h 3006470"/>
                  <a:gd name="connsiteX559" fmla="*/ 1463467 w 6006665"/>
                  <a:gd name="connsiteY559" fmla="*/ 1086238 h 3006470"/>
                  <a:gd name="connsiteX560" fmla="*/ 1472556 w 6006665"/>
                  <a:gd name="connsiteY560" fmla="*/ 1036244 h 3006470"/>
                  <a:gd name="connsiteX561" fmla="*/ 1452104 w 6006665"/>
                  <a:gd name="connsiteY561" fmla="*/ 949890 h 3006470"/>
                  <a:gd name="connsiteX562" fmla="*/ 1439230 w 6006665"/>
                  <a:gd name="connsiteY562" fmla="*/ 900656 h 3006470"/>
                  <a:gd name="connsiteX563" fmla="*/ 1496803 w 6006665"/>
                  <a:gd name="connsiteY563" fmla="*/ 806980 h 3006470"/>
                  <a:gd name="connsiteX564" fmla="*/ 1543003 w 6006665"/>
                  <a:gd name="connsiteY564" fmla="*/ 697647 h 3006470"/>
                  <a:gd name="connsiteX565" fmla="*/ 1570272 w 6006665"/>
                  <a:gd name="connsiteY565" fmla="*/ 677194 h 3006470"/>
                  <a:gd name="connsiteX566" fmla="*/ 1578688 w 6006665"/>
                  <a:gd name="connsiteY566" fmla="*/ 679813 h 3006470"/>
                  <a:gd name="connsiteX567" fmla="*/ 1620802 w 6006665"/>
                  <a:gd name="connsiteY567" fmla="*/ 660028 h 3006470"/>
                  <a:gd name="connsiteX568" fmla="*/ 1684440 w 6006665"/>
                  <a:gd name="connsiteY568" fmla="*/ 709009 h 3006470"/>
                  <a:gd name="connsiteX569" fmla="*/ 1688985 w 6006665"/>
                  <a:gd name="connsiteY569" fmla="*/ 779455 h 3006470"/>
                  <a:gd name="connsiteX570" fmla="*/ 1652625 w 6006665"/>
                  <a:gd name="connsiteY570" fmla="*/ 870354 h 3006470"/>
                  <a:gd name="connsiteX571" fmla="*/ 1679895 w 6006665"/>
                  <a:gd name="connsiteY571" fmla="*/ 908986 h 3006470"/>
                  <a:gd name="connsiteX572" fmla="*/ 1688985 w 6006665"/>
                  <a:gd name="connsiteY572" fmla="*/ 983977 h 3006470"/>
                  <a:gd name="connsiteX573" fmla="*/ 1679895 w 6006665"/>
                  <a:gd name="connsiteY573" fmla="*/ 1129415 h 3006470"/>
                  <a:gd name="connsiteX574" fmla="*/ 1723072 w 6006665"/>
                  <a:gd name="connsiteY574" fmla="*/ 1193044 h 3006470"/>
                  <a:gd name="connsiteX575" fmla="*/ 1704892 w 6006665"/>
                  <a:gd name="connsiteY575" fmla="*/ 1256673 h 3006470"/>
                  <a:gd name="connsiteX576" fmla="*/ 1636718 w 6006665"/>
                  <a:gd name="connsiteY576" fmla="*/ 1393021 h 3006470"/>
                  <a:gd name="connsiteX577" fmla="*/ 1662494 w 6006665"/>
                  <a:gd name="connsiteY577" fmla="*/ 1399465 h 3006470"/>
                  <a:gd name="connsiteX578" fmla="*/ 1677078 w 6006665"/>
                  <a:gd name="connsiteY578" fmla="*/ 1370296 h 3006470"/>
                  <a:gd name="connsiteX579" fmla="*/ 1720255 w 6006665"/>
                  <a:gd name="connsiteY579" fmla="*/ 1349844 h 3006470"/>
                  <a:gd name="connsiteX580" fmla="*/ 1731617 w 6006665"/>
                  <a:gd name="connsiteY580" fmla="*/ 1299850 h 3006470"/>
                  <a:gd name="connsiteX581" fmla="*/ 1758887 w 6006665"/>
                  <a:gd name="connsiteY581" fmla="*/ 1256673 h 3006470"/>
                  <a:gd name="connsiteX582" fmla="*/ 1760555 w 6006665"/>
                  <a:gd name="connsiteY582" fmla="*/ 1191490 h 3006470"/>
                  <a:gd name="connsiteX583" fmla="*/ 1758886 w 6006665"/>
                  <a:gd name="connsiteY583" fmla="*/ 1085173 h 3006470"/>
                  <a:gd name="connsiteX584" fmla="*/ 1923055 w 6006665"/>
                  <a:gd name="connsiteY584" fmla="*/ 1122597 h 3006470"/>
                  <a:gd name="connsiteX585" fmla="*/ 1887300 w 6006665"/>
                  <a:gd name="connsiteY585" fmla="*/ 1070329 h 3006470"/>
                  <a:gd name="connsiteX586" fmla="*/ 1785604 w 6006665"/>
                  <a:gd name="connsiteY586" fmla="*/ 1036860 h 3006470"/>
                  <a:gd name="connsiteX587" fmla="*/ 1736162 w 6006665"/>
                  <a:gd name="connsiteY587" fmla="*/ 961252 h 3006470"/>
                  <a:gd name="connsiteX588" fmla="*/ 1688440 w 6006665"/>
                  <a:gd name="connsiteY588" fmla="*/ 865809 h 3006470"/>
                  <a:gd name="connsiteX589" fmla="*/ 1752069 w 6006665"/>
                  <a:gd name="connsiteY589" fmla="*/ 788545 h 3006470"/>
                  <a:gd name="connsiteX590" fmla="*/ 1747524 w 6006665"/>
                  <a:gd name="connsiteY590" fmla="*/ 704464 h 3006470"/>
                  <a:gd name="connsiteX591" fmla="*/ 1763431 w 6006665"/>
                  <a:gd name="connsiteY591" fmla="*/ 697647 h 3006470"/>
                  <a:gd name="connsiteX592" fmla="*/ 1764877 w 6006665"/>
                  <a:gd name="connsiteY592" fmla="*/ 702130 h 3006470"/>
                  <a:gd name="connsiteX593" fmla="*/ 1775339 w 6006665"/>
                  <a:gd name="connsiteY593" fmla="*/ 697647 h 3006470"/>
                  <a:gd name="connsiteX594" fmla="*/ 1798063 w 6006665"/>
                  <a:gd name="connsiteY594" fmla="*/ 768093 h 3006470"/>
                  <a:gd name="connsiteX595" fmla="*/ 1791454 w 6006665"/>
                  <a:gd name="connsiteY595" fmla="*/ 815304 h 3006470"/>
                  <a:gd name="connsiteX596" fmla="*/ 1854330 w 6006665"/>
                  <a:gd name="connsiteY596" fmla="*/ 772638 h 3006470"/>
                  <a:gd name="connsiteX597" fmla="*/ 1931594 w 6006665"/>
                  <a:gd name="connsiteY597" fmla="*/ 763548 h 3006470"/>
                  <a:gd name="connsiteX598" fmla="*/ 1932772 w 6006665"/>
                  <a:gd name="connsiteY598" fmla="*/ 764810 h 3006470"/>
                  <a:gd name="connsiteX599" fmla="*/ 1949600 w 6006665"/>
                  <a:gd name="connsiteY599" fmla="*/ 800138 h 3006470"/>
                  <a:gd name="connsiteX600" fmla="*/ 2061788 w 6006665"/>
                  <a:gd name="connsiteY600" fmla="*/ 891155 h 3006470"/>
                  <a:gd name="connsiteX601" fmla="*/ 1987802 w 6006665"/>
                  <a:gd name="connsiteY601" fmla="*/ 736278 h 3006470"/>
                  <a:gd name="connsiteX602" fmla="*/ 1963408 w 6006665"/>
                  <a:gd name="connsiteY602" fmla="*/ 595386 h 3006470"/>
                  <a:gd name="connsiteX603" fmla="*/ 2027037 w 6006665"/>
                  <a:gd name="connsiteY603" fmla="*/ 574934 h 3006470"/>
                  <a:gd name="connsiteX604" fmla="*/ 2037269 w 6006665"/>
                  <a:gd name="connsiteY604" fmla="*/ 575472 h 3006470"/>
                  <a:gd name="connsiteX605" fmla="*/ 2038944 w 6006665"/>
                  <a:gd name="connsiteY605" fmla="*/ 574934 h 3006470"/>
                  <a:gd name="connsiteX606" fmla="*/ 2115414 w 6006665"/>
                  <a:gd name="connsiteY606" fmla="*/ 578958 h 3006470"/>
                  <a:gd name="connsiteX607" fmla="*/ 2167179 w 6006665"/>
                  <a:gd name="connsiteY607" fmla="*/ 554733 h 3006470"/>
                  <a:gd name="connsiteX608" fmla="*/ 2146473 w 6006665"/>
                  <a:gd name="connsiteY608" fmla="*/ 488832 h 3006470"/>
                  <a:gd name="connsiteX609" fmla="*/ 2169957 w 6006665"/>
                  <a:gd name="connsiteY609" fmla="*/ 449431 h 3006470"/>
                  <a:gd name="connsiteX610" fmla="*/ 2264632 w 6006665"/>
                  <a:gd name="connsiteY610" fmla="*/ 393389 h 3006470"/>
                  <a:gd name="connsiteX611" fmla="*/ 2317913 w 6006665"/>
                  <a:gd name="connsiteY611" fmla="*/ 322690 h 3006470"/>
                  <a:gd name="connsiteX612" fmla="*/ 2385841 w 6006665"/>
                  <a:gd name="connsiteY612" fmla="*/ 343134 h 3006470"/>
                  <a:gd name="connsiteX613" fmla="*/ 2429263 w 6006665"/>
                  <a:gd name="connsiteY613" fmla="*/ 263606 h 3006470"/>
                  <a:gd name="connsiteX614" fmla="*/ 2526979 w 6006665"/>
                  <a:gd name="connsiteY614" fmla="*/ 252244 h 3006470"/>
                  <a:gd name="connsiteX615" fmla="*/ 2528058 w 6006665"/>
                  <a:gd name="connsiteY615" fmla="*/ 253503 h 3006470"/>
                  <a:gd name="connsiteX616" fmla="*/ 2538886 w 6006665"/>
                  <a:gd name="connsiteY616" fmla="*/ 252244 h 3006470"/>
                  <a:gd name="connsiteX617" fmla="*/ 2560820 w 6006665"/>
                  <a:gd name="connsiteY617" fmla="*/ 277833 h 3006470"/>
                  <a:gd name="connsiteX618" fmla="*/ 2640602 w 6006665"/>
                  <a:gd name="connsiteY618" fmla="*/ 202249 h 3006470"/>
                  <a:gd name="connsiteX619" fmla="*/ 2652509 w 6006665"/>
                  <a:gd name="connsiteY619" fmla="*/ 202249 h 3006470"/>
                  <a:gd name="connsiteX620" fmla="*/ 2704231 w 6006665"/>
                  <a:gd name="connsiteY620" fmla="*/ 202249 h 3006470"/>
                  <a:gd name="connsiteX621" fmla="*/ 2715593 w 6006665"/>
                  <a:gd name="connsiteY62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577285 w 6006665"/>
                  <a:gd name="connsiteY184" fmla="*/ 1988406 h 3006470"/>
                  <a:gd name="connsiteX185" fmla="*/ 4577373 w 6006665"/>
                  <a:gd name="connsiteY185" fmla="*/ 1987484 h 3006470"/>
                  <a:gd name="connsiteX186" fmla="*/ 4565379 w 6006665"/>
                  <a:gd name="connsiteY186" fmla="*/ 1988406 h 3006470"/>
                  <a:gd name="connsiteX187" fmla="*/ 4569923 w 6006665"/>
                  <a:gd name="connsiteY187" fmla="*/ 1940685 h 3006470"/>
                  <a:gd name="connsiteX188" fmla="*/ 4520081 w 6006665"/>
                  <a:gd name="connsiteY188" fmla="*/ 1931099 h 3006470"/>
                  <a:gd name="connsiteX189" fmla="*/ 4475025 w 6006665"/>
                  <a:gd name="connsiteY189" fmla="*/ 1961137 h 3006470"/>
                  <a:gd name="connsiteX190" fmla="*/ 4464394 w 6006665"/>
                  <a:gd name="connsiteY190" fmla="*/ 1960286 h 3006470"/>
                  <a:gd name="connsiteX191" fmla="*/ 4463118 w 6006665"/>
                  <a:gd name="connsiteY191" fmla="*/ 1961137 h 3006470"/>
                  <a:gd name="connsiteX192" fmla="*/ 4422448 w 6006665"/>
                  <a:gd name="connsiteY192" fmla="*/ 1927536 h 3006470"/>
                  <a:gd name="connsiteX193" fmla="*/ 4350624 w 6006665"/>
                  <a:gd name="connsiteY193" fmla="*/ 1917022 h 3006470"/>
                  <a:gd name="connsiteX194" fmla="*/ 4306579 w 6006665"/>
                  <a:gd name="connsiteY194" fmla="*/ 1945362 h 3006470"/>
                  <a:gd name="connsiteX195" fmla="*/ 4282811 w 6006665"/>
                  <a:gd name="connsiteY195" fmla="*/ 1972100 h 3006470"/>
                  <a:gd name="connsiteX196" fmla="*/ 4237290 w 6006665"/>
                  <a:gd name="connsiteY196" fmla="*/ 1993297 h 3006470"/>
                  <a:gd name="connsiteX197" fmla="*/ 4211507 w 6006665"/>
                  <a:gd name="connsiteY197" fmla="*/ 2046374 h 3006470"/>
                  <a:gd name="connsiteX198" fmla="*/ 4161046 w 6006665"/>
                  <a:gd name="connsiteY198" fmla="*/ 2105661 h 3006470"/>
                  <a:gd name="connsiteX199" fmla="*/ 4077810 w 6006665"/>
                  <a:gd name="connsiteY199" fmla="*/ 2144418 h 3006470"/>
                  <a:gd name="connsiteX200" fmla="*/ 4039187 w 6006665"/>
                  <a:gd name="connsiteY200" fmla="*/ 2203838 h 3006470"/>
                  <a:gd name="connsiteX201" fmla="*/ 3993086 w 6006665"/>
                  <a:gd name="connsiteY201" fmla="*/ 2224750 h 3006470"/>
                  <a:gd name="connsiteX202" fmla="*/ 3993215 w 6006665"/>
                  <a:gd name="connsiteY202" fmla="*/ 2264821 h 3006470"/>
                  <a:gd name="connsiteX203" fmla="*/ 4038712 w 6006665"/>
                  <a:gd name="connsiteY203" fmla="*/ 2267919 h 3006470"/>
                  <a:gd name="connsiteX204" fmla="*/ 4059164 w 6006665"/>
                  <a:gd name="connsiteY204" fmla="*/ 2311096 h 3006470"/>
                  <a:gd name="connsiteX205" fmla="*/ 4087782 w 6006665"/>
                  <a:gd name="connsiteY205" fmla="*/ 2319513 h 3006470"/>
                  <a:gd name="connsiteX206" fmla="*/ 4106341 w 6006665"/>
                  <a:gd name="connsiteY206" fmla="*/ 2290644 h 3006470"/>
                  <a:gd name="connsiteX207" fmla="*/ 4117411 w 6006665"/>
                  <a:gd name="connsiteY207" fmla="*/ 2291946 h 3006470"/>
                  <a:gd name="connsiteX208" fmla="*/ 4118248 w 6006665"/>
                  <a:gd name="connsiteY208" fmla="*/ 2290644 h 3006470"/>
                  <a:gd name="connsiteX209" fmla="*/ 4156880 w 6006665"/>
                  <a:gd name="connsiteY209" fmla="*/ 2295189 h 3006470"/>
                  <a:gd name="connsiteX210" fmla="*/ 4211419 w 6006665"/>
                  <a:gd name="connsiteY210" fmla="*/ 2365635 h 3006470"/>
                  <a:gd name="connsiteX211" fmla="*/ 4215964 w 6006665"/>
                  <a:gd name="connsiteY211" fmla="*/ 2413357 h 3006470"/>
                  <a:gd name="connsiteX212" fmla="*/ 4184149 w 6006665"/>
                  <a:gd name="connsiteY212" fmla="*/ 2472441 h 3006470"/>
                  <a:gd name="connsiteX213" fmla="*/ 4220019 w 6006665"/>
                  <a:gd name="connsiteY213" fmla="*/ 2567281 h 3006470"/>
                  <a:gd name="connsiteX214" fmla="*/ 4161425 w 6006665"/>
                  <a:gd name="connsiteY214" fmla="*/ 2629241 h 3006470"/>
                  <a:gd name="connsiteX215" fmla="*/ 4133552 w 6006665"/>
                  <a:gd name="connsiteY215" fmla="*/ 2708778 h 3006470"/>
                  <a:gd name="connsiteX216" fmla="*/ 4097796 w 6006665"/>
                  <a:gd name="connsiteY216" fmla="*/ 2747409 h 3006470"/>
                  <a:gd name="connsiteX217" fmla="*/ 4043257 w 6006665"/>
                  <a:gd name="connsiteY217" fmla="*/ 2806493 h 3006470"/>
                  <a:gd name="connsiteX218" fmla="*/ 3995535 w 6006665"/>
                  <a:gd name="connsiteY218" fmla="*/ 2865577 h 3006470"/>
                  <a:gd name="connsiteX219" fmla="*/ 3975083 w 6006665"/>
                  <a:gd name="connsiteY219" fmla="*/ 2897392 h 3006470"/>
                  <a:gd name="connsiteX220" fmla="*/ 3925089 w 6006665"/>
                  <a:gd name="connsiteY220" fmla="*/ 2924661 h 3006470"/>
                  <a:gd name="connsiteX221" fmla="*/ 3913182 w 6006665"/>
                  <a:gd name="connsiteY221" fmla="*/ 2924661 h 3006470"/>
                  <a:gd name="connsiteX222" fmla="*/ 3904637 w 6006665"/>
                  <a:gd name="connsiteY222" fmla="*/ 2924661 h 3006470"/>
                  <a:gd name="connsiteX223" fmla="*/ 3892729 w 6006665"/>
                  <a:gd name="connsiteY223" fmla="*/ 2924661 h 3006470"/>
                  <a:gd name="connsiteX224" fmla="*/ 3871063 w 6006665"/>
                  <a:gd name="connsiteY224" fmla="*/ 2908412 h 3006470"/>
                  <a:gd name="connsiteX225" fmla="*/ 3829645 w 6006665"/>
                  <a:gd name="connsiteY225" fmla="*/ 2936024 h 3006470"/>
                  <a:gd name="connsiteX226" fmla="*/ 3822828 w 6006665"/>
                  <a:gd name="connsiteY226" fmla="*/ 2956476 h 3006470"/>
                  <a:gd name="connsiteX227" fmla="*/ 3818283 w 6006665"/>
                  <a:gd name="connsiteY227" fmla="*/ 2947386 h 3006470"/>
                  <a:gd name="connsiteX228" fmla="*/ 3818283 w 6006665"/>
                  <a:gd name="connsiteY228" fmla="*/ 2935660 h 3006470"/>
                  <a:gd name="connsiteX229" fmla="*/ 3817738 w 6006665"/>
                  <a:gd name="connsiteY229" fmla="*/ 2936024 h 3006470"/>
                  <a:gd name="connsiteX230" fmla="*/ 3810921 w 6006665"/>
                  <a:gd name="connsiteY230" fmla="*/ 2956476 h 3006470"/>
                  <a:gd name="connsiteX231" fmla="*/ 3806376 w 6006665"/>
                  <a:gd name="connsiteY231" fmla="*/ 2947386 h 3006470"/>
                  <a:gd name="connsiteX232" fmla="*/ 3806376 w 6006665"/>
                  <a:gd name="connsiteY232" fmla="*/ 2920116 h 3006470"/>
                  <a:gd name="connsiteX233" fmla="*/ 3818283 w 6006665"/>
                  <a:gd name="connsiteY233" fmla="*/ 2920116 h 3006470"/>
                  <a:gd name="connsiteX234" fmla="*/ 3826828 w 6006665"/>
                  <a:gd name="connsiteY234" fmla="*/ 2920116 h 3006470"/>
                  <a:gd name="connsiteX235" fmla="*/ 3833645 w 6006665"/>
                  <a:gd name="connsiteY235" fmla="*/ 2861032 h 3006470"/>
                  <a:gd name="connsiteX236" fmla="*/ 3822283 w 6006665"/>
                  <a:gd name="connsiteY236" fmla="*/ 2817856 h 3006470"/>
                  <a:gd name="connsiteX237" fmla="*/ 3849553 w 6006665"/>
                  <a:gd name="connsiteY237" fmla="*/ 2795131 h 3006470"/>
                  <a:gd name="connsiteX238" fmla="*/ 3858814 w 6006665"/>
                  <a:gd name="connsiteY238" fmla="*/ 2797336 h 3006470"/>
                  <a:gd name="connsiteX239" fmla="*/ 3861460 w 6006665"/>
                  <a:gd name="connsiteY239" fmla="*/ 2795131 h 3006470"/>
                  <a:gd name="connsiteX240" fmla="*/ 3898487 w 6006665"/>
                  <a:gd name="connsiteY240" fmla="*/ 2803947 h 3006470"/>
                  <a:gd name="connsiteX241" fmla="*/ 3919999 w 6006665"/>
                  <a:gd name="connsiteY241" fmla="*/ 2758772 h 3006470"/>
                  <a:gd name="connsiteX242" fmla="*/ 3935906 w 6006665"/>
                  <a:gd name="connsiteY242" fmla="*/ 2699687 h 3006470"/>
                  <a:gd name="connsiteX243" fmla="*/ 3947269 w 6006665"/>
                  <a:gd name="connsiteY243" fmla="*/ 2676963 h 3006470"/>
                  <a:gd name="connsiteX244" fmla="*/ 3966292 w 6006665"/>
                  <a:gd name="connsiteY244" fmla="*/ 2632575 h 3006470"/>
                  <a:gd name="connsiteX245" fmla="*/ 3915999 w 6006665"/>
                  <a:gd name="connsiteY245" fmla="*/ 2645148 h 3006470"/>
                  <a:gd name="connsiteX246" fmla="*/ 3888729 w 6006665"/>
                  <a:gd name="connsiteY246" fmla="*/ 2667873 h 3006470"/>
                  <a:gd name="connsiteX247" fmla="*/ 3876822 w 6006665"/>
                  <a:gd name="connsiteY247" fmla="*/ 2667873 h 3006470"/>
                  <a:gd name="connsiteX248" fmla="*/ 3829645 w 6006665"/>
                  <a:gd name="connsiteY248" fmla="*/ 2667873 h 3006470"/>
                  <a:gd name="connsiteX249" fmla="*/ 3817738 w 6006665"/>
                  <a:gd name="connsiteY249" fmla="*/ 2667873 h 3006470"/>
                  <a:gd name="connsiteX250" fmla="*/ 3801831 w 6006665"/>
                  <a:gd name="connsiteY250" fmla="*/ 2613334 h 3006470"/>
                  <a:gd name="connsiteX251" fmla="*/ 3758654 w 6006665"/>
                  <a:gd name="connsiteY251" fmla="*/ 2574702 h 3006470"/>
                  <a:gd name="connsiteX252" fmla="*/ 3692753 w 6006665"/>
                  <a:gd name="connsiteY252" fmla="*/ 2558795 h 3006470"/>
                  <a:gd name="connsiteX253" fmla="*/ 3683663 w 6006665"/>
                  <a:gd name="connsiteY253" fmla="*/ 2499711 h 3006470"/>
                  <a:gd name="connsiteX254" fmla="*/ 3672301 w 6006665"/>
                  <a:gd name="connsiteY254" fmla="*/ 2467896 h 3006470"/>
                  <a:gd name="connsiteX255" fmla="*/ 3656393 w 6006665"/>
                  <a:gd name="connsiteY255" fmla="*/ 2440627 h 3006470"/>
                  <a:gd name="connsiteX256" fmla="*/ 3633669 w 6006665"/>
                  <a:gd name="connsiteY256" fmla="*/ 2381542 h 3006470"/>
                  <a:gd name="connsiteX257" fmla="*/ 3601854 w 6006665"/>
                  <a:gd name="connsiteY257" fmla="*/ 2361090 h 3006470"/>
                  <a:gd name="connsiteX258" fmla="*/ 3545995 w 6006665"/>
                  <a:gd name="connsiteY258" fmla="*/ 2339606 h 3006470"/>
                  <a:gd name="connsiteX259" fmla="*/ 3506955 w 6006665"/>
                  <a:gd name="connsiteY259" fmla="*/ 2345183 h 3006470"/>
                  <a:gd name="connsiteX260" fmla="*/ 3463779 w 6006665"/>
                  <a:gd name="connsiteY260" fmla="*/ 2354273 h 3006470"/>
                  <a:gd name="connsiteX261" fmla="*/ 3431964 w 6006665"/>
                  <a:gd name="connsiteY261" fmla="*/ 2381542 h 3006470"/>
                  <a:gd name="connsiteX262" fmla="*/ 3452416 w 6006665"/>
                  <a:gd name="connsiteY262" fmla="*/ 2397450 h 3006470"/>
                  <a:gd name="connsiteX263" fmla="*/ 3452416 w 6006665"/>
                  <a:gd name="connsiteY263" fmla="*/ 2429264 h 3006470"/>
                  <a:gd name="connsiteX264" fmla="*/ 3431964 w 6006665"/>
                  <a:gd name="connsiteY264" fmla="*/ 2451989 h 3006470"/>
                  <a:gd name="connsiteX265" fmla="*/ 3400150 w 6006665"/>
                  <a:gd name="connsiteY265" fmla="*/ 2511073 h 3006470"/>
                  <a:gd name="connsiteX266" fmla="*/ 3400150 w 6006665"/>
                  <a:gd name="connsiteY266" fmla="*/ 2538343 h 3006470"/>
                  <a:gd name="connsiteX267" fmla="*/ 3350155 w 6006665"/>
                  <a:gd name="connsiteY267" fmla="*/ 2570157 h 3006470"/>
                  <a:gd name="connsiteX268" fmla="*/ 3342342 w 6006665"/>
                  <a:gd name="connsiteY268" fmla="*/ 2567553 h 3006470"/>
                  <a:gd name="connsiteX269" fmla="*/ 3338249 w 6006665"/>
                  <a:gd name="connsiteY269" fmla="*/ 2570157 h 3006470"/>
                  <a:gd name="connsiteX270" fmla="*/ 3290527 w 6006665"/>
                  <a:gd name="connsiteY270" fmla="*/ 2554250 h 3006470"/>
                  <a:gd name="connsiteX271" fmla="*/ 3259257 w 6006665"/>
                  <a:gd name="connsiteY271" fmla="*/ 2554250 h 3006470"/>
                  <a:gd name="connsiteX272" fmla="*/ 3247350 w 6006665"/>
                  <a:gd name="connsiteY272" fmla="*/ 2554250 h 3006470"/>
                  <a:gd name="connsiteX273" fmla="*/ 3231443 w 6006665"/>
                  <a:gd name="connsiteY273" fmla="*/ 2538343 h 3006470"/>
                  <a:gd name="connsiteX274" fmla="*/ 3213271 w 6006665"/>
                  <a:gd name="connsiteY274" fmla="*/ 2533799 h 3006470"/>
                  <a:gd name="connsiteX275" fmla="*/ 3168359 w 6006665"/>
                  <a:gd name="connsiteY275" fmla="*/ 2570157 h 3006470"/>
                  <a:gd name="connsiteX276" fmla="*/ 3120637 w 6006665"/>
                  <a:gd name="connsiteY276" fmla="*/ 2581519 h 3006470"/>
                  <a:gd name="connsiteX277" fmla="*/ 3082005 w 6006665"/>
                  <a:gd name="connsiteY277" fmla="*/ 2597427 h 3006470"/>
                  <a:gd name="connsiteX278" fmla="*/ 3074460 w 6006665"/>
                  <a:gd name="connsiteY278" fmla="*/ 2595630 h 3006470"/>
                  <a:gd name="connsiteX279" fmla="*/ 3070098 w 6006665"/>
                  <a:gd name="connsiteY279" fmla="*/ 2597427 h 3006470"/>
                  <a:gd name="connsiteX280" fmla="*/ 3022376 w 6006665"/>
                  <a:gd name="connsiteY280" fmla="*/ 2586064 h 3006470"/>
                  <a:gd name="connsiteX281" fmla="*/ 3000196 w 6006665"/>
                  <a:gd name="connsiteY281" fmla="*/ 2586064 h 3006470"/>
                  <a:gd name="connsiteX282" fmla="*/ 2988289 w 6006665"/>
                  <a:gd name="connsiteY282" fmla="*/ 2586064 h 3006470"/>
                  <a:gd name="connsiteX283" fmla="*/ 2967837 w 6006665"/>
                  <a:gd name="connsiteY283" fmla="*/ 2554250 h 3006470"/>
                  <a:gd name="connsiteX284" fmla="*/ 2929205 w 6006665"/>
                  <a:gd name="connsiteY284" fmla="*/ 2526980 h 3006470"/>
                  <a:gd name="connsiteX285" fmla="*/ 2902153 w 6006665"/>
                  <a:gd name="connsiteY285" fmla="*/ 2523116 h 3006470"/>
                  <a:gd name="connsiteX286" fmla="*/ 2861576 w 6006665"/>
                  <a:gd name="connsiteY286" fmla="*/ 2526980 h 3006470"/>
                  <a:gd name="connsiteX287" fmla="*/ 2822944 w 6006665"/>
                  <a:gd name="connsiteY287" fmla="*/ 2538343 h 3006470"/>
                  <a:gd name="connsiteX288" fmla="*/ 2818139 w 6006665"/>
                  <a:gd name="connsiteY288" fmla="*/ 2536254 h 3006470"/>
                  <a:gd name="connsiteX289" fmla="*/ 2811037 w 6006665"/>
                  <a:gd name="connsiteY289" fmla="*/ 2538343 h 3006470"/>
                  <a:gd name="connsiteX290" fmla="*/ 2758770 w 6006665"/>
                  <a:gd name="connsiteY290" fmla="*/ 2515618 h 3006470"/>
                  <a:gd name="connsiteX291" fmla="*/ 2751953 w 6006665"/>
                  <a:gd name="connsiteY291" fmla="*/ 2472441 h 3006470"/>
                  <a:gd name="connsiteX292" fmla="*/ 2708776 w 6006665"/>
                  <a:gd name="connsiteY292" fmla="*/ 2456534 h 3006470"/>
                  <a:gd name="connsiteX293" fmla="*/ 2676962 w 6006665"/>
                  <a:gd name="connsiteY293" fmla="*/ 2451989 h 3006470"/>
                  <a:gd name="connsiteX294" fmla="*/ 2642534 w 6006665"/>
                  <a:gd name="connsiteY294" fmla="*/ 2430245 h 3006470"/>
                  <a:gd name="connsiteX295" fmla="*/ 2609333 w 6006665"/>
                  <a:gd name="connsiteY295" fmla="*/ 2488348 h 3006470"/>
                  <a:gd name="connsiteX296" fmla="*/ 2625240 w 6006665"/>
                  <a:gd name="connsiteY296" fmla="*/ 2522435 h 3006470"/>
                  <a:gd name="connsiteX297" fmla="*/ 2586608 w 6006665"/>
                  <a:gd name="connsiteY297" fmla="*/ 2558795 h 3006470"/>
                  <a:gd name="connsiteX298" fmla="*/ 2577105 w 6006665"/>
                  <a:gd name="connsiteY298" fmla="*/ 2556532 h 3006470"/>
                  <a:gd name="connsiteX299" fmla="*/ 2574701 w 6006665"/>
                  <a:gd name="connsiteY299" fmla="*/ 2558795 h 3006470"/>
                  <a:gd name="connsiteX300" fmla="*/ 2526979 w 6006665"/>
                  <a:gd name="connsiteY300" fmla="*/ 2547432 h 3006470"/>
                  <a:gd name="connsiteX301" fmla="*/ 2490620 w 6006665"/>
                  <a:gd name="connsiteY301" fmla="*/ 2542887 h 3006470"/>
                  <a:gd name="connsiteX302" fmla="*/ 2463350 w 6006665"/>
                  <a:gd name="connsiteY302" fmla="*/ 2515618 h 3006470"/>
                  <a:gd name="connsiteX303" fmla="*/ 2436625 w 6006665"/>
                  <a:gd name="connsiteY303" fmla="*/ 2515618 h 3006470"/>
                  <a:gd name="connsiteX304" fmla="*/ 2424718 w 6006665"/>
                  <a:gd name="connsiteY304" fmla="*/ 2515618 h 3006470"/>
                  <a:gd name="connsiteX305" fmla="*/ 2398858 w 6006665"/>
                  <a:gd name="connsiteY305" fmla="*/ 2502687 h 3006470"/>
                  <a:gd name="connsiteX306" fmla="*/ 2350272 w 6006665"/>
                  <a:gd name="connsiteY306" fmla="*/ 2526980 h 3006470"/>
                  <a:gd name="connsiteX307" fmla="*/ 2282098 w 6006665"/>
                  <a:gd name="connsiteY307" fmla="*/ 2574702 h 3006470"/>
                  <a:gd name="connsiteX308" fmla="*/ 2238921 w 6006665"/>
                  <a:gd name="connsiteY308" fmla="*/ 2586064 h 3006470"/>
                  <a:gd name="connsiteX309" fmla="*/ 2227559 w 6006665"/>
                  <a:gd name="connsiteY309" fmla="*/ 2590609 h 3006470"/>
                  <a:gd name="connsiteX310" fmla="*/ 2225178 w 6006665"/>
                  <a:gd name="connsiteY310" fmla="*/ 2586799 h 3006470"/>
                  <a:gd name="connsiteX311" fmla="*/ 2215652 w 6006665"/>
                  <a:gd name="connsiteY311" fmla="*/ 2590609 h 3006470"/>
                  <a:gd name="connsiteX312" fmla="*/ 2193596 w 6006665"/>
                  <a:gd name="connsiteY312" fmla="*/ 2555320 h 3006470"/>
                  <a:gd name="connsiteX313" fmla="*/ 2157112 w 6006665"/>
                  <a:gd name="connsiteY313" fmla="*/ 2558795 h 3006470"/>
                  <a:gd name="connsiteX314" fmla="*/ 2156291 w 6006665"/>
                  <a:gd name="connsiteY314" fmla="*/ 2557739 h 3006470"/>
                  <a:gd name="connsiteX315" fmla="*/ 2145205 w 6006665"/>
                  <a:gd name="connsiteY315" fmla="*/ 2558795 h 3006470"/>
                  <a:gd name="connsiteX316" fmla="*/ 2129298 w 6006665"/>
                  <a:gd name="connsiteY316" fmla="*/ 2538343 h 3006470"/>
                  <a:gd name="connsiteX317" fmla="*/ 2102029 w 6006665"/>
                  <a:gd name="connsiteY317" fmla="*/ 2526980 h 3006470"/>
                  <a:gd name="connsiteX318" fmla="*/ 2086121 w 6006665"/>
                  <a:gd name="connsiteY318" fmla="*/ 2495166 h 3006470"/>
                  <a:gd name="connsiteX319" fmla="*/ 2070005 w 6006665"/>
                  <a:gd name="connsiteY319" fmla="*/ 2486212 h 3006470"/>
                  <a:gd name="connsiteX320" fmla="*/ 2027582 w 6006665"/>
                  <a:gd name="connsiteY320" fmla="*/ 2499711 h 3006470"/>
                  <a:gd name="connsiteX321" fmla="*/ 2023845 w 6006665"/>
                  <a:gd name="connsiteY321" fmla="*/ 2497111 h 3006470"/>
                  <a:gd name="connsiteX322" fmla="*/ 2015675 w 6006665"/>
                  <a:gd name="connsiteY322" fmla="*/ 2499711 h 3006470"/>
                  <a:gd name="connsiteX323" fmla="*/ 1971363 w 6006665"/>
                  <a:gd name="connsiteY323" fmla="*/ 2468885 h 3006470"/>
                  <a:gd name="connsiteX324" fmla="*/ 1952591 w 6006665"/>
                  <a:gd name="connsiteY324" fmla="*/ 2495166 h 3006470"/>
                  <a:gd name="connsiteX325" fmla="*/ 1947518 w 6006665"/>
                  <a:gd name="connsiteY325" fmla="*/ 2485599 h 3006470"/>
                  <a:gd name="connsiteX326" fmla="*/ 1940684 w 6006665"/>
                  <a:gd name="connsiteY326" fmla="*/ 2495166 h 3006470"/>
                  <a:gd name="connsiteX327" fmla="*/ 1861147 w 6006665"/>
                  <a:gd name="connsiteY327" fmla="*/ 2345183 h 3006470"/>
                  <a:gd name="connsiteX328" fmla="*/ 1811153 w 6006665"/>
                  <a:gd name="connsiteY328" fmla="*/ 2295189 h 3006470"/>
                  <a:gd name="connsiteX329" fmla="*/ 1813950 w 6006665"/>
                  <a:gd name="connsiteY329" fmla="*/ 2292043 h 3006470"/>
                  <a:gd name="connsiteX330" fmla="*/ 1748069 w 6006665"/>
                  <a:gd name="connsiteY330" fmla="*/ 2333821 h 3006470"/>
                  <a:gd name="connsiteX331" fmla="*/ 1711709 w 6006665"/>
                  <a:gd name="connsiteY331" fmla="*/ 2338366 h 3006470"/>
                  <a:gd name="connsiteX332" fmla="*/ 1711926 w 6006665"/>
                  <a:gd name="connsiteY332" fmla="*/ 2336850 h 3006470"/>
                  <a:gd name="connsiteX333" fmla="*/ 1699803 w 6006665"/>
                  <a:gd name="connsiteY333" fmla="*/ 2338366 h 3006470"/>
                  <a:gd name="connsiteX334" fmla="*/ 1704347 w 6006665"/>
                  <a:gd name="connsiteY334" fmla="*/ 2306551 h 3006470"/>
                  <a:gd name="connsiteX335" fmla="*/ 1662460 w 6006665"/>
                  <a:gd name="connsiteY335" fmla="*/ 2288600 h 3006470"/>
                  <a:gd name="connsiteX336" fmla="*/ 1629901 w 6006665"/>
                  <a:gd name="connsiteY336" fmla="*/ 2302006 h 3006470"/>
                  <a:gd name="connsiteX337" fmla="*/ 1629300 w 6006665"/>
                  <a:gd name="connsiteY337" fmla="*/ 2297351 h 3006470"/>
                  <a:gd name="connsiteX338" fmla="*/ 1617994 w 6006665"/>
                  <a:gd name="connsiteY338" fmla="*/ 2302006 h 3006470"/>
                  <a:gd name="connsiteX339" fmla="*/ 1608904 w 6006665"/>
                  <a:gd name="connsiteY339" fmla="*/ 2231560 h 3006470"/>
                  <a:gd name="connsiteX340" fmla="*/ 1552684 w 6006665"/>
                  <a:gd name="connsiteY340" fmla="*/ 2221867 h 3006470"/>
                  <a:gd name="connsiteX341" fmla="*/ 1518550 w 6006665"/>
                  <a:gd name="connsiteY341" fmla="*/ 2247467 h 3006470"/>
                  <a:gd name="connsiteX342" fmla="*/ 1425379 w 6006665"/>
                  <a:gd name="connsiteY342" fmla="*/ 2267919 h 3006470"/>
                  <a:gd name="connsiteX343" fmla="*/ 1409472 w 6006665"/>
                  <a:gd name="connsiteY343" fmla="*/ 2286099 h 3006470"/>
                  <a:gd name="connsiteX344" fmla="*/ 1270852 w 6006665"/>
                  <a:gd name="connsiteY344" fmla="*/ 2306551 h 3006470"/>
                  <a:gd name="connsiteX345" fmla="*/ 1254945 w 6006665"/>
                  <a:gd name="connsiteY345" fmla="*/ 2327003 h 3006470"/>
                  <a:gd name="connsiteX346" fmla="*/ 1282214 w 6006665"/>
                  <a:gd name="connsiteY346" fmla="*/ 2370180 h 3006470"/>
                  <a:gd name="connsiteX347" fmla="*/ 1243582 w 6006665"/>
                  <a:gd name="connsiteY347" fmla="*/ 2386087 h 3006470"/>
                  <a:gd name="connsiteX348" fmla="*/ 1254945 w 6006665"/>
                  <a:gd name="connsiteY348" fmla="*/ 2404267 h 3006470"/>
                  <a:gd name="connsiteX349" fmla="*/ 1216313 w 6006665"/>
                  <a:gd name="connsiteY349" fmla="*/ 2429264 h 3006470"/>
                  <a:gd name="connsiteX350" fmla="*/ 1275397 w 6006665"/>
                  <a:gd name="connsiteY350" fmla="*/ 2472441 h 3006470"/>
                  <a:gd name="connsiteX351" fmla="*/ 1270852 w 6006665"/>
                  <a:gd name="connsiteY351" fmla="*/ 2499711 h 3006470"/>
                  <a:gd name="connsiteX352" fmla="*/ 1259108 w 6006665"/>
                  <a:gd name="connsiteY352" fmla="*/ 2498732 h 3006470"/>
                  <a:gd name="connsiteX353" fmla="*/ 1258945 w 6006665"/>
                  <a:gd name="connsiteY353" fmla="*/ 2499711 h 3006470"/>
                  <a:gd name="connsiteX354" fmla="*/ 1215644 w 6006665"/>
                  <a:gd name="connsiteY354" fmla="*/ 2496102 h 3006470"/>
                  <a:gd name="connsiteX355" fmla="*/ 1204950 w 6006665"/>
                  <a:gd name="connsiteY355" fmla="*/ 2511073 h 3006470"/>
                  <a:gd name="connsiteX356" fmla="*/ 1196495 w 6006665"/>
                  <a:gd name="connsiteY356" fmla="*/ 2506241 h 3006470"/>
                  <a:gd name="connsiteX357" fmla="*/ 1193043 w 6006665"/>
                  <a:gd name="connsiteY357" fmla="*/ 2511073 h 3006470"/>
                  <a:gd name="connsiteX358" fmla="*/ 1145322 w 6006665"/>
                  <a:gd name="connsiteY358" fmla="*/ 2483803 h 3006470"/>
                  <a:gd name="connsiteX359" fmla="*/ 1098145 w 6006665"/>
                  <a:gd name="connsiteY359" fmla="*/ 2483803 h 3006470"/>
                  <a:gd name="connsiteX360" fmla="*/ 1061785 w 6006665"/>
                  <a:gd name="connsiteY360" fmla="*/ 2511073 h 3006470"/>
                  <a:gd name="connsiteX361" fmla="*/ 1055322 w 6006665"/>
                  <a:gd name="connsiteY361" fmla="*/ 2506990 h 3006470"/>
                  <a:gd name="connsiteX362" fmla="*/ 1049878 w 6006665"/>
                  <a:gd name="connsiteY362" fmla="*/ 2511073 h 3006470"/>
                  <a:gd name="connsiteX363" fmla="*/ 1006701 w 6006665"/>
                  <a:gd name="connsiteY363" fmla="*/ 2483803 h 3006470"/>
                  <a:gd name="connsiteX364" fmla="*/ 924893 w 6006665"/>
                  <a:gd name="connsiteY364" fmla="*/ 2447444 h 3006470"/>
                  <a:gd name="connsiteX365" fmla="*/ 877716 w 6006665"/>
                  <a:gd name="connsiteY365" fmla="*/ 2447444 h 3006470"/>
                  <a:gd name="connsiteX366" fmla="*/ 802724 w 6006665"/>
                  <a:gd name="connsiteY366" fmla="*/ 2511073 h 3006470"/>
                  <a:gd name="connsiteX367" fmla="*/ 798179 w 6006665"/>
                  <a:gd name="connsiteY367" fmla="*/ 2554250 h 3006470"/>
                  <a:gd name="connsiteX368" fmla="*/ 787406 w 6006665"/>
                  <a:gd name="connsiteY368" fmla="*/ 2543477 h 3006470"/>
                  <a:gd name="connsiteX369" fmla="*/ 786272 w 6006665"/>
                  <a:gd name="connsiteY369" fmla="*/ 2554250 h 3006470"/>
                  <a:gd name="connsiteX370" fmla="*/ 756063 w 6006665"/>
                  <a:gd name="connsiteY370" fmla="*/ 2524040 h 3006470"/>
                  <a:gd name="connsiteX371" fmla="*/ 732278 w 6006665"/>
                  <a:gd name="connsiteY371" fmla="*/ 2581519 h 3006470"/>
                  <a:gd name="connsiteX372" fmla="*/ 743640 w 6006665"/>
                  <a:gd name="connsiteY372" fmla="*/ 2590609 h 3006470"/>
                  <a:gd name="connsiteX373" fmla="*/ 723188 w 6006665"/>
                  <a:gd name="connsiteY373" fmla="*/ 2633786 h 3006470"/>
                  <a:gd name="connsiteX374" fmla="*/ 747026 w 6006665"/>
                  <a:gd name="connsiteY374" fmla="*/ 2670627 h 3006470"/>
                  <a:gd name="connsiteX375" fmla="*/ 763548 w 6006665"/>
                  <a:gd name="connsiteY375" fmla="*/ 2667873 h 3006470"/>
                  <a:gd name="connsiteX376" fmla="*/ 764871 w 6006665"/>
                  <a:gd name="connsiteY376" fmla="*/ 2669637 h 3006470"/>
                  <a:gd name="connsiteX377" fmla="*/ 775455 w 6006665"/>
                  <a:gd name="connsiteY377" fmla="*/ 2667873 h 3006470"/>
                  <a:gd name="connsiteX378" fmla="*/ 802724 w 6006665"/>
                  <a:gd name="connsiteY378" fmla="*/ 2704232 h 3006470"/>
                  <a:gd name="connsiteX379" fmla="*/ 798179 w 6006665"/>
                  <a:gd name="connsiteY379" fmla="*/ 2731502 h 3006470"/>
                  <a:gd name="connsiteX380" fmla="*/ 818632 w 6006665"/>
                  <a:gd name="connsiteY380" fmla="*/ 2742864 h 3006470"/>
                  <a:gd name="connsiteX381" fmla="*/ 802724 w 6006665"/>
                  <a:gd name="connsiteY381" fmla="*/ 2774679 h 3006470"/>
                  <a:gd name="connsiteX382" fmla="*/ 766365 w 6006665"/>
                  <a:gd name="connsiteY382" fmla="*/ 2779224 h 3006470"/>
                  <a:gd name="connsiteX383" fmla="*/ 727733 w 6006665"/>
                  <a:gd name="connsiteY383" fmla="*/ 2838308 h 3006470"/>
                  <a:gd name="connsiteX384" fmla="*/ 759548 w 6006665"/>
                  <a:gd name="connsiteY384" fmla="*/ 2881485 h 3006470"/>
                  <a:gd name="connsiteX385" fmla="*/ 759548 w 6006665"/>
                  <a:gd name="connsiteY385" fmla="*/ 2920116 h 3006470"/>
                  <a:gd name="connsiteX386" fmla="*/ 798179 w 6006665"/>
                  <a:gd name="connsiteY386" fmla="*/ 2979201 h 3006470"/>
                  <a:gd name="connsiteX387" fmla="*/ 775455 w 6006665"/>
                  <a:gd name="connsiteY387" fmla="*/ 2995108 h 3006470"/>
                  <a:gd name="connsiteX388" fmla="*/ 770910 w 6006665"/>
                  <a:gd name="connsiteY388" fmla="*/ 3006470 h 3006470"/>
                  <a:gd name="connsiteX389" fmla="*/ 759003 w 6006665"/>
                  <a:gd name="connsiteY389" fmla="*/ 3006470 h 3006470"/>
                  <a:gd name="connsiteX390" fmla="*/ 755003 w 6006665"/>
                  <a:gd name="connsiteY390" fmla="*/ 3006470 h 3006470"/>
                  <a:gd name="connsiteX391" fmla="*/ 743096 w 6006665"/>
                  <a:gd name="connsiteY391" fmla="*/ 3006470 h 3006470"/>
                  <a:gd name="connsiteX392" fmla="*/ 715826 w 6006665"/>
                  <a:gd name="connsiteY392" fmla="*/ 2972383 h 3006470"/>
                  <a:gd name="connsiteX393" fmla="*/ 704464 w 6006665"/>
                  <a:gd name="connsiteY393" fmla="*/ 2972383 h 3006470"/>
                  <a:gd name="connsiteX394" fmla="*/ 684012 w 6006665"/>
                  <a:gd name="connsiteY394" fmla="*/ 2963293 h 3006470"/>
                  <a:gd name="connsiteX395" fmla="*/ 672649 w 6006665"/>
                  <a:gd name="connsiteY395" fmla="*/ 2940569 h 3006470"/>
                  <a:gd name="connsiteX396" fmla="*/ 645222 w 6006665"/>
                  <a:gd name="connsiteY396" fmla="*/ 2932732 h 3006470"/>
                  <a:gd name="connsiteX397" fmla="*/ 625472 w 6006665"/>
                  <a:gd name="connsiteY397" fmla="*/ 2936024 h 3006470"/>
                  <a:gd name="connsiteX398" fmla="*/ 623771 w 6006665"/>
                  <a:gd name="connsiteY398" fmla="*/ 2934323 h 3006470"/>
                  <a:gd name="connsiteX399" fmla="*/ 613565 w 6006665"/>
                  <a:gd name="connsiteY399" fmla="*/ 2936024 h 3006470"/>
                  <a:gd name="connsiteX400" fmla="*/ 609020 w 6006665"/>
                  <a:gd name="connsiteY400" fmla="*/ 2931479 h 3006470"/>
                  <a:gd name="connsiteX401" fmla="*/ 559026 w 6006665"/>
                  <a:gd name="connsiteY401" fmla="*/ 2904209 h 3006470"/>
                  <a:gd name="connsiteX402" fmla="*/ 506760 w 6006665"/>
                  <a:gd name="connsiteY402" fmla="*/ 2897392 h 3006470"/>
                  <a:gd name="connsiteX403" fmla="*/ 483280 w 6006665"/>
                  <a:gd name="connsiteY403" fmla="*/ 2890683 h 3006470"/>
                  <a:gd name="connsiteX404" fmla="*/ 480035 w 6006665"/>
                  <a:gd name="connsiteY404" fmla="*/ 2892847 h 3006470"/>
                  <a:gd name="connsiteX405" fmla="*/ 475042 w 6006665"/>
                  <a:gd name="connsiteY405" fmla="*/ 2888329 h 3006470"/>
                  <a:gd name="connsiteX406" fmla="*/ 474945 w 6006665"/>
                  <a:gd name="connsiteY406" fmla="*/ 2888302 h 3006470"/>
                  <a:gd name="connsiteX407" fmla="*/ 468128 w 6006665"/>
                  <a:gd name="connsiteY407" fmla="*/ 2892847 h 3006470"/>
                  <a:gd name="connsiteX408" fmla="*/ 420406 w 6006665"/>
                  <a:gd name="connsiteY408" fmla="*/ 2849670 h 3006470"/>
                  <a:gd name="connsiteX409" fmla="*/ 381774 w 6006665"/>
                  <a:gd name="connsiteY409" fmla="*/ 2833763 h 3006470"/>
                  <a:gd name="connsiteX410" fmla="*/ 349960 w 6006665"/>
                  <a:gd name="connsiteY410" fmla="*/ 2801948 h 3006470"/>
                  <a:gd name="connsiteX411" fmla="*/ 377229 w 6006665"/>
                  <a:gd name="connsiteY411" fmla="*/ 2795131 h 3006470"/>
                  <a:gd name="connsiteX412" fmla="*/ 404499 w 6006665"/>
                  <a:gd name="connsiteY412" fmla="*/ 2747409 h 3006470"/>
                  <a:gd name="connsiteX413" fmla="*/ 388591 w 6006665"/>
                  <a:gd name="connsiteY413" fmla="*/ 2731502 h 3006470"/>
                  <a:gd name="connsiteX414" fmla="*/ 440858 w 6006665"/>
                  <a:gd name="connsiteY414" fmla="*/ 2704232 h 3006470"/>
                  <a:gd name="connsiteX415" fmla="*/ 440858 w 6006665"/>
                  <a:gd name="connsiteY415" fmla="*/ 2701176 h 3006470"/>
                  <a:gd name="connsiteX416" fmla="*/ 416406 w 6006665"/>
                  <a:gd name="connsiteY416" fmla="*/ 2704232 h 3006470"/>
                  <a:gd name="connsiteX417" fmla="*/ 416406 w 6006665"/>
                  <a:gd name="connsiteY417" fmla="*/ 2702744 h 3006470"/>
                  <a:gd name="connsiteX418" fmla="*/ 404499 w 6006665"/>
                  <a:gd name="connsiteY418" fmla="*/ 2704232 h 3006470"/>
                  <a:gd name="connsiteX419" fmla="*/ 404499 w 6006665"/>
                  <a:gd name="connsiteY419" fmla="*/ 2683780 h 3006470"/>
                  <a:gd name="connsiteX420" fmla="*/ 424951 w 6006665"/>
                  <a:gd name="connsiteY420" fmla="*/ 2667873 h 3006470"/>
                  <a:gd name="connsiteX421" fmla="*/ 463583 w 6006665"/>
                  <a:gd name="connsiteY421" fmla="*/ 2661056 h 3006470"/>
                  <a:gd name="connsiteX422" fmla="*/ 468128 w 6006665"/>
                  <a:gd name="connsiteY422" fmla="*/ 2645148 h 3006470"/>
                  <a:gd name="connsiteX423" fmla="*/ 456765 w 6006665"/>
                  <a:gd name="connsiteY423" fmla="*/ 2613334 h 3006470"/>
                  <a:gd name="connsiteX424" fmla="*/ 474945 w 6006665"/>
                  <a:gd name="connsiteY424" fmla="*/ 2586064 h 3006470"/>
                  <a:gd name="connsiteX425" fmla="*/ 474945 w 6006665"/>
                  <a:gd name="connsiteY425" fmla="*/ 2565612 h 3006470"/>
                  <a:gd name="connsiteX426" fmla="*/ 420406 w 6006665"/>
                  <a:gd name="connsiteY426" fmla="*/ 2547432 h 3006470"/>
                  <a:gd name="connsiteX427" fmla="*/ 409588 w 6006665"/>
                  <a:gd name="connsiteY427" fmla="*/ 2547432 h 3006470"/>
                  <a:gd name="connsiteX428" fmla="*/ 397681 w 6006665"/>
                  <a:gd name="connsiteY428" fmla="*/ 2547432 h 3006470"/>
                  <a:gd name="connsiteX429" fmla="*/ 379485 w 6006665"/>
                  <a:gd name="connsiteY429" fmla="*/ 2525193 h 3006470"/>
                  <a:gd name="connsiteX430" fmla="*/ 357322 w 6006665"/>
                  <a:gd name="connsiteY430" fmla="*/ 2531525 h 3006470"/>
                  <a:gd name="connsiteX431" fmla="*/ 352842 w 6006665"/>
                  <a:gd name="connsiteY431" fmla="*/ 2529403 h 3006470"/>
                  <a:gd name="connsiteX432" fmla="*/ 345415 w 6006665"/>
                  <a:gd name="connsiteY432" fmla="*/ 2531525 h 3006470"/>
                  <a:gd name="connsiteX433" fmla="*/ 302238 w 6006665"/>
                  <a:gd name="connsiteY433" fmla="*/ 2511073 h 3006470"/>
                  <a:gd name="connsiteX434" fmla="*/ 302238 w 6006665"/>
                  <a:gd name="connsiteY434" fmla="*/ 2499711 h 3006470"/>
                  <a:gd name="connsiteX435" fmla="*/ 286331 w 6006665"/>
                  <a:gd name="connsiteY435" fmla="*/ 2472441 h 3006470"/>
                  <a:gd name="connsiteX436" fmla="*/ 270968 w 6006665"/>
                  <a:gd name="connsiteY436" fmla="*/ 2472441 h 3006470"/>
                  <a:gd name="connsiteX437" fmla="*/ 259061 w 6006665"/>
                  <a:gd name="connsiteY437" fmla="*/ 2472441 h 3006470"/>
                  <a:gd name="connsiteX438" fmla="*/ 254516 w 6006665"/>
                  <a:gd name="connsiteY438" fmla="*/ 2456534 h 3006470"/>
                  <a:gd name="connsiteX439" fmla="*/ 263606 w 6006665"/>
                  <a:gd name="connsiteY439" fmla="*/ 2440627 h 3006470"/>
                  <a:gd name="connsiteX440" fmla="*/ 243991 w 6006665"/>
                  <a:gd name="connsiteY440" fmla="*/ 2410114 h 3006470"/>
                  <a:gd name="connsiteX441" fmla="*/ 216429 w 6006665"/>
                  <a:gd name="connsiteY441" fmla="*/ 2413357 h 3006470"/>
                  <a:gd name="connsiteX442" fmla="*/ 212956 w 6006665"/>
                  <a:gd name="connsiteY442" fmla="*/ 2412365 h 3006470"/>
                  <a:gd name="connsiteX443" fmla="*/ 204522 w 6006665"/>
                  <a:gd name="connsiteY443" fmla="*/ 2413357 h 3006470"/>
                  <a:gd name="connsiteX444" fmla="*/ 199623 w 6006665"/>
                  <a:gd name="connsiteY444" fmla="*/ 2411957 h 3006470"/>
                  <a:gd name="connsiteX445" fmla="*/ 195977 w 6006665"/>
                  <a:gd name="connsiteY445" fmla="*/ 2424719 h 3006470"/>
                  <a:gd name="connsiteX446" fmla="*/ 184968 w 6006665"/>
                  <a:gd name="connsiteY446" fmla="*/ 2421574 h 3006470"/>
                  <a:gd name="connsiteX447" fmla="*/ 184070 w 6006665"/>
                  <a:gd name="connsiteY447" fmla="*/ 2424719 h 3006470"/>
                  <a:gd name="connsiteX448" fmla="*/ 168163 w 6006665"/>
                  <a:gd name="connsiteY448" fmla="*/ 2420174 h 3006470"/>
                  <a:gd name="connsiteX449" fmla="*/ 156800 w 6006665"/>
                  <a:gd name="connsiteY449" fmla="*/ 2381542 h 3006470"/>
                  <a:gd name="connsiteX450" fmla="*/ 152255 w 6006665"/>
                  <a:gd name="connsiteY450" fmla="*/ 2365635 h 3006470"/>
                  <a:gd name="connsiteX451" fmla="*/ 156800 w 6006665"/>
                  <a:gd name="connsiteY451" fmla="*/ 2361090 h 3006470"/>
                  <a:gd name="connsiteX452" fmla="*/ 168707 w 6006665"/>
                  <a:gd name="connsiteY452" fmla="*/ 2361090 h 3006470"/>
                  <a:gd name="connsiteX453" fmla="*/ 188615 w 6006665"/>
                  <a:gd name="connsiteY453" fmla="*/ 2361090 h 3006470"/>
                  <a:gd name="connsiteX454" fmla="*/ 199977 w 6006665"/>
                  <a:gd name="connsiteY454" fmla="*/ 2349728 h 3006470"/>
                  <a:gd name="connsiteX455" fmla="*/ 188615 w 6006665"/>
                  <a:gd name="connsiteY455" fmla="*/ 2327003 h 3006470"/>
                  <a:gd name="connsiteX456" fmla="*/ 168163 w 6006665"/>
                  <a:gd name="connsiteY456" fmla="*/ 2317914 h 3006470"/>
                  <a:gd name="connsiteX457" fmla="*/ 168163 w 6006665"/>
                  <a:gd name="connsiteY457" fmla="*/ 2311096 h 3006470"/>
                  <a:gd name="connsiteX458" fmla="*/ 152255 w 6006665"/>
                  <a:gd name="connsiteY458" fmla="*/ 2295189 h 3006470"/>
                  <a:gd name="connsiteX459" fmla="*/ 129531 w 6006665"/>
                  <a:gd name="connsiteY459" fmla="*/ 2258829 h 3006470"/>
                  <a:gd name="connsiteX460" fmla="*/ 140893 w 6006665"/>
                  <a:gd name="connsiteY460" fmla="*/ 2236105 h 3006470"/>
                  <a:gd name="connsiteX461" fmla="*/ 136348 w 6006665"/>
                  <a:gd name="connsiteY461" fmla="*/ 2208835 h 3006470"/>
                  <a:gd name="connsiteX462" fmla="*/ 103789 w 6006665"/>
                  <a:gd name="connsiteY462" fmla="*/ 2195428 h 3006470"/>
                  <a:gd name="connsiteX463" fmla="*/ 93716 w 6006665"/>
                  <a:gd name="connsiteY463" fmla="*/ 2199745 h 3006470"/>
                  <a:gd name="connsiteX464" fmla="*/ 91868 w 6006665"/>
                  <a:gd name="connsiteY464" fmla="*/ 2195434 h 3006470"/>
                  <a:gd name="connsiteX465" fmla="*/ 81809 w 6006665"/>
                  <a:gd name="connsiteY465" fmla="*/ 2199745 h 3006470"/>
                  <a:gd name="connsiteX466" fmla="*/ 74992 w 6006665"/>
                  <a:gd name="connsiteY466" fmla="*/ 2183838 h 3006470"/>
                  <a:gd name="connsiteX467" fmla="*/ 34087 w 6006665"/>
                  <a:gd name="connsiteY467" fmla="*/ 2172476 h 3006470"/>
                  <a:gd name="connsiteX468" fmla="*/ 22725 w 6006665"/>
                  <a:gd name="connsiteY468" fmla="*/ 2129299 h 3006470"/>
                  <a:gd name="connsiteX469" fmla="*/ 22725 w 6006665"/>
                  <a:gd name="connsiteY469" fmla="*/ 2097484 h 3006470"/>
                  <a:gd name="connsiteX470" fmla="*/ 0 w 6006665"/>
                  <a:gd name="connsiteY470" fmla="*/ 2081577 h 3006470"/>
                  <a:gd name="connsiteX471" fmla="*/ 15907 w 6006665"/>
                  <a:gd name="connsiteY471" fmla="*/ 2058853 h 3006470"/>
                  <a:gd name="connsiteX472" fmla="*/ 6818 w 6006665"/>
                  <a:gd name="connsiteY472" fmla="*/ 1995224 h 3006470"/>
                  <a:gd name="connsiteX473" fmla="*/ 34087 w 6006665"/>
                  <a:gd name="connsiteY473" fmla="*/ 1952047 h 3006470"/>
                  <a:gd name="connsiteX474" fmla="*/ 27270 w 6006665"/>
                  <a:gd name="connsiteY474" fmla="*/ 1940685 h 3006470"/>
                  <a:gd name="connsiteX475" fmla="*/ 88743 w 6006665"/>
                  <a:gd name="connsiteY475" fmla="*/ 1895954 h 3006470"/>
                  <a:gd name="connsiteX476" fmla="*/ 27270 w 6006665"/>
                  <a:gd name="connsiteY476" fmla="*/ 1865693 h 3006470"/>
                  <a:gd name="connsiteX477" fmla="*/ 79805 w 6006665"/>
                  <a:gd name="connsiteY477" fmla="*/ 1774684 h 3006470"/>
                  <a:gd name="connsiteX478" fmla="*/ 128972 w 6006665"/>
                  <a:gd name="connsiteY478" fmla="*/ 1737302 h 3006470"/>
                  <a:gd name="connsiteX479" fmla="*/ 162900 w 6006665"/>
                  <a:gd name="connsiteY479" fmla="*/ 1645034 h 3006470"/>
                  <a:gd name="connsiteX480" fmla="*/ 102261 w 6006665"/>
                  <a:gd name="connsiteY480" fmla="*/ 1629357 h 3006470"/>
                  <a:gd name="connsiteX481" fmla="*/ 118168 w 6006665"/>
                  <a:gd name="connsiteY481" fmla="*/ 1574818 h 3006470"/>
                  <a:gd name="connsiteX482" fmla="*/ 86354 w 6006665"/>
                  <a:gd name="connsiteY482" fmla="*/ 1511189 h 3006470"/>
                  <a:gd name="connsiteX483" fmla="*/ 109078 w 6006665"/>
                  <a:gd name="connsiteY483" fmla="*/ 1436197 h 3006470"/>
                  <a:gd name="connsiteX484" fmla="*/ 70447 w 6006665"/>
                  <a:gd name="connsiteY484" fmla="*/ 1333936 h 3006470"/>
                  <a:gd name="connsiteX485" fmla="*/ 102261 w 6006665"/>
                  <a:gd name="connsiteY485" fmla="*/ 1263490 h 3006470"/>
                  <a:gd name="connsiteX486" fmla="*/ 43177 w 6006665"/>
                  <a:gd name="connsiteY486" fmla="*/ 1197589 h 3006470"/>
                  <a:gd name="connsiteX487" fmla="*/ 49994 w 6006665"/>
                  <a:gd name="connsiteY487" fmla="*/ 1122597 h 3006470"/>
                  <a:gd name="connsiteX488" fmla="*/ 81809 w 6006665"/>
                  <a:gd name="connsiteY488" fmla="*/ 1118052 h 3006470"/>
                  <a:gd name="connsiteX489" fmla="*/ 145438 w 6006665"/>
                  <a:gd name="connsiteY489" fmla="*/ 1074876 h 3006470"/>
                  <a:gd name="connsiteX490" fmla="*/ 184070 w 6006665"/>
                  <a:gd name="connsiteY490" fmla="*/ 1036244 h 3006470"/>
                  <a:gd name="connsiteX491" fmla="*/ 189699 w 6006665"/>
                  <a:gd name="connsiteY491" fmla="*/ 1042522 h 3006470"/>
                  <a:gd name="connsiteX492" fmla="*/ 195977 w 6006665"/>
                  <a:gd name="connsiteY492" fmla="*/ 1036244 h 3006470"/>
                  <a:gd name="connsiteX493" fmla="*/ 255061 w 6006665"/>
                  <a:gd name="connsiteY493" fmla="*/ 1102145 h 3006470"/>
                  <a:gd name="connsiteX494" fmla="*/ 350504 w 6006665"/>
                  <a:gd name="connsiteY494" fmla="*/ 1122597 h 3006470"/>
                  <a:gd name="connsiteX495" fmla="*/ 454806 w 6006665"/>
                  <a:gd name="connsiteY495" fmla="*/ 1205729 h 3006470"/>
                  <a:gd name="connsiteX496" fmla="*/ 486621 w 6006665"/>
                  <a:gd name="connsiteY496" fmla="*/ 1283942 h 3006470"/>
                  <a:gd name="connsiteX497" fmla="*/ 523211 w 6006665"/>
                  <a:gd name="connsiteY497" fmla="*/ 1343026 h 3006470"/>
                  <a:gd name="connsiteX498" fmla="*/ 486852 w 6006665"/>
                  <a:gd name="connsiteY498" fmla="*/ 1397565 h 3006470"/>
                  <a:gd name="connsiteX499" fmla="*/ 420951 w 6006665"/>
                  <a:gd name="connsiteY499" fmla="*/ 1418018 h 3006470"/>
                  <a:gd name="connsiteX500" fmla="*/ 415909 w 6006665"/>
                  <a:gd name="connsiteY500" fmla="*/ 1415887 h 3006470"/>
                  <a:gd name="connsiteX501" fmla="*/ 409044 w 6006665"/>
                  <a:gd name="connsiteY501" fmla="*/ 1418018 h 3006470"/>
                  <a:gd name="connsiteX502" fmla="*/ 252950 w 6006665"/>
                  <a:gd name="connsiteY502" fmla="*/ 1352062 h 3006470"/>
                  <a:gd name="connsiteX503" fmla="*/ 268926 w 6006665"/>
                  <a:gd name="connsiteY503" fmla="*/ 1346738 h 3006470"/>
                  <a:gd name="connsiteX504" fmla="*/ 291420 w 6006665"/>
                  <a:gd name="connsiteY504" fmla="*/ 1429380 h 3006470"/>
                  <a:gd name="connsiteX505" fmla="*/ 291420 w 6006665"/>
                  <a:gd name="connsiteY505" fmla="*/ 1468012 h 3006470"/>
                  <a:gd name="connsiteX506" fmla="*/ 298238 w 6006665"/>
                  <a:gd name="connsiteY506" fmla="*/ 1554366 h 3006470"/>
                  <a:gd name="connsiteX507" fmla="*/ 345959 w 6006665"/>
                  <a:gd name="connsiteY507" fmla="*/ 1586180 h 3006470"/>
                  <a:gd name="connsiteX508" fmla="*/ 362087 w 6006665"/>
                  <a:gd name="connsiteY508" fmla="*/ 1595588 h 3006470"/>
                  <a:gd name="connsiteX509" fmla="*/ 365867 w 6006665"/>
                  <a:gd name="connsiteY509" fmla="*/ 1563455 h 3006470"/>
                  <a:gd name="connsiteX510" fmla="*/ 345415 w 6006665"/>
                  <a:gd name="connsiteY510" fmla="*/ 1527096 h 3006470"/>
                  <a:gd name="connsiteX511" fmla="*/ 365867 w 6006665"/>
                  <a:gd name="connsiteY511" fmla="*/ 1495281 h 3006470"/>
                  <a:gd name="connsiteX512" fmla="*/ 374560 w 6006665"/>
                  <a:gd name="connsiteY512" fmla="*/ 1500280 h 3006470"/>
                  <a:gd name="connsiteX513" fmla="*/ 377774 w 6006665"/>
                  <a:gd name="connsiteY513" fmla="*/ 1495281 h 3006470"/>
                  <a:gd name="connsiteX514" fmla="*/ 461933 w 6006665"/>
                  <a:gd name="connsiteY514" fmla="*/ 1543673 h 3006470"/>
                  <a:gd name="connsiteX515" fmla="*/ 484035 w 6006665"/>
                  <a:gd name="connsiteY515" fmla="*/ 1527096 h 3006470"/>
                  <a:gd name="connsiteX516" fmla="*/ 463583 w 6006665"/>
                  <a:gd name="connsiteY516" fmla="*/ 1461194 h 3006470"/>
                  <a:gd name="connsiteX517" fmla="*/ 549936 w 6006665"/>
                  <a:gd name="connsiteY517" fmla="*/ 1374841 h 3006470"/>
                  <a:gd name="connsiteX518" fmla="*/ 559742 w 6006665"/>
                  <a:gd name="connsiteY518" fmla="*/ 1376942 h 3006470"/>
                  <a:gd name="connsiteX519" fmla="*/ 561843 w 6006665"/>
                  <a:gd name="connsiteY519" fmla="*/ 1374841 h 3006470"/>
                  <a:gd name="connsiteX520" fmla="*/ 593658 w 6006665"/>
                  <a:gd name="connsiteY520" fmla="*/ 1381658 h 3006470"/>
                  <a:gd name="connsiteX521" fmla="*/ 620945 w 6006665"/>
                  <a:gd name="connsiteY521" fmla="*/ 1405535 h 3006470"/>
                  <a:gd name="connsiteX522" fmla="*/ 640835 w 6006665"/>
                  <a:gd name="connsiteY522" fmla="*/ 1349844 h 3006470"/>
                  <a:gd name="connsiteX523" fmla="*/ 609020 w 6006665"/>
                  <a:gd name="connsiteY523" fmla="*/ 1295305 h 3006470"/>
                  <a:gd name="connsiteX524" fmla="*/ 624928 w 6006665"/>
                  <a:gd name="connsiteY524" fmla="*/ 1236221 h 3006470"/>
                  <a:gd name="connsiteX525" fmla="*/ 597658 w 6006665"/>
                  <a:gd name="connsiteY525" fmla="*/ 1177136 h 3006470"/>
                  <a:gd name="connsiteX526" fmla="*/ 611562 w 6006665"/>
                  <a:gd name="connsiteY526" fmla="*/ 1181462 h 3006470"/>
                  <a:gd name="connsiteX527" fmla="*/ 609565 w 6006665"/>
                  <a:gd name="connsiteY527" fmla="*/ 1177136 h 3006470"/>
                  <a:gd name="connsiteX528" fmla="*/ 711826 w 6006665"/>
                  <a:gd name="connsiteY528" fmla="*/ 1208951 h 3006470"/>
                  <a:gd name="connsiteX529" fmla="*/ 732278 w 6006665"/>
                  <a:gd name="connsiteY529" fmla="*/ 1263490 h 3006470"/>
                  <a:gd name="connsiteX530" fmla="*/ 684556 w 6006665"/>
                  <a:gd name="connsiteY530" fmla="*/ 1274852 h 3006470"/>
                  <a:gd name="connsiteX531" fmla="*/ 684556 w 6006665"/>
                  <a:gd name="connsiteY531" fmla="*/ 1327119 h 3006470"/>
                  <a:gd name="connsiteX532" fmla="*/ 713309 w 6006665"/>
                  <a:gd name="connsiteY532" fmla="*/ 1355872 h 3006470"/>
                  <a:gd name="connsiteX533" fmla="*/ 763548 w 6006665"/>
                  <a:gd name="connsiteY533" fmla="*/ 1338481 h 3006470"/>
                  <a:gd name="connsiteX534" fmla="*/ 770365 w 6006665"/>
                  <a:gd name="connsiteY534" fmla="*/ 1279397 h 3006470"/>
                  <a:gd name="connsiteX535" fmla="*/ 845357 w 6006665"/>
                  <a:gd name="connsiteY535" fmla="*/ 1188761 h 3006470"/>
                  <a:gd name="connsiteX536" fmla="*/ 917728 w 6006665"/>
                  <a:gd name="connsiteY536" fmla="*/ 1145322 h 3006470"/>
                  <a:gd name="connsiteX537" fmla="*/ 918194 w 6006665"/>
                  <a:gd name="connsiteY537" fmla="*/ 1198147 h 3006470"/>
                  <a:gd name="connsiteX538" fmla="*/ 975937 w 6006665"/>
                  <a:gd name="connsiteY538" fmla="*/ 1115283 h 3006470"/>
                  <a:gd name="connsiteX539" fmla="*/ 1074397 w 6006665"/>
                  <a:gd name="connsiteY539" fmla="*/ 1141283 h 3006470"/>
                  <a:gd name="connsiteX540" fmla="*/ 979977 w 6006665"/>
                  <a:gd name="connsiteY540" fmla="*/ 1213496 h 3006470"/>
                  <a:gd name="connsiteX541" fmla="*/ 1012666 w 6006665"/>
                  <a:gd name="connsiteY541" fmla="*/ 1218657 h 3006470"/>
                  <a:gd name="connsiteX542" fmla="*/ 1038516 w 6006665"/>
                  <a:gd name="connsiteY542" fmla="*/ 1188499 h 3006470"/>
                  <a:gd name="connsiteX543" fmla="*/ 1050423 w 6006665"/>
                  <a:gd name="connsiteY543" fmla="*/ 1188499 h 3006470"/>
                  <a:gd name="connsiteX544" fmla="*/ 1108962 w 6006665"/>
                  <a:gd name="connsiteY544" fmla="*/ 1188499 h 3006470"/>
                  <a:gd name="connsiteX545" fmla="*/ 1161229 w 6006665"/>
                  <a:gd name="connsiteY545" fmla="*/ 1145322 h 3006470"/>
                  <a:gd name="connsiteX546" fmla="*/ 1165711 w 6006665"/>
                  <a:gd name="connsiteY546" fmla="*/ 1151456 h 3006470"/>
                  <a:gd name="connsiteX547" fmla="*/ 1160939 w 6006665"/>
                  <a:gd name="connsiteY547" fmla="*/ 1169715 h 3006470"/>
                  <a:gd name="connsiteX548" fmla="*/ 1210035 w 6006665"/>
                  <a:gd name="connsiteY548" fmla="*/ 1195815 h 3006470"/>
                  <a:gd name="connsiteX549" fmla="*/ 1247583 w 6006665"/>
                  <a:gd name="connsiteY549" fmla="*/ 1138505 h 3006470"/>
                  <a:gd name="connsiteX550" fmla="*/ 1211223 w 6006665"/>
                  <a:gd name="connsiteY550" fmla="*/ 1079421 h 3006470"/>
                  <a:gd name="connsiteX551" fmla="*/ 1227130 w 6006665"/>
                  <a:gd name="connsiteY551" fmla="*/ 1043061 h 3006470"/>
                  <a:gd name="connsiteX552" fmla="*/ 1237665 w 6006665"/>
                  <a:gd name="connsiteY552" fmla="*/ 1046199 h 3006470"/>
                  <a:gd name="connsiteX553" fmla="*/ 1251910 w 6006665"/>
                  <a:gd name="connsiteY553" fmla="*/ 1017311 h 3006470"/>
                  <a:gd name="connsiteX554" fmla="*/ 1345843 w 6006665"/>
                  <a:gd name="connsiteY554" fmla="*/ 1074876 h 3006470"/>
                  <a:gd name="connsiteX555" fmla="*/ 1400382 w 6006665"/>
                  <a:gd name="connsiteY555" fmla="*/ 1106690 h 3006470"/>
                  <a:gd name="connsiteX556" fmla="*/ 1519756 w 6006665"/>
                  <a:gd name="connsiteY556" fmla="*/ 1213274 h 3006470"/>
                  <a:gd name="connsiteX557" fmla="*/ 1543003 w 6006665"/>
                  <a:gd name="connsiteY557" fmla="*/ 1172592 h 3006470"/>
                  <a:gd name="connsiteX558" fmla="*/ 1506643 w 6006665"/>
                  <a:gd name="connsiteY558" fmla="*/ 1118052 h 3006470"/>
                  <a:gd name="connsiteX559" fmla="*/ 1506643 w 6006665"/>
                  <a:gd name="connsiteY559" fmla="*/ 1095328 h 3006470"/>
                  <a:gd name="connsiteX560" fmla="*/ 1463467 w 6006665"/>
                  <a:gd name="connsiteY560" fmla="*/ 1086238 h 3006470"/>
                  <a:gd name="connsiteX561" fmla="*/ 1472556 w 6006665"/>
                  <a:gd name="connsiteY561" fmla="*/ 1036244 h 3006470"/>
                  <a:gd name="connsiteX562" fmla="*/ 1452104 w 6006665"/>
                  <a:gd name="connsiteY562" fmla="*/ 949890 h 3006470"/>
                  <a:gd name="connsiteX563" fmla="*/ 1439230 w 6006665"/>
                  <a:gd name="connsiteY563" fmla="*/ 900656 h 3006470"/>
                  <a:gd name="connsiteX564" fmla="*/ 1496803 w 6006665"/>
                  <a:gd name="connsiteY564" fmla="*/ 806980 h 3006470"/>
                  <a:gd name="connsiteX565" fmla="*/ 1543003 w 6006665"/>
                  <a:gd name="connsiteY565" fmla="*/ 697647 h 3006470"/>
                  <a:gd name="connsiteX566" fmla="*/ 1570272 w 6006665"/>
                  <a:gd name="connsiteY566" fmla="*/ 677194 h 3006470"/>
                  <a:gd name="connsiteX567" fmla="*/ 1578688 w 6006665"/>
                  <a:gd name="connsiteY567" fmla="*/ 679813 h 3006470"/>
                  <a:gd name="connsiteX568" fmla="*/ 1620802 w 6006665"/>
                  <a:gd name="connsiteY568" fmla="*/ 660028 h 3006470"/>
                  <a:gd name="connsiteX569" fmla="*/ 1684440 w 6006665"/>
                  <a:gd name="connsiteY569" fmla="*/ 709009 h 3006470"/>
                  <a:gd name="connsiteX570" fmla="*/ 1688985 w 6006665"/>
                  <a:gd name="connsiteY570" fmla="*/ 779455 h 3006470"/>
                  <a:gd name="connsiteX571" fmla="*/ 1652625 w 6006665"/>
                  <a:gd name="connsiteY571" fmla="*/ 870354 h 3006470"/>
                  <a:gd name="connsiteX572" fmla="*/ 1679895 w 6006665"/>
                  <a:gd name="connsiteY572" fmla="*/ 908986 h 3006470"/>
                  <a:gd name="connsiteX573" fmla="*/ 1688985 w 6006665"/>
                  <a:gd name="connsiteY573" fmla="*/ 983977 h 3006470"/>
                  <a:gd name="connsiteX574" fmla="*/ 1679895 w 6006665"/>
                  <a:gd name="connsiteY574" fmla="*/ 1129415 h 3006470"/>
                  <a:gd name="connsiteX575" fmla="*/ 1723072 w 6006665"/>
                  <a:gd name="connsiteY575" fmla="*/ 1193044 h 3006470"/>
                  <a:gd name="connsiteX576" fmla="*/ 1704892 w 6006665"/>
                  <a:gd name="connsiteY576" fmla="*/ 1256673 h 3006470"/>
                  <a:gd name="connsiteX577" fmla="*/ 1636718 w 6006665"/>
                  <a:gd name="connsiteY577" fmla="*/ 1393021 h 3006470"/>
                  <a:gd name="connsiteX578" fmla="*/ 1662494 w 6006665"/>
                  <a:gd name="connsiteY578" fmla="*/ 1399465 h 3006470"/>
                  <a:gd name="connsiteX579" fmla="*/ 1677078 w 6006665"/>
                  <a:gd name="connsiteY579" fmla="*/ 1370296 h 3006470"/>
                  <a:gd name="connsiteX580" fmla="*/ 1720255 w 6006665"/>
                  <a:gd name="connsiteY580" fmla="*/ 1349844 h 3006470"/>
                  <a:gd name="connsiteX581" fmla="*/ 1731617 w 6006665"/>
                  <a:gd name="connsiteY581" fmla="*/ 1299850 h 3006470"/>
                  <a:gd name="connsiteX582" fmla="*/ 1758887 w 6006665"/>
                  <a:gd name="connsiteY582" fmla="*/ 1256673 h 3006470"/>
                  <a:gd name="connsiteX583" fmla="*/ 1760555 w 6006665"/>
                  <a:gd name="connsiteY583" fmla="*/ 1191490 h 3006470"/>
                  <a:gd name="connsiteX584" fmla="*/ 1758886 w 6006665"/>
                  <a:gd name="connsiteY584" fmla="*/ 1085173 h 3006470"/>
                  <a:gd name="connsiteX585" fmla="*/ 1923055 w 6006665"/>
                  <a:gd name="connsiteY585" fmla="*/ 1122597 h 3006470"/>
                  <a:gd name="connsiteX586" fmla="*/ 1887300 w 6006665"/>
                  <a:gd name="connsiteY586" fmla="*/ 1070329 h 3006470"/>
                  <a:gd name="connsiteX587" fmla="*/ 1785604 w 6006665"/>
                  <a:gd name="connsiteY587" fmla="*/ 1036860 h 3006470"/>
                  <a:gd name="connsiteX588" fmla="*/ 1736162 w 6006665"/>
                  <a:gd name="connsiteY588" fmla="*/ 961252 h 3006470"/>
                  <a:gd name="connsiteX589" fmla="*/ 1688440 w 6006665"/>
                  <a:gd name="connsiteY589" fmla="*/ 865809 h 3006470"/>
                  <a:gd name="connsiteX590" fmla="*/ 1752069 w 6006665"/>
                  <a:gd name="connsiteY590" fmla="*/ 788545 h 3006470"/>
                  <a:gd name="connsiteX591" fmla="*/ 1747524 w 6006665"/>
                  <a:gd name="connsiteY591" fmla="*/ 704464 h 3006470"/>
                  <a:gd name="connsiteX592" fmla="*/ 1763431 w 6006665"/>
                  <a:gd name="connsiteY592" fmla="*/ 697647 h 3006470"/>
                  <a:gd name="connsiteX593" fmla="*/ 1764877 w 6006665"/>
                  <a:gd name="connsiteY593" fmla="*/ 702130 h 3006470"/>
                  <a:gd name="connsiteX594" fmla="*/ 1775339 w 6006665"/>
                  <a:gd name="connsiteY594" fmla="*/ 697647 h 3006470"/>
                  <a:gd name="connsiteX595" fmla="*/ 1798063 w 6006665"/>
                  <a:gd name="connsiteY595" fmla="*/ 768093 h 3006470"/>
                  <a:gd name="connsiteX596" fmla="*/ 1791454 w 6006665"/>
                  <a:gd name="connsiteY596" fmla="*/ 815304 h 3006470"/>
                  <a:gd name="connsiteX597" fmla="*/ 1854330 w 6006665"/>
                  <a:gd name="connsiteY597" fmla="*/ 772638 h 3006470"/>
                  <a:gd name="connsiteX598" fmla="*/ 1931594 w 6006665"/>
                  <a:gd name="connsiteY598" fmla="*/ 763548 h 3006470"/>
                  <a:gd name="connsiteX599" fmla="*/ 1932772 w 6006665"/>
                  <a:gd name="connsiteY599" fmla="*/ 764810 h 3006470"/>
                  <a:gd name="connsiteX600" fmla="*/ 1949600 w 6006665"/>
                  <a:gd name="connsiteY600" fmla="*/ 800138 h 3006470"/>
                  <a:gd name="connsiteX601" fmla="*/ 2061788 w 6006665"/>
                  <a:gd name="connsiteY601" fmla="*/ 891155 h 3006470"/>
                  <a:gd name="connsiteX602" fmla="*/ 1987802 w 6006665"/>
                  <a:gd name="connsiteY602" fmla="*/ 736278 h 3006470"/>
                  <a:gd name="connsiteX603" fmla="*/ 1963408 w 6006665"/>
                  <a:gd name="connsiteY603" fmla="*/ 595386 h 3006470"/>
                  <a:gd name="connsiteX604" fmla="*/ 2027037 w 6006665"/>
                  <a:gd name="connsiteY604" fmla="*/ 574934 h 3006470"/>
                  <a:gd name="connsiteX605" fmla="*/ 2037269 w 6006665"/>
                  <a:gd name="connsiteY605" fmla="*/ 575472 h 3006470"/>
                  <a:gd name="connsiteX606" fmla="*/ 2038944 w 6006665"/>
                  <a:gd name="connsiteY606" fmla="*/ 574934 h 3006470"/>
                  <a:gd name="connsiteX607" fmla="*/ 2115414 w 6006665"/>
                  <a:gd name="connsiteY607" fmla="*/ 578958 h 3006470"/>
                  <a:gd name="connsiteX608" fmla="*/ 2167179 w 6006665"/>
                  <a:gd name="connsiteY608" fmla="*/ 554733 h 3006470"/>
                  <a:gd name="connsiteX609" fmla="*/ 2146473 w 6006665"/>
                  <a:gd name="connsiteY609" fmla="*/ 488832 h 3006470"/>
                  <a:gd name="connsiteX610" fmla="*/ 2169957 w 6006665"/>
                  <a:gd name="connsiteY610" fmla="*/ 449431 h 3006470"/>
                  <a:gd name="connsiteX611" fmla="*/ 2264632 w 6006665"/>
                  <a:gd name="connsiteY611" fmla="*/ 393389 h 3006470"/>
                  <a:gd name="connsiteX612" fmla="*/ 2317913 w 6006665"/>
                  <a:gd name="connsiteY612" fmla="*/ 322690 h 3006470"/>
                  <a:gd name="connsiteX613" fmla="*/ 2385841 w 6006665"/>
                  <a:gd name="connsiteY613" fmla="*/ 343134 h 3006470"/>
                  <a:gd name="connsiteX614" fmla="*/ 2429263 w 6006665"/>
                  <a:gd name="connsiteY614" fmla="*/ 263606 h 3006470"/>
                  <a:gd name="connsiteX615" fmla="*/ 2526979 w 6006665"/>
                  <a:gd name="connsiteY615" fmla="*/ 252244 h 3006470"/>
                  <a:gd name="connsiteX616" fmla="*/ 2528058 w 6006665"/>
                  <a:gd name="connsiteY616" fmla="*/ 253503 h 3006470"/>
                  <a:gd name="connsiteX617" fmla="*/ 2538886 w 6006665"/>
                  <a:gd name="connsiteY617" fmla="*/ 252244 h 3006470"/>
                  <a:gd name="connsiteX618" fmla="*/ 2560820 w 6006665"/>
                  <a:gd name="connsiteY618" fmla="*/ 277833 h 3006470"/>
                  <a:gd name="connsiteX619" fmla="*/ 2640602 w 6006665"/>
                  <a:gd name="connsiteY619" fmla="*/ 202249 h 3006470"/>
                  <a:gd name="connsiteX620" fmla="*/ 2652509 w 6006665"/>
                  <a:gd name="connsiteY620" fmla="*/ 202249 h 3006470"/>
                  <a:gd name="connsiteX621" fmla="*/ 2704231 w 6006665"/>
                  <a:gd name="connsiteY621" fmla="*/ 202249 h 3006470"/>
                  <a:gd name="connsiteX622" fmla="*/ 2715593 w 6006665"/>
                  <a:gd name="connsiteY62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80924 w 6006665"/>
                  <a:gd name="connsiteY182" fmla="*/ 1983985 h 3006470"/>
                  <a:gd name="connsiteX183" fmla="*/ 4633398 w 6006665"/>
                  <a:gd name="connsiteY183" fmla="*/ 1971978 h 3006470"/>
                  <a:gd name="connsiteX184" fmla="*/ 4600707 w 6006665"/>
                  <a:gd name="connsiteY184" fmla="*/ 1989925 h 3006470"/>
                  <a:gd name="connsiteX185" fmla="*/ 4577285 w 6006665"/>
                  <a:gd name="connsiteY185" fmla="*/ 1988406 h 3006470"/>
                  <a:gd name="connsiteX186" fmla="*/ 4577373 w 6006665"/>
                  <a:gd name="connsiteY186" fmla="*/ 1987484 h 3006470"/>
                  <a:gd name="connsiteX187" fmla="*/ 4565379 w 6006665"/>
                  <a:gd name="connsiteY187" fmla="*/ 1988406 h 3006470"/>
                  <a:gd name="connsiteX188" fmla="*/ 4569923 w 6006665"/>
                  <a:gd name="connsiteY188" fmla="*/ 1940685 h 3006470"/>
                  <a:gd name="connsiteX189" fmla="*/ 4520081 w 6006665"/>
                  <a:gd name="connsiteY189" fmla="*/ 1931099 h 3006470"/>
                  <a:gd name="connsiteX190" fmla="*/ 4475025 w 6006665"/>
                  <a:gd name="connsiteY190" fmla="*/ 1961137 h 3006470"/>
                  <a:gd name="connsiteX191" fmla="*/ 4464394 w 6006665"/>
                  <a:gd name="connsiteY191" fmla="*/ 1960286 h 3006470"/>
                  <a:gd name="connsiteX192" fmla="*/ 4463118 w 6006665"/>
                  <a:gd name="connsiteY192" fmla="*/ 1961137 h 3006470"/>
                  <a:gd name="connsiteX193" fmla="*/ 4422448 w 6006665"/>
                  <a:gd name="connsiteY193" fmla="*/ 1927536 h 3006470"/>
                  <a:gd name="connsiteX194" fmla="*/ 4350624 w 6006665"/>
                  <a:gd name="connsiteY194" fmla="*/ 1917022 h 3006470"/>
                  <a:gd name="connsiteX195" fmla="*/ 4306579 w 6006665"/>
                  <a:gd name="connsiteY195" fmla="*/ 1945362 h 3006470"/>
                  <a:gd name="connsiteX196" fmla="*/ 4282811 w 6006665"/>
                  <a:gd name="connsiteY196" fmla="*/ 1972100 h 3006470"/>
                  <a:gd name="connsiteX197" fmla="*/ 4237290 w 6006665"/>
                  <a:gd name="connsiteY197" fmla="*/ 1993297 h 3006470"/>
                  <a:gd name="connsiteX198" fmla="*/ 4211507 w 6006665"/>
                  <a:gd name="connsiteY198" fmla="*/ 2046374 h 3006470"/>
                  <a:gd name="connsiteX199" fmla="*/ 4161046 w 6006665"/>
                  <a:gd name="connsiteY199" fmla="*/ 2105661 h 3006470"/>
                  <a:gd name="connsiteX200" fmla="*/ 4077810 w 6006665"/>
                  <a:gd name="connsiteY200" fmla="*/ 2144418 h 3006470"/>
                  <a:gd name="connsiteX201" fmla="*/ 4039187 w 6006665"/>
                  <a:gd name="connsiteY201" fmla="*/ 2203838 h 3006470"/>
                  <a:gd name="connsiteX202" fmla="*/ 3993086 w 6006665"/>
                  <a:gd name="connsiteY202" fmla="*/ 2224750 h 3006470"/>
                  <a:gd name="connsiteX203" fmla="*/ 3993215 w 6006665"/>
                  <a:gd name="connsiteY203" fmla="*/ 2264821 h 3006470"/>
                  <a:gd name="connsiteX204" fmla="*/ 4038712 w 6006665"/>
                  <a:gd name="connsiteY204" fmla="*/ 2267919 h 3006470"/>
                  <a:gd name="connsiteX205" fmla="*/ 4059164 w 6006665"/>
                  <a:gd name="connsiteY205" fmla="*/ 2311096 h 3006470"/>
                  <a:gd name="connsiteX206" fmla="*/ 4087782 w 6006665"/>
                  <a:gd name="connsiteY206" fmla="*/ 2319513 h 3006470"/>
                  <a:gd name="connsiteX207" fmla="*/ 4106341 w 6006665"/>
                  <a:gd name="connsiteY207" fmla="*/ 2290644 h 3006470"/>
                  <a:gd name="connsiteX208" fmla="*/ 4117411 w 6006665"/>
                  <a:gd name="connsiteY208" fmla="*/ 2291946 h 3006470"/>
                  <a:gd name="connsiteX209" fmla="*/ 4118248 w 6006665"/>
                  <a:gd name="connsiteY209" fmla="*/ 2290644 h 3006470"/>
                  <a:gd name="connsiteX210" fmla="*/ 4156880 w 6006665"/>
                  <a:gd name="connsiteY210" fmla="*/ 2295189 h 3006470"/>
                  <a:gd name="connsiteX211" fmla="*/ 4211419 w 6006665"/>
                  <a:gd name="connsiteY211" fmla="*/ 2365635 h 3006470"/>
                  <a:gd name="connsiteX212" fmla="*/ 4215964 w 6006665"/>
                  <a:gd name="connsiteY212" fmla="*/ 2413357 h 3006470"/>
                  <a:gd name="connsiteX213" fmla="*/ 4184149 w 6006665"/>
                  <a:gd name="connsiteY213" fmla="*/ 2472441 h 3006470"/>
                  <a:gd name="connsiteX214" fmla="*/ 4220019 w 6006665"/>
                  <a:gd name="connsiteY214" fmla="*/ 2567281 h 3006470"/>
                  <a:gd name="connsiteX215" fmla="*/ 4161425 w 6006665"/>
                  <a:gd name="connsiteY215" fmla="*/ 2629241 h 3006470"/>
                  <a:gd name="connsiteX216" fmla="*/ 4133552 w 6006665"/>
                  <a:gd name="connsiteY216" fmla="*/ 2708778 h 3006470"/>
                  <a:gd name="connsiteX217" fmla="*/ 4097796 w 6006665"/>
                  <a:gd name="connsiteY217" fmla="*/ 2747409 h 3006470"/>
                  <a:gd name="connsiteX218" fmla="*/ 4043257 w 6006665"/>
                  <a:gd name="connsiteY218" fmla="*/ 2806493 h 3006470"/>
                  <a:gd name="connsiteX219" fmla="*/ 3995535 w 6006665"/>
                  <a:gd name="connsiteY219" fmla="*/ 2865577 h 3006470"/>
                  <a:gd name="connsiteX220" fmla="*/ 3975083 w 6006665"/>
                  <a:gd name="connsiteY220" fmla="*/ 2897392 h 3006470"/>
                  <a:gd name="connsiteX221" fmla="*/ 3925089 w 6006665"/>
                  <a:gd name="connsiteY221" fmla="*/ 2924661 h 3006470"/>
                  <a:gd name="connsiteX222" fmla="*/ 3913182 w 6006665"/>
                  <a:gd name="connsiteY222" fmla="*/ 2924661 h 3006470"/>
                  <a:gd name="connsiteX223" fmla="*/ 3904637 w 6006665"/>
                  <a:gd name="connsiteY223" fmla="*/ 2924661 h 3006470"/>
                  <a:gd name="connsiteX224" fmla="*/ 3892729 w 6006665"/>
                  <a:gd name="connsiteY224" fmla="*/ 2924661 h 3006470"/>
                  <a:gd name="connsiteX225" fmla="*/ 3871063 w 6006665"/>
                  <a:gd name="connsiteY225" fmla="*/ 2908412 h 3006470"/>
                  <a:gd name="connsiteX226" fmla="*/ 3829645 w 6006665"/>
                  <a:gd name="connsiteY226" fmla="*/ 2936024 h 3006470"/>
                  <a:gd name="connsiteX227" fmla="*/ 3822828 w 6006665"/>
                  <a:gd name="connsiteY227" fmla="*/ 2956476 h 3006470"/>
                  <a:gd name="connsiteX228" fmla="*/ 3818283 w 6006665"/>
                  <a:gd name="connsiteY228" fmla="*/ 2947386 h 3006470"/>
                  <a:gd name="connsiteX229" fmla="*/ 3818283 w 6006665"/>
                  <a:gd name="connsiteY229" fmla="*/ 2935660 h 3006470"/>
                  <a:gd name="connsiteX230" fmla="*/ 3817738 w 6006665"/>
                  <a:gd name="connsiteY230" fmla="*/ 2936024 h 3006470"/>
                  <a:gd name="connsiteX231" fmla="*/ 3810921 w 6006665"/>
                  <a:gd name="connsiteY231" fmla="*/ 2956476 h 3006470"/>
                  <a:gd name="connsiteX232" fmla="*/ 3806376 w 6006665"/>
                  <a:gd name="connsiteY232" fmla="*/ 2947386 h 3006470"/>
                  <a:gd name="connsiteX233" fmla="*/ 3806376 w 6006665"/>
                  <a:gd name="connsiteY233" fmla="*/ 2920116 h 3006470"/>
                  <a:gd name="connsiteX234" fmla="*/ 3818283 w 6006665"/>
                  <a:gd name="connsiteY234" fmla="*/ 2920116 h 3006470"/>
                  <a:gd name="connsiteX235" fmla="*/ 3826828 w 6006665"/>
                  <a:gd name="connsiteY235" fmla="*/ 2920116 h 3006470"/>
                  <a:gd name="connsiteX236" fmla="*/ 3833645 w 6006665"/>
                  <a:gd name="connsiteY236" fmla="*/ 2861032 h 3006470"/>
                  <a:gd name="connsiteX237" fmla="*/ 3822283 w 6006665"/>
                  <a:gd name="connsiteY237" fmla="*/ 2817856 h 3006470"/>
                  <a:gd name="connsiteX238" fmla="*/ 3849553 w 6006665"/>
                  <a:gd name="connsiteY238" fmla="*/ 2795131 h 3006470"/>
                  <a:gd name="connsiteX239" fmla="*/ 3858814 w 6006665"/>
                  <a:gd name="connsiteY239" fmla="*/ 2797336 h 3006470"/>
                  <a:gd name="connsiteX240" fmla="*/ 3861460 w 6006665"/>
                  <a:gd name="connsiteY240" fmla="*/ 2795131 h 3006470"/>
                  <a:gd name="connsiteX241" fmla="*/ 3898487 w 6006665"/>
                  <a:gd name="connsiteY241" fmla="*/ 2803947 h 3006470"/>
                  <a:gd name="connsiteX242" fmla="*/ 3919999 w 6006665"/>
                  <a:gd name="connsiteY242" fmla="*/ 2758772 h 3006470"/>
                  <a:gd name="connsiteX243" fmla="*/ 3935906 w 6006665"/>
                  <a:gd name="connsiteY243" fmla="*/ 2699687 h 3006470"/>
                  <a:gd name="connsiteX244" fmla="*/ 3947269 w 6006665"/>
                  <a:gd name="connsiteY244" fmla="*/ 2676963 h 3006470"/>
                  <a:gd name="connsiteX245" fmla="*/ 3966292 w 6006665"/>
                  <a:gd name="connsiteY245" fmla="*/ 2632575 h 3006470"/>
                  <a:gd name="connsiteX246" fmla="*/ 3915999 w 6006665"/>
                  <a:gd name="connsiteY246" fmla="*/ 2645148 h 3006470"/>
                  <a:gd name="connsiteX247" fmla="*/ 3888729 w 6006665"/>
                  <a:gd name="connsiteY247" fmla="*/ 2667873 h 3006470"/>
                  <a:gd name="connsiteX248" fmla="*/ 3876822 w 6006665"/>
                  <a:gd name="connsiteY248" fmla="*/ 2667873 h 3006470"/>
                  <a:gd name="connsiteX249" fmla="*/ 3829645 w 6006665"/>
                  <a:gd name="connsiteY249" fmla="*/ 2667873 h 3006470"/>
                  <a:gd name="connsiteX250" fmla="*/ 3817738 w 6006665"/>
                  <a:gd name="connsiteY250" fmla="*/ 2667873 h 3006470"/>
                  <a:gd name="connsiteX251" fmla="*/ 3801831 w 6006665"/>
                  <a:gd name="connsiteY251" fmla="*/ 2613334 h 3006470"/>
                  <a:gd name="connsiteX252" fmla="*/ 3758654 w 6006665"/>
                  <a:gd name="connsiteY252" fmla="*/ 2574702 h 3006470"/>
                  <a:gd name="connsiteX253" fmla="*/ 3692753 w 6006665"/>
                  <a:gd name="connsiteY253" fmla="*/ 2558795 h 3006470"/>
                  <a:gd name="connsiteX254" fmla="*/ 3683663 w 6006665"/>
                  <a:gd name="connsiteY254" fmla="*/ 2499711 h 3006470"/>
                  <a:gd name="connsiteX255" fmla="*/ 3672301 w 6006665"/>
                  <a:gd name="connsiteY255" fmla="*/ 2467896 h 3006470"/>
                  <a:gd name="connsiteX256" fmla="*/ 3656393 w 6006665"/>
                  <a:gd name="connsiteY256" fmla="*/ 2440627 h 3006470"/>
                  <a:gd name="connsiteX257" fmla="*/ 3633669 w 6006665"/>
                  <a:gd name="connsiteY257" fmla="*/ 2381542 h 3006470"/>
                  <a:gd name="connsiteX258" fmla="*/ 3601854 w 6006665"/>
                  <a:gd name="connsiteY258" fmla="*/ 2361090 h 3006470"/>
                  <a:gd name="connsiteX259" fmla="*/ 3545995 w 6006665"/>
                  <a:gd name="connsiteY259" fmla="*/ 2339606 h 3006470"/>
                  <a:gd name="connsiteX260" fmla="*/ 3506955 w 6006665"/>
                  <a:gd name="connsiteY260" fmla="*/ 2345183 h 3006470"/>
                  <a:gd name="connsiteX261" fmla="*/ 3463779 w 6006665"/>
                  <a:gd name="connsiteY261" fmla="*/ 2354273 h 3006470"/>
                  <a:gd name="connsiteX262" fmla="*/ 3431964 w 6006665"/>
                  <a:gd name="connsiteY262" fmla="*/ 2381542 h 3006470"/>
                  <a:gd name="connsiteX263" fmla="*/ 3452416 w 6006665"/>
                  <a:gd name="connsiteY263" fmla="*/ 2397450 h 3006470"/>
                  <a:gd name="connsiteX264" fmla="*/ 3452416 w 6006665"/>
                  <a:gd name="connsiteY264" fmla="*/ 2429264 h 3006470"/>
                  <a:gd name="connsiteX265" fmla="*/ 3431964 w 6006665"/>
                  <a:gd name="connsiteY265" fmla="*/ 2451989 h 3006470"/>
                  <a:gd name="connsiteX266" fmla="*/ 3400150 w 6006665"/>
                  <a:gd name="connsiteY266" fmla="*/ 2511073 h 3006470"/>
                  <a:gd name="connsiteX267" fmla="*/ 3400150 w 6006665"/>
                  <a:gd name="connsiteY267" fmla="*/ 2538343 h 3006470"/>
                  <a:gd name="connsiteX268" fmla="*/ 3350155 w 6006665"/>
                  <a:gd name="connsiteY268" fmla="*/ 2570157 h 3006470"/>
                  <a:gd name="connsiteX269" fmla="*/ 3342342 w 6006665"/>
                  <a:gd name="connsiteY269" fmla="*/ 2567553 h 3006470"/>
                  <a:gd name="connsiteX270" fmla="*/ 3338249 w 6006665"/>
                  <a:gd name="connsiteY270" fmla="*/ 2570157 h 3006470"/>
                  <a:gd name="connsiteX271" fmla="*/ 3290527 w 6006665"/>
                  <a:gd name="connsiteY271" fmla="*/ 2554250 h 3006470"/>
                  <a:gd name="connsiteX272" fmla="*/ 3259257 w 6006665"/>
                  <a:gd name="connsiteY272" fmla="*/ 2554250 h 3006470"/>
                  <a:gd name="connsiteX273" fmla="*/ 3247350 w 6006665"/>
                  <a:gd name="connsiteY273" fmla="*/ 2554250 h 3006470"/>
                  <a:gd name="connsiteX274" fmla="*/ 3231443 w 6006665"/>
                  <a:gd name="connsiteY274" fmla="*/ 2538343 h 3006470"/>
                  <a:gd name="connsiteX275" fmla="*/ 3213271 w 6006665"/>
                  <a:gd name="connsiteY275" fmla="*/ 2533799 h 3006470"/>
                  <a:gd name="connsiteX276" fmla="*/ 3168359 w 6006665"/>
                  <a:gd name="connsiteY276" fmla="*/ 2570157 h 3006470"/>
                  <a:gd name="connsiteX277" fmla="*/ 3120637 w 6006665"/>
                  <a:gd name="connsiteY277" fmla="*/ 2581519 h 3006470"/>
                  <a:gd name="connsiteX278" fmla="*/ 3082005 w 6006665"/>
                  <a:gd name="connsiteY278" fmla="*/ 2597427 h 3006470"/>
                  <a:gd name="connsiteX279" fmla="*/ 3074460 w 6006665"/>
                  <a:gd name="connsiteY279" fmla="*/ 2595630 h 3006470"/>
                  <a:gd name="connsiteX280" fmla="*/ 3070098 w 6006665"/>
                  <a:gd name="connsiteY280" fmla="*/ 2597427 h 3006470"/>
                  <a:gd name="connsiteX281" fmla="*/ 3022376 w 6006665"/>
                  <a:gd name="connsiteY281" fmla="*/ 2586064 h 3006470"/>
                  <a:gd name="connsiteX282" fmla="*/ 3000196 w 6006665"/>
                  <a:gd name="connsiteY282" fmla="*/ 2586064 h 3006470"/>
                  <a:gd name="connsiteX283" fmla="*/ 2988289 w 6006665"/>
                  <a:gd name="connsiteY283" fmla="*/ 2586064 h 3006470"/>
                  <a:gd name="connsiteX284" fmla="*/ 2967837 w 6006665"/>
                  <a:gd name="connsiteY284" fmla="*/ 2554250 h 3006470"/>
                  <a:gd name="connsiteX285" fmla="*/ 2929205 w 6006665"/>
                  <a:gd name="connsiteY285" fmla="*/ 2526980 h 3006470"/>
                  <a:gd name="connsiteX286" fmla="*/ 2902153 w 6006665"/>
                  <a:gd name="connsiteY286" fmla="*/ 2523116 h 3006470"/>
                  <a:gd name="connsiteX287" fmla="*/ 2861576 w 6006665"/>
                  <a:gd name="connsiteY287" fmla="*/ 2526980 h 3006470"/>
                  <a:gd name="connsiteX288" fmla="*/ 2822944 w 6006665"/>
                  <a:gd name="connsiteY288" fmla="*/ 2538343 h 3006470"/>
                  <a:gd name="connsiteX289" fmla="*/ 2818139 w 6006665"/>
                  <a:gd name="connsiteY289" fmla="*/ 2536254 h 3006470"/>
                  <a:gd name="connsiteX290" fmla="*/ 2811037 w 6006665"/>
                  <a:gd name="connsiteY290" fmla="*/ 2538343 h 3006470"/>
                  <a:gd name="connsiteX291" fmla="*/ 2758770 w 6006665"/>
                  <a:gd name="connsiteY291" fmla="*/ 2515618 h 3006470"/>
                  <a:gd name="connsiteX292" fmla="*/ 2751953 w 6006665"/>
                  <a:gd name="connsiteY292" fmla="*/ 2472441 h 3006470"/>
                  <a:gd name="connsiteX293" fmla="*/ 2708776 w 6006665"/>
                  <a:gd name="connsiteY293" fmla="*/ 2456534 h 3006470"/>
                  <a:gd name="connsiteX294" fmla="*/ 2676962 w 6006665"/>
                  <a:gd name="connsiteY294" fmla="*/ 2451989 h 3006470"/>
                  <a:gd name="connsiteX295" fmla="*/ 2642534 w 6006665"/>
                  <a:gd name="connsiteY295" fmla="*/ 2430245 h 3006470"/>
                  <a:gd name="connsiteX296" fmla="*/ 2609333 w 6006665"/>
                  <a:gd name="connsiteY296" fmla="*/ 2488348 h 3006470"/>
                  <a:gd name="connsiteX297" fmla="*/ 2625240 w 6006665"/>
                  <a:gd name="connsiteY297" fmla="*/ 2522435 h 3006470"/>
                  <a:gd name="connsiteX298" fmla="*/ 2586608 w 6006665"/>
                  <a:gd name="connsiteY298" fmla="*/ 2558795 h 3006470"/>
                  <a:gd name="connsiteX299" fmla="*/ 2577105 w 6006665"/>
                  <a:gd name="connsiteY299" fmla="*/ 2556532 h 3006470"/>
                  <a:gd name="connsiteX300" fmla="*/ 2574701 w 6006665"/>
                  <a:gd name="connsiteY300" fmla="*/ 2558795 h 3006470"/>
                  <a:gd name="connsiteX301" fmla="*/ 2526979 w 6006665"/>
                  <a:gd name="connsiteY301" fmla="*/ 2547432 h 3006470"/>
                  <a:gd name="connsiteX302" fmla="*/ 2490620 w 6006665"/>
                  <a:gd name="connsiteY302" fmla="*/ 2542887 h 3006470"/>
                  <a:gd name="connsiteX303" fmla="*/ 2463350 w 6006665"/>
                  <a:gd name="connsiteY303" fmla="*/ 2515618 h 3006470"/>
                  <a:gd name="connsiteX304" fmla="*/ 2436625 w 6006665"/>
                  <a:gd name="connsiteY304" fmla="*/ 2515618 h 3006470"/>
                  <a:gd name="connsiteX305" fmla="*/ 2424718 w 6006665"/>
                  <a:gd name="connsiteY305" fmla="*/ 2515618 h 3006470"/>
                  <a:gd name="connsiteX306" fmla="*/ 2398858 w 6006665"/>
                  <a:gd name="connsiteY306" fmla="*/ 2502687 h 3006470"/>
                  <a:gd name="connsiteX307" fmla="*/ 2350272 w 6006665"/>
                  <a:gd name="connsiteY307" fmla="*/ 2526980 h 3006470"/>
                  <a:gd name="connsiteX308" fmla="*/ 2282098 w 6006665"/>
                  <a:gd name="connsiteY308" fmla="*/ 2574702 h 3006470"/>
                  <a:gd name="connsiteX309" fmla="*/ 2238921 w 6006665"/>
                  <a:gd name="connsiteY309" fmla="*/ 2586064 h 3006470"/>
                  <a:gd name="connsiteX310" fmla="*/ 2227559 w 6006665"/>
                  <a:gd name="connsiteY310" fmla="*/ 2590609 h 3006470"/>
                  <a:gd name="connsiteX311" fmla="*/ 2225178 w 6006665"/>
                  <a:gd name="connsiteY311" fmla="*/ 2586799 h 3006470"/>
                  <a:gd name="connsiteX312" fmla="*/ 2215652 w 6006665"/>
                  <a:gd name="connsiteY312" fmla="*/ 2590609 h 3006470"/>
                  <a:gd name="connsiteX313" fmla="*/ 2193596 w 6006665"/>
                  <a:gd name="connsiteY313" fmla="*/ 2555320 h 3006470"/>
                  <a:gd name="connsiteX314" fmla="*/ 2157112 w 6006665"/>
                  <a:gd name="connsiteY314" fmla="*/ 2558795 h 3006470"/>
                  <a:gd name="connsiteX315" fmla="*/ 2156291 w 6006665"/>
                  <a:gd name="connsiteY315" fmla="*/ 2557739 h 3006470"/>
                  <a:gd name="connsiteX316" fmla="*/ 2145205 w 6006665"/>
                  <a:gd name="connsiteY316" fmla="*/ 2558795 h 3006470"/>
                  <a:gd name="connsiteX317" fmla="*/ 2129298 w 6006665"/>
                  <a:gd name="connsiteY317" fmla="*/ 2538343 h 3006470"/>
                  <a:gd name="connsiteX318" fmla="*/ 2102029 w 6006665"/>
                  <a:gd name="connsiteY318" fmla="*/ 2526980 h 3006470"/>
                  <a:gd name="connsiteX319" fmla="*/ 2086121 w 6006665"/>
                  <a:gd name="connsiteY319" fmla="*/ 2495166 h 3006470"/>
                  <a:gd name="connsiteX320" fmla="*/ 2070005 w 6006665"/>
                  <a:gd name="connsiteY320" fmla="*/ 2486212 h 3006470"/>
                  <a:gd name="connsiteX321" fmla="*/ 2027582 w 6006665"/>
                  <a:gd name="connsiteY321" fmla="*/ 2499711 h 3006470"/>
                  <a:gd name="connsiteX322" fmla="*/ 2023845 w 6006665"/>
                  <a:gd name="connsiteY322" fmla="*/ 2497111 h 3006470"/>
                  <a:gd name="connsiteX323" fmla="*/ 2015675 w 6006665"/>
                  <a:gd name="connsiteY323" fmla="*/ 2499711 h 3006470"/>
                  <a:gd name="connsiteX324" fmla="*/ 1971363 w 6006665"/>
                  <a:gd name="connsiteY324" fmla="*/ 2468885 h 3006470"/>
                  <a:gd name="connsiteX325" fmla="*/ 1952591 w 6006665"/>
                  <a:gd name="connsiteY325" fmla="*/ 2495166 h 3006470"/>
                  <a:gd name="connsiteX326" fmla="*/ 1947518 w 6006665"/>
                  <a:gd name="connsiteY326" fmla="*/ 2485599 h 3006470"/>
                  <a:gd name="connsiteX327" fmla="*/ 1940684 w 6006665"/>
                  <a:gd name="connsiteY327" fmla="*/ 2495166 h 3006470"/>
                  <a:gd name="connsiteX328" fmla="*/ 1861147 w 6006665"/>
                  <a:gd name="connsiteY328" fmla="*/ 2345183 h 3006470"/>
                  <a:gd name="connsiteX329" fmla="*/ 1811153 w 6006665"/>
                  <a:gd name="connsiteY329" fmla="*/ 2295189 h 3006470"/>
                  <a:gd name="connsiteX330" fmla="*/ 1813950 w 6006665"/>
                  <a:gd name="connsiteY330" fmla="*/ 2292043 h 3006470"/>
                  <a:gd name="connsiteX331" fmla="*/ 1748069 w 6006665"/>
                  <a:gd name="connsiteY331" fmla="*/ 2333821 h 3006470"/>
                  <a:gd name="connsiteX332" fmla="*/ 1711709 w 6006665"/>
                  <a:gd name="connsiteY332" fmla="*/ 2338366 h 3006470"/>
                  <a:gd name="connsiteX333" fmla="*/ 1711926 w 6006665"/>
                  <a:gd name="connsiteY333" fmla="*/ 2336850 h 3006470"/>
                  <a:gd name="connsiteX334" fmla="*/ 1699803 w 6006665"/>
                  <a:gd name="connsiteY334" fmla="*/ 2338366 h 3006470"/>
                  <a:gd name="connsiteX335" fmla="*/ 1704347 w 6006665"/>
                  <a:gd name="connsiteY335" fmla="*/ 2306551 h 3006470"/>
                  <a:gd name="connsiteX336" fmla="*/ 1662460 w 6006665"/>
                  <a:gd name="connsiteY336" fmla="*/ 2288600 h 3006470"/>
                  <a:gd name="connsiteX337" fmla="*/ 1629901 w 6006665"/>
                  <a:gd name="connsiteY337" fmla="*/ 2302006 h 3006470"/>
                  <a:gd name="connsiteX338" fmla="*/ 1629300 w 6006665"/>
                  <a:gd name="connsiteY338" fmla="*/ 2297351 h 3006470"/>
                  <a:gd name="connsiteX339" fmla="*/ 1617994 w 6006665"/>
                  <a:gd name="connsiteY339" fmla="*/ 2302006 h 3006470"/>
                  <a:gd name="connsiteX340" fmla="*/ 1608904 w 6006665"/>
                  <a:gd name="connsiteY340" fmla="*/ 2231560 h 3006470"/>
                  <a:gd name="connsiteX341" fmla="*/ 1552684 w 6006665"/>
                  <a:gd name="connsiteY341" fmla="*/ 2221867 h 3006470"/>
                  <a:gd name="connsiteX342" fmla="*/ 1518550 w 6006665"/>
                  <a:gd name="connsiteY342" fmla="*/ 2247467 h 3006470"/>
                  <a:gd name="connsiteX343" fmla="*/ 1425379 w 6006665"/>
                  <a:gd name="connsiteY343" fmla="*/ 2267919 h 3006470"/>
                  <a:gd name="connsiteX344" fmla="*/ 1409472 w 6006665"/>
                  <a:gd name="connsiteY344" fmla="*/ 2286099 h 3006470"/>
                  <a:gd name="connsiteX345" fmla="*/ 1270852 w 6006665"/>
                  <a:gd name="connsiteY345" fmla="*/ 2306551 h 3006470"/>
                  <a:gd name="connsiteX346" fmla="*/ 1254945 w 6006665"/>
                  <a:gd name="connsiteY346" fmla="*/ 2327003 h 3006470"/>
                  <a:gd name="connsiteX347" fmla="*/ 1282214 w 6006665"/>
                  <a:gd name="connsiteY347" fmla="*/ 2370180 h 3006470"/>
                  <a:gd name="connsiteX348" fmla="*/ 1243582 w 6006665"/>
                  <a:gd name="connsiteY348" fmla="*/ 2386087 h 3006470"/>
                  <a:gd name="connsiteX349" fmla="*/ 1254945 w 6006665"/>
                  <a:gd name="connsiteY349" fmla="*/ 2404267 h 3006470"/>
                  <a:gd name="connsiteX350" fmla="*/ 1216313 w 6006665"/>
                  <a:gd name="connsiteY350" fmla="*/ 2429264 h 3006470"/>
                  <a:gd name="connsiteX351" fmla="*/ 1275397 w 6006665"/>
                  <a:gd name="connsiteY351" fmla="*/ 2472441 h 3006470"/>
                  <a:gd name="connsiteX352" fmla="*/ 1270852 w 6006665"/>
                  <a:gd name="connsiteY352" fmla="*/ 2499711 h 3006470"/>
                  <a:gd name="connsiteX353" fmla="*/ 1259108 w 6006665"/>
                  <a:gd name="connsiteY353" fmla="*/ 2498732 h 3006470"/>
                  <a:gd name="connsiteX354" fmla="*/ 1258945 w 6006665"/>
                  <a:gd name="connsiteY354" fmla="*/ 2499711 h 3006470"/>
                  <a:gd name="connsiteX355" fmla="*/ 1215644 w 6006665"/>
                  <a:gd name="connsiteY355" fmla="*/ 2496102 h 3006470"/>
                  <a:gd name="connsiteX356" fmla="*/ 1204950 w 6006665"/>
                  <a:gd name="connsiteY356" fmla="*/ 2511073 h 3006470"/>
                  <a:gd name="connsiteX357" fmla="*/ 1196495 w 6006665"/>
                  <a:gd name="connsiteY357" fmla="*/ 2506241 h 3006470"/>
                  <a:gd name="connsiteX358" fmla="*/ 1193043 w 6006665"/>
                  <a:gd name="connsiteY358" fmla="*/ 2511073 h 3006470"/>
                  <a:gd name="connsiteX359" fmla="*/ 1145322 w 6006665"/>
                  <a:gd name="connsiteY359" fmla="*/ 2483803 h 3006470"/>
                  <a:gd name="connsiteX360" fmla="*/ 1098145 w 6006665"/>
                  <a:gd name="connsiteY360" fmla="*/ 2483803 h 3006470"/>
                  <a:gd name="connsiteX361" fmla="*/ 1061785 w 6006665"/>
                  <a:gd name="connsiteY361" fmla="*/ 2511073 h 3006470"/>
                  <a:gd name="connsiteX362" fmla="*/ 1055322 w 6006665"/>
                  <a:gd name="connsiteY362" fmla="*/ 2506990 h 3006470"/>
                  <a:gd name="connsiteX363" fmla="*/ 1049878 w 6006665"/>
                  <a:gd name="connsiteY363" fmla="*/ 2511073 h 3006470"/>
                  <a:gd name="connsiteX364" fmla="*/ 1006701 w 6006665"/>
                  <a:gd name="connsiteY364" fmla="*/ 2483803 h 3006470"/>
                  <a:gd name="connsiteX365" fmla="*/ 924893 w 6006665"/>
                  <a:gd name="connsiteY365" fmla="*/ 2447444 h 3006470"/>
                  <a:gd name="connsiteX366" fmla="*/ 877716 w 6006665"/>
                  <a:gd name="connsiteY366" fmla="*/ 2447444 h 3006470"/>
                  <a:gd name="connsiteX367" fmla="*/ 802724 w 6006665"/>
                  <a:gd name="connsiteY367" fmla="*/ 2511073 h 3006470"/>
                  <a:gd name="connsiteX368" fmla="*/ 798179 w 6006665"/>
                  <a:gd name="connsiteY368" fmla="*/ 2554250 h 3006470"/>
                  <a:gd name="connsiteX369" fmla="*/ 787406 w 6006665"/>
                  <a:gd name="connsiteY369" fmla="*/ 2543477 h 3006470"/>
                  <a:gd name="connsiteX370" fmla="*/ 786272 w 6006665"/>
                  <a:gd name="connsiteY370" fmla="*/ 2554250 h 3006470"/>
                  <a:gd name="connsiteX371" fmla="*/ 756063 w 6006665"/>
                  <a:gd name="connsiteY371" fmla="*/ 2524040 h 3006470"/>
                  <a:gd name="connsiteX372" fmla="*/ 732278 w 6006665"/>
                  <a:gd name="connsiteY372" fmla="*/ 2581519 h 3006470"/>
                  <a:gd name="connsiteX373" fmla="*/ 743640 w 6006665"/>
                  <a:gd name="connsiteY373" fmla="*/ 2590609 h 3006470"/>
                  <a:gd name="connsiteX374" fmla="*/ 723188 w 6006665"/>
                  <a:gd name="connsiteY374" fmla="*/ 2633786 h 3006470"/>
                  <a:gd name="connsiteX375" fmla="*/ 747026 w 6006665"/>
                  <a:gd name="connsiteY375" fmla="*/ 2670627 h 3006470"/>
                  <a:gd name="connsiteX376" fmla="*/ 763548 w 6006665"/>
                  <a:gd name="connsiteY376" fmla="*/ 2667873 h 3006470"/>
                  <a:gd name="connsiteX377" fmla="*/ 764871 w 6006665"/>
                  <a:gd name="connsiteY377" fmla="*/ 2669637 h 3006470"/>
                  <a:gd name="connsiteX378" fmla="*/ 775455 w 6006665"/>
                  <a:gd name="connsiteY378" fmla="*/ 2667873 h 3006470"/>
                  <a:gd name="connsiteX379" fmla="*/ 802724 w 6006665"/>
                  <a:gd name="connsiteY379" fmla="*/ 2704232 h 3006470"/>
                  <a:gd name="connsiteX380" fmla="*/ 798179 w 6006665"/>
                  <a:gd name="connsiteY380" fmla="*/ 2731502 h 3006470"/>
                  <a:gd name="connsiteX381" fmla="*/ 818632 w 6006665"/>
                  <a:gd name="connsiteY381" fmla="*/ 2742864 h 3006470"/>
                  <a:gd name="connsiteX382" fmla="*/ 802724 w 6006665"/>
                  <a:gd name="connsiteY382" fmla="*/ 2774679 h 3006470"/>
                  <a:gd name="connsiteX383" fmla="*/ 766365 w 6006665"/>
                  <a:gd name="connsiteY383" fmla="*/ 2779224 h 3006470"/>
                  <a:gd name="connsiteX384" fmla="*/ 727733 w 6006665"/>
                  <a:gd name="connsiteY384" fmla="*/ 2838308 h 3006470"/>
                  <a:gd name="connsiteX385" fmla="*/ 759548 w 6006665"/>
                  <a:gd name="connsiteY385" fmla="*/ 2881485 h 3006470"/>
                  <a:gd name="connsiteX386" fmla="*/ 759548 w 6006665"/>
                  <a:gd name="connsiteY386" fmla="*/ 2920116 h 3006470"/>
                  <a:gd name="connsiteX387" fmla="*/ 798179 w 6006665"/>
                  <a:gd name="connsiteY387" fmla="*/ 2979201 h 3006470"/>
                  <a:gd name="connsiteX388" fmla="*/ 775455 w 6006665"/>
                  <a:gd name="connsiteY388" fmla="*/ 2995108 h 3006470"/>
                  <a:gd name="connsiteX389" fmla="*/ 770910 w 6006665"/>
                  <a:gd name="connsiteY389" fmla="*/ 3006470 h 3006470"/>
                  <a:gd name="connsiteX390" fmla="*/ 759003 w 6006665"/>
                  <a:gd name="connsiteY390" fmla="*/ 3006470 h 3006470"/>
                  <a:gd name="connsiteX391" fmla="*/ 755003 w 6006665"/>
                  <a:gd name="connsiteY391" fmla="*/ 3006470 h 3006470"/>
                  <a:gd name="connsiteX392" fmla="*/ 743096 w 6006665"/>
                  <a:gd name="connsiteY392" fmla="*/ 3006470 h 3006470"/>
                  <a:gd name="connsiteX393" fmla="*/ 715826 w 6006665"/>
                  <a:gd name="connsiteY393" fmla="*/ 2972383 h 3006470"/>
                  <a:gd name="connsiteX394" fmla="*/ 704464 w 6006665"/>
                  <a:gd name="connsiteY394" fmla="*/ 2972383 h 3006470"/>
                  <a:gd name="connsiteX395" fmla="*/ 684012 w 6006665"/>
                  <a:gd name="connsiteY395" fmla="*/ 2963293 h 3006470"/>
                  <a:gd name="connsiteX396" fmla="*/ 672649 w 6006665"/>
                  <a:gd name="connsiteY396" fmla="*/ 2940569 h 3006470"/>
                  <a:gd name="connsiteX397" fmla="*/ 645222 w 6006665"/>
                  <a:gd name="connsiteY397" fmla="*/ 2932732 h 3006470"/>
                  <a:gd name="connsiteX398" fmla="*/ 625472 w 6006665"/>
                  <a:gd name="connsiteY398" fmla="*/ 2936024 h 3006470"/>
                  <a:gd name="connsiteX399" fmla="*/ 623771 w 6006665"/>
                  <a:gd name="connsiteY399" fmla="*/ 2934323 h 3006470"/>
                  <a:gd name="connsiteX400" fmla="*/ 613565 w 6006665"/>
                  <a:gd name="connsiteY400" fmla="*/ 2936024 h 3006470"/>
                  <a:gd name="connsiteX401" fmla="*/ 609020 w 6006665"/>
                  <a:gd name="connsiteY401" fmla="*/ 2931479 h 3006470"/>
                  <a:gd name="connsiteX402" fmla="*/ 559026 w 6006665"/>
                  <a:gd name="connsiteY402" fmla="*/ 2904209 h 3006470"/>
                  <a:gd name="connsiteX403" fmla="*/ 506760 w 6006665"/>
                  <a:gd name="connsiteY403" fmla="*/ 2897392 h 3006470"/>
                  <a:gd name="connsiteX404" fmla="*/ 483280 w 6006665"/>
                  <a:gd name="connsiteY404" fmla="*/ 2890683 h 3006470"/>
                  <a:gd name="connsiteX405" fmla="*/ 480035 w 6006665"/>
                  <a:gd name="connsiteY405" fmla="*/ 2892847 h 3006470"/>
                  <a:gd name="connsiteX406" fmla="*/ 475042 w 6006665"/>
                  <a:gd name="connsiteY406" fmla="*/ 2888329 h 3006470"/>
                  <a:gd name="connsiteX407" fmla="*/ 474945 w 6006665"/>
                  <a:gd name="connsiteY407" fmla="*/ 2888302 h 3006470"/>
                  <a:gd name="connsiteX408" fmla="*/ 468128 w 6006665"/>
                  <a:gd name="connsiteY408" fmla="*/ 2892847 h 3006470"/>
                  <a:gd name="connsiteX409" fmla="*/ 420406 w 6006665"/>
                  <a:gd name="connsiteY409" fmla="*/ 2849670 h 3006470"/>
                  <a:gd name="connsiteX410" fmla="*/ 381774 w 6006665"/>
                  <a:gd name="connsiteY410" fmla="*/ 2833763 h 3006470"/>
                  <a:gd name="connsiteX411" fmla="*/ 349960 w 6006665"/>
                  <a:gd name="connsiteY411" fmla="*/ 2801948 h 3006470"/>
                  <a:gd name="connsiteX412" fmla="*/ 377229 w 6006665"/>
                  <a:gd name="connsiteY412" fmla="*/ 2795131 h 3006470"/>
                  <a:gd name="connsiteX413" fmla="*/ 404499 w 6006665"/>
                  <a:gd name="connsiteY413" fmla="*/ 2747409 h 3006470"/>
                  <a:gd name="connsiteX414" fmla="*/ 388591 w 6006665"/>
                  <a:gd name="connsiteY414" fmla="*/ 2731502 h 3006470"/>
                  <a:gd name="connsiteX415" fmla="*/ 440858 w 6006665"/>
                  <a:gd name="connsiteY415" fmla="*/ 2704232 h 3006470"/>
                  <a:gd name="connsiteX416" fmla="*/ 440858 w 6006665"/>
                  <a:gd name="connsiteY416" fmla="*/ 2701176 h 3006470"/>
                  <a:gd name="connsiteX417" fmla="*/ 416406 w 6006665"/>
                  <a:gd name="connsiteY417" fmla="*/ 2704232 h 3006470"/>
                  <a:gd name="connsiteX418" fmla="*/ 416406 w 6006665"/>
                  <a:gd name="connsiteY418" fmla="*/ 2702744 h 3006470"/>
                  <a:gd name="connsiteX419" fmla="*/ 404499 w 6006665"/>
                  <a:gd name="connsiteY419" fmla="*/ 2704232 h 3006470"/>
                  <a:gd name="connsiteX420" fmla="*/ 404499 w 6006665"/>
                  <a:gd name="connsiteY420" fmla="*/ 2683780 h 3006470"/>
                  <a:gd name="connsiteX421" fmla="*/ 424951 w 6006665"/>
                  <a:gd name="connsiteY421" fmla="*/ 2667873 h 3006470"/>
                  <a:gd name="connsiteX422" fmla="*/ 463583 w 6006665"/>
                  <a:gd name="connsiteY422" fmla="*/ 2661056 h 3006470"/>
                  <a:gd name="connsiteX423" fmla="*/ 468128 w 6006665"/>
                  <a:gd name="connsiteY423" fmla="*/ 2645148 h 3006470"/>
                  <a:gd name="connsiteX424" fmla="*/ 456765 w 6006665"/>
                  <a:gd name="connsiteY424" fmla="*/ 2613334 h 3006470"/>
                  <a:gd name="connsiteX425" fmla="*/ 474945 w 6006665"/>
                  <a:gd name="connsiteY425" fmla="*/ 2586064 h 3006470"/>
                  <a:gd name="connsiteX426" fmla="*/ 474945 w 6006665"/>
                  <a:gd name="connsiteY426" fmla="*/ 2565612 h 3006470"/>
                  <a:gd name="connsiteX427" fmla="*/ 420406 w 6006665"/>
                  <a:gd name="connsiteY427" fmla="*/ 2547432 h 3006470"/>
                  <a:gd name="connsiteX428" fmla="*/ 409588 w 6006665"/>
                  <a:gd name="connsiteY428" fmla="*/ 2547432 h 3006470"/>
                  <a:gd name="connsiteX429" fmla="*/ 397681 w 6006665"/>
                  <a:gd name="connsiteY429" fmla="*/ 2547432 h 3006470"/>
                  <a:gd name="connsiteX430" fmla="*/ 379485 w 6006665"/>
                  <a:gd name="connsiteY430" fmla="*/ 2525193 h 3006470"/>
                  <a:gd name="connsiteX431" fmla="*/ 357322 w 6006665"/>
                  <a:gd name="connsiteY431" fmla="*/ 2531525 h 3006470"/>
                  <a:gd name="connsiteX432" fmla="*/ 352842 w 6006665"/>
                  <a:gd name="connsiteY432" fmla="*/ 2529403 h 3006470"/>
                  <a:gd name="connsiteX433" fmla="*/ 345415 w 6006665"/>
                  <a:gd name="connsiteY433" fmla="*/ 2531525 h 3006470"/>
                  <a:gd name="connsiteX434" fmla="*/ 302238 w 6006665"/>
                  <a:gd name="connsiteY434" fmla="*/ 2511073 h 3006470"/>
                  <a:gd name="connsiteX435" fmla="*/ 302238 w 6006665"/>
                  <a:gd name="connsiteY435" fmla="*/ 2499711 h 3006470"/>
                  <a:gd name="connsiteX436" fmla="*/ 286331 w 6006665"/>
                  <a:gd name="connsiteY436" fmla="*/ 2472441 h 3006470"/>
                  <a:gd name="connsiteX437" fmla="*/ 270968 w 6006665"/>
                  <a:gd name="connsiteY437" fmla="*/ 2472441 h 3006470"/>
                  <a:gd name="connsiteX438" fmla="*/ 259061 w 6006665"/>
                  <a:gd name="connsiteY438" fmla="*/ 2472441 h 3006470"/>
                  <a:gd name="connsiteX439" fmla="*/ 254516 w 6006665"/>
                  <a:gd name="connsiteY439" fmla="*/ 2456534 h 3006470"/>
                  <a:gd name="connsiteX440" fmla="*/ 263606 w 6006665"/>
                  <a:gd name="connsiteY440" fmla="*/ 2440627 h 3006470"/>
                  <a:gd name="connsiteX441" fmla="*/ 243991 w 6006665"/>
                  <a:gd name="connsiteY441" fmla="*/ 2410114 h 3006470"/>
                  <a:gd name="connsiteX442" fmla="*/ 216429 w 6006665"/>
                  <a:gd name="connsiteY442" fmla="*/ 2413357 h 3006470"/>
                  <a:gd name="connsiteX443" fmla="*/ 212956 w 6006665"/>
                  <a:gd name="connsiteY443" fmla="*/ 2412365 h 3006470"/>
                  <a:gd name="connsiteX444" fmla="*/ 204522 w 6006665"/>
                  <a:gd name="connsiteY444" fmla="*/ 2413357 h 3006470"/>
                  <a:gd name="connsiteX445" fmla="*/ 199623 w 6006665"/>
                  <a:gd name="connsiteY445" fmla="*/ 2411957 h 3006470"/>
                  <a:gd name="connsiteX446" fmla="*/ 195977 w 6006665"/>
                  <a:gd name="connsiteY446" fmla="*/ 2424719 h 3006470"/>
                  <a:gd name="connsiteX447" fmla="*/ 184968 w 6006665"/>
                  <a:gd name="connsiteY447" fmla="*/ 2421574 h 3006470"/>
                  <a:gd name="connsiteX448" fmla="*/ 184070 w 6006665"/>
                  <a:gd name="connsiteY448" fmla="*/ 2424719 h 3006470"/>
                  <a:gd name="connsiteX449" fmla="*/ 168163 w 6006665"/>
                  <a:gd name="connsiteY449" fmla="*/ 2420174 h 3006470"/>
                  <a:gd name="connsiteX450" fmla="*/ 156800 w 6006665"/>
                  <a:gd name="connsiteY450" fmla="*/ 2381542 h 3006470"/>
                  <a:gd name="connsiteX451" fmla="*/ 152255 w 6006665"/>
                  <a:gd name="connsiteY451" fmla="*/ 2365635 h 3006470"/>
                  <a:gd name="connsiteX452" fmla="*/ 156800 w 6006665"/>
                  <a:gd name="connsiteY452" fmla="*/ 2361090 h 3006470"/>
                  <a:gd name="connsiteX453" fmla="*/ 168707 w 6006665"/>
                  <a:gd name="connsiteY453" fmla="*/ 2361090 h 3006470"/>
                  <a:gd name="connsiteX454" fmla="*/ 188615 w 6006665"/>
                  <a:gd name="connsiteY454" fmla="*/ 2361090 h 3006470"/>
                  <a:gd name="connsiteX455" fmla="*/ 199977 w 6006665"/>
                  <a:gd name="connsiteY455" fmla="*/ 2349728 h 3006470"/>
                  <a:gd name="connsiteX456" fmla="*/ 188615 w 6006665"/>
                  <a:gd name="connsiteY456" fmla="*/ 2327003 h 3006470"/>
                  <a:gd name="connsiteX457" fmla="*/ 168163 w 6006665"/>
                  <a:gd name="connsiteY457" fmla="*/ 2317914 h 3006470"/>
                  <a:gd name="connsiteX458" fmla="*/ 168163 w 6006665"/>
                  <a:gd name="connsiteY458" fmla="*/ 2311096 h 3006470"/>
                  <a:gd name="connsiteX459" fmla="*/ 152255 w 6006665"/>
                  <a:gd name="connsiteY459" fmla="*/ 2295189 h 3006470"/>
                  <a:gd name="connsiteX460" fmla="*/ 129531 w 6006665"/>
                  <a:gd name="connsiteY460" fmla="*/ 2258829 h 3006470"/>
                  <a:gd name="connsiteX461" fmla="*/ 140893 w 6006665"/>
                  <a:gd name="connsiteY461" fmla="*/ 2236105 h 3006470"/>
                  <a:gd name="connsiteX462" fmla="*/ 136348 w 6006665"/>
                  <a:gd name="connsiteY462" fmla="*/ 2208835 h 3006470"/>
                  <a:gd name="connsiteX463" fmla="*/ 103789 w 6006665"/>
                  <a:gd name="connsiteY463" fmla="*/ 2195428 h 3006470"/>
                  <a:gd name="connsiteX464" fmla="*/ 93716 w 6006665"/>
                  <a:gd name="connsiteY464" fmla="*/ 2199745 h 3006470"/>
                  <a:gd name="connsiteX465" fmla="*/ 91868 w 6006665"/>
                  <a:gd name="connsiteY465" fmla="*/ 2195434 h 3006470"/>
                  <a:gd name="connsiteX466" fmla="*/ 81809 w 6006665"/>
                  <a:gd name="connsiteY466" fmla="*/ 2199745 h 3006470"/>
                  <a:gd name="connsiteX467" fmla="*/ 74992 w 6006665"/>
                  <a:gd name="connsiteY467" fmla="*/ 2183838 h 3006470"/>
                  <a:gd name="connsiteX468" fmla="*/ 34087 w 6006665"/>
                  <a:gd name="connsiteY468" fmla="*/ 2172476 h 3006470"/>
                  <a:gd name="connsiteX469" fmla="*/ 22725 w 6006665"/>
                  <a:gd name="connsiteY469" fmla="*/ 2129299 h 3006470"/>
                  <a:gd name="connsiteX470" fmla="*/ 22725 w 6006665"/>
                  <a:gd name="connsiteY470" fmla="*/ 2097484 h 3006470"/>
                  <a:gd name="connsiteX471" fmla="*/ 0 w 6006665"/>
                  <a:gd name="connsiteY471" fmla="*/ 2081577 h 3006470"/>
                  <a:gd name="connsiteX472" fmla="*/ 15907 w 6006665"/>
                  <a:gd name="connsiteY472" fmla="*/ 2058853 h 3006470"/>
                  <a:gd name="connsiteX473" fmla="*/ 6818 w 6006665"/>
                  <a:gd name="connsiteY473" fmla="*/ 1995224 h 3006470"/>
                  <a:gd name="connsiteX474" fmla="*/ 34087 w 6006665"/>
                  <a:gd name="connsiteY474" fmla="*/ 1952047 h 3006470"/>
                  <a:gd name="connsiteX475" fmla="*/ 27270 w 6006665"/>
                  <a:gd name="connsiteY475" fmla="*/ 1940685 h 3006470"/>
                  <a:gd name="connsiteX476" fmla="*/ 88743 w 6006665"/>
                  <a:gd name="connsiteY476" fmla="*/ 1895954 h 3006470"/>
                  <a:gd name="connsiteX477" fmla="*/ 27270 w 6006665"/>
                  <a:gd name="connsiteY477" fmla="*/ 1865693 h 3006470"/>
                  <a:gd name="connsiteX478" fmla="*/ 79805 w 6006665"/>
                  <a:gd name="connsiteY478" fmla="*/ 1774684 h 3006470"/>
                  <a:gd name="connsiteX479" fmla="*/ 128972 w 6006665"/>
                  <a:gd name="connsiteY479" fmla="*/ 1737302 h 3006470"/>
                  <a:gd name="connsiteX480" fmla="*/ 162900 w 6006665"/>
                  <a:gd name="connsiteY480" fmla="*/ 1645034 h 3006470"/>
                  <a:gd name="connsiteX481" fmla="*/ 102261 w 6006665"/>
                  <a:gd name="connsiteY481" fmla="*/ 1629357 h 3006470"/>
                  <a:gd name="connsiteX482" fmla="*/ 118168 w 6006665"/>
                  <a:gd name="connsiteY482" fmla="*/ 1574818 h 3006470"/>
                  <a:gd name="connsiteX483" fmla="*/ 86354 w 6006665"/>
                  <a:gd name="connsiteY483" fmla="*/ 1511189 h 3006470"/>
                  <a:gd name="connsiteX484" fmla="*/ 109078 w 6006665"/>
                  <a:gd name="connsiteY484" fmla="*/ 1436197 h 3006470"/>
                  <a:gd name="connsiteX485" fmla="*/ 70447 w 6006665"/>
                  <a:gd name="connsiteY485" fmla="*/ 1333936 h 3006470"/>
                  <a:gd name="connsiteX486" fmla="*/ 102261 w 6006665"/>
                  <a:gd name="connsiteY486" fmla="*/ 1263490 h 3006470"/>
                  <a:gd name="connsiteX487" fmla="*/ 43177 w 6006665"/>
                  <a:gd name="connsiteY487" fmla="*/ 1197589 h 3006470"/>
                  <a:gd name="connsiteX488" fmla="*/ 49994 w 6006665"/>
                  <a:gd name="connsiteY488" fmla="*/ 1122597 h 3006470"/>
                  <a:gd name="connsiteX489" fmla="*/ 81809 w 6006665"/>
                  <a:gd name="connsiteY489" fmla="*/ 1118052 h 3006470"/>
                  <a:gd name="connsiteX490" fmla="*/ 145438 w 6006665"/>
                  <a:gd name="connsiteY490" fmla="*/ 1074876 h 3006470"/>
                  <a:gd name="connsiteX491" fmla="*/ 184070 w 6006665"/>
                  <a:gd name="connsiteY491" fmla="*/ 1036244 h 3006470"/>
                  <a:gd name="connsiteX492" fmla="*/ 189699 w 6006665"/>
                  <a:gd name="connsiteY492" fmla="*/ 1042522 h 3006470"/>
                  <a:gd name="connsiteX493" fmla="*/ 195977 w 6006665"/>
                  <a:gd name="connsiteY493" fmla="*/ 1036244 h 3006470"/>
                  <a:gd name="connsiteX494" fmla="*/ 255061 w 6006665"/>
                  <a:gd name="connsiteY494" fmla="*/ 1102145 h 3006470"/>
                  <a:gd name="connsiteX495" fmla="*/ 350504 w 6006665"/>
                  <a:gd name="connsiteY495" fmla="*/ 1122597 h 3006470"/>
                  <a:gd name="connsiteX496" fmla="*/ 454806 w 6006665"/>
                  <a:gd name="connsiteY496" fmla="*/ 1205729 h 3006470"/>
                  <a:gd name="connsiteX497" fmla="*/ 486621 w 6006665"/>
                  <a:gd name="connsiteY497" fmla="*/ 1283942 h 3006470"/>
                  <a:gd name="connsiteX498" fmla="*/ 523211 w 6006665"/>
                  <a:gd name="connsiteY498" fmla="*/ 1343026 h 3006470"/>
                  <a:gd name="connsiteX499" fmla="*/ 486852 w 6006665"/>
                  <a:gd name="connsiteY499" fmla="*/ 1397565 h 3006470"/>
                  <a:gd name="connsiteX500" fmla="*/ 420951 w 6006665"/>
                  <a:gd name="connsiteY500" fmla="*/ 1418018 h 3006470"/>
                  <a:gd name="connsiteX501" fmla="*/ 415909 w 6006665"/>
                  <a:gd name="connsiteY501" fmla="*/ 1415887 h 3006470"/>
                  <a:gd name="connsiteX502" fmla="*/ 409044 w 6006665"/>
                  <a:gd name="connsiteY502" fmla="*/ 1418018 h 3006470"/>
                  <a:gd name="connsiteX503" fmla="*/ 252950 w 6006665"/>
                  <a:gd name="connsiteY503" fmla="*/ 1352062 h 3006470"/>
                  <a:gd name="connsiteX504" fmla="*/ 268926 w 6006665"/>
                  <a:gd name="connsiteY504" fmla="*/ 1346738 h 3006470"/>
                  <a:gd name="connsiteX505" fmla="*/ 291420 w 6006665"/>
                  <a:gd name="connsiteY505" fmla="*/ 1429380 h 3006470"/>
                  <a:gd name="connsiteX506" fmla="*/ 291420 w 6006665"/>
                  <a:gd name="connsiteY506" fmla="*/ 1468012 h 3006470"/>
                  <a:gd name="connsiteX507" fmla="*/ 298238 w 6006665"/>
                  <a:gd name="connsiteY507" fmla="*/ 1554366 h 3006470"/>
                  <a:gd name="connsiteX508" fmla="*/ 345959 w 6006665"/>
                  <a:gd name="connsiteY508" fmla="*/ 1586180 h 3006470"/>
                  <a:gd name="connsiteX509" fmla="*/ 362087 w 6006665"/>
                  <a:gd name="connsiteY509" fmla="*/ 1595588 h 3006470"/>
                  <a:gd name="connsiteX510" fmla="*/ 365867 w 6006665"/>
                  <a:gd name="connsiteY510" fmla="*/ 1563455 h 3006470"/>
                  <a:gd name="connsiteX511" fmla="*/ 345415 w 6006665"/>
                  <a:gd name="connsiteY511" fmla="*/ 1527096 h 3006470"/>
                  <a:gd name="connsiteX512" fmla="*/ 365867 w 6006665"/>
                  <a:gd name="connsiteY512" fmla="*/ 1495281 h 3006470"/>
                  <a:gd name="connsiteX513" fmla="*/ 374560 w 6006665"/>
                  <a:gd name="connsiteY513" fmla="*/ 1500280 h 3006470"/>
                  <a:gd name="connsiteX514" fmla="*/ 377774 w 6006665"/>
                  <a:gd name="connsiteY514" fmla="*/ 1495281 h 3006470"/>
                  <a:gd name="connsiteX515" fmla="*/ 461933 w 6006665"/>
                  <a:gd name="connsiteY515" fmla="*/ 1543673 h 3006470"/>
                  <a:gd name="connsiteX516" fmla="*/ 484035 w 6006665"/>
                  <a:gd name="connsiteY516" fmla="*/ 1527096 h 3006470"/>
                  <a:gd name="connsiteX517" fmla="*/ 463583 w 6006665"/>
                  <a:gd name="connsiteY517" fmla="*/ 1461194 h 3006470"/>
                  <a:gd name="connsiteX518" fmla="*/ 549936 w 6006665"/>
                  <a:gd name="connsiteY518" fmla="*/ 1374841 h 3006470"/>
                  <a:gd name="connsiteX519" fmla="*/ 559742 w 6006665"/>
                  <a:gd name="connsiteY519" fmla="*/ 1376942 h 3006470"/>
                  <a:gd name="connsiteX520" fmla="*/ 561843 w 6006665"/>
                  <a:gd name="connsiteY520" fmla="*/ 1374841 h 3006470"/>
                  <a:gd name="connsiteX521" fmla="*/ 593658 w 6006665"/>
                  <a:gd name="connsiteY521" fmla="*/ 1381658 h 3006470"/>
                  <a:gd name="connsiteX522" fmla="*/ 620945 w 6006665"/>
                  <a:gd name="connsiteY522" fmla="*/ 1405535 h 3006470"/>
                  <a:gd name="connsiteX523" fmla="*/ 640835 w 6006665"/>
                  <a:gd name="connsiteY523" fmla="*/ 1349844 h 3006470"/>
                  <a:gd name="connsiteX524" fmla="*/ 609020 w 6006665"/>
                  <a:gd name="connsiteY524" fmla="*/ 1295305 h 3006470"/>
                  <a:gd name="connsiteX525" fmla="*/ 624928 w 6006665"/>
                  <a:gd name="connsiteY525" fmla="*/ 1236221 h 3006470"/>
                  <a:gd name="connsiteX526" fmla="*/ 597658 w 6006665"/>
                  <a:gd name="connsiteY526" fmla="*/ 1177136 h 3006470"/>
                  <a:gd name="connsiteX527" fmla="*/ 611562 w 6006665"/>
                  <a:gd name="connsiteY527" fmla="*/ 1181462 h 3006470"/>
                  <a:gd name="connsiteX528" fmla="*/ 609565 w 6006665"/>
                  <a:gd name="connsiteY528" fmla="*/ 1177136 h 3006470"/>
                  <a:gd name="connsiteX529" fmla="*/ 711826 w 6006665"/>
                  <a:gd name="connsiteY529" fmla="*/ 1208951 h 3006470"/>
                  <a:gd name="connsiteX530" fmla="*/ 732278 w 6006665"/>
                  <a:gd name="connsiteY530" fmla="*/ 1263490 h 3006470"/>
                  <a:gd name="connsiteX531" fmla="*/ 684556 w 6006665"/>
                  <a:gd name="connsiteY531" fmla="*/ 1274852 h 3006470"/>
                  <a:gd name="connsiteX532" fmla="*/ 684556 w 6006665"/>
                  <a:gd name="connsiteY532" fmla="*/ 1327119 h 3006470"/>
                  <a:gd name="connsiteX533" fmla="*/ 713309 w 6006665"/>
                  <a:gd name="connsiteY533" fmla="*/ 1355872 h 3006470"/>
                  <a:gd name="connsiteX534" fmla="*/ 763548 w 6006665"/>
                  <a:gd name="connsiteY534" fmla="*/ 1338481 h 3006470"/>
                  <a:gd name="connsiteX535" fmla="*/ 770365 w 6006665"/>
                  <a:gd name="connsiteY535" fmla="*/ 1279397 h 3006470"/>
                  <a:gd name="connsiteX536" fmla="*/ 845357 w 6006665"/>
                  <a:gd name="connsiteY536" fmla="*/ 1188761 h 3006470"/>
                  <a:gd name="connsiteX537" fmla="*/ 917728 w 6006665"/>
                  <a:gd name="connsiteY537" fmla="*/ 1145322 h 3006470"/>
                  <a:gd name="connsiteX538" fmla="*/ 918194 w 6006665"/>
                  <a:gd name="connsiteY538" fmla="*/ 1198147 h 3006470"/>
                  <a:gd name="connsiteX539" fmla="*/ 975937 w 6006665"/>
                  <a:gd name="connsiteY539" fmla="*/ 1115283 h 3006470"/>
                  <a:gd name="connsiteX540" fmla="*/ 1074397 w 6006665"/>
                  <a:gd name="connsiteY540" fmla="*/ 1141283 h 3006470"/>
                  <a:gd name="connsiteX541" fmla="*/ 979977 w 6006665"/>
                  <a:gd name="connsiteY541" fmla="*/ 1213496 h 3006470"/>
                  <a:gd name="connsiteX542" fmla="*/ 1012666 w 6006665"/>
                  <a:gd name="connsiteY542" fmla="*/ 1218657 h 3006470"/>
                  <a:gd name="connsiteX543" fmla="*/ 1038516 w 6006665"/>
                  <a:gd name="connsiteY543" fmla="*/ 1188499 h 3006470"/>
                  <a:gd name="connsiteX544" fmla="*/ 1050423 w 6006665"/>
                  <a:gd name="connsiteY544" fmla="*/ 1188499 h 3006470"/>
                  <a:gd name="connsiteX545" fmla="*/ 1108962 w 6006665"/>
                  <a:gd name="connsiteY545" fmla="*/ 1188499 h 3006470"/>
                  <a:gd name="connsiteX546" fmla="*/ 1161229 w 6006665"/>
                  <a:gd name="connsiteY546" fmla="*/ 1145322 h 3006470"/>
                  <a:gd name="connsiteX547" fmla="*/ 1165711 w 6006665"/>
                  <a:gd name="connsiteY547" fmla="*/ 1151456 h 3006470"/>
                  <a:gd name="connsiteX548" fmla="*/ 1160939 w 6006665"/>
                  <a:gd name="connsiteY548" fmla="*/ 1169715 h 3006470"/>
                  <a:gd name="connsiteX549" fmla="*/ 1210035 w 6006665"/>
                  <a:gd name="connsiteY549" fmla="*/ 1195815 h 3006470"/>
                  <a:gd name="connsiteX550" fmla="*/ 1247583 w 6006665"/>
                  <a:gd name="connsiteY550" fmla="*/ 1138505 h 3006470"/>
                  <a:gd name="connsiteX551" fmla="*/ 1211223 w 6006665"/>
                  <a:gd name="connsiteY551" fmla="*/ 1079421 h 3006470"/>
                  <a:gd name="connsiteX552" fmla="*/ 1227130 w 6006665"/>
                  <a:gd name="connsiteY552" fmla="*/ 1043061 h 3006470"/>
                  <a:gd name="connsiteX553" fmla="*/ 1237665 w 6006665"/>
                  <a:gd name="connsiteY553" fmla="*/ 1046199 h 3006470"/>
                  <a:gd name="connsiteX554" fmla="*/ 1251910 w 6006665"/>
                  <a:gd name="connsiteY554" fmla="*/ 1017311 h 3006470"/>
                  <a:gd name="connsiteX555" fmla="*/ 1345843 w 6006665"/>
                  <a:gd name="connsiteY555" fmla="*/ 1074876 h 3006470"/>
                  <a:gd name="connsiteX556" fmla="*/ 1400382 w 6006665"/>
                  <a:gd name="connsiteY556" fmla="*/ 1106690 h 3006470"/>
                  <a:gd name="connsiteX557" fmla="*/ 1519756 w 6006665"/>
                  <a:gd name="connsiteY557" fmla="*/ 1213274 h 3006470"/>
                  <a:gd name="connsiteX558" fmla="*/ 1543003 w 6006665"/>
                  <a:gd name="connsiteY558" fmla="*/ 1172592 h 3006470"/>
                  <a:gd name="connsiteX559" fmla="*/ 1506643 w 6006665"/>
                  <a:gd name="connsiteY559" fmla="*/ 1118052 h 3006470"/>
                  <a:gd name="connsiteX560" fmla="*/ 1506643 w 6006665"/>
                  <a:gd name="connsiteY560" fmla="*/ 1095328 h 3006470"/>
                  <a:gd name="connsiteX561" fmla="*/ 1463467 w 6006665"/>
                  <a:gd name="connsiteY561" fmla="*/ 1086238 h 3006470"/>
                  <a:gd name="connsiteX562" fmla="*/ 1472556 w 6006665"/>
                  <a:gd name="connsiteY562" fmla="*/ 1036244 h 3006470"/>
                  <a:gd name="connsiteX563" fmla="*/ 1452104 w 6006665"/>
                  <a:gd name="connsiteY563" fmla="*/ 949890 h 3006470"/>
                  <a:gd name="connsiteX564" fmla="*/ 1439230 w 6006665"/>
                  <a:gd name="connsiteY564" fmla="*/ 900656 h 3006470"/>
                  <a:gd name="connsiteX565" fmla="*/ 1496803 w 6006665"/>
                  <a:gd name="connsiteY565" fmla="*/ 806980 h 3006470"/>
                  <a:gd name="connsiteX566" fmla="*/ 1543003 w 6006665"/>
                  <a:gd name="connsiteY566" fmla="*/ 697647 h 3006470"/>
                  <a:gd name="connsiteX567" fmla="*/ 1570272 w 6006665"/>
                  <a:gd name="connsiteY567" fmla="*/ 677194 h 3006470"/>
                  <a:gd name="connsiteX568" fmla="*/ 1578688 w 6006665"/>
                  <a:gd name="connsiteY568" fmla="*/ 679813 h 3006470"/>
                  <a:gd name="connsiteX569" fmla="*/ 1620802 w 6006665"/>
                  <a:gd name="connsiteY569" fmla="*/ 660028 h 3006470"/>
                  <a:gd name="connsiteX570" fmla="*/ 1684440 w 6006665"/>
                  <a:gd name="connsiteY570" fmla="*/ 709009 h 3006470"/>
                  <a:gd name="connsiteX571" fmla="*/ 1688985 w 6006665"/>
                  <a:gd name="connsiteY571" fmla="*/ 779455 h 3006470"/>
                  <a:gd name="connsiteX572" fmla="*/ 1652625 w 6006665"/>
                  <a:gd name="connsiteY572" fmla="*/ 870354 h 3006470"/>
                  <a:gd name="connsiteX573" fmla="*/ 1679895 w 6006665"/>
                  <a:gd name="connsiteY573" fmla="*/ 908986 h 3006470"/>
                  <a:gd name="connsiteX574" fmla="*/ 1688985 w 6006665"/>
                  <a:gd name="connsiteY574" fmla="*/ 983977 h 3006470"/>
                  <a:gd name="connsiteX575" fmla="*/ 1679895 w 6006665"/>
                  <a:gd name="connsiteY575" fmla="*/ 1129415 h 3006470"/>
                  <a:gd name="connsiteX576" fmla="*/ 1723072 w 6006665"/>
                  <a:gd name="connsiteY576" fmla="*/ 1193044 h 3006470"/>
                  <a:gd name="connsiteX577" fmla="*/ 1704892 w 6006665"/>
                  <a:gd name="connsiteY577" fmla="*/ 1256673 h 3006470"/>
                  <a:gd name="connsiteX578" fmla="*/ 1636718 w 6006665"/>
                  <a:gd name="connsiteY578" fmla="*/ 1393021 h 3006470"/>
                  <a:gd name="connsiteX579" fmla="*/ 1662494 w 6006665"/>
                  <a:gd name="connsiteY579" fmla="*/ 1399465 h 3006470"/>
                  <a:gd name="connsiteX580" fmla="*/ 1677078 w 6006665"/>
                  <a:gd name="connsiteY580" fmla="*/ 1370296 h 3006470"/>
                  <a:gd name="connsiteX581" fmla="*/ 1720255 w 6006665"/>
                  <a:gd name="connsiteY581" fmla="*/ 1349844 h 3006470"/>
                  <a:gd name="connsiteX582" fmla="*/ 1731617 w 6006665"/>
                  <a:gd name="connsiteY582" fmla="*/ 1299850 h 3006470"/>
                  <a:gd name="connsiteX583" fmla="*/ 1758887 w 6006665"/>
                  <a:gd name="connsiteY583" fmla="*/ 1256673 h 3006470"/>
                  <a:gd name="connsiteX584" fmla="*/ 1760555 w 6006665"/>
                  <a:gd name="connsiteY584" fmla="*/ 1191490 h 3006470"/>
                  <a:gd name="connsiteX585" fmla="*/ 1758886 w 6006665"/>
                  <a:gd name="connsiteY585" fmla="*/ 1085173 h 3006470"/>
                  <a:gd name="connsiteX586" fmla="*/ 1923055 w 6006665"/>
                  <a:gd name="connsiteY586" fmla="*/ 1122597 h 3006470"/>
                  <a:gd name="connsiteX587" fmla="*/ 1887300 w 6006665"/>
                  <a:gd name="connsiteY587" fmla="*/ 1070329 h 3006470"/>
                  <a:gd name="connsiteX588" fmla="*/ 1785604 w 6006665"/>
                  <a:gd name="connsiteY588" fmla="*/ 1036860 h 3006470"/>
                  <a:gd name="connsiteX589" fmla="*/ 1736162 w 6006665"/>
                  <a:gd name="connsiteY589" fmla="*/ 961252 h 3006470"/>
                  <a:gd name="connsiteX590" fmla="*/ 1688440 w 6006665"/>
                  <a:gd name="connsiteY590" fmla="*/ 865809 h 3006470"/>
                  <a:gd name="connsiteX591" fmla="*/ 1752069 w 6006665"/>
                  <a:gd name="connsiteY591" fmla="*/ 788545 h 3006470"/>
                  <a:gd name="connsiteX592" fmla="*/ 1747524 w 6006665"/>
                  <a:gd name="connsiteY592" fmla="*/ 704464 h 3006470"/>
                  <a:gd name="connsiteX593" fmla="*/ 1763431 w 6006665"/>
                  <a:gd name="connsiteY593" fmla="*/ 697647 h 3006470"/>
                  <a:gd name="connsiteX594" fmla="*/ 1764877 w 6006665"/>
                  <a:gd name="connsiteY594" fmla="*/ 702130 h 3006470"/>
                  <a:gd name="connsiteX595" fmla="*/ 1775339 w 6006665"/>
                  <a:gd name="connsiteY595" fmla="*/ 697647 h 3006470"/>
                  <a:gd name="connsiteX596" fmla="*/ 1798063 w 6006665"/>
                  <a:gd name="connsiteY596" fmla="*/ 768093 h 3006470"/>
                  <a:gd name="connsiteX597" fmla="*/ 1791454 w 6006665"/>
                  <a:gd name="connsiteY597" fmla="*/ 815304 h 3006470"/>
                  <a:gd name="connsiteX598" fmla="*/ 1854330 w 6006665"/>
                  <a:gd name="connsiteY598" fmla="*/ 772638 h 3006470"/>
                  <a:gd name="connsiteX599" fmla="*/ 1931594 w 6006665"/>
                  <a:gd name="connsiteY599" fmla="*/ 763548 h 3006470"/>
                  <a:gd name="connsiteX600" fmla="*/ 1932772 w 6006665"/>
                  <a:gd name="connsiteY600" fmla="*/ 764810 h 3006470"/>
                  <a:gd name="connsiteX601" fmla="*/ 1949600 w 6006665"/>
                  <a:gd name="connsiteY601" fmla="*/ 800138 h 3006470"/>
                  <a:gd name="connsiteX602" fmla="*/ 2061788 w 6006665"/>
                  <a:gd name="connsiteY602" fmla="*/ 891155 h 3006470"/>
                  <a:gd name="connsiteX603" fmla="*/ 1987802 w 6006665"/>
                  <a:gd name="connsiteY603" fmla="*/ 736278 h 3006470"/>
                  <a:gd name="connsiteX604" fmla="*/ 1963408 w 6006665"/>
                  <a:gd name="connsiteY604" fmla="*/ 595386 h 3006470"/>
                  <a:gd name="connsiteX605" fmla="*/ 2027037 w 6006665"/>
                  <a:gd name="connsiteY605" fmla="*/ 574934 h 3006470"/>
                  <a:gd name="connsiteX606" fmla="*/ 2037269 w 6006665"/>
                  <a:gd name="connsiteY606" fmla="*/ 575472 h 3006470"/>
                  <a:gd name="connsiteX607" fmla="*/ 2038944 w 6006665"/>
                  <a:gd name="connsiteY607" fmla="*/ 574934 h 3006470"/>
                  <a:gd name="connsiteX608" fmla="*/ 2115414 w 6006665"/>
                  <a:gd name="connsiteY608" fmla="*/ 578958 h 3006470"/>
                  <a:gd name="connsiteX609" fmla="*/ 2167179 w 6006665"/>
                  <a:gd name="connsiteY609" fmla="*/ 554733 h 3006470"/>
                  <a:gd name="connsiteX610" fmla="*/ 2146473 w 6006665"/>
                  <a:gd name="connsiteY610" fmla="*/ 488832 h 3006470"/>
                  <a:gd name="connsiteX611" fmla="*/ 2169957 w 6006665"/>
                  <a:gd name="connsiteY611" fmla="*/ 449431 h 3006470"/>
                  <a:gd name="connsiteX612" fmla="*/ 2264632 w 6006665"/>
                  <a:gd name="connsiteY612" fmla="*/ 393389 h 3006470"/>
                  <a:gd name="connsiteX613" fmla="*/ 2317913 w 6006665"/>
                  <a:gd name="connsiteY613" fmla="*/ 322690 h 3006470"/>
                  <a:gd name="connsiteX614" fmla="*/ 2385841 w 6006665"/>
                  <a:gd name="connsiteY614" fmla="*/ 343134 h 3006470"/>
                  <a:gd name="connsiteX615" fmla="*/ 2429263 w 6006665"/>
                  <a:gd name="connsiteY615" fmla="*/ 263606 h 3006470"/>
                  <a:gd name="connsiteX616" fmla="*/ 2526979 w 6006665"/>
                  <a:gd name="connsiteY616" fmla="*/ 252244 h 3006470"/>
                  <a:gd name="connsiteX617" fmla="*/ 2528058 w 6006665"/>
                  <a:gd name="connsiteY617" fmla="*/ 253503 h 3006470"/>
                  <a:gd name="connsiteX618" fmla="*/ 2538886 w 6006665"/>
                  <a:gd name="connsiteY618" fmla="*/ 252244 h 3006470"/>
                  <a:gd name="connsiteX619" fmla="*/ 2560820 w 6006665"/>
                  <a:gd name="connsiteY619" fmla="*/ 277833 h 3006470"/>
                  <a:gd name="connsiteX620" fmla="*/ 2640602 w 6006665"/>
                  <a:gd name="connsiteY620" fmla="*/ 202249 h 3006470"/>
                  <a:gd name="connsiteX621" fmla="*/ 2652509 w 6006665"/>
                  <a:gd name="connsiteY621" fmla="*/ 202249 h 3006470"/>
                  <a:gd name="connsiteX622" fmla="*/ 2704231 w 6006665"/>
                  <a:gd name="connsiteY622" fmla="*/ 202249 h 3006470"/>
                  <a:gd name="connsiteX623" fmla="*/ 2715593 w 6006665"/>
                  <a:gd name="connsiteY62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725490 w 6006665"/>
                  <a:gd name="connsiteY180" fmla="*/ 1850290 h 3006470"/>
                  <a:gd name="connsiteX181" fmla="*/ 4684091 w 6006665"/>
                  <a:gd name="connsiteY181" fmla="*/ 1920232 h 3006470"/>
                  <a:gd name="connsiteX182" fmla="*/ 4715906 w 6006665"/>
                  <a:gd name="connsiteY182" fmla="*/ 1967954 h 3006470"/>
                  <a:gd name="connsiteX183" fmla="*/ 4680924 w 6006665"/>
                  <a:gd name="connsiteY183" fmla="*/ 1983985 h 3006470"/>
                  <a:gd name="connsiteX184" fmla="*/ 4633398 w 6006665"/>
                  <a:gd name="connsiteY184" fmla="*/ 1971978 h 3006470"/>
                  <a:gd name="connsiteX185" fmla="*/ 4600707 w 6006665"/>
                  <a:gd name="connsiteY185" fmla="*/ 1989925 h 3006470"/>
                  <a:gd name="connsiteX186" fmla="*/ 4577285 w 6006665"/>
                  <a:gd name="connsiteY186" fmla="*/ 1988406 h 3006470"/>
                  <a:gd name="connsiteX187" fmla="*/ 4577373 w 6006665"/>
                  <a:gd name="connsiteY187" fmla="*/ 1987484 h 3006470"/>
                  <a:gd name="connsiteX188" fmla="*/ 4565379 w 6006665"/>
                  <a:gd name="connsiteY188" fmla="*/ 1988406 h 3006470"/>
                  <a:gd name="connsiteX189" fmla="*/ 4569923 w 6006665"/>
                  <a:gd name="connsiteY189" fmla="*/ 1940685 h 3006470"/>
                  <a:gd name="connsiteX190" fmla="*/ 4520081 w 6006665"/>
                  <a:gd name="connsiteY190" fmla="*/ 1931099 h 3006470"/>
                  <a:gd name="connsiteX191" fmla="*/ 4475025 w 6006665"/>
                  <a:gd name="connsiteY191" fmla="*/ 1961137 h 3006470"/>
                  <a:gd name="connsiteX192" fmla="*/ 4464394 w 6006665"/>
                  <a:gd name="connsiteY192" fmla="*/ 1960286 h 3006470"/>
                  <a:gd name="connsiteX193" fmla="*/ 4463118 w 6006665"/>
                  <a:gd name="connsiteY193" fmla="*/ 1961137 h 3006470"/>
                  <a:gd name="connsiteX194" fmla="*/ 4422448 w 6006665"/>
                  <a:gd name="connsiteY194" fmla="*/ 1927536 h 3006470"/>
                  <a:gd name="connsiteX195" fmla="*/ 4350624 w 6006665"/>
                  <a:gd name="connsiteY195" fmla="*/ 1917022 h 3006470"/>
                  <a:gd name="connsiteX196" fmla="*/ 4306579 w 6006665"/>
                  <a:gd name="connsiteY196" fmla="*/ 1945362 h 3006470"/>
                  <a:gd name="connsiteX197" fmla="*/ 4282811 w 6006665"/>
                  <a:gd name="connsiteY197" fmla="*/ 1972100 h 3006470"/>
                  <a:gd name="connsiteX198" fmla="*/ 4237290 w 6006665"/>
                  <a:gd name="connsiteY198" fmla="*/ 1993297 h 3006470"/>
                  <a:gd name="connsiteX199" fmla="*/ 4211507 w 6006665"/>
                  <a:gd name="connsiteY199" fmla="*/ 2046374 h 3006470"/>
                  <a:gd name="connsiteX200" fmla="*/ 4161046 w 6006665"/>
                  <a:gd name="connsiteY200" fmla="*/ 2105661 h 3006470"/>
                  <a:gd name="connsiteX201" fmla="*/ 4077810 w 6006665"/>
                  <a:gd name="connsiteY201" fmla="*/ 2144418 h 3006470"/>
                  <a:gd name="connsiteX202" fmla="*/ 4039187 w 6006665"/>
                  <a:gd name="connsiteY202" fmla="*/ 2203838 h 3006470"/>
                  <a:gd name="connsiteX203" fmla="*/ 3993086 w 6006665"/>
                  <a:gd name="connsiteY203" fmla="*/ 2224750 h 3006470"/>
                  <a:gd name="connsiteX204" fmla="*/ 3993215 w 6006665"/>
                  <a:gd name="connsiteY204" fmla="*/ 2264821 h 3006470"/>
                  <a:gd name="connsiteX205" fmla="*/ 4038712 w 6006665"/>
                  <a:gd name="connsiteY205" fmla="*/ 2267919 h 3006470"/>
                  <a:gd name="connsiteX206" fmla="*/ 4059164 w 6006665"/>
                  <a:gd name="connsiteY206" fmla="*/ 2311096 h 3006470"/>
                  <a:gd name="connsiteX207" fmla="*/ 4087782 w 6006665"/>
                  <a:gd name="connsiteY207" fmla="*/ 2319513 h 3006470"/>
                  <a:gd name="connsiteX208" fmla="*/ 4106341 w 6006665"/>
                  <a:gd name="connsiteY208" fmla="*/ 2290644 h 3006470"/>
                  <a:gd name="connsiteX209" fmla="*/ 4117411 w 6006665"/>
                  <a:gd name="connsiteY209" fmla="*/ 2291946 h 3006470"/>
                  <a:gd name="connsiteX210" fmla="*/ 4118248 w 6006665"/>
                  <a:gd name="connsiteY210" fmla="*/ 2290644 h 3006470"/>
                  <a:gd name="connsiteX211" fmla="*/ 4156880 w 6006665"/>
                  <a:gd name="connsiteY211" fmla="*/ 2295189 h 3006470"/>
                  <a:gd name="connsiteX212" fmla="*/ 4211419 w 6006665"/>
                  <a:gd name="connsiteY212" fmla="*/ 2365635 h 3006470"/>
                  <a:gd name="connsiteX213" fmla="*/ 4215964 w 6006665"/>
                  <a:gd name="connsiteY213" fmla="*/ 2413357 h 3006470"/>
                  <a:gd name="connsiteX214" fmla="*/ 4184149 w 6006665"/>
                  <a:gd name="connsiteY214" fmla="*/ 2472441 h 3006470"/>
                  <a:gd name="connsiteX215" fmla="*/ 4220019 w 6006665"/>
                  <a:gd name="connsiteY215" fmla="*/ 2567281 h 3006470"/>
                  <a:gd name="connsiteX216" fmla="*/ 4161425 w 6006665"/>
                  <a:gd name="connsiteY216" fmla="*/ 2629241 h 3006470"/>
                  <a:gd name="connsiteX217" fmla="*/ 4133552 w 6006665"/>
                  <a:gd name="connsiteY217" fmla="*/ 2708778 h 3006470"/>
                  <a:gd name="connsiteX218" fmla="*/ 4097796 w 6006665"/>
                  <a:gd name="connsiteY218" fmla="*/ 2747409 h 3006470"/>
                  <a:gd name="connsiteX219" fmla="*/ 4043257 w 6006665"/>
                  <a:gd name="connsiteY219" fmla="*/ 2806493 h 3006470"/>
                  <a:gd name="connsiteX220" fmla="*/ 3995535 w 6006665"/>
                  <a:gd name="connsiteY220" fmla="*/ 2865577 h 3006470"/>
                  <a:gd name="connsiteX221" fmla="*/ 3975083 w 6006665"/>
                  <a:gd name="connsiteY221" fmla="*/ 2897392 h 3006470"/>
                  <a:gd name="connsiteX222" fmla="*/ 3925089 w 6006665"/>
                  <a:gd name="connsiteY222" fmla="*/ 2924661 h 3006470"/>
                  <a:gd name="connsiteX223" fmla="*/ 3913182 w 6006665"/>
                  <a:gd name="connsiteY223" fmla="*/ 2924661 h 3006470"/>
                  <a:gd name="connsiteX224" fmla="*/ 3904637 w 6006665"/>
                  <a:gd name="connsiteY224" fmla="*/ 2924661 h 3006470"/>
                  <a:gd name="connsiteX225" fmla="*/ 3892729 w 6006665"/>
                  <a:gd name="connsiteY225" fmla="*/ 2924661 h 3006470"/>
                  <a:gd name="connsiteX226" fmla="*/ 3871063 w 6006665"/>
                  <a:gd name="connsiteY226" fmla="*/ 2908412 h 3006470"/>
                  <a:gd name="connsiteX227" fmla="*/ 3829645 w 6006665"/>
                  <a:gd name="connsiteY227" fmla="*/ 2936024 h 3006470"/>
                  <a:gd name="connsiteX228" fmla="*/ 3822828 w 6006665"/>
                  <a:gd name="connsiteY228" fmla="*/ 2956476 h 3006470"/>
                  <a:gd name="connsiteX229" fmla="*/ 3818283 w 6006665"/>
                  <a:gd name="connsiteY229" fmla="*/ 2947386 h 3006470"/>
                  <a:gd name="connsiteX230" fmla="*/ 3818283 w 6006665"/>
                  <a:gd name="connsiteY230" fmla="*/ 2935660 h 3006470"/>
                  <a:gd name="connsiteX231" fmla="*/ 3817738 w 6006665"/>
                  <a:gd name="connsiteY231" fmla="*/ 2936024 h 3006470"/>
                  <a:gd name="connsiteX232" fmla="*/ 3810921 w 6006665"/>
                  <a:gd name="connsiteY232" fmla="*/ 2956476 h 3006470"/>
                  <a:gd name="connsiteX233" fmla="*/ 3806376 w 6006665"/>
                  <a:gd name="connsiteY233" fmla="*/ 2947386 h 3006470"/>
                  <a:gd name="connsiteX234" fmla="*/ 3806376 w 6006665"/>
                  <a:gd name="connsiteY234" fmla="*/ 2920116 h 3006470"/>
                  <a:gd name="connsiteX235" fmla="*/ 3818283 w 6006665"/>
                  <a:gd name="connsiteY235" fmla="*/ 2920116 h 3006470"/>
                  <a:gd name="connsiteX236" fmla="*/ 3826828 w 6006665"/>
                  <a:gd name="connsiteY236" fmla="*/ 2920116 h 3006470"/>
                  <a:gd name="connsiteX237" fmla="*/ 3833645 w 6006665"/>
                  <a:gd name="connsiteY237" fmla="*/ 2861032 h 3006470"/>
                  <a:gd name="connsiteX238" fmla="*/ 3822283 w 6006665"/>
                  <a:gd name="connsiteY238" fmla="*/ 2817856 h 3006470"/>
                  <a:gd name="connsiteX239" fmla="*/ 3849553 w 6006665"/>
                  <a:gd name="connsiteY239" fmla="*/ 2795131 h 3006470"/>
                  <a:gd name="connsiteX240" fmla="*/ 3858814 w 6006665"/>
                  <a:gd name="connsiteY240" fmla="*/ 2797336 h 3006470"/>
                  <a:gd name="connsiteX241" fmla="*/ 3861460 w 6006665"/>
                  <a:gd name="connsiteY241" fmla="*/ 2795131 h 3006470"/>
                  <a:gd name="connsiteX242" fmla="*/ 3898487 w 6006665"/>
                  <a:gd name="connsiteY242" fmla="*/ 2803947 h 3006470"/>
                  <a:gd name="connsiteX243" fmla="*/ 3919999 w 6006665"/>
                  <a:gd name="connsiteY243" fmla="*/ 2758772 h 3006470"/>
                  <a:gd name="connsiteX244" fmla="*/ 3935906 w 6006665"/>
                  <a:gd name="connsiteY244" fmla="*/ 2699687 h 3006470"/>
                  <a:gd name="connsiteX245" fmla="*/ 3947269 w 6006665"/>
                  <a:gd name="connsiteY245" fmla="*/ 2676963 h 3006470"/>
                  <a:gd name="connsiteX246" fmla="*/ 3966292 w 6006665"/>
                  <a:gd name="connsiteY246" fmla="*/ 2632575 h 3006470"/>
                  <a:gd name="connsiteX247" fmla="*/ 3915999 w 6006665"/>
                  <a:gd name="connsiteY247" fmla="*/ 2645148 h 3006470"/>
                  <a:gd name="connsiteX248" fmla="*/ 3888729 w 6006665"/>
                  <a:gd name="connsiteY248" fmla="*/ 2667873 h 3006470"/>
                  <a:gd name="connsiteX249" fmla="*/ 3876822 w 6006665"/>
                  <a:gd name="connsiteY249" fmla="*/ 2667873 h 3006470"/>
                  <a:gd name="connsiteX250" fmla="*/ 3829645 w 6006665"/>
                  <a:gd name="connsiteY250" fmla="*/ 2667873 h 3006470"/>
                  <a:gd name="connsiteX251" fmla="*/ 3817738 w 6006665"/>
                  <a:gd name="connsiteY251" fmla="*/ 2667873 h 3006470"/>
                  <a:gd name="connsiteX252" fmla="*/ 3801831 w 6006665"/>
                  <a:gd name="connsiteY252" fmla="*/ 2613334 h 3006470"/>
                  <a:gd name="connsiteX253" fmla="*/ 3758654 w 6006665"/>
                  <a:gd name="connsiteY253" fmla="*/ 2574702 h 3006470"/>
                  <a:gd name="connsiteX254" fmla="*/ 3692753 w 6006665"/>
                  <a:gd name="connsiteY254" fmla="*/ 2558795 h 3006470"/>
                  <a:gd name="connsiteX255" fmla="*/ 3683663 w 6006665"/>
                  <a:gd name="connsiteY255" fmla="*/ 2499711 h 3006470"/>
                  <a:gd name="connsiteX256" fmla="*/ 3672301 w 6006665"/>
                  <a:gd name="connsiteY256" fmla="*/ 2467896 h 3006470"/>
                  <a:gd name="connsiteX257" fmla="*/ 3656393 w 6006665"/>
                  <a:gd name="connsiteY257" fmla="*/ 2440627 h 3006470"/>
                  <a:gd name="connsiteX258" fmla="*/ 3633669 w 6006665"/>
                  <a:gd name="connsiteY258" fmla="*/ 2381542 h 3006470"/>
                  <a:gd name="connsiteX259" fmla="*/ 3601854 w 6006665"/>
                  <a:gd name="connsiteY259" fmla="*/ 2361090 h 3006470"/>
                  <a:gd name="connsiteX260" fmla="*/ 3545995 w 6006665"/>
                  <a:gd name="connsiteY260" fmla="*/ 2339606 h 3006470"/>
                  <a:gd name="connsiteX261" fmla="*/ 3506955 w 6006665"/>
                  <a:gd name="connsiteY261" fmla="*/ 2345183 h 3006470"/>
                  <a:gd name="connsiteX262" fmla="*/ 3463779 w 6006665"/>
                  <a:gd name="connsiteY262" fmla="*/ 2354273 h 3006470"/>
                  <a:gd name="connsiteX263" fmla="*/ 3431964 w 6006665"/>
                  <a:gd name="connsiteY263" fmla="*/ 2381542 h 3006470"/>
                  <a:gd name="connsiteX264" fmla="*/ 3452416 w 6006665"/>
                  <a:gd name="connsiteY264" fmla="*/ 2397450 h 3006470"/>
                  <a:gd name="connsiteX265" fmla="*/ 3452416 w 6006665"/>
                  <a:gd name="connsiteY265" fmla="*/ 2429264 h 3006470"/>
                  <a:gd name="connsiteX266" fmla="*/ 3431964 w 6006665"/>
                  <a:gd name="connsiteY266" fmla="*/ 2451989 h 3006470"/>
                  <a:gd name="connsiteX267" fmla="*/ 3400150 w 6006665"/>
                  <a:gd name="connsiteY267" fmla="*/ 2511073 h 3006470"/>
                  <a:gd name="connsiteX268" fmla="*/ 3400150 w 6006665"/>
                  <a:gd name="connsiteY268" fmla="*/ 2538343 h 3006470"/>
                  <a:gd name="connsiteX269" fmla="*/ 3350155 w 6006665"/>
                  <a:gd name="connsiteY269" fmla="*/ 2570157 h 3006470"/>
                  <a:gd name="connsiteX270" fmla="*/ 3342342 w 6006665"/>
                  <a:gd name="connsiteY270" fmla="*/ 2567553 h 3006470"/>
                  <a:gd name="connsiteX271" fmla="*/ 3338249 w 6006665"/>
                  <a:gd name="connsiteY271" fmla="*/ 2570157 h 3006470"/>
                  <a:gd name="connsiteX272" fmla="*/ 3290527 w 6006665"/>
                  <a:gd name="connsiteY272" fmla="*/ 2554250 h 3006470"/>
                  <a:gd name="connsiteX273" fmla="*/ 3259257 w 6006665"/>
                  <a:gd name="connsiteY273" fmla="*/ 2554250 h 3006470"/>
                  <a:gd name="connsiteX274" fmla="*/ 3247350 w 6006665"/>
                  <a:gd name="connsiteY274" fmla="*/ 2554250 h 3006470"/>
                  <a:gd name="connsiteX275" fmla="*/ 3231443 w 6006665"/>
                  <a:gd name="connsiteY275" fmla="*/ 2538343 h 3006470"/>
                  <a:gd name="connsiteX276" fmla="*/ 3213271 w 6006665"/>
                  <a:gd name="connsiteY276" fmla="*/ 2533799 h 3006470"/>
                  <a:gd name="connsiteX277" fmla="*/ 3168359 w 6006665"/>
                  <a:gd name="connsiteY277" fmla="*/ 2570157 h 3006470"/>
                  <a:gd name="connsiteX278" fmla="*/ 3120637 w 6006665"/>
                  <a:gd name="connsiteY278" fmla="*/ 2581519 h 3006470"/>
                  <a:gd name="connsiteX279" fmla="*/ 3082005 w 6006665"/>
                  <a:gd name="connsiteY279" fmla="*/ 2597427 h 3006470"/>
                  <a:gd name="connsiteX280" fmla="*/ 3074460 w 6006665"/>
                  <a:gd name="connsiteY280" fmla="*/ 2595630 h 3006470"/>
                  <a:gd name="connsiteX281" fmla="*/ 3070098 w 6006665"/>
                  <a:gd name="connsiteY281" fmla="*/ 2597427 h 3006470"/>
                  <a:gd name="connsiteX282" fmla="*/ 3022376 w 6006665"/>
                  <a:gd name="connsiteY282" fmla="*/ 2586064 h 3006470"/>
                  <a:gd name="connsiteX283" fmla="*/ 3000196 w 6006665"/>
                  <a:gd name="connsiteY283" fmla="*/ 2586064 h 3006470"/>
                  <a:gd name="connsiteX284" fmla="*/ 2988289 w 6006665"/>
                  <a:gd name="connsiteY284" fmla="*/ 2586064 h 3006470"/>
                  <a:gd name="connsiteX285" fmla="*/ 2967837 w 6006665"/>
                  <a:gd name="connsiteY285" fmla="*/ 2554250 h 3006470"/>
                  <a:gd name="connsiteX286" fmla="*/ 2929205 w 6006665"/>
                  <a:gd name="connsiteY286" fmla="*/ 2526980 h 3006470"/>
                  <a:gd name="connsiteX287" fmla="*/ 2902153 w 6006665"/>
                  <a:gd name="connsiteY287" fmla="*/ 2523116 h 3006470"/>
                  <a:gd name="connsiteX288" fmla="*/ 2861576 w 6006665"/>
                  <a:gd name="connsiteY288" fmla="*/ 2526980 h 3006470"/>
                  <a:gd name="connsiteX289" fmla="*/ 2822944 w 6006665"/>
                  <a:gd name="connsiteY289" fmla="*/ 2538343 h 3006470"/>
                  <a:gd name="connsiteX290" fmla="*/ 2818139 w 6006665"/>
                  <a:gd name="connsiteY290" fmla="*/ 2536254 h 3006470"/>
                  <a:gd name="connsiteX291" fmla="*/ 2811037 w 6006665"/>
                  <a:gd name="connsiteY291" fmla="*/ 2538343 h 3006470"/>
                  <a:gd name="connsiteX292" fmla="*/ 2758770 w 6006665"/>
                  <a:gd name="connsiteY292" fmla="*/ 2515618 h 3006470"/>
                  <a:gd name="connsiteX293" fmla="*/ 2751953 w 6006665"/>
                  <a:gd name="connsiteY293" fmla="*/ 2472441 h 3006470"/>
                  <a:gd name="connsiteX294" fmla="*/ 2708776 w 6006665"/>
                  <a:gd name="connsiteY294" fmla="*/ 2456534 h 3006470"/>
                  <a:gd name="connsiteX295" fmla="*/ 2676962 w 6006665"/>
                  <a:gd name="connsiteY295" fmla="*/ 2451989 h 3006470"/>
                  <a:gd name="connsiteX296" fmla="*/ 2642534 w 6006665"/>
                  <a:gd name="connsiteY296" fmla="*/ 2430245 h 3006470"/>
                  <a:gd name="connsiteX297" fmla="*/ 2609333 w 6006665"/>
                  <a:gd name="connsiteY297" fmla="*/ 2488348 h 3006470"/>
                  <a:gd name="connsiteX298" fmla="*/ 2625240 w 6006665"/>
                  <a:gd name="connsiteY298" fmla="*/ 2522435 h 3006470"/>
                  <a:gd name="connsiteX299" fmla="*/ 2586608 w 6006665"/>
                  <a:gd name="connsiteY299" fmla="*/ 2558795 h 3006470"/>
                  <a:gd name="connsiteX300" fmla="*/ 2577105 w 6006665"/>
                  <a:gd name="connsiteY300" fmla="*/ 2556532 h 3006470"/>
                  <a:gd name="connsiteX301" fmla="*/ 2574701 w 6006665"/>
                  <a:gd name="connsiteY301" fmla="*/ 2558795 h 3006470"/>
                  <a:gd name="connsiteX302" fmla="*/ 2526979 w 6006665"/>
                  <a:gd name="connsiteY302" fmla="*/ 2547432 h 3006470"/>
                  <a:gd name="connsiteX303" fmla="*/ 2490620 w 6006665"/>
                  <a:gd name="connsiteY303" fmla="*/ 2542887 h 3006470"/>
                  <a:gd name="connsiteX304" fmla="*/ 2463350 w 6006665"/>
                  <a:gd name="connsiteY304" fmla="*/ 2515618 h 3006470"/>
                  <a:gd name="connsiteX305" fmla="*/ 2436625 w 6006665"/>
                  <a:gd name="connsiteY305" fmla="*/ 2515618 h 3006470"/>
                  <a:gd name="connsiteX306" fmla="*/ 2424718 w 6006665"/>
                  <a:gd name="connsiteY306" fmla="*/ 2515618 h 3006470"/>
                  <a:gd name="connsiteX307" fmla="*/ 2398858 w 6006665"/>
                  <a:gd name="connsiteY307" fmla="*/ 2502687 h 3006470"/>
                  <a:gd name="connsiteX308" fmla="*/ 2350272 w 6006665"/>
                  <a:gd name="connsiteY308" fmla="*/ 2526980 h 3006470"/>
                  <a:gd name="connsiteX309" fmla="*/ 2282098 w 6006665"/>
                  <a:gd name="connsiteY309" fmla="*/ 2574702 h 3006470"/>
                  <a:gd name="connsiteX310" fmla="*/ 2238921 w 6006665"/>
                  <a:gd name="connsiteY310" fmla="*/ 2586064 h 3006470"/>
                  <a:gd name="connsiteX311" fmla="*/ 2227559 w 6006665"/>
                  <a:gd name="connsiteY311" fmla="*/ 2590609 h 3006470"/>
                  <a:gd name="connsiteX312" fmla="*/ 2225178 w 6006665"/>
                  <a:gd name="connsiteY312" fmla="*/ 2586799 h 3006470"/>
                  <a:gd name="connsiteX313" fmla="*/ 2215652 w 6006665"/>
                  <a:gd name="connsiteY313" fmla="*/ 2590609 h 3006470"/>
                  <a:gd name="connsiteX314" fmla="*/ 2193596 w 6006665"/>
                  <a:gd name="connsiteY314" fmla="*/ 2555320 h 3006470"/>
                  <a:gd name="connsiteX315" fmla="*/ 2157112 w 6006665"/>
                  <a:gd name="connsiteY315" fmla="*/ 2558795 h 3006470"/>
                  <a:gd name="connsiteX316" fmla="*/ 2156291 w 6006665"/>
                  <a:gd name="connsiteY316" fmla="*/ 2557739 h 3006470"/>
                  <a:gd name="connsiteX317" fmla="*/ 2145205 w 6006665"/>
                  <a:gd name="connsiteY317" fmla="*/ 2558795 h 3006470"/>
                  <a:gd name="connsiteX318" fmla="*/ 2129298 w 6006665"/>
                  <a:gd name="connsiteY318" fmla="*/ 2538343 h 3006470"/>
                  <a:gd name="connsiteX319" fmla="*/ 2102029 w 6006665"/>
                  <a:gd name="connsiteY319" fmla="*/ 2526980 h 3006470"/>
                  <a:gd name="connsiteX320" fmla="*/ 2086121 w 6006665"/>
                  <a:gd name="connsiteY320" fmla="*/ 2495166 h 3006470"/>
                  <a:gd name="connsiteX321" fmla="*/ 2070005 w 6006665"/>
                  <a:gd name="connsiteY321" fmla="*/ 2486212 h 3006470"/>
                  <a:gd name="connsiteX322" fmla="*/ 2027582 w 6006665"/>
                  <a:gd name="connsiteY322" fmla="*/ 2499711 h 3006470"/>
                  <a:gd name="connsiteX323" fmla="*/ 2023845 w 6006665"/>
                  <a:gd name="connsiteY323" fmla="*/ 2497111 h 3006470"/>
                  <a:gd name="connsiteX324" fmla="*/ 2015675 w 6006665"/>
                  <a:gd name="connsiteY324" fmla="*/ 2499711 h 3006470"/>
                  <a:gd name="connsiteX325" fmla="*/ 1971363 w 6006665"/>
                  <a:gd name="connsiteY325" fmla="*/ 2468885 h 3006470"/>
                  <a:gd name="connsiteX326" fmla="*/ 1952591 w 6006665"/>
                  <a:gd name="connsiteY326" fmla="*/ 2495166 h 3006470"/>
                  <a:gd name="connsiteX327" fmla="*/ 1947518 w 6006665"/>
                  <a:gd name="connsiteY327" fmla="*/ 2485599 h 3006470"/>
                  <a:gd name="connsiteX328" fmla="*/ 1940684 w 6006665"/>
                  <a:gd name="connsiteY328" fmla="*/ 2495166 h 3006470"/>
                  <a:gd name="connsiteX329" fmla="*/ 1861147 w 6006665"/>
                  <a:gd name="connsiteY329" fmla="*/ 2345183 h 3006470"/>
                  <a:gd name="connsiteX330" fmla="*/ 1811153 w 6006665"/>
                  <a:gd name="connsiteY330" fmla="*/ 2295189 h 3006470"/>
                  <a:gd name="connsiteX331" fmla="*/ 1813950 w 6006665"/>
                  <a:gd name="connsiteY331" fmla="*/ 2292043 h 3006470"/>
                  <a:gd name="connsiteX332" fmla="*/ 1748069 w 6006665"/>
                  <a:gd name="connsiteY332" fmla="*/ 2333821 h 3006470"/>
                  <a:gd name="connsiteX333" fmla="*/ 1711709 w 6006665"/>
                  <a:gd name="connsiteY333" fmla="*/ 2338366 h 3006470"/>
                  <a:gd name="connsiteX334" fmla="*/ 1711926 w 6006665"/>
                  <a:gd name="connsiteY334" fmla="*/ 2336850 h 3006470"/>
                  <a:gd name="connsiteX335" fmla="*/ 1699803 w 6006665"/>
                  <a:gd name="connsiteY335" fmla="*/ 2338366 h 3006470"/>
                  <a:gd name="connsiteX336" fmla="*/ 1704347 w 6006665"/>
                  <a:gd name="connsiteY336" fmla="*/ 2306551 h 3006470"/>
                  <a:gd name="connsiteX337" fmla="*/ 1662460 w 6006665"/>
                  <a:gd name="connsiteY337" fmla="*/ 2288600 h 3006470"/>
                  <a:gd name="connsiteX338" fmla="*/ 1629901 w 6006665"/>
                  <a:gd name="connsiteY338" fmla="*/ 2302006 h 3006470"/>
                  <a:gd name="connsiteX339" fmla="*/ 1629300 w 6006665"/>
                  <a:gd name="connsiteY339" fmla="*/ 2297351 h 3006470"/>
                  <a:gd name="connsiteX340" fmla="*/ 1617994 w 6006665"/>
                  <a:gd name="connsiteY340" fmla="*/ 2302006 h 3006470"/>
                  <a:gd name="connsiteX341" fmla="*/ 1608904 w 6006665"/>
                  <a:gd name="connsiteY341" fmla="*/ 2231560 h 3006470"/>
                  <a:gd name="connsiteX342" fmla="*/ 1552684 w 6006665"/>
                  <a:gd name="connsiteY342" fmla="*/ 2221867 h 3006470"/>
                  <a:gd name="connsiteX343" fmla="*/ 1518550 w 6006665"/>
                  <a:gd name="connsiteY343" fmla="*/ 2247467 h 3006470"/>
                  <a:gd name="connsiteX344" fmla="*/ 1425379 w 6006665"/>
                  <a:gd name="connsiteY344" fmla="*/ 2267919 h 3006470"/>
                  <a:gd name="connsiteX345" fmla="*/ 1409472 w 6006665"/>
                  <a:gd name="connsiteY345" fmla="*/ 2286099 h 3006470"/>
                  <a:gd name="connsiteX346" fmla="*/ 1270852 w 6006665"/>
                  <a:gd name="connsiteY346" fmla="*/ 2306551 h 3006470"/>
                  <a:gd name="connsiteX347" fmla="*/ 1254945 w 6006665"/>
                  <a:gd name="connsiteY347" fmla="*/ 2327003 h 3006470"/>
                  <a:gd name="connsiteX348" fmla="*/ 1282214 w 6006665"/>
                  <a:gd name="connsiteY348" fmla="*/ 2370180 h 3006470"/>
                  <a:gd name="connsiteX349" fmla="*/ 1243582 w 6006665"/>
                  <a:gd name="connsiteY349" fmla="*/ 2386087 h 3006470"/>
                  <a:gd name="connsiteX350" fmla="*/ 1254945 w 6006665"/>
                  <a:gd name="connsiteY350" fmla="*/ 2404267 h 3006470"/>
                  <a:gd name="connsiteX351" fmla="*/ 1216313 w 6006665"/>
                  <a:gd name="connsiteY351" fmla="*/ 2429264 h 3006470"/>
                  <a:gd name="connsiteX352" fmla="*/ 1275397 w 6006665"/>
                  <a:gd name="connsiteY352" fmla="*/ 2472441 h 3006470"/>
                  <a:gd name="connsiteX353" fmla="*/ 1270852 w 6006665"/>
                  <a:gd name="connsiteY353" fmla="*/ 2499711 h 3006470"/>
                  <a:gd name="connsiteX354" fmla="*/ 1259108 w 6006665"/>
                  <a:gd name="connsiteY354" fmla="*/ 2498732 h 3006470"/>
                  <a:gd name="connsiteX355" fmla="*/ 1258945 w 6006665"/>
                  <a:gd name="connsiteY355" fmla="*/ 2499711 h 3006470"/>
                  <a:gd name="connsiteX356" fmla="*/ 1215644 w 6006665"/>
                  <a:gd name="connsiteY356" fmla="*/ 2496102 h 3006470"/>
                  <a:gd name="connsiteX357" fmla="*/ 1204950 w 6006665"/>
                  <a:gd name="connsiteY357" fmla="*/ 2511073 h 3006470"/>
                  <a:gd name="connsiteX358" fmla="*/ 1196495 w 6006665"/>
                  <a:gd name="connsiteY358" fmla="*/ 2506241 h 3006470"/>
                  <a:gd name="connsiteX359" fmla="*/ 1193043 w 6006665"/>
                  <a:gd name="connsiteY359" fmla="*/ 2511073 h 3006470"/>
                  <a:gd name="connsiteX360" fmla="*/ 1145322 w 6006665"/>
                  <a:gd name="connsiteY360" fmla="*/ 2483803 h 3006470"/>
                  <a:gd name="connsiteX361" fmla="*/ 1098145 w 6006665"/>
                  <a:gd name="connsiteY361" fmla="*/ 2483803 h 3006470"/>
                  <a:gd name="connsiteX362" fmla="*/ 1061785 w 6006665"/>
                  <a:gd name="connsiteY362" fmla="*/ 2511073 h 3006470"/>
                  <a:gd name="connsiteX363" fmla="*/ 1055322 w 6006665"/>
                  <a:gd name="connsiteY363" fmla="*/ 2506990 h 3006470"/>
                  <a:gd name="connsiteX364" fmla="*/ 1049878 w 6006665"/>
                  <a:gd name="connsiteY364" fmla="*/ 2511073 h 3006470"/>
                  <a:gd name="connsiteX365" fmla="*/ 1006701 w 6006665"/>
                  <a:gd name="connsiteY365" fmla="*/ 2483803 h 3006470"/>
                  <a:gd name="connsiteX366" fmla="*/ 924893 w 6006665"/>
                  <a:gd name="connsiteY366" fmla="*/ 2447444 h 3006470"/>
                  <a:gd name="connsiteX367" fmla="*/ 877716 w 6006665"/>
                  <a:gd name="connsiteY367" fmla="*/ 2447444 h 3006470"/>
                  <a:gd name="connsiteX368" fmla="*/ 802724 w 6006665"/>
                  <a:gd name="connsiteY368" fmla="*/ 2511073 h 3006470"/>
                  <a:gd name="connsiteX369" fmla="*/ 798179 w 6006665"/>
                  <a:gd name="connsiteY369" fmla="*/ 2554250 h 3006470"/>
                  <a:gd name="connsiteX370" fmla="*/ 787406 w 6006665"/>
                  <a:gd name="connsiteY370" fmla="*/ 2543477 h 3006470"/>
                  <a:gd name="connsiteX371" fmla="*/ 786272 w 6006665"/>
                  <a:gd name="connsiteY371" fmla="*/ 2554250 h 3006470"/>
                  <a:gd name="connsiteX372" fmla="*/ 756063 w 6006665"/>
                  <a:gd name="connsiteY372" fmla="*/ 2524040 h 3006470"/>
                  <a:gd name="connsiteX373" fmla="*/ 732278 w 6006665"/>
                  <a:gd name="connsiteY373" fmla="*/ 2581519 h 3006470"/>
                  <a:gd name="connsiteX374" fmla="*/ 743640 w 6006665"/>
                  <a:gd name="connsiteY374" fmla="*/ 2590609 h 3006470"/>
                  <a:gd name="connsiteX375" fmla="*/ 723188 w 6006665"/>
                  <a:gd name="connsiteY375" fmla="*/ 2633786 h 3006470"/>
                  <a:gd name="connsiteX376" fmla="*/ 747026 w 6006665"/>
                  <a:gd name="connsiteY376" fmla="*/ 2670627 h 3006470"/>
                  <a:gd name="connsiteX377" fmla="*/ 763548 w 6006665"/>
                  <a:gd name="connsiteY377" fmla="*/ 2667873 h 3006470"/>
                  <a:gd name="connsiteX378" fmla="*/ 764871 w 6006665"/>
                  <a:gd name="connsiteY378" fmla="*/ 2669637 h 3006470"/>
                  <a:gd name="connsiteX379" fmla="*/ 775455 w 6006665"/>
                  <a:gd name="connsiteY379" fmla="*/ 2667873 h 3006470"/>
                  <a:gd name="connsiteX380" fmla="*/ 802724 w 6006665"/>
                  <a:gd name="connsiteY380" fmla="*/ 2704232 h 3006470"/>
                  <a:gd name="connsiteX381" fmla="*/ 798179 w 6006665"/>
                  <a:gd name="connsiteY381" fmla="*/ 2731502 h 3006470"/>
                  <a:gd name="connsiteX382" fmla="*/ 818632 w 6006665"/>
                  <a:gd name="connsiteY382" fmla="*/ 2742864 h 3006470"/>
                  <a:gd name="connsiteX383" fmla="*/ 802724 w 6006665"/>
                  <a:gd name="connsiteY383" fmla="*/ 2774679 h 3006470"/>
                  <a:gd name="connsiteX384" fmla="*/ 766365 w 6006665"/>
                  <a:gd name="connsiteY384" fmla="*/ 2779224 h 3006470"/>
                  <a:gd name="connsiteX385" fmla="*/ 727733 w 6006665"/>
                  <a:gd name="connsiteY385" fmla="*/ 2838308 h 3006470"/>
                  <a:gd name="connsiteX386" fmla="*/ 759548 w 6006665"/>
                  <a:gd name="connsiteY386" fmla="*/ 2881485 h 3006470"/>
                  <a:gd name="connsiteX387" fmla="*/ 759548 w 6006665"/>
                  <a:gd name="connsiteY387" fmla="*/ 2920116 h 3006470"/>
                  <a:gd name="connsiteX388" fmla="*/ 798179 w 6006665"/>
                  <a:gd name="connsiteY388" fmla="*/ 2979201 h 3006470"/>
                  <a:gd name="connsiteX389" fmla="*/ 775455 w 6006665"/>
                  <a:gd name="connsiteY389" fmla="*/ 2995108 h 3006470"/>
                  <a:gd name="connsiteX390" fmla="*/ 770910 w 6006665"/>
                  <a:gd name="connsiteY390" fmla="*/ 3006470 h 3006470"/>
                  <a:gd name="connsiteX391" fmla="*/ 759003 w 6006665"/>
                  <a:gd name="connsiteY391" fmla="*/ 3006470 h 3006470"/>
                  <a:gd name="connsiteX392" fmla="*/ 755003 w 6006665"/>
                  <a:gd name="connsiteY392" fmla="*/ 3006470 h 3006470"/>
                  <a:gd name="connsiteX393" fmla="*/ 743096 w 6006665"/>
                  <a:gd name="connsiteY393" fmla="*/ 3006470 h 3006470"/>
                  <a:gd name="connsiteX394" fmla="*/ 715826 w 6006665"/>
                  <a:gd name="connsiteY394" fmla="*/ 2972383 h 3006470"/>
                  <a:gd name="connsiteX395" fmla="*/ 704464 w 6006665"/>
                  <a:gd name="connsiteY395" fmla="*/ 2972383 h 3006470"/>
                  <a:gd name="connsiteX396" fmla="*/ 684012 w 6006665"/>
                  <a:gd name="connsiteY396" fmla="*/ 2963293 h 3006470"/>
                  <a:gd name="connsiteX397" fmla="*/ 672649 w 6006665"/>
                  <a:gd name="connsiteY397" fmla="*/ 2940569 h 3006470"/>
                  <a:gd name="connsiteX398" fmla="*/ 645222 w 6006665"/>
                  <a:gd name="connsiteY398" fmla="*/ 2932732 h 3006470"/>
                  <a:gd name="connsiteX399" fmla="*/ 625472 w 6006665"/>
                  <a:gd name="connsiteY399" fmla="*/ 2936024 h 3006470"/>
                  <a:gd name="connsiteX400" fmla="*/ 623771 w 6006665"/>
                  <a:gd name="connsiteY400" fmla="*/ 2934323 h 3006470"/>
                  <a:gd name="connsiteX401" fmla="*/ 613565 w 6006665"/>
                  <a:gd name="connsiteY401" fmla="*/ 2936024 h 3006470"/>
                  <a:gd name="connsiteX402" fmla="*/ 609020 w 6006665"/>
                  <a:gd name="connsiteY402" fmla="*/ 2931479 h 3006470"/>
                  <a:gd name="connsiteX403" fmla="*/ 559026 w 6006665"/>
                  <a:gd name="connsiteY403" fmla="*/ 2904209 h 3006470"/>
                  <a:gd name="connsiteX404" fmla="*/ 506760 w 6006665"/>
                  <a:gd name="connsiteY404" fmla="*/ 2897392 h 3006470"/>
                  <a:gd name="connsiteX405" fmla="*/ 483280 w 6006665"/>
                  <a:gd name="connsiteY405" fmla="*/ 2890683 h 3006470"/>
                  <a:gd name="connsiteX406" fmla="*/ 480035 w 6006665"/>
                  <a:gd name="connsiteY406" fmla="*/ 2892847 h 3006470"/>
                  <a:gd name="connsiteX407" fmla="*/ 475042 w 6006665"/>
                  <a:gd name="connsiteY407" fmla="*/ 2888329 h 3006470"/>
                  <a:gd name="connsiteX408" fmla="*/ 474945 w 6006665"/>
                  <a:gd name="connsiteY408" fmla="*/ 2888302 h 3006470"/>
                  <a:gd name="connsiteX409" fmla="*/ 468128 w 6006665"/>
                  <a:gd name="connsiteY409" fmla="*/ 2892847 h 3006470"/>
                  <a:gd name="connsiteX410" fmla="*/ 420406 w 6006665"/>
                  <a:gd name="connsiteY410" fmla="*/ 2849670 h 3006470"/>
                  <a:gd name="connsiteX411" fmla="*/ 381774 w 6006665"/>
                  <a:gd name="connsiteY411" fmla="*/ 2833763 h 3006470"/>
                  <a:gd name="connsiteX412" fmla="*/ 349960 w 6006665"/>
                  <a:gd name="connsiteY412" fmla="*/ 2801948 h 3006470"/>
                  <a:gd name="connsiteX413" fmla="*/ 377229 w 6006665"/>
                  <a:gd name="connsiteY413" fmla="*/ 2795131 h 3006470"/>
                  <a:gd name="connsiteX414" fmla="*/ 404499 w 6006665"/>
                  <a:gd name="connsiteY414" fmla="*/ 2747409 h 3006470"/>
                  <a:gd name="connsiteX415" fmla="*/ 388591 w 6006665"/>
                  <a:gd name="connsiteY415" fmla="*/ 2731502 h 3006470"/>
                  <a:gd name="connsiteX416" fmla="*/ 440858 w 6006665"/>
                  <a:gd name="connsiteY416" fmla="*/ 2704232 h 3006470"/>
                  <a:gd name="connsiteX417" fmla="*/ 440858 w 6006665"/>
                  <a:gd name="connsiteY417" fmla="*/ 2701176 h 3006470"/>
                  <a:gd name="connsiteX418" fmla="*/ 416406 w 6006665"/>
                  <a:gd name="connsiteY418" fmla="*/ 2704232 h 3006470"/>
                  <a:gd name="connsiteX419" fmla="*/ 416406 w 6006665"/>
                  <a:gd name="connsiteY419" fmla="*/ 2702744 h 3006470"/>
                  <a:gd name="connsiteX420" fmla="*/ 404499 w 6006665"/>
                  <a:gd name="connsiteY420" fmla="*/ 2704232 h 3006470"/>
                  <a:gd name="connsiteX421" fmla="*/ 404499 w 6006665"/>
                  <a:gd name="connsiteY421" fmla="*/ 2683780 h 3006470"/>
                  <a:gd name="connsiteX422" fmla="*/ 424951 w 6006665"/>
                  <a:gd name="connsiteY422" fmla="*/ 2667873 h 3006470"/>
                  <a:gd name="connsiteX423" fmla="*/ 463583 w 6006665"/>
                  <a:gd name="connsiteY423" fmla="*/ 2661056 h 3006470"/>
                  <a:gd name="connsiteX424" fmla="*/ 468128 w 6006665"/>
                  <a:gd name="connsiteY424" fmla="*/ 2645148 h 3006470"/>
                  <a:gd name="connsiteX425" fmla="*/ 456765 w 6006665"/>
                  <a:gd name="connsiteY425" fmla="*/ 2613334 h 3006470"/>
                  <a:gd name="connsiteX426" fmla="*/ 474945 w 6006665"/>
                  <a:gd name="connsiteY426" fmla="*/ 2586064 h 3006470"/>
                  <a:gd name="connsiteX427" fmla="*/ 474945 w 6006665"/>
                  <a:gd name="connsiteY427" fmla="*/ 2565612 h 3006470"/>
                  <a:gd name="connsiteX428" fmla="*/ 420406 w 6006665"/>
                  <a:gd name="connsiteY428" fmla="*/ 2547432 h 3006470"/>
                  <a:gd name="connsiteX429" fmla="*/ 409588 w 6006665"/>
                  <a:gd name="connsiteY429" fmla="*/ 2547432 h 3006470"/>
                  <a:gd name="connsiteX430" fmla="*/ 397681 w 6006665"/>
                  <a:gd name="connsiteY430" fmla="*/ 2547432 h 3006470"/>
                  <a:gd name="connsiteX431" fmla="*/ 379485 w 6006665"/>
                  <a:gd name="connsiteY431" fmla="*/ 2525193 h 3006470"/>
                  <a:gd name="connsiteX432" fmla="*/ 357322 w 6006665"/>
                  <a:gd name="connsiteY432" fmla="*/ 2531525 h 3006470"/>
                  <a:gd name="connsiteX433" fmla="*/ 352842 w 6006665"/>
                  <a:gd name="connsiteY433" fmla="*/ 2529403 h 3006470"/>
                  <a:gd name="connsiteX434" fmla="*/ 345415 w 6006665"/>
                  <a:gd name="connsiteY434" fmla="*/ 2531525 h 3006470"/>
                  <a:gd name="connsiteX435" fmla="*/ 302238 w 6006665"/>
                  <a:gd name="connsiteY435" fmla="*/ 2511073 h 3006470"/>
                  <a:gd name="connsiteX436" fmla="*/ 302238 w 6006665"/>
                  <a:gd name="connsiteY436" fmla="*/ 2499711 h 3006470"/>
                  <a:gd name="connsiteX437" fmla="*/ 286331 w 6006665"/>
                  <a:gd name="connsiteY437" fmla="*/ 2472441 h 3006470"/>
                  <a:gd name="connsiteX438" fmla="*/ 270968 w 6006665"/>
                  <a:gd name="connsiteY438" fmla="*/ 2472441 h 3006470"/>
                  <a:gd name="connsiteX439" fmla="*/ 259061 w 6006665"/>
                  <a:gd name="connsiteY439" fmla="*/ 2472441 h 3006470"/>
                  <a:gd name="connsiteX440" fmla="*/ 254516 w 6006665"/>
                  <a:gd name="connsiteY440" fmla="*/ 2456534 h 3006470"/>
                  <a:gd name="connsiteX441" fmla="*/ 263606 w 6006665"/>
                  <a:gd name="connsiteY441" fmla="*/ 2440627 h 3006470"/>
                  <a:gd name="connsiteX442" fmla="*/ 243991 w 6006665"/>
                  <a:gd name="connsiteY442" fmla="*/ 2410114 h 3006470"/>
                  <a:gd name="connsiteX443" fmla="*/ 216429 w 6006665"/>
                  <a:gd name="connsiteY443" fmla="*/ 2413357 h 3006470"/>
                  <a:gd name="connsiteX444" fmla="*/ 212956 w 6006665"/>
                  <a:gd name="connsiteY444" fmla="*/ 2412365 h 3006470"/>
                  <a:gd name="connsiteX445" fmla="*/ 204522 w 6006665"/>
                  <a:gd name="connsiteY445" fmla="*/ 2413357 h 3006470"/>
                  <a:gd name="connsiteX446" fmla="*/ 199623 w 6006665"/>
                  <a:gd name="connsiteY446" fmla="*/ 2411957 h 3006470"/>
                  <a:gd name="connsiteX447" fmla="*/ 195977 w 6006665"/>
                  <a:gd name="connsiteY447" fmla="*/ 2424719 h 3006470"/>
                  <a:gd name="connsiteX448" fmla="*/ 184968 w 6006665"/>
                  <a:gd name="connsiteY448" fmla="*/ 2421574 h 3006470"/>
                  <a:gd name="connsiteX449" fmla="*/ 184070 w 6006665"/>
                  <a:gd name="connsiteY449" fmla="*/ 2424719 h 3006470"/>
                  <a:gd name="connsiteX450" fmla="*/ 168163 w 6006665"/>
                  <a:gd name="connsiteY450" fmla="*/ 2420174 h 3006470"/>
                  <a:gd name="connsiteX451" fmla="*/ 156800 w 6006665"/>
                  <a:gd name="connsiteY451" fmla="*/ 2381542 h 3006470"/>
                  <a:gd name="connsiteX452" fmla="*/ 152255 w 6006665"/>
                  <a:gd name="connsiteY452" fmla="*/ 2365635 h 3006470"/>
                  <a:gd name="connsiteX453" fmla="*/ 156800 w 6006665"/>
                  <a:gd name="connsiteY453" fmla="*/ 2361090 h 3006470"/>
                  <a:gd name="connsiteX454" fmla="*/ 168707 w 6006665"/>
                  <a:gd name="connsiteY454" fmla="*/ 2361090 h 3006470"/>
                  <a:gd name="connsiteX455" fmla="*/ 188615 w 6006665"/>
                  <a:gd name="connsiteY455" fmla="*/ 2361090 h 3006470"/>
                  <a:gd name="connsiteX456" fmla="*/ 199977 w 6006665"/>
                  <a:gd name="connsiteY456" fmla="*/ 2349728 h 3006470"/>
                  <a:gd name="connsiteX457" fmla="*/ 188615 w 6006665"/>
                  <a:gd name="connsiteY457" fmla="*/ 2327003 h 3006470"/>
                  <a:gd name="connsiteX458" fmla="*/ 168163 w 6006665"/>
                  <a:gd name="connsiteY458" fmla="*/ 2317914 h 3006470"/>
                  <a:gd name="connsiteX459" fmla="*/ 168163 w 6006665"/>
                  <a:gd name="connsiteY459" fmla="*/ 2311096 h 3006470"/>
                  <a:gd name="connsiteX460" fmla="*/ 152255 w 6006665"/>
                  <a:gd name="connsiteY460" fmla="*/ 2295189 h 3006470"/>
                  <a:gd name="connsiteX461" fmla="*/ 129531 w 6006665"/>
                  <a:gd name="connsiteY461" fmla="*/ 2258829 h 3006470"/>
                  <a:gd name="connsiteX462" fmla="*/ 140893 w 6006665"/>
                  <a:gd name="connsiteY462" fmla="*/ 2236105 h 3006470"/>
                  <a:gd name="connsiteX463" fmla="*/ 136348 w 6006665"/>
                  <a:gd name="connsiteY463" fmla="*/ 2208835 h 3006470"/>
                  <a:gd name="connsiteX464" fmla="*/ 103789 w 6006665"/>
                  <a:gd name="connsiteY464" fmla="*/ 2195428 h 3006470"/>
                  <a:gd name="connsiteX465" fmla="*/ 93716 w 6006665"/>
                  <a:gd name="connsiteY465" fmla="*/ 2199745 h 3006470"/>
                  <a:gd name="connsiteX466" fmla="*/ 91868 w 6006665"/>
                  <a:gd name="connsiteY466" fmla="*/ 2195434 h 3006470"/>
                  <a:gd name="connsiteX467" fmla="*/ 81809 w 6006665"/>
                  <a:gd name="connsiteY467" fmla="*/ 2199745 h 3006470"/>
                  <a:gd name="connsiteX468" fmla="*/ 74992 w 6006665"/>
                  <a:gd name="connsiteY468" fmla="*/ 2183838 h 3006470"/>
                  <a:gd name="connsiteX469" fmla="*/ 34087 w 6006665"/>
                  <a:gd name="connsiteY469" fmla="*/ 2172476 h 3006470"/>
                  <a:gd name="connsiteX470" fmla="*/ 22725 w 6006665"/>
                  <a:gd name="connsiteY470" fmla="*/ 2129299 h 3006470"/>
                  <a:gd name="connsiteX471" fmla="*/ 22725 w 6006665"/>
                  <a:gd name="connsiteY471" fmla="*/ 2097484 h 3006470"/>
                  <a:gd name="connsiteX472" fmla="*/ 0 w 6006665"/>
                  <a:gd name="connsiteY472" fmla="*/ 2081577 h 3006470"/>
                  <a:gd name="connsiteX473" fmla="*/ 15907 w 6006665"/>
                  <a:gd name="connsiteY473" fmla="*/ 2058853 h 3006470"/>
                  <a:gd name="connsiteX474" fmla="*/ 6818 w 6006665"/>
                  <a:gd name="connsiteY474" fmla="*/ 1995224 h 3006470"/>
                  <a:gd name="connsiteX475" fmla="*/ 34087 w 6006665"/>
                  <a:gd name="connsiteY475" fmla="*/ 1952047 h 3006470"/>
                  <a:gd name="connsiteX476" fmla="*/ 27270 w 6006665"/>
                  <a:gd name="connsiteY476" fmla="*/ 1940685 h 3006470"/>
                  <a:gd name="connsiteX477" fmla="*/ 88743 w 6006665"/>
                  <a:gd name="connsiteY477" fmla="*/ 1895954 h 3006470"/>
                  <a:gd name="connsiteX478" fmla="*/ 27270 w 6006665"/>
                  <a:gd name="connsiteY478" fmla="*/ 1865693 h 3006470"/>
                  <a:gd name="connsiteX479" fmla="*/ 79805 w 6006665"/>
                  <a:gd name="connsiteY479" fmla="*/ 1774684 h 3006470"/>
                  <a:gd name="connsiteX480" fmla="*/ 128972 w 6006665"/>
                  <a:gd name="connsiteY480" fmla="*/ 1737302 h 3006470"/>
                  <a:gd name="connsiteX481" fmla="*/ 162900 w 6006665"/>
                  <a:gd name="connsiteY481" fmla="*/ 1645034 h 3006470"/>
                  <a:gd name="connsiteX482" fmla="*/ 102261 w 6006665"/>
                  <a:gd name="connsiteY482" fmla="*/ 1629357 h 3006470"/>
                  <a:gd name="connsiteX483" fmla="*/ 118168 w 6006665"/>
                  <a:gd name="connsiteY483" fmla="*/ 1574818 h 3006470"/>
                  <a:gd name="connsiteX484" fmla="*/ 86354 w 6006665"/>
                  <a:gd name="connsiteY484" fmla="*/ 1511189 h 3006470"/>
                  <a:gd name="connsiteX485" fmla="*/ 109078 w 6006665"/>
                  <a:gd name="connsiteY485" fmla="*/ 1436197 h 3006470"/>
                  <a:gd name="connsiteX486" fmla="*/ 70447 w 6006665"/>
                  <a:gd name="connsiteY486" fmla="*/ 1333936 h 3006470"/>
                  <a:gd name="connsiteX487" fmla="*/ 102261 w 6006665"/>
                  <a:gd name="connsiteY487" fmla="*/ 1263490 h 3006470"/>
                  <a:gd name="connsiteX488" fmla="*/ 43177 w 6006665"/>
                  <a:gd name="connsiteY488" fmla="*/ 1197589 h 3006470"/>
                  <a:gd name="connsiteX489" fmla="*/ 49994 w 6006665"/>
                  <a:gd name="connsiteY489" fmla="*/ 1122597 h 3006470"/>
                  <a:gd name="connsiteX490" fmla="*/ 81809 w 6006665"/>
                  <a:gd name="connsiteY490" fmla="*/ 1118052 h 3006470"/>
                  <a:gd name="connsiteX491" fmla="*/ 145438 w 6006665"/>
                  <a:gd name="connsiteY491" fmla="*/ 1074876 h 3006470"/>
                  <a:gd name="connsiteX492" fmla="*/ 184070 w 6006665"/>
                  <a:gd name="connsiteY492" fmla="*/ 1036244 h 3006470"/>
                  <a:gd name="connsiteX493" fmla="*/ 189699 w 6006665"/>
                  <a:gd name="connsiteY493" fmla="*/ 1042522 h 3006470"/>
                  <a:gd name="connsiteX494" fmla="*/ 195977 w 6006665"/>
                  <a:gd name="connsiteY494" fmla="*/ 1036244 h 3006470"/>
                  <a:gd name="connsiteX495" fmla="*/ 255061 w 6006665"/>
                  <a:gd name="connsiteY495" fmla="*/ 1102145 h 3006470"/>
                  <a:gd name="connsiteX496" fmla="*/ 350504 w 6006665"/>
                  <a:gd name="connsiteY496" fmla="*/ 1122597 h 3006470"/>
                  <a:gd name="connsiteX497" fmla="*/ 454806 w 6006665"/>
                  <a:gd name="connsiteY497" fmla="*/ 1205729 h 3006470"/>
                  <a:gd name="connsiteX498" fmla="*/ 486621 w 6006665"/>
                  <a:gd name="connsiteY498" fmla="*/ 1283942 h 3006470"/>
                  <a:gd name="connsiteX499" fmla="*/ 523211 w 6006665"/>
                  <a:gd name="connsiteY499" fmla="*/ 1343026 h 3006470"/>
                  <a:gd name="connsiteX500" fmla="*/ 486852 w 6006665"/>
                  <a:gd name="connsiteY500" fmla="*/ 1397565 h 3006470"/>
                  <a:gd name="connsiteX501" fmla="*/ 420951 w 6006665"/>
                  <a:gd name="connsiteY501" fmla="*/ 1418018 h 3006470"/>
                  <a:gd name="connsiteX502" fmla="*/ 415909 w 6006665"/>
                  <a:gd name="connsiteY502" fmla="*/ 1415887 h 3006470"/>
                  <a:gd name="connsiteX503" fmla="*/ 409044 w 6006665"/>
                  <a:gd name="connsiteY503" fmla="*/ 1418018 h 3006470"/>
                  <a:gd name="connsiteX504" fmla="*/ 252950 w 6006665"/>
                  <a:gd name="connsiteY504" fmla="*/ 1352062 h 3006470"/>
                  <a:gd name="connsiteX505" fmla="*/ 268926 w 6006665"/>
                  <a:gd name="connsiteY505" fmla="*/ 1346738 h 3006470"/>
                  <a:gd name="connsiteX506" fmla="*/ 291420 w 6006665"/>
                  <a:gd name="connsiteY506" fmla="*/ 1429380 h 3006470"/>
                  <a:gd name="connsiteX507" fmla="*/ 291420 w 6006665"/>
                  <a:gd name="connsiteY507" fmla="*/ 1468012 h 3006470"/>
                  <a:gd name="connsiteX508" fmla="*/ 298238 w 6006665"/>
                  <a:gd name="connsiteY508" fmla="*/ 1554366 h 3006470"/>
                  <a:gd name="connsiteX509" fmla="*/ 345959 w 6006665"/>
                  <a:gd name="connsiteY509" fmla="*/ 1586180 h 3006470"/>
                  <a:gd name="connsiteX510" fmla="*/ 362087 w 6006665"/>
                  <a:gd name="connsiteY510" fmla="*/ 1595588 h 3006470"/>
                  <a:gd name="connsiteX511" fmla="*/ 365867 w 6006665"/>
                  <a:gd name="connsiteY511" fmla="*/ 1563455 h 3006470"/>
                  <a:gd name="connsiteX512" fmla="*/ 345415 w 6006665"/>
                  <a:gd name="connsiteY512" fmla="*/ 1527096 h 3006470"/>
                  <a:gd name="connsiteX513" fmla="*/ 365867 w 6006665"/>
                  <a:gd name="connsiteY513" fmla="*/ 1495281 h 3006470"/>
                  <a:gd name="connsiteX514" fmla="*/ 374560 w 6006665"/>
                  <a:gd name="connsiteY514" fmla="*/ 1500280 h 3006470"/>
                  <a:gd name="connsiteX515" fmla="*/ 377774 w 6006665"/>
                  <a:gd name="connsiteY515" fmla="*/ 1495281 h 3006470"/>
                  <a:gd name="connsiteX516" fmla="*/ 461933 w 6006665"/>
                  <a:gd name="connsiteY516" fmla="*/ 1543673 h 3006470"/>
                  <a:gd name="connsiteX517" fmla="*/ 484035 w 6006665"/>
                  <a:gd name="connsiteY517" fmla="*/ 1527096 h 3006470"/>
                  <a:gd name="connsiteX518" fmla="*/ 463583 w 6006665"/>
                  <a:gd name="connsiteY518" fmla="*/ 1461194 h 3006470"/>
                  <a:gd name="connsiteX519" fmla="*/ 549936 w 6006665"/>
                  <a:gd name="connsiteY519" fmla="*/ 1374841 h 3006470"/>
                  <a:gd name="connsiteX520" fmla="*/ 559742 w 6006665"/>
                  <a:gd name="connsiteY520" fmla="*/ 1376942 h 3006470"/>
                  <a:gd name="connsiteX521" fmla="*/ 561843 w 6006665"/>
                  <a:gd name="connsiteY521" fmla="*/ 1374841 h 3006470"/>
                  <a:gd name="connsiteX522" fmla="*/ 593658 w 6006665"/>
                  <a:gd name="connsiteY522" fmla="*/ 1381658 h 3006470"/>
                  <a:gd name="connsiteX523" fmla="*/ 620945 w 6006665"/>
                  <a:gd name="connsiteY523" fmla="*/ 1405535 h 3006470"/>
                  <a:gd name="connsiteX524" fmla="*/ 640835 w 6006665"/>
                  <a:gd name="connsiteY524" fmla="*/ 1349844 h 3006470"/>
                  <a:gd name="connsiteX525" fmla="*/ 609020 w 6006665"/>
                  <a:gd name="connsiteY525" fmla="*/ 1295305 h 3006470"/>
                  <a:gd name="connsiteX526" fmla="*/ 624928 w 6006665"/>
                  <a:gd name="connsiteY526" fmla="*/ 1236221 h 3006470"/>
                  <a:gd name="connsiteX527" fmla="*/ 597658 w 6006665"/>
                  <a:gd name="connsiteY527" fmla="*/ 1177136 h 3006470"/>
                  <a:gd name="connsiteX528" fmla="*/ 611562 w 6006665"/>
                  <a:gd name="connsiteY528" fmla="*/ 1181462 h 3006470"/>
                  <a:gd name="connsiteX529" fmla="*/ 609565 w 6006665"/>
                  <a:gd name="connsiteY529" fmla="*/ 1177136 h 3006470"/>
                  <a:gd name="connsiteX530" fmla="*/ 711826 w 6006665"/>
                  <a:gd name="connsiteY530" fmla="*/ 1208951 h 3006470"/>
                  <a:gd name="connsiteX531" fmla="*/ 732278 w 6006665"/>
                  <a:gd name="connsiteY531" fmla="*/ 1263490 h 3006470"/>
                  <a:gd name="connsiteX532" fmla="*/ 684556 w 6006665"/>
                  <a:gd name="connsiteY532" fmla="*/ 1274852 h 3006470"/>
                  <a:gd name="connsiteX533" fmla="*/ 684556 w 6006665"/>
                  <a:gd name="connsiteY533" fmla="*/ 1327119 h 3006470"/>
                  <a:gd name="connsiteX534" fmla="*/ 713309 w 6006665"/>
                  <a:gd name="connsiteY534" fmla="*/ 1355872 h 3006470"/>
                  <a:gd name="connsiteX535" fmla="*/ 763548 w 6006665"/>
                  <a:gd name="connsiteY535" fmla="*/ 1338481 h 3006470"/>
                  <a:gd name="connsiteX536" fmla="*/ 770365 w 6006665"/>
                  <a:gd name="connsiteY536" fmla="*/ 1279397 h 3006470"/>
                  <a:gd name="connsiteX537" fmla="*/ 845357 w 6006665"/>
                  <a:gd name="connsiteY537" fmla="*/ 1188761 h 3006470"/>
                  <a:gd name="connsiteX538" fmla="*/ 917728 w 6006665"/>
                  <a:gd name="connsiteY538" fmla="*/ 1145322 h 3006470"/>
                  <a:gd name="connsiteX539" fmla="*/ 918194 w 6006665"/>
                  <a:gd name="connsiteY539" fmla="*/ 1198147 h 3006470"/>
                  <a:gd name="connsiteX540" fmla="*/ 975937 w 6006665"/>
                  <a:gd name="connsiteY540" fmla="*/ 1115283 h 3006470"/>
                  <a:gd name="connsiteX541" fmla="*/ 1074397 w 6006665"/>
                  <a:gd name="connsiteY541" fmla="*/ 1141283 h 3006470"/>
                  <a:gd name="connsiteX542" fmla="*/ 979977 w 6006665"/>
                  <a:gd name="connsiteY542" fmla="*/ 1213496 h 3006470"/>
                  <a:gd name="connsiteX543" fmla="*/ 1012666 w 6006665"/>
                  <a:gd name="connsiteY543" fmla="*/ 1218657 h 3006470"/>
                  <a:gd name="connsiteX544" fmla="*/ 1038516 w 6006665"/>
                  <a:gd name="connsiteY544" fmla="*/ 1188499 h 3006470"/>
                  <a:gd name="connsiteX545" fmla="*/ 1050423 w 6006665"/>
                  <a:gd name="connsiteY545" fmla="*/ 1188499 h 3006470"/>
                  <a:gd name="connsiteX546" fmla="*/ 1108962 w 6006665"/>
                  <a:gd name="connsiteY546" fmla="*/ 1188499 h 3006470"/>
                  <a:gd name="connsiteX547" fmla="*/ 1161229 w 6006665"/>
                  <a:gd name="connsiteY547" fmla="*/ 1145322 h 3006470"/>
                  <a:gd name="connsiteX548" fmla="*/ 1165711 w 6006665"/>
                  <a:gd name="connsiteY548" fmla="*/ 1151456 h 3006470"/>
                  <a:gd name="connsiteX549" fmla="*/ 1160939 w 6006665"/>
                  <a:gd name="connsiteY549" fmla="*/ 1169715 h 3006470"/>
                  <a:gd name="connsiteX550" fmla="*/ 1210035 w 6006665"/>
                  <a:gd name="connsiteY550" fmla="*/ 1195815 h 3006470"/>
                  <a:gd name="connsiteX551" fmla="*/ 1247583 w 6006665"/>
                  <a:gd name="connsiteY551" fmla="*/ 1138505 h 3006470"/>
                  <a:gd name="connsiteX552" fmla="*/ 1211223 w 6006665"/>
                  <a:gd name="connsiteY552" fmla="*/ 1079421 h 3006470"/>
                  <a:gd name="connsiteX553" fmla="*/ 1227130 w 6006665"/>
                  <a:gd name="connsiteY553" fmla="*/ 1043061 h 3006470"/>
                  <a:gd name="connsiteX554" fmla="*/ 1237665 w 6006665"/>
                  <a:gd name="connsiteY554" fmla="*/ 1046199 h 3006470"/>
                  <a:gd name="connsiteX555" fmla="*/ 1251910 w 6006665"/>
                  <a:gd name="connsiteY555" fmla="*/ 1017311 h 3006470"/>
                  <a:gd name="connsiteX556" fmla="*/ 1345843 w 6006665"/>
                  <a:gd name="connsiteY556" fmla="*/ 1074876 h 3006470"/>
                  <a:gd name="connsiteX557" fmla="*/ 1400382 w 6006665"/>
                  <a:gd name="connsiteY557" fmla="*/ 1106690 h 3006470"/>
                  <a:gd name="connsiteX558" fmla="*/ 1519756 w 6006665"/>
                  <a:gd name="connsiteY558" fmla="*/ 1213274 h 3006470"/>
                  <a:gd name="connsiteX559" fmla="*/ 1543003 w 6006665"/>
                  <a:gd name="connsiteY559" fmla="*/ 1172592 h 3006470"/>
                  <a:gd name="connsiteX560" fmla="*/ 1506643 w 6006665"/>
                  <a:gd name="connsiteY560" fmla="*/ 1118052 h 3006470"/>
                  <a:gd name="connsiteX561" fmla="*/ 1506643 w 6006665"/>
                  <a:gd name="connsiteY561" fmla="*/ 1095328 h 3006470"/>
                  <a:gd name="connsiteX562" fmla="*/ 1463467 w 6006665"/>
                  <a:gd name="connsiteY562" fmla="*/ 1086238 h 3006470"/>
                  <a:gd name="connsiteX563" fmla="*/ 1472556 w 6006665"/>
                  <a:gd name="connsiteY563" fmla="*/ 1036244 h 3006470"/>
                  <a:gd name="connsiteX564" fmla="*/ 1452104 w 6006665"/>
                  <a:gd name="connsiteY564" fmla="*/ 949890 h 3006470"/>
                  <a:gd name="connsiteX565" fmla="*/ 1439230 w 6006665"/>
                  <a:gd name="connsiteY565" fmla="*/ 900656 h 3006470"/>
                  <a:gd name="connsiteX566" fmla="*/ 1496803 w 6006665"/>
                  <a:gd name="connsiteY566" fmla="*/ 806980 h 3006470"/>
                  <a:gd name="connsiteX567" fmla="*/ 1543003 w 6006665"/>
                  <a:gd name="connsiteY567" fmla="*/ 697647 h 3006470"/>
                  <a:gd name="connsiteX568" fmla="*/ 1570272 w 6006665"/>
                  <a:gd name="connsiteY568" fmla="*/ 677194 h 3006470"/>
                  <a:gd name="connsiteX569" fmla="*/ 1578688 w 6006665"/>
                  <a:gd name="connsiteY569" fmla="*/ 679813 h 3006470"/>
                  <a:gd name="connsiteX570" fmla="*/ 1620802 w 6006665"/>
                  <a:gd name="connsiteY570" fmla="*/ 660028 h 3006470"/>
                  <a:gd name="connsiteX571" fmla="*/ 1684440 w 6006665"/>
                  <a:gd name="connsiteY571" fmla="*/ 709009 h 3006470"/>
                  <a:gd name="connsiteX572" fmla="*/ 1688985 w 6006665"/>
                  <a:gd name="connsiteY572" fmla="*/ 779455 h 3006470"/>
                  <a:gd name="connsiteX573" fmla="*/ 1652625 w 6006665"/>
                  <a:gd name="connsiteY573" fmla="*/ 870354 h 3006470"/>
                  <a:gd name="connsiteX574" fmla="*/ 1679895 w 6006665"/>
                  <a:gd name="connsiteY574" fmla="*/ 908986 h 3006470"/>
                  <a:gd name="connsiteX575" fmla="*/ 1688985 w 6006665"/>
                  <a:gd name="connsiteY575" fmla="*/ 983977 h 3006470"/>
                  <a:gd name="connsiteX576" fmla="*/ 1679895 w 6006665"/>
                  <a:gd name="connsiteY576" fmla="*/ 1129415 h 3006470"/>
                  <a:gd name="connsiteX577" fmla="*/ 1723072 w 6006665"/>
                  <a:gd name="connsiteY577" fmla="*/ 1193044 h 3006470"/>
                  <a:gd name="connsiteX578" fmla="*/ 1704892 w 6006665"/>
                  <a:gd name="connsiteY578" fmla="*/ 1256673 h 3006470"/>
                  <a:gd name="connsiteX579" fmla="*/ 1636718 w 6006665"/>
                  <a:gd name="connsiteY579" fmla="*/ 1393021 h 3006470"/>
                  <a:gd name="connsiteX580" fmla="*/ 1662494 w 6006665"/>
                  <a:gd name="connsiteY580" fmla="*/ 1399465 h 3006470"/>
                  <a:gd name="connsiteX581" fmla="*/ 1677078 w 6006665"/>
                  <a:gd name="connsiteY581" fmla="*/ 1370296 h 3006470"/>
                  <a:gd name="connsiteX582" fmla="*/ 1720255 w 6006665"/>
                  <a:gd name="connsiteY582" fmla="*/ 1349844 h 3006470"/>
                  <a:gd name="connsiteX583" fmla="*/ 1731617 w 6006665"/>
                  <a:gd name="connsiteY583" fmla="*/ 1299850 h 3006470"/>
                  <a:gd name="connsiteX584" fmla="*/ 1758887 w 6006665"/>
                  <a:gd name="connsiteY584" fmla="*/ 1256673 h 3006470"/>
                  <a:gd name="connsiteX585" fmla="*/ 1760555 w 6006665"/>
                  <a:gd name="connsiteY585" fmla="*/ 1191490 h 3006470"/>
                  <a:gd name="connsiteX586" fmla="*/ 1758886 w 6006665"/>
                  <a:gd name="connsiteY586" fmla="*/ 1085173 h 3006470"/>
                  <a:gd name="connsiteX587" fmla="*/ 1923055 w 6006665"/>
                  <a:gd name="connsiteY587" fmla="*/ 1122597 h 3006470"/>
                  <a:gd name="connsiteX588" fmla="*/ 1887300 w 6006665"/>
                  <a:gd name="connsiteY588" fmla="*/ 1070329 h 3006470"/>
                  <a:gd name="connsiteX589" fmla="*/ 1785604 w 6006665"/>
                  <a:gd name="connsiteY589" fmla="*/ 1036860 h 3006470"/>
                  <a:gd name="connsiteX590" fmla="*/ 1736162 w 6006665"/>
                  <a:gd name="connsiteY590" fmla="*/ 961252 h 3006470"/>
                  <a:gd name="connsiteX591" fmla="*/ 1688440 w 6006665"/>
                  <a:gd name="connsiteY591" fmla="*/ 865809 h 3006470"/>
                  <a:gd name="connsiteX592" fmla="*/ 1752069 w 6006665"/>
                  <a:gd name="connsiteY592" fmla="*/ 788545 h 3006470"/>
                  <a:gd name="connsiteX593" fmla="*/ 1747524 w 6006665"/>
                  <a:gd name="connsiteY593" fmla="*/ 704464 h 3006470"/>
                  <a:gd name="connsiteX594" fmla="*/ 1763431 w 6006665"/>
                  <a:gd name="connsiteY594" fmla="*/ 697647 h 3006470"/>
                  <a:gd name="connsiteX595" fmla="*/ 1764877 w 6006665"/>
                  <a:gd name="connsiteY595" fmla="*/ 702130 h 3006470"/>
                  <a:gd name="connsiteX596" fmla="*/ 1775339 w 6006665"/>
                  <a:gd name="connsiteY596" fmla="*/ 697647 h 3006470"/>
                  <a:gd name="connsiteX597" fmla="*/ 1798063 w 6006665"/>
                  <a:gd name="connsiteY597" fmla="*/ 768093 h 3006470"/>
                  <a:gd name="connsiteX598" fmla="*/ 1791454 w 6006665"/>
                  <a:gd name="connsiteY598" fmla="*/ 815304 h 3006470"/>
                  <a:gd name="connsiteX599" fmla="*/ 1854330 w 6006665"/>
                  <a:gd name="connsiteY599" fmla="*/ 772638 h 3006470"/>
                  <a:gd name="connsiteX600" fmla="*/ 1931594 w 6006665"/>
                  <a:gd name="connsiteY600" fmla="*/ 763548 h 3006470"/>
                  <a:gd name="connsiteX601" fmla="*/ 1932772 w 6006665"/>
                  <a:gd name="connsiteY601" fmla="*/ 764810 h 3006470"/>
                  <a:gd name="connsiteX602" fmla="*/ 1949600 w 6006665"/>
                  <a:gd name="connsiteY602" fmla="*/ 800138 h 3006470"/>
                  <a:gd name="connsiteX603" fmla="*/ 2061788 w 6006665"/>
                  <a:gd name="connsiteY603" fmla="*/ 891155 h 3006470"/>
                  <a:gd name="connsiteX604" fmla="*/ 1987802 w 6006665"/>
                  <a:gd name="connsiteY604" fmla="*/ 736278 h 3006470"/>
                  <a:gd name="connsiteX605" fmla="*/ 1963408 w 6006665"/>
                  <a:gd name="connsiteY605" fmla="*/ 595386 h 3006470"/>
                  <a:gd name="connsiteX606" fmla="*/ 2027037 w 6006665"/>
                  <a:gd name="connsiteY606" fmla="*/ 574934 h 3006470"/>
                  <a:gd name="connsiteX607" fmla="*/ 2037269 w 6006665"/>
                  <a:gd name="connsiteY607" fmla="*/ 575472 h 3006470"/>
                  <a:gd name="connsiteX608" fmla="*/ 2038944 w 6006665"/>
                  <a:gd name="connsiteY608" fmla="*/ 574934 h 3006470"/>
                  <a:gd name="connsiteX609" fmla="*/ 2115414 w 6006665"/>
                  <a:gd name="connsiteY609" fmla="*/ 578958 h 3006470"/>
                  <a:gd name="connsiteX610" fmla="*/ 2167179 w 6006665"/>
                  <a:gd name="connsiteY610" fmla="*/ 554733 h 3006470"/>
                  <a:gd name="connsiteX611" fmla="*/ 2146473 w 6006665"/>
                  <a:gd name="connsiteY611" fmla="*/ 488832 h 3006470"/>
                  <a:gd name="connsiteX612" fmla="*/ 2169957 w 6006665"/>
                  <a:gd name="connsiteY612" fmla="*/ 449431 h 3006470"/>
                  <a:gd name="connsiteX613" fmla="*/ 2264632 w 6006665"/>
                  <a:gd name="connsiteY613" fmla="*/ 393389 h 3006470"/>
                  <a:gd name="connsiteX614" fmla="*/ 2317913 w 6006665"/>
                  <a:gd name="connsiteY614" fmla="*/ 322690 h 3006470"/>
                  <a:gd name="connsiteX615" fmla="*/ 2385841 w 6006665"/>
                  <a:gd name="connsiteY615" fmla="*/ 343134 h 3006470"/>
                  <a:gd name="connsiteX616" fmla="*/ 2429263 w 6006665"/>
                  <a:gd name="connsiteY616" fmla="*/ 263606 h 3006470"/>
                  <a:gd name="connsiteX617" fmla="*/ 2526979 w 6006665"/>
                  <a:gd name="connsiteY617" fmla="*/ 252244 h 3006470"/>
                  <a:gd name="connsiteX618" fmla="*/ 2528058 w 6006665"/>
                  <a:gd name="connsiteY618" fmla="*/ 253503 h 3006470"/>
                  <a:gd name="connsiteX619" fmla="*/ 2538886 w 6006665"/>
                  <a:gd name="connsiteY619" fmla="*/ 252244 h 3006470"/>
                  <a:gd name="connsiteX620" fmla="*/ 2560820 w 6006665"/>
                  <a:gd name="connsiteY620" fmla="*/ 277833 h 3006470"/>
                  <a:gd name="connsiteX621" fmla="*/ 2640602 w 6006665"/>
                  <a:gd name="connsiteY621" fmla="*/ 202249 h 3006470"/>
                  <a:gd name="connsiteX622" fmla="*/ 2652509 w 6006665"/>
                  <a:gd name="connsiteY622" fmla="*/ 202249 h 3006470"/>
                  <a:gd name="connsiteX623" fmla="*/ 2704231 w 6006665"/>
                  <a:gd name="connsiteY623" fmla="*/ 202249 h 3006470"/>
                  <a:gd name="connsiteX624" fmla="*/ 2715593 w 6006665"/>
                  <a:gd name="connsiteY62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4091 w 6006665"/>
                  <a:gd name="connsiteY182" fmla="*/ 1920232 h 3006470"/>
                  <a:gd name="connsiteX183" fmla="*/ 4715906 w 6006665"/>
                  <a:gd name="connsiteY183" fmla="*/ 1967954 h 3006470"/>
                  <a:gd name="connsiteX184" fmla="*/ 4680924 w 6006665"/>
                  <a:gd name="connsiteY184" fmla="*/ 1983985 h 3006470"/>
                  <a:gd name="connsiteX185" fmla="*/ 4633398 w 6006665"/>
                  <a:gd name="connsiteY185" fmla="*/ 1971978 h 3006470"/>
                  <a:gd name="connsiteX186" fmla="*/ 4600707 w 6006665"/>
                  <a:gd name="connsiteY186" fmla="*/ 1989925 h 3006470"/>
                  <a:gd name="connsiteX187" fmla="*/ 4577285 w 6006665"/>
                  <a:gd name="connsiteY187" fmla="*/ 1988406 h 3006470"/>
                  <a:gd name="connsiteX188" fmla="*/ 4577373 w 6006665"/>
                  <a:gd name="connsiteY188" fmla="*/ 1987484 h 3006470"/>
                  <a:gd name="connsiteX189" fmla="*/ 4565379 w 6006665"/>
                  <a:gd name="connsiteY189" fmla="*/ 1988406 h 3006470"/>
                  <a:gd name="connsiteX190" fmla="*/ 4569923 w 6006665"/>
                  <a:gd name="connsiteY190" fmla="*/ 1940685 h 3006470"/>
                  <a:gd name="connsiteX191" fmla="*/ 4520081 w 6006665"/>
                  <a:gd name="connsiteY191" fmla="*/ 1931099 h 3006470"/>
                  <a:gd name="connsiteX192" fmla="*/ 4475025 w 6006665"/>
                  <a:gd name="connsiteY192" fmla="*/ 1961137 h 3006470"/>
                  <a:gd name="connsiteX193" fmla="*/ 4464394 w 6006665"/>
                  <a:gd name="connsiteY193" fmla="*/ 1960286 h 3006470"/>
                  <a:gd name="connsiteX194" fmla="*/ 4463118 w 6006665"/>
                  <a:gd name="connsiteY194" fmla="*/ 1961137 h 3006470"/>
                  <a:gd name="connsiteX195" fmla="*/ 4422448 w 6006665"/>
                  <a:gd name="connsiteY195" fmla="*/ 1927536 h 3006470"/>
                  <a:gd name="connsiteX196" fmla="*/ 4350624 w 6006665"/>
                  <a:gd name="connsiteY196" fmla="*/ 1917022 h 3006470"/>
                  <a:gd name="connsiteX197" fmla="*/ 4306579 w 6006665"/>
                  <a:gd name="connsiteY197" fmla="*/ 1945362 h 3006470"/>
                  <a:gd name="connsiteX198" fmla="*/ 4282811 w 6006665"/>
                  <a:gd name="connsiteY198" fmla="*/ 1972100 h 3006470"/>
                  <a:gd name="connsiteX199" fmla="*/ 4237290 w 6006665"/>
                  <a:gd name="connsiteY199" fmla="*/ 1993297 h 3006470"/>
                  <a:gd name="connsiteX200" fmla="*/ 4211507 w 6006665"/>
                  <a:gd name="connsiteY200" fmla="*/ 2046374 h 3006470"/>
                  <a:gd name="connsiteX201" fmla="*/ 4161046 w 6006665"/>
                  <a:gd name="connsiteY201" fmla="*/ 2105661 h 3006470"/>
                  <a:gd name="connsiteX202" fmla="*/ 4077810 w 6006665"/>
                  <a:gd name="connsiteY202" fmla="*/ 2144418 h 3006470"/>
                  <a:gd name="connsiteX203" fmla="*/ 4039187 w 6006665"/>
                  <a:gd name="connsiteY203" fmla="*/ 2203838 h 3006470"/>
                  <a:gd name="connsiteX204" fmla="*/ 3993086 w 6006665"/>
                  <a:gd name="connsiteY204" fmla="*/ 2224750 h 3006470"/>
                  <a:gd name="connsiteX205" fmla="*/ 3993215 w 6006665"/>
                  <a:gd name="connsiteY205" fmla="*/ 2264821 h 3006470"/>
                  <a:gd name="connsiteX206" fmla="*/ 4038712 w 6006665"/>
                  <a:gd name="connsiteY206" fmla="*/ 2267919 h 3006470"/>
                  <a:gd name="connsiteX207" fmla="*/ 4059164 w 6006665"/>
                  <a:gd name="connsiteY207" fmla="*/ 2311096 h 3006470"/>
                  <a:gd name="connsiteX208" fmla="*/ 4087782 w 6006665"/>
                  <a:gd name="connsiteY208" fmla="*/ 2319513 h 3006470"/>
                  <a:gd name="connsiteX209" fmla="*/ 4106341 w 6006665"/>
                  <a:gd name="connsiteY209" fmla="*/ 2290644 h 3006470"/>
                  <a:gd name="connsiteX210" fmla="*/ 4117411 w 6006665"/>
                  <a:gd name="connsiteY210" fmla="*/ 2291946 h 3006470"/>
                  <a:gd name="connsiteX211" fmla="*/ 4118248 w 6006665"/>
                  <a:gd name="connsiteY211" fmla="*/ 2290644 h 3006470"/>
                  <a:gd name="connsiteX212" fmla="*/ 4156880 w 6006665"/>
                  <a:gd name="connsiteY212" fmla="*/ 2295189 h 3006470"/>
                  <a:gd name="connsiteX213" fmla="*/ 4211419 w 6006665"/>
                  <a:gd name="connsiteY213" fmla="*/ 2365635 h 3006470"/>
                  <a:gd name="connsiteX214" fmla="*/ 4215964 w 6006665"/>
                  <a:gd name="connsiteY214" fmla="*/ 2413357 h 3006470"/>
                  <a:gd name="connsiteX215" fmla="*/ 4184149 w 6006665"/>
                  <a:gd name="connsiteY215" fmla="*/ 2472441 h 3006470"/>
                  <a:gd name="connsiteX216" fmla="*/ 4220019 w 6006665"/>
                  <a:gd name="connsiteY216" fmla="*/ 2567281 h 3006470"/>
                  <a:gd name="connsiteX217" fmla="*/ 4161425 w 6006665"/>
                  <a:gd name="connsiteY217" fmla="*/ 2629241 h 3006470"/>
                  <a:gd name="connsiteX218" fmla="*/ 4133552 w 6006665"/>
                  <a:gd name="connsiteY218" fmla="*/ 2708778 h 3006470"/>
                  <a:gd name="connsiteX219" fmla="*/ 4097796 w 6006665"/>
                  <a:gd name="connsiteY219" fmla="*/ 2747409 h 3006470"/>
                  <a:gd name="connsiteX220" fmla="*/ 4043257 w 6006665"/>
                  <a:gd name="connsiteY220" fmla="*/ 2806493 h 3006470"/>
                  <a:gd name="connsiteX221" fmla="*/ 3995535 w 6006665"/>
                  <a:gd name="connsiteY221" fmla="*/ 2865577 h 3006470"/>
                  <a:gd name="connsiteX222" fmla="*/ 3975083 w 6006665"/>
                  <a:gd name="connsiteY222" fmla="*/ 2897392 h 3006470"/>
                  <a:gd name="connsiteX223" fmla="*/ 3925089 w 6006665"/>
                  <a:gd name="connsiteY223" fmla="*/ 2924661 h 3006470"/>
                  <a:gd name="connsiteX224" fmla="*/ 3913182 w 6006665"/>
                  <a:gd name="connsiteY224" fmla="*/ 2924661 h 3006470"/>
                  <a:gd name="connsiteX225" fmla="*/ 3904637 w 6006665"/>
                  <a:gd name="connsiteY225" fmla="*/ 2924661 h 3006470"/>
                  <a:gd name="connsiteX226" fmla="*/ 3892729 w 6006665"/>
                  <a:gd name="connsiteY226" fmla="*/ 2924661 h 3006470"/>
                  <a:gd name="connsiteX227" fmla="*/ 3871063 w 6006665"/>
                  <a:gd name="connsiteY227" fmla="*/ 2908412 h 3006470"/>
                  <a:gd name="connsiteX228" fmla="*/ 3829645 w 6006665"/>
                  <a:gd name="connsiteY228" fmla="*/ 2936024 h 3006470"/>
                  <a:gd name="connsiteX229" fmla="*/ 3822828 w 6006665"/>
                  <a:gd name="connsiteY229" fmla="*/ 2956476 h 3006470"/>
                  <a:gd name="connsiteX230" fmla="*/ 3818283 w 6006665"/>
                  <a:gd name="connsiteY230" fmla="*/ 2947386 h 3006470"/>
                  <a:gd name="connsiteX231" fmla="*/ 3818283 w 6006665"/>
                  <a:gd name="connsiteY231" fmla="*/ 2935660 h 3006470"/>
                  <a:gd name="connsiteX232" fmla="*/ 3817738 w 6006665"/>
                  <a:gd name="connsiteY232" fmla="*/ 2936024 h 3006470"/>
                  <a:gd name="connsiteX233" fmla="*/ 3810921 w 6006665"/>
                  <a:gd name="connsiteY233" fmla="*/ 2956476 h 3006470"/>
                  <a:gd name="connsiteX234" fmla="*/ 3806376 w 6006665"/>
                  <a:gd name="connsiteY234" fmla="*/ 2947386 h 3006470"/>
                  <a:gd name="connsiteX235" fmla="*/ 3806376 w 6006665"/>
                  <a:gd name="connsiteY235" fmla="*/ 2920116 h 3006470"/>
                  <a:gd name="connsiteX236" fmla="*/ 3818283 w 6006665"/>
                  <a:gd name="connsiteY236" fmla="*/ 2920116 h 3006470"/>
                  <a:gd name="connsiteX237" fmla="*/ 3826828 w 6006665"/>
                  <a:gd name="connsiteY237" fmla="*/ 2920116 h 3006470"/>
                  <a:gd name="connsiteX238" fmla="*/ 3833645 w 6006665"/>
                  <a:gd name="connsiteY238" fmla="*/ 2861032 h 3006470"/>
                  <a:gd name="connsiteX239" fmla="*/ 3822283 w 6006665"/>
                  <a:gd name="connsiteY239" fmla="*/ 2817856 h 3006470"/>
                  <a:gd name="connsiteX240" fmla="*/ 3849553 w 6006665"/>
                  <a:gd name="connsiteY240" fmla="*/ 2795131 h 3006470"/>
                  <a:gd name="connsiteX241" fmla="*/ 3858814 w 6006665"/>
                  <a:gd name="connsiteY241" fmla="*/ 2797336 h 3006470"/>
                  <a:gd name="connsiteX242" fmla="*/ 3861460 w 6006665"/>
                  <a:gd name="connsiteY242" fmla="*/ 2795131 h 3006470"/>
                  <a:gd name="connsiteX243" fmla="*/ 3898487 w 6006665"/>
                  <a:gd name="connsiteY243" fmla="*/ 2803947 h 3006470"/>
                  <a:gd name="connsiteX244" fmla="*/ 3919999 w 6006665"/>
                  <a:gd name="connsiteY244" fmla="*/ 2758772 h 3006470"/>
                  <a:gd name="connsiteX245" fmla="*/ 3935906 w 6006665"/>
                  <a:gd name="connsiteY245" fmla="*/ 2699687 h 3006470"/>
                  <a:gd name="connsiteX246" fmla="*/ 3947269 w 6006665"/>
                  <a:gd name="connsiteY246" fmla="*/ 2676963 h 3006470"/>
                  <a:gd name="connsiteX247" fmla="*/ 3966292 w 6006665"/>
                  <a:gd name="connsiteY247" fmla="*/ 2632575 h 3006470"/>
                  <a:gd name="connsiteX248" fmla="*/ 3915999 w 6006665"/>
                  <a:gd name="connsiteY248" fmla="*/ 2645148 h 3006470"/>
                  <a:gd name="connsiteX249" fmla="*/ 3888729 w 6006665"/>
                  <a:gd name="connsiteY249" fmla="*/ 2667873 h 3006470"/>
                  <a:gd name="connsiteX250" fmla="*/ 3876822 w 6006665"/>
                  <a:gd name="connsiteY250" fmla="*/ 2667873 h 3006470"/>
                  <a:gd name="connsiteX251" fmla="*/ 3829645 w 6006665"/>
                  <a:gd name="connsiteY251" fmla="*/ 2667873 h 3006470"/>
                  <a:gd name="connsiteX252" fmla="*/ 3817738 w 6006665"/>
                  <a:gd name="connsiteY252" fmla="*/ 2667873 h 3006470"/>
                  <a:gd name="connsiteX253" fmla="*/ 3801831 w 6006665"/>
                  <a:gd name="connsiteY253" fmla="*/ 2613334 h 3006470"/>
                  <a:gd name="connsiteX254" fmla="*/ 3758654 w 6006665"/>
                  <a:gd name="connsiteY254" fmla="*/ 2574702 h 3006470"/>
                  <a:gd name="connsiteX255" fmla="*/ 3692753 w 6006665"/>
                  <a:gd name="connsiteY255" fmla="*/ 2558795 h 3006470"/>
                  <a:gd name="connsiteX256" fmla="*/ 3683663 w 6006665"/>
                  <a:gd name="connsiteY256" fmla="*/ 2499711 h 3006470"/>
                  <a:gd name="connsiteX257" fmla="*/ 3672301 w 6006665"/>
                  <a:gd name="connsiteY257" fmla="*/ 2467896 h 3006470"/>
                  <a:gd name="connsiteX258" fmla="*/ 3656393 w 6006665"/>
                  <a:gd name="connsiteY258" fmla="*/ 2440627 h 3006470"/>
                  <a:gd name="connsiteX259" fmla="*/ 3633669 w 6006665"/>
                  <a:gd name="connsiteY259" fmla="*/ 2381542 h 3006470"/>
                  <a:gd name="connsiteX260" fmla="*/ 3601854 w 6006665"/>
                  <a:gd name="connsiteY260" fmla="*/ 2361090 h 3006470"/>
                  <a:gd name="connsiteX261" fmla="*/ 3545995 w 6006665"/>
                  <a:gd name="connsiteY261" fmla="*/ 2339606 h 3006470"/>
                  <a:gd name="connsiteX262" fmla="*/ 3506955 w 6006665"/>
                  <a:gd name="connsiteY262" fmla="*/ 2345183 h 3006470"/>
                  <a:gd name="connsiteX263" fmla="*/ 3463779 w 6006665"/>
                  <a:gd name="connsiteY263" fmla="*/ 2354273 h 3006470"/>
                  <a:gd name="connsiteX264" fmla="*/ 3431964 w 6006665"/>
                  <a:gd name="connsiteY264" fmla="*/ 2381542 h 3006470"/>
                  <a:gd name="connsiteX265" fmla="*/ 3452416 w 6006665"/>
                  <a:gd name="connsiteY265" fmla="*/ 2397450 h 3006470"/>
                  <a:gd name="connsiteX266" fmla="*/ 3452416 w 6006665"/>
                  <a:gd name="connsiteY266" fmla="*/ 2429264 h 3006470"/>
                  <a:gd name="connsiteX267" fmla="*/ 3431964 w 6006665"/>
                  <a:gd name="connsiteY267" fmla="*/ 2451989 h 3006470"/>
                  <a:gd name="connsiteX268" fmla="*/ 3400150 w 6006665"/>
                  <a:gd name="connsiteY268" fmla="*/ 2511073 h 3006470"/>
                  <a:gd name="connsiteX269" fmla="*/ 3400150 w 6006665"/>
                  <a:gd name="connsiteY269" fmla="*/ 2538343 h 3006470"/>
                  <a:gd name="connsiteX270" fmla="*/ 3350155 w 6006665"/>
                  <a:gd name="connsiteY270" fmla="*/ 2570157 h 3006470"/>
                  <a:gd name="connsiteX271" fmla="*/ 3342342 w 6006665"/>
                  <a:gd name="connsiteY271" fmla="*/ 2567553 h 3006470"/>
                  <a:gd name="connsiteX272" fmla="*/ 3338249 w 6006665"/>
                  <a:gd name="connsiteY272" fmla="*/ 2570157 h 3006470"/>
                  <a:gd name="connsiteX273" fmla="*/ 3290527 w 6006665"/>
                  <a:gd name="connsiteY273" fmla="*/ 2554250 h 3006470"/>
                  <a:gd name="connsiteX274" fmla="*/ 3259257 w 6006665"/>
                  <a:gd name="connsiteY274" fmla="*/ 2554250 h 3006470"/>
                  <a:gd name="connsiteX275" fmla="*/ 3247350 w 6006665"/>
                  <a:gd name="connsiteY275" fmla="*/ 2554250 h 3006470"/>
                  <a:gd name="connsiteX276" fmla="*/ 3231443 w 6006665"/>
                  <a:gd name="connsiteY276" fmla="*/ 2538343 h 3006470"/>
                  <a:gd name="connsiteX277" fmla="*/ 3213271 w 6006665"/>
                  <a:gd name="connsiteY277" fmla="*/ 2533799 h 3006470"/>
                  <a:gd name="connsiteX278" fmla="*/ 3168359 w 6006665"/>
                  <a:gd name="connsiteY278" fmla="*/ 2570157 h 3006470"/>
                  <a:gd name="connsiteX279" fmla="*/ 3120637 w 6006665"/>
                  <a:gd name="connsiteY279" fmla="*/ 2581519 h 3006470"/>
                  <a:gd name="connsiteX280" fmla="*/ 3082005 w 6006665"/>
                  <a:gd name="connsiteY280" fmla="*/ 2597427 h 3006470"/>
                  <a:gd name="connsiteX281" fmla="*/ 3074460 w 6006665"/>
                  <a:gd name="connsiteY281" fmla="*/ 2595630 h 3006470"/>
                  <a:gd name="connsiteX282" fmla="*/ 3070098 w 6006665"/>
                  <a:gd name="connsiteY282" fmla="*/ 2597427 h 3006470"/>
                  <a:gd name="connsiteX283" fmla="*/ 3022376 w 6006665"/>
                  <a:gd name="connsiteY283" fmla="*/ 2586064 h 3006470"/>
                  <a:gd name="connsiteX284" fmla="*/ 3000196 w 6006665"/>
                  <a:gd name="connsiteY284" fmla="*/ 2586064 h 3006470"/>
                  <a:gd name="connsiteX285" fmla="*/ 2988289 w 6006665"/>
                  <a:gd name="connsiteY285" fmla="*/ 2586064 h 3006470"/>
                  <a:gd name="connsiteX286" fmla="*/ 2967837 w 6006665"/>
                  <a:gd name="connsiteY286" fmla="*/ 2554250 h 3006470"/>
                  <a:gd name="connsiteX287" fmla="*/ 2929205 w 6006665"/>
                  <a:gd name="connsiteY287" fmla="*/ 2526980 h 3006470"/>
                  <a:gd name="connsiteX288" fmla="*/ 2902153 w 6006665"/>
                  <a:gd name="connsiteY288" fmla="*/ 2523116 h 3006470"/>
                  <a:gd name="connsiteX289" fmla="*/ 2861576 w 6006665"/>
                  <a:gd name="connsiteY289" fmla="*/ 2526980 h 3006470"/>
                  <a:gd name="connsiteX290" fmla="*/ 2822944 w 6006665"/>
                  <a:gd name="connsiteY290" fmla="*/ 2538343 h 3006470"/>
                  <a:gd name="connsiteX291" fmla="*/ 2818139 w 6006665"/>
                  <a:gd name="connsiteY291" fmla="*/ 2536254 h 3006470"/>
                  <a:gd name="connsiteX292" fmla="*/ 2811037 w 6006665"/>
                  <a:gd name="connsiteY292" fmla="*/ 2538343 h 3006470"/>
                  <a:gd name="connsiteX293" fmla="*/ 2758770 w 6006665"/>
                  <a:gd name="connsiteY293" fmla="*/ 2515618 h 3006470"/>
                  <a:gd name="connsiteX294" fmla="*/ 2751953 w 6006665"/>
                  <a:gd name="connsiteY294" fmla="*/ 2472441 h 3006470"/>
                  <a:gd name="connsiteX295" fmla="*/ 2708776 w 6006665"/>
                  <a:gd name="connsiteY295" fmla="*/ 2456534 h 3006470"/>
                  <a:gd name="connsiteX296" fmla="*/ 2676962 w 6006665"/>
                  <a:gd name="connsiteY296" fmla="*/ 2451989 h 3006470"/>
                  <a:gd name="connsiteX297" fmla="*/ 2642534 w 6006665"/>
                  <a:gd name="connsiteY297" fmla="*/ 2430245 h 3006470"/>
                  <a:gd name="connsiteX298" fmla="*/ 2609333 w 6006665"/>
                  <a:gd name="connsiteY298" fmla="*/ 2488348 h 3006470"/>
                  <a:gd name="connsiteX299" fmla="*/ 2625240 w 6006665"/>
                  <a:gd name="connsiteY299" fmla="*/ 2522435 h 3006470"/>
                  <a:gd name="connsiteX300" fmla="*/ 2586608 w 6006665"/>
                  <a:gd name="connsiteY300" fmla="*/ 2558795 h 3006470"/>
                  <a:gd name="connsiteX301" fmla="*/ 2577105 w 6006665"/>
                  <a:gd name="connsiteY301" fmla="*/ 2556532 h 3006470"/>
                  <a:gd name="connsiteX302" fmla="*/ 2574701 w 6006665"/>
                  <a:gd name="connsiteY302" fmla="*/ 2558795 h 3006470"/>
                  <a:gd name="connsiteX303" fmla="*/ 2526979 w 6006665"/>
                  <a:gd name="connsiteY303" fmla="*/ 2547432 h 3006470"/>
                  <a:gd name="connsiteX304" fmla="*/ 2490620 w 6006665"/>
                  <a:gd name="connsiteY304" fmla="*/ 2542887 h 3006470"/>
                  <a:gd name="connsiteX305" fmla="*/ 2463350 w 6006665"/>
                  <a:gd name="connsiteY305" fmla="*/ 2515618 h 3006470"/>
                  <a:gd name="connsiteX306" fmla="*/ 2436625 w 6006665"/>
                  <a:gd name="connsiteY306" fmla="*/ 2515618 h 3006470"/>
                  <a:gd name="connsiteX307" fmla="*/ 2424718 w 6006665"/>
                  <a:gd name="connsiteY307" fmla="*/ 2515618 h 3006470"/>
                  <a:gd name="connsiteX308" fmla="*/ 2398858 w 6006665"/>
                  <a:gd name="connsiteY308" fmla="*/ 2502687 h 3006470"/>
                  <a:gd name="connsiteX309" fmla="*/ 2350272 w 6006665"/>
                  <a:gd name="connsiteY309" fmla="*/ 2526980 h 3006470"/>
                  <a:gd name="connsiteX310" fmla="*/ 2282098 w 6006665"/>
                  <a:gd name="connsiteY310" fmla="*/ 2574702 h 3006470"/>
                  <a:gd name="connsiteX311" fmla="*/ 2238921 w 6006665"/>
                  <a:gd name="connsiteY311" fmla="*/ 2586064 h 3006470"/>
                  <a:gd name="connsiteX312" fmla="*/ 2227559 w 6006665"/>
                  <a:gd name="connsiteY312" fmla="*/ 2590609 h 3006470"/>
                  <a:gd name="connsiteX313" fmla="*/ 2225178 w 6006665"/>
                  <a:gd name="connsiteY313" fmla="*/ 2586799 h 3006470"/>
                  <a:gd name="connsiteX314" fmla="*/ 2215652 w 6006665"/>
                  <a:gd name="connsiteY314" fmla="*/ 2590609 h 3006470"/>
                  <a:gd name="connsiteX315" fmla="*/ 2193596 w 6006665"/>
                  <a:gd name="connsiteY315" fmla="*/ 2555320 h 3006470"/>
                  <a:gd name="connsiteX316" fmla="*/ 2157112 w 6006665"/>
                  <a:gd name="connsiteY316" fmla="*/ 2558795 h 3006470"/>
                  <a:gd name="connsiteX317" fmla="*/ 2156291 w 6006665"/>
                  <a:gd name="connsiteY317" fmla="*/ 2557739 h 3006470"/>
                  <a:gd name="connsiteX318" fmla="*/ 2145205 w 6006665"/>
                  <a:gd name="connsiteY318" fmla="*/ 2558795 h 3006470"/>
                  <a:gd name="connsiteX319" fmla="*/ 2129298 w 6006665"/>
                  <a:gd name="connsiteY319" fmla="*/ 2538343 h 3006470"/>
                  <a:gd name="connsiteX320" fmla="*/ 2102029 w 6006665"/>
                  <a:gd name="connsiteY320" fmla="*/ 2526980 h 3006470"/>
                  <a:gd name="connsiteX321" fmla="*/ 2086121 w 6006665"/>
                  <a:gd name="connsiteY321" fmla="*/ 2495166 h 3006470"/>
                  <a:gd name="connsiteX322" fmla="*/ 2070005 w 6006665"/>
                  <a:gd name="connsiteY322" fmla="*/ 2486212 h 3006470"/>
                  <a:gd name="connsiteX323" fmla="*/ 2027582 w 6006665"/>
                  <a:gd name="connsiteY323" fmla="*/ 2499711 h 3006470"/>
                  <a:gd name="connsiteX324" fmla="*/ 2023845 w 6006665"/>
                  <a:gd name="connsiteY324" fmla="*/ 2497111 h 3006470"/>
                  <a:gd name="connsiteX325" fmla="*/ 2015675 w 6006665"/>
                  <a:gd name="connsiteY325" fmla="*/ 2499711 h 3006470"/>
                  <a:gd name="connsiteX326" fmla="*/ 1971363 w 6006665"/>
                  <a:gd name="connsiteY326" fmla="*/ 2468885 h 3006470"/>
                  <a:gd name="connsiteX327" fmla="*/ 1952591 w 6006665"/>
                  <a:gd name="connsiteY327" fmla="*/ 2495166 h 3006470"/>
                  <a:gd name="connsiteX328" fmla="*/ 1947518 w 6006665"/>
                  <a:gd name="connsiteY328" fmla="*/ 2485599 h 3006470"/>
                  <a:gd name="connsiteX329" fmla="*/ 1940684 w 6006665"/>
                  <a:gd name="connsiteY329" fmla="*/ 2495166 h 3006470"/>
                  <a:gd name="connsiteX330" fmla="*/ 1861147 w 6006665"/>
                  <a:gd name="connsiteY330" fmla="*/ 2345183 h 3006470"/>
                  <a:gd name="connsiteX331" fmla="*/ 1811153 w 6006665"/>
                  <a:gd name="connsiteY331" fmla="*/ 2295189 h 3006470"/>
                  <a:gd name="connsiteX332" fmla="*/ 1813950 w 6006665"/>
                  <a:gd name="connsiteY332" fmla="*/ 2292043 h 3006470"/>
                  <a:gd name="connsiteX333" fmla="*/ 1748069 w 6006665"/>
                  <a:gd name="connsiteY333" fmla="*/ 2333821 h 3006470"/>
                  <a:gd name="connsiteX334" fmla="*/ 1711709 w 6006665"/>
                  <a:gd name="connsiteY334" fmla="*/ 2338366 h 3006470"/>
                  <a:gd name="connsiteX335" fmla="*/ 1711926 w 6006665"/>
                  <a:gd name="connsiteY335" fmla="*/ 2336850 h 3006470"/>
                  <a:gd name="connsiteX336" fmla="*/ 1699803 w 6006665"/>
                  <a:gd name="connsiteY336" fmla="*/ 2338366 h 3006470"/>
                  <a:gd name="connsiteX337" fmla="*/ 1704347 w 6006665"/>
                  <a:gd name="connsiteY337" fmla="*/ 2306551 h 3006470"/>
                  <a:gd name="connsiteX338" fmla="*/ 1662460 w 6006665"/>
                  <a:gd name="connsiteY338" fmla="*/ 2288600 h 3006470"/>
                  <a:gd name="connsiteX339" fmla="*/ 1629901 w 6006665"/>
                  <a:gd name="connsiteY339" fmla="*/ 2302006 h 3006470"/>
                  <a:gd name="connsiteX340" fmla="*/ 1629300 w 6006665"/>
                  <a:gd name="connsiteY340" fmla="*/ 2297351 h 3006470"/>
                  <a:gd name="connsiteX341" fmla="*/ 1617994 w 6006665"/>
                  <a:gd name="connsiteY341" fmla="*/ 2302006 h 3006470"/>
                  <a:gd name="connsiteX342" fmla="*/ 1608904 w 6006665"/>
                  <a:gd name="connsiteY342" fmla="*/ 2231560 h 3006470"/>
                  <a:gd name="connsiteX343" fmla="*/ 1552684 w 6006665"/>
                  <a:gd name="connsiteY343" fmla="*/ 2221867 h 3006470"/>
                  <a:gd name="connsiteX344" fmla="*/ 1518550 w 6006665"/>
                  <a:gd name="connsiteY344" fmla="*/ 2247467 h 3006470"/>
                  <a:gd name="connsiteX345" fmla="*/ 1425379 w 6006665"/>
                  <a:gd name="connsiteY345" fmla="*/ 2267919 h 3006470"/>
                  <a:gd name="connsiteX346" fmla="*/ 1409472 w 6006665"/>
                  <a:gd name="connsiteY346" fmla="*/ 2286099 h 3006470"/>
                  <a:gd name="connsiteX347" fmla="*/ 1270852 w 6006665"/>
                  <a:gd name="connsiteY347" fmla="*/ 2306551 h 3006470"/>
                  <a:gd name="connsiteX348" fmla="*/ 1254945 w 6006665"/>
                  <a:gd name="connsiteY348" fmla="*/ 2327003 h 3006470"/>
                  <a:gd name="connsiteX349" fmla="*/ 1282214 w 6006665"/>
                  <a:gd name="connsiteY349" fmla="*/ 2370180 h 3006470"/>
                  <a:gd name="connsiteX350" fmla="*/ 1243582 w 6006665"/>
                  <a:gd name="connsiteY350" fmla="*/ 2386087 h 3006470"/>
                  <a:gd name="connsiteX351" fmla="*/ 1254945 w 6006665"/>
                  <a:gd name="connsiteY351" fmla="*/ 2404267 h 3006470"/>
                  <a:gd name="connsiteX352" fmla="*/ 1216313 w 6006665"/>
                  <a:gd name="connsiteY352" fmla="*/ 2429264 h 3006470"/>
                  <a:gd name="connsiteX353" fmla="*/ 1275397 w 6006665"/>
                  <a:gd name="connsiteY353" fmla="*/ 2472441 h 3006470"/>
                  <a:gd name="connsiteX354" fmla="*/ 1270852 w 6006665"/>
                  <a:gd name="connsiteY354" fmla="*/ 2499711 h 3006470"/>
                  <a:gd name="connsiteX355" fmla="*/ 1259108 w 6006665"/>
                  <a:gd name="connsiteY355" fmla="*/ 2498732 h 3006470"/>
                  <a:gd name="connsiteX356" fmla="*/ 1258945 w 6006665"/>
                  <a:gd name="connsiteY356" fmla="*/ 2499711 h 3006470"/>
                  <a:gd name="connsiteX357" fmla="*/ 1215644 w 6006665"/>
                  <a:gd name="connsiteY357" fmla="*/ 2496102 h 3006470"/>
                  <a:gd name="connsiteX358" fmla="*/ 1204950 w 6006665"/>
                  <a:gd name="connsiteY358" fmla="*/ 2511073 h 3006470"/>
                  <a:gd name="connsiteX359" fmla="*/ 1196495 w 6006665"/>
                  <a:gd name="connsiteY359" fmla="*/ 2506241 h 3006470"/>
                  <a:gd name="connsiteX360" fmla="*/ 1193043 w 6006665"/>
                  <a:gd name="connsiteY360" fmla="*/ 2511073 h 3006470"/>
                  <a:gd name="connsiteX361" fmla="*/ 1145322 w 6006665"/>
                  <a:gd name="connsiteY361" fmla="*/ 2483803 h 3006470"/>
                  <a:gd name="connsiteX362" fmla="*/ 1098145 w 6006665"/>
                  <a:gd name="connsiteY362" fmla="*/ 2483803 h 3006470"/>
                  <a:gd name="connsiteX363" fmla="*/ 1061785 w 6006665"/>
                  <a:gd name="connsiteY363" fmla="*/ 2511073 h 3006470"/>
                  <a:gd name="connsiteX364" fmla="*/ 1055322 w 6006665"/>
                  <a:gd name="connsiteY364" fmla="*/ 2506990 h 3006470"/>
                  <a:gd name="connsiteX365" fmla="*/ 1049878 w 6006665"/>
                  <a:gd name="connsiteY365" fmla="*/ 2511073 h 3006470"/>
                  <a:gd name="connsiteX366" fmla="*/ 1006701 w 6006665"/>
                  <a:gd name="connsiteY366" fmla="*/ 2483803 h 3006470"/>
                  <a:gd name="connsiteX367" fmla="*/ 924893 w 6006665"/>
                  <a:gd name="connsiteY367" fmla="*/ 2447444 h 3006470"/>
                  <a:gd name="connsiteX368" fmla="*/ 877716 w 6006665"/>
                  <a:gd name="connsiteY368" fmla="*/ 2447444 h 3006470"/>
                  <a:gd name="connsiteX369" fmla="*/ 802724 w 6006665"/>
                  <a:gd name="connsiteY369" fmla="*/ 2511073 h 3006470"/>
                  <a:gd name="connsiteX370" fmla="*/ 798179 w 6006665"/>
                  <a:gd name="connsiteY370" fmla="*/ 2554250 h 3006470"/>
                  <a:gd name="connsiteX371" fmla="*/ 787406 w 6006665"/>
                  <a:gd name="connsiteY371" fmla="*/ 2543477 h 3006470"/>
                  <a:gd name="connsiteX372" fmla="*/ 786272 w 6006665"/>
                  <a:gd name="connsiteY372" fmla="*/ 2554250 h 3006470"/>
                  <a:gd name="connsiteX373" fmla="*/ 756063 w 6006665"/>
                  <a:gd name="connsiteY373" fmla="*/ 2524040 h 3006470"/>
                  <a:gd name="connsiteX374" fmla="*/ 732278 w 6006665"/>
                  <a:gd name="connsiteY374" fmla="*/ 2581519 h 3006470"/>
                  <a:gd name="connsiteX375" fmla="*/ 743640 w 6006665"/>
                  <a:gd name="connsiteY375" fmla="*/ 2590609 h 3006470"/>
                  <a:gd name="connsiteX376" fmla="*/ 723188 w 6006665"/>
                  <a:gd name="connsiteY376" fmla="*/ 2633786 h 3006470"/>
                  <a:gd name="connsiteX377" fmla="*/ 747026 w 6006665"/>
                  <a:gd name="connsiteY377" fmla="*/ 2670627 h 3006470"/>
                  <a:gd name="connsiteX378" fmla="*/ 763548 w 6006665"/>
                  <a:gd name="connsiteY378" fmla="*/ 2667873 h 3006470"/>
                  <a:gd name="connsiteX379" fmla="*/ 764871 w 6006665"/>
                  <a:gd name="connsiteY379" fmla="*/ 2669637 h 3006470"/>
                  <a:gd name="connsiteX380" fmla="*/ 775455 w 6006665"/>
                  <a:gd name="connsiteY380" fmla="*/ 2667873 h 3006470"/>
                  <a:gd name="connsiteX381" fmla="*/ 802724 w 6006665"/>
                  <a:gd name="connsiteY381" fmla="*/ 2704232 h 3006470"/>
                  <a:gd name="connsiteX382" fmla="*/ 798179 w 6006665"/>
                  <a:gd name="connsiteY382" fmla="*/ 2731502 h 3006470"/>
                  <a:gd name="connsiteX383" fmla="*/ 818632 w 6006665"/>
                  <a:gd name="connsiteY383" fmla="*/ 2742864 h 3006470"/>
                  <a:gd name="connsiteX384" fmla="*/ 802724 w 6006665"/>
                  <a:gd name="connsiteY384" fmla="*/ 2774679 h 3006470"/>
                  <a:gd name="connsiteX385" fmla="*/ 766365 w 6006665"/>
                  <a:gd name="connsiteY385" fmla="*/ 2779224 h 3006470"/>
                  <a:gd name="connsiteX386" fmla="*/ 727733 w 6006665"/>
                  <a:gd name="connsiteY386" fmla="*/ 2838308 h 3006470"/>
                  <a:gd name="connsiteX387" fmla="*/ 759548 w 6006665"/>
                  <a:gd name="connsiteY387" fmla="*/ 2881485 h 3006470"/>
                  <a:gd name="connsiteX388" fmla="*/ 759548 w 6006665"/>
                  <a:gd name="connsiteY388" fmla="*/ 2920116 h 3006470"/>
                  <a:gd name="connsiteX389" fmla="*/ 798179 w 6006665"/>
                  <a:gd name="connsiteY389" fmla="*/ 2979201 h 3006470"/>
                  <a:gd name="connsiteX390" fmla="*/ 775455 w 6006665"/>
                  <a:gd name="connsiteY390" fmla="*/ 2995108 h 3006470"/>
                  <a:gd name="connsiteX391" fmla="*/ 770910 w 6006665"/>
                  <a:gd name="connsiteY391" fmla="*/ 3006470 h 3006470"/>
                  <a:gd name="connsiteX392" fmla="*/ 759003 w 6006665"/>
                  <a:gd name="connsiteY392" fmla="*/ 3006470 h 3006470"/>
                  <a:gd name="connsiteX393" fmla="*/ 755003 w 6006665"/>
                  <a:gd name="connsiteY393" fmla="*/ 3006470 h 3006470"/>
                  <a:gd name="connsiteX394" fmla="*/ 743096 w 6006665"/>
                  <a:gd name="connsiteY394" fmla="*/ 3006470 h 3006470"/>
                  <a:gd name="connsiteX395" fmla="*/ 715826 w 6006665"/>
                  <a:gd name="connsiteY395" fmla="*/ 2972383 h 3006470"/>
                  <a:gd name="connsiteX396" fmla="*/ 704464 w 6006665"/>
                  <a:gd name="connsiteY396" fmla="*/ 2972383 h 3006470"/>
                  <a:gd name="connsiteX397" fmla="*/ 684012 w 6006665"/>
                  <a:gd name="connsiteY397" fmla="*/ 2963293 h 3006470"/>
                  <a:gd name="connsiteX398" fmla="*/ 672649 w 6006665"/>
                  <a:gd name="connsiteY398" fmla="*/ 2940569 h 3006470"/>
                  <a:gd name="connsiteX399" fmla="*/ 645222 w 6006665"/>
                  <a:gd name="connsiteY399" fmla="*/ 2932732 h 3006470"/>
                  <a:gd name="connsiteX400" fmla="*/ 625472 w 6006665"/>
                  <a:gd name="connsiteY400" fmla="*/ 2936024 h 3006470"/>
                  <a:gd name="connsiteX401" fmla="*/ 623771 w 6006665"/>
                  <a:gd name="connsiteY401" fmla="*/ 2934323 h 3006470"/>
                  <a:gd name="connsiteX402" fmla="*/ 613565 w 6006665"/>
                  <a:gd name="connsiteY402" fmla="*/ 2936024 h 3006470"/>
                  <a:gd name="connsiteX403" fmla="*/ 609020 w 6006665"/>
                  <a:gd name="connsiteY403" fmla="*/ 2931479 h 3006470"/>
                  <a:gd name="connsiteX404" fmla="*/ 559026 w 6006665"/>
                  <a:gd name="connsiteY404" fmla="*/ 2904209 h 3006470"/>
                  <a:gd name="connsiteX405" fmla="*/ 506760 w 6006665"/>
                  <a:gd name="connsiteY405" fmla="*/ 2897392 h 3006470"/>
                  <a:gd name="connsiteX406" fmla="*/ 483280 w 6006665"/>
                  <a:gd name="connsiteY406" fmla="*/ 2890683 h 3006470"/>
                  <a:gd name="connsiteX407" fmla="*/ 480035 w 6006665"/>
                  <a:gd name="connsiteY407" fmla="*/ 2892847 h 3006470"/>
                  <a:gd name="connsiteX408" fmla="*/ 475042 w 6006665"/>
                  <a:gd name="connsiteY408" fmla="*/ 2888329 h 3006470"/>
                  <a:gd name="connsiteX409" fmla="*/ 474945 w 6006665"/>
                  <a:gd name="connsiteY409" fmla="*/ 2888302 h 3006470"/>
                  <a:gd name="connsiteX410" fmla="*/ 468128 w 6006665"/>
                  <a:gd name="connsiteY410" fmla="*/ 2892847 h 3006470"/>
                  <a:gd name="connsiteX411" fmla="*/ 420406 w 6006665"/>
                  <a:gd name="connsiteY411" fmla="*/ 2849670 h 3006470"/>
                  <a:gd name="connsiteX412" fmla="*/ 381774 w 6006665"/>
                  <a:gd name="connsiteY412" fmla="*/ 2833763 h 3006470"/>
                  <a:gd name="connsiteX413" fmla="*/ 349960 w 6006665"/>
                  <a:gd name="connsiteY413" fmla="*/ 2801948 h 3006470"/>
                  <a:gd name="connsiteX414" fmla="*/ 377229 w 6006665"/>
                  <a:gd name="connsiteY414" fmla="*/ 2795131 h 3006470"/>
                  <a:gd name="connsiteX415" fmla="*/ 404499 w 6006665"/>
                  <a:gd name="connsiteY415" fmla="*/ 2747409 h 3006470"/>
                  <a:gd name="connsiteX416" fmla="*/ 388591 w 6006665"/>
                  <a:gd name="connsiteY416" fmla="*/ 2731502 h 3006470"/>
                  <a:gd name="connsiteX417" fmla="*/ 440858 w 6006665"/>
                  <a:gd name="connsiteY417" fmla="*/ 2704232 h 3006470"/>
                  <a:gd name="connsiteX418" fmla="*/ 440858 w 6006665"/>
                  <a:gd name="connsiteY418" fmla="*/ 2701176 h 3006470"/>
                  <a:gd name="connsiteX419" fmla="*/ 416406 w 6006665"/>
                  <a:gd name="connsiteY419" fmla="*/ 2704232 h 3006470"/>
                  <a:gd name="connsiteX420" fmla="*/ 416406 w 6006665"/>
                  <a:gd name="connsiteY420" fmla="*/ 2702744 h 3006470"/>
                  <a:gd name="connsiteX421" fmla="*/ 404499 w 6006665"/>
                  <a:gd name="connsiteY421" fmla="*/ 2704232 h 3006470"/>
                  <a:gd name="connsiteX422" fmla="*/ 404499 w 6006665"/>
                  <a:gd name="connsiteY422" fmla="*/ 2683780 h 3006470"/>
                  <a:gd name="connsiteX423" fmla="*/ 424951 w 6006665"/>
                  <a:gd name="connsiteY423" fmla="*/ 2667873 h 3006470"/>
                  <a:gd name="connsiteX424" fmla="*/ 463583 w 6006665"/>
                  <a:gd name="connsiteY424" fmla="*/ 2661056 h 3006470"/>
                  <a:gd name="connsiteX425" fmla="*/ 468128 w 6006665"/>
                  <a:gd name="connsiteY425" fmla="*/ 2645148 h 3006470"/>
                  <a:gd name="connsiteX426" fmla="*/ 456765 w 6006665"/>
                  <a:gd name="connsiteY426" fmla="*/ 2613334 h 3006470"/>
                  <a:gd name="connsiteX427" fmla="*/ 474945 w 6006665"/>
                  <a:gd name="connsiteY427" fmla="*/ 2586064 h 3006470"/>
                  <a:gd name="connsiteX428" fmla="*/ 474945 w 6006665"/>
                  <a:gd name="connsiteY428" fmla="*/ 2565612 h 3006470"/>
                  <a:gd name="connsiteX429" fmla="*/ 420406 w 6006665"/>
                  <a:gd name="connsiteY429" fmla="*/ 2547432 h 3006470"/>
                  <a:gd name="connsiteX430" fmla="*/ 409588 w 6006665"/>
                  <a:gd name="connsiteY430" fmla="*/ 2547432 h 3006470"/>
                  <a:gd name="connsiteX431" fmla="*/ 397681 w 6006665"/>
                  <a:gd name="connsiteY431" fmla="*/ 2547432 h 3006470"/>
                  <a:gd name="connsiteX432" fmla="*/ 379485 w 6006665"/>
                  <a:gd name="connsiteY432" fmla="*/ 2525193 h 3006470"/>
                  <a:gd name="connsiteX433" fmla="*/ 357322 w 6006665"/>
                  <a:gd name="connsiteY433" fmla="*/ 2531525 h 3006470"/>
                  <a:gd name="connsiteX434" fmla="*/ 352842 w 6006665"/>
                  <a:gd name="connsiteY434" fmla="*/ 2529403 h 3006470"/>
                  <a:gd name="connsiteX435" fmla="*/ 345415 w 6006665"/>
                  <a:gd name="connsiteY435" fmla="*/ 2531525 h 3006470"/>
                  <a:gd name="connsiteX436" fmla="*/ 302238 w 6006665"/>
                  <a:gd name="connsiteY436" fmla="*/ 2511073 h 3006470"/>
                  <a:gd name="connsiteX437" fmla="*/ 302238 w 6006665"/>
                  <a:gd name="connsiteY437" fmla="*/ 2499711 h 3006470"/>
                  <a:gd name="connsiteX438" fmla="*/ 286331 w 6006665"/>
                  <a:gd name="connsiteY438" fmla="*/ 2472441 h 3006470"/>
                  <a:gd name="connsiteX439" fmla="*/ 270968 w 6006665"/>
                  <a:gd name="connsiteY439" fmla="*/ 2472441 h 3006470"/>
                  <a:gd name="connsiteX440" fmla="*/ 259061 w 6006665"/>
                  <a:gd name="connsiteY440" fmla="*/ 2472441 h 3006470"/>
                  <a:gd name="connsiteX441" fmla="*/ 254516 w 6006665"/>
                  <a:gd name="connsiteY441" fmla="*/ 2456534 h 3006470"/>
                  <a:gd name="connsiteX442" fmla="*/ 263606 w 6006665"/>
                  <a:gd name="connsiteY442" fmla="*/ 2440627 h 3006470"/>
                  <a:gd name="connsiteX443" fmla="*/ 243991 w 6006665"/>
                  <a:gd name="connsiteY443" fmla="*/ 2410114 h 3006470"/>
                  <a:gd name="connsiteX444" fmla="*/ 216429 w 6006665"/>
                  <a:gd name="connsiteY444" fmla="*/ 2413357 h 3006470"/>
                  <a:gd name="connsiteX445" fmla="*/ 212956 w 6006665"/>
                  <a:gd name="connsiteY445" fmla="*/ 2412365 h 3006470"/>
                  <a:gd name="connsiteX446" fmla="*/ 204522 w 6006665"/>
                  <a:gd name="connsiteY446" fmla="*/ 2413357 h 3006470"/>
                  <a:gd name="connsiteX447" fmla="*/ 199623 w 6006665"/>
                  <a:gd name="connsiteY447" fmla="*/ 2411957 h 3006470"/>
                  <a:gd name="connsiteX448" fmla="*/ 195977 w 6006665"/>
                  <a:gd name="connsiteY448" fmla="*/ 2424719 h 3006470"/>
                  <a:gd name="connsiteX449" fmla="*/ 184968 w 6006665"/>
                  <a:gd name="connsiteY449" fmla="*/ 2421574 h 3006470"/>
                  <a:gd name="connsiteX450" fmla="*/ 184070 w 6006665"/>
                  <a:gd name="connsiteY450" fmla="*/ 2424719 h 3006470"/>
                  <a:gd name="connsiteX451" fmla="*/ 168163 w 6006665"/>
                  <a:gd name="connsiteY451" fmla="*/ 2420174 h 3006470"/>
                  <a:gd name="connsiteX452" fmla="*/ 156800 w 6006665"/>
                  <a:gd name="connsiteY452" fmla="*/ 2381542 h 3006470"/>
                  <a:gd name="connsiteX453" fmla="*/ 152255 w 6006665"/>
                  <a:gd name="connsiteY453" fmla="*/ 2365635 h 3006470"/>
                  <a:gd name="connsiteX454" fmla="*/ 156800 w 6006665"/>
                  <a:gd name="connsiteY454" fmla="*/ 2361090 h 3006470"/>
                  <a:gd name="connsiteX455" fmla="*/ 168707 w 6006665"/>
                  <a:gd name="connsiteY455" fmla="*/ 2361090 h 3006470"/>
                  <a:gd name="connsiteX456" fmla="*/ 188615 w 6006665"/>
                  <a:gd name="connsiteY456" fmla="*/ 2361090 h 3006470"/>
                  <a:gd name="connsiteX457" fmla="*/ 199977 w 6006665"/>
                  <a:gd name="connsiteY457" fmla="*/ 2349728 h 3006470"/>
                  <a:gd name="connsiteX458" fmla="*/ 188615 w 6006665"/>
                  <a:gd name="connsiteY458" fmla="*/ 2327003 h 3006470"/>
                  <a:gd name="connsiteX459" fmla="*/ 168163 w 6006665"/>
                  <a:gd name="connsiteY459" fmla="*/ 2317914 h 3006470"/>
                  <a:gd name="connsiteX460" fmla="*/ 168163 w 6006665"/>
                  <a:gd name="connsiteY460" fmla="*/ 2311096 h 3006470"/>
                  <a:gd name="connsiteX461" fmla="*/ 152255 w 6006665"/>
                  <a:gd name="connsiteY461" fmla="*/ 2295189 h 3006470"/>
                  <a:gd name="connsiteX462" fmla="*/ 129531 w 6006665"/>
                  <a:gd name="connsiteY462" fmla="*/ 2258829 h 3006470"/>
                  <a:gd name="connsiteX463" fmla="*/ 140893 w 6006665"/>
                  <a:gd name="connsiteY463" fmla="*/ 2236105 h 3006470"/>
                  <a:gd name="connsiteX464" fmla="*/ 136348 w 6006665"/>
                  <a:gd name="connsiteY464" fmla="*/ 2208835 h 3006470"/>
                  <a:gd name="connsiteX465" fmla="*/ 103789 w 6006665"/>
                  <a:gd name="connsiteY465" fmla="*/ 2195428 h 3006470"/>
                  <a:gd name="connsiteX466" fmla="*/ 93716 w 6006665"/>
                  <a:gd name="connsiteY466" fmla="*/ 2199745 h 3006470"/>
                  <a:gd name="connsiteX467" fmla="*/ 91868 w 6006665"/>
                  <a:gd name="connsiteY467" fmla="*/ 2195434 h 3006470"/>
                  <a:gd name="connsiteX468" fmla="*/ 81809 w 6006665"/>
                  <a:gd name="connsiteY468" fmla="*/ 2199745 h 3006470"/>
                  <a:gd name="connsiteX469" fmla="*/ 74992 w 6006665"/>
                  <a:gd name="connsiteY469" fmla="*/ 2183838 h 3006470"/>
                  <a:gd name="connsiteX470" fmla="*/ 34087 w 6006665"/>
                  <a:gd name="connsiteY470" fmla="*/ 2172476 h 3006470"/>
                  <a:gd name="connsiteX471" fmla="*/ 22725 w 6006665"/>
                  <a:gd name="connsiteY471" fmla="*/ 2129299 h 3006470"/>
                  <a:gd name="connsiteX472" fmla="*/ 22725 w 6006665"/>
                  <a:gd name="connsiteY472" fmla="*/ 2097484 h 3006470"/>
                  <a:gd name="connsiteX473" fmla="*/ 0 w 6006665"/>
                  <a:gd name="connsiteY473" fmla="*/ 2081577 h 3006470"/>
                  <a:gd name="connsiteX474" fmla="*/ 15907 w 6006665"/>
                  <a:gd name="connsiteY474" fmla="*/ 2058853 h 3006470"/>
                  <a:gd name="connsiteX475" fmla="*/ 6818 w 6006665"/>
                  <a:gd name="connsiteY475" fmla="*/ 1995224 h 3006470"/>
                  <a:gd name="connsiteX476" fmla="*/ 34087 w 6006665"/>
                  <a:gd name="connsiteY476" fmla="*/ 1952047 h 3006470"/>
                  <a:gd name="connsiteX477" fmla="*/ 27270 w 6006665"/>
                  <a:gd name="connsiteY477" fmla="*/ 1940685 h 3006470"/>
                  <a:gd name="connsiteX478" fmla="*/ 88743 w 6006665"/>
                  <a:gd name="connsiteY478" fmla="*/ 1895954 h 3006470"/>
                  <a:gd name="connsiteX479" fmla="*/ 27270 w 6006665"/>
                  <a:gd name="connsiteY479" fmla="*/ 1865693 h 3006470"/>
                  <a:gd name="connsiteX480" fmla="*/ 79805 w 6006665"/>
                  <a:gd name="connsiteY480" fmla="*/ 1774684 h 3006470"/>
                  <a:gd name="connsiteX481" fmla="*/ 128972 w 6006665"/>
                  <a:gd name="connsiteY481" fmla="*/ 1737302 h 3006470"/>
                  <a:gd name="connsiteX482" fmla="*/ 162900 w 6006665"/>
                  <a:gd name="connsiteY482" fmla="*/ 1645034 h 3006470"/>
                  <a:gd name="connsiteX483" fmla="*/ 102261 w 6006665"/>
                  <a:gd name="connsiteY483" fmla="*/ 1629357 h 3006470"/>
                  <a:gd name="connsiteX484" fmla="*/ 118168 w 6006665"/>
                  <a:gd name="connsiteY484" fmla="*/ 1574818 h 3006470"/>
                  <a:gd name="connsiteX485" fmla="*/ 86354 w 6006665"/>
                  <a:gd name="connsiteY485" fmla="*/ 1511189 h 3006470"/>
                  <a:gd name="connsiteX486" fmla="*/ 109078 w 6006665"/>
                  <a:gd name="connsiteY486" fmla="*/ 1436197 h 3006470"/>
                  <a:gd name="connsiteX487" fmla="*/ 70447 w 6006665"/>
                  <a:gd name="connsiteY487" fmla="*/ 1333936 h 3006470"/>
                  <a:gd name="connsiteX488" fmla="*/ 102261 w 6006665"/>
                  <a:gd name="connsiteY488" fmla="*/ 1263490 h 3006470"/>
                  <a:gd name="connsiteX489" fmla="*/ 43177 w 6006665"/>
                  <a:gd name="connsiteY489" fmla="*/ 1197589 h 3006470"/>
                  <a:gd name="connsiteX490" fmla="*/ 49994 w 6006665"/>
                  <a:gd name="connsiteY490" fmla="*/ 1122597 h 3006470"/>
                  <a:gd name="connsiteX491" fmla="*/ 81809 w 6006665"/>
                  <a:gd name="connsiteY491" fmla="*/ 1118052 h 3006470"/>
                  <a:gd name="connsiteX492" fmla="*/ 145438 w 6006665"/>
                  <a:gd name="connsiteY492" fmla="*/ 1074876 h 3006470"/>
                  <a:gd name="connsiteX493" fmla="*/ 184070 w 6006665"/>
                  <a:gd name="connsiteY493" fmla="*/ 1036244 h 3006470"/>
                  <a:gd name="connsiteX494" fmla="*/ 189699 w 6006665"/>
                  <a:gd name="connsiteY494" fmla="*/ 1042522 h 3006470"/>
                  <a:gd name="connsiteX495" fmla="*/ 195977 w 6006665"/>
                  <a:gd name="connsiteY495" fmla="*/ 1036244 h 3006470"/>
                  <a:gd name="connsiteX496" fmla="*/ 255061 w 6006665"/>
                  <a:gd name="connsiteY496" fmla="*/ 1102145 h 3006470"/>
                  <a:gd name="connsiteX497" fmla="*/ 350504 w 6006665"/>
                  <a:gd name="connsiteY497" fmla="*/ 1122597 h 3006470"/>
                  <a:gd name="connsiteX498" fmla="*/ 454806 w 6006665"/>
                  <a:gd name="connsiteY498" fmla="*/ 1205729 h 3006470"/>
                  <a:gd name="connsiteX499" fmla="*/ 486621 w 6006665"/>
                  <a:gd name="connsiteY499" fmla="*/ 1283942 h 3006470"/>
                  <a:gd name="connsiteX500" fmla="*/ 523211 w 6006665"/>
                  <a:gd name="connsiteY500" fmla="*/ 1343026 h 3006470"/>
                  <a:gd name="connsiteX501" fmla="*/ 486852 w 6006665"/>
                  <a:gd name="connsiteY501" fmla="*/ 1397565 h 3006470"/>
                  <a:gd name="connsiteX502" fmla="*/ 420951 w 6006665"/>
                  <a:gd name="connsiteY502" fmla="*/ 1418018 h 3006470"/>
                  <a:gd name="connsiteX503" fmla="*/ 415909 w 6006665"/>
                  <a:gd name="connsiteY503" fmla="*/ 1415887 h 3006470"/>
                  <a:gd name="connsiteX504" fmla="*/ 409044 w 6006665"/>
                  <a:gd name="connsiteY504" fmla="*/ 1418018 h 3006470"/>
                  <a:gd name="connsiteX505" fmla="*/ 252950 w 6006665"/>
                  <a:gd name="connsiteY505" fmla="*/ 1352062 h 3006470"/>
                  <a:gd name="connsiteX506" fmla="*/ 268926 w 6006665"/>
                  <a:gd name="connsiteY506" fmla="*/ 1346738 h 3006470"/>
                  <a:gd name="connsiteX507" fmla="*/ 291420 w 6006665"/>
                  <a:gd name="connsiteY507" fmla="*/ 1429380 h 3006470"/>
                  <a:gd name="connsiteX508" fmla="*/ 291420 w 6006665"/>
                  <a:gd name="connsiteY508" fmla="*/ 1468012 h 3006470"/>
                  <a:gd name="connsiteX509" fmla="*/ 298238 w 6006665"/>
                  <a:gd name="connsiteY509" fmla="*/ 1554366 h 3006470"/>
                  <a:gd name="connsiteX510" fmla="*/ 345959 w 6006665"/>
                  <a:gd name="connsiteY510" fmla="*/ 1586180 h 3006470"/>
                  <a:gd name="connsiteX511" fmla="*/ 362087 w 6006665"/>
                  <a:gd name="connsiteY511" fmla="*/ 1595588 h 3006470"/>
                  <a:gd name="connsiteX512" fmla="*/ 365867 w 6006665"/>
                  <a:gd name="connsiteY512" fmla="*/ 1563455 h 3006470"/>
                  <a:gd name="connsiteX513" fmla="*/ 345415 w 6006665"/>
                  <a:gd name="connsiteY513" fmla="*/ 1527096 h 3006470"/>
                  <a:gd name="connsiteX514" fmla="*/ 365867 w 6006665"/>
                  <a:gd name="connsiteY514" fmla="*/ 1495281 h 3006470"/>
                  <a:gd name="connsiteX515" fmla="*/ 374560 w 6006665"/>
                  <a:gd name="connsiteY515" fmla="*/ 1500280 h 3006470"/>
                  <a:gd name="connsiteX516" fmla="*/ 377774 w 6006665"/>
                  <a:gd name="connsiteY516" fmla="*/ 1495281 h 3006470"/>
                  <a:gd name="connsiteX517" fmla="*/ 461933 w 6006665"/>
                  <a:gd name="connsiteY517" fmla="*/ 1543673 h 3006470"/>
                  <a:gd name="connsiteX518" fmla="*/ 484035 w 6006665"/>
                  <a:gd name="connsiteY518" fmla="*/ 1527096 h 3006470"/>
                  <a:gd name="connsiteX519" fmla="*/ 463583 w 6006665"/>
                  <a:gd name="connsiteY519" fmla="*/ 1461194 h 3006470"/>
                  <a:gd name="connsiteX520" fmla="*/ 549936 w 6006665"/>
                  <a:gd name="connsiteY520" fmla="*/ 1374841 h 3006470"/>
                  <a:gd name="connsiteX521" fmla="*/ 559742 w 6006665"/>
                  <a:gd name="connsiteY521" fmla="*/ 1376942 h 3006470"/>
                  <a:gd name="connsiteX522" fmla="*/ 561843 w 6006665"/>
                  <a:gd name="connsiteY522" fmla="*/ 1374841 h 3006470"/>
                  <a:gd name="connsiteX523" fmla="*/ 593658 w 6006665"/>
                  <a:gd name="connsiteY523" fmla="*/ 1381658 h 3006470"/>
                  <a:gd name="connsiteX524" fmla="*/ 620945 w 6006665"/>
                  <a:gd name="connsiteY524" fmla="*/ 1405535 h 3006470"/>
                  <a:gd name="connsiteX525" fmla="*/ 640835 w 6006665"/>
                  <a:gd name="connsiteY525" fmla="*/ 1349844 h 3006470"/>
                  <a:gd name="connsiteX526" fmla="*/ 609020 w 6006665"/>
                  <a:gd name="connsiteY526" fmla="*/ 1295305 h 3006470"/>
                  <a:gd name="connsiteX527" fmla="*/ 624928 w 6006665"/>
                  <a:gd name="connsiteY527" fmla="*/ 1236221 h 3006470"/>
                  <a:gd name="connsiteX528" fmla="*/ 597658 w 6006665"/>
                  <a:gd name="connsiteY528" fmla="*/ 1177136 h 3006470"/>
                  <a:gd name="connsiteX529" fmla="*/ 611562 w 6006665"/>
                  <a:gd name="connsiteY529" fmla="*/ 1181462 h 3006470"/>
                  <a:gd name="connsiteX530" fmla="*/ 609565 w 6006665"/>
                  <a:gd name="connsiteY530" fmla="*/ 1177136 h 3006470"/>
                  <a:gd name="connsiteX531" fmla="*/ 711826 w 6006665"/>
                  <a:gd name="connsiteY531" fmla="*/ 1208951 h 3006470"/>
                  <a:gd name="connsiteX532" fmla="*/ 732278 w 6006665"/>
                  <a:gd name="connsiteY532" fmla="*/ 1263490 h 3006470"/>
                  <a:gd name="connsiteX533" fmla="*/ 684556 w 6006665"/>
                  <a:gd name="connsiteY533" fmla="*/ 1274852 h 3006470"/>
                  <a:gd name="connsiteX534" fmla="*/ 684556 w 6006665"/>
                  <a:gd name="connsiteY534" fmla="*/ 1327119 h 3006470"/>
                  <a:gd name="connsiteX535" fmla="*/ 713309 w 6006665"/>
                  <a:gd name="connsiteY535" fmla="*/ 1355872 h 3006470"/>
                  <a:gd name="connsiteX536" fmla="*/ 763548 w 6006665"/>
                  <a:gd name="connsiteY536" fmla="*/ 1338481 h 3006470"/>
                  <a:gd name="connsiteX537" fmla="*/ 770365 w 6006665"/>
                  <a:gd name="connsiteY537" fmla="*/ 1279397 h 3006470"/>
                  <a:gd name="connsiteX538" fmla="*/ 845357 w 6006665"/>
                  <a:gd name="connsiteY538" fmla="*/ 1188761 h 3006470"/>
                  <a:gd name="connsiteX539" fmla="*/ 917728 w 6006665"/>
                  <a:gd name="connsiteY539" fmla="*/ 1145322 h 3006470"/>
                  <a:gd name="connsiteX540" fmla="*/ 918194 w 6006665"/>
                  <a:gd name="connsiteY540" fmla="*/ 1198147 h 3006470"/>
                  <a:gd name="connsiteX541" fmla="*/ 975937 w 6006665"/>
                  <a:gd name="connsiteY541" fmla="*/ 1115283 h 3006470"/>
                  <a:gd name="connsiteX542" fmla="*/ 1074397 w 6006665"/>
                  <a:gd name="connsiteY542" fmla="*/ 1141283 h 3006470"/>
                  <a:gd name="connsiteX543" fmla="*/ 979977 w 6006665"/>
                  <a:gd name="connsiteY543" fmla="*/ 1213496 h 3006470"/>
                  <a:gd name="connsiteX544" fmla="*/ 1012666 w 6006665"/>
                  <a:gd name="connsiteY544" fmla="*/ 1218657 h 3006470"/>
                  <a:gd name="connsiteX545" fmla="*/ 1038516 w 6006665"/>
                  <a:gd name="connsiteY545" fmla="*/ 1188499 h 3006470"/>
                  <a:gd name="connsiteX546" fmla="*/ 1050423 w 6006665"/>
                  <a:gd name="connsiteY546" fmla="*/ 1188499 h 3006470"/>
                  <a:gd name="connsiteX547" fmla="*/ 1108962 w 6006665"/>
                  <a:gd name="connsiteY547" fmla="*/ 1188499 h 3006470"/>
                  <a:gd name="connsiteX548" fmla="*/ 1161229 w 6006665"/>
                  <a:gd name="connsiteY548" fmla="*/ 1145322 h 3006470"/>
                  <a:gd name="connsiteX549" fmla="*/ 1165711 w 6006665"/>
                  <a:gd name="connsiteY549" fmla="*/ 1151456 h 3006470"/>
                  <a:gd name="connsiteX550" fmla="*/ 1160939 w 6006665"/>
                  <a:gd name="connsiteY550" fmla="*/ 1169715 h 3006470"/>
                  <a:gd name="connsiteX551" fmla="*/ 1210035 w 6006665"/>
                  <a:gd name="connsiteY551" fmla="*/ 1195815 h 3006470"/>
                  <a:gd name="connsiteX552" fmla="*/ 1247583 w 6006665"/>
                  <a:gd name="connsiteY552" fmla="*/ 1138505 h 3006470"/>
                  <a:gd name="connsiteX553" fmla="*/ 1211223 w 6006665"/>
                  <a:gd name="connsiteY553" fmla="*/ 1079421 h 3006470"/>
                  <a:gd name="connsiteX554" fmla="*/ 1227130 w 6006665"/>
                  <a:gd name="connsiteY554" fmla="*/ 1043061 h 3006470"/>
                  <a:gd name="connsiteX555" fmla="*/ 1237665 w 6006665"/>
                  <a:gd name="connsiteY555" fmla="*/ 1046199 h 3006470"/>
                  <a:gd name="connsiteX556" fmla="*/ 1251910 w 6006665"/>
                  <a:gd name="connsiteY556" fmla="*/ 1017311 h 3006470"/>
                  <a:gd name="connsiteX557" fmla="*/ 1345843 w 6006665"/>
                  <a:gd name="connsiteY557" fmla="*/ 1074876 h 3006470"/>
                  <a:gd name="connsiteX558" fmla="*/ 1400382 w 6006665"/>
                  <a:gd name="connsiteY558" fmla="*/ 1106690 h 3006470"/>
                  <a:gd name="connsiteX559" fmla="*/ 1519756 w 6006665"/>
                  <a:gd name="connsiteY559" fmla="*/ 1213274 h 3006470"/>
                  <a:gd name="connsiteX560" fmla="*/ 1543003 w 6006665"/>
                  <a:gd name="connsiteY560" fmla="*/ 1172592 h 3006470"/>
                  <a:gd name="connsiteX561" fmla="*/ 1506643 w 6006665"/>
                  <a:gd name="connsiteY561" fmla="*/ 1118052 h 3006470"/>
                  <a:gd name="connsiteX562" fmla="*/ 1506643 w 6006665"/>
                  <a:gd name="connsiteY562" fmla="*/ 1095328 h 3006470"/>
                  <a:gd name="connsiteX563" fmla="*/ 1463467 w 6006665"/>
                  <a:gd name="connsiteY563" fmla="*/ 1086238 h 3006470"/>
                  <a:gd name="connsiteX564" fmla="*/ 1472556 w 6006665"/>
                  <a:gd name="connsiteY564" fmla="*/ 1036244 h 3006470"/>
                  <a:gd name="connsiteX565" fmla="*/ 1452104 w 6006665"/>
                  <a:gd name="connsiteY565" fmla="*/ 949890 h 3006470"/>
                  <a:gd name="connsiteX566" fmla="*/ 1439230 w 6006665"/>
                  <a:gd name="connsiteY566" fmla="*/ 900656 h 3006470"/>
                  <a:gd name="connsiteX567" fmla="*/ 1496803 w 6006665"/>
                  <a:gd name="connsiteY567" fmla="*/ 806980 h 3006470"/>
                  <a:gd name="connsiteX568" fmla="*/ 1543003 w 6006665"/>
                  <a:gd name="connsiteY568" fmla="*/ 697647 h 3006470"/>
                  <a:gd name="connsiteX569" fmla="*/ 1570272 w 6006665"/>
                  <a:gd name="connsiteY569" fmla="*/ 677194 h 3006470"/>
                  <a:gd name="connsiteX570" fmla="*/ 1578688 w 6006665"/>
                  <a:gd name="connsiteY570" fmla="*/ 679813 h 3006470"/>
                  <a:gd name="connsiteX571" fmla="*/ 1620802 w 6006665"/>
                  <a:gd name="connsiteY571" fmla="*/ 660028 h 3006470"/>
                  <a:gd name="connsiteX572" fmla="*/ 1684440 w 6006665"/>
                  <a:gd name="connsiteY572" fmla="*/ 709009 h 3006470"/>
                  <a:gd name="connsiteX573" fmla="*/ 1688985 w 6006665"/>
                  <a:gd name="connsiteY573" fmla="*/ 779455 h 3006470"/>
                  <a:gd name="connsiteX574" fmla="*/ 1652625 w 6006665"/>
                  <a:gd name="connsiteY574" fmla="*/ 870354 h 3006470"/>
                  <a:gd name="connsiteX575" fmla="*/ 1679895 w 6006665"/>
                  <a:gd name="connsiteY575" fmla="*/ 908986 h 3006470"/>
                  <a:gd name="connsiteX576" fmla="*/ 1688985 w 6006665"/>
                  <a:gd name="connsiteY576" fmla="*/ 983977 h 3006470"/>
                  <a:gd name="connsiteX577" fmla="*/ 1679895 w 6006665"/>
                  <a:gd name="connsiteY577" fmla="*/ 1129415 h 3006470"/>
                  <a:gd name="connsiteX578" fmla="*/ 1723072 w 6006665"/>
                  <a:gd name="connsiteY578" fmla="*/ 1193044 h 3006470"/>
                  <a:gd name="connsiteX579" fmla="*/ 1704892 w 6006665"/>
                  <a:gd name="connsiteY579" fmla="*/ 1256673 h 3006470"/>
                  <a:gd name="connsiteX580" fmla="*/ 1636718 w 6006665"/>
                  <a:gd name="connsiteY580" fmla="*/ 1393021 h 3006470"/>
                  <a:gd name="connsiteX581" fmla="*/ 1662494 w 6006665"/>
                  <a:gd name="connsiteY581" fmla="*/ 1399465 h 3006470"/>
                  <a:gd name="connsiteX582" fmla="*/ 1677078 w 6006665"/>
                  <a:gd name="connsiteY582" fmla="*/ 1370296 h 3006470"/>
                  <a:gd name="connsiteX583" fmla="*/ 1720255 w 6006665"/>
                  <a:gd name="connsiteY583" fmla="*/ 1349844 h 3006470"/>
                  <a:gd name="connsiteX584" fmla="*/ 1731617 w 6006665"/>
                  <a:gd name="connsiteY584" fmla="*/ 1299850 h 3006470"/>
                  <a:gd name="connsiteX585" fmla="*/ 1758887 w 6006665"/>
                  <a:gd name="connsiteY585" fmla="*/ 1256673 h 3006470"/>
                  <a:gd name="connsiteX586" fmla="*/ 1760555 w 6006665"/>
                  <a:gd name="connsiteY586" fmla="*/ 1191490 h 3006470"/>
                  <a:gd name="connsiteX587" fmla="*/ 1758886 w 6006665"/>
                  <a:gd name="connsiteY587" fmla="*/ 1085173 h 3006470"/>
                  <a:gd name="connsiteX588" fmla="*/ 1923055 w 6006665"/>
                  <a:gd name="connsiteY588" fmla="*/ 1122597 h 3006470"/>
                  <a:gd name="connsiteX589" fmla="*/ 1887300 w 6006665"/>
                  <a:gd name="connsiteY589" fmla="*/ 1070329 h 3006470"/>
                  <a:gd name="connsiteX590" fmla="*/ 1785604 w 6006665"/>
                  <a:gd name="connsiteY590" fmla="*/ 1036860 h 3006470"/>
                  <a:gd name="connsiteX591" fmla="*/ 1736162 w 6006665"/>
                  <a:gd name="connsiteY591" fmla="*/ 961252 h 3006470"/>
                  <a:gd name="connsiteX592" fmla="*/ 1688440 w 6006665"/>
                  <a:gd name="connsiteY592" fmla="*/ 865809 h 3006470"/>
                  <a:gd name="connsiteX593" fmla="*/ 1752069 w 6006665"/>
                  <a:gd name="connsiteY593" fmla="*/ 788545 h 3006470"/>
                  <a:gd name="connsiteX594" fmla="*/ 1747524 w 6006665"/>
                  <a:gd name="connsiteY594" fmla="*/ 704464 h 3006470"/>
                  <a:gd name="connsiteX595" fmla="*/ 1763431 w 6006665"/>
                  <a:gd name="connsiteY595" fmla="*/ 697647 h 3006470"/>
                  <a:gd name="connsiteX596" fmla="*/ 1764877 w 6006665"/>
                  <a:gd name="connsiteY596" fmla="*/ 702130 h 3006470"/>
                  <a:gd name="connsiteX597" fmla="*/ 1775339 w 6006665"/>
                  <a:gd name="connsiteY597" fmla="*/ 697647 h 3006470"/>
                  <a:gd name="connsiteX598" fmla="*/ 1798063 w 6006665"/>
                  <a:gd name="connsiteY598" fmla="*/ 768093 h 3006470"/>
                  <a:gd name="connsiteX599" fmla="*/ 1791454 w 6006665"/>
                  <a:gd name="connsiteY599" fmla="*/ 815304 h 3006470"/>
                  <a:gd name="connsiteX600" fmla="*/ 1854330 w 6006665"/>
                  <a:gd name="connsiteY600" fmla="*/ 772638 h 3006470"/>
                  <a:gd name="connsiteX601" fmla="*/ 1931594 w 6006665"/>
                  <a:gd name="connsiteY601" fmla="*/ 763548 h 3006470"/>
                  <a:gd name="connsiteX602" fmla="*/ 1932772 w 6006665"/>
                  <a:gd name="connsiteY602" fmla="*/ 764810 h 3006470"/>
                  <a:gd name="connsiteX603" fmla="*/ 1949600 w 6006665"/>
                  <a:gd name="connsiteY603" fmla="*/ 800138 h 3006470"/>
                  <a:gd name="connsiteX604" fmla="*/ 2061788 w 6006665"/>
                  <a:gd name="connsiteY604" fmla="*/ 891155 h 3006470"/>
                  <a:gd name="connsiteX605" fmla="*/ 1987802 w 6006665"/>
                  <a:gd name="connsiteY605" fmla="*/ 736278 h 3006470"/>
                  <a:gd name="connsiteX606" fmla="*/ 1963408 w 6006665"/>
                  <a:gd name="connsiteY606" fmla="*/ 595386 h 3006470"/>
                  <a:gd name="connsiteX607" fmla="*/ 2027037 w 6006665"/>
                  <a:gd name="connsiteY607" fmla="*/ 574934 h 3006470"/>
                  <a:gd name="connsiteX608" fmla="*/ 2037269 w 6006665"/>
                  <a:gd name="connsiteY608" fmla="*/ 575472 h 3006470"/>
                  <a:gd name="connsiteX609" fmla="*/ 2038944 w 6006665"/>
                  <a:gd name="connsiteY609" fmla="*/ 574934 h 3006470"/>
                  <a:gd name="connsiteX610" fmla="*/ 2115414 w 6006665"/>
                  <a:gd name="connsiteY610" fmla="*/ 578958 h 3006470"/>
                  <a:gd name="connsiteX611" fmla="*/ 2167179 w 6006665"/>
                  <a:gd name="connsiteY611" fmla="*/ 554733 h 3006470"/>
                  <a:gd name="connsiteX612" fmla="*/ 2146473 w 6006665"/>
                  <a:gd name="connsiteY612" fmla="*/ 488832 h 3006470"/>
                  <a:gd name="connsiteX613" fmla="*/ 2169957 w 6006665"/>
                  <a:gd name="connsiteY613" fmla="*/ 449431 h 3006470"/>
                  <a:gd name="connsiteX614" fmla="*/ 2264632 w 6006665"/>
                  <a:gd name="connsiteY614" fmla="*/ 393389 h 3006470"/>
                  <a:gd name="connsiteX615" fmla="*/ 2317913 w 6006665"/>
                  <a:gd name="connsiteY615" fmla="*/ 322690 h 3006470"/>
                  <a:gd name="connsiteX616" fmla="*/ 2385841 w 6006665"/>
                  <a:gd name="connsiteY616" fmla="*/ 343134 h 3006470"/>
                  <a:gd name="connsiteX617" fmla="*/ 2429263 w 6006665"/>
                  <a:gd name="connsiteY617" fmla="*/ 263606 h 3006470"/>
                  <a:gd name="connsiteX618" fmla="*/ 2526979 w 6006665"/>
                  <a:gd name="connsiteY618" fmla="*/ 252244 h 3006470"/>
                  <a:gd name="connsiteX619" fmla="*/ 2528058 w 6006665"/>
                  <a:gd name="connsiteY619" fmla="*/ 253503 h 3006470"/>
                  <a:gd name="connsiteX620" fmla="*/ 2538886 w 6006665"/>
                  <a:gd name="connsiteY620" fmla="*/ 252244 h 3006470"/>
                  <a:gd name="connsiteX621" fmla="*/ 2560820 w 6006665"/>
                  <a:gd name="connsiteY621" fmla="*/ 277833 h 3006470"/>
                  <a:gd name="connsiteX622" fmla="*/ 2640602 w 6006665"/>
                  <a:gd name="connsiteY622" fmla="*/ 202249 h 3006470"/>
                  <a:gd name="connsiteX623" fmla="*/ 2652509 w 6006665"/>
                  <a:gd name="connsiteY623" fmla="*/ 202249 h 3006470"/>
                  <a:gd name="connsiteX624" fmla="*/ 2704231 w 6006665"/>
                  <a:gd name="connsiteY624" fmla="*/ 202249 h 3006470"/>
                  <a:gd name="connsiteX625" fmla="*/ 2715593 w 6006665"/>
                  <a:gd name="connsiteY62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25490 w 6006665"/>
                  <a:gd name="connsiteY181" fmla="*/ 1850290 h 3006470"/>
                  <a:gd name="connsiteX182" fmla="*/ 4689838 w 6006665"/>
                  <a:gd name="connsiteY182" fmla="*/ 1882970 h 3006470"/>
                  <a:gd name="connsiteX183" fmla="*/ 4684091 w 6006665"/>
                  <a:gd name="connsiteY183" fmla="*/ 1920232 h 3006470"/>
                  <a:gd name="connsiteX184" fmla="*/ 4715906 w 6006665"/>
                  <a:gd name="connsiteY184" fmla="*/ 1967954 h 3006470"/>
                  <a:gd name="connsiteX185" fmla="*/ 4680924 w 6006665"/>
                  <a:gd name="connsiteY185" fmla="*/ 1983985 h 3006470"/>
                  <a:gd name="connsiteX186" fmla="*/ 4633398 w 6006665"/>
                  <a:gd name="connsiteY186" fmla="*/ 1971978 h 3006470"/>
                  <a:gd name="connsiteX187" fmla="*/ 4600707 w 6006665"/>
                  <a:gd name="connsiteY187" fmla="*/ 1989925 h 3006470"/>
                  <a:gd name="connsiteX188" fmla="*/ 4577285 w 6006665"/>
                  <a:gd name="connsiteY188" fmla="*/ 1988406 h 3006470"/>
                  <a:gd name="connsiteX189" fmla="*/ 4577373 w 6006665"/>
                  <a:gd name="connsiteY189" fmla="*/ 1987484 h 3006470"/>
                  <a:gd name="connsiteX190" fmla="*/ 4565379 w 6006665"/>
                  <a:gd name="connsiteY190" fmla="*/ 1988406 h 3006470"/>
                  <a:gd name="connsiteX191" fmla="*/ 4569923 w 6006665"/>
                  <a:gd name="connsiteY191" fmla="*/ 1940685 h 3006470"/>
                  <a:gd name="connsiteX192" fmla="*/ 4520081 w 6006665"/>
                  <a:gd name="connsiteY192" fmla="*/ 1931099 h 3006470"/>
                  <a:gd name="connsiteX193" fmla="*/ 4475025 w 6006665"/>
                  <a:gd name="connsiteY193" fmla="*/ 1961137 h 3006470"/>
                  <a:gd name="connsiteX194" fmla="*/ 4464394 w 6006665"/>
                  <a:gd name="connsiteY194" fmla="*/ 1960286 h 3006470"/>
                  <a:gd name="connsiteX195" fmla="*/ 4463118 w 6006665"/>
                  <a:gd name="connsiteY195" fmla="*/ 1961137 h 3006470"/>
                  <a:gd name="connsiteX196" fmla="*/ 4422448 w 6006665"/>
                  <a:gd name="connsiteY196" fmla="*/ 1927536 h 3006470"/>
                  <a:gd name="connsiteX197" fmla="*/ 4350624 w 6006665"/>
                  <a:gd name="connsiteY197" fmla="*/ 1917022 h 3006470"/>
                  <a:gd name="connsiteX198" fmla="*/ 4306579 w 6006665"/>
                  <a:gd name="connsiteY198" fmla="*/ 1945362 h 3006470"/>
                  <a:gd name="connsiteX199" fmla="*/ 4282811 w 6006665"/>
                  <a:gd name="connsiteY199" fmla="*/ 1972100 h 3006470"/>
                  <a:gd name="connsiteX200" fmla="*/ 4237290 w 6006665"/>
                  <a:gd name="connsiteY200" fmla="*/ 1993297 h 3006470"/>
                  <a:gd name="connsiteX201" fmla="*/ 4211507 w 6006665"/>
                  <a:gd name="connsiteY201" fmla="*/ 2046374 h 3006470"/>
                  <a:gd name="connsiteX202" fmla="*/ 4161046 w 6006665"/>
                  <a:gd name="connsiteY202" fmla="*/ 2105661 h 3006470"/>
                  <a:gd name="connsiteX203" fmla="*/ 4077810 w 6006665"/>
                  <a:gd name="connsiteY203" fmla="*/ 2144418 h 3006470"/>
                  <a:gd name="connsiteX204" fmla="*/ 4039187 w 6006665"/>
                  <a:gd name="connsiteY204" fmla="*/ 2203838 h 3006470"/>
                  <a:gd name="connsiteX205" fmla="*/ 3993086 w 6006665"/>
                  <a:gd name="connsiteY205" fmla="*/ 2224750 h 3006470"/>
                  <a:gd name="connsiteX206" fmla="*/ 3993215 w 6006665"/>
                  <a:gd name="connsiteY206" fmla="*/ 2264821 h 3006470"/>
                  <a:gd name="connsiteX207" fmla="*/ 4038712 w 6006665"/>
                  <a:gd name="connsiteY207" fmla="*/ 2267919 h 3006470"/>
                  <a:gd name="connsiteX208" fmla="*/ 4059164 w 6006665"/>
                  <a:gd name="connsiteY208" fmla="*/ 2311096 h 3006470"/>
                  <a:gd name="connsiteX209" fmla="*/ 4087782 w 6006665"/>
                  <a:gd name="connsiteY209" fmla="*/ 2319513 h 3006470"/>
                  <a:gd name="connsiteX210" fmla="*/ 4106341 w 6006665"/>
                  <a:gd name="connsiteY210" fmla="*/ 2290644 h 3006470"/>
                  <a:gd name="connsiteX211" fmla="*/ 4117411 w 6006665"/>
                  <a:gd name="connsiteY211" fmla="*/ 2291946 h 3006470"/>
                  <a:gd name="connsiteX212" fmla="*/ 4118248 w 6006665"/>
                  <a:gd name="connsiteY212" fmla="*/ 2290644 h 3006470"/>
                  <a:gd name="connsiteX213" fmla="*/ 4156880 w 6006665"/>
                  <a:gd name="connsiteY213" fmla="*/ 2295189 h 3006470"/>
                  <a:gd name="connsiteX214" fmla="*/ 4211419 w 6006665"/>
                  <a:gd name="connsiteY214" fmla="*/ 2365635 h 3006470"/>
                  <a:gd name="connsiteX215" fmla="*/ 4215964 w 6006665"/>
                  <a:gd name="connsiteY215" fmla="*/ 2413357 h 3006470"/>
                  <a:gd name="connsiteX216" fmla="*/ 4184149 w 6006665"/>
                  <a:gd name="connsiteY216" fmla="*/ 2472441 h 3006470"/>
                  <a:gd name="connsiteX217" fmla="*/ 4220019 w 6006665"/>
                  <a:gd name="connsiteY217" fmla="*/ 2567281 h 3006470"/>
                  <a:gd name="connsiteX218" fmla="*/ 4161425 w 6006665"/>
                  <a:gd name="connsiteY218" fmla="*/ 2629241 h 3006470"/>
                  <a:gd name="connsiteX219" fmla="*/ 4133552 w 6006665"/>
                  <a:gd name="connsiteY219" fmla="*/ 2708778 h 3006470"/>
                  <a:gd name="connsiteX220" fmla="*/ 4097796 w 6006665"/>
                  <a:gd name="connsiteY220" fmla="*/ 2747409 h 3006470"/>
                  <a:gd name="connsiteX221" fmla="*/ 4043257 w 6006665"/>
                  <a:gd name="connsiteY221" fmla="*/ 2806493 h 3006470"/>
                  <a:gd name="connsiteX222" fmla="*/ 3995535 w 6006665"/>
                  <a:gd name="connsiteY222" fmla="*/ 2865577 h 3006470"/>
                  <a:gd name="connsiteX223" fmla="*/ 3975083 w 6006665"/>
                  <a:gd name="connsiteY223" fmla="*/ 2897392 h 3006470"/>
                  <a:gd name="connsiteX224" fmla="*/ 3925089 w 6006665"/>
                  <a:gd name="connsiteY224" fmla="*/ 2924661 h 3006470"/>
                  <a:gd name="connsiteX225" fmla="*/ 3913182 w 6006665"/>
                  <a:gd name="connsiteY225" fmla="*/ 2924661 h 3006470"/>
                  <a:gd name="connsiteX226" fmla="*/ 3904637 w 6006665"/>
                  <a:gd name="connsiteY226" fmla="*/ 2924661 h 3006470"/>
                  <a:gd name="connsiteX227" fmla="*/ 3892729 w 6006665"/>
                  <a:gd name="connsiteY227" fmla="*/ 2924661 h 3006470"/>
                  <a:gd name="connsiteX228" fmla="*/ 3871063 w 6006665"/>
                  <a:gd name="connsiteY228" fmla="*/ 2908412 h 3006470"/>
                  <a:gd name="connsiteX229" fmla="*/ 3829645 w 6006665"/>
                  <a:gd name="connsiteY229" fmla="*/ 2936024 h 3006470"/>
                  <a:gd name="connsiteX230" fmla="*/ 3822828 w 6006665"/>
                  <a:gd name="connsiteY230" fmla="*/ 2956476 h 3006470"/>
                  <a:gd name="connsiteX231" fmla="*/ 3818283 w 6006665"/>
                  <a:gd name="connsiteY231" fmla="*/ 2947386 h 3006470"/>
                  <a:gd name="connsiteX232" fmla="*/ 3818283 w 6006665"/>
                  <a:gd name="connsiteY232" fmla="*/ 2935660 h 3006470"/>
                  <a:gd name="connsiteX233" fmla="*/ 3817738 w 6006665"/>
                  <a:gd name="connsiteY233" fmla="*/ 2936024 h 3006470"/>
                  <a:gd name="connsiteX234" fmla="*/ 3810921 w 6006665"/>
                  <a:gd name="connsiteY234" fmla="*/ 2956476 h 3006470"/>
                  <a:gd name="connsiteX235" fmla="*/ 3806376 w 6006665"/>
                  <a:gd name="connsiteY235" fmla="*/ 2947386 h 3006470"/>
                  <a:gd name="connsiteX236" fmla="*/ 3806376 w 6006665"/>
                  <a:gd name="connsiteY236" fmla="*/ 2920116 h 3006470"/>
                  <a:gd name="connsiteX237" fmla="*/ 3818283 w 6006665"/>
                  <a:gd name="connsiteY237" fmla="*/ 2920116 h 3006470"/>
                  <a:gd name="connsiteX238" fmla="*/ 3826828 w 6006665"/>
                  <a:gd name="connsiteY238" fmla="*/ 2920116 h 3006470"/>
                  <a:gd name="connsiteX239" fmla="*/ 3833645 w 6006665"/>
                  <a:gd name="connsiteY239" fmla="*/ 2861032 h 3006470"/>
                  <a:gd name="connsiteX240" fmla="*/ 3822283 w 6006665"/>
                  <a:gd name="connsiteY240" fmla="*/ 2817856 h 3006470"/>
                  <a:gd name="connsiteX241" fmla="*/ 3849553 w 6006665"/>
                  <a:gd name="connsiteY241" fmla="*/ 2795131 h 3006470"/>
                  <a:gd name="connsiteX242" fmla="*/ 3858814 w 6006665"/>
                  <a:gd name="connsiteY242" fmla="*/ 2797336 h 3006470"/>
                  <a:gd name="connsiteX243" fmla="*/ 3861460 w 6006665"/>
                  <a:gd name="connsiteY243" fmla="*/ 2795131 h 3006470"/>
                  <a:gd name="connsiteX244" fmla="*/ 3898487 w 6006665"/>
                  <a:gd name="connsiteY244" fmla="*/ 2803947 h 3006470"/>
                  <a:gd name="connsiteX245" fmla="*/ 3919999 w 6006665"/>
                  <a:gd name="connsiteY245" fmla="*/ 2758772 h 3006470"/>
                  <a:gd name="connsiteX246" fmla="*/ 3935906 w 6006665"/>
                  <a:gd name="connsiteY246" fmla="*/ 2699687 h 3006470"/>
                  <a:gd name="connsiteX247" fmla="*/ 3947269 w 6006665"/>
                  <a:gd name="connsiteY247" fmla="*/ 2676963 h 3006470"/>
                  <a:gd name="connsiteX248" fmla="*/ 3966292 w 6006665"/>
                  <a:gd name="connsiteY248" fmla="*/ 2632575 h 3006470"/>
                  <a:gd name="connsiteX249" fmla="*/ 3915999 w 6006665"/>
                  <a:gd name="connsiteY249" fmla="*/ 2645148 h 3006470"/>
                  <a:gd name="connsiteX250" fmla="*/ 3888729 w 6006665"/>
                  <a:gd name="connsiteY250" fmla="*/ 2667873 h 3006470"/>
                  <a:gd name="connsiteX251" fmla="*/ 3876822 w 6006665"/>
                  <a:gd name="connsiteY251" fmla="*/ 2667873 h 3006470"/>
                  <a:gd name="connsiteX252" fmla="*/ 3829645 w 6006665"/>
                  <a:gd name="connsiteY252" fmla="*/ 2667873 h 3006470"/>
                  <a:gd name="connsiteX253" fmla="*/ 3817738 w 6006665"/>
                  <a:gd name="connsiteY253" fmla="*/ 2667873 h 3006470"/>
                  <a:gd name="connsiteX254" fmla="*/ 3801831 w 6006665"/>
                  <a:gd name="connsiteY254" fmla="*/ 2613334 h 3006470"/>
                  <a:gd name="connsiteX255" fmla="*/ 3758654 w 6006665"/>
                  <a:gd name="connsiteY255" fmla="*/ 2574702 h 3006470"/>
                  <a:gd name="connsiteX256" fmla="*/ 3692753 w 6006665"/>
                  <a:gd name="connsiteY256" fmla="*/ 2558795 h 3006470"/>
                  <a:gd name="connsiteX257" fmla="*/ 3683663 w 6006665"/>
                  <a:gd name="connsiteY257" fmla="*/ 2499711 h 3006470"/>
                  <a:gd name="connsiteX258" fmla="*/ 3672301 w 6006665"/>
                  <a:gd name="connsiteY258" fmla="*/ 2467896 h 3006470"/>
                  <a:gd name="connsiteX259" fmla="*/ 3656393 w 6006665"/>
                  <a:gd name="connsiteY259" fmla="*/ 2440627 h 3006470"/>
                  <a:gd name="connsiteX260" fmla="*/ 3633669 w 6006665"/>
                  <a:gd name="connsiteY260" fmla="*/ 2381542 h 3006470"/>
                  <a:gd name="connsiteX261" fmla="*/ 3601854 w 6006665"/>
                  <a:gd name="connsiteY261" fmla="*/ 2361090 h 3006470"/>
                  <a:gd name="connsiteX262" fmla="*/ 3545995 w 6006665"/>
                  <a:gd name="connsiteY262" fmla="*/ 2339606 h 3006470"/>
                  <a:gd name="connsiteX263" fmla="*/ 3506955 w 6006665"/>
                  <a:gd name="connsiteY263" fmla="*/ 2345183 h 3006470"/>
                  <a:gd name="connsiteX264" fmla="*/ 3463779 w 6006665"/>
                  <a:gd name="connsiteY264" fmla="*/ 2354273 h 3006470"/>
                  <a:gd name="connsiteX265" fmla="*/ 3431964 w 6006665"/>
                  <a:gd name="connsiteY265" fmla="*/ 2381542 h 3006470"/>
                  <a:gd name="connsiteX266" fmla="*/ 3452416 w 6006665"/>
                  <a:gd name="connsiteY266" fmla="*/ 2397450 h 3006470"/>
                  <a:gd name="connsiteX267" fmla="*/ 3452416 w 6006665"/>
                  <a:gd name="connsiteY267" fmla="*/ 2429264 h 3006470"/>
                  <a:gd name="connsiteX268" fmla="*/ 3431964 w 6006665"/>
                  <a:gd name="connsiteY268" fmla="*/ 2451989 h 3006470"/>
                  <a:gd name="connsiteX269" fmla="*/ 3400150 w 6006665"/>
                  <a:gd name="connsiteY269" fmla="*/ 2511073 h 3006470"/>
                  <a:gd name="connsiteX270" fmla="*/ 3400150 w 6006665"/>
                  <a:gd name="connsiteY270" fmla="*/ 2538343 h 3006470"/>
                  <a:gd name="connsiteX271" fmla="*/ 3350155 w 6006665"/>
                  <a:gd name="connsiteY271" fmla="*/ 2570157 h 3006470"/>
                  <a:gd name="connsiteX272" fmla="*/ 3342342 w 6006665"/>
                  <a:gd name="connsiteY272" fmla="*/ 2567553 h 3006470"/>
                  <a:gd name="connsiteX273" fmla="*/ 3338249 w 6006665"/>
                  <a:gd name="connsiteY273" fmla="*/ 2570157 h 3006470"/>
                  <a:gd name="connsiteX274" fmla="*/ 3290527 w 6006665"/>
                  <a:gd name="connsiteY274" fmla="*/ 2554250 h 3006470"/>
                  <a:gd name="connsiteX275" fmla="*/ 3259257 w 6006665"/>
                  <a:gd name="connsiteY275" fmla="*/ 2554250 h 3006470"/>
                  <a:gd name="connsiteX276" fmla="*/ 3247350 w 6006665"/>
                  <a:gd name="connsiteY276" fmla="*/ 2554250 h 3006470"/>
                  <a:gd name="connsiteX277" fmla="*/ 3231443 w 6006665"/>
                  <a:gd name="connsiteY277" fmla="*/ 2538343 h 3006470"/>
                  <a:gd name="connsiteX278" fmla="*/ 3213271 w 6006665"/>
                  <a:gd name="connsiteY278" fmla="*/ 2533799 h 3006470"/>
                  <a:gd name="connsiteX279" fmla="*/ 3168359 w 6006665"/>
                  <a:gd name="connsiteY279" fmla="*/ 2570157 h 3006470"/>
                  <a:gd name="connsiteX280" fmla="*/ 3120637 w 6006665"/>
                  <a:gd name="connsiteY280" fmla="*/ 2581519 h 3006470"/>
                  <a:gd name="connsiteX281" fmla="*/ 3082005 w 6006665"/>
                  <a:gd name="connsiteY281" fmla="*/ 2597427 h 3006470"/>
                  <a:gd name="connsiteX282" fmla="*/ 3074460 w 6006665"/>
                  <a:gd name="connsiteY282" fmla="*/ 2595630 h 3006470"/>
                  <a:gd name="connsiteX283" fmla="*/ 3070098 w 6006665"/>
                  <a:gd name="connsiteY283" fmla="*/ 2597427 h 3006470"/>
                  <a:gd name="connsiteX284" fmla="*/ 3022376 w 6006665"/>
                  <a:gd name="connsiteY284" fmla="*/ 2586064 h 3006470"/>
                  <a:gd name="connsiteX285" fmla="*/ 3000196 w 6006665"/>
                  <a:gd name="connsiteY285" fmla="*/ 2586064 h 3006470"/>
                  <a:gd name="connsiteX286" fmla="*/ 2988289 w 6006665"/>
                  <a:gd name="connsiteY286" fmla="*/ 2586064 h 3006470"/>
                  <a:gd name="connsiteX287" fmla="*/ 2967837 w 6006665"/>
                  <a:gd name="connsiteY287" fmla="*/ 2554250 h 3006470"/>
                  <a:gd name="connsiteX288" fmla="*/ 2929205 w 6006665"/>
                  <a:gd name="connsiteY288" fmla="*/ 2526980 h 3006470"/>
                  <a:gd name="connsiteX289" fmla="*/ 2902153 w 6006665"/>
                  <a:gd name="connsiteY289" fmla="*/ 2523116 h 3006470"/>
                  <a:gd name="connsiteX290" fmla="*/ 2861576 w 6006665"/>
                  <a:gd name="connsiteY290" fmla="*/ 2526980 h 3006470"/>
                  <a:gd name="connsiteX291" fmla="*/ 2822944 w 6006665"/>
                  <a:gd name="connsiteY291" fmla="*/ 2538343 h 3006470"/>
                  <a:gd name="connsiteX292" fmla="*/ 2818139 w 6006665"/>
                  <a:gd name="connsiteY292" fmla="*/ 2536254 h 3006470"/>
                  <a:gd name="connsiteX293" fmla="*/ 2811037 w 6006665"/>
                  <a:gd name="connsiteY293" fmla="*/ 2538343 h 3006470"/>
                  <a:gd name="connsiteX294" fmla="*/ 2758770 w 6006665"/>
                  <a:gd name="connsiteY294" fmla="*/ 2515618 h 3006470"/>
                  <a:gd name="connsiteX295" fmla="*/ 2751953 w 6006665"/>
                  <a:gd name="connsiteY295" fmla="*/ 2472441 h 3006470"/>
                  <a:gd name="connsiteX296" fmla="*/ 2708776 w 6006665"/>
                  <a:gd name="connsiteY296" fmla="*/ 2456534 h 3006470"/>
                  <a:gd name="connsiteX297" fmla="*/ 2676962 w 6006665"/>
                  <a:gd name="connsiteY297" fmla="*/ 2451989 h 3006470"/>
                  <a:gd name="connsiteX298" fmla="*/ 2642534 w 6006665"/>
                  <a:gd name="connsiteY298" fmla="*/ 2430245 h 3006470"/>
                  <a:gd name="connsiteX299" fmla="*/ 2609333 w 6006665"/>
                  <a:gd name="connsiteY299" fmla="*/ 2488348 h 3006470"/>
                  <a:gd name="connsiteX300" fmla="*/ 2625240 w 6006665"/>
                  <a:gd name="connsiteY300" fmla="*/ 2522435 h 3006470"/>
                  <a:gd name="connsiteX301" fmla="*/ 2586608 w 6006665"/>
                  <a:gd name="connsiteY301" fmla="*/ 2558795 h 3006470"/>
                  <a:gd name="connsiteX302" fmla="*/ 2577105 w 6006665"/>
                  <a:gd name="connsiteY302" fmla="*/ 2556532 h 3006470"/>
                  <a:gd name="connsiteX303" fmla="*/ 2574701 w 6006665"/>
                  <a:gd name="connsiteY303" fmla="*/ 2558795 h 3006470"/>
                  <a:gd name="connsiteX304" fmla="*/ 2526979 w 6006665"/>
                  <a:gd name="connsiteY304" fmla="*/ 2547432 h 3006470"/>
                  <a:gd name="connsiteX305" fmla="*/ 2490620 w 6006665"/>
                  <a:gd name="connsiteY305" fmla="*/ 2542887 h 3006470"/>
                  <a:gd name="connsiteX306" fmla="*/ 2463350 w 6006665"/>
                  <a:gd name="connsiteY306" fmla="*/ 2515618 h 3006470"/>
                  <a:gd name="connsiteX307" fmla="*/ 2436625 w 6006665"/>
                  <a:gd name="connsiteY307" fmla="*/ 2515618 h 3006470"/>
                  <a:gd name="connsiteX308" fmla="*/ 2424718 w 6006665"/>
                  <a:gd name="connsiteY308" fmla="*/ 2515618 h 3006470"/>
                  <a:gd name="connsiteX309" fmla="*/ 2398858 w 6006665"/>
                  <a:gd name="connsiteY309" fmla="*/ 2502687 h 3006470"/>
                  <a:gd name="connsiteX310" fmla="*/ 2350272 w 6006665"/>
                  <a:gd name="connsiteY310" fmla="*/ 2526980 h 3006470"/>
                  <a:gd name="connsiteX311" fmla="*/ 2282098 w 6006665"/>
                  <a:gd name="connsiteY311" fmla="*/ 2574702 h 3006470"/>
                  <a:gd name="connsiteX312" fmla="*/ 2238921 w 6006665"/>
                  <a:gd name="connsiteY312" fmla="*/ 2586064 h 3006470"/>
                  <a:gd name="connsiteX313" fmla="*/ 2227559 w 6006665"/>
                  <a:gd name="connsiteY313" fmla="*/ 2590609 h 3006470"/>
                  <a:gd name="connsiteX314" fmla="*/ 2225178 w 6006665"/>
                  <a:gd name="connsiteY314" fmla="*/ 2586799 h 3006470"/>
                  <a:gd name="connsiteX315" fmla="*/ 2215652 w 6006665"/>
                  <a:gd name="connsiteY315" fmla="*/ 2590609 h 3006470"/>
                  <a:gd name="connsiteX316" fmla="*/ 2193596 w 6006665"/>
                  <a:gd name="connsiteY316" fmla="*/ 2555320 h 3006470"/>
                  <a:gd name="connsiteX317" fmla="*/ 2157112 w 6006665"/>
                  <a:gd name="connsiteY317" fmla="*/ 2558795 h 3006470"/>
                  <a:gd name="connsiteX318" fmla="*/ 2156291 w 6006665"/>
                  <a:gd name="connsiteY318" fmla="*/ 2557739 h 3006470"/>
                  <a:gd name="connsiteX319" fmla="*/ 2145205 w 6006665"/>
                  <a:gd name="connsiteY319" fmla="*/ 2558795 h 3006470"/>
                  <a:gd name="connsiteX320" fmla="*/ 2129298 w 6006665"/>
                  <a:gd name="connsiteY320" fmla="*/ 2538343 h 3006470"/>
                  <a:gd name="connsiteX321" fmla="*/ 2102029 w 6006665"/>
                  <a:gd name="connsiteY321" fmla="*/ 2526980 h 3006470"/>
                  <a:gd name="connsiteX322" fmla="*/ 2086121 w 6006665"/>
                  <a:gd name="connsiteY322" fmla="*/ 2495166 h 3006470"/>
                  <a:gd name="connsiteX323" fmla="*/ 2070005 w 6006665"/>
                  <a:gd name="connsiteY323" fmla="*/ 2486212 h 3006470"/>
                  <a:gd name="connsiteX324" fmla="*/ 2027582 w 6006665"/>
                  <a:gd name="connsiteY324" fmla="*/ 2499711 h 3006470"/>
                  <a:gd name="connsiteX325" fmla="*/ 2023845 w 6006665"/>
                  <a:gd name="connsiteY325" fmla="*/ 2497111 h 3006470"/>
                  <a:gd name="connsiteX326" fmla="*/ 2015675 w 6006665"/>
                  <a:gd name="connsiteY326" fmla="*/ 2499711 h 3006470"/>
                  <a:gd name="connsiteX327" fmla="*/ 1971363 w 6006665"/>
                  <a:gd name="connsiteY327" fmla="*/ 2468885 h 3006470"/>
                  <a:gd name="connsiteX328" fmla="*/ 1952591 w 6006665"/>
                  <a:gd name="connsiteY328" fmla="*/ 2495166 h 3006470"/>
                  <a:gd name="connsiteX329" fmla="*/ 1947518 w 6006665"/>
                  <a:gd name="connsiteY329" fmla="*/ 2485599 h 3006470"/>
                  <a:gd name="connsiteX330" fmla="*/ 1940684 w 6006665"/>
                  <a:gd name="connsiteY330" fmla="*/ 2495166 h 3006470"/>
                  <a:gd name="connsiteX331" fmla="*/ 1861147 w 6006665"/>
                  <a:gd name="connsiteY331" fmla="*/ 2345183 h 3006470"/>
                  <a:gd name="connsiteX332" fmla="*/ 1811153 w 6006665"/>
                  <a:gd name="connsiteY332" fmla="*/ 2295189 h 3006470"/>
                  <a:gd name="connsiteX333" fmla="*/ 1813950 w 6006665"/>
                  <a:gd name="connsiteY333" fmla="*/ 2292043 h 3006470"/>
                  <a:gd name="connsiteX334" fmla="*/ 1748069 w 6006665"/>
                  <a:gd name="connsiteY334" fmla="*/ 2333821 h 3006470"/>
                  <a:gd name="connsiteX335" fmla="*/ 1711709 w 6006665"/>
                  <a:gd name="connsiteY335" fmla="*/ 2338366 h 3006470"/>
                  <a:gd name="connsiteX336" fmla="*/ 1711926 w 6006665"/>
                  <a:gd name="connsiteY336" fmla="*/ 2336850 h 3006470"/>
                  <a:gd name="connsiteX337" fmla="*/ 1699803 w 6006665"/>
                  <a:gd name="connsiteY337" fmla="*/ 2338366 h 3006470"/>
                  <a:gd name="connsiteX338" fmla="*/ 1704347 w 6006665"/>
                  <a:gd name="connsiteY338" fmla="*/ 2306551 h 3006470"/>
                  <a:gd name="connsiteX339" fmla="*/ 1662460 w 6006665"/>
                  <a:gd name="connsiteY339" fmla="*/ 2288600 h 3006470"/>
                  <a:gd name="connsiteX340" fmla="*/ 1629901 w 6006665"/>
                  <a:gd name="connsiteY340" fmla="*/ 2302006 h 3006470"/>
                  <a:gd name="connsiteX341" fmla="*/ 1629300 w 6006665"/>
                  <a:gd name="connsiteY341" fmla="*/ 2297351 h 3006470"/>
                  <a:gd name="connsiteX342" fmla="*/ 1617994 w 6006665"/>
                  <a:gd name="connsiteY342" fmla="*/ 2302006 h 3006470"/>
                  <a:gd name="connsiteX343" fmla="*/ 1608904 w 6006665"/>
                  <a:gd name="connsiteY343" fmla="*/ 2231560 h 3006470"/>
                  <a:gd name="connsiteX344" fmla="*/ 1552684 w 6006665"/>
                  <a:gd name="connsiteY344" fmla="*/ 2221867 h 3006470"/>
                  <a:gd name="connsiteX345" fmla="*/ 1518550 w 6006665"/>
                  <a:gd name="connsiteY345" fmla="*/ 2247467 h 3006470"/>
                  <a:gd name="connsiteX346" fmla="*/ 1425379 w 6006665"/>
                  <a:gd name="connsiteY346" fmla="*/ 2267919 h 3006470"/>
                  <a:gd name="connsiteX347" fmla="*/ 1409472 w 6006665"/>
                  <a:gd name="connsiteY347" fmla="*/ 2286099 h 3006470"/>
                  <a:gd name="connsiteX348" fmla="*/ 1270852 w 6006665"/>
                  <a:gd name="connsiteY348" fmla="*/ 2306551 h 3006470"/>
                  <a:gd name="connsiteX349" fmla="*/ 1254945 w 6006665"/>
                  <a:gd name="connsiteY349" fmla="*/ 2327003 h 3006470"/>
                  <a:gd name="connsiteX350" fmla="*/ 1282214 w 6006665"/>
                  <a:gd name="connsiteY350" fmla="*/ 2370180 h 3006470"/>
                  <a:gd name="connsiteX351" fmla="*/ 1243582 w 6006665"/>
                  <a:gd name="connsiteY351" fmla="*/ 2386087 h 3006470"/>
                  <a:gd name="connsiteX352" fmla="*/ 1254945 w 6006665"/>
                  <a:gd name="connsiteY352" fmla="*/ 2404267 h 3006470"/>
                  <a:gd name="connsiteX353" fmla="*/ 1216313 w 6006665"/>
                  <a:gd name="connsiteY353" fmla="*/ 2429264 h 3006470"/>
                  <a:gd name="connsiteX354" fmla="*/ 1275397 w 6006665"/>
                  <a:gd name="connsiteY354" fmla="*/ 2472441 h 3006470"/>
                  <a:gd name="connsiteX355" fmla="*/ 1270852 w 6006665"/>
                  <a:gd name="connsiteY355" fmla="*/ 2499711 h 3006470"/>
                  <a:gd name="connsiteX356" fmla="*/ 1259108 w 6006665"/>
                  <a:gd name="connsiteY356" fmla="*/ 2498732 h 3006470"/>
                  <a:gd name="connsiteX357" fmla="*/ 1258945 w 6006665"/>
                  <a:gd name="connsiteY357" fmla="*/ 2499711 h 3006470"/>
                  <a:gd name="connsiteX358" fmla="*/ 1215644 w 6006665"/>
                  <a:gd name="connsiteY358" fmla="*/ 2496102 h 3006470"/>
                  <a:gd name="connsiteX359" fmla="*/ 1204950 w 6006665"/>
                  <a:gd name="connsiteY359" fmla="*/ 2511073 h 3006470"/>
                  <a:gd name="connsiteX360" fmla="*/ 1196495 w 6006665"/>
                  <a:gd name="connsiteY360" fmla="*/ 2506241 h 3006470"/>
                  <a:gd name="connsiteX361" fmla="*/ 1193043 w 6006665"/>
                  <a:gd name="connsiteY361" fmla="*/ 2511073 h 3006470"/>
                  <a:gd name="connsiteX362" fmla="*/ 1145322 w 6006665"/>
                  <a:gd name="connsiteY362" fmla="*/ 2483803 h 3006470"/>
                  <a:gd name="connsiteX363" fmla="*/ 1098145 w 6006665"/>
                  <a:gd name="connsiteY363" fmla="*/ 2483803 h 3006470"/>
                  <a:gd name="connsiteX364" fmla="*/ 1061785 w 6006665"/>
                  <a:gd name="connsiteY364" fmla="*/ 2511073 h 3006470"/>
                  <a:gd name="connsiteX365" fmla="*/ 1055322 w 6006665"/>
                  <a:gd name="connsiteY365" fmla="*/ 2506990 h 3006470"/>
                  <a:gd name="connsiteX366" fmla="*/ 1049878 w 6006665"/>
                  <a:gd name="connsiteY366" fmla="*/ 2511073 h 3006470"/>
                  <a:gd name="connsiteX367" fmla="*/ 1006701 w 6006665"/>
                  <a:gd name="connsiteY367" fmla="*/ 2483803 h 3006470"/>
                  <a:gd name="connsiteX368" fmla="*/ 924893 w 6006665"/>
                  <a:gd name="connsiteY368" fmla="*/ 2447444 h 3006470"/>
                  <a:gd name="connsiteX369" fmla="*/ 877716 w 6006665"/>
                  <a:gd name="connsiteY369" fmla="*/ 2447444 h 3006470"/>
                  <a:gd name="connsiteX370" fmla="*/ 802724 w 6006665"/>
                  <a:gd name="connsiteY370" fmla="*/ 2511073 h 3006470"/>
                  <a:gd name="connsiteX371" fmla="*/ 798179 w 6006665"/>
                  <a:gd name="connsiteY371" fmla="*/ 2554250 h 3006470"/>
                  <a:gd name="connsiteX372" fmla="*/ 787406 w 6006665"/>
                  <a:gd name="connsiteY372" fmla="*/ 2543477 h 3006470"/>
                  <a:gd name="connsiteX373" fmla="*/ 786272 w 6006665"/>
                  <a:gd name="connsiteY373" fmla="*/ 2554250 h 3006470"/>
                  <a:gd name="connsiteX374" fmla="*/ 756063 w 6006665"/>
                  <a:gd name="connsiteY374" fmla="*/ 2524040 h 3006470"/>
                  <a:gd name="connsiteX375" fmla="*/ 732278 w 6006665"/>
                  <a:gd name="connsiteY375" fmla="*/ 2581519 h 3006470"/>
                  <a:gd name="connsiteX376" fmla="*/ 743640 w 6006665"/>
                  <a:gd name="connsiteY376" fmla="*/ 2590609 h 3006470"/>
                  <a:gd name="connsiteX377" fmla="*/ 723188 w 6006665"/>
                  <a:gd name="connsiteY377" fmla="*/ 2633786 h 3006470"/>
                  <a:gd name="connsiteX378" fmla="*/ 747026 w 6006665"/>
                  <a:gd name="connsiteY378" fmla="*/ 2670627 h 3006470"/>
                  <a:gd name="connsiteX379" fmla="*/ 763548 w 6006665"/>
                  <a:gd name="connsiteY379" fmla="*/ 2667873 h 3006470"/>
                  <a:gd name="connsiteX380" fmla="*/ 764871 w 6006665"/>
                  <a:gd name="connsiteY380" fmla="*/ 2669637 h 3006470"/>
                  <a:gd name="connsiteX381" fmla="*/ 775455 w 6006665"/>
                  <a:gd name="connsiteY381" fmla="*/ 2667873 h 3006470"/>
                  <a:gd name="connsiteX382" fmla="*/ 802724 w 6006665"/>
                  <a:gd name="connsiteY382" fmla="*/ 2704232 h 3006470"/>
                  <a:gd name="connsiteX383" fmla="*/ 798179 w 6006665"/>
                  <a:gd name="connsiteY383" fmla="*/ 2731502 h 3006470"/>
                  <a:gd name="connsiteX384" fmla="*/ 818632 w 6006665"/>
                  <a:gd name="connsiteY384" fmla="*/ 2742864 h 3006470"/>
                  <a:gd name="connsiteX385" fmla="*/ 802724 w 6006665"/>
                  <a:gd name="connsiteY385" fmla="*/ 2774679 h 3006470"/>
                  <a:gd name="connsiteX386" fmla="*/ 766365 w 6006665"/>
                  <a:gd name="connsiteY386" fmla="*/ 2779224 h 3006470"/>
                  <a:gd name="connsiteX387" fmla="*/ 727733 w 6006665"/>
                  <a:gd name="connsiteY387" fmla="*/ 2838308 h 3006470"/>
                  <a:gd name="connsiteX388" fmla="*/ 759548 w 6006665"/>
                  <a:gd name="connsiteY388" fmla="*/ 2881485 h 3006470"/>
                  <a:gd name="connsiteX389" fmla="*/ 759548 w 6006665"/>
                  <a:gd name="connsiteY389" fmla="*/ 2920116 h 3006470"/>
                  <a:gd name="connsiteX390" fmla="*/ 798179 w 6006665"/>
                  <a:gd name="connsiteY390" fmla="*/ 2979201 h 3006470"/>
                  <a:gd name="connsiteX391" fmla="*/ 775455 w 6006665"/>
                  <a:gd name="connsiteY391" fmla="*/ 2995108 h 3006470"/>
                  <a:gd name="connsiteX392" fmla="*/ 770910 w 6006665"/>
                  <a:gd name="connsiteY392" fmla="*/ 3006470 h 3006470"/>
                  <a:gd name="connsiteX393" fmla="*/ 759003 w 6006665"/>
                  <a:gd name="connsiteY393" fmla="*/ 3006470 h 3006470"/>
                  <a:gd name="connsiteX394" fmla="*/ 755003 w 6006665"/>
                  <a:gd name="connsiteY394" fmla="*/ 3006470 h 3006470"/>
                  <a:gd name="connsiteX395" fmla="*/ 743096 w 6006665"/>
                  <a:gd name="connsiteY395" fmla="*/ 3006470 h 3006470"/>
                  <a:gd name="connsiteX396" fmla="*/ 715826 w 6006665"/>
                  <a:gd name="connsiteY396" fmla="*/ 2972383 h 3006470"/>
                  <a:gd name="connsiteX397" fmla="*/ 704464 w 6006665"/>
                  <a:gd name="connsiteY397" fmla="*/ 2972383 h 3006470"/>
                  <a:gd name="connsiteX398" fmla="*/ 684012 w 6006665"/>
                  <a:gd name="connsiteY398" fmla="*/ 2963293 h 3006470"/>
                  <a:gd name="connsiteX399" fmla="*/ 672649 w 6006665"/>
                  <a:gd name="connsiteY399" fmla="*/ 2940569 h 3006470"/>
                  <a:gd name="connsiteX400" fmla="*/ 645222 w 6006665"/>
                  <a:gd name="connsiteY400" fmla="*/ 2932732 h 3006470"/>
                  <a:gd name="connsiteX401" fmla="*/ 625472 w 6006665"/>
                  <a:gd name="connsiteY401" fmla="*/ 2936024 h 3006470"/>
                  <a:gd name="connsiteX402" fmla="*/ 623771 w 6006665"/>
                  <a:gd name="connsiteY402" fmla="*/ 2934323 h 3006470"/>
                  <a:gd name="connsiteX403" fmla="*/ 613565 w 6006665"/>
                  <a:gd name="connsiteY403" fmla="*/ 2936024 h 3006470"/>
                  <a:gd name="connsiteX404" fmla="*/ 609020 w 6006665"/>
                  <a:gd name="connsiteY404" fmla="*/ 2931479 h 3006470"/>
                  <a:gd name="connsiteX405" fmla="*/ 559026 w 6006665"/>
                  <a:gd name="connsiteY405" fmla="*/ 2904209 h 3006470"/>
                  <a:gd name="connsiteX406" fmla="*/ 506760 w 6006665"/>
                  <a:gd name="connsiteY406" fmla="*/ 2897392 h 3006470"/>
                  <a:gd name="connsiteX407" fmla="*/ 483280 w 6006665"/>
                  <a:gd name="connsiteY407" fmla="*/ 2890683 h 3006470"/>
                  <a:gd name="connsiteX408" fmla="*/ 480035 w 6006665"/>
                  <a:gd name="connsiteY408" fmla="*/ 2892847 h 3006470"/>
                  <a:gd name="connsiteX409" fmla="*/ 475042 w 6006665"/>
                  <a:gd name="connsiteY409" fmla="*/ 2888329 h 3006470"/>
                  <a:gd name="connsiteX410" fmla="*/ 474945 w 6006665"/>
                  <a:gd name="connsiteY410" fmla="*/ 2888302 h 3006470"/>
                  <a:gd name="connsiteX411" fmla="*/ 468128 w 6006665"/>
                  <a:gd name="connsiteY411" fmla="*/ 2892847 h 3006470"/>
                  <a:gd name="connsiteX412" fmla="*/ 420406 w 6006665"/>
                  <a:gd name="connsiteY412" fmla="*/ 2849670 h 3006470"/>
                  <a:gd name="connsiteX413" fmla="*/ 381774 w 6006665"/>
                  <a:gd name="connsiteY413" fmla="*/ 2833763 h 3006470"/>
                  <a:gd name="connsiteX414" fmla="*/ 349960 w 6006665"/>
                  <a:gd name="connsiteY414" fmla="*/ 2801948 h 3006470"/>
                  <a:gd name="connsiteX415" fmla="*/ 377229 w 6006665"/>
                  <a:gd name="connsiteY415" fmla="*/ 2795131 h 3006470"/>
                  <a:gd name="connsiteX416" fmla="*/ 404499 w 6006665"/>
                  <a:gd name="connsiteY416" fmla="*/ 2747409 h 3006470"/>
                  <a:gd name="connsiteX417" fmla="*/ 388591 w 6006665"/>
                  <a:gd name="connsiteY417" fmla="*/ 2731502 h 3006470"/>
                  <a:gd name="connsiteX418" fmla="*/ 440858 w 6006665"/>
                  <a:gd name="connsiteY418" fmla="*/ 2704232 h 3006470"/>
                  <a:gd name="connsiteX419" fmla="*/ 440858 w 6006665"/>
                  <a:gd name="connsiteY419" fmla="*/ 2701176 h 3006470"/>
                  <a:gd name="connsiteX420" fmla="*/ 416406 w 6006665"/>
                  <a:gd name="connsiteY420" fmla="*/ 2704232 h 3006470"/>
                  <a:gd name="connsiteX421" fmla="*/ 416406 w 6006665"/>
                  <a:gd name="connsiteY421" fmla="*/ 2702744 h 3006470"/>
                  <a:gd name="connsiteX422" fmla="*/ 404499 w 6006665"/>
                  <a:gd name="connsiteY422" fmla="*/ 2704232 h 3006470"/>
                  <a:gd name="connsiteX423" fmla="*/ 404499 w 6006665"/>
                  <a:gd name="connsiteY423" fmla="*/ 2683780 h 3006470"/>
                  <a:gd name="connsiteX424" fmla="*/ 424951 w 6006665"/>
                  <a:gd name="connsiteY424" fmla="*/ 2667873 h 3006470"/>
                  <a:gd name="connsiteX425" fmla="*/ 463583 w 6006665"/>
                  <a:gd name="connsiteY425" fmla="*/ 2661056 h 3006470"/>
                  <a:gd name="connsiteX426" fmla="*/ 468128 w 6006665"/>
                  <a:gd name="connsiteY426" fmla="*/ 2645148 h 3006470"/>
                  <a:gd name="connsiteX427" fmla="*/ 456765 w 6006665"/>
                  <a:gd name="connsiteY427" fmla="*/ 2613334 h 3006470"/>
                  <a:gd name="connsiteX428" fmla="*/ 474945 w 6006665"/>
                  <a:gd name="connsiteY428" fmla="*/ 2586064 h 3006470"/>
                  <a:gd name="connsiteX429" fmla="*/ 474945 w 6006665"/>
                  <a:gd name="connsiteY429" fmla="*/ 2565612 h 3006470"/>
                  <a:gd name="connsiteX430" fmla="*/ 420406 w 6006665"/>
                  <a:gd name="connsiteY430" fmla="*/ 2547432 h 3006470"/>
                  <a:gd name="connsiteX431" fmla="*/ 409588 w 6006665"/>
                  <a:gd name="connsiteY431" fmla="*/ 2547432 h 3006470"/>
                  <a:gd name="connsiteX432" fmla="*/ 397681 w 6006665"/>
                  <a:gd name="connsiteY432" fmla="*/ 2547432 h 3006470"/>
                  <a:gd name="connsiteX433" fmla="*/ 379485 w 6006665"/>
                  <a:gd name="connsiteY433" fmla="*/ 2525193 h 3006470"/>
                  <a:gd name="connsiteX434" fmla="*/ 357322 w 6006665"/>
                  <a:gd name="connsiteY434" fmla="*/ 2531525 h 3006470"/>
                  <a:gd name="connsiteX435" fmla="*/ 352842 w 6006665"/>
                  <a:gd name="connsiteY435" fmla="*/ 2529403 h 3006470"/>
                  <a:gd name="connsiteX436" fmla="*/ 345415 w 6006665"/>
                  <a:gd name="connsiteY436" fmla="*/ 2531525 h 3006470"/>
                  <a:gd name="connsiteX437" fmla="*/ 302238 w 6006665"/>
                  <a:gd name="connsiteY437" fmla="*/ 2511073 h 3006470"/>
                  <a:gd name="connsiteX438" fmla="*/ 302238 w 6006665"/>
                  <a:gd name="connsiteY438" fmla="*/ 2499711 h 3006470"/>
                  <a:gd name="connsiteX439" fmla="*/ 286331 w 6006665"/>
                  <a:gd name="connsiteY439" fmla="*/ 2472441 h 3006470"/>
                  <a:gd name="connsiteX440" fmla="*/ 270968 w 6006665"/>
                  <a:gd name="connsiteY440" fmla="*/ 2472441 h 3006470"/>
                  <a:gd name="connsiteX441" fmla="*/ 259061 w 6006665"/>
                  <a:gd name="connsiteY441" fmla="*/ 2472441 h 3006470"/>
                  <a:gd name="connsiteX442" fmla="*/ 254516 w 6006665"/>
                  <a:gd name="connsiteY442" fmla="*/ 2456534 h 3006470"/>
                  <a:gd name="connsiteX443" fmla="*/ 263606 w 6006665"/>
                  <a:gd name="connsiteY443" fmla="*/ 2440627 h 3006470"/>
                  <a:gd name="connsiteX444" fmla="*/ 243991 w 6006665"/>
                  <a:gd name="connsiteY444" fmla="*/ 2410114 h 3006470"/>
                  <a:gd name="connsiteX445" fmla="*/ 216429 w 6006665"/>
                  <a:gd name="connsiteY445" fmla="*/ 2413357 h 3006470"/>
                  <a:gd name="connsiteX446" fmla="*/ 212956 w 6006665"/>
                  <a:gd name="connsiteY446" fmla="*/ 2412365 h 3006470"/>
                  <a:gd name="connsiteX447" fmla="*/ 204522 w 6006665"/>
                  <a:gd name="connsiteY447" fmla="*/ 2413357 h 3006470"/>
                  <a:gd name="connsiteX448" fmla="*/ 199623 w 6006665"/>
                  <a:gd name="connsiteY448" fmla="*/ 2411957 h 3006470"/>
                  <a:gd name="connsiteX449" fmla="*/ 195977 w 6006665"/>
                  <a:gd name="connsiteY449" fmla="*/ 2424719 h 3006470"/>
                  <a:gd name="connsiteX450" fmla="*/ 184968 w 6006665"/>
                  <a:gd name="connsiteY450" fmla="*/ 2421574 h 3006470"/>
                  <a:gd name="connsiteX451" fmla="*/ 184070 w 6006665"/>
                  <a:gd name="connsiteY451" fmla="*/ 2424719 h 3006470"/>
                  <a:gd name="connsiteX452" fmla="*/ 168163 w 6006665"/>
                  <a:gd name="connsiteY452" fmla="*/ 2420174 h 3006470"/>
                  <a:gd name="connsiteX453" fmla="*/ 156800 w 6006665"/>
                  <a:gd name="connsiteY453" fmla="*/ 2381542 h 3006470"/>
                  <a:gd name="connsiteX454" fmla="*/ 152255 w 6006665"/>
                  <a:gd name="connsiteY454" fmla="*/ 2365635 h 3006470"/>
                  <a:gd name="connsiteX455" fmla="*/ 156800 w 6006665"/>
                  <a:gd name="connsiteY455" fmla="*/ 2361090 h 3006470"/>
                  <a:gd name="connsiteX456" fmla="*/ 168707 w 6006665"/>
                  <a:gd name="connsiteY456" fmla="*/ 2361090 h 3006470"/>
                  <a:gd name="connsiteX457" fmla="*/ 188615 w 6006665"/>
                  <a:gd name="connsiteY457" fmla="*/ 2361090 h 3006470"/>
                  <a:gd name="connsiteX458" fmla="*/ 199977 w 6006665"/>
                  <a:gd name="connsiteY458" fmla="*/ 2349728 h 3006470"/>
                  <a:gd name="connsiteX459" fmla="*/ 188615 w 6006665"/>
                  <a:gd name="connsiteY459" fmla="*/ 2327003 h 3006470"/>
                  <a:gd name="connsiteX460" fmla="*/ 168163 w 6006665"/>
                  <a:gd name="connsiteY460" fmla="*/ 2317914 h 3006470"/>
                  <a:gd name="connsiteX461" fmla="*/ 168163 w 6006665"/>
                  <a:gd name="connsiteY461" fmla="*/ 2311096 h 3006470"/>
                  <a:gd name="connsiteX462" fmla="*/ 152255 w 6006665"/>
                  <a:gd name="connsiteY462" fmla="*/ 2295189 h 3006470"/>
                  <a:gd name="connsiteX463" fmla="*/ 129531 w 6006665"/>
                  <a:gd name="connsiteY463" fmla="*/ 2258829 h 3006470"/>
                  <a:gd name="connsiteX464" fmla="*/ 140893 w 6006665"/>
                  <a:gd name="connsiteY464" fmla="*/ 2236105 h 3006470"/>
                  <a:gd name="connsiteX465" fmla="*/ 136348 w 6006665"/>
                  <a:gd name="connsiteY465" fmla="*/ 2208835 h 3006470"/>
                  <a:gd name="connsiteX466" fmla="*/ 103789 w 6006665"/>
                  <a:gd name="connsiteY466" fmla="*/ 2195428 h 3006470"/>
                  <a:gd name="connsiteX467" fmla="*/ 93716 w 6006665"/>
                  <a:gd name="connsiteY467" fmla="*/ 2199745 h 3006470"/>
                  <a:gd name="connsiteX468" fmla="*/ 91868 w 6006665"/>
                  <a:gd name="connsiteY468" fmla="*/ 2195434 h 3006470"/>
                  <a:gd name="connsiteX469" fmla="*/ 81809 w 6006665"/>
                  <a:gd name="connsiteY469" fmla="*/ 2199745 h 3006470"/>
                  <a:gd name="connsiteX470" fmla="*/ 74992 w 6006665"/>
                  <a:gd name="connsiteY470" fmla="*/ 2183838 h 3006470"/>
                  <a:gd name="connsiteX471" fmla="*/ 34087 w 6006665"/>
                  <a:gd name="connsiteY471" fmla="*/ 2172476 h 3006470"/>
                  <a:gd name="connsiteX472" fmla="*/ 22725 w 6006665"/>
                  <a:gd name="connsiteY472" fmla="*/ 2129299 h 3006470"/>
                  <a:gd name="connsiteX473" fmla="*/ 22725 w 6006665"/>
                  <a:gd name="connsiteY473" fmla="*/ 2097484 h 3006470"/>
                  <a:gd name="connsiteX474" fmla="*/ 0 w 6006665"/>
                  <a:gd name="connsiteY474" fmla="*/ 2081577 h 3006470"/>
                  <a:gd name="connsiteX475" fmla="*/ 15907 w 6006665"/>
                  <a:gd name="connsiteY475" fmla="*/ 2058853 h 3006470"/>
                  <a:gd name="connsiteX476" fmla="*/ 6818 w 6006665"/>
                  <a:gd name="connsiteY476" fmla="*/ 1995224 h 3006470"/>
                  <a:gd name="connsiteX477" fmla="*/ 34087 w 6006665"/>
                  <a:gd name="connsiteY477" fmla="*/ 1952047 h 3006470"/>
                  <a:gd name="connsiteX478" fmla="*/ 27270 w 6006665"/>
                  <a:gd name="connsiteY478" fmla="*/ 1940685 h 3006470"/>
                  <a:gd name="connsiteX479" fmla="*/ 88743 w 6006665"/>
                  <a:gd name="connsiteY479" fmla="*/ 1895954 h 3006470"/>
                  <a:gd name="connsiteX480" fmla="*/ 27270 w 6006665"/>
                  <a:gd name="connsiteY480" fmla="*/ 1865693 h 3006470"/>
                  <a:gd name="connsiteX481" fmla="*/ 79805 w 6006665"/>
                  <a:gd name="connsiteY481" fmla="*/ 1774684 h 3006470"/>
                  <a:gd name="connsiteX482" fmla="*/ 128972 w 6006665"/>
                  <a:gd name="connsiteY482" fmla="*/ 1737302 h 3006470"/>
                  <a:gd name="connsiteX483" fmla="*/ 162900 w 6006665"/>
                  <a:gd name="connsiteY483" fmla="*/ 1645034 h 3006470"/>
                  <a:gd name="connsiteX484" fmla="*/ 102261 w 6006665"/>
                  <a:gd name="connsiteY484" fmla="*/ 1629357 h 3006470"/>
                  <a:gd name="connsiteX485" fmla="*/ 118168 w 6006665"/>
                  <a:gd name="connsiteY485" fmla="*/ 1574818 h 3006470"/>
                  <a:gd name="connsiteX486" fmla="*/ 86354 w 6006665"/>
                  <a:gd name="connsiteY486" fmla="*/ 1511189 h 3006470"/>
                  <a:gd name="connsiteX487" fmla="*/ 109078 w 6006665"/>
                  <a:gd name="connsiteY487" fmla="*/ 1436197 h 3006470"/>
                  <a:gd name="connsiteX488" fmla="*/ 70447 w 6006665"/>
                  <a:gd name="connsiteY488" fmla="*/ 1333936 h 3006470"/>
                  <a:gd name="connsiteX489" fmla="*/ 102261 w 6006665"/>
                  <a:gd name="connsiteY489" fmla="*/ 1263490 h 3006470"/>
                  <a:gd name="connsiteX490" fmla="*/ 43177 w 6006665"/>
                  <a:gd name="connsiteY490" fmla="*/ 1197589 h 3006470"/>
                  <a:gd name="connsiteX491" fmla="*/ 49994 w 6006665"/>
                  <a:gd name="connsiteY491" fmla="*/ 1122597 h 3006470"/>
                  <a:gd name="connsiteX492" fmla="*/ 81809 w 6006665"/>
                  <a:gd name="connsiteY492" fmla="*/ 1118052 h 3006470"/>
                  <a:gd name="connsiteX493" fmla="*/ 145438 w 6006665"/>
                  <a:gd name="connsiteY493" fmla="*/ 1074876 h 3006470"/>
                  <a:gd name="connsiteX494" fmla="*/ 184070 w 6006665"/>
                  <a:gd name="connsiteY494" fmla="*/ 1036244 h 3006470"/>
                  <a:gd name="connsiteX495" fmla="*/ 189699 w 6006665"/>
                  <a:gd name="connsiteY495" fmla="*/ 1042522 h 3006470"/>
                  <a:gd name="connsiteX496" fmla="*/ 195977 w 6006665"/>
                  <a:gd name="connsiteY496" fmla="*/ 1036244 h 3006470"/>
                  <a:gd name="connsiteX497" fmla="*/ 255061 w 6006665"/>
                  <a:gd name="connsiteY497" fmla="*/ 1102145 h 3006470"/>
                  <a:gd name="connsiteX498" fmla="*/ 350504 w 6006665"/>
                  <a:gd name="connsiteY498" fmla="*/ 1122597 h 3006470"/>
                  <a:gd name="connsiteX499" fmla="*/ 454806 w 6006665"/>
                  <a:gd name="connsiteY499" fmla="*/ 1205729 h 3006470"/>
                  <a:gd name="connsiteX500" fmla="*/ 486621 w 6006665"/>
                  <a:gd name="connsiteY500" fmla="*/ 1283942 h 3006470"/>
                  <a:gd name="connsiteX501" fmla="*/ 523211 w 6006665"/>
                  <a:gd name="connsiteY501" fmla="*/ 1343026 h 3006470"/>
                  <a:gd name="connsiteX502" fmla="*/ 486852 w 6006665"/>
                  <a:gd name="connsiteY502" fmla="*/ 1397565 h 3006470"/>
                  <a:gd name="connsiteX503" fmla="*/ 420951 w 6006665"/>
                  <a:gd name="connsiteY503" fmla="*/ 1418018 h 3006470"/>
                  <a:gd name="connsiteX504" fmla="*/ 415909 w 6006665"/>
                  <a:gd name="connsiteY504" fmla="*/ 1415887 h 3006470"/>
                  <a:gd name="connsiteX505" fmla="*/ 409044 w 6006665"/>
                  <a:gd name="connsiteY505" fmla="*/ 1418018 h 3006470"/>
                  <a:gd name="connsiteX506" fmla="*/ 252950 w 6006665"/>
                  <a:gd name="connsiteY506" fmla="*/ 1352062 h 3006470"/>
                  <a:gd name="connsiteX507" fmla="*/ 268926 w 6006665"/>
                  <a:gd name="connsiteY507" fmla="*/ 1346738 h 3006470"/>
                  <a:gd name="connsiteX508" fmla="*/ 291420 w 6006665"/>
                  <a:gd name="connsiteY508" fmla="*/ 1429380 h 3006470"/>
                  <a:gd name="connsiteX509" fmla="*/ 291420 w 6006665"/>
                  <a:gd name="connsiteY509" fmla="*/ 1468012 h 3006470"/>
                  <a:gd name="connsiteX510" fmla="*/ 298238 w 6006665"/>
                  <a:gd name="connsiteY510" fmla="*/ 1554366 h 3006470"/>
                  <a:gd name="connsiteX511" fmla="*/ 345959 w 6006665"/>
                  <a:gd name="connsiteY511" fmla="*/ 1586180 h 3006470"/>
                  <a:gd name="connsiteX512" fmla="*/ 362087 w 6006665"/>
                  <a:gd name="connsiteY512" fmla="*/ 1595588 h 3006470"/>
                  <a:gd name="connsiteX513" fmla="*/ 365867 w 6006665"/>
                  <a:gd name="connsiteY513" fmla="*/ 1563455 h 3006470"/>
                  <a:gd name="connsiteX514" fmla="*/ 345415 w 6006665"/>
                  <a:gd name="connsiteY514" fmla="*/ 1527096 h 3006470"/>
                  <a:gd name="connsiteX515" fmla="*/ 365867 w 6006665"/>
                  <a:gd name="connsiteY515" fmla="*/ 1495281 h 3006470"/>
                  <a:gd name="connsiteX516" fmla="*/ 374560 w 6006665"/>
                  <a:gd name="connsiteY516" fmla="*/ 1500280 h 3006470"/>
                  <a:gd name="connsiteX517" fmla="*/ 377774 w 6006665"/>
                  <a:gd name="connsiteY517" fmla="*/ 1495281 h 3006470"/>
                  <a:gd name="connsiteX518" fmla="*/ 461933 w 6006665"/>
                  <a:gd name="connsiteY518" fmla="*/ 1543673 h 3006470"/>
                  <a:gd name="connsiteX519" fmla="*/ 484035 w 6006665"/>
                  <a:gd name="connsiteY519" fmla="*/ 1527096 h 3006470"/>
                  <a:gd name="connsiteX520" fmla="*/ 463583 w 6006665"/>
                  <a:gd name="connsiteY520" fmla="*/ 1461194 h 3006470"/>
                  <a:gd name="connsiteX521" fmla="*/ 549936 w 6006665"/>
                  <a:gd name="connsiteY521" fmla="*/ 1374841 h 3006470"/>
                  <a:gd name="connsiteX522" fmla="*/ 559742 w 6006665"/>
                  <a:gd name="connsiteY522" fmla="*/ 1376942 h 3006470"/>
                  <a:gd name="connsiteX523" fmla="*/ 561843 w 6006665"/>
                  <a:gd name="connsiteY523" fmla="*/ 1374841 h 3006470"/>
                  <a:gd name="connsiteX524" fmla="*/ 593658 w 6006665"/>
                  <a:gd name="connsiteY524" fmla="*/ 1381658 h 3006470"/>
                  <a:gd name="connsiteX525" fmla="*/ 620945 w 6006665"/>
                  <a:gd name="connsiteY525" fmla="*/ 1405535 h 3006470"/>
                  <a:gd name="connsiteX526" fmla="*/ 640835 w 6006665"/>
                  <a:gd name="connsiteY526" fmla="*/ 1349844 h 3006470"/>
                  <a:gd name="connsiteX527" fmla="*/ 609020 w 6006665"/>
                  <a:gd name="connsiteY527" fmla="*/ 1295305 h 3006470"/>
                  <a:gd name="connsiteX528" fmla="*/ 624928 w 6006665"/>
                  <a:gd name="connsiteY528" fmla="*/ 1236221 h 3006470"/>
                  <a:gd name="connsiteX529" fmla="*/ 597658 w 6006665"/>
                  <a:gd name="connsiteY529" fmla="*/ 1177136 h 3006470"/>
                  <a:gd name="connsiteX530" fmla="*/ 611562 w 6006665"/>
                  <a:gd name="connsiteY530" fmla="*/ 1181462 h 3006470"/>
                  <a:gd name="connsiteX531" fmla="*/ 609565 w 6006665"/>
                  <a:gd name="connsiteY531" fmla="*/ 1177136 h 3006470"/>
                  <a:gd name="connsiteX532" fmla="*/ 711826 w 6006665"/>
                  <a:gd name="connsiteY532" fmla="*/ 1208951 h 3006470"/>
                  <a:gd name="connsiteX533" fmla="*/ 732278 w 6006665"/>
                  <a:gd name="connsiteY533" fmla="*/ 1263490 h 3006470"/>
                  <a:gd name="connsiteX534" fmla="*/ 684556 w 6006665"/>
                  <a:gd name="connsiteY534" fmla="*/ 1274852 h 3006470"/>
                  <a:gd name="connsiteX535" fmla="*/ 684556 w 6006665"/>
                  <a:gd name="connsiteY535" fmla="*/ 1327119 h 3006470"/>
                  <a:gd name="connsiteX536" fmla="*/ 713309 w 6006665"/>
                  <a:gd name="connsiteY536" fmla="*/ 1355872 h 3006470"/>
                  <a:gd name="connsiteX537" fmla="*/ 763548 w 6006665"/>
                  <a:gd name="connsiteY537" fmla="*/ 1338481 h 3006470"/>
                  <a:gd name="connsiteX538" fmla="*/ 770365 w 6006665"/>
                  <a:gd name="connsiteY538" fmla="*/ 1279397 h 3006470"/>
                  <a:gd name="connsiteX539" fmla="*/ 845357 w 6006665"/>
                  <a:gd name="connsiteY539" fmla="*/ 1188761 h 3006470"/>
                  <a:gd name="connsiteX540" fmla="*/ 917728 w 6006665"/>
                  <a:gd name="connsiteY540" fmla="*/ 1145322 h 3006470"/>
                  <a:gd name="connsiteX541" fmla="*/ 918194 w 6006665"/>
                  <a:gd name="connsiteY541" fmla="*/ 1198147 h 3006470"/>
                  <a:gd name="connsiteX542" fmla="*/ 975937 w 6006665"/>
                  <a:gd name="connsiteY542" fmla="*/ 1115283 h 3006470"/>
                  <a:gd name="connsiteX543" fmla="*/ 1074397 w 6006665"/>
                  <a:gd name="connsiteY543" fmla="*/ 1141283 h 3006470"/>
                  <a:gd name="connsiteX544" fmla="*/ 979977 w 6006665"/>
                  <a:gd name="connsiteY544" fmla="*/ 1213496 h 3006470"/>
                  <a:gd name="connsiteX545" fmla="*/ 1012666 w 6006665"/>
                  <a:gd name="connsiteY545" fmla="*/ 1218657 h 3006470"/>
                  <a:gd name="connsiteX546" fmla="*/ 1038516 w 6006665"/>
                  <a:gd name="connsiteY546" fmla="*/ 1188499 h 3006470"/>
                  <a:gd name="connsiteX547" fmla="*/ 1050423 w 6006665"/>
                  <a:gd name="connsiteY547" fmla="*/ 1188499 h 3006470"/>
                  <a:gd name="connsiteX548" fmla="*/ 1108962 w 6006665"/>
                  <a:gd name="connsiteY548" fmla="*/ 1188499 h 3006470"/>
                  <a:gd name="connsiteX549" fmla="*/ 1161229 w 6006665"/>
                  <a:gd name="connsiteY549" fmla="*/ 1145322 h 3006470"/>
                  <a:gd name="connsiteX550" fmla="*/ 1165711 w 6006665"/>
                  <a:gd name="connsiteY550" fmla="*/ 1151456 h 3006470"/>
                  <a:gd name="connsiteX551" fmla="*/ 1160939 w 6006665"/>
                  <a:gd name="connsiteY551" fmla="*/ 1169715 h 3006470"/>
                  <a:gd name="connsiteX552" fmla="*/ 1210035 w 6006665"/>
                  <a:gd name="connsiteY552" fmla="*/ 1195815 h 3006470"/>
                  <a:gd name="connsiteX553" fmla="*/ 1247583 w 6006665"/>
                  <a:gd name="connsiteY553" fmla="*/ 1138505 h 3006470"/>
                  <a:gd name="connsiteX554" fmla="*/ 1211223 w 6006665"/>
                  <a:gd name="connsiteY554" fmla="*/ 1079421 h 3006470"/>
                  <a:gd name="connsiteX555" fmla="*/ 1227130 w 6006665"/>
                  <a:gd name="connsiteY555" fmla="*/ 1043061 h 3006470"/>
                  <a:gd name="connsiteX556" fmla="*/ 1237665 w 6006665"/>
                  <a:gd name="connsiteY556" fmla="*/ 1046199 h 3006470"/>
                  <a:gd name="connsiteX557" fmla="*/ 1251910 w 6006665"/>
                  <a:gd name="connsiteY557" fmla="*/ 1017311 h 3006470"/>
                  <a:gd name="connsiteX558" fmla="*/ 1345843 w 6006665"/>
                  <a:gd name="connsiteY558" fmla="*/ 1074876 h 3006470"/>
                  <a:gd name="connsiteX559" fmla="*/ 1400382 w 6006665"/>
                  <a:gd name="connsiteY559" fmla="*/ 1106690 h 3006470"/>
                  <a:gd name="connsiteX560" fmla="*/ 1519756 w 6006665"/>
                  <a:gd name="connsiteY560" fmla="*/ 1213274 h 3006470"/>
                  <a:gd name="connsiteX561" fmla="*/ 1543003 w 6006665"/>
                  <a:gd name="connsiteY561" fmla="*/ 1172592 h 3006470"/>
                  <a:gd name="connsiteX562" fmla="*/ 1506643 w 6006665"/>
                  <a:gd name="connsiteY562" fmla="*/ 1118052 h 3006470"/>
                  <a:gd name="connsiteX563" fmla="*/ 1506643 w 6006665"/>
                  <a:gd name="connsiteY563" fmla="*/ 1095328 h 3006470"/>
                  <a:gd name="connsiteX564" fmla="*/ 1463467 w 6006665"/>
                  <a:gd name="connsiteY564" fmla="*/ 1086238 h 3006470"/>
                  <a:gd name="connsiteX565" fmla="*/ 1472556 w 6006665"/>
                  <a:gd name="connsiteY565" fmla="*/ 1036244 h 3006470"/>
                  <a:gd name="connsiteX566" fmla="*/ 1452104 w 6006665"/>
                  <a:gd name="connsiteY566" fmla="*/ 949890 h 3006470"/>
                  <a:gd name="connsiteX567" fmla="*/ 1439230 w 6006665"/>
                  <a:gd name="connsiteY567" fmla="*/ 900656 h 3006470"/>
                  <a:gd name="connsiteX568" fmla="*/ 1496803 w 6006665"/>
                  <a:gd name="connsiteY568" fmla="*/ 806980 h 3006470"/>
                  <a:gd name="connsiteX569" fmla="*/ 1543003 w 6006665"/>
                  <a:gd name="connsiteY569" fmla="*/ 697647 h 3006470"/>
                  <a:gd name="connsiteX570" fmla="*/ 1570272 w 6006665"/>
                  <a:gd name="connsiteY570" fmla="*/ 677194 h 3006470"/>
                  <a:gd name="connsiteX571" fmla="*/ 1578688 w 6006665"/>
                  <a:gd name="connsiteY571" fmla="*/ 679813 h 3006470"/>
                  <a:gd name="connsiteX572" fmla="*/ 1620802 w 6006665"/>
                  <a:gd name="connsiteY572" fmla="*/ 660028 h 3006470"/>
                  <a:gd name="connsiteX573" fmla="*/ 1684440 w 6006665"/>
                  <a:gd name="connsiteY573" fmla="*/ 709009 h 3006470"/>
                  <a:gd name="connsiteX574" fmla="*/ 1688985 w 6006665"/>
                  <a:gd name="connsiteY574" fmla="*/ 779455 h 3006470"/>
                  <a:gd name="connsiteX575" fmla="*/ 1652625 w 6006665"/>
                  <a:gd name="connsiteY575" fmla="*/ 870354 h 3006470"/>
                  <a:gd name="connsiteX576" fmla="*/ 1679895 w 6006665"/>
                  <a:gd name="connsiteY576" fmla="*/ 908986 h 3006470"/>
                  <a:gd name="connsiteX577" fmla="*/ 1688985 w 6006665"/>
                  <a:gd name="connsiteY577" fmla="*/ 983977 h 3006470"/>
                  <a:gd name="connsiteX578" fmla="*/ 1679895 w 6006665"/>
                  <a:gd name="connsiteY578" fmla="*/ 1129415 h 3006470"/>
                  <a:gd name="connsiteX579" fmla="*/ 1723072 w 6006665"/>
                  <a:gd name="connsiteY579" fmla="*/ 1193044 h 3006470"/>
                  <a:gd name="connsiteX580" fmla="*/ 1704892 w 6006665"/>
                  <a:gd name="connsiteY580" fmla="*/ 1256673 h 3006470"/>
                  <a:gd name="connsiteX581" fmla="*/ 1636718 w 6006665"/>
                  <a:gd name="connsiteY581" fmla="*/ 1393021 h 3006470"/>
                  <a:gd name="connsiteX582" fmla="*/ 1662494 w 6006665"/>
                  <a:gd name="connsiteY582" fmla="*/ 1399465 h 3006470"/>
                  <a:gd name="connsiteX583" fmla="*/ 1677078 w 6006665"/>
                  <a:gd name="connsiteY583" fmla="*/ 1370296 h 3006470"/>
                  <a:gd name="connsiteX584" fmla="*/ 1720255 w 6006665"/>
                  <a:gd name="connsiteY584" fmla="*/ 1349844 h 3006470"/>
                  <a:gd name="connsiteX585" fmla="*/ 1731617 w 6006665"/>
                  <a:gd name="connsiteY585" fmla="*/ 1299850 h 3006470"/>
                  <a:gd name="connsiteX586" fmla="*/ 1758887 w 6006665"/>
                  <a:gd name="connsiteY586" fmla="*/ 1256673 h 3006470"/>
                  <a:gd name="connsiteX587" fmla="*/ 1760555 w 6006665"/>
                  <a:gd name="connsiteY587" fmla="*/ 1191490 h 3006470"/>
                  <a:gd name="connsiteX588" fmla="*/ 1758886 w 6006665"/>
                  <a:gd name="connsiteY588" fmla="*/ 1085173 h 3006470"/>
                  <a:gd name="connsiteX589" fmla="*/ 1923055 w 6006665"/>
                  <a:gd name="connsiteY589" fmla="*/ 1122597 h 3006470"/>
                  <a:gd name="connsiteX590" fmla="*/ 1887300 w 6006665"/>
                  <a:gd name="connsiteY590" fmla="*/ 1070329 h 3006470"/>
                  <a:gd name="connsiteX591" fmla="*/ 1785604 w 6006665"/>
                  <a:gd name="connsiteY591" fmla="*/ 1036860 h 3006470"/>
                  <a:gd name="connsiteX592" fmla="*/ 1736162 w 6006665"/>
                  <a:gd name="connsiteY592" fmla="*/ 961252 h 3006470"/>
                  <a:gd name="connsiteX593" fmla="*/ 1688440 w 6006665"/>
                  <a:gd name="connsiteY593" fmla="*/ 865809 h 3006470"/>
                  <a:gd name="connsiteX594" fmla="*/ 1752069 w 6006665"/>
                  <a:gd name="connsiteY594" fmla="*/ 788545 h 3006470"/>
                  <a:gd name="connsiteX595" fmla="*/ 1747524 w 6006665"/>
                  <a:gd name="connsiteY595" fmla="*/ 704464 h 3006470"/>
                  <a:gd name="connsiteX596" fmla="*/ 1763431 w 6006665"/>
                  <a:gd name="connsiteY596" fmla="*/ 697647 h 3006470"/>
                  <a:gd name="connsiteX597" fmla="*/ 1764877 w 6006665"/>
                  <a:gd name="connsiteY597" fmla="*/ 702130 h 3006470"/>
                  <a:gd name="connsiteX598" fmla="*/ 1775339 w 6006665"/>
                  <a:gd name="connsiteY598" fmla="*/ 697647 h 3006470"/>
                  <a:gd name="connsiteX599" fmla="*/ 1798063 w 6006665"/>
                  <a:gd name="connsiteY599" fmla="*/ 768093 h 3006470"/>
                  <a:gd name="connsiteX600" fmla="*/ 1791454 w 6006665"/>
                  <a:gd name="connsiteY600" fmla="*/ 815304 h 3006470"/>
                  <a:gd name="connsiteX601" fmla="*/ 1854330 w 6006665"/>
                  <a:gd name="connsiteY601" fmla="*/ 772638 h 3006470"/>
                  <a:gd name="connsiteX602" fmla="*/ 1931594 w 6006665"/>
                  <a:gd name="connsiteY602" fmla="*/ 763548 h 3006470"/>
                  <a:gd name="connsiteX603" fmla="*/ 1932772 w 6006665"/>
                  <a:gd name="connsiteY603" fmla="*/ 764810 h 3006470"/>
                  <a:gd name="connsiteX604" fmla="*/ 1949600 w 6006665"/>
                  <a:gd name="connsiteY604" fmla="*/ 800138 h 3006470"/>
                  <a:gd name="connsiteX605" fmla="*/ 2061788 w 6006665"/>
                  <a:gd name="connsiteY605" fmla="*/ 891155 h 3006470"/>
                  <a:gd name="connsiteX606" fmla="*/ 1987802 w 6006665"/>
                  <a:gd name="connsiteY606" fmla="*/ 736278 h 3006470"/>
                  <a:gd name="connsiteX607" fmla="*/ 1963408 w 6006665"/>
                  <a:gd name="connsiteY607" fmla="*/ 595386 h 3006470"/>
                  <a:gd name="connsiteX608" fmla="*/ 2027037 w 6006665"/>
                  <a:gd name="connsiteY608" fmla="*/ 574934 h 3006470"/>
                  <a:gd name="connsiteX609" fmla="*/ 2037269 w 6006665"/>
                  <a:gd name="connsiteY609" fmla="*/ 575472 h 3006470"/>
                  <a:gd name="connsiteX610" fmla="*/ 2038944 w 6006665"/>
                  <a:gd name="connsiteY610" fmla="*/ 574934 h 3006470"/>
                  <a:gd name="connsiteX611" fmla="*/ 2115414 w 6006665"/>
                  <a:gd name="connsiteY611" fmla="*/ 578958 h 3006470"/>
                  <a:gd name="connsiteX612" fmla="*/ 2167179 w 6006665"/>
                  <a:gd name="connsiteY612" fmla="*/ 554733 h 3006470"/>
                  <a:gd name="connsiteX613" fmla="*/ 2146473 w 6006665"/>
                  <a:gd name="connsiteY613" fmla="*/ 488832 h 3006470"/>
                  <a:gd name="connsiteX614" fmla="*/ 2169957 w 6006665"/>
                  <a:gd name="connsiteY614" fmla="*/ 449431 h 3006470"/>
                  <a:gd name="connsiteX615" fmla="*/ 2264632 w 6006665"/>
                  <a:gd name="connsiteY615" fmla="*/ 393389 h 3006470"/>
                  <a:gd name="connsiteX616" fmla="*/ 2317913 w 6006665"/>
                  <a:gd name="connsiteY616" fmla="*/ 322690 h 3006470"/>
                  <a:gd name="connsiteX617" fmla="*/ 2385841 w 6006665"/>
                  <a:gd name="connsiteY617" fmla="*/ 343134 h 3006470"/>
                  <a:gd name="connsiteX618" fmla="*/ 2429263 w 6006665"/>
                  <a:gd name="connsiteY618" fmla="*/ 263606 h 3006470"/>
                  <a:gd name="connsiteX619" fmla="*/ 2526979 w 6006665"/>
                  <a:gd name="connsiteY619" fmla="*/ 252244 h 3006470"/>
                  <a:gd name="connsiteX620" fmla="*/ 2528058 w 6006665"/>
                  <a:gd name="connsiteY620" fmla="*/ 253503 h 3006470"/>
                  <a:gd name="connsiteX621" fmla="*/ 2538886 w 6006665"/>
                  <a:gd name="connsiteY621" fmla="*/ 252244 h 3006470"/>
                  <a:gd name="connsiteX622" fmla="*/ 2560820 w 6006665"/>
                  <a:gd name="connsiteY622" fmla="*/ 277833 h 3006470"/>
                  <a:gd name="connsiteX623" fmla="*/ 2640602 w 6006665"/>
                  <a:gd name="connsiteY623" fmla="*/ 202249 h 3006470"/>
                  <a:gd name="connsiteX624" fmla="*/ 2652509 w 6006665"/>
                  <a:gd name="connsiteY624" fmla="*/ 202249 h 3006470"/>
                  <a:gd name="connsiteX625" fmla="*/ 2704231 w 6006665"/>
                  <a:gd name="connsiteY625" fmla="*/ 202249 h 3006470"/>
                  <a:gd name="connsiteX626" fmla="*/ 2715593 w 6006665"/>
                  <a:gd name="connsiteY62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814619 w 6006665"/>
                  <a:gd name="connsiteY179" fmla="*/ 1767101 h 3006470"/>
                  <a:gd name="connsiteX180" fmla="*/ 4779535 w 6006665"/>
                  <a:gd name="connsiteY180" fmla="*/ 1795247 h 3006470"/>
                  <a:gd name="connsiteX181" fmla="*/ 4764113 w 6006665"/>
                  <a:gd name="connsiteY181" fmla="*/ 1832464 h 3006470"/>
                  <a:gd name="connsiteX182" fmla="*/ 4725490 w 6006665"/>
                  <a:gd name="connsiteY182" fmla="*/ 1850290 h 3006470"/>
                  <a:gd name="connsiteX183" fmla="*/ 4689838 w 6006665"/>
                  <a:gd name="connsiteY183" fmla="*/ 1882970 h 3006470"/>
                  <a:gd name="connsiteX184" fmla="*/ 4684091 w 6006665"/>
                  <a:gd name="connsiteY184" fmla="*/ 1920232 h 3006470"/>
                  <a:gd name="connsiteX185" fmla="*/ 4715906 w 6006665"/>
                  <a:gd name="connsiteY185" fmla="*/ 1967954 h 3006470"/>
                  <a:gd name="connsiteX186" fmla="*/ 4680924 w 6006665"/>
                  <a:gd name="connsiteY186" fmla="*/ 1983985 h 3006470"/>
                  <a:gd name="connsiteX187" fmla="*/ 4633398 w 6006665"/>
                  <a:gd name="connsiteY187" fmla="*/ 1971978 h 3006470"/>
                  <a:gd name="connsiteX188" fmla="*/ 4600707 w 6006665"/>
                  <a:gd name="connsiteY188" fmla="*/ 1989925 h 3006470"/>
                  <a:gd name="connsiteX189" fmla="*/ 4577285 w 6006665"/>
                  <a:gd name="connsiteY189" fmla="*/ 1988406 h 3006470"/>
                  <a:gd name="connsiteX190" fmla="*/ 4577373 w 6006665"/>
                  <a:gd name="connsiteY190" fmla="*/ 1987484 h 3006470"/>
                  <a:gd name="connsiteX191" fmla="*/ 4565379 w 6006665"/>
                  <a:gd name="connsiteY191" fmla="*/ 1988406 h 3006470"/>
                  <a:gd name="connsiteX192" fmla="*/ 4569923 w 6006665"/>
                  <a:gd name="connsiteY192" fmla="*/ 1940685 h 3006470"/>
                  <a:gd name="connsiteX193" fmla="*/ 4520081 w 6006665"/>
                  <a:gd name="connsiteY193" fmla="*/ 1931099 h 3006470"/>
                  <a:gd name="connsiteX194" fmla="*/ 4475025 w 6006665"/>
                  <a:gd name="connsiteY194" fmla="*/ 1961137 h 3006470"/>
                  <a:gd name="connsiteX195" fmla="*/ 4464394 w 6006665"/>
                  <a:gd name="connsiteY195" fmla="*/ 1960286 h 3006470"/>
                  <a:gd name="connsiteX196" fmla="*/ 4463118 w 6006665"/>
                  <a:gd name="connsiteY196" fmla="*/ 1961137 h 3006470"/>
                  <a:gd name="connsiteX197" fmla="*/ 4422448 w 6006665"/>
                  <a:gd name="connsiteY197" fmla="*/ 1927536 h 3006470"/>
                  <a:gd name="connsiteX198" fmla="*/ 4350624 w 6006665"/>
                  <a:gd name="connsiteY198" fmla="*/ 1917022 h 3006470"/>
                  <a:gd name="connsiteX199" fmla="*/ 4306579 w 6006665"/>
                  <a:gd name="connsiteY199" fmla="*/ 1945362 h 3006470"/>
                  <a:gd name="connsiteX200" fmla="*/ 4282811 w 6006665"/>
                  <a:gd name="connsiteY200" fmla="*/ 1972100 h 3006470"/>
                  <a:gd name="connsiteX201" fmla="*/ 4237290 w 6006665"/>
                  <a:gd name="connsiteY201" fmla="*/ 1993297 h 3006470"/>
                  <a:gd name="connsiteX202" fmla="*/ 4211507 w 6006665"/>
                  <a:gd name="connsiteY202" fmla="*/ 2046374 h 3006470"/>
                  <a:gd name="connsiteX203" fmla="*/ 4161046 w 6006665"/>
                  <a:gd name="connsiteY203" fmla="*/ 2105661 h 3006470"/>
                  <a:gd name="connsiteX204" fmla="*/ 4077810 w 6006665"/>
                  <a:gd name="connsiteY204" fmla="*/ 2144418 h 3006470"/>
                  <a:gd name="connsiteX205" fmla="*/ 4039187 w 6006665"/>
                  <a:gd name="connsiteY205" fmla="*/ 2203838 h 3006470"/>
                  <a:gd name="connsiteX206" fmla="*/ 3993086 w 6006665"/>
                  <a:gd name="connsiteY206" fmla="*/ 2224750 h 3006470"/>
                  <a:gd name="connsiteX207" fmla="*/ 3993215 w 6006665"/>
                  <a:gd name="connsiteY207" fmla="*/ 2264821 h 3006470"/>
                  <a:gd name="connsiteX208" fmla="*/ 4038712 w 6006665"/>
                  <a:gd name="connsiteY208" fmla="*/ 2267919 h 3006470"/>
                  <a:gd name="connsiteX209" fmla="*/ 4059164 w 6006665"/>
                  <a:gd name="connsiteY209" fmla="*/ 2311096 h 3006470"/>
                  <a:gd name="connsiteX210" fmla="*/ 4087782 w 6006665"/>
                  <a:gd name="connsiteY210" fmla="*/ 2319513 h 3006470"/>
                  <a:gd name="connsiteX211" fmla="*/ 4106341 w 6006665"/>
                  <a:gd name="connsiteY211" fmla="*/ 2290644 h 3006470"/>
                  <a:gd name="connsiteX212" fmla="*/ 4117411 w 6006665"/>
                  <a:gd name="connsiteY212" fmla="*/ 2291946 h 3006470"/>
                  <a:gd name="connsiteX213" fmla="*/ 4118248 w 6006665"/>
                  <a:gd name="connsiteY213" fmla="*/ 2290644 h 3006470"/>
                  <a:gd name="connsiteX214" fmla="*/ 4156880 w 6006665"/>
                  <a:gd name="connsiteY214" fmla="*/ 2295189 h 3006470"/>
                  <a:gd name="connsiteX215" fmla="*/ 4211419 w 6006665"/>
                  <a:gd name="connsiteY215" fmla="*/ 2365635 h 3006470"/>
                  <a:gd name="connsiteX216" fmla="*/ 4215964 w 6006665"/>
                  <a:gd name="connsiteY216" fmla="*/ 2413357 h 3006470"/>
                  <a:gd name="connsiteX217" fmla="*/ 4184149 w 6006665"/>
                  <a:gd name="connsiteY217" fmla="*/ 2472441 h 3006470"/>
                  <a:gd name="connsiteX218" fmla="*/ 4220019 w 6006665"/>
                  <a:gd name="connsiteY218" fmla="*/ 2567281 h 3006470"/>
                  <a:gd name="connsiteX219" fmla="*/ 4161425 w 6006665"/>
                  <a:gd name="connsiteY219" fmla="*/ 2629241 h 3006470"/>
                  <a:gd name="connsiteX220" fmla="*/ 4133552 w 6006665"/>
                  <a:gd name="connsiteY220" fmla="*/ 2708778 h 3006470"/>
                  <a:gd name="connsiteX221" fmla="*/ 4097796 w 6006665"/>
                  <a:gd name="connsiteY221" fmla="*/ 2747409 h 3006470"/>
                  <a:gd name="connsiteX222" fmla="*/ 4043257 w 6006665"/>
                  <a:gd name="connsiteY222" fmla="*/ 2806493 h 3006470"/>
                  <a:gd name="connsiteX223" fmla="*/ 3995535 w 6006665"/>
                  <a:gd name="connsiteY223" fmla="*/ 2865577 h 3006470"/>
                  <a:gd name="connsiteX224" fmla="*/ 3975083 w 6006665"/>
                  <a:gd name="connsiteY224" fmla="*/ 2897392 h 3006470"/>
                  <a:gd name="connsiteX225" fmla="*/ 3925089 w 6006665"/>
                  <a:gd name="connsiteY225" fmla="*/ 2924661 h 3006470"/>
                  <a:gd name="connsiteX226" fmla="*/ 3913182 w 6006665"/>
                  <a:gd name="connsiteY226" fmla="*/ 2924661 h 3006470"/>
                  <a:gd name="connsiteX227" fmla="*/ 3904637 w 6006665"/>
                  <a:gd name="connsiteY227" fmla="*/ 2924661 h 3006470"/>
                  <a:gd name="connsiteX228" fmla="*/ 3892729 w 6006665"/>
                  <a:gd name="connsiteY228" fmla="*/ 2924661 h 3006470"/>
                  <a:gd name="connsiteX229" fmla="*/ 3871063 w 6006665"/>
                  <a:gd name="connsiteY229" fmla="*/ 2908412 h 3006470"/>
                  <a:gd name="connsiteX230" fmla="*/ 3829645 w 6006665"/>
                  <a:gd name="connsiteY230" fmla="*/ 2936024 h 3006470"/>
                  <a:gd name="connsiteX231" fmla="*/ 3822828 w 6006665"/>
                  <a:gd name="connsiteY231" fmla="*/ 2956476 h 3006470"/>
                  <a:gd name="connsiteX232" fmla="*/ 3818283 w 6006665"/>
                  <a:gd name="connsiteY232" fmla="*/ 2947386 h 3006470"/>
                  <a:gd name="connsiteX233" fmla="*/ 3818283 w 6006665"/>
                  <a:gd name="connsiteY233" fmla="*/ 2935660 h 3006470"/>
                  <a:gd name="connsiteX234" fmla="*/ 3817738 w 6006665"/>
                  <a:gd name="connsiteY234" fmla="*/ 2936024 h 3006470"/>
                  <a:gd name="connsiteX235" fmla="*/ 3810921 w 6006665"/>
                  <a:gd name="connsiteY235" fmla="*/ 2956476 h 3006470"/>
                  <a:gd name="connsiteX236" fmla="*/ 3806376 w 6006665"/>
                  <a:gd name="connsiteY236" fmla="*/ 2947386 h 3006470"/>
                  <a:gd name="connsiteX237" fmla="*/ 3806376 w 6006665"/>
                  <a:gd name="connsiteY237" fmla="*/ 2920116 h 3006470"/>
                  <a:gd name="connsiteX238" fmla="*/ 3818283 w 6006665"/>
                  <a:gd name="connsiteY238" fmla="*/ 2920116 h 3006470"/>
                  <a:gd name="connsiteX239" fmla="*/ 3826828 w 6006665"/>
                  <a:gd name="connsiteY239" fmla="*/ 2920116 h 3006470"/>
                  <a:gd name="connsiteX240" fmla="*/ 3833645 w 6006665"/>
                  <a:gd name="connsiteY240" fmla="*/ 2861032 h 3006470"/>
                  <a:gd name="connsiteX241" fmla="*/ 3822283 w 6006665"/>
                  <a:gd name="connsiteY241" fmla="*/ 2817856 h 3006470"/>
                  <a:gd name="connsiteX242" fmla="*/ 3849553 w 6006665"/>
                  <a:gd name="connsiteY242" fmla="*/ 2795131 h 3006470"/>
                  <a:gd name="connsiteX243" fmla="*/ 3858814 w 6006665"/>
                  <a:gd name="connsiteY243" fmla="*/ 2797336 h 3006470"/>
                  <a:gd name="connsiteX244" fmla="*/ 3861460 w 6006665"/>
                  <a:gd name="connsiteY244" fmla="*/ 2795131 h 3006470"/>
                  <a:gd name="connsiteX245" fmla="*/ 3898487 w 6006665"/>
                  <a:gd name="connsiteY245" fmla="*/ 2803947 h 3006470"/>
                  <a:gd name="connsiteX246" fmla="*/ 3919999 w 6006665"/>
                  <a:gd name="connsiteY246" fmla="*/ 2758772 h 3006470"/>
                  <a:gd name="connsiteX247" fmla="*/ 3935906 w 6006665"/>
                  <a:gd name="connsiteY247" fmla="*/ 2699687 h 3006470"/>
                  <a:gd name="connsiteX248" fmla="*/ 3947269 w 6006665"/>
                  <a:gd name="connsiteY248" fmla="*/ 2676963 h 3006470"/>
                  <a:gd name="connsiteX249" fmla="*/ 3966292 w 6006665"/>
                  <a:gd name="connsiteY249" fmla="*/ 2632575 h 3006470"/>
                  <a:gd name="connsiteX250" fmla="*/ 3915999 w 6006665"/>
                  <a:gd name="connsiteY250" fmla="*/ 2645148 h 3006470"/>
                  <a:gd name="connsiteX251" fmla="*/ 3888729 w 6006665"/>
                  <a:gd name="connsiteY251" fmla="*/ 2667873 h 3006470"/>
                  <a:gd name="connsiteX252" fmla="*/ 3876822 w 6006665"/>
                  <a:gd name="connsiteY252" fmla="*/ 2667873 h 3006470"/>
                  <a:gd name="connsiteX253" fmla="*/ 3829645 w 6006665"/>
                  <a:gd name="connsiteY253" fmla="*/ 2667873 h 3006470"/>
                  <a:gd name="connsiteX254" fmla="*/ 3817738 w 6006665"/>
                  <a:gd name="connsiteY254" fmla="*/ 2667873 h 3006470"/>
                  <a:gd name="connsiteX255" fmla="*/ 3801831 w 6006665"/>
                  <a:gd name="connsiteY255" fmla="*/ 2613334 h 3006470"/>
                  <a:gd name="connsiteX256" fmla="*/ 3758654 w 6006665"/>
                  <a:gd name="connsiteY256" fmla="*/ 2574702 h 3006470"/>
                  <a:gd name="connsiteX257" fmla="*/ 3692753 w 6006665"/>
                  <a:gd name="connsiteY257" fmla="*/ 2558795 h 3006470"/>
                  <a:gd name="connsiteX258" fmla="*/ 3683663 w 6006665"/>
                  <a:gd name="connsiteY258" fmla="*/ 2499711 h 3006470"/>
                  <a:gd name="connsiteX259" fmla="*/ 3672301 w 6006665"/>
                  <a:gd name="connsiteY259" fmla="*/ 2467896 h 3006470"/>
                  <a:gd name="connsiteX260" fmla="*/ 3656393 w 6006665"/>
                  <a:gd name="connsiteY260" fmla="*/ 2440627 h 3006470"/>
                  <a:gd name="connsiteX261" fmla="*/ 3633669 w 6006665"/>
                  <a:gd name="connsiteY261" fmla="*/ 2381542 h 3006470"/>
                  <a:gd name="connsiteX262" fmla="*/ 3601854 w 6006665"/>
                  <a:gd name="connsiteY262" fmla="*/ 2361090 h 3006470"/>
                  <a:gd name="connsiteX263" fmla="*/ 3545995 w 6006665"/>
                  <a:gd name="connsiteY263" fmla="*/ 2339606 h 3006470"/>
                  <a:gd name="connsiteX264" fmla="*/ 3506955 w 6006665"/>
                  <a:gd name="connsiteY264" fmla="*/ 2345183 h 3006470"/>
                  <a:gd name="connsiteX265" fmla="*/ 3463779 w 6006665"/>
                  <a:gd name="connsiteY265" fmla="*/ 2354273 h 3006470"/>
                  <a:gd name="connsiteX266" fmla="*/ 3431964 w 6006665"/>
                  <a:gd name="connsiteY266" fmla="*/ 2381542 h 3006470"/>
                  <a:gd name="connsiteX267" fmla="*/ 3452416 w 6006665"/>
                  <a:gd name="connsiteY267" fmla="*/ 2397450 h 3006470"/>
                  <a:gd name="connsiteX268" fmla="*/ 3452416 w 6006665"/>
                  <a:gd name="connsiteY268" fmla="*/ 2429264 h 3006470"/>
                  <a:gd name="connsiteX269" fmla="*/ 3431964 w 6006665"/>
                  <a:gd name="connsiteY269" fmla="*/ 2451989 h 3006470"/>
                  <a:gd name="connsiteX270" fmla="*/ 3400150 w 6006665"/>
                  <a:gd name="connsiteY270" fmla="*/ 2511073 h 3006470"/>
                  <a:gd name="connsiteX271" fmla="*/ 3400150 w 6006665"/>
                  <a:gd name="connsiteY271" fmla="*/ 2538343 h 3006470"/>
                  <a:gd name="connsiteX272" fmla="*/ 3350155 w 6006665"/>
                  <a:gd name="connsiteY272" fmla="*/ 2570157 h 3006470"/>
                  <a:gd name="connsiteX273" fmla="*/ 3342342 w 6006665"/>
                  <a:gd name="connsiteY273" fmla="*/ 2567553 h 3006470"/>
                  <a:gd name="connsiteX274" fmla="*/ 3338249 w 6006665"/>
                  <a:gd name="connsiteY274" fmla="*/ 2570157 h 3006470"/>
                  <a:gd name="connsiteX275" fmla="*/ 3290527 w 6006665"/>
                  <a:gd name="connsiteY275" fmla="*/ 2554250 h 3006470"/>
                  <a:gd name="connsiteX276" fmla="*/ 3259257 w 6006665"/>
                  <a:gd name="connsiteY276" fmla="*/ 2554250 h 3006470"/>
                  <a:gd name="connsiteX277" fmla="*/ 3247350 w 6006665"/>
                  <a:gd name="connsiteY277" fmla="*/ 2554250 h 3006470"/>
                  <a:gd name="connsiteX278" fmla="*/ 3231443 w 6006665"/>
                  <a:gd name="connsiteY278" fmla="*/ 2538343 h 3006470"/>
                  <a:gd name="connsiteX279" fmla="*/ 3213271 w 6006665"/>
                  <a:gd name="connsiteY279" fmla="*/ 2533799 h 3006470"/>
                  <a:gd name="connsiteX280" fmla="*/ 3168359 w 6006665"/>
                  <a:gd name="connsiteY280" fmla="*/ 2570157 h 3006470"/>
                  <a:gd name="connsiteX281" fmla="*/ 3120637 w 6006665"/>
                  <a:gd name="connsiteY281" fmla="*/ 2581519 h 3006470"/>
                  <a:gd name="connsiteX282" fmla="*/ 3082005 w 6006665"/>
                  <a:gd name="connsiteY282" fmla="*/ 2597427 h 3006470"/>
                  <a:gd name="connsiteX283" fmla="*/ 3074460 w 6006665"/>
                  <a:gd name="connsiteY283" fmla="*/ 2595630 h 3006470"/>
                  <a:gd name="connsiteX284" fmla="*/ 3070098 w 6006665"/>
                  <a:gd name="connsiteY284" fmla="*/ 2597427 h 3006470"/>
                  <a:gd name="connsiteX285" fmla="*/ 3022376 w 6006665"/>
                  <a:gd name="connsiteY285" fmla="*/ 2586064 h 3006470"/>
                  <a:gd name="connsiteX286" fmla="*/ 3000196 w 6006665"/>
                  <a:gd name="connsiteY286" fmla="*/ 2586064 h 3006470"/>
                  <a:gd name="connsiteX287" fmla="*/ 2988289 w 6006665"/>
                  <a:gd name="connsiteY287" fmla="*/ 2586064 h 3006470"/>
                  <a:gd name="connsiteX288" fmla="*/ 2967837 w 6006665"/>
                  <a:gd name="connsiteY288" fmla="*/ 2554250 h 3006470"/>
                  <a:gd name="connsiteX289" fmla="*/ 2929205 w 6006665"/>
                  <a:gd name="connsiteY289" fmla="*/ 2526980 h 3006470"/>
                  <a:gd name="connsiteX290" fmla="*/ 2902153 w 6006665"/>
                  <a:gd name="connsiteY290" fmla="*/ 2523116 h 3006470"/>
                  <a:gd name="connsiteX291" fmla="*/ 2861576 w 6006665"/>
                  <a:gd name="connsiteY291" fmla="*/ 2526980 h 3006470"/>
                  <a:gd name="connsiteX292" fmla="*/ 2822944 w 6006665"/>
                  <a:gd name="connsiteY292" fmla="*/ 2538343 h 3006470"/>
                  <a:gd name="connsiteX293" fmla="*/ 2818139 w 6006665"/>
                  <a:gd name="connsiteY293" fmla="*/ 2536254 h 3006470"/>
                  <a:gd name="connsiteX294" fmla="*/ 2811037 w 6006665"/>
                  <a:gd name="connsiteY294" fmla="*/ 2538343 h 3006470"/>
                  <a:gd name="connsiteX295" fmla="*/ 2758770 w 6006665"/>
                  <a:gd name="connsiteY295" fmla="*/ 2515618 h 3006470"/>
                  <a:gd name="connsiteX296" fmla="*/ 2751953 w 6006665"/>
                  <a:gd name="connsiteY296" fmla="*/ 2472441 h 3006470"/>
                  <a:gd name="connsiteX297" fmla="*/ 2708776 w 6006665"/>
                  <a:gd name="connsiteY297" fmla="*/ 2456534 h 3006470"/>
                  <a:gd name="connsiteX298" fmla="*/ 2676962 w 6006665"/>
                  <a:gd name="connsiteY298" fmla="*/ 2451989 h 3006470"/>
                  <a:gd name="connsiteX299" fmla="*/ 2642534 w 6006665"/>
                  <a:gd name="connsiteY299" fmla="*/ 2430245 h 3006470"/>
                  <a:gd name="connsiteX300" fmla="*/ 2609333 w 6006665"/>
                  <a:gd name="connsiteY300" fmla="*/ 2488348 h 3006470"/>
                  <a:gd name="connsiteX301" fmla="*/ 2625240 w 6006665"/>
                  <a:gd name="connsiteY301" fmla="*/ 2522435 h 3006470"/>
                  <a:gd name="connsiteX302" fmla="*/ 2586608 w 6006665"/>
                  <a:gd name="connsiteY302" fmla="*/ 2558795 h 3006470"/>
                  <a:gd name="connsiteX303" fmla="*/ 2577105 w 6006665"/>
                  <a:gd name="connsiteY303" fmla="*/ 2556532 h 3006470"/>
                  <a:gd name="connsiteX304" fmla="*/ 2574701 w 6006665"/>
                  <a:gd name="connsiteY304" fmla="*/ 2558795 h 3006470"/>
                  <a:gd name="connsiteX305" fmla="*/ 2526979 w 6006665"/>
                  <a:gd name="connsiteY305" fmla="*/ 2547432 h 3006470"/>
                  <a:gd name="connsiteX306" fmla="*/ 2490620 w 6006665"/>
                  <a:gd name="connsiteY306" fmla="*/ 2542887 h 3006470"/>
                  <a:gd name="connsiteX307" fmla="*/ 2463350 w 6006665"/>
                  <a:gd name="connsiteY307" fmla="*/ 2515618 h 3006470"/>
                  <a:gd name="connsiteX308" fmla="*/ 2436625 w 6006665"/>
                  <a:gd name="connsiteY308" fmla="*/ 2515618 h 3006470"/>
                  <a:gd name="connsiteX309" fmla="*/ 2424718 w 6006665"/>
                  <a:gd name="connsiteY309" fmla="*/ 2515618 h 3006470"/>
                  <a:gd name="connsiteX310" fmla="*/ 2398858 w 6006665"/>
                  <a:gd name="connsiteY310" fmla="*/ 2502687 h 3006470"/>
                  <a:gd name="connsiteX311" fmla="*/ 2350272 w 6006665"/>
                  <a:gd name="connsiteY311" fmla="*/ 2526980 h 3006470"/>
                  <a:gd name="connsiteX312" fmla="*/ 2282098 w 6006665"/>
                  <a:gd name="connsiteY312" fmla="*/ 2574702 h 3006470"/>
                  <a:gd name="connsiteX313" fmla="*/ 2238921 w 6006665"/>
                  <a:gd name="connsiteY313" fmla="*/ 2586064 h 3006470"/>
                  <a:gd name="connsiteX314" fmla="*/ 2227559 w 6006665"/>
                  <a:gd name="connsiteY314" fmla="*/ 2590609 h 3006470"/>
                  <a:gd name="connsiteX315" fmla="*/ 2225178 w 6006665"/>
                  <a:gd name="connsiteY315" fmla="*/ 2586799 h 3006470"/>
                  <a:gd name="connsiteX316" fmla="*/ 2215652 w 6006665"/>
                  <a:gd name="connsiteY316" fmla="*/ 2590609 h 3006470"/>
                  <a:gd name="connsiteX317" fmla="*/ 2193596 w 6006665"/>
                  <a:gd name="connsiteY317" fmla="*/ 2555320 h 3006470"/>
                  <a:gd name="connsiteX318" fmla="*/ 2157112 w 6006665"/>
                  <a:gd name="connsiteY318" fmla="*/ 2558795 h 3006470"/>
                  <a:gd name="connsiteX319" fmla="*/ 2156291 w 6006665"/>
                  <a:gd name="connsiteY319" fmla="*/ 2557739 h 3006470"/>
                  <a:gd name="connsiteX320" fmla="*/ 2145205 w 6006665"/>
                  <a:gd name="connsiteY320" fmla="*/ 2558795 h 3006470"/>
                  <a:gd name="connsiteX321" fmla="*/ 2129298 w 6006665"/>
                  <a:gd name="connsiteY321" fmla="*/ 2538343 h 3006470"/>
                  <a:gd name="connsiteX322" fmla="*/ 2102029 w 6006665"/>
                  <a:gd name="connsiteY322" fmla="*/ 2526980 h 3006470"/>
                  <a:gd name="connsiteX323" fmla="*/ 2086121 w 6006665"/>
                  <a:gd name="connsiteY323" fmla="*/ 2495166 h 3006470"/>
                  <a:gd name="connsiteX324" fmla="*/ 2070005 w 6006665"/>
                  <a:gd name="connsiteY324" fmla="*/ 2486212 h 3006470"/>
                  <a:gd name="connsiteX325" fmla="*/ 2027582 w 6006665"/>
                  <a:gd name="connsiteY325" fmla="*/ 2499711 h 3006470"/>
                  <a:gd name="connsiteX326" fmla="*/ 2023845 w 6006665"/>
                  <a:gd name="connsiteY326" fmla="*/ 2497111 h 3006470"/>
                  <a:gd name="connsiteX327" fmla="*/ 2015675 w 6006665"/>
                  <a:gd name="connsiteY327" fmla="*/ 2499711 h 3006470"/>
                  <a:gd name="connsiteX328" fmla="*/ 1971363 w 6006665"/>
                  <a:gd name="connsiteY328" fmla="*/ 2468885 h 3006470"/>
                  <a:gd name="connsiteX329" fmla="*/ 1952591 w 6006665"/>
                  <a:gd name="connsiteY329" fmla="*/ 2495166 h 3006470"/>
                  <a:gd name="connsiteX330" fmla="*/ 1947518 w 6006665"/>
                  <a:gd name="connsiteY330" fmla="*/ 2485599 h 3006470"/>
                  <a:gd name="connsiteX331" fmla="*/ 1940684 w 6006665"/>
                  <a:gd name="connsiteY331" fmla="*/ 2495166 h 3006470"/>
                  <a:gd name="connsiteX332" fmla="*/ 1861147 w 6006665"/>
                  <a:gd name="connsiteY332" fmla="*/ 2345183 h 3006470"/>
                  <a:gd name="connsiteX333" fmla="*/ 1811153 w 6006665"/>
                  <a:gd name="connsiteY333" fmla="*/ 2295189 h 3006470"/>
                  <a:gd name="connsiteX334" fmla="*/ 1813950 w 6006665"/>
                  <a:gd name="connsiteY334" fmla="*/ 2292043 h 3006470"/>
                  <a:gd name="connsiteX335" fmla="*/ 1748069 w 6006665"/>
                  <a:gd name="connsiteY335" fmla="*/ 2333821 h 3006470"/>
                  <a:gd name="connsiteX336" fmla="*/ 1711709 w 6006665"/>
                  <a:gd name="connsiteY336" fmla="*/ 2338366 h 3006470"/>
                  <a:gd name="connsiteX337" fmla="*/ 1711926 w 6006665"/>
                  <a:gd name="connsiteY337" fmla="*/ 2336850 h 3006470"/>
                  <a:gd name="connsiteX338" fmla="*/ 1699803 w 6006665"/>
                  <a:gd name="connsiteY338" fmla="*/ 2338366 h 3006470"/>
                  <a:gd name="connsiteX339" fmla="*/ 1704347 w 6006665"/>
                  <a:gd name="connsiteY339" fmla="*/ 2306551 h 3006470"/>
                  <a:gd name="connsiteX340" fmla="*/ 1662460 w 6006665"/>
                  <a:gd name="connsiteY340" fmla="*/ 2288600 h 3006470"/>
                  <a:gd name="connsiteX341" fmla="*/ 1629901 w 6006665"/>
                  <a:gd name="connsiteY341" fmla="*/ 2302006 h 3006470"/>
                  <a:gd name="connsiteX342" fmla="*/ 1629300 w 6006665"/>
                  <a:gd name="connsiteY342" fmla="*/ 2297351 h 3006470"/>
                  <a:gd name="connsiteX343" fmla="*/ 1617994 w 6006665"/>
                  <a:gd name="connsiteY343" fmla="*/ 2302006 h 3006470"/>
                  <a:gd name="connsiteX344" fmla="*/ 1608904 w 6006665"/>
                  <a:gd name="connsiteY344" fmla="*/ 2231560 h 3006470"/>
                  <a:gd name="connsiteX345" fmla="*/ 1552684 w 6006665"/>
                  <a:gd name="connsiteY345" fmla="*/ 2221867 h 3006470"/>
                  <a:gd name="connsiteX346" fmla="*/ 1518550 w 6006665"/>
                  <a:gd name="connsiteY346" fmla="*/ 2247467 h 3006470"/>
                  <a:gd name="connsiteX347" fmla="*/ 1425379 w 6006665"/>
                  <a:gd name="connsiteY347" fmla="*/ 2267919 h 3006470"/>
                  <a:gd name="connsiteX348" fmla="*/ 1409472 w 6006665"/>
                  <a:gd name="connsiteY348" fmla="*/ 2286099 h 3006470"/>
                  <a:gd name="connsiteX349" fmla="*/ 1270852 w 6006665"/>
                  <a:gd name="connsiteY349" fmla="*/ 2306551 h 3006470"/>
                  <a:gd name="connsiteX350" fmla="*/ 1254945 w 6006665"/>
                  <a:gd name="connsiteY350" fmla="*/ 2327003 h 3006470"/>
                  <a:gd name="connsiteX351" fmla="*/ 1282214 w 6006665"/>
                  <a:gd name="connsiteY351" fmla="*/ 2370180 h 3006470"/>
                  <a:gd name="connsiteX352" fmla="*/ 1243582 w 6006665"/>
                  <a:gd name="connsiteY352" fmla="*/ 2386087 h 3006470"/>
                  <a:gd name="connsiteX353" fmla="*/ 1254945 w 6006665"/>
                  <a:gd name="connsiteY353" fmla="*/ 2404267 h 3006470"/>
                  <a:gd name="connsiteX354" fmla="*/ 1216313 w 6006665"/>
                  <a:gd name="connsiteY354" fmla="*/ 2429264 h 3006470"/>
                  <a:gd name="connsiteX355" fmla="*/ 1275397 w 6006665"/>
                  <a:gd name="connsiteY355" fmla="*/ 2472441 h 3006470"/>
                  <a:gd name="connsiteX356" fmla="*/ 1270852 w 6006665"/>
                  <a:gd name="connsiteY356" fmla="*/ 2499711 h 3006470"/>
                  <a:gd name="connsiteX357" fmla="*/ 1259108 w 6006665"/>
                  <a:gd name="connsiteY357" fmla="*/ 2498732 h 3006470"/>
                  <a:gd name="connsiteX358" fmla="*/ 1258945 w 6006665"/>
                  <a:gd name="connsiteY358" fmla="*/ 2499711 h 3006470"/>
                  <a:gd name="connsiteX359" fmla="*/ 1215644 w 6006665"/>
                  <a:gd name="connsiteY359" fmla="*/ 2496102 h 3006470"/>
                  <a:gd name="connsiteX360" fmla="*/ 1204950 w 6006665"/>
                  <a:gd name="connsiteY360" fmla="*/ 2511073 h 3006470"/>
                  <a:gd name="connsiteX361" fmla="*/ 1196495 w 6006665"/>
                  <a:gd name="connsiteY361" fmla="*/ 2506241 h 3006470"/>
                  <a:gd name="connsiteX362" fmla="*/ 1193043 w 6006665"/>
                  <a:gd name="connsiteY362" fmla="*/ 2511073 h 3006470"/>
                  <a:gd name="connsiteX363" fmla="*/ 1145322 w 6006665"/>
                  <a:gd name="connsiteY363" fmla="*/ 2483803 h 3006470"/>
                  <a:gd name="connsiteX364" fmla="*/ 1098145 w 6006665"/>
                  <a:gd name="connsiteY364" fmla="*/ 2483803 h 3006470"/>
                  <a:gd name="connsiteX365" fmla="*/ 1061785 w 6006665"/>
                  <a:gd name="connsiteY365" fmla="*/ 2511073 h 3006470"/>
                  <a:gd name="connsiteX366" fmla="*/ 1055322 w 6006665"/>
                  <a:gd name="connsiteY366" fmla="*/ 2506990 h 3006470"/>
                  <a:gd name="connsiteX367" fmla="*/ 1049878 w 6006665"/>
                  <a:gd name="connsiteY367" fmla="*/ 2511073 h 3006470"/>
                  <a:gd name="connsiteX368" fmla="*/ 1006701 w 6006665"/>
                  <a:gd name="connsiteY368" fmla="*/ 2483803 h 3006470"/>
                  <a:gd name="connsiteX369" fmla="*/ 924893 w 6006665"/>
                  <a:gd name="connsiteY369" fmla="*/ 2447444 h 3006470"/>
                  <a:gd name="connsiteX370" fmla="*/ 877716 w 6006665"/>
                  <a:gd name="connsiteY370" fmla="*/ 2447444 h 3006470"/>
                  <a:gd name="connsiteX371" fmla="*/ 802724 w 6006665"/>
                  <a:gd name="connsiteY371" fmla="*/ 2511073 h 3006470"/>
                  <a:gd name="connsiteX372" fmla="*/ 798179 w 6006665"/>
                  <a:gd name="connsiteY372" fmla="*/ 2554250 h 3006470"/>
                  <a:gd name="connsiteX373" fmla="*/ 787406 w 6006665"/>
                  <a:gd name="connsiteY373" fmla="*/ 2543477 h 3006470"/>
                  <a:gd name="connsiteX374" fmla="*/ 786272 w 6006665"/>
                  <a:gd name="connsiteY374" fmla="*/ 2554250 h 3006470"/>
                  <a:gd name="connsiteX375" fmla="*/ 756063 w 6006665"/>
                  <a:gd name="connsiteY375" fmla="*/ 2524040 h 3006470"/>
                  <a:gd name="connsiteX376" fmla="*/ 732278 w 6006665"/>
                  <a:gd name="connsiteY376" fmla="*/ 2581519 h 3006470"/>
                  <a:gd name="connsiteX377" fmla="*/ 743640 w 6006665"/>
                  <a:gd name="connsiteY377" fmla="*/ 2590609 h 3006470"/>
                  <a:gd name="connsiteX378" fmla="*/ 723188 w 6006665"/>
                  <a:gd name="connsiteY378" fmla="*/ 2633786 h 3006470"/>
                  <a:gd name="connsiteX379" fmla="*/ 747026 w 6006665"/>
                  <a:gd name="connsiteY379" fmla="*/ 2670627 h 3006470"/>
                  <a:gd name="connsiteX380" fmla="*/ 763548 w 6006665"/>
                  <a:gd name="connsiteY380" fmla="*/ 2667873 h 3006470"/>
                  <a:gd name="connsiteX381" fmla="*/ 764871 w 6006665"/>
                  <a:gd name="connsiteY381" fmla="*/ 2669637 h 3006470"/>
                  <a:gd name="connsiteX382" fmla="*/ 775455 w 6006665"/>
                  <a:gd name="connsiteY382" fmla="*/ 2667873 h 3006470"/>
                  <a:gd name="connsiteX383" fmla="*/ 802724 w 6006665"/>
                  <a:gd name="connsiteY383" fmla="*/ 2704232 h 3006470"/>
                  <a:gd name="connsiteX384" fmla="*/ 798179 w 6006665"/>
                  <a:gd name="connsiteY384" fmla="*/ 2731502 h 3006470"/>
                  <a:gd name="connsiteX385" fmla="*/ 818632 w 6006665"/>
                  <a:gd name="connsiteY385" fmla="*/ 2742864 h 3006470"/>
                  <a:gd name="connsiteX386" fmla="*/ 802724 w 6006665"/>
                  <a:gd name="connsiteY386" fmla="*/ 2774679 h 3006470"/>
                  <a:gd name="connsiteX387" fmla="*/ 766365 w 6006665"/>
                  <a:gd name="connsiteY387" fmla="*/ 2779224 h 3006470"/>
                  <a:gd name="connsiteX388" fmla="*/ 727733 w 6006665"/>
                  <a:gd name="connsiteY388" fmla="*/ 2838308 h 3006470"/>
                  <a:gd name="connsiteX389" fmla="*/ 759548 w 6006665"/>
                  <a:gd name="connsiteY389" fmla="*/ 2881485 h 3006470"/>
                  <a:gd name="connsiteX390" fmla="*/ 759548 w 6006665"/>
                  <a:gd name="connsiteY390" fmla="*/ 2920116 h 3006470"/>
                  <a:gd name="connsiteX391" fmla="*/ 798179 w 6006665"/>
                  <a:gd name="connsiteY391" fmla="*/ 2979201 h 3006470"/>
                  <a:gd name="connsiteX392" fmla="*/ 775455 w 6006665"/>
                  <a:gd name="connsiteY392" fmla="*/ 2995108 h 3006470"/>
                  <a:gd name="connsiteX393" fmla="*/ 770910 w 6006665"/>
                  <a:gd name="connsiteY393" fmla="*/ 3006470 h 3006470"/>
                  <a:gd name="connsiteX394" fmla="*/ 759003 w 6006665"/>
                  <a:gd name="connsiteY394" fmla="*/ 3006470 h 3006470"/>
                  <a:gd name="connsiteX395" fmla="*/ 755003 w 6006665"/>
                  <a:gd name="connsiteY395" fmla="*/ 3006470 h 3006470"/>
                  <a:gd name="connsiteX396" fmla="*/ 743096 w 6006665"/>
                  <a:gd name="connsiteY396" fmla="*/ 3006470 h 3006470"/>
                  <a:gd name="connsiteX397" fmla="*/ 715826 w 6006665"/>
                  <a:gd name="connsiteY397" fmla="*/ 2972383 h 3006470"/>
                  <a:gd name="connsiteX398" fmla="*/ 704464 w 6006665"/>
                  <a:gd name="connsiteY398" fmla="*/ 2972383 h 3006470"/>
                  <a:gd name="connsiteX399" fmla="*/ 684012 w 6006665"/>
                  <a:gd name="connsiteY399" fmla="*/ 2963293 h 3006470"/>
                  <a:gd name="connsiteX400" fmla="*/ 672649 w 6006665"/>
                  <a:gd name="connsiteY400" fmla="*/ 2940569 h 3006470"/>
                  <a:gd name="connsiteX401" fmla="*/ 645222 w 6006665"/>
                  <a:gd name="connsiteY401" fmla="*/ 2932732 h 3006470"/>
                  <a:gd name="connsiteX402" fmla="*/ 625472 w 6006665"/>
                  <a:gd name="connsiteY402" fmla="*/ 2936024 h 3006470"/>
                  <a:gd name="connsiteX403" fmla="*/ 623771 w 6006665"/>
                  <a:gd name="connsiteY403" fmla="*/ 2934323 h 3006470"/>
                  <a:gd name="connsiteX404" fmla="*/ 613565 w 6006665"/>
                  <a:gd name="connsiteY404" fmla="*/ 2936024 h 3006470"/>
                  <a:gd name="connsiteX405" fmla="*/ 609020 w 6006665"/>
                  <a:gd name="connsiteY405" fmla="*/ 2931479 h 3006470"/>
                  <a:gd name="connsiteX406" fmla="*/ 559026 w 6006665"/>
                  <a:gd name="connsiteY406" fmla="*/ 2904209 h 3006470"/>
                  <a:gd name="connsiteX407" fmla="*/ 506760 w 6006665"/>
                  <a:gd name="connsiteY407" fmla="*/ 2897392 h 3006470"/>
                  <a:gd name="connsiteX408" fmla="*/ 483280 w 6006665"/>
                  <a:gd name="connsiteY408" fmla="*/ 2890683 h 3006470"/>
                  <a:gd name="connsiteX409" fmla="*/ 480035 w 6006665"/>
                  <a:gd name="connsiteY409" fmla="*/ 2892847 h 3006470"/>
                  <a:gd name="connsiteX410" fmla="*/ 475042 w 6006665"/>
                  <a:gd name="connsiteY410" fmla="*/ 2888329 h 3006470"/>
                  <a:gd name="connsiteX411" fmla="*/ 474945 w 6006665"/>
                  <a:gd name="connsiteY411" fmla="*/ 2888302 h 3006470"/>
                  <a:gd name="connsiteX412" fmla="*/ 468128 w 6006665"/>
                  <a:gd name="connsiteY412" fmla="*/ 2892847 h 3006470"/>
                  <a:gd name="connsiteX413" fmla="*/ 420406 w 6006665"/>
                  <a:gd name="connsiteY413" fmla="*/ 2849670 h 3006470"/>
                  <a:gd name="connsiteX414" fmla="*/ 381774 w 6006665"/>
                  <a:gd name="connsiteY414" fmla="*/ 2833763 h 3006470"/>
                  <a:gd name="connsiteX415" fmla="*/ 349960 w 6006665"/>
                  <a:gd name="connsiteY415" fmla="*/ 2801948 h 3006470"/>
                  <a:gd name="connsiteX416" fmla="*/ 377229 w 6006665"/>
                  <a:gd name="connsiteY416" fmla="*/ 2795131 h 3006470"/>
                  <a:gd name="connsiteX417" fmla="*/ 404499 w 6006665"/>
                  <a:gd name="connsiteY417" fmla="*/ 2747409 h 3006470"/>
                  <a:gd name="connsiteX418" fmla="*/ 388591 w 6006665"/>
                  <a:gd name="connsiteY418" fmla="*/ 2731502 h 3006470"/>
                  <a:gd name="connsiteX419" fmla="*/ 440858 w 6006665"/>
                  <a:gd name="connsiteY419" fmla="*/ 2704232 h 3006470"/>
                  <a:gd name="connsiteX420" fmla="*/ 440858 w 6006665"/>
                  <a:gd name="connsiteY420" fmla="*/ 2701176 h 3006470"/>
                  <a:gd name="connsiteX421" fmla="*/ 416406 w 6006665"/>
                  <a:gd name="connsiteY421" fmla="*/ 2704232 h 3006470"/>
                  <a:gd name="connsiteX422" fmla="*/ 416406 w 6006665"/>
                  <a:gd name="connsiteY422" fmla="*/ 2702744 h 3006470"/>
                  <a:gd name="connsiteX423" fmla="*/ 404499 w 6006665"/>
                  <a:gd name="connsiteY423" fmla="*/ 2704232 h 3006470"/>
                  <a:gd name="connsiteX424" fmla="*/ 404499 w 6006665"/>
                  <a:gd name="connsiteY424" fmla="*/ 2683780 h 3006470"/>
                  <a:gd name="connsiteX425" fmla="*/ 424951 w 6006665"/>
                  <a:gd name="connsiteY425" fmla="*/ 2667873 h 3006470"/>
                  <a:gd name="connsiteX426" fmla="*/ 463583 w 6006665"/>
                  <a:gd name="connsiteY426" fmla="*/ 2661056 h 3006470"/>
                  <a:gd name="connsiteX427" fmla="*/ 468128 w 6006665"/>
                  <a:gd name="connsiteY427" fmla="*/ 2645148 h 3006470"/>
                  <a:gd name="connsiteX428" fmla="*/ 456765 w 6006665"/>
                  <a:gd name="connsiteY428" fmla="*/ 2613334 h 3006470"/>
                  <a:gd name="connsiteX429" fmla="*/ 474945 w 6006665"/>
                  <a:gd name="connsiteY429" fmla="*/ 2586064 h 3006470"/>
                  <a:gd name="connsiteX430" fmla="*/ 474945 w 6006665"/>
                  <a:gd name="connsiteY430" fmla="*/ 2565612 h 3006470"/>
                  <a:gd name="connsiteX431" fmla="*/ 420406 w 6006665"/>
                  <a:gd name="connsiteY431" fmla="*/ 2547432 h 3006470"/>
                  <a:gd name="connsiteX432" fmla="*/ 409588 w 6006665"/>
                  <a:gd name="connsiteY432" fmla="*/ 2547432 h 3006470"/>
                  <a:gd name="connsiteX433" fmla="*/ 397681 w 6006665"/>
                  <a:gd name="connsiteY433" fmla="*/ 2547432 h 3006470"/>
                  <a:gd name="connsiteX434" fmla="*/ 379485 w 6006665"/>
                  <a:gd name="connsiteY434" fmla="*/ 2525193 h 3006470"/>
                  <a:gd name="connsiteX435" fmla="*/ 357322 w 6006665"/>
                  <a:gd name="connsiteY435" fmla="*/ 2531525 h 3006470"/>
                  <a:gd name="connsiteX436" fmla="*/ 352842 w 6006665"/>
                  <a:gd name="connsiteY436" fmla="*/ 2529403 h 3006470"/>
                  <a:gd name="connsiteX437" fmla="*/ 345415 w 6006665"/>
                  <a:gd name="connsiteY437" fmla="*/ 2531525 h 3006470"/>
                  <a:gd name="connsiteX438" fmla="*/ 302238 w 6006665"/>
                  <a:gd name="connsiteY438" fmla="*/ 2511073 h 3006470"/>
                  <a:gd name="connsiteX439" fmla="*/ 302238 w 6006665"/>
                  <a:gd name="connsiteY439" fmla="*/ 2499711 h 3006470"/>
                  <a:gd name="connsiteX440" fmla="*/ 286331 w 6006665"/>
                  <a:gd name="connsiteY440" fmla="*/ 2472441 h 3006470"/>
                  <a:gd name="connsiteX441" fmla="*/ 270968 w 6006665"/>
                  <a:gd name="connsiteY441" fmla="*/ 2472441 h 3006470"/>
                  <a:gd name="connsiteX442" fmla="*/ 259061 w 6006665"/>
                  <a:gd name="connsiteY442" fmla="*/ 2472441 h 3006470"/>
                  <a:gd name="connsiteX443" fmla="*/ 254516 w 6006665"/>
                  <a:gd name="connsiteY443" fmla="*/ 2456534 h 3006470"/>
                  <a:gd name="connsiteX444" fmla="*/ 263606 w 6006665"/>
                  <a:gd name="connsiteY444" fmla="*/ 2440627 h 3006470"/>
                  <a:gd name="connsiteX445" fmla="*/ 243991 w 6006665"/>
                  <a:gd name="connsiteY445" fmla="*/ 2410114 h 3006470"/>
                  <a:gd name="connsiteX446" fmla="*/ 216429 w 6006665"/>
                  <a:gd name="connsiteY446" fmla="*/ 2413357 h 3006470"/>
                  <a:gd name="connsiteX447" fmla="*/ 212956 w 6006665"/>
                  <a:gd name="connsiteY447" fmla="*/ 2412365 h 3006470"/>
                  <a:gd name="connsiteX448" fmla="*/ 204522 w 6006665"/>
                  <a:gd name="connsiteY448" fmla="*/ 2413357 h 3006470"/>
                  <a:gd name="connsiteX449" fmla="*/ 199623 w 6006665"/>
                  <a:gd name="connsiteY449" fmla="*/ 2411957 h 3006470"/>
                  <a:gd name="connsiteX450" fmla="*/ 195977 w 6006665"/>
                  <a:gd name="connsiteY450" fmla="*/ 2424719 h 3006470"/>
                  <a:gd name="connsiteX451" fmla="*/ 184968 w 6006665"/>
                  <a:gd name="connsiteY451" fmla="*/ 2421574 h 3006470"/>
                  <a:gd name="connsiteX452" fmla="*/ 184070 w 6006665"/>
                  <a:gd name="connsiteY452" fmla="*/ 2424719 h 3006470"/>
                  <a:gd name="connsiteX453" fmla="*/ 168163 w 6006665"/>
                  <a:gd name="connsiteY453" fmla="*/ 2420174 h 3006470"/>
                  <a:gd name="connsiteX454" fmla="*/ 156800 w 6006665"/>
                  <a:gd name="connsiteY454" fmla="*/ 2381542 h 3006470"/>
                  <a:gd name="connsiteX455" fmla="*/ 152255 w 6006665"/>
                  <a:gd name="connsiteY455" fmla="*/ 2365635 h 3006470"/>
                  <a:gd name="connsiteX456" fmla="*/ 156800 w 6006665"/>
                  <a:gd name="connsiteY456" fmla="*/ 2361090 h 3006470"/>
                  <a:gd name="connsiteX457" fmla="*/ 168707 w 6006665"/>
                  <a:gd name="connsiteY457" fmla="*/ 2361090 h 3006470"/>
                  <a:gd name="connsiteX458" fmla="*/ 188615 w 6006665"/>
                  <a:gd name="connsiteY458" fmla="*/ 2361090 h 3006470"/>
                  <a:gd name="connsiteX459" fmla="*/ 199977 w 6006665"/>
                  <a:gd name="connsiteY459" fmla="*/ 2349728 h 3006470"/>
                  <a:gd name="connsiteX460" fmla="*/ 188615 w 6006665"/>
                  <a:gd name="connsiteY460" fmla="*/ 2327003 h 3006470"/>
                  <a:gd name="connsiteX461" fmla="*/ 168163 w 6006665"/>
                  <a:gd name="connsiteY461" fmla="*/ 2317914 h 3006470"/>
                  <a:gd name="connsiteX462" fmla="*/ 168163 w 6006665"/>
                  <a:gd name="connsiteY462" fmla="*/ 2311096 h 3006470"/>
                  <a:gd name="connsiteX463" fmla="*/ 152255 w 6006665"/>
                  <a:gd name="connsiteY463" fmla="*/ 2295189 h 3006470"/>
                  <a:gd name="connsiteX464" fmla="*/ 129531 w 6006665"/>
                  <a:gd name="connsiteY464" fmla="*/ 2258829 h 3006470"/>
                  <a:gd name="connsiteX465" fmla="*/ 140893 w 6006665"/>
                  <a:gd name="connsiteY465" fmla="*/ 2236105 h 3006470"/>
                  <a:gd name="connsiteX466" fmla="*/ 136348 w 6006665"/>
                  <a:gd name="connsiteY466" fmla="*/ 2208835 h 3006470"/>
                  <a:gd name="connsiteX467" fmla="*/ 103789 w 6006665"/>
                  <a:gd name="connsiteY467" fmla="*/ 2195428 h 3006470"/>
                  <a:gd name="connsiteX468" fmla="*/ 93716 w 6006665"/>
                  <a:gd name="connsiteY468" fmla="*/ 2199745 h 3006470"/>
                  <a:gd name="connsiteX469" fmla="*/ 91868 w 6006665"/>
                  <a:gd name="connsiteY469" fmla="*/ 2195434 h 3006470"/>
                  <a:gd name="connsiteX470" fmla="*/ 81809 w 6006665"/>
                  <a:gd name="connsiteY470" fmla="*/ 2199745 h 3006470"/>
                  <a:gd name="connsiteX471" fmla="*/ 74992 w 6006665"/>
                  <a:gd name="connsiteY471" fmla="*/ 2183838 h 3006470"/>
                  <a:gd name="connsiteX472" fmla="*/ 34087 w 6006665"/>
                  <a:gd name="connsiteY472" fmla="*/ 2172476 h 3006470"/>
                  <a:gd name="connsiteX473" fmla="*/ 22725 w 6006665"/>
                  <a:gd name="connsiteY473" fmla="*/ 2129299 h 3006470"/>
                  <a:gd name="connsiteX474" fmla="*/ 22725 w 6006665"/>
                  <a:gd name="connsiteY474" fmla="*/ 2097484 h 3006470"/>
                  <a:gd name="connsiteX475" fmla="*/ 0 w 6006665"/>
                  <a:gd name="connsiteY475" fmla="*/ 2081577 h 3006470"/>
                  <a:gd name="connsiteX476" fmla="*/ 15907 w 6006665"/>
                  <a:gd name="connsiteY476" fmla="*/ 2058853 h 3006470"/>
                  <a:gd name="connsiteX477" fmla="*/ 6818 w 6006665"/>
                  <a:gd name="connsiteY477" fmla="*/ 1995224 h 3006470"/>
                  <a:gd name="connsiteX478" fmla="*/ 34087 w 6006665"/>
                  <a:gd name="connsiteY478" fmla="*/ 1952047 h 3006470"/>
                  <a:gd name="connsiteX479" fmla="*/ 27270 w 6006665"/>
                  <a:gd name="connsiteY479" fmla="*/ 1940685 h 3006470"/>
                  <a:gd name="connsiteX480" fmla="*/ 88743 w 6006665"/>
                  <a:gd name="connsiteY480" fmla="*/ 1895954 h 3006470"/>
                  <a:gd name="connsiteX481" fmla="*/ 27270 w 6006665"/>
                  <a:gd name="connsiteY481" fmla="*/ 1865693 h 3006470"/>
                  <a:gd name="connsiteX482" fmla="*/ 79805 w 6006665"/>
                  <a:gd name="connsiteY482" fmla="*/ 1774684 h 3006470"/>
                  <a:gd name="connsiteX483" fmla="*/ 128972 w 6006665"/>
                  <a:gd name="connsiteY483" fmla="*/ 1737302 h 3006470"/>
                  <a:gd name="connsiteX484" fmla="*/ 162900 w 6006665"/>
                  <a:gd name="connsiteY484" fmla="*/ 1645034 h 3006470"/>
                  <a:gd name="connsiteX485" fmla="*/ 102261 w 6006665"/>
                  <a:gd name="connsiteY485" fmla="*/ 1629357 h 3006470"/>
                  <a:gd name="connsiteX486" fmla="*/ 118168 w 6006665"/>
                  <a:gd name="connsiteY486" fmla="*/ 1574818 h 3006470"/>
                  <a:gd name="connsiteX487" fmla="*/ 86354 w 6006665"/>
                  <a:gd name="connsiteY487" fmla="*/ 1511189 h 3006470"/>
                  <a:gd name="connsiteX488" fmla="*/ 109078 w 6006665"/>
                  <a:gd name="connsiteY488" fmla="*/ 1436197 h 3006470"/>
                  <a:gd name="connsiteX489" fmla="*/ 70447 w 6006665"/>
                  <a:gd name="connsiteY489" fmla="*/ 1333936 h 3006470"/>
                  <a:gd name="connsiteX490" fmla="*/ 102261 w 6006665"/>
                  <a:gd name="connsiteY490" fmla="*/ 1263490 h 3006470"/>
                  <a:gd name="connsiteX491" fmla="*/ 43177 w 6006665"/>
                  <a:gd name="connsiteY491" fmla="*/ 1197589 h 3006470"/>
                  <a:gd name="connsiteX492" fmla="*/ 49994 w 6006665"/>
                  <a:gd name="connsiteY492" fmla="*/ 1122597 h 3006470"/>
                  <a:gd name="connsiteX493" fmla="*/ 81809 w 6006665"/>
                  <a:gd name="connsiteY493" fmla="*/ 1118052 h 3006470"/>
                  <a:gd name="connsiteX494" fmla="*/ 145438 w 6006665"/>
                  <a:gd name="connsiteY494" fmla="*/ 1074876 h 3006470"/>
                  <a:gd name="connsiteX495" fmla="*/ 184070 w 6006665"/>
                  <a:gd name="connsiteY495" fmla="*/ 1036244 h 3006470"/>
                  <a:gd name="connsiteX496" fmla="*/ 189699 w 6006665"/>
                  <a:gd name="connsiteY496" fmla="*/ 1042522 h 3006470"/>
                  <a:gd name="connsiteX497" fmla="*/ 195977 w 6006665"/>
                  <a:gd name="connsiteY497" fmla="*/ 1036244 h 3006470"/>
                  <a:gd name="connsiteX498" fmla="*/ 255061 w 6006665"/>
                  <a:gd name="connsiteY498" fmla="*/ 1102145 h 3006470"/>
                  <a:gd name="connsiteX499" fmla="*/ 350504 w 6006665"/>
                  <a:gd name="connsiteY499" fmla="*/ 1122597 h 3006470"/>
                  <a:gd name="connsiteX500" fmla="*/ 454806 w 6006665"/>
                  <a:gd name="connsiteY500" fmla="*/ 1205729 h 3006470"/>
                  <a:gd name="connsiteX501" fmla="*/ 486621 w 6006665"/>
                  <a:gd name="connsiteY501" fmla="*/ 1283942 h 3006470"/>
                  <a:gd name="connsiteX502" fmla="*/ 523211 w 6006665"/>
                  <a:gd name="connsiteY502" fmla="*/ 1343026 h 3006470"/>
                  <a:gd name="connsiteX503" fmla="*/ 486852 w 6006665"/>
                  <a:gd name="connsiteY503" fmla="*/ 1397565 h 3006470"/>
                  <a:gd name="connsiteX504" fmla="*/ 420951 w 6006665"/>
                  <a:gd name="connsiteY504" fmla="*/ 1418018 h 3006470"/>
                  <a:gd name="connsiteX505" fmla="*/ 415909 w 6006665"/>
                  <a:gd name="connsiteY505" fmla="*/ 1415887 h 3006470"/>
                  <a:gd name="connsiteX506" fmla="*/ 409044 w 6006665"/>
                  <a:gd name="connsiteY506" fmla="*/ 1418018 h 3006470"/>
                  <a:gd name="connsiteX507" fmla="*/ 252950 w 6006665"/>
                  <a:gd name="connsiteY507" fmla="*/ 1352062 h 3006470"/>
                  <a:gd name="connsiteX508" fmla="*/ 268926 w 6006665"/>
                  <a:gd name="connsiteY508" fmla="*/ 1346738 h 3006470"/>
                  <a:gd name="connsiteX509" fmla="*/ 291420 w 6006665"/>
                  <a:gd name="connsiteY509" fmla="*/ 1429380 h 3006470"/>
                  <a:gd name="connsiteX510" fmla="*/ 291420 w 6006665"/>
                  <a:gd name="connsiteY510" fmla="*/ 1468012 h 3006470"/>
                  <a:gd name="connsiteX511" fmla="*/ 298238 w 6006665"/>
                  <a:gd name="connsiteY511" fmla="*/ 1554366 h 3006470"/>
                  <a:gd name="connsiteX512" fmla="*/ 345959 w 6006665"/>
                  <a:gd name="connsiteY512" fmla="*/ 1586180 h 3006470"/>
                  <a:gd name="connsiteX513" fmla="*/ 362087 w 6006665"/>
                  <a:gd name="connsiteY513" fmla="*/ 1595588 h 3006470"/>
                  <a:gd name="connsiteX514" fmla="*/ 365867 w 6006665"/>
                  <a:gd name="connsiteY514" fmla="*/ 1563455 h 3006470"/>
                  <a:gd name="connsiteX515" fmla="*/ 345415 w 6006665"/>
                  <a:gd name="connsiteY515" fmla="*/ 1527096 h 3006470"/>
                  <a:gd name="connsiteX516" fmla="*/ 365867 w 6006665"/>
                  <a:gd name="connsiteY516" fmla="*/ 1495281 h 3006470"/>
                  <a:gd name="connsiteX517" fmla="*/ 374560 w 6006665"/>
                  <a:gd name="connsiteY517" fmla="*/ 1500280 h 3006470"/>
                  <a:gd name="connsiteX518" fmla="*/ 377774 w 6006665"/>
                  <a:gd name="connsiteY518" fmla="*/ 1495281 h 3006470"/>
                  <a:gd name="connsiteX519" fmla="*/ 461933 w 6006665"/>
                  <a:gd name="connsiteY519" fmla="*/ 1543673 h 3006470"/>
                  <a:gd name="connsiteX520" fmla="*/ 484035 w 6006665"/>
                  <a:gd name="connsiteY520" fmla="*/ 1527096 h 3006470"/>
                  <a:gd name="connsiteX521" fmla="*/ 463583 w 6006665"/>
                  <a:gd name="connsiteY521" fmla="*/ 1461194 h 3006470"/>
                  <a:gd name="connsiteX522" fmla="*/ 549936 w 6006665"/>
                  <a:gd name="connsiteY522" fmla="*/ 1374841 h 3006470"/>
                  <a:gd name="connsiteX523" fmla="*/ 559742 w 6006665"/>
                  <a:gd name="connsiteY523" fmla="*/ 1376942 h 3006470"/>
                  <a:gd name="connsiteX524" fmla="*/ 561843 w 6006665"/>
                  <a:gd name="connsiteY524" fmla="*/ 1374841 h 3006470"/>
                  <a:gd name="connsiteX525" fmla="*/ 593658 w 6006665"/>
                  <a:gd name="connsiteY525" fmla="*/ 1381658 h 3006470"/>
                  <a:gd name="connsiteX526" fmla="*/ 620945 w 6006665"/>
                  <a:gd name="connsiteY526" fmla="*/ 1405535 h 3006470"/>
                  <a:gd name="connsiteX527" fmla="*/ 640835 w 6006665"/>
                  <a:gd name="connsiteY527" fmla="*/ 1349844 h 3006470"/>
                  <a:gd name="connsiteX528" fmla="*/ 609020 w 6006665"/>
                  <a:gd name="connsiteY528" fmla="*/ 1295305 h 3006470"/>
                  <a:gd name="connsiteX529" fmla="*/ 624928 w 6006665"/>
                  <a:gd name="connsiteY529" fmla="*/ 1236221 h 3006470"/>
                  <a:gd name="connsiteX530" fmla="*/ 597658 w 6006665"/>
                  <a:gd name="connsiteY530" fmla="*/ 1177136 h 3006470"/>
                  <a:gd name="connsiteX531" fmla="*/ 611562 w 6006665"/>
                  <a:gd name="connsiteY531" fmla="*/ 1181462 h 3006470"/>
                  <a:gd name="connsiteX532" fmla="*/ 609565 w 6006665"/>
                  <a:gd name="connsiteY532" fmla="*/ 1177136 h 3006470"/>
                  <a:gd name="connsiteX533" fmla="*/ 711826 w 6006665"/>
                  <a:gd name="connsiteY533" fmla="*/ 1208951 h 3006470"/>
                  <a:gd name="connsiteX534" fmla="*/ 732278 w 6006665"/>
                  <a:gd name="connsiteY534" fmla="*/ 1263490 h 3006470"/>
                  <a:gd name="connsiteX535" fmla="*/ 684556 w 6006665"/>
                  <a:gd name="connsiteY535" fmla="*/ 1274852 h 3006470"/>
                  <a:gd name="connsiteX536" fmla="*/ 684556 w 6006665"/>
                  <a:gd name="connsiteY536" fmla="*/ 1327119 h 3006470"/>
                  <a:gd name="connsiteX537" fmla="*/ 713309 w 6006665"/>
                  <a:gd name="connsiteY537" fmla="*/ 1355872 h 3006470"/>
                  <a:gd name="connsiteX538" fmla="*/ 763548 w 6006665"/>
                  <a:gd name="connsiteY538" fmla="*/ 1338481 h 3006470"/>
                  <a:gd name="connsiteX539" fmla="*/ 770365 w 6006665"/>
                  <a:gd name="connsiteY539" fmla="*/ 1279397 h 3006470"/>
                  <a:gd name="connsiteX540" fmla="*/ 845357 w 6006665"/>
                  <a:gd name="connsiteY540" fmla="*/ 1188761 h 3006470"/>
                  <a:gd name="connsiteX541" fmla="*/ 917728 w 6006665"/>
                  <a:gd name="connsiteY541" fmla="*/ 1145322 h 3006470"/>
                  <a:gd name="connsiteX542" fmla="*/ 918194 w 6006665"/>
                  <a:gd name="connsiteY542" fmla="*/ 1198147 h 3006470"/>
                  <a:gd name="connsiteX543" fmla="*/ 975937 w 6006665"/>
                  <a:gd name="connsiteY543" fmla="*/ 1115283 h 3006470"/>
                  <a:gd name="connsiteX544" fmla="*/ 1074397 w 6006665"/>
                  <a:gd name="connsiteY544" fmla="*/ 1141283 h 3006470"/>
                  <a:gd name="connsiteX545" fmla="*/ 979977 w 6006665"/>
                  <a:gd name="connsiteY545" fmla="*/ 1213496 h 3006470"/>
                  <a:gd name="connsiteX546" fmla="*/ 1012666 w 6006665"/>
                  <a:gd name="connsiteY546" fmla="*/ 1218657 h 3006470"/>
                  <a:gd name="connsiteX547" fmla="*/ 1038516 w 6006665"/>
                  <a:gd name="connsiteY547" fmla="*/ 1188499 h 3006470"/>
                  <a:gd name="connsiteX548" fmla="*/ 1050423 w 6006665"/>
                  <a:gd name="connsiteY548" fmla="*/ 1188499 h 3006470"/>
                  <a:gd name="connsiteX549" fmla="*/ 1108962 w 6006665"/>
                  <a:gd name="connsiteY549" fmla="*/ 1188499 h 3006470"/>
                  <a:gd name="connsiteX550" fmla="*/ 1161229 w 6006665"/>
                  <a:gd name="connsiteY550" fmla="*/ 1145322 h 3006470"/>
                  <a:gd name="connsiteX551" fmla="*/ 1165711 w 6006665"/>
                  <a:gd name="connsiteY551" fmla="*/ 1151456 h 3006470"/>
                  <a:gd name="connsiteX552" fmla="*/ 1160939 w 6006665"/>
                  <a:gd name="connsiteY552" fmla="*/ 1169715 h 3006470"/>
                  <a:gd name="connsiteX553" fmla="*/ 1210035 w 6006665"/>
                  <a:gd name="connsiteY553" fmla="*/ 1195815 h 3006470"/>
                  <a:gd name="connsiteX554" fmla="*/ 1247583 w 6006665"/>
                  <a:gd name="connsiteY554" fmla="*/ 1138505 h 3006470"/>
                  <a:gd name="connsiteX555" fmla="*/ 1211223 w 6006665"/>
                  <a:gd name="connsiteY555" fmla="*/ 1079421 h 3006470"/>
                  <a:gd name="connsiteX556" fmla="*/ 1227130 w 6006665"/>
                  <a:gd name="connsiteY556" fmla="*/ 1043061 h 3006470"/>
                  <a:gd name="connsiteX557" fmla="*/ 1237665 w 6006665"/>
                  <a:gd name="connsiteY557" fmla="*/ 1046199 h 3006470"/>
                  <a:gd name="connsiteX558" fmla="*/ 1251910 w 6006665"/>
                  <a:gd name="connsiteY558" fmla="*/ 1017311 h 3006470"/>
                  <a:gd name="connsiteX559" fmla="*/ 1345843 w 6006665"/>
                  <a:gd name="connsiteY559" fmla="*/ 1074876 h 3006470"/>
                  <a:gd name="connsiteX560" fmla="*/ 1400382 w 6006665"/>
                  <a:gd name="connsiteY560" fmla="*/ 1106690 h 3006470"/>
                  <a:gd name="connsiteX561" fmla="*/ 1519756 w 6006665"/>
                  <a:gd name="connsiteY561" fmla="*/ 1213274 h 3006470"/>
                  <a:gd name="connsiteX562" fmla="*/ 1543003 w 6006665"/>
                  <a:gd name="connsiteY562" fmla="*/ 1172592 h 3006470"/>
                  <a:gd name="connsiteX563" fmla="*/ 1506643 w 6006665"/>
                  <a:gd name="connsiteY563" fmla="*/ 1118052 h 3006470"/>
                  <a:gd name="connsiteX564" fmla="*/ 1506643 w 6006665"/>
                  <a:gd name="connsiteY564" fmla="*/ 1095328 h 3006470"/>
                  <a:gd name="connsiteX565" fmla="*/ 1463467 w 6006665"/>
                  <a:gd name="connsiteY565" fmla="*/ 1086238 h 3006470"/>
                  <a:gd name="connsiteX566" fmla="*/ 1472556 w 6006665"/>
                  <a:gd name="connsiteY566" fmla="*/ 1036244 h 3006470"/>
                  <a:gd name="connsiteX567" fmla="*/ 1452104 w 6006665"/>
                  <a:gd name="connsiteY567" fmla="*/ 949890 h 3006470"/>
                  <a:gd name="connsiteX568" fmla="*/ 1439230 w 6006665"/>
                  <a:gd name="connsiteY568" fmla="*/ 900656 h 3006470"/>
                  <a:gd name="connsiteX569" fmla="*/ 1496803 w 6006665"/>
                  <a:gd name="connsiteY569" fmla="*/ 806980 h 3006470"/>
                  <a:gd name="connsiteX570" fmla="*/ 1543003 w 6006665"/>
                  <a:gd name="connsiteY570" fmla="*/ 697647 h 3006470"/>
                  <a:gd name="connsiteX571" fmla="*/ 1570272 w 6006665"/>
                  <a:gd name="connsiteY571" fmla="*/ 677194 h 3006470"/>
                  <a:gd name="connsiteX572" fmla="*/ 1578688 w 6006665"/>
                  <a:gd name="connsiteY572" fmla="*/ 679813 h 3006470"/>
                  <a:gd name="connsiteX573" fmla="*/ 1620802 w 6006665"/>
                  <a:gd name="connsiteY573" fmla="*/ 660028 h 3006470"/>
                  <a:gd name="connsiteX574" fmla="*/ 1684440 w 6006665"/>
                  <a:gd name="connsiteY574" fmla="*/ 709009 h 3006470"/>
                  <a:gd name="connsiteX575" fmla="*/ 1688985 w 6006665"/>
                  <a:gd name="connsiteY575" fmla="*/ 779455 h 3006470"/>
                  <a:gd name="connsiteX576" fmla="*/ 1652625 w 6006665"/>
                  <a:gd name="connsiteY576" fmla="*/ 870354 h 3006470"/>
                  <a:gd name="connsiteX577" fmla="*/ 1679895 w 6006665"/>
                  <a:gd name="connsiteY577" fmla="*/ 908986 h 3006470"/>
                  <a:gd name="connsiteX578" fmla="*/ 1688985 w 6006665"/>
                  <a:gd name="connsiteY578" fmla="*/ 983977 h 3006470"/>
                  <a:gd name="connsiteX579" fmla="*/ 1679895 w 6006665"/>
                  <a:gd name="connsiteY579" fmla="*/ 1129415 h 3006470"/>
                  <a:gd name="connsiteX580" fmla="*/ 1723072 w 6006665"/>
                  <a:gd name="connsiteY580" fmla="*/ 1193044 h 3006470"/>
                  <a:gd name="connsiteX581" fmla="*/ 1704892 w 6006665"/>
                  <a:gd name="connsiteY581" fmla="*/ 1256673 h 3006470"/>
                  <a:gd name="connsiteX582" fmla="*/ 1636718 w 6006665"/>
                  <a:gd name="connsiteY582" fmla="*/ 1393021 h 3006470"/>
                  <a:gd name="connsiteX583" fmla="*/ 1662494 w 6006665"/>
                  <a:gd name="connsiteY583" fmla="*/ 1399465 h 3006470"/>
                  <a:gd name="connsiteX584" fmla="*/ 1677078 w 6006665"/>
                  <a:gd name="connsiteY584" fmla="*/ 1370296 h 3006470"/>
                  <a:gd name="connsiteX585" fmla="*/ 1720255 w 6006665"/>
                  <a:gd name="connsiteY585" fmla="*/ 1349844 h 3006470"/>
                  <a:gd name="connsiteX586" fmla="*/ 1731617 w 6006665"/>
                  <a:gd name="connsiteY586" fmla="*/ 1299850 h 3006470"/>
                  <a:gd name="connsiteX587" fmla="*/ 1758887 w 6006665"/>
                  <a:gd name="connsiteY587" fmla="*/ 1256673 h 3006470"/>
                  <a:gd name="connsiteX588" fmla="*/ 1760555 w 6006665"/>
                  <a:gd name="connsiteY588" fmla="*/ 1191490 h 3006470"/>
                  <a:gd name="connsiteX589" fmla="*/ 1758886 w 6006665"/>
                  <a:gd name="connsiteY589" fmla="*/ 1085173 h 3006470"/>
                  <a:gd name="connsiteX590" fmla="*/ 1923055 w 6006665"/>
                  <a:gd name="connsiteY590" fmla="*/ 1122597 h 3006470"/>
                  <a:gd name="connsiteX591" fmla="*/ 1887300 w 6006665"/>
                  <a:gd name="connsiteY591" fmla="*/ 1070329 h 3006470"/>
                  <a:gd name="connsiteX592" fmla="*/ 1785604 w 6006665"/>
                  <a:gd name="connsiteY592" fmla="*/ 1036860 h 3006470"/>
                  <a:gd name="connsiteX593" fmla="*/ 1736162 w 6006665"/>
                  <a:gd name="connsiteY593" fmla="*/ 961252 h 3006470"/>
                  <a:gd name="connsiteX594" fmla="*/ 1688440 w 6006665"/>
                  <a:gd name="connsiteY594" fmla="*/ 865809 h 3006470"/>
                  <a:gd name="connsiteX595" fmla="*/ 1752069 w 6006665"/>
                  <a:gd name="connsiteY595" fmla="*/ 788545 h 3006470"/>
                  <a:gd name="connsiteX596" fmla="*/ 1747524 w 6006665"/>
                  <a:gd name="connsiteY596" fmla="*/ 704464 h 3006470"/>
                  <a:gd name="connsiteX597" fmla="*/ 1763431 w 6006665"/>
                  <a:gd name="connsiteY597" fmla="*/ 697647 h 3006470"/>
                  <a:gd name="connsiteX598" fmla="*/ 1764877 w 6006665"/>
                  <a:gd name="connsiteY598" fmla="*/ 702130 h 3006470"/>
                  <a:gd name="connsiteX599" fmla="*/ 1775339 w 6006665"/>
                  <a:gd name="connsiteY599" fmla="*/ 697647 h 3006470"/>
                  <a:gd name="connsiteX600" fmla="*/ 1798063 w 6006665"/>
                  <a:gd name="connsiteY600" fmla="*/ 768093 h 3006470"/>
                  <a:gd name="connsiteX601" fmla="*/ 1791454 w 6006665"/>
                  <a:gd name="connsiteY601" fmla="*/ 815304 h 3006470"/>
                  <a:gd name="connsiteX602" fmla="*/ 1854330 w 6006665"/>
                  <a:gd name="connsiteY602" fmla="*/ 772638 h 3006470"/>
                  <a:gd name="connsiteX603" fmla="*/ 1931594 w 6006665"/>
                  <a:gd name="connsiteY603" fmla="*/ 763548 h 3006470"/>
                  <a:gd name="connsiteX604" fmla="*/ 1932772 w 6006665"/>
                  <a:gd name="connsiteY604" fmla="*/ 764810 h 3006470"/>
                  <a:gd name="connsiteX605" fmla="*/ 1949600 w 6006665"/>
                  <a:gd name="connsiteY605" fmla="*/ 800138 h 3006470"/>
                  <a:gd name="connsiteX606" fmla="*/ 2061788 w 6006665"/>
                  <a:gd name="connsiteY606" fmla="*/ 891155 h 3006470"/>
                  <a:gd name="connsiteX607" fmla="*/ 1987802 w 6006665"/>
                  <a:gd name="connsiteY607" fmla="*/ 736278 h 3006470"/>
                  <a:gd name="connsiteX608" fmla="*/ 1963408 w 6006665"/>
                  <a:gd name="connsiteY608" fmla="*/ 595386 h 3006470"/>
                  <a:gd name="connsiteX609" fmla="*/ 2027037 w 6006665"/>
                  <a:gd name="connsiteY609" fmla="*/ 574934 h 3006470"/>
                  <a:gd name="connsiteX610" fmla="*/ 2037269 w 6006665"/>
                  <a:gd name="connsiteY610" fmla="*/ 575472 h 3006470"/>
                  <a:gd name="connsiteX611" fmla="*/ 2038944 w 6006665"/>
                  <a:gd name="connsiteY611" fmla="*/ 574934 h 3006470"/>
                  <a:gd name="connsiteX612" fmla="*/ 2115414 w 6006665"/>
                  <a:gd name="connsiteY612" fmla="*/ 578958 h 3006470"/>
                  <a:gd name="connsiteX613" fmla="*/ 2167179 w 6006665"/>
                  <a:gd name="connsiteY613" fmla="*/ 554733 h 3006470"/>
                  <a:gd name="connsiteX614" fmla="*/ 2146473 w 6006665"/>
                  <a:gd name="connsiteY614" fmla="*/ 488832 h 3006470"/>
                  <a:gd name="connsiteX615" fmla="*/ 2169957 w 6006665"/>
                  <a:gd name="connsiteY615" fmla="*/ 449431 h 3006470"/>
                  <a:gd name="connsiteX616" fmla="*/ 2264632 w 6006665"/>
                  <a:gd name="connsiteY616" fmla="*/ 393389 h 3006470"/>
                  <a:gd name="connsiteX617" fmla="*/ 2317913 w 6006665"/>
                  <a:gd name="connsiteY617" fmla="*/ 322690 h 3006470"/>
                  <a:gd name="connsiteX618" fmla="*/ 2385841 w 6006665"/>
                  <a:gd name="connsiteY618" fmla="*/ 343134 h 3006470"/>
                  <a:gd name="connsiteX619" fmla="*/ 2429263 w 6006665"/>
                  <a:gd name="connsiteY619" fmla="*/ 263606 h 3006470"/>
                  <a:gd name="connsiteX620" fmla="*/ 2526979 w 6006665"/>
                  <a:gd name="connsiteY620" fmla="*/ 252244 h 3006470"/>
                  <a:gd name="connsiteX621" fmla="*/ 2528058 w 6006665"/>
                  <a:gd name="connsiteY621" fmla="*/ 253503 h 3006470"/>
                  <a:gd name="connsiteX622" fmla="*/ 2538886 w 6006665"/>
                  <a:gd name="connsiteY622" fmla="*/ 252244 h 3006470"/>
                  <a:gd name="connsiteX623" fmla="*/ 2560820 w 6006665"/>
                  <a:gd name="connsiteY623" fmla="*/ 277833 h 3006470"/>
                  <a:gd name="connsiteX624" fmla="*/ 2640602 w 6006665"/>
                  <a:gd name="connsiteY624" fmla="*/ 202249 h 3006470"/>
                  <a:gd name="connsiteX625" fmla="*/ 2652509 w 6006665"/>
                  <a:gd name="connsiteY625" fmla="*/ 202249 h 3006470"/>
                  <a:gd name="connsiteX626" fmla="*/ 2704231 w 6006665"/>
                  <a:gd name="connsiteY626" fmla="*/ 202249 h 3006470"/>
                  <a:gd name="connsiteX627" fmla="*/ 2715593 w 6006665"/>
                  <a:gd name="connsiteY62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5127 w 6006665"/>
                  <a:gd name="connsiteY178" fmla="*/ 1820579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85925 w 6006665"/>
                  <a:gd name="connsiteY178" fmla="*/ 1808695 h 3006470"/>
                  <a:gd name="connsiteX179" fmla="*/ 4861835 w 6006665"/>
                  <a:gd name="connsiteY179" fmla="*/ 1771159 h 3006470"/>
                  <a:gd name="connsiteX180" fmla="*/ 4814619 w 6006665"/>
                  <a:gd name="connsiteY180" fmla="*/ 1767101 h 3006470"/>
                  <a:gd name="connsiteX181" fmla="*/ 4779535 w 6006665"/>
                  <a:gd name="connsiteY181" fmla="*/ 1795247 h 3006470"/>
                  <a:gd name="connsiteX182" fmla="*/ 4764113 w 6006665"/>
                  <a:gd name="connsiteY182" fmla="*/ 1832464 h 3006470"/>
                  <a:gd name="connsiteX183" fmla="*/ 4725490 w 6006665"/>
                  <a:gd name="connsiteY183" fmla="*/ 1850290 h 3006470"/>
                  <a:gd name="connsiteX184" fmla="*/ 4689838 w 6006665"/>
                  <a:gd name="connsiteY184" fmla="*/ 1882970 h 3006470"/>
                  <a:gd name="connsiteX185" fmla="*/ 4684091 w 6006665"/>
                  <a:gd name="connsiteY185" fmla="*/ 1920232 h 3006470"/>
                  <a:gd name="connsiteX186" fmla="*/ 4715906 w 6006665"/>
                  <a:gd name="connsiteY186" fmla="*/ 1967954 h 3006470"/>
                  <a:gd name="connsiteX187" fmla="*/ 4680924 w 6006665"/>
                  <a:gd name="connsiteY187" fmla="*/ 1983985 h 3006470"/>
                  <a:gd name="connsiteX188" fmla="*/ 4633398 w 6006665"/>
                  <a:gd name="connsiteY188" fmla="*/ 1971978 h 3006470"/>
                  <a:gd name="connsiteX189" fmla="*/ 4600707 w 6006665"/>
                  <a:gd name="connsiteY189" fmla="*/ 1989925 h 3006470"/>
                  <a:gd name="connsiteX190" fmla="*/ 4577285 w 6006665"/>
                  <a:gd name="connsiteY190" fmla="*/ 1988406 h 3006470"/>
                  <a:gd name="connsiteX191" fmla="*/ 4577373 w 6006665"/>
                  <a:gd name="connsiteY191" fmla="*/ 1987484 h 3006470"/>
                  <a:gd name="connsiteX192" fmla="*/ 4565379 w 6006665"/>
                  <a:gd name="connsiteY192" fmla="*/ 1988406 h 3006470"/>
                  <a:gd name="connsiteX193" fmla="*/ 4569923 w 6006665"/>
                  <a:gd name="connsiteY193" fmla="*/ 1940685 h 3006470"/>
                  <a:gd name="connsiteX194" fmla="*/ 4520081 w 6006665"/>
                  <a:gd name="connsiteY194" fmla="*/ 1931099 h 3006470"/>
                  <a:gd name="connsiteX195" fmla="*/ 4475025 w 6006665"/>
                  <a:gd name="connsiteY195" fmla="*/ 1961137 h 3006470"/>
                  <a:gd name="connsiteX196" fmla="*/ 4464394 w 6006665"/>
                  <a:gd name="connsiteY196" fmla="*/ 1960286 h 3006470"/>
                  <a:gd name="connsiteX197" fmla="*/ 4463118 w 6006665"/>
                  <a:gd name="connsiteY197" fmla="*/ 1961137 h 3006470"/>
                  <a:gd name="connsiteX198" fmla="*/ 4422448 w 6006665"/>
                  <a:gd name="connsiteY198" fmla="*/ 1927536 h 3006470"/>
                  <a:gd name="connsiteX199" fmla="*/ 4350624 w 6006665"/>
                  <a:gd name="connsiteY199" fmla="*/ 1917022 h 3006470"/>
                  <a:gd name="connsiteX200" fmla="*/ 4306579 w 6006665"/>
                  <a:gd name="connsiteY200" fmla="*/ 1945362 h 3006470"/>
                  <a:gd name="connsiteX201" fmla="*/ 4282811 w 6006665"/>
                  <a:gd name="connsiteY201" fmla="*/ 1972100 h 3006470"/>
                  <a:gd name="connsiteX202" fmla="*/ 4237290 w 6006665"/>
                  <a:gd name="connsiteY202" fmla="*/ 1993297 h 3006470"/>
                  <a:gd name="connsiteX203" fmla="*/ 4211507 w 6006665"/>
                  <a:gd name="connsiteY203" fmla="*/ 2046374 h 3006470"/>
                  <a:gd name="connsiteX204" fmla="*/ 4161046 w 6006665"/>
                  <a:gd name="connsiteY204" fmla="*/ 2105661 h 3006470"/>
                  <a:gd name="connsiteX205" fmla="*/ 4077810 w 6006665"/>
                  <a:gd name="connsiteY205" fmla="*/ 2144418 h 3006470"/>
                  <a:gd name="connsiteX206" fmla="*/ 4039187 w 6006665"/>
                  <a:gd name="connsiteY206" fmla="*/ 2203838 h 3006470"/>
                  <a:gd name="connsiteX207" fmla="*/ 3993086 w 6006665"/>
                  <a:gd name="connsiteY207" fmla="*/ 2224750 h 3006470"/>
                  <a:gd name="connsiteX208" fmla="*/ 3993215 w 6006665"/>
                  <a:gd name="connsiteY208" fmla="*/ 2264821 h 3006470"/>
                  <a:gd name="connsiteX209" fmla="*/ 4038712 w 6006665"/>
                  <a:gd name="connsiteY209" fmla="*/ 2267919 h 3006470"/>
                  <a:gd name="connsiteX210" fmla="*/ 4059164 w 6006665"/>
                  <a:gd name="connsiteY210" fmla="*/ 2311096 h 3006470"/>
                  <a:gd name="connsiteX211" fmla="*/ 4087782 w 6006665"/>
                  <a:gd name="connsiteY211" fmla="*/ 2319513 h 3006470"/>
                  <a:gd name="connsiteX212" fmla="*/ 4106341 w 6006665"/>
                  <a:gd name="connsiteY212" fmla="*/ 2290644 h 3006470"/>
                  <a:gd name="connsiteX213" fmla="*/ 4117411 w 6006665"/>
                  <a:gd name="connsiteY213" fmla="*/ 2291946 h 3006470"/>
                  <a:gd name="connsiteX214" fmla="*/ 4118248 w 6006665"/>
                  <a:gd name="connsiteY214" fmla="*/ 2290644 h 3006470"/>
                  <a:gd name="connsiteX215" fmla="*/ 4156880 w 6006665"/>
                  <a:gd name="connsiteY215" fmla="*/ 2295189 h 3006470"/>
                  <a:gd name="connsiteX216" fmla="*/ 4211419 w 6006665"/>
                  <a:gd name="connsiteY216" fmla="*/ 2365635 h 3006470"/>
                  <a:gd name="connsiteX217" fmla="*/ 4215964 w 6006665"/>
                  <a:gd name="connsiteY217" fmla="*/ 2413357 h 3006470"/>
                  <a:gd name="connsiteX218" fmla="*/ 4184149 w 6006665"/>
                  <a:gd name="connsiteY218" fmla="*/ 2472441 h 3006470"/>
                  <a:gd name="connsiteX219" fmla="*/ 4220019 w 6006665"/>
                  <a:gd name="connsiteY219" fmla="*/ 2567281 h 3006470"/>
                  <a:gd name="connsiteX220" fmla="*/ 4161425 w 6006665"/>
                  <a:gd name="connsiteY220" fmla="*/ 2629241 h 3006470"/>
                  <a:gd name="connsiteX221" fmla="*/ 4133552 w 6006665"/>
                  <a:gd name="connsiteY221" fmla="*/ 2708778 h 3006470"/>
                  <a:gd name="connsiteX222" fmla="*/ 4097796 w 6006665"/>
                  <a:gd name="connsiteY222" fmla="*/ 2747409 h 3006470"/>
                  <a:gd name="connsiteX223" fmla="*/ 4043257 w 6006665"/>
                  <a:gd name="connsiteY223" fmla="*/ 2806493 h 3006470"/>
                  <a:gd name="connsiteX224" fmla="*/ 3995535 w 6006665"/>
                  <a:gd name="connsiteY224" fmla="*/ 2865577 h 3006470"/>
                  <a:gd name="connsiteX225" fmla="*/ 3975083 w 6006665"/>
                  <a:gd name="connsiteY225" fmla="*/ 2897392 h 3006470"/>
                  <a:gd name="connsiteX226" fmla="*/ 3925089 w 6006665"/>
                  <a:gd name="connsiteY226" fmla="*/ 2924661 h 3006470"/>
                  <a:gd name="connsiteX227" fmla="*/ 3913182 w 6006665"/>
                  <a:gd name="connsiteY227" fmla="*/ 2924661 h 3006470"/>
                  <a:gd name="connsiteX228" fmla="*/ 3904637 w 6006665"/>
                  <a:gd name="connsiteY228" fmla="*/ 2924661 h 3006470"/>
                  <a:gd name="connsiteX229" fmla="*/ 3892729 w 6006665"/>
                  <a:gd name="connsiteY229" fmla="*/ 2924661 h 3006470"/>
                  <a:gd name="connsiteX230" fmla="*/ 3871063 w 6006665"/>
                  <a:gd name="connsiteY230" fmla="*/ 2908412 h 3006470"/>
                  <a:gd name="connsiteX231" fmla="*/ 3829645 w 6006665"/>
                  <a:gd name="connsiteY231" fmla="*/ 2936024 h 3006470"/>
                  <a:gd name="connsiteX232" fmla="*/ 3822828 w 6006665"/>
                  <a:gd name="connsiteY232" fmla="*/ 2956476 h 3006470"/>
                  <a:gd name="connsiteX233" fmla="*/ 3818283 w 6006665"/>
                  <a:gd name="connsiteY233" fmla="*/ 2947386 h 3006470"/>
                  <a:gd name="connsiteX234" fmla="*/ 3818283 w 6006665"/>
                  <a:gd name="connsiteY234" fmla="*/ 2935660 h 3006470"/>
                  <a:gd name="connsiteX235" fmla="*/ 3817738 w 6006665"/>
                  <a:gd name="connsiteY235" fmla="*/ 2936024 h 3006470"/>
                  <a:gd name="connsiteX236" fmla="*/ 3810921 w 6006665"/>
                  <a:gd name="connsiteY236" fmla="*/ 2956476 h 3006470"/>
                  <a:gd name="connsiteX237" fmla="*/ 3806376 w 6006665"/>
                  <a:gd name="connsiteY237" fmla="*/ 2947386 h 3006470"/>
                  <a:gd name="connsiteX238" fmla="*/ 3806376 w 6006665"/>
                  <a:gd name="connsiteY238" fmla="*/ 2920116 h 3006470"/>
                  <a:gd name="connsiteX239" fmla="*/ 3818283 w 6006665"/>
                  <a:gd name="connsiteY239" fmla="*/ 2920116 h 3006470"/>
                  <a:gd name="connsiteX240" fmla="*/ 3826828 w 6006665"/>
                  <a:gd name="connsiteY240" fmla="*/ 2920116 h 3006470"/>
                  <a:gd name="connsiteX241" fmla="*/ 3833645 w 6006665"/>
                  <a:gd name="connsiteY241" fmla="*/ 2861032 h 3006470"/>
                  <a:gd name="connsiteX242" fmla="*/ 3822283 w 6006665"/>
                  <a:gd name="connsiteY242" fmla="*/ 2817856 h 3006470"/>
                  <a:gd name="connsiteX243" fmla="*/ 3849553 w 6006665"/>
                  <a:gd name="connsiteY243" fmla="*/ 2795131 h 3006470"/>
                  <a:gd name="connsiteX244" fmla="*/ 3858814 w 6006665"/>
                  <a:gd name="connsiteY244" fmla="*/ 2797336 h 3006470"/>
                  <a:gd name="connsiteX245" fmla="*/ 3861460 w 6006665"/>
                  <a:gd name="connsiteY245" fmla="*/ 2795131 h 3006470"/>
                  <a:gd name="connsiteX246" fmla="*/ 3898487 w 6006665"/>
                  <a:gd name="connsiteY246" fmla="*/ 2803947 h 3006470"/>
                  <a:gd name="connsiteX247" fmla="*/ 3919999 w 6006665"/>
                  <a:gd name="connsiteY247" fmla="*/ 2758772 h 3006470"/>
                  <a:gd name="connsiteX248" fmla="*/ 3935906 w 6006665"/>
                  <a:gd name="connsiteY248" fmla="*/ 2699687 h 3006470"/>
                  <a:gd name="connsiteX249" fmla="*/ 3947269 w 6006665"/>
                  <a:gd name="connsiteY249" fmla="*/ 2676963 h 3006470"/>
                  <a:gd name="connsiteX250" fmla="*/ 3966292 w 6006665"/>
                  <a:gd name="connsiteY250" fmla="*/ 2632575 h 3006470"/>
                  <a:gd name="connsiteX251" fmla="*/ 3915999 w 6006665"/>
                  <a:gd name="connsiteY251" fmla="*/ 2645148 h 3006470"/>
                  <a:gd name="connsiteX252" fmla="*/ 3888729 w 6006665"/>
                  <a:gd name="connsiteY252" fmla="*/ 2667873 h 3006470"/>
                  <a:gd name="connsiteX253" fmla="*/ 3876822 w 6006665"/>
                  <a:gd name="connsiteY253" fmla="*/ 2667873 h 3006470"/>
                  <a:gd name="connsiteX254" fmla="*/ 3829645 w 6006665"/>
                  <a:gd name="connsiteY254" fmla="*/ 2667873 h 3006470"/>
                  <a:gd name="connsiteX255" fmla="*/ 3817738 w 6006665"/>
                  <a:gd name="connsiteY255" fmla="*/ 2667873 h 3006470"/>
                  <a:gd name="connsiteX256" fmla="*/ 3801831 w 6006665"/>
                  <a:gd name="connsiteY256" fmla="*/ 2613334 h 3006470"/>
                  <a:gd name="connsiteX257" fmla="*/ 3758654 w 6006665"/>
                  <a:gd name="connsiteY257" fmla="*/ 2574702 h 3006470"/>
                  <a:gd name="connsiteX258" fmla="*/ 3692753 w 6006665"/>
                  <a:gd name="connsiteY258" fmla="*/ 2558795 h 3006470"/>
                  <a:gd name="connsiteX259" fmla="*/ 3683663 w 6006665"/>
                  <a:gd name="connsiteY259" fmla="*/ 2499711 h 3006470"/>
                  <a:gd name="connsiteX260" fmla="*/ 3672301 w 6006665"/>
                  <a:gd name="connsiteY260" fmla="*/ 2467896 h 3006470"/>
                  <a:gd name="connsiteX261" fmla="*/ 3656393 w 6006665"/>
                  <a:gd name="connsiteY261" fmla="*/ 2440627 h 3006470"/>
                  <a:gd name="connsiteX262" fmla="*/ 3633669 w 6006665"/>
                  <a:gd name="connsiteY262" fmla="*/ 2381542 h 3006470"/>
                  <a:gd name="connsiteX263" fmla="*/ 3601854 w 6006665"/>
                  <a:gd name="connsiteY263" fmla="*/ 2361090 h 3006470"/>
                  <a:gd name="connsiteX264" fmla="*/ 3545995 w 6006665"/>
                  <a:gd name="connsiteY264" fmla="*/ 2339606 h 3006470"/>
                  <a:gd name="connsiteX265" fmla="*/ 3506955 w 6006665"/>
                  <a:gd name="connsiteY265" fmla="*/ 2345183 h 3006470"/>
                  <a:gd name="connsiteX266" fmla="*/ 3463779 w 6006665"/>
                  <a:gd name="connsiteY266" fmla="*/ 2354273 h 3006470"/>
                  <a:gd name="connsiteX267" fmla="*/ 3431964 w 6006665"/>
                  <a:gd name="connsiteY267" fmla="*/ 2381542 h 3006470"/>
                  <a:gd name="connsiteX268" fmla="*/ 3452416 w 6006665"/>
                  <a:gd name="connsiteY268" fmla="*/ 2397450 h 3006470"/>
                  <a:gd name="connsiteX269" fmla="*/ 3452416 w 6006665"/>
                  <a:gd name="connsiteY269" fmla="*/ 2429264 h 3006470"/>
                  <a:gd name="connsiteX270" fmla="*/ 3431964 w 6006665"/>
                  <a:gd name="connsiteY270" fmla="*/ 2451989 h 3006470"/>
                  <a:gd name="connsiteX271" fmla="*/ 3400150 w 6006665"/>
                  <a:gd name="connsiteY271" fmla="*/ 2511073 h 3006470"/>
                  <a:gd name="connsiteX272" fmla="*/ 3400150 w 6006665"/>
                  <a:gd name="connsiteY272" fmla="*/ 2538343 h 3006470"/>
                  <a:gd name="connsiteX273" fmla="*/ 3350155 w 6006665"/>
                  <a:gd name="connsiteY273" fmla="*/ 2570157 h 3006470"/>
                  <a:gd name="connsiteX274" fmla="*/ 3342342 w 6006665"/>
                  <a:gd name="connsiteY274" fmla="*/ 2567553 h 3006470"/>
                  <a:gd name="connsiteX275" fmla="*/ 3338249 w 6006665"/>
                  <a:gd name="connsiteY275" fmla="*/ 2570157 h 3006470"/>
                  <a:gd name="connsiteX276" fmla="*/ 3290527 w 6006665"/>
                  <a:gd name="connsiteY276" fmla="*/ 2554250 h 3006470"/>
                  <a:gd name="connsiteX277" fmla="*/ 3259257 w 6006665"/>
                  <a:gd name="connsiteY277" fmla="*/ 2554250 h 3006470"/>
                  <a:gd name="connsiteX278" fmla="*/ 3247350 w 6006665"/>
                  <a:gd name="connsiteY278" fmla="*/ 2554250 h 3006470"/>
                  <a:gd name="connsiteX279" fmla="*/ 3231443 w 6006665"/>
                  <a:gd name="connsiteY279" fmla="*/ 2538343 h 3006470"/>
                  <a:gd name="connsiteX280" fmla="*/ 3213271 w 6006665"/>
                  <a:gd name="connsiteY280" fmla="*/ 2533799 h 3006470"/>
                  <a:gd name="connsiteX281" fmla="*/ 3168359 w 6006665"/>
                  <a:gd name="connsiteY281" fmla="*/ 2570157 h 3006470"/>
                  <a:gd name="connsiteX282" fmla="*/ 3120637 w 6006665"/>
                  <a:gd name="connsiteY282" fmla="*/ 2581519 h 3006470"/>
                  <a:gd name="connsiteX283" fmla="*/ 3082005 w 6006665"/>
                  <a:gd name="connsiteY283" fmla="*/ 2597427 h 3006470"/>
                  <a:gd name="connsiteX284" fmla="*/ 3074460 w 6006665"/>
                  <a:gd name="connsiteY284" fmla="*/ 2595630 h 3006470"/>
                  <a:gd name="connsiteX285" fmla="*/ 3070098 w 6006665"/>
                  <a:gd name="connsiteY285" fmla="*/ 2597427 h 3006470"/>
                  <a:gd name="connsiteX286" fmla="*/ 3022376 w 6006665"/>
                  <a:gd name="connsiteY286" fmla="*/ 2586064 h 3006470"/>
                  <a:gd name="connsiteX287" fmla="*/ 3000196 w 6006665"/>
                  <a:gd name="connsiteY287" fmla="*/ 2586064 h 3006470"/>
                  <a:gd name="connsiteX288" fmla="*/ 2988289 w 6006665"/>
                  <a:gd name="connsiteY288" fmla="*/ 2586064 h 3006470"/>
                  <a:gd name="connsiteX289" fmla="*/ 2967837 w 6006665"/>
                  <a:gd name="connsiteY289" fmla="*/ 2554250 h 3006470"/>
                  <a:gd name="connsiteX290" fmla="*/ 2929205 w 6006665"/>
                  <a:gd name="connsiteY290" fmla="*/ 2526980 h 3006470"/>
                  <a:gd name="connsiteX291" fmla="*/ 2902153 w 6006665"/>
                  <a:gd name="connsiteY291" fmla="*/ 2523116 h 3006470"/>
                  <a:gd name="connsiteX292" fmla="*/ 2861576 w 6006665"/>
                  <a:gd name="connsiteY292" fmla="*/ 2526980 h 3006470"/>
                  <a:gd name="connsiteX293" fmla="*/ 2822944 w 6006665"/>
                  <a:gd name="connsiteY293" fmla="*/ 2538343 h 3006470"/>
                  <a:gd name="connsiteX294" fmla="*/ 2818139 w 6006665"/>
                  <a:gd name="connsiteY294" fmla="*/ 2536254 h 3006470"/>
                  <a:gd name="connsiteX295" fmla="*/ 2811037 w 6006665"/>
                  <a:gd name="connsiteY295" fmla="*/ 2538343 h 3006470"/>
                  <a:gd name="connsiteX296" fmla="*/ 2758770 w 6006665"/>
                  <a:gd name="connsiteY296" fmla="*/ 2515618 h 3006470"/>
                  <a:gd name="connsiteX297" fmla="*/ 2751953 w 6006665"/>
                  <a:gd name="connsiteY297" fmla="*/ 2472441 h 3006470"/>
                  <a:gd name="connsiteX298" fmla="*/ 2708776 w 6006665"/>
                  <a:gd name="connsiteY298" fmla="*/ 2456534 h 3006470"/>
                  <a:gd name="connsiteX299" fmla="*/ 2676962 w 6006665"/>
                  <a:gd name="connsiteY299" fmla="*/ 2451989 h 3006470"/>
                  <a:gd name="connsiteX300" fmla="*/ 2642534 w 6006665"/>
                  <a:gd name="connsiteY300" fmla="*/ 2430245 h 3006470"/>
                  <a:gd name="connsiteX301" fmla="*/ 2609333 w 6006665"/>
                  <a:gd name="connsiteY301" fmla="*/ 2488348 h 3006470"/>
                  <a:gd name="connsiteX302" fmla="*/ 2625240 w 6006665"/>
                  <a:gd name="connsiteY302" fmla="*/ 2522435 h 3006470"/>
                  <a:gd name="connsiteX303" fmla="*/ 2586608 w 6006665"/>
                  <a:gd name="connsiteY303" fmla="*/ 2558795 h 3006470"/>
                  <a:gd name="connsiteX304" fmla="*/ 2577105 w 6006665"/>
                  <a:gd name="connsiteY304" fmla="*/ 2556532 h 3006470"/>
                  <a:gd name="connsiteX305" fmla="*/ 2574701 w 6006665"/>
                  <a:gd name="connsiteY305" fmla="*/ 2558795 h 3006470"/>
                  <a:gd name="connsiteX306" fmla="*/ 2526979 w 6006665"/>
                  <a:gd name="connsiteY306" fmla="*/ 2547432 h 3006470"/>
                  <a:gd name="connsiteX307" fmla="*/ 2490620 w 6006665"/>
                  <a:gd name="connsiteY307" fmla="*/ 2542887 h 3006470"/>
                  <a:gd name="connsiteX308" fmla="*/ 2463350 w 6006665"/>
                  <a:gd name="connsiteY308" fmla="*/ 2515618 h 3006470"/>
                  <a:gd name="connsiteX309" fmla="*/ 2436625 w 6006665"/>
                  <a:gd name="connsiteY309" fmla="*/ 2515618 h 3006470"/>
                  <a:gd name="connsiteX310" fmla="*/ 2424718 w 6006665"/>
                  <a:gd name="connsiteY310" fmla="*/ 2515618 h 3006470"/>
                  <a:gd name="connsiteX311" fmla="*/ 2398858 w 6006665"/>
                  <a:gd name="connsiteY311" fmla="*/ 2502687 h 3006470"/>
                  <a:gd name="connsiteX312" fmla="*/ 2350272 w 6006665"/>
                  <a:gd name="connsiteY312" fmla="*/ 2526980 h 3006470"/>
                  <a:gd name="connsiteX313" fmla="*/ 2282098 w 6006665"/>
                  <a:gd name="connsiteY313" fmla="*/ 2574702 h 3006470"/>
                  <a:gd name="connsiteX314" fmla="*/ 2238921 w 6006665"/>
                  <a:gd name="connsiteY314" fmla="*/ 2586064 h 3006470"/>
                  <a:gd name="connsiteX315" fmla="*/ 2227559 w 6006665"/>
                  <a:gd name="connsiteY315" fmla="*/ 2590609 h 3006470"/>
                  <a:gd name="connsiteX316" fmla="*/ 2225178 w 6006665"/>
                  <a:gd name="connsiteY316" fmla="*/ 2586799 h 3006470"/>
                  <a:gd name="connsiteX317" fmla="*/ 2215652 w 6006665"/>
                  <a:gd name="connsiteY317" fmla="*/ 2590609 h 3006470"/>
                  <a:gd name="connsiteX318" fmla="*/ 2193596 w 6006665"/>
                  <a:gd name="connsiteY318" fmla="*/ 2555320 h 3006470"/>
                  <a:gd name="connsiteX319" fmla="*/ 2157112 w 6006665"/>
                  <a:gd name="connsiteY319" fmla="*/ 2558795 h 3006470"/>
                  <a:gd name="connsiteX320" fmla="*/ 2156291 w 6006665"/>
                  <a:gd name="connsiteY320" fmla="*/ 2557739 h 3006470"/>
                  <a:gd name="connsiteX321" fmla="*/ 2145205 w 6006665"/>
                  <a:gd name="connsiteY321" fmla="*/ 2558795 h 3006470"/>
                  <a:gd name="connsiteX322" fmla="*/ 2129298 w 6006665"/>
                  <a:gd name="connsiteY322" fmla="*/ 2538343 h 3006470"/>
                  <a:gd name="connsiteX323" fmla="*/ 2102029 w 6006665"/>
                  <a:gd name="connsiteY323" fmla="*/ 2526980 h 3006470"/>
                  <a:gd name="connsiteX324" fmla="*/ 2086121 w 6006665"/>
                  <a:gd name="connsiteY324" fmla="*/ 2495166 h 3006470"/>
                  <a:gd name="connsiteX325" fmla="*/ 2070005 w 6006665"/>
                  <a:gd name="connsiteY325" fmla="*/ 2486212 h 3006470"/>
                  <a:gd name="connsiteX326" fmla="*/ 2027582 w 6006665"/>
                  <a:gd name="connsiteY326" fmla="*/ 2499711 h 3006470"/>
                  <a:gd name="connsiteX327" fmla="*/ 2023845 w 6006665"/>
                  <a:gd name="connsiteY327" fmla="*/ 2497111 h 3006470"/>
                  <a:gd name="connsiteX328" fmla="*/ 2015675 w 6006665"/>
                  <a:gd name="connsiteY328" fmla="*/ 2499711 h 3006470"/>
                  <a:gd name="connsiteX329" fmla="*/ 1971363 w 6006665"/>
                  <a:gd name="connsiteY329" fmla="*/ 2468885 h 3006470"/>
                  <a:gd name="connsiteX330" fmla="*/ 1952591 w 6006665"/>
                  <a:gd name="connsiteY330" fmla="*/ 2495166 h 3006470"/>
                  <a:gd name="connsiteX331" fmla="*/ 1947518 w 6006665"/>
                  <a:gd name="connsiteY331" fmla="*/ 2485599 h 3006470"/>
                  <a:gd name="connsiteX332" fmla="*/ 1940684 w 6006665"/>
                  <a:gd name="connsiteY332" fmla="*/ 2495166 h 3006470"/>
                  <a:gd name="connsiteX333" fmla="*/ 1861147 w 6006665"/>
                  <a:gd name="connsiteY333" fmla="*/ 2345183 h 3006470"/>
                  <a:gd name="connsiteX334" fmla="*/ 1811153 w 6006665"/>
                  <a:gd name="connsiteY334" fmla="*/ 2295189 h 3006470"/>
                  <a:gd name="connsiteX335" fmla="*/ 1813950 w 6006665"/>
                  <a:gd name="connsiteY335" fmla="*/ 2292043 h 3006470"/>
                  <a:gd name="connsiteX336" fmla="*/ 1748069 w 6006665"/>
                  <a:gd name="connsiteY336" fmla="*/ 2333821 h 3006470"/>
                  <a:gd name="connsiteX337" fmla="*/ 1711709 w 6006665"/>
                  <a:gd name="connsiteY337" fmla="*/ 2338366 h 3006470"/>
                  <a:gd name="connsiteX338" fmla="*/ 1711926 w 6006665"/>
                  <a:gd name="connsiteY338" fmla="*/ 2336850 h 3006470"/>
                  <a:gd name="connsiteX339" fmla="*/ 1699803 w 6006665"/>
                  <a:gd name="connsiteY339" fmla="*/ 2338366 h 3006470"/>
                  <a:gd name="connsiteX340" fmla="*/ 1704347 w 6006665"/>
                  <a:gd name="connsiteY340" fmla="*/ 2306551 h 3006470"/>
                  <a:gd name="connsiteX341" fmla="*/ 1662460 w 6006665"/>
                  <a:gd name="connsiteY341" fmla="*/ 2288600 h 3006470"/>
                  <a:gd name="connsiteX342" fmla="*/ 1629901 w 6006665"/>
                  <a:gd name="connsiteY342" fmla="*/ 2302006 h 3006470"/>
                  <a:gd name="connsiteX343" fmla="*/ 1629300 w 6006665"/>
                  <a:gd name="connsiteY343" fmla="*/ 2297351 h 3006470"/>
                  <a:gd name="connsiteX344" fmla="*/ 1617994 w 6006665"/>
                  <a:gd name="connsiteY344" fmla="*/ 2302006 h 3006470"/>
                  <a:gd name="connsiteX345" fmla="*/ 1608904 w 6006665"/>
                  <a:gd name="connsiteY345" fmla="*/ 2231560 h 3006470"/>
                  <a:gd name="connsiteX346" fmla="*/ 1552684 w 6006665"/>
                  <a:gd name="connsiteY346" fmla="*/ 2221867 h 3006470"/>
                  <a:gd name="connsiteX347" fmla="*/ 1518550 w 6006665"/>
                  <a:gd name="connsiteY347" fmla="*/ 2247467 h 3006470"/>
                  <a:gd name="connsiteX348" fmla="*/ 1425379 w 6006665"/>
                  <a:gd name="connsiteY348" fmla="*/ 2267919 h 3006470"/>
                  <a:gd name="connsiteX349" fmla="*/ 1409472 w 6006665"/>
                  <a:gd name="connsiteY349" fmla="*/ 2286099 h 3006470"/>
                  <a:gd name="connsiteX350" fmla="*/ 1270852 w 6006665"/>
                  <a:gd name="connsiteY350" fmla="*/ 2306551 h 3006470"/>
                  <a:gd name="connsiteX351" fmla="*/ 1254945 w 6006665"/>
                  <a:gd name="connsiteY351" fmla="*/ 2327003 h 3006470"/>
                  <a:gd name="connsiteX352" fmla="*/ 1282214 w 6006665"/>
                  <a:gd name="connsiteY352" fmla="*/ 2370180 h 3006470"/>
                  <a:gd name="connsiteX353" fmla="*/ 1243582 w 6006665"/>
                  <a:gd name="connsiteY353" fmla="*/ 2386087 h 3006470"/>
                  <a:gd name="connsiteX354" fmla="*/ 1254945 w 6006665"/>
                  <a:gd name="connsiteY354" fmla="*/ 2404267 h 3006470"/>
                  <a:gd name="connsiteX355" fmla="*/ 1216313 w 6006665"/>
                  <a:gd name="connsiteY355" fmla="*/ 2429264 h 3006470"/>
                  <a:gd name="connsiteX356" fmla="*/ 1275397 w 6006665"/>
                  <a:gd name="connsiteY356" fmla="*/ 2472441 h 3006470"/>
                  <a:gd name="connsiteX357" fmla="*/ 1270852 w 6006665"/>
                  <a:gd name="connsiteY357" fmla="*/ 2499711 h 3006470"/>
                  <a:gd name="connsiteX358" fmla="*/ 1259108 w 6006665"/>
                  <a:gd name="connsiteY358" fmla="*/ 2498732 h 3006470"/>
                  <a:gd name="connsiteX359" fmla="*/ 1258945 w 6006665"/>
                  <a:gd name="connsiteY359" fmla="*/ 2499711 h 3006470"/>
                  <a:gd name="connsiteX360" fmla="*/ 1215644 w 6006665"/>
                  <a:gd name="connsiteY360" fmla="*/ 2496102 h 3006470"/>
                  <a:gd name="connsiteX361" fmla="*/ 1204950 w 6006665"/>
                  <a:gd name="connsiteY361" fmla="*/ 2511073 h 3006470"/>
                  <a:gd name="connsiteX362" fmla="*/ 1196495 w 6006665"/>
                  <a:gd name="connsiteY362" fmla="*/ 2506241 h 3006470"/>
                  <a:gd name="connsiteX363" fmla="*/ 1193043 w 6006665"/>
                  <a:gd name="connsiteY363" fmla="*/ 2511073 h 3006470"/>
                  <a:gd name="connsiteX364" fmla="*/ 1145322 w 6006665"/>
                  <a:gd name="connsiteY364" fmla="*/ 2483803 h 3006470"/>
                  <a:gd name="connsiteX365" fmla="*/ 1098145 w 6006665"/>
                  <a:gd name="connsiteY365" fmla="*/ 2483803 h 3006470"/>
                  <a:gd name="connsiteX366" fmla="*/ 1061785 w 6006665"/>
                  <a:gd name="connsiteY366" fmla="*/ 2511073 h 3006470"/>
                  <a:gd name="connsiteX367" fmla="*/ 1055322 w 6006665"/>
                  <a:gd name="connsiteY367" fmla="*/ 2506990 h 3006470"/>
                  <a:gd name="connsiteX368" fmla="*/ 1049878 w 6006665"/>
                  <a:gd name="connsiteY368" fmla="*/ 2511073 h 3006470"/>
                  <a:gd name="connsiteX369" fmla="*/ 1006701 w 6006665"/>
                  <a:gd name="connsiteY369" fmla="*/ 2483803 h 3006470"/>
                  <a:gd name="connsiteX370" fmla="*/ 924893 w 6006665"/>
                  <a:gd name="connsiteY370" fmla="*/ 2447444 h 3006470"/>
                  <a:gd name="connsiteX371" fmla="*/ 877716 w 6006665"/>
                  <a:gd name="connsiteY371" fmla="*/ 2447444 h 3006470"/>
                  <a:gd name="connsiteX372" fmla="*/ 802724 w 6006665"/>
                  <a:gd name="connsiteY372" fmla="*/ 2511073 h 3006470"/>
                  <a:gd name="connsiteX373" fmla="*/ 798179 w 6006665"/>
                  <a:gd name="connsiteY373" fmla="*/ 2554250 h 3006470"/>
                  <a:gd name="connsiteX374" fmla="*/ 787406 w 6006665"/>
                  <a:gd name="connsiteY374" fmla="*/ 2543477 h 3006470"/>
                  <a:gd name="connsiteX375" fmla="*/ 786272 w 6006665"/>
                  <a:gd name="connsiteY375" fmla="*/ 2554250 h 3006470"/>
                  <a:gd name="connsiteX376" fmla="*/ 756063 w 6006665"/>
                  <a:gd name="connsiteY376" fmla="*/ 2524040 h 3006470"/>
                  <a:gd name="connsiteX377" fmla="*/ 732278 w 6006665"/>
                  <a:gd name="connsiteY377" fmla="*/ 2581519 h 3006470"/>
                  <a:gd name="connsiteX378" fmla="*/ 743640 w 6006665"/>
                  <a:gd name="connsiteY378" fmla="*/ 2590609 h 3006470"/>
                  <a:gd name="connsiteX379" fmla="*/ 723188 w 6006665"/>
                  <a:gd name="connsiteY379" fmla="*/ 2633786 h 3006470"/>
                  <a:gd name="connsiteX380" fmla="*/ 747026 w 6006665"/>
                  <a:gd name="connsiteY380" fmla="*/ 2670627 h 3006470"/>
                  <a:gd name="connsiteX381" fmla="*/ 763548 w 6006665"/>
                  <a:gd name="connsiteY381" fmla="*/ 2667873 h 3006470"/>
                  <a:gd name="connsiteX382" fmla="*/ 764871 w 6006665"/>
                  <a:gd name="connsiteY382" fmla="*/ 2669637 h 3006470"/>
                  <a:gd name="connsiteX383" fmla="*/ 775455 w 6006665"/>
                  <a:gd name="connsiteY383" fmla="*/ 2667873 h 3006470"/>
                  <a:gd name="connsiteX384" fmla="*/ 802724 w 6006665"/>
                  <a:gd name="connsiteY384" fmla="*/ 2704232 h 3006470"/>
                  <a:gd name="connsiteX385" fmla="*/ 798179 w 6006665"/>
                  <a:gd name="connsiteY385" fmla="*/ 2731502 h 3006470"/>
                  <a:gd name="connsiteX386" fmla="*/ 818632 w 6006665"/>
                  <a:gd name="connsiteY386" fmla="*/ 2742864 h 3006470"/>
                  <a:gd name="connsiteX387" fmla="*/ 802724 w 6006665"/>
                  <a:gd name="connsiteY387" fmla="*/ 2774679 h 3006470"/>
                  <a:gd name="connsiteX388" fmla="*/ 766365 w 6006665"/>
                  <a:gd name="connsiteY388" fmla="*/ 2779224 h 3006470"/>
                  <a:gd name="connsiteX389" fmla="*/ 727733 w 6006665"/>
                  <a:gd name="connsiteY389" fmla="*/ 2838308 h 3006470"/>
                  <a:gd name="connsiteX390" fmla="*/ 759548 w 6006665"/>
                  <a:gd name="connsiteY390" fmla="*/ 2881485 h 3006470"/>
                  <a:gd name="connsiteX391" fmla="*/ 759548 w 6006665"/>
                  <a:gd name="connsiteY391" fmla="*/ 2920116 h 3006470"/>
                  <a:gd name="connsiteX392" fmla="*/ 798179 w 6006665"/>
                  <a:gd name="connsiteY392" fmla="*/ 2979201 h 3006470"/>
                  <a:gd name="connsiteX393" fmla="*/ 775455 w 6006665"/>
                  <a:gd name="connsiteY393" fmla="*/ 2995108 h 3006470"/>
                  <a:gd name="connsiteX394" fmla="*/ 770910 w 6006665"/>
                  <a:gd name="connsiteY394" fmla="*/ 3006470 h 3006470"/>
                  <a:gd name="connsiteX395" fmla="*/ 759003 w 6006665"/>
                  <a:gd name="connsiteY395" fmla="*/ 3006470 h 3006470"/>
                  <a:gd name="connsiteX396" fmla="*/ 755003 w 6006665"/>
                  <a:gd name="connsiteY396" fmla="*/ 3006470 h 3006470"/>
                  <a:gd name="connsiteX397" fmla="*/ 743096 w 6006665"/>
                  <a:gd name="connsiteY397" fmla="*/ 3006470 h 3006470"/>
                  <a:gd name="connsiteX398" fmla="*/ 715826 w 6006665"/>
                  <a:gd name="connsiteY398" fmla="*/ 2972383 h 3006470"/>
                  <a:gd name="connsiteX399" fmla="*/ 704464 w 6006665"/>
                  <a:gd name="connsiteY399" fmla="*/ 2972383 h 3006470"/>
                  <a:gd name="connsiteX400" fmla="*/ 684012 w 6006665"/>
                  <a:gd name="connsiteY400" fmla="*/ 2963293 h 3006470"/>
                  <a:gd name="connsiteX401" fmla="*/ 672649 w 6006665"/>
                  <a:gd name="connsiteY401" fmla="*/ 2940569 h 3006470"/>
                  <a:gd name="connsiteX402" fmla="*/ 645222 w 6006665"/>
                  <a:gd name="connsiteY402" fmla="*/ 2932732 h 3006470"/>
                  <a:gd name="connsiteX403" fmla="*/ 625472 w 6006665"/>
                  <a:gd name="connsiteY403" fmla="*/ 2936024 h 3006470"/>
                  <a:gd name="connsiteX404" fmla="*/ 623771 w 6006665"/>
                  <a:gd name="connsiteY404" fmla="*/ 2934323 h 3006470"/>
                  <a:gd name="connsiteX405" fmla="*/ 613565 w 6006665"/>
                  <a:gd name="connsiteY405" fmla="*/ 2936024 h 3006470"/>
                  <a:gd name="connsiteX406" fmla="*/ 609020 w 6006665"/>
                  <a:gd name="connsiteY406" fmla="*/ 2931479 h 3006470"/>
                  <a:gd name="connsiteX407" fmla="*/ 559026 w 6006665"/>
                  <a:gd name="connsiteY407" fmla="*/ 2904209 h 3006470"/>
                  <a:gd name="connsiteX408" fmla="*/ 506760 w 6006665"/>
                  <a:gd name="connsiteY408" fmla="*/ 2897392 h 3006470"/>
                  <a:gd name="connsiteX409" fmla="*/ 483280 w 6006665"/>
                  <a:gd name="connsiteY409" fmla="*/ 2890683 h 3006470"/>
                  <a:gd name="connsiteX410" fmla="*/ 480035 w 6006665"/>
                  <a:gd name="connsiteY410" fmla="*/ 2892847 h 3006470"/>
                  <a:gd name="connsiteX411" fmla="*/ 475042 w 6006665"/>
                  <a:gd name="connsiteY411" fmla="*/ 2888329 h 3006470"/>
                  <a:gd name="connsiteX412" fmla="*/ 474945 w 6006665"/>
                  <a:gd name="connsiteY412" fmla="*/ 2888302 h 3006470"/>
                  <a:gd name="connsiteX413" fmla="*/ 468128 w 6006665"/>
                  <a:gd name="connsiteY413" fmla="*/ 2892847 h 3006470"/>
                  <a:gd name="connsiteX414" fmla="*/ 420406 w 6006665"/>
                  <a:gd name="connsiteY414" fmla="*/ 2849670 h 3006470"/>
                  <a:gd name="connsiteX415" fmla="*/ 381774 w 6006665"/>
                  <a:gd name="connsiteY415" fmla="*/ 2833763 h 3006470"/>
                  <a:gd name="connsiteX416" fmla="*/ 349960 w 6006665"/>
                  <a:gd name="connsiteY416" fmla="*/ 2801948 h 3006470"/>
                  <a:gd name="connsiteX417" fmla="*/ 377229 w 6006665"/>
                  <a:gd name="connsiteY417" fmla="*/ 2795131 h 3006470"/>
                  <a:gd name="connsiteX418" fmla="*/ 404499 w 6006665"/>
                  <a:gd name="connsiteY418" fmla="*/ 2747409 h 3006470"/>
                  <a:gd name="connsiteX419" fmla="*/ 388591 w 6006665"/>
                  <a:gd name="connsiteY419" fmla="*/ 2731502 h 3006470"/>
                  <a:gd name="connsiteX420" fmla="*/ 440858 w 6006665"/>
                  <a:gd name="connsiteY420" fmla="*/ 2704232 h 3006470"/>
                  <a:gd name="connsiteX421" fmla="*/ 440858 w 6006665"/>
                  <a:gd name="connsiteY421" fmla="*/ 2701176 h 3006470"/>
                  <a:gd name="connsiteX422" fmla="*/ 416406 w 6006665"/>
                  <a:gd name="connsiteY422" fmla="*/ 2704232 h 3006470"/>
                  <a:gd name="connsiteX423" fmla="*/ 416406 w 6006665"/>
                  <a:gd name="connsiteY423" fmla="*/ 2702744 h 3006470"/>
                  <a:gd name="connsiteX424" fmla="*/ 404499 w 6006665"/>
                  <a:gd name="connsiteY424" fmla="*/ 2704232 h 3006470"/>
                  <a:gd name="connsiteX425" fmla="*/ 404499 w 6006665"/>
                  <a:gd name="connsiteY425" fmla="*/ 2683780 h 3006470"/>
                  <a:gd name="connsiteX426" fmla="*/ 424951 w 6006665"/>
                  <a:gd name="connsiteY426" fmla="*/ 2667873 h 3006470"/>
                  <a:gd name="connsiteX427" fmla="*/ 463583 w 6006665"/>
                  <a:gd name="connsiteY427" fmla="*/ 2661056 h 3006470"/>
                  <a:gd name="connsiteX428" fmla="*/ 468128 w 6006665"/>
                  <a:gd name="connsiteY428" fmla="*/ 2645148 h 3006470"/>
                  <a:gd name="connsiteX429" fmla="*/ 456765 w 6006665"/>
                  <a:gd name="connsiteY429" fmla="*/ 2613334 h 3006470"/>
                  <a:gd name="connsiteX430" fmla="*/ 474945 w 6006665"/>
                  <a:gd name="connsiteY430" fmla="*/ 2586064 h 3006470"/>
                  <a:gd name="connsiteX431" fmla="*/ 474945 w 6006665"/>
                  <a:gd name="connsiteY431" fmla="*/ 2565612 h 3006470"/>
                  <a:gd name="connsiteX432" fmla="*/ 420406 w 6006665"/>
                  <a:gd name="connsiteY432" fmla="*/ 2547432 h 3006470"/>
                  <a:gd name="connsiteX433" fmla="*/ 409588 w 6006665"/>
                  <a:gd name="connsiteY433" fmla="*/ 2547432 h 3006470"/>
                  <a:gd name="connsiteX434" fmla="*/ 397681 w 6006665"/>
                  <a:gd name="connsiteY434" fmla="*/ 2547432 h 3006470"/>
                  <a:gd name="connsiteX435" fmla="*/ 379485 w 6006665"/>
                  <a:gd name="connsiteY435" fmla="*/ 2525193 h 3006470"/>
                  <a:gd name="connsiteX436" fmla="*/ 357322 w 6006665"/>
                  <a:gd name="connsiteY436" fmla="*/ 2531525 h 3006470"/>
                  <a:gd name="connsiteX437" fmla="*/ 352842 w 6006665"/>
                  <a:gd name="connsiteY437" fmla="*/ 2529403 h 3006470"/>
                  <a:gd name="connsiteX438" fmla="*/ 345415 w 6006665"/>
                  <a:gd name="connsiteY438" fmla="*/ 2531525 h 3006470"/>
                  <a:gd name="connsiteX439" fmla="*/ 302238 w 6006665"/>
                  <a:gd name="connsiteY439" fmla="*/ 2511073 h 3006470"/>
                  <a:gd name="connsiteX440" fmla="*/ 302238 w 6006665"/>
                  <a:gd name="connsiteY440" fmla="*/ 2499711 h 3006470"/>
                  <a:gd name="connsiteX441" fmla="*/ 286331 w 6006665"/>
                  <a:gd name="connsiteY441" fmla="*/ 2472441 h 3006470"/>
                  <a:gd name="connsiteX442" fmla="*/ 270968 w 6006665"/>
                  <a:gd name="connsiteY442" fmla="*/ 2472441 h 3006470"/>
                  <a:gd name="connsiteX443" fmla="*/ 259061 w 6006665"/>
                  <a:gd name="connsiteY443" fmla="*/ 2472441 h 3006470"/>
                  <a:gd name="connsiteX444" fmla="*/ 254516 w 6006665"/>
                  <a:gd name="connsiteY444" fmla="*/ 2456534 h 3006470"/>
                  <a:gd name="connsiteX445" fmla="*/ 263606 w 6006665"/>
                  <a:gd name="connsiteY445" fmla="*/ 2440627 h 3006470"/>
                  <a:gd name="connsiteX446" fmla="*/ 243991 w 6006665"/>
                  <a:gd name="connsiteY446" fmla="*/ 2410114 h 3006470"/>
                  <a:gd name="connsiteX447" fmla="*/ 216429 w 6006665"/>
                  <a:gd name="connsiteY447" fmla="*/ 2413357 h 3006470"/>
                  <a:gd name="connsiteX448" fmla="*/ 212956 w 6006665"/>
                  <a:gd name="connsiteY448" fmla="*/ 2412365 h 3006470"/>
                  <a:gd name="connsiteX449" fmla="*/ 204522 w 6006665"/>
                  <a:gd name="connsiteY449" fmla="*/ 2413357 h 3006470"/>
                  <a:gd name="connsiteX450" fmla="*/ 199623 w 6006665"/>
                  <a:gd name="connsiteY450" fmla="*/ 2411957 h 3006470"/>
                  <a:gd name="connsiteX451" fmla="*/ 195977 w 6006665"/>
                  <a:gd name="connsiteY451" fmla="*/ 2424719 h 3006470"/>
                  <a:gd name="connsiteX452" fmla="*/ 184968 w 6006665"/>
                  <a:gd name="connsiteY452" fmla="*/ 2421574 h 3006470"/>
                  <a:gd name="connsiteX453" fmla="*/ 184070 w 6006665"/>
                  <a:gd name="connsiteY453" fmla="*/ 2424719 h 3006470"/>
                  <a:gd name="connsiteX454" fmla="*/ 168163 w 6006665"/>
                  <a:gd name="connsiteY454" fmla="*/ 2420174 h 3006470"/>
                  <a:gd name="connsiteX455" fmla="*/ 156800 w 6006665"/>
                  <a:gd name="connsiteY455" fmla="*/ 2381542 h 3006470"/>
                  <a:gd name="connsiteX456" fmla="*/ 152255 w 6006665"/>
                  <a:gd name="connsiteY456" fmla="*/ 2365635 h 3006470"/>
                  <a:gd name="connsiteX457" fmla="*/ 156800 w 6006665"/>
                  <a:gd name="connsiteY457" fmla="*/ 2361090 h 3006470"/>
                  <a:gd name="connsiteX458" fmla="*/ 168707 w 6006665"/>
                  <a:gd name="connsiteY458" fmla="*/ 2361090 h 3006470"/>
                  <a:gd name="connsiteX459" fmla="*/ 188615 w 6006665"/>
                  <a:gd name="connsiteY459" fmla="*/ 2361090 h 3006470"/>
                  <a:gd name="connsiteX460" fmla="*/ 199977 w 6006665"/>
                  <a:gd name="connsiteY460" fmla="*/ 2349728 h 3006470"/>
                  <a:gd name="connsiteX461" fmla="*/ 188615 w 6006665"/>
                  <a:gd name="connsiteY461" fmla="*/ 2327003 h 3006470"/>
                  <a:gd name="connsiteX462" fmla="*/ 168163 w 6006665"/>
                  <a:gd name="connsiteY462" fmla="*/ 2317914 h 3006470"/>
                  <a:gd name="connsiteX463" fmla="*/ 168163 w 6006665"/>
                  <a:gd name="connsiteY463" fmla="*/ 2311096 h 3006470"/>
                  <a:gd name="connsiteX464" fmla="*/ 152255 w 6006665"/>
                  <a:gd name="connsiteY464" fmla="*/ 2295189 h 3006470"/>
                  <a:gd name="connsiteX465" fmla="*/ 129531 w 6006665"/>
                  <a:gd name="connsiteY465" fmla="*/ 2258829 h 3006470"/>
                  <a:gd name="connsiteX466" fmla="*/ 140893 w 6006665"/>
                  <a:gd name="connsiteY466" fmla="*/ 2236105 h 3006470"/>
                  <a:gd name="connsiteX467" fmla="*/ 136348 w 6006665"/>
                  <a:gd name="connsiteY467" fmla="*/ 2208835 h 3006470"/>
                  <a:gd name="connsiteX468" fmla="*/ 103789 w 6006665"/>
                  <a:gd name="connsiteY468" fmla="*/ 2195428 h 3006470"/>
                  <a:gd name="connsiteX469" fmla="*/ 93716 w 6006665"/>
                  <a:gd name="connsiteY469" fmla="*/ 2199745 h 3006470"/>
                  <a:gd name="connsiteX470" fmla="*/ 91868 w 6006665"/>
                  <a:gd name="connsiteY470" fmla="*/ 2195434 h 3006470"/>
                  <a:gd name="connsiteX471" fmla="*/ 81809 w 6006665"/>
                  <a:gd name="connsiteY471" fmla="*/ 2199745 h 3006470"/>
                  <a:gd name="connsiteX472" fmla="*/ 74992 w 6006665"/>
                  <a:gd name="connsiteY472" fmla="*/ 2183838 h 3006470"/>
                  <a:gd name="connsiteX473" fmla="*/ 34087 w 6006665"/>
                  <a:gd name="connsiteY473" fmla="*/ 2172476 h 3006470"/>
                  <a:gd name="connsiteX474" fmla="*/ 22725 w 6006665"/>
                  <a:gd name="connsiteY474" fmla="*/ 2129299 h 3006470"/>
                  <a:gd name="connsiteX475" fmla="*/ 22725 w 6006665"/>
                  <a:gd name="connsiteY475" fmla="*/ 2097484 h 3006470"/>
                  <a:gd name="connsiteX476" fmla="*/ 0 w 6006665"/>
                  <a:gd name="connsiteY476" fmla="*/ 2081577 h 3006470"/>
                  <a:gd name="connsiteX477" fmla="*/ 15907 w 6006665"/>
                  <a:gd name="connsiteY477" fmla="*/ 2058853 h 3006470"/>
                  <a:gd name="connsiteX478" fmla="*/ 6818 w 6006665"/>
                  <a:gd name="connsiteY478" fmla="*/ 1995224 h 3006470"/>
                  <a:gd name="connsiteX479" fmla="*/ 34087 w 6006665"/>
                  <a:gd name="connsiteY479" fmla="*/ 1952047 h 3006470"/>
                  <a:gd name="connsiteX480" fmla="*/ 27270 w 6006665"/>
                  <a:gd name="connsiteY480" fmla="*/ 1940685 h 3006470"/>
                  <a:gd name="connsiteX481" fmla="*/ 88743 w 6006665"/>
                  <a:gd name="connsiteY481" fmla="*/ 1895954 h 3006470"/>
                  <a:gd name="connsiteX482" fmla="*/ 27270 w 6006665"/>
                  <a:gd name="connsiteY482" fmla="*/ 1865693 h 3006470"/>
                  <a:gd name="connsiteX483" fmla="*/ 79805 w 6006665"/>
                  <a:gd name="connsiteY483" fmla="*/ 1774684 h 3006470"/>
                  <a:gd name="connsiteX484" fmla="*/ 128972 w 6006665"/>
                  <a:gd name="connsiteY484" fmla="*/ 1737302 h 3006470"/>
                  <a:gd name="connsiteX485" fmla="*/ 162900 w 6006665"/>
                  <a:gd name="connsiteY485" fmla="*/ 1645034 h 3006470"/>
                  <a:gd name="connsiteX486" fmla="*/ 102261 w 6006665"/>
                  <a:gd name="connsiteY486" fmla="*/ 1629357 h 3006470"/>
                  <a:gd name="connsiteX487" fmla="*/ 118168 w 6006665"/>
                  <a:gd name="connsiteY487" fmla="*/ 1574818 h 3006470"/>
                  <a:gd name="connsiteX488" fmla="*/ 86354 w 6006665"/>
                  <a:gd name="connsiteY488" fmla="*/ 1511189 h 3006470"/>
                  <a:gd name="connsiteX489" fmla="*/ 109078 w 6006665"/>
                  <a:gd name="connsiteY489" fmla="*/ 1436197 h 3006470"/>
                  <a:gd name="connsiteX490" fmla="*/ 70447 w 6006665"/>
                  <a:gd name="connsiteY490" fmla="*/ 1333936 h 3006470"/>
                  <a:gd name="connsiteX491" fmla="*/ 102261 w 6006665"/>
                  <a:gd name="connsiteY491" fmla="*/ 1263490 h 3006470"/>
                  <a:gd name="connsiteX492" fmla="*/ 43177 w 6006665"/>
                  <a:gd name="connsiteY492" fmla="*/ 1197589 h 3006470"/>
                  <a:gd name="connsiteX493" fmla="*/ 49994 w 6006665"/>
                  <a:gd name="connsiteY493" fmla="*/ 1122597 h 3006470"/>
                  <a:gd name="connsiteX494" fmla="*/ 81809 w 6006665"/>
                  <a:gd name="connsiteY494" fmla="*/ 1118052 h 3006470"/>
                  <a:gd name="connsiteX495" fmla="*/ 145438 w 6006665"/>
                  <a:gd name="connsiteY495" fmla="*/ 1074876 h 3006470"/>
                  <a:gd name="connsiteX496" fmla="*/ 184070 w 6006665"/>
                  <a:gd name="connsiteY496" fmla="*/ 1036244 h 3006470"/>
                  <a:gd name="connsiteX497" fmla="*/ 189699 w 6006665"/>
                  <a:gd name="connsiteY497" fmla="*/ 1042522 h 3006470"/>
                  <a:gd name="connsiteX498" fmla="*/ 195977 w 6006665"/>
                  <a:gd name="connsiteY498" fmla="*/ 1036244 h 3006470"/>
                  <a:gd name="connsiteX499" fmla="*/ 255061 w 6006665"/>
                  <a:gd name="connsiteY499" fmla="*/ 1102145 h 3006470"/>
                  <a:gd name="connsiteX500" fmla="*/ 350504 w 6006665"/>
                  <a:gd name="connsiteY500" fmla="*/ 1122597 h 3006470"/>
                  <a:gd name="connsiteX501" fmla="*/ 454806 w 6006665"/>
                  <a:gd name="connsiteY501" fmla="*/ 1205729 h 3006470"/>
                  <a:gd name="connsiteX502" fmla="*/ 486621 w 6006665"/>
                  <a:gd name="connsiteY502" fmla="*/ 1283942 h 3006470"/>
                  <a:gd name="connsiteX503" fmla="*/ 523211 w 6006665"/>
                  <a:gd name="connsiteY503" fmla="*/ 1343026 h 3006470"/>
                  <a:gd name="connsiteX504" fmla="*/ 486852 w 6006665"/>
                  <a:gd name="connsiteY504" fmla="*/ 1397565 h 3006470"/>
                  <a:gd name="connsiteX505" fmla="*/ 420951 w 6006665"/>
                  <a:gd name="connsiteY505" fmla="*/ 1418018 h 3006470"/>
                  <a:gd name="connsiteX506" fmla="*/ 415909 w 6006665"/>
                  <a:gd name="connsiteY506" fmla="*/ 1415887 h 3006470"/>
                  <a:gd name="connsiteX507" fmla="*/ 409044 w 6006665"/>
                  <a:gd name="connsiteY507" fmla="*/ 1418018 h 3006470"/>
                  <a:gd name="connsiteX508" fmla="*/ 252950 w 6006665"/>
                  <a:gd name="connsiteY508" fmla="*/ 1352062 h 3006470"/>
                  <a:gd name="connsiteX509" fmla="*/ 268926 w 6006665"/>
                  <a:gd name="connsiteY509" fmla="*/ 1346738 h 3006470"/>
                  <a:gd name="connsiteX510" fmla="*/ 291420 w 6006665"/>
                  <a:gd name="connsiteY510" fmla="*/ 1429380 h 3006470"/>
                  <a:gd name="connsiteX511" fmla="*/ 291420 w 6006665"/>
                  <a:gd name="connsiteY511" fmla="*/ 1468012 h 3006470"/>
                  <a:gd name="connsiteX512" fmla="*/ 298238 w 6006665"/>
                  <a:gd name="connsiteY512" fmla="*/ 1554366 h 3006470"/>
                  <a:gd name="connsiteX513" fmla="*/ 345959 w 6006665"/>
                  <a:gd name="connsiteY513" fmla="*/ 1586180 h 3006470"/>
                  <a:gd name="connsiteX514" fmla="*/ 362087 w 6006665"/>
                  <a:gd name="connsiteY514" fmla="*/ 1595588 h 3006470"/>
                  <a:gd name="connsiteX515" fmla="*/ 365867 w 6006665"/>
                  <a:gd name="connsiteY515" fmla="*/ 1563455 h 3006470"/>
                  <a:gd name="connsiteX516" fmla="*/ 345415 w 6006665"/>
                  <a:gd name="connsiteY516" fmla="*/ 1527096 h 3006470"/>
                  <a:gd name="connsiteX517" fmla="*/ 365867 w 6006665"/>
                  <a:gd name="connsiteY517" fmla="*/ 1495281 h 3006470"/>
                  <a:gd name="connsiteX518" fmla="*/ 374560 w 6006665"/>
                  <a:gd name="connsiteY518" fmla="*/ 1500280 h 3006470"/>
                  <a:gd name="connsiteX519" fmla="*/ 377774 w 6006665"/>
                  <a:gd name="connsiteY519" fmla="*/ 1495281 h 3006470"/>
                  <a:gd name="connsiteX520" fmla="*/ 461933 w 6006665"/>
                  <a:gd name="connsiteY520" fmla="*/ 1543673 h 3006470"/>
                  <a:gd name="connsiteX521" fmla="*/ 484035 w 6006665"/>
                  <a:gd name="connsiteY521" fmla="*/ 1527096 h 3006470"/>
                  <a:gd name="connsiteX522" fmla="*/ 463583 w 6006665"/>
                  <a:gd name="connsiteY522" fmla="*/ 1461194 h 3006470"/>
                  <a:gd name="connsiteX523" fmla="*/ 549936 w 6006665"/>
                  <a:gd name="connsiteY523" fmla="*/ 1374841 h 3006470"/>
                  <a:gd name="connsiteX524" fmla="*/ 559742 w 6006665"/>
                  <a:gd name="connsiteY524" fmla="*/ 1376942 h 3006470"/>
                  <a:gd name="connsiteX525" fmla="*/ 561843 w 6006665"/>
                  <a:gd name="connsiteY525" fmla="*/ 1374841 h 3006470"/>
                  <a:gd name="connsiteX526" fmla="*/ 593658 w 6006665"/>
                  <a:gd name="connsiteY526" fmla="*/ 1381658 h 3006470"/>
                  <a:gd name="connsiteX527" fmla="*/ 620945 w 6006665"/>
                  <a:gd name="connsiteY527" fmla="*/ 1405535 h 3006470"/>
                  <a:gd name="connsiteX528" fmla="*/ 640835 w 6006665"/>
                  <a:gd name="connsiteY528" fmla="*/ 1349844 h 3006470"/>
                  <a:gd name="connsiteX529" fmla="*/ 609020 w 6006665"/>
                  <a:gd name="connsiteY529" fmla="*/ 1295305 h 3006470"/>
                  <a:gd name="connsiteX530" fmla="*/ 624928 w 6006665"/>
                  <a:gd name="connsiteY530" fmla="*/ 1236221 h 3006470"/>
                  <a:gd name="connsiteX531" fmla="*/ 597658 w 6006665"/>
                  <a:gd name="connsiteY531" fmla="*/ 1177136 h 3006470"/>
                  <a:gd name="connsiteX532" fmla="*/ 611562 w 6006665"/>
                  <a:gd name="connsiteY532" fmla="*/ 1181462 h 3006470"/>
                  <a:gd name="connsiteX533" fmla="*/ 609565 w 6006665"/>
                  <a:gd name="connsiteY533" fmla="*/ 1177136 h 3006470"/>
                  <a:gd name="connsiteX534" fmla="*/ 711826 w 6006665"/>
                  <a:gd name="connsiteY534" fmla="*/ 1208951 h 3006470"/>
                  <a:gd name="connsiteX535" fmla="*/ 732278 w 6006665"/>
                  <a:gd name="connsiteY535" fmla="*/ 1263490 h 3006470"/>
                  <a:gd name="connsiteX536" fmla="*/ 684556 w 6006665"/>
                  <a:gd name="connsiteY536" fmla="*/ 1274852 h 3006470"/>
                  <a:gd name="connsiteX537" fmla="*/ 684556 w 6006665"/>
                  <a:gd name="connsiteY537" fmla="*/ 1327119 h 3006470"/>
                  <a:gd name="connsiteX538" fmla="*/ 713309 w 6006665"/>
                  <a:gd name="connsiteY538" fmla="*/ 1355872 h 3006470"/>
                  <a:gd name="connsiteX539" fmla="*/ 763548 w 6006665"/>
                  <a:gd name="connsiteY539" fmla="*/ 1338481 h 3006470"/>
                  <a:gd name="connsiteX540" fmla="*/ 770365 w 6006665"/>
                  <a:gd name="connsiteY540" fmla="*/ 1279397 h 3006470"/>
                  <a:gd name="connsiteX541" fmla="*/ 845357 w 6006665"/>
                  <a:gd name="connsiteY541" fmla="*/ 1188761 h 3006470"/>
                  <a:gd name="connsiteX542" fmla="*/ 917728 w 6006665"/>
                  <a:gd name="connsiteY542" fmla="*/ 1145322 h 3006470"/>
                  <a:gd name="connsiteX543" fmla="*/ 918194 w 6006665"/>
                  <a:gd name="connsiteY543" fmla="*/ 1198147 h 3006470"/>
                  <a:gd name="connsiteX544" fmla="*/ 975937 w 6006665"/>
                  <a:gd name="connsiteY544" fmla="*/ 1115283 h 3006470"/>
                  <a:gd name="connsiteX545" fmla="*/ 1074397 w 6006665"/>
                  <a:gd name="connsiteY545" fmla="*/ 1141283 h 3006470"/>
                  <a:gd name="connsiteX546" fmla="*/ 979977 w 6006665"/>
                  <a:gd name="connsiteY546" fmla="*/ 1213496 h 3006470"/>
                  <a:gd name="connsiteX547" fmla="*/ 1012666 w 6006665"/>
                  <a:gd name="connsiteY547" fmla="*/ 1218657 h 3006470"/>
                  <a:gd name="connsiteX548" fmla="*/ 1038516 w 6006665"/>
                  <a:gd name="connsiteY548" fmla="*/ 1188499 h 3006470"/>
                  <a:gd name="connsiteX549" fmla="*/ 1050423 w 6006665"/>
                  <a:gd name="connsiteY549" fmla="*/ 1188499 h 3006470"/>
                  <a:gd name="connsiteX550" fmla="*/ 1108962 w 6006665"/>
                  <a:gd name="connsiteY550" fmla="*/ 1188499 h 3006470"/>
                  <a:gd name="connsiteX551" fmla="*/ 1161229 w 6006665"/>
                  <a:gd name="connsiteY551" fmla="*/ 1145322 h 3006470"/>
                  <a:gd name="connsiteX552" fmla="*/ 1165711 w 6006665"/>
                  <a:gd name="connsiteY552" fmla="*/ 1151456 h 3006470"/>
                  <a:gd name="connsiteX553" fmla="*/ 1160939 w 6006665"/>
                  <a:gd name="connsiteY553" fmla="*/ 1169715 h 3006470"/>
                  <a:gd name="connsiteX554" fmla="*/ 1210035 w 6006665"/>
                  <a:gd name="connsiteY554" fmla="*/ 1195815 h 3006470"/>
                  <a:gd name="connsiteX555" fmla="*/ 1247583 w 6006665"/>
                  <a:gd name="connsiteY555" fmla="*/ 1138505 h 3006470"/>
                  <a:gd name="connsiteX556" fmla="*/ 1211223 w 6006665"/>
                  <a:gd name="connsiteY556" fmla="*/ 1079421 h 3006470"/>
                  <a:gd name="connsiteX557" fmla="*/ 1227130 w 6006665"/>
                  <a:gd name="connsiteY557" fmla="*/ 1043061 h 3006470"/>
                  <a:gd name="connsiteX558" fmla="*/ 1237665 w 6006665"/>
                  <a:gd name="connsiteY558" fmla="*/ 1046199 h 3006470"/>
                  <a:gd name="connsiteX559" fmla="*/ 1251910 w 6006665"/>
                  <a:gd name="connsiteY559" fmla="*/ 1017311 h 3006470"/>
                  <a:gd name="connsiteX560" fmla="*/ 1345843 w 6006665"/>
                  <a:gd name="connsiteY560" fmla="*/ 1074876 h 3006470"/>
                  <a:gd name="connsiteX561" fmla="*/ 1400382 w 6006665"/>
                  <a:gd name="connsiteY561" fmla="*/ 1106690 h 3006470"/>
                  <a:gd name="connsiteX562" fmla="*/ 1519756 w 6006665"/>
                  <a:gd name="connsiteY562" fmla="*/ 1213274 h 3006470"/>
                  <a:gd name="connsiteX563" fmla="*/ 1543003 w 6006665"/>
                  <a:gd name="connsiteY563" fmla="*/ 1172592 h 3006470"/>
                  <a:gd name="connsiteX564" fmla="*/ 1506643 w 6006665"/>
                  <a:gd name="connsiteY564" fmla="*/ 1118052 h 3006470"/>
                  <a:gd name="connsiteX565" fmla="*/ 1506643 w 6006665"/>
                  <a:gd name="connsiteY565" fmla="*/ 1095328 h 3006470"/>
                  <a:gd name="connsiteX566" fmla="*/ 1463467 w 6006665"/>
                  <a:gd name="connsiteY566" fmla="*/ 1086238 h 3006470"/>
                  <a:gd name="connsiteX567" fmla="*/ 1472556 w 6006665"/>
                  <a:gd name="connsiteY567" fmla="*/ 1036244 h 3006470"/>
                  <a:gd name="connsiteX568" fmla="*/ 1452104 w 6006665"/>
                  <a:gd name="connsiteY568" fmla="*/ 949890 h 3006470"/>
                  <a:gd name="connsiteX569" fmla="*/ 1439230 w 6006665"/>
                  <a:gd name="connsiteY569" fmla="*/ 900656 h 3006470"/>
                  <a:gd name="connsiteX570" fmla="*/ 1496803 w 6006665"/>
                  <a:gd name="connsiteY570" fmla="*/ 806980 h 3006470"/>
                  <a:gd name="connsiteX571" fmla="*/ 1543003 w 6006665"/>
                  <a:gd name="connsiteY571" fmla="*/ 697647 h 3006470"/>
                  <a:gd name="connsiteX572" fmla="*/ 1570272 w 6006665"/>
                  <a:gd name="connsiteY572" fmla="*/ 677194 h 3006470"/>
                  <a:gd name="connsiteX573" fmla="*/ 1578688 w 6006665"/>
                  <a:gd name="connsiteY573" fmla="*/ 679813 h 3006470"/>
                  <a:gd name="connsiteX574" fmla="*/ 1620802 w 6006665"/>
                  <a:gd name="connsiteY574" fmla="*/ 660028 h 3006470"/>
                  <a:gd name="connsiteX575" fmla="*/ 1684440 w 6006665"/>
                  <a:gd name="connsiteY575" fmla="*/ 709009 h 3006470"/>
                  <a:gd name="connsiteX576" fmla="*/ 1688985 w 6006665"/>
                  <a:gd name="connsiteY576" fmla="*/ 779455 h 3006470"/>
                  <a:gd name="connsiteX577" fmla="*/ 1652625 w 6006665"/>
                  <a:gd name="connsiteY577" fmla="*/ 870354 h 3006470"/>
                  <a:gd name="connsiteX578" fmla="*/ 1679895 w 6006665"/>
                  <a:gd name="connsiteY578" fmla="*/ 908986 h 3006470"/>
                  <a:gd name="connsiteX579" fmla="*/ 1688985 w 6006665"/>
                  <a:gd name="connsiteY579" fmla="*/ 983977 h 3006470"/>
                  <a:gd name="connsiteX580" fmla="*/ 1679895 w 6006665"/>
                  <a:gd name="connsiteY580" fmla="*/ 1129415 h 3006470"/>
                  <a:gd name="connsiteX581" fmla="*/ 1723072 w 6006665"/>
                  <a:gd name="connsiteY581" fmla="*/ 1193044 h 3006470"/>
                  <a:gd name="connsiteX582" fmla="*/ 1704892 w 6006665"/>
                  <a:gd name="connsiteY582" fmla="*/ 1256673 h 3006470"/>
                  <a:gd name="connsiteX583" fmla="*/ 1636718 w 6006665"/>
                  <a:gd name="connsiteY583" fmla="*/ 1393021 h 3006470"/>
                  <a:gd name="connsiteX584" fmla="*/ 1662494 w 6006665"/>
                  <a:gd name="connsiteY584" fmla="*/ 1399465 h 3006470"/>
                  <a:gd name="connsiteX585" fmla="*/ 1677078 w 6006665"/>
                  <a:gd name="connsiteY585" fmla="*/ 1370296 h 3006470"/>
                  <a:gd name="connsiteX586" fmla="*/ 1720255 w 6006665"/>
                  <a:gd name="connsiteY586" fmla="*/ 1349844 h 3006470"/>
                  <a:gd name="connsiteX587" fmla="*/ 1731617 w 6006665"/>
                  <a:gd name="connsiteY587" fmla="*/ 1299850 h 3006470"/>
                  <a:gd name="connsiteX588" fmla="*/ 1758887 w 6006665"/>
                  <a:gd name="connsiteY588" fmla="*/ 1256673 h 3006470"/>
                  <a:gd name="connsiteX589" fmla="*/ 1760555 w 6006665"/>
                  <a:gd name="connsiteY589" fmla="*/ 1191490 h 3006470"/>
                  <a:gd name="connsiteX590" fmla="*/ 1758886 w 6006665"/>
                  <a:gd name="connsiteY590" fmla="*/ 1085173 h 3006470"/>
                  <a:gd name="connsiteX591" fmla="*/ 1923055 w 6006665"/>
                  <a:gd name="connsiteY591" fmla="*/ 1122597 h 3006470"/>
                  <a:gd name="connsiteX592" fmla="*/ 1887300 w 6006665"/>
                  <a:gd name="connsiteY592" fmla="*/ 1070329 h 3006470"/>
                  <a:gd name="connsiteX593" fmla="*/ 1785604 w 6006665"/>
                  <a:gd name="connsiteY593" fmla="*/ 1036860 h 3006470"/>
                  <a:gd name="connsiteX594" fmla="*/ 1736162 w 6006665"/>
                  <a:gd name="connsiteY594" fmla="*/ 961252 h 3006470"/>
                  <a:gd name="connsiteX595" fmla="*/ 1688440 w 6006665"/>
                  <a:gd name="connsiteY595" fmla="*/ 865809 h 3006470"/>
                  <a:gd name="connsiteX596" fmla="*/ 1752069 w 6006665"/>
                  <a:gd name="connsiteY596" fmla="*/ 788545 h 3006470"/>
                  <a:gd name="connsiteX597" fmla="*/ 1747524 w 6006665"/>
                  <a:gd name="connsiteY597" fmla="*/ 704464 h 3006470"/>
                  <a:gd name="connsiteX598" fmla="*/ 1763431 w 6006665"/>
                  <a:gd name="connsiteY598" fmla="*/ 697647 h 3006470"/>
                  <a:gd name="connsiteX599" fmla="*/ 1764877 w 6006665"/>
                  <a:gd name="connsiteY599" fmla="*/ 702130 h 3006470"/>
                  <a:gd name="connsiteX600" fmla="*/ 1775339 w 6006665"/>
                  <a:gd name="connsiteY600" fmla="*/ 697647 h 3006470"/>
                  <a:gd name="connsiteX601" fmla="*/ 1798063 w 6006665"/>
                  <a:gd name="connsiteY601" fmla="*/ 768093 h 3006470"/>
                  <a:gd name="connsiteX602" fmla="*/ 1791454 w 6006665"/>
                  <a:gd name="connsiteY602" fmla="*/ 815304 h 3006470"/>
                  <a:gd name="connsiteX603" fmla="*/ 1854330 w 6006665"/>
                  <a:gd name="connsiteY603" fmla="*/ 772638 h 3006470"/>
                  <a:gd name="connsiteX604" fmla="*/ 1931594 w 6006665"/>
                  <a:gd name="connsiteY604" fmla="*/ 763548 h 3006470"/>
                  <a:gd name="connsiteX605" fmla="*/ 1932772 w 6006665"/>
                  <a:gd name="connsiteY605" fmla="*/ 764810 h 3006470"/>
                  <a:gd name="connsiteX606" fmla="*/ 1949600 w 6006665"/>
                  <a:gd name="connsiteY606" fmla="*/ 800138 h 3006470"/>
                  <a:gd name="connsiteX607" fmla="*/ 2061788 w 6006665"/>
                  <a:gd name="connsiteY607" fmla="*/ 891155 h 3006470"/>
                  <a:gd name="connsiteX608" fmla="*/ 1987802 w 6006665"/>
                  <a:gd name="connsiteY608" fmla="*/ 736278 h 3006470"/>
                  <a:gd name="connsiteX609" fmla="*/ 1963408 w 6006665"/>
                  <a:gd name="connsiteY609" fmla="*/ 595386 h 3006470"/>
                  <a:gd name="connsiteX610" fmla="*/ 2027037 w 6006665"/>
                  <a:gd name="connsiteY610" fmla="*/ 574934 h 3006470"/>
                  <a:gd name="connsiteX611" fmla="*/ 2037269 w 6006665"/>
                  <a:gd name="connsiteY611" fmla="*/ 575472 h 3006470"/>
                  <a:gd name="connsiteX612" fmla="*/ 2038944 w 6006665"/>
                  <a:gd name="connsiteY612" fmla="*/ 574934 h 3006470"/>
                  <a:gd name="connsiteX613" fmla="*/ 2115414 w 6006665"/>
                  <a:gd name="connsiteY613" fmla="*/ 578958 h 3006470"/>
                  <a:gd name="connsiteX614" fmla="*/ 2167179 w 6006665"/>
                  <a:gd name="connsiteY614" fmla="*/ 554733 h 3006470"/>
                  <a:gd name="connsiteX615" fmla="*/ 2146473 w 6006665"/>
                  <a:gd name="connsiteY615" fmla="*/ 488832 h 3006470"/>
                  <a:gd name="connsiteX616" fmla="*/ 2169957 w 6006665"/>
                  <a:gd name="connsiteY616" fmla="*/ 449431 h 3006470"/>
                  <a:gd name="connsiteX617" fmla="*/ 2264632 w 6006665"/>
                  <a:gd name="connsiteY617" fmla="*/ 393389 h 3006470"/>
                  <a:gd name="connsiteX618" fmla="*/ 2317913 w 6006665"/>
                  <a:gd name="connsiteY618" fmla="*/ 322690 h 3006470"/>
                  <a:gd name="connsiteX619" fmla="*/ 2385841 w 6006665"/>
                  <a:gd name="connsiteY619" fmla="*/ 343134 h 3006470"/>
                  <a:gd name="connsiteX620" fmla="*/ 2429263 w 6006665"/>
                  <a:gd name="connsiteY620" fmla="*/ 263606 h 3006470"/>
                  <a:gd name="connsiteX621" fmla="*/ 2526979 w 6006665"/>
                  <a:gd name="connsiteY621" fmla="*/ 252244 h 3006470"/>
                  <a:gd name="connsiteX622" fmla="*/ 2528058 w 6006665"/>
                  <a:gd name="connsiteY622" fmla="*/ 253503 h 3006470"/>
                  <a:gd name="connsiteX623" fmla="*/ 2538886 w 6006665"/>
                  <a:gd name="connsiteY623" fmla="*/ 252244 h 3006470"/>
                  <a:gd name="connsiteX624" fmla="*/ 2560820 w 6006665"/>
                  <a:gd name="connsiteY624" fmla="*/ 277833 h 3006470"/>
                  <a:gd name="connsiteX625" fmla="*/ 2640602 w 6006665"/>
                  <a:gd name="connsiteY625" fmla="*/ 202249 h 3006470"/>
                  <a:gd name="connsiteX626" fmla="*/ 2652509 w 6006665"/>
                  <a:gd name="connsiteY626" fmla="*/ 202249 h 3006470"/>
                  <a:gd name="connsiteX627" fmla="*/ 2704231 w 6006665"/>
                  <a:gd name="connsiteY627" fmla="*/ 202249 h 3006470"/>
                  <a:gd name="connsiteX628" fmla="*/ 2715593 w 6006665"/>
                  <a:gd name="connsiteY62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71068 w 6006665"/>
                  <a:gd name="connsiteY178" fmla="*/ 1850290 h 3006470"/>
                  <a:gd name="connsiteX179" fmla="*/ 4885925 w 6006665"/>
                  <a:gd name="connsiteY179" fmla="*/ 1808695 h 3006470"/>
                  <a:gd name="connsiteX180" fmla="*/ 4861835 w 6006665"/>
                  <a:gd name="connsiteY180" fmla="*/ 1771159 h 3006470"/>
                  <a:gd name="connsiteX181" fmla="*/ 4814619 w 6006665"/>
                  <a:gd name="connsiteY181" fmla="*/ 1767101 h 3006470"/>
                  <a:gd name="connsiteX182" fmla="*/ 4779535 w 6006665"/>
                  <a:gd name="connsiteY182" fmla="*/ 1795247 h 3006470"/>
                  <a:gd name="connsiteX183" fmla="*/ 4764113 w 6006665"/>
                  <a:gd name="connsiteY183" fmla="*/ 1832464 h 3006470"/>
                  <a:gd name="connsiteX184" fmla="*/ 4725490 w 6006665"/>
                  <a:gd name="connsiteY184" fmla="*/ 1850290 h 3006470"/>
                  <a:gd name="connsiteX185" fmla="*/ 4689838 w 6006665"/>
                  <a:gd name="connsiteY185" fmla="*/ 1882970 h 3006470"/>
                  <a:gd name="connsiteX186" fmla="*/ 4684091 w 6006665"/>
                  <a:gd name="connsiteY186" fmla="*/ 1920232 h 3006470"/>
                  <a:gd name="connsiteX187" fmla="*/ 4715906 w 6006665"/>
                  <a:gd name="connsiteY187" fmla="*/ 1967954 h 3006470"/>
                  <a:gd name="connsiteX188" fmla="*/ 4680924 w 6006665"/>
                  <a:gd name="connsiteY188" fmla="*/ 1983985 h 3006470"/>
                  <a:gd name="connsiteX189" fmla="*/ 4633398 w 6006665"/>
                  <a:gd name="connsiteY189" fmla="*/ 1971978 h 3006470"/>
                  <a:gd name="connsiteX190" fmla="*/ 4600707 w 6006665"/>
                  <a:gd name="connsiteY190" fmla="*/ 1989925 h 3006470"/>
                  <a:gd name="connsiteX191" fmla="*/ 4577285 w 6006665"/>
                  <a:gd name="connsiteY191" fmla="*/ 1988406 h 3006470"/>
                  <a:gd name="connsiteX192" fmla="*/ 4577373 w 6006665"/>
                  <a:gd name="connsiteY192" fmla="*/ 1987484 h 3006470"/>
                  <a:gd name="connsiteX193" fmla="*/ 4565379 w 6006665"/>
                  <a:gd name="connsiteY193" fmla="*/ 1988406 h 3006470"/>
                  <a:gd name="connsiteX194" fmla="*/ 4569923 w 6006665"/>
                  <a:gd name="connsiteY194" fmla="*/ 1940685 h 3006470"/>
                  <a:gd name="connsiteX195" fmla="*/ 4520081 w 6006665"/>
                  <a:gd name="connsiteY195" fmla="*/ 1931099 h 3006470"/>
                  <a:gd name="connsiteX196" fmla="*/ 4475025 w 6006665"/>
                  <a:gd name="connsiteY196" fmla="*/ 1961137 h 3006470"/>
                  <a:gd name="connsiteX197" fmla="*/ 4464394 w 6006665"/>
                  <a:gd name="connsiteY197" fmla="*/ 1960286 h 3006470"/>
                  <a:gd name="connsiteX198" fmla="*/ 4463118 w 6006665"/>
                  <a:gd name="connsiteY198" fmla="*/ 1961137 h 3006470"/>
                  <a:gd name="connsiteX199" fmla="*/ 4422448 w 6006665"/>
                  <a:gd name="connsiteY199" fmla="*/ 1927536 h 3006470"/>
                  <a:gd name="connsiteX200" fmla="*/ 4350624 w 6006665"/>
                  <a:gd name="connsiteY200" fmla="*/ 1917022 h 3006470"/>
                  <a:gd name="connsiteX201" fmla="*/ 4306579 w 6006665"/>
                  <a:gd name="connsiteY201" fmla="*/ 1945362 h 3006470"/>
                  <a:gd name="connsiteX202" fmla="*/ 4282811 w 6006665"/>
                  <a:gd name="connsiteY202" fmla="*/ 1972100 h 3006470"/>
                  <a:gd name="connsiteX203" fmla="*/ 4237290 w 6006665"/>
                  <a:gd name="connsiteY203" fmla="*/ 1993297 h 3006470"/>
                  <a:gd name="connsiteX204" fmla="*/ 4211507 w 6006665"/>
                  <a:gd name="connsiteY204" fmla="*/ 2046374 h 3006470"/>
                  <a:gd name="connsiteX205" fmla="*/ 4161046 w 6006665"/>
                  <a:gd name="connsiteY205" fmla="*/ 2105661 h 3006470"/>
                  <a:gd name="connsiteX206" fmla="*/ 4077810 w 6006665"/>
                  <a:gd name="connsiteY206" fmla="*/ 2144418 h 3006470"/>
                  <a:gd name="connsiteX207" fmla="*/ 4039187 w 6006665"/>
                  <a:gd name="connsiteY207" fmla="*/ 2203838 h 3006470"/>
                  <a:gd name="connsiteX208" fmla="*/ 3993086 w 6006665"/>
                  <a:gd name="connsiteY208" fmla="*/ 2224750 h 3006470"/>
                  <a:gd name="connsiteX209" fmla="*/ 3993215 w 6006665"/>
                  <a:gd name="connsiteY209" fmla="*/ 2264821 h 3006470"/>
                  <a:gd name="connsiteX210" fmla="*/ 4038712 w 6006665"/>
                  <a:gd name="connsiteY210" fmla="*/ 2267919 h 3006470"/>
                  <a:gd name="connsiteX211" fmla="*/ 4059164 w 6006665"/>
                  <a:gd name="connsiteY211" fmla="*/ 2311096 h 3006470"/>
                  <a:gd name="connsiteX212" fmla="*/ 4087782 w 6006665"/>
                  <a:gd name="connsiteY212" fmla="*/ 2319513 h 3006470"/>
                  <a:gd name="connsiteX213" fmla="*/ 4106341 w 6006665"/>
                  <a:gd name="connsiteY213" fmla="*/ 2290644 h 3006470"/>
                  <a:gd name="connsiteX214" fmla="*/ 4117411 w 6006665"/>
                  <a:gd name="connsiteY214" fmla="*/ 2291946 h 3006470"/>
                  <a:gd name="connsiteX215" fmla="*/ 4118248 w 6006665"/>
                  <a:gd name="connsiteY215" fmla="*/ 2290644 h 3006470"/>
                  <a:gd name="connsiteX216" fmla="*/ 4156880 w 6006665"/>
                  <a:gd name="connsiteY216" fmla="*/ 2295189 h 3006470"/>
                  <a:gd name="connsiteX217" fmla="*/ 4211419 w 6006665"/>
                  <a:gd name="connsiteY217" fmla="*/ 2365635 h 3006470"/>
                  <a:gd name="connsiteX218" fmla="*/ 4215964 w 6006665"/>
                  <a:gd name="connsiteY218" fmla="*/ 2413357 h 3006470"/>
                  <a:gd name="connsiteX219" fmla="*/ 4184149 w 6006665"/>
                  <a:gd name="connsiteY219" fmla="*/ 2472441 h 3006470"/>
                  <a:gd name="connsiteX220" fmla="*/ 4220019 w 6006665"/>
                  <a:gd name="connsiteY220" fmla="*/ 2567281 h 3006470"/>
                  <a:gd name="connsiteX221" fmla="*/ 4161425 w 6006665"/>
                  <a:gd name="connsiteY221" fmla="*/ 2629241 h 3006470"/>
                  <a:gd name="connsiteX222" fmla="*/ 4133552 w 6006665"/>
                  <a:gd name="connsiteY222" fmla="*/ 2708778 h 3006470"/>
                  <a:gd name="connsiteX223" fmla="*/ 4097796 w 6006665"/>
                  <a:gd name="connsiteY223" fmla="*/ 2747409 h 3006470"/>
                  <a:gd name="connsiteX224" fmla="*/ 4043257 w 6006665"/>
                  <a:gd name="connsiteY224" fmla="*/ 2806493 h 3006470"/>
                  <a:gd name="connsiteX225" fmla="*/ 3995535 w 6006665"/>
                  <a:gd name="connsiteY225" fmla="*/ 2865577 h 3006470"/>
                  <a:gd name="connsiteX226" fmla="*/ 3975083 w 6006665"/>
                  <a:gd name="connsiteY226" fmla="*/ 2897392 h 3006470"/>
                  <a:gd name="connsiteX227" fmla="*/ 3925089 w 6006665"/>
                  <a:gd name="connsiteY227" fmla="*/ 2924661 h 3006470"/>
                  <a:gd name="connsiteX228" fmla="*/ 3913182 w 6006665"/>
                  <a:gd name="connsiteY228" fmla="*/ 2924661 h 3006470"/>
                  <a:gd name="connsiteX229" fmla="*/ 3904637 w 6006665"/>
                  <a:gd name="connsiteY229" fmla="*/ 2924661 h 3006470"/>
                  <a:gd name="connsiteX230" fmla="*/ 3892729 w 6006665"/>
                  <a:gd name="connsiteY230" fmla="*/ 2924661 h 3006470"/>
                  <a:gd name="connsiteX231" fmla="*/ 3871063 w 6006665"/>
                  <a:gd name="connsiteY231" fmla="*/ 2908412 h 3006470"/>
                  <a:gd name="connsiteX232" fmla="*/ 3829645 w 6006665"/>
                  <a:gd name="connsiteY232" fmla="*/ 2936024 h 3006470"/>
                  <a:gd name="connsiteX233" fmla="*/ 3822828 w 6006665"/>
                  <a:gd name="connsiteY233" fmla="*/ 2956476 h 3006470"/>
                  <a:gd name="connsiteX234" fmla="*/ 3818283 w 6006665"/>
                  <a:gd name="connsiteY234" fmla="*/ 2947386 h 3006470"/>
                  <a:gd name="connsiteX235" fmla="*/ 3818283 w 6006665"/>
                  <a:gd name="connsiteY235" fmla="*/ 2935660 h 3006470"/>
                  <a:gd name="connsiteX236" fmla="*/ 3817738 w 6006665"/>
                  <a:gd name="connsiteY236" fmla="*/ 2936024 h 3006470"/>
                  <a:gd name="connsiteX237" fmla="*/ 3810921 w 6006665"/>
                  <a:gd name="connsiteY237" fmla="*/ 2956476 h 3006470"/>
                  <a:gd name="connsiteX238" fmla="*/ 3806376 w 6006665"/>
                  <a:gd name="connsiteY238" fmla="*/ 2947386 h 3006470"/>
                  <a:gd name="connsiteX239" fmla="*/ 3806376 w 6006665"/>
                  <a:gd name="connsiteY239" fmla="*/ 2920116 h 3006470"/>
                  <a:gd name="connsiteX240" fmla="*/ 3818283 w 6006665"/>
                  <a:gd name="connsiteY240" fmla="*/ 2920116 h 3006470"/>
                  <a:gd name="connsiteX241" fmla="*/ 3826828 w 6006665"/>
                  <a:gd name="connsiteY241" fmla="*/ 2920116 h 3006470"/>
                  <a:gd name="connsiteX242" fmla="*/ 3833645 w 6006665"/>
                  <a:gd name="connsiteY242" fmla="*/ 2861032 h 3006470"/>
                  <a:gd name="connsiteX243" fmla="*/ 3822283 w 6006665"/>
                  <a:gd name="connsiteY243" fmla="*/ 2817856 h 3006470"/>
                  <a:gd name="connsiteX244" fmla="*/ 3849553 w 6006665"/>
                  <a:gd name="connsiteY244" fmla="*/ 2795131 h 3006470"/>
                  <a:gd name="connsiteX245" fmla="*/ 3858814 w 6006665"/>
                  <a:gd name="connsiteY245" fmla="*/ 2797336 h 3006470"/>
                  <a:gd name="connsiteX246" fmla="*/ 3861460 w 6006665"/>
                  <a:gd name="connsiteY246" fmla="*/ 2795131 h 3006470"/>
                  <a:gd name="connsiteX247" fmla="*/ 3898487 w 6006665"/>
                  <a:gd name="connsiteY247" fmla="*/ 2803947 h 3006470"/>
                  <a:gd name="connsiteX248" fmla="*/ 3919999 w 6006665"/>
                  <a:gd name="connsiteY248" fmla="*/ 2758772 h 3006470"/>
                  <a:gd name="connsiteX249" fmla="*/ 3935906 w 6006665"/>
                  <a:gd name="connsiteY249" fmla="*/ 2699687 h 3006470"/>
                  <a:gd name="connsiteX250" fmla="*/ 3947269 w 6006665"/>
                  <a:gd name="connsiteY250" fmla="*/ 2676963 h 3006470"/>
                  <a:gd name="connsiteX251" fmla="*/ 3966292 w 6006665"/>
                  <a:gd name="connsiteY251" fmla="*/ 2632575 h 3006470"/>
                  <a:gd name="connsiteX252" fmla="*/ 3915999 w 6006665"/>
                  <a:gd name="connsiteY252" fmla="*/ 2645148 h 3006470"/>
                  <a:gd name="connsiteX253" fmla="*/ 3888729 w 6006665"/>
                  <a:gd name="connsiteY253" fmla="*/ 2667873 h 3006470"/>
                  <a:gd name="connsiteX254" fmla="*/ 3876822 w 6006665"/>
                  <a:gd name="connsiteY254" fmla="*/ 2667873 h 3006470"/>
                  <a:gd name="connsiteX255" fmla="*/ 3829645 w 6006665"/>
                  <a:gd name="connsiteY255" fmla="*/ 2667873 h 3006470"/>
                  <a:gd name="connsiteX256" fmla="*/ 3817738 w 6006665"/>
                  <a:gd name="connsiteY256" fmla="*/ 2667873 h 3006470"/>
                  <a:gd name="connsiteX257" fmla="*/ 3801831 w 6006665"/>
                  <a:gd name="connsiteY257" fmla="*/ 2613334 h 3006470"/>
                  <a:gd name="connsiteX258" fmla="*/ 3758654 w 6006665"/>
                  <a:gd name="connsiteY258" fmla="*/ 2574702 h 3006470"/>
                  <a:gd name="connsiteX259" fmla="*/ 3692753 w 6006665"/>
                  <a:gd name="connsiteY259" fmla="*/ 2558795 h 3006470"/>
                  <a:gd name="connsiteX260" fmla="*/ 3683663 w 6006665"/>
                  <a:gd name="connsiteY260" fmla="*/ 2499711 h 3006470"/>
                  <a:gd name="connsiteX261" fmla="*/ 3672301 w 6006665"/>
                  <a:gd name="connsiteY261" fmla="*/ 2467896 h 3006470"/>
                  <a:gd name="connsiteX262" fmla="*/ 3656393 w 6006665"/>
                  <a:gd name="connsiteY262" fmla="*/ 2440627 h 3006470"/>
                  <a:gd name="connsiteX263" fmla="*/ 3633669 w 6006665"/>
                  <a:gd name="connsiteY263" fmla="*/ 2381542 h 3006470"/>
                  <a:gd name="connsiteX264" fmla="*/ 3601854 w 6006665"/>
                  <a:gd name="connsiteY264" fmla="*/ 2361090 h 3006470"/>
                  <a:gd name="connsiteX265" fmla="*/ 3545995 w 6006665"/>
                  <a:gd name="connsiteY265" fmla="*/ 2339606 h 3006470"/>
                  <a:gd name="connsiteX266" fmla="*/ 3506955 w 6006665"/>
                  <a:gd name="connsiteY266" fmla="*/ 2345183 h 3006470"/>
                  <a:gd name="connsiteX267" fmla="*/ 3463779 w 6006665"/>
                  <a:gd name="connsiteY267" fmla="*/ 2354273 h 3006470"/>
                  <a:gd name="connsiteX268" fmla="*/ 3431964 w 6006665"/>
                  <a:gd name="connsiteY268" fmla="*/ 2381542 h 3006470"/>
                  <a:gd name="connsiteX269" fmla="*/ 3452416 w 6006665"/>
                  <a:gd name="connsiteY269" fmla="*/ 2397450 h 3006470"/>
                  <a:gd name="connsiteX270" fmla="*/ 3452416 w 6006665"/>
                  <a:gd name="connsiteY270" fmla="*/ 2429264 h 3006470"/>
                  <a:gd name="connsiteX271" fmla="*/ 3431964 w 6006665"/>
                  <a:gd name="connsiteY271" fmla="*/ 2451989 h 3006470"/>
                  <a:gd name="connsiteX272" fmla="*/ 3400150 w 6006665"/>
                  <a:gd name="connsiteY272" fmla="*/ 2511073 h 3006470"/>
                  <a:gd name="connsiteX273" fmla="*/ 3400150 w 6006665"/>
                  <a:gd name="connsiteY273" fmla="*/ 2538343 h 3006470"/>
                  <a:gd name="connsiteX274" fmla="*/ 3350155 w 6006665"/>
                  <a:gd name="connsiteY274" fmla="*/ 2570157 h 3006470"/>
                  <a:gd name="connsiteX275" fmla="*/ 3342342 w 6006665"/>
                  <a:gd name="connsiteY275" fmla="*/ 2567553 h 3006470"/>
                  <a:gd name="connsiteX276" fmla="*/ 3338249 w 6006665"/>
                  <a:gd name="connsiteY276" fmla="*/ 2570157 h 3006470"/>
                  <a:gd name="connsiteX277" fmla="*/ 3290527 w 6006665"/>
                  <a:gd name="connsiteY277" fmla="*/ 2554250 h 3006470"/>
                  <a:gd name="connsiteX278" fmla="*/ 3259257 w 6006665"/>
                  <a:gd name="connsiteY278" fmla="*/ 2554250 h 3006470"/>
                  <a:gd name="connsiteX279" fmla="*/ 3247350 w 6006665"/>
                  <a:gd name="connsiteY279" fmla="*/ 2554250 h 3006470"/>
                  <a:gd name="connsiteX280" fmla="*/ 3231443 w 6006665"/>
                  <a:gd name="connsiteY280" fmla="*/ 2538343 h 3006470"/>
                  <a:gd name="connsiteX281" fmla="*/ 3213271 w 6006665"/>
                  <a:gd name="connsiteY281" fmla="*/ 2533799 h 3006470"/>
                  <a:gd name="connsiteX282" fmla="*/ 3168359 w 6006665"/>
                  <a:gd name="connsiteY282" fmla="*/ 2570157 h 3006470"/>
                  <a:gd name="connsiteX283" fmla="*/ 3120637 w 6006665"/>
                  <a:gd name="connsiteY283" fmla="*/ 2581519 h 3006470"/>
                  <a:gd name="connsiteX284" fmla="*/ 3082005 w 6006665"/>
                  <a:gd name="connsiteY284" fmla="*/ 2597427 h 3006470"/>
                  <a:gd name="connsiteX285" fmla="*/ 3074460 w 6006665"/>
                  <a:gd name="connsiteY285" fmla="*/ 2595630 h 3006470"/>
                  <a:gd name="connsiteX286" fmla="*/ 3070098 w 6006665"/>
                  <a:gd name="connsiteY286" fmla="*/ 2597427 h 3006470"/>
                  <a:gd name="connsiteX287" fmla="*/ 3022376 w 6006665"/>
                  <a:gd name="connsiteY287" fmla="*/ 2586064 h 3006470"/>
                  <a:gd name="connsiteX288" fmla="*/ 3000196 w 6006665"/>
                  <a:gd name="connsiteY288" fmla="*/ 2586064 h 3006470"/>
                  <a:gd name="connsiteX289" fmla="*/ 2988289 w 6006665"/>
                  <a:gd name="connsiteY289" fmla="*/ 2586064 h 3006470"/>
                  <a:gd name="connsiteX290" fmla="*/ 2967837 w 6006665"/>
                  <a:gd name="connsiteY290" fmla="*/ 2554250 h 3006470"/>
                  <a:gd name="connsiteX291" fmla="*/ 2929205 w 6006665"/>
                  <a:gd name="connsiteY291" fmla="*/ 2526980 h 3006470"/>
                  <a:gd name="connsiteX292" fmla="*/ 2902153 w 6006665"/>
                  <a:gd name="connsiteY292" fmla="*/ 2523116 h 3006470"/>
                  <a:gd name="connsiteX293" fmla="*/ 2861576 w 6006665"/>
                  <a:gd name="connsiteY293" fmla="*/ 2526980 h 3006470"/>
                  <a:gd name="connsiteX294" fmla="*/ 2822944 w 6006665"/>
                  <a:gd name="connsiteY294" fmla="*/ 2538343 h 3006470"/>
                  <a:gd name="connsiteX295" fmla="*/ 2818139 w 6006665"/>
                  <a:gd name="connsiteY295" fmla="*/ 2536254 h 3006470"/>
                  <a:gd name="connsiteX296" fmla="*/ 2811037 w 6006665"/>
                  <a:gd name="connsiteY296" fmla="*/ 2538343 h 3006470"/>
                  <a:gd name="connsiteX297" fmla="*/ 2758770 w 6006665"/>
                  <a:gd name="connsiteY297" fmla="*/ 2515618 h 3006470"/>
                  <a:gd name="connsiteX298" fmla="*/ 2751953 w 6006665"/>
                  <a:gd name="connsiteY298" fmla="*/ 2472441 h 3006470"/>
                  <a:gd name="connsiteX299" fmla="*/ 2708776 w 6006665"/>
                  <a:gd name="connsiteY299" fmla="*/ 2456534 h 3006470"/>
                  <a:gd name="connsiteX300" fmla="*/ 2676962 w 6006665"/>
                  <a:gd name="connsiteY300" fmla="*/ 2451989 h 3006470"/>
                  <a:gd name="connsiteX301" fmla="*/ 2642534 w 6006665"/>
                  <a:gd name="connsiteY301" fmla="*/ 2430245 h 3006470"/>
                  <a:gd name="connsiteX302" fmla="*/ 2609333 w 6006665"/>
                  <a:gd name="connsiteY302" fmla="*/ 2488348 h 3006470"/>
                  <a:gd name="connsiteX303" fmla="*/ 2625240 w 6006665"/>
                  <a:gd name="connsiteY303" fmla="*/ 2522435 h 3006470"/>
                  <a:gd name="connsiteX304" fmla="*/ 2586608 w 6006665"/>
                  <a:gd name="connsiteY304" fmla="*/ 2558795 h 3006470"/>
                  <a:gd name="connsiteX305" fmla="*/ 2577105 w 6006665"/>
                  <a:gd name="connsiteY305" fmla="*/ 2556532 h 3006470"/>
                  <a:gd name="connsiteX306" fmla="*/ 2574701 w 6006665"/>
                  <a:gd name="connsiteY306" fmla="*/ 2558795 h 3006470"/>
                  <a:gd name="connsiteX307" fmla="*/ 2526979 w 6006665"/>
                  <a:gd name="connsiteY307" fmla="*/ 2547432 h 3006470"/>
                  <a:gd name="connsiteX308" fmla="*/ 2490620 w 6006665"/>
                  <a:gd name="connsiteY308" fmla="*/ 2542887 h 3006470"/>
                  <a:gd name="connsiteX309" fmla="*/ 2463350 w 6006665"/>
                  <a:gd name="connsiteY309" fmla="*/ 2515618 h 3006470"/>
                  <a:gd name="connsiteX310" fmla="*/ 2436625 w 6006665"/>
                  <a:gd name="connsiteY310" fmla="*/ 2515618 h 3006470"/>
                  <a:gd name="connsiteX311" fmla="*/ 2424718 w 6006665"/>
                  <a:gd name="connsiteY311" fmla="*/ 2515618 h 3006470"/>
                  <a:gd name="connsiteX312" fmla="*/ 2398858 w 6006665"/>
                  <a:gd name="connsiteY312" fmla="*/ 2502687 h 3006470"/>
                  <a:gd name="connsiteX313" fmla="*/ 2350272 w 6006665"/>
                  <a:gd name="connsiteY313" fmla="*/ 2526980 h 3006470"/>
                  <a:gd name="connsiteX314" fmla="*/ 2282098 w 6006665"/>
                  <a:gd name="connsiteY314" fmla="*/ 2574702 h 3006470"/>
                  <a:gd name="connsiteX315" fmla="*/ 2238921 w 6006665"/>
                  <a:gd name="connsiteY315" fmla="*/ 2586064 h 3006470"/>
                  <a:gd name="connsiteX316" fmla="*/ 2227559 w 6006665"/>
                  <a:gd name="connsiteY316" fmla="*/ 2590609 h 3006470"/>
                  <a:gd name="connsiteX317" fmla="*/ 2225178 w 6006665"/>
                  <a:gd name="connsiteY317" fmla="*/ 2586799 h 3006470"/>
                  <a:gd name="connsiteX318" fmla="*/ 2215652 w 6006665"/>
                  <a:gd name="connsiteY318" fmla="*/ 2590609 h 3006470"/>
                  <a:gd name="connsiteX319" fmla="*/ 2193596 w 6006665"/>
                  <a:gd name="connsiteY319" fmla="*/ 2555320 h 3006470"/>
                  <a:gd name="connsiteX320" fmla="*/ 2157112 w 6006665"/>
                  <a:gd name="connsiteY320" fmla="*/ 2558795 h 3006470"/>
                  <a:gd name="connsiteX321" fmla="*/ 2156291 w 6006665"/>
                  <a:gd name="connsiteY321" fmla="*/ 2557739 h 3006470"/>
                  <a:gd name="connsiteX322" fmla="*/ 2145205 w 6006665"/>
                  <a:gd name="connsiteY322" fmla="*/ 2558795 h 3006470"/>
                  <a:gd name="connsiteX323" fmla="*/ 2129298 w 6006665"/>
                  <a:gd name="connsiteY323" fmla="*/ 2538343 h 3006470"/>
                  <a:gd name="connsiteX324" fmla="*/ 2102029 w 6006665"/>
                  <a:gd name="connsiteY324" fmla="*/ 2526980 h 3006470"/>
                  <a:gd name="connsiteX325" fmla="*/ 2086121 w 6006665"/>
                  <a:gd name="connsiteY325" fmla="*/ 2495166 h 3006470"/>
                  <a:gd name="connsiteX326" fmla="*/ 2070005 w 6006665"/>
                  <a:gd name="connsiteY326" fmla="*/ 2486212 h 3006470"/>
                  <a:gd name="connsiteX327" fmla="*/ 2027582 w 6006665"/>
                  <a:gd name="connsiteY327" fmla="*/ 2499711 h 3006470"/>
                  <a:gd name="connsiteX328" fmla="*/ 2023845 w 6006665"/>
                  <a:gd name="connsiteY328" fmla="*/ 2497111 h 3006470"/>
                  <a:gd name="connsiteX329" fmla="*/ 2015675 w 6006665"/>
                  <a:gd name="connsiteY329" fmla="*/ 2499711 h 3006470"/>
                  <a:gd name="connsiteX330" fmla="*/ 1971363 w 6006665"/>
                  <a:gd name="connsiteY330" fmla="*/ 2468885 h 3006470"/>
                  <a:gd name="connsiteX331" fmla="*/ 1952591 w 6006665"/>
                  <a:gd name="connsiteY331" fmla="*/ 2495166 h 3006470"/>
                  <a:gd name="connsiteX332" fmla="*/ 1947518 w 6006665"/>
                  <a:gd name="connsiteY332" fmla="*/ 2485599 h 3006470"/>
                  <a:gd name="connsiteX333" fmla="*/ 1940684 w 6006665"/>
                  <a:gd name="connsiteY333" fmla="*/ 2495166 h 3006470"/>
                  <a:gd name="connsiteX334" fmla="*/ 1861147 w 6006665"/>
                  <a:gd name="connsiteY334" fmla="*/ 2345183 h 3006470"/>
                  <a:gd name="connsiteX335" fmla="*/ 1811153 w 6006665"/>
                  <a:gd name="connsiteY335" fmla="*/ 2295189 h 3006470"/>
                  <a:gd name="connsiteX336" fmla="*/ 1813950 w 6006665"/>
                  <a:gd name="connsiteY336" fmla="*/ 2292043 h 3006470"/>
                  <a:gd name="connsiteX337" fmla="*/ 1748069 w 6006665"/>
                  <a:gd name="connsiteY337" fmla="*/ 2333821 h 3006470"/>
                  <a:gd name="connsiteX338" fmla="*/ 1711709 w 6006665"/>
                  <a:gd name="connsiteY338" fmla="*/ 2338366 h 3006470"/>
                  <a:gd name="connsiteX339" fmla="*/ 1711926 w 6006665"/>
                  <a:gd name="connsiteY339" fmla="*/ 2336850 h 3006470"/>
                  <a:gd name="connsiteX340" fmla="*/ 1699803 w 6006665"/>
                  <a:gd name="connsiteY340" fmla="*/ 2338366 h 3006470"/>
                  <a:gd name="connsiteX341" fmla="*/ 1704347 w 6006665"/>
                  <a:gd name="connsiteY341" fmla="*/ 2306551 h 3006470"/>
                  <a:gd name="connsiteX342" fmla="*/ 1662460 w 6006665"/>
                  <a:gd name="connsiteY342" fmla="*/ 2288600 h 3006470"/>
                  <a:gd name="connsiteX343" fmla="*/ 1629901 w 6006665"/>
                  <a:gd name="connsiteY343" fmla="*/ 2302006 h 3006470"/>
                  <a:gd name="connsiteX344" fmla="*/ 1629300 w 6006665"/>
                  <a:gd name="connsiteY344" fmla="*/ 2297351 h 3006470"/>
                  <a:gd name="connsiteX345" fmla="*/ 1617994 w 6006665"/>
                  <a:gd name="connsiteY345" fmla="*/ 2302006 h 3006470"/>
                  <a:gd name="connsiteX346" fmla="*/ 1608904 w 6006665"/>
                  <a:gd name="connsiteY346" fmla="*/ 2231560 h 3006470"/>
                  <a:gd name="connsiteX347" fmla="*/ 1552684 w 6006665"/>
                  <a:gd name="connsiteY347" fmla="*/ 2221867 h 3006470"/>
                  <a:gd name="connsiteX348" fmla="*/ 1518550 w 6006665"/>
                  <a:gd name="connsiteY348" fmla="*/ 2247467 h 3006470"/>
                  <a:gd name="connsiteX349" fmla="*/ 1425379 w 6006665"/>
                  <a:gd name="connsiteY349" fmla="*/ 2267919 h 3006470"/>
                  <a:gd name="connsiteX350" fmla="*/ 1409472 w 6006665"/>
                  <a:gd name="connsiteY350" fmla="*/ 2286099 h 3006470"/>
                  <a:gd name="connsiteX351" fmla="*/ 1270852 w 6006665"/>
                  <a:gd name="connsiteY351" fmla="*/ 2306551 h 3006470"/>
                  <a:gd name="connsiteX352" fmla="*/ 1254945 w 6006665"/>
                  <a:gd name="connsiteY352" fmla="*/ 2327003 h 3006470"/>
                  <a:gd name="connsiteX353" fmla="*/ 1282214 w 6006665"/>
                  <a:gd name="connsiteY353" fmla="*/ 2370180 h 3006470"/>
                  <a:gd name="connsiteX354" fmla="*/ 1243582 w 6006665"/>
                  <a:gd name="connsiteY354" fmla="*/ 2386087 h 3006470"/>
                  <a:gd name="connsiteX355" fmla="*/ 1254945 w 6006665"/>
                  <a:gd name="connsiteY355" fmla="*/ 2404267 h 3006470"/>
                  <a:gd name="connsiteX356" fmla="*/ 1216313 w 6006665"/>
                  <a:gd name="connsiteY356" fmla="*/ 2429264 h 3006470"/>
                  <a:gd name="connsiteX357" fmla="*/ 1275397 w 6006665"/>
                  <a:gd name="connsiteY357" fmla="*/ 2472441 h 3006470"/>
                  <a:gd name="connsiteX358" fmla="*/ 1270852 w 6006665"/>
                  <a:gd name="connsiteY358" fmla="*/ 2499711 h 3006470"/>
                  <a:gd name="connsiteX359" fmla="*/ 1259108 w 6006665"/>
                  <a:gd name="connsiteY359" fmla="*/ 2498732 h 3006470"/>
                  <a:gd name="connsiteX360" fmla="*/ 1258945 w 6006665"/>
                  <a:gd name="connsiteY360" fmla="*/ 2499711 h 3006470"/>
                  <a:gd name="connsiteX361" fmla="*/ 1215644 w 6006665"/>
                  <a:gd name="connsiteY361" fmla="*/ 2496102 h 3006470"/>
                  <a:gd name="connsiteX362" fmla="*/ 1204950 w 6006665"/>
                  <a:gd name="connsiteY362" fmla="*/ 2511073 h 3006470"/>
                  <a:gd name="connsiteX363" fmla="*/ 1196495 w 6006665"/>
                  <a:gd name="connsiteY363" fmla="*/ 2506241 h 3006470"/>
                  <a:gd name="connsiteX364" fmla="*/ 1193043 w 6006665"/>
                  <a:gd name="connsiteY364" fmla="*/ 2511073 h 3006470"/>
                  <a:gd name="connsiteX365" fmla="*/ 1145322 w 6006665"/>
                  <a:gd name="connsiteY365" fmla="*/ 2483803 h 3006470"/>
                  <a:gd name="connsiteX366" fmla="*/ 1098145 w 6006665"/>
                  <a:gd name="connsiteY366" fmla="*/ 2483803 h 3006470"/>
                  <a:gd name="connsiteX367" fmla="*/ 1061785 w 6006665"/>
                  <a:gd name="connsiteY367" fmla="*/ 2511073 h 3006470"/>
                  <a:gd name="connsiteX368" fmla="*/ 1055322 w 6006665"/>
                  <a:gd name="connsiteY368" fmla="*/ 2506990 h 3006470"/>
                  <a:gd name="connsiteX369" fmla="*/ 1049878 w 6006665"/>
                  <a:gd name="connsiteY369" fmla="*/ 2511073 h 3006470"/>
                  <a:gd name="connsiteX370" fmla="*/ 1006701 w 6006665"/>
                  <a:gd name="connsiteY370" fmla="*/ 2483803 h 3006470"/>
                  <a:gd name="connsiteX371" fmla="*/ 924893 w 6006665"/>
                  <a:gd name="connsiteY371" fmla="*/ 2447444 h 3006470"/>
                  <a:gd name="connsiteX372" fmla="*/ 877716 w 6006665"/>
                  <a:gd name="connsiteY372" fmla="*/ 2447444 h 3006470"/>
                  <a:gd name="connsiteX373" fmla="*/ 802724 w 6006665"/>
                  <a:gd name="connsiteY373" fmla="*/ 2511073 h 3006470"/>
                  <a:gd name="connsiteX374" fmla="*/ 798179 w 6006665"/>
                  <a:gd name="connsiteY374" fmla="*/ 2554250 h 3006470"/>
                  <a:gd name="connsiteX375" fmla="*/ 787406 w 6006665"/>
                  <a:gd name="connsiteY375" fmla="*/ 2543477 h 3006470"/>
                  <a:gd name="connsiteX376" fmla="*/ 786272 w 6006665"/>
                  <a:gd name="connsiteY376" fmla="*/ 2554250 h 3006470"/>
                  <a:gd name="connsiteX377" fmla="*/ 756063 w 6006665"/>
                  <a:gd name="connsiteY377" fmla="*/ 2524040 h 3006470"/>
                  <a:gd name="connsiteX378" fmla="*/ 732278 w 6006665"/>
                  <a:gd name="connsiteY378" fmla="*/ 2581519 h 3006470"/>
                  <a:gd name="connsiteX379" fmla="*/ 743640 w 6006665"/>
                  <a:gd name="connsiteY379" fmla="*/ 2590609 h 3006470"/>
                  <a:gd name="connsiteX380" fmla="*/ 723188 w 6006665"/>
                  <a:gd name="connsiteY380" fmla="*/ 2633786 h 3006470"/>
                  <a:gd name="connsiteX381" fmla="*/ 747026 w 6006665"/>
                  <a:gd name="connsiteY381" fmla="*/ 2670627 h 3006470"/>
                  <a:gd name="connsiteX382" fmla="*/ 763548 w 6006665"/>
                  <a:gd name="connsiteY382" fmla="*/ 2667873 h 3006470"/>
                  <a:gd name="connsiteX383" fmla="*/ 764871 w 6006665"/>
                  <a:gd name="connsiteY383" fmla="*/ 2669637 h 3006470"/>
                  <a:gd name="connsiteX384" fmla="*/ 775455 w 6006665"/>
                  <a:gd name="connsiteY384" fmla="*/ 2667873 h 3006470"/>
                  <a:gd name="connsiteX385" fmla="*/ 802724 w 6006665"/>
                  <a:gd name="connsiteY385" fmla="*/ 2704232 h 3006470"/>
                  <a:gd name="connsiteX386" fmla="*/ 798179 w 6006665"/>
                  <a:gd name="connsiteY386" fmla="*/ 2731502 h 3006470"/>
                  <a:gd name="connsiteX387" fmla="*/ 818632 w 6006665"/>
                  <a:gd name="connsiteY387" fmla="*/ 2742864 h 3006470"/>
                  <a:gd name="connsiteX388" fmla="*/ 802724 w 6006665"/>
                  <a:gd name="connsiteY388" fmla="*/ 2774679 h 3006470"/>
                  <a:gd name="connsiteX389" fmla="*/ 766365 w 6006665"/>
                  <a:gd name="connsiteY389" fmla="*/ 2779224 h 3006470"/>
                  <a:gd name="connsiteX390" fmla="*/ 727733 w 6006665"/>
                  <a:gd name="connsiteY390" fmla="*/ 2838308 h 3006470"/>
                  <a:gd name="connsiteX391" fmla="*/ 759548 w 6006665"/>
                  <a:gd name="connsiteY391" fmla="*/ 2881485 h 3006470"/>
                  <a:gd name="connsiteX392" fmla="*/ 759548 w 6006665"/>
                  <a:gd name="connsiteY392" fmla="*/ 2920116 h 3006470"/>
                  <a:gd name="connsiteX393" fmla="*/ 798179 w 6006665"/>
                  <a:gd name="connsiteY393" fmla="*/ 2979201 h 3006470"/>
                  <a:gd name="connsiteX394" fmla="*/ 775455 w 6006665"/>
                  <a:gd name="connsiteY394" fmla="*/ 2995108 h 3006470"/>
                  <a:gd name="connsiteX395" fmla="*/ 770910 w 6006665"/>
                  <a:gd name="connsiteY395" fmla="*/ 3006470 h 3006470"/>
                  <a:gd name="connsiteX396" fmla="*/ 759003 w 6006665"/>
                  <a:gd name="connsiteY396" fmla="*/ 3006470 h 3006470"/>
                  <a:gd name="connsiteX397" fmla="*/ 755003 w 6006665"/>
                  <a:gd name="connsiteY397" fmla="*/ 3006470 h 3006470"/>
                  <a:gd name="connsiteX398" fmla="*/ 743096 w 6006665"/>
                  <a:gd name="connsiteY398" fmla="*/ 3006470 h 3006470"/>
                  <a:gd name="connsiteX399" fmla="*/ 715826 w 6006665"/>
                  <a:gd name="connsiteY399" fmla="*/ 2972383 h 3006470"/>
                  <a:gd name="connsiteX400" fmla="*/ 704464 w 6006665"/>
                  <a:gd name="connsiteY400" fmla="*/ 2972383 h 3006470"/>
                  <a:gd name="connsiteX401" fmla="*/ 684012 w 6006665"/>
                  <a:gd name="connsiteY401" fmla="*/ 2963293 h 3006470"/>
                  <a:gd name="connsiteX402" fmla="*/ 672649 w 6006665"/>
                  <a:gd name="connsiteY402" fmla="*/ 2940569 h 3006470"/>
                  <a:gd name="connsiteX403" fmla="*/ 645222 w 6006665"/>
                  <a:gd name="connsiteY403" fmla="*/ 2932732 h 3006470"/>
                  <a:gd name="connsiteX404" fmla="*/ 625472 w 6006665"/>
                  <a:gd name="connsiteY404" fmla="*/ 2936024 h 3006470"/>
                  <a:gd name="connsiteX405" fmla="*/ 623771 w 6006665"/>
                  <a:gd name="connsiteY405" fmla="*/ 2934323 h 3006470"/>
                  <a:gd name="connsiteX406" fmla="*/ 613565 w 6006665"/>
                  <a:gd name="connsiteY406" fmla="*/ 2936024 h 3006470"/>
                  <a:gd name="connsiteX407" fmla="*/ 609020 w 6006665"/>
                  <a:gd name="connsiteY407" fmla="*/ 2931479 h 3006470"/>
                  <a:gd name="connsiteX408" fmla="*/ 559026 w 6006665"/>
                  <a:gd name="connsiteY408" fmla="*/ 2904209 h 3006470"/>
                  <a:gd name="connsiteX409" fmla="*/ 506760 w 6006665"/>
                  <a:gd name="connsiteY409" fmla="*/ 2897392 h 3006470"/>
                  <a:gd name="connsiteX410" fmla="*/ 483280 w 6006665"/>
                  <a:gd name="connsiteY410" fmla="*/ 2890683 h 3006470"/>
                  <a:gd name="connsiteX411" fmla="*/ 480035 w 6006665"/>
                  <a:gd name="connsiteY411" fmla="*/ 2892847 h 3006470"/>
                  <a:gd name="connsiteX412" fmla="*/ 475042 w 6006665"/>
                  <a:gd name="connsiteY412" fmla="*/ 2888329 h 3006470"/>
                  <a:gd name="connsiteX413" fmla="*/ 474945 w 6006665"/>
                  <a:gd name="connsiteY413" fmla="*/ 2888302 h 3006470"/>
                  <a:gd name="connsiteX414" fmla="*/ 468128 w 6006665"/>
                  <a:gd name="connsiteY414" fmla="*/ 2892847 h 3006470"/>
                  <a:gd name="connsiteX415" fmla="*/ 420406 w 6006665"/>
                  <a:gd name="connsiteY415" fmla="*/ 2849670 h 3006470"/>
                  <a:gd name="connsiteX416" fmla="*/ 381774 w 6006665"/>
                  <a:gd name="connsiteY416" fmla="*/ 2833763 h 3006470"/>
                  <a:gd name="connsiteX417" fmla="*/ 349960 w 6006665"/>
                  <a:gd name="connsiteY417" fmla="*/ 2801948 h 3006470"/>
                  <a:gd name="connsiteX418" fmla="*/ 377229 w 6006665"/>
                  <a:gd name="connsiteY418" fmla="*/ 2795131 h 3006470"/>
                  <a:gd name="connsiteX419" fmla="*/ 404499 w 6006665"/>
                  <a:gd name="connsiteY419" fmla="*/ 2747409 h 3006470"/>
                  <a:gd name="connsiteX420" fmla="*/ 388591 w 6006665"/>
                  <a:gd name="connsiteY420" fmla="*/ 2731502 h 3006470"/>
                  <a:gd name="connsiteX421" fmla="*/ 440858 w 6006665"/>
                  <a:gd name="connsiteY421" fmla="*/ 2704232 h 3006470"/>
                  <a:gd name="connsiteX422" fmla="*/ 440858 w 6006665"/>
                  <a:gd name="connsiteY422" fmla="*/ 2701176 h 3006470"/>
                  <a:gd name="connsiteX423" fmla="*/ 416406 w 6006665"/>
                  <a:gd name="connsiteY423" fmla="*/ 2704232 h 3006470"/>
                  <a:gd name="connsiteX424" fmla="*/ 416406 w 6006665"/>
                  <a:gd name="connsiteY424" fmla="*/ 2702744 h 3006470"/>
                  <a:gd name="connsiteX425" fmla="*/ 404499 w 6006665"/>
                  <a:gd name="connsiteY425" fmla="*/ 2704232 h 3006470"/>
                  <a:gd name="connsiteX426" fmla="*/ 404499 w 6006665"/>
                  <a:gd name="connsiteY426" fmla="*/ 2683780 h 3006470"/>
                  <a:gd name="connsiteX427" fmla="*/ 424951 w 6006665"/>
                  <a:gd name="connsiteY427" fmla="*/ 2667873 h 3006470"/>
                  <a:gd name="connsiteX428" fmla="*/ 463583 w 6006665"/>
                  <a:gd name="connsiteY428" fmla="*/ 2661056 h 3006470"/>
                  <a:gd name="connsiteX429" fmla="*/ 468128 w 6006665"/>
                  <a:gd name="connsiteY429" fmla="*/ 2645148 h 3006470"/>
                  <a:gd name="connsiteX430" fmla="*/ 456765 w 6006665"/>
                  <a:gd name="connsiteY430" fmla="*/ 2613334 h 3006470"/>
                  <a:gd name="connsiteX431" fmla="*/ 474945 w 6006665"/>
                  <a:gd name="connsiteY431" fmla="*/ 2586064 h 3006470"/>
                  <a:gd name="connsiteX432" fmla="*/ 474945 w 6006665"/>
                  <a:gd name="connsiteY432" fmla="*/ 2565612 h 3006470"/>
                  <a:gd name="connsiteX433" fmla="*/ 420406 w 6006665"/>
                  <a:gd name="connsiteY433" fmla="*/ 2547432 h 3006470"/>
                  <a:gd name="connsiteX434" fmla="*/ 409588 w 6006665"/>
                  <a:gd name="connsiteY434" fmla="*/ 2547432 h 3006470"/>
                  <a:gd name="connsiteX435" fmla="*/ 397681 w 6006665"/>
                  <a:gd name="connsiteY435" fmla="*/ 2547432 h 3006470"/>
                  <a:gd name="connsiteX436" fmla="*/ 379485 w 6006665"/>
                  <a:gd name="connsiteY436" fmla="*/ 2525193 h 3006470"/>
                  <a:gd name="connsiteX437" fmla="*/ 357322 w 6006665"/>
                  <a:gd name="connsiteY437" fmla="*/ 2531525 h 3006470"/>
                  <a:gd name="connsiteX438" fmla="*/ 352842 w 6006665"/>
                  <a:gd name="connsiteY438" fmla="*/ 2529403 h 3006470"/>
                  <a:gd name="connsiteX439" fmla="*/ 345415 w 6006665"/>
                  <a:gd name="connsiteY439" fmla="*/ 2531525 h 3006470"/>
                  <a:gd name="connsiteX440" fmla="*/ 302238 w 6006665"/>
                  <a:gd name="connsiteY440" fmla="*/ 2511073 h 3006470"/>
                  <a:gd name="connsiteX441" fmla="*/ 302238 w 6006665"/>
                  <a:gd name="connsiteY441" fmla="*/ 2499711 h 3006470"/>
                  <a:gd name="connsiteX442" fmla="*/ 286331 w 6006665"/>
                  <a:gd name="connsiteY442" fmla="*/ 2472441 h 3006470"/>
                  <a:gd name="connsiteX443" fmla="*/ 270968 w 6006665"/>
                  <a:gd name="connsiteY443" fmla="*/ 2472441 h 3006470"/>
                  <a:gd name="connsiteX444" fmla="*/ 259061 w 6006665"/>
                  <a:gd name="connsiteY444" fmla="*/ 2472441 h 3006470"/>
                  <a:gd name="connsiteX445" fmla="*/ 254516 w 6006665"/>
                  <a:gd name="connsiteY445" fmla="*/ 2456534 h 3006470"/>
                  <a:gd name="connsiteX446" fmla="*/ 263606 w 6006665"/>
                  <a:gd name="connsiteY446" fmla="*/ 2440627 h 3006470"/>
                  <a:gd name="connsiteX447" fmla="*/ 243991 w 6006665"/>
                  <a:gd name="connsiteY447" fmla="*/ 2410114 h 3006470"/>
                  <a:gd name="connsiteX448" fmla="*/ 216429 w 6006665"/>
                  <a:gd name="connsiteY448" fmla="*/ 2413357 h 3006470"/>
                  <a:gd name="connsiteX449" fmla="*/ 212956 w 6006665"/>
                  <a:gd name="connsiteY449" fmla="*/ 2412365 h 3006470"/>
                  <a:gd name="connsiteX450" fmla="*/ 204522 w 6006665"/>
                  <a:gd name="connsiteY450" fmla="*/ 2413357 h 3006470"/>
                  <a:gd name="connsiteX451" fmla="*/ 199623 w 6006665"/>
                  <a:gd name="connsiteY451" fmla="*/ 2411957 h 3006470"/>
                  <a:gd name="connsiteX452" fmla="*/ 195977 w 6006665"/>
                  <a:gd name="connsiteY452" fmla="*/ 2424719 h 3006470"/>
                  <a:gd name="connsiteX453" fmla="*/ 184968 w 6006665"/>
                  <a:gd name="connsiteY453" fmla="*/ 2421574 h 3006470"/>
                  <a:gd name="connsiteX454" fmla="*/ 184070 w 6006665"/>
                  <a:gd name="connsiteY454" fmla="*/ 2424719 h 3006470"/>
                  <a:gd name="connsiteX455" fmla="*/ 168163 w 6006665"/>
                  <a:gd name="connsiteY455" fmla="*/ 2420174 h 3006470"/>
                  <a:gd name="connsiteX456" fmla="*/ 156800 w 6006665"/>
                  <a:gd name="connsiteY456" fmla="*/ 2381542 h 3006470"/>
                  <a:gd name="connsiteX457" fmla="*/ 152255 w 6006665"/>
                  <a:gd name="connsiteY457" fmla="*/ 2365635 h 3006470"/>
                  <a:gd name="connsiteX458" fmla="*/ 156800 w 6006665"/>
                  <a:gd name="connsiteY458" fmla="*/ 2361090 h 3006470"/>
                  <a:gd name="connsiteX459" fmla="*/ 168707 w 6006665"/>
                  <a:gd name="connsiteY459" fmla="*/ 2361090 h 3006470"/>
                  <a:gd name="connsiteX460" fmla="*/ 188615 w 6006665"/>
                  <a:gd name="connsiteY460" fmla="*/ 2361090 h 3006470"/>
                  <a:gd name="connsiteX461" fmla="*/ 199977 w 6006665"/>
                  <a:gd name="connsiteY461" fmla="*/ 2349728 h 3006470"/>
                  <a:gd name="connsiteX462" fmla="*/ 188615 w 6006665"/>
                  <a:gd name="connsiteY462" fmla="*/ 2327003 h 3006470"/>
                  <a:gd name="connsiteX463" fmla="*/ 168163 w 6006665"/>
                  <a:gd name="connsiteY463" fmla="*/ 2317914 h 3006470"/>
                  <a:gd name="connsiteX464" fmla="*/ 168163 w 6006665"/>
                  <a:gd name="connsiteY464" fmla="*/ 2311096 h 3006470"/>
                  <a:gd name="connsiteX465" fmla="*/ 152255 w 6006665"/>
                  <a:gd name="connsiteY465" fmla="*/ 2295189 h 3006470"/>
                  <a:gd name="connsiteX466" fmla="*/ 129531 w 6006665"/>
                  <a:gd name="connsiteY466" fmla="*/ 2258829 h 3006470"/>
                  <a:gd name="connsiteX467" fmla="*/ 140893 w 6006665"/>
                  <a:gd name="connsiteY467" fmla="*/ 2236105 h 3006470"/>
                  <a:gd name="connsiteX468" fmla="*/ 136348 w 6006665"/>
                  <a:gd name="connsiteY468" fmla="*/ 2208835 h 3006470"/>
                  <a:gd name="connsiteX469" fmla="*/ 103789 w 6006665"/>
                  <a:gd name="connsiteY469" fmla="*/ 2195428 h 3006470"/>
                  <a:gd name="connsiteX470" fmla="*/ 93716 w 6006665"/>
                  <a:gd name="connsiteY470" fmla="*/ 2199745 h 3006470"/>
                  <a:gd name="connsiteX471" fmla="*/ 91868 w 6006665"/>
                  <a:gd name="connsiteY471" fmla="*/ 2195434 h 3006470"/>
                  <a:gd name="connsiteX472" fmla="*/ 81809 w 6006665"/>
                  <a:gd name="connsiteY472" fmla="*/ 2199745 h 3006470"/>
                  <a:gd name="connsiteX473" fmla="*/ 74992 w 6006665"/>
                  <a:gd name="connsiteY473" fmla="*/ 2183838 h 3006470"/>
                  <a:gd name="connsiteX474" fmla="*/ 34087 w 6006665"/>
                  <a:gd name="connsiteY474" fmla="*/ 2172476 h 3006470"/>
                  <a:gd name="connsiteX475" fmla="*/ 22725 w 6006665"/>
                  <a:gd name="connsiteY475" fmla="*/ 2129299 h 3006470"/>
                  <a:gd name="connsiteX476" fmla="*/ 22725 w 6006665"/>
                  <a:gd name="connsiteY476" fmla="*/ 2097484 h 3006470"/>
                  <a:gd name="connsiteX477" fmla="*/ 0 w 6006665"/>
                  <a:gd name="connsiteY477" fmla="*/ 2081577 h 3006470"/>
                  <a:gd name="connsiteX478" fmla="*/ 15907 w 6006665"/>
                  <a:gd name="connsiteY478" fmla="*/ 2058853 h 3006470"/>
                  <a:gd name="connsiteX479" fmla="*/ 6818 w 6006665"/>
                  <a:gd name="connsiteY479" fmla="*/ 1995224 h 3006470"/>
                  <a:gd name="connsiteX480" fmla="*/ 34087 w 6006665"/>
                  <a:gd name="connsiteY480" fmla="*/ 1952047 h 3006470"/>
                  <a:gd name="connsiteX481" fmla="*/ 27270 w 6006665"/>
                  <a:gd name="connsiteY481" fmla="*/ 1940685 h 3006470"/>
                  <a:gd name="connsiteX482" fmla="*/ 88743 w 6006665"/>
                  <a:gd name="connsiteY482" fmla="*/ 1895954 h 3006470"/>
                  <a:gd name="connsiteX483" fmla="*/ 27270 w 6006665"/>
                  <a:gd name="connsiteY483" fmla="*/ 1865693 h 3006470"/>
                  <a:gd name="connsiteX484" fmla="*/ 79805 w 6006665"/>
                  <a:gd name="connsiteY484" fmla="*/ 1774684 h 3006470"/>
                  <a:gd name="connsiteX485" fmla="*/ 128972 w 6006665"/>
                  <a:gd name="connsiteY485" fmla="*/ 1737302 h 3006470"/>
                  <a:gd name="connsiteX486" fmla="*/ 162900 w 6006665"/>
                  <a:gd name="connsiteY486" fmla="*/ 1645034 h 3006470"/>
                  <a:gd name="connsiteX487" fmla="*/ 102261 w 6006665"/>
                  <a:gd name="connsiteY487" fmla="*/ 1629357 h 3006470"/>
                  <a:gd name="connsiteX488" fmla="*/ 118168 w 6006665"/>
                  <a:gd name="connsiteY488" fmla="*/ 1574818 h 3006470"/>
                  <a:gd name="connsiteX489" fmla="*/ 86354 w 6006665"/>
                  <a:gd name="connsiteY489" fmla="*/ 1511189 h 3006470"/>
                  <a:gd name="connsiteX490" fmla="*/ 109078 w 6006665"/>
                  <a:gd name="connsiteY490" fmla="*/ 1436197 h 3006470"/>
                  <a:gd name="connsiteX491" fmla="*/ 70447 w 6006665"/>
                  <a:gd name="connsiteY491" fmla="*/ 1333936 h 3006470"/>
                  <a:gd name="connsiteX492" fmla="*/ 102261 w 6006665"/>
                  <a:gd name="connsiteY492" fmla="*/ 1263490 h 3006470"/>
                  <a:gd name="connsiteX493" fmla="*/ 43177 w 6006665"/>
                  <a:gd name="connsiteY493" fmla="*/ 1197589 h 3006470"/>
                  <a:gd name="connsiteX494" fmla="*/ 49994 w 6006665"/>
                  <a:gd name="connsiteY494" fmla="*/ 1122597 h 3006470"/>
                  <a:gd name="connsiteX495" fmla="*/ 81809 w 6006665"/>
                  <a:gd name="connsiteY495" fmla="*/ 1118052 h 3006470"/>
                  <a:gd name="connsiteX496" fmla="*/ 145438 w 6006665"/>
                  <a:gd name="connsiteY496" fmla="*/ 1074876 h 3006470"/>
                  <a:gd name="connsiteX497" fmla="*/ 184070 w 6006665"/>
                  <a:gd name="connsiteY497" fmla="*/ 1036244 h 3006470"/>
                  <a:gd name="connsiteX498" fmla="*/ 189699 w 6006665"/>
                  <a:gd name="connsiteY498" fmla="*/ 1042522 h 3006470"/>
                  <a:gd name="connsiteX499" fmla="*/ 195977 w 6006665"/>
                  <a:gd name="connsiteY499" fmla="*/ 1036244 h 3006470"/>
                  <a:gd name="connsiteX500" fmla="*/ 255061 w 6006665"/>
                  <a:gd name="connsiteY500" fmla="*/ 1102145 h 3006470"/>
                  <a:gd name="connsiteX501" fmla="*/ 350504 w 6006665"/>
                  <a:gd name="connsiteY501" fmla="*/ 1122597 h 3006470"/>
                  <a:gd name="connsiteX502" fmla="*/ 454806 w 6006665"/>
                  <a:gd name="connsiteY502" fmla="*/ 1205729 h 3006470"/>
                  <a:gd name="connsiteX503" fmla="*/ 486621 w 6006665"/>
                  <a:gd name="connsiteY503" fmla="*/ 1283942 h 3006470"/>
                  <a:gd name="connsiteX504" fmla="*/ 523211 w 6006665"/>
                  <a:gd name="connsiteY504" fmla="*/ 1343026 h 3006470"/>
                  <a:gd name="connsiteX505" fmla="*/ 486852 w 6006665"/>
                  <a:gd name="connsiteY505" fmla="*/ 1397565 h 3006470"/>
                  <a:gd name="connsiteX506" fmla="*/ 420951 w 6006665"/>
                  <a:gd name="connsiteY506" fmla="*/ 1418018 h 3006470"/>
                  <a:gd name="connsiteX507" fmla="*/ 415909 w 6006665"/>
                  <a:gd name="connsiteY507" fmla="*/ 1415887 h 3006470"/>
                  <a:gd name="connsiteX508" fmla="*/ 409044 w 6006665"/>
                  <a:gd name="connsiteY508" fmla="*/ 1418018 h 3006470"/>
                  <a:gd name="connsiteX509" fmla="*/ 252950 w 6006665"/>
                  <a:gd name="connsiteY509" fmla="*/ 1352062 h 3006470"/>
                  <a:gd name="connsiteX510" fmla="*/ 268926 w 6006665"/>
                  <a:gd name="connsiteY510" fmla="*/ 1346738 h 3006470"/>
                  <a:gd name="connsiteX511" fmla="*/ 291420 w 6006665"/>
                  <a:gd name="connsiteY511" fmla="*/ 1429380 h 3006470"/>
                  <a:gd name="connsiteX512" fmla="*/ 291420 w 6006665"/>
                  <a:gd name="connsiteY512" fmla="*/ 1468012 h 3006470"/>
                  <a:gd name="connsiteX513" fmla="*/ 298238 w 6006665"/>
                  <a:gd name="connsiteY513" fmla="*/ 1554366 h 3006470"/>
                  <a:gd name="connsiteX514" fmla="*/ 345959 w 6006665"/>
                  <a:gd name="connsiteY514" fmla="*/ 1586180 h 3006470"/>
                  <a:gd name="connsiteX515" fmla="*/ 362087 w 6006665"/>
                  <a:gd name="connsiteY515" fmla="*/ 1595588 h 3006470"/>
                  <a:gd name="connsiteX516" fmla="*/ 365867 w 6006665"/>
                  <a:gd name="connsiteY516" fmla="*/ 1563455 h 3006470"/>
                  <a:gd name="connsiteX517" fmla="*/ 345415 w 6006665"/>
                  <a:gd name="connsiteY517" fmla="*/ 1527096 h 3006470"/>
                  <a:gd name="connsiteX518" fmla="*/ 365867 w 6006665"/>
                  <a:gd name="connsiteY518" fmla="*/ 1495281 h 3006470"/>
                  <a:gd name="connsiteX519" fmla="*/ 374560 w 6006665"/>
                  <a:gd name="connsiteY519" fmla="*/ 1500280 h 3006470"/>
                  <a:gd name="connsiteX520" fmla="*/ 377774 w 6006665"/>
                  <a:gd name="connsiteY520" fmla="*/ 1495281 h 3006470"/>
                  <a:gd name="connsiteX521" fmla="*/ 461933 w 6006665"/>
                  <a:gd name="connsiteY521" fmla="*/ 1543673 h 3006470"/>
                  <a:gd name="connsiteX522" fmla="*/ 484035 w 6006665"/>
                  <a:gd name="connsiteY522" fmla="*/ 1527096 h 3006470"/>
                  <a:gd name="connsiteX523" fmla="*/ 463583 w 6006665"/>
                  <a:gd name="connsiteY523" fmla="*/ 1461194 h 3006470"/>
                  <a:gd name="connsiteX524" fmla="*/ 549936 w 6006665"/>
                  <a:gd name="connsiteY524" fmla="*/ 1374841 h 3006470"/>
                  <a:gd name="connsiteX525" fmla="*/ 559742 w 6006665"/>
                  <a:gd name="connsiteY525" fmla="*/ 1376942 h 3006470"/>
                  <a:gd name="connsiteX526" fmla="*/ 561843 w 6006665"/>
                  <a:gd name="connsiteY526" fmla="*/ 1374841 h 3006470"/>
                  <a:gd name="connsiteX527" fmla="*/ 593658 w 6006665"/>
                  <a:gd name="connsiteY527" fmla="*/ 1381658 h 3006470"/>
                  <a:gd name="connsiteX528" fmla="*/ 620945 w 6006665"/>
                  <a:gd name="connsiteY528" fmla="*/ 1405535 h 3006470"/>
                  <a:gd name="connsiteX529" fmla="*/ 640835 w 6006665"/>
                  <a:gd name="connsiteY529" fmla="*/ 1349844 h 3006470"/>
                  <a:gd name="connsiteX530" fmla="*/ 609020 w 6006665"/>
                  <a:gd name="connsiteY530" fmla="*/ 1295305 h 3006470"/>
                  <a:gd name="connsiteX531" fmla="*/ 624928 w 6006665"/>
                  <a:gd name="connsiteY531" fmla="*/ 1236221 h 3006470"/>
                  <a:gd name="connsiteX532" fmla="*/ 597658 w 6006665"/>
                  <a:gd name="connsiteY532" fmla="*/ 1177136 h 3006470"/>
                  <a:gd name="connsiteX533" fmla="*/ 611562 w 6006665"/>
                  <a:gd name="connsiteY533" fmla="*/ 1181462 h 3006470"/>
                  <a:gd name="connsiteX534" fmla="*/ 609565 w 6006665"/>
                  <a:gd name="connsiteY534" fmla="*/ 1177136 h 3006470"/>
                  <a:gd name="connsiteX535" fmla="*/ 711826 w 6006665"/>
                  <a:gd name="connsiteY535" fmla="*/ 1208951 h 3006470"/>
                  <a:gd name="connsiteX536" fmla="*/ 732278 w 6006665"/>
                  <a:gd name="connsiteY536" fmla="*/ 1263490 h 3006470"/>
                  <a:gd name="connsiteX537" fmla="*/ 684556 w 6006665"/>
                  <a:gd name="connsiteY537" fmla="*/ 1274852 h 3006470"/>
                  <a:gd name="connsiteX538" fmla="*/ 684556 w 6006665"/>
                  <a:gd name="connsiteY538" fmla="*/ 1327119 h 3006470"/>
                  <a:gd name="connsiteX539" fmla="*/ 713309 w 6006665"/>
                  <a:gd name="connsiteY539" fmla="*/ 1355872 h 3006470"/>
                  <a:gd name="connsiteX540" fmla="*/ 763548 w 6006665"/>
                  <a:gd name="connsiteY540" fmla="*/ 1338481 h 3006470"/>
                  <a:gd name="connsiteX541" fmla="*/ 770365 w 6006665"/>
                  <a:gd name="connsiteY541" fmla="*/ 1279397 h 3006470"/>
                  <a:gd name="connsiteX542" fmla="*/ 845357 w 6006665"/>
                  <a:gd name="connsiteY542" fmla="*/ 1188761 h 3006470"/>
                  <a:gd name="connsiteX543" fmla="*/ 917728 w 6006665"/>
                  <a:gd name="connsiteY543" fmla="*/ 1145322 h 3006470"/>
                  <a:gd name="connsiteX544" fmla="*/ 918194 w 6006665"/>
                  <a:gd name="connsiteY544" fmla="*/ 1198147 h 3006470"/>
                  <a:gd name="connsiteX545" fmla="*/ 975937 w 6006665"/>
                  <a:gd name="connsiteY545" fmla="*/ 1115283 h 3006470"/>
                  <a:gd name="connsiteX546" fmla="*/ 1074397 w 6006665"/>
                  <a:gd name="connsiteY546" fmla="*/ 1141283 h 3006470"/>
                  <a:gd name="connsiteX547" fmla="*/ 979977 w 6006665"/>
                  <a:gd name="connsiteY547" fmla="*/ 1213496 h 3006470"/>
                  <a:gd name="connsiteX548" fmla="*/ 1012666 w 6006665"/>
                  <a:gd name="connsiteY548" fmla="*/ 1218657 h 3006470"/>
                  <a:gd name="connsiteX549" fmla="*/ 1038516 w 6006665"/>
                  <a:gd name="connsiteY549" fmla="*/ 1188499 h 3006470"/>
                  <a:gd name="connsiteX550" fmla="*/ 1050423 w 6006665"/>
                  <a:gd name="connsiteY550" fmla="*/ 1188499 h 3006470"/>
                  <a:gd name="connsiteX551" fmla="*/ 1108962 w 6006665"/>
                  <a:gd name="connsiteY551" fmla="*/ 1188499 h 3006470"/>
                  <a:gd name="connsiteX552" fmla="*/ 1161229 w 6006665"/>
                  <a:gd name="connsiteY552" fmla="*/ 1145322 h 3006470"/>
                  <a:gd name="connsiteX553" fmla="*/ 1165711 w 6006665"/>
                  <a:gd name="connsiteY553" fmla="*/ 1151456 h 3006470"/>
                  <a:gd name="connsiteX554" fmla="*/ 1160939 w 6006665"/>
                  <a:gd name="connsiteY554" fmla="*/ 1169715 h 3006470"/>
                  <a:gd name="connsiteX555" fmla="*/ 1210035 w 6006665"/>
                  <a:gd name="connsiteY555" fmla="*/ 1195815 h 3006470"/>
                  <a:gd name="connsiteX556" fmla="*/ 1247583 w 6006665"/>
                  <a:gd name="connsiteY556" fmla="*/ 1138505 h 3006470"/>
                  <a:gd name="connsiteX557" fmla="*/ 1211223 w 6006665"/>
                  <a:gd name="connsiteY557" fmla="*/ 1079421 h 3006470"/>
                  <a:gd name="connsiteX558" fmla="*/ 1227130 w 6006665"/>
                  <a:gd name="connsiteY558" fmla="*/ 1043061 h 3006470"/>
                  <a:gd name="connsiteX559" fmla="*/ 1237665 w 6006665"/>
                  <a:gd name="connsiteY559" fmla="*/ 1046199 h 3006470"/>
                  <a:gd name="connsiteX560" fmla="*/ 1251910 w 6006665"/>
                  <a:gd name="connsiteY560" fmla="*/ 1017311 h 3006470"/>
                  <a:gd name="connsiteX561" fmla="*/ 1345843 w 6006665"/>
                  <a:gd name="connsiteY561" fmla="*/ 1074876 h 3006470"/>
                  <a:gd name="connsiteX562" fmla="*/ 1400382 w 6006665"/>
                  <a:gd name="connsiteY562" fmla="*/ 1106690 h 3006470"/>
                  <a:gd name="connsiteX563" fmla="*/ 1519756 w 6006665"/>
                  <a:gd name="connsiteY563" fmla="*/ 1213274 h 3006470"/>
                  <a:gd name="connsiteX564" fmla="*/ 1543003 w 6006665"/>
                  <a:gd name="connsiteY564" fmla="*/ 1172592 h 3006470"/>
                  <a:gd name="connsiteX565" fmla="*/ 1506643 w 6006665"/>
                  <a:gd name="connsiteY565" fmla="*/ 1118052 h 3006470"/>
                  <a:gd name="connsiteX566" fmla="*/ 1506643 w 6006665"/>
                  <a:gd name="connsiteY566" fmla="*/ 1095328 h 3006470"/>
                  <a:gd name="connsiteX567" fmla="*/ 1463467 w 6006665"/>
                  <a:gd name="connsiteY567" fmla="*/ 1086238 h 3006470"/>
                  <a:gd name="connsiteX568" fmla="*/ 1472556 w 6006665"/>
                  <a:gd name="connsiteY568" fmla="*/ 1036244 h 3006470"/>
                  <a:gd name="connsiteX569" fmla="*/ 1452104 w 6006665"/>
                  <a:gd name="connsiteY569" fmla="*/ 949890 h 3006470"/>
                  <a:gd name="connsiteX570" fmla="*/ 1439230 w 6006665"/>
                  <a:gd name="connsiteY570" fmla="*/ 900656 h 3006470"/>
                  <a:gd name="connsiteX571" fmla="*/ 1496803 w 6006665"/>
                  <a:gd name="connsiteY571" fmla="*/ 806980 h 3006470"/>
                  <a:gd name="connsiteX572" fmla="*/ 1543003 w 6006665"/>
                  <a:gd name="connsiteY572" fmla="*/ 697647 h 3006470"/>
                  <a:gd name="connsiteX573" fmla="*/ 1570272 w 6006665"/>
                  <a:gd name="connsiteY573" fmla="*/ 677194 h 3006470"/>
                  <a:gd name="connsiteX574" fmla="*/ 1578688 w 6006665"/>
                  <a:gd name="connsiteY574" fmla="*/ 679813 h 3006470"/>
                  <a:gd name="connsiteX575" fmla="*/ 1620802 w 6006665"/>
                  <a:gd name="connsiteY575" fmla="*/ 660028 h 3006470"/>
                  <a:gd name="connsiteX576" fmla="*/ 1684440 w 6006665"/>
                  <a:gd name="connsiteY576" fmla="*/ 709009 h 3006470"/>
                  <a:gd name="connsiteX577" fmla="*/ 1688985 w 6006665"/>
                  <a:gd name="connsiteY577" fmla="*/ 779455 h 3006470"/>
                  <a:gd name="connsiteX578" fmla="*/ 1652625 w 6006665"/>
                  <a:gd name="connsiteY578" fmla="*/ 870354 h 3006470"/>
                  <a:gd name="connsiteX579" fmla="*/ 1679895 w 6006665"/>
                  <a:gd name="connsiteY579" fmla="*/ 908986 h 3006470"/>
                  <a:gd name="connsiteX580" fmla="*/ 1688985 w 6006665"/>
                  <a:gd name="connsiteY580" fmla="*/ 983977 h 3006470"/>
                  <a:gd name="connsiteX581" fmla="*/ 1679895 w 6006665"/>
                  <a:gd name="connsiteY581" fmla="*/ 1129415 h 3006470"/>
                  <a:gd name="connsiteX582" fmla="*/ 1723072 w 6006665"/>
                  <a:gd name="connsiteY582" fmla="*/ 1193044 h 3006470"/>
                  <a:gd name="connsiteX583" fmla="*/ 1704892 w 6006665"/>
                  <a:gd name="connsiteY583" fmla="*/ 1256673 h 3006470"/>
                  <a:gd name="connsiteX584" fmla="*/ 1636718 w 6006665"/>
                  <a:gd name="connsiteY584" fmla="*/ 1393021 h 3006470"/>
                  <a:gd name="connsiteX585" fmla="*/ 1662494 w 6006665"/>
                  <a:gd name="connsiteY585" fmla="*/ 1399465 h 3006470"/>
                  <a:gd name="connsiteX586" fmla="*/ 1677078 w 6006665"/>
                  <a:gd name="connsiteY586" fmla="*/ 1370296 h 3006470"/>
                  <a:gd name="connsiteX587" fmla="*/ 1720255 w 6006665"/>
                  <a:gd name="connsiteY587" fmla="*/ 1349844 h 3006470"/>
                  <a:gd name="connsiteX588" fmla="*/ 1731617 w 6006665"/>
                  <a:gd name="connsiteY588" fmla="*/ 1299850 h 3006470"/>
                  <a:gd name="connsiteX589" fmla="*/ 1758887 w 6006665"/>
                  <a:gd name="connsiteY589" fmla="*/ 1256673 h 3006470"/>
                  <a:gd name="connsiteX590" fmla="*/ 1760555 w 6006665"/>
                  <a:gd name="connsiteY590" fmla="*/ 1191490 h 3006470"/>
                  <a:gd name="connsiteX591" fmla="*/ 1758886 w 6006665"/>
                  <a:gd name="connsiteY591" fmla="*/ 1085173 h 3006470"/>
                  <a:gd name="connsiteX592" fmla="*/ 1923055 w 6006665"/>
                  <a:gd name="connsiteY592" fmla="*/ 1122597 h 3006470"/>
                  <a:gd name="connsiteX593" fmla="*/ 1887300 w 6006665"/>
                  <a:gd name="connsiteY593" fmla="*/ 1070329 h 3006470"/>
                  <a:gd name="connsiteX594" fmla="*/ 1785604 w 6006665"/>
                  <a:gd name="connsiteY594" fmla="*/ 1036860 h 3006470"/>
                  <a:gd name="connsiteX595" fmla="*/ 1736162 w 6006665"/>
                  <a:gd name="connsiteY595" fmla="*/ 961252 h 3006470"/>
                  <a:gd name="connsiteX596" fmla="*/ 1688440 w 6006665"/>
                  <a:gd name="connsiteY596" fmla="*/ 865809 h 3006470"/>
                  <a:gd name="connsiteX597" fmla="*/ 1752069 w 6006665"/>
                  <a:gd name="connsiteY597" fmla="*/ 788545 h 3006470"/>
                  <a:gd name="connsiteX598" fmla="*/ 1747524 w 6006665"/>
                  <a:gd name="connsiteY598" fmla="*/ 704464 h 3006470"/>
                  <a:gd name="connsiteX599" fmla="*/ 1763431 w 6006665"/>
                  <a:gd name="connsiteY599" fmla="*/ 697647 h 3006470"/>
                  <a:gd name="connsiteX600" fmla="*/ 1764877 w 6006665"/>
                  <a:gd name="connsiteY600" fmla="*/ 702130 h 3006470"/>
                  <a:gd name="connsiteX601" fmla="*/ 1775339 w 6006665"/>
                  <a:gd name="connsiteY601" fmla="*/ 697647 h 3006470"/>
                  <a:gd name="connsiteX602" fmla="*/ 1798063 w 6006665"/>
                  <a:gd name="connsiteY602" fmla="*/ 768093 h 3006470"/>
                  <a:gd name="connsiteX603" fmla="*/ 1791454 w 6006665"/>
                  <a:gd name="connsiteY603" fmla="*/ 815304 h 3006470"/>
                  <a:gd name="connsiteX604" fmla="*/ 1854330 w 6006665"/>
                  <a:gd name="connsiteY604" fmla="*/ 772638 h 3006470"/>
                  <a:gd name="connsiteX605" fmla="*/ 1931594 w 6006665"/>
                  <a:gd name="connsiteY605" fmla="*/ 763548 h 3006470"/>
                  <a:gd name="connsiteX606" fmla="*/ 1932772 w 6006665"/>
                  <a:gd name="connsiteY606" fmla="*/ 764810 h 3006470"/>
                  <a:gd name="connsiteX607" fmla="*/ 1949600 w 6006665"/>
                  <a:gd name="connsiteY607" fmla="*/ 800138 h 3006470"/>
                  <a:gd name="connsiteX608" fmla="*/ 2061788 w 6006665"/>
                  <a:gd name="connsiteY608" fmla="*/ 891155 h 3006470"/>
                  <a:gd name="connsiteX609" fmla="*/ 1987802 w 6006665"/>
                  <a:gd name="connsiteY609" fmla="*/ 736278 h 3006470"/>
                  <a:gd name="connsiteX610" fmla="*/ 1963408 w 6006665"/>
                  <a:gd name="connsiteY610" fmla="*/ 595386 h 3006470"/>
                  <a:gd name="connsiteX611" fmla="*/ 2027037 w 6006665"/>
                  <a:gd name="connsiteY611" fmla="*/ 574934 h 3006470"/>
                  <a:gd name="connsiteX612" fmla="*/ 2037269 w 6006665"/>
                  <a:gd name="connsiteY612" fmla="*/ 575472 h 3006470"/>
                  <a:gd name="connsiteX613" fmla="*/ 2038944 w 6006665"/>
                  <a:gd name="connsiteY613" fmla="*/ 574934 h 3006470"/>
                  <a:gd name="connsiteX614" fmla="*/ 2115414 w 6006665"/>
                  <a:gd name="connsiteY614" fmla="*/ 578958 h 3006470"/>
                  <a:gd name="connsiteX615" fmla="*/ 2167179 w 6006665"/>
                  <a:gd name="connsiteY615" fmla="*/ 554733 h 3006470"/>
                  <a:gd name="connsiteX616" fmla="*/ 2146473 w 6006665"/>
                  <a:gd name="connsiteY616" fmla="*/ 488832 h 3006470"/>
                  <a:gd name="connsiteX617" fmla="*/ 2169957 w 6006665"/>
                  <a:gd name="connsiteY617" fmla="*/ 449431 h 3006470"/>
                  <a:gd name="connsiteX618" fmla="*/ 2264632 w 6006665"/>
                  <a:gd name="connsiteY618" fmla="*/ 393389 h 3006470"/>
                  <a:gd name="connsiteX619" fmla="*/ 2317913 w 6006665"/>
                  <a:gd name="connsiteY619" fmla="*/ 322690 h 3006470"/>
                  <a:gd name="connsiteX620" fmla="*/ 2385841 w 6006665"/>
                  <a:gd name="connsiteY620" fmla="*/ 343134 h 3006470"/>
                  <a:gd name="connsiteX621" fmla="*/ 2429263 w 6006665"/>
                  <a:gd name="connsiteY621" fmla="*/ 263606 h 3006470"/>
                  <a:gd name="connsiteX622" fmla="*/ 2526979 w 6006665"/>
                  <a:gd name="connsiteY622" fmla="*/ 252244 h 3006470"/>
                  <a:gd name="connsiteX623" fmla="*/ 2528058 w 6006665"/>
                  <a:gd name="connsiteY623" fmla="*/ 253503 h 3006470"/>
                  <a:gd name="connsiteX624" fmla="*/ 2538886 w 6006665"/>
                  <a:gd name="connsiteY624" fmla="*/ 252244 h 3006470"/>
                  <a:gd name="connsiteX625" fmla="*/ 2560820 w 6006665"/>
                  <a:gd name="connsiteY625" fmla="*/ 277833 h 3006470"/>
                  <a:gd name="connsiteX626" fmla="*/ 2640602 w 6006665"/>
                  <a:gd name="connsiteY626" fmla="*/ 202249 h 3006470"/>
                  <a:gd name="connsiteX627" fmla="*/ 2652509 w 6006665"/>
                  <a:gd name="connsiteY627" fmla="*/ 202249 h 3006470"/>
                  <a:gd name="connsiteX628" fmla="*/ 2704231 w 6006665"/>
                  <a:gd name="connsiteY628" fmla="*/ 202249 h 3006470"/>
                  <a:gd name="connsiteX629" fmla="*/ 2715593 w 6006665"/>
                  <a:gd name="connsiteY62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64184 w 6006665"/>
                  <a:gd name="connsiteY172" fmla="*/ 1731449 h 3006470"/>
                  <a:gd name="connsiteX173" fmla="*/ 5046694 w 6006665"/>
                  <a:gd name="connsiteY173" fmla="*/ 1710844 h 3006470"/>
                  <a:gd name="connsiteX174" fmla="*/ 5015871 w 6006665"/>
                  <a:gd name="connsiteY174" fmla="*/ 1715711 h 3006470"/>
                  <a:gd name="connsiteX175" fmla="*/ 4995419 w 6006665"/>
                  <a:gd name="connsiteY175" fmla="*/ 1779340 h 3006470"/>
                  <a:gd name="connsiteX176" fmla="*/ 4904521 w 6006665"/>
                  <a:gd name="connsiteY176" fmla="*/ 1865693 h 3006470"/>
                  <a:gd name="connsiteX177" fmla="*/ 4901708 w 6006665"/>
                  <a:gd name="connsiteY177" fmla="*/ 1857053 h 3006470"/>
                  <a:gd name="connsiteX178" fmla="*/ 4892613 w 6006665"/>
                  <a:gd name="connsiteY178" fmla="*/ 1865693 h 3006470"/>
                  <a:gd name="connsiteX179" fmla="*/ 4871068 w 6006665"/>
                  <a:gd name="connsiteY179" fmla="*/ 1850290 h 3006470"/>
                  <a:gd name="connsiteX180" fmla="*/ 4885925 w 6006665"/>
                  <a:gd name="connsiteY180" fmla="*/ 1808695 h 3006470"/>
                  <a:gd name="connsiteX181" fmla="*/ 4861835 w 6006665"/>
                  <a:gd name="connsiteY181" fmla="*/ 1771159 h 3006470"/>
                  <a:gd name="connsiteX182" fmla="*/ 4814619 w 6006665"/>
                  <a:gd name="connsiteY182" fmla="*/ 1767101 h 3006470"/>
                  <a:gd name="connsiteX183" fmla="*/ 4779535 w 6006665"/>
                  <a:gd name="connsiteY183" fmla="*/ 1795247 h 3006470"/>
                  <a:gd name="connsiteX184" fmla="*/ 4764113 w 6006665"/>
                  <a:gd name="connsiteY184" fmla="*/ 1832464 h 3006470"/>
                  <a:gd name="connsiteX185" fmla="*/ 4725490 w 6006665"/>
                  <a:gd name="connsiteY185" fmla="*/ 1850290 h 3006470"/>
                  <a:gd name="connsiteX186" fmla="*/ 4689838 w 6006665"/>
                  <a:gd name="connsiteY186" fmla="*/ 1882970 h 3006470"/>
                  <a:gd name="connsiteX187" fmla="*/ 4684091 w 6006665"/>
                  <a:gd name="connsiteY187" fmla="*/ 1920232 h 3006470"/>
                  <a:gd name="connsiteX188" fmla="*/ 4715906 w 6006665"/>
                  <a:gd name="connsiteY188" fmla="*/ 1967954 h 3006470"/>
                  <a:gd name="connsiteX189" fmla="*/ 4680924 w 6006665"/>
                  <a:gd name="connsiteY189" fmla="*/ 1983985 h 3006470"/>
                  <a:gd name="connsiteX190" fmla="*/ 4633398 w 6006665"/>
                  <a:gd name="connsiteY190" fmla="*/ 1971978 h 3006470"/>
                  <a:gd name="connsiteX191" fmla="*/ 4600707 w 6006665"/>
                  <a:gd name="connsiteY191" fmla="*/ 1989925 h 3006470"/>
                  <a:gd name="connsiteX192" fmla="*/ 4577285 w 6006665"/>
                  <a:gd name="connsiteY192" fmla="*/ 1988406 h 3006470"/>
                  <a:gd name="connsiteX193" fmla="*/ 4577373 w 6006665"/>
                  <a:gd name="connsiteY193" fmla="*/ 1987484 h 3006470"/>
                  <a:gd name="connsiteX194" fmla="*/ 4565379 w 6006665"/>
                  <a:gd name="connsiteY194" fmla="*/ 1988406 h 3006470"/>
                  <a:gd name="connsiteX195" fmla="*/ 4569923 w 6006665"/>
                  <a:gd name="connsiteY195" fmla="*/ 1940685 h 3006470"/>
                  <a:gd name="connsiteX196" fmla="*/ 4520081 w 6006665"/>
                  <a:gd name="connsiteY196" fmla="*/ 1931099 h 3006470"/>
                  <a:gd name="connsiteX197" fmla="*/ 4475025 w 6006665"/>
                  <a:gd name="connsiteY197" fmla="*/ 1961137 h 3006470"/>
                  <a:gd name="connsiteX198" fmla="*/ 4464394 w 6006665"/>
                  <a:gd name="connsiteY198" fmla="*/ 1960286 h 3006470"/>
                  <a:gd name="connsiteX199" fmla="*/ 4463118 w 6006665"/>
                  <a:gd name="connsiteY199" fmla="*/ 1961137 h 3006470"/>
                  <a:gd name="connsiteX200" fmla="*/ 4422448 w 6006665"/>
                  <a:gd name="connsiteY200" fmla="*/ 1927536 h 3006470"/>
                  <a:gd name="connsiteX201" fmla="*/ 4350624 w 6006665"/>
                  <a:gd name="connsiteY201" fmla="*/ 1917022 h 3006470"/>
                  <a:gd name="connsiteX202" fmla="*/ 4306579 w 6006665"/>
                  <a:gd name="connsiteY202" fmla="*/ 1945362 h 3006470"/>
                  <a:gd name="connsiteX203" fmla="*/ 4282811 w 6006665"/>
                  <a:gd name="connsiteY203" fmla="*/ 1972100 h 3006470"/>
                  <a:gd name="connsiteX204" fmla="*/ 4237290 w 6006665"/>
                  <a:gd name="connsiteY204" fmla="*/ 1993297 h 3006470"/>
                  <a:gd name="connsiteX205" fmla="*/ 4211507 w 6006665"/>
                  <a:gd name="connsiteY205" fmla="*/ 2046374 h 3006470"/>
                  <a:gd name="connsiteX206" fmla="*/ 4161046 w 6006665"/>
                  <a:gd name="connsiteY206" fmla="*/ 2105661 h 3006470"/>
                  <a:gd name="connsiteX207" fmla="*/ 4077810 w 6006665"/>
                  <a:gd name="connsiteY207" fmla="*/ 2144418 h 3006470"/>
                  <a:gd name="connsiteX208" fmla="*/ 4039187 w 6006665"/>
                  <a:gd name="connsiteY208" fmla="*/ 2203838 h 3006470"/>
                  <a:gd name="connsiteX209" fmla="*/ 3993086 w 6006665"/>
                  <a:gd name="connsiteY209" fmla="*/ 2224750 h 3006470"/>
                  <a:gd name="connsiteX210" fmla="*/ 3993215 w 6006665"/>
                  <a:gd name="connsiteY210" fmla="*/ 2264821 h 3006470"/>
                  <a:gd name="connsiteX211" fmla="*/ 4038712 w 6006665"/>
                  <a:gd name="connsiteY211" fmla="*/ 2267919 h 3006470"/>
                  <a:gd name="connsiteX212" fmla="*/ 4059164 w 6006665"/>
                  <a:gd name="connsiteY212" fmla="*/ 2311096 h 3006470"/>
                  <a:gd name="connsiteX213" fmla="*/ 4087782 w 6006665"/>
                  <a:gd name="connsiteY213" fmla="*/ 2319513 h 3006470"/>
                  <a:gd name="connsiteX214" fmla="*/ 4106341 w 6006665"/>
                  <a:gd name="connsiteY214" fmla="*/ 2290644 h 3006470"/>
                  <a:gd name="connsiteX215" fmla="*/ 4117411 w 6006665"/>
                  <a:gd name="connsiteY215" fmla="*/ 2291946 h 3006470"/>
                  <a:gd name="connsiteX216" fmla="*/ 4118248 w 6006665"/>
                  <a:gd name="connsiteY216" fmla="*/ 2290644 h 3006470"/>
                  <a:gd name="connsiteX217" fmla="*/ 4156880 w 6006665"/>
                  <a:gd name="connsiteY217" fmla="*/ 2295189 h 3006470"/>
                  <a:gd name="connsiteX218" fmla="*/ 4211419 w 6006665"/>
                  <a:gd name="connsiteY218" fmla="*/ 2365635 h 3006470"/>
                  <a:gd name="connsiteX219" fmla="*/ 4215964 w 6006665"/>
                  <a:gd name="connsiteY219" fmla="*/ 2413357 h 3006470"/>
                  <a:gd name="connsiteX220" fmla="*/ 4184149 w 6006665"/>
                  <a:gd name="connsiteY220" fmla="*/ 2472441 h 3006470"/>
                  <a:gd name="connsiteX221" fmla="*/ 4220019 w 6006665"/>
                  <a:gd name="connsiteY221" fmla="*/ 2567281 h 3006470"/>
                  <a:gd name="connsiteX222" fmla="*/ 4161425 w 6006665"/>
                  <a:gd name="connsiteY222" fmla="*/ 2629241 h 3006470"/>
                  <a:gd name="connsiteX223" fmla="*/ 4133552 w 6006665"/>
                  <a:gd name="connsiteY223" fmla="*/ 2708778 h 3006470"/>
                  <a:gd name="connsiteX224" fmla="*/ 4097796 w 6006665"/>
                  <a:gd name="connsiteY224" fmla="*/ 2747409 h 3006470"/>
                  <a:gd name="connsiteX225" fmla="*/ 4043257 w 6006665"/>
                  <a:gd name="connsiteY225" fmla="*/ 2806493 h 3006470"/>
                  <a:gd name="connsiteX226" fmla="*/ 3995535 w 6006665"/>
                  <a:gd name="connsiteY226" fmla="*/ 2865577 h 3006470"/>
                  <a:gd name="connsiteX227" fmla="*/ 3975083 w 6006665"/>
                  <a:gd name="connsiteY227" fmla="*/ 2897392 h 3006470"/>
                  <a:gd name="connsiteX228" fmla="*/ 3925089 w 6006665"/>
                  <a:gd name="connsiteY228" fmla="*/ 2924661 h 3006470"/>
                  <a:gd name="connsiteX229" fmla="*/ 3913182 w 6006665"/>
                  <a:gd name="connsiteY229" fmla="*/ 2924661 h 3006470"/>
                  <a:gd name="connsiteX230" fmla="*/ 3904637 w 6006665"/>
                  <a:gd name="connsiteY230" fmla="*/ 2924661 h 3006470"/>
                  <a:gd name="connsiteX231" fmla="*/ 3892729 w 6006665"/>
                  <a:gd name="connsiteY231" fmla="*/ 2924661 h 3006470"/>
                  <a:gd name="connsiteX232" fmla="*/ 3871063 w 6006665"/>
                  <a:gd name="connsiteY232" fmla="*/ 2908412 h 3006470"/>
                  <a:gd name="connsiteX233" fmla="*/ 3829645 w 6006665"/>
                  <a:gd name="connsiteY233" fmla="*/ 2936024 h 3006470"/>
                  <a:gd name="connsiteX234" fmla="*/ 3822828 w 6006665"/>
                  <a:gd name="connsiteY234" fmla="*/ 2956476 h 3006470"/>
                  <a:gd name="connsiteX235" fmla="*/ 3818283 w 6006665"/>
                  <a:gd name="connsiteY235" fmla="*/ 2947386 h 3006470"/>
                  <a:gd name="connsiteX236" fmla="*/ 3818283 w 6006665"/>
                  <a:gd name="connsiteY236" fmla="*/ 2935660 h 3006470"/>
                  <a:gd name="connsiteX237" fmla="*/ 3817738 w 6006665"/>
                  <a:gd name="connsiteY237" fmla="*/ 2936024 h 3006470"/>
                  <a:gd name="connsiteX238" fmla="*/ 3810921 w 6006665"/>
                  <a:gd name="connsiteY238" fmla="*/ 2956476 h 3006470"/>
                  <a:gd name="connsiteX239" fmla="*/ 3806376 w 6006665"/>
                  <a:gd name="connsiteY239" fmla="*/ 2947386 h 3006470"/>
                  <a:gd name="connsiteX240" fmla="*/ 3806376 w 6006665"/>
                  <a:gd name="connsiteY240" fmla="*/ 2920116 h 3006470"/>
                  <a:gd name="connsiteX241" fmla="*/ 3818283 w 6006665"/>
                  <a:gd name="connsiteY241" fmla="*/ 2920116 h 3006470"/>
                  <a:gd name="connsiteX242" fmla="*/ 3826828 w 6006665"/>
                  <a:gd name="connsiteY242" fmla="*/ 2920116 h 3006470"/>
                  <a:gd name="connsiteX243" fmla="*/ 3833645 w 6006665"/>
                  <a:gd name="connsiteY243" fmla="*/ 2861032 h 3006470"/>
                  <a:gd name="connsiteX244" fmla="*/ 3822283 w 6006665"/>
                  <a:gd name="connsiteY244" fmla="*/ 2817856 h 3006470"/>
                  <a:gd name="connsiteX245" fmla="*/ 3849553 w 6006665"/>
                  <a:gd name="connsiteY245" fmla="*/ 2795131 h 3006470"/>
                  <a:gd name="connsiteX246" fmla="*/ 3858814 w 6006665"/>
                  <a:gd name="connsiteY246" fmla="*/ 2797336 h 3006470"/>
                  <a:gd name="connsiteX247" fmla="*/ 3861460 w 6006665"/>
                  <a:gd name="connsiteY247" fmla="*/ 2795131 h 3006470"/>
                  <a:gd name="connsiteX248" fmla="*/ 3898487 w 6006665"/>
                  <a:gd name="connsiteY248" fmla="*/ 2803947 h 3006470"/>
                  <a:gd name="connsiteX249" fmla="*/ 3919999 w 6006665"/>
                  <a:gd name="connsiteY249" fmla="*/ 2758772 h 3006470"/>
                  <a:gd name="connsiteX250" fmla="*/ 3935906 w 6006665"/>
                  <a:gd name="connsiteY250" fmla="*/ 2699687 h 3006470"/>
                  <a:gd name="connsiteX251" fmla="*/ 3947269 w 6006665"/>
                  <a:gd name="connsiteY251" fmla="*/ 2676963 h 3006470"/>
                  <a:gd name="connsiteX252" fmla="*/ 3966292 w 6006665"/>
                  <a:gd name="connsiteY252" fmla="*/ 2632575 h 3006470"/>
                  <a:gd name="connsiteX253" fmla="*/ 3915999 w 6006665"/>
                  <a:gd name="connsiteY253" fmla="*/ 2645148 h 3006470"/>
                  <a:gd name="connsiteX254" fmla="*/ 3888729 w 6006665"/>
                  <a:gd name="connsiteY254" fmla="*/ 2667873 h 3006470"/>
                  <a:gd name="connsiteX255" fmla="*/ 3876822 w 6006665"/>
                  <a:gd name="connsiteY255" fmla="*/ 2667873 h 3006470"/>
                  <a:gd name="connsiteX256" fmla="*/ 3829645 w 6006665"/>
                  <a:gd name="connsiteY256" fmla="*/ 2667873 h 3006470"/>
                  <a:gd name="connsiteX257" fmla="*/ 3817738 w 6006665"/>
                  <a:gd name="connsiteY257" fmla="*/ 2667873 h 3006470"/>
                  <a:gd name="connsiteX258" fmla="*/ 3801831 w 6006665"/>
                  <a:gd name="connsiteY258" fmla="*/ 2613334 h 3006470"/>
                  <a:gd name="connsiteX259" fmla="*/ 3758654 w 6006665"/>
                  <a:gd name="connsiteY259" fmla="*/ 2574702 h 3006470"/>
                  <a:gd name="connsiteX260" fmla="*/ 3692753 w 6006665"/>
                  <a:gd name="connsiteY260" fmla="*/ 2558795 h 3006470"/>
                  <a:gd name="connsiteX261" fmla="*/ 3683663 w 6006665"/>
                  <a:gd name="connsiteY261" fmla="*/ 2499711 h 3006470"/>
                  <a:gd name="connsiteX262" fmla="*/ 3672301 w 6006665"/>
                  <a:gd name="connsiteY262" fmla="*/ 2467896 h 3006470"/>
                  <a:gd name="connsiteX263" fmla="*/ 3656393 w 6006665"/>
                  <a:gd name="connsiteY263" fmla="*/ 2440627 h 3006470"/>
                  <a:gd name="connsiteX264" fmla="*/ 3633669 w 6006665"/>
                  <a:gd name="connsiteY264" fmla="*/ 2381542 h 3006470"/>
                  <a:gd name="connsiteX265" fmla="*/ 3601854 w 6006665"/>
                  <a:gd name="connsiteY265" fmla="*/ 2361090 h 3006470"/>
                  <a:gd name="connsiteX266" fmla="*/ 3545995 w 6006665"/>
                  <a:gd name="connsiteY266" fmla="*/ 2339606 h 3006470"/>
                  <a:gd name="connsiteX267" fmla="*/ 3506955 w 6006665"/>
                  <a:gd name="connsiteY267" fmla="*/ 2345183 h 3006470"/>
                  <a:gd name="connsiteX268" fmla="*/ 3463779 w 6006665"/>
                  <a:gd name="connsiteY268" fmla="*/ 2354273 h 3006470"/>
                  <a:gd name="connsiteX269" fmla="*/ 3431964 w 6006665"/>
                  <a:gd name="connsiteY269" fmla="*/ 2381542 h 3006470"/>
                  <a:gd name="connsiteX270" fmla="*/ 3452416 w 6006665"/>
                  <a:gd name="connsiteY270" fmla="*/ 2397450 h 3006470"/>
                  <a:gd name="connsiteX271" fmla="*/ 3452416 w 6006665"/>
                  <a:gd name="connsiteY271" fmla="*/ 2429264 h 3006470"/>
                  <a:gd name="connsiteX272" fmla="*/ 3431964 w 6006665"/>
                  <a:gd name="connsiteY272" fmla="*/ 2451989 h 3006470"/>
                  <a:gd name="connsiteX273" fmla="*/ 3400150 w 6006665"/>
                  <a:gd name="connsiteY273" fmla="*/ 2511073 h 3006470"/>
                  <a:gd name="connsiteX274" fmla="*/ 3400150 w 6006665"/>
                  <a:gd name="connsiteY274" fmla="*/ 2538343 h 3006470"/>
                  <a:gd name="connsiteX275" fmla="*/ 3350155 w 6006665"/>
                  <a:gd name="connsiteY275" fmla="*/ 2570157 h 3006470"/>
                  <a:gd name="connsiteX276" fmla="*/ 3342342 w 6006665"/>
                  <a:gd name="connsiteY276" fmla="*/ 2567553 h 3006470"/>
                  <a:gd name="connsiteX277" fmla="*/ 3338249 w 6006665"/>
                  <a:gd name="connsiteY277" fmla="*/ 2570157 h 3006470"/>
                  <a:gd name="connsiteX278" fmla="*/ 3290527 w 6006665"/>
                  <a:gd name="connsiteY278" fmla="*/ 2554250 h 3006470"/>
                  <a:gd name="connsiteX279" fmla="*/ 3259257 w 6006665"/>
                  <a:gd name="connsiteY279" fmla="*/ 2554250 h 3006470"/>
                  <a:gd name="connsiteX280" fmla="*/ 3247350 w 6006665"/>
                  <a:gd name="connsiteY280" fmla="*/ 2554250 h 3006470"/>
                  <a:gd name="connsiteX281" fmla="*/ 3231443 w 6006665"/>
                  <a:gd name="connsiteY281" fmla="*/ 2538343 h 3006470"/>
                  <a:gd name="connsiteX282" fmla="*/ 3213271 w 6006665"/>
                  <a:gd name="connsiteY282" fmla="*/ 2533799 h 3006470"/>
                  <a:gd name="connsiteX283" fmla="*/ 3168359 w 6006665"/>
                  <a:gd name="connsiteY283" fmla="*/ 2570157 h 3006470"/>
                  <a:gd name="connsiteX284" fmla="*/ 3120637 w 6006665"/>
                  <a:gd name="connsiteY284" fmla="*/ 2581519 h 3006470"/>
                  <a:gd name="connsiteX285" fmla="*/ 3082005 w 6006665"/>
                  <a:gd name="connsiteY285" fmla="*/ 2597427 h 3006470"/>
                  <a:gd name="connsiteX286" fmla="*/ 3074460 w 6006665"/>
                  <a:gd name="connsiteY286" fmla="*/ 2595630 h 3006470"/>
                  <a:gd name="connsiteX287" fmla="*/ 3070098 w 6006665"/>
                  <a:gd name="connsiteY287" fmla="*/ 2597427 h 3006470"/>
                  <a:gd name="connsiteX288" fmla="*/ 3022376 w 6006665"/>
                  <a:gd name="connsiteY288" fmla="*/ 2586064 h 3006470"/>
                  <a:gd name="connsiteX289" fmla="*/ 3000196 w 6006665"/>
                  <a:gd name="connsiteY289" fmla="*/ 2586064 h 3006470"/>
                  <a:gd name="connsiteX290" fmla="*/ 2988289 w 6006665"/>
                  <a:gd name="connsiteY290" fmla="*/ 2586064 h 3006470"/>
                  <a:gd name="connsiteX291" fmla="*/ 2967837 w 6006665"/>
                  <a:gd name="connsiteY291" fmla="*/ 2554250 h 3006470"/>
                  <a:gd name="connsiteX292" fmla="*/ 2929205 w 6006665"/>
                  <a:gd name="connsiteY292" fmla="*/ 2526980 h 3006470"/>
                  <a:gd name="connsiteX293" fmla="*/ 2902153 w 6006665"/>
                  <a:gd name="connsiteY293" fmla="*/ 2523116 h 3006470"/>
                  <a:gd name="connsiteX294" fmla="*/ 2861576 w 6006665"/>
                  <a:gd name="connsiteY294" fmla="*/ 2526980 h 3006470"/>
                  <a:gd name="connsiteX295" fmla="*/ 2822944 w 6006665"/>
                  <a:gd name="connsiteY295" fmla="*/ 2538343 h 3006470"/>
                  <a:gd name="connsiteX296" fmla="*/ 2818139 w 6006665"/>
                  <a:gd name="connsiteY296" fmla="*/ 2536254 h 3006470"/>
                  <a:gd name="connsiteX297" fmla="*/ 2811037 w 6006665"/>
                  <a:gd name="connsiteY297" fmla="*/ 2538343 h 3006470"/>
                  <a:gd name="connsiteX298" fmla="*/ 2758770 w 6006665"/>
                  <a:gd name="connsiteY298" fmla="*/ 2515618 h 3006470"/>
                  <a:gd name="connsiteX299" fmla="*/ 2751953 w 6006665"/>
                  <a:gd name="connsiteY299" fmla="*/ 2472441 h 3006470"/>
                  <a:gd name="connsiteX300" fmla="*/ 2708776 w 6006665"/>
                  <a:gd name="connsiteY300" fmla="*/ 2456534 h 3006470"/>
                  <a:gd name="connsiteX301" fmla="*/ 2676962 w 6006665"/>
                  <a:gd name="connsiteY301" fmla="*/ 2451989 h 3006470"/>
                  <a:gd name="connsiteX302" fmla="*/ 2642534 w 6006665"/>
                  <a:gd name="connsiteY302" fmla="*/ 2430245 h 3006470"/>
                  <a:gd name="connsiteX303" fmla="*/ 2609333 w 6006665"/>
                  <a:gd name="connsiteY303" fmla="*/ 2488348 h 3006470"/>
                  <a:gd name="connsiteX304" fmla="*/ 2625240 w 6006665"/>
                  <a:gd name="connsiteY304" fmla="*/ 2522435 h 3006470"/>
                  <a:gd name="connsiteX305" fmla="*/ 2586608 w 6006665"/>
                  <a:gd name="connsiteY305" fmla="*/ 2558795 h 3006470"/>
                  <a:gd name="connsiteX306" fmla="*/ 2577105 w 6006665"/>
                  <a:gd name="connsiteY306" fmla="*/ 2556532 h 3006470"/>
                  <a:gd name="connsiteX307" fmla="*/ 2574701 w 6006665"/>
                  <a:gd name="connsiteY307" fmla="*/ 2558795 h 3006470"/>
                  <a:gd name="connsiteX308" fmla="*/ 2526979 w 6006665"/>
                  <a:gd name="connsiteY308" fmla="*/ 2547432 h 3006470"/>
                  <a:gd name="connsiteX309" fmla="*/ 2490620 w 6006665"/>
                  <a:gd name="connsiteY309" fmla="*/ 2542887 h 3006470"/>
                  <a:gd name="connsiteX310" fmla="*/ 2463350 w 6006665"/>
                  <a:gd name="connsiteY310" fmla="*/ 2515618 h 3006470"/>
                  <a:gd name="connsiteX311" fmla="*/ 2436625 w 6006665"/>
                  <a:gd name="connsiteY311" fmla="*/ 2515618 h 3006470"/>
                  <a:gd name="connsiteX312" fmla="*/ 2424718 w 6006665"/>
                  <a:gd name="connsiteY312" fmla="*/ 2515618 h 3006470"/>
                  <a:gd name="connsiteX313" fmla="*/ 2398858 w 6006665"/>
                  <a:gd name="connsiteY313" fmla="*/ 2502687 h 3006470"/>
                  <a:gd name="connsiteX314" fmla="*/ 2350272 w 6006665"/>
                  <a:gd name="connsiteY314" fmla="*/ 2526980 h 3006470"/>
                  <a:gd name="connsiteX315" fmla="*/ 2282098 w 6006665"/>
                  <a:gd name="connsiteY315" fmla="*/ 2574702 h 3006470"/>
                  <a:gd name="connsiteX316" fmla="*/ 2238921 w 6006665"/>
                  <a:gd name="connsiteY316" fmla="*/ 2586064 h 3006470"/>
                  <a:gd name="connsiteX317" fmla="*/ 2227559 w 6006665"/>
                  <a:gd name="connsiteY317" fmla="*/ 2590609 h 3006470"/>
                  <a:gd name="connsiteX318" fmla="*/ 2225178 w 6006665"/>
                  <a:gd name="connsiteY318" fmla="*/ 2586799 h 3006470"/>
                  <a:gd name="connsiteX319" fmla="*/ 2215652 w 6006665"/>
                  <a:gd name="connsiteY319" fmla="*/ 2590609 h 3006470"/>
                  <a:gd name="connsiteX320" fmla="*/ 2193596 w 6006665"/>
                  <a:gd name="connsiteY320" fmla="*/ 2555320 h 3006470"/>
                  <a:gd name="connsiteX321" fmla="*/ 2157112 w 6006665"/>
                  <a:gd name="connsiteY321" fmla="*/ 2558795 h 3006470"/>
                  <a:gd name="connsiteX322" fmla="*/ 2156291 w 6006665"/>
                  <a:gd name="connsiteY322" fmla="*/ 2557739 h 3006470"/>
                  <a:gd name="connsiteX323" fmla="*/ 2145205 w 6006665"/>
                  <a:gd name="connsiteY323" fmla="*/ 2558795 h 3006470"/>
                  <a:gd name="connsiteX324" fmla="*/ 2129298 w 6006665"/>
                  <a:gd name="connsiteY324" fmla="*/ 2538343 h 3006470"/>
                  <a:gd name="connsiteX325" fmla="*/ 2102029 w 6006665"/>
                  <a:gd name="connsiteY325" fmla="*/ 2526980 h 3006470"/>
                  <a:gd name="connsiteX326" fmla="*/ 2086121 w 6006665"/>
                  <a:gd name="connsiteY326" fmla="*/ 2495166 h 3006470"/>
                  <a:gd name="connsiteX327" fmla="*/ 2070005 w 6006665"/>
                  <a:gd name="connsiteY327" fmla="*/ 2486212 h 3006470"/>
                  <a:gd name="connsiteX328" fmla="*/ 2027582 w 6006665"/>
                  <a:gd name="connsiteY328" fmla="*/ 2499711 h 3006470"/>
                  <a:gd name="connsiteX329" fmla="*/ 2023845 w 6006665"/>
                  <a:gd name="connsiteY329" fmla="*/ 2497111 h 3006470"/>
                  <a:gd name="connsiteX330" fmla="*/ 2015675 w 6006665"/>
                  <a:gd name="connsiteY330" fmla="*/ 2499711 h 3006470"/>
                  <a:gd name="connsiteX331" fmla="*/ 1971363 w 6006665"/>
                  <a:gd name="connsiteY331" fmla="*/ 2468885 h 3006470"/>
                  <a:gd name="connsiteX332" fmla="*/ 1952591 w 6006665"/>
                  <a:gd name="connsiteY332" fmla="*/ 2495166 h 3006470"/>
                  <a:gd name="connsiteX333" fmla="*/ 1947518 w 6006665"/>
                  <a:gd name="connsiteY333" fmla="*/ 2485599 h 3006470"/>
                  <a:gd name="connsiteX334" fmla="*/ 1940684 w 6006665"/>
                  <a:gd name="connsiteY334" fmla="*/ 2495166 h 3006470"/>
                  <a:gd name="connsiteX335" fmla="*/ 1861147 w 6006665"/>
                  <a:gd name="connsiteY335" fmla="*/ 2345183 h 3006470"/>
                  <a:gd name="connsiteX336" fmla="*/ 1811153 w 6006665"/>
                  <a:gd name="connsiteY336" fmla="*/ 2295189 h 3006470"/>
                  <a:gd name="connsiteX337" fmla="*/ 1813950 w 6006665"/>
                  <a:gd name="connsiteY337" fmla="*/ 2292043 h 3006470"/>
                  <a:gd name="connsiteX338" fmla="*/ 1748069 w 6006665"/>
                  <a:gd name="connsiteY338" fmla="*/ 2333821 h 3006470"/>
                  <a:gd name="connsiteX339" fmla="*/ 1711709 w 6006665"/>
                  <a:gd name="connsiteY339" fmla="*/ 2338366 h 3006470"/>
                  <a:gd name="connsiteX340" fmla="*/ 1711926 w 6006665"/>
                  <a:gd name="connsiteY340" fmla="*/ 2336850 h 3006470"/>
                  <a:gd name="connsiteX341" fmla="*/ 1699803 w 6006665"/>
                  <a:gd name="connsiteY341" fmla="*/ 2338366 h 3006470"/>
                  <a:gd name="connsiteX342" fmla="*/ 1704347 w 6006665"/>
                  <a:gd name="connsiteY342" fmla="*/ 2306551 h 3006470"/>
                  <a:gd name="connsiteX343" fmla="*/ 1662460 w 6006665"/>
                  <a:gd name="connsiteY343" fmla="*/ 2288600 h 3006470"/>
                  <a:gd name="connsiteX344" fmla="*/ 1629901 w 6006665"/>
                  <a:gd name="connsiteY344" fmla="*/ 2302006 h 3006470"/>
                  <a:gd name="connsiteX345" fmla="*/ 1629300 w 6006665"/>
                  <a:gd name="connsiteY345" fmla="*/ 2297351 h 3006470"/>
                  <a:gd name="connsiteX346" fmla="*/ 1617994 w 6006665"/>
                  <a:gd name="connsiteY346" fmla="*/ 2302006 h 3006470"/>
                  <a:gd name="connsiteX347" fmla="*/ 1608904 w 6006665"/>
                  <a:gd name="connsiteY347" fmla="*/ 2231560 h 3006470"/>
                  <a:gd name="connsiteX348" fmla="*/ 1552684 w 6006665"/>
                  <a:gd name="connsiteY348" fmla="*/ 2221867 h 3006470"/>
                  <a:gd name="connsiteX349" fmla="*/ 1518550 w 6006665"/>
                  <a:gd name="connsiteY349" fmla="*/ 2247467 h 3006470"/>
                  <a:gd name="connsiteX350" fmla="*/ 1425379 w 6006665"/>
                  <a:gd name="connsiteY350" fmla="*/ 2267919 h 3006470"/>
                  <a:gd name="connsiteX351" fmla="*/ 1409472 w 6006665"/>
                  <a:gd name="connsiteY351" fmla="*/ 2286099 h 3006470"/>
                  <a:gd name="connsiteX352" fmla="*/ 1270852 w 6006665"/>
                  <a:gd name="connsiteY352" fmla="*/ 2306551 h 3006470"/>
                  <a:gd name="connsiteX353" fmla="*/ 1254945 w 6006665"/>
                  <a:gd name="connsiteY353" fmla="*/ 2327003 h 3006470"/>
                  <a:gd name="connsiteX354" fmla="*/ 1282214 w 6006665"/>
                  <a:gd name="connsiteY354" fmla="*/ 2370180 h 3006470"/>
                  <a:gd name="connsiteX355" fmla="*/ 1243582 w 6006665"/>
                  <a:gd name="connsiteY355" fmla="*/ 2386087 h 3006470"/>
                  <a:gd name="connsiteX356" fmla="*/ 1254945 w 6006665"/>
                  <a:gd name="connsiteY356" fmla="*/ 2404267 h 3006470"/>
                  <a:gd name="connsiteX357" fmla="*/ 1216313 w 6006665"/>
                  <a:gd name="connsiteY357" fmla="*/ 2429264 h 3006470"/>
                  <a:gd name="connsiteX358" fmla="*/ 1275397 w 6006665"/>
                  <a:gd name="connsiteY358" fmla="*/ 2472441 h 3006470"/>
                  <a:gd name="connsiteX359" fmla="*/ 1270852 w 6006665"/>
                  <a:gd name="connsiteY359" fmla="*/ 2499711 h 3006470"/>
                  <a:gd name="connsiteX360" fmla="*/ 1259108 w 6006665"/>
                  <a:gd name="connsiteY360" fmla="*/ 2498732 h 3006470"/>
                  <a:gd name="connsiteX361" fmla="*/ 1258945 w 6006665"/>
                  <a:gd name="connsiteY361" fmla="*/ 2499711 h 3006470"/>
                  <a:gd name="connsiteX362" fmla="*/ 1215644 w 6006665"/>
                  <a:gd name="connsiteY362" fmla="*/ 2496102 h 3006470"/>
                  <a:gd name="connsiteX363" fmla="*/ 1204950 w 6006665"/>
                  <a:gd name="connsiteY363" fmla="*/ 2511073 h 3006470"/>
                  <a:gd name="connsiteX364" fmla="*/ 1196495 w 6006665"/>
                  <a:gd name="connsiteY364" fmla="*/ 2506241 h 3006470"/>
                  <a:gd name="connsiteX365" fmla="*/ 1193043 w 6006665"/>
                  <a:gd name="connsiteY365" fmla="*/ 2511073 h 3006470"/>
                  <a:gd name="connsiteX366" fmla="*/ 1145322 w 6006665"/>
                  <a:gd name="connsiteY366" fmla="*/ 2483803 h 3006470"/>
                  <a:gd name="connsiteX367" fmla="*/ 1098145 w 6006665"/>
                  <a:gd name="connsiteY367" fmla="*/ 2483803 h 3006470"/>
                  <a:gd name="connsiteX368" fmla="*/ 1061785 w 6006665"/>
                  <a:gd name="connsiteY368" fmla="*/ 2511073 h 3006470"/>
                  <a:gd name="connsiteX369" fmla="*/ 1055322 w 6006665"/>
                  <a:gd name="connsiteY369" fmla="*/ 2506990 h 3006470"/>
                  <a:gd name="connsiteX370" fmla="*/ 1049878 w 6006665"/>
                  <a:gd name="connsiteY370" fmla="*/ 2511073 h 3006470"/>
                  <a:gd name="connsiteX371" fmla="*/ 1006701 w 6006665"/>
                  <a:gd name="connsiteY371" fmla="*/ 2483803 h 3006470"/>
                  <a:gd name="connsiteX372" fmla="*/ 924893 w 6006665"/>
                  <a:gd name="connsiteY372" fmla="*/ 2447444 h 3006470"/>
                  <a:gd name="connsiteX373" fmla="*/ 877716 w 6006665"/>
                  <a:gd name="connsiteY373" fmla="*/ 2447444 h 3006470"/>
                  <a:gd name="connsiteX374" fmla="*/ 802724 w 6006665"/>
                  <a:gd name="connsiteY374" fmla="*/ 2511073 h 3006470"/>
                  <a:gd name="connsiteX375" fmla="*/ 798179 w 6006665"/>
                  <a:gd name="connsiteY375" fmla="*/ 2554250 h 3006470"/>
                  <a:gd name="connsiteX376" fmla="*/ 787406 w 6006665"/>
                  <a:gd name="connsiteY376" fmla="*/ 2543477 h 3006470"/>
                  <a:gd name="connsiteX377" fmla="*/ 786272 w 6006665"/>
                  <a:gd name="connsiteY377" fmla="*/ 2554250 h 3006470"/>
                  <a:gd name="connsiteX378" fmla="*/ 756063 w 6006665"/>
                  <a:gd name="connsiteY378" fmla="*/ 2524040 h 3006470"/>
                  <a:gd name="connsiteX379" fmla="*/ 732278 w 6006665"/>
                  <a:gd name="connsiteY379" fmla="*/ 2581519 h 3006470"/>
                  <a:gd name="connsiteX380" fmla="*/ 743640 w 6006665"/>
                  <a:gd name="connsiteY380" fmla="*/ 2590609 h 3006470"/>
                  <a:gd name="connsiteX381" fmla="*/ 723188 w 6006665"/>
                  <a:gd name="connsiteY381" fmla="*/ 2633786 h 3006470"/>
                  <a:gd name="connsiteX382" fmla="*/ 747026 w 6006665"/>
                  <a:gd name="connsiteY382" fmla="*/ 2670627 h 3006470"/>
                  <a:gd name="connsiteX383" fmla="*/ 763548 w 6006665"/>
                  <a:gd name="connsiteY383" fmla="*/ 2667873 h 3006470"/>
                  <a:gd name="connsiteX384" fmla="*/ 764871 w 6006665"/>
                  <a:gd name="connsiteY384" fmla="*/ 2669637 h 3006470"/>
                  <a:gd name="connsiteX385" fmla="*/ 775455 w 6006665"/>
                  <a:gd name="connsiteY385" fmla="*/ 2667873 h 3006470"/>
                  <a:gd name="connsiteX386" fmla="*/ 802724 w 6006665"/>
                  <a:gd name="connsiteY386" fmla="*/ 2704232 h 3006470"/>
                  <a:gd name="connsiteX387" fmla="*/ 798179 w 6006665"/>
                  <a:gd name="connsiteY387" fmla="*/ 2731502 h 3006470"/>
                  <a:gd name="connsiteX388" fmla="*/ 818632 w 6006665"/>
                  <a:gd name="connsiteY388" fmla="*/ 2742864 h 3006470"/>
                  <a:gd name="connsiteX389" fmla="*/ 802724 w 6006665"/>
                  <a:gd name="connsiteY389" fmla="*/ 2774679 h 3006470"/>
                  <a:gd name="connsiteX390" fmla="*/ 766365 w 6006665"/>
                  <a:gd name="connsiteY390" fmla="*/ 2779224 h 3006470"/>
                  <a:gd name="connsiteX391" fmla="*/ 727733 w 6006665"/>
                  <a:gd name="connsiteY391" fmla="*/ 2838308 h 3006470"/>
                  <a:gd name="connsiteX392" fmla="*/ 759548 w 6006665"/>
                  <a:gd name="connsiteY392" fmla="*/ 2881485 h 3006470"/>
                  <a:gd name="connsiteX393" fmla="*/ 759548 w 6006665"/>
                  <a:gd name="connsiteY393" fmla="*/ 2920116 h 3006470"/>
                  <a:gd name="connsiteX394" fmla="*/ 798179 w 6006665"/>
                  <a:gd name="connsiteY394" fmla="*/ 2979201 h 3006470"/>
                  <a:gd name="connsiteX395" fmla="*/ 775455 w 6006665"/>
                  <a:gd name="connsiteY395" fmla="*/ 2995108 h 3006470"/>
                  <a:gd name="connsiteX396" fmla="*/ 770910 w 6006665"/>
                  <a:gd name="connsiteY396" fmla="*/ 3006470 h 3006470"/>
                  <a:gd name="connsiteX397" fmla="*/ 759003 w 6006665"/>
                  <a:gd name="connsiteY397" fmla="*/ 3006470 h 3006470"/>
                  <a:gd name="connsiteX398" fmla="*/ 755003 w 6006665"/>
                  <a:gd name="connsiteY398" fmla="*/ 3006470 h 3006470"/>
                  <a:gd name="connsiteX399" fmla="*/ 743096 w 6006665"/>
                  <a:gd name="connsiteY399" fmla="*/ 3006470 h 3006470"/>
                  <a:gd name="connsiteX400" fmla="*/ 715826 w 6006665"/>
                  <a:gd name="connsiteY400" fmla="*/ 2972383 h 3006470"/>
                  <a:gd name="connsiteX401" fmla="*/ 704464 w 6006665"/>
                  <a:gd name="connsiteY401" fmla="*/ 2972383 h 3006470"/>
                  <a:gd name="connsiteX402" fmla="*/ 684012 w 6006665"/>
                  <a:gd name="connsiteY402" fmla="*/ 2963293 h 3006470"/>
                  <a:gd name="connsiteX403" fmla="*/ 672649 w 6006665"/>
                  <a:gd name="connsiteY403" fmla="*/ 2940569 h 3006470"/>
                  <a:gd name="connsiteX404" fmla="*/ 645222 w 6006665"/>
                  <a:gd name="connsiteY404" fmla="*/ 2932732 h 3006470"/>
                  <a:gd name="connsiteX405" fmla="*/ 625472 w 6006665"/>
                  <a:gd name="connsiteY405" fmla="*/ 2936024 h 3006470"/>
                  <a:gd name="connsiteX406" fmla="*/ 623771 w 6006665"/>
                  <a:gd name="connsiteY406" fmla="*/ 2934323 h 3006470"/>
                  <a:gd name="connsiteX407" fmla="*/ 613565 w 6006665"/>
                  <a:gd name="connsiteY407" fmla="*/ 2936024 h 3006470"/>
                  <a:gd name="connsiteX408" fmla="*/ 609020 w 6006665"/>
                  <a:gd name="connsiteY408" fmla="*/ 2931479 h 3006470"/>
                  <a:gd name="connsiteX409" fmla="*/ 559026 w 6006665"/>
                  <a:gd name="connsiteY409" fmla="*/ 2904209 h 3006470"/>
                  <a:gd name="connsiteX410" fmla="*/ 506760 w 6006665"/>
                  <a:gd name="connsiteY410" fmla="*/ 2897392 h 3006470"/>
                  <a:gd name="connsiteX411" fmla="*/ 483280 w 6006665"/>
                  <a:gd name="connsiteY411" fmla="*/ 2890683 h 3006470"/>
                  <a:gd name="connsiteX412" fmla="*/ 480035 w 6006665"/>
                  <a:gd name="connsiteY412" fmla="*/ 2892847 h 3006470"/>
                  <a:gd name="connsiteX413" fmla="*/ 475042 w 6006665"/>
                  <a:gd name="connsiteY413" fmla="*/ 2888329 h 3006470"/>
                  <a:gd name="connsiteX414" fmla="*/ 474945 w 6006665"/>
                  <a:gd name="connsiteY414" fmla="*/ 2888302 h 3006470"/>
                  <a:gd name="connsiteX415" fmla="*/ 468128 w 6006665"/>
                  <a:gd name="connsiteY415" fmla="*/ 2892847 h 3006470"/>
                  <a:gd name="connsiteX416" fmla="*/ 420406 w 6006665"/>
                  <a:gd name="connsiteY416" fmla="*/ 2849670 h 3006470"/>
                  <a:gd name="connsiteX417" fmla="*/ 381774 w 6006665"/>
                  <a:gd name="connsiteY417" fmla="*/ 2833763 h 3006470"/>
                  <a:gd name="connsiteX418" fmla="*/ 349960 w 6006665"/>
                  <a:gd name="connsiteY418" fmla="*/ 2801948 h 3006470"/>
                  <a:gd name="connsiteX419" fmla="*/ 377229 w 6006665"/>
                  <a:gd name="connsiteY419" fmla="*/ 2795131 h 3006470"/>
                  <a:gd name="connsiteX420" fmla="*/ 404499 w 6006665"/>
                  <a:gd name="connsiteY420" fmla="*/ 2747409 h 3006470"/>
                  <a:gd name="connsiteX421" fmla="*/ 388591 w 6006665"/>
                  <a:gd name="connsiteY421" fmla="*/ 2731502 h 3006470"/>
                  <a:gd name="connsiteX422" fmla="*/ 440858 w 6006665"/>
                  <a:gd name="connsiteY422" fmla="*/ 2704232 h 3006470"/>
                  <a:gd name="connsiteX423" fmla="*/ 440858 w 6006665"/>
                  <a:gd name="connsiteY423" fmla="*/ 2701176 h 3006470"/>
                  <a:gd name="connsiteX424" fmla="*/ 416406 w 6006665"/>
                  <a:gd name="connsiteY424" fmla="*/ 2704232 h 3006470"/>
                  <a:gd name="connsiteX425" fmla="*/ 416406 w 6006665"/>
                  <a:gd name="connsiteY425" fmla="*/ 2702744 h 3006470"/>
                  <a:gd name="connsiteX426" fmla="*/ 404499 w 6006665"/>
                  <a:gd name="connsiteY426" fmla="*/ 2704232 h 3006470"/>
                  <a:gd name="connsiteX427" fmla="*/ 404499 w 6006665"/>
                  <a:gd name="connsiteY427" fmla="*/ 2683780 h 3006470"/>
                  <a:gd name="connsiteX428" fmla="*/ 424951 w 6006665"/>
                  <a:gd name="connsiteY428" fmla="*/ 2667873 h 3006470"/>
                  <a:gd name="connsiteX429" fmla="*/ 463583 w 6006665"/>
                  <a:gd name="connsiteY429" fmla="*/ 2661056 h 3006470"/>
                  <a:gd name="connsiteX430" fmla="*/ 468128 w 6006665"/>
                  <a:gd name="connsiteY430" fmla="*/ 2645148 h 3006470"/>
                  <a:gd name="connsiteX431" fmla="*/ 456765 w 6006665"/>
                  <a:gd name="connsiteY431" fmla="*/ 2613334 h 3006470"/>
                  <a:gd name="connsiteX432" fmla="*/ 474945 w 6006665"/>
                  <a:gd name="connsiteY432" fmla="*/ 2586064 h 3006470"/>
                  <a:gd name="connsiteX433" fmla="*/ 474945 w 6006665"/>
                  <a:gd name="connsiteY433" fmla="*/ 2565612 h 3006470"/>
                  <a:gd name="connsiteX434" fmla="*/ 420406 w 6006665"/>
                  <a:gd name="connsiteY434" fmla="*/ 2547432 h 3006470"/>
                  <a:gd name="connsiteX435" fmla="*/ 409588 w 6006665"/>
                  <a:gd name="connsiteY435" fmla="*/ 2547432 h 3006470"/>
                  <a:gd name="connsiteX436" fmla="*/ 397681 w 6006665"/>
                  <a:gd name="connsiteY436" fmla="*/ 2547432 h 3006470"/>
                  <a:gd name="connsiteX437" fmla="*/ 379485 w 6006665"/>
                  <a:gd name="connsiteY437" fmla="*/ 2525193 h 3006470"/>
                  <a:gd name="connsiteX438" fmla="*/ 357322 w 6006665"/>
                  <a:gd name="connsiteY438" fmla="*/ 2531525 h 3006470"/>
                  <a:gd name="connsiteX439" fmla="*/ 352842 w 6006665"/>
                  <a:gd name="connsiteY439" fmla="*/ 2529403 h 3006470"/>
                  <a:gd name="connsiteX440" fmla="*/ 345415 w 6006665"/>
                  <a:gd name="connsiteY440" fmla="*/ 2531525 h 3006470"/>
                  <a:gd name="connsiteX441" fmla="*/ 302238 w 6006665"/>
                  <a:gd name="connsiteY441" fmla="*/ 2511073 h 3006470"/>
                  <a:gd name="connsiteX442" fmla="*/ 302238 w 6006665"/>
                  <a:gd name="connsiteY442" fmla="*/ 2499711 h 3006470"/>
                  <a:gd name="connsiteX443" fmla="*/ 286331 w 6006665"/>
                  <a:gd name="connsiteY443" fmla="*/ 2472441 h 3006470"/>
                  <a:gd name="connsiteX444" fmla="*/ 270968 w 6006665"/>
                  <a:gd name="connsiteY444" fmla="*/ 2472441 h 3006470"/>
                  <a:gd name="connsiteX445" fmla="*/ 259061 w 6006665"/>
                  <a:gd name="connsiteY445" fmla="*/ 2472441 h 3006470"/>
                  <a:gd name="connsiteX446" fmla="*/ 254516 w 6006665"/>
                  <a:gd name="connsiteY446" fmla="*/ 2456534 h 3006470"/>
                  <a:gd name="connsiteX447" fmla="*/ 263606 w 6006665"/>
                  <a:gd name="connsiteY447" fmla="*/ 2440627 h 3006470"/>
                  <a:gd name="connsiteX448" fmla="*/ 243991 w 6006665"/>
                  <a:gd name="connsiteY448" fmla="*/ 2410114 h 3006470"/>
                  <a:gd name="connsiteX449" fmla="*/ 216429 w 6006665"/>
                  <a:gd name="connsiteY449" fmla="*/ 2413357 h 3006470"/>
                  <a:gd name="connsiteX450" fmla="*/ 212956 w 6006665"/>
                  <a:gd name="connsiteY450" fmla="*/ 2412365 h 3006470"/>
                  <a:gd name="connsiteX451" fmla="*/ 204522 w 6006665"/>
                  <a:gd name="connsiteY451" fmla="*/ 2413357 h 3006470"/>
                  <a:gd name="connsiteX452" fmla="*/ 199623 w 6006665"/>
                  <a:gd name="connsiteY452" fmla="*/ 2411957 h 3006470"/>
                  <a:gd name="connsiteX453" fmla="*/ 195977 w 6006665"/>
                  <a:gd name="connsiteY453" fmla="*/ 2424719 h 3006470"/>
                  <a:gd name="connsiteX454" fmla="*/ 184968 w 6006665"/>
                  <a:gd name="connsiteY454" fmla="*/ 2421574 h 3006470"/>
                  <a:gd name="connsiteX455" fmla="*/ 184070 w 6006665"/>
                  <a:gd name="connsiteY455" fmla="*/ 2424719 h 3006470"/>
                  <a:gd name="connsiteX456" fmla="*/ 168163 w 6006665"/>
                  <a:gd name="connsiteY456" fmla="*/ 2420174 h 3006470"/>
                  <a:gd name="connsiteX457" fmla="*/ 156800 w 6006665"/>
                  <a:gd name="connsiteY457" fmla="*/ 2381542 h 3006470"/>
                  <a:gd name="connsiteX458" fmla="*/ 152255 w 6006665"/>
                  <a:gd name="connsiteY458" fmla="*/ 2365635 h 3006470"/>
                  <a:gd name="connsiteX459" fmla="*/ 156800 w 6006665"/>
                  <a:gd name="connsiteY459" fmla="*/ 2361090 h 3006470"/>
                  <a:gd name="connsiteX460" fmla="*/ 168707 w 6006665"/>
                  <a:gd name="connsiteY460" fmla="*/ 2361090 h 3006470"/>
                  <a:gd name="connsiteX461" fmla="*/ 188615 w 6006665"/>
                  <a:gd name="connsiteY461" fmla="*/ 2361090 h 3006470"/>
                  <a:gd name="connsiteX462" fmla="*/ 199977 w 6006665"/>
                  <a:gd name="connsiteY462" fmla="*/ 2349728 h 3006470"/>
                  <a:gd name="connsiteX463" fmla="*/ 188615 w 6006665"/>
                  <a:gd name="connsiteY463" fmla="*/ 2327003 h 3006470"/>
                  <a:gd name="connsiteX464" fmla="*/ 168163 w 6006665"/>
                  <a:gd name="connsiteY464" fmla="*/ 2317914 h 3006470"/>
                  <a:gd name="connsiteX465" fmla="*/ 168163 w 6006665"/>
                  <a:gd name="connsiteY465" fmla="*/ 2311096 h 3006470"/>
                  <a:gd name="connsiteX466" fmla="*/ 152255 w 6006665"/>
                  <a:gd name="connsiteY466" fmla="*/ 2295189 h 3006470"/>
                  <a:gd name="connsiteX467" fmla="*/ 129531 w 6006665"/>
                  <a:gd name="connsiteY467" fmla="*/ 2258829 h 3006470"/>
                  <a:gd name="connsiteX468" fmla="*/ 140893 w 6006665"/>
                  <a:gd name="connsiteY468" fmla="*/ 2236105 h 3006470"/>
                  <a:gd name="connsiteX469" fmla="*/ 136348 w 6006665"/>
                  <a:gd name="connsiteY469" fmla="*/ 2208835 h 3006470"/>
                  <a:gd name="connsiteX470" fmla="*/ 103789 w 6006665"/>
                  <a:gd name="connsiteY470" fmla="*/ 2195428 h 3006470"/>
                  <a:gd name="connsiteX471" fmla="*/ 93716 w 6006665"/>
                  <a:gd name="connsiteY471" fmla="*/ 2199745 h 3006470"/>
                  <a:gd name="connsiteX472" fmla="*/ 91868 w 6006665"/>
                  <a:gd name="connsiteY472" fmla="*/ 2195434 h 3006470"/>
                  <a:gd name="connsiteX473" fmla="*/ 81809 w 6006665"/>
                  <a:gd name="connsiteY473" fmla="*/ 2199745 h 3006470"/>
                  <a:gd name="connsiteX474" fmla="*/ 74992 w 6006665"/>
                  <a:gd name="connsiteY474" fmla="*/ 2183838 h 3006470"/>
                  <a:gd name="connsiteX475" fmla="*/ 34087 w 6006665"/>
                  <a:gd name="connsiteY475" fmla="*/ 2172476 h 3006470"/>
                  <a:gd name="connsiteX476" fmla="*/ 22725 w 6006665"/>
                  <a:gd name="connsiteY476" fmla="*/ 2129299 h 3006470"/>
                  <a:gd name="connsiteX477" fmla="*/ 22725 w 6006665"/>
                  <a:gd name="connsiteY477" fmla="*/ 2097484 h 3006470"/>
                  <a:gd name="connsiteX478" fmla="*/ 0 w 6006665"/>
                  <a:gd name="connsiteY478" fmla="*/ 2081577 h 3006470"/>
                  <a:gd name="connsiteX479" fmla="*/ 15907 w 6006665"/>
                  <a:gd name="connsiteY479" fmla="*/ 2058853 h 3006470"/>
                  <a:gd name="connsiteX480" fmla="*/ 6818 w 6006665"/>
                  <a:gd name="connsiteY480" fmla="*/ 1995224 h 3006470"/>
                  <a:gd name="connsiteX481" fmla="*/ 34087 w 6006665"/>
                  <a:gd name="connsiteY481" fmla="*/ 1952047 h 3006470"/>
                  <a:gd name="connsiteX482" fmla="*/ 27270 w 6006665"/>
                  <a:gd name="connsiteY482" fmla="*/ 1940685 h 3006470"/>
                  <a:gd name="connsiteX483" fmla="*/ 88743 w 6006665"/>
                  <a:gd name="connsiteY483" fmla="*/ 1895954 h 3006470"/>
                  <a:gd name="connsiteX484" fmla="*/ 27270 w 6006665"/>
                  <a:gd name="connsiteY484" fmla="*/ 1865693 h 3006470"/>
                  <a:gd name="connsiteX485" fmla="*/ 79805 w 6006665"/>
                  <a:gd name="connsiteY485" fmla="*/ 1774684 h 3006470"/>
                  <a:gd name="connsiteX486" fmla="*/ 128972 w 6006665"/>
                  <a:gd name="connsiteY486" fmla="*/ 1737302 h 3006470"/>
                  <a:gd name="connsiteX487" fmla="*/ 162900 w 6006665"/>
                  <a:gd name="connsiteY487" fmla="*/ 1645034 h 3006470"/>
                  <a:gd name="connsiteX488" fmla="*/ 102261 w 6006665"/>
                  <a:gd name="connsiteY488" fmla="*/ 1629357 h 3006470"/>
                  <a:gd name="connsiteX489" fmla="*/ 118168 w 6006665"/>
                  <a:gd name="connsiteY489" fmla="*/ 1574818 h 3006470"/>
                  <a:gd name="connsiteX490" fmla="*/ 86354 w 6006665"/>
                  <a:gd name="connsiteY490" fmla="*/ 1511189 h 3006470"/>
                  <a:gd name="connsiteX491" fmla="*/ 109078 w 6006665"/>
                  <a:gd name="connsiteY491" fmla="*/ 1436197 h 3006470"/>
                  <a:gd name="connsiteX492" fmla="*/ 70447 w 6006665"/>
                  <a:gd name="connsiteY492" fmla="*/ 1333936 h 3006470"/>
                  <a:gd name="connsiteX493" fmla="*/ 102261 w 6006665"/>
                  <a:gd name="connsiteY493" fmla="*/ 1263490 h 3006470"/>
                  <a:gd name="connsiteX494" fmla="*/ 43177 w 6006665"/>
                  <a:gd name="connsiteY494" fmla="*/ 1197589 h 3006470"/>
                  <a:gd name="connsiteX495" fmla="*/ 49994 w 6006665"/>
                  <a:gd name="connsiteY495" fmla="*/ 1122597 h 3006470"/>
                  <a:gd name="connsiteX496" fmla="*/ 81809 w 6006665"/>
                  <a:gd name="connsiteY496" fmla="*/ 1118052 h 3006470"/>
                  <a:gd name="connsiteX497" fmla="*/ 145438 w 6006665"/>
                  <a:gd name="connsiteY497" fmla="*/ 1074876 h 3006470"/>
                  <a:gd name="connsiteX498" fmla="*/ 184070 w 6006665"/>
                  <a:gd name="connsiteY498" fmla="*/ 1036244 h 3006470"/>
                  <a:gd name="connsiteX499" fmla="*/ 189699 w 6006665"/>
                  <a:gd name="connsiteY499" fmla="*/ 1042522 h 3006470"/>
                  <a:gd name="connsiteX500" fmla="*/ 195977 w 6006665"/>
                  <a:gd name="connsiteY500" fmla="*/ 1036244 h 3006470"/>
                  <a:gd name="connsiteX501" fmla="*/ 255061 w 6006665"/>
                  <a:gd name="connsiteY501" fmla="*/ 1102145 h 3006470"/>
                  <a:gd name="connsiteX502" fmla="*/ 350504 w 6006665"/>
                  <a:gd name="connsiteY502" fmla="*/ 1122597 h 3006470"/>
                  <a:gd name="connsiteX503" fmla="*/ 454806 w 6006665"/>
                  <a:gd name="connsiteY503" fmla="*/ 1205729 h 3006470"/>
                  <a:gd name="connsiteX504" fmla="*/ 486621 w 6006665"/>
                  <a:gd name="connsiteY504" fmla="*/ 1283942 h 3006470"/>
                  <a:gd name="connsiteX505" fmla="*/ 523211 w 6006665"/>
                  <a:gd name="connsiteY505" fmla="*/ 1343026 h 3006470"/>
                  <a:gd name="connsiteX506" fmla="*/ 486852 w 6006665"/>
                  <a:gd name="connsiteY506" fmla="*/ 1397565 h 3006470"/>
                  <a:gd name="connsiteX507" fmla="*/ 420951 w 6006665"/>
                  <a:gd name="connsiteY507" fmla="*/ 1418018 h 3006470"/>
                  <a:gd name="connsiteX508" fmla="*/ 415909 w 6006665"/>
                  <a:gd name="connsiteY508" fmla="*/ 1415887 h 3006470"/>
                  <a:gd name="connsiteX509" fmla="*/ 409044 w 6006665"/>
                  <a:gd name="connsiteY509" fmla="*/ 1418018 h 3006470"/>
                  <a:gd name="connsiteX510" fmla="*/ 252950 w 6006665"/>
                  <a:gd name="connsiteY510" fmla="*/ 1352062 h 3006470"/>
                  <a:gd name="connsiteX511" fmla="*/ 268926 w 6006665"/>
                  <a:gd name="connsiteY511" fmla="*/ 1346738 h 3006470"/>
                  <a:gd name="connsiteX512" fmla="*/ 291420 w 6006665"/>
                  <a:gd name="connsiteY512" fmla="*/ 1429380 h 3006470"/>
                  <a:gd name="connsiteX513" fmla="*/ 291420 w 6006665"/>
                  <a:gd name="connsiteY513" fmla="*/ 1468012 h 3006470"/>
                  <a:gd name="connsiteX514" fmla="*/ 298238 w 6006665"/>
                  <a:gd name="connsiteY514" fmla="*/ 1554366 h 3006470"/>
                  <a:gd name="connsiteX515" fmla="*/ 345959 w 6006665"/>
                  <a:gd name="connsiteY515" fmla="*/ 1586180 h 3006470"/>
                  <a:gd name="connsiteX516" fmla="*/ 362087 w 6006665"/>
                  <a:gd name="connsiteY516" fmla="*/ 1595588 h 3006470"/>
                  <a:gd name="connsiteX517" fmla="*/ 365867 w 6006665"/>
                  <a:gd name="connsiteY517" fmla="*/ 1563455 h 3006470"/>
                  <a:gd name="connsiteX518" fmla="*/ 345415 w 6006665"/>
                  <a:gd name="connsiteY518" fmla="*/ 1527096 h 3006470"/>
                  <a:gd name="connsiteX519" fmla="*/ 365867 w 6006665"/>
                  <a:gd name="connsiteY519" fmla="*/ 1495281 h 3006470"/>
                  <a:gd name="connsiteX520" fmla="*/ 374560 w 6006665"/>
                  <a:gd name="connsiteY520" fmla="*/ 1500280 h 3006470"/>
                  <a:gd name="connsiteX521" fmla="*/ 377774 w 6006665"/>
                  <a:gd name="connsiteY521" fmla="*/ 1495281 h 3006470"/>
                  <a:gd name="connsiteX522" fmla="*/ 461933 w 6006665"/>
                  <a:gd name="connsiteY522" fmla="*/ 1543673 h 3006470"/>
                  <a:gd name="connsiteX523" fmla="*/ 484035 w 6006665"/>
                  <a:gd name="connsiteY523" fmla="*/ 1527096 h 3006470"/>
                  <a:gd name="connsiteX524" fmla="*/ 463583 w 6006665"/>
                  <a:gd name="connsiteY524" fmla="*/ 1461194 h 3006470"/>
                  <a:gd name="connsiteX525" fmla="*/ 549936 w 6006665"/>
                  <a:gd name="connsiteY525" fmla="*/ 1374841 h 3006470"/>
                  <a:gd name="connsiteX526" fmla="*/ 559742 w 6006665"/>
                  <a:gd name="connsiteY526" fmla="*/ 1376942 h 3006470"/>
                  <a:gd name="connsiteX527" fmla="*/ 561843 w 6006665"/>
                  <a:gd name="connsiteY527" fmla="*/ 1374841 h 3006470"/>
                  <a:gd name="connsiteX528" fmla="*/ 593658 w 6006665"/>
                  <a:gd name="connsiteY528" fmla="*/ 1381658 h 3006470"/>
                  <a:gd name="connsiteX529" fmla="*/ 620945 w 6006665"/>
                  <a:gd name="connsiteY529" fmla="*/ 1405535 h 3006470"/>
                  <a:gd name="connsiteX530" fmla="*/ 640835 w 6006665"/>
                  <a:gd name="connsiteY530" fmla="*/ 1349844 h 3006470"/>
                  <a:gd name="connsiteX531" fmla="*/ 609020 w 6006665"/>
                  <a:gd name="connsiteY531" fmla="*/ 1295305 h 3006470"/>
                  <a:gd name="connsiteX532" fmla="*/ 624928 w 6006665"/>
                  <a:gd name="connsiteY532" fmla="*/ 1236221 h 3006470"/>
                  <a:gd name="connsiteX533" fmla="*/ 597658 w 6006665"/>
                  <a:gd name="connsiteY533" fmla="*/ 1177136 h 3006470"/>
                  <a:gd name="connsiteX534" fmla="*/ 611562 w 6006665"/>
                  <a:gd name="connsiteY534" fmla="*/ 1181462 h 3006470"/>
                  <a:gd name="connsiteX535" fmla="*/ 609565 w 6006665"/>
                  <a:gd name="connsiteY535" fmla="*/ 1177136 h 3006470"/>
                  <a:gd name="connsiteX536" fmla="*/ 711826 w 6006665"/>
                  <a:gd name="connsiteY536" fmla="*/ 1208951 h 3006470"/>
                  <a:gd name="connsiteX537" fmla="*/ 732278 w 6006665"/>
                  <a:gd name="connsiteY537" fmla="*/ 1263490 h 3006470"/>
                  <a:gd name="connsiteX538" fmla="*/ 684556 w 6006665"/>
                  <a:gd name="connsiteY538" fmla="*/ 1274852 h 3006470"/>
                  <a:gd name="connsiteX539" fmla="*/ 684556 w 6006665"/>
                  <a:gd name="connsiteY539" fmla="*/ 1327119 h 3006470"/>
                  <a:gd name="connsiteX540" fmla="*/ 713309 w 6006665"/>
                  <a:gd name="connsiteY540" fmla="*/ 1355872 h 3006470"/>
                  <a:gd name="connsiteX541" fmla="*/ 763548 w 6006665"/>
                  <a:gd name="connsiteY541" fmla="*/ 1338481 h 3006470"/>
                  <a:gd name="connsiteX542" fmla="*/ 770365 w 6006665"/>
                  <a:gd name="connsiteY542" fmla="*/ 1279397 h 3006470"/>
                  <a:gd name="connsiteX543" fmla="*/ 845357 w 6006665"/>
                  <a:gd name="connsiteY543" fmla="*/ 1188761 h 3006470"/>
                  <a:gd name="connsiteX544" fmla="*/ 917728 w 6006665"/>
                  <a:gd name="connsiteY544" fmla="*/ 1145322 h 3006470"/>
                  <a:gd name="connsiteX545" fmla="*/ 918194 w 6006665"/>
                  <a:gd name="connsiteY545" fmla="*/ 1198147 h 3006470"/>
                  <a:gd name="connsiteX546" fmla="*/ 975937 w 6006665"/>
                  <a:gd name="connsiteY546" fmla="*/ 1115283 h 3006470"/>
                  <a:gd name="connsiteX547" fmla="*/ 1074397 w 6006665"/>
                  <a:gd name="connsiteY547" fmla="*/ 1141283 h 3006470"/>
                  <a:gd name="connsiteX548" fmla="*/ 979977 w 6006665"/>
                  <a:gd name="connsiteY548" fmla="*/ 1213496 h 3006470"/>
                  <a:gd name="connsiteX549" fmla="*/ 1012666 w 6006665"/>
                  <a:gd name="connsiteY549" fmla="*/ 1218657 h 3006470"/>
                  <a:gd name="connsiteX550" fmla="*/ 1038516 w 6006665"/>
                  <a:gd name="connsiteY550" fmla="*/ 1188499 h 3006470"/>
                  <a:gd name="connsiteX551" fmla="*/ 1050423 w 6006665"/>
                  <a:gd name="connsiteY551" fmla="*/ 1188499 h 3006470"/>
                  <a:gd name="connsiteX552" fmla="*/ 1108962 w 6006665"/>
                  <a:gd name="connsiteY552" fmla="*/ 1188499 h 3006470"/>
                  <a:gd name="connsiteX553" fmla="*/ 1161229 w 6006665"/>
                  <a:gd name="connsiteY553" fmla="*/ 1145322 h 3006470"/>
                  <a:gd name="connsiteX554" fmla="*/ 1165711 w 6006665"/>
                  <a:gd name="connsiteY554" fmla="*/ 1151456 h 3006470"/>
                  <a:gd name="connsiteX555" fmla="*/ 1160939 w 6006665"/>
                  <a:gd name="connsiteY555" fmla="*/ 1169715 h 3006470"/>
                  <a:gd name="connsiteX556" fmla="*/ 1210035 w 6006665"/>
                  <a:gd name="connsiteY556" fmla="*/ 1195815 h 3006470"/>
                  <a:gd name="connsiteX557" fmla="*/ 1247583 w 6006665"/>
                  <a:gd name="connsiteY557" fmla="*/ 1138505 h 3006470"/>
                  <a:gd name="connsiteX558" fmla="*/ 1211223 w 6006665"/>
                  <a:gd name="connsiteY558" fmla="*/ 1079421 h 3006470"/>
                  <a:gd name="connsiteX559" fmla="*/ 1227130 w 6006665"/>
                  <a:gd name="connsiteY559" fmla="*/ 1043061 h 3006470"/>
                  <a:gd name="connsiteX560" fmla="*/ 1237665 w 6006665"/>
                  <a:gd name="connsiteY560" fmla="*/ 1046199 h 3006470"/>
                  <a:gd name="connsiteX561" fmla="*/ 1251910 w 6006665"/>
                  <a:gd name="connsiteY561" fmla="*/ 1017311 h 3006470"/>
                  <a:gd name="connsiteX562" fmla="*/ 1345843 w 6006665"/>
                  <a:gd name="connsiteY562" fmla="*/ 1074876 h 3006470"/>
                  <a:gd name="connsiteX563" fmla="*/ 1400382 w 6006665"/>
                  <a:gd name="connsiteY563" fmla="*/ 1106690 h 3006470"/>
                  <a:gd name="connsiteX564" fmla="*/ 1519756 w 6006665"/>
                  <a:gd name="connsiteY564" fmla="*/ 1213274 h 3006470"/>
                  <a:gd name="connsiteX565" fmla="*/ 1543003 w 6006665"/>
                  <a:gd name="connsiteY565" fmla="*/ 1172592 h 3006470"/>
                  <a:gd name="connsiteX566" fmla="*/ 1506643 w 6006665"/>
                  <a:gd name="connsiteY566" fmla="*/ 1118052 h 3006470"/>
                  <a:gd name="connsiteX567" fmla="*/ 1506643 w 6006665"/>
                  <a:gd name="connsiteY567" fmla="*/ 1095328 h 3006470"/>
                  <a:gd name="connsiteX568" fmla="*/ 1463467 w 6006665"/>
                  <a:gd name="connsiteY568" fmla="*/ 1086238 h 3006470"/>
                  <a:gd name="connsiteX569" fmla="*/ 1472556 w 6006665"/>
                  <a:gd name="connsiteY569" fmla="*/ 1036244 h 3006470"/>
                  <a:gd name="connsiteX570" fmla="*/ 1452104 w 6006665"/>
                  <a:gd name="connsiteY570" fmla="*/ 949890 h 3006470"/>
                  <a:gd name="connsiteX571" fmla="*/ 1439230 w 6006665"/>
                  <a:gd name="connsiteY571" fmla="*/ 900656 h 3006470"/>
                  <a:gd name="connsiteX572" fmla="*/ 1496803 w 6006665"/>
                  <a:gd name="connsiteY572" fmla="*/ 806980 h 3006470"/>
                  <a:gd name="connsiteX573" fmla="*/ 1543003 w 6006665"/>
                  <a:gd name="connsiteY573" fmla="*/ 697647 h 3006470"/>
                  <a:gd name="connsiteX574" fmla="*/ 1570272 w 6006665"/>
                  <a:gd name="connsiteY574" fmla="*/ 677194 h 3006470"/>
                  <a:gd name="connsiteX575" fmla="*/ 1578688 w 6006665"/>
                  <a:gd name="connsiteY575" fmla="*/ 679813 h 3006470"/>
                  <a:gd name="connsiteX576" fmla="*/ 1620802 w 6006665"/>
                  <a:gd name="connsiteY576" fmla="*/ 660028 h 3006470"/>
                  <a:gd name="connsiteX577" fmla="*/ 1684440 w 6006665"/>
                  <a:gd name="connsiteY577" fmla="*/ 709009 h 3006470"/>
                  <a:gd name="connsiteX578" fmla="*/ 1688985 w 6006665"/>
                  <a:gd name="connsiteY578" fmla="*/ 779455 h 3006470"/>
                  <a:gd name="connsiteX579" fmla="*/ 1652625 w 6006665"/>
                  <a:gd name="connsiteY579" fmla="*/ 870354 h 3006470"/>
                  <a:gd name="connsiteX580" fmla="*/ 1679895 w 6006665"/>
                  <a:gd name="connsiteY580" fmla="*/ 908986 h 3006470"/>
                  <a:gd name="connsiteX581" fmla="*/ 1688985 w 6006665"/>
                  <a:gd name="connsiteY581" fmla="*/ 983977 h 3006470"/>
                  <a:gd name="connsiteX582" fmla="*/ 1679895 w 6006665"/>
                  <a:gd name="connsiteY582" fmla="*/ 1129415 h 3006470"/>
                  <a:gd name="connsiteX583" fmla="*/ 1723072 w 6006665"/>
                  <a:gd name="connsiteY583" fmla="*/ 1193044 h 3006470"/>
                  <a:gd name="connsiteX584" fmla="*/ 1704892 w 6006665"/>
                  <a:gd name="connsiteY584" fmla="*/ 1256673 h 3006470"/>
                  <a:gd name="connsiteX585" fmla="*/ 1636718 w 6006665"/>
                  <a:gd name="connsiteY585" fmla="*/ 1393021 h 3006470"/>
                  <a:gd name="connsiteX586" fmla="*/ 1662494 w 6006665"/>
                  <a:gd name="connsiteY586" fmla="*/ 1399465 h 3006470"/>
                  <a:gd name="connsiteX587" fmla="*/ 1677078 w 6006665"/>
                  <a:gd name="connsiteY587" fmla="*/ 1370296 h 3006470"/>
                  <a:gd name="connsiteX588" fmla="*/ 1720255 w 6006665"/>
                  <a:gd name="connsiteY588" fmla="*/ 1349844 h 3006470"/>
                  <a:gd name="connsiteX589" fmla="*/ 1731617 w 6006665"/>
                  <a:gd name="connsiteY589" fmla="*/ 1299850 h 3006470"/>
                  <a:gd name="connsiteX590" fmla="*/ 1758887 w 6006665"/>
                  <a:gd name="connsiteY590" fmla="*/ 1256673 h 3006470"/>
                  <a:gd name="connsiteX591" fmla="*/ 1760555 w 6006665"/>
                  <a:gd name="connsiteY591" fmla="*/ 1191490 h 3006470"/>
                  <a:gd name="connsiteX592" fmla="*/ 1758886 w 6006665"/>
                  <a:gd name="connsiteY592" fmla="*/ 1085173 h 3006470"/>
                  <a:gd name="connsiteX593" fmla="*/ 1923055 w 6006665"/>
                  <a:gd name="connsiteY593" fmla="*/ 1122597 h 3006470"/>
                  <a:gd name="connsiteX594" fmla="*/ 1887300 w 6006665"/>
                  <a:gd name="connsiteY594" fmla="*/ 1070329 h 3006470"/>
                  <a:gd name="connsiteX595" fmla="*/ 1785604 w 6006665"/>
                  <a:gd name="connsiteY595" fmla="*/ 1036860 h 3006470"/>
                  <a:gd name="connsiteX596" fmla="*/ 1736162 w 6006665"/>
                  <a:gd name="connsiteY596" fmla="*/ 961252 h 3006470"/>
                  <a:gd name="connsiteX597" fmla="*/ 1688440 w 6006665"/>
                  <a:gd name="connsiteY597" fmla="*/ 865809 h 3006470"/>
                  <a:gd name="connsiteX598" fmla="*/ 1752069 w 6006665"/>
                  <a:gd name="connsiteY598" fmla="*/ 788545 h 3006470"/>
                  <a:gd name="connsiteX599" fmla="*/ 1747524 w 6006665"/>
                  <a:gd name="connsiteY599" fmla="*/ 704464 h 3006470"/>
                  <a:gd name="connsiteX600" fmla="*/ 1763431 w 6006665"/>
                  <a:gd name="connsiteY600" fmla="*/ 697647 h 3006470"/>
                  <a:gd name="connsiteX601" fmla="*/ 1764877 w 6006665"/>
                  <a:gd name="connsiteY601" fmla="*/ 702130 h 3006470"/>
                  <a:gd name="connsiteX602" fmla="*/ 1775339 w 6006665"/>
                  <a:gd name="connsiteY602" fmla="*/ 697647 h 3006470"/>
                  <a:gd name="connsiteX603" fmla="*/ 1798063 w 6006665"/>
                  <a:gd name="connsiteY603" fmla="*/ 768093 h 3006470"/>
                  <a:gd name="connsiteX604" fmla="*/ 1791454 w 6006665"/>
                  <a:gd name="connsiteY604" fmla="*/ 815304 h 3006470"/>
                  <a:gd name="connsiteX605" fmla="*/ 1854330 w 6006665"/>
                  <a:gd name="connsiteY605" fmla="*/ 772638 h 3006470"/>
                  <a:gd name="connsiteX606" fmla="*/ 1931594 w 6006665"/>
                  <a:gd name="connsiteY606" fmla="*/ 763548 h 3006470"/>
                  <a:gd name="connsiteX607" fmla="*/ 1932772 w 6006665"/>
                  <a:gd name="connsiteY607" fmla="*/ 764810 h 3006470"/>
                  <a:gd name="connsiteX608" fmla="*/ 1949600 w 6006665"/>
                  <a:gd name="connsiteY608" fmla="*/ 800138 h 3006470"/>
                  <a:gd name="connsiteX609" fmla="*/ 2061788 w 6006665"/>
                  <a:gd name="connsiteY609" fmla="*/ 891155 h 3006470"/>
                  <a:gd name="connsiteX610" fmla="*/ 1987802 w 6006665"/>
                  <a:gd name="connsiteY610" fmla="*/ 736278 h 3006470"/>
                  <a:gd name="connsiteX611" fmla="*/ 1963408 w 6006665"/>
                  <a:gd name="connsiteY611" fmla="*/ 595386 h 3006470"/>
                  <a:gd name="connsiteX612" fmla="*/ 2027037 w 6006665"/>
                  <a:gd name="connsiteY612" fmla="*/ 574934 h 3006470"/>
                  <a:gd name="connsiteX613" fmla="*/ 2037269 w 6006665"/>
                  <a:gd name="connsiteY613" fmla="*/ 575472 h 3006470"/>
                  <a:gd name="connsiteX614" fmla="*/ 2038944 w 6006665"/>
                  <a:gd name="connsiteY614" fmla="*/ 574934 h 3006470"/>
                  <a:gd name="connsiteX615" fmla="*/ 2115414 w 6006665"/>
                  <a:gd name="connsiteY615" fmla="*/ 578958 h 3006470"/>
                  <a:gd name="connsiteX616" fmla="*/ 2167179 w 6006665"/>
                  <a:gd name="connsiteY616" fmla="*/ 554733 h 3006470"/>
                  <a:gd name="connsiteX617" fmla="*/ 2146473 w 6006665"/>
                  <a:gd name="connsiteY617" fmla="*/ 488832 h 3006470"/>
                  <a:gd name="connsiteX618" fmla="*/ 2169957 w 6006665"/>
                  <a:gd name="connsiteY618" fmla="*/ 449431 h 3006470"/>
                  <a:gd name="connsiteX619" fmla="*/ 2264632 w 6006665"/>
                  <a:gd name="connsiteY619" fmla="*/ 393389 h 3006470"/>
                  <a:gd name="connsiteX620" fmla="*/ 2317913 w 6006665"/>
                  <a:gd name="connsiteY620" fmla="*/ 322690 h 3006470"/>
                  <a:gd name="connsiteX621" fmla="*/ 2385841 w 6006665"/>
                  <a:gd name="connsiteY621" fmla="*/ 343134 h 3006470"/>
                  <a:gd name="connsiteX622" fmla="*/ 2429263 w 6006665"/>
                  <a:gd name="connsiteY622" fmla="*/ 263606 h 3006470"/>
                  <a:gd name="connsiteX623" fmla="*/ 2526979 w 6006665"/>
                  <a:gd name="connsiteY623" fmla="*/ 252244 h 3006470"/>
                  <a:gd name="connsiteX624" fmla="*/ 2528058 w 6006665"/>
                  <a:gd name="connsiteY624" fmla="*/ 253503 h 3006470"/>
                  <a:gd name="connsiteX625" fmla="*/ 2538886 w 6006665"/>
                  <a:gd name="connsiteY625" fmla="*/ 252244 h 3006470"/>
                  <a:gd name="connsiteX626" fmla="*/ 2560820 w 6006665"/>
                  <a:gd name="connsiteY626" fmla="*/ 277833 h 3006470"/>
                  <a:gd name="connsiteX627" fmla="*/ 2640602 w 6006665"/>
                  <a:gd name="connsiteY627" fmla="*/ 202249 h 3006470"/>
                  <a:gd name="connsiteX628" fmla="*/ 2652509 w 6006665"/>
                  <a:gd name="connsiteY628" fmla="*/ 202249 h 3006470"/>
                  <a:gd name="connsiteX629" fmla="*/ 2704231 w 6006665"/>
                  <a:gd name="connsiteY629" fmla="*/ 202249 h 3006470"/>
                  <a:gd name="connsiteX630" fmla="*/ 2715593 w 6006665"/>
                  <a:gd name="connsiteY63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29494 w 6006665"/>
                  <a:gd name="connsiteY137" fmla="*/ 1920232 h 3006470"/>
                  <a:gd name="connsiteX138" fmla="*/ 5126389 w 6006665"/>
                  <a:gd name="connsiteY138" fmla="*/ 1914910 h 3006470"/>
                  <a:gd name="connsiteX139" fmla="*/ 5154177 w 6006665"/>
                  <a:gd name="connsiteY139" fmla="*/ 1920232 h 3006470"/>
                  <a:gd name="connsiteX140" fmla="*/ 5105544 w 6006665"/>
                  <a:gd name="connsiteY140" fmla="*/ 1899586 h 3006470"/>
                  <a:gd name="connsiteX141" fmla="*/ 5074955 w 6006665"/>
                  <a:gd name="connsiteY141" fmla="*/ 1924777 h 3006470"/>
                  <a:gd name="connsiteX142" fmla="*/ 5065718 w 6006665"/>
                  <a:gd name="connsiteY142" fmla="*/ 1922578 h 3006470"/>
                  <a:gd name="connsiteX143" fmla="*/ 5063048 w 6006665"/>
                  <a:gd name="connsiteY143" fmla="*/ 1924777 h 3006470"/>
                  <a:gd name="connsiteX144" fmla="*/ 5026594 w 6006665"/>
                  <a:gd name="connsiteY144" fmla="*/ 1916098 h 3006470"/>
                  <a:gd name="connsiteX145" fmla="*/ 5015871 w 6006665"/>
                  <a:gd name="connsiteY145" fmla="*/ 1961137 h 3006470"/>
                  <a:gd name="connsiteX146" fmla="*/ 5011557 w 6006665"/>
                  <a:gd name="connsiteY146" fmla="*/ 2020939 h 3006470"/>
                  <a:gd name="connsiteX147" fmla="*/ 4974967 w 6006665"/>
                  <a:gd name="connsiteY147" fmla="*/ 2058853 h 3006470"/>
                  <a:gd name="connsiteX148" fmla="*/ 5015871 w 6006665"/>
                  <a:gd name="connsiteY148" fmla="*/ 2074760 h 3006470"/>
                  <a:gd name="connsiteX149" fmla="*/ 5011326 w 6006665"/>
                  <a:gd name="connsiteY149" fmla="*/ 2172476 h 3006470"/>
                  <a:gd name="connsiteX150" fmla="*/ 4999419 w 6006665"/>
                  <a:gd name="connsiteY150" fmla="*/ 2172476 h 3006470"/>
                  <a:gd name="connsiteX151" fmla="*/ 4974967 w 6006665"/>
                  <a:gd name="connsiteY151" fmla="*/ 2172476 h 3006470"/>
                  <a:gd name="connsiteX152" fmla="*/ 4963605 w 6006665"/>
                  <a:gd name="connsiteY152" fmla="*/ 2224742 h 3006470"/>
                  <a:gd name="connsiteX153" fmla="*/ 4974967 w 6006665"/>
                  <a:gd name="connsiteY153" fmla="*/ 2252012 h 3006470"/>
                  <a:gd name="connsiteX154" fmla="*/ 4909065 w 6006665"/>
                  <a:gd name="connsiteY154" fmla="*/ 2286099 h 3006470"/>
                  <a:gd name="connsiteX155" fmla="*/ 4897703 w 6006665"/>
                  <a:gd name="connsiteY155" fmla="*/ 2354273 h 3006470"/>
                  <a:gd name="connsiteX156" fmla="*/ 4845437 w 6006665"/>
                  <a:gd name="connsiteY156" fmla="*/ 2370180 h 3006470"/>
                  <a:gd name="connsiteX157" fmla="*/ 4834074 w 6006665"/>
                  <a:gd name="connsiteY157" fmla="*/ 2429264 h 3006470"/>
                  <a:gd name="connsiteX158" fmla="*/ 4779535 w 6006665"/>
                  <a:gd name="connsiteY158" fmla="*/ 2488348 h 3006470"/>
                  <a:gd name="connsiteX159" fmla="*/ 4777225 w 6006665"/>
                  <a:gd name="connsiteY159" fmla="*/ 2477952 h 3006470"/>
                  <a:gd name="connsiteX160" fmla="*/ 4767628 w 6006665"/>
                  <a:gd name="connsiteY160" fmla="*/ 2488348 h 3006470"/>
                  <a:gd name="connsiteX161" fmla="*/ 4758538 w 6006665"/>
                  <a:gd name="connsiteY161" fmla="*/ 2447444 h 3006470"/>
                  <a:gd name="connsiteX162" fmla="*/ 4699942 w 6006665"/>
                  <a:gd name="connsiteY162" fmla="*/ 2348893 h 3006470"/>
                  <a:gd name="connsiteX163" fmla="*/ 4715361 w 6006665"/>
                  <a:gd name="connsiteY163" fmla="*/ 2220198 h 3006470"/>
                  <a:gd name="connsiteX164" fmla="*/ 4767709 w 6006665"/>
                  <a:gd name="connsiteY164" fmla="*/ 2171157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37446 w 6006665"/>
                  <a:gd name="connsiteY172" fmla="*/ 1743333 h 3006470"/>
                  <a:gd name="connsiteX173" fmla="*/ 5064184 w 6006665"/>
                  <a:gd name="connsiteY173" fmla="*/ 1731449 h 3006470"/>
                  <a:gd name="connsiteX174" fmla="*/ 5046694 w 6006665"/>
                  <a:gd name="connsiteY174" fmla="*/ 1710844 h 3006470"/>
                  <a:gd name="connsiteX175" fmla="*/ 5015871 w 6006665"/>
                  <a:gd name="connsiteY175" fmla="*/ 1715711 h 3006470"/>
                  <a:gd name="connsiteX176" fmla="*/ 4995419 w 6006665"/>
                  <a:gd name="connsiteY176" fmla="*/ 1779340 h 3006470"/>
                  <a:gd name="connsiteX177" fmla="*/ 4904521 w 6006665"/>
                  <a:gd name="connsiteY177" fmla="*/ 1865693 h 3006470"/>
                  <a:gd name="connsiteX178" fmla="*/ 4901708 w 6006665"/>
                  <a:gd name="connsiteY178" fmla="*/ 1857053 h 3006470"/>
                  <a:gd name="connsiteX179" fmla="*/ 4892613 w 6006665"/>
                  <a:gd name="connsiteY179" fmla="*/ 1865693 h 3006470"/>
                  <a:gd name="connsiteX180" fmla="*/ 4871068 w 6006665"/>
                  <a:gd name="connsiteY180" fmla="*/ 1850290 h 3006470"/>
                  <a:gd name="connsiteX181" fmla="*/ 4885925 w 6006665"/>
                  <a:gd name="connsiteY181" fmla="*/ 1808695 h 3006470"/>
                  <a:gd name="connsiteX182" fmla="*/ 4861835 w 6006665"/>
                  <a:gd name="connsiteY182" fmla="*/ 1771159 h 3006470"/>
                  <a:gd name="connsiteX183" fmla="*/ 4814619 w 6006665"/>
                  <a:gd name="connsiteY183" fmla="*/ 1767101 h 3006470"/>
                  <a:gd name="connsiteX184" fmla="*/ 4779535 w 6006665"/>
                  <a:gd name="connsiteY184" fmla="*/ 1795247 h 3006470"/>
                  <a:gd name="connsiteX185" fmla="*/ 4764113 w 6006665"/>
                  <a:gd name="connsiteY185" fmla="*/ 1832464 h 3006470"/>
                  <a:gd name="connsiteX186" fmla="*/ 4725490 w 6006665"/>
                  <a:gd name="connsiteY186" fmla="*/ 1850290 h 3006470"/>
                  <a:gd name="connsiteX187" fmla="*/ 4689838 w 6006665"/>
                  <a:gd name="connsiteY187" fmla="*/ 1882970 h 3006470"/>
                  <a:gd name="connsiteX188" fmla="*/ 4684091 w 6006665"/>
                  <a:gd name="connsiteY188" fmla="*/ 1920232 h 3006470"/>
                  <a:gd name="connsiteX189" fmla="*/ 4715906 w 6006665"/>
                  <a:gd name="connsiteY189" fmla="*/ 1967954 h 3006470"/>
                  <a:gd name="connsiteX190" fmla="*/ 4680924 w 6006665"/>
                  <a:gd name="connsiteY190" fmla="*/ 1983985 h 3006470"/>
                  <a:gd name="connsiteX191" fmla="*/ 4633398 w 6006665"/>
                  <a:gd name="connsiteY191" fmla="*/ 1971978 h 3006470"/>
                  <a:gd name="connsiteX192" fmla="*/ 4600707 w 6006665"/>
                  <a:gd name="connsiteY192" fmla="*/ 1989925 h 3006470"/>
                  <a:gd name="connsiteX193" fmla="*/ 4577285 w 6006665"/>
                  <a:gd name="connsiteY193" fmla="*/ 1988406 h 3006470"/>
                  <a:gd name="connsiteX194" fmla="*/ 4577373 w 6006665"/>
                  <a:gd name="connsiteY194" fmla="*/ 1987484 h 3006470"/>
                  <a:gd name="connsiteX195" fmla="*/ 4565379 w 6006665"/>
                  <a:gd name="connsiteY195" fmla="*/ 1988406 h 3006470"/>
                  <a:gd name="connsiteX196" fmla="*/ 4569923 w 6006665"/>
                  <a:gd name="connsiteY196" fmla="*/ 1940685 h 3006470"/>
                  <a:gd name="connsiteX197" fmla="*/ 4520081 w 6006665"/>
                  <a:gd name="connsiteY197" fmla="*/ 1931099 h 3006470"/>
                  <a:gd name="connsiteX198" fmla="*/ 4475025 w 6006665"/>
                  <a:gd name="connsiteY198" fmla="*/ 1961137 h 3006470"/>
                  <a:gd name="connsiteX199" fmla="*/ 4464394 w 6006665"/>
                  <a:gd name="connsiteY199" fmla="*/ 1960286 h 3006470"/>
                  <a:gd name="connsiteX200" fmla="*/ 4463118 w 6006665"/>
                  <a:gd name="connsiteY200" fmla="*/ 1961137 h 3006470"/>
                  <a:gd name="connsiteX201" fmla="*/ 4422448 w 6006665"/>
                  <a:gd name="connsiteY201" fmla="*/ 1927536 h 3006470"/>
                  <a:gd name="connsiteX202" fmla="*/ 4350624 w 6006665"/>
                  <a:gd name="connsiteY202" fmla="*/ 1917022 h 3006470"/>
                  <a:gd name="connsiteX203" fmla="*/ 4306579 w 6006665"/>
                  <a:gd name="connsiteY203" fmla="*/ 1945362 h 3006470"/>
                  <a:gd name="connsiteX204" fmla="*/ 4282811 w 6006665"/>
                  <a:gd name="connsiteY204" fmla="*/ 1972100 h 3006470"/>
                  <a:gd name="connsiteX205" fmla="*/ 4237290 w 6006665"/>
                  <a:gd name="connsiteY205" fmla="*/ 1993297 h 3006470"/>
                  <a:gd name="connsiteX206" fmla="*/ 4211507 w 6006665"/>
                  <a:gd name="connsiteY206" fmla="*/ 2046374 h 3006470"/>
                  <a:gd name="connsiteX207" fmla="*/ 4161046 w 6006665"/>
                  <a:gd name="connsiteY207" fmla="*/ 2105661 h 3006470"/>
                  <a:gd name="connsiteX208" fmla="*/ 4077810 w 6006665"/>
                  <a:gd name="connsiteY208" fmla="*/ 2144418 h 3006470"/>
                  <a:gd name="connsiteX209" fmla="*/ 4039187 w 6006665"/>
                  <a:gd name="connsiteY209" fmla="*/ 2203838 h 3006470"/>
                  <a:gd name="connsiteX210" fmla="*/ 3993086 w 6006665"/>
                  <a:gd name="connsiteY210" fmla="*/ 2224750 h 3006470"/>
                  <a:gd name="connsiteX211" fmla="*/ 3993215 w 6006665"/>
                  <a:gd name="connsiteY211" fmla="*/ 2264821 h 3006470"/>
                  <a:gd name="connsiteX212" fmla="*/ 4038712 w 6006665"/>
                  <a:gd name="connsiteY212" fmla="*/ 2267919 h 3006470"/>
                  <a:gd name="connsiteX213" fmla="*/ 4059164 w 6006665"/>
                  <a:gd name="connsiteY213" fmla="*/ 2311096 h 3006470"/>
                  <a:gd name="connsiteX214" fmla="*/ 4087782 w 6006665"/>
                  <a:gd name="connsiteY214" fmla="*/ 2319513 h 3006470"/>
                  <a:gd name="connsiteX215" fmla="*/ 4106341 w 6006665"/>
                  <a:gd name="connsiteY215" fmla="*/ 2290644 h 3006470"/>
                  <a:gd name="connsiteX216" fmla="*/ 4117411 w 6006665"/>
                  <a:gd name="connsiteY216" fmla="*/ 2291946 h 3006470"/>
                  <a:gd name="connsiteX217" fmla="*/ 4118248 w 6006665"/>
                  <a:gd name="connsiteY217" fmla="*/ 2290644 h 3006470"/>
                  <a:gd name="connsiteX218" fmla="*/ 4156880 w 6006665"/>
                  <a:gd name="connsiteY218" fmla="*/ 2295189 h 3006470"/>
                  <a:gd name="connsiteX219" fmla="*/ 4211419 w 6006665"/>
                  <a:gd name="connsiteY219" fmla="*/ 2365635 h 3006470"/>
                  <a:gd name="connsiteX220" fmla="*/ 4215964 w 6006665"/>
                  <a:gd name="connsiteY220" fmla="*/ 2413357 h 3006470"/>
                  <a:gd name="connsiteX221" fmla="*/ 4184149 w 6006665"/>
                  <a:gd name="connsiteY221" fmla="*/ 2472441 h 3006470"/>
                  <a:gd name="connsiteX222" fmla="*/ 4220019 w 6006665"/>
                  <a:gd name="connsiteY222" fmla="*/ 2567281 h 3006470"/>
                  <a:gd name="connsiteX223" fmla="*/ 4161425 w 6006665"/>
                  <a:gd name="connsiteY223" fmla="*/ 2629241 h 3006470"/>
                  <a:gd name="connsiteX224" fmla="*/ 4133552 w 6006665"/>
                  <a:gd name="connsiteY224" fmla="*/ 2708778 h 3006470"/>
                  <a:gd name="connsiteX225" fmla="*/ 4097796 w 6006665"/>
                  <a:gd name="connsiteY225" fmla="*/ 2747409 h 3006470"/>
                  <a:gd name="connsiteX226" fmla="*/ 4043257 w 6006665"/>
                  <a:gd name="connsiteY226" fmla="*/ 2806493 h 3006470"/>
                  <a:gd name="connsiteX227" fmla="*/ 3995535 w 6006665"/>
                  <a:gd name="connsiteY227" fmla="*/ 2865577 h 3006470"/>
                  <a:gd name="connsiteX228" fmla="*/ 3975083 w 6006665"/>
                  <a:gd name="connsiteY228" fmla="*/ 2897392 h 3006470"/>
                  <a:gd name="connsiteX229" fmla="*/ 3925089 w 6006665"/>
                  <a:gd name="connsiteY229" fmla="*/ 2924661 h 3006470"/>
                  <a:gd name="connsiteX230" fmla="*/ 3913182 w 6006665"/>
                  <a:gd name="connsiteY230" fmla="*/ 2924661 h 3006470"/>
                  <a:gd name="connsiteX231" fmla="*/ 3904637 w 6006665"/>
                  <a:gd name="connsiteY231" fmla="*/ 2924661 h 3006470"/>
                  <a:gd name="connsiteX232" fmla="*/ 3892729 w 6006665"/>
                  <a:gd name="connsiteY232" fmla="*/ 2924661 h 3006470"/>
                  <a:gd name="connsiteX233" fmla="*/ 3871063 w 6006665"/>
                  <a:gd name="connsiteY233" fmla="*/ 2908412 h 3006470"/>
                  <a:gd name="connsiteX234" fmla="*/ 3829645 w 6006665"/>
                  <a:gd name="connsiteY234" fmla="*/ 2936024 h 3006470"/>
                  <a:gd name="connsiteX235" fmla="*/ 3822828 w 6006665"/>
                  <a:gd name="connsiteY235" fmla="*/ 2956476 h 3006470"/>
                  <a:gd name="connsiteX236" fmla="*/ 3818283 w 6006665"/>
                  <a:gd name="connsiteY236" fmla="*/ 2947386 h 3006470"/>
                  <a:gd name="connsiteX237" fmla="*/ 3818283 w 6006665"/>
                  <a:gd name="connsiteY237" fmla="*/ 2935660 h 3006470"/>
                  <a:gd name="connsiteX238" fmla="*/ 3817738 w 6006665"/>
                  <a:gd name="connsiteY238" fmla="*/ 2936024 h 3006470"/>
                  <a:gd name="connsiteX239" fmla="*/ 3810921 w 6006665"/>
                  <a:gd name="connsiteY239" fmla="*/ 2956476 h 3006470"/>
                  <a:gd name="connsiteX240" fmla="*/ 3806376 w 6006665"/>
                  <a:gd name="connsiteY240" fmla="*/ 2947386 h 3006470"/>
                  <a:gd name="connsiteX241" fmla="*/ 3806376 w 6006665"/>
                  <a:gd name="connsiteY241" fmla="*/ 2920116 h 3006470"/>
                  <a:gd name="connsiteX242" fmla="*/ 3818283 w 6006665"/>
                  <a:gd name="connsiteY242" fmla="*/ 2920116 h 3006470"/>
                  <a:gd name="connsiteX243" fmla="*/ 3826828 w 6006665"/>
                  <a:gd name="connsiteY243" fmla="*/ 2920116 h 3006470"/>
                  <a:gd name="connsiteX244" fmla="*/ 3833645 w 6006665"/>
                  <a:gd name="connsiteY244" fmla="*/ 2861032 h 3006470"/>
                  <a:gd name="connsiteX245" fmla="*/ 3822283 w 6006665"/>
                  <a:gd name="connsiteY245" fmla="*/ 2817856 h 3006470"/>
                  <a:gd name="connsiteX246" fmla="*/ 3849553 w 6006665"/>
                  <a:gd name="connsiteY246" fmla="*/ 2795131 h 3006470"/>
                  <a:gd name="connsiteX247" fmla="*/ 3858814 w 6006665"/>
                  <a:gd name="connsiteY247" fmla="*/ 2797336 h 3006470"/>
                  <a:gd name="connsiteX248" fmla="*/ 3861460 w 6006665"/>
                  <a:gd name="connsiteY248" fmla="*/ 2795131 h 3006470"/>
                  <a:gd name="connsiteX249" fmla="*/ 3898487 w 6006665"/>
                  <a:gd name="connsiteY249" fmla="*/ 2803947 h 3006470"/>
                  <a:gd name="connsiteX250" fmla="*/ 3919999 w 6006665"/>
                  <a:gd name="connsiteY250" fmla="*/ 2758772 h 3006470"/>
                  <a:gd name="connsiteX251" fmla="*/ 3935906 w 6006665"/>
                  <a:gd name="connsiteY251" fmla="*/ 2699687 h 3006470"/>
                  <a:gd name="connsiteX252" fmla="*/ 3947269 w 6006665"/>
                  <a:gd name="connsiteY252" fmla="*/ 2676963 h 3006470"/>
                  <a:gd name="connsiteX253" fmla="*/ 3966292 w 6006665"/>
                  <a:gd name="connsiteY253" fmla="*/ 2632575 h 3006470"/>
                  <a:gd name="connsiteX254" fmla="*/ 3915999 w 6006665"/>
                  <a:gd name="connsiteY254" fmla="*/ 2645148 h 3006470"/>
                  <a:gd name="connsiteX255" fmla="*/ 3888729 w 6006665"/>
                  <a:gd name="connsiteY255" fmla="*/ 2667873 h 3006470"/>
                  <a:gd name="connsiteX256" fmla="*/ 3876822 w 6006665"/>
                  <a:gd name="connsiteY256" fmla="*/ 2667873 h 3006470"/>
                  <a:gd name="connsiteX257" fmla="*/ 3829645 w 6006665"/>
                  <a:gd name="connsiteY257" fmla="*/ 2667873 h 3006470"/>
                  <a:gd name="connsiteX258" fmla="*/ 3817738 w 6006665"/>
                  <a:gd name="connsiteY258" fmla="*/ 2667873 h 3006470"/>
                  <a:gd name="connsiteX259" fmla="*/ 3801831 w 6006665"/>
                  <a:gd name="connsiteY259" fmla="*/ 2613334 h 3006470"/>
                  <a:gd name="connsiteX260" fmla="*/ 3758654 w 6006665"/>
                  <a:gd name="connsiteY260" fmla="*/ 2574702 h 3006470"/>
                  <a:gd name="connsiteX261" fmla="*/ 3692753 w 6006665"/>
                  <a:gd name="connsiteY261" fmla="*/ 2558795 h 3006470"/>
                  <a:gd name="connsiteX262" fmla="*/ 3683663 w 6006665"/>
                  <a:gd name="connsiteY262" fmla="*/ 2499711 h 3006470"/>
                  <a:gd name="connsiteX263" fmla="*/ 3672301 w 6006665"/>
                  <a:gd name="connsiteY263" fmla="*/ 2467896 h 3006470"/>
                  <a:gd name="connsiteX264" fmla="*/ 3656393 w 6006665"/>
                  <a:gd name="connsiteY264" fmla="*/ 2440627 h 3006470"/>
                  <a:gd name="connsiteX265" fmla="*/ 3633669 w 6006665"/>
                  <a:gd name="connsiteY265" fmla="*/ 2381542 h 3006470"/>
                  <a:gd name="connsiteX266" fmla="*/ 3601854 w 6006665"/>
                  <a:gd name="connsiteY266" fmla="*/ 2361090 h 3006470"/>
                  <a:gd name="connsiteX267" fmla="*/ 3545995 w 6006665"/>
                  <a:gd name="connsiteY267" fmla="*/ 2339606 h 3006470"/>
                  <a:gd name="connsiteX268" fmla="*/ 3506955 w 6006665"/>
                  <a:gd name="connsiteY268" fmla="*/ 2345183 h 3006470"/>
                  <a:gd name="connsiteX269" fmla="*/ 3463779 w 6006665"/>
                  <a:gd name="connsiteY269" fmla="*/ 2354273 h 3006470"/>
                  <a:gd name="connsiteX270" fmla="*/ 3431964 w 6006665"/>
                  <a:gd name="connsiteY270" fmla="*/ 2381542 h 3006470"/>
                  <a:gd name="connsiteX271" fmla="*/ 3452416 w 6006665"/>
                  <a:gd name="connsiteY271" fmla="*/ 2397450 h 3006470"/>
                  <a:gd name="connsiteX272" fmla="*/ 3452416 w 6006665"/>
                  <a:gd name="connsiteY272" fmla="*/ 2429264 h 3006470"/>
                  <a:gd name="connsiteX273" fmla="*/ 3431964 w 6006665"/>
                  <a:gd name="connsiteY273" fmla="*/ 2451989 h 3006470"/>
                  <a:gd name="connsiteX274" fmla="*/ 3400150 w 6006665"/>
                  <a:gd name="connsiteY274" fmla="*/ 2511073 h 3006470"/>
                  <a:gd name="connsiteX275" fmla="*/ 3400150 w 6006665"/>
                  <a:gd name="connsiteY275" fmla="*/ 2538343 h 3006470"/>
                  <a:gd name="connsiteX276" fmla="*/ 3350155 w 6006665"/>
                  <a:gd name="connsiteY276" fmla="*/ 2570157 h 3006470"/>
                  <a:gd name="connsiteX277" fmla="*/ 3342342 w 6006665"/>
                  <a:gd name="connsiteY277" fmla="*/ 2567553 h 3006470"/>
                  <a:gd name="connsiteX278" fmla="*/ 3338249 w 6006665"/>
                  <a:gd name="connsiteY278" fmla="*/ 2570157 h 3006470"/>
                  <a:gd name="connsiteX279" fmla="*/ 3290527 w 6006665"/>
                  <a:gd name="connsiteY279" fmla="*/ 2554250 h 3006470"/>
                  <a:gd name="connsiteX280" fmla="*/ 3259257 w 6006665"/>
                  <a:gd name="connsiteY280" fmla="*/ 2554250 h 3006470"/>
                  <a:gd name="connsiteX281" fmla="*/ 3247350 w 6006665"/>
                  <a:gd name="connsiteY281" fmla="*/ 2554250 h 3006470"/>
                  <a:gd name="connsiteX282" fmla="*/ 3231443 w 6006665"/>
                  <a:gd name="connsiteY282" fmla="*/ 2538343 h 3006470"/>
                  <a:gd name="connsiteX283" fmla="*/ 3213271 w 6006665"/>
                  <a:gd name="connsiteY283" fmla="*/ 2533799 h 3006470"/>
                  <a:gd name="connsiteX284" fmla="*/ 3168359 w 6006665"/>
                  <a:gd name="connsiteY284" fmla="*/ 2570157 h 3006470"/>
                  <a:gd name="connsiteX285" fmla="*/ 3120637 w 6006665"/>
                  <a:gd name="connsiteY285" fmla="*/ 2581519 h 3006470"/>
                  <a:gd name="connsiteX286" fmla="*/ 3082005 w 6006665"/>
                  <a:gd name="connsiteY286" fmla="*/ 2597427 h 3006470"/>
                  <a:gd name="connsiteX287" fmla="*/ 3074460 w 6006665"/>
                  <a:gd name="connsiteY287" fmla="*/ 2595630 h 3006470"/>
                  <a:gd name="connsiteX288" fmla="*/ 3070098 w 6006665"/>
                  <a:gd name="connsiteY288" fmla="*/ 2597427 h 3006470"/>
                  <a:gd name="connsiteX289" fmla="*/ 3022376 w 6006665"/>
                  <a:gd name="connsiteY289" fmla="*/ 2586064 h 3006470"/>
                  <a:gd name="connsiteX290" fmla="*/ 3000196 w 6006665"/>
                  <a:gd name="connsiteY290" fmla="*/ 2586064 h 3006470"/>
                  <a:gd name="connsiteX291" fmla="*/ 2988289 w 6006665"/>
                  <a:gd name="connsiteY291" fmla="*/ 2586064 h 3006470"/>
                  <a:gd name="connsiteX292" fmla="*/ 2967837 w 6006665"/>
                  <a:gd name="connsiteY292" fmla="*/ 2554250 h 3006470"/>
                  <a:gd name="connsiteX293" fmla="*/ 2929205 w 6006665"/>
                  <a:gd name="connsiteY293" fmla="*/ 2526980 h 3006470"/>
                  <a:gd name="connsiteX294" fmla="*/ 2902153 w 6006665"/>
                  <a:gd name="connsiteY294" fmla="*/ 2523116 h 3006470"/>
                  <a:gd name="connsiteX295" fmla="*/ 2861576 w 6006665"/>
                  <a:gd name="connsiteY295" fmla="*/ 2526980 h 3006470"/>
                  <a:gd name="connsiteX296" fmla="*/ 2822944 w 6006665"/>
                  <a:gd name="connsiteY296" fmla="*/ 2538343 h 3006470"/>
                  <a:gd name="connsiteX297" fmla="*/ 2818139 w 6006665"/>
                  <a:gd name="connsiteY297" fmla="*/ 2536254 h 3006470"/>
                  <a:gd name="connsiteX298" fmla="*/ 2811037 w 6006665"/>
                  <a:gd name="connsiteY298" fmla="*/ 2538343 h 3006470"/>
                  <a:gd name="connsiteX299" fmla="*/ 2758770 w 6006665"/>
                  <a:gd name="connsiteY299" fmla="*/ 2515618 h 3006470"/>
                  <a:gd name="connsiteX300" fmla="*/ 2751953 w 6006665"/>
                  <a:gd name="connsiteY300" fmla="*/ 2472441 h 3006470"/>
                  <a:gd name="connsiteX301" fmla="*/ 2708776 w 6006665"/>
                  <a:gd name="connsiteY301" fmla="*/ 2456534 h 3006470"/>
                  <a:gd name="connsiteX302" fmla="*/ 2676962 w 6006665"/>
                  <a:gd name="connsiteY302" fmla="*/ 2451989 h 3006470"/>
                  <a:gd name="connsiteX303" fmla="*/ 2642534 w 6006665"/>
                  <a:gd name="connsiteY303" fmla="*/ 2430245 h 3006470"/>
                  <a:gd name="connsiteX304" fmla="*/ 2609333 w 6006665"/>
                  <a:gd name="connsiteY304" fmla="*/ 2488348 h 3006470"/>
                  <a:gd name="connsiteX305" fmla="*/ 2625240 w 6006665"/>
                  <a:gd name="connsiteY305" fmla="*/ 2522435 h 3006470"/>
                  <a:gd name="connsiteX306" fmla="*/ 2586608 w 6006665"/>
                  <a:gd name="connsiteY306" fmla="*/ 2558795 h 3006470"/>
                  <a:gd name="connsiteX307" fmla="*/ 2577105 w 6006665"/>
                  <a:gd name="connsiteY307" fmla="*/ 2556532 h 3006470"/>
                  <a:gd name="connsiteX308" fmla="*/ 2574701 w 6006665"/>
                  <a:gd name="connsiteY308" fmla="*/ 2558795 h 3006470"/>
                  <a:gd name="connsiteX309" fmla="*/ 2526979 w 6006665"/>
                  <a:gd name="connsiteY309" fmla="*/ 2547432 h 3006470"/>
                  <a:gd name="connsiteX310" fmla="*/ 2490620 w 6006665"/>
                  <a:gd name="connsiteY310" fmla="*/ 2542887 h 3006470"/>
                  <a:gd name="connsiteX311" fmla="*/ 2463350 w 6006665"/>
                  <a:gd name="connsiteY311" fmla="*/ 2515618 h 3006470"/>
                  <a:gd name="connsiteX312" fmla="*/ 2436625 w 6006665"/>
                  <a:gd name="connsiteY312" fmla="*/ 2515618 h 3006470"/>
                  <a:gd name="connsiteX313" fmla="*/ 2424718 w 6006665"/>
                  <a:gd name="connsiteY313" fmla="*/ 2515618 h 3006470"/>
                  <a:gd name="connsiteX314" fmla="*/ 2398858 w 6006665"/>
                  <a:gd name="connsiteY314" fmla="*/ 2502687 h 3006470"/>
                  <a:gd name="connsiteX315" fmla="*/ 2350272 w 6006665"/>
                  <a:gd name="connsiteY315" fmla="*/ 2526980 h 3006470"/>
                  <a:gd name="connsiteX316" fmla="*/ 2282098 w 6006665"/>
                  <a:gd name="connsiteY316" fmla="*/ 2574702 h 3006470"/>
                  <a:gd name="connsiteX317" fmla="*/ 2238921 w 6006665"/>
                  <a:gd name="connsiteY317" fmla="*/ 2586064 h 3006470"/>
                  <a:gd name="connsiteX318" fmla="*/ 2227559 w 6006665"/>
                  <a:gd name="connsiteY318" fmla="*/ 2590609 h 3006470"/>
                  <a:gd name="connsiteX319" fmla="*/ 2225178 w 6006665"/>
                  <a:gd name="connsiteY319" fmla="*/ 2586799 h 3006470"/>
                  <a:gd name="connsiteX320" fmla="*/ 2215652 w 6006665"/>
                  <a:gd name="connsiteY320" fmla="*/ 2590609 h 3006470"/>
                  <a:gd name="connsiteX321" fmla="*/ 2193596 w 6006665"/>
                  <a:gd name="connsiteY321" fmla="*/ 2555320 h 3006470"/>
                  <a:gd name="connsiteX322" fmla="*/ 2157112 w 6006665"/>
                  <a:gd name="connsiteY322" fmla="*/ 2558795 h 3006470"/>
                  <a:gd name="connsiteX323" fmla="*/ 2156291 w 6006665"/>
                  <a:gd name="connsiteY323" fmla="*/ 2557739 h 3006470"/>
                  <a:gd name="connsiteX324" fmla="*/ 2145205 w 6006665"/>
                  <a:gd name="connsiteY324" fmla="*/ 2558795 h 3006470"/>
                  <a:gd name="connsiteX325" fmla="*/ 2129298 w 6006665"/>
                  <a:gd name="connsiteY325" fmla="*/ 2538343 h 3006470"/>
                  <a:gd name="connsiteX326" fmla="*/ 2102029 w 6006665"/>
                  <a:gd name="connsiteY326" fmla="*/ 2526980 h 3006470"/>
                  <a:gd name="connsiteX327" fmla="*/ 2086121 w 6006665"/>
                  <a:gd name="connsiteY327" fmla="*/ 2495166 h 3006470"/>
                  <a:gd name="connsiteX328" fmla="*/ 2070005 w 6006665"/>
                  <a:gd name="connsiteY328" fmla="*/ 2486212 h 3006470"/>
                  <a:gd name="connsiteX329" fmla="*/ 2027582 w 6006665"/>
                  <a:gd name="connsiteY329" fmla="*/ 2499711 h 3006470"/>
                  <a:gd name="connsiteX330" fmla="*/ 2023845 w 6006665"/>
                  <a:gd name="connsiteY330" fmla="*/ 2497111 h 3006470"/>
                  <a:gd name="connsiteX331" fmla="*/ 2015675 w 6006665"/>
                  <a:gd name="connsiteY331" fmla="*/ 2499711 h 3006470"/>
                  <a:gd name="connsiteX332" fmla="*/ 1971363 w 6006665"/>
                  <a:gd name="connsiteY332" fmla="*/ 2468885 h 3006470"/>
                  <a:gd name="connsiteX333" fmla="*/ 1952591 w 6006665"/>
                  <a:gd name="connsiteY333" fmla="*/ 2495166 h 3006470"/>
                  <a:gd name="connsiteX334" fmla="*/ 1947518 w 6006665"/>
                  <a:gd name="connsiteY334" fmla="*/ 2485599 h 3006470"/>
                  <a:gd name="connsiteX335" fmla="*/ 1940684 w 6006665"/>
                  <a:gd name="connsiteY335" fmla="*/ 2495166 h 3006470"/>
                  <a:gd name="connsiteX336" fmla="*/ 1861147 w 6006665"/>
                  <a:gd name="connsiteY336" fmla="*/ 2345183 h 3006470"/>
                  <a:gd name="connsiteX337" fmla="*/ 1811153 w 6006665"/>
                  <a:gd name="connsiteY337" fmla="*/ 2295189 h 3006470"/>
                  <a:gd name="connsiteX338" fmla="*/ 1813950 w 6006665"/>
                  <a:gd name="connsiteY338" fmla="*/ 2292043 h 3006470"/>
                  <a:gd name="connsiteX339" fmla="*/ 1748069 w 6006665"/>
                  <a:gd name="connsiteY339" fmla="*/ 2333821 h 3006470"/>
                  <a:gd name="connsiteX340" fmla="*/ 1711709 w 6006665"/>
                  <a:gd name="connsiteY340" fmla="*/ 2338366 h 3006470"/>
                  <a:gd name="connsiteX341" fmla="*/ 1711926 w 6006665"/>
                  <a:gd name="connsiteY341" fmla="*/ 2336850 h 3006470"/>
                  <a:gd name="connsiteX342" fmla="*/ 1699803 w 6006665"/>
                  <a:gd name="connsiteY342" fmla="*/ 2338366 h 3006470"/>
                  <a:gd name="connsiteX343" fmla="*/ 1704347 w 6006665"/>
                  <a:gd name="connsiteY343" fmla="*/ 2306551 h 3006470"/>
                  <a:gd name="connsiteX344" fmla="*/ 1662460 w 6006665"/>
                  <a:gd name="connsiteY344" fmla="*/ 2288600 h 3006470"/>
                  <a:gd name="connsiteX345" fmla="*/ 1629901 w 6006665"/>
                  <a:gd name="connsiteY345" fmla="*/ 2302006 h 3006470"/>
                  <a:gd name="connsiteX346" fmla="*/ 1629300 w 6006665"/>
                  <a:gd name="connsiteY346" fmla="*/ 2297351 h 3006470"/>
                  <a:gd name="connsiteX347" fmla="*/ 1617994 w 6006665"/>
                  <a:gd name="connsiteY347" fmla="*/ 2302006 h 3006470"/>
                  <a:gd name="connsiteX348" fmla="*/ 1608904 w 6006665"/>
                  <a:gd name="connsiteY348" fmla="*/ 2231560 h 3006470"/>
                  <a:gd name="connsiteX349" fmla="*/ 1552684 w 6006665"/>
                  <a:gd name="connsiteY349" fmla="*/ 2221867 h 3006470"/>
                  <a:gd name="connsiteX350" fmla="*/ 1518550 w 6006665"/>
                  <a:gd name="connsiteY350" fmla="*/ 2247467 h 3006470"/>
                  <a:gd name="connsiteX351" fmla="*/ 1425379 w 6006665"/>
                  <a:gd name="connsiteY351" fmla="*/ 2267919 h 3006470"/>
                  <a:gd name="connsiteX352" fmla="*/ 1409472 w 6006665"/>
                  <a:gd name="connsiteY352" fmla="*/ 2286099 h 3006470"/>
                  <a:gd name="connsiteX353" fmla="*/ 1270852 w 6006665"/>
                  <a:gd name="connsiteY353" fmla="*/ 2306551 h 3006470"/>
                  <a:gd name="connsiteX354" fmla="*/ 1254945 w 6006665"/>
                  <a:gd name="connsiteY354" fmla="*/ 2327003 h 3006470"/>
                  <a:gd name="connsiteX355" fmla="*/ 1282214 w 6006665"/>
                  <a:gd name="connsiteY355" fmla="*/ 2370180 h 3006470"/>
                  <a:gd name="connsiteX356" fmla="*/ 1243582 w 6006665"/>
                  <a:gd name="connsiteY356" fmla="*/ 2386087 h 3006470"/>
                  <a:gd name="connsiteX357" fmla="*/ 1254945 w 6006665"/>
                  <a:gd name="connsiteY357" fmla="*/ 2404267 h 3006470"/>
                  <a:gd name="connsiteX358" fmla="*/ 1216313 w 6006665"/>
                  <a:gd name="connsiteY358" fmla="*/ 2429264 h 3006470"/>
                  <a:gd name="connsiteX359" fmla="*/ 1275397 w 6006665"/>
                  <a:gd name="connsiteY359" fmla="*/ 2472441 h 3006470"/>
                  <a:gd name="connsiteX360" fmla="*/ 1270852 w 6006665"/>
                  <a:gd name="connsiteY360" fmla="*/ 2499711 h 3006470"/>
                  <a:gd name="connsiteX361" fmla="*/ 1259108 w 6006665"/>
                  <a:gd name="connsiteY361" fmla="*/ 2498732 h 3006470"/>
                  <a:gd name="connsiteX362" fmla="*/ 1258945 w 6006665"/>
                  <a:gd name="connsiteY362" fmla="*/ 2499711 h 3006470"/>
                  <a:gd name="connsiteX363" fmla="*/ 1215644 w 6006665"/>
                  <a:gd name="connsiteY363" fmla="*/ 2496102 h 3006470"/>
                  <a:gd name="connsiteX364" fmla="*/ 1204950 w 6006665"/>
                  <a:gd name="connsiteY364" fmla="*/ 2511073 h 3006470"/>
                  <a:gd name="connsiteX365" fmla="*/ 1196495 w 6006665"/>
                  <a:gd name="connsiteY365" fmla="*/ 2506241 h 3006470"/>
                  <a:gd name="connsiteX366" fmla="*/ 1193043 w 6006665"/>
                  <a:gd name="connsiteY366" fmla="*/ 2511073 h 3006470"/>
                  <a:gd name="connsiteX367" fmla="*/ 1145322 w 6006665"/>
                  <a:gd name="connsiteY367" fmla="*/ 2483803 h 3006470"/>
                  <a:gd name="connsiteX368" fmla="*/ 1098145 w 6006665"/>
                  <a:gd name="connsiteY368" fmla="*/ 2483803 h 3006470"/>
                  <a:gd name="connsiteX369" fmla="*/ 1061785 w 6006665"/>
                  <a:gd name="connsiteY369" fmla="*/ 2511073 h 3006470"/>
                  <a:gd name="connsiteX370" fmla="*/ 1055322 w 6006665"/>
                  <a:gd name="connsiteY370" fmla="*/ 2506990 h 3006470"/>
                  <a:gd name="connsiteX371" fmla="*/ 1049878 w 6006665"/>
                  <a:gd name="connsiteY371" fmla="*/ 2511073 h 3006470"/>
                  <a:gd name="connsiteX372" fmla="*/ 1006701 w 6006665"/>
                  <a:gd name="connsiteY372" fmla="*/ 2483803 h 3006470"/>
                  <a:gd name="connsiteX373" fmla="*/ 924893 w 6006665"/>
                  <a:gd name="connsiteY373" fmla="*/ 2447444 h 3006470"/>
                  <a:gd name="connsiteX374" fmla="*/ 877716 w 6006665"/>
                  <a:gd name="connsiteY374" fmla="*/ 2447444 h 3006470"/>
                  <a:gd name="connsiteX375" fmla="*/ 802724 w 6006665"/>
                  <a:gd name="connsiteY375" fmla="*/ 2511073 h 3006470"/>
                  <a:gd name="connsiteX376" fmla="*/ 798179 w 6006665"/>
                  <a:gd name="connsiteY376" fmla="*/ 2554250 h 3006470"/>
                  <a:gd name="connsiteX377" fmla="*/ 787406 w 6006665"/>
                  <a:gd name="connsiteY377" fmla="*/ 2543477 h 3006470"/>
                  <a:gd name="connsiteX378" fmla="*/ 786272 w 6006665"/>
                  <a:gd name="connsiteY378" fmla="*/ 2554250 h 3006470"/>
                  <a:gd name="connsiteX379" fmla="*/ 756063 w 6006665"/>
                  <a:gd name="connsiteY379" fmla="*/ 2524040 h 3006470"/>
                  <a:gd name="connsiteX380" fmla="*/ 732278 w 6006665"/>
                  <a:gd name="connsiteY380" fmla="*/ 2581519 h 3006470"/>
                  <a:gd name="connsiteX381" fmla="*/ 743640 w 6006665"/>
                  <a:gd name="connsiteY381" fmla="*/ 2590609 h 3006470"/>
                  <a:gd name="connsiteX382" fmla="*/ 723188 w 6006665"/>
                  <a:gd name="connsiteY382" fmla="*/ 2633786 h 3006470"/>
                  <a:gd name="connsiteX383" fmla="*/ 747026 w 6006665"/>
                  <a:gd name="connsiteY383" fmla="*/ 2670627 h 3006470"/>
                  <a:gd name="connsiteX384" fmla="*/ 763548 w 6006665"/>
                  <a:gd name="connsiteY384" fmla="*/ 2667873 h 3006470"/>
                  <a:gd name="connsiteX385" fmla="*/ 764871 w 6006665"/>
                  <a:gd name="connsiteY385" fmla="*/ 2669637 h 3006470"/>
                  <a:gd name="connsiteX386" fmla="*/ 775455 w 6006665"/>
                  <a:gd name="connsiteY386" fmla="*/ 2667873 h 3006470"/>
                  <a:gd name="connsiteX387" fmla="*/ 802724 w 6006665"/>
                  <a:gd name="connsiteY387" fmla="*/ 2704232 h 3006470"/>
                  <a:gd name="connsiteX388" fmla="*/ 798179 w 6006665"/>
                  <a:gd name="connsiteY388" fmla="*/ 2731502 h 3006470"/>
                  <a:gd name="connsiteX389" fmla="*/ 818632 w 6006665"/>
                  <a:gd name="connsiteY389" fmla="*/ 2742864 h 3006470"/>
                  <a:gd name="connsiteX390" fmla="*/ 802724 w 6006665"/>
                  <a:gd name="connsiteY390" fmla="*/ 2774679 h 3006470"/>
                  <a:gd name="connsiteX391" fmla="*/ 766365 w 6006665"/>
                  <a:gd name="connsiteY391" fmla="*/ 2779224 h 3006470"/>
                  <a:gd name="connsiteX392" fmla="*/ 727733 w 6006665"/>
                  <a:gd name="connsiteY392" fmla="*/ 2838308 h 3006470"/>
                  <a:gd name="connsiteX393" fmla="*/ 759548 w 6006665"/>
                  <a:gd name="connsiteY393" fmla="*/ 2881485 h 3006470"/>
                  <a:gd name="connsiteX394" fmla="*/ 759548 w 6006665"/>
                  <a:gd name="connsiteY394" fmla="*/ 2920116 h 3006470"/>
                  <a:gd name="connsiteX395" fmla="*/ 798179 w 6006665"/>
                  <a:gd name="connsiteY395" fmla="*/ 2979201 h 3006470"/>
                  <a:gd name="connsiteX396" fmla="*/ 775455 w 6006665"/>
                  <a:gd name="connsiteY396" fmla="*/ 2995108 h 3006470"/>
                  <a:gd name="connsiteX397" fmla="*/ 770910 w 6006665"/>
                  <a:gd name="connsiteY397" fmla="*/ 3006470 h 3006470"/>
                  <a:gd name="connsiteX398" fmla="*/ 759003 w 6006665"/>
                  <a:gd name="connsiteY398" fmla="*/ 3006470 h 3006470"/>
                  <a:gd name="connsiteX399" fmla="*/ 755003 w 6006665"/>
                  <a:gd name="connsiteY399" fmla="*/ 3006470 h 3006470"/>
                  <a:gd name="connsiteX400" fmla="*/ 743096 w 6006665"/>
                  <a:gd name="connsiteY400" fmla="*/ 3006470 h 3006470"/>
                  <a:gd name="connsiteX401" fmla="*/ 715826 w 6006665"/>
                  <a:gd name="connsiteY401" fmla="*/ 2972383 h 3006470"/>
                  <a:gd name="connsiteX402" fmla="*/ 704464 w 6006665"/>
                  <a:gd name="connsiteY402" fmla="*/ 2972383 h 3006470"/>
                  <a:gd name="connsiteX403" fmla="*/ 684012 w 6006665"/>
                  <a:gd name="connsiteY403" fmla="*/ 2963293 h 3006470"/>
                  <a:gd name="connsiteX404" fmla="*/ 672649 w 6006665"/>
                  <a:gd name="connsiteY404" fmla="*/ 2940569 h 3006470"/>
                  <a:gd name="connsiteX405" fmla="*/ 645222 w 6006665"/>
                  <a:gd name="connsiteY405" fmla="*/ 2932732 h 3006470"/>
                  <a:gd name="connsiteX406" fmla="*/ 625472 w 6006665"/>
                  <a:gd name="connsiteY406" fmla="*/ 2936024 h 3006470"/>
                  <a:gd name="connsiteX407" fmla="*/ 623771 w 6006665"/>
                  <a:gd name="connsiteY407" fmla="*/ 2934323 h 3006470"/>
                  <a:gd name="connsiteX408" fmla="*/ 613565 w 6006665"/>
                  <a:gd name="connsiteY408" fmla="*/ 2936024 h 3006470"/>
                  <a:gd name="connsiteX409" fmla="*/ 609020 w 6006665"/>
                  <a:gd name="connsiteY409" fmla="*/ 2931479 h 3006470"/>
                  <a:gd name="connsiteX410" fmla="*/ 559026 w 6006665"/>
                  <a:gd name="connsiteY410" fmla="*/ 2904209 h 3006470"/>
                  <a:gd name="connsiteX411" fmla="*/ 506760 w 6006665"/>
                  <a:gd name="connsiteY411" fmla="*/ 2897392 h 3006470"/>
                  <a:gd name="connsiteX412" fmla="*/ 483280 w 6006665"/>
                  <a:gd name="connsiteY412" fmla="*/ 2890683 h 3006470"/>
                  <a:gd name="connsiteX413" fmla="*/ 480035 w 6006665"/>
                  <a:gd name="connsiteY413" fmla="*/ 2892847 h 3006470"/>
                  <a:gd name="connsiteX414" fmla="*/ 475042 w 6006665"/>
                  <a:gd name="connsiteY414" fmla="*/ 2888329 h 3006470"/>
                  <a:gd name="connsiteX415" fmla="*/ 474945 w 6006665"/>
                  <a:gd name="connsiteY415" fmla="*/ 2888302 h 3006470"/>
                  <a:gd name="connsiteX416" fmla="*/ 468128 w 6006665"/>
                  <a:gd name="connsiteY416" fmla="*/ 2892847 h 3006470"/>
                  <a:gd name="connsiteX417" fmla="*/ 420406 w 6006665"/>
                  <a:gd name="connsiteY417" fmla="*/ 2849670 h 3006470"/>
                  <a:gd name="connsiteX418" fmla="*/ 381774 w 6006665"/>
                  <a:gd name="connsiteY418" fmla="*/ 2833763 h 3006470"/>
                  <a:gd name="connsiteX419" fmla="*/ 349960 w 6006665"/>
                  <a:gd name="connsiteY419" fmla="*/ 2801948 h 3006470"/>
                  <a:gd name="connsiteX420" fmla="*/ 377229 w 6006665"/>
                  <a:gd name="connsiteY420" fmla="*/ 2795131 h 3006470"/>
                  <a:gd name="connsiteX421" fmla="*/ 404499 w 6006665"/>
                  <a:gd name="connsiteY421" fmla="*/ 2747409 h 3006470"/>
                  <a:gd name="connsiteX422" fmla="*/ 388591 w 6006665"/>
                  <a:gd name="connsiteY422" fmla="*/ 2731502 h 3006470"/>
                  <a:gd name="connsiteX423" fmla="*/ 440858 w 6006665"/>
                  <a:gd name="connsiteY423" fmla="*/ 2704232 h 3006470"/>
                  <a:gd name="connsiteX424" fmla="*/ 440858 w 6006665"/>
                  <a:gd name="connsiteY424" fmla="*/ 2701176 h 3006470"/>
                  <a:gd name="connsiteX425" fmla="*/ 416406 w 6006665"/>
                  <a:gd name="connsiteY425" fmla="*/ 2704232 h 3006470"/>
                  <a:gd name="connsiteX426" fmla="*/ 416406 w 6006665"/>
                  <a:gd name="connsiteY426" fmla="*/ 2702744 h 3006470"/>
                  <a:gd name="connsiteX427" fmla="*/ 404499 w 6006665"/>
                  <a:gd name="connsiteY427" fmla="*/ 2704232 h 3006470"/>
                  <a:gd name="connsiteX428" fmla="*/ 404499 w 6006665"/>
                  <a:gd name="connsiteY428" fmla="*/ 2683780 h 3006470"/>
                  <a:gd name="connsiteX429" fmla="*/ 424951 w 6006665"/>
                  <a:gd name="connsiteY429" fmla="*/ 2667873 h 3006470"/>
                  <a:gd name="connsiteX430" fmla="*/ 463583 w 6006665"/>
                  <a:gd name="connsiteY430" fmla="*/ 2661056 h 3006470"/>
                  <a:gd name="connsiteX431" fmla="*/ 468128 w 6006665"/>
                  <a:gd name="connsiteY431" fmla="*/ 2645148 h 3006470"/>
                  <a:gd name="connsiteX432" fmla="*/ 456765 w 6006665"/>
                  <a:gd name="connsiteY432" fmla="*/ 2613334 h 3006470"/>
                  <a:gd name="connsiteX433" fmla="*/ 474945 w 6006665"/>
                  <a:gd name="connsiteY433" fmla="*/ 2586064 h 3006470"/>
                  <a:gd name="connsiteX434" fmla="*/ 474945 w 6006665"/>
                  <a:gd name="connsiteY434" fmla="*/ 2565612 h 3006470"/>
                  <a:gd name="connsiteX435" fmla="*/ 420406 w 6006665"/>
                  <a:gd name="connsiteY435" fmla="*/ 2547432 h 3006470"/>
                  <a:gd name="connsiteX436" fmla="*/ 409588 w 6006665"/>
                  <a:gd name="connsiteY436" fmla="*/ 2547432 h 3006470"/>
                  <a:gd name="connsiteX437" fmla="*/ 397681 w 6006665"/>
                  <a:gd name="connsiteY437" fmla="*/ 2547432 h 3006470"/>
                  <a:gd name="connsiteX438" fmla="*/ 379485 w 6006665"/>
                  <a:gd name="connsiteY438" fmla="*/ 2525193 h 3006470"/>
                  <a:gd name="connsiteX439" fmla="*/ 357322 w 6006665"/>
                  <a:gd name="connsiteY439" fmla="*/ 2531525 h 3006470"/>
                  <a:gd name="connsiteX440" fmla="*/ 352842 w 6006665"/>
                  <a:gd name="connsiteY440" fmla="*/ 2529403 h 3006470"/>
                  <a:gd name="connsiteX441" fmla="*/ 345415 w 6006665"/>
                  <a:gd name="connsiteY441" fmla="*/ 2531525 h 3006470"/>
                  <a:gd name="connsiteX442" fmla="*/ 302238 w 6006665"/>
                  <a:gd name="connsiteY442" fmla="*/ 2511073 h 3006470"/>
                  <a:gd name="connsiteX443" fmla="*/ 302238 w 6006665"/>
                  <a:gd name="connsiteY443" fmla="*/ 2499711 h 3006470"/>
                  <a:gd name="connsiteX444" fmla="*/ 286331 w 6006665"/>
                  <a:gd name="connsiteY444" fmla="*/ 2472441 h 3006470"/>
                  <a:gd name="connsiteX445" fmla="*/ 270968 w 6006665"/>
                  <a:gd name="connsiteY445" fmla="*/ 2472441 h 3006470"/>
                  <a:gd name="connsiteX446" fmla="*/ 259061 w 6006665"/>
                  <a:gd name="connsiteY446" fmla="*/ 2472441 h 3006470"/>
                  <a:gd name="connsiteX447" fmla="*/ 254516 w 6006665"/>
                  <a:gd name="connsiteY447" fmla="*/ 2456534 h 3006470"/>
                  <a:gd name="connsiteX448" fmla="*/ 263606 w 6006665"/>
                  <a:gd name="connsiteY448" fmla="*/ 2440627 h 3006470"/>
                  <a:gd name="connsiteX449" fmla="*/ 243991 w 6006665"/>
                  <a:gd name="connsiteY449" fmla="*/ 2410114 h 3006470"/>
                  <a:gd name="connsiteX450" fmla="*/ 216429 w 6006665"/>
                  <a:gd name="connsiteY450" fmla="*/ 2413357 h 3006470"/>
                  <a:gd name="connsiteX451" fmla="*/ 212956 w 6006665"/>
                  <a:gd name="connsiteY451" fmla="*/ 2412365 h 3006470"/>
                  <a:gd name="connsiteX452" fmla="*/ 204522 w 6006665"/>
                  <a:gd name="connsiteY452" fmla="*/ 2413357 h 3006470"/>
                  <a:gd name="connsiteX453" fmla="*/ 199623 w 6006665"/>
                  <a:gd name="connsiteY453" fmla="*/ 2411957 h 3006470"/>
                  <a:gd name="connsiteX454" fmla="*/ 195977 w 6006665"/>
                  <a:gd name="connsiteY454" fmla="*/ 2424719 h 3006470"/>
                  <a:gd name="connsiteX455" fmla="*/ 184968 w 6006665"/>
                  <a:gd name="connsiteY455" fmla="*/ 2421574 h 3006470"/>
                  <a:gd name="connsiteX456" fmla="*/ 184070 w 6006665"/>
                  <a:gd name="connsiteY456" fmla="*/ 2424719 h 3006470"/>
                  <a:gd name="connsiteX457" fmla="*/ 168163 w 6006665"/>
                  <a:gd name="connsiteY457" fmla="*/ 2420174 h 3006470"/>
                  <a:gd name="connsiteX458" fmla="*/ 156800 w 6006665"/>
                  <a:gd name="connsiteY458" fmla="*/ 2381542 h 3006470"/>
                  <a:gd name="connsiteX459" fmla="*/ 152255 w 6006665"/>
                  <a:gd name="connsiteY459" fmla="*/ 2365635 h 3006470"/>
                  <a:gd name="connsiteX460" fmla="*/ 156800 w 6006665"/>
                  <a:gd name="connsiteY460" fmla="*/ 2361090 h 3006470"/>
                  <a:gd name="connsiteX461" fmla="*/ 168707 w 6006665"/>
                  <a:gd name="connsiteY461" fmla="*/ 2361090 h 3006470"/>
                  <a:gd name="connsiteX462" fmla="*/ 188615 w 6006665"/>
                  <a:gd name="connsiteY462" fmla="*/ 2361090 h 3006470"/>
                  <a:gd name="connsiteX463" fmla="*/ 199977 w 6006665"/>
                  <a:gd name="connsiteY463" fmla="*/ 2349728 h 3006470"/>
                  <a:gd name="connsiteX464" fmla="*/ 188615 w 6006665"/>
                  <a:gd name="connsiteY464" fmla="*/ 2327003 h 3006470"/>
                  <a:gd name="connsiteX465" fmla="*/ 168163 w 6006665"/>
                  <a:gd name="connsiteY465" fmla="*/ 2317914 h 3006470"/>
                  <a:gd name="connsiteX466" fmla="*/ 168163 w 6006665"/>
                  <a:gd name="connsiteY466" fmla="*/ 2311096 h 3006470"/>
                  <a:gd name="connsiteX467" fmla="*/ 152255 w 6006665"/>
                  <a:gd name="connsiteY467" fmla="*/ 2295189 h 3006470"/>
                  <a:gd name="connsiteX468" fmla="*/ 129531 w 6006665"/>
                  <a:gd name="connsiteY468" fmla="*/ 2258829 h 3006470"/>
                  <a:gd name="connsiteX469" fmla="*/ 140893 w 6006665"/>
                  <a:gd name="connsiteY469" fmla="*/ 2236105 h 3006470"/>
                  <a:gd name="connsiteX470" fmla="*/ 136348 w 6006665"/>
                  <a:gd name="connsiteY470" fmla="*/ 2208835 h 3006470"/>
                  <a:gd name="connsiteX471" fmla="*/ 103789 w 6006665"/>
                  <a:gd name="connsiteY471" fmla="*/ 2195428 h 3006470"/>
                  <a:gd name="connsiteX472" fmla="*/ 93716 w 6006665"/>
                  <a:gd name="connsiteY472" fmla="*/ 2199745 h 3006470"/>
                  <a:gd name="connsiteX473" fmla="*/ 91868 w 6006665"/>
                  <a:gd name="connsiteY473" fmla="*/ 2195434 h 3006470"/>
                  <a:gd name="connsiteX474" fmla="*/ 81809 w 6006665"/>
                  <a:gd name="connsiteY474" fmla="*/ 2199745 h 3006470"/>
                  <a:gd name="connsiteX475" fmla="*/ 74992 w 6006665"/>
                  <a:gd name="connsiteY475" fmla="*/ 2183838 h 3006470"/>
                  <a:gd name="connsiteX476" fmla="*/ 34087 w 6006665"/>
                  <a:gd name="connsiteY476" fmla="*/ 2172476 h 3006470"/>
                  <a:gd name="connsiteX477" fmla="*/ 22725 w 6006665"/>
                  <a:gd name="connsiteY477" fmla="*/ 2129299 h 3006470"/>
                  <a:gd name="connsiteX478" fmla="*/ 22725 w 6006665"/>
                  <a:gd name="connsiteY478" fmla="*/ 2097484 h 3006470"/>
                  <a:gd name="connsiteX479" fmla="*/ 0 w 6006665"/>
                  <a:gd name="connsiteY479" fmla="*/ 2081577 h 3006470"/>
                  <a:gd name="connsiteX480" fmla="*/ 15907 w 6006665"/>
                  <a:gd name="connsiteY480" fmla="*/ 2058853 h 3006470"/>
                  <a:gd name="connsiteX481" fmla="*/ 6818 w 6006665"/>
                  <a:gd name="connsiteY481" fmla="*/ 1995224 h 3006470"/>
                  <a:gd name="connsiteX482" fmla="*/ 34087 w 6006665"/>
                  <a:gd name="connsiteY482" fmla="*/ 1952047 h 3006470"/>
                  <a:gd name="connsiteX483" fmla="*/ 27270 w 6006665"/>
                  <a:gd name="connsiteY483" fmla="*/ 1940685 h 3006470"/>
                  <a:gd name="connsiteX484" fmla="*/ 88743 w 6006665"/>
                  <a:gd name="connsiteY484" fmla="*/ 1895954 h 3006470"/>
                  <a:gd name="connsiteX485" fmla="*/ 27270 w 6006665"/>
                  <a:gd name="connsiteY485" fmla="*/ 1865693 h 3006470"/>
                  <a:gd name="connsiteX486" fmla="*/ 79805 w 6006665"/>
                  <a:gd name="connsiteY486" fmla="*/ 1774684 h 3006470"/>
                  <a:gd name="connsiteX487" fmla="*/ 128972 w 6006665"/>
                  <a:gd name="connsiteY487" fmla="*/ 1737302 h 3006470"/>
                  <a:gd name="connsiteX488" fmla="*/ 162900 w 6006665"/>
                  <a:gd name="connsiteY488" fmla="*/ 1645034 h 3006470"/>
                  <a:gd name="connsiteX489" fmla="*/ 102261 w 6006665"/>
                  <a:gd name="connsiteY489" fmla="*/ 1629357 h 3006470"/>
                  <a:gd name="connsiteX490" fmla="*/ 118168 w 6006665"/>
                  <a:gd name="connsiteY490" fmla="*/ 1574818 h 3006470"/>
                  <a:gd name="connsiteX491" fmla="*/ 86354 w 6006665"/>
                  <a:gd name="connsiteY491" fmla="*/ 1511189 h 3006470"/>
                  <a:gd name="connsiteX492" fmla="*/ 109078 w 6006665"/>
                  <a:gd name="connsiteY492" fmla="*/ 1436197 h 3006470"/>
                  <a:gd name="connsiteX493" fmla="*/ 70447 w 6006665"/>
                  <a:gd name="connsiteY493" fmla="*/ 1333936 h 3006470"/>
                  <a:gd name="connsiteX494" fmla="*/ 102261 w 6006665"/>
                  <a:gd name="connsiteY494" fmla="*/ 1263490 h 3006470"/>
                  <a:gd name="connsiteX495" fmla="*/ 43177 w 6006665"/>
                  <a:gd name="connsiteY495" fmla="*/ 1197589 h 3006470"/>
                  <a:gd name="connsiteX496" fmla="*/ 49994 w 6006665"/>
                  <a:gd name="connsiteY496" fmla="*/ 1122597 h 3006470"/>
                  <a:gd name="connsiteX497" fmla="*/ 81809 w 6006665"/>
                  <a:gd name="connsiteY497" fmla="*/ 1118052 h 3006470"/>
                  <a:gd name="connsiteX498" fmla="*/ 145438 w 6006665"/>
                  <a:gd name="connsiteY498" fmla="*/ 1074876 h 3006470"/>
                  <a:gd name="connsiteX499" fmla="*/ 184070 w 6006665"/>
                  <a:gd name="connsiteY499" fmla="*/ 1036244 h 3006470"/>
                  <a:gd name="connsiteX500" fmla="*/ 189699 w 6006665"/>
                  <a:gd name="connsiteY500" fmla="*/ 1042522 h 3006470"/>
                  <a:gd name="connsiteX501" fmla="*/ 195977 w 6006665"/>
                  <a:gd name="connsiteY501" fmla="*/ 1036244 h 3006470"/>
                  <a:gd name="connsiteX502" fmla="*/ 255061 w 6006665"/>
                  <a:gd name="connsiteY502" fmla="*/ 1102145 h 3006470"/>
                  <a:gd name="connsiteX503" fmla="*/ 350504 w 6006665"/>
                  <a:gd name="connsiteY503" fmla="*/ 1122597 h 3006470"/>
                  <a:gd name="connsiteX504" fmla="*/ 454806 w 6006665"/>
                  <a:gd name="connsiteY504" fmla="*/ 1205729 h 3006470"/>
                  <a:gd name="connsiteX505" fmla="*/ 486621 w 6006665"/>
                  <a:gd name="connsiteY505" fmla="*/ 1283942 h 3006470"/>
                  <a:gd name="connsiteX506" fmla="*/ 523211 w 6006665"/>
                  <a:gd name="connsiteY506" fmla="*/ 1343026 h 3006470"/>
                  <a:gd name="connsiteX507" fmla="*/ 486852 w 6006665"/>
                  <a:gd name="connsiteY507" fmla="*/ 1397565 h 3006470"/>
                  <a:gd name="connsiteX508" fmla="*/ 420951 w 6006665"/>
                  <a:gd name="connsiteY508" fmla="*/ 1418018 h 3006470"/>
                  <a:gd name="connsiteX509" fmla="*/ 415909 w 6006665"/>
                  <a:gd name="connsiteY509" fmla="*/ 1415887 h 3006470"/>
                  <a:gd name="connsiteX510" fmla="*/ 409044 w 6006665"/>
                  <a:gd name="connsiteY510" fmla="*/ 1418018 h 3006470"/>
                  <a:gd name="connsiteX511" fmla="*/ 252950 w 6006665"/>
                  <a:gd name="connsiteY511" fmla="*/ 1352062 h 3006470"/>
                  <a:gd name="connsiteX512" fmla="*/ 268926 w 6006665"/>
                  <a:gd name="connsiteY512" fmla="*/ 1346738 h 3006470"/>
                  <a:gd name="connsiteX513" fmla="*/ 291420 w 6006665"/>
                  <a:gd name="connsiteY513" fmla="*/ 1429380 h 3006470"/>
                  <a:gd name="connsiteX514" fmla="*/ 291420 w 6006665"/>
                  <a:gd name="connsiteY514" fmla="*/ 1468012 h 3006470"/>
                  <a:gd name="connsiteX515" fmla="*/ 298238 w 6006665"/>
                  <a:gd name="connsiteY515" fmla="*/ 1554366 h 3006470"/>
                  <a:gd name="connsiteX516" fmla="*/ 345959 w 6006665"/>
                  <a:gd name="connsiteY516" fmla="*/ 1586180 h 3006470"/>
                  <a:gd name="connsiteX517" fmla="*/ 362087 w 6006665"/>
                  <a:gd name="connsiteY517" fmla="*/ 1595588 h 3006470"/>
                  <a:gd name="connsiteX518" fmla="*/ 365867 w 6006665"/>
                  <a:gd name="connsiteY518" fmla="*/ 1563455 h 3006470"/>
                  <a:gd name="connsiteX519" fmla="*/ 345415 w 6006665"/>
                  <a:gd name="connsiteY519" fmla="*/ 1527096 h 3006470"/>
                  <a:gd name="connsiteX520" fmla="*/ 365867 w 6006665"/>
                  <a:gd name="connsiteY520" fmla="*/ 1495281 h 3006470"/>
                  <a:gd name="connsiteX521" fmla="*/ 374560 w 6006665"/>
                  <a:gd name="connsiteY521" fmla="*/ 1500280 h 3006470"/>
                  <a:gd name="connsiteX522" fmla="*/ 377774 w 6006665"/>
                  <a:gd name="connsiteY522" fmla="*/ 1495281 h 3006470"/>
                  <a:gd name="connsiteX523" fmla="*/ 461933 w 6006665"/>
                  <a:gd name="connsiteY523" fmla="*/ 1543673 h 3006470"/>
                  <a:gd name="connsiteX524" fmla="*/ 484035 w 6006665"/>
                  <a:gd name="connsiteY524" fmla="*/ 1527096 h 3006470"/>
                  <a:gd name="connsiteX525" fmla="*/ 463583 w 6006665"/>
                  <a:gd name="connsiteY525" fmla="*/ 1461194 h 3006470"/>
                  <a:gd name="connsiteX526" fmla="*/ 549936 w 6006665"/>
                  <a:gd name="connsiteY526" fmla="*/ 1374841 h 3006470"/>
                  <a:gd name="connsiteX527" fmla="*/ 559742 w 6006665"/>
                  <a:gd name="connsiteY527" fmla="*/ 1376942 h 3006470"/>
                  <a:gd name="connsiteX528" fmla="*/ 561843 w 6006665"/>
                  <a:gd name="connsiteY528" fmla="*/ 1374841 h 3006470"/>
                  <a:gd name="connsiteX529" fmla="*/ 593658 w 6006665"/>
                  <a:gd name="connsiteY529" fmla="*/ 1381658 h 3006470"/>
                  <a:gd name="connsiteX530" fmla="*/ 620945 w 6006665"/>
                  <a:gd name="connsiteY530" fmla="*/ 1405535 h 3006470"/>
                  <a:gd name="connsiteX531" fmla="*/ 640835 w 6006665"/>
                  <a:gd name="connsiteY531" fmla="*/ 1349844 h 3006470"/>
                  <a:gd name="connsiteX532" fmla="*/ 609020 w 6006665"/>
                  <a:gd name="connsiteY532" fmla="*/ 1295305 h 3006470"/>
                  <a:gd name="connsiteX533" fmla="*/ 624928 w 6006665"/>
                  <a:gd name="connsiteY533" fmla="*/ 1236221 h 3006470"/>
                  <a:gd name="connsiteX534" fmla="*/ 597658 w 6006665"/>
                  <a:gd name="connsiteY534" fmla="*/ 1177136 h 3006470"/>
                  <a:gd name="connsiteX535" fmla="*/ 611562 w 6006665"/>
                  <a:gd name="connsiteY535" fmla="*/ 1181462 h 3006470"/>
                  <a:gd name="connsiteX536" fmla="*/ 609565 w 6006665"/>
                  <a:gd name="connsiteY536" fmla="*/ 1177136 h 3006470"/>
                  <a:gd name="connsiteX537" fmla="*/ 711826 w 6006665"/>
                  <a:gd name="connsiteY537" fmla="*/ 1208951 h 3006470"/>
                  <a:gd name="connsiteX538" fmla="*/ 732278 w 6006665"/>
                  <a:gd name="connsiteY538" fmla="*/ 1263490 h 3006470"/>
                  <a:gd name="connsiteX539" fmla="*/ 684556 w 6006665"/>
                  <a:gd name="connsiteY539" fmla="*/ 1274852 h 3006470"/>
                  <a:gd name="connsiteX540" fmla="*/ 684556 w 6006665"/>
                  <a:gd name="connsiteY540" fmla="*/ 1327119 h 3006470"/>
                  <a:gd name="connsiteX541" fmla="*/ 713309 w 6006665"/>
                  <a:gd name="connsiteY541" fmla="*/ 1355872 h 3006470"/>
                  <a:gd name="connsiteX542" fmla="*/ 763548 w 6006665"/>
                  <a:gd name="connsiteY542" fmla="*/ 1338481 h 3006470"/>
                  <a:gd name="connsiteX543" fmla="*/ 770365 w 6006665"/>
                  <a:gd name="connsiteY543" fmla="*/ 1279397 h 3006470"/>
                  <a:gd name="connsiteX544" fmla="*/ 845357 w 6006665"/>
                  <a:gd name="connsiteY544" fmla="*/ 1188761 h 3006470"/>
                  <a:gd name="connsiteX545" fmla="*/ 917728 w 6006665"/>
                  <a:gd name="connsiteY545" fmla="*/ 1145322 h 3006470"/>
                  <a:gd name="connsiteX546" fmla="*/ 918194 w 6006665"/>
                  <a:gd name="connsiteY546" fmla="*/ 1198147 h 3006470"/>
                  <a:gd name="connsiteX547" fmla="*/ 975937 w 6006665"/>
                  <a:gd name="connsiteY547" fmla="*/ 1115283 h 3006470"/>
                  <a:gd name="connsiteX548" fmla="*/ 1074397 w 6006665"/>
                  <a:gd name="connsiteY548" fmla="*/ 1141283 h 3006470"/>
                  <a:gd name="connsiteX549" fmla="*/ 979977 w 6006665"/>
                  <a:gd name="connsiteY549" fmla="*/ 1213496 h 3006470"/>
                  <a:gd name="connsiteX550" fmla="*/ 1012666 w 6006665"/>
                  <a:gd name="connsiteY550" fmla="*/ 1218657 h 3006470"/>
                  <a:gd name="connsiteX551" fmla="*/ 1038516 w 6006665"/>
                  <a:gd name="connsiteY551" fmla="*/ 1188499 h 3006470"/>
                  <a:gd name="connsiteX552" fmla="*/ 1050423 w 6006665"/>
                  <a:gd name="connsiteY552" fmla="*/ 1188499 h 3006470"/>
                  <a:gd name="connsiteX553" fmla="*/ 1108962 w 6006665"/>
                  <a:gd name="connsiteY553" fmla="*/ 1188499 h 3006470"/>
                  <a:gd name="connsiteX554" fmla="*/ 1161229 w 6006665"/>
                  <a:gd name="connsiteY554" fmla="*/ 1145322 h 3006470"/>
                  <a:gd name="connsiteX555" fmla="*/ 1165711 w 6006665"/>
                  <a:gd name="connsiteY555" fmla="*/ 1151456 h 3006470"/>
                  <a:gd name="connsiteX556" fmla="*/ 1160939 w 6006665"/>
                  <a:gd name="connsiteY556" fmla="*/ 1169715 h 3006470"/>
                  <a:gd name="connsiteX557" fmla="*/ 1210035 w 6006665"/>
                  <a:gd name="connsiteY557" fmla="*/ 1195815 h 3006470"/>
                  <a:gd name="connsiteX558" fmla="*/ 1247583 w 6006665"/>
                  <a:gd name="connsiteY558" fmla="*/ 1138505 h 3006470"/>
                  <a:gd name="connsiteX559" fmla="*/ 1211223 w 6006665"/>
                  <a:gd name="connsiteY559" fmla="*/ 1079421 h 3006470"/>
                  <a:gd name="connsiteX560" fmla="*/ 1227130 w 6006665"/>
                  <a:gd name="connsiteY560" fmla="*/ 1043061 h 3006470"/>
                  <a:gd name="connsiteX561" fmla="*/ 1237665 w 6006665"/>
                  <a:gd name="connsiteY561" fmla="*/ 1046199 h 3006470"/>
                  <a:gd name="connsiteX562" fmla="*/ 1251910 w 6006665"/>
                  <a:gd name="connsiteY562" fmla="*/ 1017311 h 3006470"/>
                  <a:gd name="connsiteX563" fmla="*/ 1345843 w 6006665"/>
                  <a:gd name="connsiteY563" fmla="*/ 1074876 h 3006470"/>
                  <a:gd name="connsiteX564" fmla="*/ 1400382 w 6006665"/>
                  <a:gd name="connsiteY564" fmla="*/ 1106690 h 3006470"/>
                  <a:gd name="connsiteX565" fmla="*/ 1519756 w 6006665"/>
                  <a:gd name="connsiteY565" fmla="*/ 1213274 h 3006470"/>
                  <a:gd name="connsiteX566" fmla="*/ 1543003 w 6006665"/>
                  <a:gd name="connsiteY566" fmla="*/ 1172592 h 3006470"/>
                  <a:gd name="connsiteX567" fmla="*/ 1506643 w 6006665"/>
                  <a:gd name="connsiteY567" fmla="*/ 1118052 h 3006470"/>
                  <a:gd name="connsiteX568" fmla="*/ 1506643 w 6006665"/>
                  <a:gd name="connsiteY568" fmla="*/ 1095328 h 3006470"/>
                  <a:gd name="connsiteX569" fmla="*/ 1463467 w 6006665"/>
                  <a:gd name="connsiteY569" fmla="*/ 1086238 h 3006470"/>
                  <a:gd name="connsiteX570" fmla="*/ 1472556 w 6006665"/>
                  <a:gd name="connsiteY570" fmla="*/ 1036244 h 3006470"/>
                  <a:gd name="connsiteX571" fmla="*/ 1452104 w 6006665"/>
                  <a:gd name="connsiteY571" fmla="*/ 949890 h 3006470"/>
                  <a:gd name="connsiteX572" fmla="*/ 1439230 w 6006665"/>
                  <a:gd name="connsiteY572" fmla="*/ 900656 h 3006470"/>
                  <a:gd name="connsiteX573" fmla="*/ 1496803 w 6006665"/>
                  <a:gd name="connsiteY573" fmla="*/ 806980 h 3006470"/>
                  <a:gd name="connsiteX574" fmla="*/ 1543003 w 6006665"/>
                  <a:gd name="connsiteY574" fmla="*/ 697647 h 3006470"/>
                  <a:gd name="connsiteX575" fmla="*/ 1570272 w 6006665"/>
                  <a:gd name="connsiteY575" fmla="*/ 677194 h 3006470"/>
                  <a:gd name="connsiteX576" fmla="*/ 1578688 w 6006665"/>
                  <a:gd name="connsiteY576" fmla="*/ 679813 h 3006470"/>
                  <a:gd name="connsiteX577" fmla="*/ 1620802 w 6006665"/>
                  <a:gd name="connsiteY577" fmla="*/ 660028 h 3006470"/>
                  <a:gd name="connsiteX578" fmla="*/ 1684440 w 6006665"/>
                  <a:gd name="connsiteY578" fmla="*/ 709009 h 3006470"/>
                  <a:gd name="connsiteX579" fmla="*/ 1688985 w 6006665"/>
                  <a:gd name="connsiteY579" fmla="*/ 779455 h 3006470"/>
                  <a:gd name="connsiteX580" fmla="*/ 1652625 w 6006665"/>
                  <a:gd name="connsiteY580" fmla="*/ 870354 h 3006470"/>
                  <a:gd name="connsiteX581" fmla="*/ 1679895 w 6006665"/>
                  <a:gd name="connsiteY581" fmla="*/ 908986 h 3006470"/>
                  <a:gd name="connsiteX582" fmla="*/ 1688985 w 6006665"/>
                  <a:gd name="connsiteY582" fmla="*/ 983977 h 3006470"/>
                  <a:gd name="connsiteX583" fmla="*/ 1679895 w 6006665"/>
                  <a:gd name="connsiteY583" fmla="*/ 1129415 h 3006470"/>
                  <a:gd name="connsiteX584" fmla="*/ 1723072 w 6006665"/>
                  <a:gd name="connsiteY584" fmla="*/ 1193044 h 3006470"/>
                  <a:gd name="connsiteX585" fmla="*/ 1704892 w 6006665"/>
                  <a:gd name="connsiteY585" fmla="*/ 1256673 h 3006470"/>
                  <a:gd name="connsiteX586" fmla="*/ 1636718 w 6006665"/>
                  <a:gd name="connsiteY586" fmla="*/ 1393021 h 3006470"/>
                  <a:gd name="connsiteX587" fmla="*/ 1662494 w 6006665"/>
                  <a:gd name="connsiteY587" fmla="*/ 1399465 h 3006470"/>
                  <a:gd name="connsiteX588" fmla="*/ 1677078 w 6006665"/>
                  <a:gd name="connsiteY588" fmla="*/ 1370296 h 3006470"/>
                  <a:gd name="connsiteX589" fmla="*/ 1720255 w 6006665"/>
                  <a:gd name="connsiteY589" fmla="*/ 1349844 h 3006470"/>
                  <a:gd name="connsiteX590" fmla="*/ 1731617 w 6006665"/>
                  <a:gd name="connsiteY590" fmla="*/ 1299850 h 3006470"/>
                  <a:gd name="connsiteX591" fmla="*/ 1758887 w 6006665"/>
                  <a:gd name="connsiteY591" fmla="*/ 1256673 h 3006470"/>
                  <a:gd name="connsiteX592" fmla="*/ 1760555 w 6006665"/>
                  <a:gd name="connsiteY592" fmla="*/ 1191490 h 3006470"/>
                  <a:gd name="connsiteX593" fmla="*/ 1758886 w 6006665"/>
                  <a:gd name="connsiteY593" fmla="*/ 1085173 h 3006470"/>
                  <a:gd name="connsiteX594" fmla="*/ 1923055 w 6006665"/>
                  <a:gd name="connsiteY594" fmla="*/ 1122597 h 3006470"/>
                  <a:gd name="connsiteX595" fmla="*/ 1887300 w 6006665"/>
                  <a:gd name="connsiteY595" fmla="*/ 1070329 h 3006470"/>
                  <a:gd name="connsiteX596" fmla="*/ 1785604 w 6006665"/>
                  <a:gd name="connsiteY596" fmla="*/ 1036860 h 3006470"/>
                  <a:gd name="connsiteX597" fmla="*/ 1736162 w 6006665"/>
                  <a:gd name="connsiteY597" fmla="*/ 961252 h 3006470"/>
                  <a:gd name="connsiteX598" fmla="*/ 1688440 w 6006665"/>
                  <a:gd name="connsiteY598" fmla="*/ 865809 h 3006470"/>
                  <a:gd name="connsiteX599" fmla="*/ 1752069 w 6006665"/>
                  <a:gd name="connsiteY599" fmla="*/ 788545 h 3006470"/>
                  <a:gd name="connsiteX600" fmla="*/ 1747524 w 6006665"/>
                  <a:gd name="connsiteY600" fmla="*/ 704464 h 3006470"/>
                  <a:gd name="connsiteX601" fmla="*/ 1763431 w 6006665"/>
                  <a:gd name="connsiteY601" fmla="*/ 697647 h 3006470"/>
                  <a:gd name="connsiteX602" fmla="*/ 1764877 w 6006665"/>
                  <a:gd name="connsiteY602" fmla="*/ 702130 h 3006470"/>
                  <a:gd name="connsiteX603" fmla="*/ 1775339 w 6006665"/>
                  <a:gd name="connsiteY603" fmla="*/ 697647 h 3006470"/>
                  <a:gd name="connsiteX604" fmla="*/ 1798063 w 6006665"/>
                  <a:gd name="connsiteY604" fmla="*/ 768093 h 3006470"/>
                  <a:gd name="connsiteX605" fmla="*/ 1791454 w 6006665"/>
                  <a:gd name="connsiteY605" fmla="*/ 815304 h 3006470"/>
                  <a:gd name="connsiteX606" fmla="*/ 1854330 w 6006665"/>
                  <a:gd name="connsiteY606" fmla="*/ 772638 h 3006470"/>
                  <a:gd name="connsiteX607" fmla="*/ 1931594 w 6006665"/>
                  <a:gd name="connsiteY607" fmla="*/ 763548 h 3006470"/>
                  <a:gd name="connsiteX608" fmla="*/ 1932772 w 6006665"/>
                  <a:gd name="connsiteY608" fmla="*/ 764810 h 3006470"/>
                  <a:gd name="connsiteX609" fmla="*/ 1949600 w 6006665"/>
                  <a:gd name="connsiteY609" fmla="*/ 800138 h 3006470"/>
                  <a:gd name="connsiteX610" fmla="*/ 2061788 w 6006665"/>
                  <a:gd name="connsiteY610" fmla="*/ 891155 h 3006470"/>
                  <a:gd name="connsiteX611" fmla="*/ 1987802 w 6006665"/>
                  <a:gd name="connsiteY611" fmla="*/ 736278 h 3006470"/>
                  <a:gd name="connsiteX612" fmla="*/ 1963408 w 6006665"/>
                  <a:gd name="connsiteY612" fmla="*/ 595386 h 3006470"/>
                  <a:gd name="connsiteX613" fmla="*/ 2027037 w 6006665"/>
                  <a:gd name="connsiteY613" fmla="*/ 574934 h 3006470"/>
                  <a:gd name="connsiteX614" fmla="*/ 2037269 w 6006665"/>
                  <a:gd name="connsiteY614" fmla="*/ 575472 h 3006470"/>
                  <a:gd name="connsiteX615" fmla="*/ 2038944 w 6006665"/>
                  <a:gd name="connsiteY615" fmla="*/ 574934 h 3006470"/>
                  <a:gd name="connsiteX616" fmla="*/ 2115414 w 6006665"/>
                  <a:gd name="connsiteY616" fmla="*/ 578958 h 3006470"/>
                  <a:gd name="connsiteX617" fmla="*/ 2167179 w 6006665"/>
                  <a:gd name="connsiteY617" fmla="*/ 554733 h 3006470"/>
                  <a:gd name="connsiteX618" fmla="*/ 2146473 w 6006665"/>
                  <a:gd name="connsiteY618" fmla="*/ 488832 h 3006470"/>
                  <a:gd name="connsiteX619" fmla="*/ 2169957 w 6006665"/>
                  <a:gd name="connsiteY619" fmla="*/ 449431 h 3006470"/>
                  <a:gd name="connsiteX620" fmla="*/ 2264632 w 6006665"/>
                  <a:gd name="connsiteY620" fmla="*/ 393389 h 3006470"/>
                  <a:gd name="connsiteX621" fmla="*/ 2317913 w 6006665"/>
                  <a:gd name="connsiteY621" fmla="*/ 322690 h 3006470"/>
                  <a:gd name="connsiteX622" fmla="*/ 2385841 w 6006665"/>
                  <a:gd name="connsiteY622" fmla="*/ 343134 h 3006470"/>
                  <a:gd name="connsiteX623" fmla="*/ 2429263 w 6006665"/>
                  <a:gd name="connsiteY623" fmla="*/ 263606 h 3006470"/>
                  <a:gd name="connsiteX624" fmla="*/ 2526979 w 6006665"/>
                  <a:gd name="connsiteY624" fmla="*/ 252244 h 3006470"/>
                  <a:gd name="connsiteX625" fmla="*/ 2528058 w 6006665"/>
                  <a:gd name="connsiteY625" fmla="*/ 253503 h 3006470"/>
                  <a:gd name="connsiteX626" fmla="*/ 2538886 w 6006665"/>
                  <a:gd name="connsiteY626" fmla="*/ 252244 h 3006470"/>
                  <a:gd name="connsiteX627" fmla="*/ 2560820 w 6006665"/>
                  <a:gd name="connsiteY627" fmla="*/ 277833 h 3006470"/>
                  <a:gd name="connsiteX628" fmla="*/ 2640602 w 6006665"/>
                  <a:gd name="connsiteY628" fmla="*/ 202249 h 3006470"/>
                  <a:gd name="connsiteX629" fmla="*/ 2652509 w 6006665"/>
                  <a:gd name="connsiteY629" fmla="*/ 202249 h 3006470"/>
                  <a:gd name="connsiteX630" fmla="*/ 2704231 w 6006665"/>
                  <a:gd name="connsiteY630" fmla="*/ 202249 h 3006470"/>
                  <a:gd name="connsiteX631" fmla="*/ 2715593 w 6006665"/>
                  <a:gd name="connsiteY63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715361 w 6006665"/>
                  <a:gd name="connsiteY164" fmla="*/ 2220198 h 3006470"/>
                  <a:gd name="connsiteX165" fmla="*/ 4767709 w 6006665"/>
                  <a:gd name="connsiteY165" fmla="*/ 2171157 h 3006470"/>
                  <a:gd name="connsiteX166" fmla="*/ 4735813 w 6006665"/>
                  <a:gd name="connsiteY166" fmla="*/ 2129299 h 3006470"/>
                  <a:gd name="connsiteX167" fmla="*/ 4767628 w 6006665"/>
                  <a:gd name="connsiteY167" fmla="*/ 2086122 h 3006470"/>
                  <a:gd name="connsiteX168" fmla="*/ 4767628 w 6006665"/>
                  <a:gd name="connsiteY168" fmla="*/ 2058853 h 3006470"/>
                  <a:gd name="connsiteX169" fmla="*/ 4826712 w 6006665"/>
                  <a:gd name="connsiteY169" fmla="*/ 2042945 h 3006470"/>
                  <a:gd name="connsiteX170" fmla="*/ 4892613 w 6006665"/>
                  <a:gd name="connsiteY170" fmla="*/ 1952047 h 3006470"/>
                  <a:gd name="connsiteX171" fmla="*/ 4956243 w 6006665"/>
                  <a:gd name="connsiteY171" fmla="*/ 1877056 h 3006470"/>
                  <a:gd name="connsiteX172" fmla="*/ 5022143 w 6006665"/>
                  <a:gd name="connsiteY172" fmla="*/ 1817971 h 3006470"/>
                  <a:gd name="connsiteX173" fmla="*/ 5037446 w 6006665"/>
                  <a:gd name="connsiteY173" fmla="*/ 1743333 h 3006470"/>
                  <a:gd name="connsiteX174" fmla="*/ 5064184 w 6006665"/>
                  <a:gd name="connsiteY174" fmla="*/ 1731449 h 3006470"/>
                  <a:gd name="connsiteX175" fmla="*/ 5046694 w 6006665"/>
                  <a:gd name="connsiteY175" fmla="*/ 1710844 h 3006470"/>
                  <a:gd name="connsiteX176" fmla="*/ 5015871 w 6006665"/>
                  <a:gd name="connsiteY176" fmla="*/ 1715711 h 3006470"/>
                  <a:gd name="connsiteX177" fmla="*/ 4995419 w 6006665"/>
                  <a:gd name="connsiteY177" fmla="*/ 1779340 h 3006470"/>
                  <a:gd name="connsiteX178" fmla="*/ 4904521 w 6006665"/>
                  <a:gd name="connsiteY178" fmla="*/ 1865693 h 3006470"/>
                  <a:gd name="connsiteX179" fmla="*/ 4901708 w 6006665"/>
                  <a:gd name="connsiteY179" fmla="*/ 1857053 h 3006470"/>
                  <a:gd name="connsiteX180" fmla="*/ 4892613 w 6006665"/>
                  <a:gd name="connsiteY180" fmla="*/ 1865693 h 3006470"/>
                  <a:gd name="connsiteX181" fmla="*/ 4871068 w 6006665"/>
                  <a:gd name="connsiteY181" fmla="*/ 1850290 h 3006470"/>
                  <a:gd name="connsiteX182" fmla="*/ 4885925 w 6006665"/>
                  <a:gd name="connsiteY182" fmla="*/ 1808695 h 3006470"/>
                  <a:gd name="connsiteX183" fmla="*/ 4861835 w 6006665"/>
                  <a:gd name="connsiteY183" fmla="*/ 1771159 h 3006470"/>
                  <a:gd name="connsiteX184" fmla="*/ 4814619 w 6006665"/>
                  <a:gd name="connsiteY184" fmla="*/ 1767101 h 3006470"/>
                  <a:gd name="connsiteX185" fmla="*/ 4779535 w 6006665"/>
                  <a:gd name="connsiteY185" fmla="*/ 1795247 h 3006470"/>
                  <a:gd name="connsiteX186" fmla="*/ 4764113 w 6006665"/>
                  <a:gd name="connsiteY186" fmla="*/ 1832464 h 3006470"/>
                  <a:gd name="connsiteX187" fmla="*/ 4725490 w 6006665"/>
                  <a:gd name="connsiteY187" fmla="*/ 1850290 h 3006470"/>
                  <a:gd name="connsiteX188" fmla="*/ 4689838 w 6006665"/>
                  <a:gd name="connsiteY188" fmla="*/ 1882970 h 3006470"/>
                  <a:gd name="connsiteX189" fmla="*/ 4684091 w 6006665"/>
                  <a:gd name="connsiteY189" fmla="*/ 1920232 h 3006470"/>
                  <a:gd name="connsiteX190" fmla="*/ 4715906 w 6006665"/>
                  <a:gd name="connsiteY190" fmla="*/ 1967954 h 3006470"/>
                  <a:gd name="connsiteX191" fmla="*/ 4680924 w 6006665"/>
                  <a:gd name="connsiteY191" fmla="*/ 1983985 h 3006470"/>
                  <a:gd name="connsiteX192" fmla="*/ 4633398 w 6006665"/>
                  <a:gd name="connsiteY192" fmla="*/ 1971978 h 3006470"/>
                  <a:gd name="connsiteX193" fmla="*/ 4600707 w 6006665"/>
                  <a:gd name="connsiteY193" fmla="*/ 1989925 h 3006470"/>
                  <a:gd name="connsiteX194" fmla="*/ 4577285 w 6006665"/>
                  <a:gd name="connsiteY194" fmla="*/ 1988406 h 3006470"/>
                  <a:gd name="connsiteX195" fmla="*/ 4577373 w 6006665"/>
                  <a:gd name="connsiteY195" fmla="*/ 1987484 h 3006470"/>
                  <a:gd name="connsiteX196" fmla="*/ 4565379 w 6006665"/>
                  <a:gd name="connsiteY196" fmla="*/ 1988406 h 3006470"/>
                  <a:gd name="connsiteX197" fmla="*/ 4569923 w 6006665"/>
                  <a:gd name="connsiteY197" fmla="*/ 1940685 h 3006470"/>
                  <a:gd name="connsiteX198" fmla="*/ 4520081 w 6006665"/>
                  <a:gd name="connsiteY198" fmla="*/ 1931099 h 3006470"/>
                  <a:gd name="connsiteX199" fmla="*/ 4475025 w 6006665"/>
                  <a:gd name="connsiteY199" fmla="*/ 1961137 h 3006470"/>
                  <a:gd name="connsiteX200" fmla="*/ 4464394 w 6006665"/>
                  <a:gd name="connsiteY200" fmla="*/ 1960286 h 3006470"/>
                  <a:gd name="connsiteX201" fmla="*/ 4463118 w 6006665"/>
                  <a:gd name="connsiteY201" fmla="*/ 1961137 h 3006470"/>
                  <a:gd name="connsiteX202" fmla="*/ 4422448 w 6006665"/>
                  <a:gd name="connsiteY202" fmla="*/ 1927536 h 3006470"/>
                  <a:gd name="connsiteX203" fmla="*/ 4350624 w 6006665"/>
                  <a:gd name="connsiteY203" fmla="*/ 1917022 h 3006470"/>
                  <a:gd name="connsiteX204" fmla="*/ 4306579 w 6006665"/>
                  <a:gd name="connsiteY204" fmla="*/ 1945362 h 3006470"/>
                  <a:gd name="connsiteX205" fmla="*/ 4282811 w 6006665"/>
                  <a:gd name="connsiteY205" fmla="*/ 1972100 h 3006470"/>
                  <a:gd name="connsiteX206" fmla="*/ 4237290 w 6006665"/>
                  <a:gd name="connsiteY206" fmla="*/ 1993297 h 3006470"/>
                  <a:gd name="connsiteX207" fmla="*/ 4211507 w 6006665"/>
                  <a:gd name="connsiteY207" fmla="*/ 2046374 h 3006470"/>
                  <a:gd name="connsiteX208" fmla="*/ 4161046 w 6006665"/>
                  <a:gd name="connsiteY208" fmla="*/ 2105661 h 3006470"/>
                  <a:gd name="connsiteX209" fmla="*/ 4077810 w 6006665"/>
                  <a:gd name="connsiteY209" fmla="*/ 2144418 h 3006470"/>
                  <a:gd name="connsiteX210" fmla="*/ 4039187 w 6006665"/>
                  <a:gd name="connsiteY210" fmla="*/ 2203838 h 3006470"/>
                  <a:gd name="connsiteX211" fmla="*/ 3993086 w 6006665"/>
                  <a:gd name="connsiteY211" fmla="*/ 2224750 h 3006470"/>
                  <a:gd name="connsiteX212" fmla="*/ 3993215 w 6006665"/>
                  <a:gd name="connsiteY212" fmla="*/ 2264821 h 3006470"/>
                  <a:gd name="connsiteX213" fmla="*/ 4038712 w 6006665"/>
                  <a:gd name="connsiteY213" fmla="*/ 2267919 h 3006470"/>
                  <a:gd name="connsiteX214" fmla="*/ 4059164 w 6006665"/>
                  <a:gd name="connsiteY214" fmla="*/ 2311096 h 3006470"/>
                  <a:gd name="connsiteX215" fmla="*/ 4087782 w 6006665"/>
                  <a:gd name="connsiteY215" fmla="*/ 2319513 h 3006470"/>
                  <a:gd name="connsiteX216" fmla="*/ 4106341 w 6006665"/>
                  <a:gd name="connsiteY216" fmla="*/ 2290644 h 3006470"/>
                  <a:gd name="connsiteX217" fmla="*/ 4117411 w 6006665"/>
                  <a:gd name="connsiteY217" fmla="*/ 2291946 h 3006470"/>
                  <a:gd name="connsiteX218" fmla="*/ 4118248 w 6006665"/>
                  <a:gd name="connsiteY218" fmla="*/ 2290644 h 3006470"/>
                  <a:gd name="connsiteX219" fmla="*/ 4156880 w 6006665"/>
                  <a:gd name="connsiteY219" fmla="*/ 2295189 h 3006470"/>
                  <a:gd name="connsiteX220" fmla="*/ 4211419 w 6006665"/>
                  <a:gd name="connsiteY220" fmla="*/ 2365635 h 3006470"/>
                  <a:gd name="connsiteX221" fmla="*/ 4215964 w 6006665"/>
                  <a:gd name="connsiteY221" fmla="*/ 2413357 h 3006470"/>
                  <a:gd name="connsiteX222" fmla="*/ 4184149 w 6006665"/>
                  <a:gd name="connsiteY222" fmla="*/ 2472441 h 3006470"/>
                  <a:gd name="connsiteX223" fmla="*/ 4220019 w 6006665"/>
                  <a:gd name="connsiteY223" fmla="*/ 2567281 h 3006470"/>
                  <a:gd name="connsiteX224" fmla="*/ 4161425 w 6006665"/>
                  <a:gd name="connsiteY224" fmla="*/ 2629241 h 3006470"/>
                  <a:gd name="connsiteX225" fmla="*/ 4133552 w 6006665"/>
                  <a:gd name="connsiteY225" fmla="*/ 2708778 h 3006470"/>
                  <a:gd name="connsiteX226" fmla="*/ 4097796 w 6006665"/>
                  <a:gd name="connsiteY226" fmla="*/ 2747409 h 3006470"/>
                  <a:gd name="connsiteX227" fmla="*/ 4043257 w 6006665"/>
                  <a:gd name="connsiteY227" fmla="*/ 2806493 h 3006470"/>
                  <a:gd name="connsiteX228" fmla="*/ 3995535 w 6006665"/>
                  <a:gd name="connsiteY228" fmla="*/ 2865577 h 3006470"/>
                  <a:gd name="connsiteX229" fmla="*/ 3975083 w 6006665"/>
                  <a:gd name="connsiteY229" fmla="*/ 2897392 h 3006470"/>
                  <a:gd name="connsiteX230" fmla="*/ 3925089 w 6006665"/>
                  <a:gd name="connsiteY230" fmla="*/ 2924661 h 3006470"/>
                  <a:gd name="connsiteX231" fmla="*/ 3913182 w 6006665"/>
                  <a:gd name="connsiteY231" fmla="*/ 2924661 h 3006470"/>
                  <a:gd name="connsiteX232" fmla="*/ 3904637 w 6006665"/>
                  <a:gd name="connsiteY232" fmla="*/ 2924661 h 3006470"/>
                  <a:gd name="connsiteX233" fmla="*/ 3892729 w 6006665"/>
                  <a:gd name="connsiteY233" fmla="*/ 2924661 h 3006470"/>
                  <a:gd name="connsiteX234" fmla="*/ 3871063 w 6006665"/>
                  <a:gd name="connsiteY234" fmla="*/ 2908412 h 3006470"/>
                  <a:gd name="connsiteX235" fmla="*/ 3829645 w 6006665"/>
                  <a:gd name="connsiteY235" fmla="*/ 2936024 h 3006470"/>
                  <a:gd name="connsiteX236" fmla="*/ 3822828 w 6006665"/>
                  <a:gd name="connsiteY236" fmla="*/ 2956476 h 3006470"/>
                  <a:gd name="connsiteX237" fmla="*/ 3818283 w 6006665"/>
                  <a:gd name="connsiteY237" fmla="*/ 2947386 h 3006470"/>
                  <a:gd name="connsiteX238" fmla="*/ 3818283 w 6006665"/>
                  <a:gd name="connsiteY238" fmla="*/ 2935660 h 3006470"/>
                  <a:gd name="connsiteX239" fmla="*/ 3817738 w 6006665"/>
                  <a:gd name="connsiteY239" fmla="*/ 2936024 h 3006470"/>
                  <a:gd name="connsiteX240" fmla="*/ 3810921 w 6006665"/>
                  <a:gd name="connsiteY240" fmla="*/ 2956476 h 3006470"/>
                  <a:gd name="connsiteX241" fmla="*/ 3806376 w 6006665"/>
                  <a:gd name="connsiteY241" fmla="*/ 2947386 h 3006470"/>
                  <a:gd name="connsiteX242" fmla="*/ 3806376 w 6006665"/>
                  <a:gd name="connsiteY242" fmla="*/ 2920116 h 3006470"/>
                  <a:gd name="connsiteX243" fmla="*/ 3818283 w 6006665"/>
                  <a:gd name="connsiteY243" fmla="*/ 2920116 h 3006470"/>
                  <a:gd name="connsiteX244" fmla="*/ 3826828 w 6006665"/>
                  <a:gd name="connsiteY244" fmla="*/ 2920116 h 3006470"/>
                  <a:gd name="connsiteX245" fmla="*/ 3833645 w 6006665"/>
                  <a:gd name="connsiteY245" fmla="*/ 2861032 h 3006470"/>
                  <a:gd name="connsiteX246" fmla="*/ 3822283 w 6006665"/>
                  <a:gd name="connsiteY246" fmla="*/ 2817856 h 3006470"/>
                  <a:gd name="connsiteX247" fmla="*/ 3849553 w 6006665"/>
                  <a:gd name="connsiteY247" fmla="*/ 2795131 h 3006470"/>
                  <a:gd name="connsiteX248" fmla="*/ 3858814 w 6006665"/>
                  <a:gd name="connsiteY248" fmla="*/ 2797336 h 3006470"/>
                  <a:gd name="connsiteX249" fmla="*/ 3861460 w 6006665"/>
                  <a:gd name="connsiteY249" fmla="*/ 2795131 h 3006470"/>
                  <a:gd name="connsiteX250" fmla="*/ 3898487 w 6006665"/>
                  <a:gd name="connsiteY250" fmla="*/ 2803947 h 3006470"/>
                  <a:gd name="connsiteX251" fmla="*/ 3919999 w 6006665"/>
                  <a:gd name="connsiteY251" fmla="*/ 2758772 h 3006470"/>
                  <a:gd name="connsiteX252" fmla="*/ 3935906 w 6006665"/>
                  <a:gd name="connsiteY252" fmla="*/ 2699687 h 3006470"/>
                  <a:gd name="connsiteX253" fmla="*/ 3947269 w 6006665"/>
                  <a:gd name="connsiteY253" fmla="*/ 2676963 h 3006470"/>
                  <a:gd name="connsiteX254" fmla="*/ 3966292 w 6006665"/>
                  <a:gd name="connsiteY254" fmla="*/ 2632575 h 3006470"/>
                  <a:gd name="connsiteX255" fmla="*/ 3915999 w 6006665"/>
                  <a:gd name="connsiteY255" fmla="*/ 2645148 h 3006470"/>
                  <a:gd name="connsiteX256" fmla="*/ 3888729 w 6006665"/>
                  <a:gd name="connsiteY256" fmla="*/ 2667873 h 3006470"/>
                  <a:gd name="connsiteX257" fmla="*/ 3876822 w 6006665"/>
                  <a:gd name="connsiteY257" fmla="*/ 2667873 h 3006470"/>
                  <a:gd name="connsiteX258" fmla="*/ 3829645 w 6006665"/>
                  <a:gd name="connsiteY258" fmla="*/ 2667873 h 3006470"/>
                  <a:gd name="connsiteX259" fmla="*/ 3817738 w 6006665"/>
                  <a:gd name="connsiteY259" fmla="*/ 2667873 h 3006470"/>
                  <a:gd name="connsiteX260" fmla="*/ 3801831 w 6006665"/>
                  <a:gd name="connsiteY260" fmla="*/ 2613334 h 3006470"/>
                  <a:gd name="connsiteX261" fmla="*/ 3758654 w 6006665"/>
                  <a:gd name="connsiteY261" fmla="*/ 2574702 h 3006470"/>
                  <a:gd name="connsiteX262" fmla="*/ 3692753 w 6006665"/>
                  <a:gd name="connsiteY262" fmla="*/ 2558795 h 3006470"/>
                  <a:gd name="connsiteX263" fmla="*/ 3683663 w 6006665"/>
                  <a:gd name="connsiteY263" fmla="*/ 2499711 h 3006470"/>
                  <a:gd name="connsiteX264" fmla="*/ 3672301 w 6006665"/>
                  <a:gd name="connsiteY264" fmla="*/ 2467896 h 3006470"/>
                  <a:gd name="connsiteX265" fmla="*/ 3656393 w 6006665"/>
                  <a:gd name="connsiteY265" fmla="*/ 2440627 h 3006470"/>
                  <a:gd name="connsiteX266" fmla="*/ 3633669 w 6006665"/>
                  <a:gd name="connsiteY266" fmla="*/ 2381542 h 3006470"/>
                  <a:gd name="connsiteX267" fmla="*/ 3601854 w 6006665"/>
                  <a:gd name="connsiteY267" fmla="*/ 2361090 h 3006470"/>
                  <a:gd name="connsiteX268" fmla="*/ 3545995 w 6006665"/>
                  <a:gd name="connsiteY268" fmla="*/ 2339606 h 3006470"/>
                  <a:gd name="connsiteX269" fmla="*/ 3506955 w 6006665"/>
                  <a:gd name="connsiteY269" fmla="*/ 2345183 h 3006470"/>
                  <a:gd name="connsiteX270" fmla="*/ 3463779 w 6006665"/>
                  <a:gd name="connsiteY270" fmla="*/ 2354273 h 3006470"/>
                  <a:gd name="connsiteX271" fmla="*/ 3431964 w 6006665"/>
                  <a:gd name="connsiteY271" fmla="*/ 2381542 h 3006470"/>
                  <a:gd name="connsiteX272" fmla="*/ 3452416 w 6006665"/>
                  <a:gd name="connsiteY272" fmla="*/ 2397450 h 3006470"/>
                  <a:gd name="connsiteX273" fmla="*/ 3452416 w 6006665"/>
                  <a:gd name="connsiteY273" fmla="*/ 2429264 h 3006470"/>
                  <a:gd name="connsiteX274" fmla="*/ 3431964 w 6006665"/>
                  <a:gd name="connsiteY274" fmla="*/ 2451989 h 3006470"/>
                  <a:gd name="connsiteX275" fmla="*/ 3400150 w 6006665"/>
                  <a:gd name="connsiteY275" fmla="*/ 2511073 h 3006470"/>
                  <a:gd name="connsiteX276" fmla="*/ 3400150 w 6006665"/>
                  <a:gd name="connsiteY276" fmla="*/ 2538343 h 3006470"/>
                  <a:gd name="connsiteX277" fmla="*/ 3350155 w 6006665"/>
                  <a:gd name="connsiteY277" fmla="*/ 2570157 h 3006470"/>
                  <a:gd name="connsiteX278" fmla="*/ 3342342 w 6006665"/>
                  <a:gd name="connsiteY278" fmla="*/ 2567553 h 3006470"/>
                  <a:gd name="connsiteX279" fmla="*/ 3338249 w 6006665"/>
                  <a:gd name="connsiteY279" fmla="*/ 2570157 h 3006470"/>
                  <a:gd name="connsiteX280" fmla="*/ 3290527 w 6006665"/>
                  <a:gd name="connsiteY280" fmla="*/ 2554250 h 3006470"/>
                  <a:gd name="connsiteX281" fmla="*/ 3259257 w 6006665"/>
                  <a:gd name="connsiteY281" fmla="*/ 2554250 h 3006470"/>
                  <a:gd name="connsiteX282" fmla="*/ 3247350 w 6006665"/>
                  <a:gd name="connsiteY282" fmla="*/ 2554250 h 3006470"/>
                  <a:gd name="connsiteX283" fmla="*/ 3231443 w 6006665"/>
                  <a:gd name="connsiteY283" fmla="*/ 2538343 h 3006470"/>
                  <a:gd name="connsiteX284" fmla="*/ 3213271 w 6006665"/>
                  <a:gd name="connsiteY284" fmla="*/ 2533799 h 3006470"/>
                  <a:gd name="connsiteX285" fmla="*/ 3168359 w 6006665"/>
                  <a:gd name="connsiteY285" fmla="*/ 2570157 h 3006470"/>
                  <a:gd name="connsiteX286" fmla="*/ 3120637 w 6006665"/>
                  <a:gd name="connsiteY286" fmla="*/ 2581519 h 3006470"/>
                  <a:gd name="connsiteX287" fmla="*/ 3082005 w 6006665"/>
                  <a:gd name="connsiteY287" fmla="*/ 2597427 h 3006470"/>
                  <a:gd name="connsiteX288" fmla="*/ 3074460 w 6006665"/>
                  <a:gd name="connsiteY288" fmla="*/ 2595630 h 3006470"/>
                  <a:gd name="connsiteX289" fmla="*/ 3070098 w 6006665"/>
                  <a:gd name="connsiteY289" fmla="*/ 2597427 h 3006470"/>
                  <a:gd name="connsiteX290" fmla="*/ 3022376 w 6006665"/>
                  <a:gd name="connsiteY290" fmla="*/ 2586064 h 3006470"/>
                  <a:gd name="connsiteX291" fmla="*/ 3000196 w 6006665"/>
                  <a:gd name="connsiteY291" fmla="*/ 2586064 h 3006470"/>
                  <a:gd name="connsiteX292" fmla="*/ 2988289 w 6006665"/>
                  <a:gd name="connsiteY292" fmla="*/ 2586064 h 3006470"/>
                  <a:gd name="connsiteX293" fmla="*/ 2967837 w 6006665"/>
                  <a:gd name="connsiteY293" fmla="*/ 2554250 h 3006470"/>
                  <a:gd name="connsiteX294" fmla="*/ 2929205 w 6006665"/>
                  <a:gd name="connsiteY294" fmla="*/ 2526980 h 3006470"/>
                  <a:gd name="connsiteX295" fmla="*/ 2902153 w 6006665"/>
                  <a:gd name="connsiteY295" fmla="*/ 2523116 h 3006470"/>
                  <a:gd name="connsiteX296" fmla="*/ 2861576 w 6006665"/>
                  <a:gd name="connsiteY296" fmla="*/ 2526980 h 3006470"/>
                  <a:gd name="connsiteX297" fmla="*/ 2822944 w 6006665"/>
                  <a:gd name="connsiteY297" fmla="*/ 2538343 h 3006470"/>
                  <a:gd name="connsiteX298" fmla="*/ 2818139 w 6006665"/>
                  <a:gd name="connsiteY298" fmla="*/ 2536254 h 3006470"/>
                  <a:gd name="connsiteX299" fmla="*/ 2811037 w 6006665"/>
                  <a:gd name="connsiteY299" fmla="*/ 2538343 h 3006470"/>
                  <a:gd name="connsiteX300" fmla="*/ 2758770 w 6006665"/>
                  <a:gd name="connsiteY300" fmla="*/ 2515618 h 3006470"/>
                  <a:gd name="connsiteX301" fmla="*/ 2751953 w 6006665"/>
                  <a:gd name="connsiteY301" fmla="*/ 2472441 h 3006470"/>
                  <a:gd name="connsiteX302" fmla="*/ 2708776 w 6006665"/>
                  <a:gd name="connsiteY302" fmla="*/ 2456534 h 3006470"/>
                  <a:gd name="connsiteX303" fmla="*/ 2676962 w 6006665"/>
                  <a:gd name="connsiteY303" fmla="*/ 2451989 h 3006470"/>
                  <a:gd name="connsiteX304" fmla="*/ 2642534 w 6006665"/>
                  <a:gd name="connsiteY304" fmla="*/ 2430245 h 3006470"/>
                  <a:gd name="connsiteX305" fmla="*/ 2609333 w 6006665"/>
                  <a:gd name="connsiteY305" fmla="*/ 2488348 h 3006470"/>
                  <a:gd name="connsiteX306" fmla="*/ 2625240 w 6006665"/>
                  <a:gd name="connsiteY306" fmla="*/ 2522435 h 3006470"/>
                  <a:gd name="connsiteX307" fmla="*/ 2586608 w 6006665"/>
                  <a:gd name="connsiteY307" fmla="*/ 2558795 h 3006470"/>
                  <a:gd name="connsiteX308" fmla="*/ 2577105 w 6006665"/>
                  <a:gd name="connsiteY308" fmla="*/ 2556532 h 3006470"/>
                  <a:gd name="connsiteX309" fmla="*/ 2574701 w 6006665"/>
                  <a:gd name="connsiteY309" fmla="*/ 2558795 h 3006470"/>
                  <a:gd name="connsiteX310" fmla="*/ 2526979 w 6006665"/>
                  <a:gd name="connsiteY310" fmla="*/ 2547432 h 3006470"/>
                  <a:gd name="connsiteX311" fmla="*/ 2490620 w 6006665"/>
                  <a:gd name="connsiteY311" fmla="*/ 2542887 h 3006470"/>
                  <a:gd name="connsiteX312" fmla="*/ 2463350 w 6006665"/>
                  <a:gd name="connsiteY312" fmla="*/ 2515618 h 3006470"/>
                  <a:gd name="connsiteX313" fmla="*/ 2436625 w 6006665"/>
                  <a:gd name="connsiteY313" fmla="*/ 2515618 h 3006470"/>
                  <a:gd name="connsiteX314" fmla="*/ 2424718 w 6006665"/>
                  <a:gd name="connsiteY314" fmla="*/ 2515618 h 3006470"/>
                  <a:gd name="connsiteX315" fmla="*/ 2398858 w 6006665"/>
                  <a:gd name="connsiteY315" fmla="*/ 2502687 h 3006470"/>
                  <a:gd name="connsiteX316" fmla="*/ 2350272 w 6006665"/>
                  <a:gd name="connsiteY316" fmla="*/ 2526980 h 3006470"/>
                  <a:gd name="connsiteX317" fmla="*/ 2282098 w 6006665"/>
                  <a:gd name="connsiteY317" fmla="*/ 2574702 h 3006470"/>
                  <a:gd name="connsiteX318" fmla="*/ 2238921 w 6006665"/>
                  <a:gd name="connsiteY318" fmla="*/ 2586064 h 3006470"/>
                  <a:gd name="connsiteX319" fmla="*/ 2227559 w 6006665"/>
                  <a:gd name="connsiteY319" fmla="*/ 2590609 h 3006470"/>
                  <a:gd name="connsiteX320" fmla="*/ 2225178 w 6006665"/>
                  <a:gd name="connsiteY320" fmla="*/ 2586799 h 3006470"/>
                  <a:gd name="connsiteX321" fmla="*/ 2215652 w 6006665"/>
                  <a:gd name="connsiteY321" fmla="*/ 2590609 h 3006470"/>
                  <a:gd name="connsiteX322" fmla="*/ 2193596 w 6006665"/>
                  <a:gd name="connsiteY322" fmla="*/ 2555320 h 3006470"/>
                  <a:gd name="connsiteX323" fmla="*/ 2157112 w 6006665"/>
                  <a:gd name="connsiteY323" fmla="*/ 2558795 h 3006470"/>
                  <a:gd name="connsiteX324" fmla="*/ 2156291 w 6006665"/>
                  <a:gd name="connsiteY324" fmla="*/ 2557739 h 3006470"/>
                  <a:gd name="connsiteX325" fmla="*/ 2145205 w 6006665"/>
                  <a:gd name="connsiteY325" fmla="*/ 2558795 h 3006470"/>
                  <a:gd name="connsiteX326" fmla="*/ 2129298 w 6006665"/>
                  <a:gd name="connsiteY326" fmla="*/ 2538343 h 3006470"/>
                  <a:gd name="connsiteX327" fmla="*/ 2102029 w 6006665"/>
                  <a:gd name="connsiteY327" fmla="*/ 2526980 h 3006470"/>
                  <a:gd name="connsiteX328" fmla="*/ 2086121 w 6006665"/>
                  <a:gd name="connsiteY328" fmla="*/ 2495166 h 3006470"/>
                  <a:gd name="connsiteX329" fmla="*/ 2070005 w 6006665"/>
                  <a:gd name="connsiteY329" fmla="*/ 2486212 h 3006470"/>
                  <a:gd name="connsiteX330" fmla="*/ 2027582 w 6006665"/>
                  <a:gd name="connsiteY330" fmla="*/ 2499711 h 3006470"/>
                  <a:gd name="connsiteX331" fmla="*/ 2023845 w 6006665"/>
                  <a:gd name="connsiteY331" fmla="*/ 2497111 h 3006470"/>
                  <a:gd name="connsiteX332" fmla="*/ 2015675 w 6006665"/>
                  <a:gd name="connsiteY332" fmla="*/ 2499711 h 3006470"/>
                  <a:gd name="connsiteX333" fmla="*/ 1971363 w 6006665"/>
                  <a:gd name="connsiteY333" fmla="*/ 2468885 h 3006470"/>
                  <a:gd name="connsiteX334" fmla="*/ 1952591 w 6006665"/>
                  <a:gd name="connsiteY334" fmla="*/ 2495166 h 3006470"/>
                  <a:gd name="connsiteX335" fmla="*/ 1947518 w 6006665"/>
                  <a:gd name="connsiteY335" fmla="*/ 2485599 h 3006470"/>
                  <a:gd name="connsiteX336" fmla="*/ 1940684 w 6006665"/>
                  <a:gd name="connsiteY336" fmla="*/ 2495166 h 3006470"/>
                  <a:gd name="connsiteX337" fmla="*/ 1861147 w 6006665"/>
                  <a:gd name="connsiteY337" fmla="*/ 2345183 h 3006470"/>
                  <a:gd name="connsiteX338" fmla="*/ 1811153 w 6006665"/>
                  <a:gd name="connsiteY338" fmla="*/ 2295189 h 3006470"/>
                  <a:gd name="connsiteX339" fmla="*/ 1813950 w 6006665"/>
                  <a:gd name="connsiteY339" fmla="*/ 2292043 h 3006470"/>
                  <a:gd name="connsiteX340" fmla="*/ 1748069 w 6006665"/>
                  <a:gd name="connsiteY340" fmla="*/ 2333821 h 3006470"/>
                  <a:gd name="connsiteX341" fmla="*/ 1711709 w 6006665"/>
                  <a:gd name="connsiteY341" fmla="*/ 2338366 h 3006470"/>
                  <a:gd name="connsiteX342" fmla="*/ 1711926 w 6006665"/>
                  <a:gd name="connsiteY342" fmla="*/ 2336850 h 3006470"/>
                  <a:gd name="connsiteX343" fmla="*/ 1699803 w 6006665"/>
                  <a:gd name="connsiteY343" fmla="*/ 2338366 h 3006470"/>
                  <a:gd name="connsiteX344" fmla="*/ 1704347 w 6006665"/>
                  <a:gd name="connsiteY344" fmla="*/ 2306551 h 3006470"/>
                  <a:gd name="connsiteX345" fmla="*/ 1662460 w 6006665"/>
                  <a:gd name="connsiteY345" fmla="*/ 2288600 h 3006470"/>
                  <a:gd name="connsiteX346" fmla="*/ 1629901 w 6006665"/>
                  <a:gd name="connsiteY346" fmla="*/ 2302006 h 3006470"/>
                  <a:gd name="connsiteX347" fmla="*/ 1629300 w 6006665"/>
                  <a:gd name="connsiteY347" fmla="*/ 2297351 h 3006470"/>
                  <a:gd name="connsiteX348" fmla="*/ 1617994 w 6006665"/>
                  <a:gd name="connsiteY348" fmla="*/ 2302006 h 3006470"/>
                  <a:gd name="connsiteX349" fmla="*/ 1608904 w 6006665"/>
                  <a:gd name="connsiteY349" fmla="*/ 2231560 h 3006470"/>
                  <a:gd name="connsiteX350" fmla="*/ 1552684 w 6006665"/>
                  <a:gd name="connsiteY350" fmla="*/ 2221867 h 3006470"/>
                  <a:gd name="connsiteX351" fmla="*/ 1518550 w 6006665"/>
                  <a:gd name="connsiteY351" fmla="*/ 2247467 h 3006470"/>
                  <a:gd name="connsiteX352" fmla="*/ 1425379 w 6006665"/>
                  <a:gd name="connsiteY352" fmla="*/ 2267919 h 3006470"/>
                  <a:gd name="connsiteX353" fmla="*/ 1409472 w 6006665"/>
                  <a:gd name="connsiteY353" fmla="*/ 2286099 h 3006470"/>
                  <a:gd name="connsiteX354" fmla="*/ 1270852 w 6006665"/>
                  <a:gd name="connsiteY354" fmla="*/ 2306551 h 3006470"/>
                  <a:gd name="connsiteX355" fmla="*/ 1254945 w 6006665"/>
                  <a:gd name="connsiteY355" fmla="*/ 2327003 h 3006470"/>
                  <a:gd name="connsiteX356" fmla="*/ 1282214 w 6006665"/>
                  <a:gd name="connsiteY356" fmla="*/ 2370180 h 3006470"/>
                  <a:gd name="connsiteX357" fmla="*/ 1243582 w 6006665"/>
                  <a:gd name="connsiteY357" fmla="*/ 2386087 h 3006470"/>
                  <a:gd name="connsiteX358" fmla="*/ 1254945 w 6006665"/>
                  <a:gd name="connsiteY358" fmla="*/ 2404267 h 3006470"/>
                  <a:gd name="connsiteX359" fmla="*/ 1216313 w 6006665"/>
                  <a:gd name="connsiteY359" fmla="*/ 2429264 h 3006470"/>
                  <a:gd name="connsiteX360" fmla="*/ 1275397 w 6006665"/>
                  <a:gd name="connsiteY360" fmla="*/ 2472441 h 3006470"/>
                  <a:gd name="connsiteX361" fmla="*/ 1270852 w 6006665"/>
                  <a:gd name="connsiteY361" fmla="*/ 2499711 h 3006470"/>
                  <a:gd name="connsiteX362" fmla="*/ 1259108 w 6006665"/>
                  <a:gd name="connsiteY362" fmla="*/ 2498732 h 3006470"/>
                  <a:gd name="connsiteX363" fmla="*/ 1258945 w 6006665"/>
                  <a:gd name="connsiteY363" fmla="*/ 2499711 h 3006470"/>
                  <a:gd name="connsiteX364" fmla="*/ 1215644 w 6006665"/>
                  <a:gd name="connsiteY364" fmla="*/ 2496102 h 3006470"/>
                  <a:gd name="connsiteX365" fmla="*/ 1204950 w 6006665"/>
                  <a:gd name="connsiteY365" fmla="*/ 2511073 h 3006470"/>
                  <a:gd name="connsiteX366" fmla="*/ 1196495 w 6006665"/>
                  <a:gd name="connsiteY366" fmla="*/ 2506241 h 3006470"/>
                  <a:gd name="connsiteX367" fmla="*/ 1193043 w 6006665"/>
                  <a:gd name="connsiteY367" fmla="*/ 2511073 h 3006470"/>
                  <a:gd name="connsiteX368" fmla="*/ 1145322 w 6006665"/>
                  <a:gd name="connsiteY368" fmla="*/ 2483803 h 3006470"/>
                  <a:gd name="connsiteX369" fmla="*/ 1098145 w 6006665"/>
                  <a:gd name="connsiteY369" fmla="*/ 2483803 h 3006470"/>
                  <a:gd name="connsiteX370" fmla="*/ 1061785 w 6006665"/>
                  <a:gd name="connsiteY370" fmla="*/ 2511073 h 3006470"/>
                  <a:gd name="connsiteX371" fmla="*/ 1055322 w 6006665"/>
                  <a:gd name="connsiteY371" fmla="*/ 2506990 h 3006470"/>
                  <a:gd name="connsiteX372" fmla="*/ 1049878 w 6006665"/>
                  <a:gd name="connsiteY372" fmla="*/ 2511073 h 3006470"/>
                  <a:gd name="connsiteX373" fmla="*/ 1006701 w 6006665"/>
                  <a:gd name="connsiteY373" fmla="*/ 2483803 h 3006470"/>
                  <a:gd name="connsiteX374" fmla="*/ 924893 w 6006665"/>
                  <a:gd name="connsiteY374" fmla="*/ 2447444 h 3006470"/>
                  <a:gd name="connsiteX375" fmla="*/ 877716 w 6006665"/>
                  <a:gd name="connsiteY375" fmla="*/ 2447444 h 3006470"/>
                  <a:gd name="connsiteX376" fmla="*/ 802724 w 6006665"/>
                  <a:gd name="connsiteY376" fmla="*/ 2511073 h 3006470"/>
                  <a:gd name="connsiteX377" fmla="*/ 798179 w 6006665"/>
                  <a:gd name="connsiteY377" fmla="*/ 2554250 h 3006470"/>
                  <a:gd name="connsiteX378" fmla="*/ 787406 w 6006665"/>
                  <a:gd name="connsiteY378" fmla="*/ 2543477 h 3006470"/>
                  <a:gd name="connsiteX379" fmla="*/ 786272 w 6006665"/>
                  <a:gd name="connsiteY379" fmla="*/ 2554250 h 3006470"/>
                  <a:gd name="connsiteX380" fmla="*/ 756063 w 6006665"/>
                  <a:gd name="connsiteY380" fmla="*/ 2524040 h 3006470"/>
                  <a:gd name="connsiteX381" fmla="*/ 732278 w 6006665"/>
                  <a:gd name="connsiteY381" fmla="*/ 2581519 h 3006470"/>
                  <a:gd name="connsiteX382" fmla="*/ 743640 w 6006665"/>
                  <a:gd name="connsiteY382" fmla="*/ 2590609 h 3006470"/>
                  <a:gd name="connsiteX383" fmla="*/ 723188 w 6006665"/>
                  <a:gd name="connsiteY383" fmla="*/ 2633786 h 3006470"/>
                  <a:gd name="connsiteX384" fmla="*/ 747026 w 6006665"/>
                  <a:gd name="connsiteY384" fmla="*/ 2670627 h 3006470"/>
                  <a:gd name="connsiteX385" fmla="*/ 763548 w 6006665"/>
                  <a:gd name="connsiteY385" fmla="*/ 2667873 h 3006470"/>
                  <a:gd name="connsiteX386" fmla="*/ 764871 w 6006665"/>
                  <a:gd name="connsiteY386" fmla="*/ 2669637 h 3006470"/>
                  <a:gd name="connsiteX387" fmla="*/ 775455 w 6006665"/>
                  <a:gd name="connsiteY387" fmla="*/ 2667873 h 3006470"/>
                  <a:gd name="connsiteX388" fmla="*/ 802724 w 6006665"/>
                  <a:gd name="connsiteY388" fmla="*/ 2704232 h 3006470"/>
                  <a:gd name="connsiteX389" fmla="*/ 798179 w 6006665"/>
                  <a:gd name="connsiteY389" fmla="*/ 2731502 h 3006470"/>
                  <a:gd name="connsiteX390" fmla="*/ 818632 w 6006665"/>
                  <a:gd name="connsiteY390" fmla="*/ 2742864 h 3006470"/>
                  <a:gd name="connsiteX391" fmla="*/ 802724 w 6006665"/>
                  <a:gd name="connsiteY391" fmla="*/ 2774679 h 3006470"/>
                  <a:gd name="connsiteX392" fmla="*/ 766365 w 6006665"/>
                  <a:gd name="connsiteY392" fmla="*/ 2779224 h 3006470"/>
                  <a:gd name="connsiteX393" fmla="*/ 727733 w 6006665"/>
                  <a:gd name="connsiteY393" fmla="*/ 2838308 h 3006470"/>
                  <a:gd name="connsiteX394" fmla="*/ 759548 w 6006665"/>
                  <a:gd name="connsiteY394" fmla="*/ 2881485 h 3006470"/>
                  <a:gd name="connsiteX395" fmla="*/ 759548 w 6006665"/>
                  <a:gd name="connsiteY395" fmla="*/ 2920116 h 3006470"/>
                  <a:gd name="connsiteX396" fmla="*/ 798179 w 6006665"/>
                  <a:gd name="connsiteY396" fmla="*/ 2979201 h 3006470"/>
                  <a:gd name="connsiteX397" fmla="*/ 775455 w 6006665"/>
                  <a:gd name="connsiteY397" fmla="*/ 2995108 h 3006470"/>
                  <a:gd name="connsiteX398" fmla="*/ 770910 w 6006665"/>
                  <a:gd name="connsiteY398" fmla="*/ 3006470 h 3006470"/>
                  <a:gd name="connsiteX399" fmla="*/ 759003 w 6006665"/>
                  <a:gd name="connsiteY399" fmla="*/ 3006470 h 3006470"/>
                  <a:gd name="connsiteX400" fmla="*/ 755003 w 6006665"/>
                  <a:gd name="connsiteY400" fmla="*/ 3006470 h 3006470"/>
                  <a:gd name="connsiteX401" fmla="*/ 743096 w 6006665"/>
                  <a:gd name="connsiteY401" fmla="*/ 3006470 h 3006470"/>
                  <a:gd name="connsiteX402" fmla="*/ 715826 w 6006665"/>
                  <a:gd name="connsiteY402" fmla="*/ 2972383 h 3006470"/>
                  <a:gd name="connsiteX403" fmla="*/ 704464 w 6006665"/>
                  <a:gd name="connsiteY403" fmla="*/ 2972383 h 3006470"/>
                  <a:gd name="connsiteX404" fmla="*/ 684012 w 6006665"/>
                  <a:gd name="connsiteY404" fmla="*/ 2963293 h 3006470"/>
                  <a:gd name="connsiteX405" fmla="*/ 672649 w 6006665"/>
                  <a:gd name="connsiteY405" fmla="*/ 2940569 h 3006470"/>
                  <a:gd name="connsiteX406" fmla="*/ 645222 w 6006665"/>
                  <a:gd name="connsiteY406" fmla="*/ 2932732 h 3006470"/>
                  <a:gd name="connsiteX407" fmla="*/ 625472 w 6006665"/>
                  <a:gd name="connsiteY407" fmla="*/ 2936024 h 3006470"/>
                  <a:gd name="connsiteX408" fmla="*/ 623771 w 6006665"/>
                  <a:gd name="connsiteY408" fmla="*/ 2934323 h 3006470"/>
                  <a:gd name="connsiteX409" fmla="*/ 613565 w 6006665"/>
                  <a:gd name="connsiteY409" fmla="*/ 2936024 h 3006470"/>
                  <a:gd name="connsiteX410" fmla="*/ 609020 w 6006665"/>
                  <a:gd name="connsiteY410" fmla="*/ 2931479 h 3006470"/>
                  <a:gd name="connsiteX411" fmla="*/ 559026 w 6006665"/>
                  <a:gd name="connsiteY411" fmla="*/ 2904209 h 3006470"/>
                  <a:gd name="connsiteX412" fmla="*/ 506760 w 6006665"/>
                  <a:gd name="connsiteY412" fmla="*/ 2897392 h 3006470"/>
                  <a:gd name="connsiteX413" fmla="*/ 483280 w 6006665"/>
                  <a:gd name="connsiteY413" fmla="*/ 2890683 h 3006470"/>
                  <a:gd name="connsiteX414" fmla="*/ 480035 w 6006665"/>
                  <a:gd name="connsiteY414" fmla="*/ 2892847 h 3006470"/>
                  <a:gd name="connsiteX415" fmla="*/ 475042 w 6006665"/>
                  <a:gd name="connsiteY415" fmla="*/ 2888329 h 3006470"/>
                  <a:gd name="connsiteX416" fmla="*/ 474945 w 6006665"/>
                  <a:gd name="connsiteY416" fmla="*/ 2888302 h 3006470"/>
                  <a:gd name="connsiteX417" fmla="*/ 468128 w 6006665"/>
                  <a:gd name="connsiteY417" fmla="*/ 2892847 h 3006470"/>
                  <a:gd name="connsiteX418" fmla="*/ 420406 w 6006665"/>
                  <a:gd name="connsiteY418" fmla="*/ 2849670 h 3006470"/>
                  <a:gd name="connsiteX419" fmla="*/ 381774 w 6006665"/>
                  <a:gd name="connsiteY419" fmla="*/ 2833763 h 3006470"/>
                  <a:gd name="connsiteX420" fmla="*/ 349960 w 6006665"/>
                  <a:gd name="connsiteY420" fmla="*/ 2801948 h 3006470"/>
                  <a:gd name="connsiteX421" fmla="*/ 377229 w 6006665"/>
                  <a:gd name="connsiteY421" fmla="*/ 2795131 h 3006470"/>
                  <a:gd name="connsiteX422" fmla="*/ 404499 w 6006665"/>
                  <a:gd name="connsiteY422" fmla="*/ 2747409 h 3006470"/>
                  <a:gd name="connsiteX423" fmla="*/ 388591 w 6006665"/>
                  <a:gd name="connsiteY423" fmla="*/ 2731502 h 3006470"/>
                  <a:gd name="connsiteX424" fmla="*/ 440858 w 6006665"/>
                  <a:gd name="connsiteY424" fmla="*/ 2704232 h 3006470"/>
                  <a:gd name="connsiteX425" fmla="*/ 440858 w 6006665"/>
                  <a:gd name="connsiteY425" fmla="*/ 2701176 h 3006470"/>
                  <a:gd name="connsiteX426" fmla="*/ 416406 w 6006665"/>
                  <a:gd name="connsiteY426" fmla="*/ 2704232 h 3006470"/>
                  <a:gd name="connsiteX427" fmla="*/ 416406 w 6006665"/>
                  <a:gd name="connsiteY427" fmla="*/ 2702744 h 3006470"/>
                  <a:gd name="connsiteX428" fmla="*/ 404499 w 6006665"/>
                  <a:gd name="connsiteY428" fmla="*/ 2704232 h 3006470"/>
                  <a:gd name="connsiteX429" fmla="*/ 404499 w 6006665"/>
                  <a:gd name="connsiteY429" fmla="*/ 2683780 h 3006470"/>
                  <a:gd name="connsiteX430" fmla="*/ 424951 w 6006665"/>
                  <a:gd name="connsiteY430" fmla="*/ 2667873 h 3006470"/>
                  <a:gd name="connsiteX431" fmla="*/ 463583 w 6006665"/>
                  <a:gd name="connsiteY431" fmla="*/ 2661056 h 3006470"/>
                  <a:gd name="connsiteX432" fmla="*/ 468128 w 6006665"/>
                  <a:gd name="connsiteY432" fmla="*/ 2645148 h 3006470"/>
                  <a:gd name="connsiteX433" fmla="*/ 456765 w 6006665"/>
                  <a:gd name="connsiteY433" fmla="*/ 2613334 h 3006470"/>
                  <a:gd name="connsiteX434" fmla="*/ 474945 w 6006665"/>
                  <a:gd name="connsiteY434" fmla="*/ 2586064 h 3006470"/>
                  <a:gd name="connsiteX435" fmla="*/ 474945 w 6006665"/>
                  <a:gd name="connsiteY435" fmla="*/ 2565612 h 3006470"/>
                  <a:gd name="connsiteX436" fmla="*/ 420406 w 6006665"/>
                  <a:gd name="connsiteY436" fmla="*/ 2547432 h 3006470"/>
                  <a:gd name="connsiteX437" fmla="*/ 409588 w 6006665"/>
                  <a:gd name="connsiteY437" fmla="*/ 2547432 h 3006470"/>
                  <a:gd name="connsiteX438" fmla="*/ 397681 w 6006665"/>
                  <a:gd name="connsiteY438" fmla="*/ 2547432 h 3006470"/>
                  <a:gd name="connsiteX439" fmla="*/ 379485 w 6006665"/>
                  <a:gd name="connsiteY439" fmla="*/ 2525193 h 3006470"/>
                  <a:gd name="connsiteX440" fmla="*/ 357322 w 6006665"/>
                  <a:gd name="connsiteY440" fmla="*/ 2531525 h 3006470"/>
                  <a:gd name="connsiteX441" fmla="*/ 352842 w 6006665"/>
                  <a:gd name="connsiteY441" fmla="*/ 2529403 h 3006470"/>
                  <a:gd name="connsiteX442" fmla="*/ 345415 w 6006665"/>
                  <a:gd name="connsiteY442" fmla="*/ 2531525 h 3006470"/>
                  <a:gd name="connsiteX443" fmla="*/ 302238 w 6006665"/>
                  <a:gd name="connsiteY443" fmla="*/ 2511073 h 3006470"/>
                  <a:gd name="connsiteX444" fmla="*/ 302238 w 6006665"/>
                  <a:gd name="connsiteY444" fmla="*/ 2499711 h 3006470"/>
                  <a:gd name="connsiteX445" fmla="*/ 286331 w 6006665"/>
                  <a:gd name="connsiteY445" fmla="*/ 2472441 h 3006470"/>
                  <a:gd name="connsiteX446" fmla="*/ 270968 w 6006665"/>
                  <a:gd name="connsiteY446" fmla="*/ 2472441 h 3006470"/>
                  <a:gd name="connsiteX447" fmla="*/ 259061 w 6006665"/>
                  <a:gd name="connsiteY447" fmla="*/ 2472441 h 3006470"/>
                  <a:gd name="connsiteX448" fmla="*/ 254516 w 6006665"/>
                  <a:gd name="connsiteY448" fmla="*/ 2456534 h 3006470"/>
                  <a:gd name="connsiteX449" fmla="*/ 263606 w 6006665"/>
                  <a:gd name="connsiteY449" fmla="*/ 2440627 h 3006470"/>
                  <a:gd name="connsiteX450" fmla="*/ 243991 w 6006665"/>
                  <a:gd name="connsiteY450" fmla="*/ 2410114 h 3006470"/>
                  <a:gd name="connsiteX451" fmla="*/ 216429 w 6006665"/>
                  <a:gd name="connsiteY451" fmla="*/ 2413357 h 3006470"/>
                  <a:gd name="connsiteX452" fmla="*/ 212956 w 6006665"/>
                  <a:gd name="connsiteY452" fmla="*/ 2412365 h 3006470"/>
                  <a:gd name="connsiteX453" fmla="*/ 204522 w 6006665"/>
                  <a:gd name="connsiteY453" fmla="*/ 2413357 h 3006470"/>
                  <a:gd name="connsiteX454" fmla="*/ 199623 w 6006665"/>
                  <a:gd name="connsiteY454" fmla="*/ 2411957 h 3006470"/>
                  <a:gd name="connsiteX455" fmla="*/ 195977 w 6006665"/>
                  <a:gd name="connsiteY455" fmla="*/ 2424719 h 3006470"/>
                  <a:gd name="connsiteX456" fmla="*/ 184968 w 6006665"/>
                  <a:gd name="connsiteY456" fmla="*/ 2421574 h 3006470"/>
                  <a:gd name="connsiteX457" fmla="*/ 184070 w 6006665"/>
                  <a:gd name="connsiteY457" fmla="*/ 2424719 h 3006470"/>
                  <a:gd name="connsiteX458" fmla="*/ 168163 w 6006665"/>
                  <a:gd name="connsiteY458" fmla="*/ 2420174 h 3006470"/>
                  <a:gd name="connsiteX459" fmla="*/ 156800 w 6006665"/>
                  <a:gd name="connsiteY459" fmla="*/ 2381542 h 3006470"/>
                  <a:gd name="connsiteX460" fmla="*/ 152255 w 6006665"/>
                  <a:gd name="connsiteY460" fmla="*/ 2365635 h 3006470"/>
                  <a:gd name="connsiteX461" fmla="*/ 156800 w 6006665"/>
                  <a:gd name="connsiteY461" fmla="*/ 2361090 h 3006470"/>
                  <a:gd name="connsiteX462" fmla="*/ 168707 w 6006665"/>
                  <a:gd name="connsiteY462" fmla="*/ 2361090 h 3006470"/>
                  <a:gd name="connsiteX463" fmla="*/ 188615 w 6006665"/>
                  <a:gd name="connsiteY463" fmla="*/ 2361090 h 3006470"/>
                  <a:gd name="connsiteX464" fmla="*/ 199977 w 6006665"/>
                  <a:gd name="connsiteY464" fmla="*/ 2349728 h 3006470"/>
                  <a:gd name="connsiteX465" fmla="*/ 188615 w 6006665"/>
                  <a:gd name="connsiteY465" fmla="*/ 2327003 h 3006470"/>
                  <a:gd name="connsiteX466" fmla="*/ 168163 w 6006665"/>
                  <a:gd name="connsiteY466" fmla="*/ 2317914 h 3006470"/>
                  <a:gd name="connsiteX467" fmla="*/ 168163 w 6006665"/>
                  <a:gd name="connsiteY467" fmla="*/ 2311096 h 3006470"/>
                  <a:gd name="connsiteX468" fmla="*/ 152255 w 6006665"/>
                  <a:gd name="connsiteY468" fmla="*/ 2295189 h 3006470"/>
                  <a:gd name="connsiteX469" fmla="*/ 129531 w 6006665"/>
                  <a:gd name="connsiteY469" fmla="*/ 2258829 h 3006470"/>
                  <a:gd name="connsiteX470" fmla="*/ 140893 w 6006665"/>
                  <a:gd name="connsiteY470" fmla="*/ 2236105 h 3006470"/>
                  <a:gd name="connsiteX471" fmla="*/ 136348 w 6006665"/>
                  <a:gd name="connsiteY471" fmla="*/ 2208835 h 3006470"/>
                  <a:gd name="connsiteX472" fmla="*/ 103789 w 6006665"/>
                  <a:gd name="connsiteY472" fmla="*/ 2195428 h 3006470"/>
                  <a:gd name="connsiteX473" fmla="*/ 93716 w 6006665"/>
                  <a:gd name="connsiteY473" fmla="*/ 2199745 h 3006470"/>
                  <a:gd name="connsiteX474" fmla="*/ 91868 w 6006665"/>
                  <a:gd name="connsiteY474" fmla="*/ 2195434 h 3006470"/>
                  <a:gd name="connsiteX475" fmla="*/ 81809 w 6006665"/>
                  <a:gd name="connsiteY475" fmla="*/ 2199745 h 3006470"/>
                  <a:gd name="connsiteX476" fmla="*/ 74992 w 6006665"/>
                  <a:gd name="connsiteY476" fmla="*/ 2183838 h 3006470"/>
                  <a:gd name="connsiteX477" fmla="*/ 34087 w 6006665"/>
                  <a:gd name="connsiteY477" fmla="*/ 2172476 h 3006470"/>
                  <a:gd name="connsiteX478" fmla="*/ 22725 w 6006665"/>
                  <a:gd name="connsiteY478" fmla="*/ 2129299 h 3006470"/>
                  <a:gd name="connsiteX479" fmla="*/ 22725 w 6006665"/>
                  <a:gd name="connsiteY479" fmla="*/ 2097484 h 3006470"/>
                  <a:gd name="connsiteX480" fmla="*/ 0 w 6006665"/>
                  <a:gd name="connsiteY480" fmla="*/ 2081577 h 3006470"/>
                  <a:gd name="connsiteX481" fmla="*/ 15907 w 6006665"/>
                  <a:gd name="connsiteY481" fmla="*/ 2058853 h 3006470"/>
                  <a:gd name="connsiteX482" fmla="*/ 6818 w 6006665"/>
                  <a:gd name="connsiteY482" fmla="*/ 1995224 h 3006470"/>
                  <a:gd name="connsiteX483" fmla="*/ 34087 w 6006665"/>
                  <a:gd name="connsiteY483" fmla="*/ 1952047 h 3006470"/>
                  <a:gd name="connsiteX484" fmla="*/ 27270 w 6006665"/>
                  <a:gd name="connsiteY484" fmla="*/ 1940685 h 3006470"/>
                  <a:gd name="connsiteX485" fmla="*/ 88743 w 6006665"/>
                  <a:gd name="connsiteY485" fmla="*/ 1895954 h 3006470"/>
                  <a:gd name="connsiteX486" fmla="*/ 27270 w 6006665"/>
                  <a:gd name="connsiteY486" fmla="*/ 1865693 h 3006470"/>
                  <a:gd name="connsiteX487" fmla="*/ 79805 w 6006665"/>
                  <a:gd name="connsiteY487" fmla="*/ 1774684 h 3006470"/>
                  <a:gd name="connsiteX488" fmla="*/ 128972 w 6006665"/>
                  <a:gd name="connsiteY488" fmla="*/ 1737302 h 3006470"/>
                  <a:gd name="connsiteX489" fmla="*/ 162900 w 6006665"/>
                  <a:gd name="connsiteY489" fmla="*/ 1645034 h 3006470"/>
                  <a:gd name="connsiteX490" fmla="*/ 102261 w 6006665"/>
                  <a:gd name="connsiteY490" fmla="*/ 1629357 h 3006470"/>
                  <a:gd name="connsiteX491" fmla="*/ 118168 w 6006665"/>
                  <a:gd name="connsiteY491" fmla="*/ 1574818 h 3006470"/>
                  <a:gd name="connsiteX492" fmla="*/ 86354 w 6006665"/>
                  <a:gd name="connsiteY492" fmla="*/ 1511189 h 3006470"/>
                  <a:gd name="connsiteX493" fmla="*/ 109078 w 6006665"/>
                  <a:gd name="connsiteY493" fmla="*/ 1436197 h 3006470"/>
                  <a:gd name="connsiteX494" fmla="*/ 70447 w 6006665"/>
                  <a:gd name="connsiteY494" fmla="*/ 1333936 h 3006470"/>
                  <a:gd name="connsiteX495" fmla="*/ 102261 w 6006665"/>
                  <a:gd name="connsiteY495" fmla="*/ 1263490 h 3006470"/>
                  <a:gd name="connsiteX496" fmla="*/ 43177 w 6006665"/>
                  <a:gd name="connsiteY496" fmla="*/ 1197589 h 3006470"/>
                  <a:gd name="connsiteX497" fmla="*/ 49994 w 6006665"/>
                  <a:gd name="connsiteY497" fmla="*/ 1122597 h 3006470"/>
                  <a:gd name="connsiteX498" fmla="*/ 81809 w 6006665"/>
                  <a:gd name="connsiteY498" fmla="*/ 1118052 h 3006470"/>
                  <a:gd name="connsiteX499" fmla="*/ 145438 w 6006665"/>
                  <a:gd name="connsiteY499" fmla="*/ 1074876 h 3006470"/>
                  <a:gd name="connsiteX500" fmla="*/ 184070 w 6006665"/>
                  <a:gd name="connsiteY500" fmla="*/ 1036244 h 3006470"/>
                  <a:gd name="connsiteX501" fmla="*/ 189699 w 6006665"/>
                  <a:gd name="connsiteY501" fmla="*/ 1042522 h 3006470"/>
                  <a:gd name="connsiteX502" fmla="*/ 195977 w 6006665"/>
                  <a:gd name="connsiteY502" fmla="*/ 1036244 h 3006470"/>
                  <a:gd name="connsiteX503" fmla="*/ 255061 w 6006665"/>
                  <a:gd name="connsiteY503" fmla="*/ 1102145 h 3006470"/>
                  <a:gd name="connsiteX504" fmla="*/ 350504 w 6006665"/>
                  <a:gd name="connsiteY504" fmla="*/ 1122597 h 3006470"/>
                  <a:gd name="connsiteX505" fmla="*/ 454806 w 6006665"/>
                  <a:gd name="connsiteY505" fmla="*/ 1205729 h 3006470"/>
                  <a:gd name="connsiteX506" fmla="*/ 486621 w 6006665"/>
                  <a:gd name="connsiteY506" fmla="*/ 1283942 h 3006470"/>
                  <a:gd name="connsiteX507" fmla="*/ 523211 w 6006665"/>
                  <a:gd name="connsiteY507" fmla="*/ 1343026 h 3006470"/>
                  <a:gd name="connsiteX508" fmla="*/ 486852 w 6006665"/>
                  <a:gd name="connsiteY508" fmla="*/ 1397565 h 3006470"/>
                  <a:gd name="connsiteX509" fmla="*/ 420951 w 6006665"/>
                  <a:gd name="connsiteY509" fmla="*/ 1418018 h 3006470"/>
                  <a:gd name="connsiteX510" fmla="*/ 415909 w 6006665"/>
                  <a:gd name="connsiteY510" fmla="*/ 1415887 h 3006470"/>
                  <a:gd name="connsiteX511" fmla="*/ 409044 w 6006665"/>
                  <a:gd name="connsiteY511" fmla="*/ 1418018 h 3006470"/>
                  <a:gd name="connsiteX512" fmla="*/ 252950 w 6006665"/>
                  <a:gd name="connsiteY512" fmla="*/ 1352062 h 3006470"/>
                  <a:gd name="connsiteX513" fmla="*/ 268926 w 6006665"/>
                  <a:gd name="connsiteY513" fmla="*/ 1346738 h 3006470"/>
                  <a:gd name="connsiteX514" fmla="*/ 291420 w 6006665"/>
                  <a:gd name="connsiteY514" fmla="*/ 1429380 h 3006470"/>
                  <a:gd name="connsiteX515" fmla="*/ 291420 w 6006665"/>
                  <a:gd name="connsiteY515" fmla="*/ 1468012 h 3006470"/>
                  <a:gd name="connsiteX516" fmla="*/ 298238 w 6006665"/>
                  <a:gd name="connsiteY516" fmla="*/ 1554366 h 3006470"/>
                  <a:gd name="connsiteX517" fmla="*/ 345959 w 6006665"/>
                  <a:gd name="connsiteY517" fmla="*/ 1586180 h 3006470"/>
                  <a:gd name="connsiteX518" fmla="*/ 362087 w 6006665"/>
                  <a:gd name="connsiteY518" fmla="*/ 1595588 h 3006470"/>
                  <a:gd name="connsiteX519" fmla="*/ 365867 w 6006665"/>
                  <a:gd name="connsiteY519" fmla="*/ 1563455 h 3006470"/>
                  <a:gd name="connsiteX520" fmla="*/ 345415 w 6006665"/>
                  <a:gd name="connsiteY520" fmla="*/ 1527096 h 3006470"/>
                  <a:gd name="connsiteX521" fmla="*/ 365867 w 6006665"/>
                  <a:gd name="connsiteY521" fmla="*/ 1495281 h 3006470"/>
                  <a:gd name="connsiteX522" fmla="*/ 374560 w 6006665"/>
                  <a:gd name="connsiteY522" fmla="*/ 1500280 h 3006470"/>
                  <a:gd name="connsiteX523" fmla="*/ 377774 w 6006665"/>
                  <a:gd name="connsiteY523" fmla="*/ 1495281 h 3006470"/>
                  <a:gd name="connsiteX524" fmla="*/ 461933 w 6006665"/>
                  <a:gd name="connsiteY524" fmla="*/ 1543673 h 3006470"/>
                  <a:gd name="connsiteX525" fmla="*/ 484035 w 6006665"/>
                  <a:gd name="connsiteY525" fmla="*/ 1527096 h 3006470"/>
                  <a:gd name="connsiteX526" fmla="*/ 463583 w 6006665"/>
                  <a:gd name="connsiteY526" fmla="*/ 1461194 h 3006470"/>
                  <a:gd name="connsiteX527" fmla="*/ 549936 w 6006665"/>
                  <a:gd name="connsiteY527" fmla="*/ 1374841 h 3006470"/>
                  <a:gd name="connsiteX528" fmla="*/ 559742 w 6006665"/>
                  <a:gd name="connsiteY528" fmla="*/ 1376942 h 3006470"/>
                  <a:gd name="connsiteX529" fmla="*/ 561843 w 6006665"/>
                  <a:gd name="connsiteY529" fmla="*/ 1374841 h 3006470"/>
                  <a:gd name="connsiteX530" fmla="*/ 593658 w 6006665"/>
                  <a:gd name="connsiteY530" fmla="*/ 1381658 h 3006470"/>
                  <a:gd name="connsiteX531" fmla="*/ 620945 w 6006665"/>
                  <a:gd name="connsiteY531" fmla="*/ 1405535 h 3006470"/>
                  <a:gd name="connsiteX532" fmla="*/ 640835 w 6006665"/>
                  <a:gd name="connsiteY532" fmla="*/ 1349844 h 3006470"/>
                  <a:gd name="connsiteX533" fmla="*/ 609020 w 6006665"/>
                  <a:gd name="connsiteY533" fmla="*/ 1295305 h 3006470"/>
                  <a:gd name="connsiteX534" fmla="*/ 624928 w 6006665"/>
                  <a:gd name="connsiteY534" fmla="*/ 1236221 h 3006470"/>
                  <a:gd name="connsiteX535" fmla="*/ 597658 w 6006665"/>
                  <a:gd name="connsiteY535" fmla="*/ 1177136 h 3006470"/>
                  <a:gd name="connsiteX536" fmla="*/ 611562 w 6006665"/>
                  <a:gd name="connsiteY536" fmla="*/ 1181462 h 3006470"/>
                  <a:gd name="connsiteX537" fmla="*/ 609565 w 6006665"/>
                  <a:gd name="connsiteY537" fmla="*/ 1177136 h 3006470"/>
                  <a:gd name="connsiteX538" fmla="*/ 711826 w 6006665"/>
                  <a:gd name="connsiteY538" fmla="*/ 1208951 h 3006470"/>
                  <a:gd name="connsiteX539" fmla="*/ 732278 w 6006665"/>
                  <a:gd name="connsiteY539" fmla="*/ 1263490 h 3006470"/>
                  <a:gd name="connsiteX540" fmla="*/ 684556 w 6006665"/>
                  <a:gd name="connsiteY540" fmla="*/ 1274852 h 3006470"/>
                  <a:gd name="connsiteX541" fmla="*/ 684556 w 6006665"/>
                  <a:gd name="connsiteY541" fmla="*/ 1327119 h 3006470"/>
                  <a:gd name="connsiteX542" fmla="*/ 713309 w 6006665"/>
                  <a:gd name="connsiteY542" fmla="*/ 1355872 h 3006470"/>
                  <a:gd name="connsiteX543" fmla="*/ 763548 w 6006665"/>
                  <a:gd name="connsiteY543" fmla="*/ 1338481 h 3006470"/>
                  <a:gd name="connsiteX544" fmla="*/ 770365 w 6006665"/>
                  <a:gd name="connsiteY544" fmla="*/ 1279397 h 3006470"/>
                  <a:gd name="connsiteX545" fmla="*/ 845357 w 6006665"/>
                  <a:gd name="connsiteY545" fmla="*/ 1188761 h 3006470"/>
                  <a:gd name="connsiteX546" fmla="*/ 917728 w 6006665"/>
                  <a:gd name="connsiteY546" fmla="*/ 1145322 h 3006470"/>
                  <a:gd name="connsiteX547" fmla="*/ 918194 w 6006665"/>
                  <a:gd name="connsiteY547" fmla="*/ 1198147 h 3006470"/>
                  <a:gd name="connsiteX548" fmla="*/ 975937 w 6006665"/>
                  <a:gd name="connsiteY548" fmla="*/ 1115283 h 3006470"/>
                  <a:gd name="connsiteX549" fmla="*/ 1074397 w 6006665"/>
                  <a:gd name="connsiteY549" fmla="*/ 1141283 h 3006470"/>
                  <a:gd name="connsiteX550" fmla="*/ 979977 w 6006665"/>
                  <a:gd name="connsiteY550" fmla="*/ 1213496 h 3006470"/>
                  <a:gd name="connsiteX551" fmla="*/ 1012666 w 6006665"/>
                  <a:gd name="connsiteY551" fmla="*/ 1218657 h 3006470"/>
                  <a:gd name="connsiteX552" fmla="*/ 1038516 w 6006665"/>
                  <a:gd name="connsiteY552" fmla="*/ 1188499 h 3006470"/>
                  <a:gd name="connsiteX553" fmla="*/ 1050423 w 6006665"/>
                  <a:gd name="connsiteY553" fmla="*/ 1188499 h 3006470"/>
                  <a:gd name="connsiteX554" fmla="*/ 1108962 w 6006665"/>
                  <a:gd name="connsiteY554" fmla="*/ 1188499 h 3006470"/>
                  <a:gd name="connsiteX555" fmla="*/ 1161229 w 6006665"/>
                  <a:gd name="connsiteY555" fmla="*/ 1145322 h 3006470"/>
                  <a:gd name="connsiteX556" fmla="*/ 1165711 w 6006665"/>
                  <a:gd name="connsiteY556" fmla="*/ 1151456 h 3006470"/>
                  <a:gd name="connsiteX557" fmla="*/ 1160939 w 6006665"/>
                  <a:gd name="connsiteY557" fmla="*/ 1169715 h 3006470"/>
                  <a:gd name="connsiteX558" fmla="*/ 1210035 w 6006665"/>
                  <a:gd name="connsiteY558" fmla="*/ 1195815 h 3006470"/>
                  <a:gd name="connsiteX559" fmla="*/ 1247583 w 6006665"/>
                  <a:gd name="connsiteY559" fmla="*/ 1138505 h 3006470"/>
                  <a:gd name="connsiteX560" fmla="*/ 1211223 w 6006665"/>
                  <a:gd name="connsiteY560" fmla="*/ 1079421 h 3006470"/>
                  <a:gd name="connsiteX561" fmla="*/ 1227130 w 6006665"/>
                  <a:gd name="connsiteY561" fmla="*/ 1043061 h 3006470"/>
                  <a:gd name="connsiteX562" fmla="*/ 1237665 w 6006665"/>
                  <a:gd name="connsiteY562" fmla="*/ 1046199 h 3006470"/>
                  <a:gd name="connsiteX563" fmla="*/ 1251910 w 6006665"/>
                  <a:gd name="connsiteY563" fmla="*/ 1017311 h 3006470"/>
                  <a:gd name="connsiteX564" fmla="*/ 1345843 w 6006665"/>
                  <a:gd name="connsiteY564" fmla="*/ 1074876 h 3006470"/>
                  <a:gd name="connsiteX565" fmla="*/ 1400382 w 6006665"/>
                  <a:gd name="connsiteY565" fmla="*/ 1106690 h 3006470"/>
                  <a:gd name="connsiteX566" fmla="*/ 1519756 w 6006665"/>
                  <a:gd name="connsiteY566" fmla="*/ 1213274 h 3006470"/>
                  <a:gd name="connsiteX567" fmla="*/ 1543003 w 6006665"/>
                  <a:gd name="connsiteY567" fmla="*/ 1172592 h 3006470"/>
                  <a:gd name="connsiteX568" fmla="*/ 1506643 w 6006665"/>
                  <a:gd name="connsiteY568" fmla="*/ 1118052 h 3006470"/>
                  <a:gd name="connsiteX569" fmla="*/ 1506643 w 6006665"/>
                  <a:gd name="connsiteY569" fmla="*/ 1095328 h 3006470"/>
                  <a:gd name="connsiteX570" fmla="*/ 1463467 w 6006665"/>
                  <a:gd name="connsiteY570" fmla="*/ 1086238 h 3006470"/>
                  <a:gd name="connsiteX571" fmla="*/ 1472556 w 6006665"/>
                  <a:gd name="connsiteY571" fmla="*/ 1036244 h 3006470"/>
                  <a:gd name="connsiteX572" fmla="*/ 1452104 w 6006665"/>
                  <a:gd name="connsiteY572" fmla="*/ 949890 h 3006470"/>
                  <a:gd name="connsiteX573" fmla="*/ 1439230 w 6006665"/>
                  <a:gd name="connsiteY573" fmla="*/ 900656 h 3006470"/>
                  <a:gd name="connsiteX574" fmla="*/ 1496803 w 6006665"/>
                  <a:gd name="connsiteY574" fmla="*/ 806980 h 3006470"/>
                  <a:gd name="connsiteX575" fmla="*/ 1543003 w 6006665"/>
                  <a:gd name="connsiteY575" fmla="*/ 697647 h 3006470"/>
                  <a:gd name="connsiteX576" fmla="*/ 1570272 w 6006665"/>
                  <a:gd name="connsiteY576" fmla="*/ 677194 h 3006470"/>
                  <a:gd name="connsiteX577" fmla="*/ 1578688 w 6006665"/>
                  <a:gd name="connsiteY577" fmla="*/ 679813 h 3006470"/>
                  <a:gd name="connsiteX578" fmla="*/ 1620802 w 6006665"/>
                  <a:gd name="connsiteY578" fmla="*/ 660028 h 3006470"/>
                  <a:gd name="connsiteX579" fmla="*/ 1684440 w 6006665"/>
                  <a:gd name="connsiteY579" fmla="*/ 709009 h 3006470"/>
                  <a:gd name="connsiteX580" fmla="*/ 1688985 w 6006665"/>
                  <a:gd name="connsiteY580" fmla="*/ 779455 h 3006470"/>
                  <a:gd name="connsiteX581" fmla="*/ 1652625 w 6006665"/>
                  <a:gd name="connsiteY581" fmla="*/ 870354 h 3006470"/>
                  <a:gd name="connsiteX582" fmla="*/ 1679895 w 6006665"/>
                  <a:gd name="connsiteY582" fmla="*/ 908986 h 3006470"/>
                  <a:gd name="connsiteX583" fmla="*/ 1688985 w 6006665"/>
                  <a:gd name="connsiteY583" fmla="*/ 983977 h 3006470"/>
                  <a:gd name="connsiteX584" fmla="*/ 1679895 w 6006665"/>
                  <a:gd name="connsiteY584" fmla="*/ 1129415 h 3006470"/>
                  <a:gd name="connsiteX585" fmla="*/ 1723072 w 6006665"/>
                  <a:gd name="connsiteY585" fmla="*/ 1193044 h 3006470"/>
                  <a:gd name="connsiteX586" fmla="*/ 1704892 w 6006665"/>
                  <a:gd name="connsiteY586" fmla="*/ 1256673 h 3006470"/>
                  <a:gd name="connsiteX587" fmla="*/ 1636718 w 6006665"/>
                  <a:gd name="connsiteY587" fmla="*/ 1393021 h 3006470"/>
                  <a:gd name="connsiteX588" fmla="*/ 1662494 w 6006665"/>
                  <a:gd name="connsiteY588" fmla="*/ 1399465 h 3006470"/>
                  <a:gd name="connsiteX589" fmla="*/ 1677078 w 6006665"/>
                  <a:gd name="connsiteY589" fmla="*/ 1370296 h 3006470"/>
                  <a:gd name="connsiteX590" fmla="*/ 1720255 w 6006665"/>
                  <a:gd name="connsiteY590" fmla="*/ 1349844 h 3006470"/>
                  <a:gd name="connsiteX591" fmla="*/ 1731617 w 6006665"/>
                  <a:gd name="connsiteY591" fmla="*/ 1299850 h 3006470"/>
                  <a:gd name="connsiteX592" fmla="*/ 1758887 w 6006665"/>
                  <a:gd name="connsiteY592" fmla="*/ 1256673 h 3006470"/>
                  <a:gd name="connsiteX593" fmla="*/ 1760555 w 6006665"/>
                  <a:gd name="connsiteY593" fmla="*/ 1191490 h 3006470"/>
                  <a:gd name="connsiteX594" fmla="*/ 1758886 w 6006665"/>
                  <a:gd name="connsiteY594" fmla="*/ 1085173 h 3006470"/>
                  <a:gd name="connsiteX595" fmla="*/ 1923055 w 6006665"/>
                  <a:gd name="connsiteY595" fmla="*/ 1122597 h 3006470"/>
                  <a:gd name="connsiteX596" fmla="*/ 1887300 w 6006665"/>
                  <a:gd name="connsiteY596" fmla="*/ 1070329 h 3006470"/>
                  <a:gd name="connsiteX597" fmla="*/ 1785604 w 6006665"/>
                  <a:gd name="connsiteY597" fmla="*/ 1036860 h 3006470"/>
                  <a:gd name="connsiteX598" fmla="*/ 1736162 w 6006665"/>
                  <a:gd name="connsiteY598" fmla="*/ 961252 h 3006470"/>
                  <a:gd name="connsiteX599" fmla="*/ 1688440 w 6006665"/>
                  <a:gd name="connsiteY599" fmla="*/ 865809 h 3006470"/>
                  <a:gd name="connsiteX600" fmla="*/ 1752069 w 6006665"/>
                  <a:gd name="connsiteY600" fmla="*/ 788545 h 3006470"/>
                  <a:gd name="connsiteX601" fmla="*/ 1747524 w 6006665"/>
                  <a:gd name="connsiteY601" fmla="*/ 704464 h 3006470"/>
                  <a:gd name="connsiteX602" fmla="*/ 1763431 w 6006665"/>
                  <a:gd name="connsiteY602" fmla="*/ 697647 h 3006470"/>
                  <a:gd name="connsiteX603" fmla="*/ 1764877 w 6006665"/>
                  <a:gd name="connsiteY603" fmla="*/ 702130 h 3006470"/>
                  <a:gd name="connsiteX604" fmla="*/ 1775339 w 6006665"/>
                  <a:gd name="connsiteY604" fmla="*/ 697647 h 3006470"/>
                  <a:gd name="connsiteX605" fmla="*/ 1798063 w 6006665"/>
                  <a:gd name="connsiteY605" fmla="*/ 768093 h 3006470"/>
                  <a:gd name="connsiteX606" fmla="*/ 1791454 w 6006665"/>
                  <a:gd name="connsiteY606" fmla="*/ 815304 h 3006470"/>
                  <a:gd name="connsiteX607" fmla="*/ 1854330 w 6006665"/>
                  <a:gd name="connsiteY607" fmla="*/ 772638 h 3006470"/>
                  <a:gd name="connsiteX608" fmla="*/ 1931594 w 6006665"/>
                  <a:gd name="connsiteY608" fmla="*/ 763548 h 3006470"/>
                  <a:gd name="connsiteX609" fmla="*/ 1932772 w 6006665"/>
                  <a:gd name="connsiteY609" fmla="*/ 764810 h 3006470"/>
                  <a:gd name="connsiteX610" fmla="*/ 1949600 w 6006665"/>
                  <a:gd name="connsiteY610" fmla="*/ 800138 h 3006470"/>
                  <a:gd name="connsiteX611" fmla="*/ 2061788 w 6006665"/>
                  <a:gd name="connsiteY611" fmla="*/ 891155 h 3006470"/>
                  <a:gd name="connsiteX612" fmla="*/ 1987802 w 6006665"/>
                  <a:gd name="connsiteY612" fmla="*/ 736278 h 3006470"/>
                  <a:gd name="connsiteX613" fmla="*/ 1963408 w 6006665"/>
                  <a:gd name="connsiteY613" fmla="*/ 595386 h 3006470"/>
                  <a:gd name="connsiteX614" fmla="*/ 2027037 w 6006665"/>
                  <a:gd name="connsiteY614" fmla="*/ 574934 h 3006470"/>
                  <a:gd name="connsiteX615" fmla="*/ 2037269 w 6006665"/>
                  <a:gd name="connsiteY615" fmla="*/ 575472 h 3006470"/>
                  <a:gd name="connsiteX616" fmla="*/ 2038944 w 6006665"/>
                  <a:gd name="connsiteY616" fmla="*/ 574934 h 3006470"/>
                  <a:gd name="connsiteX617" fmla="*/ 2115414 w 6006665"/>
                  <a:gd name="connsiteY617" fmla="*/ 578958 h 3006470"/>
                  <a:gd name="connsiteX618" fmla="*/ 2167179 w 6006665"/>
                  <a:gd name="connsiteY618" fmla="*/ 554733 h 3006470"/>
                  <a:gd name="connsiteX619" fmla="*/ 2146473 w 6006665"/>
                  <a:gd name="connsiteY619" fmla="*/ 488832 h 3006470"/>
                  <a:gd name="connsiteX620" fmla="*/ 2169957 w 6006665"/>
                  <a:gd name="connsiteY620" fmla="*/ 449431 h 3006470"/>
                  <a:gd name="connsiteX621" fmla="*/ 2264632 w 6006665"/>
                  <a:gd name="connsiteY621" fmla="*/ 393389 h 3006470"/>
                  <a:gd name="connsiteX622" fmla="*/ 2317913 w 6006665"/>
                  <a:gd name="connsiteY622" fmla="*/ 322690 h 3006470"/>
                  <a:gd name="connsiteX623" fmla="*/ 2385841 w 6006665"/>
                  <a:gd name="connsiteY623" fmla="*/ 343134 h 3006470"/>
                  <a:gd name="connsiteX624" fmla="*/ 2429263 w 6006665"/>
                  <a:gd name="connsiteY624" fmla="*/ 263606 h 3006470"/>
                  <a:gd name="connsiteX625" fmla="*/ 2526979 w 6006665"/>
                  <a:gd name="connsiteY625" fmla="*/ 252244 h 3006470"/>
                  <a:gd name="connsiteX626" fmla="*/ 2528058 w 6006665"/>
                  <a:gd name="connsiteY626" fmla="*/ 253503 h 3006470"/>
                  <a:gd name="connsiteX627" fmla="*/ 2538886 w 6006665"/>
                  <a:gd name="connsiteY627" fmla="*/ 252244 h 3006470"/>
                  <a:gd name="connsiteX628" fmla="*/ 2560820 w 6006665"/>
                  <a:gd name="connsiteY628" fmla="*/ 277833 h 3006470"/>
                  <a:gd name="connsiteX629" fmla="*/ 2640602 w 6006665"/>
                  <a:gd name="connsiteY629" fmla="*/ 202249 h 3006470"/>
                  <a:gd name="connsiteX630" fmla="*/ 2652509 w 6006665"/>
                  <a:gd name="connsiteY630" fmla="*/ 202249 h 3006470"/>
                  <a:gd name="connsiteX631" fmla="*/ 2704231 w 6006665"/>
                  <a:gd name="connsiteY631" fmla="*/ 202249 h 3006470"/>
                  <a:gd name="connsiteX632" fmla="*/ 2715593 w 6006665"/>
                  <a:gd name="connsiteY63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699942 w 6006665"/>
                  <a:gd name="connsiteY163" fmla="*/ 2348893 h 3006470"/>
                  <a:gd name="connsiteX164" fmla="*/ 4695779 w 6006665"/>
                  <a:gd name="connsiteY164" fmla="*/ 2287026 h 3006470"/>
                  <a:gd name="connsiteX165" fmla="*/ 4715361 w 6006665"/>
                  <a:gd name="connsiteY165" fmla="*/ 2220198 h 3006470"/>
                  <a:gd name="connsiteX166" fmla="*/ 4767709 w 6006665"/>
                  <a:gd name="connsiteY166" fmla="*/ 2171157 h 3006470"/>
                  <a:gd name="connsiteX167" fmla="*/ 4735813 w 6006665"/>
                  <a:gd name="connsiteY167" fmla="*/ 2129299 h 3006470"/>
                  <a:gd name="connsiteX168" fmla="*/ 4767628 w 6006665"/>
                  <a:gd name="connsiteY168" fmla="*/ 2086122 h 3006470"/>
                  <a:gd name="connsiteX169" fmla="*/ 4767628 w 6006665"/>
                  <a:gd name="connsiteY169" fmla="*/ 2058853 h 3006470"/>
                  <a:gd name="connsiteX170" fmla="*/ 4826712 w 6006665"/>
                  <a:gd name="connsiteY170" fmla="*/ 2042945 h 3006470"/>
                  <a:gd name="connsiteX171" fmla="*/ 4892613 w 6006665"/>
                  <a:gd name="connsiteY171" fmla="*/ 1952047 h 3006470"/>
                  <a:gd name="connsiteX172" fmla="*/ 4956243 w 6006665"/>
                  <a:gd name="connsiteY172" fmla="*/ 1877056 h 3006470"/>
                  <a:gd name="connsiteX173" fmla="*/ 5022143 w 6006665"/>
                  <a:gd name="connsiteY173" fmla="*/ 1817971 h 3006470"/>
                  <a:gd name="connsiteX174" fmla="*/ 5037446 w 6006665"/>
                  <a:gd name="connsiteY174" fmla="*/ 1743333 h 3006470"/>
                  <a:gd name="connsiteX175" fmla="*/ 5064184 w 6006665"/>
                  <a:gd name="connsiteY175" fmla="*/ 1731449 h 3006470"/>
                  <a:gd name="connsiteX176" fmla="*/ 5046694 w 6006665"/>
                  <a:gd name="connsiteY176" fmla="*/ 1710844 h 3006470"/>
                  <a:gd name="connsiteX177" fmla="*/ 5015871 w 6006665"/>
                  <a:gd name="connsiteY177" fmla="*/ 1715711 h 3006470"/>
                  <a:gd name="connsiteX178" fmla="*/ 4995419 w 6006665"/>
                  <a:gd name="connsiteY178" fmla="*/ 1779340 h 3006470"/>
                  <a:gd name="connsiteX179" fmla="*/ 4904521 w 6006665"/>
                  <a:gd name="connsiteY179" fmla="*/ 1865693 h 3006470"/>
                  <a:gd name="connsiteX180" fmla="*/ 4901708 w 6006665"/>
                  <a:gd name="connsiteY180" fmla="*/ 1857053 h 3006470"/>
                  <a:gd name="connsiteX181" fmla="*/ 4892613 w 6006665"/>
                  <a:gd name="connsiteY181" fmla="*/ 1865693 h 3006470"/>
                  <a:gd name="connsiteX182" fmla="*/ 4871068 w 6006665"/>
                  <a:gd name="connsiteY182" fmla="*/ 1850290 h 3006470"/>
                  <a:gd name="connsiteX183" fmla="*/ 4885925 w 6006665"/>
                  <a:gd name="connsiteY183" fmla="*/ 1808695 h 3006470"/>
                  <a:gd name="connsiteX184" fmla="*/ 4861835 w 6006665"/>
                  <a:gd name="connsiteY184" fmla="*/ 1771159 h 3006470"/>
                  <a:gd name="connsiteX185" fmla="*/ 4814619 w 6006665"/>
                  <a:gd name="connsiteY185" fmla="*/ 1767101 h 3006470"/>
                  <a:gd name="connsiteX186" fmla="*/ 4779535 w 6006665"/>
                  <a:gd name="connsiteY186" fmla="*/ 1795247 h 3006470"/>
                  <a:gd name="connsiteX187" fmla="*/ 4764113 w 6006665"/>
                  <a:gd name="connsiteY187" fmla="*/ 1832464 h 3006470"/>
                  <a:gd name="connsiteX188" fmla="*/ 4725490 w 6006665"/>
                  <a:gd name="connsiteY188" fmla="*/ 1850290 h 3006470"/>
                  <a:gd name="connsiteX189" fmla="*/ 4689838 w 6006665"/>
                  <a:gd name="connsiteY189" fmla="*/ 1882970 h 3006470"/>
                  <a:gd name="connsiteX190" fmla="*/ 4684091 w 6006665"/>
                  <a:gd name="connsiteY190" fmla="*/ 1920232 h 3006470"/>
                  <a:gd name="connsiteX191" fmla="*/ 4715906 w 6006665"/>
                  <a:gd name="connsiteY191" fmla="*/ 1967954 h 3006470"/>
                  <a:gd name="connsiteX192" fmla="*/ 4680924 w 6006665"/>
                  <a:gd name="connsiteY192" fmla="*/ 1983985 h 3006470"/>
                  <a:gd name="connsiteX193" fmla="*/ 4633398 w 6006665"/>
                  <a:gd name="connsiteY193" fmla="*/ 1971978 h 3006470"/>
                  <a:gd name="connsiteX194" fmla="*/ 4600707 w 6006665"/>
                  <a:gd name="connsiteY194" fmla="*/ 1989925 h 3006470"/>
                  <a:gd name="connsiteX195" fmla="*/ 4577285 w 6006665"/>
                  <a:gd name="connsiteY195" fmla="*/ 1988406 h 3006470"/>
                  <a:gd name="connsiteX196" fmla="*/ 4577373 w 6006665"/>
                  <a:gd name="connsiteY196" fmla="*/ 1987484 h 3006470"/>
                  <a:gd name="connsiteX197" fmla="*/ 4565379 w 6006665"/>
                  <a:gd name="connsiteY197" fmla="*/ 1988406 h 3006470"/>
                  <a:gd name="connsiteX198" fmla="*/ 4569923 w 6006665"/>
                  <a:gd name="connsiteY198" fmla="*/ 1940685 h 3006470"/>
                  <a:gd name="connsiteX199" fmla="*/ 4520081 w 6006665"/>
                  <a:gd name="connsiteY199" fmla="*/ 1931099 h 3006470"/>
                  <a:gd name="connsiteX200" fmla="*/ 4475025 w 6006665"/>
                  <a:gd name="connsiteY200" fmla="*/ 1961137 h 3006470"/>
                  <a:gd name="connsiteX201" fmla="*/ 4464394 w 6006665"/>
                  <a:gd name="connsiteY201" fmla="*/ 1960286 h 3006470"/>
                  <a:gd name="connsiteX202" fmla="*/ 4463118 w 6006665"/>
                  <a:gd name="connsiteY202" fmla="*/ 1961137 h 3006470"/>
                  <a:gd name="connsiteX203" fmla="*/ 4422448 w 6006665"/>
                  <a:gd name="connsiteY203" fmla="*/ 1927536 h 3006470"/>
                  <a:gd name="connsiteX204" fmla="*/ 4350624 w 6006665"/>
                  <a:gd name="connsiteY204" fmla="*/ 1917022 h 3006470"/>
                  <a:gd name="connsiteX205" fmla="*/ 4306579 w 6006665"/>
                  <a:gd name="connsiteY205" fmla="*/ 1945362 h 3006470"/>
                  <a:gd name="connsiteX206" fmla="*/ 4282811 w 6006665"/>
                  <a:gd name="connsiteY206" fmla="*/ 1972100 h 3006470"/>
                  <a:gd name="connsiteX207" fmla="*/ 4237290 w 6006665"/>
                  <a:gd name="connsiteY207" fmla="*/ 1993297 h 3006470"/>
                  <a:gd name="connsiteX208" fmla="*/ 4211507 w 6006665"/>
                  <a:gd name="connsiteY208" fmla="*/ 2046374 h 3006470"/>
                  <a:gd name="connsiteX209" fmla="*/ 4161046 w 6006665"/>
                  <a:gd name="connsiteY209" fmla="*/ 2105661 h 3006470"/>
                  <a:gd name="connsiteX210" fmla="*/ 4077810 w 6006665"/>
                  <a:gd name="connsiteY210" fmla="*/ 2144418 h 3006470"/>
                  <a:gd name="connsiteX211" fmla="*/ 4039187 w 6006665"/>
                  <a:gd name="connsiteY211" fmla="*/ 2203838 h 3006470"/>
                  <a:gd name="connsiteX212" fmla="*/ 3993086 w 6006665"/>
                  <a:gd name="connsiteY212" fmla="*/ 2224750 h 3006470"/>
                  <a:gd name="connsiteX213" fmla="*/ 3993215 w 6006665"/>
                  <a:gd name="connsiteY213" fmla="*/ 2264821 h 3006470"/>
                  <a:gd name="connsiteX214" fmla="*/ 4038712 w 6006665"/>
                  <a:gd name="connsiteY214" fmla="*/ 2267919 h 3006470"/>
                  <a:gd name="connsiteX215" fmla="*/ 4059164 w 6006665"/>
                  <a:gd name="connsiteY215" fmla="*/ 2311096 h 3006470"/>
                  <a:gd name="connsiteX216" fmla="*/ 4087782 w 6006665"/>
                  <a:gd name="connsiteY216" fmla="*/ 2319513 h 3006470"/>
                  <a:gd name="connsiteX217" fmla="*/ 4106341 w 6006665"/>
                  <a:gd name="connsiteY217" fmla="*/ 2290644 h 3006470"/>
                  <a:gd name="connsiteX218" fmla="*/ 4117411 w 6006665"/>
                  <a:gd name="connsiteY218" fmla="*/ 2291946 h 3006470"/>
                  <a:gd name="connsiteX219" fmla="*/ 4118248 w 6006665"/>
                  <a:gd name="connsiteY219" fmla="*/ 2290644 h 3006470"/>
                  <a:gd name="connsiteX220" fmla="*/ 4156880 w 6006665"/>
                  <a:gd name="connsiteY220" fmla="*/ 2295189 h 3006470"/>
                  <a:gd name="connsiteX221" fmla="*/ 4211419 w 6006665"/>
                  <a:gd name="connsiteY221" fmla="*/ 2365635 h 3006470"/>
                  <a:gd name="connsiteX222" fmla="*/ 4215964 w 6006665"/>
                  <a:gd name="connsiteY222" fmla="*/ 2413357 h 3006470"/>
                  <a:gd name="connsiteX223" fmla="*/ 4184149 w 6006665"/>
                  <a:gd name="connsiteY223" fmla="*/ 2472441 h 3006470"/>
                  <a:gd name="connsiteX224" fmla="*/ 4220019 w 6006665"/>
                  <a:gd name="connsiteY224" fmla="*/ 2567281 h 3006470"/>
                  <a:gd name="connsiteX225" fmla="*/ 4161425 w 6006665"/>
                  <a:gd name="connsiteY225" fmla="*/ 2629241 h 3006470"/>
                  <a:gd name="connsiteX226" fmla="*/ 4133552 w 6006665"/>
                  <a:gd name="connsiteY226" fmla="*/ 2708778 h 3006470"/>
                  <a:gd name="connsiteX227" fmla="*/ 4097796 w 6006665"/>
                  <a:gd name="connsiteY227" fmla="*/ 2747409 h 3006470"/>
                  <a:gd name="connsiteX228" fmla="*/ 4043257 w 6006665"/>
                  <a:gd name="connsiteY228" fmla="*/ 2806493 h 3006470"/>
                  <a:gd name="connsiteX229" fmla="*/ 3995535 w 6006665"/>
                  <a:gd name="connsiteY229" fmla="*/ 2865577 h 3006470"/>
                  <a:gd name="connsiteX230" fmla="*/ 3975083 w 6006665"/>
                  <a:gd name="connsiteY230" fmla="*/ 2897392 h 3006470"/>
                  <a:gd name="connsiteX231" fmla="*/ 3925089 w 6006665"/>
                  <a:gd name="connsiteY231" fmla="*/ 2924661 h 3006470"/>
                  <a:gd name="connsiteX232" fmla="*/ 3913182 w 6006665"/>
                  <a:gd name="connsiteY232" fmla="*/ 2924661 h 3006470"/>
                  <a:gd name="connsiteX233" fmla="*/ 3904637 w 6006665"/>
                  <a:gd name="connsiteY233" fmla="*/ 2924661 h 3006470"/>
                  <a:gd name="connsiteX234" fmla="*/ 3892729 w 6006665"/>
                  <a:gd name="connsiteY234" fmla="*/ 2924661 h 3006470"/>
                  <a:gd name="connsiteX235" fmla="*/ 3871063 w 6006665"/>
                  <a:gd name="connsiteY235" fmla="*/ 2908412 h 3006470"/>
                  <a:gd name="connsiteX236" fmla="*/ 3829645 w 6006665"/>
                  <a:gd name="connsiteY236" fmla="*/ 2936024 h 3006470"/>
                  <a:gd name="connsiteX237" fmla="*/ 3822828 w 6006665"/>
                  <a:gd name="connsiteY237" fmla="*/ 2956476 h 3006470"/>
                  <a:gd name="connsiteX238" fmla="*/ 3818283 w 6006665"/>
                  <a:gd name="connsiteY238" fmla="*/ 2947386 h 3006470"/>
                  <a:gd name="connsiteX239" fmla="*/ 3818283 w 6006665"/>
                  <a:gd name="connsiteY239" fmla="*/ 2935660 h 3006470"/>
                  <a:gd name="connsiteX240" fmla="*/ 3817738 w 6006665"/>
                  <a:gd name="connsiteY240" fmla="*/ 2936024 h 3006470"/>
                  <a:gd name="connsiteX241" fmla="*/ 3810921 w 6006665"/>
                  <a:gd name="connsiteY241" fmla="*/ 2956476 h 3006470"/>
                  <a:gd name="connsiteX242" fmla="*/ 3806376 w 6006665"/>
                  <a:gd name="connsiteY242" fmla="*/ 2947386 h 3006470"/>
                  <a:gd name="connsiteX243" fmla="*/ 3806376 w 6006665"/>
                  <a:gd name="connsiteY243" fmla="*/ 2920116 h 3006470"/>
                  <a:gd name="connsiteX244" fmla="*/ 3818283 w 6006665"/>
                  <a:gd name="connsiteY244" fmla="*/ 2920116 h 3006470"/>
                  <a:gd name="connsiteX245" fmla="*/ 3826828 w 6006665"/>
                  <a:gd name="connsiteY245" fmla="*/ 2920116 h 3006470"/>
                  <a:gd name="connsiteX246" fmla="*/ 3833645 w 6006665"/>
                  <a:gd name="connsiteY246" fmla="*/ 2861032 h 3006470"/>
                  <a:gd name="connsiteX247" fmla="*/ 3822283 w 6006665"/>
                  <a:gd name="connsiteY247" fmla="*/ 2817856 h 3006470"/>
                  <a:gd name="connsiteX248" fmla="*/ 3849553 w 6006665"/>
                  <a:gd name="connsiteY248" fmla="*/ 2795131 h 3006470"/>
                  <a:gd name="connsiteX249" fmla="*/ 3858814 w 6006665"/>
                  <a:gd name="connsiteY249" fmla="*/ 2797336 h 3006470"/>
                  <a:gd name="connsiteX250" fmla="*/ 3861460 w 6006665"/>
                  <a:gd name="connsiteY250" fmla="*/ 2795131 h 3006470"/>
                  <a:gd name="connsiteX251" fmla="*/ 3898487 w 6006665"/>
                  <a:gd name="connsiteY251" fmla="*/ 2803947 h 3006470"/>
                  <a:gd name="connsiteX252" fmla="*/ 3919999 w 6006665"/>
                  <a:gd name="connsiteY252" fmla="*/ 2758772 h 3006470"/>
                  <a:gd name="connsiteX253" fmla="*/ 3935906 w 6006665"/>
                  <a:gd name="connsiteY253" fmla="*/ 2699687 h 3006470"/>
                  <a:gd name="connsiteX254" fmla="*/ 3947269 w 6006665"/>
                  <a:gd name="connsiteY254" fmla="*/ 2676963 h 3006470"/>
                  <a:gd name="connsiteX255" fmla="*/ 3966292 w 6006665"/>
                  <a:gd name="connsiteY255" fmla="*/ 2632575 h 3006470"/>
                  <a:gd name="connsiteX256" fmla="*/ 3915999 w 6006665"/>
                  <a:gd name="connsiteY256" fmla="*/ 2645148 h 3006470"/>
                  <a:gd name="connsiteX257" fmla="*/ 3888729 w 6006665"/>
                  <a:gd name="connsiteY257" fmla="*/ 2667873 h 3006470"/>
                  <a:gd name="connsiteX258" fmla="*/ 3876822 w 6006665"/>
                  <a:gd name="connsiteY258" fmla="*/ 2667873 h 3006470"/>
                  <a:gd name="connsiteX259" fmla="*/ 3829645 w 6006665"/>
                  <a:gd name="connsiteY259" fmla="*/ 2667873 h 3006470"/>
                  <a:gd name="connsiteX260" fmla="*/ 3817738 w 6006665"/>
                  <a:gd name="connsiteY260" fmla="*/ 2667873 h 3006470"/>
                  <a:gd name="connsiteX261" fmla="*/ 3801831 w 6006665"/>
                  <a:gd name="connsiteY261" fmla="*/ 2613334 h 3006470"/>
                  <a:gd name="connsiteX262" fmla="*/ 3758654 w 6006665"/>
                  <a:gd name="connsiteY262" fmla="*/ 2574702 h 3006470"/>
                  <a:gd name="connsiteX263" fmla="*/ 3692753 w 6006665"/>
                  <a:gd name="connsiteY263" fmla="*/ 2558795 h 3006470"/>
                  <a:gd name="connsiteX264" fmla="*/ 3683663 w 6006665"/>
                  <a:gd name="connsiteY264" fmla="*/ 2499711 h 3006470"/>
                  <a:gd name="connsiteX265" fmla="*/ 3672301 w 6006665"/>
                  <a:gd name="connsiteY265" fmla="*/ 2467896 h 3006470"/>
                  <a:gd name="connsiteX266" fmla="*/ 3656393 w 6006665"/>
                  <a:gd name="connsiteY266" fmla="*/ 2440627 h 3006470"/>
                  <a:gd name="connsiteX267" fmla="*/ 3633669 w 6006665"/>
                  <a:gd name="connsiteY267" fmla="*/ 2381542 h 3006470"/>
                  <a:gd name="connsiteX268" fmla="*/ 3601854 w 6006665"/>
                  <a:gd name="connsiteY268" fmla="*/ 2361090 h 3006470"/>
                  <a:gd name="connsiteX269" fmla="*/ 3545995 w 6006665"/>
                  <a:gd name="connsiteY269" fmla="*/ 2339606 h 3006470"/>
                  <a:gd name="connsiteX270" fmla="*/ 3506955 w 6006665"/>
                  <a:gd name="connsiteY270" fmla="*/ 2345183 h 3006470"/>
                  <a:gd name="connsiteX271" fmla="*/ 3463779 w 6006665"/>
                  <a:gd name="connsiteY271" fmla="*/ 2354273 h 3006470"/>
                  <a:gd name="connsiteX272" fmla="*/ 3431964 w 6006665"/>
                  <a:gd name="connsiteY272" fmla="*/ 2381542 h 3006470"/>
                  <a:gd name="connsiteX273" fmla="*/ 3452416 w 6006665"/>
                  <a:gd name="connsiteY273" fmla="*/ 2397450 h 3006470"/>
                  <a:gd name="connsiteX274" fmla="*/ 3452416 w 6006665"/>
                  <a:gd name="connsiteY274" fmla="*/ 2429264 h 3006470"/>
                  <a:gd name="connsiteX275" fmla="*/ 3431964 w 6006665"/>
                  <a:gd name="connsiteY275" fmla="*/ 2451989 h 3006470"/>
                  <a:gd name="connsiteX276" fmla="*/ 3400150 w 6006665"/>
                  <a:gd name="connsiteY276" fmla="*/ 2511073 h 3006470"/>
                  <a:gd name="connsiteX277" fmla="*/ 3400150 w 6006665"/>
                  <a:gd name="connsiteY277" fmla="*/ 2538343 h 3006470"/>
                  <a:gd name="connsiteX278" fmla="*/ 3350155 w 6006665"/>
                  <a:gd name="connsiteY278" fmla="*/ 2570157 h 3006470"/>
                  <a:gd name="connsiteX279" fmla="*/ 3342342 w 6006665"/>
                  <a:gd name="connsiteY279" fmla="*/ 2567553 h 3006470"/>
                  <a:gd name="connsiteX280" fmla="*/ 3338249 w 6006665"/>
                  <a:gd name="connsiteY280" fmla="*/ 2570157 h 3006470"/>
                  <a:gd name="connsiteX281" fmla="*/ 3290527 w 6006665"/>
                  <a:gd name="connsiteY281" fmla="*/ 2554250 h 3006470"/>
                  <a:gd name="connsiteX282" fmla="*/ 3259257 w 6006665"/>
                  <a:gd name="connsiteY282" fmla="*/ 2554250 h 3006470"/>
                  <a:gd name="connsiteX283" fmla="*/ 3247350 w 6006665"/>
                  <a:gd name="connsiteY283" fmla="*/ 2554250 h 3006470"/>
                  <a:gd name="connsiteX284" fmla="*/ 3231443 w 6006665"/>
                  <a:gd name="connsiteY284" fmla="*/ 2538343 h 3006470"/>
                  <a:gd name="connsiteX285" fmla="*/ 3213271 w 6006665"/>
                  <a:gd name="connsiteY285" fmla="*/ 2533799 h 3006470"/>
                  <a:gd name="connsiteX286" fmla="*/ 3168359 w 6006665"/>
                  <a:gd name="connsiteY286" fmla="*/ 2570157 h 3006470"/>
                  <a:gd name="connsiteX287" fmla="*/ 3120637 w 6006665"/>
                  <a:gd name="connsiteY287" fmla="*/ 2581519 h 3006470"/>
                  <a:gd name="connsiteX288" fmla="*/ 3082005 w 6006665"/>
                  <a:gd name="connsiteY288" fmla="*/ 2597427 h 3006470"/>
                  <a:gd name="connsiteX289" fmla="*/ 3074460 w 6006665"/>
                  <a:gd name="connsiteY289" fmla="*/ 2595630 h 3006470"/>
                  <a:gd name="connsiteX290" fmla="*/ 3070098 w 6006665"/>
                  <a:gd name="connsiteY290" fmla="*/ 2597427 h 3006470"/>
                  <a:gd name="connsiteX291" fmla="*/ 3022376 w 6006665"/>
                  <a:gd name="connsiteY291" fmla="*/ 2586064 h 3006470"/>
                  <a:gd name="connsiteX292" fmla="*/ 3000196 w 6006665"/>
                  <a:gd name="connsiteY292" fmla="*/ 2586064 h 3006470"/>
                  <a:gd name="connsiteX293" fmla="*/ 2988289 w 6006665"/>
                  <a:gd name="connsiteY293" fmla="*/ 2586064 h 3006470"/>
                  <a:gd name="connsiteX294" fmla="*/ 2967837 w 6006665"/>
                  <a:gd name="connsiteY294" fmla="*/ 2554250 h 3006470"/>
                  <a:gd name="connsiteX295" fmla="*/ 2929205 w 6006665"/>
                  <a:gd name="connsiteY295" fmla="*/ 2526980 h 3006470"/>
                  <a:gd name="connsiteX296" fmla="*/ 2902153 w 6006665"/>
                  <a:gd name="connsiteY296" fmla="*/ 2523116 h 3006470"/>
                  <a:gd name="connsiteX297" fmla="*/ 2861576 w 6006665"/>
                  <a:gd name="connsiteY297" fmla="*/ 2526980 h 3006470"/>
                  <a:gd name="connsiteX298" fmla="*/ 2822944 w 6006665"/>
                  <a:gd name="connsiteY298" fmla="*/ 2538343 h 3006470"/>
                  <a:gd name="connsiteX299" fmla="*/ 2818139 w 6006665"/>
                  <a:gd name="connsiteY299" fmla="*/ 2536254 h 3006470"/>
                  <a:gd name="connsiteX300" fmla="*/ 2811037 w 6006665"/>
                  <a:gd name="connsiteY300" fmla="*/ 2538343 h 3006470"/>
                  <a:gd name="connsiteX301" fmla="*/ 2758770 w 6006665"/>
                  <a:gd name="connsiteY301" fmla="*/ 2515618 h 3006470"/>
                  <a:gd name="connsiteX302" fmla="*/ 2751953 w 6006665"/>
                  <a:gd name="connsiteY302" fmla="*/ 2472441 h 3006470"/>
                  <a:gd name="connsiteX303" fmla="*/ 2708776 w 6006665"/>
                  <a:gd name="connsiteY303" fmla="*/ 2456534 h 3006470"/>
                  <a:gd name="connsiteX304" fmla="*/ 2676962 w 6006665"/>
                  <a:gd name="connsiteY304" fmla="*/ 2451989 h 3006470"/>
                  <a:gd name="connsiteX305" fmla="*/ 2642534 w 6006665"/>
                  <a:gd name="connsiteY305" fmla="*/ 2430245 h 3006470"/>
                  <a:gd name="connsiteX306" fmla="*/ 2609333 w 6006665"/>
                  <a:gd name="connsiteY306" fmla="*/ 2488348 h 3006470"/>
                  <a:gd name="connsiteX307" fmla="*/ 2625240 w 6006665"/>
                  <a:gd name="connsiteY307" fmla="*/ 2522435 h 3006470"/>
                  <a:gd name="connsiteX308" fmla="*/ 2586608 w 6006665"/>
                  <a:gd name="connsiteY308" fmla="*/ 2558795 h 3006470"/>
                  <a:gd name="connsiteX309" fmla="*/ 2577105 w 6006665"/>
                  <a:gd name="connsiteY309" fmla="*/ 2556532 h 3006470"/>
                  <a:gd name="connsiteX310" fmla="*/ 2574701 w 6006665"/>
                  <a:gd name="connsiteY310" fmla="*/ 2558795 h 3006470"/>
                  <a:gd name="connsiteX311" fmla="*/ 2526979 w 6006665"/>
                  <a:gd name="connsiteY311" fmla="*/ 2547432 h 3006470"/>
                  <a:gd name="connsiteX312" fmla="*/ 2490620 w 6006665"/>
                  <a:gd name="connsiteY312" fmla="*/ 2542887 h 3006470"/>
                  <a:gd name="connsiteX313" fmla="*/ 2463350 w 6006665"/>
                  <a:gd name="connsiteY313" fmla="*/ 2515618 h 3006470"/>
                  <a:gd name="connsiteX314" fmla="*/ 2436625 w 6006665"/>
                  <a:gd name="connsiteY314" fmla="*/ 2515618 h 3006470"/>
                  <a:gd name="connsiteX315" fmla="*/ 2424718 w 6006665"/>
                  <a:gd name="connsiteY315" fmla="*/ 2515618 h 3006470"/>
                  <a:gd name="connsiteX316" fmla="*/ 2398858 w 6006665"/>
                  <a:gd name="connsiteY316" fmla="*/ 2502687 h 3006470"/>
                  <a:gd name="connsiteX317" fmla="*/ 2350272 w 6006665"/>
                  <a:gd name="connsiteY317" fmla="*/ 2526980 h 3006470"/>
                  <a:gd name="connsiteX318" fmla="*/ 2282098 w 6006665"/>
                  <a:gd name="connsiteY318" fmla="*/ 2574702 h 3006470"/>
                  <a:gd name="connsiteX319" fmla="*/ 2238921 w 6006665"/>
                  <a:gd name="connsiteY319" fmla="*/ 2586064 h 3006470"/>
                  <a:gd name="connsiteX320" fmla="*/ 2227559 w 6006665"/>
                  <a:gd name="connsiteY320" fmla="*/ 2590609 h 3006470"/>
                  <a:gd name="connsiteX321" fmla="*/ 2225178 w 6006665"/>
                  <a:gd name="connsiteY321" fmla="*/ 2586799 h 3006470"/>
                  <a:gd name="connsiteX322" fmla="*/ 2215652 w 6006665"/>
                  <a:gd name="connsiteY322" fmla="*/ 2590609 h 3006470"/>
                  <a:gd name="connsiteX323" fmla="*/ 2193596 w 6006665"/>
                  <a:gd name="connsiteY323" fmla="*/ 2555320 h 3006470"/>
                  <a:gd name="connsiteX324" fmla="*/ 2157112 w 6006665"/>
                  <a:gd name="connsiteY324" fmla="*/ 2558795 h 3006470"/>
                  <a:gd name="connsiteX325" fmla="*/ 2156291 w 6006665"/>
                  <a:gd name="connsiteY325" fmla="*/ 2557739 h 3006470"/>
                  <a:gd name="connsiteX326" fmla="*/ 2145205 w 6006665"/>
                  <a:gd name="connsiteY326" fmla="*/ 2558795 h 3006470"/>
                  <a:gd name="connsiteX327" fmla="*/ 2129298 w 6006665"/>
                  <a:gd name="connsiteY327" fmla="*/ 2538343 h 3006470"/>
                  <a:gd name="connsiteX328" fmla="*/ 2102029 w 6006665"/>
                  <a:gd name="connsiteY328" fmla="*/ 2526980 h 3006470"/>
                  <a:gd name="connsiteX329" fmla="*/ 2086121 w 6006665"/>
                  <a:gd name="connsiteY329" fmla="*/ 2495166 h 3006470"/>
                  <a:gd name="connsiteX330" fmla="*/ 2070005 w 6006665"/>
                  <a:gd name="connsiteY330" fmla="*/ 2486212 h 3006470"/>
                  <a:gd name="connsiteX331" fmla="*/ 2027582 w 6006665"/>
                  <a:gd name="connsiteY331" fmla="*/ 2499711 h 3006470"/>
                  <a:gd name="connsiteX332" fmla="*/ 2023845 w 6006665"/>
                  <a:gd name="connsiteY332" fmla="*/ 2497111 h 3006470"/>
                  <a:gd name="connsiteX333" fmla="*/ 2015675 w 6006665"/>
                  <a:gd name="connsiteY333" fmla="*/ 2499711 h 3006470"/>
                  <a:gd name="connsiteX334" fmla="*/ 1971363 w 6006665"/>
                  <a:gd name="connsiteY334" fmla="*/ 2468885 h 3006470"/>
                  <a:gd name="connsiteX335" fmla="*/ 1952591 w 6006665"/>
                  <a:gd name="connsiteY335" fmla="*/ 2495166 h 3006470"/>
                  <a:gd name="connsiteX336" fmla="*/ 1947518 w 6006665"/>
                  <a:gd name="connsiteY336" fmla="*/ 2485599 h 3006470"/>
                  <a:gd name="connsiteX337" fmla="*/ 1940684 w 6006665"/>
                  <a:gd name="connsiteY337" fmla="*/ 2495166 h 3006470"/>
                  <a:gd name="connsiteX338" fmla="*/ 1861147 w 6006665"/>
                  <a:gd name="connsiteY338" fmla="*/ 2345183 h 3006470"/>
                  <a:gd name="connsiteX339" fmla="*/ 1811153 w 6006665"/>
                  <a:gd name="connsiteY339" fmla="*/ 2295189 h 3006470"/>
                  <a:gd name="connsiteX340" fmla="*/ 1813950 w 6006665"/>
                  <a:gd name="connsiteY340" fmla="*/ 2292043 h 3006470"/>
                  <a:gd name="connsiteX341" fmla="*/ 1748069 w 6006665"/>
                  <a:gd name="connsiteY341" fmla="*/ 2333821 h 3006470"/>
                  <a:gd name="connsiteX342" fmla="*/ 1711709 w 6006665"/>
                  <a:gd name="connsiteY342" fmla="*/ 2338366 h 3006470"/>
                  <a:gd name="connsiteX343" fmla="*/ 1711926 w 6006665"/>
                  <a:gd name="connsiteY343" fmla="*/ 2336850 h 3006470"/>
                  <a:gd name="connsiteX344" fmla="*/ 1699803 w 6006665"/>
                  <a:gd name="connsiteY344" fmla="*/ 2338366 h 3006470"/>
                  <a:gd name="connsiteX345" fmla="*/ 1704347 w 6006665"/>
                  <a:gd name="connsiteY345" fmla="*/ 2306551 h 3006470"/>
                  <a:gd name="connsiteX346" fmla="*/ 1662460 w 6006665"/>
                  <a:gd name="connsiteY346" fmla="*/ 2288600 h 3006470"/>
                  <a:gd name="connsiteX347" fmla="*/ 1629901 w 6006665"/>
                  <a:gd name="connsiteY347" fmla="*/ 2302006 h 3006470"/>
                  <a:gd name="connsiteX348" fmla="*/ 1629300 w 6006665"/>
                  <a:gd name="connsiteY348" fmla="*/ 2297351 h 3006470"/>
                  <a:gd name="connsiteX349" fmla="*/ 1617994 w 6006665"/>
                  <a:gd name="connsiteY349" fmla="*/ 2302006 h 3006470"/>
                  <a:gd name="connsiteX350" fmla="*/ 1608904 w 6006665"/>
                  <a:gd name="connsiteY350" fmla="*/ 2231560 h 3006470"/>
                  <a:gd name="connsiteX351" fmla="*/ 1552684 w 6006665"/>
                  <a:gd name="connsiteY351" fmla="*/ 2221867 h 3006470"/>
                  <a:gd name="connsiteX352" fmla="*/ 1518550 w 6006665"/>
                  <a:gd name="connsiteY352" fmla="*/ 2247467 h 3006470"/>
                  <a:gd name="connsiteX353" fmla="*/ 1425379 w 6006665"/>
                  <a:gd name="connsiteY353" fmla="*/ 2267919 h 3006470"/>
                  <a:gd name="connsiteX354" fmla="*/ 1409472 w 6006665"/>
                  <a:gd name="connsiteY354" fmla="*/ 2286099 h 3006470"/>
                  <a:gd name="connsiteX355" fmla="*/ 1270852 w 6006665"/>
                  <a:gd name="connsiteY355" fmla="*/ 2306551 h 3006470"/>
                  <a:gd name="connsiteX356" fmla="*/ 1254945 w 6006665"/>
                  <a:gd name="connsiteY356" fmla="*/ 2327003 h 3006470"/>
                  <a:gd name="connsiteX357" fmla="*/ 1282214 w 6006665"/>
                  <a:gd name="connsiteY357" fmla="*/ 2370180 h 3006470"/>
                  <a:gd name="connsiteX358" fmla="*/ 1243582 w 6006665"/>
                  <a:gd name="connsiteY358" fmla="*/ 2386087 h 3006470"/>
                  <a:gd name="connsiteX359" fmla="*/ 1254945 w 6006665"/>
                  <a:gd name="connsiteY359" fmla="*/ 2404267 h 3006470"/>
                  <a:gd name="connsiteX360" fmla="*/ 1216313 w 6006665"/>
                  <a:gd name="connsiteY360" fmla="*/ 2429264 h 3006470"/>
                  <a:gd name="connsiteX361" fmla="*/ 1275397 w 6006665"/>
                  <a:gd name="connsiteY361" fmla="*/ 2472441 h 3006470"/>
                  <a:gd name="connsiteX362" fmla="*/ 1270852 w 6006665"/>
                  <a:gd name="connsiteY362" fmla="*/ 2499711 h 3006470"/>
                  <a:gd name="connsiteX363" fmla="*/ 1259108 w 6006665"/>
                  <a:gd name="connsiteY363" fmla="*/ 2498732 h 3006470"/>
                  <a:gd name="connsiteX364" fmla="*/ 1258945 w 6006665"/>
                  <a:gd name="connsiteY364" fmla="*/ 2499711 h 3006470"/>
                  <a:gd name="connsiteX365" fmla="*/ 1215644 w 6006665"/>
                  <a:gd name="connsiteY365" fmla="*/ 2496102 h 3006470"/>
                  <a:gd name="connsiteX366" fmla="*/ 1204950 w 6006665"/>
                  <a:gd name="connsiteY366" fmla="*/ 2511073 h 3006470"/>
                  <a:gd name="connsiteX367" fmla="*/ 1196495 w 6006665"/>
                  <a:gd name="connsiteY367" fmla="*/ 2506241 h 3006470"/>
                  <a:gd name="connsiteX368" fmla="*/ 1193043 w 6006665"/>
                  <a:gd name="connsiteY368" fmla="*/ 2511073 h 3006470"/>
                  <a:gd name="connsiteX369" fmla="*/ 1145322 w 6006665"/>
                  <a:gd name="connsiteY369" fmla="*/ 2483803 h 3006470"/>
                  <a:gd name="connsiteX370" fmla="*/ 1098145 w 6006665"/>
                  <a:gd name="connsiteY370" fmla="*/ 2483803 h 3006470"/>
                  <a:gd name="connsiteX371" fmla="*/ 1061785 w 6006665"/>
                  <a:gd name="connsiteY371" fmla="*/ 2511073 h 3006470"/>
                  <a:gd name="connsiteX372" fmla="*/ 1055322 w 6006665"/>
                  <a:gd name="connsiteY372" fmla="*/ 2506990 h 3006470"/>
                  <a:gd name="connsiteX373" fmla="*/ 1049878 w 6006665"/>
                  <a:gd name="connsiteY373" fmla="*/ 2511073 h 3006470"/>
                  <a:gd name="connsiteX374" fmla="*/ 1006701 w 6006665"/>
                  <a:gd name="connsiteY374" fmla="*/ 2483803 h 3006470"/>
                  <a:gd name="connsiteX375" fmla="*/ 924893 w 6006665"/>
                  <a:gd name="connsiteY375" fmla="*/ 2447444 h 3006470"/>
                  <a:gd name="connsiteX376" fmla="*/ 877716 w 6006665"/>
                  <a:gd name="connsiteY376" fmla="*/ 2447444 h 3006470"/>
                  <a:gd name="connsiteX377" fmla="*/ 802724 w 6006665"/>
                  <a:gd name="connsiteY377" fmla="*/ 2511073 h 3006470"/>
                  <a:gd name="connsiteX378" fmla="*/ 798179 w 6006665"/>
                  <a:gd name="connsiteY378" fmla="*/ 2554250 h 3006470"/>
                  <a:gd name="connsiteX379" fmla="*/ 787406 w 6006665"/>
                  <a:gd name="connsiteY379" fmla="*/ 2543477 h 3006470"/>
                  <a:gd name="connsiteX380" fmla="*/ 786272 w 6006665"/>
                  <a:gd name="connsiteY380" fmla="*/ 2554250 h 3006470"/>
                  <a:gd name="connsiteX381" fmla="*/ 756063 w 6006665"/>
                  <a:gd name="connsiteY381" fmla="*/ 2524040 h 3006470"/>
                  <a:gd name="connsiteX382" fmla="*/ 732278 w 6006665"/>
                  <a:gd name="connsiteY382" fmla="*/ 2581519 h 3006470"/>
                  <a:gd name="connsiteX383" fmla="*/ 743640 w 6006665"/>
                  <a:gd name="connsiteY383" fmla="*/ 2590609 h 3006470"/>
                  <a:gd name="connsiteX384" fmla="*/ 723188 w 6006665"/>
                  <a:gd name="connsiteY384" fmla="*/ 2633786 h 3006470"/>
                  <a:gd name="connsiteX385" fmla="*/ 747026 w 6006665"/>
                  <a:gd name="connsiteY385" fmla="*/ 2670627 h 3006470"/>
                  <a:gd name="connsiteX386" fmla="*/ 763548 w 6006665"/>
                  <a:gd name="connsiteY386" fmla="*/ 2667873 h 3006470"/>
                  <a:gd name="connsiteX387" fmla="*/ 764871 w 6006665"/>
                  <a:gd name="connsiteY387" fmla="*/ 2669637 h 3006470"/>
                  <a:gd name="connsiteX388" fmla="*/ 775455 w 6006665"/>
                  <a:gd name="connsiteY388" fmla="*/ 2667873 h 3006470"/>
                  <a:gd name="connsiteX389" fmla="*/ 802724 w 6006665"/>
                  <a:gd name="connsiteY389" fmla="*/ 2704232 h 3006470"/>
                  <a:gd name="connsiteX390" fmla="*/ 798179 w 6006665"/>
                  <a:gd name="connsiteY390" fmla="*/ 2731502 h 3006470"/>
                  <a:gd name="connsiteX391" fmla="*/ 818632 w 6006665"/>
                  <a:gd name="connsiteY391" fmla="*/ 2742864 h 3006470"/>
                  <a:gd name="connsiteX392" fmla="*/ 802724 w 6006665"/>
                  <a:gd name="connsiteY392" fmla="*/ 2774679 h 3006470"/>
                  <a:gd name="connsiteX393" fmla="*/ 766365 w 6006665"/>
                  <a:gd name="connsiteY393" fmla="*/ 2779224 h 3006470"/>
                  <a:gd name="connsiteX394" fmla="*/ 727733 w 6006665"/>
                  <a:gd name="connsiteY394" fmla="*/ 2838308 h 3006470"/>
                  <a:gd name="connsiteX395" fmla="*/ 759548 w 6006665"/>
                  <a:gd name="connsiteY395" fmla="*/ 2881485 h 3006470"/>
                  <a:gd name="connsiteX396" fmla="*/ 759548 w 6006665"/>
                  <a:gd name="connsiteY396" fmla="*/ 2920116 h 3006470"/>
                  <a:gd name="connsiteX397" fmla="*/ 798179 w 6006665"/>
                  <a:gd name="connsiteY397" fmla="*/ 2979201 h 3006470"/>
                  <a:gd name="connsiteX398" fmla="*/ 775455 w 6006665"/>
                  <a:gd name="connsiteY398" fmla="*/ 2995108 h 3006470"/>
                  <a:gd name="connsiteX399" fmla="*/ 770910 w 6006665"/>
                  <a:gd name="connsiteY399" fmla="*/ 3006470 h 3006470"/>
                  <a:gd name="connsiteX400" fmla="*/ 759003 w 6006665"/>
                  <a:gd name="connsiteY400" fmla="*/ 3006470 h 3006470"/>
                  <a:gd name="connsiteX401" fmla="*/ 755003 w 6006665"/>
                  <a:gd name="connsiteY401" fmla="*/ 3006470 h 3006470"/>
                  <a:gd name="connsiteX402" fmla="*/ 743096 w 6006665"/>
                  <a:gd name="connsiteY402" fmla="*/ 3006470 h 3006470"/>
                  <a:gd name="connsiteX403" fmla="*/ 715826 w 6006665"/>
                  <a:gd name="connsiteY403" fmla="*/ 2972383 h 3006470"/>
                  <a:gd name="connsiteX404" fmla="*/ 704464 w 6006665"/>
                  <a:gd name="connsiteY404" fmla="*/ 2972383 h 3006470"/>
                  <a:gd name="connsiteX405" fmla="*/ 684012 w 6006665"/>
                  <a:gd name="connsiteY405" fmla="*/ 2963293 h 3006470"/>
                  <a:gd name="connsiteX406" fmla="*/ 672649 w 6006665"/>
                  <a:gd name="connsiteY406" fmla="*/ 2940569 h 3006470"/>
                  <a:gd name="connsiteX407" fmla="*/ 645222 w 6006665"/>
                  <a:gd name="connsiteY407" fmla="*/ 2932732 h 3006470"/>
                  <a:gd name="connsiteX408" fmla="*/ 625472 w 6006665"/>
                  <a:gd name="connsiteY408" fmla="*/ 2936024 h 3006470"/>
                  <a:gd name="connsiteX409" fmla="*/ 623771 w 6006665"/>
                  <a:gd name="connsiteY409" fmla="*/ 2934323 h 3006470"/>
                  <a:gd name="connsiteX410" fmla="*/ 613565 w 6006665"/>
                  <a:gd name="connsiteY410" fmla="*/ 2936024 h 3006470"/>
                  <a:gd name="connsiteX411" fmla="*/ 609020 w 6006665"/>
                  <a:gd name="connsiteY411" fmla="*/ 2931479 h 3006470"/>
                  <a:gd name="connsiteX412" fmla="*/ 559026 w 6006665"/>
                  <a:gd name="connsiteY412" fmla="*/ 2904209 h 3006470"/>
                  <a:gd name="connsiteX413" fmla="*/ 506760 w 6006665"/>
                  <a:gd name="connsiteY413" fmla="*/ 2897392 h 3006470"/>
                  <a:gd name="connsiteX414" fmla="*/ 483280 w 6006665"/>
                  <a:gd name="connsiteY414" fmla="*/ 2890683 h 3006470"/>
                  <a:gd name="connsiteX415" fmla="*/ 480035 w 6006665"/>
                  <a:gd name="connsiteY415" fmla="*/ 2892847 h 3006470"/>
                  <a:gd name="connsiteX416" fmla="*/ 475042 w 6006665"/>
                  <a:gd name="connsiteY416" fmla="*/ 2888329 h 3006470"/>
                  <a:gd name="connsiteX417" fmla="*/ 474945 w 6006665"/>
                  <a:gd name="connsiteY417" fmla="*/ 2888302 h 3006470"/>
                  <a:gd name="connsiteX418" fmla="*/ 468128 w 6006665"/>
                  <a:gd name="connsiteY418" fmla="*/ 2892847 h 3006470"/>
                  <a:gd name="connsiteX419" fmla="*/ 420406 w 6006665"/>
                  <a:gd name="connsiteY419" fmla="*/ 2849670 h 3006470"/>
                  <a:gd name="connsiteX420" fmla="*/ 381774 w 6006665"/>
                  <a:gd name="connsiteY420" fmla="*/ 2833763 h 3006470"/>
                  <a:gd name="connsiteX421" fmla="*/ 349960 w 6006665"/>
                  <a:gd name="connsiteY421" fmla="*/ 2801948 h 3006470"/>
                  <a:gd name="connsiteX422" fmla="*/ 377229 w 6006665"/>
                  <a:gd name="connsiteY422" fmla="*/ 2795131 h 3006470"/>
                  <a:gd name="connsiteX423" fmla="*/ 404499 w 6006665"/>
                  <a:gd name="connsiteY423" fmla="*/ 2747409 h 3006470"/>
                  <a:gd name="connsiteX424" fmla="*/ 388591 w 6006665"/>
                  <a:gd name="connsiteY424" fmla="*/ 2731502 h 3006470"/>
                  <a:gd name="connsiteX425" fmla="*/ 440858 w 6006665"/>
                  <a:gd name="connsiteY425" fmla="*/ 2704232 h 3006470"/>
                  <a:gd name="connsiteX426" fmla="*/ 440858 w 6006665"/>
                  <a:gd name="connsiteY426" fmla="*/ 2701176 h 3006470"/>
                  <a:gd name="connsiteX427" fmla="*/ 416406 w 6006665"/>
                  <a:gd name="connsiteY427" fmla="*/ 2704232 h 3006470"/>
                  <a:gd name="connsiteX428" fmla="*/ 416406 w 6006665"/>
                  <a:gd name="connsiteY428" fmla="*/ 2702744 h 3006470"/>
                  <a:gd name="connsiteX429" fmla="*/ 404499 w 6006665"/>
                  <a:gd name="connsiteY429" fmla="*/ 2704232 h 3006470"/>
                  <a:gd name="connsiteX430" fmla="*/ 404499 w 6006665"/>
                  <a:gd name="connsiteY430" fmla="*/ 2683780 h 3006470"/>
                  <a:gd name="connsiteX431" fmla="*/ 424951 w 6006665"/>
                  <a:gd name="connsiteY431" fmla="*/ 2667873 h 3006470"/>
                  <a:gd name="connsiteX432" fmla="*/ 463583 w 6006665"/>
                  <a:gd name="connsiteY432" fmla="*/ 2661056 h 3006470"/>
                  <a:gd name="connsiteX433" fmla="*/ 468128 w 6006665"/>
                  <a:gd name="connsiteY433" fmla="*/ 2645148 h 3006470"/>
                  <a:gd name="connsiteX434" fmla="*/ 456765 w 6006665"/>
                  <a:gd name="connsiteY434" fmla="*/ 2613334 h 3006470"/>
                  <a:gd name="connsiteX435" fmla="*/ 474945 w 6006665"/>
                  <a:gd name="connsiteY435" fmla="*/ 2586064 h 3006470"/>
                  <a:gd name="connsiteX436" fmla="*/ 474945 w 6006665"/>
                  <a:gd name="connsiteY436" fmla="*/ 2565612 h 3006470"/>
                  <a:gd name="connsiteX437" fmla="*/ 420406 w 6006665"/>
                  <a:gd name="connsiteY437" fmla="*/ 2547432 h 3006470"/>
                  <a:gd name="connsiteX438" fmla="*/ 409588 w 6006665"/>
                  <a:gd name="connsiteY438" fmla="*/ 2547432 h 3006470"/>
                  <a:gd name="connsiteX439" fmla="*/ 397681 w 6006665"/>
                  <a:gd name="connsiteY439" fmla="*/ 2547432 h 3006470"/>
                  <a:gd name="connsiteX440" fmla="*/ 379485 w 6006665"/>
                  <a:gd name="connsiteY440" fmla="*/ 2525193 h 3006470"/>
                  <a:gd name="connsiteX441" fmla="*/ 357322 w 6006665"/>
                  <a:gd name="connsiteY441" fmla="*/ 2531525 h 3006470"/>
                  <a:gd name="connsiteX442" fmla="*/ 352842 w 6006665"/>
                  <a:gd name="connsiteY442" fmla="*/ 2529403 h 3006470"/>
                  <a:gd name="connsiteX443" fmla="*/ 345415 w 6006665"/>
                  <a:gd name="connsiteY443" fmla="*/ 2531525 h 3006470"/>
                  <a:gd name="connsiteX444" fmla="*/ 302238 w 6006665"/>
                  <a:gd name="connsiteY444" fmla="*/ 2511073 h 3006470"/>
                  <a:gd name="connsiteX445" fmla="*/ 302238 w 6006665"/>
                  <a:gd name="connsiteY445" fmla="*/ 2499711 h 3006470"/>
                  <a:gd name="connsiteX446" fmla="*/ 286331 w 6006665"/>
                  <a:gd name="connsiteY446" fmla="*/ 2472441 h 3006470"/>
                  <a:gd name="connsiteX447" fmla="*/ 270968 w 6006665"/>
                  <a:gd name="connsiteY447" fmla="*/ 2472441 h 3006470"/>
                  <a:gd name="connsiteX448" fmla="*/ 259061 w 6006665"/>
                  <a:gd name="connsiteY448" fmla="*/ 2472441 h 3006470"/>
                  <a:gd name="connsiteX449" fmla="*/ 254516 w 6006665"/>
                  <a:gd name="connsiteY449" fmla="*/ 2456534 h 3006470"/>
                  <a:gd name="connsiteX450" fmla="*/ 263606 w 6006665"/>
                  <a:gd name="connsiteY450" fmla="*/ 2440627 h 3006470"/>
                  <a:gd name="connsiteX451" fmla="*/ 243991 w 6006665"/>
                  <a:gd name="connsiteY451" fmla="*/ 2410114 h 3006470"/>
                  <a:gd name="connsiteX452" fmla="*/ 216429 w 6006665"/>
                  <a:gd name="connsiteY452" fmla="*/ 2413357 h 3006470"/>
                  <a:gd name="connsiteX453" fmla="*/ 212956 w 6006665"/>
                  <a:gd name="connsiteY453" fmla="*/ 2412365 h 3006470"/>
                  <a:gd name="connsiteX454" fmla="*/ 204522 w 6006665"/>
                  <a:gd name="connsiteY454" fmla="*/ 2413357 h 3006470"/>
                  <a:gd name="connsiteX455" fmla="*/ 199623 w 6006665"/>
                  <a:gd name="connsiteY455" fmla="*/ 2411957 h 3006470"/>
                  <a:gd name="connsiteX456" fmla="*/ 195977 w 6006665"/>
                  <a:gd name="connsiteY456" fmla="*/ 2424719 h 3006470"/>
                  <a:gd name="connsiteX457" fmla="*/ 184968 w 6006665"/>
                  <a:gd name="connsiteY457" fmla="*/ 2421574 h 3006470"/>
                  <a:gd name="connsiteX458" fmla="*/ 184070 w 6006665"/>
                  <a:gd name="connsiteY458" fmla="*/ 2424719 h 3006470"/>
                  <a:gd name="connsiteX459" fmla="*/ 168163 w 6006665"/>
                  <a:gd name="connsiteY459" fmla="*/ 2420174 h 3006470"/>
                  <a:gd name="connsiteX460" fmla="*/ 156800 w 6006665"/>
                  <a:gd name="connsiteY460" fmla="*/ 2381542 h 3006470"/>
                  <a:gd name="connsiteX461" fmla="*/ 152255 w 6006665"/>
                  <a:gd name="connsiteY461" fmla="*/ 2365635 h 3006470"/>
                  <a:gd name="connsiteX462" fmla="*/ 156800 w 6006665"/>
                  <a:gd name="connsiteY462" fmla="*/ 2361090 h 3006470"/>
                  <a:gd name="connsiteX463" fmla="*/ 168707 w 6006665"/>
                  <a:gd name="connsiteY463" fmla="*/ 2361090 h 3006470"/>
                  <a:gd name="connsiteX464" fmla="*/ 188615 w 6006665"/>
                  <a:gd name="connsiteY464" fmla="*/ 2361090 h 3006470"/>
                  <a:gd name="connsiteX465" fmla="*/ 199977 w 6006665"/>
                  <a:gd name="connsiteY465" fmla="*/ 2349728 h 3006470"/>
                  <a:gd name="connsiteX466" fmla="*/ 188615 w 6006665"/>
                  <a:gd name="connsiteY466" fmla="*/ 2327003 h 3006470"/>
                  <a:gd name="connsiteX467" fmla="*/ 168163 w 6006665"/>
                  <a:gd name="connsiteY467" fmla="*/ 2317914 h 3006470"/>
                  <a:gd name="connsiteX468" fmla="*/ 168163 w 6006665"/>
                  <a:gd name="connsiteY468" fmla="*/ 2311096 h 3006470"/>
                  <a:gd name="connsiteX469" fmla="*/ 152255 w 6006665"/>
                  <a:gd name="connsiteY469" fmla="*/ 2295189 h 3006470"/>
                  <a:gd name="connsiteX470" fmla="*/ 129531 w 6006665"/>
                  <a:gd name="connsiteY470" fmla="*/ 2258829 h 3006470"/>
                  <a:gd name="connsiteX471" fmla="*/ 140893 w 6006665"/>
                  <a:gd name="connsiteY471" fmla="*/ 2236105 h 3006470"/>
                  <a:gd name="connsiteX472" fmla="*/ 136348 w 6006665"/>
                  <a:gd name="connsiteY472" fmla="*/ 2208835 h 3006470"/>
                  <a:gd name="connsiteX473" fmla="*/ 103789 w 6006665"/>
                  <a:gd name="connsiteY473" fmla="*/ 2195428 h 3006470"/>
                  <a:gd name="connsiteX474" fmla="*/ 93716 w 6006665"/>
                  <a:gd name="connsiteY474" fmla="*/ 2199745 h 3006470"/>
                  <a:gd name="connsiteX475" fmla="*/ 91868 w 6006665"/>
                  <a:gd name="connsiteY475" fmla="*/ 2195434 h 3006470"/>
                  <a:gd name="connsiteX476" fmla="*/ 81809 w 6006665"/>
                  <a:gd name="connsiteY476" fmla="*/ 2199745 h 3006470"/>
                  <a:gd name="connsiteX477" fmla="*/ 74992 w 6006665"/>
                  <a:gd name="connsiteY477" fmla="*/ 2183838 h 3006470"/>
                  <a:gd name="connsiteX478" fmla="*/ 34087 w 6006665"/>
                  <a:gd name="connsiteY478" fmla="*/ 2172476 h 3006470"/>
                  <a:gd name="connsiteX479" fmla="*/ 22725 w 6006665"/>
                  <a:gd name="connsiteY479" fmla="*/ 2129299 h 3006470"/>
                  <a:gd name="connsiteX480" fmla="*/ 22725 w 6006665"/>
                  <a:gd name="connsiteY480" fmla="*/ 2097484 h 3006470"/>
                  <a:gd name="connsiteX481" fmla="*/ 0 w 6006665"/>
                  <a:gd name="connsiteY481" fmla="*/ 2081577 h 3006470"/>
                  <a:gd name="connsiteX482" fmla="*/ 15907 w 6006665"/>
                  <a:gd name="connsiteY482" fmla="*/ 2058853 h 3006470"/>
                  <a:gd name="connsiteX483" fmla="*/ 6818 w 6006665"/>
                  <a:gd name="connsiteY483" fmla="*/ 1995224 h 3006470"/>
                  <a:gd name="connsiteX484" fmla="*/ 34087 w 6006665"/>
                  <a:gd name="connsiteY484" fmla="*/ 1952047 h 3006470"/>
                  <a:gd name="connsiteX485" fmla="*/ 27270 w 6006665"/>
                  <a:gd name="connsiteY485" fmla="*/ 1940685 h 3006470"/>
                  <a:gd name="connsiteX486" fmla="*/ 88743 w 6006665"/>
                  <a:gd name="connsiteY486" fmla="*/ 1895954 h 3006470"/>
                  <a:gd name="connsiteX487" fmla="*/ 27270 w 6006665"/>
                  <a:gd name="connsiteY487" fmla="*/ 1865693 h 3006470"/>
                  <a:gd name="connsiteX488" fmla="*/ 79805 w 6006665"/>
                  <a:gd name="connsiteY488" fmla="*/ 1774684 h 3006470"/>
                  <a:gd name="connsiteX489" fmla="*/ 128972 w 6006665"/>
                  <a:gd name="connsiteY489" fmla="*/ 1737302 h 3006470"/>
                  <a:gd name="connsiteX490" fmla="*/ 162900 w 6006665"/>
                  <a:gd name="connsiteY490" fmla="*/ 1645034 h 3006470"/>
                  <a:gd name="connsiteX491" fmla="*/ 102261 w 6006665"/>
                  <a:gd name="connsiteY491" fmla="*/ 1629357 h 3006470"/>
                  <a:gd name="connsiteX492" fmla="*/ 118168 w 6006665"/>
                  <a:gd name="connsiteY492" fmla="*/ 1574818 h 3006470"/>
                  <a:gd name="connsiteX493" fmla="*/ 86354 w 6006665"/>
                  <a:gd name="connsiteY493" fmla="*/ 1511189 h 3006470"/>
                  <a:gd name="connsiteX494" fmla="*/ 109078 w 6006665"/>
                  <a:gd name="connsiteY494" fmla="*/ 1436197 h 3006470"/>
                  <a:gd name="connsiteX495" fmla="*/ 70447 w 6006665"/>
                  <a:gd name="connsiteY495" fmla="*/ 1333936 h 3006470"/>
                  <a:gd name="connsiteX496" fmla="*/ 102261 w 6006665"/>
                  <a:gd name="connsiteY496" fmla="*/ 1263490 h 3006470"/>
                  <a:gd name="connsiteX497" fmla="*/ 43177 w 6006665"/>
                  <a:gd name="connsiteY497" fmla="*/ 1197589 h 3006470"/>
                  <a:gd name="connsiteX498" fmla="*/ 49994 w 6006665"/>
                  <a:gd name="connsiteY498" fmla="*/ 1122597 h 3006470"/>
                  <a:gd name="connsiteX499" fmla="*/ 81809 w 6006665"/>
                  <a:gd name="connsiteY499" fmla="*/ 1118052 h 3006470"/>
                  <a:gd name="connsiteX500" fmla="*/ 145438 w 6006665"/>
                  <a:gd name="connsiteY500" fmla="*/ 1074876 h 3006470"/>
                  <a:gd name="connsiteX501" fmla="*/ 184070 w 6006665"/>
                  <a:gd name="connsiteY501" fmla="*/ 1036244 h 3006470"/>
                  <a:gd name="connsiteX502" fmla="*/ 189699 w 6006665"/>
                  <a:gd name="connsiteY502" fmla="*/ 1042522 h 3006470"/>
                  <a:gd name="connsiteX503" fmla="*/ 195977 w 6006665"/>
                  <a:gd name="connsiteY503" fmla="*/ 1036244 h 3006470"/>
                  <a:gd name="connsiteX504" fmla="*/ 255061 w 6006665"/>
                  <a:gd name="connsiteY504" fmla="*/ 1102145 h 3006470"/>
                  <a:gd name="connsiteX505" fmla="*/ 350504 w 6006665"/>
                  <a:gd name="connsiteY505" fmla="*/ 1122597 h 3006470"/>
                  <a:gd name="connsiteX506" fmla="*/ 454806 w 6006665"/>
                  <a:gd name="connsiteY506" fmla="*/ 1205729 h 3006470"/>
                  <a:gd name="connsiteX507" fmla="*/ 486621 w 6006665"/>
                  <a:gd name="connsiteY507" fmla="*/ 1283942 h 3006470"/>
                  <a:gd name="connsiteX508" fmla="*/ 523211 w 6006665"/>
                  <a:gd name="connsiteY508" fmla="*/ 1343026 h 3006470"/>
                  <a:gd name="connsiteX509" fmla="*/ 486852 w 6006665"/>
                  <a:gd name="connsiteY509" fmla="*/ 1397565 h 3006470"/>
                  <a:gd name="connsiteX510" fmla="*/ 420951 w 6006665"/>
                  <a:gd name="connsiteY510" fmla="*/ 1418018 h 3006470"/>
                  <a:gd name="connsiteX511" fmla="*/ 415909 w 6006665"/>
                  <a:gd name="connsiteY511" fmla="*/ 1415887 h 3006470"/>
                  <a:gd name="connsiteX512" fmla="*/ 409044 w 6006665"/>
                  <a:gd name="connsiteY512" fmla="*/ 1418018 h 3006470"/>
                  <a:gd name="connsiteX513" fmla="*/ 252950 w 6006665"/>
                  <a:gd name="connsiteY513" fmla="*/ 1352062 h 3006470"/>
                  <a:gd name="connsiteX514" fmla="*/ 268926 w 6006665"/>
                  <a:gd name="connsiteY514" fmla="*/ 1346738 h 3006470"/>
                  <a:gd name="connsiteX515" fmla="*/ 291420 w 6006665"/>
                  <a:gd name="connsiteY515" fmla="*/ 1429380 h 3006470"/>
                  <a:gd name="connsiteX516" fmla="*/ 291420 w 6006665"/>
                  <a:gd name="connsiteY516" fmla="*/ 1468012 h 3006470"/>
                  <a:gd name="connsiteX517" fmla="*/ 298238 w 6006665"/>
                  <a:gd name="connsiteY517" fmla="*/ 1554366 h 3006470"/>
                  <a:gd name="connsiteX518" fmla="*/ 345959 w 6006665"/>
                  <a:gd name="connsiteY518" fmla="*/ 1586180 h 3006470"/>
                  <a:gd name="connsiteX519" fmla="*/ 362087 w 6006665"/>
                  <a:gd name="connsiteY519" fmla="*/ 1595588 h 3006470"/>
                  <a:gd name="connsiteX520" fmla="*/ 365867 w 6006665"/>
                  <a:gd name="connsiteY520" fmla="*/ 1563455 h 3006470"/>
                  <a:gd name="connsiteX521" fmla="*/ 345415 w 6006665"/>
                  <a:gd name="connsiteY521" fmla="*/ 1527096 h 3006470"/>
                  <a:gd name="connsiteX522" fmla="*/ 365867 w 6006665"/>
                  <a:gd name="connsiteY522" fmla="*/ 1495281 h 3006470"/>
                  <a:gd name="connsiteX523" fmla="*/ 374560 w 6006665"/>
                  <a:gd name="connsiteY523" fmla="*/ 1500280 h 3006470"/>
                  <a:gd name="connsiteX524" fmla="*/ 377774 w 6006665"/>
                  <a:gd name="connsiteY524" fmla="*/ 1495281 h 3006470"/>
                  <a:gd name="connsiteX525" fmla="*/ 461933 w 6006665"/>
                  <a:gd name="connsiteY525" fmla="*/ 1543673 h 3006470"/>
                  <a:gd name="connsiteX526" fmla="*/ 484035 w 6006665"/>
                  <a:gd name="connsiteY526" fmla="*/ 1527096 h 3006470"/>
                  <a:gd name="connsiteX527" fmla="*/ 463583 w 6006665"/>
                  <a:gd name="connsiteY527" fmla="*/ 1461194 h 3006470"/>
                  <a:gd name="connsiteX528" fmla="*/ 549936 w 6006665"/>
                  <a:gd name="connsiteY528" fmla="*/ 1374841 h 3006470"/>
                  <a:gd name="connsiteX529" fmla="*/ 559742 w 6006665"/>
                  <a:gd name="connsiteY529" fmla="*/ 1376942 h 3006470"/>
                  <a:gd name="connsiteX530" fmla="*/ 561843 w 6006665"/>
                  <a:gd name="connsiteY530" fmla="*/ 1374841 h 3006470"/>
                  <a:gd name="connsiteX531" fmla="*/ 593658 w 6006665"/>
                  <a:gd name="connsiteY531" fmla="*/ 1381658 h 3006470"/>
                  <a:gd name="connsiteX532" fmla="*/ 620945 w 6006665"/>
                  <a:gd name="connsiteY532" fmla="*/ 1405535 h 3006470"/>
                  <a:gd name="connsiteX533" fmla="*/ 640835 w 6006665"/>
                  <a:gd name="connsiteY533" fmla="*/ 1349844 h 3006470"/>
                  <a:gd name="connsiteX534" fmla="*/ 609020 w 6006665"/>
                  <a:gd name="connsiteY534" fmla="*/ 1295305 h 3006470"/>
                  <a:gd name="connsiteX535" fmla="*/ 624928 w 6006665"/>
                  <a:gd name="connsiteY535" fmla="*/ 1236221 h 3006470"/>
                  <a:gd name="connsiteX536" fmla="*/ 597658 w 6006665"/>
                  <a:gd name="connsiteY536" fmla="*/ 1177136 h 3006470"/>
                  <a:gd name="connsiteX537" fmla="*/ 611562 w 6006665"/>
                  <a:gd name="connsiteY537" fmla="*/ 1181462 h 3006470"/>
                  <a:gd name="connsiteX538" fmla="*/ 609565 w 6006665"/>
                  <a:gd name="connsiteY538" fmla="*/ 1177136 h 3006470"/>
                  <a:gd name="connsiteX539" fmla="*/ 711826 w 6006665"/>
                  <a:gd name="connsiteY539" fmla="*/ 1208951 h 3006470"/>
                  <a:gd name="connsiteX540" fmla="*/ 732278 w 6006665"/>
                  <a:gd name="connsiteY540" fmla="*/ 1263490 h 3006470"/>
                  <a:gd name="connsiteX541" fmla="*/ 684556 w 6006665"/>
                  <a:gd name="connsiteY541" fmla="*/ 1274852 h 3006470"/>
                  <a:gd name="connsiteX542" fmla="*/ 684556 w 6006665"/>
                  <a:gd name="connsiteY542" fmla="*/ 1327119 h 3006470"/>
                  <a:gd name="connsiteX543" fmla="*/ 713309 w 6006665"/>
                  <a:gd name="connsiteY543" fmla="*/ 1355872 h 3006470"/>
                  <a:gd name="connsiteX544" fmla="*/ 763548 w 6006665"/>
                  <a:gd name="connsiteY544" fmla="*/ 1338481 h 3006470"/>
                  <a:gd name="connsiteX545" fmla="*/ 770365 w 6006665"/>
                  <a:gd name="connsiteY545" fmla="*/ 1279397 h 3006470"/>
                  <a:gd name="connsiteX546" fmla="*/ 845357 w 6006665"/>
                  <a:gd name="connsiteY546" fmla="*/ 1188761 h 3006470"/>
                  <a:gd name="connsiteX547" fmla="*/ 917728 w 6006665"/>
                  <a:gd name="connsiteY547" fmla="*/ 1145322 h 3006470"/>
                  <a:gd name="connsiteX548" fmla="*/ 918194 w 6006665"/>
                  <a:gd name="connsiteY548" fmla="*/ 1198147 h 3006470"/>
                  <a:gd name="connsiteX549" fmla="*/ 975937 w 6006665"/>
                  <a:gd name="connsiteY549" fmla="*/ 1115283 h 3006470"/>
                  <a:gd name="connsiteX550" fmla="*/ 1074397 w 6006665"/>
                  <a:gd name="connsiteY550" fmla="*/ 1141283 h 3006470"/>
                  <a:gd name="connsiteX551" fmla="*/ 979977 w 6006665"/>
                  <a:gd name="connsiteY551" fmla="*/ 1213496 h 3006470"/>
                  <a:gd name="connsiteX552" fmla="*/ 1012666 w 6006665"/>
                  <a:gd name="connsiteY552" fmla="*/ 1218657 h 3006470"/>
                  <a:gd name="connsiteX553" fmla="*/ 1038516 w 6006665"/>
                  <a:gd name="connsiteY553" fmla="*/ 1188499 h 3006470"/>
                  <a:gd name="connsiteX554" fmla="*/ 1050423 w 6006665"/>
                  <a:gd name="connsiteY554" fmla="*/ 1188499 h 3006470"/>
                  <a:gd name="connsiteX555" fmla="*/ 1108962 w 6006665"/>
                  <a:gd name="connsiteY555" fmla="*/ 1188499 h 3006470"/>
                  <a:gd name="connsiteX556" fmla="*/ 1161229 w 6006665"/>
                  <a:gd name="connsiteY556" fmla="*/ 1145322 h 3006470"/>
                  <a:gd name="connsiteX557" fmla="*/ 1165711 w 6006665"/>
                  <a:gd name="connsiteY557" fmla="*/ 1151456 h 3006470"/>
                  <a:gd name="connsiteX558" fmla="*/ 1160939 w 6006665"/>
                  <a:gd name="connsiteY558" fmla="*/ 1169715 h 3006470"/>
                  <a:gd name="connsiteX559" fmla="*/ 1210035 w 6006665"/>
                  <a:gd name="connsiteY559" fmla="*/ 1195815 h 3006470"/>
                  <a:gd name="connsiteX560" fmla="*/ 1247583 w 6006665"/>
                  <a:gd name="connsiteY560" fmla="*/ 1138505 h 3006470"/>
                  <a:gd name="connsiteX561" fmla="*/ 1211223 w 6006665"/>
                  <a:gd name="connsiteY561" fmla="*/ 1079421 h 3006470"/>
                  <a:gd name="connsiteX562" fmla="*/ 1227130 w 6006665"/>
                  <a:gd name="connsiteY562" fmla="*/ 1043061 h 3006470"/>
                  <a:gd name="connsiteX563" fmla="*/ 1237665 w 6006665"/>
                  <a:gd name="connsiteY563" fmla="*/ 1046199 h 3006470"/>
                  <a:gd name="connsiteX564" fmla="*/ 1251910 w 6006665"/>
                  <a:gd name="connsiteY564" fmla="*/ 1017311 h 3006470"/>
                  <a:gd name="connsiteX565" fmla="*/ 1345843 w 6006665"/>
                  <a:gd name="connsiteY565" fmla="*/ 1074876 h 3006470"/>
                  <a:gd name="connsiteX566" fmla="*/ 1400382 w 6006665"/>
                  <a:gd name="connsiteY566" fmla="*/ 1106690 h 3006470"/>
                  <a:gd name="connsiteX567" fmla="*/ 1519756 w 6006665"/>
                  <a:gd name="connsiteY567" fmla="*/ 1213274 h 3006470"/>
                  <a:gd name="connsiteX568" fmla="*/ 1543003 w 6006665"/>
                  <a:gd name="connsiteY568" fmla="*/ 1172592 h 3006470"/>
                  <a:gd name="connsiteX569" fmla="*/ 1506643 w 6006665"/>
                  <a:gd name="connsiteY569" fmla="*/ 1118052 h 3006470"/>
                  <a:gd name="connsiteX570" fmla="*/ 1506643 w 6006665"/>
                  <a:gd name="connsiteY570" fmla="*/ 1095328 h 3006470"/>
                  <a:gd name="connsiteX571" fmla="*/ 1463467 w 6006665"/>
                  <a:gd name="connsiteY571" fmla="*/ 1086238 h 3006470"/>
                  <a:gd name="connsiteX572" fmla="*/ 1472556 w 6006665"/>
                  <a:gd name="connsiteY572" fmla="*/ 1036244 h 3006470"/>
                  <a:gd name="connsiteX573" fmla="*/ 1452104 w 6006665"/>
                  <a:gd name="connsiteY573" fmla="*/ 949890 h 3006470"/>
                  <a:gd name="connsiteX574" fmla="*/ 1439230 w 6006665"/>
                  <a:gd name="connsiteY574" fmla="*/ 900656 h 3006470"/>
                  <a:gd name="connsiteX575" fmla="*/ 1496803 w 6006665"/>
                  <a:gd name="connsiteY575" fmla="*/ 806980 h 3006470"/>
                  <a:gd name="connsiteX576" fmla="*/ 1543003 w 6006665"/>
                  <a:gd name="connsiteY576" fmla="*/ 697647 h 3006470"/>
                  <a:gd name="connsiteX577" fmla="*/ 1570272 w 6006665"/>
                  <a:gd name="connsiteY577" fmla="*/ 677194 h 3006470"/>
                  <a:gd name="connsiteX578" fmla="*/ 1578688 w 6006665"/>
                  <a:gd name="connsiteY578" fmla="*/ 679813 h 3006470"/>
                  <a:gd name="connsiteX579" fmla="*/ 1620802 w 6006665"/>
                  <a:gd name="connsiteY579" fmla="*/ 660028 h 3006470"/>
                  <a:gd name="connsiteX580" fmla="*/ 1684440 w 6006665"/>
                  <a:gd name="connsiteY580" fmla="*/ 709009 h 3006470"/>
                  <a:gd name="connsiteX581" fmla="*/ 1688985 w 6006665"/>
                  <a:gd name="connsiteY581" fmla="*/ 779455 h 3006470"/>
                  <a:gd name="connsiteX582" fmla="*/ 1652625 w 6006665"/>
                  <a:gd name="connsiteY582" fmla="*/ 870354 h 3006470"/>
                  <a:gd name="connsiteX583" fmla="*/ 1679895 w 6006665"/>
                  <a:gd name="connsiteY583" fmla="*/ 908986 h 3006470"/>
                  <a:gd name="connsiteX584" fmla="*/ 1688985 w 6006665"/>
                  <a:gd name="connsiteY584" fmla="*/ 983977 h 3006470"/>
                  <a:gd name="connsiteX585" fmla="*/ 1679895 w 6006665"/>
                  <a:gd name="connsiteY585" fmla="*/ 1129415 h 3006470"/>
                  <a:gd name="connsiteX586" fmla="*/ 1723072 w 6006665"/>
                  <a:gd name="connsiteY586" fmla="*/ 1193044 h 3006470"/>
                  <a:gd name="connsiteX587" fmla="*/ 1704892 w 6006665"/>
                  <a:gd name="connsiteY587" fmla="*/ 1256673 h 3006470"/>
                  <a:gd name="connsiteX588" fmla="*/ 1636718 w 6006665"/>
                  <a:gd name="connsiteY588" fmla="*/ 1393021 h 3006470"/>
                  <a:gd name="connsiteX589" fmla="*/ 1662494 w 6006665"/>
                  <a:gd name="connsiteY589" fmla="*/ 1399465 h 3006470"/>
                  <a:gd name="connsiteX590" fmla="*/ 1677078 w 6006665"/>
                  <a:gd name="connsiteY590" fmla="*/ 1370296 h 3006470"/>
                  <a:gd name="connsiteX591" fmla="*/ 1720255 w 6006665"/>
                  <a:gd name="connsiteY591" fmla="*/ 1349844 h 3006470"/>
                  <a:gd name="connsiteX592" fmla="*/ 1731617 w 6006665"/>
                  <a:gd name="connsiteY592" fmla="*/ 1299850 h 3006470"/>
                  <a:gd name="connsiteX593" fmla="*/ 1758887 w 6006665"/>
                  <a:gd name="connsiteY593" fmla="*/ 1256673 h 3006470"/>
                  <a:gd name="connsiteX594" fmla="*/ 1760555 w 6006665"/>
                  <a:gd name="connsiteY594" fmla="*/ 1191490 h 3006470"/>
                  <a:gd name="connsiteX595" fmla="*/ 1758886 w 6006665"/>
                  <a:gd name="connsiteY595" fmla="*/ 1085173 h 3006470"/>
                  <a:gd name="connsiteX596" fmla="*/ 1923055 w 6006665"/>
                  <a:gd name="connsiteY596" fmla="*/ 1122597 h 3006470"/>
                  <a:gd name="connsiteX597" fmla="*/ 1887300 w 6006665"/>
                  <a:gd name="connsiteY597" fmla="*/ 1070329 h 3006470"/>
                  <a:gd name="connsiteX598" fmla="*/ 1785604 w 6006665"/>
                  <a:gd name="connsiteY598" fmla="*/ 1036860 h 3006470"/>
                  <a:gd name="connsiteX599" fmla="*/ 1736162 w 6006665"/>
                  <a:gd name="connsiteY599" fmla="*/ 961252 h 3006470"/>
                  <a:gd name="connsiteX600" fmla="*/ 1688440 w 6006665"/>
                  <a:gd name="connsiteY600" fmla="*/ 865809 h 3006470"/>
                  <a:gd name="connsiteX601" fmla="*/ 1752069 w 6006665"/>
                  <a:gd name="connsiteY601" fmla="*/ 788545 h 3006470"/>
                  <a:gd name="connsiteX602" fmla="*/ 1747524 w 6006665"/>
                  <a:gd name="connsiteY602" fmla="*/ 704464 h 3006470"/>
                  <a:gd name="connsiteX603" fmla="*/ 1763431 w 6006665"/>
                  <a:gd name="connsiteY603" fmla="*/ 697647 h 3006470"/>
                  <a:gd name="connsiteX604" fmla="*/ 1764877 w 6006665"/>
                  <a:gd name="connsiteY604" fmla="*/ 702130 h 3006470"/>
                  <a:gd name="connsiteX605" fmla="*/ 1775339 w 6006665"/>
                  <a:gd name="connsiteY605" fmla="*/ 697647 h 3006470"/>
                  <a:gd name="connsiteX606" fmla="*/ 1798063 w 6006665"/>
                  <a:gd name="connsiteY606" fmla="*/ 768093 h 3006470"/>
                  <a:gd name="connsiteX607" fmla="*/ 1791454 w 6006665"/>
                  <a:gd name="connsiteY607" fmla="*/ 815304 h 3006470"/>
                  <a:gd name="connsiteX608" fmla="*/ 1854330 w 6006665"/>
                  <a:gd name="connsiteY608" fmla="*/ 772638 h 3006470"/>
                  <a:gd name="connsiteX609" fmla="*/ 1931594 w 6006665"/>
                  <a:gd name="connsiteY609" fmla="*/ 763548 h 3006470"/>
                  <a:gd name="connsiteX610" fmla="*/ 1932772 w 6006665"/>
                  <a:gd name="connsiteY610" fmla="*/ 764810 h 3006470"/>
                  <a:gd name="connsiteX611" fmla="*/ 1949600 w 6006665"/>
                  <a:gd name="connsiteY611" fmla="*/ 800138 h 3006470"/>
                  <a:gd name="connsiteX612" fmla="*/ 2061788 w 6006665"/>
                  <a:gd name="connsiteY612" fmla="*/ 891155 h 3006470"/>
                  <a:gd name="connsiteX613" fmla="*/ 1987802 w 6006665"/>
                  <a:gd name="connsiteY613" fmla="*/ 736278 h 3006470"/>
                  <a:gd name="connsiteX614" fmla="*/ 1963408 w 6006665"/>
                  <a:gd name="connsiteY614" fmla="*/ 595386 h 3006470"/>
                  <a:gd name="connsiteX615" fmla="*/ 2027037 w 6006665"/>
                  <a:gd name="connsiteY615" fmla="*/ 574934 h 3006470"/>
                  <a:gd name="connsiteX616" fmla="*/ 2037269 w 6006665"/>
                  <a:gd name="connsiteY616" fmla="*/ 575472 h 3006470"/>
                  <a:gd name="connsiteX617" fmla="*/ 2038944 w 6006665"/>
                  <a:gd name="connsiteY617" fmla="*/ 574934 h 3006470"/>
                  <a:gd name="connsiteX618" fmla="*/ 2115414 w 6006665"/>
                  <a:gd name="connsiteY618" fmla="*/ 578958 h 3006470"/>
                  <a:gd name="connsiteX619" fmla="*/ 2167179 w 6006665"/>
                  <a:gd name="connsiteY619" fmla="*/ 554733 h 3006470"/>
                  <a:gd name="connsiteX620" fmla="*/ 2146473 w 6006665"/>
                  <a:gd name="connsiteY620" fmla="*/ 488832 h 3006470"/>
                  <a:gd name="connsiteX621" fmla="*/ 2169957 w 6006665"/>
                  <a:gd name="connsiteY621" fmla="*/ 449431 h 3006470"/>
                  <a:gd name="connsiteX622" fmla="*/ 2264632 w 6006665"/>
                  <a:gd name="connsiteY622" fmla="*/ 393389 h 3006470"/>
                  <a:gd name="connsiteX623" fmla="*/ 2317913 w 6006665"/>
                  <a:gd name="connsiteY623" fmla="*/ 322690 h 3006470"/>
                  <a:gd name="connsiteX624" fmla="*/ 2385841 w 6006665"/>
                  <a:gd name="connsiteY624" fmla="*/ 343134 h 3006470"/>
                  <a:gd name="connsiteX625" fmla="*/ 2429263 w 6006665"/>
                  <a:gd name="connsiteY625" fmla="*/ 263606 h 3006470"/>
                  <a:gd name="connsiteX626" fmla="*/ 2526979 w 6006665"/>
                  <a:gd name="connsiteY626" fmla="*/ 252244 h 3006470"/>
                  <a:gd name="connsiteX627" fmla="*/ 2528058 w 6006665"/>
                  <a:gd name="connsiteY627" fmla="*/ 253503 h 3006470"/>
                  <a:gd name="connsiteX628" fmla="*/ 2538886 w 6006665"/>
                  <a:gd name="connsiteY628" fmla="*/ 252244 h 3006470"/>
                  <a:gd name="connsiteX629" fmla="*/ 2560820 w 6006665"/>
                  <a:gd name="connsiteY629" fmla="*/ 277833 h 3006470"/>
                  <a:gd name="connsiteX630" fmla="*/ 2640602 w 6006665"/>
                  <a:gd name="connsiteY630" fmla="*/ 202249 h 3006470"/>
                  <a:gd name="connsiteX631" fmla="*/ 2652509 w 6006665"/>
                  <a:gd name="connsiteY631" fmla="*/ 202249 h 3006470"/>
                  <a:gd name="connsiteX632" fmla="*/ 2704231 w 6006665"/>
                  <a:gd name="connsiteY632" fmla="*/ 202249 h 3006470"/>
                  <a:gd name="connsiteX633" fmla="*/ 2715593 w 6006665"/>
                  <a:gd name="connsiteY63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22519 w 6006665"/>
                  <a:gd name="connsiteY163" fmla="*/ 2405867 h 3006470"/>
                  <a:gd name="connsiteX164" fmla="*/ 4699942 w 6006665"/>
                  <a:gd name="connsiteY164" fmla="*/ 2348893 h 3006470"/>
                  <a:gd name="connsiteX165" fmla="*/ 4695779 w 6006665"/>
                  <a:gd name="connsiteY165" fmla="*/ 2287026 h 3006470"/>
                  <a:gd name="connsiteX166" fmla="*/ 4715361 w 6006665"/>
                  <a:gd name="connsiteY166" fmla="*/ 2220198 h 3006470"/>
                  <a:gd name="connsiteX167" fmla="*/ 4767709 w 6006665"/>
                  <a:gd name="connsiteY167" fmla="*/ 2171157 h 3006470"/>
                  <a:gd name="connsiteX168" fmla="*/ 4735813 w 6006665"/>
                  <a:gd name="connsiteY168" fmla="*/ 2129299 h 3006470"/>
                  <a:gd name="connsiteX169" fmla="*/ 4767628 w 6006665"/>
                  <a:gd name="connsiteY169" fmla="*/ 2086122 h 3006470"/>
                  <a:gd name="connsiteX170" fmla="*/ 4767628 w 6006665"/>
                  <a:gd name="connsiteY170" fmla="*/ 2058853 h 3006470"/>
                  <a:gd name="connsiteX171" fmla="*/ 4826712 w 6006665"/>
                  <a:gd name="connsiteY171" fmla="*/ 2042945 h 3006470"/>
                  <a:gd name="connsiteX172" fmla="*/ 4892613 w 6006665"/>
                  <a:gd name="connsiteY172" fmla="*/ 1952047 h 3006470"/>
                  <a:gd name="connsiteX173" fmla="*/ 4956243 w 6006665"/>
                  <a:gd name="connsiteY173" fmla="*/ 1877056 h 3006470"/>
                  <a:gd name="connsiteX174" fmla="*/ 5022143 w 6006665"/>
                  <a:gd name="connsiteY174" fmla="*/ 1817971 h 3006470"/>
                  <a:gd name="connsiteX175" fmla="*/ 5037446 w 6006665"/>
                  <a:gd name="connsiteY175" fmla="*/ 1743333 h 3006470"/>
                  <a:gd name="connsiteX176" fmla="*/ 5064184 w 6006665"/>
                  <a:gd name="connsiteY176" fmla="*/ 1731449 h 3006470"/>
                  <a:gd name="connsiteX177" fmla="*/ 5046694 w 6006665"/>
                  <a:gd name="connsiteY177" fmla="*/ 1710844 h 3006470"/>
                  <a:gd name="connsiteX178" fmla="*/ 5015871 w 6006665"/>
                  <a:gd name="connsiteY178" fmla="*/ 1715711 h 3006470"/>
                  <a:gd name="connsiteX179" fmla="*/ 4995419 w 6006665"/>
                  <a:gd name="connsiteY179" fmla="*/ 1779340 h 3006470"/>
                  <a:gd name="connsiteX180" fmla="*/ 4904521 w 6006665"/>
                  <a:gd name="connsiteY180" fmla="*/ 1865693 h 3006470"/>
                  <a:gd name="connsiteX181" fmla="*/ 4901708 w 6006665"/>
                  <a:gd name="connsiteY181" fmla="*/ 1857053 h 3006470"/>
                  <a:gd name="connsiteX182" fmla="*/ 4892613 w 6006665"/>
                  <a:gd name="connsiteY182" fmla="*/ 1865693 h 3006470"/>
                  <a:gd name="connsiteX183" fmla="*/ 4871068 w 6006665"/>
                  <a:gd name="connsiteY183" fmla="*/ 1850290 h 3006470"/>
                  <a:gd name="connsiteX184" fmla="*/ 4885925 w 6006665"/>
                  <a:gd name="connsiteY184" fmla="*/ 1808695 h 3006470"/>
                  <a:gd name="connsiteX185" fmla="*/ 4861835 w 6006665"/>
                  <a:gd name="connsiteY185" fmla="*/ 1771159 h 3006470"/>
                  <a:gd name="connsiteX186" fmla="*/ 4814619 w 6006665"/>
                  <a:gd name="connsiteY186" fmla="*/ 1767101 h 3006470"/>
                  <a:gd name="connsiteX187" fmla="*/ 4779535 w 6006665"/>
                  <a:gd name="connsiteY187" fmla="*/ 1795247 h 3006470"/>
                  <a:gd name="connsiteX188" fmla="*/ 4764113 w 6006665"/>
                  <a:gd name="connsiteY188" fmla="*/ 1832464 h 3006470"/>
                  <a:gd name="connsiteX189" fmla="*/ 4725490 w 6006665"/>
                  <a:gd name="connsiteY189" fmla="*/ 1850290 h 3006470"/>
                  <a:gd name="connsiteX190" fmla="*/ 4689838 w 6006665"/>
                  <a:gd name="connsiteY190" fmla="*/ 1882970 h 3006470"/>
                  <a:gd name="connsiteX191" fmla="*/ 4684091 w 6006665"/>
                  <a:gd name="connsiteY191" fmla="*/ 1920232 h 3006470"/>
                  <a:gd name="connsiteX192" fmla="*/ 4715906 w 6006665"/>
                  <a:gd name="connsiteY192" fmla="*/ 1967954 h 3006470"/>
                  <a:gd name="connsiteX193" fmla="*/ 4680924 w 6006665"/>
                  <a:gd name="connsiteY193" fmla="*/ 1983985 h 3006470"/>
                  <a:gd name="connsiteX194" fmla="*/ 4633398 w 6006665"/>
                  <a:gd name="connsiteY194" fmla="*/ 1971978 h 3006470"/>
                  <a:gd name="connsiteX195" fmla="*/ 4600707 w 6006665"/>
                  <a:gd name="connsiteY195" fmla="*/ 1989925 h 3006470"/>
                  <a:gd name="connsiteX196" fmla="*/ 4577285 w 6006665"/>
                  <a:gd name="connsiteY196" fmla="*/ 1988406 h 3006470"/>
                  <a:gd name="connsiteX197" fmla="*/ 4577373 w 6006665"/>
                  <a:gd name="connsiteY197" fmla="*/ 1987484 h 3006470"/>
                  <a:gd name="connsiteX198" fmla="*/ 4565379 w 6006665"/>
                  <a:gd name="connsiteY198" fmla="*/ 1988406 h 3006470"/>
                  <a:gd name="connsiteX199" fmla="*/ 4569923 w 6006665"/>
                  <a:gd name="connsiteY199" fmla="*/ 1940685 h 3006470"/>
                  <a:gd name="connsiteX200" fmla="*/ 4520081 w 6006665"/>
                  <a:gd name="connsiteY200" fmla="*/ 1931099 h 3006470"/>
                  <a:gd name="connsiteX201" fmla="*/ 4475025 w 6006665"/>
                  <a:gd name="connsiteY201" fmla="*/ 1961137 h 3006470"/>
                  <a:gd name="connsiteX202" fmla="*/ 4464394 w 6006665"/>
                  <a:gd name="connsiteY202" fmla="*/ 1960286 h 3006470"/>
                  <a:gd name="connsiteX203" fmla="*/ 4463118 w 6006665"/>
                  <a:gd name="connsiteY203" fmla="*/ 1961137 h 3006470"/>
                  <a:gd name="connsiteX204" fmla="*/ 4422448 w 6006665"/>
                  <a:gd name="connsiteY204" fmla="*/ 1927536 h 3006470"/>
                  <a:gd name="connsiteX205" fmla="*/ 4350624 w 6006665"/>
                  <a:gd name="connsiteY205" fmla="*/ 1917022 h 3006470"/>
                  <a:gd name="connsiteX206" fmla="*/ 4306579 w 6006665"/>
                  <a:gd name="connsiteY206" fmla="*/ 1945362 h 3006470"/>
                  <a:gd name="connsiteX207" fmla="*/ 4282811 w 6006665"/>
                  <a:gd name="connsiteY207" fmla="*/ 1972100 h 3006470"/>
                  <a:gd name="connsiteX208" fmla="*/ 4237290 w 6006665"/>
                  <a:gd name="connsiteY208" fmla="*/ 1993297 h 3006470"/>
                  <a:gd name="connsiteX209" fmla="*/ 4211507 w 6006665"/>
                  <a:gd name="connsiteY209" fmla="*/ 2046374 h 3006470"/>
                  <a:gd name="connsiteX210" fmla="*/ 4161046 w 6006665"/>
                  <a:gd name="connsiteY210" fmla="*/ 2105661 h 3006470"/>
                  <a:gd name="connsiteX211" fmla="*/ 4077810 w 6006665"/>
                  <a:gd name="connsiteY211" fmla="*/ 2144418 h 3006470"/>
                  <a:gd name="connsiteX212" fmla="*/ 4039187 w 6006665"/>
                  <a:gd name="connsiteY212" fmla="*/ 2203838 h 3006470"/>
                  <a:gd name="connsiteX213" fmla="*/ 3993086 w 6006665"/>
                  <a:gd name="connsiteY213" fmla="*/ 2224750 h 3006470"/>
                  <a:gd name="connsiteX214" fmla="*/ 3993215 w 6006665"/>
                  <a:gd name="connsiteY214" fmla="*/ 2264821 h 3006470"/>
                  <a:gd name="connsiteX215" fmla="*/ 4038712 w 6006665"/>
                  <a:gd name="connsiteY215" fmla="*/ 2267919 h 3006470"/>
                  <a:gd name="connsiteX216" fmla="*/ 4059164 w 6006665"/>
                  <a:gd name="connsiteY216" fmla="*/ 2311096 h 3006470"/>
                  <a:gd name="connsiteX217" fmla="*/ 4087782 w 6006665"/>
                  <a:gd name="connsiteY217" fmla="*/ 2319513 h 3006470"/>
                  <a:gd name="connsiteX218" fmla="*/ 4106341 w 6006665"/>
                  <a:gd name="connsiteY218" fmla="*/ 2290644 h 3006470"/>
                  <a:gd name="connsiteX219" fmla="*/ 4117411 w 6006665"/>
                  <a:gd name="connsiteY219" fmla="*/ 2291946 h 3006470"/>
                  <a:gd name="connsiteX220" fmla="*/ 4118248 w 6006665"/>
                  <a:gd name="connsiteY220" fmla="*/ 2290644 h 3006470"/>
                  <a:gd name="connsiteX221" fmla="*/ 4156880 w 6006665"/>
                  <a:gd name="connsiteY221" fmla="*/ 2295189 h 3006470"/>
                  <a:gd name="connsiteX222" fmla="*/ 4211419 w 6006665"/>
                  <a:gd name="connsiteY222" fmla="*/ 2365635 h 3006470"/>
                  <a:gd name="connsiteX223" fmla="*/ 4215964 w 6006665"/>
                  <a:gd name="connsiteY223" fmla="*/ 2413357 h 3006470"/>
                  <a:gd name="connsiteX224" fmla="*/ 4184149 w 6006665"/>
                  <a:gd name="connsiteY224" fmla="*/ 2472441 h 3006470"/>
                  <a:gd name="connsiteX225" fmla="*/ 4220019 w 6006665"/>
                  <a:gd name="connsiteY225" fmla="*/ 2567281 h 3006470"/>
                  <a:gd name="connsiteX226" fmla="*/ 4161425 w 6006665"/>
                  <a:gd name="connsiteY226" fmla="*/ 2629241 h 3006470"/>
                  <a:gd name="connsiteX227" fmla="*/ 4133552 w 6006665"/>
                  <a:gd name="connsiteY227" fmla="*/ 2708778 h 3006470"/>
                  <a:gd name="connsiteX228" fmla="*/ 4097796 w 6006665"/>
                  <a:gd name="connsiteY228" fmla="*/ 2747409 h 3006470"/>
                  <a:gd name="connsiteX229" fmla="*/ 4043257 w 6006665"/>
                  <a:gd name="connsiteY229" fmla="*/ 2806493 h 3006470"/>
                  <a:gd name="connsiteX230" fmla="*/ 3995535 w 6006665"/>
                  <a:gd name="connsiteY230" fmla="*/ 2865577 h 3006470"/>
                  <a:gd name="connsiteX231" fmla="*/ 3975083 w 6006665"/>
                  <a:gd name="connsiteY231" fmla="*/ 2897392 h 3006470"/>
                  <a:gd name="connsiteX232" fmla="*/ 3925089 w 6006665"/>
                  <a:gd name="connsiteY232" fmla="*/ 2924661 h 3006470"/>
                  <a:gd name="connsiteX233" fmla="*/ 3913182 w 6006665"/>
                  <a:gd name="connsiteY233" fmla="*/ 2924661 h 3006470"/>
                  <a:gd name="connsiteX234" fmla="*/ 3904637 w 6006665"/>
                  <a:gd name="connsiteY234" fmla="*/ 2924661 h 3006470"/>
                  <a:gd name="connsiteX235" fmla="*/ 3892729 w 6006665"/>
                  <a:gd name="connsiteY235" fmla="*/ 2924661 h 3006470"/>
                  <a:gd name="connsiteX236" fmla="*/ 3871063 w 6006665"/>
                  <a:gd name="connsiteY236" fmla="*/ 2908412 h 3006470"/>
                  <a:gd name="connsiteX237" fmla="*/ 3829645 w 6006665"/>
                  <a:gd name="connsiteY237" fmla="*/ 2936024 h 3006470"/>
                  <a:gd name="connsiteX238" fmla="*/ 3822828 w 6006665"/>
                  <a:gd name="connsiteY238" fmla="*/ 2956476 h 3006470"/>
                  <a:gd name="connsiteX239" fmla="*/ 3818283 w 6006665"/>
                  <a:gd name="connsiteY239" fmla="*/ 2947386 h 3006470"/>
                  <a:gd name="connsiteX240" fmla="*/ 3818283 w 6006665"/>
                  <a:gd name="connsiteY240" fmla="*/ 2935660 h 3006470"/>
                  <a:gd name="connsiteX241" fmla="*/ 3817738 w 6006665"/>
                  <a:gd name="connsiteY241" fmla="*/ 2936024 h 3006470"/>
                  <a:gd name="connsiteX242" fmla="*/ 3810921 w 6006665"/>
                  <a:gd name="connsiteY242" fmla="*/ 2956476 h 3006470"/>
                  <a:gd name="connsiteX243" fmla="*/ 3806376 w 6006665"/>
                  <a:gd name="connsiteY243" fmla="*/ 2947386 h 3006470"/>
                  <a:gd name="connsiteX244" fmla="*/ 3806376 w 6006665"/>
                  <a:gd name="connsiteY244" fmla="*/ 2920116 h 3006470"/>
                  <a:gd name="connsiteX245" fmla="*/ 3818283 w 6006665"/>
                  <a:gd name="connsiteY245" fmla="*/ 2920116 h 3006470"/>
                  <a:gd name="connsiteX246" fmla="*/ 3826828 w 6006665"/>
                  <a:gd name="connsiteY246" fmla="*/ 2920116 h 3006470"/>
                  <a:gd name="connsiteX247" fmla="*/ 3833645 w 6006665"/>
                  <a:gd name="connsiteY247" fmla="*/ 2861032 h 3006470"/>
                  <a:gd name="connsiteX248" fmla="*/ 3822283 w 6006665"/>
                  <a:gd name="connsiteY248" fmla="*/ 2817856 h 3006470"/>
                  <a:gd name="connsiteX249" fmla="*/ 3849553 w 6006665"/>
                  <a:gd name="connsiteY249" fmla="*/ 2795131 h 3006470"/>
                  <a:gd name="connsiteX250" fmla="*/ 3858814 w 6006665"/>
                  <a:gd name="connsiteY250" fmla="*/ 2797336 h 3006470"/>
                  <a:gd name="connsiteX251" fmla="*/ 3861460 w 6006665"/>
                  <a:gd name="connsiteY251" fmla="*/ 2795131 h 3006470"/>
                  <a:gd name="connsiteX252" fmla="*/ 3898487 w 6006665"/>
                  <a:gd name="connsiteY252" fmla="*/ 2803947 h 3006470"/>
                  <a:gd name="connsiteX253" fmla="*/ 3919999 w 6006665"/>
                  <a:gd name="connsiteY253" fmla="*/ 2758772 h 3006470"/>
                  <a:gd name="connsiteX254" fmla="*/ 3935906 w 6006665"/>
                  <a:gd name="connsiteY254" fmla="*/ 2699687 h 3006470"/>
                  <a:gd name="connsiteX255" fmla="*/ 3947269 w 6006665"/>
                  <a:gd name="connsiteY255" fmla="*/ 2676963 h 3006470"/>
                  <a:gd name="connsiteX256" fmla="*/ 3966292 w 6006665"/>
                  <a:gd name="connsiteY256" fmla="*/ 2632575 h 3006470"/>
                  <a:gd name="connsiteX257" fmla="*/ 3915999 w 6006665"/>
                  <a:gd name="connsiteY257" fmla="*/ 2645148 h 3006470"/>
                  <a:gd name="connsiteX258" fmla="*/ 3888729 w 6006665"/>
                  <a:gd name="connsiteY258" fmla="*/ 2667873 h 3006470"/>
                  <a:gd name="connsiteX259" fmla="*/ 3876822 w 6006665"/>
                  <a:gd name="connsiteY259" fmla="*/ 2667873 h 3006470"/>
                  <a:gd name="connsiteX260" fmla="*/ 3829645 w 6006665"/>
                  <a:gd name="connsiteY260" fmla="*/ 2667873 h 3006470"/>
                  <a:gd name="connsiteX261" fmla="*/ 3817738 w 6006665"/>
                  <a:gd name="connsiteY261" fmla="*/ 2667873 h 3006470"/>
                  <a:gd name="connsiteX262" fmla="*/ 3801831 w 6006665"/>
                  <a:gd name="connsiteY262" fmla="*/ 2613334 h 3006470"/>
                  <a:gd name="connsiteX263" fmla="*/ 3758654 w 6006665"/>
                  <a:gd name="connsiteY263" fmla="*/ 2574702 h 3006470"/>
                  <a:gd name="connsiteX264" fmla="*/ 3692753 w 6006665"/>
                  <a:gd name="connsiteY264" fmla="*/ 2558795 h 3006470"/>
                  <a:gd name="connsiteX265" fmla="*/ 3683663 w 6006665"/>
                  <a:gd name="connsiteY265" fmla="*/ 2499711 h 3006470"/>
                  <a:gd name="connsiteX266" fmla="*/ 3672301 w 6006665"/>
                  <a:gd name="connsiteY266" fmla="*/ 2467896 h 3006470"/>
                  <a:gd name="connsiteX267" fmla="*/ 3656393 w 6006665"/>
                  <a:gd name="connsiteY267" fmla="*/ 2440627 h 3006470"/>
                  <a:gd name="connsiteX268" fmla="*/ 3633669 w 6006665"/>
                  <a:gd name="connsiteY268" fmla="*/ 2381542 h 3006470"/>
                  <a:gd name="connsiteX269" fmla="*/ 3601854 w 6006665"/>
                  <a:gd name="connsiteY269" fmla="*/ 2361090 h 3006470"/>
                  <a:gd name="connsiteX270" fmla="*/ 3545995 w 6006665"/>
                  <a:gd name="connsiteY270" fmla="*/ 2339606 h 3006470"/>
                  <a:gd name="connsiteX271" fmla="*/ 3506955 w 6006665"/>
                  <a:gd name="connsiteY271" fmla="*/ 2345183 h 3006470"/>
                  <a:gd name="connsiteX272" fmla="*/ 3463779 w 6006665"/>
                  <a:gd name="connsiteY272" fmla="*/ 2354273 h 3006470"/>
                  <a:gd name="connsiteX273" fmla="*/ 3431964 w 6006665"/>
                  <a:gd name="connsiteY273" fmla="*/ 2381542 h 3006470"/>
                  <a:gd name="connsiteX274" fmla="*/ 3452416 w 6006665"/>
                  <a:gd name="connsiteY274" fmla="*/ 2397450 h 3006470"/>
                  <a:gd name="connsiteX275" fmla="*/ 3452416 w 6006665"/>
                  <a:gd name="connsiteY275" fmla="*/ 2429264 h 3006470"/>
                  <a:gd name="connsiteX276" fmla="*/ 3431964 w 6006665"/>
                  <a:gd name="connsiteY276" fmla="*/ 2451989 h 3006470"/>
                  <a:gd name="connsiteX277" fmla="*/ 3400150 w 6006665"/>
                  <a:gd name="connsiteY277" fmla="*/ 2511073 h 3006470"/>
                  <a:gd name="connsiteX278" fmla="*/ 3400150 w 6006665"/>
                  <a:gd name="connsiteY278" fmla="*/ 2538343 h 3006470"/>
                  <a:gd name="connsiteX279" fmla="*/ 3350155 w 6006665"/>
                  <a:gd name="connsiteY279" fmla="*/ 2570157 h 3006470"/>
                  <a:gd name="connsiteX280" fmla="*/ 3342342 w 6006665"/>
                  <a:gd name="connsiteY280" fmla="*/ 2567553 h 3006470"/>
                  <a:gd name="connsiteX281" fmla="*/ 3338249 w 6006665"/>
                  <a:gd name="connsiteY281" fmla="*/ 2570157 h 3006470"/>
                  <a:gd name="connsiteX282" fmla="*/ 3290527 w 6006665"/>
                  <a:gd name="connsiteY282" fmla="*/ 2554250 h 3006470"/>
                  <a:gd name="connsiteX283" fmla="*/ 3259257 w 6006665"/>
                  <a:gd name="connsiteY283" fmla="*/ 2554250 h 3006470"/>
                  <a:gd name="connsiteX284" fmla="*/ 3247350 w 6006665"/>
                  <a:gd name="connsiteY284" fmla="*/ 2554250 h 3006470"/>
                  <a:gd name="connsiteX285" fmla="*/ 3231443 w 6006665"/>
                  <a:gd name="connsiteY285" fmla="*/ 2538343 h 3006470"/>
                  <a:gd name="connsiteX286" fmla="*/ 3213271 w 6006665"/>
                  <a:gd name="connsiteY286" fmla="*/ 2533799 h 3006470"/>
                  <a:gd name="connsiteX287" fmla="*/ 3168359 w 6006665"/>
                  <a:gd name="connsiteY287" fmla="*/ 2570157 h 3006470"/>
                  <a:gd name="connsiteX288" fmla="*/ 3120637 w 6006665"/>
                  <a:gd name="connsiteY288" fmla="*/ 2581519 h 3006470"/>
                  <a:gd name="connsiteX289" fmla="*/ 3082005 w 6006665"/>
                  <a:gd name="connsiteY289" fmla="*/ 2597427 h 3006470"/>
                  <a:gd name="connsiteX290" fmla="*/ 3074460 w 6006665"/>
                  <a:gd name="connsiteY290" fmla="*/ 2595630 h 3006470"/>
                  <a:gd name="connsiteX291" fmla="*/ 3070098 w 6006665"/>
                  <a:gd name="connsiteY291" fmla="*/ 2597427 h 3006470"/>
                  <a:gd name="connsiteX292" fmla="*/ 3022376 w 6006665"/>
                  <a:gd name="connsiteY292" fmla="*/ 2586064 h 3006470"/>
                  <a:gd name="connsiteX293" fmla="*/ 3000196 w 6006665"/>
                  <a:gd name="connsiteY293" fmla="*/ 2586064 h 3006470"/>
                  <a:gd name="connsiteX294" fmla="*/ 2988289 w 6006665"/>
                  <a:gd name="connsiteY294" fmla="*/ 2586064 h 3006470"/>
                  <a:gd name="connsiteX295" fmla="*/ 2967837 w 6006665"/>
                  <a:gd name="connsiteY295" fmla="*/ 2554250 h 3006470"/>
                  <a:gd name="connsiteX296" fmla="*/ 2929205 w 6006665"/>
                  <a:gd name="connsiteY296" fmla="*/ 2526980 h 3006470"/>
                  <a:gd name="connsiteX297" fmla="*/ 2902153 w 6006665"/>
                  <a:gd name="connsiteY297" fmla="*/ 2523116 h 3006470"/>
                  <a:gd name="connsiteX298" fmla="*/ 2861576 w 6006665"/>
                  <a:gd name="connsiteY298" fmla="*/ 2526980 h 3006470"/>
                  <a:gd name="connsiteX299" fmla="*/ 2822944 w 6006665"/>
                  <a:gd name="connsiteY299" fmla="*/ 2538343 h 3006470"/>
                  <a:gd name="connsiteX300" fmla="*/ 2818139 w 6006665"/>
                  <a:gd name="connsiteY300" fmla="*/ 2536254 h 3006470"/>
                  <a:gd name="connsiteX301" fmla="*/ 2811037 w 6006665"/>
                  <a:gd name="connsiteY301" fmla="*/ 2538343 h 3006470"/>
                  <a:gd name="connsiteX302" fmla="*/ 2758770 w 6006665"/>
                  <a:gd name="connsiteY302" fmla="*/ 2515618 h 3006470"/>
                  <a:gd name="connsiteX303" fmla="*/ 2751953 w 6006665"/>
                  <a:gd name="connsiteY303" fmla="*/ 2472441 h 3006470"/>
                  <a:gd name="connsiteX304" fmla="*/ 2708776 w 6006665"/>
                  <a:gd name="connsiteY304" fmla="*/ 2456534 h 3006470"/>
                  <a:gd name="connsiteX305" fmla="*/ 2676962 w 6006665"/>
                  <a:gd name="connsiteY305" fmla="*/ 2451989 h 3006470"/>
                  <a:gd name="connsiteX306" fmla="*/ 2642534 w 6006665"/>
                  <a:gd name="connsiteY306" fmla="*/ 2430245 h 3006470"/>
                  <a:gd name="connsiteX307" fmla="*/ 2609333 w 6006665"/>
                  <a:gd name="connsiteY307" fmla="*/ 2488348 h 3006470"/>
                  <a:gd name="connsiteX308" fmla="*/ 2625240 w 6006665"/>
                  <a:gd name="connsiteY308" fmla="*/ 2522435 h 3006470"/>
                  <a:gd name="connsiteX309" fmla="*/ 2586608 w 6006665"/>
                  <a:gd name="connsiteY309" fmla="*/ 2558795 h 3006470"/>
                  <a:gd name="connsiteX310" fmla="*/ 2577105 w 6006665"/>
                  <a:gd name="connsiteY310" fmla="*/ 2556532 h 3006470"/>
                  <a:gd name="connsiteX311" fmla="*/ 2574701 w 6006665"/>
                  <a:gd name="connsiteY311" fmla="*/ 2558795 h 3006470"/>
                  <a:gd name="connsiteX312" fmla="*/ 2526979 w 6006665"/>
                  <a:gd name="connsiteY312" fmla="*/ 2547432 h 3006470"/>
                  <a:gd name="connsiteX313" fmla="*/ 2490620 w 6006665"/>
                  <a:gd name="connsiteY313" fmla="*/ 2542887 h 3006470"/>
                  <a:gd name="connsiteX314" fmla="*/ 2463350 w 6006665"/>
                  <a:gd name="connsiteY314" fmla="*/ 2515618 h 3006470"/>
                  <a:gd name="connsiteX315" fmla="*/ 2436625 w 6006665"/>
                  <a:gd name="connsiteY315" fmla="*/ 2515618 h 3006470"/>
                  <a:gd name="connsiteX316" fmla="*/ 2424718 w 6006665"/>
                  <a:gd name="connsiteY316" fmla="*/ 2515618 h 3006470"/>
                  <a:gd name="connsiteX317" fmla="*/ 2398858 w 6006665"/>
                  <a:gd name="connsiteY317" fmla="*/ 2502687 h 3006470"/>
                  <a:gd name="connsiteX318" fmla="*/ 2350272 w 6006665"/>
                  <a:gd name="connsiteY318" fmla="*/ 2526980 h 3006470"/>
                  <a:gd name="connsiteX319" fmla="*/ 2282098 w 6006665"/>
                  <a:gd name="connsiteY319" fmla="*/ 2574702 h 3006470"/>
                  <a:gd name="connsiteX320" fmla="*/ 2238921 w 6006665"/>
                  <a:gd name="connsiteY320" fmla="*/ 2586064 h 3006470"/>
                  <a:gd name="connsiteX321" fmla="*/ 2227559 w 6006665"/>
                  <a:gd name="connsiteY321" fmla="*/ 2590609 h 3006470"/>
                  <a:gd name="connsiteX322" fmla="*/ 2225178 w 6006665"/>
                  <a:gd name="connsiteY322" fmla="*/ 2586799 h 3006470"/>
                  <a:gd name="connsiteX323" fmla="*/ 2215652 w 6006665"/>
                  <a:gd name="connsiteY323" fmla="*/ 2590609 h 3006470"/>
                  <a:gd name="connsiteX324" fmla="*/ 2193596 w 6006665"/>
                  <a:gd name="connsiteY324" fmla="*/ 2555320 h 3006470"/>
                  <a:gd name="connsiteX325" fmla="*/ 2157112 w 6006665"/>
                  <a:gd name="connsiteY325" fmla="*/ 2558795 h 3006470"/>
                  <a:gd name="connsiteX326" fmla="*/ 2156291 w 6006665"/>
                  <a:gd name="connsiteY326" fmla="*/ 2557739 h 3006470"/>
                  <a:gd name="connsiteX327" fmla="*/ 2145205 w 6006665"/>
                  <a:gd name="connsiteY327" fmla="*/ 2558795 h 3006470"/>
                  <a:gd name="connsiteX328" fmla="*/ 2129298 w 6006665"/>
                  <a:gd name="connsiteY328" fmla="*/ 2538343 h 3006470"/>
                  <a:gd name="connsiteX329" fmla="*/ 2102029 w 6006665"/>
                  <a:gd name="connsiteY329" fmla="*/ 2526980 h 3006470"/>
                  <a:gd name="connsiteX330" fmla="*/ 2086121 w 6006665"/>
                  <a:gd name="connsiteY330" fmla="*/ 2495166 h 3006470"/>
                  <a:gd name="connsiteX331" fmla="*/ 2070005 w 6006665"/>
                  <a:gd name="connsiteY331" fmla="*/ 2486212 h 3006470"/>
                  <a:gd name="connsiteX332" fmla="*/ 2027582 w 6006665"/>
                  <a:gd name="connsiteY332" fmla="*/ 2499711 h 3006470"/>
                  <a:gd name="connsiteX333" fmla="*/ 2023845 w 6006665"/>
                  <a:gd name="connsiteY333" fmla="*/ 2497111 h 3006470"/>
                  <a:gd name="connsiteX334" fmla="*/ 2015675 w 6006665"/>
                  <a:gd name="connsiteY334" fmla="*/ 2499711 h 3006470"/>
                  <a:gd name="connsiteX335" fmla="*/ 1971363 w 6006665"/>
                  <a:gd name="connsiteY335" fmla="*/ 2468885 h 3006470"/>
                  <a:gd name="connsiteX336" fmla="*/ 1952591 w 6006665"/>
                  <a:gd name="connsiteY336" fmla="*/ 2495166 h 3006470"/>
                  <a:gd name="connsiteX337" fmla="*/ 1947518 w 6006665"/>
                  <a:gd name="connsiteY337" fmla="*/ 2485599 h 3006470"/>
                  <a:gd name="connsiteX338" fmla="*/ 1940684 w 6006665"/>
                  <a:gd name="connsiteY338" fmla="*/ 2495166 h 3006470"/>
                  <a:gd name="connsiteX339" fmla="*/ 1861147 w 6006665"/>
                  <a:gd name="connsiteY339" fmla="*/ 2345183 h 3006470"/>
                  <a:gd name="connsiteX340" fmla="*/ 1811153 w 6006665"/>
                  <a:gd name="connsiteY340" fmla="*/ 2295189 h 3006470"/>
                  <a:gd name="connsiteX341" fmla="*/ 1813950 w 6006665"/>
                  <a:gd name="connsiteY341" fmla="*/ 2292043 h 3006470"/>
                  <a:gd name="connsiteX342" fmla="*/ 1748069 w 6006665"/>
                  <a:gd name="connsiteY342" fmla="*/ 2333821 h 3006470"/>
                  <a:gd name="connsiteX343" fmla="*/ 1711709 w 6006665"/>
                  <a:gd name="connsiteY343" fmla="*/ 2338366 h 3006470"/>
                  <a:gd name="connsiteX344" fmla="*/ 1711926 w 6006665"/>
                  <a:gd name="connsiteY344" fmla="*/ 2336850 h 3006470"/>
                  <a:gd name="connsiteX345" fmla="*/ 1699803 w 6006665"/>
                  <a:gd name="connsiteY345" fmla="*/ 2338366 h 3006470"/>
                  <a:gd name="connsiteX346" fmla="*/ 1704347 w 6006665"/>
                  <a:gd name="connsiteY346" fmla="*/ 2306551 h 3006470"/>
                  <a:gd name="connsiteX347" fmla="*/ 1662460 w 6006665"/>
                  <a:gd name="connsiteY347" fmla="*/ 2288600 h 3006470"/>
                  <a:gd name="connsiteX348" fmla="*/ 1629901 w 6006665"/>
                  <a:gd name="connsiteY348" fmla="*/ 2302006 h 3006470"/>
                  <a:gd name="connsiteX349" fmla="*/ 1629300 w 6006665"/>
                  <a:gd name="connsiteY349" fmla="*/ 2297351 h 3006470"/>
                  <a:gd name="connsiteX350" fmla="*/ 1617994 w 6006665"/>
                  <a:gd name="connsiteY350" fmla="*/ 2302006 h 3006470"/>
                  <a:gd name="connsiteX351" fmla="*/ 1608904 w 6006665"/>
                  <a:gd name="connsiteY351" fmla="*/ 2231560 h 3006470"/>
                  <a:gd name="connsiteX352" fmla="*/ 1552684 w 6006665"/>
                  <a:gd name="connsiteY352" fmla="*/ 2221867 h 3006470"/>
                  <a:gd name="connsiteX353" fmla="*/ 1518550 w 6006665"/>
                  <a:gd name="connsiteY353" fmla="*/ 2247467 h 3006470"/>
                  <a:gd name="connsiteX354" fmla="*/ 1425379 w 6006665"/>
                  <a:gd name="connsiteY354" fmla="*/ 2267919 h 3006470"/>
                  <a:gd name="connsiteX355" fmla="*/ 1409472 w 6006665"/>
                  <a:gd name="connsiteY355" fmla="*/ 2286099 h 3006470"/>
                  <a:gd name="connsiteX356" fmla="*/ 1270852 w 6006665"/>
                  <a:gd name="connsiteY356" fmla="*/ 2306551 h 3006470"/>
                  <a:gd name="connsiteX357" fmla="*/ 1254945 w 6006665"/>
                  <a:gd name="connsiteY357" fmla="*/ 2327003 h 3006470"/>
                  <a:gd name="connsiteX358" fmla="*/ 1282214 w 6006665"/>
                  <a:gd name="connsiteY358" fmla="*/ 2370180 h 3006470"/>
                  <a:gd name="connsiteX359" fmla="*/ 1243582 w 6006665"/>
                  <a:gd name="connsiteY359" fmla="*/ 2386087 h 3006470"/>
                  <a:gd name="connsiteX360" fmla="*/ 1254945 w 6006665"/>
                  <a:gd name="connsiteY360" fmla="*/ 2404267 h 3006470"/>
                  <a:gd name="connsiteX361" fmla="*/ 1216313 w 6006665"/>
                  <a:gd name="connsiteY361" fmla="*/ 2429264 h 3006470"/>
                  <a:gd name="connsiteX362" fmla="*/ 1275397 w 6006665"/>
                  <a:gd name="connsiteY362" fmla="*/ 2472441 h 3006470"/>
                  <a:gd name="connsiteX363" fmla="*/ 1270852 w 6006665"/>
                  <a:gd name="connsiteY363" fmla="*/ 2499711 h 3006470"/>
                  <a:gd name="connsiteX364" fmla="*/ 1259108 w 6006665"/>
                  <a:gd name="connsiteY364" fmla="*/ 2498732 h 3006470"/>
                  <a:gd name="connsiteX365" fmla="*/ 1258945 w 6006665"/>
                  <a:gd name="connsiteY365" fmla="*/ 2499711 h 3006470"/>
                  <a:gd name="connsiteX366" fmla="*/ 1215644 w 6006665"/>
                  <a:gd name="connsiteY366" fmla="*/ 2496102 h 3006470"/>
                  <a:gd name="connsiteX367" fmla="*/ 1204950 w 6006665"/>
                  <a:gd name="connsiteY367" fmla="*/ 2511073 h 3006470"/>
                  <a:gd name="connsiteX368" fmla="*/ 1196495 w 6006665"/>
                  <a:gd name="connsiteY368" fmla="*/ 2506241 h 3006470"/>
                  <a:gd name="connsiteX369" fmla="*/ 1193043 w 6006665"/>
                  <a:gd name="connsiteY369" fmla="*/ 2511073 h 3006470"/>
                  <a:gd name="connsiteX370" fmla="*/ 1145322 w 6006665"/>
                  <a:gd name="connsiteY370" fmla="*/ 2483803 h 3006470"/>
                  <a:gd name="connsiteX371" fmla="*/ 1098145 w 6006665"/>
                  <a:gd name="connsiteY371" fmla="*/ 2483803 h 3006470"/>
                  <a:gd name="connsiteX372" fmla="*/ 1061785 w 6006665"/>
                  <a:gd name="connsiteY372" fmla="*/ 2511073 h 3006470"/>
                  <a:gd name="connsiteX373" fmla="*/ 1055322 w 6006665"/>
                  <a:gd name="connsiteY373" fmla="*/ 2506990 h 3006470"/>
                  <a:gd name="connsiteX374" fmla="*/ 1049878 w 6006665"/>
                  <a:gd name="connsiteY374" fmla="*/ 2511073 h 3006470"/>
                  <a:gd name="connsiteX375" fmla="*/ 1006701 w 6006665"/>
                  <a:gd name="connsiteY375" fmla="*/ 2483803 h 3006470"/>
                  <a:gd name="connsiteX376" fmla="*/ 924893 w 6006665"/>
                  <a:gd name="connsiteY376" fmla="*/ 2447444 h 3006470"/>
                  <a:gd name="connsiteX377" fmla="*/ 877716 w 6006665"/>
                  <a:gd name="connsiteY377" fmla="*/ 2447444 h 3006470"/>
                  <a:gd name="connsiteX378" fmla="*/ 802724 w 6006665"/>
                  <a:gd name="connsiteY378" fmla="*/ 2511073 h 3006470"/>
                  <a:gd name="connsiteX379" fmla="*/ 798179 w 6006665"/>
                  <a:gd name="connsiteY379" fmla="*/ 2554250 h 3006470"/>
                  <a:gd name="connsiteX380" fmla="*/ 787406 w 6006665"/>
                  <a:gd name="connsiteY380" fmla="*/ 2543477 h 3006470"/>
                  <a:gd name="connsiteX381" fmla="*/ 786272 w 6006665"/>
                  <a:gd name="connsiteY381" fmla="*/ 2554250 h 3006470"/>
                  <a:gd name="connsiteX382" fmla="*/ 756063 w 6006665"/>
                  <a:gd name="connsiteY382" fmla="*/ 2524040 h 3006470"/>
                  <a:gd name="connsiteX383" fmla="*/ 732278 w 6006665"/>
                  <a:gd name="connsiteY383" fmla="*/ 2581519 h 3006470"/>
                  <a:gd name="connsiteX384" fmla="*/ 743640 w 6006665"/>
                  <a:gd name="connsiteY384" fmla="*/ 2590609 h 3006470"/>
                  <a:gd name="connsiteX385" fmla="*/ 723188 w 6006665"/>
                  <a:gd name="connsiteY385" fmla="*/ 2633786 h 3006470"/>
                  <a:gd name="connsiteX386" fmla="*/ 747026 w 6006665"/>
                  <a:gd name="connsiteY386" fmla="*/ 2670627 h 3006470"/>
                  <a:gd name="connsiteX387" fmla="*/ 763548 w 6006665"/>
                  <a:gd name="connsiteY387" fmla="*/ 2667873 h 3006470"/>
                  <a:gd name="connsiteX388" fmla="*/ 764871 w 6006665"/>
                  <a:gd name="connsiteY388" fmla="*/ 2669637 h 3006470"/>
                  <a:gd name="connsiteX389" fmla="*/ 775455 w 6006665"/>
                  <a:gd name="connsiteY389" fmla="*/ 2667873 h 3006470"/>
                  <a:gd name="connsiteX390" fmla="*/ 802724 w 6006665"/>
                  <a:gd name="connsiteY390" fmla="*/ 2704232 h 3006470"/>
                  <a:gd name="connsiteX391" fmla="*/ 798179 w 6006665"/>
                  <a:gd name="connsiteY391" fmla="*/ 2731502 h 3006470"/>
                  <a:gd name="connsiteX392" fmla="*/ 818632 w 6006665"/>
                  <a:gd name="connsiteY392" fmla="*/ 2742864 h 3006470"/>
                  <a:gd name="connsiteX393" fmla="*/ 802724 w 6006665"/>
                  <a:gd name="connsiteY393" fmla="*/ 2774679 h 3006470"/>
                  <a:gd name="connsiteX394" fmla="*/ 766365 w 6006665"/>
                  <a:gd name="connsiteY394" fmla="*/ 2779224 h 3006470"/>
                  <a:gd name="connsiteX395" fmla="*/ 727733 w 6006665"/>
                  <a:gd name="connsiteY395" fmla="*/ 2838308 h 3006470"/>
                  <a:gd name="connsiteX396" fmla="*/ 759548 w 6006665"/>
                  <a:gd name="connsiteY396" fmla="*/ 2881485 h 3006470"/>
                  <a:gd name="connsiteX397" fmla="*/ 759548 w 6006665"/>
                  <a:gd name="connsiteY397" fmla="*/ 2920116 h 3006470"/>
                  <a:gd name="connsiteX398" fmla="*/ 798179 w 6006665"/>
                  <a:gd name="connsiteY398" fmla="*/ 2979201 h 3006470"/>
                  <a:gd name="connsiteX399" fmla="*/ 775455 w 6006665"/>
                  <a:gd name="connsiteY399" fmla="*/ 2995108 h 3006470"/>
                  <a:gd name="connsiteX400" fmla="*/ 770910 w 6006665"/>
                  <a:gd name="connsiteY400" fmla="*/ 3006470 h 3006470"/>
                  <a:gd name="connsiteX401" fmla="*/ 759003 w 6006665"/>
                  <a:gd name="connsiteY401" fmla="*/ 3006470 h 3006470"/>
                  <a:gd name="connsiteX402" fmla="*/ 755003 w 6006665"/>
                  <a:gd name="connsiteY402" fmla="*/ 3006470 h 3006470"/>
                  <a:gd name="connsiteX403" fmla="*/ 743096 w 6006665"/>
                  <a:gd name="connsiteY403" fmla="*/ 3006470 h 3006470"/>
                  <a:gd name="connsiteX404" fmla="*/ 715826 w 6006665"/>
                  <a:gd name="connsiteY404" fmla="*/ 2972383 h 3006470"/>
                  <a:gd name="connsiteX405" fmla="*/ 704464 w 6006665"/>
                  <a:gd name="connsiteY405" fmla="*/ 2972383 h 3006470"/>
                  <a:gd name="connsiteX406" fmla="*/ 684012 w 6006665"/>
                  <a:gd name="connsiteY406" fmla="*/ 2963293 h 3006470"/>
                  <a:gd name="connsiteX407" fmla="*/ 672649 w 6006665"/>
                  <a:gd name="connsiteY407" fmla="*/ 2940569 h 3006470"/>
                  <a:gd name="connsiteX408" fmla="*/ 645222 w 6006665"/>
                  <a:gd name="connsiteY408" fmla="*/ 2932732 h 3006470"/>
                  <a:gd name="connsiteX409" fmla="*/ 625472 w 6006665"/>
                  <a:gd name="connsiteY409" fmla="*/ 2936024 h 3006470"/>
                  <a:gd name="connsiteX410" fmla="*/ 623771 w 6006665"/>
                  <a:gd name="connsiteY410" fmla="*/ 2934323 h 3006470"/>
                  <a:gd name="connsiteX411" fmla="*/ 613565 w 6006665"/>
                  <a:gd name="connsiteY411" fmla="*/ 2936024 h 3006470"/>
                  <a:gd name="connsiteX412" fmla="*/ 609020 w 6006665"/>
                  <a:gd name="connsiteY412" fmla="*/ 2931479 h 3006470"/>
                  <a:gd name="connsiteX413" fmla="*/ 559026 w 6006665"/>
                  <a:gd name="connsiteY413" fmla="*/ 2904209 h 3006470"/>
                  <a:gd name="connsiteX414" fmla="*/ 506760 w 6006665"/>
                  <a:gd name="connsiteY414" fmla="*/ 2897392 h 3006470"/>
                  <a:gd name="connsiteX415" fmla="*/ 483280 w 6006665"/>
                  <a:gd name="connsiteY415" fmla="*/ 2890683 h 3006470"/>
                  <a:gd name="connsiteX416" fmla="*/ 480035 w 6006665"/>
                  <a:gd name="connsiteY416" fmla="*/ 2892847 h 3006470"/>
                  <a:gd name="connsiteX417" fmla="*/ 475042 w 6006665"/>
                  <a:gd name="connsiteY417" fmla="*/ 2888329 h 3006470"/>
                  <a:gd name="connsiteX418" fmla="*/ 474945 w 6006665"/>
                  <a:gd name="connsiteY418" fmla="*/ 2888302 h 3006470"/>
                  <a:gd name="connsiteX419" fmla="*/ 468128 w 6006665"/>
                  <a:gd name="connsiteY419" fmla="*/ 2892847 h 3006470"/>
                  <a:gd name="connsiteX420" fmla="*/ 420406 w 6006665"/>
                  <a:gd name="connsiteY420" fmla="*/ 2849670 h 3006470"/>
                  <a:gd name="connsiteX421" fmla="*/ 381774 w 6006665"/>
                  <a:gd name="connsiteY421" fmla="*/ 2833763 h 3006470"/>
                  <a:gd name="connsiteX422" fmla="*/ 349960 w 6006665"/>
                  <a:gd name="connsiteY422" fmla="*/ 2801948 h 3006470"/>
                  <a:gd name="connsiteX423" fmla="*/ 377229 w 6006665"/>
                  <a:gd name="connsiteY423" fmla="*/ 2795131 h 3006470"/>
                  <a:gd name="connsiteX424" fmla="*/ 404499 w 6006665"/>
                  <a:gd name="connsiteY424" fmla="*/ 2747409 h 3006470"/>
                  <a:gd name="connsiteX425" fmla="*/ 388591 w 6006665"/>
                  <a:gd name="connsiteY425" fmla="*/ 2731502 h 3006470"/>
                  <a:gd name="connsiteX426" fmla="*/ 440858 w 6006665"/>
                  <a:gd name="connsiteY426" fmla="*/ 2704232 h 3006470"/>
                  <a:gd name="connsiteX427" fmla="*/ 440858 w 6006665"/>
                  <a:gd name="connsiteY427" fmla="*/ 2701176 h 3006470"/>
                  <a:gd name="connsiteX428" fmla="*/ 416406 w 6006665"/>
                  <a:gd name="connsiteY428" fmla="*/ 2704232 h 3006470"/>
                  <a:gd name="connsiteX429" fmla="*/ 416406 w 6006665"/>
                  <a:gd name="connsiteY429" fmla="*/ 2702744 h 3006470"/>
                  <a:gd name="connsiteX430" fmla="*/ 404499 w 6006665"/>
                  <a:gd name="connsiteY430" fmla="*/ 2704232 h 3006470"/>
                  <a:gd name="connsiteX431" fmla="*/ 404499 w 6006665"/>
                  <a:gd name="connsiteY431" fmla="*/ 2683780 h 3006470"/>
                  <a:gd name="connsiteX432" fmla="*/ 424951 w 6006665"/>
                  <a:gd name="connsiteY432" fmla="*/ 2667873 h 3006470"/>
                  <a:gd name="connsiteX433" fmla="*/ 463583 w 6006665"/>
                  <a:gd name="connsiteY433" fmla="*/ 2661056 h 3006470"/>
                  <a:gd name="connsiteX434" fmla="*/ 468128 w 6006665"/>
                  <a:gd name="connsiteY434" fmla="*/ 2645148 h 3006470"/>
                  <a:gd name="connsiteX435" fmla="*/ 456765 w 6006665"/>
                  <a:gd name="connsiteY435" fmla="*/ 2613334 h 3006470"/>
                  <a:gd name="connsiteX436" fmla="*/ 474945 w 6006665"/>
                  <a:gd name="connsiteY436" fmla="*/ 2586064 h 3006470"/>
                  <a:gd name="connsiteX437" fmla="*/ 474945 w 6006665"/>
                  <a:gd name="connsiteY437" fmla="*/ 2565612 h 3006470"/>
                  <a:gd name="connsiteX438" fmla="*/ 420406 w 6006665"/>
                  <a:gd name="connsiteY438" fmla="*/ 2547432 h 3006470"/>
                  <a:gd name="connsiteX439" fmla="*/ 409588 w 6006665"/>
                  <a:gd name="connsiteY439" fmla="*/ 2547432 h 3006470"/>
                  <a:gd name="connsiteX440" fmla="*/ 397681 w 6006665"/>
                  <a:gd name="connsiteY440" fmla="*/ 2547432 h 3006470"/>
                  <a:gd name="connsiteX441" fmla="*/ 379485 w 6006665"/>
                  <a:gd name="connsiteY441" fmla="*/ 2525193 h 3006470"/>
                  <a:gd name="connsiteX442" fmla="*/ 357322 w 6006665"/>
                  <a:gd name="connsiteY442" fmla="*/ 2531525 h 3006470"/>
                  <a:gd name="connsiteX443" fmla="*/ 352842 w 6006665"/>
                  <a:gd name="connsiteY443" fmla="*/ 2529403 h 3006470"/>
                  <a:gd name="connsiteX444" fmla="*/ 345415 w 6006665"/>
                  <a:gd name="connsiteY444" fmla="*/ 2531525 h 3006470"/>
                  <a:gd name="connsiteX445" fmla="*/ 302238 w 6006665"/>
                  <a:gd name="connsiteY445" fmla="*/ 2511073 h 3006470"/>
                  <a:gd name="connsiteX446" fmla="*/ 302238 w 6006665"/>
                  <a:gd name="connsiteY446" fmla="*/ 2499711 h 3006470"/>
                  <a:gd name="connsiteX447" fmla="*/ 286331 w 6006665"/>
                  <a:gd name="connsiteY447" fmla="*/ 2472441 h 3006470"/>
                  <a:gd name="connsiteX448" fmla="*/ 270968 w 6006665"/>
                  <a:gd name="connsiteY448" fmla="*/ 2472441 h 3006470"/>
                  <a:gd name="connsiteX449" fmla="*/ 259061 w 6006665"/>
                  <a:gd name="connsiteY449" fmla="*/ 2472441 h 3006470"/>
                  <a:gd name="connsiteX450" fmla="*/ 254516 w 6006665"/>
                  <a:gd name="connsiteY450" fmla="*/ 2456534 h 3006470"/>
                  <a:gd name="connsiteX451" fmla="*/ 263606 w 6006665"/>
                  <a:gd name="connsiteY451" fmla="*/ 2440627 h 3006470"/>
                  <a:gd name="connsiteX452" fmla="*/ 243991 w 6006665"/>
                  <a:gd name="connsiteY452" fmla="*/ 2410114 h 3006470"/>
                  <a:gd name="connsiteX453" fmla="*/ 216429 w 6006665"/>
                  <a:gd name="connsiteY453" fmla="*/ 2413357 h 3006470"/>
                  <a:gd name="connsiteX454" fmla="*/ 212956 w 6006665"/>
                  <a:gd name="connsiteY454" fmla="*/ 2412365 h 3006470"/>
                  <a:gd name="connsiteX455" fmla="*/ 204522 w 6006665"/>
                  <a:gd name="connsiteY455" fmla="*/ 2413357 h 3006470"/>
                  <a:gd name="connsiteX456" fmla="*/ 199623 w 6006665"/>
                  <a:gd name="connsiteY456" fmla="*/ 2411957 h 3006470"/>
                  <a:gd name="connsiteX457" fmla="*/ 195977 w 6006665"/>
                  <a:gd name="connsiteY457" fmla="*/ 2424719 h 3006470"/>
                  <a:gd name="connsiteX458" fmla="*/ 184968 w 6006665"/>
                  <a:gd name="connsiteY458" fmla="*/ 2421574 h 3006470"/>
                  <a:gd name="connsiteX459" fmla="*/ 184070 w 6006665"/>
                  <a:gd name="connsiteY459" fmla="*/ 2424719 h 3006470"/>
                  <a:gd name="connsiteX460" fmla="*/ 168163 w 6006665"/>
                  <a:gd name="connsiteY460" fmla="*/ 2420174 h 3006470"/>
                  <a:gd name="connsiteX461" fmla="*/ 156800 w 6006665"/>
                  <a:gd name="connsiteY461" fmla="*/ 2381542 h 3006470"/>
                  <a:gd name="connsiteX462" fmla="*/ 152255 w 6006665"/>
                  <a:gd name="connsiteY462" fmla="*/ 2365635 h 3006470"/>
                  <a:gd name="connsiteX463" fmla="*/ 156800 w 6006665"/>
                  <a:gd name="connsiteY463" fmla="*/ 2361090 h 3006470"/>
                  <a:gd name="connsiteX464" fmla="*/ 168707 w 6006665"/>
                  <a:gd name="connsiteY464" fmla="*/ 2361090 h 3006470"/>
                  <a:gd name="connsiteX465" fmla="*/ 188615 w 6006665"/>
                  <a:gd name="connsiteY465" fmla="*/ 2361090 h 3006470"/>
                  <a:gd name="connsiteX466" fmla="*/ 199977 w 6006665"/>
                  <a:gd name="connsiteY466" fmla="*/ 2349728 h 3006470"/>
                  <a:gd name="connsiteX467" fmla="*/ 188615 w 6006665"/>
                  <a:gd name="connsiteY467" fmla="*/ 2327003 h 3006470"/>
                  <a:gd name="connsiteX468" fmla="*/ 168163 w 6006665"/>
                  <a:gd name="connsiteY468" fmla="*/ 2317914 h 3006470"/>
                  <a:gd name="connsiteX469" fmla="*/ 168163 w 6006665"/>
                  <a:gd name="connsiteY469" fmla="*/ 2311096 h 3006470"/>
                  <a:gd name="connsiteX470" fmla="*/ 152255 w 6006665"/>
                  <a:gd name="connsiteY470" fmla="*/ 2295189 h 3006470"/>
                  <a:gd name="connsiteX471" fmla="*/ 129531 w 6006665"/>
                  <a:gd name="connsiteY471" fmla="*/ 2258829 h 3006470"/>
                  <a:gd name="connsiteX472" fmla="*/ 140893 w 6006665"/>
                  <a:gd name="connsiteY472" fmla="*/ 2236105 h 3006470"/>
                  <a:gd name="connsiteX473" fmla="*/ 136348 w 6006665"/>
                  <a:gd name="connsiteY473" fmla="*/ 2208835 h 3006470"/>
                  <a:gd name="connsiteX474" fmla="*/ 103789 w 6006665"/>
                  <a:gd name="connsiteY474" fmla="*/ 2195428 h 3006470"/>
                  <a:gd name="connsiteX475" fmla="*/ 93716 w 6006665"/>
                  <a:gd name="connsiteY475" fmla="*/ 2199745 h 3006470"/>
                  <a:gd name="connsiteX476" fmla="*/ 91868 w 6006665"/>
                  <a:gd name="connsiteY476" fmla="*/ 2195434 h 3006470"/>
                  <a:gd name="connsiteX477" fmla="*/ 81809 w 6006665"/>
                  <a:gd name="connsiteY477" fmla="*/ 2199745 h 3006470"/>
                  <a:gd name="connsiteX478" fmla="*/ 74992 w 6006665"/>
                  <a:gd name="connsiteY478" fmla="*/ 2183838 h 3006470"/>
                  <a:gd name="connsiteX479" fmla="*/ 34087 w 6006665"/>
                  <a:gd name="connsiteY479" fmla="*/ 2172476 h 3006470"/>
                  <a:gd name="connsiteX480" fmla="*/ 22725 w 6006665"/>
                  <a:gd name="connsiteY480" fmla="*/ 2129299 h 3006470"/>
                  <a:gd name="connsiteX481" fmla="*/ 22725 w 6006665"/>
                  <a:gd name="connsiteY481" fmla="*/ 2097484 h 3006470"/>
                  <a:gd name="connsiteX482" fmla="*/ 0 w 6006665"/>
                  <a:gd name="connsiteY482" fmla="*/ 2081577 h 3006470"/>
                  <a:gd name="connsiteX483" fmla="*/ 15907 w 6006665"/>
                  <a:gd name="connsiteY483" fmla="*/ 2058853 h 3006470"/>
                  <a:gd name="connsiteX484" fmla="*/ 6818 w 6006665"/>
                  <a:gd name="connsiteY484" fmla="*/ 1995224 h 3006470"/>
                  <a:gd name="connsiteX485" fmla="*/ 34087 w 6006665"/>
                  <a:gd name="connsiteY485" fmla="*/ 1952047 h 3006470"/>
                  <a:gd name="connsiteX486" fmla="*/ 27270 w 6006665"/>
                  <a:gd name="connsiteY486" fmla="*/ 1940685 h 3006470"/>
                  <a:gd name="connsiteX487" fmla="*/ 88743 w 6006665"/>
                  <a:gd name="connsiteY487" fmla="*/ 1895954 h 3006470"/>
                  <a:gd name="connsiteX488" fmla="*/ 27270 w 6006665"/>
                  <a:gd name="connsiteY488" fmla="*/ 1865693 h 3006470"/>
                  <a:gd name="connsiteX489" fmla="*/ 79805 w 6006665"/>
                  <a:gd name="connsiteY489" fmla="*/ 1774684 h 3006470"/>
                  <a:gd name="connsiteX490" fmla="*/ 128972 w 6006665"/>
                  <a:gd name="connsiteY490" fmla="*/ 1737302 h 3006470"/>
                  <a:gd name="connsiteX491" fmla="*/ 162900 w 6006665"/>
                  <a:gd name="connsiteY491" fmla="*/ 1645034 h 3006470"/>
                  <a:gd name="connsiteX492" fmla="*/ 102261 w 6006665"/>
                  <a:gd name="connsiteY492" fmla="*/ 1629357 h 3006470"/>
                  <a:gd name="connsiteX493" fmla="*/ 118168 w 6006665"/>
                  <a:gd name="connsiteY493" fmla="*/ 1574818 h 3006470"/>
                  <a:gd name="connsiteX494" fmla="*/ 86354 w 6006665"/>
                  <a:gd name="connsiteY494" fmla="*/ 1511189 h 3006470"/>
                  <a:gd name="connsiteX495" fmla="*/ 109078 w 6006665"/>
                  <a:gd name="connsiteY495" fmla="*/ 1436197 h 3006470"/>
                  <a:gd name="connsiteX496" fmla="*/ 70447 w 6006665"/>
                  <a:gd name="connsiteY496" fmla="*/ 1333936 h 3006470"/>
                  <a:gd name="connsiteX497" fmla="*/ 102261 w 6006665"/>
                  <a:gd name="connsiteY497" fmla="*/ 1263490 h 3006470"/>
                  <a:gd name="connsiteX498" fmla="*/ 43177 w 6006665"/>
                  <a:gd name="connsiteY498" fmla="*/ 1197589 h 3006470"/>
                  <a:gd name="connsiteX499" fmla="*/ 49994 w 6006665"/>
                  <a:gd name="connsiteY499" fmla="*/ 1122597 h 3006470"/>
                  <a:gd name="connsiteX500" fmla="*/ 81809 w 6006665"/>
                  <a:gd name="connsiteY500" fmla="*/ 1118052 h 3006470"/>
                  <a:gd name="connsiteX501" fmla="*/ 145438 w 6006665"/>
                  <a:gd name="connsiteY501" fmla="*/ 1074876 h 3006470"/>
                  <a:gd name="connsiteX502" fmla="*/ 184070 w 6006665"/>
                  <a:gd name="connsiteY502" fmla="*/ 1036244 h 3006470"/>
                  <a:gd name="connsiteX503" fmla="*/ 189699 w 6006665"/>
                  <a:gd name="connsiteY503" fmla="*/ 1042522 h 3006470"/>
                  <a:gd name="connsiteX504" fmla="*/ 195977 w 6006665"/>
                  <a:gd name="connsiteY504" fmla="*/ 1036244 h 3006470"/>
                  <a:gd name="connsiteX505" fmla="*/ 255061 w 6006665"/>
                  <a:gd name="connsiteY505" fmla="*/ 1102145 h 3006470"/>
                  <a:gd name="connsiteX506" fmla="*/ 350504 w 6006665"/>
                  <a:gd name="connsiteY506" fmla="*/ 1122597 h 3006470"/>
                  <a:gd name="connsiteX507" fmla="*/ 454806 w 6006665"/>
                  <a:gd name="connsiteY507" fmla="*/ 1205729 h 3006470"/>
                  <a:gd name="connsiteX508" fmla="*/ 486621 w 6006665"/>
                  <a:gd name="connsiteY508" fmla="*/ 1283942 h 3006470"/>
                  <a:gd name="connsiteX509" fmla="*/ 523211 w 6006665"/>
                  <a:gd name="connsiteY509" fmla="*/ 1343026 h 3006470"/>
                  <a:gd name="connsiteX510" fmla="*/ 486852 w 6006665"/>
                  <a:gd name="connsiteY510" fmla="*/ 1397565 h 3006470"/>
                  <a:gd name="connsiteX511" fmla="*/ 420951 w 6006665"/>
                  <a:gd name="connsiteY511" fmla="*/ 1418018 h 3006470"/>
                  <a:gd name="connsiteX512" fmla="*/ 415909 w 6006665"/>
                  <a:gd name="connsiteY512" fmla="*/ 1415887 h 3006470"/>
                  <a:gd name="connsiteX513" fmla="*/ 409044 w 6006665"/>
                  <a:gd name="connsiteY513" fmla="*/ 1418018 h 3006470"/>
                  <a:gd name="connsiteX514" fmla="*/ 252950 w 6006665"/>
                  <a:gd name="connsiteY514" fmla="*/ 1352062 h 3006470"/>
                  <a:gd name="connsiteX515" fmla="*/ 268926 w 6006665"/>
                  <a:gd name="connsiteY515" fmla="*/ 1346738 h 3006470"/>
                  <a:gd name="connsiteX516" fmla="*/ 291420 w 6006665"/>
                  <a:gd name="connsiteY516" fmla="*/ 1429380 h 3006470"/>
                  <a:gd name="connsiteX517" fmla="*/ 291420 w 6006665"/>
                  <a:gd name="connsiteY517" fmla="*/ 1468012 h 3006470"/>
                  <a:gd name="connsiteX518" fmla="*/ 298238 w 6006665"/>
                  <a:gd name="connsiteY518" fmla="*/ 1554366 h 3006470"/>
                  <a:gd name="connsiteX519" fmla="*/ 345959 w 6006665"/>
                  <a:gd name="connsiteY519" fmla="*/ 1586180 h 3006470"/>
                  <a:gd name="connsiteX520" fmla="*/ 362087 w 6006665"/>
                  <a:gd name="connsiteY520" fmla="*/ 1595588 h 3006470"/>
                  <a:gd name="connsiteX521" fmla="*/ 365867 w 6006665"/>
                  <a:gd name="connsiteY521" fmla="*/ 1563455 h 3006470"/>
                  <a:gd name="connsiteX522" fmla="*/ 345415 w 6006665"/>
                  <a:gd name="connsiteY522" fmla="*/ 1527096 h 3006470"/>
                  <a:gd name="connsiteX523" fmla="*/ 365867 w 6006665"/>
                  <a:gd name="connsiteY523" fmla="*/ 1495281 h 3006470"/>
                  <a:gd name="connsiteX524" fmla="*/ 374560 w 6006665"/>
                  <a:gd name="connsiteY524" fmla="*/ 1500280 h 3006470"/>
                  <a:gd name="connsiteX525" fmla="*/ 377774 w 6006665"/>
                  <a:gd name="connsiteY525" fmla="*/ 1495281 h 3006470"/>
                  <a:gd name="connsiteX526" fmla="*/ 461933 w 6006665"/>
                  <a:gd name="connsiteY526" fmla="*/ 1543673 h 3006470"/>
                  <a:gd name="connsiteX527" fmla="*/ 484035 w 6006665"/>
                  <a:gd name="connsiteY527" fmla="*/ 1527096 h 3006470"/>
                  <a:gd name="connsiteX528" fmla="*/ 463583 w 6006665"/>
                  <a:gd name="connsiteY528" fmla="*/ 1461194 h 3006470"/>
                  <a:gd name="connsiteX529" fmla="*/ 549936 w 6006665"/>
                  <a:gd name="connsiteY529" fmla="*/ 1374841 h 3006470"/>
                  <a:gd name="connsiteX530" fmla="*/ 559742 w 6006665"/>
                  <a:gd name="connsiteY530" fmla="*/ 1376942 h 3006470"/>
                  <a:gd name="connsiteX531" fmla="*/ 561843 w 6006665"/>
                  <a:gd name="connsiteY531" fmla="*/ 1374841 h 3006470"/>
                  <a:gd name="connsiteX532" fmla="*/ 593658 w 6006665"/>
                  <a:gd name="connsiteY532" fmla="*/ 1381658 h 3006470"/>
                  <a:gd name="connsiteX533" fmla="*/ 620945 w 6006665"/>
                  <a:gd name="connsiteY533" fmla="*/ 1405535 h 3006470"/>
                  <a:gd name="connsiteX534" fmla="*/ 640835 w 6006665"/>
                  <a:gd name="connsiteY534" fmla="*/ 1349844 h 3006470"/>
                  <a:gd name="connsiteX535" fmla="*/ 609020 w 6006665"/>
                  <a:gd name="connsiteY535" fmla="*/ 1295305 h 3006470"/>
                  <a:gd name="connsiteX536" fmla="*/ 624928 w 6006665"/>
                  <a:gd name="connsiteY536" fmla="*/ 1236221 h 3006470"/>
                  <a:gd name="connsiteX537" fmla="*/ 597658 w 6006665"/>
                  <a:gd name="connsiteY537" fmla="*/ 1177136 h 3006470"/>
                  <a:gd name="connsiteX538" fmla="*/ 611562 w 6006665"/>
                  <a:gd name="connsiteY538" fmla="*/ 1181462 h 3006470"/>
                  <a:gd name="connsiteX539" fmla="*/ 609565 w 6006665"/>
                  <a:gd name="connsiteY539" fmla="*/ 1177136 h 3006470"/>
                  <a:gd name="connsiteX540" fmla="*/ 711826 w 6006665"/>
                  <a:gd name="connsiteY540" fmla="*/ 1208951 h 3006470"/>
                  <a:gd name="connsiteX541" fmla="*/ 732278 w 6006665"/>
                  <a:gd name="connsiteY541" fmla="*/ 1263490 h 3006470"/>
                  <a:gd name="connsiteX542" fmla="*/ 684556 w 6006665"/>
                  <a:gd name="connsiteY542" fmla="*/ 1274852 h 3006470"/>
                  <a:gd name="connsiteX543" fmla="*/ 684556 w 6006665"/>
                  <a:gd name="connsiteY543" fmla="*/ 1327119 h 3006470"/>
                  <a:gd name="connsiteX544" fmla="*/ 713309 w 6006665"/>
                  <a:gd name="connsiteY544" fmla="*/ 1355872 h 3006470"/>
                  <a:gd name="connsiteX545" fmla="*/ 763548 w 6006665"/>
                  <a:gd name="connsiteY545" fmla="*/ 1338481 h 3006470"/>
                  <a:gd name="connsiteX546" fmla="*/ 770365 w 6006665"/>
                  <a:gd name="connsiteY546" fmla="*/ 1279397 h 3006470"/>
                  <a:gd name="connsiteX547" fmla="*/ 845357 w 6006665"/>
                  <a:gd name="connsiteY547" fmla="*/ 1188761 h 3006470"/>
                  <a:gd name="connsiteX548" fmla="*/ 917728 w 6006665"/>
                  <a:gd name="connsiteY548" fmla="*/ 1145322 h 3006470"/>
                  <a:gd name="connsiteX549" fmla="*/ 918194 w 6006665"/>
                  <a:gd name="connsiteY549" fmla="*/ 1198147 h 3006470"/>
                  <a:gd name="connsiteX550" fmla="*/ 975937 w 6006665"/>
                  <a:gd name="connsiteY550" fmla="*/ 1115283 h 3006470"/>
                  <a:gd name="connsiteX551" fmla="*/ 1074397 w 6006665"/>
                  <a:gd name="connsiteY551" fmla="*/ 1141283 h 3006470"/>
                  <a:gd name="connsiteX552" fmla="*/ 979977 w 6006665"/>
                  <a:gd name="connsiteY552" fmla="*/ 1213496 h 3006470"/>
                  <a:gd name="connsiteX553" fmla="*/ 1012666 w 6006665"/>
                  <a:gd name="connsiteY553" fmla="*/ 1218657 h 3006470"/>
                  <a:gd name="connsiteX554" fmla="*/ 1038516 w 6006665"/>
                  <a:gd name="connsiteY554" fmla="*/ 1188499 h 3006470"/>
                  <a:gd name="connsiteX555" fmla="*/ 1050423 w 6006665"/>
                  <a:gd name="connsiteY555" fmla="*/ 1188499 h 3006470"/>
                  <a:gd name="connsiteX556" fmla="*/ 1108962 w 6006665"/>
                  <a:gd name="connsiteY556" fmla="*/ 1188499 h 3006470"/>
                  <a:gd name="connsiteX557" fmla="*/ 1161229 w 6006665"/>
                  <a:gd name="connsiteY557" fmla="*/ 1145322 h 3006470"/>
                  <a:gd name="connsiteX558" fmla="*/ 1165711 w 6006665"/>
                  <a:gd name="connsiteY558" fmla="*/ 1151456 h 3006470"/>
                  <a:gd name="connsiteX559" fmla="*/ 1160939 w 6006665"/>
                  <a:gd name="connsiteY559" fmla="*/ 1169715 h 3006470"/>
                  <a:gd name="connsiteX560" fmla="*/ 1210035 w 6006665"/>
                  <a:gd name="connsiteY560" fmla="*/ 1195815 h 3006470"/>
                  <a:gd name="connsiteX561" fmla="*/ 1247583 w 6006665"/>
                  <a:gd name="connsiteY561" fmla="*/ 1138505 h 3006470"/>
                  <a:gd name="connsiteX562" fmla="*/ 1211223 w 6006665"/>
                  <a:gd name="connsiteY562" fmla="*/ 1079421 h 3006470"/>
                  <a:gd name="connsiteX563" fmla="*/ 1227130 w 6006665"/>
                  <a:gd name="connsiteY563" fmla="*/ 1043061 h 3006470"/>
                  <a:gd name="connsiteX564" fmla="*/ 1237665 w 6006665"/>
                  <a:gd name="connsiteY564" fmla="*/ 1046199 h 3006470"/>
                  <a:gd name="connsiteX565" fmla="*/ 1251910 w 6006665"/>
                  <a:gd name="connsiteY565" fmla="*/ 1017311 h 3006470"/>
                  <a:gd name="connsiteX566" fmla="*/ 1345843 w 6006665"/>
                  <a:gd name="connsiteY566" fmla="*/ 1074876 h 3006470"/>
                  <a:gd name="connsiteX567" fmla="*/ 1400382 w 6006665"/>
                  <a:gd name="connsiteY567" fmla="*/ 1106690 h 3006470"/>
                  <a:gd name="connsiteX568" fmla="*/ 1519756 w 6006665"/>
                  <a:gd name="connsiteY568" fmla="*/ 1213274 h 3006470"/>
                  <a:gd name="connsiteX569" fmla="*/ 1543003 w 6006665"/>
                  <a:gd name="connsiteY569" fmla="*/ 1172592 h 3006470"/>
                  <a:gd name="connsiteX570" fmla="*/ 1506643 w 6006665"/>
                  <a:gd name="connsiteY570" fmla="*/ 1118052 h 3006470"/>
                  <a:gd name="connsiteX571" fmla="*/ 1506643 w 6006665"/>
                  <a:gd name="connsiteY571" fmla="*/ 1095328 h 3006470"/>
                  <a:gd name="connsiteX572" fmla="*/ 1463467 w 6006665"/>
                  <a:gd name="connsiteY572" fmla="*/ 1086238 h 3006470"/>
                  <a:gd name="connsiteX573" fmla="*/ 1472556 w 6006665"/>
                  <a:gd name="connsiteY573" fmla="*/ 1036244 h 3006470"/>
                  <a:gd name="connsiteX574" fmla="*/ 1452104 w 6006665"/>
                  <a:gd name="connsiteY574" fmla="*/ 949890 h 3006470"/>
                  <a:gd name="connsiteX575" fmla="*/ 1439230 w 6006665"/>
                  <a:gd name="connsiteY575" fmla="*/ 900656 h 3006470"/>
                  <a:gd name="connsiteX576" fmla="*/ 1496803 w 6006665"/>
                  <a:gd name="connsiteY576" fmla="*/ 806980 h 3006470"/>
                  <a:gd name="connsiteX577" fmla="*/ 1543003 w 6006665"/>
                  <a:gd name="connsiteY577" fmla="*/ 697647 h 3006470"/>
                  <a:gd name="connsiteX578" fmla="*/ 1570272 w 6006665"/>
                  <a:gd name="connsiteY578" fmla="*/ 677194 h 3006470"/>
                  <a:gd name="connsiteX579" fmla="*/ 1578688 w 6006665"/>
                  <a:gd name="connsiteY579" fmla="*/ 679813 h 3006470"/>
                  <a:gd name="connsiteX580" fmla="*/ 1620802 w 6006665"/>
                  <a:gd name="connsiteY580" fmla="*/ 660028 h 3006470"/>
                  <a:gd name="connsiteX581" fmla="*/ 1684440 w 6006665"/>
                  <a:gd name="connsiteY581" fmla="*/ 709009 h 3006470"/>
                  <a:gd name="connsiteX582" fmla="*/ 1688985 w 6006665"/>
                  <a:gd name="connsiteY582" fmla="*/ 779455 h 3006470"/>
                  <a:gd name="connsiteX583" fmla="*/ 1652625 w 6006665"/>
                  <a:gd name="connsiteY583" fmla="*/ 870354 h 3006470"/>
                  <a:gd name="connsiteX584" fmla="*/ 1679895 w 6006665"/>
                  <a:gd name="connsiteY584" fmla="*/ 908986 h 3006470"/>
                  <a:gd name="connsiteX585" fmla="*/ 1688985 w 6006665"/>
                  <a:gd name="connsiteY585" fmla="*/ 983977 h 3006470"/>
                  <a:gd name="connsiteX586" fmla="*/ 1679895 w 6006665"/>
                  <a:gd name="connsiteY586" fmla="*/ 1129415 h 3006470"/>
                  <a:gd name="connsiteX587" fmla="*/ 1723072 w 6006665"/>
                  <a:gd name="connsiteY587" fmla="*/ 1193044 h 3006470"/>
                  <a:gd name="connsiteX588" fmla="*/ 1704892 w 6006665"/>
                  <a:gd name="connsiteY588" fmla="*/ 1256673 h 3006470"/>
                  <a:gd name="connsiteX589" fmla="*/ 1636718 w 6006665"/>
                  <a:gd name="connsiteY589" fmla="*/ 1393021 h 3006470"/>
                  <a:gd name="connsiteX590" fmla="*/ 1662494 w 6006665"/>
                  <a:gd name="connsiteY590" fmla="*/ 1399465 h 3006470"/>
                  <a:gd name="connsiteX591" fmla="*/ 1677078 w 6006665"/>
                  <a:gd name="connsiteY591" fmla="*/ 1370296 h 3006470"/>
                  <a:gd name="connsiteX592" fmla="*/ 1720255 w 6006665"/>
                  <a:gd name="connsiteY592" fmla="*/ 1349844 h 3006470"/>
                  <a:gd name="connsiteX593" fmla="*/ 1731617 w 6006665"/>
                  <a:gd name="connsiteY593" fmla="*/ 1299850 h 3006470"/>
                  <a:gd name="connsiteX594" fmla="*/ 1758887 w 6006665"/>
                  <a:gd name="connsiteY594" fmla="*/ 1256673 h 3006470"/>
                  <a:gd name="connsiteX595" fmla="*/ 1760555 w 6006665"/>
                  <a:gd name="connsiteY595" fmla="*/ 1191490 h 3006470"/>
                  <a:gd name="connsiteX596" fmla="*/ 1758886 w 6006665"/>
                  <a:gd name="connsiteY596" fmla="*/ 1085173 h 3006470"/>
                  <a:gd name="connsiteX597" fmla="*/ 1923055 w 6006665"/>
                  <a:gd name="connsiteY597" fmla="*/ 1122597 h 3006470"/>
                  <a:gd name="connsiteX598" fmla="*/ 1887300 w 6006665"/>
                  <a:gd name="connsiteY598" fmla="*/ 1070329 h 3006470"/>
                  <a:gd name="connsiteX599" fmla="*/ 1785604 w 6006665"/>
                  <a:gd name="connsiteY599" fmla="*/ 1036860 h 3006470"/>
                  <a:gd name="connsiteX600" fmla="*/ 1736162 w 6006665"/>
                  <a:gd name="connsiteY600" fmla="*/ 961252 h 3006470"/>
                  <a:gd name="connsiteX601" fmla="*/ 1688440 w 6006665"/>
                  <a:gd name="connsiteY601" fmla="*/ 865809 h 3006470"/>
                  <a:gd name="connsiteX602" fmla="*/ 1752069 w 6006665"/>
                  <a:gd name="connsiteY602" fmla="*/ 788545 h 3006470"/>
                  <a:gd name="connsiteX603" fmla="*/ 1747524 w 6006665"/>
                  <a:gd name="connsiteY603" fmla="*/ 704464 h 3006470"/>
                  <a:gd name="connsiteX604" fmla="*/ 1763431 w 6006665"/>
                  <a:gd name="connsiteY604" fmla="*/ 697647 h 3006470"/>
                  <a:gd name="connsiteX605" fmla="*/ 1764877 w 6006665"/>
                  <a:gd name="connsiteY605" fmla="*/ 702130 h 3006470"/>
                  <a:gd name="connsiteX606" fmla="*/ 1775339 w 6006665"/>
                  <a:gd name="connsiteY606" fmla="*/ 697647 h 3006470"/>
                  <a:gd name="connsiteX607" fmla="*/ 1798063 w 6006665"/>
                  <a:gd name="connsiteY607" fmla="*/ 768093 h 3006470"/>
                  <a:gd name="connsiteX608" fmla="*/ 1791454 w 6006665"/>
                  <a:gd name="connsiteY608" fmla="*/ 815304 h 3006470"/>
                  <a:gd name="connsiteX609" fmla="*/ 1854330 w 6006665"/>
                  <a:gd name="connsiteY609" fmla="*/ 772638 h 3006470"/>
                  <a:gd name="connsiteX610" fmla="*/ 1931594 w 6006665"/>
                  <a:gd name="connsiteY610" fmla="*/ 763548 h 3006470"/>
                  <a:gd name="connsiteX611" fmla="*/ 1932772 w 6006665"/>
                  <a:gd name="connsiteY611" fmla="*/ 764810 h 3006470"/>
                  <a:gd name="connsiteX612" fmla="*/ 1949600 w 6006665"/>
                  <a:gd name="connsiteY612" fmla="*/ 800138 h 3006470"/>
                  <a:gd name="connsiteX613" fmla="*/ 2061788 w 6006665"/>
                  <a:gd name="connsiteY613" fmla="*/ 891155 h 3006470"/>
                  <a:gd name="connsiteX614" fmla="*/ 1987802 w 6006665"/>
                  <a:gd name="connsiteY614" fmla="*/ 736278 h 3006470"/>
                  <a:gd name="connsiteX615" fmla="*/ 1963408 w 6006665"/>
                  <a:gd name="connsiteY615" fmla="*/ 595386 h 3006470"/>
                  <a:gd name="connsiteX616" fmla="*/ 2027037 w 6006665"/>
                  <a:gd name="connsiteY616" fmla="*/ 574934 h 3006470"/>
                  <a:gd name="connsiteX617" fmla="*/ 2037269 w 6006665"/>
                  <a:gd name="connsiteY617" fmla="*/ 575472 h 3006470"/>
                  <a:gd name="connsiteX618" fmla="*/ 2038944 w 6006665"/>
                  <a:gd name="connsiteY618" fmla="*/ 574934 h 3006470"/>
                  <a:gd name="connsiteX619" fmla="*/ 2115414 w 6006665"/>
                  <a:gd name="connsiteY619" fmla="*/ 578958 h 3006470"/>
                  <a:gd name="connsiteX620" fmla="*/ 2167179 w 6006665"/>
                  <a:gd name="connsiteY620" fmla="*/ 554733 h 3006470"/>
                  <a:gd name="connsiteX621" fmla="*/ 2146473 w 6006665"/>
                  <a:gd name="connsiteY621" fmla="*/ 488832 h 3006470"/>
                  <a:gd name="connsiteX622" fmla="*/ 2169957 w 6006665"/>
                  <a:gd name="connsiteY622" fmla="*/ 449431 h 3006470"/>
                  <a:gd name="connsiteX623" fmla="*/ 2264632 w 6006665"/>
                  <a:gd name="connsiteY623" fmla="*/ 393389 h 3006470"/>
                  <a:gd name="connsiteX624" fmla="*/ 2317913 w 6006665"/>
                  <a:gd name="connsiteY624" fmla="*/ 322690 h 3006470"/>
                  <a:gd name="connsiteX625" fmla="*/ 2385841 w 6006665"/>
                  <a:gd name="connsiteY625" fmla="*/ 343134 h 3006470"/>
                  <a:gd name="connsiteX626" fmla="*/ 2429263 w 6006665"/>
                  <a:gd name="connsiteY626" fmla="*/ 263606 h 3006470"/>
                  <a:gd name="connsiteX627" fmla="*/ 2526979 w 6006665"/>
                  <a:gd name="connsiteY627" fmla="*/ 252244 h 3006470"/>
                  <a:gd name="connsiteX628" fmla="*/ 2528058 w 6006665"/>
                  <a:gd name="connsiteY628" fmla="*/ 253503 h 3006470"/>
                  <a:gd name="connsiteX629" fmla="*/ 2538886 w 6006665"/>
                  <a:gd name="connsiteY629" fmla="*/ 252244 h 3006470"/>
                  <a:gd name="connsiteX630" fmla="*/ 2560820 w 6006665"/>
                  <a:gd name="connsiteY630" fmla="*/ 277833 h 3006470"/>
                  <a:gd name="connsiteX631" fmla="*/ 2640602 w 6006665"/>
                  <a:gd name="connsiteY631" fmla="*/ 202249 h 3006470"/>
                  <a:gd name="connsiteX632" fmla="*/ 2652509 w 6006665"/>
                  <a:gd name="connsiteY632" fmla="*/ 202249 h 3006470"/>
                  <a:gd name="connsiteX633" fmla="*/ 2704231 w 6006665"/>
                  <a:gd name="connsiteY633" fmla="*/ 202249 h 3006470"/>
                  <a:gd name="connsiteX634" fmla="*/ 2715593 w 6006665"/>
                  <a:gd name="connsiteY63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99765 w 6006665"/>
                  <a:gd name="connsiteY159" fmla="*/ 2441518 h 3006470"/>
                  <a:gd name="connsiteX160" fmla="*/ 4779535 w 6006665"/>
                  <a:gd name="connsiteY160" fmla="*/ 2488348 h 3006470"/>
                  <a:gd name="connsiteX161" fmla="*/ 4777225 w 6006665"/>
                  <a:gd name="connsiteY161" fmla="*/ 2477952 h 3006470"/>
                  <a:gd name="connsiteX162" fmla="*/ 4767628 w 6006665"/>
                  <a:gd name="connsiteY162" fmla="*/ 2488348 h 3006470"/>
                  <a:gd name="connsiteX163" fmla="*/ 4758538 w 6006665"/>
                  <a:gd name="connsiteY163" fmla="*/ 2447444 h 3006470"/>
                  <a:gd name="connsiteX164" fmla="*/ 4722519 w 6006665"/>
                  <a:gd name="connsiteY164" fmla="*/ 2405867 h 3006470"/>
                  <a:gd name="connsiteX165" fmla="*/ 4699942 w 6006665"/>
                  <a:gd name="connsiteY165" fmla="*/ 2348893 h 3006470"/>
                  <a:gd name="connsiteX166" fmla="*/ 4695779 w 6006665"/>
                  <a:gd name="connsiteY166" fmla="*/ 2287026 h 3006470"/>
                  <a:gd name="connsiteX167" fmla="*/ 4715361 w 6006665"/>
                  <a:gd name="connsiteY167" fmla="*/ 2220198 h 3006470"/>
                  <a:gd name="connsiteX168" fmla="*/ 4767709 w 6006665"/>
                  <a:gd name="connsiteY168" fmla="*/ 2171157 h 3006470"/>
                  <a:gd name="connsiteX169" fmla="*/ 4735813 w 6006665"/>
                  <a:gd name="connsiteY169" fmla="*/ 2129299 h 3006470"/>
                  <a:gd name="connsiteX170" fmla="*/ 4767628 w 6006665"/>
                  <a:gd name="connsiteY170" fmla="*/ 2086122 h 3006470"/>
                  <a:gd name="connsiteX171" fmla="*/ 4767628 w 6006665"/>
                  <a:gd name="connsiteY171" fmla="*/ 2058853 h 3006470"/>
                  <a:gd name="connsiteX172" fmla="*/ 4826712 w 6006665"/>
                  <a:gd name="connsiteY172" fmla="*/ 2042945 h 3006470"/>
                  <a:gd name="connsiteX173" fmla="*/ 4892613 w 6006665"/>
                  <a:gd name="connsiteY173" fmla="*/ 1952047 h 3006470"/>
                  <a:gd name="connsiteX174" fmla="*/ 4956243 w 6006665"/>
                  <a:gd name="connsiteY174" fmla="*/ 1877056 h 3006470"/>
                  <a:gd name="connsiteX175" fmla="*/ 5022143 w 6006665"/>
                  <a:gd name="connsiteY175" fmla="*/ 1817971 h 3006470"/>
                  <a:gd name="connsiteX176" fmla="*/ 5037446 w 6006665"/>
                  <a:gd name="connsiteY176" fmla="*/ 1743333 h 3006470"/>
                  <a:gd name="connsiteX177" fmla="*/ 5064184 w 6006665"/>
                  <a:gd name="connsiteY177" fmla="*/ 1731449 h 3006470"/>
                  <a:gd name="connsiteX178" fmla="*/ 5046694 w 6006665"/>
                  <a:gd name="connsiteY178" fmla="*/ 1710844 h 3006470"/>
                  <a:gd name="connsiteX179" fmla="*/ 5015871 w 6006665"/>
                  <a:gd name="connsiteY179" fmla="*/ 1715711 h 3006470"/>
                  <a:gd name="connsiteX180" fmla="*/ 4995419 w 6006665"/>
                  <a:gd name="connsiteY180" fmla="*/ 1779340 h 3006470"/>
                  <a:gd name="connsiteX181" fmla="*/ 4904521 w 6006665"/>
                  <a:gd name="connsiteY181" fmla="*/ 1865693 h 3006470"/>
                  <a:gd name="connsiteX182" fmla="*/ 4901708 w 6006665"/>
                  <a:gd name="connsiteY182" fmla="*/ 1857053 h 3006470"/>
                  <a:gd name="connsiteX183" fmla="*/ 4892613 w 6006665"/>
                  <a:gd name="connsiteY183" fmla="*/ 1865693 h 3006470"/>
                  <a:gd name="connsiteX184" fmla="*/ 4871068 w 6006665"/>
                  <a:gd name="connsiteY184" fmla="*/ 1850290 h 3006470"/>
                  <a:gd name="connsiteX185" fmla="*/ 4885925 w 6006665"/>
                  <a:gd name="connsiteY185" fmla="*/ 1808695 h 3006470"/>
                  <a:gd name="connsiteX186" fmla="*/ 4861835 w 6006665"/>
                  <a:gd name="connsiteY186" fmla="*/ 1771159 h 3006470"/>
                  <a:gd name="connsiteX187" fmla="*/ 4814619 w 6006665"/>
                  <a:gd name="connsiteY187" fmla="*/ 1767101 h 3006470"/>
                  <a:gd name="connsiteX188" fmla="*/ 4779535 w 6006665"/>
                  <a:gd name="connsiteY188" fmla="*/ 1795247 h 3006470"/>
                  <a:gd name="connsiteX189" fmla="*/ 4764113 w 6006665"/>
                  <a:gd name="connsiteY189" fmla="*/ 1832464 h 3006470"/>
                  <a:gd name="connsiteX190" fmla="*/ 4725490 w 6006665"/>
                  <a:gd name="connsiteY190" fmla="*/ 1850290 h 3006470"/>
                  <a:gd name="connsiteX191" fmla="*/ 4689838 w 6006665"/>
                  <a:gd name="connsiteY191" fmla="*/ 1882970 h 3006470"/>
                  <a:gd name="connsiteX192" fmla="*/ 4684091 w 6006665"/>
                  <a:gd name="connsiteY192" fmla="*/ 1920232 h 3006470"/>
                  <a:gd name="connsiteX193" fmla="*/ 4715906 w 6006665"/>
                  <a:gd name="connsiteY193" fmla="*/ 1967954 h 3006470"/>
                  <a:gd name="connsiteX194" fmla="*/ 4680924 w 6006665"/>
                  <a:gd name="connsiteY194" fmla="*/ 1983985 h 3006470"/>
                  <a:gd name="connsiteX195" fmla="*/ 4633398 w 6006665"/>
                  <a:gd name="connsiteY195" fmla="*/ 1971978 h 3006470"/>
                  <a:gd name="connsiteX196" fmla="*/ 4600707 w 6006665"/>
                  <a:gd name="connsiteY196" fmla="*/ 1989925 h 3006470"/>
                  <a:gd name="connsiteX197" fmla="*/ 4577285 w 6006665"/>
                  <a:gd name="connsiteY197" fmla="*/ 1988406 h 3006470"/>
                  <a:gd name="connsiteX198" fmla="*/ 4577373 w 6006665"/>
                  <a:gd name="connsiteY198" fmla="*/ 1987484 h 3006470"/>
                  <a:gd name="connsiteX199" fmla="*/ 4565379 w 6006665"/>
                  <a:gd name="connsiteY199" fmla="*/ 1988406 h 3006470"/>
                  <a:gd name="connsiteX200" fmla="*/ 4569923 w 6006665"/>
                  <a:gd name="connsiteY200" fmla="*/ 1940685 h 3006470"/>
                  <a:gd name="connsiteX201" fmla="*/ 4520081 w 6006665"/>
                  <a:gd name="connsiteY201" fmla="*/ 1931099 h 3006470"/>
                  <a:gd name="connsiteX202" fmla="*/ 4475025 w 6006665"/>
                  <a:gd name="connsiteY202" fmla="*/ 1961137 h 3006470"/>
                  <a:gd name="connsiteX203" fmla="*/ 4464394 w 6006665"/>
                  <a:gd name="connsiteY203" fmla="*/ 1960286 h 3006470"/>
                  <a:gd name="connsiteX204" fmla="*/ 4463118 w 6006665"/>
                  <a:gd name="connsiteY204" fmla="*/ 1961137 h 3006470"/>
                  <a:gd name="connsiteX205" fmla="*/ 4422448 w 6006665"/>
                  <a:gd name="connsiteY205" fmla="*/ 1927536 h 3006470"/>
                  <a:gd name="connsiteX206" fmla="*/ 4350624 w 6006665"/>
                  <a:gd name="connsiteY206" fmla="*/ 1917022 h 3006470"/>
                  <a:gd name="connsiteX207" fmla="*/ 4306579 w 6006665"/>
                  <a:gd name="connsiteY207" fmla="*/ 1945362 h 3006470"/>
                  <a:gd name="connsiteX208" fmla="*/ 4282811 w 6006665"/>
                  <a:gd name="connsiteY208" fmla="*/ 1972100 h 3006470"/>
                  <a:gd name="connsiteX209" fmla="*/ 4237290 w 6006665"/>
                  <a:gd name="connsiteY209" fmla="*/ 1993297 h 3006470"/>
                  <a:gd name="connsiteX210" fmla="*/ 4211507 w 6006665"/>
                  <a:gd name="connsiteY210" fmla="*/ 2046374 h 3006470"/>
                  <a:gd name="connsiteX211" fmla="*/ 4161046 w 6006665"/>
                  <a:gd name="connsiteY211" fmla="*/ 2105661 h 3006470"/>
                  <a:gd name="connsiteX212" fmla="*/ 4077810 w 6006665"/>
                  <a:gd name="connsiteY212" fmla="*/ 2144418 h 3006470"/>
                  <a:gd name="connsiteX213" fmla="*/ 4039187 w 6006665"/>
                  <a:gd name="connsiteY213" fmla="*/ 2203838 h 3006470"/>
                  <a:gd name="connsiteX214" fmla="*/ 3993086 w 6006665"/>
                  <a:gd name="connsiteY214" fmla="*/ 2224750 h 3006470"/>
                  <a:gd name="connsiteX215" fmla="*/ 3993215 w 6006665"/>
                  <a:gd name="connsiteY215" fmla="*/ 2264821 h 3006470"/>
                  <a:gd name="connsiteX216" fmla="*/ 4038712 w 6006665"/>
                  <a:gd name="connsiteY216" fmla="*/ 2267919 h 3006470"/>
                  <a:gd name="connsiteX217" fmla="*/ 4059164 w 6006665"/>
                  <a:gd name="connsiteY217" fmla="*/ 2311096 h 3006470"/>
                  <a:gd name="connsiteX218" fmla="*/ 4087782 w 6006665"/>
                  <a:gd name="connsiteY218" fmla="*/ 2319513 h 3006470"/>
                  <a:gd name="connsiteX219" fmla="*/ 4106341 w 6006665"/>
                  <a:gd name="connsiteY219" fmla="*/ 2290644 h 3006470"/>
                  <a:gd name="connsiteX220" fmla="*/ 4117411 w 6006665"/>
                  <a:gd name="connsiteY220" fmla="*/ 2291946 h 3006470"/>
                  <a:gd name="connsiteX221" fmla="*/ 4118248 w 6006665"/>
                  <a:gd name="connsiteY221" fmla="*/ 2290644 h 3006470"/>
                  <a:gd name="connsiteX222" fmla="*/ 4156880 w 6006665"/>
                  <a:gd name="connsiteY222" fmla="*/ 2295189 h 3006470"/>
                  <a:gd name="connsiteX223" fmla="*/ 4211419 w 6006665"/>
                  <a:gd name="connsiteY223" fmla="*/ 2365635 h 3006470"/>
                  <a:gd name="connsiteX224" fmla="*/ 4215964 w 6006665"/>
                  <a:gd name="connsiteY224" fmla="*/ 2413357 h 3006470"/>
                  <a:gd name="connsiteX225" fmla="*/ 4184149 w 6006665"/>
                  <a:gd name="connsiteY225" fmla="*/ 2472441 h 3006470"/>
                  <a:gd name="connsiteX226" fmla="*/ 4220019 w 6006665"/>
                  <a:gd name="connsiteY226" fmla="*/ 2567281 h 3006470"/>
                  <a:gd name="connsiteX227" fmla="*/ 4161425 w 6006665"/>
                  <a:gd name="connsiteY227" fmla="*/ 2629241 h 3006470"/>
                  <a:gd name="connsiteX228" fmla="*/ 4133552 w 6006665"/>
                  <a:gd name="connsiteY228" fmla="*/ 2708778 h 3006470"/>
                  <a:gd name="connsiteX229" fmla="*/ 4097796 w 6006665"/>
                  <a:gd name="connsiteY229" fmla="*/ 2747409 h 3006470"/>
                  <a:gd name="connsiteX230" fmla="*/ 4043257 w 6006665"/>
                  <a:gd name="connsiteY230" fmla="*/ 2806493 h 3006470"/>
                  <a:gd name="connsiteX231" fmla="*/ 3995535 w 6006665"/>
                  <a:gd name="connsiteY231" fmla="*/ 2865577 h 3006470"/>
                  <a:gd name="connsiteX232" fmla="*/ 3975083 w 6006665"/>
                  <a:gd name="connsiteY232" fmla="*/ 2897392 h 3006470"/>
                  <a:gd name="connsiteX233" fmla="*/ 3925089 w 6006665"/>
                  <a:gd name="connsiteY233" fmla="*/ 2924661 h 3006470"/>
                  <a:gd name="connsiteX234" fmla="*/ 3913182 w 6006665"/>
                  <a:gd name="connsiteY234" fmla="*/ 2924661 h 3006470"/>
                  <a:gd name="connsiteX235" fmla="*/ 3904637 w 6006665"/>
                  <a:gd name="connsiteY235" fmla="*/ 2924661 h 3006470"/>
                  <a:gd name="connsiteX236" fmla="*/ 3892729 w 6006665"/>
                  <a:gd name="connsiteY236" fmla="*/ 2924661 h 3006470"/>
                  <a:gd name="connsiteX237" fmla="*/ 3871063 w 6006665"/>
                  <a:gd name="connsiteY237" fmla="*/ 2908412 h 3006470"/>
                  <a:gd name="connsiteX238" fmla="*/ 3829645 w 6006665"/>
                  <a:gd name="connsiteY238" fmla="*/ 2936024 h 3006470"/>
                  <a:gd name="connsiteX239" fmla="*/ 3822828 w 6006665"/>
                  <a:gd name="connsiteY239" fmla="*/ 2956476 h 3006470"/>
                  <a:gd name="connsiteX240" fmla="*/ 3818283 w 6006665"/>
                  <a:gd name="connsiteY240" fmla="*/ 2947386 h 3006470"/>
                  <a:gd name="connsiteX241" fmla="*/ 3818283 w 6006665"/>
                  <a:gd name="connsiteY241" fmla="*/ 2935660 h 3006470"/>
                  <a:gd name="connsiteX242" fmla="*/ 3817738 w 6006665"/>
                  <a:gd name="connsiteY242" fmla="*/ 2936024 h 3006470"/>
                  <a:gd name="connsiteX243" fmla="*/ 3810921 w 6006665"/>
                  <a:gd name="connsiteY243" fmla="*/ 2956476 h 3006470"/>
                  <a:gd name="connsiteX244" fmla="*/ 3806376 w 6006665"/>
                  <a:gd name="connsiteY244" fmla="*/ 2947386 h 3006470"/>
                  <a:gd name="connsiteX245" fmla="*/ 3806376 w 6006665"/>
                  <a:gd name="connsiteY245" fmla="*/ 2920116 h 3006470"/>
                  <a:gd name="connsiteX246" fmla="*/ 3818283 w 6006665"/>
                  <a:gd name="connsiteY246" fmla="*/ 2920116 h 3006470"/>
                  <a:gd name="connsiteX247" fmla="*/ 3826828 w 6006665"/>
                  <a:gd name="connsiteY247" fmla="*/ 2920116 h 3006470"/>
                  <a:gd name="connsiteX248" fmla="*/ 3833645 w 6006665"/>
                  <a:gd name="connsiteY248" fmla="*/ 2861032 h 3006470"/>
                  <a:gd name="connsiteX249" fmla="*/ 3822283 w 6006665"/>
                  <a:gd name="connsiteY249" fmla="*/ 2817856 h 3006470"/>
                  <a:gd name="connsiteX250" fmla="*/ 3849553 w 6006665"/>
                  <a:gd name="connsiteY250" fmla="*/ 2795131 h 3006470"/>
                  <a:gd name="connsiteX251" fmla="*/ 3858814 w 6006665"/>
                  <a:gd name="connsiteY251" fmla="*/ 2797336 h 3006470"/>
                  <a:gd name="connsiteX252" fmla="*/ 3861460 w 6006665"/>
                  <a:gd name="connsiteY252" fmla="*/ 2795131 h 3006470"/>
                  <a:gd name="connsiteX253" fmla="*/ 3898487 w 6006665"/>
                  <a:gd name="connsiteY253" fmla="*/ 2803947 h 3006470"/>
                  <a:gd name="connsiteX254" fmla="*/ 3919999 w 6006665"/>
                  <a:gd name="connsiteY254" fmla="*/ 2758772 h 3006470"/>
                  <a:gd name="connsiteX255" fmla="*/ 3935906 w 6006665"/>
                  <a:gd name="connsiteY255" fmla="*/ 2699687 h 3006470"/>
                  <a:gd name="connsiteX256" fmla="*/ 3947269 w 6006665"/>
                  <a:gd name="connsiteY256" fmla="*/ 2676963 h 3006470"/>
                  <a:gd name="connsiteX257" fmla="*/ 3966292 w 6006665"/>
                  <a:gd name="connsiteY257" fmla="*/ 2632575 h 3006470"/>
                  <a:gd name="connsiteX258" fmla="*/ 3915999 w 6006665"/>
                  <a:gd name="connsiteY258" fmla="*/ 2645148 h 3006470"/>
                  <a:gd name="connsiteX259" fmla="*/ 3888729 w 6006665"/>
                  <a:gd name="connsiteY259" fmla="*/ 2667873 h 3006470"/>
                  <a:gd name="connsiteX260" fmla="*/ 3876822 w 6006665"/>
                  <a:gd name="connsiteY260" fmla="*/ 2667873 h 3006470"/>
                  <a:gd name="connsiteX261" fmla="*/ 3829645 w 6006665"/>
                  <a:gd name="connsiteY261" fmla="*/ 2667873 h 3006470"/>
                  <a:gd name="connsiteX262" fmla="*/ 3817738 w 6006665"/>
                  <a:gd name="connsiteY262" fmla="*/ 2667873 h 3006470"/>
                  <a:gd name="connsiteX263" fmla="*/ 3801831 w 6006665"/>
                  <a:gd name="connsiteY263" fmla="*/ 2613334 h 3006470"/>
                  <a:gd name="connsiteX264" fmla="*/ 3758654 w 6006665"/>
                  <a:gd name="connsiteY264" fmla="*/ 2574702 h 3006470"/>
                  <a:gd name="connsiteX265" fmla="*/ 3692753 w 6006665"/>
                  <a:gd name="connsiteY265" fmla="*/ 2558795 h 3006470"/>
                  <a:gd name="connsiteX266" fmla="*/ 3683663 w 6006665"/>
                  <a:gd name="connsiteY266" fmla="*/ 2499711 h 3006470"/>
                  <a:gd name="connsiteX267" fmla="*/ 3672301 w 6006665"/>
                  <a:gd name="connsiteY267" fmla="*/ 2467896 h 3006470"/>
                  <a:gd name="connsiteX268" fmla="*/ 3656393 w 6006665"/>
                  <a:gd name="connsiteY268" fmla="*/ 2440627 h 3006470"/>
                  <a:gd name="connsiteX269" fmla="*/ 3633669 w 6006665"/>
                  <a:gd name="connsiteY269" fmla="*/ 2381542 h 3006470"/>
                  <a:gd name="connsiteX270" fmla="*/ 3601854 w 6006665"/>
                  <a:gd name="connsiteY270" fmla="*/ 2361090 h 3006470"/>
                  <a:gd name="connsiteX271" fmla="*/ 3545995 w 6006665"/>
                  <a:gd name="connsiteY271" fmla="*/ 2339606 h 3006470"/>
                  <a:gd name="connsiteX272" fmla="*/ 3506955 w 6006665"/>
                  <a:gd name="connsiteY272" fmla="*/ 2345183 h 3006470"/>
                  <a:gd name="connsiteX273" fmla="*/ 3463779 w 6006665"/>
                  <a:gd name="connsiteY273" fmla="*/ 2354273 h 3006470"/>
                  <a:gd name="connsiteX274" fmla="*/ 3431964 w 6006665"/>
                  <a:gd name="connsiteY274" fmla="*/ 2381542 h 3006470"/>
                  <a:gd name="connsiteX275" fmla="*/ 3452416 w 6006665"/>
                  <a:gd name="connsiteY275" fmla="*/ 2397450 h 3006470"/>
                  <a:gd name="connsiteX276" fmla="*/ 3452416 w 6006665"/>
                  <a:gd name="connsiteY276" fmla="*/ 2429264 h 3006470"/>
                  <a:gd name="connsiteX277" fmla="*/ 3431964 w 6006665"/>
                  <a:gd name="connsiteY277" fmla="*/ 2451989 h 3006470"/>
                  <a:gd name="connsiteX278" fmla="*/ 3400150 w 6006665"/>
                  <a:gd name="connsiteY278" fmla="*/ 2511073 h 3006470"/>
                  <a:gd name="connsiteX279" fmla="*/ 3400150 w 6006665"/>
                  <a:gd name="connsiteY279" fmla="*/ 2538343 h 3006470"/>
                  <a:gd name="connsiteX280" fmla="*/ 3350155 w 6006665"/>
                  <a:gd name="connsiteY280" fmla="*/ 2570157 h 3006470"/>
                  <a:gd name="connsiteX281" fmla="*/ 3342342 w 6006665"/>
                  <a:gd name="connsiteY281" fmla="*/ 2567553 h 3006470"/>
                  <a:gd name="connsiteX282" fmla="*/ 3338249 w 6006665"/>
                  <a:gd name="connsiteY282" fmla="*/ 2570157 h 3006470"/>
                  <a:gd name="connsiteX283" fmla="*/ 3290527 w 6006665"/>
                  <a:gd name="connsiteY283" fmla="*/ 2554250 h 3006470"/>
                  <a:gd name="connsiteX284" fmla="*/ 3259257 w 6006665"/>
                  <a:gd name="connsiteY284" fmla="*/ 2554250 h 3006470"/>
                  <a:gd name="connsiteX285" fmla="*/ 3247350 w 6006665"/>
                  <a:gd name="connsiteY285" fmla="*/ 2554250 h 3006470"/>
                  <a:gd name="connsiteX286" fmla="*/ 3231443 w 6006665"/>
                  <a:gd name="connsiteY286" fmla="*/ 2538343 h 3006470"/>
                  <a:gd name="connsiteX287" fmla="*/ 3213271 w 6006665"/>
                  <a:gd name="connsiteY287" fmla="*/ 2533799 h 3006470"/>
                  <a:gd name="connsiteX288" fmla="*/ 3168359 w 6006665"/>
                  <a:gd name="connsiteY288" fmla="*/ 2570157 h 3006470"/>
                  <a:gd name="connsiteX289" fmla="*/ 3120637 w 6006665"/>
                  <a:gd name="connsiteY289" fmla="*/ 2581519 h 3006470"/>
                  <a:gd name="connsiteX290" fmla="*/ 3082005 w 6006665"/>
                  <a:gd name="connsiteY290" fmla="*/ 2597427 h 3006470"/>
                  <a:gd name="connsiteX291" fmla="*/ 3074460 w 6006665"/>
                  <a:gd name="connsiteY291" fmla="*/ 2595630 h 3006470"/>
                  <a:gd name="connsiteX292" fmla="*/ 3070098 w 6006665"/>
                  <a:gd name="connsiteY292" fmla="*/ 2597427 h 3006470"/>
                  <a:gd name="connsiteX293" fmla="*/ 3022376 w 6006665"/>
                  <a:gd name="connsiteY293" fmla="*/ 2586064 h 3006470"/>
                  <a:gd name="connsiteX294" fmla="*/ 3000196 w 6006665"/>
                  <a:gd name="connsiteY294" fmla="*/ 2586064 h 3006470"/>
                  <a:gd name="connsiteX295" fmla="*/ 2988289 w 6006665"/>
                  <a:gd name="connsiteY295" fmla="*/ 2586064 h 3006470"/>
                  <a:gd name="connsiteX296" fmla="*/ 2967837 w 6006665"/>
                  <a:gd name="connsiteY296" fmla="*/ 2554250 h 3006470"/>
                  <a:gd name="connsiteX297" fmla="*/ 2929205 w 6006665"/>
                  <a:gd name="connsiteY297" fmla="*/ 2526980 h 3006470"/>
                  <a:gd name="connsiteX298" fmla="*/ 2902153 w 6006665"/>
                  <a:gd name="connsiteY298" fmla="*/ 2523116 h 3006470"/>
                  <a:gd name="connsiteX299" fmla="*/ 2861576 w 6006665"/>
                  <a:gd name="connsiteY299" fmla="*/ 2526980 h 3006470"/>
                  <a:gd name="connsiteX300" fmla="*/ 2822944 w 6006665"/>
                  <a:gd name="connsiteY300" fmla="*/ 2538343 h 3006470"/>
                  <a:gd name="connsiteX301" fmla="*/ 2818139 w 6006665"/>
                  <a:gd name="connsiteY301" fmla="*/ 2536254 h 3006470"/>
                  <a:gd name="connsiteX302" fmla="*/ 2811037 w 6006665"/>
                  <a:gd name="connsiteY302" fmla="*/ 2538343 h 3006470"/>
                  <a:gd name="connsiteX303" fmla="*/ 2758770 w 6006665"/>
                  <a:gd name="connsiteY303" fmla="*/ 2515618 h 3006470"/>
                  <a:gd name="connsiteX304" fmla="*/ 2751953 w 6006665"/>
                  <a:gd name="connsiteY304" fmla="*/ 2472441 h 3006470"/>
                  <a:gd name="connsiteX305" fmla="*/ 2708776 w 6006665"/>
                  <a:gd name="connsiteY305" fmla="*/ 2456534 h 3006470"/>
                  <a:gd name="connsiteX306" fmla="*/ 2676962 w 6006665"/>
                  <a:gd name="connsiteY306" fmla="*/ 2451989 h 3006470"/>
                  <a:gd name="connsiteX307" fmla="*/ 2642534 w 6006665"/>
                  <a:gd name="connsiteY307" fmla="*/ 2430245 h 3006470"/>
                  <a:gd name="connsiteX308" fmla="*/ 2609333 w 6006665"/>
                  <a:gd name="connsiteY308" fmla="*/ 2488348 h 3006470"/>
                  <a:gd name="connsiteX309" fmla="*/ 2625240 w 6006665"/>
                  <a:gd name="connsiteY309" fmla="*/ 2522435 h 3006470"/>
                  <a:gd name="connsiteX310" fmla="*/ 2586608 w 6006665"/>
                  <a:gd name="connsiteY310" fmla="*/ 2558795 h 3006470"/>
                  <a:gd name="connsiteX311" fmla="*/ 2577105 w 6006665"/>
                  <a:gd name="connsiteY311" fmla="*/ 2556532 h 3006470"/>
                  <a:gd name="connsiteX312" fmla="*/ 2574701 w 6006665"/>
                  <a:gd name="connsiteY312" fmla="*/ 2558795 h 3006470"/>
                  <a:gd name="connsiteX313" fmla="*/ 2526979 w 6006665"/>
                  <a:gd name="connsiteY313" fmla="*/ 2547432 h 3006470"/>
                  <a:gd name="connsiteX314" fmla="*/ 2490620 w 6006665"/>
                  <a:gd name="connsiteY314" fmla="*/ 2542887 h 3006470"/>
                  <a:gd name="connsiteX315" fmla="*/ 2463350 w 6006665"/>
                  <a:gd name="connsiteY315" fmla="*/ 2515618 h 3006470"/>
                  <a:gd name="connsiteX316" fmla="*/ 2436625 w 6006665"/>
                  <a:gd name="connsiteY316" fmla="*/ 2515618 h 3006470"/>
                  <a:gd name="connsiteX317" fmla="*/ 2424718 w 6006665"/>
                  <a:gd name="connsiteY317" fmla="*/ 2515618 h 3006470"/>
                  <a:gd name="connsiteX318" fmla="*/ 2398858 w 6006665"/>
                  <a:gd name="connsiteY318" fmla="*/ 2502687 h 3006470"/>
                  <a:gd name="connsiteX319" fmla="*/ 2350272 w 6006665"/>
                  <a:gd name="connsiteY319" fmla="*/ 2526980 h 3006470"/>
                  <a:gd name="connsiteX320" fmla="*/ 2282098 w 6006665"/>
                  <a:gd name="connsiteY320" fmla="*/ 2574702 h 3006470"/>
                  <a:gd name="connsiteX321" fmla="*/ 2238921 w 6006665"/>
                  <a:gd name="connsiteY321" fmla="*/ 2586064 h 3006470"/>
                  <a:gd name="connsiteX322" fmla="*/ 2227559 w 6006665"/>
                  <a:gd name="connsiteY322" fmla="*/ 2590609 h 3006470"/>
                  <a:gd name="connsiteX323" fmla="*/ 2225178 w 6006665"/>
                  <a:gd name="connsiteY323" fmla="*/ 2586799 h 3006470"/>
                  <a:gd name="connsiteX324" fmla="*/ 2215652 w 6006665"/>
                  <a:gd name="connsiteY324" fmla="*/ 2590609 h 3006470"/>
                  <a:gd name="connsiteX325" fmla="*/ 2193596 w 6006665"/>
                  <a:gd name="connsiteY325" fmla="*/ 2555320 h 3006470"/>
                  <a:gd name="connsiteX326" fmla="*/ 2157112 w 6006665"/>
                  <a:gd name="connsiteY326" fmla="*/ 2558795 h 3006470"/>
                  <a:gd name="connsiteX327" fmla="*/ 2156291 w 6006665"/>
                  <a:gd name="connsiteY327" fmla="*/ 2557739 h 3006470"/>
                  <a:gd name="connsiteX328" fmla="*/ 2145205 w 6006665"/>
                  <a:gd name="connsiteY328" fmla="*/ 2558795 h 3006470"/>
                  <a:gd name="connsiteX329" fmla="*/ 2129298 w 6006665"/>
                  <a:gd name="connsiteY329" fmla="*/ 2538343 h 3006470"/>
                  <a:gd name="connsiteX330" fmla="*/ 2102029 w 6006665"/>
                  <a:gd name="connsiteY330" fmla="*/ 2526980 h 3006470"/>
                  <a:gd name="connsiteX331" fmla="*/ 2086121 w 6006665"/>
                  <a:gd name="connsiteY331" fmla="*/ 2495166 h 3006470"/>
                  <a:gd name="connsiteX332" fmla="*/ 2070005 w 6006665"/>
                  <a:gd name="connsiteY332" fmla="*/ 2486212 h 3006470"/>
                  <a:gd name="connsiteX333" fmla="*/ 2027582 w 6006665"/>
                  <a:gd name="connsiteY333" fmla="*/ 2499711 h 3006470"/>
                  <a:gd name="connsiteX334" fmla="*/ 2023845 w 6006665"/>
                  <a:gd name="connsiteY334" fmla="*/ 2497111 h 3006470"/>
                  <a:gd name="connsiteX335" fmla="*/ 2015675 w 6006665"/>
                  <a:gd name="connsiteY335" fmla="*/ 2499711 h 3006470"/>
                  <a:gd name="connsiteX336" fmla="*/ 1971363 w 6006665"/>
                  <a:gd name="connsiteY336" fmla="*/ 2468885 h 3006470"/>
                  <a:gd name="connsiteX337" fmla="*/ 1952591 w 6006665"/>
                  <a:gd name="connsiteY337" fmla="*/ 2495166 h 3006470"/>
                  <a:gd name="connsiteX338" fmla="*/ 1947518 w 6006665"/>
                  <a:gd name="connsiteY338" fmla="*/ 2485599 h 3006470"/>
                  <a:gd name="connsiteX339" fmla="*/ 1940684 w 6006665"/>
                  <a:gd name="connsiteY339" fmla="*/ 2495166 h 3006470"/>
                  <a:gd name="connsiteX340" fmla="*/ 1861147 w 6006665"/>
                  <a:gd name="connsiteY340" fmla="*/ 2345183 h 3006470"/>
                  <a:gd name="connsiteX341" fmla="*/ 1811153 w 6006665"/>
                  <a:gd name="connsiteY341" fmla="*/ 2295189 h 3006470"/>
                  <a:gd name="connsiteX342" fmla="*/ 1813950 w 6006665"/>
                  <a:gd name="connsiteY342" fmla="*/ 2292043 h 3006470"/>
                  <a:gd name="connsiteX343" fmla="*/ 1748069 w 6006665"/>
                  <a:gd name="connsiteY343" fmla="*/ 2333821 h 3006470"/>
                  <a:gd name="connsiteX344" fmla="*/ 1711709 w 6006665"/>
                  <a:gd name="connsiteY344" fmla="*/ 2338366 h 3006470"/>
                  <a:gd name="connsiteX345" fmla="*/ 1711926 w 6006665"/>
                  <a:gd name="connsiteY345" fmla="*/ 2336850 h 3006470"/>
                  <a:gd name="connsiteX346" fmla="*/ 1699803 w 6006665"/>
                  <a:gd name="connsiteY346" fmla="*/ 2338366 h 3006470"/>
                  <a:gd name="connsiteX347" fmla="*/ 1704347 w 6006665"/>
                  <a:gd name="connsiteY347" fmla="*/ 2306551 h 3006470"/>
                  <a:gd name="connsiteX348" fmla="*/ 1662460 w 6006665"/>
                  <a:gd name="connsiteY348" fmla="*/ 2288600 h 3006470"/>
                  <a:gd name="connsiteX349" fmla="*/ 1629901 w 6006665"/>
                  <a:gd name="connsiteY349" fmla="*/ 2302006 h 3006470"/>
                  <a:gd name="connsiteX350" fmla="*/ 1629300 w 6006665"/>
                  <a:gd name="connsiteY350" fmla="*/ 2297351 h 3006470"/>
                  <a:gd name="connsiteX351" fmla="*/ 1617994 w 6006665"/>
                  <a:gd name="connsiteY351" fmla="*/ 2302006 h 3006470"/>
                  <a:gd name="connsiteX352" fmla="*/ 1608904 w 6006665"/>
                  <a:gd name="connsiteY352" fmla="*/ 2231560 h 3006470"/>
                  <a:gd name="connsiteX353" fmla="*/ 1552684 w 6006665"/>
                  <a:gd name="connsiteY353" fmla="*/ 2221867 h 3006470"/>
                  <a:gd name="connsiteX354" fmla="*/ 1518550 w 6006665"/>
                  <a:gd name="connsiteY354" fmla="*/ 2247467 h 3006470"/>
                  <a:gd name="connsiteX355" fmla="*/ 1425379 w 6006665"/>
                  <a:gd name="connsiteY355" fmla="*/ 2267919 h 3006470"/>
                  <a:gd name="connsiteX356" fmla="*/ 1409472 w 6006665"/>
                  <a:gd name="connsiteY356" fmla="*/ 2286099 h 3006470"/>
                  <a:gd name="connsiteX357" fmla="*/ 1270852 w 6006665"/>
                  <a:gd name="connsiteY357" fmla="*/ 2306551 h 3006470"/>
                  <a:gd name="connsiteX358" fmla="*/ 1254945 w 6006665"/>
                  <a:gd name="connsiteY358" fmla="*/ 2327003 h 3006470"/>
                  <a:gd name="connsiteX359" fmla="*/ 1282214 w 6006665"/>
                  <a:gd name="connsiteY359" fmla="*/ 2370180 h 3006470"/>
                  <a:gd name="connsiteX360" fmla="*/ 1243582 w 6006665"/>
                  <a:gd name="connsiteY360" fmla="*/ 2386087 h 3006470"/>
                  <a:gd name="connsiteX361" fmla="*/ 1254945 w 6006665"/>
                  <a:gd name="connsiteY361" fmla="*/ 2404267 h 3006470"/>
                  <a:gd name="connsiteX362" fmla="*/ 1216313 w 6006665"/>
                  <a:gd name="connsiteY362" fmla="*/ 2429264 h 3006470"/>
                  <a:gd name="connsiteX363" fmla="*/ 1275397 w 6006665"/>
                  <a:gd name="connsiteY363" fmla="*/ 2472441 h 3006470"/>
                  <a:gd name="connsiteX364" fmla="*/ 1270852 w 6006665"/>
                  <a:gd name="connsiteY364" fmla="*/ 2499711 h 3006470"/>
                  <a:gd name="connsiteX365" fmla="*/ 1259108 w 6006665"/>
                  <a:gd name="connsiteY365" fmla="*/ 2498732 h 3006470"/>
                  <a:gd name="connsiteX366" fmla="*/ 1258945 w 6006665"/>
                  <a:gd name="connsiteY366" fmla="*/ 2499711 h 3006470"/>
                  <a:gd name="connsiteX367" fmla="*/ 1215644 w 6006665"/>
                  <a:gd name="connsiteY367" fmla="*/ 2496102 h 3006470"/>
                  <a:gd name="connsiteX368" fmla="*/ 1204950 w 6006665"/>
                  <a:gd name="connsiteY368" fmla="*/ 2511073 h 3006470"/>
                  <a:gd name="connsiteX369" fmla="*/ 1196495 w 6006665"/>
                  <a:gd name="connsiteY369" fmla="*/ 2506241 h 3006470"/>
                  <a:gd name="connsiteX370" fmla="*/ 1193043 w 6006665"/>
                  <a:gd name="connsiteY370" fmla="*/ 2511073 h 3006470"/>
                  <a:gd name="connsiteX371" fmla="*/ 1145322 w 6006665"/>
                  <a:gd name="connsiteY371" fmla="*/ 2483803 h 3006470"/>
                  <a:gd name="connsiteX372" fmla="*/ 1098145 w 6006665"/>
                  <a:gd name="connsiteY372" fmla="*/ 2483803 h 3006470"/>
                  <a:gd name="connsiteX373" fmla="*/ 1061785 w 6006665"/>
                  <a:gd name="connsiteY373" fmla="*/ 2511073 h 3006470"/>
                  <a:gd name="connsiteX374" fmla="*/ 1055322 w 6006665"/>
                  <a:gd name="connsiteY374" fmla="*/ 2506990 h 3006470"/>
                  <a:gd name="connsiteX375" fmla="*/ 1049878 w 6006665"/>
                  <a:gd name="connsiteY375" fmla="*/ 2511073 h 3006470"/>
                  <a:gd name="connsiteX376" fmla="*/ 1006701 w 6006665"/>
                  <a:gd name="connsiteY376" fmla="*/ 2483803 h 3006470"/>
                  <a:gd name="connsiteX377" fmla="*/ 924893 w 6006665"/>
                  <a:gd name="connsiteY377" fmla="*/ 2447444 h 3006470"/>
                  <a:gd name="connsiteX378" fmla="*/ 877716 w 6006665"/>
                  <a:gd name="connsiteY378" fmla="*/ 2447444 h 3006470"/>
                  <a:gd name="connsiteX379" fmla="*/ 802724 w 6006665"/>
                  <a:gd name="connsiteY379" fmla="*/ 2511073 h 3006470"/>
                  <a:gd name="connsiteX380" fmla="*/ 798179 w 6006665"/>
                  <a:gd name="connsiteY380" fmla="*/ 2554250 h 3006470"/>
                  <a:gd name="connsiteX381" fmla="*/ 787406 w 6006665"/>
                  <a:gd name="connsiteY381" fmla="*/ 2543477 h 3006470"/>
                  <a:gd name="connsiteX382" fmla="*/ 786272 w 6006665"/>
                  <a:gd name="connsiteY382" fmla="*/ 2554250 h 3006470"/>
                  <a:gd name="connsiteX383" fmla="*/ 756063 w 6006665"/>
                  <a:gd name="connsiteY383" fmla="*/ 2524040 h 3006470"/>
                  <a:gd name="connsiteX384" fmla="*/ 732278 w 6006665"/>
                  <a:gd name="connsiteY384" fmla="*/ 2581519 h 3006470"/>
                  <a:gd name="connsiteX385" fmla="*/ 743640 w 6006665"/>
                  <a:gd name="connsiteY385" fmla="*/ 2590609 h 3006470"/>
                  <a:gd name="connsiteX386" fmla="*/ 723188 w 6006665"/>
                  <a:gd name="connsiteY386" fmla="*/ 2633786 h 3006470"/>
                  <a:gd name="connsiteX387" fmla="*/ 747026 w 6006665"/>
                  <a:gd name="connsiteY387" fmla="*/ 2670627 h 3006470"/>
                  <a:gd name="connsiteX388" fmla="*/ 763548 w 6006665"/>
                  <a:gd name="connsiteY388" fmla="*/ 2667873 h 3006470"/>
                  <a:gd name="connsiteX389" fmla="*/ 764871 w 6006665"/>
                  <a:gd name="connsiteY389" fmla="*/ 2669637 h 3006470"/>
                  <a:gd name="connsiteX390" fmla="*/ 775455 w 6006665"/>
                  <a:gd name="connsiteY390" fmla="*/ 2667873 h 3006470"/>
                  <a:gd name="connsiteX391" fmla="*/ 802724 w 6006665"/>
                  <a:gd name="connsiteY391" fmla="*/ 2704232 h 3006470"/>
                  <a:gd name="connsiteX392" fmla="*/ 798179 w 6006665"/>
                  <a:gd name="connsiteY392" fmla="*/ 2731502 h 3006470"/>
                  <a:gd name="connsiteX393" fmla="*/ 818632 w 6006665"/>
                  <a:gd name="connsiteY393" fmla="*/ 2742864 h 3006470"/>
                  <a:gd name="connsiteX394" fmla="*/ 802724 w 6006665"/>
                  <a:gd name="connsiteY394" fmla="*/ 2774679 h 3006470"/>
                  <a:gd name="connsiteX395" fmla="*/ 766365 w 6006665"/>
                  <a:gd name="connsiteY395" fmla="*/ 2779224 h 3006470"/>
                  <a:gd name="connsiteX396" fmla="*/ 727733 w 6006665"/>
                  <a:gd name="connsiteY396" fmla="*/ 2838308 h 3006470"/>
                  <a:gd name="connsiteX397" fmla="*/ 759548 w 6006665"/>
                  <a:gd name="connsiteY397" fmla="*/ 2881485 h 3006470"/>
                  <a:gd name="connsiteX398" fmla="*/ 759548 w 6006665"/>
                  <a:gd name="connsiteY398" fmla="*/ 2920116 h 3006470"/>
                  <a:gd name="connsiteX399" fmla="*/ 798179 w 6006665"/>
                  <a:gd name="connsiteY399" fmla="*/ 2979201 h 3006470"/>
                  <a:gd name="connsiteX400" fmla="*/ 775455 w 6006665"/>
                  <a:gd name="connsiteY400" fmla="*/ 2995108 h 3006470"/>
                  <a:gd name="connsiteX401" fmla="*/ 770910 w 6006665"/>
                  <a:gd name="connsiteY401" fmla="*/ 3006470 h 3006470"/>
                  <a:gd name="connsiteX402" fmla="*/ 759003 w 6006665"/>
                  <a:gd name="connsiteY402" fmla="*/ 3006470 h 3006470"/>
                  <a:gd name="connsiteX403" fmla="*/ 755003 w 6006665"/>
                  <a:gd name="connsiteY403" fmla="*/ 3006470 h 3006470"/>
                  <a:gd name="connsiteX404" fmla="*/ 743096 w 6006665"/>
                  <a:gd name="connsiteY404" fmla="*/ 3006470 h 3006470"/>
                  <a:gd name="connsiteX405" fmla="*/ 715826 w 6006665"/>
                  <a:gd name="connsiteY405" fmla="*/ 2972383 h 3006470"/>
                  <a:gd name="connsiteX406" fmla="*/ 704464 w 6006665"/>
                  <a:gd name="connsiteY406" fmla="*/ 2972383 h 3006470"/>
                  <a:gd name="connsiteX407" fmla="*/ 684012 w 6006665"/>
                  <a:gd name="connsiteY407" fmla="*/ 2963293 h 3006470"/>
                  <a:gd name="connsiteX408" fmla="*/ 672649 w 6006665"/>
                  <a:gd name="connsiteY408" fmla="*/ 2940569 h 3006470"/>
                  <a:gd name="connsiteX409" fmla="*/ 645222 w 6006665"/>
                  <a:gd name="connsiteY409" fmla="*/ 2932732 h 3006470"/>
                  <a:gd name="connsiteX410" fmla="*/ 625472 w 6006665"/>
                  <a:gd name="connsiteY410" fmla="*/ 2936024 h 3006470"/>
                  <a:gd name="connsiteX411" fmla="*/ 623771 w 6006665"/>
                  <a:gd name="connsiteY411" fmla="*/ 2934323 h 3006470"/>
                  <a:gd name="connsiteX412" fmla="*/ 613565 w 6006665"/>
                  <a:gd name="connsiteY412" fmla="*/ 2936024 h 3006470"/>
                  <a:gd name="connsiteX413" fmla="*/ 609020 w 6006665"/>
                  <a:gd name="connsiteY413" fmla="*/ 2931479 h 3006470"/>
                  <a:gd name="connsiteX414" fmla="*/ 559026 w 6006665"/>
                  <a:gd name="connsiteY414" fmla="*/ 2904209 h 3006470"/>
                  <a:gd name="connsiteX415" fmla="*/ 506760 w 6006665"/>
                  <a:gd name="connsiteY415" fmla="*/ 2897392 h 3006470"/>
                  <a:gd name="connsiteX416" fmla="*/ 483280 w 6006665"/>
                  <a:gd name="connsiteY416" fmla="*/ 2890683 h 3006470"/>
                  <a:gd name="connsiteX417" fmla="*/ 480035 w 6006665"/>
                  <a:gd name="connsiteY417" fmla="*/ 2892847 h 3006470"/>
                  <a:gd name="connsiteX418" fmla="*/ 475042 w 6006665"/>
                  <a:gd name="connsiteY418" fmla="*/ 2888329 h 3006470"/>
                  <a:gd name="connsiteX419" fmla="*/ 474945 w 6006665"/>
                  <a:gd name="connsiteY419" fmla="*/ 2888302 h 3006470"/>
                  <a:gd name="connsiteX420" fmla="*/ 468128 w 6006665"/>
                  <a:gd name="connsiteY420" fmla="*/ 2892847 h 3006470"/>
                  <a:gd name="connsiteX421" fmla="*/ 420406 w 6006665"/>
                  <a:gd name="connsiteY421" fmla="*/ 2849670 h 3006470"/>
                  <a:gd name="connsiteX422" fmla="*/ 381774 w 6006665"/>
                  <a:gd name="connsiteY422" fmla="*/ 2833763 h 3006470"/>
                  <a:gd name="connsiteX423" fmla="*/ 349960 w 6006665"/>
                  <a:gd name="connsiteY423" fmla="*/ 2801948 h 3006470"/>
                  <a:gd name="connsiteX424" fmla="*/ 377229 w 6006665"/>
                  <a:gd name="connsiteY424" fmla="*/ 2795131 h 3006470"/>
                  <a:gd name="connsiteX425" fmla="*/ 404499 w 6006665"/>
                  <a:gd name="connsiteY425" fmla="*/ 2747409 h 3006470"/>
                  <a:gd name="connsiteX426" fmla="*/ 388591 w 6006665"/>
                  <a:gd name="connsiteY426" fmla="*/ 2731502 h 3006470"/>
                  <a:gd name="connsiteX427" fmla="*/ 440858 w 6006665"/>
                  <a:gd name="connsiteY427" fmla="*/ 2704232 h 3006470"/>
                  <a:gd name="connsiteX428" fmla="*/ 440858 w 6006665"/>
                  <a:gd name="connsiteY428" fmla="*/ 2701176 h 3006470"/>
                  <a:gd name="connsiteX429" fmla="*/ 416406 w 6006665"/>
                  <a:gd name="connsiteY429" fmla="*/ 2704232 h 3006470"/>
                  <a:gd name="connsiteX430" fmla="*/ 416406 w 6006665"/>
                  <a:gd name="connsiteY430" fmla="*/ 2702744 h 3006470"/>
                  <a:gd name="connsiteX431" fmla="*/ 404499 w 6006665"/>
                  <a:gd name="connsiteY431" fmla="*/ 2704232 h 3006470"/>
                  <a:gd name="connsiteX432" fmla="*/ 404499 w 6006665"/>
                  <a:gd name="connsiteY432" fmla="*/ 2683780 h 3006470"/>
                  <a:gd name="connsiteX433" fmla="*/ 424951 w 6006665"/>
                  <a:gd name="connsiteY433" fmla="*/ 2667873 h 3006470"/>
                  <a:gd name="connsiteX434" fmla="*/ 463583 w 6006665"/>
                  <a:gd name="connsiteY434" fmla="*/ 2661056 h 3006470"/>
                  <a:gd name="connsiteX435" fmla="*/ 468128 w 6006665"/>
                  <a:gd name="connsiteY435" fmla="*/ 2645148 h 3006470"/>
                  <a:gd name="connsiteX436" fmla="*/ 456765 w 6006665"/>
                  <a:gd name="connsiteY436" fmla="*/ 2613334 h 3006470"/>
                  <a:gd name="connsiteX437" fmla="*/ 474945 w 6006665"/>
                  <a:gd name="connsiteY437" fmla="*/ 2586064 h 3006470"/>
                  <a:gd name="connsiteX438" fmla="*/ 474945 w 6006665"/>
                  <a:gd name="connsiteY438" fmla="*/ 2565612 h 3006470"/>
                  <a:gd name="connsiteX439" fmla="*/ 420406 w 6006665"/>
                  <a:gd name="connsiteY439" fmla="*/ 2547432 h 3006470"/>
                  <a:gd name="connsiteX440" fmla="*/ 409588 w 6006665"/>
                  <a:gd name="connsiteY440" fmla="*/ 2547432 h 3006470"/>
                  <a:gd name="connsiteX441" fmla="*/ 397681 w 6006665"/>
                  <a:gd name="connsiteY441" fmla="*/ 2547432 h 3006470"/>
                  <a:gd name="connsiteX442" fmla="*/ 379485 w 6006665"/>
                  <a:gd name="connsiteY442" fmla="*/ 2525193 h 3006470"/>
                  <a:gd name="connsiteX443" fmla="*/ 357322 w 6006665"/>
                  <a:gd name="connsiteY443" fmla="*/ 2531525 h 3006470"/>
                  <a:gd name="connsiteX444" fmla="*/ 352842 w 6006665"/>
                  <a:gd name="connsiteY444" fmla="*/ 2529403 h 3006470"/>
                  <a:gd name="connsiteX445" fmla="*/ 345415 w 6006665"/>
                  <a:gd name="connsiteY445" fmla="*/ 2531525 h 3006470"/>
                  <a:gd name="connsiteX446" fmla="*/ 302238 w 6006665"/>
                  <a:gd name="connsiteY446" fmla="*/ 2511073 h 3006470"/>
                  <a:gd name="connsiteX447" fmla="*/ 302238 w 6006665"/>
                  <a:gd name="connsiteY447" fmla="*/ 2499711 h 3006470"/>
                  <a:gd name="connsiteX448" fmla="*/ 286331 w 6006665"/>
                  <a:gd name="connsiteY448" fmla="*/ 2472441 h 3006470"/>
                  <a:gd name="connsiteX449" fmla="*/ 270968 w 6006665"/>
                  <a:gd name="connsiteY449" fmla="*/ 2472441 h 3006470"/>
                  <a:gd name="connsiteX450" fmla="*/ 259061 w 6006665"/>
                  <a:gd name="connsiteY450" fmla="*/ 2472441 h 3006470"/>
                  <a:gd name="connsiteX451" fmla="*/ 254516 w 6006665"/>
                  <a:gd name="connsiteY451" fmla="*/ 2456534 h 3006470"/>
                  <a:gd name="connsiteX452" fmla="*/ 263606 w 6006665"/>
                  <a:gd name="connsiteY452" fmla="*/ 2440627 h 3006470"/>
                  <a:gd name="connsiteX453" fmla="*/ 243991 w 6006665"/>
                  <a:gd name="connsiteY453" fmla="*/ 2410114 h 3006470"/>
                  <a:gd name="connsiteX454" fmla="*/ 216429 w 6006665"/>
                  <a:gd name="connsiteY454" fmla="*/ 2413357 h 3006470"/>
                  <a:gd name="connsiteX455" fmla="*/ 212956 w 6006665"/>
                  <a:gd name="connsiteY455" fmla="*/ 2412365 h 3006470"/>
                  <a:gd name="connsiteX456" fmla="*/ 204522 w 6006665"/>
                  <a:gd name="connsiteY456" fmla="*/ 2413357 h 3006470"/>
                  <a:gd name="connsiteX457" fmla="*/ 199623 w 6006665"/>
                  <a:gd name="connsiteY457" fmla="*/ 2411957 h 3006470"/>
                  <a:gd name="connsiteX458" fmla="*/ 195977 w 6006665"/>
                  <a:gd name="connsiteY458" fmla="*/ 2424719 h 3006470"/>
                  <a:gd name="connsiteX459" fmla="*/ 184968 w 6006665"/>
                  <a:gd name="connsiteY459" fmla="*/ 2421574 h 3006470"/>
                  <a:gd name="connsiteX460" fmla="*/ 184070 w 6006665"/>
                  <a:gd name="connsiteY460" fmla="*/ 2424719 h 3006470"/>
                  <a:gd name="connsiteX461" fmla="*/ 168163 w 6006665"/>
                  <a:gd name="connsiteY461" fmla="*/ 2420174 h 3006470"/>
                  <a:gd name="connsiteX462" fmla="*/ 156800 w 6006665"/>
                  <a:gd name="connsiteY462" fmla="*/ 2381542 h 3006470"/>
                  <a:gd name="connsiteX463" fmla="*/ 152255 w 6006665"/>
                  <a:gd name="connsiteY463" fmla="*/ 2365635 h 3006470"/>
                  <a:gd name="connsiteX464" fmla="*/ 156800 w 6006665"/>
                  <a:gd name="connsiteY464" fmla="*/ 2361090 h 3006470"/>
                  <a:gd name="connsiteX465" fmla="*/ 168707 w 6006665"/>
                  <a:gd name="connsiteY465" fmla="*/ 2361090 h 3006470"/>
                  <a:gd name="connsiteX466" fmla="*/ 188615 w 6006665"/>
                  <a:gd name="connsiteY466" fmla="*/ 2361090 h 3006470"/>
                  <a:gd name="connsiteX467" fmla="*/ 199977 w 6006665"/>
                  <a:gd name="connsiteY467" fmla="*/ 2349728 h 3006470"/>
                  <a:gd name="connsiteX468" fmla="*/ 188615 w 6006665"/>
                  <a:gd name="connsiteY468" fmla="*/ 2327003 h 3006470"/>
                  <a:gd name="connsiteX469" fmla="*/ 168163 w 6006665"/>
                  <a:gd name="connsiteY469" fmla="*/ 2317914 h 3006470"/>
                  <a:gd name="connsiteX470" fmla="*/ 168163 w 6006665"/>
                  <a:gd name="connsiteY470" fmla="*/ 2311096 h 3006470"/>
                  <a:gd name="connsiteX471" fmla="*/ 152255 w 6006665"/>
                  <a:gd name="connsiteY471" fmla="*/ 2295189 h 3006470"/>
                  <a:gd name="connsiteX472" fmla="*/ 129531 w 6006665"/>
                  <a:gd name="connsiteY472" fmla="*/ 2258829 h 3006470"/>
                  <a:gd name="connsiteX473" fmla="*/ 140893 w 6006665"/>
                  <a:gd name="connsiteY473" fmla="*/ 2236105 h 3006470"/>
                  <a:gd name="connsiteX474" fmla="*/ 136348 w 6006665"/>
                  <a:gd name="connsiteY474" fmla="*/ 2208835 h 3006470"/>
                  <a:gd name="connsiteX475" fmla="*/ 103789 w 6006665"/>
                  <a:gd name="connsiteY475" fmla="*/ 2195428 h 3006470"/>
                  <a:gd name="connsiteX476" fmla="*/ 93716 w 6006665"/>
                  <a:gd name="connsiteY476" fmla="*/ 2199745 h 3006470"/>
                  <a:gd name="connsiteX477" fmla="*/ 91868 w 6006665"/>
                  <a:gd name="connsiteY477" fmla="*/ 2195434 h 3006470"/>
                  <a:gd name="connsiteX478" fmla="*/ 81809 w 6006665"/>
                  <a:gd name="connsiteY478" fmla="*/ 2199745 h 3006470"/>
                  <a:gd name="connsiteX479" fmla="*/ 74992 w 6006665"/>
                  <a:gd name="connsiteY479" fmla="*/ 2183838 h 3006470"/>
                  <a:gd name="connsiteX480" fmla="*/ 34087 w 6006665"/>
                  <a:gd name="connsiteY480" fmla="*/ 2172476 h 3006470"/>
                  <a:gd name="connsiteX481" fmla="*/ 22725 w 6006665"/>
                  <a:gd name="connsiteY481" fmla="*/ 2129299 h 3006470"/>
                  <a:gd name="connsiteX482" fmla="*/ 22725 w 6006665"/>
                  <a:gd name="connsiteY482" fmla="*/ 2097484 h 3006470"/>
                  <a:gd name="connsiteX483" fmla="*/ 0 w 6006665"/>
                  <a:gd name="connsiteY483" fmla="*/ 2081577 h 3006470"/>
                  <a:gd name="connsiteX484" fmla="*/ 15907 w 6006665"/>
                  <a:gd name="connsiteY484" fmla="*/ 2058853 h 3006470"/>
                  <a:gd name="connsiteX485" fmla="*/ 6818 w 6006665"/>
                  <a:gd name="connsiteY485" fmla="*/ 1995224 h 3006470"/>
                  <a:gd name="connsiteX486" fmla="*/ 34087 w 6006665"/>
                  <a:gd name="connsiteY486" fmla="*/ 1952047 h 3006470"/>
                  <a:gd name="connsiteX487" fmla="*/ 27270 w 6006665"/>
                  <a:gd name="connsiteY487" fmla="*/ 1940685 h 3006470"/>
                  <a:gd name="connsiteX488" fmla="*/ 88743 w 6006665"/>
                  <a:gd name="connsiteY488" fmla="*/ 1895954 h 3006470"/>
                  <a:gd name="connsiteX489" fmla="*/ 27270 w 6006665"/>
                  <a:gd name="connsiteY489" fmla="*/ 1865693 h 3006470"/>
                  <a:gd name="connsiteX490" fmla="*/ 79805 w 6006665"/>
                  <a:gd name="connsiteY490" fmla="*/ 1774684 h 3006470"/>
                  <a:gd name="connsiteX491" fmla="*/ 128972 w 6006665"/>
                  <a:gd name="connsiteY491" fmla="*/ 1737302 h 3006470"/>
                  <a:gd name="connsiteX492" fmla="*/ 162900 w 6006665"/>
                  <a:gd name="connsiteY492" fmla="*/ 1645034 h 3006470"/>
                  <a:gd name="connsiteX493" fmla="*/ 102261 w 6006665"/>
                  <a:gd name="connsiteY493" fmla="*/ 1629357 h 3006470"/>
                  <a:gd name="connsiteX494" fmla="*/ 118168 w 6006665"/>
                  <a:gd name="connsiteY494" fmla="*/ 1574818 h 3006470"/>
                  <a:gd name="connsiteX495" fmla="*/ 86354 w 6006665"/>
                  <a:gd name="connsiteY495" fmla="*/ 1511189 h 3006470"/>
                  <a:gd name="connsiteX496" fmla="*/ 109078 w 6006665"/>
                  <a:gd name="connsiteY496" fmla="*/ 1436197 h 3006470"/>
                  <a:gd name="connsiteX497" fmla="*/ 70447 w 6006665"/>
                  <a:gd name="connsiteY497" fmla="*/ 1333936 h 3006470"/>
                  <a:gd name="connsiteX498" fmla="*/ 102261 w 6006665"/>
                  <a:gd name="connsiteY498" fmla="*/ 1263490 h 3006470"/>
                  <a:gd name="connsiteX499" fmla="*/ 43177 w 6006665"/>
                  <a:gd name="connsiteY499" fmla="*/ 1197589 h 3006470"/>
                  <a:gd name="connsiteX500" fmla="*/ 49994 w 6006665"/>
                  <a:gd name="connsiteY500" fmla="*/ 1122597 h 3006470"/>
                  <a:gd name="connsiteX501" fmla="*/ 81809 w 6006665"/>
                  <a:gd name="connsiteY501" fmla="*/ 1118052 h 3006470"/>
                  <a:gd name="connsiteX502" fmla="*/ 145438 w 6006665"/>
                  <a:gd name="connsiteY502" fmla="*/ 1074876 h 3006470"/>
                  <a:gd name="connsiteX503" fmla="*/ 184070 w 6006665"/>
                  <a:gd name="connsiteY503" fmla="*/ 1036244 h 3006470"/>
                  <a:gd name="connsiteX504" fmla="*/ 189699 w 6006665"/>
                  <a:gd name="connsiteY504" fmla="*/ 1042522 h 3006470"/>
                  <a:gd name="connsiteX505" fmla="*/ 195977 w 6006665"/>
                  <a:gd name="connsiteY505" fmla="*/ 1036244 h 3006470"/>
                  <a:gd name="connsiteX506" fmla="*/ 255061 w 6006665"/>
                  <a:gd name="connsiteY506" fmla="*/ 1102145 h 3006470"/>
                  <a:gd name="connsiteX507" fmla="*/ 350504 w 6006665"/>
                  <a:gd name="connsiteY507" fmla="*/ 1122597 h 3006470"/>
                  <a:gd name="connsiteX508" fmla="*/ 454806 w 6006665"/>
                  <a:gd name="connsiteY508" fmla="*/ 1205729 h 3006470"/>
                  <a:gd name="connsiteX509" fmla="*/ 486621 w 6006665"/>
                  <a:gd name="connsiteY509" fmla="*/ 1283942 h 3006470"/>
                  <a:gd name="connsiteX510" fmla="*/ 523211 w 6006665"/>
                  <a:gd name="connsiteY510" fmla="*/ 1343026 h 3006470"/>
                  <a:gd name="connsiteX511" fmla="*/ 486852 w 6006665"/>
                  <a:gd name="connsiteY511" fmla="*/ 1397565 h 3006470"/>
                  <a:gd name="connsiteX512" fmla="*/ 420951 w 6006665"/>
                  <a:gd name="connsiteY512" fmla="*/ 1418018 h 3006470"/>
                  <a:gd name="connsiteX513" fmla="*/ 415909 w 6006665"/>
                  <a:gd name="connsiteY513" fmla="*/ 1415887 h 3006470"/>
                  <a:gd name="connsiteX514" fmla="*/ 409044 w 6006665"/>
                  <a:gd name="connsiteY514" fmla="*/ 1418018 h 3006470"/>
                  <a:gd name="connsiteX515" fmla="*/ 252950 w 6006665"/>
                  <a:gd name="connsiteY515" fmla="*/ 1352062 h 3006470"/>
                  <a:gd name="connsiteX516" fmla="*/ 268926 w 6006665"/>
                  <a:gd name="connsiteY516" fmla="*/ 1346738 h 3006470"/>
                  <a:gd name="connsiteX517" fmla="*/ 291420 w 6006665"/>
                  <a:gd name="connsiteY517" fmla="*/ 1429380 h 3006470"/>
                  <a:gd name="connsiteX518" fmla="*/ 291420 w 6006665"/>
                  <a:gd name="connsiteY518" fmla="*/ 1468012 h 3006470"/>
                  <a:gd name="connsiteX519" fmla="*/ 298238 w 6006665"/>
                  <a:gd name="connsiteY519" fmla="*/ 1554366 h 3006470"/>
                  <a:gd name="connsiteX520" fmla="*/ 345959 w 6006665"/>
                  <a:gd name="connsiteY520" fmla="*/ 1586180 h 3006470"/>
                  <a:gd name="connsiteX521" fmla="*/ 362087 w 6006665"/>
                  <a:gd name="connsiteY521" fmla="*/ 1595588 h 3006470"/>
                  <a:gd name="connsiteX522" fmla="*/ 365867 w 6006665"/>
                  <a:gd name="connsiteY522" fmla="*/ 1563455 h 3006470"/>
                  <a:gd name="connsiteX523" fmla="*/ 345415 w 6006665"/>
                  <a:gd name="connsiteY523" fmla="*/ 1527096 h 3006470"/>
                  <a:gd name="connsiteX524" fmla="*/ 365867 w 6006665"/>
                  <a:gd name="connsiteY524" fmla="*/ 1495281 h 3006470"/>
                  <a:gd name="connsiteX525" fmla="*/ 374560 w 6006665"/>
                  <a:gd name="connsiteY525" fmla="*/ 1500280 h 3006470"/>
                  <a:gd name="connsiteX526" fmla="*/ 377774 w 6006665"/>
                  <a:gd name="connsiteY526" fmla="*/ 1495281 h 3006470"/>
                  <a:gd name="connsiteX527" fmla="*/ 461933 w 6006665"/>
                  <a:gd name="connsiteY527" fmla="*/ 1543673 h 3006470"/>
                  <a:gd name="connsiteX528" fmla="*/ 484035 w 6006665"/>
                  <a:gd name="connsiteY528" fmla="*/ 1527096 h 3006470"/>
                  <a:gd name="connsiteX529" fmla="*/ 463583 w 6006665"/>
                  <a:gd name="connsiteY529" fmla="*/ 1461194 h 3006470"/>
                  <a:gd name="connsiteX530" fmla="*/ 549936 w 6006665"/>
                  <a:gd name="connsiteY530" fmla="*/ 1374841 h 3006470"/>
                  <a:gd name="connsiteX531" fmla="*/ 559742 w 6006665"/>
                  <a:gd name="connsiteY531" fmla="*/ 1376942 h 3006470"/>
                  <a:gd name="connsiteX532" fmla="*/ 561843 w 6006665"/>
                  <a:gd name="connsiteY532" fmla="*/ 1374841 h 3006470"/>
                  <a:gd name="connsiteX533" fmla="*/ 593658 w 6006665"/>
                  <a:gd name="connsiteY533" fmla="*/ 1381658 h 3006470"/>
                  <a:gd name="connsiteX534" fmla="*/ 620945 w 6006665"/>
                  <a:gd name="connsiteY534" fmla="*/ 1405535 h 3006470"/>
                  <a:gd name="connsiteX535" fmla="*/ 640835 w 6006665"/>
                  <a:gd name="connsiteY535" fmla="*/ 1349844 h 3006470"/>
                  <a:gd name="connsiteX536" fmla="*/ 609020 w 6006665"/>
                  <a:gd name="connsiteY536" fmla="*/ 1295305 h 3006470"/>
                  <a:gd name="connsiteX537" fmla="*/ 624928 w 6006665"/>
                  <a:gd name="connsiteY537" fmla="*/ 1236221 h 3006470"/>
                  <a:gd name="connsiteX538" fmla="*/ 597658 w 6006665"/>
                  <a:gd name="connsiteY538" fmla="*/ 1177136 h 3006470"/>
                  <a:gd name="connsiteX539" fmla="*/ 611562 w 6006665"/>
                  <a:gd name="connsiteY539" fmla="*/ 1181462 h 3006470"/>
                  <a:gd name="connsiteX540" fmla="*/ 609565 w 6006665"/>
                  <a:gd name="connsiteY540" fmla="*/ 1177136 h 3006470"/>
                  <a:gd name="connsiteX541" fmla="*/ 711826 w 6006665"/>
                  <a:gd name="connsiteY541" fmla="*/ 1208951 h 3006470"/>
                  <a:gd name="connsiteX542" fmla="*/ 732278 w 6006665"/>
                  <a:gd name="connsiteY542" fmla="*/ 1263490 h 3006470"/>
                  <a:gd name="connsiteX543" fmla="*/ 684556 w 6006665"/>
                  <a:gd name="connsiteY543" fmla="*/ 1274852 h 3006470"/>
                  <a:gd name="connsiteX544" fmla="*/ 684556 w 6006665"/>
                  <a:gd name="connsiteY544" fmla="*/ 1327119 h 3006470"/>
                  <a:gd name="connsiteX545" fmla="*/ 713309 w 6006665"/>
                  <a:gd name="connsiteY545" fmla="*/ 1355872 h 3006470"/>
                  <a:gd name="connsiteX546" fmla="*/ 763548 w 6006665"/>
                  <a:gd name="connsiteY546" fmla="*/ 1338481 h 3006470"/>
                  <a:gd name="connsiteX547" fmla="*/ 770365 w 6006665"/>
                  <a:gd name="connsiteY547" fmla="*/ 1279397 h 3006470"/>
                  <a:gd name="connsiteX548" fmla="*/ 845357 w 6006665"/>
                  <a:gd name="connsiteY548" fmla="*/ 1188761 h 3006470"/>
                  <a:gd name="connsiteX549" fmla="*/ 917728 w 6006665"/>
                  <a:gd name="connsiteY549" fmla="*/ 1145322 h 3006470"/>
                  <a:gd name="connsiteX550" fmla="*/ 918194 w 6006665"/>
                  <a:gd name="connsiteY550" fmla="*/ 1198147 h 3006470"/>
                  <a:gd name="connsiteX551" fmla="*/ 975937 w 6006665"/>
                  <a:gd name="connsiteY551" fmla="*/ 1115283 h 3006470"/>
                  <a:gd name="connsiteX552" fmla="*/ 1074397 w 6006665"/>
                  <a:gd name="connsiteY552" fmla="*/ 1141283 h 3006470"/>
                  <a:gd name="connsiteX553" fmla="*/ 979977 w 6006665"/>
                  <a:gd name="connsiteY553" fmla="*/ 1213496 h 3006470"/>
                  <a:gd name="connsiteX554" fmla="*/ 1012666 w 6006665"/>
                  <a:gd name="connsiteY554" fmla="*/ 1218657 h 3006470"/>
                  <a:gd name="connsiteX555" fmla="*/ 1038516 w 6006665"/>
                  <a:gd name="connsiteY555" fmla="*/ 1188499 h 3006470"/>
                  <a:gd name="connsiteX556" fmla="*/ 1050423 w 6006665"/>
                  <a:gd name="connsiteY556" fmla="*/ 1188499 h 3006470"/>
                  <a:gd name="connsiteX557" fmla="*/ 1108962 w 6006665"/>
                  <a:gd name="connsiteY557" fmla="*/ 1188499 h 3006470"/>
                  <a:gd name="connsiteX558" fmla="*/ 1161229 w 6006665"/>
                  <a:gd name="connsiteY558" fmla="*/ 1145322 h 3006470"/>
                  <a:gd name="connsiteX559" fmla="*/ 1165711 w 6006665"/>
                  <a:gd name="connsiteY559" fmla="*/ 1151456 h 3006470"/>
                  <a:gd name="connsiteX560" fmla="*/ 1160939 w 6006665"/>
                  <a:gd name="connsiteY560" fmla="*/ 1169715 h 3006470"/>
                  <a:gd name="connsiteX561" fmla="*/ 1210035 w 6006665"/>
                  <a:gd name="connsiteY561" fmla="*/ 1195815 h 3006470"/>
                  <a:gd name="connsiteX562" fmla="*/ 1247583 w 6006665"/>
                  <a:gd name="connsiteY562" fmla="*/ 1138505 h 3006470"/>
                  <a:gd name="connsiteX563" fmla="*/ 1211223 w 6006665"/>
                  <a:gd name="connsiteY563" fmla="*/ 1079421 h 3006470"/>
                  <a:gd name="connsiteX564" fmla="*/ 1227130 w 6006665"/>
                  <a:gd name="connsiteY564" fmla="*/ 1043061 h 3006470"/>
                  <a:gd name="connsiteX565" fmla="*/ 1237665 w 6006665"/>
                  <a:gd name="connsiteY565" fmla="*/ 1046199 h 3006470"/>
                  <a:gd name="connsiteX566" fmla="*/ 1251910 w 6006665"/>
                  <a:gd name="connsiteY566" fmla="*/ 1017311 h 3006470"/>
                  <a:gd name="connsiteX567" fmla="*/ 1345843 w 6006665"/>
                  <a:gd name="connsiteY567" fmla="*/ 1074876 h 3006470"/>
                  <a:gd name="connsiteX568" fmla="*/ 1400382 w 6006665"/>
                  <a:gd name="connsiteY568" fmla="*/ 1106690 h 3006470"/>
                  <a:gd name="connsiteX569" fmla="*/ 1519756 w 6006665"/>
                  <a:gd name="connsiteY569" fmla="*/ 1213274 h 3006470"/>
                  <a:gd name="connsiteX570" fmla="*/ 1543003 w 6006665"/>
                  <a:gd name="connsiteY570" fmla="*/ 1172592 h 3006470"/>
                  <a:gd name="connsiteX571" fmla="*/ 1506643 w 6006665"/>
                  <a:gd name="connsiteY571" fmla="*/ 1118052 h 3006470"/>
                  <a:gd name="connsiteX572" fmla="*/ 1506643 w 6006665"/>
                  <a:gd name="connsiteY572" fmla="*/ 1095328 h 3006470"/>
                  <a:gd name="connsiteX573" fmla="*/ 1463467 w 6006665"/>
                  <a:gd name="connsiteY573" fmla="*/ 1086238 h 3006470"/>
                  <a:gd name="connsiteX574" fmla="*/ 1472556 w 6006665"/>
                  <a:gd name="connsiteY574" fmla="*/ 1036244 h 3006470"/>
                  <a:gd name="connsiteX575" fmla="*/ 1452104 w 6006665"/>
                  <a:gd name="connsiteY575" fmla="*/ 949890 h 3006470"/>
                  <a:gd name="connsiteX576" fmla="*/ 1439230 w 6006665"/>
                  <a:gd name="connsiteY576" fmla="*/ 900656 h 3006470"/>
                  <a:gd name="connsiteX577" fmla="*/ 1496803 w 6006665"/>
                  <a:gd name="connsiteY577" fmla="*/ 806980 h 3006470"/>
                  <a:gd name="connsiteX578" fmla="*/ 1543003 w 6006665"/>
                  <a:gd name="connsiteY578" fmla="*/ 697647 h 3006470"/>
                  <a:gd name="connsiteX579" fmla="*/ 1570272 w 6006665"/>
                  <a:gd name="connsiteY579" fmla="*/ 677194 h 3006470"/>
                  <a:gd name="connsiteX580" fmla="*/ 1578688 w 6006665"/>
                  <a:gd name="connsiteY580" fmla="*/ 679813 h 3006470"/>
                  <a:gd name="connsiteX581" fmla="*/ 1620802 w 6006665"/>
                  <a:gd name="connsiteY581" fmla="*/ 660028 h 3006470"/>
                  <a:gd name="connsiteX582" fmla="*/ 1684440 w 6006665"/>
                  <a:gd name="connsiteY582" fmla="*/ 709009 h 3006470"/>
                  <a:gd name="connsiteX583" fmla="*/ 1688985 w 6006665"/>
                  <a:gd name="connsiteY583" fmla="*/ 779455 h 3006470"/>
                  <a:gd name="connsiteX584" fmla="*/ 1652625 w 6006665"/>
                  <a:gd name="connsiteY584" fmla="*/ 870354 h 3006470"/>
                  <a:gd name="connsiteX585" fmla="*/ 1679895 w 6006665"/>
                  <a:gd name="connsiteY585" fmla="*/ 908986 h 3006470"/>
                  <a:gd name="connsiteX586" fmla="*/ 1688985 w 6006665"/>
                  <a:gd name="connsiteY586" fmla="*/ 983977 h 3006470"/>
                  <a:gd name="connsiteX587" fmla="*/ 1679895 w 6006665"/>
                  <a:gd name="connsiteY587" fmla="*/ 1129415 h 3006470"/>
                  <a:gd name="connsiteX588" fmla="*/ 1723072 w 6006665"/>
                  <a:gd name="connsiteY588" fmla="*/ 1193044 h 3006470"/>
                  <a:gd name="connsiteX589" fmla="*/ 1704892 w 6006665"/>
                  <a:gd name="connsiteY589" fmla="*/ 1256673 h 3006470"/>
                  <a:gd name="connsiteX590" fmla="*/ 1636718 w 6006665"/>
                  <a:gd name="connsiteY590" fmla="*/ 1393021 h 3006470"/>
                  <a:gd name="connsiteX591" fmla="*/ 1662494 w 6006665"/>
                  <a:gd name="connsiteY591" fmla="*/ 1399465 h 3006470"/>
                  <a:gd name="connsiteX592" fmla="*/ 1677078 w 6006665"/>
                  <a:gd name="connsiteY592" fmla="*/ 1370296 h 3006470"/>
                  <a:gd name="connsiteX593" fmla="*/ 1720255 w 6006665"/>
                  <a:gd name="connsiteY593" fmla="*/ 1349844 h 3006470"/>
                  <a:gd name="connsiteX594" fmla="*/ 1731617 w 6006665"/>
                  <a:gd name="connsiteY594" fmla="*/ 1299850 h 3006470"/>
                  <a:gd name="connsiteX595" fmla="*/ 1758887 w 6006665"/>
                  <a:gd name="connsiteY595" fmla="*/ 1256673 h 3006470"/>
                  <a:gd name="connsiteX596" fmla="*/ 1760555 w 6006665"/>
                  <a:gd name="connsiteY596" fmla="*/ 1191490 h 3006470"/>
                  <a:gd name="connsiteX597" fmla="*/ 1758886 w 6006665"/>
                  <a:gd name="connsiteY597" fmla="*/ 1085173 h 3006470"/>
                  <a:gd name="connsiteX598" fmla="*/ 1923055 w 6006665"/>
                  <a:gd name="connsiteY598" fmla="*/ 1122597 h 3006470"/>
                  <a:gd name="connsiteX599" fmla="*/ 1887300 w 6006665"/>
                  <a:gd name="connsiteY599" fmla="*/ 1070329 h 3006470"/>
                  <a:gd name="connsiteX600" fmla="*/ 1785604 w 6006665"/>
                  <a:gd name="connsiteY600" fmla="*/ 1036860 h 3006470"/>
                  <a:gd name="connsiteX601" fmla="*/ 1736162 w 6006665"/>
                  <a:gd name="connsiteY601" fmla="*/ 961252 h 3006470"/>
                  <a:gd name="connsiteX602" fmla="*/ 1688440 w 6006665"/>
                  <a:gd name="connsiteY602" fmla="*/ 865809 h 3006470"/>
                  <a:gd name="connsiteX603" fmla="*/ 1752069 w 6006665"/>
                  <a:gd name="connsiteY603" fmla="*/ 788545 h 3006470"/>
                  <a:gd name="connsiteX604" fmla="*/ 1747524 w 6006665"/>
                  <a:gd name="connsiteY604" fmla="*/ 704464 h 3006470"/>
                  <a:gd name="connsiteX605" fmla="*/ 1763431 w 6006665"/>
                  <a:gd name="connsiteY605" fmla="*/ 697647 h 3006470"/>
                  <a:gd name="connsiteX606" fmla="*/ 1764877 w 6006665"/>
                  <a:gd name="connsiteY606" fmla="*/ 702130 h 3006470"/>
                  <a:gd name="connsiteX607" fmla="*/ 1775339 w 6006665"/>
                  <a:gd name="connsiteY607" fmla="*/ 697647 h 3006470"/>
                  <a:gd name="connsiteX608" fmla="*/ 1798063 w 6006665"/>
                  <a:gd name="connsiteY608" fmla="*/ 768093 h 3006470"/>
                  <a:gd name="connsiteX609" fmla="*/ 1791454 w 6006665"/>
                  <a:gd name="connsiteY609" fmla="*/ 815304 h 3006470"/>
                  <a:gd name="connsiteX610" fmla="*/ 1854330 w 6006665"/>
                  <a:gd name="connsiteY610" fmla="*/ 772638 h 3006470"/>
                  <a:gd name="connsiteX611" fmla="*/ 1931594 w 6006665"/>
                  <a:gd name="connsiteY611" fmla="*/ 763548 h 3006470"/>
                  <a:gd name="connsiteX612" fmla="*/ 1932772 w 6006665"/>
                  <a:gd name="connsiteY612" fmla="*/ 764810 h 3006470"/>
                  <a:gd name="connsiteX613" fmla="*/ 1949600 w 6006665"/>
                  <a:gd name="connsiteY613" fmla="*/ 800138 h 3006470"/>
                  <a:gd name="connsiteX614" fmla="*/ 2061788 w 6006665"/>
                  <a:gd name="connsiteY614" fmla="*/ 891155 h 3006470"/>
                  <a:gd name="connsiteX615" fmla="*/ 1987802 w 6006665"/>
                  <a:gd name="connsiteY615" fmla="*/ 736278 h 3006470"/>
                  <a:gd name="connsiteX616" fmla="*/ 1963408 w 6006665"/>
                  <a:gd name="connsiteY616" fmla="*/ 595386 h 3006470"/>
                  <a:gd name="connsiteX617" fmla="*/ 2027037 w 6006665"/>
                  <a:gd name="connsiteY617" fmla="*/ 574934 h 3006470"/>
                  <a:gd name="connsiteX618" fmla="*/ 2037269 w 6006665"/>
                  <a:gd name="connsiteY618" fmla="*/ 575472 h 3006470"/>
                  <a:gd name="connsiteX619" fmla="*/ 2038944 w 6006665"/>
                  <a:gd name="connsiteY619" fmla="*/ 574934 h 3006470"/>
                  <a:gd name="connsiteX620" fmla="*/ 2115414 w 6006665"/>
                  <a:gd name="connsiteY620" fmla="*/ 578958 h 3006470"/>
                  <a:gd name="connsiteX621" fmla="*/ 2167179 w 6006665"/>
                  <a:gd name="connsiteY621" fmla="*/ 554733 h 3006470"/>
                  <a:gd name="connsiteX622" fmla="*/ 2146473 w 6006665"/>
                  <a:gd name="connsiteY622" fmla="*/ 488832 h 3006470"/>
                  <a:gd name="connsiteX623" fmla="*/ 2169957 w 6006665"/>
                  <a:gd name="connsiteY623" fmla="*/ 449431 h 3006470"/>
                  <a:gd name="connsiteX624" fmla="*/ 2264632 w 6006665"/>
                  <a:gd name="connsiteY624" fmla="*/ 393389 h 3006470"/>
                  <a:gd name="connsiteX625" fmla="*/ 2317913 w 6006665"/>
                  <a:gd name="connsiteY625" fmla="*/ 322690 h 3006470"/>
                  <a:gd name="connsiteX626" fmla="*/ 2385841 w 6006665"/>
                  <a:gd name="connsiteY626" fmla="*/ 343134 h 3006470"/>
                  <a:gd name="connsiteX627" fmla="*/ 2429263 w 6006665"/>
                  <a:gd name="connsiteY627" fmla="*/ 263606 h 3006470"/>
                  <a:gd name="connsiteX628" fmla="*/ 2526979 w 6006665"/>
                  <a:gd name="connsiteY628" fmla="*/ 252244 h 3006470"/>
                  <a:gd name="connsiteX629" fmla="*/ 2528058 w 6006665"/>
                  <a:gd name="connsiteY629" fmla="*/ 253503 h 3006470"/>
                  <a:gd name="connsiteX630" fmla="*/ 2538886 w 6006665"/>
                  <a:gd name="connsiteY630" fmla="*/ 252244 h 3006470"/>
                  <a:gd name="connsiteX631" fmla="*/ 2560820 w 6006665"/>
                  <a:gd name="connsiteY631" fmla="*/ 277833 h 3006470"/>
                  <a:gd name="connsiteX632" fmla="*/ 2640602 w 6006665"/>
                  <a:gd name="connsiteY632" fmla="*/ 202249 h 3006470"/>
                  <a:gd name="connsiteX633" fmla="*/ 2652509 w 6006665"/>
                  <a:gd name="connsiteY633" fmla="*/ 202249 h 3006470"/>
                  <a:gd name="connsiteX634" fmla="*/ 2704231 w 6006665"/>
                  <a:gd name="connsiteY634" fmla="*/ 202249 h 3006470"/>
                  <a:gd name="connsiteX635" fmla="*/ 2715593 w 6006665"/>
                  <a:gd name="connsiteY63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2445 w 6006665"/>
                  <a:gd name="connsiteY158" fmla="*/ 2399924 h 3006470"/>
                  <a:gd name="connsiteX159" fmla="*/ 4834074 w 6006665"/>
                  <a:gd name="connsiteY159" fmla="*/ 2429264 h 3006470"/>
                  <a:gd name="connsiteX160" fmla="*/ 4799765 w 6006665"/>
                  <a:gd name="connsiteY160" fmla="*/ 2441518 h 3006470"/>
                  <a:gd name="connsiteX161" fmla="*/ 4779535 w 6006665"/>
                  <a:gd name="connsiteY161" fmla="*/ 2488348 h 3006470"/>
                  <a:gd name="connsiteX162" fmla="*/ 4777225 w 6006665"/>
                  <a:gd name="connsiteY162" fmla="*/ 2477952 h 3006470"/>
                  <a:gd name="connsiteX163" fmla="*/ 4767628 w 6006665"/>
                  <a:gd name="connsiteY163" fmla="*/ 2488348 h 3006470"/>
                  <a:gd name="connsiteX164" fmla="*/ 4758538 w 6006665"/>
                  <a:gd name="connsiteY164" fmla="*/ 2447444 h 3006470"/>
                  <a:gd name="connsiteX165" fmla="*/ 4722519 w 6006665"/>
                  <a:gd name="connsiteY165" fmla="*/ 2405867 h 3006470"/>
                  <a:gd name="connsiteX166" fmla="*/ 4699942 w 6006665"/>
                  <a:gd name="connsiteY166" fmla="*/ 2348893 h 3006470"/>
                  <a:gd name="connsiteX167" fmla="*/ 4695779 w 6006665"/>
                  <a:gd name="connsiteY167" fmla="*/ 2287026 h 3006470"/>
                  <a:gd name="connsiteX168" fmla="*/ 4715361 w 6006665"/>
                  <a:gd name="connsiteY168" fmla="*/ 2220198 h 3006470"/>
                  <a:gd name="connsiteX169" fmla="*/ 4767709 w 6006665"/>
                  <a:gd name="connsiteY169" fmla="*/ 2171157 h 3006470"/>
                  <a:gd name="connsiteX170" fmla="*/ 4735813 w 6006665"/>
                  <a:gd name="connsiteY170" fmla="*/ 2129299 h 3006470"/>
                  <a:gd name="connsiteX171" fmla="*/ 4767628 w 6006665"/>
                  <a:gd name="connsiteY171" fmla="*/ 2086122 h 3006470"/>
                  <a:gd name="connsiteX172" fmla="*/ 4767628 w 6006665"/>
                  <a:gd name="connsiteY172" fmla="*/ 2058853 h 3006470"/>
                  <a:gd name="connsiteX173" fmla="*/ 4826712 w 6006665"/>
                  <a:gd name="connsiteY173" fmla="*/ 2042945 h 3006470"/>
                  <a:gd name="connsiteX174" fmla="*/ 4892613 w 6006665"/>
                  <a:gd name="connsiteY174" fmla="*/ 1952047 h 3006470"/>
                  <a:gd name="connsiteX175" fmla="*/ 4956243 w 6006665"/>
                  <a:gd name="connsiteY175" fmla="*/ 1877056 h 3006470"/>
                  <a:gd name="connsiteX176" fmla="*/ 5022143 w 6006665"/>
                  <a:gd name="connsiteY176" fmla="*/ 1817971 h 3006470"/>
                  <a:gd name="connsiteX177" fmla="*/ 5037446 w 6006665"/>
                  <a:gd name="connsiteY177" fmla="*/ 1743333 h 3006470"/>
                  <a:gd name="connsiteX178" fmla="*/ 5064184 w 6006665"/>
                  <a:gd name="connsiteY178" fmla="*/ 1731449 h 3006470"/>
                  <a:gd name="connsiteX179" fmla="*/ 5046694 w 6006665"/>
                  <a:gd name="connsiteY179" fmla="*/ 1710844 h 3006470"/>
                  <a:gd name="connsiteX180" fmla="*/ 5015871 w 6006665"/>
                  <a:gd name="connsiteY180" fmla="*/ 1715711 h 3006470"/>
                  <a:gd name="connsiteX181" fmla="*/ 4995419 w 6006665"/>
                  <a:gd name="connsiteY181" fmla="*/ 1779340 h 3006470"/>
                  <a:gd name="connsiteX182" fmla="*/ 4904521 w 6006665"/>
                  <a:gd name="connsiteY182" fmla="*/ 1865693 h 3006470"/>
                  <a:gd name="connsiteX183" fmla="*/ 4901708 w 6006665"/>
                  <a:gd name="connsiteY183" fmla="*/ 1857053 h 3006470"/>
                  <a:gd name="connsiteX184" fmla="*/ 4892613 w 6006665"/>
                  <a:gd name="connsiteY184" fmla="*/ 1865693 h 3006470"/>
                  <a:gd name="connsiteX185" fmla="*/ 4871068 w 6006665"/>
                  <a:gd name="connsiteY185" fmla="*/ 1850290 h 3006470"/>
                  <a:gd name="connsiteX186" fmla="*/ 4885925 w 6006665"/>
                  <a:gd name="connsiteY186" fmla="*/ 1808695 h 3006470"/>
                  <a:gd name="connsiteX187" fmla="*/ 4861835 w 6006665"/>
                  <a:gd name="connsiteY187" fmla="*/ 1771159 h 3006470"/>
                  <a:gd name="connsiteX188" fmla="*/ 4814619 w 6006665"/>
                  <a:gd name="connsiteY188" fmla="*/ 1767101 h 3006470"/>
                  <a:gd name="connsiteX189" fmla="*/ 4779535 w 6006665"/>
                  <a:gd name="connsiteY189" fmla="*/ 1795247 h 3006470"/>
                  <a:gd name="connsiteX190" fmla="*/ 4764113 w 6006665"/>
                  <a:gd name="connsiteY190" fmla="*/ 1832464 h 3006470"/>
                  <a:gd name="connsiteX191" fmla="*/ 4725490 w 6006665"/>
                  <a:gd name="connsiteY191" fmla="*/ 1850290 h 3006470"/>
                  <a:gd name="connsiteX192" fmla="*/ 4689838 w 6006665"/>
                  <a:gd name="connsiteY192" fmla="*/ 1882970 h 3006470"/>
                  <a:gd name="connsiteX193" fmla="*/ 4684091 w 6006665"/>
                  <a:gd name="connsiteY193" fmla="*/ 1920232 h 3006470"/>
                  <a:gd name="connsiteX194" fmla="*/ 4715906 w 6006665"/>
                  <a:gd name="connsiteY194" fmla="*/ 1967954 h 3006470"/>
                  <a:gd name="connsiteX195" fmla="*/ 4680924 w 6006665"/>
                  <a:gd name="connsiteY195" fmla="*/ 1983985 h 3006470"/>
                  <a:gd name="connsiteX196" fmla="*/ 4633398 w 6006665"/>
                  <a:gd name="connsiteY196" fmla="*/ 1971978 h 3006470"/>
                  <a:gd name="connsiteX197" fmla="*/ 4600707 w 6006665"/>
                  <a:gd name="connsiteY197" fmla="*/ 1989925 h 3006470"/>
                  <a:gd name="connsiteX198" fmla="*/ 4577285 w 6006665"/>
                  <a:gd name="connsiteY198" fmla="*/ 1988406 h 3006470"/>
                  <a:gd name="connsiteX199" fmla="*/ 4577373 w 6006665"/>
                  <a:gd name="connsiteY199" fmla="*/ 1987484 h 3006470"/>
                  <a:gd name="connsiteX200" fmla="*/ 4565379 w 6006665"/>
                  <a:gd name="connsiteY200" fmla="*/ 1988406 h 3006470"/>
                  <a:gd name="connsiteX201" fmla="*/ 4569923 w 6006665"/>
                  <a:gd name="connsiteY201" fmla="*/ 1940685 h 3006470"/>
                  <a:gd name="connsiteX202" fmla="*/ 4520081 w 6006665"/>
                  <a:gd name="connsiteY202" fmla="*/ 1931099 h 3006470"/>
                  <a:gd name="connsiteX203" fmla="*/ 4475025 w 6006665"/>
                  <a:gd name="connsiteY203" fmla="*/ 1961137 h 3006470"/>
                  <a:gd name="connsiteX204" fmla="*/ 4464394 w 6006665"/>
                  <a:gd name="connsiteY204" fmla="*/ 1960286 h 3006470"/>
                  <a:gd name="connsiteX205" fmla="*/ 4463118 w 6006665"/>
                  <a:gd name="connsiteY205" fmla="*/ 1961137 h 3006470"/>
                  <a:gd name="connsiteX206" fmla="*/ 4422448 w 6006665"/>
                  <a:gd name="connsiteY206" fmla="*/ 1927536 h 3006470"/>
                  <a:gd name="connsiteX207" fmla="*/ 4350624 w 6006665"/>
                  <a:gd name="connsiteY207" fmla="*/ 1917022 h 3006470"/>
                  <a:gd name="connsiteX208" fmla="*/ 4306579 w 6006665"/>
                  <a:gd name="connsiteY208" fmla="*/ 1945362 h 3006470"/>
                  <a:gd name="connsiteX209" fmla="*/ 4282811 w 6006665"/>
                  <a:gd name="connsiteY209" fmla="*/ 1972100 h 3006470"/>
                  <a:gd name="connsiteX210" fmla="*/ 4237290 w 6006665"/>
                  <a:gd name="connsiteY210" fmla="*/ 1993297 h 3006470"/>
                  <a:gd name="connsiteX211" fmla="*/ 4211507 w 6006665"/>
                  <a:gd name="connsiteY211" fmla="*/ 2046374 h 3006470"/>
                  <a:gd name="connsiteX212" fmla="*/ 4161046 w 6006665"/>
                  <a:gd name="connsiteY212" fmla="*/ 2105661 h 3006470"/>
                  <a:gd name="connsiteX213" fmla="*/ 4077810 w 6006665"/>
                  <a:gd name="connsiteY213" fmla="*/ 2144418 h 3006470"/>
                  <a:gd name="connsiteX214" fmla="*/ 4039187 w 6006665"/>
                  <a:gd name="connsiteY214" fmla="*/ 2203838 h 3006470"/>
                  <a:gd name="connsiteX215" fmla="*/ 3993086 w 6006665"/>
                  <a:gd name="connsiteY215" fmla="*/ 2224750 h 3006470"/>
                  <a:gd name="connsiteX216" fmla="*/ 3993215 w 6006665"/>
                  <a:gd name="connsiteY216" fmla="*/ 2264821 h 3006470"/>
                  <a:gd name="connsiteX217" fmla="*/ 4038712 w 6006665"/>
                  <a:gd name="connsiteY217" fmla="*/ 2267919 h 3006470"/>
                  <a:gd name="connsiteX218" fmla="*/ 4059164 w 6006665"/>
                  <a:gd name="connsiteY218" fmla="*/ 2311096 h 3006470"/>
                  <a:gd name="connsiteX219" fmla="*/ 4087782 w 6006665"/>
                  <a:gd name="connsiteY219" fmla="*/ 2319513 h 3006470"/>
                  <a:gd name="connsiteX220" fmla="*/ 4106341 w 6006665"/>
                  <a:gd name="connsiteY220" fmla="*/ 2290644 h 3006470"/>
                  <a:gd name="connsiteX221" fmla="*/ 4117411 w 6006665"/>
                  <a:gd name="connsiteY221" fmla="*/ 2291946 h 3006470"/>
                  <a:gd name="connsiteX222" fmla="*/ 4118248 w 6006665"/>
                  <a:gd name="connsiteY222" fmla="*/ 2290644 h 3006470"/>
                  <a:gd name="connsiteX223" fmla="*/ 4156880 w 6006665"/>
                  <a:gd name="connsiteY223" fmla="*/ 2295189 h 3006470"/>
                  <a:gd name="connsiteX224" fmla="*/ 4211419 w 6006665"/>
                  <a:gd name="connsiteY224" fmla="*/ 2365635 h 3006470"/>
                  <a:gd name="connsiteX225" fmla="*/ 4215964 w 6006665"/>
                  <a:gd name="connsiteY225" fmla="*/ 2413357 h 3006470"/>
                  <a:gd name="connsiteX226" fmla="*/ 4184149 w 6006665"/>
                  <a:gd name="connsiteY226" fmla="*/ 2472441 h 3006470"/>
                  <a:gd name="connsiteX227" fmla="*/ 4220019 w 6006665"/>
                  <a:gd name="connsiteY227" fmla="*/ 2567281 h 3006470"/>
                  <a:gd name="connsiteX228" fmla="*/ 4161425 w 6006665"/>
                  <a:gd name="connsiteY228" fmla="*/ 2629241 h 3006470"/>
                  <a:gd name="connsiteX229" fmla="*/ 4133552 w 6006665"/>
                  <a:gd name="connsiteY229" fmla="*/ 2708778 h 3006470"/>
                  <a:gd name="connsiteX230" fmla="*/ 4097796 w 6006665"/>
                  <a:gd name="connsiteY230" fmla="*/ 2747409 h 3006470"/>
                  <a:gd name="connsiteX231" fmla="*/ 4043257 w 6006665"/>
                  <a:gd name="connsiteY231" fmla="*/ 2806493 h 3006470"/>
                  <a:gd name="connsiteX232" fmla="*/ 3995535 w 6006665"/>
                  <a:gd name="connsiteY232" fmla="*/ 2865577 h 3006470"/>
                  <a:gd name="connsiteX233" fmla="*/ 3975083 w 6006665"/>
                  <a:gd name="connsiteY233" fmla="*/ 2897392 h 3006470"/>
                  <a:gd name="connsiteX234" fmla="*/ 3925089 w 6006665"/>
                  <a:gd name="connsiteY234" fmla="*/ 2924661 h 3006470"/>
                  <a:gd name="connsiteX235" fmla="*/ 3913182 w 6006665"/>
                  <a:gd name="connsiteY235" fmla="*/ 2924661 h 3006470"/>
                  <a:gd name="connsiteX236" fmla="*/ 3904637 w 6006665"/>
                  <a:gd name="connsiteY236" fmla="*/ 2924661 h 3006470"/>
                  <a:gd name="connsiteX237" fmla="*/ 3892729 w 6006665"/>
                  <a:gd name="connsiteY237" fmla="*/ 2924661 h 3006470"/>
                  <a:gd name="connsiteX238" fmla="*/ 3871063 w 6006665"/>
                  <a:gd name="connsiteY238" fmla="*/ 2908412 h 3006470"/>
                  <a:gd name="connsiteX239" fmla="*/ 3829645 w 6006665"/>
                  <a:gd name="connsiteY239" fmla="*/ 2936024 h 3006470"/>
                  <a:gd name="connsiteX240" fmla="*/ 3822828 w 6006665"/>
                  <a:gd name="connsiteY240" fmla="*/ 2956476 h 3006470"/>
                  <a:gd name="connsiteX241" fmla="*/ 3818283 w 6006665"/>
                  <a:gd name="connsiteY241" fmla="*/ 2947386 h 3006470"/>
                  <a:gd name="connsiteX242" fmla="*/ 3818283 w 6006665"/>
                  <a:gd name="connsiteY242" fmla="*/ 2935660 h 3006470"/>
                  <a:gd name="connsiteX243" fmla="*/ 3817738 w 6006665"/>
                  <a:gd name="connsiteY243" fmla="*/ 2936024 h 3006470"/>
                  <a:gd name="connsiteX244" fmla="*/ 3810921 w 6006665"/>
                  <a:gd name="connsiteY244" fmla="*/ 2956476 h 3006470"/>
                  <a:gd name="connsiteX245" fmla="*/ 3806376 w 6006665"/>
                  <a:gd name="connsiteY245" fmla="*/ 2947386 h 3006470"/>
                  <a:gd name="connsiteX246" fmla="*/ 3806376 w 6006665"/>
                  <a:gd name="connsiteY246" fmla="*/ 2920116 h 3006470"/>
                  <a:gd name="connsiteX247" fmla="*/ 3818283 w 6006665"/>
                  <a:gd name="connsiteY247" fmla="*/ 2920116 h 3006470"/>
                  <a:gd name="connsiteX248" fmla="*/ 3826828 w 6006665"/>
                  <a:gd name="connsiteY248" fmla="*/ 2920116 h 3006470"/>
                  <a:gd name="connsiteX249" fmla="*/ 3833645 w 6006665"/>
                  <a:gd name="connsiteY249" fmla="*/ 2861032 h 3006470"/>
                  <a:gd name="connsiteX250" fmla="*/ 3822283 w 6006665"/>
                  <a:gd name="connsiteY250" fmla="*/ 2817856 h 3006470"/>
                  <a:gd name="connsiteX251" fmla="*/ 3849553 w 6006665"/>
                  <a:gd name="connsiteY251" fmla="*/ 2795131 h 3006470"/>
                  <a:gd name="connsiteX252" fmla="*/ 3858814 w 6006665"/>
                  <a:gd name="connsiteY252" fmla="*/ 2797336 h 3006470"/>
                  <a:gd name="connsiteX253" fmla="*/ 3861460 w 6006665"/>
                  <a:gd name="connsiteY253" fmla="*/ 2795131 h 3006470"/>
                  <a:gd name="connsiteX254" fmla="*/ 3898487 w 6006665"/>
                  <a:gd name="connsiteY254" fmla="*/ 2803947 h 3006470"/>
                  <a:gd name="connsiteX255" fmla="*/ 3919999 w 6006665"/>
                  <a:gd name="connsiteY255" fmla="*/ 2758772 h 3006470"/>
                  <a:gd name="connsiteX256" fmla="*/ 3935906 w 6006665"/>
                  <a:gd name="connsiteY256" fmla="*/ 2699687 h 3006470"/>
                  <a:gd name="connsiteX257" fmla="*/ 3947269 w 6006665"/>
                  <a:gd name="connsiteY257" fmla="*/ 2676963 h 3006470"/>
                  <a:gd name="connsiteX258" fmla="*/ 3966292 w 6006665"/>
                  <a:gd name="connsiteY258" fmla="*/ 2632575 h 3006470"/>
                  <a:gd name="connsiteX259" fmla="*/ 3915999 w 6006665"/>
                  <a:gd name="connsiteY259" fmla="*/ 2645148 h 3006470"/>
                  <a:gd name="connsiteX260" fmla="*/ 3888729 w 6006665"/>
                  <a:gd name="connsiteY260" fmla="*/ 2667873 h 3006470"/>
                  <a:gd name="connsiteX261" fmla="*/ 3876822 w 6006665"/>
                  <a:gd name="connsiteY261" fmla="*/ 2667873 h 3006470"/>
                  <a:gd name="connsiteX262" fmla="*/ 3829645 w 6006665"/>
                  <a:gd name="connsiteY262" fmla="*/ 2667873 h 3006470"/>
                  <a:gd name="connsiteX263" fmla="*/ 3817738 w 6006665"/>
                  <a:gd name="connsiteY263" fmla="*/ 2667873 h 3006470"/>
                  <a:gd name="connsiteX264" fmla="*/ 3801831 w 6006665"/>
                  <a:gd name="connsiteY264" fmla="*/ 2613334 h 3006470"/>
                  <a:gd name="connsiteX265" fmla="*/ 3758654 w 6006665"/>
                  <a:gd name="connsiteY265" fmla="*/ 2574702 h 3006470"/>
                  <a:gd name="connsiteX266" fmla="*/ 3692753 w 6006665"/>
                  <a:gd name="connsiteY266" fmla="*/ 2558795 h 3006470"/>
                  <a:gd name="connsiteX267" fmla="*/ 3683663 w 6006665"/>
                  <a:gd name="connsiteY267" fmla="*/ 2499711 h 3006470"/>
                  <a:gd name="connsiteX268" fmla="*/ 3672301 w 6006665"/>
                  <a:gd name="connsiteY268" fmla="*/ 2467896 h 3006470"/>
                  <a:gd name="connsiteX269" fmla="*/ 3656393 w 6006665"/>
                  <a:gd name="connsiteY269" fmla="*/ 2440627 h 3006470"/>
                  <a:gd name="connsiteX270" fmla="*/ 3633669 w 6006665"/>
                  <a:gd name="connsiteY270" fmla="*/ 2381542 h 3006470"/>
                  <a:gd name="connsiteX271" fmla="*/ 3601854 w 6006665"/>
                  <a:gd name="connsiteY271" fmla="*/ 2361090 h 3006470"/>
                  <a:gd name="connsiteX272" fmla="*/ 3545995 w 6006665"/>
                  <a:gd name="connsiteY272" fmla="*/ 2339606 h 3006470"/>
                  <a:gd name="connsiteX273" fmla="*/ 3506955 w 6006665"/>
                  <a:gd name="connsiteY273" fmla="*/ 2345183 h 3006470"/>
                  <a:gd name="connsiteX274" fmla="*/ 3463779 w 6006665"/>
                  <a:gd name="connsiteY274" fmla="*/ 2354273 h 3006470"/>
                  <a:gd name="connsiteX275" fmla="*/ 3431964 w 6006665"/>
                  <a:gd name="connsiteY275" fmla="*/ 2381542 h 3006470"/>
                  <a:gd name="connsiteX276" fmla="*/ 3452416 w 6006665"/>
                  <a:gd name="connsiteY276" fmla="*/ 2397450 h 3006470"/>
                  <a:gd name="connsiteX277" fmla="*/ 3452416 w 6006665"/>
                  <a:gd name="connsiteY277" fmla="*/ 2429264 h 3006470"/>
                  <a:gd name="connsiteX278" fmla="*/ 3431964 w 6006665"/>
                  <a:gd name="connsiteY278" fmla="*/ 2451989 h 3006470"/>
                  <a:gd name="connsiteX279" fmla="*/ 3400150 w 6006665"/>
                  <a:gd name="connsiteY279" fmla="*/ 2511073 h 3006470"/>
                  <a:gd name="connsiteX280" fmla="*/ 3400150 w 6006665"/>
                  <a:gd name="connsiteY280" fmla="*/ 2538343 h 3006470"/>
                  <a:gd name="connsiteX281" fmla="*/ 3350155 w 6006665"/>
                  <a:gd name="connsiteY281" fmla="*/ 2570157 h 3006470"/>
                  <a:gd name="connsiteX282" fmla="*/ 3342342 w 6006665"/>
                  <a:gd name="connsiteY282" fmla="*/ 2567553 h 3006470"/>
                  <a:gd name="connsiteX283" fmla="*/ 3338249 w 6006665"/>
                  <a:gd name="connsiteY283" fmla="*/ 2570157 h 3006470"/>
                  <a:gd name="connsiteX284" fmla="*/ 3290527 w 6006665"/>
                  <a:gd name="connsiteY284" fmla="*/ 2554250 h 3006470"/>
                  <a:gd name="connsiteX285" fmla="*/ 3259257 w 6006665"/>
                  <a:gd name="connsiteY285" fmla="*/ 2554250 h 3006470"/>
                  <a:gd name="connsiteX286" fmla="*/ 3247350 w 6006665"/>
                  <a:gd name="connsiteY286" fmla="*/ 2554250 h 3006470"/>
                  <a:gd name="connsiteX287" fmla="*/ 3231443 w 6006665"/>
                  <a:gd name="connsiteY287" fmla="*/ 2538343 h 3006470"/>
                  <a:gd name="connsiteX288" fmla="*/ 3213271 w 6006665"/>
                  <a:gd name="connsiteY288" fmla="*/ 2533799 h 3006470"/>
                  <a:gd name="connsiteX289" fmla="*/ 3168359 w 6006665"/>
                  <a:gd name="connsiteY289" fmla="*/ 2570157 h 3006470"/>
                  <a:gd name="connsiteX290" fmla="*/ 3120637 w 6006665"/>
                  <a:gd name="connsiteY290" fmla="*/ 2581519 h 3006470"/>
                  <a:gd name="connsiteX291" fmla="*/ 3082005 w 6006665"/>
                  <a:gd name="connsiteY291" fmla="*/ 2597427 h 3006470"/>
                  <a:gd name="connsiteX292" fmla="*/ 3074460 w 6006665"/>
                  <a:gd name="connsiteY292" fmla="*/ 2595630 h 3006470"/>
                  <a:gd name="connsiteX293" fmla="*/ 3070098 w 6006665"/>
                  <a:gd name="connsiteY293" fmla="*/ 2597427 h 3006470"/>
                  <a:gd name="connsiteX294" fmla="*/ 3022376 w 6006665"/>
                  <a:gd name="connsiteY294" fmla="*/ 2586064 h 3006470"/>
                  <a:gd name="connsiteX295" fmla="*/ 3000196 w 6006665"/>
                  <a:gd name="connsiteY295" fmla="*/ 2586064 h 3006470"/>
                  <a:gd name="connsiteX296" fmla="*/ 2988289 w 6006665"/>
                  <a:gd name="connsiteY296" fmla="*/ 2586064 h 3006470"/>
                  <a:gd name="connsiteX297" fmla="*/ 2967837 w 6006665"/>
                  <a:gd name="connsiteY297" fmla="*/ 2554250 h 3006470"/>
                  <a:gd name="connsiteX298" fmla="*/ 2929205 w 6006665"/>
                  <a:gd name="connsiteY298" fmla="*/ 2526980 h 3006470"/>
                  <a:gd name="connsiteX299" fmla="*/ 2902153 w 6006665"/>
                  <a:gd name="connsiteY299" fmla="*/ 2523116 h 3006470"/>
                  <a:gd name="connsiteX300" fmla="*/ 2861576 w 6006665"/>
                  <a:gd name="connsiteY300" fmla="*/ 2526980 h 3006470"/>
                  <a:gd name="connsiteX301" fmla="*/ 2822944 w 6006665"/>
                  <a:gd name="connsiteY301" fmla="*/ 2538343 h 3006470"/>
                  <a:gd name="connsiteX302" fmla="*/ 2818139 w 6006665"/>
                  <a:gd name="connsiteY302" fmla="*/ 2536254 h 3006470"/>
                  <a:gd name="connsiteX303" fmla="*/ 2811037 w 6006665"/>
                  <a:gd name="connsiteY303" fmla="*/ 2538343 h 3006470"/>
                  <a:gd name="connsiteX304" fmla="*/ 2758770 w 6006665"/>
                  <a:gd name="connsiteY304" fmla="*/ 2515618 h 3006470"/>
                  <a:gd name="connsiteX305" fmla="*/ 2751953 w 6006665"/>
                  <a:gd name="connsiteY305" fmla="*/ 2472441 h 3006470"/>
                  <a:gd name="connsiteX306" fmla="*/ 2708776 w 6006665"/>
                  <a:gd name="connsiteY306" fmla="*/ 2456534 h 3006470"/>
                  <a:gd name="connsiteX307" fmla="*/ 2676962 w 6006665"/>
                  <a:gd name="connsiteY307" fmla="*/ 2451989 h 3006470"/>
                  <a:gd name="connsiteX308" fmla="*/ 2642534 w 6006665"/>
                  <a:gd name="connsiteY308" fmla="*/ 2430245 h 3006470"/>
                  <a:gd name="connsiteX309" fmla="*/ 2609333 w 6006665"/>
                  <a:gd name="connsiteY309" fmla="*/ 2488348 h 3006470"/>
                  <a:gd name="connsiteX310" fmla="*/ 2625240 w 6006665"/>
                  <a:gd name="connsiteY310" fmla="*/ 2522435 h 3006470"/>
                  <a:gd name="connsiteX311" fmla="*/ 2586608 w 6006665"/>
                  <a:gd name="connsiteY311" fmla="*/ 2558795 h 3006470"/>
                  <a:gd name="connsiteX312" fmla="*/ 2577105 w 6006665"/>
                  <a:gd name="connsiteY312" fmla="*/ 2556532 h 3006470"/>
                  <a:gd name="connsiteX313" fmla="*/ 2574701 w 6006665"/>
                  <a:gd name="connsiteY313" fmla="*/ 2558795 h 3006470"/>
                  <a:gd name="connsiteX314" fmla="*/ 2526979 w 6006665"/>
                  <a:gd name="connsiteY314" fmla="*/ 2547432 h 3006470"/>
                  <a:gd name="connsiteX315" fmla="*/ 2490620 w 6006665"/>
                  <a:gd name="connsiteY315" fmla="*/ 2542887 h 3006470"/>
                  <a:gd name="connsiteX316" fmla="*/ 2463350 w 6006665"/>
                  <a:gd name="connsiteY316" fmla="*/ 2515618 h 3006470"/>
                  <a:gd name="connsiteX317" fmla="*/ 2436625 w 6006665"/>
                  <a:gd name="connsiteY317" fmla="*/ 2515618 h 3006470"/>
                  <a:gd name="connsiteX318" fmla="*/ 2424718 w 6006665"/>
                  <a:gd name="connsiteY318" fmla="*/ 2515618 h 3006470"/>
                  <a:gd name="connsiteX319" fmla="*/ 2398858 w 6006665"/>
                  <a:gd name="connsiteY319" fmla="*/ 2502687 h 3006470"/>
                  <a:gd name="connsiteX320" fmla="*/ 2350272 w 6006665"/>
                  <a:gd name="connsiteY320" fmla="*/ 2526980 h 3006470"/>
                  <a:gd name="connsiteX321" fmla="*/ 2282098 w 6006665"/>
                  <a:gd name="connsiteY321" fmla="*/ 2574702 h 3006470"/>
                  <a:gd name="connsiteX322" fmla="*/ 2238921 w 6006665"/>
                  <a:gd name="connsiteY322" fmla="*/ 2586064 h 3006470"/>
                  <a:gd name="connsiteX323" fmla="*/ 2227559 w 6006665"/>
                  <a:gd name="connsiteY323" fmla="*/ 2590609 h 3006470"/>
                  <a:gd name="connsiteX324" fmla="*/ 2225178 w 6006665"/>
                  <a:gd name="connsiteY324" fmla="*/ 2586799 h 3006470"/>
                  <a:gd name="connsiteX325" fmla="*/ 2215652 w 6006665"/>
                  <a:gd name="connsiteY325" fmla="*/ 2590609 h 3006470"/>
                  <a:gd name="connsiteX326" fmla="*/ 2193596 w 6006665"/>
                  <a:gd name="connsiteY326" fmla="*/ 2555320 h 3006470"/>
                  <a:gd name="connsiteX327" fmla="*/ 2157112 w 6006665"/>
                  <a:gd name="connsiteY327" fmla="*/ 2558795 h 3006470"/>
                  <a:gd name="connsiteX328" fmla="*/ 2156291 w 6006665"/>
                  <a:gd name="connsiteY328" fmla="*/ 2557739 h 3006470"/>
                  <a:gd name="connsiteX329" fmla="*/ 2145205 w 6006665"/>
                  <a:gd name="connsiteY329" fmla="*/ 2558795 h 3006470"/>
                  <a:gd name="connsiteX330" fmla="*/ 2129298 w 6006665"/>
                  <a:gd name="connsiteY330" fmla="*/ 2538343 h 3006470"/>
                  <a:gd name="connsiteX331" fmla="*/ 2102029 w 6006665"/>
                  <a:gd name="connsiteY331" fmla="*/ 2526980 h 3006470"/>
                  <a:gd name="connsiteX332" fmla="*/ 2086121 w 6006665"/>
                  <a:gd name="connsiteY332" fmla="*/ 2495166 h 3006470"/>
                  <a:gd name="connsiteX333" fmla="*/ 2070005 w 6006665"/>
                  <a:gd name="connsiteY333" fmla="*/ 2486212 h 3006470"/>
                  <a:gd name="connsiteX334" fmla="*/ 2027582 w 6006665"/>
                  <a:gd name="connsiteY334" fmla="*/ 2499711 h 3006470"/>
                  <a:gd name="connsiteX335" fmla="*/ 2023845 w 6006665"/>
                  <a:gd name="connsiteY335" fmla="*/ 2497111 h 3006470"/>
                  <a:gd name="connsiteX336" fmla="*/ 2015675 w 6006665"/>
                  <a:gd name="connsiteY336" fmla="*/ 2499711 h 3006470"/>
                  <a:gd name="connsiteX337" fmla="*/ 1971363 w 6006665"/>
                  <a:gd name="connsiteY337" fmla="*/ 2468885 h 3006470"/>
                  <a:gd name="connsiteX338" fmla="*/ 1952591 w 6006665"/>
                  <a:gd name="connsiteY338" fmla="*/ 2495166 h 3006470"/>
                  <a:gd name="connsiteX339" fmla="*/ 1947518 w 6006665"/>
                  <a:gd name="connsiteY339" fmla="*/ 2485599 h 3006470"/>
                  <a:gd name="connsiteX340" fmla="*/ 1940684 w 6006665"/>
                  <a:gd name="connsiteY340" fmla="*/ 2495166 h 3006470"/>
                  <a:gd name="connsiteX341" fmla="*/ 1861147 w 6006665"/>
                  <a:gd name="connsiteY341" fmla="*/ 2345183 h 3006470"/>
                  <a:gd name="connsiteX342" fmla="*/ 1811153 w 6006665"/>
                  <a:gd name="connsiteY342" fmla="*/ 2295189 h 3006470"/>
                  <a:gd name="connsiteX343" fmla="*/ 1813950 w 6006665"/>
                  <a:gd name="connsiteY343" fmla="*/ 2292043 h 3006470"/>
                  <a:gd name="connsiteX344" fmla="*/ 1748069 w 6006665"/>
                  <a:gd name="connsiteY344" fmla="*/ 2333821 h 3006470"/>
                  <a:gd name="connsiteX345" fmla="*/ 1711709 w 6006665"/>
                  <a:gd name="connsiteY345" fmla="*/ 2338366 h 3006470"/>
                  <a:gd name="connsiteX346" fmla="*/ 1711926 w 6006665"/>
                  <a:gd name="connsiteY346" fmla="*/ 2336850 h 3006470"/>
                  <a:gd name="connsiteX347" fmla="*/ 1699803 w 6006665"/>
                  <a:gd name="connsiteY347" fmla="*/ 2338366 h 3006470"/>
                  <a:gd name="connsiteX348" fmla="*/ 1704347 w 6006665"/>
                  <a:gd name="connsiteY348" fmla="*/ 2306551 h 3006470"/>
                  <a:gd name="connsiteX349" fmla="*/ 1662460 w 6006665"/>
                  <a:gd name="connsiteY349" fmla="*/ 2288600 h 3006470"/>
                  <a:gd name="connsiteX350" fmla="*/ 1629901 w 6006665"/>
                  <a:gd name="connsiteY350" fmla="*/ 2302006 h 3006470"/>
                  <a:gd name="connsiteX351" fmla="*/ 1629300 w 6006665"/>
                  <a:gd name="connsiteY351" fmla="*/ 2297351 h 3006470"/>
                  <a:gd name="connsiteX352" fmla="*/ 1617994 w 6006665"/>
                  <a:gd name="connsiteY352" fmla="*/ 2302006 h 3006470"/>
                  <a:gd name="connsiteX353" fmla="*/ 1608904 w 6006665"/>
                  <a:gd name="connsiteY353" fmla="*/ 2231560 h 3006470"/>
                  <a:gd name="connsiteX354" fmla="*/ 1552684 w 6006665"/>
                  <a:gd name="connsiteY354" fmla="*/ 2221867 h 3006470"/>
                  <a:gd name="connsiteX355" fmla="*/ 1518550 w 6006665"/>
                  <a:gd name="connsiteY355" fmla="*/ 2247467 h 3006470"/>
                  <a:gd name="connsiteX356" fmla="*/ 1425379 w 6006665"/>
                  <a:gd name="connsiteY356" fmla="*/ 2267919 h 3006470"/>
                  <a:gd name="connsiteX357" fmla="*/ 1409472 w 6006665"/>
                  <a:gd name="connsiteY357" fmla="*/ 2286099 h 3006470"/>
                  <a:gd name="connsiteX358" fmla="*/ 1270852 w 6006665"/>
                  <a:gd name="connsiteY358" fmla="*/ 2306551 h 3006470"/>
                  <a:gd name="connsiteX359" fmla="*/ 1254945 w 6006665"/>
                  <a:gd name="connsiteY359" fmla="*/ 2327003 h 3006470"/>
                  <a:gd name="connsiteX360" fmla="*/ 1282214 w 6006665"/>
                  <a:gd name="connsiteY360" fmla="*/ 2370180 h 3006470"/>
                  <a:gd name="connsiteX361" fmla="*/ 1243582 w 6006665"/>
                  <a:gd name="connsiteY361" fmla="*/ 2386087 h 3006470"/>
                  <a:gd name="connsiteX362" fmla="*/ 1254945 w 6006665"/>
                  <a:gd name="connsiteY362" fmla="*/ 2404267 h 3006470"/>
                  <a:gd name="connsiteX363" fmla="*/ 1216313 w 6006665"/>
                  <a:gd name="connsiteY363" fmla="*/ 2429264 h 3006470"/>
                  <a:gd name="connsiteX364" fmla="*/ 1275397 w 6006665"/>
                  <a:gd name="connsiteY364" fmla="*/ 2472441 h 3006470"/>
                  <a:gd name="connsiteX365" fmla="*/ 1270852 w 6006665"/>
                  <a:gd name="connsiteY365" fmla="*/ 2499711 h 3006470"/>
                  <a:gd name="connsiteX366" fmla="*/ 1259108 w 6006665"/>
                  <a:gd name="connsiteY366" fmla="*/ 2498732 h 3006470"/>
                  <a:gd name="connsiteX367" fmla="*/ 1258945 w 6006665"/>
                  <a:gd name="connsiteY367" fmla="*/ 2499711 h 3006470"/>
                  <a:gd name="connsiteX368" fmla="*/ 1215644 w 6006665"/>
                  <a:gd name="connsiteY368" fmla="*/ 2496102 h 3006470"/>
                  <a:gd name="connsiteX369" fmla="*/ 1204950 w 6006665"/>
                  <a:gd name="connsiteY369" fmla="*/ 2511073 h 3006470"/>
                  <a:gd name="connsiteX370" fmla="*/ 1196495 w 6006665"/>
                  <a:gd name="connsiteY370" fmla="*/ 2506241 h 3006470"/>
                  <a:gd name="connsiteX371" fmla="*/ 1193043 w 6006665"/>
                  <a:gd name="connsiteY371" fmla="*/ 2511073 h 3006470"/>
                  <a:gd name="connsiteX372" fmla="*/ 1145322 w 6006665"/>
                  <a:gd name="connsiteY372" fmla="*/ 2483803 h 3006470"/>
                  <a:gd name="connsiteX373" fmla="*/ 1098145 w 6006665"/>
                  <a:gd name="connsiteY373" fmla="*/ 2483803 h 3006470"/>
                  <a:gd name="connsiteX374" fmla="*/ 1061785 w 6006665"/>
                  <a:gd name="connsiteY374" fmla="*/ 2511073 h 3006470"/>
                  <a:gd name="connsiteX375" fmla="*/ 1055322 w 6006665"/>
                  <a:gd name="connsiteY375" fmla="*/ 2506990 h 3006470"/>
                  <a:gd name="connsiteX376" fmla="*/ 1049878 w 6006665"/>
                  <a:gd name="connsiteY376" fmla="*/ 2511073 h 3006470"/>
                  <a:gd name="connsiteX377" fmla="*/ 1006701 w 6006665"/>
                  <a:gd name="connsiteY377" fmla="*/ 2483803 h 3006470"/>
                  <a:gd name="connsiteX378" fmla="*/ 924893 w 6006665"/>
                  <a:gd name="connsiteY378" fmla="*/ 2447444 h 3006470"/>
                  <a:gd name="connsiteX379" fmla="*/ 877716 w 6006665"/>
                  <a:gd name="connsiteY379" fmla="*/ 2447444 h 3006470"/>
                  <a:gd name="connsiteX380" fmla="*/ 802724 w 6006665"/>
                  <a:gd name="connsiteY380" fmla="*/ 2511073 h 3006470"/>
                  <a:gd name="connsiteX381" fmla="*/ 798179 w 6006665"/>
                  <a:gd name="connsiteY381" fmla="*/ 2554250 h 3006470"/>
                  <a:gd name="connsiteX382" fmla="*/ 787406 w 6006665"/>
                  <a:gd name="connsiteY382" fmla="*/ 2543477 h 3006470"/>
                  <a:gd name="connsiteX383" fmla="*/ 786272 w 6006665"/>
                  <a:gd name="connsiteY383" fmla="*/ 2554250 h 3006470"/>
                  <a:gd name="connsiteX384" fmla="*/ 756063 w 6006665"/>
                  <a:gd name="connsiteY384" fmla="*/ 2524040 h 3006470"/>
                  <a:gd name="connsiteX385" fmla="*/ 732278 w 6006665"/>
                  <a:gd name="connsiteY385" fmla="*/ 2581519 h 3006470"/>
                  <a:gd name="connsiteX386" fmla="*/ 743640 w 6006665"/>
                  <a:gd name="connsiteY386" fmla="*/ 2590609 h 3006470"/>
                  <a:gd name="connsiteX387" fmla="*/ 723188 w 6006665"/>
                  <a:gd name="connsiteY387" fmla="*/ 2633786 h 3006470"/>
                  <a:gd name="connsiteX388" fmla="*/ 747026 w 6006665"/>
                  <a:gd name="connsiteY388" fmla="*/ 2670627 h 3006470"/>
                  <a:gd name="connsiteX389" fmla="*/ 763548 w 6006665"/>
                  <a:gd name="connsiteY389" fmla="*/ 2667873 h 3006470"/>
                  <a:gd name="connsiteX390" fmla="*/ 764871 w 6006665"/>
                  <a:gd name="connsiteY390" fmla="*/ 2669637 h 3006470"/>
                  <a:gd name="connsiteX391" fmla="*/ 775455 w 6006665"/>
                  <a:gd name="connsiteY391" fmla="*/ 2667873 h 3006470"/>
                  <a:gd name="connsiteX392" fmla="*/ 802724 w 6006665"/>
                  <a:gd name="connsiteY392" fmla="*/ 2704232 h 3006470"/>
                  <a:gd name="connsiteX393" fmla="*/ 798179 w 6006665"/>
                  <a:gd name="connsiteY393" fmla="*/ 2731502 h 3006470"/>
                  <a:gd name="connsiteX394" fmla="*/ 818632 w 6006665"/>
                  <a:gd name="connsiteY394" fmla="*/ 2742864 h 3006470"/>
                  <a:gd name="connsiteX395" fmla="*/ 802724 w 6006665"/>
                  <a:gd name="connsiteY395" fmla="*/ 2774679 h 3006470"/>
                  <a:gd name="connsiteX396" fmla="*/ 766365 w 6006665"/>
                  <a:gd name="connsiteY396" fmla="*/ 2779224 h 3006470"/>
                  <a:gd name="connsiteX397" fmla="*/ 727733 w 6006665"/>
                  <a:gd name="connsiteY397" fmla="*/ 2838308 h 3006470"/>
                  <a:gd name="connsiteX398" fmla="*/ 759548 w 6006665"/>
                  <a:gd name="connsiteY398" fmla="*/ 2881485 h 3006470"/>
                  <a:gd name="connsiteX399" fmla="*/ 759548 w 6006665"/>
                  <a:gd name="connsiteY399" fmla="*/ 2920116 h 3006470"/>
                  <a:gd name="connsiteX400" fmla="*/ 798179 w 6006665"/>
                  <a:gd name="connsiteY400" fmla="*/ 2979201 h 3006470"/>
                  <a:gd name="connsiteX401" fmla="*/ 775455 w 6006665"/>
                  <a:gd name="connsiteY401" fmla="*/ 2995108 h 3006470"/>
                  <a:gd name="connsiteX402" fmla="*/ 770910 w 6006665"/>
                  <a:gd name="connsiteY402" fmla="*/ 3006470 h 3006470"/>
                  <a:gd name="connsiteX403" fmla="*/ 759003 w 6006665"/>
                  <a:gd name="connsiteY403" fmla="*/ 3006470 h 3006470"/>
                  <a:gd name="connsiteX404" fmla="*/ 755003 w 6006665"/>
                  <a:gd name="connsiteY404" fmla="*/ 3006470 h 3006470"/>
                  <a:gd name="connsiteX405" fmla="*/ 743096 w 6006665"/>
                  <a:gd name="connsiteY405" fmla="*/ 3006470 h 3006470"/>
                  <a:gd name="connsiteX406" fmla="*/ 715826 w 6006665"/>
                  <a:gd name="connsiteY406" fmla="*/ 2972383 h 3006470"/>
                  <a:gd name="connsiteX407" fmla="*/ 704464 w 6006665"/>
                  <a:gd name="connsiteY407" fmla="*/ 2972383 h 3006470"/>
                  <a:gd name="connsiteX408" fmla="*/ 684012 w 6006665"/>
                  <a:gd name="connsiteY408" fmla="*/ 2963293 h 3006470"/>
                  <a:gd name="connsiteX409" fmla="*/ 672649 w 6006665"/>
                  <a:gd name="connsiteY409" fmla="*/ 2940569 h 3006470"/>
                  <a:gd name="connsiteX410" fmla="*/ 645222 w 6006665"/>
                  <a:gd name="connsiteY410" fmla="*/ 2932732 h 3006470"/>
                  <a:gd name="connsiteX411" fmla="*/ 625472 w 6006665"/>
                  <a:gd name="connsiteY411" fmla="*/ 2936024 h 3006470"/>
                  <a:gd name="connsiteX412" fmla="*/ 623771 w 6006665"/>
                  <a:gd name="connsiteY412" fmla="*/ 2934323 h 3006470"/>
                  <a:gd name="connsiteX413" fmla="*/ 613565 w 6006665"/>
                  <a:gd name="connsiteY413" fmla="*/ 2936024 h 3006470"/>
                  <a:gd name="connsiteX414" fmla="*/ 609020 w 6006665"/>
                  <a:gd name="connsiteY414" fmla="*/ 2931479 h 3006470"/>
                  <a:gd name="connsiteX415" fmla="*/ 559026 w 6006665"/>
                  <a:gd name="connsiteY415" fmla="*/ 2904209 h 3006470"/>
                  <a:gd name="connsiteX416" fmla="*/ 506760 w 6006665"/>
                  <a:gd name="connsiteY416" fmla="*/ 2897392 h 3006470"/>
                  <a:gd name="connsiteX417" fmla="*/ 483280 w 6006665"/>
                  <a:gd name="connsiteY417" fmla="*/ 2890683 h 3006470"/>
                  <a:gd name="connsiteX418" fmla="*/ 480035 w 6006665"/>
                  <a:gd name="connsiteY418" fmla="*/ 2892847 h 3006470"/>
                  <a:gd name="connsiteX419" fmla="*/ 475042 w 6006665"/>
                  <a:gd name="connsiteY419" fmla="*/ 2888329 h 3006470"/>
                  <a:gd name="connsiteX420" fmla="*/ 474945 w 6006665"/>
                  <a:gd name="connsiteY420" fmla="*/ 2888302 h 3006470"/>
                  <a:gd name="connsiteX421" fmla="*/ 468128 w 6006665"/>
                  <a:gd name="connsiteY421" fmla="*/ 2892847 h 3006470"/>
                  <a:gd name="connsiteX422" fmla="*/ 420406 w 6006665"/>
                  <a:gd name="connsiteY422" fmla="*/ 2849670 h 3006470"/>
                  <a:gd name="connsiteX423" fmla="*/ 381774 w 6006665"/>
                  <a:gd name="connsiteY423" fmla="*/ 2833763 h 3006470"/>
                  <a:gd name="connsiteX424" fmla="*/ 349960 w 6006665"/>
                  <a:gd name="connsiteY424" fmla="*/ 2801948 h 3006470"/>
                  <a:gd name="connsiteX425" fmla="*/ 377229 w 6006665"/>
                  <a:gd name="connsiteY425" fmla="*/ 2795131 h 3006470"/>
                  <a:gd name="connsiteX426" fmla="*/ 404499 w 6006665"/>
                  <a:gd name="connsiteY426" fmla="*/ 2747409 h 3006470"/>
                  <a:gd name="connsiteX427" fmla="*/ 388591 w 6006665"/>
                  <a:gd name="connsiteY427" fmla="*/ 2731502 h 3006470"/>
                  <a:gd name="connsiteX428" fmla="*/ 440858 w 6006665"/>
                  <a:gd name="connsiteY428" fmla="*/ 2704232 h 3006470"/>
                  <a:gd name="connsiteX429" fmla="*/ 440858 w 6006665"/>
                  <a:gd name="connsiteY429" fmla="*/ 2701176 h 3006470"/>
                  <a:gd name="connsiteX430" fmla="*/ 416406 w 6006665"/>
                  <a:gd name="connsiteY430" fmla="*/ 2704232 h 3006470"/>
                  <a:gd name="connsiteX431" fmla="*/ 416406 w 6006665"/>
                  <a:gd name="connsiteY431" fmla="*/ 2702744 h 3006470"/>
                  <a:gd name="connsiteX432" fmla="*/ 404499 w 6006665"/>
                  <a:gd name="connsiteY432" fmla="*/ 2704232 h 3006470"/>
                  <a:gd name="connsiteX433" fmla="*/ 404499 w 6006665"/>
                  <a:gd name="connsiteY433" fmla="*/ 2683780 h 3006470"/>
                  <a:gd name="connsiteX434" fmla="*/ 424951 w 6006665"/>
                  <a:gd name="connsiteY434" fmla="*/ 2667873 h 3006470"/>
                  <a:gd name="connsiteX435" fmla="*/ 463583 w 6006665"/>
                  <a:gd name="connsiteY435" fmla="*/ 2661056 h 3006470"/>
                  <a:gd name="connsiteX436" fmla="*/ 468128 w 6006665"/>
                  <a:gd name="connsiteY436" fmla="*/ 2645148 h 3006470"/>
                  <a:gd name="connsiteX437" fmla="*/ 456765 w 6006665"/>
                  <a:gd name="connsiteY437" fmla="*/ 2613334 h 3006470"/>
                  <a:gd name="connsiteX438" fmla="*/ 474945 w 6006665"/>
                  <a:gd name="connsiteY438" fmla="*/ 2586064 h 3006470"/>
                  <a:gd name="connsiteX439" fmla="*/ 474945 w 6006665"/>
                  <a:gd name="connsiteY439" fmla="*/ 2565612 h 3006470"/>
                  <a:gd name="connsiteX440" fmla="*/ 420406 w 6006665"/>
                  <a:gd name="connsiteY440" fmla="*/ 2547432 h 3006470"/>
                  <a:gd name="connsiteX441" fmla="*/ 409588 w 6006665"/>
                  <a:gd name="connsiteY441" fmla="*/ 2547432 h 3006470"/>
                  <a:gd name="connsiteX442" fmla="*/ 397681 w 6006665"/>
                  <a:gd name="connsiteY442" fmla="*/ 2547432 h 3006470"/>
                  <a:gd name="connsiteX443" fmla="*/ 379485 w 6006665"/>
                  <a:gd name="connsiteY443" fmla="*/ 2525193 h 3006470"/>
                  <a:gd name="connsiteX444" fmla="*/ 357322 w 6006665"/>
                  <a:gd name="connsiteY444" fmla="*/ 2531525 h 3006470"/>
                  <a:gd name="connsiteX445" fmla="*/ 352842 w 6006665"/>
                  <a:gd name="connsiteY445" fmla="*/ 2529403 h 3006470"/>
                  <a:gd name="connsiteX446" fmla="*/ 345415 w 6006665"/>
                  <a:gd name="connsiteY446" fmla="*/ 2531525 h 3006470"/>
                  <a:gd name="connsiteX447" fmla="*/ 302238 w 6006665"/>
                  <a:gd name="connsiteY447" fmla="*/ 2511073 h 3006470"/>
                  <a:gd name="connsiteX448" fmla="*/ 302238 w 6006665"/>
                  <a:gd name="connsiteY448" fmla="*/ 2499711 h 3006470"/>
                  <a:gd name="connsiteX449" fmla="*/ 286331 w 6006665"/>
                  <a:gd name="connsiteY449" fmla="*/ 2472441 h 3006470"/>
                  <a:gd name="connsiteX450" fmla="*/ 270968 w 6006665"/>
                  <a:gd name="connsiteY450" fmla="*/ 2472441 h 3006470"/>
                  <a:gd name="connsiteX451" fmla="*/ 259061 w 6006665"/>
                  <a:gd name="connsiteY451" fmla="*/ 2472441 h 3006470"/>
                  <a:gd name="connsiteX452" fmla="*/ 254516 w 6006665"/>
                  <a:gd name="connsiteY452" fmla="*/ 2456534 h 3006470"/>
                  <a:gd name="connsiteX453" fmla="*/ 263606 w 6006665"/>
                  <a:gd name="connsiteY453" fmla="*/ 2440627 h 3006470"/>
                  <a:gd name="connsiteX454" fmla="*/ 243991 w 6006665"/>
                  <a:gd name="connsiteY454" fmla="*/ 2410114 h 3006470"/>
                  <a:gd name="connsiteX455" fmla="*/ 216429 w 6006665"/>
                  <a:gd name="connsiteY455" fmla="*/ 2413357 h 3006470"/>
                  <a:gd name="connsiteX456" fmla="*/ 212956 w 6006665"/>
                  <a:gd name="connsiteY456" fmla="*/ 2412365 h 3006470"/>
                  <a:gd name="connsiteX457" fmla="*/ 204522 w 6006665"/>
                  <a:gd name="connsiteY457" fmla="*/ 2413357 h 3006470"/>
                  <a:gd name="connsiteX458" fmla="*/ 199623 w 6006665"/>
                  <a:gd name="connsiteY458" fmla="*/ 2411957 h 3006470"/>
                  <a:gd name="connsiteX459" fmla="*/ 195977 w 6006665"/>
                  <a:gd name="connsiteY459" fmla="*/ 2424719 h 3006470"/>
                  <a:gd name="connsiteX460" fmla="*/ 184968 w 6006665"/>
                  <a:gd name="connsiteY460" fmla="*/ 2421574 h 3006470"/>
                  <a:gd name="connsiteX461" fmla="*/ 184070 w 6006665"/>
                  <a:gd name="connsiteY461" fmla="*/ 2424719 h 3006470"/>
                  <a:gd name="connsiteX462" fmla="*/ 168163 w 6006665"/>
                  <a:gd name="connsiteY462" fmla="*/ 2420174 h 3006470"/>
                  <a:gd name="connsiteX463" fmla="*/ 156800 w 6006665"/>
                  <a:gd name="connsiteY463" fmla="*/ 2381542 h 3006470"/>
                  <a:gd name="connsiteX464" fmla="*/ 152255 w 6006665"/>
                  <a:gd name="connsiteY464" fmla="*/ 2365635 h 3006470"/>
                  <a:gd name="connsiteX465" fmla="*/ 156800 w 6006665"/>
                  <a:gd name="connsiteY465" fmla="*/ 2361090 h 3006470"/>
                  <a:gd name="connsiteX466" fmla="*/ 168707 w 6006665"/>
                  <a:gd name="connsiteY466" fmla="*/ 2361090 h 3006470"/>
                  <a:gd name="connsiteX467" fmla="*/ 188615 w 6006665"/>
                  <a:gd name="connsiteY467" fmla="*/ 2361090 h 3006470"/>
                  <a:gd name="connsiteX468" fmla="*/ 199977 w 6006665"/>
                  <a:gd name="connsiteY468" fmla="*/ 2349728 h 3006470"/>
                  <a:gd name="connsiteX469" fmla="*/ 188615 w 6006665"/>
                  <a:gd name="connsiteY469" fmla="*/ 2327003 h 3006470"/>
                  <a:gd name="connsiteX470" fmla="*/ 168163 w 6006665"/>
                  <a:gd name="connsiteY470" fmla="*/ 2317914 h 3006470"/>
                  <a:gd name="connsiteX471" fmla="*/ 168163 w 6006665"/>
                  <a:gd name="connsiteY471" fmla="*/ 2311096 h 3006470"/>
                  <a:gd name="connsiteX472" fmla="*/ 152255 w 6006665"/>
                  <a:gd name="connsiteY472" fmla="*/ 2295189 h 3006470"/>
                  <a:gd name="connsiteX473" fmla="*/ 129531 w 6006665"/>
                  <a:gd name="connsiteY473" fmla="*/ 2258829 h 3006470"/>
                  <a:gd name="connsiteX474" fmla="*/ 140893 w 6006665"/>
                  <a:gd name="connsiteY474" fmla="*/ 2236105 h 3006470"/>
                  <a:gd name="connsiteX475" fmla="*/ 136348 w 6006665"/>
                  <a:gd name="connsiteY475" fmla="*/ 2208835 h 3006470"/>
                  <a:gd name="connsiteX476" fmla="*/ 103789 w 6006665"/>
                  <a:gd name="connsiteY476" fmla="*/ 2195428 h 3006470"/>
                  <a:gd name="connsiteX477" fmla="*/ 93716 w 6006665"/>
                  <a:gd name="connsiteY477" fmla="*/ 2199745 h 3006470"/>
                  <a:gd name="connsiteX478" fmla="*/ 91868 w 6006665"/>
                  <a:gd name="connsiteY478" fmla="*/ 2195434 h 3006470"/>
                  <a:gd name="connsiteX479" fmla="*/ 81809 w 6006665"/>
                  <a:gd name="connsiteY479" fmla="*/ 2199745 h 3006470"/>
                  <a:gd name="connsiteX480" fmla="*/ 74992 w 6006665"/>
                  <a:gd name="connsiteY480" fmla="*/ 2183838 h 3006470"/>
                  <a:gd name="connsiteX481" fmla="*/ 34087 w 6006665"/>
                  <a:gd name="connsiteY481" fmla="*/ 2172476 h 3006470"/>
                  <a:gd name="connsiteX482" fmla="*/ 22725 w 6006665"/>
                  <a:gd name="connsiteY482" fmla="*/ 2129299 h 3006470"/>
                  <a:gd name="connsiteX483" fmla="*/ 22725 w 6006665"/>
                  <a:gd name="connsiteY483" fmla="*/ 2097484 h 3006470"/>
                  <a:gd name="connsiteX484" fmla="*/ 0 w 6006665"/>
                  <a:gd name="connsiteY484" fmla="*/ 2081577 h 3006470"/>
                  <a:gd name="connsiteX485" fmla="*/ 15907 w 6006665"/>
                  <a:gd name="connsiteY485" fmla="*/ 2058853 h 3006470"/>
                  <a:gd name="connsiteX486" fmla="*/ 6818 w 6006665"/>
                  <a:gd name="connsiteY486" fmla="*/ 1995224 h 3006470"/>
                  <a:gd name="connsiteX487" fmla="*/ 34087 w 6006665"/>
                  <a:gd name="connsiteY487" fmla="*/ 1952047 h 3006470"/>
                  <a:gd name="connsiteX488" fmla="*/ 27270 w 6006665"/>
                  <a:gd name="connsiteY488" fmla="*/ 1940685 h 3006470"/>
                  <a:gd name="connsiteX489" fmla="*/ 88743 w 6006665"/>
                  <a:gd name="connsiteY489" fmla="*/ 1895954 h 3006470"/>
                  <a:gd name="connsiteX490" fmla="*/ 27270 w 6006665"/>
                  <a:gd name="connsiteY490" fmla="*/ 1865693 h 3006470"/>
                  <a:gd name="connsiteX491" fmla="*/ 79805 w 6006665"/>
                  <a:gd name="connsiteY491" fmla="*/ 1774684 h 3006470"/>
                  <a:gd name="connsiteX492" fmla="*/ 128972 w 6006665"/>
                  <a:gd name="connsiteY492" fmla="*/ 1737302 h 3006470"/>
                  <a:gd name="connsiteX493" fmla="*/ 162900 w 6006665"/>
                  <a:gd name="connsiteY493" fmla="*/ 1645034 h 3006470"/>
                  <a:gd name="connsiteX494" fmla="*/ 102261 w 6006665"/>
                  <a:gd name="connsiteY494" fmla="*/ 1629357 h 3006470"/>
                  <a:gd name="connsiteX495" fmla="*/ 118168 w 6006665"/>
                  <a:gd name="connsiteY495" fmla="*/ 1574818 h 3006470"/>
                  <a:gd name="connsiteX496" fmla="*/ 86354 w 6006665"/>
                  <a:gd name="connsiteY496" fmla="*/ 1511189 h 3006470"/>
                  <a:gd name="connsiteX497" fmla="*/ 109078 w 6006665"/>
                  <a:gd name="connsiteY497" fmla="*/ 1436197 h 3006470"/>
                  <a:gd name="connsiteX498" fmla="*/ 70447 w 6006665"/>
                  <a:gd name="connsiteY498" fmla="*/ 1333936 h 3006470"/>
                  <a:gd name="connsiteX499" fmla="*/ 102261 w 6006665"/>
                  <a:gd name="connsiteY499" fmla="*/ 1263490 h 3006470"/>
                  <a:gd name="connsiteX500" fmla="*/ 43177 w 6006665"/>
                  <a:gd name="connsiteY500" fmla="*/ 1197589 h 3006470"/>
                  <a:gd name="connsiteX501" fmla="*/ 49994 w 6006665"/>
                  <a:gd name="connsiteY501" fmla="*/ 1122597 h 3006470"/>
                  <a:gd name="connsiteX502" fmla="*/ 81809 w 6006665"/>
                  <a:gd name="connsiteY502" fmla="*/ 1118052 h 3006470"/>
                  <a:gd name="connsiteX503" fmla="*/ 145438 w 6006665"/>
                  <a:gd name="connsiteY503" fmla="*/ 1074876 h 3006470"/>
                  <a:gd name="connsiteX504" fmla="*/ 184070 w 6006665"/>
                  <a:gd name="connsiteY504" fmla="*/ 1036244 h 3006470"/>
                  <a:gd name="connsiteX505" fmla="*/ 189699 w 6006665"/>
                  <a:gd name="connsiteY505" fmla="*/ 1042522 h 3006470"/>
                  <a:gd name="connsiteX506" fmla="*/ 195977 w 6006665"/>
                  <a:gd name="connsiteY506" fmla="*/ 1036244 h 3006470"/>
                  <a:gd name="connsiteX507" fmla="*/ 255061 w 6006665"/>
                  <a:gd name="connsiteY507" fmla="*/ 1102145 h 3006470"/>
                  <a:gd name="connsiteX508" fmla="*/ 350504 w 6006665"/>
                  <a:gd name="connsiteY508" fmla="*/ 1122597 h 3006470"/>
                  <a:gd name="connsiteX509" fmla="*/ 454806 w 6006665"/>
                  <a:gd name="connsiteY509" fmla="*/ 1205729 h 3006470"/>
                  <a:gd name="connsiteX510" fmla="*/ 486621 w 6006665"/>
                  <a:gd name="connsiteY510" fmla="*/ 1283942 h 3006470"/>
                  <a:gd name="connsiteX511" fmla="*/ 523211 w 6006665"/>
                  <a:gd name="connsiteY511" fmla="*/ 1343026 h 3006470"/>
                  <a:gd name="connsiteX512" fmla="*/ 486852 w 6006665"/>
                  <a:gd name="connsiteY512" fmla="*/ 1397565 h 3006470"/>
                  <a:gd name="connsiteX513" fmla="*/ 420951 w 6006665"/>
                  <a:gd name="connsiteY513" fmla="*/ 1418018 h 3006470"/>
                  <a:gd name="connsiteX514" fmla="*/ 415909 w 6006665"/>
                  <a:gd name="connsiteY514" fmla="*/ 1415887 h 3006470"/>
                  <a:gd name="connsiteX515" fmla="*/ 409044 w 6006665"/>
                  <a:gd name="connsiteY515" fmla="*/ 1418018 h 3006470"/>
                  <a:gd name="connsiteX516" fmla="*/ 252950 w 6006665"/>
                  <a:gd name="connsiteY516" fmla="*/ 1352062 h 3006470"/>
                  <a:gd name="connsiteX517" fmla="*/ 268926 w 6006665"/>
                  <a:gd name="connsiteY517" fmla="*/ 1346738 h 3006470"/>
                  <a:gd name="connsiteX518" fmla="*/ 291420 w 6006665"/>
                  <a:gd name="connsiteY518" fmla="*/ 1429380 h 3006470"/>
                  <a:gd name="connsiteX519" fmla="*/ 291420 w 6006665"/>
                  <a:gd name="connsiteY519" fmla="*/ 1468012 h 3006470"/>
                  <a:gd name="connsiteX520" fmla="*/ 298238 w 6006665"/>
                  <a:gd name="connsiteY520" fmla="*/ 1554366 h 3006470"/>
                  <a:gd name="connsiteX521" fmla="*/ 345959 w 6006665"/>
                  <a:gd name="connsiteY521" fmla="*/ 1586180 h 3006470"/>
                  <a:gd name="connsiteX522" fmla="*/ 362087 w 6006665"/>
                  <a:gd name="connsiteY522" fmla="*/ 1595588 h 3006470"/>
                  <a:gd name="connsiteX523" fmla="*/ 365867 w 6006665"/>
                  <a:gd name="connsiteY523" fmla="*/ 1563455 h 3006470"/>
                  <a:gd name="connsiteX524" fmla="*/ 345415 w 6006665"/>
                  <a:gd name="connsiteY524" fmla="*/ 1527096 h 3006470"/>
                  <a:gd name="connsiteX525" fmla="*/ 365867 w 6006665"/>
                  <a:gd name="connsiteY525" fmla="*/ 1495281 h 3006470"/>
                  <a:gd name="connsiteX526" fmla="*/ 374560 w 6006665"/>
                  <a:gd name="connsiteY526" fmla="*/ 1500280 h 3006470"/>
                  <a:gd name="connsiteX527" fmla="*/ 377774 w 6006665"/>
                  <a:gd name="connsiteY527" fmla="*/ 1495281 h 3006470"/>
                  <a:gd name="connsiteX528" fmla="*/ 461933 w 6006665"/>
                  <a:gd name="connsiteY528" fmla="*/ 1543673 h 3006470"/>
                  <a:gd name="connsiteX529" fmla="*/ 484035 w 6006665"/>
                  <a:gd name="connsiteY529" fmla="*/ 1527096 h 3006470"/>
                  <a:gd name="connsiteX530" fmla="*/ 463583 w 6006665"/>
                  <a:gd name="connsiteY530" fmla="*/ 1461194 h 3006470"/>
                  <a:gd name="connsiteX531" fmla="*/ 549936 w 6006665"/>
                  <a:gd name="connsiteY531" fmla="*/ 1374841 h 3006470"/>
                  <a:gd name="connsiteX532" fmla="*/ 559742 w 6006665"/>
                  <a:gd name="connsiteY532" fmla="*/ 1376942 h 3006470"/>
                  <a:gd name="connsiteX533" fmla="*/ 561843 w 6006665"/>
                  <a:gd name="connsiteY533" fmla="*/ 1374841 h 3006470"/>
                  <a:gd name="connsiteX534" fmla="*/ 593658 w 6006665"/>
                  <a:gd name="connsiteY534" fmla="*/ 1381658 h 3006470"/>
                  <a:gd name="connsiteX535" fmla="*/ 620945 w 6006665"/>
                  <a:gd name="connsiteY535" fmla="*/ 1405535 h 3006470"/>
                  <a:gd name="connsiteX536" fmla="*/ 640835 w 6006665"/>
                  <a:gd name="connsiteY536" fmla="*/ 1349844 h 3006470"/>
                  <a:gd name="connsiteX537" fmla="*/ 609020 w 6006665"/>
                  <a:gd name="connsiteY537" fmla="*/ 1295305 h 3006470"/>
                  <a:gd name="connsiteX538" fmla="*/ 624928 w 6006665"/>
                  <a:gd name="connsiteY538" fmla="*/ 1236221 h 3006470"/>
                  <a:gd name="connsiteX539" fmla="*/ 597658 w 6006665"/>
                  <a:gd name="connsiteY539" fmla="*/ 1177136 h 3006470"/>
                  <a:gd name="connsiteX540" fmla="*/ 611562 w 6006665"/>
                  <a:gd name="connsiteY540" fmla="*/ 1181462 h 3006470"/>
                  <a:gd name="connsiteX541" fmla="*/ 609565 w 6006665"/>
                  <a:gd name="connsiteY541" fmla="*/ 1177136 h 3006470"/>
                  <a:gd name="connsiteX542" fmla="*/ 711826 w 6006665"/>
                  <a:gd name="connsiteY542" fmla="*/ 1208951 h 3006470"/>
                  <a:gd name="connsiteX543" fmla="*/ 732278 w 6006665"/>
                  <a:gd name="connsiteY543" fmla="*/ 1263490 h 3006470"/>
                  <a:gd name="connsiteX544" fmla="*/ 684556 w 6006665"/>
                  <a:gd name="connsiteY544" fmla="*/ 1274852 h 3006470"/>
                  <a:gd name="connsiteX545" fmla="*/ 684556 w 6006665"/>
                  <a:gd name="connsiteY545" fmla="*/ 1327119 h 3006470"/>
                  <a:gd name="connsiteX546" fmla="*/ 713309 w 6006665"/>
                  <a:gd name="connsiteY546" fmla="*/ 1355872 h 3006470"/>
                  <a:gd name="connsiteX547" fmla="*/ 763548 w 6006665"/>
                  <a:gd name="connsiteY547" fmla="*/ 1338481 h 3006470"/>
                  <a:gd name="connsiteX548" fmla="*/ 770365 w 6006665"/>
                  <a:gd name="connsiteY548" fmla="*/ 1279397 h 3006470"/>
                  <a:gd name="connsiteX549" fmla="*/ 845357 w 6006665"/>
                  <a:gd name="connsiteY549" fmla="*/ 1188761 h 3006470"/>
                  <a:gd name="connsiteX550" fmla="*/ 917728 w 6006665"/>
                  <a:gd name="connsiteY550" fmla="*/ 1145322 h 3006470"/>
                  <a:gd name="connsiteX551" fmla="*/ 918194 w 6006665"/>
                  <a:gd name="connsiteY551" fmla="*/ 1198147 h 3006470"/>
                  <a:gd name="connsiteX552" fmla="*/ 975937 w 6006665"/>
                  <a:gd name="connsiteY552" fmla="*/ 1115283 h 3006470"/>
                  <a:gd name="connsiteX553" fmla="*/ 1074397 w 6006665"/>
                  <a:gd name="connsiteY553" fmla="*/ 1141283 h 3006470"/>
                  <a:gd name="connsiteX554" fmla="*/ 979977 w 6006665"/>
                  <a:gd name="connsiteY554" fmla="*/ 1213496 h 3006470"/>
                  <a:gd name="connsiteX555" fmla="*/ 1012666 w 6006665"/>
                  <a:gd name="connsiteY555" fmla="*/ 1218657 h 3006470"/>
                  <a:gd name="connsiteX556" fmla="*/ 1038516 w 6006665"/>
                  <a:gd name="connsiteY556" fmla="*/ 1188499 h 3006470"/>
                  <a:gd name="connsiteX557" fmla="*/ 1050423 w 6006665"/>
                  <a:gd name="connsiteY557" fmla="*/ 1188499 h 3006470"/>
                  <a:gd name="connsiteX558" fmla="*/ 1108962 w 6006665"/>
                  <a:gd name="connsiteY558" fmla="*/ 1188499 h 3006470"/>
                  <a:gd name="connsiteX559" fmla="*/ 1161229 w 6006665"/>
                  <a:gd name="connsiteY559" fmla="*/ 1145322 h 3006470"/>
                  <a:gd name="connsiteX560" fmla="*/ 1165711 w 6006665"/>
                  <a:gd name="connsiteY560" fmla="*/ 1151456 h 3006470"/>
                  <a:gd name="connsiteX561" fmla="*/ 1160939 w 6006665"/>
                  <a:gd name="connsiteY561" fmla="*/ 1169715 h 3006470"/>
                  <a:gd name="connsiteX562" fmla="*/ 1210035 w 6006665"/>
                  <a:gd name="connsiteY562" fmla="*/ 1195815 h 3006470"/>
                  <a:gd name="connsiteX563" fmla="*/ 1247583 w 6006665"/>
                  <a:gd name="connsiteY563" fmla="*/ 1138505 h 3006470"/>
                  <a:gd name="connsiteX564" fmla="*/ 1211223 w 6006665"/>
                  <a:gd name="connsiteY564" fmla="*/ 1079421 h 3006470"/>
                  <a:gd name="connsiteX565" fmla="*/ 1227130 w 6006665"/>
                  <a:gd name="connsiteY565" fmla="*/ 1043061 h 3006470"/>
                  <a:gd name="connsiteX566" fmla="*/ 1237665 w 6006665"/>
                  <a:gd name="connsiteY566" fmla="*/ 1046199 h 3006470"/>
                  <a:gd name="connsiteX567" fmla="*/ 1251910 w 6006665"/>
                  <a:gd name="connsiteY567" fmla="*/ 1017311 h 3006470"/>
                  <a:gd name="connsiteX568" fmla="*/ 1345843 w 6006665"/>
                  <a:gd name="connsiteY568" fmla="*/ 1074876 h 3006470"/>
                  <a:gd name="connsiteX569" fmla="*/ 1400382 w 6006665"/>
                  <a:gd name="connsiteY569" fmla="*/ 1106690 h 3006470"/>
                  <a:gd name="connsiteX570" fmla="*/ 1519756 w 6006665"/>
                  <a:gd name="connsiteY570" fmla="*/ 1213274 h 3006470"/>
                  <a:gd name="connsiteX571" fmla="*/ 1543003 w 6006665"/>
                  <a:gd name="connsiteY571" fmla="*/ 1172592 h 3006470"/>
                  <a:gd name="connsiteX572" fmla="*/ 1506643 w 6006665"/>
                  <a:gd name="connsiteY572" fmla="*/ 1118052 h 3006470"/>
                  <a:gd name="connsiteX573" fmla="*/ 1506643 w 6006665"/>
                  <a:gd name="connsiteY573" fmla="*/ 1095328 h 3006470"/>
                  <a:gd name="connsiteX574" fmla="*/ 1463467 w 6006665"/>
                  <a:gd name="connsiteY574" fmla="*/ 1086238 h 3006470"/>
                  <a:gd name="connsiteX575" fmla="*/ 1472556 w 6006665"/>
                  <a:gd name="connsiteY575" fmla="*/ 1036244 h 3006470"/>
                  <a:gd name="connsiteX576" fmla="*/ 1452104 w 6006665"/>
                  <a:gd name="connsiteY576" fmla="*/ 949890 h 3006470"/>
                  <a:gd name="connsiteX577" fmla="*/ 1439230 w 6006665"/>
                  <a:gd name="connsiteY577" fmla="*/ 900656 h 3006470"/>
                  <a:gd name="connsiteX578" fmla="*/ 1496803 w 6006665"/>
                  <a:gd name="connsiteY578" fmla="*/ 806980 h 3006470"/>
                  <a:gd name="connsiteX579" fmla="*/ 1543003 w 6006665"/>
                  <a:gd name="connsiteY579" fmla="*/ 697647 h 3006470"/>
                  <a:gd name="connsiteX580" fmla="*/ 1570272 w 6006665"/>
                  <a:gd name="connsiteY580" fmla="*/ 677194 h 3006470"/>
                  <a:gd name="connsiteX581" fmla="*/ 1578688 w 6006665"/>
                  <a:gd name="connsiteY581" fmla="*/ 679813 h 3006470"/>
                  <a:gd name="connsiteX582" fmla="*/ 1620802 w 6006665"/>
                  <a:gd name="connsiteY582" fmla="*/ 660028 h 3006470"/>
                  <a:gd name="connsiteX583" fmla="*/ 1684440 w 6006665"/>
                  <a:gd name="connsiteY583" fmla="*/ 709009 h 3006470"/>
                  <a:gd name="connsiteX584" fmla="*/ 1688985 w 6006665"/>
                  <a:gd name="connsiteY584" fmla="*/ 779455 h 3006470"/>
                  <a:gd name="connsiteX585" fmla="*/ 1652625 w 6006665"/>
                  <a:gd name="connsiteY585" fmla="*/ 870354 h 3006470"/>
                  <a:gd name="connsiteX586" fmla="*/ 1679895 w 6006665"/>
                  <a:gd name="connsiteY586" fmla="*/ 908986 h 3006470"/>
                  <a:gd name="connsiteX587" fmla="*/ 1688985 w 6006665"/>
                  <a:gd name="connsiteY587" fmla="*/ 983977 h 3006470"/>
                  <a:gd name="connsiteX588" fmla="*/ 1679895 w 6006665"/>
                  <a:gd name="connsiteY588" fmla="*/ 1129415 h 3006470"/>
                  <a:gd name="connsiteX589" fmla="*/ 1723072 w 6006665"/>
                  <a:gd name="connsiteY589" fmla="*/ 1193044 h 3006470"/>
                  <a:gd name="connsiteX590" fmla="*/ 1704892 w 6006665"/>
                  <a:gd name="connsiteY590" fmla="*/ 1256673 h 3006470"/>
                  <a:gd name="connsiteX591" fmla="*/ 1636718 w 6006665"/>
                  <a:gd name="connsiteY591" fmla="*/ 1393021 h 3006470"/>
                  <a:gd name="connsiteX592" fmla="*/ 1662494 w 6006665"/>
                  <a:gd name="connsiteY592" fmla="*/ 1399465 h 3006470"/>
                  <a:gd name="connsiteX593" fmla="*/ 1677078 w 6006665"/>
                  <a:gd name="connsiteY593" fmla="*/ 1370296 h 3006470"/>
                  <a:gd name="connsiteX594" fmla="*/ 1720255 w 6006665"/>
                  <a:gd name="connsiteY594" fmla="*/ 1349844 h 3006470"/>
                  <a:gd name="connsiteX595" fmla="*/ 1731617 w 6006665"/>
                  <a:gd name="connsiteY595" fmla="*/ 1299850 h 3006470"/>
                  <a:gd name="connsiteX596" fmla="*/ 1758887 w 6006665"/>
                  <a:gd name="connsiteY596" fmla="*/ 1256673 h 3006470"/>
                  <a:gd name="connsiteX597" fmla="*/ 1760555 w 6006665"/>
                  <a:gd name="connsiteY597" fmla="*/ 1191490 h 3006470"/>
                  <a:gd name="connsiteX598" fmla="*/ 1758886 w 6006665"/>
                  <a:gd name="connsiteY598" fmla="*/ 1085173 h 3006470"/>
                  <a:gd name="connsiteX599" fmla="*/ 1923055 w 6006665"/>
                  <a:gd name="connsiteY599" fmla="*/ 1122597 h 3006470"/>
                  <a:gd name="connsiteX600" fmla="*/ 1887300 w 6006665"/>
                  <a:gd name="connsiteY600" fmla="*/ 1070329 h 3006470"/>
                  <a:gd name="connsiteX601" fmla="*/ 1785604 w 6006665"/>
                  <a:gd name="connsiteY601" fmla="*/ 1036860 h 3006470"/>
                  <a:gd name="connsiteX602" fmla="*/ 1736162 w 6006665"/>
                  <a:gd name="connsiteY602" fmla="*/ 961252 h 3006470"/>
                  <a:gd name="connsiteX603" fmla="*/ 1688440 w 6006665"/>
                  <a:gd name="connsiteY603" fmla="*/ 865809 h 3006470"/>
                  <a:gd name="connsiteX604" fmla="*/ 1752069 w 6006665"/>
                  <a:gd name="connsiteY604" fmla="*/ 788545 h 3006470"/>
                  <a:gd name="connsiteX605" fmla="*/ 1747524 w 6006665"/>
                  <a:gd name="connsiteY605" fmla="*/ 704464 h 3006470"/>
                  <a:gd name="connsiteX606" fmla="*/ 1763431 w 6006665"/>
                  <a:gd name="connsiteY606" fmla="*/ 697647 h 3006470"/>
                  <a:gd name="connsiteX607" fmla="*/ 1764877 w 6006665"/>
                  <a:gd name="connsiteY607" fmla="*/ 702130 h 3006470"/>
                  <a:gd name="connsiteX608" fmla="*/ 1775339 w 6006665"/>
                  <a:gd name="connsiteY608" fmla="*/ 697647 h 3006470"/>
                  <a:gd name="connsiteX609" fmla="*/ 1798063 w 6006665"/>
                  <a:gd name="connsiteY609" fmla="*/ 768093 h 3006470"/>
                  <a:gd name="connsiteX610" fmla="*/ 1791454 w 6006665"/>
                  <a:gd name="connsiteY610" fmla="*/ 815304 h 3006470"/>
                  <a:gd name="connsiteX611" fmla="*/ 1854330 w 6006665"/>
                  <a:gd name="connsiteY611" fmla="*/ 772638 h 3006470"/>
                  <a:gd name="connsiteX612" fmla="*/ 1931594 w 6006665"/>
                  <a:gd name="connsiteY612" fmla="*/ 763548 h 3006470"/>
                  <a:gd name="connsiteX613" fmla="*/ 1932772 w 6006665"/>
                  <a:gd name="connsiteY613" fmla="*/ 764810 h 3006470"/>
                  <a:gd name="connsiteX614" fmla="*/ 1949600 w 6006665"/>
                  <a:gd name="connsiteY614" fmla="*/ 800138 h 3006470"/>
                  <a:gd name="connsiteX615" fmla="*/ 2061788 w 6006665"/>
                  <a:gd name="connsiteY615" fmla="*/ 891155 h 3006470"/>
                  <a:gd name="connsiteX616" fmla="*/ 1987802 w 6006665"/>
                  <a:gd name="connsiteY616" fmla="*/ 736278 h 3006470"/>
                  <a:gd name="connsiteX617" fmla="*/ 1963408 w 6006665"/>
                  <a:gd name="connsiteY617" fmla="*/ 595386 h 3006470"/>
                  <a:gd name="connsiteX618" fmla="*/ 2027037 w 6006665"/>
                  <a:gd name="connsiteY618" fmla="*/ 574934 h 3006470"/>
                  <a:gd name="connsiteX619" fmla="*/ 2037269 w 6006665"/>
                  <a:gd name="connsiteY619" fmla="*/ 575472 h 3006470"/>
                  <a:gd name="connsiteX620" fmla="*/ 2038944 w 6006665"/>
                  <a:gd name="connsiteY620" fmla="*/ 574934 h 3006470"/>
                  <a:gd name="connsiteX621" fmla="*/ 2115414 w 6006665"/>
                  <a:gd name="connsiteY621" fmla="*/ 578958 h 3006470"/>
                  <a:gd name="connsiteX622" fmla="*/ 2167179 w 6006665"/>
                  <a:gd name="connsiteY622" fmla="*/ 554733 h 3006470"/>
                  <a:gd name="connsiteX623" fmla="*/ 2146473 w 6006665"/>
                  <a:gd name="connsiteY623" fmla="*/ 488832 h 3006470"/>
                  <a:gd name="connsiteX624" fmla="*/ 2169957 w 6006665"/>
                  <a:gd name="connsiteY624" fmla="*/ 449431 h 3006470"/>
                  <a:gd name="connsiteX625" fmla="*/ 2264632 w 6006665"/>
                  <a:gd name="connsiteY625" fmla="*/ 393389 h 3006470"/>
                  <a:gd name="connsiteX626" fmla="*/ 2317913 w 6006665"/>
                  <a:gd name="connsiteY626" fmla="*/ 322690 h 3006470"/>
                  <a:gd name="connsiteX627" fmla="*/ 2385841 w 6006665"/>
                  <a:gd name="connsiteY627" fmla="*/ 343134 h 3006470"/>
                  <a:gd name="connsiteX628" fmla="*/ 2429263 w 6006665"/>
                  <a:gd name="connsiteY628" fmla="*/ 263606 h 3006470"/>
                  <a:gd name="connsiteX629" fmla="*/ 2526979 w 6006665"/>
                  <a:gd name="connsiteY629" fmla="*/ 252244 h 3006470"/>
                  <a:gd name="connsiteX630" fmla="*/ 2528058 w 6006665"/>
                  <a:gd name="connsiteY630" fmla="*/ 253503 h 3006470"/>
                  <a:gd name="connsiteX631" fmla="*/ 2538886 w 6006665"/>
                  <a:gd name="connsiteY631" fmla="*/ 252244 h 3006470"/>
                  <a:gd name="connsiteX632" fmla="*/ 2560820 w 6006665"/>
                  <a:gd name="connsiteY632" fmla="*/ 277833 h 3006470"/>
                  <a:gd name="connsiteX633" fmla="*/ 2640602 w 6006665"/>
                  <a:gd name="connsiteY633" fmla="*/ 202249 h 3006470"/>
                  <a:gd name="connsiteX634" fmla="*/ 2652509 w 6006665"/>
                  <a:gd name="connsiteY634" fmla="*/ 202249 h 3006470"/>
                  <a:gd name="connsiteX635" fmla="*/ 2704231 w 6006665"/>
                  <a:gd name="connsiteY635" fmla="*/ 202249 h 3006470"/>
                  <a:gd name="connsiteX636" fmla="*/ 2715593 w 6006665"/>
                  <a:gd name="connsiteY63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71068 w 6006665"/>
                  <a:gd name="connsiteY157" fmla="*/ 2349418 h 3006470"/>
                  <a:gd name="connsiteX158" fmla="*/ 4845437 w 6006665"/>
                  <a:gd name="connsiteY158" fmla="*/ 2370180 h 3006470"/>
                  <a:gd name="connsiteX159" fmla="*/ 4832445 w 6006665"/>
                  <a:gd name="connsiteY159" fmla="*/ 2399924 h 3006470"/>
                  <a:gd name="connsiteX160" fmla="*/ 4834074 w 6006665"/>
                  <a:gd name="connsiteY160" fmla="*/ 2429264 h 3006470"/>
                  <a:gd name="connsiteX161" fmla="*/ 4799765 w 6006665"/>
                  <a:gd name="connsiteY161" fmla="*/ 2441518 h 3006470"/>
                  <a:gd name="connsiteX162" fmla="*/ 4779535 w 6006665"/>
                  <a:gd name="connsiteY162" fmla="*/ 2488348 h 3006470"/>
                  <a:gd name="connsiteX163" fmla="*/ 4777225 w 6006665"/>
                  <a:gd name="connsiteY163" fmla="*/ 2477952 h 3006470"/>
                  <a:gd name="connsiteX164" fmla="*/ 4767628 w 6006665"/>
                  <a:gd name="connsiteY164" fmla="*/ 2488348 h 3006470"/>
                  <a:gd name="connsiteX165" fmla="*/ 4758538 w 6006665"/>
                  <a:gd name="connsiteY165" fmla="*/ 2447444 h 3006470"/>
                  <a:gd name="connsiteX166" fmla="*/ 4722519 w 6006665"/>
                  <a:gd name="connsiteY166" fmla="*/ 2405867 h 3006470"/>
                  <a:gd name="connsiteX167" fmla="*/ 4699942 w 6006665"/>
                  <a:gd name="connsiteY167" fmla="*/ 2348893 h 3006470"/>
                  <a:gd name="connsiteX168" fmla="*/ 4695779 w 6006665"/>
                  <a:gd name="connsiteY168" fmla="*/ 2287026 h 3006470"/>
                  <a:gd name="connsiteX169" fmla="*/ 4715361 w 6006665"/>
                  <a:gd name="connsiteY169" fmla="*/ 2220198 h 3006470"/>
                  <a:gd name="connsiteX170" fmla="*/ 4767709 w 6006665"/>
                  <a:gd name="connsiteY170" fmla="*/ 2171157 h 3006470"/>
                  <a:gd name="connsiteX171" fmla="*/ 4735813 w 6006665"/>
                  <a:gd name="connsiteY171" fmla="*/ 2129299 h 3006470"/>
                  <a:gd name="connsiteX172" fmla="*/ 4767628 w 6006665"/>
                  <a:gd name="connsiteY172" fmla="*/ 2086122 h 3006470"/>
                  <a:gd name="connsiteX173" fmla="*/ 4767628 w 6006665"/>
                  <a:gd name="connsiteY173" fmla="*/ 2058853 h 3006470"/>
                  <a:gd name="connsiteX174" fmla="*/ 4826712 w 6006665"/>
                  <a:gd name="connsiteY174" fmla="*/ 2042945 h 3006470"/>
                  <a:gd name="connsiteX175" fmla="*/ 4892613 w 6006665"/>
                  <a:gd name="connsiteY175" fmla="*/ 1952047 h 3006470"/>
                  <a:gd name="connsiteX176" fmla="*/ 4956243 w 6006665"/>
                  <a:gd name="connsiteY176" fmla="*/ 1877056 h 3006470"/>
                  <a:gd name="connsiteX177" fmla="*/ 5022143 w 6006665"/>
                  <a:gd name="connsiteY177" fmla="*/ 1817971 h 3006470"/>
                  <a:gd name="connsiteX178" fmla="*/ 5037446 w 6006665"/>
                  <a:gd name="connsiteY178" fmla="*/ 1743333 h 3006470"/>
                  <a:gd name="connsiteX179" fmla="*/ 5064184 w 6006665"/>
                  <a:gd name="connsiteY179" fmla="*/ 1731449 h 3006470"/>
                  <a:gd name="connsiteX180" fmla="*/ 5046694 w 6006665"/>
                  <a:gd name="connsiteY180" fmla="*/ 1710844 h 3006470"/>
                  <a:gd name="connsiteX181" fmla="*/ 5015871 w 6006665"/>
                  <a:gd name="connsiteY181" fmla="*/ 1715711 h 3006470"/>
                  <a:gd name="connsiteX182" fmla="*/ 4995419 w 6006665"/>
                  <a:gd name="connsiteY182" fmla="*/ 1779340 h 3006470"/>
                  <a:gd name="connsiteX183" fmla="*/ 4904521 w 6006665"/>
                  <a:gd name="connsiteY183" fmla="*/ 1865693 h 3006470"/>
                  <a:gd name="connsiteX184" fmla="*/ 4901708 w 6006665"/>
                  <a:gd name="connsiteY184" fmla="*/ 1857053 h 3006470"/>
                  <a:gd name="connsiteX185" fmla="*/ 4892613 w 6006665"/>
                  <a:gd name="connsiteY185" fmla="*/ 1865693 h 3006470"/>
                  <a:gd name="connsiteX186" fmla="*/ 4871068 w 6006665"/>
                  <a:gd name="connsiteY186" fmla="*/ 1850290 h 3006470"/>
                  <a:gd name="connsiteX187" fmla="*/ 4885925 w 6006665"/>
                  <a:gd name="connsiteY187" fmla="*/ 1808695 h 3006470"/>
                  <a:gd name="connsiteX188" fmla="*/ 4861835 w 6006665"/>
                  <a:gd name="connsiteY188" fmla="*/ 1771159 h 3006470"/>
                  <a:gd name="connsiteX189" fmla="*/ 4814619 w 6006665"/>
                  <a:gd name="connsiteY189" fmla="*/ 1767101 h 3006470"/>
                  <a:gd name="connsiteX190" fmla="*/ 4779535 w 6006665"/>
                  <a:gd name="connsiteY190" fmla="*/ 1795247 h 3006470"/>
                  <a:gd name="connsiteX191" fmla="*/ 4764113 w 6006665"/>
                  <a:gd name="connsiteY191" fmla="*/ 1832464 h 3006470"/>
                  <a:gd name="connsiteX192" fmla="*/ 4725490 w 6006665"/>
                  <a:gd name="connsiteY192" fmla="*/ 1850290 h 3006470"/>
                  <a:gd name="connsiteX193" fmla="*/ 4689838 w 6006665"/>
                  <a:gd name="connsiteY193" fmla="*/ 1882970 h 3006470"/>
                  <a:gd name="connsiteX194" fmla="*/ 4684091 w 6006665"/>
                  <a:gd name="connsiteY194" fmla="*/ 1920232 h 3006470"/>
                  <a:gd name="connsiteX195" fmla="*/ 4715906 w 6006665"/>
                  <a:gd name="connsiteY195" fmla="*/ 1967954 h 3006470"/>
                  <a:gd name="connsiteX196" fmla="*/ 4680924 w 6006665"/>
                  <a:gd name="connsiteY196" fmla="*/ 1983985 h 3006470"/>
                  <a:gd name="connsiteX197" fmla="*/ 4633398 w 6006665"/>
                  <a:gd name="connsiteY197" fmla="*/ 1971978 h 3006470"/>
                  <a:gd name="connsiteX198" fmla="*/ 4600707 w 6006665"/>
                  <a:gd name="connsiteY198" fmla="*/ 1989925 h 3006470"/>
                  <a:gd name="connsiteX199" fmla="*/ 4577285 w 6006665"/>
                  <a:gd name="connsiteY199" fmla="*/ 1988406 h 3006470"/>
                  <a:gd name="connsiteX200" fmla="*/ 4577373 w 6006665"/>
                  <a:gd name="connsiteY200" fmla="*/ 1987484 h 3006470"/>
                  <a:gd name="connsiteX201" fmla="*/ 4565379 w 6006665"/>
                  <a:gd name="connsiteY201" fmla="*/ 1988406 h 3006470"/>
                  <a:gd name="connsiteX202" fmla="*/ 4569923 w 6006665"/>
                  <a:gd name="connsiteY202" fmla="*/ 1940685 h 3006470"/>
                  <a:gd name="connsiteX203" fmla="*/ 4520081 w 6006665"/>
                  <a:gd name="connsiteY203" fmla="*/ 1931099 h 3006470"/>
                  <a:gd name="connsiteX204" fmla="*/ 4475025 w 6006665"/>
                  <a:gd name="connsiteY204" fmla="*/ 1961137 h 3006470"/>
                  <a:gd name="connsiteX205" fmla="*/ 4464394 w 6006665"/>
                  <a:gd name="connsiteY205" fmla="*/ 1960286 h 3006470"/>
                  <a:gd name="connsiteX206" fmla="*/ 4463118 w 6006665"/>
                  <a:gd name="connsiteY206" fmla="*/ 1961137 h 3006470"/>
                  <a:gd name="connsiteX207" fmla="*/ 4422448 w 6006665"/>
                  <a:gd name="connsiteY207" fmla="*/ 1927536 h 3006470"/>
                  <a:gd name="connsiteX208" fmla="*/ 4350624 w 6006665"/>
                  <a:gd name="connsiteY208" fmla="*/ 1917022 h 3006470"/>
                  <a:gd name="connsiteX209" fmla="*/ 4306579 w 6006665"/>
                  <a:gd name="connsiteY209" fmla="*/ 1945362 h 3006470"/>
                  <a:gd name="connsiteX210" fmla="*/ 4282811 w 6006665"/>
                  <a:gd name="connsiteY210" fmla="*/ 1972100 h 3006470"/>
                  <a:gd name="connsiteX211" fmla="*/ 4237290 w 6006665"/>
                  <a:gd name="connsiteY211" fmla="*/ 1993297 h 3006470"/>
                  <a:gd name="connsiteX212" fmla="*/ 4211507 w 6006665"/>
                  <a:gd name="connsiteY212" fmla="*/ 2046374 h 3006470"/>
                  <a:gd name="connsiteX213" fmla="*/ 4161046 w 6006665"/>
                  <a:gd name="connsiteY213" fmla="*/ 2105661 h 3006470"/>
                  <a:gd name="connsiteX214" fmla="*/ 4077810 w 6006665"/>
                  <a:gd name="connsiteY214" fmla="*/ 2144418 h 3006470"/>
                  <a:gd name="connsiteX215" fmla="*/ 4039187 w 6006665"/>
                  <a:gd name="connsiteY215" fmla="*/ 2203838 h 3006470"/>
                  <a:gd name="connsiteX216" fmla="*/ 3993086 w 6006665"/>
                  <a:gd name="connsiteY216" fmla="*/ 2224750 h 3006470"/>
                  <a:gd name="connsiteX217" fmla="*/ 3993215 w 6006665"/>
                  <a:gd name="connsiteY217" fmla="*/ 2264821 h 3006470"/>
                  <a:gd name="connsiteX218" fmla="*/ 4038712 w 6006665"/>
                  <a:gd name="connsiteY218" fmla="*/ 2267919 h 3006470"/>
                  <a:gd name="connsiteX219" fmla="*/ 4059164 w 6006665"/>
                  <a:gd name="connsiteY219" fmla="*/ 2311096 h 3006470"/>
                  <a:gd name="connsiteX220" fmla="*/ 4087782 w 6006665"/>
                  <a:gd name="connsiteY220" fmla="*/ 2319513 h 3006470"/>
                  <a:gd name="connsiteX221" fmla="*/ 4106341 w 6006665"/>
                  <a:gd name="connsiteY221" fmla="*/ 2290644 h 3006470"/>
                  <a:gd name="connsiteX222" fmla="*/ 4117411 w 6006665"/>
                  <a:gd name="connsiteY222" fmla="*/ 2291946 h 3006470"/>
                  <a:gd name="connsiteX223" fmla="*/ 4118248 w 6006665"/>
                  <a:gd name="connsiteY223" fmla="*/ 2290644 h 3006470"/>
                  <a:gd name="connsiteX224" fmla="*/ 4156880 w 6006665"/>
                  <a:gd name="connsiteY224" fmla="*/ 2295189 h 3006470"/>
                  <a:gd name="connsiteX225" fmla="*/ 4211419 w 6006665"/>
                  <a:gd name="connsiteY225" fmla="*/ 2365635 h 3006470"/>
                  <a:gd name="connsiteX226" fmla="*/ 4215964 w 6006665"/>
                  <a:gd name="connsiteY226" fmla="*/ 2413357 h 3006470"/>
                  <a:gd name="connsiteX227" fmla="*/ 4184149 w 6006665"/>
                  <a:gd name="connsiteY227" fmla="*/ 2472441 h 3006470"/>
                  <a:gd name="connsiteX228" fmla="*/ 4220019 w 6006665"/>
                  <a:gd name="connsiteY228" fmla="*/ 2567281 h 3006470"/>
                  <a:gd name="connsiteX229" fmla="*/ 4161425 w 6006665"/>
                  <a:gd name="connsiteY229" fmla="*/ 2629241 h 3006470"/>
                  <a:gd name="connsiteX230" fmla="*/ 4133552 w 6006665"/>
                  <a:gd name="connsiteY230" fmla="*/ 2708778 h 3006470"/>
                  <a:gd name="connsiteX231" fmla="*/ 4097796 w 6006665"/>
                  <a:gd name="connsiteY231" fmla="*/ 2747409 h 3006470"/>
                  <a:gd name="connsiteX232" fmla="*/ 4043257 w 6006665"/>
                  <a:gd name="connsiteY232" fmla="*/ 2806493 h 3006470"/>
                  <a:gd name="connsiteX233" fmla="*/ 3995535 w 6006665"/>
                  <a:gd name="connsiteY233" fmla="*/ 2865577 h 3006470"/>
                  <a:gd name="connsiteX234" fmla="*/ 3975083 w 6006665"/>
                  <a:gd name="connsiteY234" fmla="*/ 2897392 h 3006470"/>
                  <a:gd name="connsiteX235" fmla="*/ 3925089 w 6006665"/>
                  <a:gd name="connsiteY235" fmla="*/ 2924661 h 3006470"/>
                  <a:gd name="connsiteX236" fmla="*/ 3913182 w 6006665"/>
                  <a:gd name="connsiteY236" fmla="*/ 2924661 h 3006470"/>
                  <a:gd name="connsiteX237" fmla="*/ 3904637 w 6006665"/>
                  <a:gd name="connsiteY237" fmla="*/ 2924661 h 3006470"/>
                  <a:gd name="connsiteX238" fmla="*/ 3892729 w 6006665"/>
                  <a:gd name="connsiteY238" fmla="*/ 2924661 h 3006470"/>
                  <a:gd name="connsiteX239" fmla="*/ 3871063 w 6006665"/>
                  <a:gd name="connsiteY239" fmla="*/ 2908412 h 3006470"/>
                  <a:gd name="connsiteX240" fmla="*/ 3829645 w 6006665"/>
                  <a:gd name="connsiteY240" fmla="*/ 2936024 h 3006470"/>
                  <a:gd name="connsiteX241" fmla="*/ 3822828 w 6006665"/>
                  <a:gd name="connsiteY241" fmla="*/ 2956476 h 3006470"/>
                  <a:gd name="connsiteX242" fmla="*/ 3818283 w 6006665"/>
                  <a:gd name="connsiteY242" fmla="*/ 2947386 h 3006470"/>
                  <a:gd name="connsiteX243" fmla="*/ 3818283 w 6006665"/>
                  <a:gd name="connsiteY243" fmla="*/ 2935660 h 3006470"/>
                  <a:gd name="connsiteX244" fmla="*/ 3817738 w 6006665"/>
                  <a:gd name="connsiteY244" fmla="*/ 2936024 h 3006470"/>
                  <a:gd name="connsiteX245" fmla="*/ 3810921 w 6006665"/>
                  <a:gd name="connsiteY245" fmla="*/ 2956476 h 3006470"/>
                  <a:gd name="connsiteX246" fmla="*/ 3806376 w 6006665"/>
                  <a:gd name="connsiteY246" fmla="*/ 2947386 h 3006470"/>
                  <a:gd name="connsiteX247" fmla="*/ 3806376 w 6006665"/>
                  <a:gd name="connsiteY247" fmla="*/ 2920116 h 3006470"/>
                  <a:gd name="connsiteX248" fmla="*/ 3818283 w 6006665"/>
                  <a:gd name="connsiteY248" fmla="*/ 2920116 h 3006470"/>
                  <a:gd name="connsiteX249" fmla="*/ 3826828 w 6006665"/>
                  <a:gd name="connsiteY249" fmla="*/ 2920116 h 3006470"/>
                  <a:gd name="connsiteX250" fmla="*/ 3833645 w 6006665"/>
                  <a:gd name="connsiteY250" fmla="*/ 2861032 h 3006470"/>
                  <a:gd name="connsiteX251" fmla="*/ 3822283 w 6006665"/>
                  <a:gd name="connsiteY251" fmla="*/ 2817856 h 3006470"/>
                  <a:gd name="connsiteX252" fmla="*/ 3849553 w 6006665"/>
                  <a:gd name="connsiteY252" fmla="*/ 2795131 h 3006470"/>
                  <a:gd name="connsiteX253" fmla="*/ 3858814 w 6006665"/>
                  <a:gd name="connsiteY253" fmla="*/ 2797336 h 3006470"/>
                  <a:gd name="connsiteX254" fmla="*/ 3861460 w 6006665"/>
                  <a:gd name="connsiteY254" fmla="*/ 2795131 h 3006470"/>
                  <a:gd name="connsiteX255" fmla="*/ 3898487 w 6006665"/>
                  <a:gd name="connsiteY255" fmla="*/ 2803947 h 3006470"/>
                  <a:gd name="connsiteX256" fmla="*/ 3919999 w 6006665"/>
                  <a:gd name="connsiteY256" fmla="*/ 2758772 h 3006470"/>
                  <a:gd name="connsiteX257" fmla="*/ 3935906 w 6006665"/>
                  <a:gd name="connsiteY257" fmla="*/ 2699687 h 3006470"/>
                  <a:gd name="connsiteX258" fmla="*/ 3947269 w 6006665"/>
                  <a:gd name="connsiteY258" fmla="*/ 2676963 h 3006470"/>
                  <a:gd name="connsiteX259" fmla="*/ 3966292 w 6006665"/>
                  <a:gd name="connsiteY259" fmla="*/ 2632575 h 3006470"/>
                  <a:gd name="connsiteX260" fmla="*/ 3915999 w 6006665"/>
                  <a:gd name="connsiteY260" fmla="*/ 2645148 h 3006470"/>
                  <a:gd name="connsiteX261" fmla="*/ 3888729 w 6006665"/>
                  <a:gd name="connsiteY261" fmla="*/ 2667873 h 3006470"/>
                  <a:gd name="connsiteX262" fmla="*/ 3876822 w 6006665"/>
                  <a:gd name="connsiteY262" fmla="*/ 2667873 h 3006470"/>
                  <a:gd name="connsiteX263" fmla="*/ 3829645 w 6006665"/>
                  <a:gd name="connsiteY263" fmla="*/ 2667873 h 3006470"/>
                  <a:gd name="connsiteX264" fmla="*/ 3817738 w 6006665"/>
                  <a:gd name="connsiteY264" fmla="*/ 2667873 h 3006470"/>
                  <a:gd name="connsiteX265" fmla="*/ 3801831 w 6006665"/>
                  <a:gd name="connsiteY265" fmla="*/ 2613334 h 3006470"/>
                  <a:gd name="connsiteX266" fmla="*/ 3758654 w 6006665"/>
                  <a:gd name="connsiteY266" fmla="*/ 2574702 h 3006470"/>
                  <a:gd name="connsiteX267" fmla="*/ 3692753 w 6006665"/>
                  <a:gd name="connsiteY267" fmla="*/ 2558795 h 3006470"/>
                  <a:gd name="connsiteX268" fmla="*/ 3683663 w 6006665"/>
                  <a:gd name="connsiteY268" fmla="*/ 2499711 h 3006470"/>
                  <a:gd name="connsiteX269" fmla="*/ 3672301 w 6006665"/>
                  <a:gd name="connsiteY269" fmla="*/ 2467896 h 3006470"/>
                  <a:gd name="connsiteX270" fmla="*/ 3656393 w 6006665"/>
                  <a:gd name="connsiteY270" fmla="*/ 2440627 h 3006470"/>
                  <a:gd name="connsiteX271" fmla="*/ 3633669 w 6006665"/>
                  <a:gd name="connsiteY271" fmla="*/ 2381542 h 3006470"/>
                  <a:gd name="connsiteX272" fmla="*/ 3601854 w 6006665"/>
                  <a:gd name="connsiteY272" fmla="*/ 2361090 h 3006470"/>
                  <a:gd name="connsiteX273" fmla="*/ 3545995 w 6006665"/>
                  <a:gd name="connsiteY273" fmla="*/ 2339606 h 3006470"/>
                  <a:gd name="connsiteX274" fmla="*/ 3506955 w 6006665"/>
                  <a:gd name="connsiteY274" fmla="*/ 2345183 h 3006470"/>
                  <a:gd name="connsiteX275" fmla="*/ 3463779 w 6006665"/>
                  <a:gd name="connsiteY275" fmla="*/ 2354273 h 3006470"/>
                  <a:gd name="connsiteX276" fmla="*/ 3431964 w 6006665"/>
                  <a:gd name="connsiteY276" fmla="*/ 2381542 h 3006470"/>
                  <a:gd name="connsiteX277" fmla="*/ 3452416 w 6006665"/>
                  <a:gd name="connsiteY277" fmla="*/ 2397450 h 3006470"/>
                  <a:gd name="connsiteX278" fmla="*/ 3452416 w 6006665"/>
                  <a:gd name="connsiteY278" fmla="*/ 2429264 h 3006470"/>
                  <a:gd name="connsiteX279" fmla="*/ 3431964 w 6006665"/>
                  <a:gd name="connsiteY279" fmla="*/ 2451989 h 3006470"/>
                  <a:gd name="connsiteX280" fmla="*/ 3400150 w 6006665"/>
                  <a:gd name="connsiteY280" fmla="*/ 2511073 h 3006470"/>
                  <a:gd name="connsiteX281" fmla="*/ 3400150 w 6006665"/>
                  <a:gd name="connsiteY281" fmla="*/ 2538343 h 3006470"/>
                  <a:gd name="connsiteX282" fmla="*/ 3350155 w 6006665"/>
                  <a:gd name="connsiteY282" fmla="*/ 2570157 h 3006470"/>
                  <a:gd name="connsiteX283" fmla="*/ 3342342 w 6006665"/>
                  <a:gd name="connsiteY283" fmla="*/ 2567553 h 3006470"/>
                  <a:gd name="connsiteX284" fmla="*/ 3338249 w 6006665"/>
                  <a:gd name="connsiteY284" fmla="*/ 2570157 h 3006470"/>
                  <a:gd name="connsiteX285" fmla="*/ 3290527 w 6006665"/>
                  <a:gd name="connsiteY285" fmla="*/ 2554250 h 3006470"/>
                  <a:gd name="connsiteX286" fmla="*/ 3259257 w 6006665"/>
                  <a:gd name="connsiteY286" fmla="*/ 2554250 h 3006470"/>
                  <a:gd name="connsiteX287" fmla="*/ 3247350 w 6006665"/>
                  <a:gd name="connsiteY287" fmla="*/ 2554250 h 3006470"/>
                  <a:gd name="connsiteX288" fmla="*/ 3231443 w 6006665"/>
                  <a:gd name="connsiteY288" fmla="*/ 2538343 h 3006470"/>
                  <a:gd name="connsiteX289" fmla="*/ 3213271 w 6006665"/>
                  <a:gd name="connsiteY289" fmla="*/ 2533799 h 3006470"/>
                  <a:gd name="connsiteX290" fmla="*/ 3168359 w 6006665"/>
                  <a:gd name="connsiteY290" fmla="*/ 2570157 h 3006470"/>
                  <a:gd name="connsiteX291" fmla="*/ 3120637 w 6006665"/>
                  <a:gd name="connsiteY291" fmla="*/ 2581519 h 3006470"/>
                  <a:gd name="connsiteX292" fmla="*/ 3082005 w 6006665"/>
                  <a:gd name="connsiteY292" fmla="*/ 2597427 h 3006470"/>
                  <a:gd name="connsiteX293" fmla="*/ 3074460 w 6006665"/>
                  <a:gd name="connsiteY293" fmla="*/ 2595630 h 3006470"/>
                  <a:gd name="connsiteX294" fmla="*/ 3070098 w 6006665"/>
                  <a:gd name="connsiteY294" fmla="*/ 2597427 h 3006470"/>
                  <a:gd name="connsiteX295" fmla="*/ 3022376 w 6006665"/>
                  <a:gd name="connsiteY295" fmla="*/ 2586064 h 3006470"/>
                  <a:gd name="connsiteX296" fmla="*/ 3000196 w 6006665"/>
                  <a:gd name="connsiteY296" fmla="*/ 2586064 h 3006470"/>
                  <a:gd name="connsiteX297" fmla="*/ 2988289 w 6006665"/>
                  <a:gd name="connsiteY297" fmla="*/ 2586064 h 3006470"/>
                  <a:gd name="connsiteX298" fmla="*/ 2967837 w 6006665"/>
                  <a:gd name="connsiteY298" fmla="*/ 2554250 h 3006470"/>
                  <a:gd name="connsiteX299" fmla="*/ 2929205 w 6006665"/>
                  <a:gd name="connsiteY299" fmla="*/ 2526980 h 3006470"/>
                  <a:gd name="connsiteX300" fmla="*/ 2902153 w 6006665"/>
                  <a:gd name="connsiteY300" fmla="*/ 2523116 h 3006470"/>
                  <a:gd name="connsiteX301" fmla="*/ 2861576 w 6006665"/>
                  <a:gd name="connsiteY301" fmla="*/ 2526980 h 3006470"/>
                  <a:gd name="connsiteX302" fmla="*/ 2822944 w 6006665"/>
                  <a:gd name="connsiteY302" fmla="*/ 2538343 h 3006470"/>
                  <a:gd name="connsiteX303" fmla="*/ 2818139 w 6006665"/>
                  <a:gd name="connsiteY303" fmla="*/ 2536254 h 3006470"/>
                  <a:gd name="connsiteX304" fmla="*/ 2811037 w 6006665"/>
                  <a:gd name="connsiteY304" fmla="*/ 2538343 h 3006470"/>
                  <a:gd name="connsiteX305" fmla="*/ 2758770 w 6006665"/>
                  <a:gd name="connsiteY305" fmla="*/ 2515618 h 3006470"/>
                  <a:gd name="connsiteX306" fmla="*/ 2751953 w 6006665"/>
                  <a:gd name="connsiteY306" fmla="*/ 2472441 h 3006470"/>
                  <a:gd name="connsiteX307" fmla="*/ 2708776 w 6006665"/>
                  <a:gd name="connsiteY307" fmla="*/ 2456534 h 3006470"/>
                  <a:gd name="connsiteX308" fmla="*/ 2676962 w 6006665"/>
                  <a:gd name="connsiteY308" fmla="*/ 2451989 h 3006470"/>
                  <a:gd name="connsiteX309" fmla="*/ 2642534 w 6006665"/>
                  <a:gd name="connsiteY309" fmla="*/ 2430245 h 3006470"/>
                  <a:gd name="connsiteX310" fmla="*/ 2609333 w 6006665"/>
                  <a:gd name="connsiteY310" fmla="*/ 2488348 h 3006470"/>
                  <a:gd name="connsiteX311" fmla="*/ 2625240 w 6006665"/>
                  <a:gd name="connsiteY311" fmla="*/ 2522435 h 3006470"/>
                  <a:gd name="connsiteX312" fmla="*/ 2586608 w 6006665"/>
                  <a:gd name="connsiteY312" fmla="*/ 2558795 h 3006470"/>
                  <a:gd name="connsiteX313" fmla="*/ 2577105 w 6006665"/>
                  <a:gd name="connsiteY313" fmla="*/ 2556532 h 3006470"/>
                  <a:gd name="connsiteX314" fmla="*/ 2574701 w 6006665"/>
                  <a:gd name="connsiteY314" fmla="*/ 2558795 h 3006470"/>
                  <a:gd name="connsiteX315" fmla="*/ 2526979 w 6006665"/>
                  <a:gd name="connsiteY315" fmla="*/ 2547432 h 3006470"/>
                  <a:gd name="connsiteX316" fmla="*/ 2490620 w 6006665"/>
                  <a:gd name="connsiteY316" fmla="*/ 2542887 h 3006470"/>
                  <a:gd name="connsiteX317" fmla="*/ 2463350 w 6006665"/>
                  <a:gd name="connsiteY317" fmla="*/ 2515618 h 3006470"/>
                  <a:gd name="connsiteX318" fmla="*/ 2436625 w 6006665"/>
                  <a:gd name="connsiteY318" fmla="*/ 2515618 h 3006470"/>
                  <a:gd name="connsiteX319" fmla="*/ 2424718 w 6006665"/>
                  <a:gd name="connsiteY319" fmla="*/ 2515618 h 3006470"/>
                  <a:gd name="connsiteX320" fmla="*/ 2398858 w 6006665"/>
                  <a:gd name="connsiteY320" fmla="*/ 2502687 h 3006470"/>
                  <a:gd name="connsiteX321" fmla="*/ 2350272 w 6006665"/>
                  <a:gd name="connsiteY321" fmla="*/ 2526980 h 3006470"/>
                  <a:gd name="connsiteX322" fmla="*/ 2282098 w 6006665"/>
                  <a:gd name="connsiteY322" fmla="*/ 2574702 h 3006470"/>
                  <a:gd name="connsiteX323" fmla="*/ 2238921 w 6006665"/>
                  <a:gd name="connsiteY323" fmla="*/ 2586064 h 3006470"/>
                  <a:gd name="connsiteX324" fmla="*/ 2227559 w 6006665"/>
                  <a:gd name="connsiteY324" fmla="*/ 2590609 h 3006470"/>
                  <a:gd name="connsiteX325" fmla="*/ 2225178 w 6006665"/>
                  <a:gd name="connsiteY325" fmla="*/ 2586799 h 3006470"/>
                  <a:gd name="connsiteX326" fmla="*/ 2215652 w 6006665"/>
                  <a:gd name="connsiteY326" fmla="*/ 2590609 h 3006470"/>
                  <a:gd name="connsiteX327" fmla="*/ 2193596 w 6006665"/>
                  <a:gd name="connsiteY327" fmla="*/ 2555320 h 3006470"/>
                  <a:gd name="connsiteX328" fmla="*/ 2157112 w 6006665"/>
                  <a:gd name="connsiteY328" fmla="*/ 2558795 h 3006470"/>
                  <a:gd name="connsiteX329" fmla="*/ 2156291 w 6006665"/>
                  <a:gd name="connsiteY329" fmla="*/ 2557739 h 3006470"/>
                  <a:gd name="connsiteX330" fmla="*/ 2145205 w 6006665"/>
                  <a:gd name="connsiteY330" fmla="*/ 2558795 h 3006470"/>
                  <a:gd name="connsiteX331" fmla="*/ 2129298 w 6006665"/>
                  <a:gd name="connsiteY331" fmla="*/ 2538343 h 3006470"/>
                  <a:gd name="connsiteX332" fmla="*/ 2102029 w 6006665"/>
                  <a:gd name="connsiteY332" fmla="*/ 2526980 h 3006470"/>
                  <a:gd name="connsiteX333" fmla="*/ 2086121 w 6006665"/>
                  <a:gd name="connsiteY333" fmla="*/ 2495166 h 3006470"/>
                  <a:gd name="connsiteX334" fmla="*/ 2070005 w 6006665"/>
                  <a:gd name="connsiteY334" fmla="*/ 2486212 h 3006470"/>
                  <a:gd name="connsiteX335" fmla="*/ 2027582 w 6006665"/>
                  <a:gd name="connsiteY335" fmla="*/ 2499711 h 3006470"/>
                  <a:gd name="connsiteX336" fmla="*/ 2023845 w 6006665"/>
                  <a:gd name="connsiteY336" fmla="*/ 2497111 h 3006470"/>
                  <a:gd name="connsiteX337" fmla="*/ 2015675 w 6006665"/>
                  <a:gd name="connsiteY337" fmla="*/ 2499711 h 3006470"/>
                  <a:gd name="connsiteX338" fmla="*/ 1971363 w 6006665"/>
                  <a:gd name="connsiteY338" fmla="*/ 2468885 h 3006470"/>
                  <a:gd name="connsiteX339" fmla="*/ 1952591 w 6006665"/>
                  <a:gd name="connsiteY339" fmla="*/ 2495166 h 3006470"/>
                  <a:gd name="connsiteX340" fmla="*/ 1947518 w 6006665"/>
                  <a:gd name="connsiteY340" fmla="*/ 2485599 h 3006470"/>
                  <a:gd name="connsiteX341" fmla="*/ 1940684 w 6006665"/>
                  <a:gd name="connsiteY341" fmla="*/ 2495166 h 3006470"/>
                  <a:gd name="connsiteX342" fmla="*/ 1861147 w 6006665"/>
                  <a:gd name="connsiteY342" fmla="*/ 2345183 h 3006470"/>
                  <a:gd name="connsiteX343" fmla="*/ 1811153 w 6006665"/>
                  <a:gd name="connsiteY343" fmla="*/ 2295189 h 3006470"/>
                  <a:gd name="connsiteX344" fmla="*/ 1813950 w 6006665"/>
                  <a:gd name="connsiteY344" fmla="*/ 2292043 h 3006470"/>
                  <a:gd name="connsiteX345" fmla="*/ 1748069 w 6006665"/>
                  <a:gd name="connsiteY345" fmla="*/ 2333821 h 3006470"/>
                  <a:gd name="connsiteX346" fmla="*/ 1711709 w 6006665"/>
                  <a:gd name="connsiteY346" fmla="*/ 2338366 h 3006470"/>
                  <a:gd name="connsiteX347" fmla="*/ 1711926 w 6006665"/>
                  <a:gd name="connsiteY347" fmla="*/ 2336850 h 3006470"/>
                  <a:gd name="connsiteX348" fmla="*/ 1699803 w 6006665"/>
                  <a:gd name="connsiteY348" fmla="*/ 2338366 h 3006470"/>
                  <a:gd name="connsiteX349" fmla="*/ 1704347 w 6006665"/>
                  <a:gd name="connsiteY349" fmla="*/ 2306551 h 3006470"/>
                  <a:gd name="connsiteX350" fmla="*/ 1662460 w 6006665"/>
                  <a:gd name="connsiteY350" fmla="*/ 2288600 h 3006470"/>
                  <a:gd name="connsiteX351" fmla="*/ 1629901 w 6006665"/>
                  <a:gd name="connsiteY351" fmla="*/ 2302006 h 3006470"/>
                  <a:gd name="connsiteX352" fmla="*/ 1629300 w 6006665"/>
                  <a:gd name="connsiteY352" fmla="*/ 2297351 h 3006470"/>
                  <a:gd name="connsiteX353" fmla="*/ 1617994 w 6006665"/>
                  <a:gd name="connsiteY353" fmla="*/ 2302006 h 3006470"/>
                  <a:gd name="connsiteX354" fmla="*/ 1608904 w 6006665"/>
                  <a:gd name="connsiteY354" fmla="*/ 2231560 h 3006470"/>
                  <a:gd name="connsiteX355" fmla="*/ 1552684 w 6006665"/>
                  <a:gd name="connsiteY355" fmla="*/ 2221867 h 3006470"/>
                  <a:gd name="connsiteX356" fmla="*/ 1518550 w 6006665"/>
                  <a:gd name="connsiteY356" fmla="*/ 2247467 h 3006470"/>
                  <a:gd name="connsiteX357" fmla="*/ 1425379 w 6006665"/>
                  <a:gd name="connsiteY357" fmla="*/ 2267919 h 3006470"/>
                  <a:gd name="connsiteX358" fmla="*/ 1409472 w 6006665"/>
                  <a:gd name="connsiteY358" fmla="*/ 2286099 h 3006470"/>
                  <a:gd name="connsiteX359" fmla="*/ 1270852 w 6006665"/>
                  <a:gd name="connsiteY359" fmla="*/ 2306551 h 3006470"/>
                  <a:gd name="connsiteX360" fmla="*/ 1254945 w 6006665"/>
                  <a:gd name="connsiteY360" fmla="*/ 2327003 h 3006470"/>
                  <a:gd name="connsiteX361" fmla="*/ 1282214 w 6006665"/>
                  <a:gd name="connsiteY361" fmla="*/ 2370180 h 3006470"/>
                  <a:gd name="connsiteX362" fmla="*/ 1243582 w 6006665"/>
                  <a:gd name="connsiteY362" fmla="*/ 2386087 h 3006470"/>
                  <a:gd name="connsiteX363" fmla="*/ 1254945 w 6006665"/>
                  <a:gd name="connsiteY363" fmla="*/ 2404267 h 3006470"/>
                  <a:gd name="connsiteX364" fmla="*/ 1216313 w 6006665"/>
                  <a:gd name="connsiteY364" fmla="*/ 2429264 h 3006470"/>
                  <a:gd name="connsiteX365" fmla="*/ 1275397 w 6006665"/>
                  <a:gd name="connsiteY365" fmla="*/ 2472441 h 3006470"/>
                  <a:gd name="connsiteX366" fmla="*/ 1270852 w 6006665"/>
                  <a:gd name="connsiteY366" fmla="*/ 2499711 h 3006470"/>
                  <a:gd name="connsiteX367" fmla="*/ 1259108 w 6006665"/>
                  <a:gd name="connsiteY367" fmla="*/ 2498732 h 3006470"/>
                  <a:gd name="connsiteX368" fmla="*/ 1258945 w 6006665"/>
                  <a:gd name="connsiteY368" fmla="*/ 2499711 h 3006470"/>
                  <a:gd name="connsiteX369" fmla="*/ 1215644 w 6006665"/>
                  <a:gd name="connsiteY369" fmla="*/ 2496102 h 3006470"/>
                  <a:gd name="connsiteX370" fmla="*/ 1204950 w 6006665"/>
                  <a:gd name="connsiteY370" fmla="*/ 2511073 h 3006470"/>
                  <a:gd name="connsiteX371" fmla="*/ 1196495 w 6006665"/>
                  <a:gd name="connsiteY371" fmla="*/ 2506241 h 3006470"/>
                  <a:gd name="connsiteX372" fmla="*/ 1193043 w 6006665"/>
                  <a:gd name="connsiteY372" fmla="*/ 2511073 h 3006470"/>
                  <a:gd name="connsiteX373" fmla="*/ 1145322 w 6006665"/>
                  <a:gd name="connsiteY373" fmla="*/ 2483803 h 3006470"/>
                  <a:gd name="connsiteX374" fmla="*/ 1098145 w 6006665"/>
                  <a:gd name="connsiteY374" fmla="*/ 2483803 h 3006470"/>
                  <a:gd name="connsiteX375" fmla="*/ 1061785 w 6006665"/>
                  <a:gd name="connsiteY375" fmla="*/ 2511073 h 3006470"/>
                  <a:gd name="connsiteX376" fmla="*/ 1055322 w 6006665"/>
                  <a:gd name="connsiteY376" fmla="*/ 2506990 h 3006470"/>
                  <a:gd name="connsiteX377" fmla="*/ 1049878 w 6006665"/>
                  <a:gd name="connsiteY377" fmla="*/ 2511073 h 3006470"/>
                  <a:gd name="connsiteX378" fmla="*/ 1006701 w 6006665"/>
                  <a:gd name="connsiteY378" fmla="*/ 2483803 h 3006470"/>
                  <a:gd name="connsiteX379" fmla="*/ 924893 w 6006665"/>
                  <a:gd name="connsiteY379" fmla="*/ 2447444 h 3006470"/>
                  <a:gd name="connsiteX380" fmla="*/ 877716 w 6006665"/>
                  <a:gd name="connsiteY380" fmla="*/ 2447444 h 3006470"/>
                  <a:gd name="connsiteX381" fmla="*/ 802724 w 6006665"/>
                  <a:gd name="connsiteY381" fmla="*/ 2511073 h 3006470"/>
                  <a:gd name="connsiteX382" fmla="*/ 798179 w 6006665"/>
                  <a:gd name="connsiteY382" fmla="*/ 2554250 h 3006470"/>
                  <a:gd name="connsiteX383" fmla="*/ 787406 w 6006665"/>
                  <a:gd name="connsiteY383" fmla="*/ 2543477 h 3006470"/>
                  <a:gd name="connsiteX384" fmla="*/ 786272 w 6006665"/>
                  <a:gd name="connsiteY384" fmla="*/ 2554250 h 3006470"/>
                  <a:gd name="connsiteX385" fmla="*/ 756063 w 6006665"/>
                  <a:gd name="connsiteY385" fmla="*/ 2524040 h 3006470"/>
                  <a:gd name="connsiteX386" fmla="*/ 732278 w 6006665"/>
                  <a:gd name="connsiteY386" fmla="*/ 2581519 h 3006470"/>
                  <a:gd name="connsiteX387" fmla="*/ 743640 w 6006665"/>
                  <a:gd name="connsiteY387" fmla="*/ 2590609 h 3006470"/>
                  <a:gd name="connsiteX388" fmla="*/ 723188 w 6006665"/>
                  <a:gd name="connsiteY388" fmla="*/ 2633786 h 3006470"/>
                  <a:gd name="connsiteX389" fmla="*/ 747026 w 6006665"/>
                  <a:gd name="connsiteY389" fmla="*/ 2670627 h 3006470"/>
                  <a:gd name="connsiteX390" fmla="*/ 763548 w 6006665"/>
                  <a:gd name="connsiteY390" fmla="*/ 2667873 h 3006470"/>
                  <a:gd name="connsiteX391" fmla="*/ 764871 w 6006665"/>
                  <a:gd name="connsiteY391" fmla="*/ 2669637 h 3006470"/>
                  <a:gd name="connsiteX392" fmla="*/ 775455 w 6006665"/>
                  <a:gd name="connsiteY392" fmla="*/ 2667873 h 3006470"/>
                  <a:gd name="connsiteX393" fmla="*/ 802724 w 6006665"/>
                  <a:gd name="connsiteY393" fmla="*/ 2704232 h 3006470"/>
                  <a:gd name="connsiteX394" fmla="*/ 798179 w 6006665"/>
                  <a:gd name="connsiteY394" fmla="*/ 2731502 h 3006470"/>
                  <a:gd name="connsiteX395" fmla="*/ 818632 w 6006665"/>
                  <a:gd name="connsiteY395" fmla="*/ 2742864 h 3006470"/>
                  <a:gd name="connsiteX396" fmla="*/ 802724 w 6006665"/>
                  <a:gd name="connsiteY396" fmla="*/ 2774679 h 3006470"/>
                  <a:gd name="connsiteX397" fmla="*/ 766365 w 6006665"/>
                  <a:gd name="connsiteY397" fmla="*/ 2779224 h 3006470"/>
                  <a:gd name="connsiteX398" fmla="*/ 727733 w 6006665"/>
                  <a:gd name="connsiteY398" fmla="*/ 2838308 h 3006470"/>
                  <a:gd name="connsiteX399" fmla="*/ 759548 w 6006665"/>
                  <a:gd name="connsiteY399" fmla="*/ 2881485 h 3006470"/>
                  <a:gd name="connsiteX400" fmla="*/ 759548 w 6006665"/>
                  <a:gd name="connsiteY400" fmla="*/ 2920116 h 3006470"/>
                  <a:gd name="connsiteX401" fmla="*/ 798179 w 6006665"/>
                  <a:gd name="connsiteY401" fmla="*/ 2979201 h 3006470"/>
                  <a:gd name="connsiteX402" fmla="*/ 775455 w 6006665"/>
                  <a:gd name="connsiteY402" fmla="*/ 2995108 h 3006470"/>
                  <a:gd name="connsiteX403" fmla="*/ 770910 w 6006665"/>
                  <a:gd name="connsiteY403" fmla="*/ 3006470 h 3006470"/>
                  <a:gd name="connsiteX404" fmla="*/ 759003 w 6006665"/>
                  <a:gd name="connsiteY404" fmla="*/ 3006470 h 3006470"/>
                  <a:gd name="connsiteX405" fmla="*/ 755003 w 6006665"/>
                  <a:gd name="connsiteY405" fmla="*/ 3006470 h 3006470"/>
                  <a:gd name="connsiteX406" fmla="*/ 743096 w 6006665"/>
                  <a:gd name="connsiteY406" fmla="*/ 3006470 h 3006470"/>
                  <a:gd name="connsiteX407" fmla="*/ 715826 w 6006665"/>
                  <a:gd name="connsiteY407" fmla="*/ 2972383 h 3006470"/>
                  <a:gd name="connsiteX408" fmla="*/ 704464 w 6006665"/>
                  <a:gd name="connsiteY408" fmla="*/ 2972383 h 3006470"/>
                  <a:gd name="connsiteX409" fmla="*/ 684012 w 6006665"/>
                  <a:gd name="connsiteY409" fmla="*/ 2963293 h 3006470"/>
                  <a:gd name="connsiteX410" fmla="*/ 672649 w 6006665"/>
                  <a:gd name="connsiteY410" fmla="*/ 2940569 h 3006470"/>
                  <a:gd name="connsiteX411" fmla="*/ 645222 w 6006665"/>
                  <a:gd name="connsiteY411" fmla="*/ 2932732 h 3006470"/>
                  <a:gd name="connsiteX412" fmla="*/ 625472 w 6006665"/>
                  <a:gd name="connsiteY412" fmla="*/ 2936024 h 3006470"/>
                  <a:gd name="connsiteX413" fmla="*/ 623771 w 6006665"/>
                  <a:gd name="connsiteY413" fmla="*/ 2934323 h 3006470"/>
                  <a:gd name="connsiteX414" fmla="*/ 613565 w 6006665"/>
                  <a:gd name="connsiteY414" fmla="*/ 2936024 h 3006470"/>
                  <a:gd name="connsiteX415" fmla="*/ 609020 w 6006665"/>
                  <a:gd name="connsiteY415" fmla="*/ 2931479 h 3006470"/>
                  <a:gd name="connsiteX416" fmla="*/ 559026 w 6006665"/>
                  <a:gd name="connsiteY416" fmla="*/ 2904209 h 3006470"/>
                  <a:gd name="connsiteX417" fmla="*/ 506760 w 6006665"/>
                  <a:gd name="connsiteY417" fmla="*/ 2897392 h 3006470"/>
                  <a:gd name="connsiteX418" fmla="*/ 483280 w 6006665"/>
                  <a:gd name="connsiteY418" fmla="*/ 2890683 h 3006470"/>
                  <a:gd name="connsiteX419" fmla="*/ 480035 w 6006665"/>
                  <a:gd name="connsiteY419" fmla="*/ 2892847 h 3006470"/>
                  <a:gd name="connsiteX420" fmla="*/ 475042 w 6006665"/>
                  <a:gd name="connsiteY420" fmla="*/ 2888329 h 3006470"/>
                  <a:gd name="connsiteX421" fmla="*/ 474945 w 6006665"/>
                  <a:gd name="connsiteY421" fmla="*/ 2888302 h 3006470"/>
                  <a:gd name="connsiteX422" fmla="*/ 468128 w 6006665"/>
                  <a:gd name="connsiteY422" fmla="*/ 2892847 h 3006470"/>
                  <a:gd name="connsiteX423" fmla="*/ 420406 w 6006665"/>
                  <a:gd name="connsiteY423" fmla="*/ 2849670 h 3006470"/>
                  <a:gd name="connsiteX424" fmla="*/ 381774 w 6006665"/>
                  <a:gd name="connsiteY424" fmla="*/ 2833763 h 3006470"/>
                  <a:gd name="connsiteX425" fmla="*/ 349960 w 6006665"/>
                  <a:gd name="connsiteY425" fmla="*/ 2801948 h 3006470"/>
                  <a:gd name="connsiteX426" fmla="*/ 377229 w 6006665"/>
                  <a:gd name="connsiteY426" fmla="*/ 2795131 h 3006470"/>
                  <a:gd name="connsiteX427" fmla="*/ 404499 w 6006665"/>
                  <a:gd name="connsiteY427" fmla="*/ 2747409 h 3006470"/>
                  <a:gd name="connsiteX428" fmla="*/ 388591 w 6006665"/>
                  <a:gd name="connsiteY428" fmla="*/ 2731502 h 3006470"/>
                  <a:gd name="connsiteX429" fmla="*/ 440858 w 6006665"/>
                  <a:gd name="connsiteY429" fmla="*/ 2704232 h 3006470"/>
                  <a:gd name="connsiteX430" fmla="*/ 440858 w 6006665"/>
                  <a:gd name="connsiteY430" fmla="*/ 2701176 h 3006470"/>
                  <a:gd name="connsiteX431" fmla="*/ 416406 w 6006665"/>
                  <a:gd name="connsiteY431" fmla="*/ 2704232 h 3006470"/>
                  <a:gd name="connsiteX432" fmla="*/ 416406 w 6006665"/>
                  <a:gd name="connsiteY432" fmla="*/ 2702744 h 3006470"/>
                  <a:gd name="connsiteX433" fmla="*/ 404499 w 6006665"/>
                  <a:gd name="connsiteY433" fmla="*/ 2704232 h 3006470"/>
                  <a:gd name="connsiteX434" fmla="*/ 404499 w 6006665"/>
                  <a:gd name="connsiteY434" fmla="*/ 2683780 h 3006470"/>
                  <a:gd name="connsiteX435" fmla="*/ 424951 w 6006665"/>
                  <a:gd name="connsiteY435" fmla="*/ 2667873 h 3006470"/>
                  <a:gd name="connsiteX436" fmla="*/ 463583 w 6006665"/>
                  <a:gd name="connsiteY436" fmla="*/ 2661056 h 3006470"/>
                  <a:gd name="connsiteX437" fmla="*/ 468128 w 6006665"/>
                  <a:gd name="connsiteY437" fmla="*/ 2645148 h 3006470"/>
                  <a:gd name="connsiteX438" fmla="*/ 456765 w 6006665"/>
                  <a:gd name="connsiteY438" fmla="*/ 2613334 h 3006470"/>
                  <a:gd name="connsiteX439" fmla="*/ 474945 w 6006665"/>
                  <a:gd name="connsiteY439" fmla="*/ 2586064 h 3006470"/>
                  <a:gd name="connsiteX440" fmla="*/ 474945 w 6006665"/>
                  <a:gd name="connsiteY440" fmla="*/ 2565612 h 3006470"/>
                  <a:gd name="connsiteX441" fmla="*/ 420406 w 6006665"/>
                  <a:gd name="connsiteY441" fmla="*/ 2547432 h 3006470"/>
                  <a:gd name="connsiteX442" fmla="*/ 409588 w 6006665"/>
                  <a:gd name="connsiteY442" fmla="*/ 2547432 h 3006470"/>
                  <a:gd name="connsiteX443" fmla="*/ 397681 w 6006665"/>
                  <a:gd name="connsiteY443" fmla="*/ 2547432 h 3006470"/>
                  <a:gd name="connsiteX444" fmla="*/ 379485 w 6006665"/>
                  <a:gd name="connsiteY444" fmla="*/ 2525193 h 3006470"/>
                  <a:gd name="connsiteX445" fmla="*/ 357322 w 6006665"/>
                  <a:gd name="connsiteY445" fmla="*/ 2531525 h 3006470"/>
                  <a:gd name="connsiteX446" fmla="*/ 352842 w 6006665"/>
                  <a:gd name="connsiteY446" fmla="*/ 2529403 h 3006470"/>
                  <a:gd name="connsiteX447" fmla="*/ 345415 w 6006665"/>
                  <a:gd name="connsiteY447" fmla="*/ 2531525 h 3006470"/>
                  <a:gd name="connsiteX448" fmla="*/ 302238 w 6006665"/>
                  <a:gd name="connsiteY448" fmla="*/ 2511073 h 3006470"/>
                  <a:gd name="connsiteX449" fmla="*/ 302238 w 6006665"/>
                  <a:gd name="connsiteY449" fmla="*/ 2499711 h 3006470"/>
                  <a:gd name="connsiteX450" fmla="*/ 286331 w 6006665"/>
                  <a:gd name="connsiteY450" fmla="*/ 2472441 h 3006470"/>
                  <a:gd name="connsiteX451" fmla="*/ 270968 w 6006665"/>
                  <a:gd name="connsiteY451" fmla="*/ 2472441 h 3006470"/>
                  <a:gd name="connsiteX452" fmla="*/ 259061 w 6006665"/>
                  <a:gd name="connsiteY452" fmla="*/ 2472441 h 3006470"/>
                  <a:gd name="connsiteX453" fmla="*/ 254516 w 6006665"/>
                  <a:gd name="connsiteY453" fmla="*/ 2456534 h 3006470"/>
                  <a:gd name="connsiteX454" fmla="*/ 263606 w 6006665"/>
                  <a:gd name="connsiteY454" fmla="*/ 2440627 h 3006470"/>
                  <a:gd name="connsiteX455" fmla="*/ 243991 w 6006665"/>
                  <a:gd name="connsiteY455" fmla="*/ 2410114 h 3006470"/>
                  <a:gd name="connsiteX456" fmla="*/ 216429 w 6006665"/>
                  <a:gd name="connsiteY456" fmla="*/ 2413357 h 3006470"/>
                  <a:gd name="connsiteX457" fmla="*/ 212956 w 6006665"/>
                  <a:gd name="connsiteY457" fmla="*/ 2412365 h 3006470"/>
                  <a:gd name="connsiteX458" fmla="*/ 204522 w 6006665"/>
                  <a:gd name="connsiteY458" fmla="*/ 2413357 h 3006470"/>
                  <a:gd name="connsiteX459" fmla="*/ 199623 w 6006665"/>
                  <a:gd name="connsiteY459" fmla="*/ 2411957 h 3006470"/>
                  <a:gd name="connsiteX460" fmla="*/ 195977 w 6006665"/>
                  <a:gd name="connsiteY460" fmla="*/ 2424719 h 3006470"/>
                  <a:gd name="connsiteX461" fmla="*/ 184968 w 6006665"/>
                  <a:gd name="connsiteY461" fmla="*/ 2421574 h 3006470"/>
                  <a:gd name="connsiteX462" fmla="*/ 184070 w 6006665"/>
                  <a:gd name="connsiteY462" fmla="*/ 2424719 h 3006470"/>
                  <a:gd name="connsiteX463" fmla="*/ 168163 w 6006665"/>
                  <a:gd name="connsiteY463" fmla="*/ 2420174 h 3006470"/>
                  <a:gd name="connsiteX464" fmla="*/ 156800 w 6006665"/>
                  <a:gd name="connsiteY464" fmla="*/ 2381542 h 3006470"/>
                  <a:gd name="connsiteX465" fmla="*/ 152255 w 6006665"/>
                  <a:gd name="connsiteY465" fmla="*/ 2365635 h 3006470"/>
                  <a:gd name="connsiteX466" fmla="*/ 156800 w 6006665"/>
                  <a:gd name="connsiteY466" fmla="*/ 2361090 h 3006470"/>
                  <a:gd name="connsiteX467" fmla="*/ 168707 w 6006665"/>
                  <a:gd name="connsiteY467" fmla="*/ 2361090 h 3006470"/>
                  <a:gd name="connsiteX468" fmla="*/ 188615 w 6006665"/>
                  <a:gd name="connsiteY468" fmla="*/ 2361090 h 3006470"/>
                  <a:gd name="connsiteX469" fmla="*/ 199977 w 6006665"/>
                  <a:gd name="connsiteY469" fmla="*/ 2349728 h 3006470"/>
                  <a:gd name="connsiteX470" fmla="*/ 188615 w 6006665"/>
                  <a:gd name="connsiteY470" fmla="*/ 2327003 h 3006470"/>
                  <a:gd name="connsiteX471" fmla="*/ 168163 w 6006665"/>
                  <a:gd name="connsiteY471" fmla="*/ 2317914 h 3006470"/>
                  <a:gd name="connsiteX472" fmla="*/ 168163 w 6006665"/>
                  <a:gd name="connsiteY472" fmla="*/ 2311096 h 3006470"/>
                  <a:gd name="connsiteX473" fmla="*/ 152255 w 6006665"/>
                  <a:gd name="connsiteY473" fmla="*/ 2295189 h 3006470"/>
                  <a:gd name="connsiteX474" fmla="*/ 129531 w 6006665"/>
                  <a:gd name="connsiteY474" fmla="*/ 2258829 h 3006470"/>
                  <a:gd name="connsiteX475" fmla="*/ 140893 w 6006665"/>
                  <a:gd name="connsiteY475" fmla="*/ 2236105 h 3006470"/>
                  <a:gd name="connsiteX476" fmla="*/ 136348 w 6006665"/>
                  <a:gd name="connsiteY476" fmla="*/ 2208835 h 3006470"/>
                  <a:gd name="connsiteX477" fmla="*/ 103789 w 6006665"/>
                  <a:gd name="connsiteY477" fmla="*/ 2195428 h 3006470"/>
                  <a:gd name="connsiteX478" fmla="*/ 93716 w 6006665"/>
                  <a:gd name="connsiteY478" fmla="*/ 2199745 h 3006470"/>
                  <a:gd name="connsiteX479" fmla="*/ 91868 w 6006665"/>
                  <a:gd name="connsiteY479" fmla="*/ 2195434 h 3006470"/>
                  <a:gd name="connsiteX480" fmla="*/ 81809 w 6006665"/>
                  <a:gd name="connsiteY480" fmla="*/ 2199745 h 3006470"/>
                  <a:gd name="connsiteX481" fmla="*/ 74992 w 6006665"/>
                  <a:gd name="connsiteY481" fmla="*/ 2183838 h 3006470"/>
                  <a:gd name="connsiteX482" fmla="*/ 34087 w 6006665"/>
                  <a:gd name="connsiteY482" fmla="*/ 2172476 h 3006470"/>
                  <a:gd name="connsiteX483" fmla="*/ 22725 w 6006665"/>
                  <a:gd name="connsiteY483" fmla="*/ 2129299 h 3006470"/>
                  <a:gd name="connsiteX484" fmla="*/ 22725 w 6006665"/>
                  <a:gd name="connsiteY484" fmla="*/ 2097484 h 3006470"/>
                  <a:gd name="connsiteX485" fmla="*/ 0 w 6006665"/>
                  <a:gd name="connsiteY485" fmla="*/ 2081577 h 3006470"/>
                  <a:gd name="connsiteX486" fmla="*/ 15907 w 6006665"/>
                  <a:gd name="connsiteY486" fmla="*/ 2058853 h 3006470"/>
                  <a:gd name="connsiteX487" fmla="*/ 6818 w 6006665"/>
                  <a:gd name="connsiteY487" fmla="*/ 1995224 h 3006470"/>
                  <a:gd name="connsiteX488" fmla="*/ 34087 w 6006665"/>
                  <a:gd name="connsiteY488" fmla="*/ 1952047 h 3006470"/>
                  <a:gd name="connsiteX489" fmla="*/ 27270 w 6006665"/>
                  <a:gd name="connsiteY489" fmla="*/ 1940685 h 3006470"/>
                  <a:gd name="connsiteX490" fmla="*/ 88743 w 6006665"/>
                  <a:gd name="connsiteY490" fmla="*/ 1895954 h 3006470"/>
                  <a:gd name="connsiteX491" fmla="*/ 27270 w 6006665"/>
                  <a:gd name="connsiteY491" fmla="*/ 1865693 h 3006470"/>
                  <a:gd name="connsiteX492" fmla="*/ 79805 w 6006665"/>
                  <a:gd name="connsiteY492" fmla="*/ 1774684 h 3006470"/>
                  <a:gd name="connsiteX493" fmla="*/ 128972 w 6006665"/>
                  <a:gd name="connsiteY493" fmla="*/ 1737302 h 3006470"/>
                  <a:gd name="connsiteX494" fmla="*/ 162900 w 6006665"/>
                  <a:gd name="connsiteY494" fmla="*/ 1645034 h 3006470"/>
                  <a:gd name="connsiteX495" fmla="*/ 102261 w 6006665"/>
                  <a:gd name="connsiteY495" fmla="*/ 1629357 h 3006470"/>
                  <a:gd name="connsiteX496" fmla="*/ 118168 w 6006665"/>
                  <a:gd name="connsiteY496" fmla="*/ 1574818 h 3006470"/>
                  <a:gd name="connsiteX497" fmla="*/ 86354 w 6006665"/>
                  <a:gd name="connsiteY497" fmla="*/ 1511189 h 3006470"/>
                  <a:gd name="connsiteX498" fmla="*/ 109078 w 6006665"/>
                  <a:gd name="connsiteY498" fmla="*/ 1436197 h 3006470"/>
                  <a:gd name="connsiteX499" fmla="*/ 70447 w 6006665"/>
                  <a:gd name="connsiteY499" fmla="*/ 1333936 h 3006470"/>
                  <a:gd name="connsiteX500" fmla="*/ 102261 w 6006665"/>
                  <a:gd name="connsiteY500" fmla="*/ 1263490 h 3006470"/>
                  <a:gd name="connsiteX501" fmla="*/ 43177 w 6006665"/>
                  <a:gd name="connsiteY501" fmla="*/ 1197589 h 3006470"/>
                  <a:gd name="connsiteX502" fmla="*/ 49994 w 6006665"/>
                  <a:gd name="connsiteY502" fmla="*/ 1122597 h 3006470"/>
                  <a:gd name="connsiteX503" fmla="*/ 81809 w 6006665"/>
                  <a:gd name="connsiteY503" fmla="*/ 1118052 h 3006470"/>
                  <a:gd name="connsiteX504" fmla="*/ 145438 w 6006665"/>
                  <a:gd name="connsiteY504" fmla="*/ 1074876 h 3006470"/>
                  <a:gd name="connsiteX505" fmla="*/ 184070 w 6006665"/>
                  <a:gd name="connsiteY505" fmla="*/ 1036244 h 3006470"/>
                  <a:gd name="connsiteX506" fmla="*/ 189699 w 6006665"/>
                  <a:gd name="connsiteY506" fmla="*/ 1042522 h 3006470"/>
                  <a:gd name="connsiteX507" fmla="*/ 195977 w 6006665"/>
                  <a:gd name="connsiteY507" fmla="*/ 1036244 h 3006470"/>
                  <a:gd name="connsiteX508" fmla="*/ 255061 w 6006665"/>
                  <a:gd name="connsiteY508" fmla="*/ 1102145 h 3006470"/>
                  <a:gd name="connsiteX509" fmla="*/ 350504 w 6006665"/>
                  <a:gd name="connsiteY509" fmla="*/ 1122597 h 3006470"/>
                  <a:gd name="connsiteX510" fmla="*/ 454806 w 6006665"/>
                  <a:gd name="connsiteY510" fmla="*/ 1205729 h 3006470"/>
                  <a:gd name="connsiteX511" fmla="*/ 486621 w 6006665"/>
                  <a:gd name="connsiteY511" fmla="*/ 1283942 h 3006470"/>
                  <a:gd name="connsiteX512" fmla="*/ 523211 w 6006665"/>
                  <a:gd name="connsiteY512" fmla="*/ 1343026 h 3006470"/>
                  <a:gd name="connsiteX513" fmla="*/ 486852 w 6006665"/>
                  <a:gd name="connsiteY513" fmla="*/ 1397565 h 3006470"/>
                  <a:gd name="connsiteX514" fmla="*/ 420951 w 6006665"/>
                  <a:gd name="connsiteY514" fmla="*/ 1418018 h 3006470"/>
                  <a:gd name="connsiteX515" fmla="*/ 415909 w 6006665"/>
                  <a:gd name="connsiteY515" fmla="*/ 1415887 h 3006470"/>
                  <a:gd name="connsiteX516" fmla="*/ 409044 w 6006665"/>
                  <a:gd name="connsiteY516" fmla="*/ 1418018 h 3006470"/>
                  <a:gd name="connsiteX517" fmla="*/ 252950 w 6006665"/>
                  <a:gd name="connsiteY517" fmla="*/ 1352062 h 3006470"/>
                  <a:gd name="connsiteX518" fmla="*/ 268926 w 6006665"/>
                  <a:gd name="connsiteY518" fmla="*/ 1346738 h 3006470"/>
                  <a:gd name="connsiteX519" fmla="*/ 291420 w 6006665"/>
                  <a:gd name="connsiteY519" fmla="*/ 1429380 h 3006470"/>
                  <a:gd name="connsiteX520" fmla="*/ 291420 w 6006665"/>
                  <a:gd name="connsiteY520" fmla="*/ 1468012 h 3006470"/>
                  <a:gd name="connsiteX521" fmla="*/ 298238 w 6006665"/>
                  <a:gd name="connsiteY521" fmla="*/ 1554366 h 3006470"/>
                  <a:gd name="connsiteX522" fmla="*/ 345959 w 6006665"/>
                  <a:gd name="connsiteY522" fmla="*/ 1586180 h 3006470"/>
                  <a:gd name="connsiteX523" fmla="*/ 362087 w 6006665"/>
                  <a:gd name="connsiteY523" fmla="*/ 1595588 h 3006470"/>
                  <a:gd name="connsiteX524" fmla="*/ 365867 w 6006665"/>
                  <a:gd name="connsiteY524" fmla="*/ 1563455 h 3006470"/>
                  <a:gd name="connsiteX525" fmla="*/ 345415 w 6006665"/>
                  <a:gd name="connsiteY525" fmla="*/ 1527096 h 3006470"/>
                  <a:gd name="connsiteX526" fmla="*/ 365867 w 6006665"/>
                  <a:gd name="connsiteY526" fmla="*/ 1495281 h 3006470"/>
                  <a:gd name="connsiteX527" fmla="*/ 374560 w 6006665"/>
                  <a:gd name="connsiteY527" fmla="*/ 1500280 h 3006470"/>
                  <a:gd name="connsiteX528" fmla="*/ 377774 w 6006665"/>
                  <a:gd name="connsiteY528" fmla="*/ 1495281 h 3006470"/>
                  <a:gd name="connsiteX529" fmla="*/ 461933 w 6006665"/>
                  <a:gd name="connsiteY529" fmla="*/ 1543673 h 3006470"/>
                  <a:gd name="connsiteX530" fmla="*/ 484035 w 6006665"/>
                  <a:gd name="connsiteY530" fmla="*/ 1527096 h 3006470"/>
                  <a:gd name="connsiteX531" fmla="*/ 463583 w 6006665"/>
                  <a:gd name="connsiteY531" fmla="*/ 1461194 h 3006470"/>
                  <a:gd name="connsiteX532" fmla="*/ 549936 w 6006665"/>
                  <a:gd name="connsiteY532" fmla="*/ 1374841 h 3006470"/>
                  <a:gd name="connsiteX533" fmla="*/ 559742 w 6006665"/>
                  <a:gd name="connsiteY533" fmla="*/ 1376942 h 3006470"/>
                  <a:gd name="connsiteX534" fmla="*/ 561843 w 6006665"/>
                  <a:gd name="connsiteY534" fmla="*/ 1374841 h 3006470"/>
                  <a:gd name="connsiteX535" fmla="*/ 593658 w 6006665"/>
                  <a:gd name="connsiteY535" fmla="*/ 1381658 h 3006470"/>
                  <a:gd name="connsiteX536" fmla="*/ 620945 w 6006665"/>
                  <a:gd name="connsiteY536" fmla="*/ 1405535 h 3006470"/>
                  <a:gd name="connsiteX537" fmla="*/ 640835 w 6006665"/>
                  <a:gd name="connsiteY537" fmla="*/ 1349844 h 3006470"/>
                  <a:gd name="connsiteX538" fmla="*/ 609020 w 6006665"/>
                  <a:gd name="connsiteY538" fmla="*/ 1295305 h 3006470"/>
                  <a:gd name="connsiteX539" fmla="*/ 624928 w 6006665"/>
                  <a:gd name="connsiteY539" fmla="*/ 1236221 h 3006470"/>
                  <a:gd name="connsiteX540" fmla="*/ 597658 w 6006665"/>
                  <a:gd name="connsiteY540" fmla="*/ 1177136 h 3006470"/>
                  <a:gd name="connsiteX541" fmla="*/ 611562 w 6006665"/>
                  <a:gd name="connsiteY541" fmla="*/ 1181462 h 3006470"/>
                  <a:gd name="connsiteX542" fmla="*/ 609565 w 6006665"/>
                  <a:gd name="connsiteY542" fmla="*/ 1177136 h 3006470"/>
                  <a:gd name="connsiteX543" fmla="*/ 711826 w 6006665"/>
                  <a:gd name="connsiteY543" fmla="*/ 1208951 h 3006470"/>
                  <a:gd name="connsiteX544" fmla="*/ 732278 w 6006665"/>
                  <a:gd name="connsiteY544" fmla="*/ 1263490 h 3006470"/>
                  <a:gd name="connsiteX545" fmla="*/ 684556 w 6006665"/>
                  <a:gd name="connsiteY545" fmla="*/ 1274852 h 3006470"/>
                  <a:gd name="connsiteX546" fmla="*/ 684556 w 6006665"/>
                  <a:gd name="connsiteY546" fmla="*/ 1327119 h 3006470"/>
                  <a:gd name="connsiteX547" fmla="*/ 713309 w 6006665"/>
                  <a:gd name="connsiteY547" fmla="*/ 1355872 h 3006470"/>
                  <a:gd name="connsiteX548" fmla="*/ 763548 w 6006665"/>
                  <a:gd name="connsiteY548" fmla="*/ 1338481 h 3006470"/>
                  <a:gd name="connsiteX549" fmla="*/ 770365 w 6006665"/>
                  <a:gd name="connsiteY549" fmla="*/ 1279397 h 3006470"/>
                  <a:gd name="connsiteX550" fmla="*/ 845357 w 6006665"/>
                  <a:gd name="connsiteY550" fmla="*/ 1188761 h 3006470"/>
                  <a:gd name="connsiteX551" fmla="*/ 917728 w 6006665"/>
                  <a:gd name="connsiteY551" fmla="*/ 1145322 h 3006470"/>
                  <a:gd name="connsiteX552" fmla="*/ 918194 w 6006665"/>
                  <a:gd name="connsiteY552" fmla="*/ 1198147 h 3006470"/>
                  <a:gd name="connsiteX553" fmla="*/ 975937 w 6006665"/>
                  <a:gd name="connsiteY553" fmla="*/ 1115283 h 3006470"/>
                  <a:gd name="connsiteX554" fmla="*/ 1074397 w 6006665"/>
                  <a:gd name="connsiteY554" fmla="*/ 1141283 h 3006470"/>
                  <a:gd name="connsiteX555" fmla="*/ 979977 w 6006665"/>
                  <a:gd name="connsiteY555" fmla="*/ 1213496 h 3006470"/>
                  <a:gd name="connsiteX556" fmla="*/ 1012666 w 6006665"/>
                  <a:gd name="connsiteY556" fmla="*/ 1218657 h 3006470"/>
                  <a:gd name="connsiteX557" fmla="*/ 1038516 w 6006665"/>
                  <a:gd name="connsiteY557" fmla="*/ 1188499 h 3006470"/>
                  <a:gd name="connsiteX558" fmla="*/ 1050423 w 6006665"/>
                  <a:gd name="connsiteY558" fmla="*/ 1188499 h 3006470"/>
                  <a:gd name="connsiteX559" fmla="*/ 1108962 w 6006665"/>
                  <a:gd name="connsiteY559" fmla="*/ 1188499 h 3006470"/>
                  <a:gd name="connsiteX560" fmla="*/ 1161229 w 6006665"/>
                  <a:gd name="connsiteY560" fmla="*/ 1145322 h 3006470"/>
                  <a:gd name="connsiteX561" fmla="*/ 1165711 w 6006665"/>
                  <a:gd name="connsiteY561" fmla="*/ 1151456 h 3006470"/>
                  <a:gd name="connsiteX562" fmla="*/ 1160939 w 6006665"/>
                  <a:gd name="connsiteY562" fmla="*/ 1169715 h 3006470"/>
                  <a:gd name="connsiteX563" fmla="*/ 1210035 w 6006665"/>
                  <a:gd name="connsiteY563" fmla="*/ 1195815 h 3006470"/>
                  <a:gd name="connsiteX564" fmla="*/ 1247583 w 6006665"/>
                  <a:gd name="connsiteY564" fmla="*/ 1138505 h 3006470"/>
                  <a:gd name="connsiteX565" fmla="*/ 1211223 w 6006665"/>
                  <a:gd name="connsiteY565" fmla="*/ 1079421 h 3006470"/>
                  <a:gd name="connsiteX566" fmla="*/ 1227130 w 6006665"/>
                  <a:gd name="connsiteY566" fmla="*/ 1043061 h 3006470"/>
                  <a:gd name="connsiteX567" fmla="*/ 1237665 w 6006665"/>
                  <a:gd name="connsiteY567" fmla="*/ 1046199 h 3006470"/>
                  <a:gd name="connsiteX568" fmla="*/ 1251910 w 6006665"/>
                  <a:gd name="connsiteY568" fmla="*/ 1017311 h 3006470"/>
                  <a:gd name="connsiteX569" fmla="*/ 1345843 w 6006665"/>
                  <a:gd name="connsiteY569" fmla="*/ 1074876 h 3006470"/>
                  <a:gd name="connsiteX570" fmla="*/ 1400382 w 6006665"/>
                  <a:gd name="connsiteY570" fmla="*/ 1106690 h 3006470"/>
                  <a:gd name="connsiteX571" fmla="*/ 1519756 w 6006665"/>
                  <a:gd name="connsiteY571" fmla="*/ 1213274 h 3006470"/>
                  <a:gd name="connsiteX572" fmla="*/ 1543003 w 6006665"/>
                  <a:gd name="connsiteY572" fmla="*/ 1172592 h 3006470"/>
                  <a:gd name="connsiteX573" fmla="*/ 1506643 w 6006665"/>
                  <a:gd name="connsiteY573" fmla="*/ 1118052 h 3006470"/>
                  <a:gd name="connsiteX574" fmla="*/ 1506643 w 6006665"/>
                  <a:gd name="connsiteY574" fmla="*/ 1095328 h 3006470"/>
                  <a:gd name="connsiteX575" fmla="*/ 1463467 w 6006665"/>
                  <a:gd name="connsiteY575" fmla="*/ 1086238 h 3006470"/>
                  <a:gd name="connsiteX576" fmla="*/ 1472556 w 6006665"/>
                  <a:gd name="connsiteY576" fmla="*/ 1036244 h 3006470"/>
                  <a:gd name="connsiteX577" fmla="*/ 1452104 w 6006665"/>
                  <a:gd name="connsiteY577" fmla="*/ 949890 h 3006470"/>
                  <a:gd name="connsiteX578" fmla="*/ 1439230 w 6006665"/>
                  <a:gd name="connsiteY578" fmla="*/ 900656 h 3006470"/>
                  <a:gd name="connsiteX579" fmla="*/ 1496803 w 6006665"/>
                  <a:gd name="connsiteY579" fmla="*/ 806980 h 3006470"/>
                  <a:gd name="connsiteX580" fmla="*/ 1543003 w 6006665"/>
                  <a:gd name="connsiteY580" fmla="*/ 697647 h 3006470"/>
                  <a:gd name="connsiteX581" fmla="*/ 1570272 w 6006665"/>
                  <a:gd name="connsiteY581" fmla="*/ 677194 h 3006470"/>
                  <a:gd name="connsiteX582" fmla="*/ 1578688 w 6006665"/>
                  <a:gd name="connsiteY582" fmla="*/ 679813 h 3006470"/>
                  <a:gd name="connsiteX583" fmla="*/ 1620802 w 6006665"/>
                  <a:gd name="connsiteY583" fmla="*/ 660028 h 3006470"/>
                  <a:gd name="connsiteX584" fmla="*/ 1684440 w 6006665"/>
                  <a:gd name="connsiteY584" fmla="*/ 709009 h 3006470"/>
                  <a:gd name="connsiteX585" fmla="*/ 1688985 w 6006665"/>
                  <a:gd name="connsiteY585" fmla="*/ 779455 h 3006470"/>
                  <a:gd name="connsiteX586" fmla="*/ 1652625 w 6006665"/>
                  <a:gd name="connsiteY586" fmla="*/ 870354 h 3006470"/>
                  <a:gd name="connsiteX587" fmla="*/ 1679895 w 6006665"/>
                  <a:gd name="connsiteY587" fmla="*/ 908986 h 3006470"/>
                  <a:gd name="connsiteX588" fmla="*/ 1688985 w 6006665"/>
                  <a:gd name="connsiteY588" fmla="*/ 983977 h 3006470"/>
                  <a:gd name="connsiteX589" fmla="*/ 1679895 w 6006665"/>
                  <a:gd name="connsiteY589" fmla="*/ 1129415 h 3006470"/>
                  <a:gd name="connsiteX590" fmla="*/ 1723072 w 6006665"/>
                  <a:gd name="connsiteY590" fmla="*/ 1193044 h 3006470"/>
                  <a:gd name="connsiteX591" fmla="*/ 1704892 w 6006665"/>
                  <a:gd name="connsiteY591" fmla="*/ 1256673 h 3006470"/>
                  <a:gd name="connsiteX592" fmla="*/ 1636718 w 6006665"/>
                  <a:gd name="connsiteY592" fmla="*/ 1393021 h 3006470"/>
                  <a:gd name="connsiteX593" fmla="*/ 1662494 w 6006665"/>
                  <a:gd name="connsiteY593" fmla="*/ 1399465 h 3006470"/>
                  <a:gd name="connsiteX594" fmla="*/ 1677078 w 6006665"/>
                  <a:gd name="connsiteY594" fmla="*/ 1370296 h 3006470"/>
                  <a:gd name="connsiteX595" fmla="*/ 1720255 w 6006665"/>
                  <a:gd name="connsiteY595" fmla="*/ 1349844 h 3006470"/>
                  <a:gd name="connsiteX596" fmla="*/ 1731617 w 6006665"/>
                  <a:gd name="connsiteY596" fmla="*/ 1299850 h 3006470"/>
                  <a:gd name="connsiteX597" fmla="*/ 1758887 w 6006665"/>
                  <a:gd name="connsiteY597" fmla="*/ 1256673 h 3006470"/>
                  <a:gd name="connsiteX598" fmla="*/ 1760555 w 6006665"/>
                  <a:gd name="connsiteY598" fmla="*/ 1191490 h 3006470"/>
                  <a:gd name="connsiteX599" fmla="*/ 1758886 w 6006665"/>
                  <a:gd name="connsiteY599" fmla="*/ 1085173 h 3006470"/>
                  <a:gd name="connsiteX600" fmla="*/ 1923055 w 6006665"/>
                  <a:gd name="connsiteY600" fmla="*/ 1122597 h 3006470"/>
                  <a:gd name="connsiteX601" fmla="*/ 1887300 w 6006665"/>
                  <a:gd name="connsiteY601" fmla="*/ 1070329 h 3006470"/>
                  <a:gd name="connsiteX602" fmla="*/ 1785604 w 6006665"/>
                  <a:gd name="connsiteY602" fmla="*/ 1036860 h 3006470"/>
                  <a:gd name="connsiteX603" fmla="*/ 1736162 w 6006665"/>
                  <a:gd name="connsiteY603" fmla="*/ 961252 h 3006470"/>
                  <a:gd name="connsiteX604" fmla="*/ 1688440 w 6006665"/>
                  <a:gd name="connsiteY604" fmla="*/ 865809 h 3006470"/>
                  <a:gd name="connsiteX605" fmla="*/ 1752069 w 6006665"/>
                  <a:gd name="connsiteY605" fmla="*/ 788545 h 3006470"/>
                  <a:gd name="connsiteX606" fmla="*/ 1747524 w 6006665"/>
                  <a:gd name="connsiteY606" fmla="*/ 704464 h 3006470"/>
                  <a:gd name="connsiteX607" fmla="*/ 1763431 w 6006665"/>
                  <a:gd name="connsiteY607" fmla="*/ 697647 h 3006470"/>
                  <a:gd name="connsiteX608" fmla="*/ 1764877 w 6006665"/>
                  <a:gd name="connsiteY608" fmla="*/ 702130 h 3006470"/>
                  <a:gd name="connsiteX609" fmla="*/ 1775339 w 6006665"/>
                  <a:gd name="connsiteY609" fmla="*/ 697647 h 3006470"/>
                  <a:gd name="connsiteX610" fmla="*/ 1798063 w 6006665"/>
                  <a:gd name="connsiteY610" fmla="*/ 768093 h 3006470"/>
                  <a:gd name="connsiteX611" fmla="*/ 1791454 w 6006665"/>
                  <a:gd name="connsiteY611" fmla="*/ 815304 h 3006470"/>
                  <a:gd name="connsiteX612" fmla="*/ 1854330 w 6006665"/>
                  <a:gd name="connsiteY612" fmla="*/ 772638 h 3006470"/>
                  <a:gd name="connsiteX613" fmla="*/ 1931594 w 6006665"/>
                  <a:gd name="connsiteY613" fmla="*/ 763548 h 3006470"/>
                  <a:gd name="connsiteX614" fmla="*/ 1932772 w 6006665"/>
                  <a:gd name="connsiteY614" fmla="*/ 764810 h 3006470"/>
                  <a:gd name="connsiteX615" fmla="*/ 1949600 w 6006665"/>
                  <a:gd name="connsiteY615" fmla="*/ 800138 h 3006470"/>
                  <a:gd name="connsiteX616" fmla="*/ 2061788 w 6006665"/>
                  <a:gd name="connsiteY616" fmla="*/ 891155 h 3006470"/>
                  <a:gd name="connsiteX617" fmla="*/ 1987802 w 6006665"/>
                  <a:gd name="connsiteY617" fmla="*/ 736278 h 3006470"/>
                  <a:gd name="connsiteX618" fmla="*/ 1963408 w 6006665"/>
                  <a:gd name="connsiteY618" fmla="*/ 595386 h 3006470"/>
                  <a:gd name="connsiteX619" fmla="*/ 2027037 w 6006665"/>
                  <a:gd name="connsiteY619" fmla="*/ 574934 h 3006470"/>
                  <a:gd name="connsiteX620" fmla="*/ 2037269 w 6006665"/>
                  <a:gd name="connsiteY620" fmla="*/ 575472 h 3006470"/>
                  <a:gd name="connsiteX621" fmla="*/ 2038944 w 6006665"/>
                  <a:gd name="connsiteY621" fmla="*/ 574934 h 3006470"/>
                  <a:gd name="connsiteX622" fmla="*/ 2115414 w 6006665"/>
                  <a:gd name="connsiteY622" fmla="*/ 578958 h 3006470"/>
                  <a:gd name="connsiteX623" fmla="*/ 2167179 w 6006665"/>
                  <a:gd name="connsiteY623" fmla="*/ 554733 h 3006470"/>
                  <a:gd name="connsiteX624" fmla="*/ 2146473 w 6006665"/>
                  <a:gd name="connsiteY624" fmla="*/ 488832 h 3006470"/>
                  <a:gd name="connsiteX625" fmla="*/ 2169957 w 6006665"/>
                  <a:gd name="connsiteY625" fmla="*/ 449431 h 3006470"/>
                  <a:gd name="connsiteX626" fmla="*/ 2264632 w 6006665"/>
                  <a:gd name="connsiteY626" fmla="*/ 393389 h 3006470"/>
                  <a:gd name="connsiteX627" fmla="*/ 2317913 w 6006665"/>
                  <a:gd name="connsiteY627" fmla="*/ 322690 h 3006470"/>
                  <a:gd name="connsiteX628" fmla="*/ 2385841 w 6006665"/>
                  <a:gd name="connsiteY628" fmla="*/ 343134 h 3006470"/>
                  <a:gd name="connsiteX629" fmla="*/ 2429263 w 6006665"/>
                  <a:gd name="connsiteY629" fmla="*/ 263606 h 3006470"/>
                  <a:gd name="connsiteX630" fmla="*/ 2526979 w 6006665"/>
                  <a:gd name="connsiteY630" fmla="*/ 252244 h 3006470"/>
                  <a:gd name="connsiteX631" fmla="*/ 2528058 w 6006665"/>
                  <a:gd name="connsiteY631" fmla="*/ 253503 h 3006470"/>
                  <a:gd name="connsiteX632" fmla="*/ 2538886 w 6006665"/>
                  <a:gd name="connsiteY632" fmla="*/ 252244 h 3006470"/>
                  <a:gd name="connsiteX633" fmla="*/ 2560820 w 6006665"/>
                  <a:gd name="connsiteY633" fmla="*/ 277833 h 3006470"/>
                  <a:gd name="connsiteX634" fmla="*/ 2640602 w 6006665"/>
                  <a:gd name="connsiteY634" fmla="*/ 202249 h 3006470"/>
                  <a:gd name="connsiteX635" fmla="*/ 2652509 w 6006665"/>
                  <a:gd name="connsiteY635" fmla="*/ 202249 h 3006470"/>
                  <a:gd name="connsiteX636" fmla="*/ 2704231 w 6006665"/>
                  <a:gd name="connsiteY636" fmla="*/ 202249 h 3006470"/>
                  <a:gd name="connsiteX637" fmla="*/ 2715593 w 6006665"/>
                  <a:gd name="connsiteY63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88894 w 6006665"/>
                  <a:gd name="connsiteY156" fmla="*/ 2325649 h 3006470"/>
                  <a:gd name="connsiteX157" fmla="*/ 4897703 w 6006665"/>
                  <a:gd name="connsiteY157" fmla="*/ 2354273 h 3006470"/>
                  <a:gd name="connsiteX158" fmla="*/ 4871068 w 6006665"/>
                  <a:gd name="connsiteY158" fmla="*/ 2349418 h 3006470"/>
                  <a:gd name="connsiteX159" fmla="*/ 4845437 w 6006665"/>
                  <a:gd name="connsiteY159" fmla="*/ 2370180 h 3006470"/>
                  <a:gd name="connsiteX160" fmla="*/ 4832445 w 6006665"/>
                  <a:gd name="connsiteY160" fmla="*/ 2399924 h 3006470"/>
                  <a:gd name="connsiteX161" fmla="*/ 4834074 w 6006665"/>
                  <a:gd name="connsiteY161" fmla="*/ 2429264 h 3006470"/>
                  <a:gd name="connsiteX162" fmla="*/ 4799765 w 6006665"/>
                  <a:gd name="connsiteY162" fmla="*/ 2441518 h 3006470"/>
                  <a:gd name="connsiteX163" fmla="*/ 4779535 w 6006665"/>
                  <a:gd name="connsiteY163" fmla="*/ 2488348 h 3006470"/>
                  <a:gd name="connsiteX164" fmla="*/ 4777225 w 6006665"/>
                  <a:gd name="connsiteY164" fmla="*/ 2477952 h 3006470"/>
                  <a:gd name="connsiteX165" fmla="*/ 4767628 w 6006665"/>
                  <a:gd name="connsiteY165" fmla="*/ 2488348 h 3006470"/>
                  <a:gd name="connsiteX166" fmla="*/ 4758538 w 6006665"/>
                  <a:gd name="connsiteY166" fmla="*/ 2447444 h 3006470"/>
                  <a:gd name="connsiteX167" fmla="*/ 4722519 w 6006665"/>
                  <a:gd name="connsiteY167" fmla="*/ 2405867 h 3006470"/>
                  <a:gd name="connsiteX168" fmla="*/ 4699942 w 6006665"/>
                  <a:gd name="connsiteY168" fmla="*/ 2348893 h 3006470"/>
                  <a:gd name="connsiteX169" fmla="*/ 4695779 w 6006665"/>
                  <a:gd name="connsiteY169" fmla="*/ 2287026 h 3006470"/>
                  <a:gd name="connsiteX170" fmla="*/ 4715361 w 6006665"/>
                  <a:gd name="connsiteY170" fmla="*/ 2220198 h 3006470"/>
                  <a:gd name="connsiteX171" fmla="*/ 4767709 w 6006665"/>
                  <a:gd name="connsiteY171" fmla="*/ 2171157 h 3006470"/>
                  <a:gd name="connsiteX172" fmla="*/ 4735813 w 6006665"/>
                  <a:gd name="connsiteY172" fmla="*/ 2129299 h 3006470"/>
                  <a:gd name="connsiteX173" fmla="*/ 4767628 w 6006665"/>
                  <a:gd name="connsiteY173" fmla="*/ 2086122 h 3006470"/>
                  <a:gd name="connsiteX174" fmla="*/ 4767628 w 6006665"/>
                  <a:gd name="connsiteY174" fmla="*/ 2058853 h 3006470"/>
                  <a:gd name="connsiteX175" fmla="*/ 4826712 w 6006665"/>
                  <a:gd name="connsiteY175" fmla="*/ 2042945 h 3006470"/>
                  <a:gd name="connsiteX176" fmla="*/ 4892613 w 6006665"/>
                  <a:gd name="connsiteY176" fmla="*/ 1952047 h 3006470"/>
                  <a:gd name="connsiteX177" fmla="*/ 4956243 w 6006665"/>
                  <a:gd name="connsiteY177" fmla="*/ 1877056 h 3006470"/>
                  <a:gd name="connsiteX178" fmla="*/ 5022143 w 6006665"/>
                  <a:gd name="connsiteY178" fmla="*/ 1817971 h 3006470"/>
                  <a:gd name="connsiteX179" fmla="*/ 5037446 w 6006665"/>
                  <a:gd name="connsiteY179" fmla="*/ 1743333 h 3006470"/>
                  <a:gd name="connsiteX180" fmla="*/ 5064184 w 6006665"/>
                  <a:gd name="connsiteY180" fmla="*/ 1731449 h 3006470"/>
                  <a:gd name="connsiteX181" fmla="*/ 5046694 w 6006665"/>
                  <a:gd name="connsiteY181" fmla="*/ 1710844 h 3006470"/>
                  <a:gd name="connsiteX182" fmla="*/ 5015871 w 6006665"/>
                  <a:gd name="connsiteY182" fmla="*/ 1715711 h 3006470"/>
                  <a:gd name="connsiteX183" fmla="*/ 4995419 w 6006665"/>
                  <a:gd name="connsiteY183" fmla="*/ 1779340 h 3006470"/>
                  <a:gd name="connsiteX184" fmla="*/ 4904521 w 6006665"/>
                  <a:gd name="connsiteY184" fmla="*/ 1865693 h 3006470"/>
                  <a:gd name="connsiteX185" fmla="*/ 4901708 w 6006665"/>
                  <a:gd name="connsiteY185" fmla="*/ 1857053 h 3006470"/>
                  <a:gd name="connsiteX186" fmla="*/ 4892613 w 6006665"/>
                  <a:gd name="connsiteY186" fmla="*/ 1865693 h 3006470"/>
                  <a:gd name="connsiteX187" fmla="*/ 4871068 w 6006665"/>
                  <a:gd name="connsiteY187" fmla="*/ 1850290 h 3006470"/>
                  <a:gd name="connsiteX188" fmla="*/ 4885925 w 6006665"/>
                  <a:gd name="connsiteY188" fmla="*/ 1808695 h 3006470"/>
                  <a:gd name="connsiteX189" fmla="*/ 4861835 w 6006665"/>
                  <a:gd name="connsiteY189" fmla="*/ 1771159 h 3006470"/>
                  <a:gd name="connsiteX190" fmla="*/ 4814619 w 6006665"/>
                  <a:gd name="connsiteY190" fmla="*/ 1767101 h 3006470"/>
                  <a:gd name="connsiteX191" fmla="*/ 4779535 w 6006665"/>
                  <a:gd name="connsiteY191" fmla="*/ 1795247 h 3006470"/>
                  <a:gd name="connsiteX192" fmla="*/ 4764113 w 6006665"/>
                  <a:gd name="connsiteY192" fmla="*/ 1832464 h 3006470"/>
                  <a:gd name="connsiteX193" fmla="*/ 4725490 w 6006665"/>
                  <a:gd name="connsiteY193" fmla="*/ 1850290 h 3006470"/>
                  <a:gd name="connsiteX194" fmla="*/ 4689838 w 6006665"/>
                  <a:gd name="connsiteY194" fmla="*/ 1882970 h 3006470"/>
                  <a:gd name="connsiteX195" fmla="*/ 4684091 w 6006665"/>
                  <a:gd name="connsiteY195" fmla="*/ 1920232 h 3006470"/>
                  <a:gd name="connsiteX196" fmla="*/ 4715906 w 6006665"/>
                  <a:gd name="connsiteY196" fmla="*/ 1967954 h 3006470"/>
                  <a:gd name="connsiteX197" fmla="*/ 4680924 w 6006665"/>
                  <a:gd name="connsiteY197" fmla="*/ 1983985 h 3006470"/>
                  <a:gd name="connsiteX198" fmla="*/ 4633398 w 6006665"/>
                  <a:gd name="connsiteY198" fmla="*/ 1971978 h 3006470"/>
                  <a:gd name="connsiteX199" fmla="*/ 4600707 w 6006665"/>
                  <a:gd name="connsiteY199" fmla="*/ 1989925 h 3006470"/>
                  <a:gd name="connsiteX200" fmla="*/ 4577285 w 6006665"/>
                  <a:gd name="connsiteY200" fmla="*/ 1988406 h 3006470"/>
                  <a:gd name="connsiteX201" fmla="*/ 4577373 w 6006665"/>
                  <a:gd name="connsiteY201" fmla="*/ 1987484 h 3006470"/>
                  <a:gd name="connsiteX202" fmla="*/ 4565379 w 6006665"/>
                  <a:gd name="connsiteY202" fmla="*/ 1988406 h 3006470"/>
                  <a:gd name="connsiteX203" fmla="*/ 4569923 w 6006665"/>
                  <a:gd name="connsiteY203" fmla="*/ 1940685 h 3006470"/>
                  <a:gd name="connsiteX204" fmla="*/ 4520081 w 6006665"/>
                  <a:gd name="connsiteY204" fmla="*/ 1931099 h 3006470"/>
                  <a:gd name="connsiteX205" fmla="*/ 4475025 w 6006665"/>
                  <a:gd name="connsiteY205" fmla="*/ 1961137 h 3006470"/>
                  <a:gd name="connsiteX206" fmla="*/ 4464394 w 6006665"/>
                  <a:gd name="connsiteY206" fmla="*/ 1960286 h 3006470"/>
                  <a:gd name="connsiteX207" fmla="*/ 4463118 w 6006665"/>
                  <a:gd name="connsiteY207" fmla="*/ 1961137 h 3006470"/>
                  <a:gd name="connsiteX208" fmla="*/ 4422448 w 6006665"/>
                  <a:gd name="connsiteY208" fmla="*/ 1927536 h 3006470"/>
                  <a:gd name="connsiteX209" fmla="*/ 4350624 w 6006665"/>
                  <a:gd name="connsiteY209" fmla="*/ 1917022 h 3006470"/>
                  <a:gd name="connsiteX210" fmla="*/ 4306579 w 6006665"/>
                  <a:gd name="connsiteY210" fmla="*/ 1945362 h 3006470"/>
                  <a:gd name="connsiteX211" fmla="*/ 4282811 w 6006665"/>
                  <a:gd name="connsiteY211" fmla="*/ 1972100 h 3006470"/>
                  <a:gd name="connsiteX212" fmla="*/ 4237290 w 6006665"/>
                  <a:gd name="connsiteY212" fmla="*/ 1993297 h 3006470"/>
                  <a:gd name="connsiteX213" fmla="*/ 4211507 w 6006665"/>
                  <a:gd name="connsiteY213" fmla="*/ 2046374 h 3006470"/>
                  <a:gd name="connsiteX214" fmla="*/ 4161046 w 6006665"/>
                  <a:gd name="connsiteY214" fmla="*/ 2105661 h 3006470"/>
                  <a:gd name="connsiteX215" fmla="*/ 4077810 w 6006665"/>
                  <a:gd name="connsiteY215" fmla="*/ 2144418 h 3006470"/>
                  <a:gd name="connsiteX216" fmla="*/ 4039187 w 6006665"/>
                  <a:gd name="connsiteY216" fmla="*/ 2203838 h 3006470"/>
                  <a:gd name="connsiteX217" fmla="*/ 3993086 w 6006665"/>
                  <a:gd name="connsiteY217" fmla="*/ 2224750 h 3006470"/>
                  <a:gd name="connsiteX218" fmla="*/ 3993215 w 6006665"/>
                  <a:gd name="connsiteY218" fmla="*/ 2264821 h 3006470"/>
                  <a:gd name="connsiteX219" fmla="*/ 4038712 w 6006665"/>
                  <a:gd name="connsiteY219" fmla="*/ 2267919 h 3006470"/>
                  <a:gd name="connsiteX220" fmla="*/ 4059164 w 6006665"/>
                  <a:gd name="connsiteY220" fmla="*/ 2311096 h 3006470"/>
                  <a:gd name="connsiteX221" fmla="*/ 4087782 w 6006665"/>
                  <a:gd name="connsiteY221" fmla="*/ 2319513 h 3006470"/>
                  <a:gd name="connsiteX222" fmla="*/ 4106341 w 6006665"/>
                  <a:gd name="connsiteY222" fmla="*/ 2290644 h 3006470"/>
                  <a:gd name="connsiteX223" fmla="*/ 4117411 w 6006665"/>
                  <a:gd name="connsiteY223" fmla="*/ 2291946 h 3006470"/>
                  <a:gd name="connsiteX224" fmla="*/ 4118248 w 6006665"/>
                  <a:gd name="connsiteY224" fmla="*/ 2290644 h 3006470"/>
                  <a:gd name="connsiteX225" fmla="*/ 4156880 w 6006665"/>
                  <a:gd name="connsiteY225" fmla="*/ 2295189 h 3006470"/>
                  <a:gd name="connsiteX226" fmla="*/ 4211419 w 6006665"/>
                  <a:gd name="connsiteY226" fmla="*/ 2365635 h 3006470"/>
                  <a:gd name="connsiteX227" fmla="*/ 4215964 w 6006665"/>
                  <a:gd name="connsiteY227" fmla="*/ 2413357 h 3006470"/>
                  <a:gd name="connsiteX228" fmla="*/ 4184149 w 6006665"/>
                  <a:gd name="connsiteY228" fmla="*/ 2472441 h 3006470"/>
                  <a:gd name="connsiteX229" fmla="*/ 4220019 w 6006665"/>
                  <a:gd name="connsiteY229" fmla="*/ 2567281 h 3006470"/>
                  <a:gd name="connsiteX230" fmla="*/ 4161425 w 6006665"/>
                  <a:gd name="connsiteY230" fmla="*/ 2629241 h 3006470"/>
                  <a:gd name="connsiteX231" fmla="*/ 4133552 w 6006665"/>
                  <a:gd name="connsiteY231" fmla="*/ 2708778 h 3006470"/>
                  <a:gd name="connsiteX232" fmla="*/ 4097796 w 6006665"/>
                  <a:gd name="connsiteY232" fmla="*/ 2747409 h 3006470"/>
                  <a:gd name="connsiteX233" fmla="*/ 4043257 w 6006665"/>
                  <a:gd name="connsiteY233" fmla="*/ 2806493 h 3006470"/>
                  <a:gd name="connsiteX234" fmla="*/ 3995535 w 6006665"/>
                  <a:gd name="connsiteY234" fmla="*/ 2865577 h 3006470"/>
                  <a:gd name="connsiteX235" fmla="*/ 3975083 w 6006665"/>
                  <a:gd name="connsiteY235" fmla="*/ 2897392 h 3006470"/>
                  <a:gd name="connsiteX236" fmla="*/ 3925089 w 6006665"/>
                  <a:gd name="connsiteY236" fmla="*/ 2924661 h 3006470"/>
                  <a:gd name="connsiteX237" fmla="*/ 3913182 w 6006665"/>
                  <a:gd name="connsiteY237" fmla="*/ 2924661 h 3006470"/>
                  <a:gd name="connsiteX238" fmla="*/ 3904637 w 6006665"/>
                  <a:gd name="connsiteY238" fmla="*/ 2924661 h 3006470"/>
                  <a:gd name="connsiteX239" fmla="*/ 3892729 w 6006665"/>
                  <a:gd name="connsiteY239" fmla="*/ 2924661 h 3006470"/>
                  <a:gd name="connsiteX240" fmla="*/ 3871063 w 6006665"/>
                  <a:gd name="connsiteY240" fmla="*/ 2908412 h 3006470"/>
                  <a:gd name="connsiteX241" fmla="*/ 3829645 w 6006665"/>
                  <a:gd name="connsiteY241" fmla="*/ 2936024 h 3006470"/>
                  <a:gd name="connsiteX242" fmla="*/ 3822828 w 6006665"/>
                  <a:gd name="connsiteY242" fmla="*/ 2956476 h 3006470"/>
                  <a:gd name="connsiteX243" fmla="*/ 3818283 w 6006665"/>
                  <a:gd name="connsiteY243" fmla="*/ 2947386 h 3006470"/>
                  <a:gd name="connsiteX244" fmla="*/ 3818283 w 6006665"/>
                  <a:gd name="connsiteY244" fmla="*/ 2935660 h 3006470"/>
                  <a:gd name="connsiteX245" fmla="*/ 3817738 w 6006665"/>
                  <a:gd name="connsiteY245" fmla="*/ 2936024 h 3006470"/>
                  <a:gd name="connsiteX246" fmla="*/ 3810921 w 6006665"/>
                  <a:gd name="connsiteY246" fmla="*/ 2956476 h 3006470"/>
                  <a:gd name="connsiteX247" fmla="*/ 3806376 w 6006665"/>
                  <a:gd name="connsiteY247" fmla="*/ 2947386 h 3006470"/>
                  <a:gd name="connsiteX248" fmla="*/ 3806376 w 6006665"/>
                  <a:gd name="connsiteY248" fmla="*/ 2920116 h 3006470"/>
                  <a:gd name="connsiteX249" fmla="*/ 3818283 w 6006665"/>
                  <a:gd name="connsiteY249" fmla="*/ 2920116 h 3006470"/>
                  <a:gd name="connsiteX250" fmla="*/ 3826828 w 6006665"/>
                  <a:gd name="connsiteY250" fmla="*/ 2920116 h 3006470"/>
                  <a:gd name="connsiteX251" fmla="*/ 3833645 w 6006665"/>
                  <a:gd name="connsiteY251" fmla="*/ 2861032 h 3006470"/>
                  <a:gd name="connsiteX252" fmla="*/ 3822283 w 6006665"/>
                  <a:gd name="connsiteY252" fmla="*/ 2817856 h 3006470"/>
                  <a:gd name="connsiteX253" fmla="*/ 3849553 w 6006665"/>
                  <a:gd name="connsiteY253" fmla="*/ 2795131 h 3006470"/>
                  <a:gd name="connsiteX254" fmla="*/ 3858814 w 6006665"/>
                  <a:gd name="connsiteY254" fmla="*/ 2797336 h 3006470"/>
                  <a:gd name="connsiteX255" fmla="*/ 3861460 w 6006665"/>
                  <a:gd name="connsiteY255" fmla="*/ 2795131 h 3006470"/>
                  <a:gd name="connsiteX256" fmla="*/ 3898487 w 6006665"/>
                  <a:gd name="connsiteY256" fmla="*/ 2803947 h 3006470"/>
                  <a:gd name="connsiteX257" fmla="*/ 3919999 w 6006665"/>
                  <a:gd name="connsiteY257" fmla="*/ 2758772 h 3006470"/>
                  <a:gd name="connsiteX258" fmla="*/ 3935906 w 6006665"/>
                  <a:gd name="connsiteY258" fmla="*/ 2699687 h 3006470"/>
                  <a:gd name="connsiteX259" fmla="*/ 3947269 w 6006665"/>
                  <a:gd name="connsiteY259" fmla="*/ 2676963 h 3006470"/>
                  <a:gd name="connsiteX260" fmla="*/ 3966292 w 6006665"/>
                  <a:gd name="connsiteY260" fmla="*/ 2632575 h 3006470"/>
                  <a:gd name="connsiteX261" fmla="*/ 3915999 w 6006665"/>
                  <a:gd name="connsiteY261" fmla="*/ 2645148 h 3006470"/>
                  <a:gd name="connsiteX262" fmla="*/ 3888729 w 6006665"/>
                  <a:gd name="connsiteY262" fmla="*/ 2667873 h 3006470"/>
                  <a:gd name="connsiteX263" fmla="*/ 3876822 w 6006665"/>
                  <a:gd name="connsiteY263" fmla="*/ 2667873 h 3006470"/>
                  <a:gd name="connsiteX264" fmla="*/ 3829645 w 6006665"/>
                  <a:gd name="connsiteY264" fmla="*/ 2667873 h 3006470"/>
                  <a:gd name="connsiteX265" fmla="*/ 3817738 w 6006665"/>
                  <a:gd name="connsiteY265" fmla="*/ 2667873 h 3006470"/>
                  <a:gd name="connsiteX266" fmla="*/ 3801831 w 6006665"/>
                  <a:gd name="connsiteY266" fmla="*/ 2613334 h 3006470"/>
                  <a:gd name="connsiteX267" fmla="*/ 3758654 w 6006665"/>
                  <a:gd name="connsiteY267" fmla="*/ 2574702 h 3006470"/>
                  <a:gd name="connsiteX268" fmla="*/ 3692753 w 6006665"/>
                  <a:gd name="connsiteY268" fmla="*/ 2558795 h 3006470"/>
                  <a:gd name="connsiteX269" fmla="*/ 3683663 w 6006665"/>
                  <a:gd name="connsiteY269" fmla="*/ 2499711 h 3006470"/>
                  <a:gd name="connsiteX270" fmla="*/ 3672301 w 6006665"/>
                  <a:gd name="connsiteY270" fmla="*/ 2467896 h 3006470"/>
                  <a:gd name="connsiteX271" fmla="*/ 3656393 w 6006665"/>
                  <a:gd name="connsiteY271" fmla="*/ 2440627 h 3006470"/>
                  <a:gd name="connsiteX272" fmla="*/ 3633669 w 6006665"/>
                  <a:gd name="connsiteY272" fmla="*/ 2381542 h 3006470"/>
                  <a:gd name="connsiteX273" fmla="*/ 3601854 w 6006665"/>
                  <a:gd name="connsiteY273" fmla="*/ 2361090 h 3006470"/>
                  <a:gd name="connsiteX274" fmla="*/ 3545995 w 6006665"/>
                  <a:gd name="connsiteY274" fmla="*/ 2339606 h 3006470"/>
                  <a:gd name="connsiteX275" fmla="*/ 3506955 w 6006665"/>
                  <a:gd name="connsiteY275" fmla="*/ 2345183 h 3006470"/>
                  <a:gd name="connsiteX276" fmla="*/ 3463779 w 6006665"/>
                  <a:gd name="connsiteY276" fmla="*/ 2354273 h 3006470"/>
                  <a:gd name="connsiteX277" fmla="*/ 3431964 w 6006665"/>
                  <a:gd name="connsiteY277" fmla="*/ 2381542 h 3006470"/>
                  <a:gd name="connsiteX278" fmla="*/ 3452416 w 6006665"/>
                  <a:gd name="connsiteY278" fmla="*/ 2397450 h 3006470"/>
                  <a:gd name="connsiteX279" fmla="*/ 3452416 w 6006665"/>
                  <a:gd name="connsiteY279" fmla="*/ 2429264 h 3006470"/>
                  <a:gd name="connsiteX280" fmla="*/ 3431964 w 6006665"/>
                  <a:gd name="connsiteY280" fmla="*/ 2451989 h 3006470"/>
                  <a:gd name="connsiteX281" fmla="*/ 3400150 w 6006665"/>
                  <a:gd name="connsiteY281" fmla="*/ 2511073 h 3006470"/>
                  <a:gd name="connsiteX282" fmla="*/ 3400150 w 6006665"/>
                  <a:gd name="connsiteY282" fmla="*/ 2538343 h 3006470"/>
                  <a:gd name="connsiteX283" fmla="*/ 3350155 w 6006665"/>
                  <a:gd name="connsiteY283" fmla="*/ 2570157 h 3006470"/>
                  <a:gd name="connsiteX284" fmla="*/ 3342342 w 6006665"/>
                  <a:gd name="connsiteY284" fmla="*/ 2567553 h 3006470"/>
                  <a:gd name="connsiteX285" fmla="*/ 3338249 w 6006665"/>
                  <a:gd name="connsiteY285" fmla="*/ 2570157 h 3006470"/>
                  <a:gd name="connsiteX286" fmla="*/ 3290527 w 6006665"/>
                  <a:gd name="connsiteY286" fmla="*/ 2554250 h 3006470"/>
                  <a:gd name="connsiteX287" fmla="*/ 3259257 w 6006665"/>
                  <a:gd name="connsiteY287" fmla="*/ 2554250 h 3006470"/>
                  <a:gd name="connsiteX288" fmla="*/ 3247350 w 6006665"/>
                  <a:gd name="connsiteY288" fmla="*/ 2554250 h 3006470"/>
                  <a:gd name="connsiteX289" fmla="*/ 3231443 w 6006665"/>
                  <a:gd name="connsiteY289" fmla="*/ 2538343 h 3006470"/>
                  <a:gd name="connsiteX290" fmla="*/ 3213271 w 6006665"/>
                  <a:gd name="connsiteY290" fmla="*/ 2533799 h 3006470"/>
                  <a:gd name="connsiteX291" fmla="*/ 3168359 w 6006665"/>
                  <a:gd name="connsiteY291" fmla="*/ 2570157 h 3006470"/>
                  <a:gd name="connsiteX292" fmla="*/ 3120637 w 6006665"/>
                  <a:gd name="connsiteY292" fmla="*/ 2581519 h 3006470"/>
                  <a:gd name="connsiteX293" fmla="*/ 3082005 w 6006665"/>
                  <a:gd name="connsiteY293" fmla="*/ 2597427 h 3006470"/>
                  <a:gd name="connsiteX294" fmla="*/ 3074460 w 6006665"/>
                  <a:gd name="connsiteY294" fmla="*/ 2595630 h 3006470"/>
                  <a:gd name="connsiteX295" fmla="*/ 3070098 w 6006665"/>
                  <a:gd name="connsiteY295" fmla="*/ 2597427 h 3006470"/>
                  <a:gd name="connsiteX296" fmla="*/ 3022376 w 6006665"/>
                  <a:gd name="connsiteY296" fmla="*/ 2586064 h 3006470"/>
                  <a:gd name="connsiteX297" fmla="*/ 3000196 w 6006665"/>
                  <a:gd name="connsiteY297" fmla="*/ 2586064 h 3006470"/>
                  <a:gd name="connsiteX298" fmla="*/ 2988289 w 6006665"/>
                  <a:gd name="connsiteY298" fmla="*/ 2586064 h 3006470"/>
                  <a:gd name="connsiteX299" fmla="*/ 2967837 w 6006665"/>
                  <a:gd name="connsiteY299" fmla="*/ 2554250 h 3006470"/>
                  <a:gd name="connsiteX300" fmla="*/ 2929205 w 6006665"/>
                  <a:gd name="connsiteY300" fmla="*/ 2526980 h 3006470"/>
                  <a:gd name="connsiteX301" fmla="*/ 2902153 w 6006665"/>
                  <a:gd name="connsiteY301" fmla="*/ 2523116 h 3006470"/>
                  <a:gd name="connsiteX302" fmla="*/ 2861576 w 6006665"/>
                  <a:gd name="connsiteY302" fmla="*/ 2526980 h 3006470"/>
                  <a:gd name="connsiteX303" fmla="*/ 2822944 w 6006665"/>
                  <a:gd name="connsiteY303" fmla="*/ 2538343 h 3006470"/>
                  <a:gd name="connsiteX304" fmla="*/ 2818139 w 6006665"/>
                  <a:gd name="connsiteY304" fmla="*/ 2536254 h 3006470"/>
                  <a:gd name="connsiteX305" fmla="*/ 2811037 w 6006665"/>
                  <a:gd name="connsiteY305" fmla="*/ 2538343 h 3006470"/>
                  <a:gd name="connsiteX306" fmla="*/ 2758770 w 6006665"/>
                  <a:gd name="connsiteY306" fmla="*/ 2515618 h 3006470"/>
                  <a:gd name="connsiteX307" fmla="*/ 2751953 w 6006665"/>
                  <a:gd name="connsiteY307" fmla="*/ 2472441 h 3006470"/>
                  <a:gd name="connsiteX308" fmla="*/ 2708776 w 6006665"/>
                  <a:gd name="connsiteY308" fmla="*/ 2456534 h 3006470"/>
                  <a:gd name="connsiteX309" fmla="*/ 2676962 w 6006665"/>
                  <a:gd name="connsiteY309" fmla="*/ 2451989 h 3006470"/>
                  <a:gd name="connsiteX310" fmla="*/ 2642534 w 6006665"/>
                  <a:gd name="connsiteY310" fmla="*/ 2430245 h 3006470"/>
                  <a:gd name="connsiteX311" fmla="*/ 2609333 w 6006665"/>
                  <a:gd name="connsiteY311" fmla="*/ 2488348 h 3006470"/>
                  <a:gd name="connsiteX312" fmla="*/ 2625240 w 6006665"/>
                  <a:gd name="connsiteY312" fmla="*/ 2522435 h 3006470"/>
                  <a:gd name="connsiteX313" fmla="*/ 2586608 w 6006665"/>
                  <a:gd name="connsiteY313" fmla="*/ 2558795 h 3006470"/>
                  <a:gd name="connsiteX314" fmla="*/ 2577105 w 6006665"/>
                  <a:gd name="connsiteY314" fmla="*/ 2556532 h 3006470"/>
                  <a:gd name="connsiteX315" fmla="*/ 2574701 w 6006665"/>
                  <a:gd name="connsiteY315" fmla="*/ 2558795 h 3006470"/>
                  <a:gd name="connsiteX316" fmla="*/ 2526979 w 6006665"/>
                  <a:gd name="connsiteY316" fmla="*/ 2547432 h 3006470"/>
                  <a:gd name="connsiteX317" fmla="*/ 2490620 w 6006665"/>
                  <a:gd name="connsiteY317" fmla="*/ 2542887 h 3006470"/>
                  <a:gd name="connsiteX318" fmla="*/ 2463350 w 6006665"/>
                  <a:gd name="connsiteY318" fmla="*/ 2515618 h 3006470"/>
                  <a:gd name="connsiteX319" fmla="*/ 2436625 w 6006665"/>
                  <a:gd name="connsiteY319" fmla="*/ 2515618 h 3006470"/>
                  <a:gd name="connsiteX320" fmla="*/ 2424718 w 6006665"/>
                  <a:gd name="connsiteY320" fmla="*/ 2515618 h 3006470"/>
                  <a:gd name="connsiteX321" fmla="*/ 2398858 w 6006665"/>
                  <a:gd name="connsiteY321" fmla="*/ 2502687 h 3006470"/>
                  <a:gd name="connsiteX322" fmla="*/ 2350272 w 6006665"/>
                  <a:gd name="connsiteY322" fmla="*/ 2526980 h 3006470"/>
                  <a:gd name="connsiteX323" fmla="*/ 2282098 w 6006665"/>
                  <a:gd name="connsiteY323" fmla="*/ 2574702 h 3006470"/>
                  <a:gd name="connsiteX324" fmla="*/ 2238921 w 6006665"/>
                  <a:gd name="connsiteY324" fmla="*/ 2586064 h 3006470"/>
                  <a:gd name="connsiteX325" fmla="*/ 2227559 w 6006665"/>
                  <a:gd name="connsiteY325" fmla="*/ 2590609 h 3006470"/>
                  <a:gd name="connsiteX326" fmla="*/ 2225178 w 6006665"/>
                  <a:gd name="connsiteY326" fmla="*/ 2586799 h 3006470"/>
                  <a:gd name="connsiteX327" fmla="*/ 2215652 w 6006665"/>
                  <a:gd name="connsiteY327" fmla="*/ 2590609 h 3006470"/>
                  <a:gd name="connsiteX328" fmla="*/ 2193596 w 6006665"/>
                  <a:gd name="connsiteY328" fmla="*/ 2555320 h 3006470"/>
                  <a:gd name="connsiteX329" fmla="*/ 2157112 w 6006665"/>
                  <a:gd name="connsiteY329" fmla="*/ 2558795 h 3006470"/>
                  <a:gd name="connsiteX330" fmla="*/ 2156291 w 6006665"/>
                  <a:gd name="connsiteY330" fmla="*/ 2557739 h 3006470"/>
                  <a:gd name="connsiteX331" fmla="*/ 2145205 w 6006665"/>
                  <a:gd name="connsiteY331" fmla="*/ 2558795 h 3006470"/>
                  <a:gd name="connsiteX332" fmla="*/ 2129298 w 6006665"/>
                  <a:gd name="connsiteY332" fmla="*/ 2538343 h 3006470"/>
                  <a:gd name="connsiteX333" fmla="*/ 2102029 w 6006665"/>
                  <a:gd name="connsiteY333" fmla="*/ 2526980 h 3006470"/>
                  <a:gd name="connsiteX334" fmla="*/ 2086121 w 6006665"/>
                  <a:gd name="connsiteY334" fmla="*/ 2495166 h 3006470"/>
                  <a:gd name="connsiteX335" fmla="*/ 2070005 w 6006665"/>
                  <a:gd name="connsiteY335" fmla="*/ 2486212 h 3006470"/>
                  <a:gd name="connsiteX336" fmla="*/ 2027582 w 6006665"/>
                  <a:gd name="connsiteY336" fmla="*/ 2499711 h 3006470"/>
                  <a:gd name="connsiteX337" fmla="*/ 2023845 w 6006665"/>
                  <a:gd name="connsiteY337" fmla="*/ 2497111 h 3006470"/>
                  <a:gd name="connsiteX338" fmla="*/ 2015675 w 6006665"/>
                  <a:gd name="connsiteY338" fmla="*/ 2499711 h 3006470"/>
                  <a:gd name="connsiteX339" fmla="*/ 1971363 w 6006665"/>
                  <a:gd name="connsiteY339" fmla="*/ 2468885 h 3006470"/>
                  <a:gd name="connsiteX340" fmla="*/ 1952591 w 6006665"/>
                  <a:gd name="connsiteY340" fmla="*/ 2495166 h 3006470"/>
                  <a:gd name="connsiteX341" fmla="*/ 1947518 w 6006665"/>
                  <a:gd name="connsiteY341" fmla="*/ 2485599 h 3006470"/>
                  <a:gd name="connsiteX342" fmla="*/ 1940684 w 6006665"/>
                  <a:gd name="connsiteY342" fmla="*/ 2495166 h 3006470"/>
                  <a:gd name="connsiteX343" fmla="*/ 1861147 w 6006665"/>
                  <a:gd name="connsiteY343" fmla="*/ 2345183 h 3006470"/>
                  <a:gd name="connsiteX344" fmla="*/ 1811153 w 6006665"/>
                  <a:gd name="connsiteY344" fmla="*/ 2295189 h 3006470"/>
                  <a:gd name="connsiteX345" fmla="*/ 1813950 w 6006665"/>
                  <a:gd name="connsiteY345" fmla="*/ 2292043 h 3006470"/>
                  <a:gd name="connsiteX346" fmla="*/ 1748069 w 6006665"/>
                  <a:gd name="connsiteY346" fmla="*/ 2333821 h 3006470"/>
                  <a:gd name="connsiteX347" fmla="*/ 1711709 w 6006665"/>
                  <a:gd name="connsiteY347" fmla="*/ 2338366 h 3006470"/>
                  <a:gd name="connsiteX348" fmla="*/ 1711926 w 6006665"/>
                  <a:gd name="connsiteY348" fmla="*/ 2336850 h 3006470"/>
                  <a:gd name="connsiteX349" fmla="*/ 1699803 w 6006665"/>
                  <a:gd name="connsiteY349" fmla="*/ 2338366 h 3006470"/>
                  <a:gd name="connsiteX350" fmla="*/ 1704347 w 6006665"/>
                  <a:gd name="connsiteY350" fmla="*/ 2306551 h 3006470"/>
                  <a:gd name="connsiteX351" fmla="*/ 1662460 w 6006665"/>
                  <a:gd name="connsiteY351" fmla="*/ 2288600 h 3006470"/>
                  <a:gd name="connsiteX352" fmla="*/ 1629901 w 6006665"/>
                  <a:gd name="connsiteY352" fmla="*/ 2302006 h 3006470"/>
                  <a:gd name="connsiteX353" fmla="*/ 1629300 w 6006665"/>
                  <a:gd name="connsiteY353" fmla="*/ 2297351 h 3006470"/>
                  <a:gd name="connsiteX354" fmla="*/ 1617994 w 6006665"/>
                  <a:gd name="connsiteY354" fmla="*/ 2302006 h 3006470"/>
                  <a:gd name="connsiteX355" fmla="*/ 1608904 w 6006665"/>
                  <a:gd name="connsiteY355" fmla="*/ 2231560 h 3006470"/>
                  <a:gd name="connsiteX356" fmla="*/ 1552684 w 6006665"/>
                  <a:gd name="connsiteY356" fmla="*/ 2221867 h 3006470"/>
                  <a:gd name="connsiteX357" fmla="*/ 1518550 w 6006665"/>
                  <a:gd name="connsiteY357" fmla="*/ 2247467 h 3006470"/>
                  <a:gd name="connsiteX358" fmla="*/ 1425379 w 6006665"/>
                  <a:gd name="connsiteY358" fmla="*/ 2267919 h 3006470"/>
                  <a:gd name="connsiteX359" fmla="*/ 1409472 w 6006665"/>
                  <a:gd name="connsiteY359" fmla="*/ 2286099 h 3006470"/>
                  <a:gd name="connsiteX360" fmla="*/ 1270852 w 6006665"/>
                  <a:gd name="connsiteY360" fmla="*/ 2306551 h 3006470"/>
                  <a:gd name="connsiteX361" fmla="*/ 1254945 w 6006665"/>
                  <a:gd name="connsiteY361" fmla="*/ 2327003 h 3006470"/>
                  <a:gd name="connsiteX362" fmla="*/ 1282214 w 6006665"/>
                  <a:gd name="connsiteY362" fmla="*/ 2370180 h 3006470"/>
                  <a:gd name="connsiteX363" fmla="*/ 1243582 w 6006665"/>
                  <a:gd name="connsiteY363" fmla="*/ 2386087 h 3006470"/>
                  <a:gd name="connsiteX364" fmla="*/ 1254945 w 6006665"/>
                  <a:gd name="connsiteY364" fmla="*/ 2404267 h 3006470"/>
                  <a:gd name="connsiteX365" fmla="*/ 1216313 w 6006665"/>
                  <a:gd name="connsiteY365" fmla="*/ 2429264 h 3006470"/>
                  <a:gd name="connsiteX366" fmla="*/ 1275397 w 6006665"/>
                  <a:gd name="connsiteY366" fmla="*/ 2472441 h 3006470"/>
                  <a:gd name="connsiteX367" fmla="*/ 1270852 w 6006665"/>
                  <a:gd name="connsiteY367" fmla="*/ 2499711 h 3006470"/>
                  <a:gd name="connsiteX368" fmla="*/ 1259108 w 6006665"/>
                  <a:gd name="connsiteY368" fmla="*/ 2498732 h 3006470"/>
                  <a:gd name="connsiteX369" fmla="*/ 1258945 w 6006665"/>
                  <a:gd name="connsiteY369" fmla="*/ 2499711 h 3006470"/>
                  <a:gd name="connsiteX370" fmla="*/ 1215644 w 6006665"/>
                  <a:gd name="connsiteY370" fmla="*/ 2496102 h 3006470"/>
                  <a:gd name="connsiteX371" fmla="*/ 1204950 w 6006665"/>
                  <a:gd name="connsiteY371" fmla="*/ 2511073 h 3006470"/>
                  <a:gd name="connsiteX372" fmla="*/ 1196495 w 6006665"/>
                  <a:gd name="connsiteY372" fmla="*/ 2506241 h 3006470"/>
                  <a:gd name="connsiteX373" fmla="*/ 1193043 w 6006665"/>
                  <a:gd name="connsiteY373" fmla="*/ 2511073 h 3006470"/>
                  <a:gd name="connsiteX374" fmla="*/ 1145322 w 6006665"/>
                  <a:gd name="connsiteY374" fmla="*/ 2483803 h 3006470"/>
                  <a:gd name="connsiteX375" fmla="*/ 1098145 w 6006665"/>
                  <a:gd name="connsiteY375" fmla="*/ 2483803 h 3006470"/>
                  <a:gd name="connsiteX376" fmla="*/ 1061785 w 6006665"/>
                  <a:gd name="connsiteY376" fmla="*/ 2511073 h 3006470"/>
                  <a:gd name="connsiteX377" fmla="*/ 1055322 w 6006665"/>
                  <a:gd name="connsiteY377" fmla="*/ 2506990 h 3006470"/>
                  <a:gd name="connsiteX378" fmla="*/ 1049878 w 6006665"/>
                  <a:gd name="connsiteY378" fmla="*/ 2511073 h 3006470"/>
                  <a:gd name="connsiteX379" fmla="*/ 1006701 w 6006665"/>
                  <a:gd name="connsiteY379" fmla="*/ 2483803 h 3006470"/>
                  <a:gd name="connsiteX380" fmla="*/ 924893 w 6006665"/>
                  <a:gd name="connsiteY380" fmla="*/ 2447444 h 3006470"/>
                  <a:gd name="connsiteX381" fmla="*/ 877716 w 6006665"/>
                  <a:gd name="connsiteY381" fmla="*/ 2447444 h 3006470"/>
                  <a:gd name="connsiteX382" fmla="*/ 802724 w 6006665"/>
                  <a:gd name="connsiteY382" fmla="*/ 2511073 h 3006470"/>
                  <a:gd name="connsiteX383" fmla="*/ 798179 w 6006665"/>
                  <a:gd name="connsiteY383" fmla="*/ 2554250 h 3006470"/>
                  <a:gd name="connsiteX384" fmla="*/ 787406 w 6006665"/>
                  <a:gd name="connsiteY384" fmla="*/ 2543477 h 3006470"/>
                  <a:gd name="connsiteX385" fmla="*/ 786272 w 6006665"/>
                  <a:gd name="connsiteY385" fmla="*/ 2554250 h 3006470"/>
                  <a:gd name="connsiteX386" fmla="*/ 756063 w 6006665"/>
                  <a:gd name="connsiteY386" fmla="*/ 2524040 h 3006470"/>
                  <a:gd name="connsiteX387" fmla="*/ 732278 w 6006665"/>
                  <a:gd name="connsiteY387" fmla="*/ 2581519 h 3006470"/>
                  <a:gd name="connsiteX388" fmla="*/ 743640 w 6006665"/>
                  <a:gd name="connsiteY388" fmla="*/ 2590609 h 3006470"/>
                  <a:gd name="connsiteX389" fmla="*/ 723188 w 6006665"/>
                  <a:gd name="connsiteY389" fmla="*/ 2633786 h 3006470"/>
                  <a:gd name="connsiteX390" fmla="*/ 747026 w 6006665"/>
                  <a:gd name="connsiteY390" fmla="*/ 2670627 h 3006470"/>
                  <a:gd name="connsiteX391" fmla="*/ 763548 w 6006665"/>
                  <a:gd name="connsiteY391" fmla="*/ 2667873 h 3006470"/>
                  <a:gd name="connsiteX392" fmla="*/ 764871 w 6006665"/>
                  <a:gd name="connsiteY392" fmla="*/ 2669637 h 3006470"/>
                  <a:gd name="connsiteX393" fmla="*/ 775455 w 6006665"/>
                  <a:gd name="connsiteY393" fmla="*/ 2667873 h 3006470"/>
                  <a:gd name="connsiteX394" fmla="*/ 802724 w 6006665"/>
                  <a:gd name="connsiteY394" fmla="*/ 2704232 h 3006470"/>
                  <a:gd name="connsiteX395" fmla="*/ 798179 w 6006665"/>
                  <a:gd name="connsiteY395" fmla="*/ 2731502 h 3006470"/>
                  <a:gd name="connsiteX396" fmla="*/ 818632 w 6006665"/>
                  <a:gd name="connsiteY396" fmla="*/ 2742864 h 3006470"/>
                  <a:gd name="connsiteX397" fmla="*/ 802724 w 6006665"/>
                  <a:gd name="connsiteY397" fmla="*/ 2774679 h 3006470"/>
                  <a:gd name="connsiteX398" fmla="*/ 766365 w 6006665"/>
                  <a:gd name="connsiteY398" fmla="*/ 2779224 h 3006470"/>
                  <a:gd name="connsiteX399" fmla="*/ 727733 w 6006665"/>
                  <a:gd name="connsiteY399" fmla="*/ 2838308 h 3006470"/>
                  <a:gd name="connsiteX400" fmla="*/ 759548 w 6006665"/>
                  <a:gd name="connsiteY400" fmla="*/ 2881485 h 3006470"/>
                  <a:gd name="connsiteX401" fmla="*/ 759548 w 6006665"/>
                  <a:gd name="connsiteY401" fmla="*/ 2920116 h 3006470"/>
                  <a:gd name="connsiteX402" fmla="*/ 798179 w 6006665"/>
                  <a:gd name="connsiteY402" fmla="*/ 2979201 h 3006470"/>
                  <a:gd name="connsiteX403" fmla="*/ 775455 w 6006665"/>
                  <a:gd name="connsiteY403" fmla="*/ 2995108 h 3006470"/>
                  <a:gd name="connsiteX404" fmla="*/ 770910 w 6006665"/>
                  <a:gd name="connsiteY404" fmla="*/ 3006470 h 3006470"/>
                  <a:gd name="connsiteX405" fmla="*/ 759003 w 6006665"/>
                  <a:gd name="connsiteY405" fmla="*/ 3006470 h 3006470"/>
                  <a:gd name="connsiteX406" fmla="*/ 755003 w 6006665"/>
                  <a:gd name="connsiteY406" fmla="*/ 3006470 h 3006470"/>
                  <a:gd name="connsiteX407" fmla="*/ 743096 w 6006665"/>
                  <a:gd name="connsiteY407" fmla="*/ 3006470 h 3006470"/>
                  <a:gd name="connsiteX408" fmla="*/ 715826 w 6006665"/>
                  <a:gd name="connsiteY408" fmla="*/ 2972383 h 3006470"/>
                  <a:gd name="connsiteX409" fmla="*/ 704464 w 6006665"/>
                  <a:gd name="connsiteY409" fmla="*/ 2972383 h 3006470"/>
                  <a:gd name="connsiteX410" fmla="*/ 684012 w 6006665"/>
                  <a:gd name="connsiteY410" fmla="*/ 2963293 h 3006470"/>
                  <a:gd name="connsiteX411" fmla="*/ 672649 w 6006665"/>
                  <a:gd name="connsiteY411" fmla="*/ 2940569 h 3006470"/>
                  <a:gd name="connsiteX412" fmla="*/ 645222 w 6006665"/>
                  <a:gd name="connsiteY412" fmla="*/ 2932732 h 3006470"/>
                  <a:gd name="connsiteX413" fmla="*/ 625472 w 6006665"/>
                  <a:gd name="connsiteY413" fmla="*/ 2936024 h 3006470"/>
                  <a:gd name="connsiteX414" fmla="*/ 623771 w 6006665"/>
                  <a:gd name="connsiteY414" fmla="*/ 2934323 h 3006470"/>
                  <a:gd name="connsiteX415" fmla="*/ 613565 w 6006665"/>
                  <a:gd name="connsiteY415" fmla="*/ 2936024 h 3006470"/>
                  <a:gd name="connsiteX416" fmla="*/ 609020 w 6006665"/>
                  <a:gd name="connsiteY416" fmla="*/ 2931479 h 3006470"/>
                  <a:gd name="connsiteX417" fmla="*/ 559026 w 6006665"/>
                  <a:gd name="connsiteY417" fmla="*/ 2904209 h 3006470"/>
                  <a:gd name="connsiteX418" fmla="*/ 506760 w 6006665"/>
                  <a:gd name="connsiteY418" fmla="*/ 2897392 h 3006470"/>
                  <a:gd name="connsiteX419" fmla="*/ 483280 w 6006665"/>
                  <a:gd name="connsiteY419" fmla="*/ 2890683 h 3006470"/>
                  <a:gd name="connsiteX420" fmla="*/ 480035 w 6006665"/>
                  <a:gd name="connsiteY420" fmla="*/ 2892847 h 3006470"/>
                  <a:gd name="connsiteX421" fmla="*/ 475042 w 6006665"/>
                  <a:gd name="connsiteY421" fmla="*/ 2888329 h 3006470"/>
                  <a:gd name="connsiteX422" fmla="*/ 474945 w 6006665"/>
                  <a:gd name="connsiteY422" fmla="*/ 2888302 h 3006470"/>
                  <a:gd name="connsiteX423" fmla="*/ 468128 w 6006665"/>
                  <a:gd name="connsiteY423" fmla="*/ 2892847 h 3006470"/>
                  <a:gd name="connsiteX424" fmla="*/ 420406 w 6006665"/>
                  <a:gd name="connsiteY424" fmla="*/ 2849670 h 3006470"/>
                  <a:gd name="connsiteX425" fmla="*/ 381774 w 6006665"/>
                  <a:gd name="connsiteY425" fmla="*/ 2833763 h 3006470"/>
                  <a:gd name="connsiteX426" fmla="*/ 349960 w 6006665"/>
                  <a:gd name="connsiteY426" fmla="*/ 2801948 h 3006470"/>
                  <a:gd name="connsiteX427" fmla="*/ 377229 w 6006665"/>
                  <a:gd name="connsiteY427" fmla="*/ 2795131 h 3006470"/>
                  <a:gd name="connsiteX428" fmla="*/ 404499 w 6006665"/>
                  <a:gd name="connsiteY428" fmla="*/ 2747409 h 3006470"/>
                  <a:gd name="connsiteX429" fmla="*/ 388591 w 6006665"/>
                  <a:gd name="connsiteY429" fmla="*/ 2731502 h 3006470"/>
                  <a:gd name="connsiteX430" fmla="*/ 440858 w 6006665"/>
                  <a:gd name="connsiteY430" fmla="*/ 2704232 h 3006470"/>
                  <a:gd name="connsiteX431" fmla="*/ 440858 w 6006665"/>
                  <a:gd name="connsiteY431" fmla="*/ 2701176 h 3006470"/>
                  <a:gd name="connsiteX432" fmla="*/ 416406 w 6006665"/>
                  <a:gd name="connsiteY432" fmla="*/ 2704232 h 3006470"/>
                  <a:gd name="connsiteX433" fmla="*/ 416406 w 6006665"/>
                  <a:gd name="connsiteY433" fmla="*/ 2702744 h 3006470"/>
                  <a:gd name="connsiteX434" fmla="*/ 404499 w 6006665"/>
                  <a:gd name="connsiteY434" fmla="*/ 2704232 h 3006470"/>
                  <a:gd name="connsiteX435" fmla="*/ 404499 w 6006665"/>
                  <a:gd name="connsiteY435" fmla="*/ 2683780 h 3006470"/>
                  <a:gd name="connsiteX436" fmla="*/ 424951 w 6006665"/>
                  <a:gd name="connsiteY436" fmla="*/ 2667873 h 3006470"/>
                  <a:gd name="connsiteX437" fmla="*/ 463583 w 6006665"/>
                  <a:gd name="connsiteY437" fmla="*/ 2661056 h 3006470"/>
                  <a:gd name="connsiteX438" fmla="*/ 468128 w 6006665"/>
                  <a:gd name="connsiteY438" fmla="*/ 2645148 h 3006470"/>
                  <a:gd name="connsiteX439" fmla="*/ 456765 w 6006665"/>
                  <a:gd name="connsiteY439" fmla="*/ 2613334 h 3006470"/>
                  <a:gd name="connsiteX440" fmla="*/ 474945 w 6006665"/>
                  <a:gd name="connsiteY440" fmla="*/ 2586064 h 3006470"/>
                  <a:gd name="connsiteX441" fmla="*/ 474945 w 6006665"/>
                  <a:gd name="connsiteY441" fmla="*/ 2565612 h 3006470"/>
                  <a:gd name="connsiteX442" fmla="*/ 420406 w 6006665"/>
                  <a:gd name="connsiteY442" fmla="*/ 2547432 h 3006470"/>
                  <a:gd name="connsiteX443" fmla="*/ 409588 w 6006665"/>
                  <a:gd name="connsiteY443" fmla="*/ 2547432 h 3006470"/>
                  <a:gd name="connsiteX444" fmla="*/ 397681 w 6006665"/>
                  <a:gd name="connsiteY444" fmla="*/ 2547432 h 3006470"/>
                  <a:gd name="connsiteX445" fmla="*/ 379485 w 6006665"/>
                  <a:gd name="connsiteY445" fmla="*/ 2525193 h 3006470"/>
                  <a:gd name="connsiteX446" fmla="*/ 357322 w 6006665"/>
                  <a:gd name="connsiteY446" fmla="*/ 2531525 h 3006470"/>
                  <a:gd name="connsiteX447" fmla="*/ 352842 w 6006665"/>
                  <a:gd name="connsiteY447" fmla="*/ 2529403 h 3006470"/>
                  <a:gd name="connsiteX448" fmla="*/ 345415 w 6006665"/>
                  <a:gd name="connsiteY448" fmla="*/ 2531525 h 3006470"/>
                  <a:gd name="connsiteX449" fmla="*/ 302238 w 6006665"/>
                  <a:gd name="connsiteY449" fmla="*/ 2511073 h 3006470"/>
                  <a:gd name="connsiteX450" fmla="*/ 302238 w 6006665"/>
                  <a:gd name="connsiteY450" fmla="*/ 2499711 h 3006470"/>
                  <a:gd name="connsiteX451" fmla="*/ 286331 w 6006665"/>
                  <a:gd name="connsiteY451" fmla="*/ 2472441 h 3006470"/>
                  <a:gd name="connsiteX452" fmla="*/ 270968 w 6006665"/>
                  <a:gd name="connsiteY452" fmla="*/ 2472441 h 3006470"/>
                  <a:gd name="connsiteX453" fmla="*/ 259061 w 6006665"/>
                  <a:gd name="connsiteY453" fmla="*/ 2472441 h 3006470"/>
                  <a:gd name="connsiteX454" fmla="*/ 254516 w 6006665"/>
                  <a:gd name="connsiteY454" fmla="*/ 2456534 h 3006470"/>
                  <a:gd name="connsiteX455" fmla="*/ 263606 w 6006665"/>
                  <a:gd name="connsiteY455" fmla="*/ 2440627 h 3006470"/>
                  <a:gd name="connsiteX456" fmla="*/ 243991 w 6006665"/>
                  <a:gd name="connsiteY456" fmla="*/ 2410114 h 3006470"/>
                  <a:gd name="connsiteX457" fmla="*/ 216429 w 6006665"/>
                  <a:gd name="connsiteY457" fmla="*/ 2413357 h 3006470"/>
                  <a:gd name="connsiteX458" fmla="*/ 212956 w 6006665"/>
                  <a:gd name="connsiteY458" fmla="*/ 2412365 h 3006470"/>
                  <a:gd name="connsiteX459" fmla="*/ 204522 w 6006665"/>
                  <a:gd name="connsiteY459" fmla="*/ 2413357 h 3006470"/>
                  <a:gd name="connsiteX460" fmla="*/ 199623 w 6006665"/>
                  <a:gd name="connsiteY460" fmla="*/ 2411957 h 3006470"/>
                  <a:gd name="connsiteX461" fmla="*/ 195977 w 6006665"/>
                  <a:gd name="connsiteY461" fmla="*/ 2424719 h 3006470"/>
                  <a:gd name="connsiteX462" fmla="*/ 184968 w 6006665"/>
                  <a:gd name="connsiteY462" fmla="*/ 2421574 h 3006470"/>
                  <a:gd name="connsiteX463" fmla="*/ 184070 w 6006665"/>
                  <a:gd name="connsiteY463" fmla="*/ 2424719 h 3006470"/>
                  <a:gd name="connsiteX464" fmla="*/ 168163 w 6006665"/>
                  <a:gd name="connsiteY464" fmla="*/ 2420174 h 3006470"/>
                  <a:gd name="connsiteX465" fmla="*/ 156800 w 6006665"/>
                  <a:gd name="connsiteY465" fmla="*/ 2381542 h 3006470"/>
                  <a:gd name="connsiteX466" fmla="*/ 152255 w 6006665"/>
                  <a:gd name="connsiteY466" fmla="*/ 2365635 h 3006470"/>
                  <a:gd name="connsiteX467" fmla="*/ 156800 w 6006665"/>
                  <a:gd name="connsiteY467" fmla="*/ 2361090 h 3006470"/>
                  <a:gd name="connsiteX468" fmla="*/ 168707 w 6006665"/>
                  <a:gd name="connsiteY468" fmla="*/ 2361090 h 3006470"/>
                  <a:gd name="connsiteX469" fmla="*/ 188615 w 6006665"/>
                  <a:gd name="connsiteY469" fmla="*/ 2361090 h 3006470"/>
                  <a:gd name="connsiteX470" fmla="*/ 199977 w 6006665"/>
                  <a:gd name="connsiteY470" fmla="*/ 2349728 h 3006470"/>
                  <a:gd name="connsiteX471" fmla="*/ 188615 w 6006665"/>
                  <a:gd name="connsiteY471" fmla="*/ 2327003 h 3006470"/>
                  <a:gd name="connsiteX472" fmla="*/ 168163 w 6006665"/>
                  <a:gd name="connsiteY472" fmla="*/ 2317914 h 3006470"/>
                  <a:gd name="connsiteX473" fmla="*/ 168163 w 6006665"/>
                  <a:gd name="connsiteY473" fmla="*/ 2311096 h 3006470"/>
                  <a:gd name="connsiteX474" fmla="*/ 152255 w 6006665"/>
                  <a:gd name="connsiteY474" fmla="*/ 2295189 h 3006470"/>
                  <a:gd name="connsiteX475" fmla="*/ 129531 w 6006665"/>
                  <a:gd name="connsiteY475" fmla="*/ 2258829 h 3006470"/>
                  <a:gd name="connsiteX476" fmla="*/ 140893 w 6006665"/>
                  <a:gd name="connsiteY476" fmla="*/ 2236105 h 3006470"/>
                  <a:gd name="connsiteX477" fmla="*/ 136348 w 6006665"/>
                  <a:gd name="connsiteY477" fmla="*/ 2208835 h 3006470"/>
                  <a:gd name="connsiteX478" fmla="*/ 103789 w 6006665"/>
                  <a:gd name="connsiteY478" fmla="*/ 2195428 h 3006470"/>
                  <a:gd name="connsiteX479" fmla="*/ 93716 w 6006665"/>
                  <a:gd name="connsiteY479" fmla="*/ 2199745 h 3006470"/>
                  <a:gd name="connsiteX480" fmla="*/ 91868 w 6006665"/>
                  <a:gd name="connsiteY480" fmla="*/ 2195434 h 3006470"/>
                  <a:gd name="connsiteX481" fmla="*/ 81809 w 6006665"/>
                  <a:gd name="connsiteY481" fmla="*/ 2199745 h 3006470"/>
                  <a:gd name="connsiteX482" fmla="*/ 74992 w 6006665"/>
                  <a:gd name="connsiteY482" fmla="*/ 2183838 h 3006470"/>
                  <a:gd name="connsiteX483" fmla="*/ 34087 w 6006665"/>
                  <a:gd name="connsiteY483" fmla="*/ 2172476 h 3006470"/>
                  <a:gd name="connsiteX484" fmla="*/ 22725 w 6006665"/>
                  <a:gd name="connsiteY484" fmla="*/ 2129299 h 3006470"/>
                  <a:gd name="connsiteX485" fmla="*/ 22725 w 6006665"/>
                  <a:gd name="connsiteY485" fmla="*/ 2097484 h 3006470"/>
                  <a:gd name="connsiteX486" fmla="*/ 0 w 6006665"/>
                  <a:gd name="connsiteY486" fmla="*/ 2081577 h 3006470"/>
                  <a:gd name="connsiteX487" fmla="*/ 15907 w 6006665"/>
                  <a:gd name="connsiteY487" fmla="*/ 2058853 h 3006470"/>
                  <a:gd name="connsiteX488" fmla="*/ 6818 w 6006665"/>
                  <a:gd name="connsiteY488" fmla="*/ 1995224 h 3006470"/>
                  <a:gd name="connsiteX489" fmla="*/ 34087 w 6006665"/>
                  <a:gd name="connsiteY489" fmla="*/ 1952047 h 3006470"/>
                  <a:gd name="connsiteX490" fmla="*/ 27270 w 6006665"/>
                  <a:gd name="connsiteY490" fmla="*/ 1940685 h 3006470"/>
                  <a:gd name="connsiteX491" fmla="*/ 88743 w 6006665"/>
                  <a:gd name="connsiteY491" fmla="*/ 1895954 h 3006470"/>
                  <a:gd name="connsiteX492" fmla="*/ 27270 w 6006665"/>
                  <a:gd name="connsiteY492" fmla="*/ 1865693 h 3006470"/>
                  <a:gd name="connsiteX493" fmla="*/ 79805 w 6006665"/>
                  <a:gd name="connsiteY493" fmla="*/ 1774684 h 3006470"/>
                  <a:gd name="connsiteX494" fmla="*/ 128972 w 6006665"/>
                  <a:gd name="connsiteY494" fmla="*/ 1737302 h 3006470"/>
                  <a:gd name="connsiteX495" fmla="*/ 162900 w 6006665"/>
                  <a:gd name="connsiteY495" fmla="*/ 1645034 h 3006470"/>
                  <a:gd name="connsiteX496" fmla="*/ 102261 w 6006665"/>
                  <a:gd name="connsiteY496" fmla="*/ 1629357 h 3006470"/>
                  <a:gd name="connsiteX497" fmla="*/ 118168 w 6006665"/>
                  <a:gd name="connsiteY497" fmla="*/ 1574818 h 3006470"/>
                  <a:gd name="connsiteX498" fmla="*/ 86354 w 6006665"/>
                  <a:gd name="connsiteY498" fmla="*/ 1511189 h 3006470"/>
                  <a:gd name="connsiteX499" fmla="*/ 109078 w 6006665"/>
                  <a:gd name="connsiteY499" fmla="*/ 1436197 h 3006470"/>
                  <a:gd name="connsiteX500" fmla="*/ 70447 w 6006665"/>
                  <a:gd name="connsiteY500" fmla="*/ 1333936 h 3006470"/>
                  <a:gd name="connsiteX501" fmla="*/ 102261 w 6006665"/>
                  <a:gd name="connsiteY501" fmla="*/ 1263490 h 3006470"/>
                  <a:gd name="connsiteX502" fmla="*/ 43177 w 6006665"/>
                  <a:gd name="connsiteY502" fmla="*/ 1197589 h 3006470"/>
                  <a:gd name="connsiteX503" fmla="*/ 49994 w 6006665"/>
                  <a:gd name="connsiteY503" fmla="*/ 1122597 h 3006470"/>
                  <a:gd name="connsiteX504" fmla="*/ 81809 w 6006665"/>
                  <a:gd name="connsiteY504" fmla="*/ 1118052 h 3006470"/>
                  <a:gd name="connsiteX505" fmla="*/ 145438 w 6006665"/>
                  <a:gd name="connsiteY505" fmla="*/ 1074876 h 3006470"/>
                  <a:gd name="connsiteX506" fmla="*/ 184070 w 6006665"/>
                  <a:gd name="connsiteY506" fmla="*/ 1036244 h 3006470"/>
                  <a:gd name="connsiteX507" fmla="*/ 189699 w 6006665"/>
                  <a:gd name="connsiteY507" fmla="*/ 1042522 h 3006470"/>
                  <a:gd name="connsiteX508" fmla="*/ 195977 w 6006665"/>
                  <a:gd name="connsiteY508" fmla="*/ 1036244 h 3006470"/>
                  <a:gd name="connsiteX509" fmla="*/ 255061 w 6006665"/>
                  <a:gd name="connsiteY509" fmla="*/ 1102145 h 3006470"/>
                  <a:gd name="connsiteX510" fmla="*/ 350504 w 6006665"/>
                  <a:gd name="connsiteY510" fmla="*/ 1122597 h 3006470"/>
                  <a:gd name="connsiteX511" fmla="*/ 454806 w 6006665"/>
                  <a:gd name="connsiteY511" fmla="*/ 1205729 h 3006470"/>
                  <a:gd name="connsiteX512" fmla="*/ 486621 w 6006665"/>
                  <a:gd name="connsiteY512" fmla="*/ 1283942 h 3006470"/>
                  <a:gd name="connsiteX513" fmla="*/ 523211 w 6006665"/>
                  <a:gd name="connsiteY513" fmla="*/ 1343026 h 3006470"/>
                  <a:gd name="connsiteX514" fmla="*/ 486852 w 6006665"/>
                  <a:gd name="connsiteY514" fmla="*/ 1397565 h 3006470"/>
                  <a:gd name="connsiteX515" fmla="*/ 420951 w 6006665"/>
                  <a:gd name="connsiteY515" fmla="*/ 1418018 h 3006470"/>
                  <a:gd name="connsiteX516" fmla="*/ 415909 w 6006665"/>
                  <a:gd name="connsiteY516" fmla="*/ 1415887 h 3006470"/>
                  <a:gd name="connsiteX517" fmla="*/ 409044 w 6006665"/>
                  <a:gd name="connsiteY517" fmla="*/ 1418018 h 3006470"/>
                  <a:gd name="connsiteX518" fmla="*/ 252950 w 6006665"/>
                  <a:gd name="connsiteY518" fmla="*/ 1352062 h 3006470"/>
                  <a:gd name="connsiteX519" fmla="*/ 268926 w 6006665"/>
                  <a:gd name="connsiteY519" fmla="*/ 1346738 h 3006470"/>
                  <a:gd name="connsiteX520" fmla="*/ 291420 w 6006665"/>
                  <a:gd name="connsiteY520" fmla="*/ 1429380 h 3006470"/>
                  <a:gd name="connsiteX521" fmla="*/ 291420 w 6006665"/>
                  <a:gd name="connsiteY521" fmla="*/ 1468012 h 3006470"/>
                  <a:gd name="connsiteX522" fmla="*/ 298238 w 6006665"/>
                  <a:gd name="connsiteY522" fmla="*/ 1554366 h 3006470"/>
                  <a:gd name="connsiteX523" fmla="*/ 345959 w 6006665"/>
                  <a:gd name="connsiteY523" fmla="*/ 1586180 h 3006470"/>
                  <a:gd name="connsiteX524" fmla="*/ 362087 w 6006665"/>
                  <a:gd name="connsiteY524" fmla="*/ 1595588 h 3006470"/>
                  <a:gd name="connsiteX525" fmla="*/ 365867 w 6006665"/>
                  <a:gd name="connsiteY525" fmla="*/ 1563455 h 3006470"/>
                  <a:gd name="connsiteX526" fmla="*/ 345415 w 6006665"/>
                  <a:gd name="connsiteY526" fmla="*/ 1527096 h 3006470"/>
                  <a:gd name="connsiteX527" fmla="*/ 365867 w 6006665"/>
                  <a:gd name="connsiteY527" fmla="*/ 1495281 h 3006470"/>
                  <a:gd name="connsiteX528" fmla="*/ 374560 w 6006665"/>
                  <a:gd name="connsiteY528" fmla="*/ 1500280 h 3006470"/>
                  <a:gd name="connsiteX529" fmla="*/ 377774 w 6006665"/>
                  <a:gd name="connsiteY529" fmla="*/ 1495281 h 3006470"/>
                  <a:gd name="connsiteX530" fmla="*/ 461933 w 6006665"/>
                  <a:gd name="connsiteY530" fmla="*/ 1543673 h 3006470"/>
                  <a:gd name="connsiteX531" fmla="*/ 484035 w 6006665"/>
                  <a:gd name="connsiteY531" fmla="*/ 1527096 h 3006470"/>
                  <a:gd name="connsiteX532" fmla="*/ 463583 w 6006665"/>
                  <a:gd name="connsiteY532" fmla="*/ 1461194 h 3006470"/>
                  <a:gd name="connsiteX533" fmla="*/ 549936 w 6006665"/>
                  <a:gd name="connsiteY533" fmla="*/ 1374841 h 3006470"/>
                  <a:gd name="connsiteX534" fmla="*/ 559742 w 6006665"/>
                  <a:gd name="connsiteY534" fmla="*/ 1376942 h 3006470"/>
                  <a:gd name="connsiteX535" fmla="*/ 561843 w 6006665"/>
                  <a:gd name="connsiteY535" fmla="*/ 1374841 h 3006470"/>
                  <a:gd name="connsiteX536" fmla="*/ 593658 w 6006665"/>
                  <a:gd name="connsiteY536" fmla="*/ 1381658 h 3006470"/>
                  <a:gd name="connsiteX537" fmla="*/ 620945 w 6006665"/>
                  <a:gd name="connsiteY537" fmla="*/ 1405535 h 3006470"/>
                  <a:gd name="connsiteX538" fmla="*/ 640835 w 6006665"/>
                  <a:gd name="connsiteY538" fmla="*/ 1349844 h 3006470"/>
                  <a:gd name="connsiteX539" fmla="*/ 609020 w 6006665"/>
                  <a:gd name="connsiteY539" fmla="*/ 1295305 h 3006470"/>
                  <a:gd name="connsiteX540" fmla="*/ 624928 w 6006665"/>
                  <a:gd name="connsiteY540" fmla="*/ 1236221 h 3006470"/>
                  <a:gd name="connsiteX541" fmla="*/ 597658 w 6006665"/>
                  <a:gd name="connsiteY541" fmla="*/ 1177136 h 3006470"/>
                  <a:gd name="connsiteX542" fmla="*/ 611562 w 6006665"/>
                  <a:gd name="connsiteY542" fmla="*/ 1181462 h 3006470"/>
                  <a:gd name="connsiteX543" fmla="*/ 609565 w 6006665"/>
                  <a:gd name="connsiteY543" fmla="*/ 1177136 h 3006470"/>
                  <a:gd name="connsiteX544" fmla="*/ 711826 w 6006665"/>
                  <a:gd name="connsiteY544" fmla="*/ 1208951 h 3006470"/>
                  <a:gd name="connsiteX545" fmla="*/ 732278 w 6006665"/>
                  <a:gd name="connsiteY545" fmla="*/ 1263490 h 3006470"/>
                  <a:gd name="connsiteX546" fmla="*/ 684556 w 6006665"/>
                  <a:gd name="connsiteY546" fmla="*/ 1274852 h 3006470"/>
                  <a:gd name="connsiteX547" fmla="*/ 684556 w 6006665"/>
                  <a:gd name="connsiteY547" fmla="*/ 1327119 h 3006470"/>
                  <a:gd name="connsiteX548" fmla="*/ 713309 w 6006665"/>
                  <a:gd name="connsiteY548" fmla="*/ 1355872 h 3006470"/>
                  <a:gd name="connsiteX549" fmla="*/ 763548 w 6006665"/>
                  <a:gd name="connsiteY549" fmla="*/ 1338481 h 3006470"/>
                  <a:gd name="connsiteX550" fmla="*/ 770365 w 6006665"/>
                  <a:gd name="connsiteY550" fmla="*/ 1279397 h 3006470"/>
                  <a:gd name="connsiteX551" fmla="*/ 845357 w 6006665"/>
                  <a:gd name="connsiteY551" fmla="*/ 1188761 h 3006470"/>
                  <a:gd name="connsiteX552" fmla="*/ 917728 w 6006665"/>
                  <a:gd name="connsiteY552" fmla="*/ 1145322 h 3006470"/>
                  <a:gd name="connsiteX553" fmla="*/ 918194 w 6006665"/>
                  <a:gd name="connsiteY553" fmla="*/ 1198147 h 3006470"/>
                  <a:gd name="connsiteX554" fmla="*/ 975937 w 6006665"/>
                  <a:gd name="connsiteY554" fmla="*/ 1115283 h 3006470"/>
                  <a:gd name="connsiteX555" fmla="*/ 1074397 w 6006665"/>
                  <a:gd name="connsiteY555" fmla="*/ 1141283 h 3006470"/>
                  <a:gd name="connsiteX556" fmla="*/ 979977 w 6006665"/>
                  <a:gd name="connsiteY556" fmla="*/ 1213496 h 3006470"/>
                  <a:gd name="connsiteX557" fmla="*/ 1012666 w 6006665"/>
                  <a:gd name="connsiteY557" fmla="*/ 1218657 h 3006470"/>
                  <a:gd name="connsiteX558" fmla="*/ 1038516 w 6006665"/>
                  <a:gd name="connsiteY558" fmla="*/ 1188499 h 3006470"/>
                  <a:gd name="connsiteX559" fmla="*/ 1050423 w 6006665"/>
                  <a:gd name="connsiteY559" fmla="*/ 1188499 h 3006470"/>
                  <a:gd name="connsiteX560" fmla="*/ 1108962 w 6006665"/>
                  <a:gd name="connsiteY560" fmla="*/ 1188499 h 3006470"/>
                  <a:gd name="connsiteX561" fmla="*/ 1161229 w 6006665"/>
                  <a:gd name="connsiteY561" fmla="*/ 1145322 h 3006470"/>
                  <a:gd name="connsiteX562" fmla="*/ 1165711 w 6006665"/>
                  <a:gd name="connsiteY562" fmla="*/ 1151456 h 3006470"/>
                  <a:gd name="connsiteX563" fmla="*/ 1160939 w 6006665"/>
                  <a:gd name="connsiteY563" fmla="*/ 1169715 h 3006470"/>
                  <a:gd name="connsiteX564" fmla="*/ 1210035 w 6006665"/>
                  <a:gd name="connsiteY564" fmla="*/ 1195815 h 3006470"/>
                  <a:gd name="connsiteX565" fmla="*/ 1247583 w 6006665"/>
                  <a:gd name="connsiteY565" fmla="*/ 1138505 h 3006470"/>
                  <a:gd name="connsiteX566" fmla="*/ 1211223 w 6006665"/>
                  <a:gd name="connsiteY566" fmla="*/ 1079421 h 3006470"/>
                  <a:gd name="connsiteX567" fmla="*/ 1227130 w 6006665"/>
                  <a:gd name="connsiteY567" fmla="*/ 1043061 h 3006470"/>
                  <a:gd name="connsiteX568" fmla="*/ 1237665 w 6006665"/>
                  <a:gd name="connsiteY568" fmla="*/ 1046199 h 3006470"/>
                  <a:gd name="connsiteX569" fmla="*/ 1251910 w 6006665"/>
                  <a:gd name="connsiteY569" fmla="*/ 1017311 h 3006470"/>
                  <a:gd name="connsiteX570" fmla="*/ 1345843 w 6006665"/>
                  <a:gd name="connsiteY570" fmla="*/ 1074876 h 3006470"/>
                  <a:gd name="connsiteX571" fmla="*/ 1400382 w 6006665"/>
                  <a:gd name="connsiteY571" fmla="*/ 1106690 h 3006470"/>
                  <a:gd name="connsiteX572" fmla="*/ 1519756 w 6006665"/>
                  <a:gd name="connsiteY572" fmla="*/ 1213274 h 3006470"/>
                  <a:gd name="connsiteX573" fmla="*/ 1543003 w 6006665"/>
                  <a:gd name="connsiteY573" fmla="*/ 1172592 h 3006470"/>
                  <a:gd name="connsiteX574" fmla="*/ 1506643 w 6006665"/>
                  <a:gd name="connsiteY574" fmla="*/ 1118052 h 3006470"/>
                  <a:gd name="connsiteX575" fmla="*/ 1506643 w 6006665"/>
                  <a:gd name="connsiteY575" fmla="*/ 1095328 h 3006470"/>
                  <a:gd name="connsiteX576" fmla="*/ 1463467 w 6006665"/>
                  <a:gd name="connsiteY576" fmla="*/ 1086238 h 3006470"/>
                  <a:gd name="connsiteX577" fmla="*/ 1472556 w 6006665"/>
                  <a:gd name="connsiteY577" fmla="*/ 1036244 h 3006470"/>
                  <a:gd name="connsiteX578" fmla="*/ 1452104 w 6006665"/>
                  <a:gd name="connsiteY578" fmla="*/ 949890 h 3006470"/>
                  <a:gd name="connsiteX579" fmla="*/ 1439230 w 6006665"/>
                  <a:gd name="connsiteY579" fmla="*/ 900656 h 3006470"/>
                  <a:gd name="connsiteX580" fmla="*/ 1496803 w 6006665"/>
                  <a:gd name="connsiteY580" fmla="*/ 806980 h 3006470"/>
                  <a:gd name="connsiteX581" fmla="*/ 1543003 w 6006665"/>
                  <a:gd name="connsiteY581" fmla="*/ 697647 h 3006470"/>
                  <a:gd name="connsiteX582" fmla="*/ 1570272 w 6006665"/>
                  <a:gd name="connsiteY582" fmla="*/ 677194 h 3006470"/>
                  <a:gd name="connsiteX583" fmla="*/ 1578688 w 6006665"/>
                  <a:gd name="connsiteY583" fmla="*/ 679813 h 3006470"/>
                  <a:gd name="connsiteX584" fmla="*/ 1620802 w 6006665"/>
                  <a:gd name="connsiteY584" fmla="*/ 660028 h 3006470"/>
                  <a:gd name="connsiteX585" fmla="*/ 1684440 w 6006665"/>
                  <a:gd name="connsiteY585" fmla="*/ 709009 h 3006470"/>
                  <a:gd name="connsiteX586" fmla="*/ 1688985 w 6006665"/>
                  <a:gd name="connsiteY586" fmla="*/ 779455 h 3006470"/>
                  <a:gd name="connsiteX587" fmla="*/ 1652625 w 6006665"/>
                  <a:gd name="connsiteY587" fmla="*/ 870354 h 3006470"/>
                  <a:gd name="connsiteX588" fmla="*/ 1679895 w 6006665"/>
                  <a:gd name="connsiteY588" fmla="*/ 908986 h 3006470"/>
                  <a:gd name="connsiteX589" fmla="*/ 1688985 w 6006665"/>
                  <a:gd name="connsiteY589" fmla="*/ 983977 h 3006470"/>
                  <a:gd name="connsiteX590" fmla="*/ 1679895 w 6006665"/>
                  <a:gd name="connsiteY590" fmla="*/ 1129415 h 3006470"/>
                  <a:gd name="connsiteX591" fmla="*/ 1723072 w 6006665"/>
                  <a:gd name="connsiteY591" fmla="*/ 1193044 h 3006470"/>
                  <a:gd name="connsiteX592" fmla="*/ 1704892 w 6006665"/>
                  <a:gd name="connsiteY592" fmla="*/ 1256673 h 3006470"/>
                  <a:gd name="connsiteX593" fmla="*/ 1636718 w 6006665"/>
                  <a:gd name="connsiteY593" fmla="*/ 1393021 h 3006470"/>
                  <a:gd name="connsiteX594" fmla="*/ 1662494 w 6006665"/>
                  <a:gd name="connsiteY594" fmla="*/ 1399465 h 3006470"/>
                  <a:gd name="connsiteX595" fmla="*/ 1677078 w 6006665"/>
                  <a:gd name="connsiteY595" fmla="*/ 1370296 h 3006470"/>
                  <a:gd name="connsiteX596" fmla="*/ 1720255 w 6006665"/>
                  <a:gd name="connsiteY596" fmla="*/ 1349844 h 3006470"/>
                  <a:gd name="connsiteX597" fmla="*/ 1731617 w 6006665"/>
                  <a:gd name="connsiteY597" fmla="*/ 1299850 h 3006470"/>
                  <a:gd name="connsiteX598" fmla="*/ 1758887 w 6006665"/>
                  <a:gd name="connsiteY598" fmla="*/ 1256673 h 3006470"/>
                  <a:gd name="connsiteX599" fmla="*/ 1760555 w 6006665"/>
                  <a:gd name="connsiteY599" fmla="*/ 1191490 h 3006470"/>
                  <a:gd name="connsiteX600" fmla="*/ 1758886 w 6006665"/>
                  <a:gd name="connsiteY600" fmla="*/ 1085173 h 3006470"/>
                  <a:gd name="connsiteX601" fmla="*/ 1923055 w 6006665"/>
                  <a:gd name="connsiteY601" fmla="*/ 1122597 h 3006470"/>
                  <a:gd name="connsiteX602" fmla="*/ 1887300 w 6006665"/>
                  <a:gd name="connsiteY602" fmla="*/ 1070329 h 3006470"/>
                  <a:gd name="connsiteX603" fmla="*/ 1785604 w 6006665"/>
                  <a:gd name="connsiteY603" fmla="*/ 1036860 h 3006470"/>
                  <a:gd name="connsiteX604" fmla="*/ 1736162 w 6006665"/>
                  <a:gd name="connsiteY604" fmla="*/ 961252 h 3006470"/>
                  <a:gd name="connsiteX605" fmla="*/ 1688440 w 6006665"/>
                  <a:gd name="connsiteY605" fmla="*/ 865809 h 3006470"/>
                  <a:gd name="connsiteX606" fmla="*/ 1752069 w 6006665"/>
                  <a:gd name="connsiteY606" fmla="*/ 788545 h 3006470"/>
                  <a:gd name="connsiteX607" fmla="*/ 1747524 w 6006665"/>
                  <a:gd name="connsiteY607" fmla="*/ 704464 h 3006470"/>
                  <a:gd name="connsiteX608" fmla="*/ 1763431 w 6006665"/>
                  <a:gd name="connsiteY608" fmla="*/ 697647 h 3006470"/>
                  <a:gd name="connsiteX609" fmla="*/ 1764877 w 6006665"/>
                  <a:gd name="connsiteY609" fmla="*/ 702130 h 3006470"/>
                  <a:gd name="connsiteX610" fmla="*/ 1775339 w 6006665"/>
                  <a:gd name="connsiteY610" fmla="*/ 697647 h 3006470"/>
                  <a:gd name="connsiteX611" fmla="*/ 1798063 w 6006665"/>
                  <a:gd name="connsiteY611" fmla="*/ 768093 h 3006470"/>
                  <a:gd name="connsiteX612" fmla="*/ 1791454 w 6006665"/>
                  <a:gd name="connsiteY612" fmla="*/ 815304 h 3006470"/>
                  <a:gd name="connsiteX613" fmla="*/ 1854330 w 6006665"/>
                  <a:gd name="connsiteY613" fmla="*/ 772638 h 3006470"/>
                  <a:gd name="connsiteX614" fmla="*/ 1931594 w 6006665"/>
                  <a:gd name="connsiteY614" fmla="*/ 763548 h 3006470"/>
                  <a:gd name="connsiteX615" fmla="*/ 1932772 w 6006665"/>
                  <a:gd name="connsiteY615" fmla="*/ 764810 h 3006470"/>
                  <a:gd name="connsiteX616" fmla="*/ 1949600 w 6006665"/>
                  <a:gd name="connsiteY616" fmla="*/ 800138 h 3006470"/>
                  <a:gd name="connsiteX617" fmla="*/ 2061788 w 6006665"/>
                  <a:gd name="connsiteY617" fmla="*/ 891155 h 3006470"/>
                  <a:gd name="connsiteX618" fmla="*/ 1987802 w 6006665"/>
                  <a:gd name="connsiteY618" fmla="*/ 736278 h 3006470"/>
                  <a:gd name="connsiteX619" fmla="*/ 1963408 w 6006665"/>
                  <a:gd name="connsiteY619" fmla="*/ 595386 h 3006470"/>
                  <a:gd name="connsiteX620" fmla="*/ 2027037 w 6006665"/>
                  <a:gd name="connsiteY620" fmla="*/ 574934 h 3006470"/>
                  <a:gd name="connsiteX621" fmla="*/ 2037269 w 6006665"/>
                  <a:gd name="connsiteY621" fmla="*/ 575472 h 3006470"/>
                  <a:gd name="connsiteX622" fmla="*/ 2038944 w 6006665"/>
                  <a:gd name="connsiteY622" fmla="*/ 574934 h 3006470"/>
                  <a:gd name="connsiteX623" fmla="*/ 2115414 w 6006665"/>
                  <a:gd name="connsiteY623" fmla="*/ 578958 h 3006470"/>
                  <a:gd name="connsiteX624" fmla="*/ 2167179 w 6006665"/>
                  <a:gd name="connsiteY624" fmla="*/ 554733 h 3006470"/>
                  <a:gd name="connsiteX625" fmla="*/ 2146473 w 6006665"/>
                  <a:gd name="connsiteY625" fmla="*/ 488832 h 3006470"/>
                  <a:gd name="connsiteX626" fmla="*/ 2169957 w 6006665"/>
                  <a:gd name="connsiteY626" fmla="*/ 449431 h 3006470"/>
                  <a:gd name="connsiteX627" fmla="*/ 2264632 w 6006665"/>
                  <a:gd name="connsiteY627" fmla="*/ 393389 h 3006470"/>
                  <a:gd name="connsiteX628" fmla="*/ 2317913 w 6006665"/>
                  <a:gd name="connsiteY628" fmla="*/ 322690 h 3006470"/>
                  <a:gd name="connsiteX629" fmla="*/ 2385841 w 6006665"/>
                  <a:gd name="connsiteY629" fmla="*/ 343134 h 3006470"/>
                  <a:gd name="connsiteX630" fmla="*/ 2429263 w 6006665"/>
                  <a:gd name="connsiteY630" fmla="*/ 263606 h 3006470"/>
                  <a:gd name="connsiteX631" fmla="*/ 2526979 w 6006665"/>
                  <a:gd name="connsiteY631" fmla="*/ 252244 h 3006470"/>
                  <a:gd name="connsiteX632" fmla="*/ 2528058 w 6006665"/>
                  <a:gd name="connsiteY632" fmla="*/ 253503 h 3006470"/>
                  <a:gd name="connsiteX633" fmla="*/ 2538886 w 6006665"/>
                  <a:gd name="connsiteY633" fmla="*/ 252244 h 3006470"/>
                  <a:gd name="connsiteX634" fmla="*/ 2560820 w 6006665"/>
                  <a:gd name="connsiteY634" fmla="*/ 277833 h 3006470"/>
                  <a:gd name="connsiteX635" fmla="*/ 2640602 w 6006665"/>
                  <a:gd name="connsiteY635" fmla="*/ 202249 h 3006470"/>
                  <a:gd name="connsiteX636" fmla="*/ 2652509 w 6006665"/>
                  <a:gd name="connsiteY636" fmla="*/ 202249 h 3006470"/>
                  <a:gd name="connsiteX637" fmla="*/ 2704231 w 6006665"/>
                  <a:gd name="connsiteY637" fmla="*/ 202249 h 3006470"/>
                  <a:gd name="connsiteX638" fmla="*/ 2715593 w 6006665"/>
                  <a:gd name="connsiteY63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36431 w 6006665"/>
                  <a:gd name="connsiteY155" fmla="*/ 2257317 h 3006470"/>
                  <a:gd name="connsiteX156" fmla="*/ 4909065 w 6006665"/>
                  <a:gd name="connsiteY156" fmla="*/ 2286099 h 3006470"/>
                  <a:gd name="connsiteX157" fmla="*/ 4888894 w 6006665"/>
                  <a:gd name="connsiteY157" fmla="*/ 2325649 h 3006470"/>
                  <a:gd name="connsiteX158" fmla="*/ 4897703 w 6006665"/>
                  <a:gd name="connsiteY158" fmla="*/ 2354273 h 3006470"/>
                  <a:gd name="connsiteX159" fmla="*/ 4871068 w 6006665"/>
                  <a:gd name="connsiteY159" fmla="*/ 2349418 h 3006470"/>
                  <a:gd name="connsiteX160" fmla="*/ 4845437 w 6006665"/>
                  <a:gd name="connsiteY160" fmla="*/ 2370180 h 3006470"/>
                  <a:gd name="connsiteX161" fmla="*/ 4832445 w 6006665"/>
                  <a:gd name="connsiteY161" fmla="*/ 2399924 h 3006470"/>
                  <a:gd name="connsiteX162" fmla="*/ 4834074 w 6006665"/>
                  <a:gd name="connsiteY162" fmla="*/ 2429264 h 3006470"/>
                  <a:gd name="connsiteX163" fmla="*/ 4799765 w 6006665"/>
                  <a:gd name="connsiteY163" fmla="*/ 2441518 h 3006470"/>
                  <a:gd name="connsiteX164" fmla="*/ 4779535 w 6006665"/>
                  <a:gd name="connsiteY164" fmla="*/ 2488348 h 3006470"/>
                  <a:gd name="connsiteX165" fmla="*/ 4777225 w 6006665"/>
                  <a:gd name="connsiteY165" fmla="*/ 2477952 h 3006470"/>
                  <a:gd name="connsiteX166" fmla="*/ 4767628 w 6006665"/>
                  <a:gd name="connsiteY166" fmla="*/ 2488348 h 3006470"/>
                  <a:gd name="connsiteX167" fmla="*/ 4758538 w 6006665"/>
                  <a:gd name="connsiteY167" fmla="*/ 2447444 h 3006470"/>
                  <a:gd name="connsiteX168" fmla="*/ 4722519 w 6006665"/>
                  <a:gd name="connsiteY168" fmla="*/ 2405867 h 3006470"/>
                  <a:gd name="connsiteX169" fmla="*/ 4699942 w 6006665"/>
                  <a:gd name="connsiteY169" fmla="*/ 2348893 h 3006470"/>
                  <a:gd name="connsiteX170" fmla="*/ 4695779 w 6006665"/>
                  <a:gd name="connsiteY170" fmla="*/ 2287026 h 3006470"/>
                  <a:gd name="connsiteX171" fmla="*/ 4715361 w 6006665"/>
                  <a:gd name="connsiteY171" fmla="*/ 2220198 h 3006470"/>
                  <a:gd name="connsiteX172" fmla="*/ 4767709 w 6006665"/>
                  <a:gd name="connsiteY172" fmla="*/ 2171157 h 3006470"/>
                  <a:gd name="connsiteX173" fmla="*/ 4735813 w 6006665"/>
                  <a:gd name="connsiteY173" fmla="*/ 2129299 h 3006470"/>
                  <a:gd name="connsiteX174" fmla="*/ 4767628 w 6006665"/>
                  <a:gd name="connsiteY174" fmla="*/ 2086122 h 3006470"/>
                  <a:gd name="connsiteX175" fmla="*/ 4767628 w 6006665"/>
                  <a:gd name="connsiteY175" fmla="*/ 2058853 h 3006470"/>
                  <a:gd name="connsiteX176" fmla="*/ 4826712 w 6006665"/>
                  <a:gd name="connsiteY176" fmla="*/ 2042945 h 3006470"/>
                  <a:gd name="connsiteX177" fmla="*/ 4892613 w 6006665"/>
                  <a:gd name="connsiteY177" fmla="*/ 1952047 h 3006470"/>
                  <a:gd name="connsiteX178" fmla="*/ 4956243 w 6006665"/>
                  <a:gd name="connsiteY178" fmla="*/ 1877056 h 3006470"/>
                  <a:gd name="connsiteX179" fmla="*/ 5022143 w 6006665"/>
                  <a:gd name="connsiteY179" fmla="*/ 1817971 h 3006470"/>
                  <a:gd name="connsiteX180" fmla="*/ 5037446 w 6006665"/>
                  <a:gd name="connsiteY180" fmla="*/ 1743333 h 3006470"/>
                  <a:gd name="connsiteX181" fmla="*/ 5064184 w 6006665"/>
                  <a:gd name="connsiteY181" fmla="*/ 1731449 h 3006470"/>
                  <a:gd name="connsiteX182" fmla="*/ 5046694 w 6006665"/>
                  <a:gd name="connsiteY182" fmla="*/ 1710844 h 3006470"/>
                  <a:gd name="connsiteX183" fmla="*/ 5015871 w 6006665"/>
                  <a:gd name="connsiteY183" fmla="*/ 1715711 h 3006470"/>
                  <a:gd name="connsiteX184" fmla="*/ 4995419 w 6006665"/>
                  <a:gd name="connsiteY184" fmla="*/ 1779340 h 3006470"/>
                  <a:gd name="connsiteX185" fmla="*/ 4904521 w 6006665"/>
                  <a:gd name="connsiteY185" fmla="*/ 1865693 h 3006470"/>
                  <a:gd name="connsiteX186" fmla="*/ 4901708 w 6006665"/>
                  <a:gd name="connsiteY186" fmla="*/ 1857053 h 3006470"/>
                  <a:gd name="connsiteX187" fmla="*/ 4892613 w 6006665"/>
                  <a:gd name="connsiteY187" fmla="*/ 1865693 h 3006470"/>
                  <a:gd name="connsiteX188" fmla="*/ 4871068 w 6006665"/>
                  <a:gd name="connsiteY188" fmla="*/ 1850290 h 3006470"/>
                  <a:gd name="connsiteX189" fmla="*/ 4885925 w 6006665"/>
                  <a:gd name="connsiteY189" fmla="*/ 1808695 h 3006470"/>
                  <a:gd name="connsiteX190" fmla="*/ 4861835 w 6006665"/>
                  <a:gd name="connsiteY190" fmla="*/ 1771159 h 3006470"/>
                  <a:gd name="connsiteX191" fmla="*/ 4814619 w 6006665"/>
                  <a:gd name="connsiteY191" fmla="*/ 1767101 h 3006470"/>
                  <a:gd name="connsiteX192" fmla="*/ 4779535 w 6006665"/>
                  <a:gd name="connsiteY192" fmla="*/ 1795247 h 3006470"/>
                  <a:gd name="connsiteX193" fmla="*/ 4764113 w 6006665"/>
                  <a:gd name="connsiteY193" fmla="*/ 1832464 h 3006470"/>
                  <a:gd name="connsiteX194" fmla="*/ 4725490 w 6006665"/>
                  <a:gd name="connsiteY194" fmla="*/ 1850290 h 3006470"/>
                  <a:gd name="connsiteX195" fmla="*/ 4689838 w 6006665"/>
                  <a:gd name="connsiteY195" fmla="*/ 1882970 h 3006470"/>
                  <a:gd name="connsiteX196" fmla="*/ 4684091 w 6006665"/>
                  <a:gd name="connsiteY196" fmla="*/ 1920232 h 3006470"/>
                  <a:gd name="connsiteX197" fmla="*/ 4715906 w 6006665"/>
                  <a:gd name="connsiteY197" fmla="*/ 1967954 h 3006470"/>
                  <a:gd name="connsiteX198" fmla="*/ 4680924 w 6006665"/>
                  <a:gd name="connsiteY198" fmla="*/ 1983985 h 3006470"/>
                  <a:gd name="connsiteX199" fmla="*/ 4633398 w 6006665"/>
                  <a:gd name="connsiteY199" fmla="*/ 1971978 h 3006470"/>
                  <a:gd name="connsiteX200" fmla="*/ 4600707 w 6006665"/>
                  <a:gd name="connsiteY200" fmla="*/ 1989925 h 3006470"/>
                  <a:gd name="connsiteX201" fmla="*/ 4577285 w 6006665"/>
                  <a:gd name="connsiteY201" fmla="*/ 1988406 h 3006470"/>
                  <a:gd name="connsiteX202" fmla="*/ 4577373 w 6006665"/>
                  <a:gd name="connsiteY202" fmla="*/ 1987484 h 3006470"/>
                  <a:gd name="connsiteX203" fmla="*/ 4565379 w 6006665"/>
                  <a:gd name="connsiteY203" fmla="*/ 1988406 h 3006470"/>
                  <a:gd name="connsiteX204" fmla="*/ 4569923 w 6006665"/>
                  <a:gd name="connsiteY204" fmla="*/ 1940685 h 3006470"/>
                  <a:gd name="connsiteX205" fmla="*/ 4520081 w 6006665"/>
                  <a:gd name="connsiteY205" fmla="*/ 1931099 h 3006470"/>
                  <a:gd name="connsiteX206" fmla="*/ 4475025 w 6006665"/>
                  <a:gd name="connsiteY206" fmla="*/ 1961137 h 3006470"/>
                  <a:gd name="connsiteX207" fmla="*/ 4464394 w 6006665"/>
                  <a:gd name="connsiteY207" fmla="*/ 1960286 h 3006470"/>
                  <a:gd name="connsiteX208" fmla="*/ 4463118 w 6006665"/>
                  <a:gd name="connsiteY208" fmla="*/ 1961137 h 3006470"/>
                  <a:gd name="connsiteX209" fmla="*/ 4422448 w 6006665"/>
                  <a:gd name="connsiteY209" fmla="*/ 1927536 h 3006470"/>
                  <a:gd name="connsiteX210" fmla="*/ 4350624 w 6006665"/>
                  <a:gd name="connsiteY210" fmla="*/ 1917022 h 3006470"/>
                  <a:gd name="connsiteX211" fmla="*/ 4306579 w 6006665"/>
                  <a:gd name="connsiteY211" fmla="*/ 1945362 h 3006470"/>
                  <a:gd name="connsiteX212" fmla="*/ 4282811 w 6006665"/>
                  <a:gd name="connsiteY212" fmla="*/ 1972100 h 3006470"/>
                  <a:gd name="connsiteX213" fmla="*/ 4237290 w 6006665"/>
                  <a:gd name="connsiteY213" fmla="*/ 1993297 h 3006470"/>
                  <a:gd name="connsiteX214" fmla="*/ 4211507 w 6006665"/>
                  <a:gd name="connsiteY214" fmla="*/ 2046374 h 3006470"/>
                  <a:gd name="connsiteX215" fmla="*/ 4161046 w 6006665"/>
                  <a:gd name="connsiteY215" fmla="*/ 2105661 h 3006470"/>
                  <a:gd name="connsiteX216" fmla="*/ 4077810 w 6006665"/>
                  <a:gd name="connsiteY216" fmla="*/ 2144418 h 3006470"/>
                  <a:gd name="connsiteX217" fmla="*/ 4039187 w 6006665"/>
                  <a:gd name="connsiteY217" fmla="*/ 2203838 h 3006470"/>
                  <a:gd name="connsiteX218" fmla="*/ 3993086 w 6006665"/>
                  <a:gd name="connsiteY218" fmla="*/ 2224750 h 3006470"/>
                  <a:gd name="connsiteX219" fmla="*/ 3993215 w 6006665"/>
                  <a:gd name="connsiteY219" fmla="*/ 2264821 h 3006470"/>
                  <a:gd name="connsiteX220" fmla="*/ 4038712 w 6006665"/>
                  <a:gd name="connsiteY220" fmla="*/ 2267919 h 3006470"/>
                  <a:gd name="connsiteX221" fmla="*/ 4059164 w 6006665"/>
                  <a:gd name="connsiteY221" fmla="*/ 2311096 h 3006470"/>
                  <a:gd name="connsiteX222" fmla="*/ 4087782 w 6006665"/>
                  <a:gd name="connsiteY222" fmla="*/ 2319513 h 3006470"/>
                  <a:gd name="connsiteX223" fmla="*/ 4106341 w 6006665"/>
                  <a:gd name="connsiteY223" fmla="*/ 2290644 h 3006470"/>
                  <a:gd name="connsiteX224" fmla="*/ 4117411 w 6006665"/>
                  <a:gd name="connsiteY224" fmla="*/ 2291946 h 3006470"/>
                  <a:gd name="connsiteX225" fmla="*/ 4118248 w 6006665"/>
                  <a:gd name="connsiteY225" fmla="*/ 2290644 h 3006470"/>
                  <a:gd name="connsiteX226" fmla="*/ 4156880 w 6006665"/>
                  <a:gd name="connsiteY226" fmla="*/ 2295189 h 3006470"/>
                  <a:gd name="connsiteX227" fmla="*/ 4211419 w 6006665"/>
                  <a:gd name="connsiteY227" fmla="*/ 2365635 h 3006470"/>
                  <a:gd name="connsiteX228" fmla="*/ 4215964 w 6006665"/>
                  <a:gd name="connsiteY228" fmla="*/ 2413357 h 3006470"/>
                  <a:gd name="connsiteX229" fmla="*/ 4184149 w 6006665"/>
                  <a:gd name="connsiteY229" fmla="*/ 2472441 h 3006470"/>
                  <a:gd name="connsiteX230" fmla="*/ 4220019 w 6006665"/>
                  <a:gd name="connsiteY230" fmla="*/ 2567281 h 3006470"/>
                  <a:gd name="connsiteX231" fmla="*/ 4161425 w 6006665"/>
                  <a:gd name="connsiteY231" fmla="*/ 2629241 h 3006470"/>
                  <a:gd name="connsiteX232" fmla="*/ 4133552 w 6006665"/>
                  <a:gd name="connsiteY232" fmla="*/ 2708778 h 3006470"/>
                  <a:gd name="connsiteX233" fmla="*/ 4097796 w 6006665"/>
                  <a:gd name="connsiteY233" fmla="*/ 2747409 h 3006470"/>
                  <a:gd name="connsiteX234" fmla="*/ 4043257 w 6006665"/>
                  <a:gd name="connsiteY234" fmla="*/ 2806493 h 3006470"/>
                  <a:gd name="connsiteX235" fmla="*/ 3995535 w 6006665"/>
                  <a:gd name="connsiteY235" fmla="*/ 2865577 h 3006470"/>
                  <a:gd name="connsiteX236" fmla="*/ 3975083 w 6006665"/>
                  <a:gd name="connsiteY236" fmla="*/ 2897392 h 3006470"/>
                  <a:gd name="connsiteX237" fmla="*/ 3925089 w 6006665"/>
                  <a:gd name="connsiteY237" fmla="*/ 2924661 h 3006470"/>
                  <a:gd name="connsiteX238" fmla="*/ 3913182 w 6006665"/>
                  <a:gd name="connsiteY238" fmla="*/ 2924661 h 3006470"/>
                  <a:gd name="connsiteX239" fmla="*/ 3904637 w 6006665"/>
                  <a:gd name="connsiteY239" fmla="*/ 2924661 h 3006470"/>
                  <a:gd name="connsiteX240" fmla="*/ 3892729 w 6006665"/>
                  <a:gd name="connsiteY240" fmla="*/ 2924661 h 3006470"/>
                  <a:gd name="connsiteX241" fmla="*/ 3871063 w 6006665"/>
                  <a:gd name="connsiteY241" fmla="*/ 2908412 h 3006470"/>
                  <a:gd name="connsiteX242" fmla="*/ 3829645 w 6006665"/>
                  <a:gd name="connsiteY242" fmla="*/ 2936024 h 3006470"/>
                  <a:gd name="connsiteX243" fmla="*/ 3822828 w 6006665"/>
                  <a:gd name="connsiteY243" fmla="*/ 2956476 h 3006470"/>
                  <a:gd name="connsiteX244" fmla="*/ 3818283 w 6006665"/>
                  <a:gd name="connsiteY244" fmla="*/ 2947386 h 3006470"/>
                  <a:gd name="connsiteX245" fmla="*/ 3818283 w 6006665"/>
                  <a:gd name="connsiteY245" fmla="*/ 2935660 h 3006470"/>
                  <a:gd name="connsiteX246" fmla="*/ 3817738 w 6006665"/>
                  <a:gd name="connsiteY246" fmla="*/ 2936024 h 3006470"/>
                  <a:gd name="connsiteX247" fmla="*/ 3810921 w 6006665"/>
                  <a:gd name="connsiteY247" fmla="*/ 2956476 h 3006470"/>
                  <a:gd name="connsiteX248" fmla="*/ 3806376 w 6006665"/>
                  <a:gd name="connsiteY248" fmla="*/ 2947386 h 3006470"/>
                  <a:gd name="connsiteX249" fmla="*/ 3806376 w 6006665"/>
                  <a:gd name="connsiteY249" fmla="*/ 2920116 h 3006470"/>
                  <a:gd name="connsiteX250" fmla="*/ 3818283 w 6006665"/>
                  <a:gd name="connsiteY250" fmla="*/ 2920116 h 3006470"/>
                  <a:gd name="connsiteX251" fmla="*/ 3826828 w 6006665"/>
                  <a:gd name="connsiteY251" fmla="*/ 2920116 h 3006470"/>
                  <a:gd name="connsiteX252" fmla="*/ 3833645 w 6006665"/>
                  <a:gd name="connsiteY252" fmla="*/ 2861032 h 3006470"/>
                  <a:gd name="connsiteX253" fmla="*/ 3822283 w 6006665"/>
                  <a:gd name="connsiteY253" fmla="*/ 2817856 h 3006470"/>
                  <a:gd name="connsiteX254" fmla="*/ 3849553 w 6006665"/>
                  <a:gd name="connsiteY254" fmla="*/ 2795131 h 3006470"/>
                  <a:gd name="connsiteX255" fmla="*/ 3858814 w 6006665"/>
                  <a:gd name="connsiteY255" fmla="*/ 2797336 h 3006470"/>
                  <a:gd name="connsiteX256" fmla="*/ 3861460 w 6006665"/>
                  <a:gd name="connsiteY256" fmla="*/ 2795131 h 3006470"/>
                  <a:gd name="connsiteX257" fmla="*/ 3898487 w 6006665"/>
                  <a:gd name="connsiteY257" fmla="*/ 2803947 h 3006470"/>
                  <a:gd name="connsiteX258" fmla="*/ 3919999 w 6006665"/>
                  <a:gd name="connsiteY258" fmla="*/ 2758772 h 3006470"/>
                  <a:gd name="connsiteX259" fmla="*/ 3935906 w 6006665"/>
                  <a:gd name="connsiteY259" fmla="*/ 2699687 h 3006470"/>
                  <a:gd name="connsiteX260" fmla="*/ 3947269 w 6006665"/>
                  <a:gd name="connsiteY260" fmla="*/ 2676963 h 3006470"/>
                  <a:gd name="connsiteX261" fmla="*/ 3966292 w 6006665"/>
                  <a:gd name="connsiteY261" fmla="*/ 2632575 h 3006470"/>
                  <a:gd name="connsiteX262" fmla="*/ 3915999 w 6006665"/>
                  <a:gd name="connsiteY262" fmla="*/ 2645148 h 3006470"/>
                  <a:gd name="connsiteX263" fmla="*/ 3888729 w 6006665"/>
                  <a:gd name="connsiteY263" fmla="*/ 2667873 h 3006470"/>
                  <a:gd name="connsiteX264" fmla="*/ 3876822 w 6006665"/>
                  <a:gd name="connsiteY264" fmla="*/ 2667873 h 3006470"/>
                  <a:gd name="connsiteX265" fmla="*/ 3829645 w 6006665"/>
                  <a:gd name="connsiteY265" fmla="*/ 2667873 h 3006470"/>
                  <a:gd name="connsiteX266" fmla="*/ 3817738 w 6006665"/>
                  <a:gd name="connsiteY266" fmla="*/ 2667873 h 3006470"/>
                  <a:gd name="connsiteX267" fmla="*/ 3801831 w 6006665"/>
                  <a:gd name="connsiteY267" fmla="*/ 2613334 h 3006470"/>
                  <a:gd name="connsiteX268" fmla="*/ 3758654 w 6006665"/>
                  <a:gd name="connsiteY268" fmla="*/ 2574702 h 3006470"/>
                  <a:gd name="connsiteX269" fmla="*/ 3692753 w 6006665"/>
                  <a:gd name="connsiteY269" fmla="*/ 2558795 h 3006470"/>
                  <a:gd name="connsiteX270" fmla="*/ 3683663 w 6006665"/>
                  <a:gd name="connsiteY270" fmla="*/ 2499711 h 3006470"/>
                  <a:gd name="connsiteX271" fmla="*/ 3672301 w 6006665"/>
                  <a:gd name="connsiteY271" fmla="*/ 2467896 h 3006470"/>
                  <a:gd name="connsiteX272" fmla="*/ 3656393 w 6006665"/>
                  <a:gd name="connsiteY272" fmla="*/ 2440627 h 3006470"/>
                  <a:gd name="connsiteX273" fmla="*/ 3633669 w 6006665"/>
                  <a:gd name="connsiteY273" fmla="*/ 2381542 h 3006470"/>
                  <a:gd name="connsiteX274" fmla="*/ 3601854 w 6006665"/>
                  <a:gd name="connsiteY274" fmla="*/ 2361090 h 3006470"/>
                  <a:gd name="connsiteX275" fmla="*/ 3545995 w 6006665"/>
                  <a:gd name="connsiteY275" fmla="*/ 2339606 h 3006470"/>
                  <a:gd name="connsiteX276" fmla="*/ 3506955 w 6006665"/>
                  <a:gd name="connsiteY276" fmla="*/ 2345183 h 3006470"/>
                  <a:gd name="connsiteX277" fmla="*/ 3463779 w 6006665"/>
                  <a:gd name="connsiteY277" fmla="*/ 2354273 h 3006470"/>
                  <a:gd name="connsiteX278" fmla="*/ 3431964 w 6006665"/>
                  <a:gd name="connsiteY278" fmla="*/ 2381542 h 3006470"/>
                  <a:gd name="connsiteX279" fmla="*/ 3452416 w 6006665"/>
                  <a:gd name="connsiteY279" fmla="*/ 2397450 h 3006470"/>
                  <a:gd name="connsiteX280" fmla="*/ 3452416 w 6006665"/>
                  <a:gd name="connsiteY280" fmla="*/ 2429264 h 3006470"/>
                  <a:gd name="connsiteX281" fmla="*/ 3431964 w 6006665"/>
                  <a:gd name="connsiteY281" fmla="*/ 2451989 h 3006470"/>
                  <a:gd name="connsiteX282" fmla="*/ 3400150 w 6006665"/>
                  <a:gd name="connsiteY282" fmla="*/ 2511073 h 3006470"/>
                  <a:gd name="connsiteX283" fmla="*/ 3400150 w 6006665"/>
                  <a:gd name="connsiteY283" fmla="*/ 2538343 h 3006470"/>
                  <a:gd name="connsiteX284" fmla="*/ 3350155 w 6006665"/>
                  <a:gd name="connsiteY284" fmla="*/ 2570157 h 3006470"/>
                  <a:gd name="connsiteX285" fmla="*/ 3342342 w 6006665"/>
                  <a:gd name="connsiteY285" fmla="*/ 2567553 h 3006470"/>
                  <a:gd name="connsiteX286" fmla="*/ 3338249 w 6006665"/>
                  <a:gd name="connsiteY286" fmla="*/ 2570157 h 3006470"/>
                  <a:gd name="connsiteX287" fmla="*/ 3290527 w 6006665"/>
                  <a:gd name="connsiteY287" fmla="*/ 2554250 h 3006470"/>
                  <a:gd name="connsiteX288" fmla="*/ 3259257 w 6006665"/>
                  <a:gd name="connsiteY288" fmla="*/ 2554250 h 3006470"/>
                  <a:gd name="connsiteX289" fmla="*/ 3247350 w 6006665"/>
                  <a:gd name="connsiteY289" fmla="*/ 2554250 h 3006470"/>
                  <a:gd name="connsiteX290" fmla="*/ 3231443 w 6006665"/>
                  <a:gd name="connsiteY290" fmla="*/ 2538343 h 3006470"/>
                  <a:gd name="connsiteX291" fmla="*/ 3213271 w 6006665"/>
                  <a:gd name="connsiteY291" fmla="*/ 2533799 h 3006470"/>
                  <a:gd name="connsiteX292" fmla="*/ 3168359 w 6006665"/>
                  <a:gd name="connsiteY292" fmla="*/ 2570157 h 3006470"/>
                  <a:gd name="connsiteX293" fmla="*/ 3120637 w 6006665"/>
                  <a:gd name="connsiteY293" fmla="*/ 2581519 h 3006470"/>
                  <a:gd name="connsiteX294" fmla="*/ 3082005 w 6006665"/>
                  <a:gd name="connsiteY294" fmla="*/ 2597427 h 3006470"/>
                  <a:gd name="connsiteX295" fmla="*/ 3074460 w 6006665"/>
                  <a:gd name="connsiteY295" fmla="*/ 2595630 h 3006470"/>
                  <a:gd name="connsiteX296" fmla="*/ 3070098 w 6006665"/>
                  <a:gd name="connsiteY296" fmla="*/ 2597427 h 3006470"/>
                  <a:gd name="connsiteX297" fmla="*/ 3022376 w 6006665"/>
                  <a:gd name="connsiteY297" fmla="*/ 2586064 h 3006470"/>
                  <a:gd name="connsiteX298" fmla="*/ 3000196 w 6006665"/>
                  <a:gd name="connsiteY298" fmla="*/ 2586064 h 3006470"/>
                  <a:gd name="connsiteX299" fmla="*/ 2988289 w 6006665"/>
                  <a:gd name="connsiteY299" fmla="*/ 2586064 h 3006470"/>
                  <a:gd name="connsiteX300" fmla="*/ 2967837 w 6006665"/>
                  <a:gd name="connsiteY300" fmla="*/ 2554250 h 3006470"/>
                  <a:gd name="connsiteX301" fmla="*/ 2929205 w 6006665"/>
                  <a:gd name="connsiteY301" fmla="*/ 2526980 h 3006470"/>
                  <a:gd name="connsiteX302" fmla="*/ 2902153 w 6006665"/>
                  <a:gd name="connsiteY302" fmla="*/ 2523116 h 3006470"/>
                  <a:gd name="connsiteX303" fmla="*/ 2861576 w 6006665"/>
                  <a:gd name="connsiteY303" fmla="*/ 2526980 h 3006470"/>
                  <a:gd name="connsiteX304" fmla="*/ 2822944 w 6006665"/>
                  <a:gd name="connsiteY304" fmla="*/ 2538343 h 3006470"/>
                  <a:gd name="connsiteX305" fmla="*/ 2818139 w 6006665"/>
                  <a:gd name="connsiteY305" fmla="*/ 2536254 h 3006470"/>
                  <a:gd name="connsiteX306" fmla="*/ 2811037 w 6006665"/>
                  <a:gd name="connsiteY306" fmla="*/ 2538343 h 3006470"/>
                  <a:gd name="connsiteX307" fmla="*/ 2758770 w 6006665"/>
                  <a:gd name="connsiteY307" fmla="*/ 2515618 h 3006470"/>
                  <a:gd name="connsiteX308" fmla="*/ 2751953 w 6006665"/>
                  <a:gd name="connsiteY308" fmla="*/ 2472441 h 3006470"/>
                  <a:gd name="connsiteX309" fmla="*/ 2708776 w 6006665"/>
                  <a:gd name="connsiteY309" fmla="*/ 2456534 h 3006470"/>
                  <a:gd name="connsiteX310" fmla="*/ 2676962 w 6006665"/>
                  <a:gd name="connsiteY310" fmla="*/ 2451989 h 3006470"/>
                  <a:gd name="connsiteX311" fmla="*/ 2642534 w 6006665"/>
                  <a:gd name="connsiteY311" fmla="*/ 2430245 h 3006470"/>
                  <a:gd name="connsiteX312" fmla="*/ 2609333 w 6006665"/>
                  <a:gd name="connsiteY312" fmla="*/ 2488348 h 3006470"/>
                  <a:gd name="connsiteX313" fmla="*/ 2625240 w 6006665"/>
                  <a:gd name="connsiteY313" fmla="*/ 2522435 h 3006470"/>
                  <a:gd name="connsiteX314" fmla="*/ 2586608 w 6006665"/>
                  <a:gd name="connsiteY314" fmla="*/ 2558795 h 3006470"/>
                  <a:gd name="connsiteX315" fmla="*/ 2577105 w 6006665"/>
                  <a:gd name="connsiteY315" fmla="*/ 2556532 h 3006470"/>
                  <a:gd name="connsiteX316" fmla="*/ 2574701 w 6006665"/>
                  <a:gd name="connsiteY316" fmla="*/ 2558795 h 3006470"/>
                  <a:gd name="connsiteX317" fmla="*/ 2526979 w 6006665"/>
                  <a:gd name="connsiteY317" fmla="*/ 2547432 h 3006470"/>
                  <a:gd name="connsiteX318" fmla="*/ 2490620 w 6006665"/>
                  <a:gd name="connsiteY318" fmla="*/ 2542887 h 3006470"/>
                  <a:gd name="connsiteX319" fmla="*/ 2463350 w 6006665"/>
                  <a:gd name="connsiteY319" fmla="*/ 2515618 h 3006470"/>
                  <a:gd name="connsiteX320" fmla="*/ 2436625 w 6006665"/>
                  <a:gd name="connsiteY320" fmla="*/ 2515618 h 3006470"/>
                  <a:gd name="connsiteX321" fmla="*/ 2424718 w 6006665"/>
                  <a:gd name="connsiteY321" fmla="*/ 2515618 h 3006470"/>
                  <a:gd name="connsiteX322" fmla="*/ 2398858 w 6006665"/>
                  <a:gd name="connsiteY322" fmla="*/ 2502687 h 3006470"/>
                  <a:gd name="connsiteX323" fmla="*/ 2350272 w 6006665"/>
                  <a:gd name="connsiteY323" fmla="*/ 2526980 h 3006470"/>
                  <a:gd name="connsiteX324" fmla="*/ 2282098 w 6006665"/>
                  <a:gd name="connsiteY324" fmla="*/ 2574702 h 3006470"/>
                  <a:gd name="connsiteX325" fmla="*/ 2238921 w 6006665"/>
                  <a:gd name="connsiteY325" fmla="*/ 2586064 h 3006470"/>
                  <a:gd name="connsiteX326" fmla="*/ 2227559 w 6006665"/>
                  <a:gd name="connsiteY326" fmla="*/ 2590609 h 3006470"/>
                  <a:gd name="connsiteX327" fmla="*/ 2225178 w 6006665"/>
                  <a:gd name="connsiteY327" fmla="*/ 2586799 h 3006470"/>
                  <a:gd name="connsiteX328" fmla="*/ 2215652 w 6006665"/>
                  <a:gd name="connsiteY328" fmla="*/ 2590609 h 3006470"/>
                  <a:gd name="connsiteX329" fmla="*/ 2193596 w 6006665"/>
                  <a:gd name="connsiteY329" fmla="*/ 2555320 h 3006470"/>
                  <a:gd name="connsiteX330" fmla="*/ 2157112 w 6006665"/>
                  <a:gd name="connsiteY330" fmla="*/ 2558795 h 3006470"/>
                  <a:gd name="connsiteX331" fmla="*/ 2156291 w 6006665"/>
                  <a:gd name="connsiteY331" fmla="*/ 2557739 h 3006470"/>
                  <a:gd name="connsiteX332" fmla="*/ 2145205 w 6006665"/>
                  <a:gd name="connsiteY332" fmla="*/ 2558795 h 3006470"/>
                  <a:gd name="connsiteX333" fmla="*/ 2129298 w 6006665"/>
                  <a:gd name="connsiteY333" fmla="*/ 2538343 h 3006470"/>
                  <a:gd name="connsiteX334" fmla="*/ 2102029 w 6006665"/>
                  <a:gd name="connsiteY334" fmla="*/ 2526980 h 3006470"/>
                  <a:gd name="connsiteX335" fmla="*/ 2086121 w 6006665"/>
                  <a:gd name="connsiteY335" fmla="*/ 2495166 h 3006470"/>
                  <a:gd name="connsiteX336" fmla="*/ 2070005 w 6006665"/>
                  <a:gd name="connsiteY336" fmla="*/ 2486212 h 3006470"/>
                  <a:gd name="connsiteX337" fmla="*/ 2027582 w 6006665"/>
                  <a:gd name="connsiteY337" fmla="*/ 2499711 h 3006470"/>
                  <a:gd name="connsiteX338" fmla="*/ 2023845 w 6006665"/>
                  <a:gd name="connsiteY338" fmla="*/ 2497111 h 3006470"/>
                  <a:gd name="connsiteX339" fmla="*/ 2015675 w 6006665"/>
                  <a:gd name="connsiteY339" fmla="*/ 2499711 h 3006470"/>
                  <a:gd name="connsiteX340" fmla="*/ 1971363 w 6006665"/>
                  <a:gd name="connsiteY340" fmla="*/ 2468885 h 3006470"/>
                  <a:gd name="connsiteX341" fmla="*/ 1952591 w 6006665"/>
                  <a:gd name="connsiteY341" fmla="*/ 2495166 h 3006470"/>
                  <a:gd name="connsiteX342" fmla="*/ 1947518 w 6006665"/>
                  <a:gd name="connsiteY342" fmla="*/ 2485599 h 3006470"/>
                  <a:gd name="connsiteX343" fmla="*/ 1940684 w 6006665"/>
                  <a:gd name="connsiteY343" fmla="*/ 2495166 h 3006470"/>
                  <a:gd name="connsiteX344" fmla="*/ 1861147 w 6006665"/>
                  <a:gd name="connsiteY344" fmla="*/ 2345183 h 3006470"/>
                  <a:gd name="connsiteX345" fmla="*/ 1811153 w 6006665"/>
                  <a:gd name="connsiteY345" fmla="*/ 2295189 h 3006470"/>
                  <a:gd name="connsiteX346" fmla="*/ 1813950 w 6006665"/>
                  <a:gd name="connsiteY346" fmla="*/ 2292043 h 3006470"/>
                  <a:gd name="connsiteX347" fmla="*/ 1748069 w 6006665"/>
                  <a:gd name="connsiteY347" fmla="*/ 2333821 h 3006470"/>
                  <a:gd name="connsiteX348" fmla="*/ 1711709 w 6006665"/>
                  <a:gd name="connsiteY348" fmla="*/ 2338366 h 3006470"/>
                  <a:gd name="connsiteX349" fmla="*/ 1711926 w 6006665"/>
                  <a:gd name="connsiteY349" fmla="*/ 2336850 h 3006470"/>
                  <a:gd name="connsiteX350" fmla="*/ 1699803 w 6006665"/>
                  <a:gd name="connsiteY350" fmla="*/ 2338366 h 3006470"/>
                  <a:gd name="connsiteX351" fmla="*/ 1704347 w 6006665"/>
                  <a:gd name="connsiteY351" fmla="*/ 2306551 h 3006470"/>
                  <a:gd name="connsiteX352" fmla="*/ 1662460 w 6006665"/>
                  <a:gd name="connsiteY352" fmla="*/ 2288600 h 3006470"/>
                  <a:gd name="connsiteX353" fmla="*/ 1629901 w 6006665"/>
                  <a:gd name="connsiteY353" fmla="*/ 2302006 h 3006470"/>
                  <a:gd name="connsiteX354" fmla="*/ 1629300 w 6006665"/>
                  <a:gd name="connsiteY354" fmla="*/ 2297351 h 3006470"/>
                  <a:gd name="connsiteX355" fmla="*/ 1617994 w 6006665"/>
                  <a:gd name="connsiteY355" fmla="*/ 2302006 h 3006470"/>
                  <a:gd name="connsiteX356" fmla="*/ 1608904 w 6006665"/>
                  <a:gd name="connsiteY356" fmla="*/ 2231560 h 3006470"/>
                  <a:gd name="connsiteX357" fmla="*/ 1552684 w 6006665"/>
                  <a:gd name="connsiteY357" fmla="*/ 2221867 h 3006470"/>
                  <a:gd name="connsiteX358" fmla="*/ 1518550 w 6006665"/>
                  <a:gd name="connsiteY358" fmla="*/ 2247467 h 3006470"/>
                  <a:gd name="connsiteX359" fmla="*/ 1425379 w 6006665"/>
                  <a:gd name="connsiteY359" fmla="*/ 2267919 h 3006470"/>
                  <a:gd name="connsiteX360" fmla="*/ 1409472 w 6006665"/>
                  <a:gd name="connsiteY360" fmla="*/ 2286099 h 3006470"/>
                  <a:gd name="connsiteX361" fmla="*/ 1270852 w 6006665"/>
                  <a:gd name="connsiteY361" fmla="*/ 2306551 h 3006470"/>
                  <a:gd name="connsiteX362" fmla="*/ 1254945 w 6006665"/>
                  <a:gd name="connsiteY362" fmla="*/ 2327003 h 3006470"/>
                  <a:gd name="connsiteX363" fmla="*/ 1282214 w 6006665"/>
                  <a:gd name="connsiteY363" fmla="*/ 2370180 h 3006470"/>
                  <a:gd name="connsiteX364" fmla="*/ 1243582 w 6006665"/>
                  <a:gd name="connsiteY364" fmla="*/ 2386087 h 3006470"/>
                  <a:gd name="connsiteX365" fmla="*/ 1254945 w 6006665"/>
                  <a:gd name="connsiteY365" fmla="*/ 2404267 h 3006470"/>
                  <a:gd name="connsiteX366" fmla="*/ 1216313 w 6006665"/>
                  <a:gd name="connsiteY366" fmla="*/ 2429264 h 3006470"/>
                  <a:gd name="connsiteX367" fmla="*/ 1275397 w 6006665"/>
                  <a:gd name="connsiteY367" fmla="*/ 2472441 h 3006470"/>
                  <a:gd name="connsiteX368" fmla="*/ 1270852 w 6006665"/>
                  <a:gd name="connsiteY368" fmla="*/ 2499711 h 3006470"/>
                  <a:gd name="connsiteX369" fmla="*/ 1259108 w 6006665"/>
                  <a:gd name="connsiteY369" fmla="*/ 2498732 h 3006470"/>
                  <a:gd name="connsiteX370" fmla="*/ 1258945 w 6006665"/>
                  <a:gd name="connsiteY370" fmla="*/ 2499711 h 3006470"/>
                  <a:gd name="connsiteX371" fmla="*/ 1215644 w 6006665"/>
                  <a:gd name="connsiteY371" fmla="*/ 2496102 h 3006470"/>
                  <a:gd name="connsiteX372" fmla="*/ 1204950 w 6006665"/>
                  <a:gd name="connsiteY372" fmla="*/ 2511073 h 3006470"/>
                  <a:gd name="connsiteX373" fmla="*/ 1196495 w 6006665"/>
                  <a:gd name="connsiteY373" fmla="*/ 2506241 h 3006470"/>
                  <a:gd name="connsiteX374" fmla="*/ 1193043 w 6006665"/>
                  <a:gd name="connsiteY374" fmla="*/ 2511073 h 3006470"/>
                  <a:gd name="connsiteX375" fmla="*/ 1145322 w 6006665"/>
                  <a:gd name="connsiteY375" fmla="*/ 2483803 h 3006470"/>
                  <a:gd name="connsiteX376" fmla="*/ 1098145 w 6006665"/>
                  <a:gd name="connsiteY376" fmla="*/ 2483803 h 3006470"/>
                  <a:gd name="connsiteX377" fmla="*/ 1061785 w 6006665"/>
                  <a:gd name="connsiteY377" fmla="*/ 2511073 h 3006470"/>
                  <a:gd name="connsiteX378" fmla="*/ 1055322 w 6006665"/>
                  <a:gd name="connsiteY378" fmla="*/ 2506990 h 3006470"/>
                  <a:gd name="connsiteX379" fmla="*/ 1049878 w 6006665"/>
                  <a:gd name="connsiteY379" fmla="*/ 2511073 h 3006470"/>
                  <a:gd name="connsiteX380" fmla="*/ 1006701 w 6006665"/>
                  <a:gd name="connsiteY380" fmla="*/ 2483803 h 3006470"/>
                  <a:gd name="connsiteX381" fmla="*/ 924893 w 6006665"/>
                  <a:gd name="connsiteY381" fmla="*/ 2447444 h 3006470"/>
                  <a:gd name="connsiteX382" fmla="*/ 877716 w 6006665"/>
                  <a:gd name="connsiteY382" fmla="*/ 2447444 h 3006470"/>
                  <a:gd name="connsiteX383" fmla="*/ 802724 w 6006665"/>
                  <a:gd name="connsiteY383" fmla="*/ 2511073 h 3006470"/>
                  <a:gd name="connsiteX384" fmla="*/ 798179 w 6006665"/>
                  <a:gd name="connsiteY384" fmla="*/ 2554250 h 3006470"/>
                  <a:gd name="connsiteX385" fmla="*/ 787406 w 6006665"/>
                  <a:gd name="connsiteY385" fmla="*/ 2543477 h 3006470"/>
                  <a:gd name="connsiteX386" fmla="*/ 786272 w 6006665"/>
                  <a:gd name="connsiteY386" fmla="*/ 2554250 h 3006470"/>
                  <a:gd name="connsiteX387" fmla="*/ 756063 w 6006665"/>
                  <a:gd name="connsiteY387" fmla="*/ 2524040 h 3006470"/>
                  <a:gd name="connsiteX388" fmla="*/ 732278 w 6006665"/>
                  <a:gd name="connsiteY388" fmla="*/ 2581519 h 3006470"/>
                  <a:gd name="connsiteX389" fmla="*/ 743640 w 6006665"/>
                  <a:gd name="connsiteY389" fmla="*/ 2590609 h 3006470"/>
                  <a:gd name="connsiteX390" fmla="*/ 723188 w 6006665"/>
                  <a:gd name="connsiteY390" fmla="*/ 2633786 h 3006470"/>
                  <a:gd name="connsiteX391" fmla="*/ 747026 w 6006665"/>
                  <a:gd name="connsiteY391" fmla="*/ 2670627 h 3006470"/>
                  <a:gd name="connsiteX392" fmla="*/ 763548 w 6006665"/>
                  <a:gd name="connsiteY392" fmla="*/ 2667873 h 3006470"/>
                  <a:gd name="connsiteX393" fmla="*/ 764871 w 6006665"/>
                  <a:gd name="connsiteY393" fmla="*/ 2669637 h 3006470"/>
                  <a:gd name="connsiteX394" fmla="*/ 775455 w 6006665"/>
                  <a:gd name="connsiteY394" fmla="*/ 2667873 h 3006470"/>
                  <a:gd name="connsiteX395" fmla="*/ 802724 w 6006665"/>
                  <a:gd name="connsiteY395" fmla="*/ 2704232 h 3006470"/>
                  <a:gd name="connsiteX396" fmla="*/ 798179 w 6006665"/>
                  <a:gd name="connsiteY396" fmla="*/ 2731502 h 3006470"/>
                  <a:gd name="connsiteX397" fmla="*/ 818632 w 6006665"/>
                  <a:gd name="connsiteY397" fmla="*/ 2742864 h 3006470"/>
                  <a:gd name="connsiteX398" fmla="*/ 802724 w 6006665"/>
                  <a:gd name="connsiteY398" fmla="*/ 2774679 h 3006470"/>
                  <a:gd name="connsiteX399" fmla="*/ 766365 w 6006665"/>
                  <a:gd name="connsiteY399" fmla="*/ 2779224 h 3006470"/>
                  <a:gd name="connsiteX400" fmla="*/ 727733 w 6006665"/>
                  <a:gd name="connsiteY400" fmla="*/ 2838308 h 3006470"/>
                  <a:gd name="connsiteX401" fmla="*/ 759548 w 6006665"/>
                  <a:gd name="connsiteY401" fmla="*/ 2881485 h 3006470"/>
                  <a:gd name="connsiteX402" fmla="*/ 759548 w 6006665"/>
                  <a:gd name="connsiteY402" fmla="*/ 2920116 h 3006470"/>
                  <a:gd name="connsiteX403" fmla="*/ 798179 w 6006665"/>
                  <a:gd name="connsiteY403" fmla="*/ 2979201 h 3006470"/>
                  <a:gd name="connsiteX404" fmla="*/ 775455 w 6006665"/>
                  <a:gd name="connsiteY404" fmla="*/ 2995108 h 3006470"/>
                  <a:gd name="connsiteX405" fmla="*/ 770910 w 6006665"/>
                  <a:gd name="connsiteY405" fmla="*/ 3006470 h 3006470"/>
                  <a:gd name="connsiteX406" fmla="*/ 759003 w 6006665"/>
                  <a:gd name="connsiteY406" fmla="*/ 3006470 h 3006470"/>
                  <a:gd name="connsiteX407" fmla="*/ 755003 w 6006665"/>
                  <a:gd name="connsiteY407" fmla="*/ 3006470 h 3006470"/>
                  <a:gd name="connsiteX408" fmla="*/ 743096 w 6006665"/>
                  <a:gd name="connsiteY408" fmla="*/ 3006470 h 3006470"/>
                  <a:gd name="connsiteX409" fmla="*/ 715826 w 6006665"/>
                  <a:gd name="connsiteY409" fmla="*/ 2972383 h 3006470"/>
                  <a:gd name="connsiteX410" fmla="*/ 704464 w 6006665"/>
                  <a:gd name="connsiteY410" fmla="*/ 2972383 h 3006470"/>
                  <a:gd name="connsiteX411" fmla="*/ 684012 w 6006665"/>
                  <a:gd name="connsiteY411" fmla="*/ 2963293 h 3006470"/>
                  <a:gd name="connsiteX412" fmla="*/ 672649 w 6006665"/>
                  <a:gd name="connsiteY412" fmla="*/ 2940569 h 3006470"/>
                  <a:gd name="connsiteX413" fmla="*/ 645222 w 6006665"/>
                  <a:gd name="connsiteY413" fmla="*/ 2932732 h 3006470"/>
                  <a:gd name="connsiteX414" fmla="*/ 625472 w 6006665"/>
                  <a:gd name="connsiteY414" fmla="*/ 2936024 h 3006470"/>
                  <a:gd name="connsiteX415" fmla="*/ 623771 w 6006665"/>
                  <a:gd name="connsiteY415" fmla="*/ 2934323 h 3006470"/>
                  <a:gd name="connsiteX416" fmla="*/ 613565 w 6006665"/>
                  <a:gd name="connsiteY416" fmla="*/ 2936024 h 3006470"/>
                  <a:gd name="connsiteX417" fmla="*/ 609020 w 6006665"/>
                  <a:gd name="connsiteY417" fmla="*/ 2931479 h 3006470"/>
                  <a:gd name="connsiteX418" fmla="*/ 559026 w 6006665"/>
                  <a:gd name="connsiteY418" fmla="*/ 2904209 h 3006470"/>
                  <a:gd name="connsiteX419" fmla="*/ 506760 w 6006665"/>
                  <a:gd name="connsiteY419" fmla="*/ 2897392 h 3006470"/>
                  <a:gd name="connsiteX420" fmla="*/ 483280 w 6006665"/>
                  <a:gd name="connsiteY420" fmla="*/ 2890683 h 3006470"/>
                  <a:gd name="connsiteX421" fmla="*/ 480035 w 6006665"/>
                  <a:gd name="connsiteY421" fmla="*/ 2892847 h 3006470"/>
                  <a:gd name="connsiteX422" fmla="*/ 475042 w 6006665"/>
                  <a:gd name="connsiteY422" fmla="*/ 2888329 h 3006470"/>
                  <a:gd name="connsiteX423" fmla="*/ 474945 w 6006665"/>
                  <a:gd name="connsiteY423" fmla="*/ 2888302 h 3006470"/>
                  <a:gd name="connsiteX424" fmla="*/ 468128 w 6006665"/>
                  <a:gd name="connsiteY424" fmla="*/ 2892847 h 3006470"/>
                  <a:gd name="connsiteX425" fmla="*/ 420406 w 6006665"/>
                  <a:gd name="connsiteY425" fmla="*/ 2849670 h 3006470"/>
                  <a:gd name="connsiteX426" fmla="*/ 381774 w 6006665"/>
                  <a:gd name="connsiteY426" fmla="*/ 2833763 h 3006470"/>
                  <a:gd name="connsiteX427" fmla="*/ 349960 w 6006665"/>
                  <a:gd name="connsiteY427" fmla="*/ 2801948 h 3006470"/>
                  <a:gd name="connsiteX428" fmla="*/ 377229 w 6006665"/>
                  <a:gd name="connsiteY428" fmla="*/ 2795131 h 3006470"/>
                  <a:gd name="connsiteX429" fmla="*/ 404499 w 6006665"/>
                  <a:gd name="connsiteY429" fmla="*/ 2747409 h 3006470"/>
                  <a:gd name="connsiteX430" fmla="*/ 388591 w 6006665"/>
                  <a:gd name="connsiteY430" fmla="*/ 2731502 h 3006470"/>
                  <a:gd name="connsiteX431" fmla="*/ 440858 w 6006665"/>
                  <a:gd name="connsiteY431" fmla="*/ 2704232 h 3006470"/>
                  <a:gd name="connsiteX432" fmla="*/ 440858 w 6006665"/>
                  <a:gd name="connsiteY432" fmla="*/ 2701176 h 3006470"/>
                  <a:gd name="connsiteX433" fmla="*/ 416406 w 6006665"/>
                  <a:gd name="connsiteY433" fmla="*/ 2704232 h 3006470"/>
                  <a:gd name="connsiteX434" fmla="*/ 416406 w 6006665"/>
                  <a:gd name="connsiteY434" fmla="*/ 2702744 h 3006470"/>
                  <a:gd name="connsiteX435" fmla="*/ 404499 w 6006665"/>
                  <a:gd name="connsiteY435" fmla="*/ 2704232 h 3006470"/>
                  <a:gd name="connsiteX436" fmla="*/ 404499 w 6006665"/>
                  <a:gd name="connsiteY436" fmla="*/ 2683780 h 3006470"/>
                  <a:gd name="connsiteX437" fmla="*/ 424951 w 6006665"/>
                  <a:gd name="connsiteY437" fmla="*/ 2667873 h 3006470"/>
                  <a:gd name="connsiteX438" fmla="*/ 463583 w 6006665"/>
                  <a:gd name="connsiteY438" fmla="*/ 2661056 h 3006470"/>
                  <a:gd name="connsiteX439" fmla="*/ 468128 w 6006665"/>
                  <a:gd name="connsiteY439" fmla="*/ 2645148 h 3006470"/>
                  <a:gd name="connsiteX440" fmla="*/ 456765 w 6006665"/>
                  <a:gd name="connsiteY440" fmla="*/ 2613334 h 3006470"/>
                  <a:gd name="connsiteX441" fmla="*/ 474945 w 6006665"/>
                  <a:gd name="connsiteY441" fmla="*/ 2586064 h 3006470"/>
                  <a:gd name="connsiteX442" fmla="*/ 474945 w 6006665"/>
                  <a:gd name="connsiteY442" fmla="*/ 2565612 h 3006470"/>
                  <a:gd name="connsiteX443" fmla="*/ 420406 w 6006665"/>
                  <a:gd name="connsiteY443" fmla="*/ 2547432 h 3006470"/>
                  <a:gd name="connsiteX444" fmla="*/ 409588 w 6006665"/>
                  <a:gd name="connsiteY444" fmla="*/ 2547432 h 3006470"/>
                  <a:gd name="connsiteX445" fmla="*/ 397681 w 6006665"/>
                  <a:gd name="connsiteY445" fmla="*/ 2547432 h 3006470"/>
                  <a:gd name="connsiteX446" fmla="*/ 379485 w 6006665"/>
                  <a:gd name="connsiteY446" fmla="*/ 2525193 h 3006470"/>
                  <a:gd name="connsiteX447" fmla="*/ 357322 w 6006665"/>
                  <a:gd name="connsiteY447" fmla="*/ 2531525 h 3006470"/>
                  <a:gd name="connsiteX448" fmla="*/ 352842 w 6006665"/>
                  <a:gd name="connsiteY448" fmla="*/ 2529403 h 3006470"/>
                  <a:gd name="connsiteX449" fmla="*/ 345415 w 6006665"/>
                  <a:gd name="connsiteY449" fmla="*/ 2531525 h 3006470"/>
                  <a:gd name="connsiteX450" fmla="*/ 302238 w 6006665"/>
                  <a:gd name="connsiteY450" fmla="*/ 2511073 h 3006470"/>
                  <a:gd name="connsiteX451" fmla="*/ 302238 w 6006665"/>
                  <a:gd name="connsiteY451" fmla="*/ 2499711 h 3006470"/>
                  <a:gd name="connsiteX452" fmla="*/ 286331 w 6006665"/>
                  <a:gd name="connsiteY452" fmla="*/ 2472441 h 3006470"/>
                  <a:gd name="connsiteX453" fmla="*/ 270968 w 6006665"/>
                  <a:gd name="connsiteY453" fmla="*/ 2472441 h 3006470"/>
                  <a:gd name="connsiteX454" fmla="*/ 259061 w 6006665"/>
                  <a:gd name="connsiteY454" fmla="*/ 2472441 h 3006470"/>
                  <a:gd name="connsiteX455" fmla="*/ 254516 w 6006665"/>
                  <a:gd name="connsiteY455" fmla="*/ 2456534 h 3006470"/>
                  <a:gd name="connsiteX456" fmla="*/ 263606 w 6006665"/>
                  <a:gd name="connsiteY456" fmla="*/ 2440627 h 3006470"/>
                  <a:gd name="connsiteX457" fmla="*/ 243991 w 6006665"/>
                  <a:gd name="connsiteY457" fmla="*/ 2410114 h 3006470"/>
                  <a:gd name="connsiteX458" fmla="*/ 216429 w 6006665"/>
                  <a:gd name="connsiteY458" fmla="*/ 2413357 h 3006470"/>
                  <a:gd name="connsiteX459" fmla="*/ 212956 w 6006665"/>
                  <a:gd name="connsiteY459" fmla="*/ 2412365 h 3006470"/>
                  <a:gd name="connsiteX460" fmla="*/ 204522 w 6006665"/>
                  <a:gd name="connsiteY460" fmla="*/ 2413357 h 3006470"/>
                  <a:gd name="connsiteX461" fmla="*/ 199623 w 6006665"/>
                  <a:gd name="connsiteY461" fmla="*/ 2411957 h 3006470"/>
                  <a:gd name="connsiteX462" fmla="*/ 195977 w 6006665"/>
                  <a:gd name="connsiteY462" fmla="*/ 2424719 h 3006470"/>
                  <a:gd name="connsiteX463" fmla="*/ 184968 w 6006665"/>
                  <a:gd name="connsiteY463" fmla="*/ 2421574 h 3006470"/>
                  <a:gd name="connsiteX464" fmla="*/ 184070 w 6006665"/>
                  <a:gd name="connsiteY464" fmla="*/ 2424719 h 3006470"/>
                  <a:gd name="connsiteX465" fmla="*/ 168163 w 6006665"/>
                  <a:gd name="connsiteY465" fmla="*/ 2420174 h 3006470"/>
                  <a:gd name="connsiteX466" fmla="*/ 156800 w 6006665"/>
                  <a:gd name="connsiteY466" fmla="*/ 2381542 h 3006470"/>
                  <a:gd name="connsiteX467" fmla="*/ 152255 w 6006665"/>
                  <a:gd name="connsiteY467" fmla="*/ 2365635 h 3006470"/>
                  <a:gd name="connsiteX468" fmla="*/ 156800 w 6006665"/>
                  <a:gd name="connsiteY468" fmla="*/ 2361090 h 3006470"/>
                  <a:gd name="connsiteX469" fmla="*/ 168707 w 6006665"/>
                  <a:gd name="connsiteY469" fmla="*/ 2361090 h 3006470"/>
                  <a:gd name="connsiteX470" fmla="*/ 188615 w 6006665"/>
                  <a:gd name="connsiteY470" fmla="*/ 2361090 h 3006470"/>
                  <a:gd name="connsiteX471" fmla="*/ 199977 w 6006665"/>
                  <a:gd name="connsiteY471" fmla="*/ 2349728 h 3006470"/>
                  <a:gd name="connsiteX472" fmla="*/ 188615 w 6006665"/>
                  <a:gd name="connsiteY472" fmla="*/ 2327003 h 3006470"/>
                  <a:gd name="connsiteX473" fmla="*/ 168163 w 6006665"/>
                  <a:gd name="connsiteY473" fmla="*/ 2317914 h 3006470"/>
                  <a:gd name="connsiteX474" fmla="*/ 168163 w 6006665"/>
                  <a:gd name="connsiteY474" fmla="*/ 2311096 h 3006470"/>
                  <a:gd name="connsiteX475" fmla="*/ 152255 w 6006665"/>
                  <a:gd name="connsiteY475" fmla="*/ 2295189 h 3006470"/>
                  <a:gd name="connsiteX476" fmla="*/ 129531 w 6006665"/>
                  <a:gd name="connsiteY476" fmla="*/ 2258829 h 3006470"/>
                  <a:gd name="connsiteX477" fmla="*/ 140893 w 6006665"/>
                  <a:gd name="connsiteY477" fmla="*/ 2236105 h 3006470"/>
                  <a:gd name="connsiteX478" fmla="*/ 136348 w 6006665"/>
                  <a:gd name="connsiteY478" fmla="*/ 2208835 h 3006470"/>
                  <a:gd name="connsiteX479" fmla="*/ 103789 w 6006665"/>
                  <a:gd name="connsiteY479" fmla="*/ 2195428 h 3006470"/>
                  <a:gd name="connsiteX480" fmla="*/ 93716 w 6006665"/>
                  <a:gd name="connsiteY480" fmla="*/ 2199745 h 3006470"/>
                  <a:gd name="connsiteX481" fmla="*/ 91868 w 6006665"/>
                  <a:gd name="connsiteY481" fmla="*/ 2195434 h 3006470"/>
                  <a:gd name="connsiteX482" fmla="*/ 81809 w 6006665"/>
                  <a:gd name="connsiteY482" fmla="*/ 2199745 h 3006470"/>
                  <a:gd name="connsiteX483" fmla="*/ 74992 w 6006665"/>
                  <a:gd name="connsiteY483" fmla="*/ 2183838 h 3006470"/>
                  <a:gd name="connsiteX484" fmla="*/ 34087 w 6006665"/>
                  <a:gd name="connsiteY484" fmla="*/ 2172476 h 3006470"/>
                  <a:gd name="connsiteX485" fmla="*/ 22725 w 6006665"/>
                  <a:gd name="connsiteY485" fmla="*/ 2129299 h 3006470"/>
                  <a:gd name="connsiteX486" fmla="*/ 22725 w 6006665"/>
                  <a:gd name="connsiteY486" fmla="*/ 2097484 h 3006470"/>
                  <a:gd name="connsiteX487" fmla="*/ 0 w 6006665"/>
                  <a:gd name="connsiteY487" fmla="*/ 2081577 h 3006470"/>
                  <a:gd name="connsiteX488" fmla="*/ 15907 w 6006665"/>
                  <a:gd name="connsiteY488" fmla="*/ 2058853 h 3006470"/>
                  <a:gd name="connsiteX489" fmla="*/ 6818 w 6006665"/>
                  <a:gd name="connsiteY489" fmla="*/ 1995224 h 3006470"/>
                  <a:gd name="connsiteX490" fmla="*/ 34087 w 6006665"/>
                  <a:gd name="connsiteY490" fmla="*/ 1952047 h 3006470"/>
                  <a:gd name="connsiteX491" fmla="*/ 27270 w 6006665"/>
                  <a:gd name="connsiteY491" fmla="*/ 1940685 h 3006470"/>
                  <a:gd name="connsiteX492" fmla="*/ 88743 w 6006665"/>
                  <a:gd name="connsiteY492" fmla="*/ 1895954 h 3006470"/>
                  <a:gd name="connsiteX493" fmla="*/ 27270 w 6006665"/>
                  <a:gd name="connsiteY493" fmla="*/ 1865693 h 3006470"/>
                  <a:gd name="connsiteX494" fmla="*/ 79805 w 6006665"/>
                  <a:gd name="connsiteY494" fmla="*/ 1774684 h 3006470"/>
                  <a:gd name="connsiteX495" fmla="*/ 128972 w 6006665"/>
                  <a:gd name="connsiteY495" fmla="*/ 1737302 h 3006470"/>
                  <a:gd name="connsiteX496" fmla="*/ 162900 w 6006665"/>
                  <a:gd name="connsiteY496" fmla="*/ 1645034 h 3006470"/>
                  <a:gd name="connsiteX497" fmla="*/ 102261 w 6006665"/>
                  <a:gd name="connsiteY497" fmla="*/ 1629357 h 3006470"/>
                  <a:gd name="connsiteX498" fmla="*/ 118168 w 6006665"/>
                  <a:gd name="connsiteY498" fmla="*/ 1574818 h 3006470"/>
                  <a:gd name="connsiteX499" fmla="*/ 86354 w 6006665"/>
                  <a:gd name="connsiteY499" fmla="*/ 1511189 h 3006470"/>
                  <a:gd name="connsiteX500" fmla="*/ 109078 w 6006665"/>
                  <a:gd name="connsiteY500" fmla="*/ 1436197 h 3006470"/>
                  <a:gd name="connsiteX501" fmla="*/ 70447 w 6006665"/>
                  <a:gd name="connsiteY501" fmla="*/ 1333936 h 3006470"/>
                  <a:gd name="connsiteX502" fmla="*/ 102261 w 6006665"/>
                  <a:gd name="connsiteY502" fmla="*/ 1263490 h 3006470"/>
                  <a:gd name="connsiteX503" fmla="*/ 43177 w 6006665"/>
                  <a:gd name="connsiteY503" fmla="*/ 1197589 h 3006470"/>
                  <a:gd name="connsiteX504" fmla="*/ 49994 w 6006665"/>
                  <a:gd name="connsiteY504" fmla="*/ 1122597 h 3006470"/>
                  <a:gd name="connsiteX505" fmla="*/ 81809 w 6006665"/>
                  <a:gd name="connsiteY505" fmla="*/ 1118052 h 3006470"/>
                  <a:gd name="connsiteX506" fmla="*/ 145438 w 6006665"/>
                  <a:gd name="connsiteY506" fmla="*/ 1074876 h 3006470"/>
                  <a:gd name="connsiteX507" fmla="*/ 184070 w 6006665"/>
                  <a:gd name="connsiteY507" fmla="*/ 1036244 h 3006470"/>
                  <a:gd name="connsiteX508" fmla="*/ 189699 w 6006665"/>
                  <a:gd name="connsiteY508" fmla="*/ 1042522 h 3006470"/>
                  <a:gd name="connsiteX509" fmla="*/ 195977 w 6006665"/>
                  <a:gd name="connsiteY509" fmla="*/ 1036244 h 3006470"/>
                  <a:gd name="connsiteX510" fmla="*/ 255061 w 6006665"/>
                  <a:gd name="connsiteY510" fmla="*/ 1102145 h 3006470"/>
                  <a:gd name="connsiteX511" fmla="*/ 350504 w 6006665"/>
                  <a:gd name="connsiteY511" fmla="*/ 1122597 h 3006470"/>
                  <a:gd name="connsiteX512" fmla="*/ 454806 w 6006665"/>
                  <a:gd name="connsiteY512" fmla="*/ 1205729 h 3006470"/>
                  <a:gd name="connsiteX513" fmla="*/ 486621 w 6006665"/>
                  <a:gd name="connsiteY513" fmla="*/ 1283942 h 3006470"/>
                  <a:gd name="connsiteX514" fmla="*/ 523211 w 6006665"/>
                  <a:gd name="connsiteY514" fmla="*/ 1343026 h 3006470"/>
                  <a:gd name="connsiteX515" fmla="*/ 486852 w 6006665"/>
                  <a:gd name="connsiteY515" fmla="*/ 1397565 h 3006470"/>
                  <a:gd name="connsiteX516" fmla="*/ 420951 w 6006665"/>
                  <a:gd name="connsiteY516" fmla="*/ 1418018 h 3006470"/>
                  <a:gd name="connsiteX517" fmla="*/ 415909 w 6006665"/>
                  <a:gd name="connsiteY517" fmla="*/ 1415887 h 3006470"/>
                  <a:gd name="connsiteX518" fmla="*/ 409044 w 6006665"/>
                  <a:gd name="connsiteY518" fmla="*/ 1418018 h 3006470"/>
                  <a:gd name="connsiteX519" fmla="*/ 252950 w 6006665"/>
                  <a:gd name="connsiteY519" fmla="*/ 1352062 h 3006470"/>
                  <a:gd name="connsiteX520" fmla="*/ 268926 w 6006665"/>
                  <a:gd name="connsiteY520" fmla="*/ 1346738 h 3006470"/>
                  <a:gd name="connsiteX521" fmla="*/ 291420 w 6006665"/>
                  <a:gd name="connsiteY521" fmla="*/ 1429380 h 3006470"/>
                  <a:gd name="connsiteX522" fmla="*/ 291420 w 6006665"/>
                  <a:gd name="connsiteY522" fmla="*/ 1468012 h 3006470"/>
                  <a:gd name="connsiteX523" fmla="*/ 298238 w 6006665"/>
                  <a:gd name="connsiteY523" fmla="*/ 1554366 h 3006470"/>
                  <a:gd name="connsiteX524" fmla="*/ 345959 w 6006665"/>
                  <a:gd name="connsiteY524" fmla="*/ 1586180 h 3006470"/>
                  <a:gd name="connsiteX525" fmla="*/ 362087 w 6006665"/>
                  <a:gd name="connsiteY525" fmla="*/ 1595588 h 3006470"/>
                  <a:gd name="connsiteX526" fmla="*/ 365867 w 6006665"/>
                  <a:gd name="connsiteY526" fmla="*/ 1563455 h 3006470"/>
                  <a:gd name="connsiteX527" fmla="*/ 345415 w 6006665"/>
                  <a:gd name="connsiteY527" fmla="*/ 1527096 h 3006470"/>
                  <a:gd name="connsiteX528" fmla="*/ 365867 w 6006665"/>
                  <a:gd name="connsiteY528" fmla="*/ 1495281 h 3006470"/>
                  <a:gd name="connsiteX529" fmla="*/ 374560 w 6006665"/>
                  <a:gd name="connsiteY529" fmla="*/ 1500280 h 3006470"/>
                  <a:gd name="connsiteX530" fmla="*/ 377774 w 6006665"/>
                  <a:gd name="connsiteY530" fmla="*/ 1495281 h 3006470"/>
                  <a:gd name="connsiteX531" fmla="*/ 461933 w 6006665"/>
                  <a:gd name="connsiteY531" fmla="*/ 1543673 h 3006470"/>
                  <a:gd name="connsiteX532" fmla="*/ 484035 w 6006665"/>
                  <a:gd name="connsiteY532" fmla="*/ 1527096 h 3006470"/>
                  <a:gd name="connsiteX533" fmla="*/ 463583 w 6006665"/>
                  <a:gd name="connsiteY533" fmla="*/ 1461194 h 3006470"/>
                  <a:gd name="connsiteX534" fmla="*/ 549936 w 6006665"/>
                  <a:gd name="connsiteY534" fmla="*/ 1374841 h 3006470"/>
                  <a:gd name="connsiteX535" fmla="*/ 559742 w 6006665"/>
                  <a:gd name="connsiteY535" fmla="*/ 1376942 h 3006470"/>
                  <a:gd name="connsiteX536" fmla="*/ 561843 w 6006665"/>
                  <a:gd name="connsiteY536" fmla="*/ 1374841 h 3006470"/>
                  <a:gd name="connsiteX537" fmla="*/ 593658 w 6006665"/>
                  <a:gd name="connsiteY537" fmla="*/ 1381658 h 3006470"/>
                  <a:gd name="connsiteX538" fmla="*/ 620945 w 6006665"/>
                  <a:gd name="connsiteY538" fmla="*/ 1405535 h 3006470"/>
                  <a:gd name="connsiteX539" fmla="*/ 640835 w 6006665"/>
                  <a:gd name="connsiteY539" fmla="*/ 1349844 h 3006470"/>
                  <a:gd name="connsiteX540" fmla="*/ 609020 w 6006665"/>
                  <a:gd name="connsiteY540" fmla="*/ 1295305 h 3006470"/>
                  <a:gd name="connsiteX541" fmla="*/ 624928 w 6006665"/>
                  <a:gd name="connsiteY541" fmla="*/ 1236221 h 3006470"/>
                  <a:gd name="connsiteX542" fmla="*/ 597658 w 6006665"/>
                  <a:gd name="connsiteY542" fmla="*/ 1177136 h 3006470"/>
                  <a:gd name="connsiteX543" fmla="*/ 611562 w 6006665"/>
                  <a:gd name="connsiteY543" fmla="*/ 1181462 h 3006470"/>
                  <a:gd name="connsiteX544" fmla="*/ 609565 w 6006665"/>
                  <a:gd name="connsiteY544" fmla="*/ 1177136 h 3006470"/>
                  <a:gd name="connsiteX545" fmla="*/ 711826 w 6006665"/>
                  <a:gd name="connsiteY545" fmla="*/ 1208951 h 3006470"/>
                  <a:gd name="connsiteX546" fmla="*/ 732278 w 6006665"/>
                  <a:gd name="connsiteY546" fmla="*/ 1263490 h 3006470"/>
                  <a:gd name="connsiteX547" fmla="*/ 684556 w 6006665"/>
                  <a:gd name="connsiteY547" fmla="*/ 1274852 h 3006470"/>
                  <a:gd name="connsiteX548" fmla="*/ 684556 w 6006665"/>
                  <a:gd name="connsiteY548" fmla="*/ 1327119 h 3006470"/>
                  <a:gd name="connsiteX549" fmla="*/ 713309 w 6006665"/>
                  <a:gd name="connsiteY549" fmla="*/ 1355872 h 3006470"/>
                  <a:gd name="connsiteX550" fmla="*/ 763548 w 6006665"/>
                  <a:gd name="connsiteY550" fmla="*/ 1338481 h 3006470"/>
                  <a:gd name="connsiteX551" fmla="*/ 770365 w 6006665"/>
                  <a:gd name="connsiteY551" fmla="*/ 1279397 h 3006470"/>
                  <a:gd name="connsiteX552" fmla="*/ 845357 w 6006665"/>
                  <a:gd name="connsiteY552" fmla="*/ 1188761 h 3006470"/>
                  <a:gd name="connsiteX553" fmla="*/ 917728 w 6006665"/>
                  <a:gd name="connsiteY553" fmla="*/ 1145322 h 3006470"/>
                  <a:gd name="connsiteX554" fmla="*/ 918194 w 6006665"/>
                  <a:gd name="connsiteY554" fmla="*/ 1198147 h 3006470"/>
                  <a:gd name="connsiteX555" fmla="*/ 975937 w 6006665"/>
                  <a:gd name="connsiteY555" fmla="*/ 1115283 h 3006470"/>
                  <a:gd name="connsiteX556" fmla="*/ 1074397 w 6006665"/>
                  <a:gd name="connsiteY556" fmla="*/ 1141283 h 3006470"/>
                  <a:gd name="connsiteX557" fmla="*/ 979977 w 6006665"/>
                  <a:gd name="connsiteY557" fmla="*/ 1213496 h 3006470"/>
                  <a:gd name="connsiteX558" fmla="*/ 1012666 w 6006665"/>
                  <a:gd name="connsiteY558" fmla="*/ 1218657 h 3006470"/>
                  <a:gd name="connsiteX559" fmla="*/ 1038516 w 6006665"/>
                  <a:gd name="connsiteY559" fmla="*/ 1188499 h 3006470"/>
                  <a:gd name="connsiteX560" fmla="*/ 1050423 w 6006665"/>
                  <a:gd name="connsiteY560" fmla="*/ 1188499 h 3006470"/>
                  <a:gd name="connsiteX561" fmla="*/ 1108962 w 6006665"/>
                  <a:gd name="connsiteY561" fmla="*/ 1188499 h 3006470"/>
                  <a:gd name="connsiteX562" fmla="*/ 1161229 w 6006665"/>
                  <a:gd name="connsiteY562" fmla="*/ 1145322 h 3006470"/>
                  <a:gd name="connsiteX563" fmla="*/ 1165711 w 6006665"/>
                  <a:gd name="connsiteY563" fmla="*/ 1151456 h 3006470"/>
                  <a:gd name="connsiteX564" fmla="*/ 1160939 w 6006665"/>
                  <a:gd name="connsiteY564" fmla="*/ 1169715 h 3006470"/>
                  <a:gd name="connsiteX565" fmla="*/ 1210035 w 6006665"/>
                  <a:gd name="connsiteY565" fmla="*/ 1195815 h 3006470"/>
                  <a:gd name="connsiteX566" fmla="*/ 1247583 w 6006665"/>
                  <a:gd name="connsiteY566" fmla="*/ 1138505 h 3006470"/>
                  <a:gd name="connsiteX567" fmla="*/ 1211223 w 6006665"/>
                  <a:gd name="connsiteY567" fmla="*/ 1079421 h 3006470"/>
                  <a:gd name="connsiteX568" fmla="*/ 1227130 w 6006665"/>
                  <a:gd name="connsiteY568" fmla="*/ 1043061 h 3006470"/>
                  <a:gd name="connsiteX569" fmla="*/ 1237665 w 6006665"/>
                  <a:gd name="connsiteY569" fmla="*/ 1046199 h 3006470"/>
                  <a:gd name="connsiteX570" fmla="*/ 1251910 w 6006665"/>
                  <a:gd name="connsiteY570" fmla="*/ 1017311 h 3006470"/>
                  <a:gd name="connsiteX571" fmla="*/ 1345843 w 6006665"/>
                  <a:gd name="connsiteY571" fmla="*/ 1074876 h 3006470"/>
                  <a:gd name="connsiteX572" fmla="*/ 1400382 w 6006665"/>
                  <a:gd name="connsiteY572" fmla="*/ 1106690 h 3006470"/>
                  <a:gd name="connsiteX573" fmla="*/ 1519756 w 6006665"/>
                  <a:gd name="connsiteY573" fmla="*/ 1213274 h 3006470"/>
                  <a:gd name="connsiteX574" fmla="*/ 1543003 w 6006665"/>
                  <a:gd name="connsiteY574" fmla="*/ 1172592 h 3006470"/>
                  <a:gd name="connsiteX575" fmla="*/ 1506643 w 6006665"/>
                  <a:gd name="connsiteY575" fmla="*/ 1118052 h 3006470"/>
                  <a:gd name="connsiteX576" fmla="*/ 1506643 w 6006665"/>
                  <a:gd name="connsiteY576" fmla="*/ 1095328 h 3006470"/>
                  <a:gd name="connsiteX577" fmla="*/ 1463467 w 6006665"/>
                  <a:gd name="connsiteY577" fmla="*/ 1086238 h 3006470"/>
                  <a:gd name="connsiteX578" fmla="*/ 1472556 w 6006665"/>
                  <a:gd name="connsiteY578" fmla="*/ 1036244 h 3006470"/>
                  <a:gd name="connsiteX579" fmla="*/ 1452104 w 6006665"/>
                  <a:gd name="connsiteY579" fmla="*/ 949890 h 3006470"/>
                  <a:gd name="connsiteX580" fmla="*/ 1439230 w 6006665"/>
                  <a:gd name="connsiteY580" fmla="*/ 900656 h 3006470"/>
                  <a:gd name="connsiteX581" fmla="*/ 1496803 w 6006665"/>
                  <a:gd name="connsiteY581" fmla="*/ 806980 h 3006470"/>
                  <a:gd name="connsiteX582" fmla="*/ 1543003 w 6006665"/>
                  <a:gd name="connsiteY582" fmla="*/ 697647 h 3006470"/>
                  <a:gd name="connsiteX583" fmla="*/ 1570272 w 6006665"/>
                  <a:gd name="connsiteY583" fmla="*/ 677194 h 3006470"/>
                  <a:gd name="connsiteX584" fmla="*/ 1578688 w 6006665"/>
                  <a:gd name="connsiteY584" fmla="*/ 679813 h 3006470"/>
                  <a:gd name="connsiteX585" fmla="*/ 1620802 w 6006665"/>
                  <a:gd name="connsiteY585" fmla="*/ 660028 h 3006470"/>
                  <a:gd name="connsiteX586" fmla="*/ 1684440 w 6006665"/>
                  <a:gd name="connsiteY586" fmla="*/ 709009 h 3006470"/>
                  <a:gd name="connsiteX587" fmla="*/ 1688985 w 6006665"/>
                  <a:gd name="connsiteY587" fmla="*/ 779455 h 3006470"/>
                  <a:gd name="connsiteX588" fmla="*/ 1652625 w 6006665"/>
                  <a:gd name="connsiteY588" fmla="*/ 870354 h 3006470"/>
                  <a:gd name="connsiteX589" fmla="*/ 1679895 w 6006665"/>
                  <a:gd name="connsiteY589" fmla="*/ 908986 h 3006470"/>
                  <a:gd name="connsiteX590" fmla="*/ 1688985 w 6006665"/>
                  <a:gd name="connsiteY590" fmla="*/ 983977 h 3006470"/>
                  <a:gd name="connsiteX591" fmla="*/ 1679895 w 6006665"/>
                  <a:gd name="connsiteY591" fmla="*/ 1129415 h 3006470"/>
                  <a:gd name="connsiteX592" fmla="*/ 1723072 w 6006665"/>
                  <a:gd name="connsiteY592" fmla="*/ 1193044 h 3006470"/>
                  <a:gd name="connsiteX593" fmla="*/ 1704892 w 6006665"/>
                  <a:gd name="connsiteY593" fmla="*/ 1256673 h 3006470"/>
                  <a:gd name="connsiteX594" fmla="*/ 1636718 w 6006665"/>
                  <a:gd name="connsiteY594" fmla="*/ 1393021 h 3006470"/>
                  <a:gd name="connsiteX595" fmla="*/ 1662494 w 6006665"/>
                  <a:gd name="connsiteY595" fmla="*/ 1399465 h 3006470"/>
                  <a:gd name="connsiteX596" fmla="*/ 1677078 w 6006665"/>
                  <a:gd name="connsiteY596" fmla="*/ 1370296 h 3006470"/>
                  <a:gd name="connsiteX597" fmla="*/ 1720255 w 6006665"/>
                  <a:gd name="connsiteY597" fmla="*/ 1349844 h 3006470"/>
                  <a:gd name="connsiteX598" fmla="*/ 1731617 w 6006665"/>
                  <a:gd name="connsiteY598" fmla="*/ 1299850 h 3006470"/>
                  <a:gd name="connsiteX599" fmla="*/ 1758887 w 6006665"/>
                  <a:gd name="connsiteY599" fmla="*/ 1256673 h 3006470"/>
                  <a:gd name="connsiteX600" fmla="*/ 1760555 w 6006665"/>
                  <a:gd name="connsiteY600" fmla="*/ 1191490 h 3006470"/>
                  <a:gd name="connsiteX601" fmla="*/ 1758886 w 6006665"/>
                  <a:gd name="connsiteY601" fmla="*/ 1085173 h 3006470"/>
                  <a:gd name="connsiteX602" fmla="*/ 1923055 w 6006665"/>
                  <a:gd name="connsiteY602" fmla="*/ 1122597 h 3006470"/>
                  <a:gd name="connsiteX603" fmla="*/ 1887300 w 6006665"/>
                  <a:gd name="connsiteY603" fmla="*/ 1070329 h 3006470"/>
                  <a:gd name="connsiteX604" fmla="*/ 1785604 w 6006665"/>
                  <a:gd name="connsiteY604" fmla="*/ 1036860 h 3006470"/>
                  <a:gd name="connsiteX605" fmla="*/ 1736162 w 6006665"/>
                  <a:gd name="connsiteY605" fmla="*/ 961252 h 3006470"/>
                  <a:gd name="connsiteX606" fmla="*/ 1688440 w 6006665"/>
                  <a:gd name="connsiteY606" fmla="*/ 865809 h 3006470"/>
                  <a:gd name="connsiteX607" fmla="*/ 1752069 w 6006665"/>
                  <a:gd name="connsiteY607" fmla="*/ 788545 h 3006470"/>
                  <a:gd name="connsiteX608" fmla="*/ 1747524 w 6006665"/>
                  <a:gd name="connsiteY608" fmla="*/ 704464 h 3006470"/>
                  <a:gd name="connsiteX609" fmla="*/ 1763431 w 6006665"/>
                  <a:gd name="connsiteY609" fmla="*/ 697647 h 3006470"/>
                  <a:gd name="connsiteX610" fmla="*/ 1764877 w 6006665"/>
                  <a:gd name="connsiteY610" fmla="*/ 702130 h 3006470"/>
                  <a:gd name="connsiteX611" fmla="*/ 1775339 w 6006665"/>
                  <a:gd name="connsiteY611" fmla="*/ 697647 h 3006470"/>
                  <a:gd name="connsiteX612" fmla="*/ 1798063 w 6006665"/>
                  <a:gd name="connsiteY612" fmla="*/ 768093 h 3006470"/>
                  <a:gd name="connsiteX613" fmla="*/ 1791454 w 6006665"/>
                  <a:gd name="connsiteY613" fmla="*/ 815304 h 3006470"/>
                  <a:gd name="connsiteX614" fmla="*/ 1854330 w 6006665"/>
                  <a:gd name="connsiteY614" fmla="*/ 772638 h 3006470"/>
                  <a:gd name="connsiteX615" fmla="*/ 1931594 w 6006665"/>
                  <a:gd name="connsiteY615" fmla="*/ 763548 h 3006470"/>
                  <a:gd name="connsiteX616" fmla="*/ 1932772 w 6006665"/>
                  <a:gd name="connsiteY616" fmla="*/ 764810 h 3006470"/>
                  <a:gd name="connsiteX617" fmla="*/ 1949600 w 6006665"/>
                  <a:gd name="connsiteY617" fmla="*/ 800138 h 3006470"/>
                  <a:gd name="connsiteX618" fmla="*/ 2061788 w 6006665"/>
                  <a:gd name="connsiteY618" fmla="*/ 891155 h 3006470"/>
                  <a:gd name="connsiteX619" fmla="*/ 1987802 w 6006665"/>
                  <a:gd name="connsiteY619" fmla="*/ 736278 h 3006470"/>
                  <a:gd name="connsiteX620" fmla="*/ 1963408 w 6006665"/>
                  <a:gd name="connsiteY620" fmla="*/ 595386 h 3006470"/>
                  <a:gd name="connsiteX621" fmla="*/ 2027037 w 6006665"/>
                  <a:gd name="connsiteY621" fmla="*/ 574934 h 3006470"/>
                  <a:gd name="connsiteX622" fmla="*/ 2037269 w 6006665"/>
                  <a:gd name="connsiteY622" fmla="*/ 575472 h 3006470"/>
                  <a:gd name="connsiteX623" fmla="*/ 2038944 w 6006665"/>
                  <a:gd name="connsiteY623" fmla="*/ 574934 h 3006470"/>
                  <a:gd name="connsiteX624" fmla="*/ 2115414 w 6006665"/>
                  <a:gd name="connsiteY624" fmla="*/ 578958 h 3006470"/>
                  <a:gd name="connsiteX625" fmla="*/ 2167179 w 6006665"/>
                  <a:gd name="connsiteY625" fmla="*/ 554733 h 3006470"/>
                  <a:gd name="connsiteX626" fmla="*/ 2146473 w 6006665"/>
                  <a:gd name="connsiteY626" fmla="*/ 488832 h 3006470"/>
                  <a:gd name="connsiteX627" fmla="*/ 2169957 w 6006665"/>
                  <a:gd name="connsiteY627" fmla="*/ 449431 h 3006470"/>
                  <a:gd name="connsiteX628" fmla="*/ 2264632 w 6006665"/>
                  <a:gd name="connsiteY628" fmla="*/ 393389 h 3006470"/>
                  <a:gd name="connsiteX629" fmla="*/ 2317913 w 6006665"/>
                  <a:gd name="connsiteY629" fmla="*/ 322690 h 3006470"/>
                  <a:gd name="connsiteX630" fmla="*/ 2385841 w 6006665"/>
                  <a:gd name="connsiteY630" fmla="*/ 343134 h 3006470"/>
                  <a:gd name="connsiteX631" fmla="*/ 2429263 w 6006665"/>
                  <a:gd name="connsiteY631" fmla="*/ 263606 h 3006470"/>
                  <a:gd name="connsiteX632" fmla="*/ 2526979 w 6006665"/>
                  <a:gd name="connsiteY632" fmla="*/ 252244 h 3006470"/>
                  <a:gd name="connsiteX633" fmla="*/ 2528058 w 6006665"/>
                  <a:gd name="connsiteY633" fmla="*/ 253503 h 3006470"/>
                  <a:gd name="connsiteX634" fmla="*/ 2538886 w 6006665"/>
                  <a:gd name="connsiteY634" fmla="*/ 252244 h 3006470"/>
                  <a:gd name="connsiteX635" fmla="*/ 2560820 w 6006665"/>
                  <a:gd name="connsiteY635" fmla="*/ 277833 h 3006470"/>
                  <a:gd name="connsiteX636" fmla="*/ 2640602 w 6006665"/>
                  <a:gd name="connsiteY636" fmla="*/ 202249 h 3006470"/>
                  <a:gd name="connsiteX637" fmla="*/ 2652509 w 6006665"/>
                  <a:gd name="connsiteY637" fmla="*/ 202249 h 3006470"/>
                  <a:gd name="connsiteX638" fmla="*/ 2704231 w 6006665"/>
                  <a:gd name="connsiteY638" fmla="*/ 202249 h 3006470"/>
                  <a:gd name="connsiteX639" fmla="*/ 2715593 w 6006665"/>
                  <a:gd name="connsiteY63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11557 w 6006665"/>
                  <a:gd name="connsiteY147" fmla="*/ 2020939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4995851 w 6006665"/>
                  <a:gd name="connsiteY150" fmla="*/ 2123620 h 3006470"/>
                  <a:gd name="connsiteX151" fmla="*/ 5011326 w 6006665"/>
                  <a:gd name="connsiteY151" fmla="*/ 2172476 h 3006470"/>
                  <a:gd name="connsiteX152" fmla="*/ 4999419 w 6006665"/>
                  <a:gd name="connsiteY152" fmla="*/ 2172476 h 3006470"/>
                  <a:gd name="connsiteX153" fmla="*/ 4974967 w 6006665"/>
                  <a:gd name="connsiteY153" fmla="*/ 2172476 h 3006470"/>
                  <a:gd name="connsiteX154" fmla="*/ 4963605 w 6006665"/>
                  <a:gd name="connsiteY154" fmla="*/ 2224742 h 3006470"/>
                  <a:gd name="connsiteX155" fmla="*/ 4974967 w 6006665"/>
                  <a:gd name="connsiteY155" fmla="*/ 2252012 h 3006470"/>
                  <a:gd name="connsiteX156" fmla="*/ 4936431 w 6006665"/>
                  <a:gd name="connsiteY156" fmla="*/ 2257317 h 3006470"/>
                  <a:gd name="connsiteX157" fmla="*/ 4909065 w 6006665"/>
                  <a:gd name="connsiteY157" fmla="*/ 2286099 h 3006470"/>
                  <a:gd name="connsiteX158" fmla="*/ 4888894 w 6006665"/>
                  <a:gd name="connsiteY158" fmla="*/ 2325649 h 3006470"/>
                  <a:gd name="connsiteX159" fmla="*/ 4897703 w 6006665"/>
                  <a:gd name="connsiteY159" fmla="*/ 2354273 h 3006470"/>
                  <a:gd name="connsiteX160" fmla="*/ 4871068 w 6006665"/>
                  <a:gd name="connsiteY160" fmla="*/ 2349418 h 3006470"/>
                  <a:gd name="connsiteX161" fmla="*/ 4845437 w 6006665"/>
                  <a:gd name="connsiteY161" fmla="*/ 2370180 h 3006470"/>
                  <a:gd name="connsiteX162" fmla="*/ 4832445 w 6006665"/>
                  <a:gd name="connsiteY162" fmla="*/ 2399924 h 3006470"/>
                  <a:gd name="connsiteX163" fmla="*/ 4834074 w 6006665"/>
                  <a:gd name="connsiteY163" fmla="*/ 2429264 h 3006470"/>
                  <a:gd name="connsiteX164" fmla="*/ 4799765 w 6006665"/>
                  <a:gd name="connsiteY164" fmla="*/ 2441518 h 3006470"/>
                  <a:gd name="connsiteX165" fmla="*/ 4779535 w 6006665"/>
                  <a:gd name="connsiteY165" fmla="*/ 2488348 h 3006470"/>
                  <a:gd name="connsiteX166" fmla="*/ 4777225 w 6006665"/>
                  <a:gd name="connsiteY166" fmla="*/ 2477952 h 3006470"/>
                  <a:gd name="connsiteX167" fmla="*/ 4767628 w 6006665"/>
                  <a:gd name="connsiteY167" fmla="*/ 2488348 h 3006470"/>
                  <a:gd name="connsiteX168" fmla="*/ 4758538 w 6006665"/>
                  <a:gd name="connsiteY168" fmla="*/ 2447444 h 3006470"/>
                  <a:gd name="connsiteX169" fmla="*/ 4722519 w 6006665"/>
                  <a:gd name="connsiteY169" fmla="*/ 2405867 h 3006470"/>
                  <a:gd name="connsiteX170" fmla="*/ 4699942 w 6006665"/>
                  <a:gd name="connsiteY170" fmla="*/ 2348893 h 3006470"/>
                  <a:gd name="connsiteX171" fmla="*/ 4695779 w 6006665"/>
                  <a:gd name="connsiteY171" fmla="*/ 2287026 h 3006470"/>
                  <a:gd name="connsiteX172" fmla="*/ 4715361 w 6006665"/>
                  <a:gd name="connsiteY172" fmla="*/ 2220198 h 3006470"/>
                  <a:gd name="connsiteX173" fmla="*/ 4767709 w 6006665"/>
                  <a:gd name="connsiteY173" fmla="*/ 2171157 h 3006470"/>
                  <a:gd name="connsiteX174" fmla="*/ 4735813 w 6006665"/>
                  <a:gd name="connsiteY174" fmla="*/ 2129299 h 3006470"/>
                  <a:gd name="connsiteX175" fmla="*/ 4767628 w 6006665"/>
                  <a:gd name="connsiteY175" fmla="*/ 2086122 h 3006470"/>
                  <a:gd name="connsiteX176" fmla="*/ 4767628 w 6006665"/>
                  <a:gd name="connsiteY176" fmla="*/ 2058853 h 3006470"/>
                  <a:gd name="connsiteX177" fmla="*/ 4826712 w 6006665"/>
                  <a:gd name="connsiteY177" fmla="*/ 2042945 h 3006470"/>
                  <a:gd name="connsiteX178" fmla="*/ 4892613 w 6006665"/>
                  <a:gd name="connsiteY178" fmla="*/ 1952047 h 3006470"/>
                  <a:gd name="connsiteX179" fmla="*/ 4956243 w 6006665"/>
                  <a:gd name="connsiteY179" fmla="*/ 1877056 h 3006470"/>
                  <a:gd name="connsiteX180" fmla="*/ 5022143 w 6006665"/>
                  <a:gd name="connsiteY180" fmla="*/ 1817971 h 3006470"/>
                  <a:gd name="connsiteX181" fmla="*/ 5037446 w 6006665"/>
                  <a:gd name="connsiteY181" fmla="*/ 1743333 h 3006470"/>
                  <a:gd name="connsiteX182" fmla="*/ 5064184 w 6006665"/>
                  <a:gd name="connsiteY182" fmla="*/ 1731449 h 3006470"/>
                  <a:gd name="connsiteX183" fmla="*/ 5046694 w 6006665"/>
                  <a:gd name="connsiteY183" fmla="*/ 1710844 h 3006470"/>
                  <a:gd name="connsiteX184" fmla="*/ 5015871 w 6006665"/>
                  <a:gd name="connsiteY184" fmla="*/ 1715711 h 3006470"/>
                  <a:gd name="connsiteX185" fmla="*/ 4995419 w 6006665"/>
                  <a:gd name="connsiteY185" fmla="*/ 1779340 h 3006470"/>
                  <a:gd name="connsiteX186" fmla="*/ 4904521 w 6006665"/>
                  <a:gd name="connsiteY186" fmla="*/ 1865693 h 3006470"/>
                  <a:gd name="connsiteX187" fmla="*/ 4901708 w 6006665"/>
                  <a:gd name="connsiteY187" fmla="*/ 1857053 h 3006470"/>
                  <a:gd name="connsiteX188" fmla="*/ 4892613 w 6006665"/>
                  <a:gd name="connsiteY188" fmla="*/ 1865693 h 3006470"/>
                  <a:gd name="connsiteX189" fmla="*/ 4871068 w 6006665"/>
                  <a:gd name="connsiteY189" fmla="*/ 1850290 h 3006470"/>
                  <a:gd name="connsiteX190" fmla="*/ 4885925 w 6006665"/>
                  <a:gd name="connsiteY190" fmla="*/ 1808695 h 3006470"/>
                  <a:gd name="connsiteX191" fmla="*/ 4861835 w 6006665"/>
                  <a:gd name="connsiteY191" fmla="*/ 1771159 h 3006470"/>
                  <a:gd name="connsiteX192" fmla="*/ 4814619 w 6006665"/>
                  <a:gd name="connsiteY192" fmla="*/ 1767101 h 3006470"/>
                  <a:gd name="connsiteX193" fmla="*/ 4779535 w 6006665"/>
                  <a:gd name="connsiteY193" fmla="*/ 1795247 h 3006470"/>
                  <a:gd name="connsiteX194" fmla="*/ 4764113 w 6006665"/>
                  <a:gd name="connsiteY194" fmla="*/ 1832464 h 3006470"/>
                  <a:gd name="connsiteX195" fmla="*/ 4725490 w 6006665"/>
                  <a:gd name="connsiteY195" fmla="*/ 1850290 h 3006470"/>
                  <a:gd name="connsiteX196" fmla="*/ 4689838 w 6006665"/>
                  <a:gd name="connsiteY196" fmla="*/ 1882970 h 3006470"/>
                  <a:gd name="connsiteX197" fmla="*/ 4684091 w 6006665"/>
                  <a:gd name="connsiteY197" fmla="*/ 1920232 h 3006470"/>
                  <a:gd name="connsiteX198" fmla="*/ 4715906 w 6006665"/>
                  <a:gd name="connsiteY198" fmla="*/ 1967954 h 3006470"/>
                  <a:gd name="connsiteX199" fmla="*/ 4680924 w 6006665"/>
                  <a:gd name="connsiteY199" fmla="*/ 1983985 h 3006470"/>
                  <a:gd name="connsiteX200" fmla="*/ 4633398 w 6006665"/>
                  <a:gd name="connsiteY200" fmla="*/ 1971978 h 3006470"/>
                  <a:gd name="connsiteX201" fmla="*/ 4600707 w 6006665"/>
                  <a:gd name="connsiteY201" fmla="*/ 1989925 h 3006470"/>
                  <a:gd name="connsiteX202" fmla="*/ 4577285 w 6006665"/>
                  <a:gd name="connsiteY202" fmla="*/ 1988406 h 3006470"/>
                  <a:gd name="connsiteX203" fmla="*/ 4577373 w 6006665"/>
                  <a:gd name="connsiteY203" fmla="*/ 1987484 h 3006470"/>
                  <a:gd name="connsiteX204" fmla="*/ 4565379 w 6006665"/>
                  <a:gd name="connsiteY204" fmla="*/ 1988406 h 3006470"/>
                  <a:gd name="connsiteX205" fmla="*/ 4569923 w 6006665"/>
                  <a:gd name="connsiteY205" fmla="*/ 1940685 h 3006470"/>
                  <a:gd name="connsiteX206" fmla="*/ 4520081 w 6006665"/>
                  <a:gd name="connsiteY206" fmla="*/ 1931099 h 3006470"/>
                  <a:gd name="connsiteX207" fmla="*/ 4475025 w 6006665"/>
                  <a:gd name="connsiteY207" fmla="*/ 1961137 h 3006470"/>
                  <a:gd name="connsiteX208" fmla="*/ 4464394 w 6006665"/>
                  <a:gd name="connsiteY208" fmla="*/ 1960286 h 3006470"/>
                  <a:gd name="connsiteX209" fmla="*/ 4463118 w 6006665"/>
                  <a:gd name="connsiteY209" fmla="*/ 1961137 h 3006470"/>
                  <a:gd name="connsiteX210" fmla="*/ 4422448 w 6006665"/>
                  <a:gd name="connsiteY210" fmla="*/ 1927536 h 3006470"/>
                  <a:gd name="connsiteX211" fmla="*/ 4350624 w 6006665"/>
                  <a:gd name="connsiteY211" fmla="*/ 1917022 h 3006470"/>
                  <a:gd name="connsiteX212" fmla="*/ 4306579 w 6006665"/>
                  <a:gd name="connsiteY212" fmla="*/ 1945362 h 3006470"/>
                  <a:gd name="connsiteX213" fmla="*/ 4282811 w 6006665"/>
                  <a:gd name="connsiteY213" fmla="*/ 1972100 h 3006470"/>
                  <a:gd name="connsiteX214" fmla="*/ 4237290 w 6006665"/>
                  <a:gd name="connsiteY214" fmla="*/ 1993297 h 3006470"/>
                  <a:gd name="connsiteX215" fmla="*/ 4211507 w 6006665"/>
                  <a:gd name="connsiteY215" fmla="*/ 2046374 h 3006470"/>
                  <a:gd name="connsiteX216" fmla="*/ 4161046 w 6006665"/>
                  <a:gd name="connsiteY216" fmla="*/ 2105661 h 3006470"/>
                  <a:gd name="connsiteX217" fmla="*/ 4077810 w 6006665"/>
                  <a:gd name="connsiteY217" fmla="*/ 2144418 h 3006470"/>
                  <a:gd name="connsiteX218" fmla="*/ 4039187 w 6006665"/>
                  <a:gd name="connsiteY218" fmla="*/ 2203838 h 3006470"/>
                  <a:gd name="connsiteX219" fmla="*/ 3993086 w 6006665"/>
                  <a:gd name="connsiteY219" fmla="*/ 2224750 h 3006470"/>
                  <a:gd name="connsiteX220" fmla="*/ 3993215 w 6006665"/>
                  <a:gd name="connsiteY220" fmla="*/ 2264821 h 3006470"/>
                  <a:gd name="connsiteX221" fmla="*/ 4038712 w 6006665"/>
                  <a:gd name="connsiteY221" fmla="*/ 2267919 h 3006470"/>
                  <a:gd name="connsiteX222" fmla="*/ 4059164 w 6006665"/>
                  <a:gd name="connsiteY222" fmla="*/ 2311096 h 3006470"/>
                  <a:gd name="connsiteX223" fmla="*/ 4087782 w 6006665"/>
                  <a:gd name="connsiteY223" fmla="*/ 2319513 h 3006470"/>
                  <a:gd name="connsiteX224" fmla="*/ 4106341 w 6006665"/>
                  <a:gd name="connsiteY224" fmla="*/ 2290644 h 3006470"/>
                  <a:gd name="connsiteX225" fmla="*/ 4117411 w 6006665"/>
                  <a:gd name="connsiteY225" fmla="*/ 2291946 h 3006470"/>
                  <a:gd name="connsiteX226" fmla="*/ 4118248 w 6006665"/>
                  <a:gd name="connsiteY226" fmla="*/ 2290644 h 3006470"/>
                  <a:gd name="connsiteX227" fmla="*/ 4156880 w 6006665"/>
                  <a:gd name="connsiteY227" fmla="*/ 2295189 h 3006470"/>
                  <a:gd name="connsiteX228" fmla="*/ 4211419 w 6006665"/>
                  <a:gd name="connsiteY228" fmla="*/ 2365635 h 3006470"/>
                  <a:gd name="connsiteX229" fmla="*/ 4215964 w 6006665"/>
                  <a:gd name="connsiteY229" fmla="*/ 2413357 h 3006470"/>
                  <a:gd name="connsiteX230" fmla="*/ 4184149 w 6006665"/>
                  <a:gd name="connsiteY230" fmla="*/ 2472441 h 3006470"/>
                  <a:gd name="connsiteX231" fmla="*/ 4220019 w 6006665"/>
                  <a:gd name="connsiteY231" fmla="*/ 2567281 h 3006470"/>
                  <a:gd name="connsiteX232" fmla="*/ 4161425 w 6006665"/>
                  <a:gd name="connsiteY232" fmla="*/ 2629241 h 3006470"/>
                  <a:gd name="connsiteX233" fmla="*/ 4133552 w 6006665"/>
                  <a:gd name="connsiteY233" fmla="*/ 2708778 h 3006470"/>
                  <a:gd name="connsiteX234" fmla="*/ 4097796 w 6006665"/>
                  <a:gd name="connsiteY234" fmla="*/ 2747409 h 3006470"/>
                  <a:gd name="connsiteX235" fmla="*/ 4043257 w 6006665"/>
                  <a:gd name="connsiteY235" fmla="*/ 2806493 h 3006470"/>
                  <a:gd name="connsiteX236" fmla="*/ 3995535 w 6006665"/>
                  <a:gd name="connsiteY236" fmla="*/ 2865577 h 3006470"/>
                  <a:gd name="connsiteX237" fmla="*/ 3975083 w 6006665"/>
                  <a:gd name="connsiteY237" fmla="*/ 2897392 h 3006470"/>
                  <a:gd name="connsiteX238" fmla="*/ 3925089 w 6006665"/>
                  <a:gd name="connsiteY238" fmla="*/ 2924661 h 3006470"/>
                  <a:gd name="connsiteX239" fmla="*/ 3913182 w 6006665"/>
                  <a:gd name="connsiteY239" fmla="*/ 2924661 h 3006470"/>
                  <a:gd name="connsiteX240" fmla="*/ 3904637 w 6006665"/>
                  <a:gd name="connsiteY240" fmla="*/ 2924661 h 3006470"/>
                  <a:gd name="connsiteX241" fmla="*/ 3892729 w 6006665"/>
                  <a:gd name="connsiteY241" fmla="*/ 2924661 h 3006470"/>
                  <a:gd name="connsiteX242" fmla="*/ 3871063 w 6006665"/>
                  <a:gd name="connsiteY242" fmla="*/ 2908412 h 3006470"/>
                  <a:gd name="connsiteX243" fmla="*/ 3829645 w 6006665"/>
                  <a:gd name="connsiteY243" fmla="*/ 2936024 h 3006470"/>
                  <a:gd name="connsiteX244" fmla="*/ 3822828 w 6006665"/>
                  <a:gd name="connsiteY244" fmla="*/ 2956476 h 3006470"/>
                  <a:gd name="connsiteX245" fmla="*/ 3818283 w 6006665"/>
                  <a:gd name="connsiteY245" fmla="*/ 2947386 h 3006470"/>
                  <a:gd name="connsiteX246" fmla="*/ 3818283 w 6006665"/>
                  <a:gd name="connsiteY246" fmla="*/ 2935660 h 3006470"/>
                  <a:gd name="connsiteX247" fmla="*/ 3817738 w 6006665"/>
                  <a:gd name="connsiteY247" fmla="*/ 2936024 h 3006470"/>
                  <a:gd name="connsiteX248" fmla="*/ 3810921 w 6006665"/>
                  <a:gd name="connsiteY248" fmla="*/ 2956476 h 3006470"/>
                  <a:gd name="connsiteX249" fmla="*/ 3806376 w 6006665"/>
                  <a:gd name="connsiteY249" fmla="*/ 2947386 h 3006470"/>
                  <a:gd name="connsiteX250" fmla="*/ 3806376 w 6006665"/>
                  <a:gd name="connsiteY250" fmla="*/ 2920116 h 3006470"/>
                  <a:gd name="connsiteX251" fmla="*/ 3818283 w 6006665"/>
                  <a:gd name="connsiteY251" fmla="*/ 2920116 h 3006470"/>
                  <a:gd name="connsiteX252" fmla="*/ 3826828 w 6006665"/>
                  <a:gd name="connsiteY252" fmla="*/ 2920116 h 3006470"/>
                  <a:gd name="connsiteX253" fmla="*/ 3833645 w 6006665"/>
                  <a:gd name="connsiteY253" fmla="*/ 2861032 h 3006470"/>
                  <a:gd name="connsiteX254" fmla="*/ 3822283 w 6006665"/>
                  <a:gd name="connsiteY254" fmla="*/ 2817856 h 3006470"/>
                  <a:gd name="connsiteX255" fmla="*/ 3849553 w 6006665"/>
                  <a:gd name="connsiteY255" fmla="*/ 2795131 h 3006470"/>
                  <a:gd name="connsiteX256" fmla="*/ 3858814 w 6006665"/>
                  <a:gd name="connsiteY256" fmla="*/ 2797336 h 3006470"/>
                  <a:gd name="connsiteX257" fmla="*/ 3861460 w 6006665"/>
                  <a:gd name="connsiteY257" fmla="*/ 2795131 h 3006470"/>
                  <a:gd name="connsiteX258" fmla="*/ 3898487 w 6006665"/>
                  <a:gd name="connsiteY258" fmla="*/ 2803947 h 3006470"/>
                  <a:gd name="connsiteX259" fmla="*/ 3919999 w 6006665"/>
                  <a:gd name="connsiteY259" fmla="*/ 2758772 h 3006470"/>
                  <a:gd name="connsiteX260" fmla="*/ 3935906 w 6006665"/>
                  <a:gd name="connsiteY260" fmla="*/ 2699687 h 3006470"/>
                  <a:gd name="connsiteX261" fmla="*/ 3947269 w 6006665"/>
                  <a:gd name="connsiteY261" fmla="*/ 2676963 h 3006470"/>
                  <a:gd name="connsiteX262" fmla="*/ 3966292 w 6006665"/>
                  <a:gd name="connsiteY262" fmla="*/ 2632575 h 3006470"/>
                  <a:gd name="connsiteX263" fmla="*/ 3915999 w 6006665"/>
                  <a:gd name="connsiteY263" fmla="*/ 2645148 h 3006470"/>
                  <a:gd name="connsiteX264" fmla="*/ 3888729 w 6006665"/>
                  <a:gd name="connsiteY264" fmla="*/ 2667873 h 3006470"/>
                  <a:gd name="connsiteX265" fmla="*/ 3876822 w 6006665"/>
                  <a:gd name="connsiteY265" fmla="*/ 2667873 h 3006470"/>
                  <a:gd name="connsiteX266" fmla="*/ 3829645 w 6006665"/>
                  <a:gd name="connsiteY266" fmla="*/ 2667873 h 3006470"/>
                  <a:gd name="connsiteX267" fmla="*/ 3817738 w 6006665"/>
                  <a:gd name="connsiteY267" fmla="*/ 2667873 h 3006470"/>
                  <a:gd name="connsiteX268" fmla="*/ 3801831 w 6006665"/>
                  <a:gd name="connsiteY268" fmla="*/ 2613334 h 3006470"/>
                  <a:gd name="connsiteX269" fmla="*/ 3758654 w 6006665"/>
                  <a:gd name="connsiteY269" fmla="*/ 2574702 h 3006470"/>
                  <a:gd name="connsiteX270" fmla="*/ 3692753 w 6006665"/>
                  <a:gd name="connsiteY270" fmla="*/ 2558795 h 3006470"/>
                  <a:gd name="connsiteX271" fmla="*/ 3683663 w 6006665"/>
                  <a:gd name="connsiteY271" fmla="*/ 2499711 h 3006470"/>
                  <a:gd name="connsiteX272" fmla="*/ 3672301 w 6006665"/>
                  <a:gd name="connsiteY272" fmla="*/ 2467896 h 3006470"/>
                  <a:gd name="connsiteX273" fmla="*/ 3656393 w 6006665"/>
                  <a:gd name="connsiteY273" fmla="*/ 2440627 h 3006470"/>
                  <a:gd name="connsiteX274" fmla="*/ 3633669 w 6006665"/>
                  <a:gd name="connsiteY274" fmla="*/ 2381542 h 3006470"/>
                  <a:gd name="connsiteX275" fmla="*/ 3601854 w 6006665"/>
                  <a:gd name="connsiteY275" fmla="*/ 2361090 h 3006470"/>
                  <a:gd name="connsiteX276" fmla="*/ 3545995 w 6006665"/>
                  <a:gd name="connsiteY276" fmla="*/ 2339606 h 3006470"/>
                  <a:gd name="connsiteX277" fmla="*/ 3506955 w 6006665"/>
                  <a:gd name="connsiteY277" fmla="*/ 2345183 h 3006470"/>
                  <a:gd name="connsiteX278" fmla="*/ 3463779 w 6006665"/>
                  <a:gd name="connsiteY278" fmla="*/ 2354273 h 3006470"/>
                  <a:gd name="connsiteX279" fmla="*/ 3431964 w 6006665"/>
                  <a:gd name="connsiteY279" fmla="*/ 2381542 h 3006470"/>
                  <a:gd name="connsiteX280" fmla="*/ 3452416 w 6006665"/>
                  <a:gd name="connsiteY280" fmla="*/ 2397450 h 3006470"/>
                  <a:gd name="connsiteX281" fmla="*/ 3452416 w 6006665"/>
                  <a:gd name="connsiteY281" fmla="*/ 2429264 h 3006470"/>
                  <a:gd name="connsiteX282" fmla="*/ 3431964 w 6006665"/>
                  <a:gd name="connsiteY282" fmla="*/ 2451989 h 3006470"/>
                  <a:gd name="connsiteX283" fmla="*/ 3400150 w 6006665"/>
                  <a:gd name="connsiteY283" fmla="*/ 2511073 h 3006470"/>
                  <a:gd name="connsiteX284" fmla="*/ 3400150 w 6006665"/>
                  <a:gd name="connsiteY284" fmla="*/ 2538343 h 3006470"/>
                  <a:gd name="connsiteX285" fmla="*/ 3350155 w 6006665"/>
                  <a:gd name="connsiteY285" fmla="*/ 2570157 h 3006470"/>
                  <a:gd name="connsiteX286" fmla="*/ 3342342 w 6006665"/>
                  <a:gd name="connsiteY286" fmla="*/ 2567553 h 3006470"/>
                  <a:gd name="connsiteX287" fmla="*/ 3338249 w 6006665"/>
                  <a:gd name="connsiteY287" fmla="*/ 2570157 h 3006470"/>
                  <a:gd name="connsiteX288" fmla="*/ 3290527 w 6006665"/>
                  <a:gd name="connsiteY288" fmla="*/ 2554250 h 3006470"/>
                  <a:gd name="connsiteX289" fmla="*/ 3259257 w 6006665"/>
                  <a:gd name="connsiteY289" fmla="*/ 2554250 h 3006470"/>
                  <a:gd name="connsiteX290" fmla="*/ 3247350 w 6006665"/>
                  <a:gd name="connsiteY290" fmla="*/ 2554250 h 3006470"/>
                  <a:gd name="connsiteX291" fmla="*/ 3231443 w 6006665"/>
                  <a:gd name="connsiteY291" fmla="*/ 2538343 h 3006470"/>
                  <a:gd name="connsiteX292" fmla="*/ 3213271 w 6006665"/>
                  <a:gd name="connsiteY292" fmla="*/ 2533799 h 3006470"/>
                  <a:gd name="connsiteX293" fmla="*/ 3168359 w 6006665"/>
                  <a:gd name="connsiteY293" fmla="*/ 2570157 h 3006470"/>
                  <a:gd name="connsiteX294" fmla="*/ 3120637 w 6006665"/>
                  <a:gd name="connsiteY294" fmla="*/ 2581519 h 3006470"/>
                  <a:gd name="connsiteX295" fmla="*/ 3082005 w 6006665"/>
                  <a:gd name="connsiteY295" fmla="*/ 2597427 h 3006470"/>
                  <a:gd name="connsiteX296" fmla="*/ 3074460 w 6006665"/>
                  <a:gd name="connsiteY296" fmla="*/ 2595630 h 3006470"/>
                  <a:gd name="connsiteX297" fmla="*/ 3070098 w 6006665"/>
                  <a:gd name="connsiteY297" fmla="*/ 2597427 h 3006470"/>
                  <a:gd name="connsiteX298" fmla="*/ 3022376 w 6006665"/>
                  <a:gd name="connsiteY298" fmla="*/ 2586064 h 3006470"/>
                  <a:gd name="connsiteX299" fmla="*/ 3000196 w 6006665"/>
                  <a:gd name="connsiteY299" fmla="*/ 2586064 h 3006470"/>
                  <a:gd name="connsiteX300" fmla="*/ 2988289 w 6006665"/>
                  <a:gd name="connsiteY300" fmla="*/ 2586064 h 3006470"/>
                  <a:gd name="connsiteX301" fmla="*/ 2967837 w 6006665"/>
                  <a:gd name="connsiteY301" fmla="*/ 2554250 h 3006470"/>
                  <a:gd name="connsiteX302" fmla="*/ 2929205 w 6006665"/>
                  <a:gd name="connsiteY302" fmla="*/ 2526980 h 3006470"/>
                  <a:gd name="connsiteX303" fmla="*/ 2902153 w 6006665"/>
                  <a:gd name="connsiteY303" fmla="*/ 2523116 h 3006470"/>
                  <a:gd name="connsiteX304" fmla="*/ 2861576 w 6006665"/>
                  <a:gd name="connsiteY304" fmla="*/ 2526980 h 3006470"/>
                  <a:gd name="connsiteX305" fmla="*/ 2822944 w 6006665"/>
                  <a:gd name="connsiteY305" fmla="*/ 2538343 h 3006470"/>
                  <a:gd name="connsiteX306" fmla="*/ 2818139 w 6006665"/>
                  <a:gd name="connsiteY306" fmla="*/ 2536254 h 3006470"/>
                  <a:gd name="connsiteX307" fmla="*/ 2811037 w 6006665"/>
                  <a:gd name="connsiteY307" fmla="*/ 2538343 h 3006470"/>
                  <a:gd name="connsiteX308" fmla="*/ 2758770 w 6006665"/>
                  <a:gd name="connsiteY308" fmla="*/ 2515618 h 3006470"/>
                  <a:gd name="connsiteX309" fmla="*/ 2751953 w 6006665"/>
                  <a:gd name="connsiteY309" fmla="*/ 2472441 h 3006470"/>
                  <a:gd name="connsiteX310" fmla="*/ 2708776 w 6006665"/>
                  <a:gd name="connsiteY310" fmla="*/ 2456534 h 3006470"/>
                  <a:gd name="connsiteX311" fmla="*/ 2676962 w 6006665"/>
                  <a:gd name="connsiteY311" fmla="*/ 2451989 h 3006470"/>
                  <a:gd name="connsiteX312" fmla="*/ 2642534 w 6006665"/>
                  <a:gd name="connsiteY312" fmla="*/ 2430245 h 3006470"/>
                  <a:gd name="connsiteX313" fmla="*/ 2609333 w 6006665"/>
                  <a:gd name="connsiteY313" fmla="*/ 2488348 h 3006470"/>
                  <a:gd name="connsiteX314" fmla="*/ 2625240 w 6006665"/>
                  <a:gd name="connsiteY314" fmla="*/ 2522435 h 3006470"/>
                  <a:gd name="connsiteX315" fmla="*/ 2586608 w 6006665"/>
                  <a:gd name="connsiteY315" fmla="*/ 2558795 h 3006470"/>
                  <a:gd name="connsiteX316" fmla="*/ 2577105 w 6006665"/>
                  <a:gd name="connsiteY316" fmla="*/ 2556532 h 3006470"/>
                  <a:gd name="connsiteX317" fmla="*/ 2574701 w 6006665"/>
                  <a:gd name="connsiteY317" fmla="*/ 2558795 h 3006470"/>
                  <a:gd name="connsiteX318" fmla="*/ 2526979 w 6006665"/>
                  <a:gd name="connsiteY318" fmla="*/ 2547432 h 3006470"/>
                  <a:gd name="connsiteX319" fmla="*/ 2490620 w 6006665"/>
                  <a:gd name="connsiteY319" fmla="*/ 2542887 h 3006470"/>
                  <a:gd name="connsiteX320" fmla="*/ 2463350 w 6006665"/>
                  <a:gd name="connsiteY320" fmla="*/ 2515618 h 3006470"/>
                  <a:gd name="connsiteX321" fmla="*/ 2436625 w 6006665"/>
                  <a:gd name="connsiteY321" fmla="*/ 2515618 h 3006470"/>
                  <a:gd name="connsiteX322" fmla="*/ 2424718 w 6006665"/>
                  <a:gd name="connsiteY322" fmla="*/ 2515618 h 3006470"/>
                  <a:gd name="connsiteX323" fmla="*/ 2398858 w 6006665"/>
                  <a:gd name="connsiteY323" fmla="*/ 2502687 h 3006470"/>
                  <a:gd name="connsiteX324" fmla="*/ 2350272 w 6006665"/>
                  <a:gd name="connsiteY324" fmla="*/ 2526980 h 3006470"/>
                  <a:gd name="connsiteX325" fmla="*/ 2282098 w 6006665"/>
                  <a:gd name="connsiteY325" fmla="*/ 2574702 h 3006470"/>
                  <a:gd name="connsiteX326" fmla="*/ 2238921 w 6006665"/>
                  <a:gd name="connsiteY326" fmla="*/ 2586064 h 3006470"/>
                  <a:gd name="connsiteX327" fmla="*/ 2227559 w 6006665"/>
                  <a:gd name="connsiteY327" fmla="*/ 2590609 h 3006470"/>
                  <a:gd name="connsiteX328" fmla="*/ 2225178 w 6006665"/>
                  <a:gd name="connsiteY328" fmla="*/ 2586799 h 3006470"/>
                  <a:gd name="connsiteX329" fmla="*/ 2215652 w 6006665"/>
                  <a:gd name="connsiteY329" fmla="*/ 2590609 h 3006470"/>
                  <a:gd name="connsiteX330" fmla="*/ 2193596 w 6006665"/>
                  <a:gd name="connsiteY330" fmla="*/ 2555320 h 3006470"/>
                  <a:gd name="connsiteX331" fmla="*/ 2157112 w 6006665"/>
                  <a:gd name="connsiteY331" fmla="*/ 2558795 h 3006470"/>
                  <a:gd name="connsiteX332" fmla="*/ 2156291 w 6006665"/>
                  <a:gd name="connsiteY332" fmla="*/ 2557739 h 3006470"/>
                  <a:gd name="connsiteX333" fmla="*/ 2145205 w 6006665"/>
                  <a:gd name="connsiteY333" fmla="*/ 2558795 h 3006470"/>
                  <a:gd name="connsiteX334" fmla="*/ 2129298 w 6006665"/>
                  <a:gd name="connsiteY334" fmla="*/ 2538343 h 3006470"/>
                  <a:gd name="connsiteX335" fmla="*/ 2102029 w 6006665"/>
                  <a:gd name="connsiteY335" fmla="*/ 2526980 h 3006470"/>
                  <a:gd name="connsiteX336" fmla="*/ 2086121 w 6006665"/>
                  <a:gd name="connsiteY336" fmla="*/ 2495166 h 3006470"/>
                  <a:gd name="connsiteX337" fmla="*/ 2070005 w 6006665"/>
                  <a:gd name="connsiteY337" fmla="*/ 2486212 h 3006470"/>
                  <a:gd name="connsiteX338" fmla="*/ 2027582 w 6006665"/>
                  <a:gd name="connsiteY338" fmla="*/ 2499711 h 3006470"/>
                  <a:gd name="connsiteX339" fmla="*/ 2023845 w 6006665"/>
                  <a:gd name="connsiteY339" fmla="*/ 2497111 h 3006470"/>
                  <a:gd name="connsiteX340" fmla="*/ 2015675 w 6006665"/>
                  <a:gd name="connsiteY340" fmla="*/ 2499711 h 3006470"/>
                  <a:gd name="connsiteX341" fmla="*/ 1971363 w 6006665"/>
                  <a:gd name="connsiteY341" fmla="*/ 2468885 h 3006470"/>
                  <a:gd name="connsiteX342" fmla="*/ 1952591 w 6006665"/>
                  <a:gd name="connsiteY342" fmla="*/ 2495166 h 3006470"/>
                  <a:gd name="connsiteX343" fmla="*/ 1947518 w 6006665"/>
                  <a:gd name="connsiteY343" fmla="*/ 2485599 h 3006470"/>
                  <a:gd name="connsiteX344" fmla="*/ 1940684 w 6006665"/>
                  <a:gd name="connsiteY344" fmla="*/ 2495166 h 3006470"/>
                  <a:gd name="connsiteX345" fmla="*/ 1861147 w 6006665"/>
                  <a:gd name="connsiteY345" fmla="*/ 2345183 h 3006470"/>
                  <a:gd name="connsiteX346" fmla="*/ 1811153 w 6006665"/>
                  <a:gd name="connsiteY346" fmla="*/ 2295189 h 3006470"/>
                  <a:gd name="connsiteX347" fmla="*/ 1813950 w 6006665"/>
                  <a:gd name="connsiteY347" fmla="*/ 2292043 h 3006470"/>
                  <a:gd name="connsiteX348" fmla="*/ 1748069 w 6006665"/>
                  <a:gd name="connsiteY348" fmla="*/ 2333821 h 3006470"/>
                  <a:gd name="connsiteX349" fmla="*/ 1711709 w 6006665"/>
                  <a:gd name="connsiteY349" fmla="*/ 2338366 h 3006470"/>
                  <a:gd name="connsiteX350" fmla="*/ 1711926 w 6006665"/>
                  <a:gd name="connsiteY350" fmla="*/ 2336850 h 3006470"/>
                  <a:gd name="connsiteX351" fmla="*/ 1699803 w 6006665"/>
                  <a:gd name="connsiteY351" fmla="*/ 2338366 h 3006470"/>
                  <a:gd name="connsiteX352" fmla="*/ 1704347 w 6006665"/>
                  <a:gd name="connsiteY352" fmla="*/ 2306551 h 3006470"/>
                  <a:gd name="connsiteX353" fmla="*/ 1662460 w 6006665"/>
                  <a:gd name="connsiteY353" fmla="*/ 2288600 h 3006470"/>
                  <a:gd name="connsiteX354" fmla="*/ 1629901 w 6006665"/>
                  <a:gd name="connsiteY354" fmla="*/ 2302006 h 3006470"/>
                  <a:gd name="connsiteX355" fmla="*/ 1629300 w 6006665"/>
                  <a:gd name="connsiteY355" fmla="*/ 2297351 h 3006470"/>
                  <a:gd name="connsiteX356" fmla="*/ 1617994 w 6006665"/>
                  <a:gd name="connsiteY356" fmla="*/ 2302006 h 3006470"/>
                  <a:gd name="connsiteX357" fmla="*/ 1608904 w 6006665"/>
                  <a:gd name="connsiteY357" fmla="*/ 2231560 h 3006470"/>
                  <a:gd name="connsiteX358" fmla="*/ 1552684 w 6006665"/>
                  <a:gd name="connsiteY358" fmla="*/ 2221867 h 3006470"/>
                  <a:gd name="connsiteX359" fmla="*/ 1518550 w 6006665"/>
                  <a:gd name="connsiteY359" fmla="*/ 2247467 h 3006470"/>
                  <a:gd name="connsiteX360" fmla="*/ 1425379 w 6006665"/>
                  <a:gd name="connsiteY360" fmla="*/ 2267919 h 3006470"/>
                  <a:gd name="connsiteX361" fmla="*/ 1409472 w 6006665"/>
                  <a:gd name="connsiteY361" fmla="*/ 2286099 h 3006470"/>
                  <a:gd name="connsiteX362" fmla="*/ 1270852 w 6006665"/>
                  <a:gd name="connsiteY362" fmla="*/ 2306551 h 3006470"/>
                  <a:gd name="connsiteX363" fmla="*/ 1254945 w 6006665"/>
                  <a:gd name="connsiteY363" fmla="*/ 2327003 h 3006470"/>
                  <a:gd name="connsiteX364" fmla="*/ 1282214 w 6006665"/>
                  <a:gd name="connsiteY364" fmla="*/ 2370180 h 3006470"/>
                  <a:gd name="connsiteX365" fmla="*/ 1243582 w 6006665"/>
                  <a:gd name="connsiteY365" fmla="*/ 2386087 h 3006470"/>
                  <a:gd name="connsiteX366" fmla="*/ 1254945 w 6006665"/>
                  <a:gd name="connsiteY366" fmla="*/ 2404267 h 3006470"/>
                  <a:gd name="connsiteX367" fmla="*/ 1216313 w 6006665"/>
                  <a:gd name="connsiteY367" fmla="*/ 2429264 h 3006470"/>
                  <a:gd name="connsiteX368" fmla="*/ 1275397 w 6006665"/>
                  <a:gd name="connsiteY368" fmla="*/ 2472441 h 3006470"/>
                  <a:gd name="connsiteX369" fmla="*/ 1270852 w 6006665"/>
                  <a:gd name="connsiteY369" fmla="*/ 2499711 h 3006470"/>
                  <a:gd name="connsiteX370" fmla="*/ 1259108 w 6006665"/>
                  <a:gd name="connsiteY370" fmla="*/ 2498732 h 3006470"/>
                  <a:gd name="connsiteX371" fmla="*/ 1258945 w 6006665"/>
                  <a:gd name="connsiteY371" fmla="*/ 2499711 h 3006470"/>
                  <a:gd name="connsiteX372" fmla="*/ 1215644 w 6006665"/>
                  <a:gd name="connsiteY372" fmla="*/ 2496102 h 3006470"/>
                  <a:gd name="connsiteX373" fmla="*/ 1204950 w 6006665"/>
                  <a:gd name="connsiteY373" fmla="*/ 2511073 h 3006470"/>
                  <a:gd name="connsiteX374" fmla="*/ 1196495 w 6006665"/>
                  <a:gd name="connsiteY374" fmla="*/ 2506241 h 3006470"/>
                  <a:gd name="connsiteX375" fmla="*/ 1193043 w 6006665"/>
                  <a:gd name="connsiteY375" fmla="*/ 2511073 h 3006470"/>
                  <a:gd name="connsiteX376" fmla="*/ 1145322 w 6006665"/>
                  <a:gd name="connsiteY376" fmla="*/ 2483803 h 3006470"/>
                  <a:gd name="connsiteX377" fmla="*/ 1098145 w 6006665"/>
                  <a:gd name="connsiteY377" fmla="*/ 2483803 h 3006470"/>
                  <a:gd name="connsiteX378" fmla="*/ 1061785 w 6006665"/>
                  <a:gd name="connsiteY378" fmla="*/ 2511073 h 3006470"/>
                  <a:gd name="connsiteX379" fmla="*/ 1055322 w 6006665"/>
                  <a:gd name="connsiteY379" fmla="*/ 2506990 h 3006470"/>
                  <a:gd name="connsiteX380" fmla="*/ 1049878 w 6006665"/>
                  <a:gd name="connsiteY380" fmla="*/ 2511073 h 3006470"/>
                  <a:gd name="connsiteX381" fmla="*/ 1006701 w 6006665"/>
                  <a:gd name="connsiteY381" fmla="*/ 2483803 h 3006470"/>
                  <a:gd name="connsiteX382" fmla="*/ 924893 w 6006665"/>
                  <a:gd name="connsiteY382" fmla="*/ 2447444 h 3006470"/>
                  <a:gd name="connsiteX383" fmla="*/ 877716 w 6006665"/>
                  <a:gd name="connsiteY383" fmla="*/ 2447444 h 3006470"/>
                  <a:gd name="connsiteX384" fmla="*/ 802724 w 6006665"/>
                  <a:gd name="connsiteY384" fmla="*/ 2511073 h 3006470"/>
                  <a:gd name="connsiteX385" fmla="*/ 798179 w 6006665"/>
                  <a:gd name="connsiteY385" fmla="*/ 2554250 h 3006470"/>
                  <a:gd name="connsiteX386" fmla="*/ 787406 w 6006665"/>
                  <a:gd name="connsiteY386" fmla="*/ 2543477 h 3006470"/>
                  <a:gd name="connsiteX387" fmla="*/ 786272 w 6006665"/>
                  <a:gd name="connsiteY387" fmla="*/ 2554250 h 3006470"/>
                  <a:gd name="connsiteX388" fmla="*/ 756063 w 6006665"/>
                  <a:gd name="connsiteY388" fmla="*/ 2524040 h 3006470"/>
                  <a:gd name="connsiteX389" fmla="*/ 732278 w 6006665"/>
                  <a:gd name="connsiteY389" fmla="*/ 2581519 h 3006470"/>
                  <a:gd name="connsiteX390" fmla="*/ 743640 w 6006665"/>
                  <a:gd name="connsiteY390" fmla="*/ 2590609 h 3006470"/>
                  <a:gd name="connsiteX391" fmla="*/ 723188 w 6006665"/>
                  <a:gd name="connsiteY391" fmla="*/ 2633786 h 3006470"/>
                  <a:gd name="connsiteX392" fmla="*/ 747026 w 6006665"/>
                  <a:gd name="connsiteY392" fmla="*/ 2670627 h 3006470"/>
                  <a:gd name="connsiteX393" fmla="*/ 763548 w 6006665"/>
                  <a:gd name="connsiteY393" fmla="*/ 2667873 h 3006470"/>
                  <a:gd name="connsiteX394" fmla="*/ 764871 w 6006665"/>
                  <a:gd name="connsiteY394" fmla="*/ 2669637 h 3006470"/>
                  <a:gd name="connsiteX395" fmla="*/ 775455 w 6006665"/>
                  <a:gd name="connsiteY395" fmla="*/ 2667873 h 3006470"/>
                  <a:gd name="connsiteX396" fmla="*/ 802724 w 6006665"/>
                  <a:gd name="connsiteY396" fmla="*/ 2704232 h 3006470"/>
                  <a:gd name="connsiteX397" fmla="*/ 798179 w 6006665"/>
                  <a:gd name="connsiteY397" fmla="*/ 2731502 h 3006470"/>
                  <a:gd name="connsiteX398" fmla="*/ 818632 w 6006665"/>
                  <a:gd name="connsiteY398" fmla="*/ 2742864 h 3006470"/>
                  <a:gd name="connsiteX399" fmla="*/ 802724 w 6006665"/>
                  <a:gd name="connsiteY399" fmla="*/ 2774679 h 3006470"/>
                  <a:gd name="connsiteX400" fmla="*/ 766365 w 6006665"/>
                  <a:gd name="connsiteY400" fmla="*/ 2779224 h 3006470"/>
                  <a:gd name="connsiteX401" fmla="*/ 727733 w 6006665"/>
                  <a:gd name="connsiteY401" fmla="*/ 2838308 h 3006470"/>
                  <a:gd name="connsiteX402" fmla="*/ 759548 w 6006665"/>
                  <a:gd name="connsiteY402" fmla="*/ 2881485 h 3006470"/>
                  <a:gd name="connsiteX403" fmla="*/ 759548 w 6006665"/>
                  <a:gd name="connsiteY403" fmla="*/ 2920116 h 3006470"/>
                  <a:gd name="connsiteX404" fmla="*/ 798179 w 6006665"/>
                  <a:gd name="connsiteY404" fmla="*/ 2979201 h 3006470"/>
                  <a:gd name="connsiteX405" fmla="*/ 775455 w 6006665"/>
                  <a:gd name="connsiteY405" fmla="*/ 2995108 h 3006470"/>
                  <a:gd name="connsiteX406" fmla="*/ 770910 w 6006665"/>
                  <a:gd name="connsiteY406" fmla="*/ 3006470 h 3006470"/>
                  <a:gd name="connsiteX407" fmla="*/ 759003 w 6006665"/>
                  <a:gd name="connsiteY407" fmla="*/ 3006470 h 3006470"/>
                  <a:gd name="connsiteX408" fmla="*/ 755003 w 6006665"/>
                  <a:gd name="connsiteY408" fmla="*/ 3006470 h 3006470"/>
                  <a:gd name="connsiteX409" fmla="*/ 743096 w 6006665"/>
                  <a:gd name="connsiteY409" fmla="*/ 3006470 h 3006470"/>
                  <a:gd name="connsiteX410" fmla="*/ 715826 w 6006665"/>
                  <a:gd name="connsiteY410" fmla="*/ 2972383 h 3006470"/>
                  <a:gd name="connsiteX411" fmla="*/ 704464 w 6006665"/>
                  <a:gd name="connsiteY411" fmla="*/ 2972383 h 3006470"/>
                  <a:gd name="connsiteX412" fmla="*/ 684012 w 6006665"/>
                  <a:gd name="connsiteY412" fmla="*/ 2963293 h 3006470"/>
                  <a:gd name="connsiteX413" fmla="*/ 672649 w 6006665"/>
                  <a:gd name="connsiteY413" fmla="*/ 2940569 h 3006470"/>
                  <a:gd name="connsiteX414" fmla="*/ 645222 w 6006665"/>
                  <a:gd name="connsiteY414" fmla="*/ 2932732 h 3006470"/>
                  <a:gd name="connsiteX415" fmla="*/ 625472 w 6006665"/>
                  <a:gd name="connsiteY415" fmla="*/ 2936024 h 3006470"/>
                  <a:gd name="connsiteX416" fmla="*/ 623771 w 6006665"/>
                  <a:gd name="connsiteY416" fmla="*/ 2934323 h 3006470"/>
                  <a:gd name="connsiteX417" fmla="*/ 613565 w 6006665"/>
                  <a:gd name="connsiteY417" fmla="*/ 2936024 h 3006470"/>
                  <a:gd name="connsiteX418" fmla="*/ 609020 w 6006665"/>
                  <a:gd name="connsiteY418" fmla="*/ 2931479 h 3006470"/>
                  <a:gd name="connsiteX419" fmla="*/ 559026 w 6006665"/>
                  <a:gd name="connsiteY419" fmla="*/ 2904209 h 3006470"/>
                  <a:gd name="connsiteX420" fmla="*/ 506760 w 6006665"/>
                  <a:gd name="connsiteY420" fmla="*/ 2897392 h 3006470"/>
                  <a:gd name="connsiteX421" fmla="*/ 483280 w 6006665"/>
                  <a:gd name="connsiteY421" fmla="*/ 2890683 h 3006470"/>
                  <a:gd name="connsiteX422" fmla="*/ 480035 w 6006665"/>
                  <a:gd name="connsiteY422" fmla="*/ 2892847 h 3006470"/>
                  <a:gd name="connsiteX423" fmla="*/ 475042 w 6006665"/>
                  <a:gd name="connsiteY423" fmla="*/ 2888329 h 3006470"/>
                  <a:gd name="connsiteX424" fmla="*/ 474945 w 6006665"/>
                  <a:gd name="connsiteY424" fmla="*/ 2888302 h 3006470"/>
                  <a:gd name="connsiteX425" fmla="*/ 468128 w 6006665"/>
                  <a:gd name="connsiteY425" fmla="*/ 2892847 h 3006470"/>
                  <a:gd name="connsiteX426" fmla="*/ 420406 w 6006665"/>
                  <a:gd name="connsiteY426" fmla="*/ 2849670 h 3006470"/>
                  <a:gd name="connsiteX427" fmla="*/ 381774 w 6006665"/>
                  <a:gd name="connsiteY427" fmla="*/ 2833763 h 3006470"/>
                  <a:gd name="connsiteX428" fmla="*/ 349960 w 6006665"/>
                  <a:gd name="connsiteY428" fmla="*/ 2801948 h 3006470"/>
                  <a:gd name="connsiteX429" fmla="*/ 377229 w 6006665"/>
                  <a:gd name="connsiteY429" fmla="*/ 2795131 h 3006470"/>
                  <a:gd name="connsiteX430" fmla="*/ 404499 w 6006665"/>
                  <a:gd name="connsiteY430" fmla="*/ 2747409 h 3006470"/>
                  <a:gd name="connsiteX431" fmla="*/ 388591 w 6006665"/>
                  <a:gd name="connsiteY431" fmla="*/ 2731502 h 3006470"/>
                  <a:gd name="connsiteX432" fmla="*/ 440858 w 6006665"/>
                  <a:gd name="connsiteY432" fmla="*/ 2704232 h 3006470"/>
                  <a:gd name="connsiteX433" fmla="*/ 440858 w 6006665"/>
                  <a:gd name="connsiteY433" fmla="*/ 2701176 h 3006470"/>
                  <a:gd name="connsiteX434" fmla="*/ 416406 w 6006665"/>
                  <a:gd name="connsiteY434" fmla="*/ 2704232 h 3006470"/>
                  <a:gd name="connsiteX435" fmla="*/ 416406 w 6006665"/>
                  <a:gd name="connsiteY435" fmla="*/ 2702744 h 3006470"/>
                  <a:gd name="connsiteX436" fmla="*/ 404499 w 6006665"/>
                  <a:gd name="connsiteY436" fmla="*/ 2704232 h 3006470"/>
                  <a:gd name="connsiteX437" fmla="*/ 404499 w 6006665"/>
                  <a:gd name="connsiteY437" fmla="*/ 2683780 h 3006470"/>
                  <a:gd name="connsiteX438" fmla="*/ 424951 w 6006665"/>
                  <a:gd name="connsiteY438" fmla="*/ 2667873 h 3006470"/>
                  <a:gd name="connsiteX439" fmla="*/ 463583 w 6006665"/>
                  <a:gd name="connsiteY439" fmla="*/ 2661056 h 3006470"/>
                  <a:gd name="connsiteX440" fmla="*/ 468128 w 6006665"/>
                  <a:gd name="connsiteY440" fmla="*/ 2645148 h 3006470"/>
                  <a:gd name="connsiteX441" fmla="*/ 456765 w 6006665"/>
                  <a:gd name="connsiteY441" fmla="*/ 2613334 h 3006470"/>
                  <a:gd name="connsiteX442" fmla="*/ 474945 w 6006665"/>
                  <a:gd name="connsiteY442" fmla="*/ 2586064 h 3006470"/>
                  <a:gd name="connsiteX443" fmla="*/ 474945 w 6006665"/>
                  <a:gd name="connsiteY443" fmla="*/ 2565612 h 3006470"/>
                  <a:gd name="connsiteX444" fmla="*/ 420406 w 6006665"/>
                  <a:gd name="connsiteY444" fmla="*/ 2547432 h 3006470"/>
                  <a:gd name="connsiteX445" fmla="*/ 409588 w 6006665"/>
                  <a:gd name="connsiteY445" fmla="*/ 2547432 h 3006470"/>
                  <a:gd name="connsiteX446" fmla="*/ 397681 w 6006665"/>
                  <a:gd name="connsiteY446" fmla="*/ 2547432 h 3006470"/>
                  <a:gd name="connsiteX447" fmla="*/ 379485 w 6006665"/>
                  <a:gd name="connsiteY447" fmla="*/ 2525193 h 3006470"/>
                  <a:gd name="connsiteX448" fmla="*/ 357322 w 6006665"/>
                  <a:gd name="connsiteY448" fmla="*/ 2531525 h 3006470"/>
                  <a:gd name="connsiteX449" fmla="*/ 352842 w 6006665"/>
                  <a:gd name="connsiteY449" fmla="*/ 2529403 h 3006470"/>
                  <a:gd name="connsiteX450" fmla="*/ 345415 w 6006665"/>
                  <a:gd name="connsiteY450" fmla="*/ 2531525 h 3006470"/>
                  <a:gd name="connsiteX451" fmla="*/ 302238 w 6006665"/>
                  <a:gd name="connsiteY451" fmla="*/ 2511073 h 3006470"/>
                  <a:gd name="connsiteX452" fmla="*/ 302238 w 6006665"/>
                  <a:gd name="connsiteY452" fmla="*/ 2499711 h 3006470"/>
                  <a:gd name="connsiteX453" fmla="*/ 286331 w 6006665"/>
                  <a:gd name="connsiteY453" fmla="*/ 2472441 h 3006470"/>
                  <a:gd name="connsiteX454" fmla="*/ 270968 w 6006665"/>
                  <a:gd name="connsiteY454" fmla="*/ 2472441 h 3006470"/>
                  <a:gd name="connsiteX455" fmla="*/ 259061 w 6006665"/>
                  <a:gd name="connsiteY455" fmla="*/ 2472441 h 3006470"/>
                  <a:gd name="connsiteX456" fmla="*/ 254516 w 6006665"/>
                  <a:gd name="connsiteY456" fmla="*/ 2456534 h 3006470"/>
                  <a:gd name="connsiteX457" fmla="*/ 263606 w 6006665"/>
                  <a:gd name="connsiteY457" fmla="*/ 2440627 h 3006470"/>
                  <a:gd name="connsiteX458" fmla="*/ 243991 w 6006665"/>
                  <a:gd name="connsiteY458" fmla="*/ 2410114 h 3006470"/>
                  <a:gd name="connsiteX459" fmla="*/ 216429 w 6006665"/>
                  <a:gd name="connsiteY459" fmla="*/ 2413357 h 3006470"/>
                  <a:gd name="connsiteX460" fmla="*/ 212956 w 6006665"/>
                  <a:gd name="connsiteY460" fmla="*/ 2412365 h 3006470"/>
                  <a:gd name="connsiteX461" fmla="*/ 204522 w 6006665"/>
                  <a:gd name="connsiteY461" fmla="*/ 2413357 h 3006470"/>
                  <a:gd name="connsiteX462" fmla="*/ 199623 w 6006665"/>
                  <a:gd name="connsiteY462" fmla="*/ 2411957 h 3006470"/>
                  <a:gd name="connsiteX463" fmla="*/ 195977 w 6006665"/>
                  <a:gd name="connsiteY463" fmla="*/ 2424719 h 3006470"/>
                  <a:gd name="connsiteX464" fmla="*/ 184968 w 6006665"/>
                  <a:gd name="connsiteY464" fmla="*/ 2421574 h 3006470"/>
                  <a:gd name="connsiteX465" fmla="*/ 184070 w 6006665"/>
                  <a:gd name="connsiteY465" fmla="*/ 2424719 h 3006470"/>
                  <a:gd name="connsiteX466" fmla="*/ 168163 w 6006665"/>
                  <a:gd name="connsiteY466" fmla="*/ 2420174 h 3006470"/>
                  <a:gd name="connsiteX467" fmla="*/ 156800 w 6006665"/>
                  <a:gd name="connsiteY467" fmla="*/ 2381542 h 3006470"/>
                  <a:gd name="connsiteX468" fmla="*/ 152255 w 6006665"/>
                  <a:gd name="connsiteY468" fmla="*/ 2365635 h 3006470"/>
                  <a:gd name="connsiteX469" fmla="*/ 156800 w 6006665"/>
                  <a:gd name="connsiteY469" fmla="*/ 2361090 h 3006470"/>
                  <a:gd name="connsiteX470" fmla="*/ 168707 w 6006665"/>
                  <a:gd name="connsiteY470" fmla="*/ 2361090 h 3006470"/>
                  <a:gd name="connsiteX471" fmla="*/ 188615 w 6006665"/>
                  <a:gd name="connsiteY471" fmla="*/ 2361090 h 3006470"/>
                  <a:gd name="connsiteX472" fmla="*/ 199977 w 6006665"/>
                  <a:gd name="connsiteY472" fmla="*/ 2349728 h 3006470"/>
                  <a:gd name="connsiteX473" fmla="*/ 188615 w 6006665"/>
                  <a:gd name="connsiteY473" fmla="*/ 2327003 h 3006470"/>
                  <a:gd name="connsiteX474" fmla="*/ 168163 w 6006665"/>
                  <a:gd name="connsiteY474" fmla="*/ 2317914 h 3006470"/>
                  <a:gd name="connsiteX475" fmla="*/ 168163 w 6006665"/>
                  <a:gd name="connsiteY475" fmla="*/ 2311096 h 3006470"/>
                  <a:gd name="connsiteX476" fmla="*/ 152255 w 6006665"/>
                  <a:gd name="connsiteY476" fmla="*/ 2295189 h 3006470"/>
                  <a:gd name="connsiteX477" fmla="*/ 129531 w 6006665"/>
                  <a:gd name="connsiteY477" fmla="*/ 2258829 h 3006470"/>
                  <a:gd name="connsiteX478" fmla="*/ 140893 w 6006665"/>
                  <a:gd name="connsiteY478" fmla="*/ 2236105 h 3006470"/>
                  <a:gd name="connsiteX479" fmla="*/ 136348 w 6006665"/>
                  <a:gd name="connsiteY479" fmla="*/ 2208835 h 3006470"/>
                  <a:gd name="connsiteX480" fmla="*/ 103789 w 6006665"/>
                  <a:gd name="connsiteY480" fmla="*/ 2195428 h 3006470"/>
                  <a:gd name="connsiteX481" fmla="*/ 93716 w 6006665"/>
                  <a:gd name="connsiteY481" fmla="*/ 2199745 h 3006470"/>
                  <a:gd name="connsiteX482" fmla="*/ 91868 w 6006665"/>
                  <a:gd name="connsiteY482" fmla="*/ 2195434 h 3006470"/>
                  <a:gd name="connsiteX483" fmla="*/ 81809 w 6006665"/>
                  <a:gd name="connsiteY483" fmla="*/ 2199745 h 3006470"/>
                  <a:gd name="connsiteX484" fmla="*/ 74992 w 6006665"/>
                  <a:gd name="connsiteY484" fmla="*/ 2183838 h 3006470"/>
                  <a:gd name="connsiteX485" fmla="*/ 34087 w 6006665"/>
                  <a:gd name="connsiteY485" fmla="*/ 2172476 h 3006470"/>
                  <a:gd name="connsiteX486" fmla="*/ 22725 w 6006665"/>
                  <a:gd name="connsiteY486" fmla="*/ 2129299 h 3006470"/>
                  <a:gd name="connsiteX487" fmla="*/ 22725 w 6006665"/>
                  <a:gd name="connsiteY487" fmla="*/ 2097484 h 3006470"/>
                  <a:gd name="connsiteX488" fmla="*/ 0 w 6006665"/>
                  <a:gd name="connsiteY488" fmla="*/ 2081577 h 3006470"/>
                  <a:gd name="connsiteX489" fmla="*/ 15907 w 6006665"/>
                  <a:gd name="connsiteY489" fmla="*/ 2058853 h 3006470"/>
                  <a:gd name="connsiteX490" fmla="*/ 6818 w 6006665"/>
                  <a:gd name="connsiteY490" fmla="*/ 1995224 h 3006470"/>
                  <a:gd name="connsiteX491" fmla="*/ 34087 w 6006665"/>
                  <a:gd name="connsiteY491" fmla="*/ 1952047 h 3006470"/>
                  <a:gd name="connsiteX492" fmla="*/ 27270 w 6006665"/>
                  <a:gd name="connsiteY492" fmla="*/ 1940685 h 3006470"/>
                  <a:gd name="connsiteX493" fmla="*/ 88743 w 6006665"/>
                  <a:gd name="connsiteY493" fmla="*/ 1895954 h 3006470"/>
                  <a:gd name="connsiteX494" fmla="*/ 27270 w 6006665"/>
                  <a:gd name="connsiteY494" fmla="*/ 1865693 h 3006470"/>
                  <a:gd name="connsiteX495" fmla="*/ 79805 w 6006665"/>
                  <a:gd name="connsiteY495" fmla="*/ 1774684 h 3006470"/>
                  <a:gd name="connsiteX496" fmla="*/ 128972 w 6006665"/>
                  <a:gd name="connsiteY496" fmla="*/ 1737302 h 3006470"/>
                  <a:gd name="connsiteX497" fmla="*/ 162900 w 6006665"/>
                  <a:gd name="connsiteY497" fmla="*/ 1645034 h 3006470"/>
                  <a:gd name="connsiteX498" fmla="*/ 102261 w 6006665"/>
                  <a:gd name="connsiteY498" fmla="*/ 1629357 h 3006470"/>
                  <a:gd name="connsiteX499" fmla="*/ 118168 w 6006665"/>
                  <a:gd name="connsiteY499" fmla="*/ 1574818 h 3006470"/>
                  <a:gd name="connsiteX500" fmla="*/ 86354 w 6006665"/>
                  <a:gd name="connsiteY500" fmla="*/ 1511189 h 3006470"/>
                  <a:gd name="connsiteX501" fmla="*/ 109078 w 6006665"/>
                  <a:gd name="connsiteY501" fmla="*/ 1436197 h 3006470"/>
                  <a:gd name="connsiteX502" fmla="*/ 70447 w 6006665"/>
                  <a:gd name="connsiteY502" fmla="*/ 1333936 h 3006470"/>
                  <a:gd name="connsiteX503" fmla="*/ 102261 w 6006665"/>
                  <a:gd name="connsiteY503" fmla="*/ 1263490 h 3006470"/>
                  <a:gd name="connsiteX504" fmla="*/ 43177 w 6006665"/>
                  <a:gd name="connsiteY504" fmla="*/ 1197589 h 3006470"/>
                  <a:gd name="connsiteX505" fmla="*/ 49994 w 6006665"/>
                  <a:gd name="connsiteY505" fmla="*/ 1122597 h 3006470"/>
                  <a:gd name="connsiteX506" fmla="*/ 81809 w 6006665"/>
                  <a:gd name="connsiteY506" fmla="*/ 1118052 h 3006470"/>
                  <a:gd name="connsiteX507" fmla="*/ 145438 w 6006665"/>
                  <a:gd name="connsiteY507" fmla="*/ 1074876 h 3006470"/>
                  <a:gd name="connsiteX508" fmla="*/ 184070 w 6006665"/>
                  <a:gd name="connsiteY508" fmla="*/ 1036244 h 3006470"/>
                  <a:gd name="connsiteX509" fmla="*/ 189699 w 6006665"/>
                  <a:gd name="connsiteY509" fmla="*/ 1042522 h 3006470"/>
                  <a:gd name="connsiteX510" fmla="*/ 195977 w 6006665"/>
                  <a:gd name="connsiteY510" fmla="*/ 1036244 h 3006470"/>
                  <a:gd name="connsiteX511" fmla="*/ 255061 w 6006665"/>
                  <a:gd name="connsiteY511" fmla="*/ 1102145 h 3006470"/>
                  <a:gd name="connsiteX512" fmla="*/ 350504 w 6006665"/>
                  <a:gd name="connsiteY512" fmla="*/ 1122597 h 3006470"/>
                  <a:gd name="connsiteX513" fmla="*/ 454806 w 6006665"/>
                  <a:gd name="connsiteY513" fmla="*/ 1205729 h 3006470"/>
                  <a:gd name="connsiteX514" fmla="*/ 486621 w 6006665"/>
                  <a:gd name="connsiteY514" fmla="*/ 1283942 h 3006470"/>
                  <a:gd name="connsiteX515" fmla="*/ 523211 w 6006665"/>
                  <a:gd name="connsiteY515" fmla="*/ 1343026 h 3006470"/>
                  <a:gd name="connsiteX516" fmla="*/ 486852 w 6006665"/>
                  <a:gd name="connsiteY516" fmla="*/ 1397565 h 3006470"/>
                  <a:gd name="connsiteX517" fmla="*/ 420951 w 6006665"/>
                  <a:gd name="connsiteY517" fmla="*/ 1418018 h 3006470"/>
                  <a:gd name="connsiteX518" fmla="*/ 415909 w 6006665"/>
                  <a:gd name="connsiteY518" fmla="*/ 1415887 h 3006470"/>
                  <a:gd name="connsiteX519" fmla="*/ 409044 w 6006665"/>
                  <a:gd name="connsiteY519" fmla="*/ 1418018 h 3006470"/>
                  <a:gd name="connsiteX520" fmla="*/ 252950 w 6006665"/>
                  <a:gd name="connsiteY520" fmla="*/ 1352062 h 3006470"/>
                  <a:gd name="connsiteX521" fmla="*/ 268926 w 6006665"/>
                  <a:gd name="connsiteY521" fmla="*/ 1346738 h 3006470"/>
                  <a:gd name="connsiteX522" fmla="*/ 291420 w 6006665"/>
                  <a:gd name="connsiteY522" fmla="*/ 1429380 h 3006470"/>
                  <a:gd name="connsiteX523" fmla="*/ 291420 w 6006665"/>
                  <a:gd name="connsiteY523" fmla="*/ 1468012 h 3006470"/>
                  <a:gd name="connsiteX524" fmla="*/ 298238 w 6006665"/>
                  <a:gd name="connsiteY524" fmla="*/ 1554366 h 3006470"/>
                  <a:gd name="connsiteX525" fmla="*/ 345959 w 6006665"/>
                  <a:gd name="connsiteY525" fmla="*/ 1586180 h 3006470"/>
                  <a:gd name="connsiteX526" fmla="*/ 362087 w 6006665"/>
                  <a:gd name="connsiteY526" fmla="*/ 1595588 h 3006470"/>
                  <a:gd name="connsiteX527" fmla="*/ 365867 w 6006665"/>
                  <a:gd name="connsiteY527" fmla="*/ 1563455 h 3006470"/>
                  <a:gd name="connsiteX528" fmla="*/ 345415 w 6006665"/>
                  <a:gd name="connsiteY528" fmla="*/ 1527096 h 3006470"/>
                  <a:gd name="connsiteX529" fmla="*/ 365867 w 6006665"/>
                  <a:gd name="connsiteY529" fmla="*/ 1495281 h 3006470"/>
                  <a:gd name="connsiteX530" fmla="*/ 374560 w 6006665"/>
                  <a:gd name="connsiteY530" fmla="*/ 1500280 h 3006470"/>
                  <a:gd name="connsiteX531" fmla="*/ 377774 w 6006665"/>
                  <a:gd name="connsiteY531" fmla="*/ 1495281 h 3006470"/>
                  <a:gd name="connsiteX532" fmla="*/ 461933 w 6006665"/>
                  <a:gd name="connsiteY532" fmla="*/ 1543673 h 3006470"/>
                  <a:gd name="connsiteX533" fmla="*/ 484035 w 6006665"/>
                  <a:gd name="connsiteY533" fmla="*/ 1527096 h 3006470"/>
                  <a:gd name="connsiteX534" fmla="*/ 463583 w 6006665"/>
                  <a:gd name="connsiteY534" fmla="*/ 1461194 h 3006470"/>
                  <a:gd name="connsiteX535" fmla="*/ 549936 w 6006665"/>
                  <a:gd name="connsiteY535" fmla="*/ 1374841 h 3006470"/>
                  <a:gd name="connsiteX536" fmla="*/ 559742 w 6006665"/>
                  <a:gd name="connsiteY536" fmla="*/ 1376942 h 3006470"/>
                  <a:gd name="connsiteX537" fmla="*/ 561843 w 6006665"/>
                  <a:gd name="connsiteY537" fmla="*/ 1374841 h 3006470"/>
                  <a:gd name="connsiteX538" fmla="*/ 593658 w 6006665"/>
                  <a:gd name="connsiteY538" fmla="*/ 1381658 h 3006470"/>
                  <a:gd name="connsiteX539" fmla="*/ 620945 w 6006665"/>
                  <a:gd name="connsiteY539" fmla="*/ 1405535 h 3006470"/>
                  <a:gd name="connsiteX540" fmla="*/ 640835 w 6006665"/>
                  <a:gd name="connsiteY540" fmla="*/ 1349844 h 3006470"/>
                  <a:gd name="connsiteX541" fmla="*/ 609020 w 6006665"/>
                  <a:gd name="connsiteY541" fmla="*/ 1295305 h 3006470"/>
                  <a:gd name="connsiteX542" fmla="*/ 624928 w 6006665"/>
                  <a:gd name="connsiteY542" fmla="*/ 1236221 h 3006470"/>
                  <a:gd name="connsiteX543" fmla="*/ 597658 w 6006665"/>
                  <a:gd name="connsiteY543" fmla="*/ 1177136 h 3006470"/>
                  <a:gd name="connsiteX544" fmla="*/ 611562 w 6006665"/>
                  <a:gd name="connsiteY544" fmla="*/ 1181462 h 3006470"/>
                  <a:gd name="connsiteX545" fmla="*/ 609565 w 6006665"/>
                  <a:gd name="connsiteY545" fmla="*/ 1177136 h 3006470"/>
                  <a:gd name="connsiteX546" fmla="*/ 711826 w 6006665"/>
                  <a:gd name="connsiteY546" fmla="*/ 1208951 h 3006470"/>
                  <a:gd name="connsiteX547" fmla="*/ 732278 w 6006665"/>
                  <a:gd name="connsiteY547" fmla="*/ 1263490 h 3006470"/>
                  <a:gd name="connsiteX548" fmla="*/ 684556 w 6006665"/>
                  <a:gd name="connsiteY548" fmla="*/ 1274852 h 3006470"/>
                  <a:gd name="connsiteX549" fmla="*/ 684556 w 6006665"/>
                  <a:gd name="connsiteY549" fmla="*/ 1327119 h 3006470"/>
                  <a:gd name="connsiteX550" fmla="*/ 713309 w 6006665"/>
                  <a:gd name="connsiteY550" fmla="*/ 1355872 h 3006470"/>
                  <a:gd name="connsiteX551" fmla="*/ 763548 w 6006665"/>
                  <a:gd name="connsiteY551" fmla="*/ 1338481 h 3006470"/>
                  <a:gd name="connsiteX552" fmla="*/ 770365 w 6006665"/>
                  <a:gd name="connsiteY552" fmla="*/ 1279397 h 3006470"/>
                  <a:gd name="connsiteX553" fmla="*/ 845357 w 6006665"/>
                  <a:gd name="connsiteY553" fmla="*/ 1188761 h 3006470"/>
                  <a:gd name="connsiteX554" fmla="*/ 917728 w 6006665"/>
                  <a:gd name="connsiteY554" fmla="*/ 1145322 h 3006470"/>
                  <a:gd name="connsiteX555" fmla="*/ 918194 w 6006665"/>
                  <a:gd name="connsiteY555" fmla="*/ 1198147 h 3006470"/>
                  <a:gd name="connsiteX556" fmla="*/ 975937 w 6006665"/>
                  <a:gd name="connsiteY556" fmla="*/ 1115283 h 3006470"/>
                  <a:gd name="connsiteX557" fmla="*/ 1074397 w 6006665"/>
                  <a:gd name="connsiteY557" fmla="*/ 1141283 h 3006470"/>
                  <a:gd name="connsiteX558" fmla="*/ 979977 w 6006665"/>
                  <a:gd name="connsiteY558" fmla="*/ 1213496 h 3006470"/>
                  <a:gd name="connsiteX559" fmla="*/ 1012666 w 6006665"/>
                  <a:gd name="connsiteY559" fmla="*/ 1218657 h 3006470"/>
                  <a:gd name="connsiteX560" fmla="*/ 1038516 w 6006665"/>
                  <a:gd name="connsiteY560" fmla="*/ 1188499 h 3006470"/>
                  <a:gd name="connsiteX561" fmla="*/ 1050423 w 6006665"/>
                  <a:gd name="connsiteY561" fmla="*/ 1188499 h 3006470"/>
                  <a:gd name="connsiteX562" fmla="*/ 1108962 w 6006665"/>
                  <a:gd name="connsiteY562" fmla="*/ 1188499 h 3006470"/>
                  <a:gd name="connsiteX563" fmla="*/ 1161229 w 6006665"/>
                  <a:gd name="connsiteY563" fmla="*/ 1145322 h 3006470"/>
                  <a:gd name="connsiteX564" fmla="*/ 1165711 w 6006665"/>
                  <a:gd name="connsiteY564" fmla="*/ 1151456 h 3006470"/>
                  <a:gd name="connsiteX565" fmla="*/ 1160939 w 6006665"/>
                  <a:gd name="connsiteY565" fmla="*/ 1169715 h 3006470"/>
                  <a:gd name="connsiteX566" fmla="*/ 1210035 w 6006665"/>
                  <a:gd name="connsiteY566" fmla="*/ 1195815 h 3006470"/>
                  <a:gd name="connsiteX567" fmla="*/ 1247583 w 6006665"/>
                  <a:gd name="connsiteY567" fmla="*/ 1138505 h 3006470"/>
                  <a:gd name="connsiteX568" fmla="*/ 1211223 w 6006665"/>
                  <a:gd name="connsiteY568" fmla="*/ 1079421 h 3006470"/>
                  <a:gd name="connsiteX569" fmla="*/ 1227130 w 6006665"/>
                  <a:gd name="connsiteY569" fmla="*/ 1043061 h 3006470"/>
                  <a:gd name="connsiteX570" fmla="*/ 1237665 w 6006665"/>
                  <a:gd name="connsiteY570" fmla="*/ 1046199 h 3006470"/>
                  <a:gd name="connsiteX571" fmla="*/ 1251910 w 6006665"/>
                  <a:gd name="connsiteY571" fmla="*/ 1017311 h 3006470"/>
                  <a:gd name="connsiteX572" fmla="*/ 1345843 w 6006665"/>
                  <a:gd name="connsiteY572" fmla="*/ 1074876 h 3006470"/>
                  <a:gd name="connsiteX573" fmla="*/ 1400382 w 6006665"/>
                  <a:gd name="connsiteY573" fmla="*/ 1106690 h 3006470"/>
                  <a:gd name="connsiteX574" fmla="*/ 1519756 w 6006665"/>
                  <a:gd name="connsiteY574" fmla="*/ 1213274 h 3006470"/>
                  <a:gd name="connsiteX575" fmla="*/ 1543003 w 6006665"/>
                  <a:gd name="connsiteY575" fmla="*/ 1172592 h 3006470"/>
                  <a:gd name="connsiteX576" fmla="*/ 1506643 w 6006665"/>
                  <a:gd name="connsiteY576" fmla="*/ 1118052 h 3006470"/>
                  <a:gd name="connsiteX577" fmla="*/ 1506643 w 6006665"/>
                  <a:gd name="connsiteY577" fmla="*/ 1095328 h 3006470"/>
                  <a:gd name="connsiteX578" fmla="*/ 1463467 w 6006665"/>
                  <a:gd name="connsiteY578" fmla="*/ 1086238 h 3006470"/>
                  <a:gd name="connsiteX579" fmla="*/ 1472556 w 6006665"/>
                  <a:gd name="connsiteY579" fmla="*/ 1036244 h 3006470"/>
                  <a:gd name="connsiteX580" fmla="*/ 1452104 w 6006665"/>
                  <a:gd name="connsiteY580" fmla="*/ 949890 h 3006470"/>
                  <a:gd name="connsiteX581" fmla="*/ 1439230 w 6006665"/>
                  <a:gd name="connsiteY581" fmla="*/ 900656 h 3006470"/>
                  <a:gd name="connsiteX582" fmla="*/ 1496803 w 6006665"/>
                  <a:gd name="connsiteY582" fmla="*/ 806980 h 3006470"/>
                  <a:gd name="connsiteX583" fmla="*/ 1543003 w 6006665"/>
                  <a:gd name="connsiteY583" fmla="*/ 697647 h 3006470"/>
                  <a:gd name="connsiteX584" fmla="*/ 1570272 w 6006665"/>
                  <a:gd name="connsiteY584" fmla="*/ 677194 h 3006470"/>
                  <a:gd name="connsiteX585" fmla="*/ 1578688 w 6006665"/>
                  <a:gd name="connsiteY585" fmla="*/ 679813 h 3006470"/>
                  <a:gd name="connsiteX586" fmla="*/ 1620802 w 6006665"/>
                  <a:gd name="connsiteY586" fmla="*/ 660028 h 3006470"/>
                  <a:gd name="connsiteX587" fmla="*/ 1684440 w 6006665"/>
                  <a:gd name="connsiteY587" fmla="*/ 709009 h 3006470"/>
                  <a:gd name="connsiteX588" fmla="*/ 1688985 w 6006665"/>
                  <a:gd name="connsiteY588" fmla="*/ 779455 h 3006470"/>
                  <a:gd name="connsiteX589" fmla="*/ 1652625 w 6006665"/>
                  <a:gd name="connsiteY589" fmla="*/ 870354 h 3006470"/>
                  <a:gd name="connsiteX590" fmla="*/ 1679895 w 6006665"/>
                  <a:gd name="connsiteY590" fmla="*/ 908986 h 3006470"/>
                  <a:gd name="connsiteX591" fmla="*/ 1688985 w 6006665"/>
                  <a:gd name="connsiteY591" fmla="*/ 983977 h 3006470"/>
                  <a:gd name="connsiteX592" fmla="*/ 1679895 w 6006665"/>
                  <a:gd name="connsiteY592" fmla="*/ 1129415 h 3006470"/>
                  <a:gd name="connsiteX593" fmla="*/ 1723072 w 6006665"/>
                  <a:gd name="connsiteY593" fmla="*/ 1193044 h 3006470"/>
                  <a:gd name="connsiteX594" fmla="*/ 1704892 w 6006665"/>
                  <a:gd name="connsiteY594" fmla="*/ 1256673 h 3006470"/>
                  <a:gd name="connsiteX595" fmla="*/ 1636718 w 6006665"/>
                  <a:gd name="connsiteY595" fmla="*/ 1393021 h 3006470"/>
                  <a:gd name="connsiteX596" fmla="*/ 1662494 w 6006665"/>
                  <a:gd name="connsiteY596" fmla="*/ 1399465 h 3006470"/>
                  <a:gd name="connsiteX597" fmla="*/ 1677078 w 6006665"/>
                  <a:gd name="connsiteY597" fmla="*/ 1370296 h 3006470"/>
                  <a:gd name="connsiteX598" fmla="*/ 1720255 w 6006665"/>
                  <a:gd name="connsiteY598" fmla="*/ 1349844 h 3006470"/>
                  <a:gd name="connsiteX599" fmla="*/ 1731617 w 6006665"/>
                  <a:gd name="connsiteY599" fmla="*/ 1299850 h 3006470"/>
                  <a:gd name="connsiteX600" fmla="*/ 1758887 w 6006665"/>
                  <a:gd name="connsiteY600" fmla="*/ 1256673 h 3006470"/>
                  <a:gd name="connsiteX601" fmla="*/ 1760555 w 6006665"/>
                  <a:gd name="connsiteY601" fmla="*/ 1191490 h 3006470"/>
                  <a:gd name="connsiteX602" fmla="*/ 1758886 w 6006665"/>
                  <a:gd name="connsiteY602" fmla="*/ 1085173 h 3006470"/>
                  <a:gd name="connsiteX603" fmla="*/ 1923055 w 6006665"/>
                  <a:gd name="connsiteY603" fmla="*/ 1122597 h 3006470"/>
                  <a:gd name="connsiteX604" fmla="*/ 1887300 w 6006665"/>
                  <a:gd name="connsiteY604" fmla="*/ 1070329 h 3006470"/>
                  <a:gd name="connsiteX605" fmla="*/ 1785604 w 6006665"/>
                  <a:gd name="connsiteY605" fmla="*/ 1036860 h 3006470"/>
                  <a:gd name="connsiteX606" fmla="*/ 1736162 w 6006665"/>
                  <a:gd name="connsiteY606" fmla="*/ 961252 h 3006470"/>
                  <a:gd name="connsiteX607" fmla="*/ 1688440 w 6006665"/>
                  <a:gd name="connsiteY607" fmla="*/ 865809 h 3006470"/>
                  <a:gd name="connsiteX608" fmla="*/ 1752069 w 6006665"/>
                  <a:gd name="connsiteY608" fmla="*/ 788545 h 3006470"/>
                  <a:gd name="connsiteX609" fmla="*/ 1747524 w 6006665"/>
                  <a:gd name="connsiteY609" fmla="*/ 704464 h 3006470"/>
                  <a:gd name="connsiteX610" fmla="*/ 1763431 w 6006665"/>
                  <a:gd name="connsiteY610" fmla="*/ 697647 h 3006470"/>
                  <a:gd name="connsiteX611" fmla="*/ 1764877 w 6006665"/>
                  <a:gd name="connsiteY611" fmla="*/ 702130 h 3006470"/>
                  <a:gd name="connsiteX612" fmla="*/ 1775339 w 6006665"/>
                  <a:gd name="connsiteY612" fmla="*/ 697647 h 3006470"/>
                  <a:gd name="connsiteX613" fmla="*/ 1798063 w 6006665"/>
                  <a:gd name="connsiteY613" fmla="*/ 768093 h 3006470"/>
                  <a:gd name="connsiteX614" fmla="*/ 1791454 w 6006665"/>
                  <a:gd name="connsiteY614" fmla="*/ 815304 h 3006470"/>
                  <a:gd name="connsiteX615" fmla="*/ 1854330 w 6006665"/>
                  <a:gd name="connsiteY615" fmla="*/ 772638 h 3006470"/>
                  <a:gd name="connsiteX616" fmla="*/ 1931594 w 6006665"/>
                  <a:gd name="connsiteY616" fmla="*/ 763548 h 3006470"/>
                  <a:gd name="connsiteX617" fmla="*/ 1932772 w 6006665"/>
                  <a:gd name="connsiteY617" fmla="*/ 764810 h 3006470"/>
                  <a:gd name="connsiteX618" fmla="*/ 1949600 w 6006665"/>
                  <a:gd name="connsiteY618" fmla="*/ 800138 h 3006470"/>
                  <a:gd name="connsiteX619" fmla="*/ 2061788 w 6006665"/>
                  <a:gd name="connsiteY619" fmla="*/ 891155 h 3006470"/>
                  <a:gd name="connsiteX620" fmla="*/ 1987802 w 6006665"/>
                  <a:gd name="connsiteY620" fmla="*/ 736278 h 3006470"/>
                  <a:gd name="connsiteX621" fmla="*/ 1963408 w 6006665"/>
                  <a:gd name="connsiteY621" fmla="*/ 595386 h 3006470"/>
                  <a:gd name="connsiteX622" fmla="*/ 2027037 w 6006665"/>
                  <a:gd name="connsiteY622" fmla="*/ 574934 h 3006470"/>
                  <a:gd name="connsiteX623" fmla="*/ 2037269 w 6006665"/>
                  <a:gd name="connsiteY623" fmla="*/ 575472 h 3006470"/>
                  <a:gd name="connsiteX624" fmla="*/ 2038944 w 6006665"/>
                  <a:gd name="connsiteY624" fmla="*/ 574934 h 3006470"/>
                  <a:gd name="connsiteX625" fmla="*/ 2115414 w 6006665"/>
                  <a:gd name="connsiteY625" fmla="*/ 578958 h 3006470"/>
                  <a:gd name="connsiteX626" fmla="*/ 2167179 w 6006665"/>
                  <a:gd name="connsiteY626" fmla="*/ 554733 h 3006470"/>
                  <a:gd name="connsiteX627" fmla="*/ 2146473 w 6006665"/>
                  <a:gd name="connsiteY627" fmla="*/ 488832 h 3006470"/>
                  <a:gd name="connsiteX628" fmla="*/ 2169957 w 6006665"/>
                  <a:gd name="connsiteY628" fmla="*/ 449431 h 3006470"/>
                  <a:gd name="connsiteX629" fmla="*/ 2264632 w 6006665"/>
                  <a:gd name="connsiteY629" fmla="*/ 393389 h 3006470"/>
                  <a:gd name="connsiteX630" fmla="*/ 2317913 w 6006665"/>
                  <a:gd name="connsiteY630" fmla="*/ 322690 h 3006470"/>
                  <a:gd name="connsiteX631" fmla="*/ 2385841 w 6006665"/>
                  <a:gd name="connsiteY631" fmla="*/ 343134 h 3006470"/>
                  <a:gd name="connsiteX632" fmla="*/ 2429263 w 6006665"/>
                  <a:gd name="connsiteY632" fmla="*/ 263606 h 3006470"/>
                  <a:gd name="connsiteX633" fmla="*/ 2526979 w 6006665"/>
                  <a:gd name="connsiteY633" fmla="*/ 252244 h 3006470"/>
                  <a:gd name="connsiteX634" fmla="*/ 2528058 w 6006665"/>
                  <a:gd name="connsiteY634" fmla="*/ 253503 h 3006470"/>
                  <a:gd name="connsiteX635" fmla="*/ 2538886 w 6006665"/>
                  <a:gd name="connsiteY635" fmla="*/ 252244 h 3006470"/>
                  <a:gd name="connsiteX636" fmla="*/ 2560820 w 6006665"/>
                  <a:gd name="connsiteY636" fmla="*/ 277833 h 3006470"/>
                  <a:gd name="connsiteX637" fmla="*/ 2640602 w 6006665"/>
                  <a:gd name="connsiteY637" fmla="*/ 202249 h 3006470"/>
                  <a:gd name="connsiteX638" fmla="*/ 2652509 w 6006665"/>
                  <a:gd name="connsiteY638" fmla="*/ 202249 h 3006470"/>
                  <a:gd name="connsiteX639" fmla="*/ 2704231 w 6006665"/>
                  <a:gd name="connsiteY639" fmla="*/ 202249 h 3006470"/>
                  <a:gd name="connsiteX640" fmla="*/ 2715593 w 6006665"/>
                  <a:gd name="connsiteY64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51475 w 6006665"/>
                  <a:gd name="connsiteY131" fmla="*/ 1876568 h 3006470"/>
                  <a:gd name="connsiteX132" fmla="*/ 5290839 w 6006665"/>
                  <a:gd name="connsiteY132" fmla="*/ 1881600 h 3006470"/>
                  <a:gd name="connsiteX133" fmla="*/ 5274932 w 6006665"/>
                  <a:gd name="connsiteY133" fmla="*/ 1913415 h 3006470"/>
                  <a:gd name="connsiteX134" fmla="*/ 5267238 w 6006665"/>
                  <a:gd name="connsiteY134" fmla="*/ 1904988 h 3006470"/>
                  <a:gd name="connsiteX135" fmla="*/ 5263025 w 6006665"/>
                  <a:gd name="connsiteY135" fmla="*/ 1913415 h 3006470"/>
                  <a:gd name="connsiteX136" fmla="*/ 5219538 w 6006665"/>
                  <a:gd name="connsiteY136" fmla="*/ 1865787 h 3006470"/>
                  <a:gd name="connsiteX137" fmla="*/ 5174112 w 6006665"/>
                  <a:gd name="connsiteY137" fmla="*/ 1877028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5417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5022591 w 6006665"/>
                  <a:gd name="connsiteY147" fmla="*/ 1989925 h 3006470"/>
                  <a:gd name="connsiteX148" fmla="*/ 5011557 w 6006665"/>
                  <a:gd name="connsiteY148" fmla="*/ 2020939 h 3006470"/>
                  <a:gd name="connsiteX149" fmla="*/ 4974967 w 6006665"/>
                  <a:gd name="connsiteY149" fmla="*/ 2058853 h 3006470"/>
                  <a:gd name="connsiteX150" fmla="*/ 5015871 w 6006665"/>
                  <a:gd name="connsiteY150" fmla="*/ 2074760 h 3006470"/>
                  <a:gd name="connsiteX151" fmla="*/ 4995851 w 6006665"/>
                  <a:gd name="connsiteY151" fmla="*/ 2123620 h 3006470"/>
                  <a:gd name="connsiteX152" fmla="*/ 5011326 w 6006665"/>
                  <a:gd name="connsiteY152" fmla="*/ 2172476 h 3006470"/>
                  <a:gd name="connsiteX153" fmla="*/ 4999419 w 6006665"/>
                  <a:gd name="connsiteY153" fmla="*/ 2172476 h 3006470"/>
                  <a:gd name="connsiteX154" fmla="*/ 4974967 w 6006665"/>
                  <a:gd name="connsiteY154" fmla="*/ 2172476 h 3006470"/>
                  <a:gd name="connsiteX155" fmla="*/ 4963605 w 6006665"/>
                  <a:gd name="connsiteY155" fmla="*/ 2224742 h 3006470"/>
                  <a:gd name="connsiteX156" fmla="*/ 4974967 w 6006665"/>
                  <a:gd name="connsiteY156" fmla="*/ 2252012 h 3006470"/>
                  <a:gd name="connsiteX157" fmla="*/ 4936431 w 6006665"/>
                  <a:gd name="connsiteY157" fmla="*/ 2257317 h 3006470"/>
                  <a:gd name="connsiteX158" fmla="*/ 4909065 w 6006665"/>
                  <a:gd name="connsiteY158" fmla="*/ 2286099 h 3006470"/>
                  <a:gd name="connsiteX159" fmla="*/ 4888894 w 6006665"/>
                  <a:gd name="connsiteY159" fmla="*/ 2325649 h 3006470"/>
                  <a:gd name="connsiteX160" fmla="*/ 4897703 w 6006665"/>
                  <a:gd name="connsiteY160" fmla="*/ 2354273 h 3006470"/>
                  <a:gd name="connsiteX161" fmla="*/ 4871068 w 6006665"/>
                  <a:gd name="connsiteY161" fmla="*/ 2349418 h 3006470"/>
                  <a:gd name="connsiteX162" fmla="*/ 4845437 w 6006665"/>
                  <a:gd name="connsiteY162" fmla="*/ 2370180 h 3006470"/>
                  <a:gd name="connsiteX163" fmla="*/ 4832445 w 6006665"/>
                  <a:gd name="connsiteY163" fmla="*/ 2399924 h 3006470"/>
                  <a:gd name="connsiteX164" fmla="*/ 4834074 w 6006665"/>
                  <a:gd name="connsiteY164" fmla="*/ 2429264 h 3006470"/>
                  <a:gd name="connsiteX165" fmla="*/ 4799765 w 6006665"/>
                  <a:gd name="connsiteY165" fmla="*/ 2441518 h 3006470"/>
                  <a:gd name="connsiteX166" fmla="*/ 4779535 w 6006665"/>
                  <a:gd name="connsiteY166" fmla="*/ 2488348 h 3006470"/>
                  <a:gd name="connsiteX167" fmla="*/ 4777225 w 6006665"/>
                  <a:gd name="connsiteY167" fmla="*/ 2477952 h 3006470"/>
                  <a:gd name="connsiteX168" fmla="*/ 4767628 w 6006665"/>
                  <a:gd name="connsiteY168" fmla="*/ 2488348 h 3006470"/>
                  <a:gd name="connsiteX169" fmla="*/ 4758538 w 6006665"/>
                  <a:gd name="connsiteY169" fmla="*/ 2447444 h 3006470"/>
                  <a:gd name="connsiteX170" fmla="*/ 4722519 w 6006665"/>
                  <a:gd name="connsiteY170" fmla="*/ 2405867 h 3006470"/>
                  <a:gd name="connsiteX171" fmla="*/ 4699942 w 6006665"/>
                  <a:gd name="connsiteY171" fmla="*/ 2348893 h 3006470"/>
                  <a:gd name="connsiteX172" fmla="*/ 4695779 w 6006665"/>
                  <a:gd name="connsiteY172" fmla="*/ 2287026 h 3006470"/>
                  <a:gd name="connsiteX173" fmla="*/ 4715361 w 6006665"/>
                  <a:gd name="connsiteY173" fmla="*/ 2220198 h 3006470"/>
                  <a:gd name="connsiteX174" fmla="*/ 4767709 w 6006665"/>
                  <a:gd name="connsiteY174" fmla="*/ 2171157 h 3006470"/>
                  <a:gd name="connsiteX175" fmla="*/ 4735813 w 6006665"/>
                  <a:gd name="connsiteY175" fmla="*/ 2129299 h 3006470"/>
                  <a:gd name="connsiteX176" fmla="*/ 4767628 w 6006665"/>
                  <a:gd name="connsiteY176" fmla="*/ 2086122 h 3006470"/>
                  <a:gd name="connsiteX177" fmla="*/ 4767628 w 6006665"/>
                  <a:gd name="connsiteY177" fmla="*/ 2058853 h 3006470"/>
                  <a:gd name="connsiteX178" fmla="*/ 4826712 w 6006665"/>
                  <a:gd name="connsiteY178" fmla="*/ 2042945 h 3006470"/>
                  <a:gd name="connsiteX179" fmla="*/ 4892613 w 6006665"/>
                  <a:gd name="connsiteY179" fmla="*/ 1952047 h 3006470"/>
                  <a:gd name="connsiteX180" fmla="*/ 4956243 w 6006665"/>
                  <a:gd name="connsiteY180" fmla="*/ 1877056 h 3006470"/>
                  <a:gd name="connsiteX181" fmla="*/ 5022143 w 6006665"/>
                  <a:gd name="connsiteY181" fmla="*/ 1817971 h 3006470"/>
                  <a:gd name="connsiteX182" fmla="*/ 5037446 w 6006665"/>
                  <a:gd name="connsiteY182" fmla="*/ 1743333 h 3006470"/>
                  <a:gd name="connsiteX183" fmla="*/ 5064184 w 6006665"/>
                  <a:gd name="connsiteY183" fmla="*/ 1731449 h 3006470"/>
                  <a:gd name="connsiteX184" fmla="*/ 5046694 w 6006665"/>
                  <a:gd name="connsiteY184" fmla="*/ 1710844 h 3006470"/>
                  <a:gd name="connsiteX185" fmla="*/ 5015871 w 6006665"/>
                  <a:gd name="connsiteY185" fmla="*/ 1715711 h 3006470"/>
                  <a:gd name="connsiteX186" fmla="*/ 4995419 w 6006665"/>
                  <a:gd name="connsiteY186" fmla="*/ 1779340 h 3006470"/>
                  <a:gd name="connsiteX187" fmla="*/ 4904521 w 6006665"/>
                  <a:gd name="connsiteY187" fmla="*/ 1865693 h 3006470"/>
                  <a:gd name="connsiteX188" fmla="*/ 4901708 w 6006665"/>
                  <a:gd name="connsiteY188" fmla="*/ 1857053 h 3006470"/>
                  <a:gd name="connsiteX189" fmla="*/ 4892613 w 6006665"/>
                  <a:gd name="connsiteY189" fmla="*/ 1865693 h 3006470"/>
                  <a:gd name="connsiteX190" fmla="*/ 4871068 w 6006665"/>
                  <a:gd name="connsiteY190" fmla="*/ 1850290 h 3006470"/>
                  <a:gd name="connsiteX191" fmla="*/ 4885925 w 6006665"/>
                  <a:gd name="connsiteY191" fmla="*/ 1808695 h 3006470"/>
                  <a:gd name="connsiteX192" fmla="*/ 4861835 w 6006665"/>
                  <a:gd name="connsiteY192" fmla="*/ 1771159 h 3006470"/>
                  <a:gd name="connsiteX193" fmla="*/ 4814619 w 6006665"/>
                  <a:gd name="connsiteY193" fmla="*/ 1767101 h 3006470"/>
                  <a:gd name="connsiteX194" fmla="*/ 4779535 w 6006665"/>
                  <a:gd name="connsiteY194" fmla="*/ 1795247 h 3006470"/>
                  <a:gd name="connsiteX195" fmla="*/ 4764113 w 6006665"/>
                  <a:gd name="connsiteY195" fmla="*/ 1832464 h 3006470"/>
                  <a:gd name="connsiteX196" fmla="*/ 4725490 w 6006665"/>
                  <a:gd name="connsiteY196" fmla="*/ 1850290 h 3006470"/>
                  <a:gd name="connsiteX197" fmla="*/ 4689838 w 6006665"/>
                  <a:gd name="connsiteY197" fmla="*/ 1882970 h 3006470"/>
                  <a:gd name="connsiteX198" fmla="*/ 4684091 w 6006665"/>
                  <a:gd name="connsiteY198" fmla="*/ 1920232 h 3006470"/>
                  <a:gd name="connsiteX199" fmla="*/ 4715906 w 6006665"/>
                  <a:gd name="connsiteY199" fmla="*/ 1967954 h 3006470"/>
                  <a:gd name="connsiteX200" fmla="*/ 4680924 w 6006665"/>
                  <a:gd name="connsiteY200" fmla="*/ 1983985 h 3006470"/>
                  <a:gd name="connsiteX201" fmla="*/ 4633398 w 6006665"/>
                  <a:gd name="connsiteY201" fmla="*/ 1971978 h 3006470"/>
                  <a:gd name="connsiteX202" fmla="*/ 4600707 w 6006665"/>
                  <a:gd name="connsiteY202" fmla="*/ 1989925 h 3006470"/>
                  <a:gd name="connsiteX203" fmla="*/ 4577285 w 6006665"/>
                  <a:gd name="connsiteY203" fmla="*/ 1988406 h 3006470"/>
                  <a:gd name="connsiteX204" fmla="*/ 4577373 w 6006665"/>
                  <a:gd name="connsiteY204" fmla="*/ 1987484 h 3006470"/>
                  <a:gd name="connsiteX205" fmla="*/ 4565379 w 6006665"/>
                  <a:gd name="connsiteY205" fmla="*/ 1988406 h 3006470"/>
                  <a:gd name="connsiteX206" fmla="*/ 4569923 w 6006665"/>
                  <a:gd name="connsiteY206" fmla="*/ 1940685 h 3006470"/>
                  <a:gd name="connsiteX207" fmla="*/ 4520081 w 6006665"/>
                  <a:gd name="connsiteY207" fmla="*/ 1931099 h 3006470"/>
                  <a:gd name="connsiteX208" fmla="*/ 4475025 w 6006665"/>
                  <a:gd name="connsiteY208" fmla="*/ 1961137 h 3006470"/>
                  <a:gd name="connsiteX209" fmla="*/ 4464394 w 6006665"/>
                  <a:gd name="connsiteY209" fmla="*/ 1960286 h 3006470"/>
                  <a:gd name="connsiteX210" fmla="*/ 4463118 w 6006665"/>
                  <a:gd name="connsiteY210" fmla="*/ 1961137 h 3006470"/>
                  <a:gd name="connsiteX211" fmla="*/ 4422448 w 6006665"/>
                  <a:gd name="connsiteY211" fmla="*/ 1927536 h 3006470"/>
                  <a:gd name="connsiteX212" fmla="*/ 4350624 w 6006665"/>
                  <a:gd name="connsiteY212" fmla="*/ 1917022 h 3006470"/>
                  <a:gd name="connsiteX213" fmla="*/ 4306579 w 6006665"/>
                  <a:gd name="connsiteY213" fmla="*/ 1945362 h 3006470"/>
                  <a:gd name="connsiteX214" fmla="*/ 4282811 w 6006665"/>
                  <a:gd name="connsiteY214" fmla="*/ 1972100 h 3006470"/>
                  <a:gd name="connsiteX215" fmla="*/ 4237290 w 6006665"/>
                  <a:gd name="connsiteY215" fmla="*/ 1993297 h 3006470"/>
                  <a:gd name="connsiteX216" fmla="*/ 4211507 w 6006665"/>
                  <a:gd name="connsiteY216" fmla="*/ 2046374 h 3006470"/>
                  <a:gd name="connsiteX217" fmla="*/ 4161046 w 6006665"/>
                  <a:gd name="connsiteY217" fmla="*/ 2105661 h 3006470"/>
                  <a:gd name="connsiteX218" fmla="*/ 4077810 w 6006665"/>
                  <a:gd name="connsiteY218" fmla="*/ 2144418 h 3006470"/>
                  <a:gd name="connsiteX219" fmla="*/ 4039187 w 6006665"/>
                  <a:gd name="connsiteY219" fmla="*/ 2203838 h 3006470"/>
                  <a:gd name="connsiteX220" fmla="*/ 3993086 w 6006665"/>
                  <a:gd name="connsiteY220" fmla="*/ 2224750 h 3006470"/>
                  <a:gd name="connsiteX221" fmla="*/ 3993215 w 6006665"/>
                  <a:gd name="connsiteY221" fmla="*/ 2264821 h 3006470"/>
                  <a:gd name="connsiteX222" fmla="*/ 4038712 w 6006665"/>
                  <a:gd name="connsiteY222" fmla="*/ 2267919 h 3006470"/>
                  <a:gd name="connsiteX223" fmla="*/ 4059164 w 6006665"/>
                  <a:gd name="connsiteY223" fmla="*/ 2311096 h 3006470"/>
                  <a:gd name="connsiteX224" fmla="*/ 4087782 w 6006665"/>
                  <a:gd name="connsiteY224" fmla="*/ 2319513 h 3006470"/>
                  <a:gd name="connsiteX225" fmla="*/ 4106341 w 6006665"/>
                  <a:gd name="connsiteY225" fmla="*/ 2290644 h 3006470"/>
                  <a:gd name="connsiteX226" fmla="*/ 4117411 w 6006665"/>
                  <a:gd name="connsiteY226" fmla="*/ 2291946 h 3006470"/>
                  <a:gd name="connsiteX227" fmla="*/ 4118248 w 6006665"/>
                  <a:gd name="connsiteY227" fmla="*/ 2290644 h 3006470"/>
                  <a:gd name="connsiteX228" fmla="*/ 4156880 w 6006665"/>
                  <a:gd name="connsiteY228" fmla="*/ 2295189 h 3006470"/>
                  <a:gd name="connsiteX229" fmla="*/ 4211419 w 6006665"/>
                  <a:gd name="connsiteY229" fmla="*/ 2365635 h 3006470"/>
                  <a:gd name="connsiteX230" fmla="*/ 4215964 w 6006665"/>
                  <a:gd name="connsiteY230" fmla="*/ 2413357 h 3006470"/>
                  <a:gd name="connsiteX231" fmla="*/ 4184149 w 6006665"/>
                  <a:gd name="connsiteY231" fmla="*/ 2472441 h 3006470"/>
                  <a:gd name="connsiteX232" fmla="*/ 4220019 w 6006665"/>
                  <a:gd name="connsiteY232" fmla="*/ 2567281 h 3006470"/>
                  <a:gd name="connsiteX233" fmla="*/ 4161425 w 6006665"/>
                  <a:gd name="connsiteY233" fmla="*/ 2629241 h 3006470"/>
                  <a:gd name="connsiteX234" fmla="*/ 4133552 w 6006665"/>
                  <a:gd name="connsiteY234" fmla="*/ 2708778 h 3006470"/>
                  <a:gd name="connsiteX235" fmla="*/ 4097796 w 6006665"/>
                  <a:gd name="connsiteY235" fmla="*/ 2747409 h 3006470"/>
                  <a:gd name="connsiteX236" fmla="*/ 4043257 w 6006665"/>
                  <a:gd name="connsiteY236" fmla="*/ 2806493 h 3006470"/>
                  <a:gd name="connsiteX237" fmla="*/ 3995535 w 6006665"/>
                  <a:gd name="connsiteY237" fmla="*/ 2865577 h 3006470"/>
                  <a:gd name="connsiteX238" fmla="*/ 3975083 w 6006665"/>
                  <a:gd name="connsiteY238" fmla="*/ 2897392 h 3006470"/>
                  <a:gd name="connsiteX239" fmla="*/ 3925089 w 6006665"/>
                  <a:gd name="connsiteY239" fmla="*/ 2924661 h 3006470"/>
                  <a:gd name="connsiteX240" fmla="*/ 3913182 w 6006665"/>
                  <a:gd name="connsiteY240" fmla="*/ 2924661 h 3006470"/>
                  <a:gd name="connsiteX241" fmla="*/ 3904637 w 6006665"/>
                  <a:gd name="connsiteY241" fmla="*/ 2924661 h 3006470"/>
                  <a:gd name="connsiteX242" fmla="*/ 3892729 w 6006665"/>
                  <a:gd name="connsiteY242" fmla="*/ 2924661 h 3006470"/>
                  <a:gd name="connsiteX243" fmla="*/ 3871063 w 6006665"/>
                  <a:gd name="connsiteY243" fmla="*/ 2908412 h 3006470"/>
                  <a:gd name="connsiteX244" fmla="*/ 3829645 w 6006665"/>
                  <a:gd name="connsiteY244" fmla="*/ 2936024 h 3006470"/>
                  <a:gd name="connsiteX245" fmla="*/ 3822828 w 6006665"/>
                  <a:gd name="connsiteY245" fmla="*/ 2956476 h 3006470"/>
                  <a:gd name="connsiteX246" fmla="*/ 3818283 w 6006665"/>
                  <a:gd name="connsiteY246" fmla="*/ 2947386 h 3006470"/>
                  <a:gd name="connsiteX247" fmla="*/ 3818283 w 6006665"/>
                  <a:gd name="connsiteY247" fmla="*/ 2935660 h 3006470"/>
                  <a:gd name="connsiteX248" fmla="*/ 3817738 w 6006665"/>
                  <a:gd name="connsiteY248" fmla="*/ 2936024 h 3006470"/>
                  <a:gd name="connsiteX249" fmla="*/ 3810921 w 6006665"/>
                  <a:gd name="connsiteY249" fmla="*/ 2956476 h 3006470"/>
                  <a:gd name="connsiteX250" fmla="*/ 3806376 w 6006665"/>
                  <a:gd name="connsiteY250" fmla="*/ 2947386 h 3006470"/>
                  <a:gd name="connsiteX251" fmla="*/ 3806376 w 6006665"/>
                  <a:gd name="connsiteY251" fmla="*/ 2920116 h 3006470"/>
                  <a:gd name="connsiteX252" fmla="*/ 3818283 w 6006665"/>
                  <a:gd name="connsiteY252" fmla="*/ 2920116 h 3006470"/>
                  <a:gd name="connsiteX253" fmla="*/ 3826828 w 6006665"/>
                  <a:gd name="connsiteY253" fmla="*/ 2920116 h 3006470"/>
                  <a:gd name="connsiteX254" fmla="*/ 3833645 w 6006665"/>
                  <a:gd name="connsiteY254" fmla="*/ 2861032 h 3006470"/>
                  <a:gd name="connsiteX255" fmla="*/ 3822283 w 6006665"/>
                  <a:gd name="connsiteY255" fmla="*/ 2817856 h 3006470"/>
                  <a:gd name="connsiteX256" fmla="*/ 3849553 w 6006665"/>
                  <a:gd name="connsiteY256" fmla="*/ 2795131 h 3006470"/>
                  <a:gd name="connsiteX257" fmla="*/ 3858814 w 6006665"/>
                  <a:gd name="connsiteY257" fmla="*/ 2797336 h 3006470"/>
                  <a:gd name="connsiteX258" fmla="*/ 3861460 w 6006665"/>
                  <a:gd name="connsiteY258" fmla="*/ 2795131 h 3006470"/>
                  <a:gd name="connsiteX259" fmla="*/ 3898487 w 6006665"/>
                  <a:gd name="connsiteY259" fmla="*/ 2803947 h 3006470"/>
                  <a:gd name="connsiteX260" fmla="*/ 3919999 w 6006665"/>
                  <a:gd name="connsiteY260" fmla="*/ 2758772 h 3006470"/>
                  <a:gd name="connsiteX261" fmla="*/ 3935906 w 6006665"/>
                  <a:gd name="connsiteY261" fmla="*/ 2699687 h 3006470"/>
                  <a:gd name="connsiteX262" fmla="*/ 3947269 w 6006665"/>
                  <a:gd name="connsiteY262" fmla="*/ 2676963 h 3006470"/>
                  <a:gd name="connsiteX263" fmla="*/ 3966292 w 6006665"/>
                  <a:gd name="connsiteY263" fmla="*/ 2632575 h 3006470"/>
                  <a:gd name="connsiteX264" fmla="*/ 3915999 w 6006665"/>
                  <a:gd name="connsiteY264" fmla="*/ 2645148 h 3006470"/>
                  <a:gd name="connsiteX265" fmla="*/ 3888729 w 6006665"/>
                  <a:gd name="connsiteY265" fmla="*/ 2667873 h 3006470"/>
                  <a:gd name="connsiteX266" fmla="*/ 3876822 w 6006665"/>
                  <a:gd name="connsiteY266" fmla="*/ 2667873 h 3006470"/>
                  <a:gd name="connsiteX267" fmla="*/ 3829645 w 6006665"/>
                  <a:gd name="connsiteY267" fmla="*/ 2667873 h 3006470"/>
                  <a:gd name="connsiteX268" fmla="*/ 3817738 w 6006665"/>
                  <a:gd name="connsiteY268" fmla="*/ 2667873 h 3006470"/>
                  <a:gd name="connsiteX269" fmla="*/ 3801831 w 6006665"/>
                  <a:gd name="connsiteY269" fmla="*/ 2613334 h 3006470"/>
                  <a:gd name="connsiteX270" fmla="*/ 3758654 w 6006665"/>
                  <a:gd name="connsiteY270" fmla="*/ 2574702 h 3006470"/>
                  <a:gd name="connsiteX271" fmla="*/ 3692753 w 6006665"/>
                  <a:gd name="connsiteY271" fmla="*/ 2558795 h 3006470"/>
                  <a:gd name="connsiteX272" fmla="*/ 3683663 w 6006665"/>
                  <a:gd name="connsiteY272" fmla="*/ 2499711 h 3006470"/>
                  <a:gd name="connsiteX273" fmla="*/ 3672301 w 6006665"/>
                  <a:gd name="connsiteY273" fmla="*/ 2467896 h 3006470"/>
                  <a:gd name="connsiteX274" fmla="*/ 3656393 w 6006665"/>
                  <a:gd name="connsiteY274" fmla="*/ 2440627 h 3006470"/>
                  <a:gd name="connsiteX275" fmla="*/ 3633669 w 6006665"/>
                  <a:gd name="connsiteY275" fmla="*/ 2381542 h 3006470"/>
                  <a:gd name="connsiteX276" fmla="*/ 3601854 w 6006665"/>
                  <a:gd name="connsiteY276" fmla="*/ 2361090 h 3006470"/>
                  <a:gd name="connsiteX277" fmla="*/ 3545995 w 6006665"/>
                  <a:gd name="connsiteY277" fmla="*/ 2339606 h 3006470"/>
                  <a:gd name="connsiteX278" fmla="*/ 3506955 w 6006665"/>
                  <a:gd name="connsiteY278" fmla="*/ 2345183 h 3006470"/>
                  <a:gd name="connsiteX279" fmla="*/ 3463779 w 6006665"/>
                  <a:gd name="connsiteY279" fmla="*/ 2354273 h 3006470"/>
                  <a:gd name="connsiteX280" fmla="*/ 3431964 w 6006665"/>
                  <a:gd name="connsiteY280" fmla="*/ 2381542 h 3006470"/>
                  <a:gd name="connsiteX281" fmla="*/ 3452416 w 6006665"/>
                  <a:gd name="connsiteY281" fmla="*/ 2397450 h 3006470"/>
                  <a:gd name="connsiteX282" fmla="*/ 3452416 w 6006665"/>
                  <a:gd name="connsiteY282" fmla="*/ 2429264 h 3006470"/>
                  <a:gd name="connsiteX283" fmla="*/ 3431964 w 6006665"/>
                  <a:gd name="connsiteY283" fmla="*/ 2451989 h 3006470"/>
                  <a:gd name="connsiteX284" fmla="*/ 3400150 w 6006665"/>
                  <a:gd name="connsiteY284" fmla="*/ 2511073 h 3006470"/>
                  <a:gd name="connsiteX285" fmla="*/ 3400150 w 6006665"/>
                  <a:gd name="connsiteY285" fmla="*/ 2538343 h 3006470"/>
                  <a:gd name="connsiteX286" fmla="*/ 3350155 w 6006665"/>
                  <a:gd name="connsiteY286" fmla="*/ 2570157 h 3006470"/>
                  <a:gd name="connsiteX287" fmla="*/ 3342342 w 6006665"/>
                  <a:gd name="connsiteY287" fmla="*/ 2567553 h 3006470"/>
                  <a:gd name="connsiteX288" fmla="*/ 3338249 w 6006665"/>
                  <a:gd name="connsiteY288" fmla="*/ 2570157 h 3006470"/>
                  <a:gd name="connsiteX289" fmla="*/ 3290527 w 6006665"/>
                  <a:gd name="connsiteY289" fmla="*/ 2554250 h 3006470"/>
                  <a:gd name="connsiteX290" fmla="*/ 3259257 w 6006665"/>
                  <a:gd name="connsiteY290" fmla="*/ 2554250 h 3006470"/>
                  <a:gd name="connsiteX291" fmla="*/ 3247350 w 6006665"/>
                  <a:gd name="connsiteY291" fmla="*/ 2554250 h 3006470"/>
                  <a:gd name="connsiteX292" fmla="*/ 3231443 w 6006665"/>
                  <a:gd name="connsiteY292" fmla="*/ 2538343 h 3006470"/>
                  <a:gd name="connsiteX293" fmla="*/ 3213271 w 6006665"/>
                  <a:gd name="connsiteY293" fmla="*/ 2533799 h 3006470"/>
                  <a:gd name="connsiteX294" fmla="*/ 3168359 w 6006665"/>
                  <a:gd name="connsiteY294" fmla="*/ 2570157 h 3006470"/>
                  <a:gd name="connsiteX295" fmla="*/ 3120637 w 6006665"/>
                  <a:gd name="connsiteY295" fmla="*/ 2581519 h 3006470"/>
                  <a:gd name="connsiteX296" fmla="*/ 3082005 w 6006665"/>
                  <a:gd name="connsiteY296" fmla="*/ 2597427 h 3006470"/>
                  <a:gd name="connsiteX297" fmla="*/ 3074460 w 6006665"/>
                  <a:gd name="connsiteY297" fmla="*/ 2595630 h 3006470"/>
                  <a:gd name="connsiteX298" fmla="*/ 3070098 w 6006665"/>
                  <a:gd name="connsiteY298" fmla="*/ 2597427 h 3006470"/>
                  <a:gd name="connsiteX299" fmla="*/ 3022376 w 6006665"/>
                  <a:gd name="connsiteY299" fmla="*/ 2586064 h 3006470"/>
                  <a:gd name="connsiteX300" fmla="*/ 3000196 w 6006665"/>
                  <a:gd name="connsiteY300" fmla="*/ 2586064 h 3006470"/>
                  <a:gd name="connsiteX301" fmla="*/ 2988289 w 6006665"/>
                  <a:gd name="connsiteY301" fmla="*/ 2586064 h 3006470"/>
                  <a:gd name="connsiteX302" fmla="*/ 2967837 w 6006665"/>
                  <a:gd name="connsiteY302" fmla="*/ 2554250 h 3006470"/>
                  <a:gd name="connsiteX303" fmla="*/ 2929205 w 6006665"/>
                  <a:gd name="connsiteY303" fmla="*/ 2526980 h 3006470"/>
                  <a:gd name="connsiteX304" fmla="*/ 2902153 w 6006665"/>
                  <a:gd name="connsiteY304" fmla="*/ 2523116 h 3006470"/>
                  <a:gd name="connsiteX305" fmla="*/ 2861576 w 6006665"/>
                  <a:gd name="connsiteY305" fmla="*/ 2526980 h 3006470"/>
                  <a:gd name="connsiteX306" fmla="*/ 2822944 w 6006665"/>
                  <a:gd name="connsiteY306" fmla="*/ 2538343 h 3006470"/>
                  <a:gd name="connsiteX307" fmla="*/ 2818139 w 6006665"/>
                  <a:gd name="connsiteY307" fmla="*/ 2536254 h 3006470"/>
                  <a:gd name="connsiteX308" fmla="*/ 2811037 w 6006665"/>
                  <a:gd name="connsiteY308" fmla="*/ 2538343 h 3006470"/>
                  <a:gd name="connsiteX309" fmla="*/ 2758770 w 6006665"/>
                  <a:gd name="connsiteY309" fmla="*/ 2515618 h 3006470"/>
                  <a:gd name="connsiteX310" fmla="*/ 2751953 w 6006665"/>
                  <a:gd name="connsiteY310" fmla="*/ 2472441 h 3006470"/>
                  <a:gd name="connsiteX311" fmla="*/ 2708776 w 6006665"/>
                  <a:gd name="connsiteY311" fmla="*/ 2456534 h 3006470"/>
                  <a:gd name="connsiteX312" fmla="*/ 2676962 w 6006665"/>
                  <a:gd name="connsiteY312" fmla="*/ 2451989 h 3006470"/>
                  <a:gd name="connsiteX313" fmla="*/ 2642534 w 6006665"/>
                  <a:gd name="connsiteY313" fmla="*/ 2430245 h 3006470"/>
                  <a:gd name="connsiteX314" fmla="*/ 2609333 w 6006665"/>
                  <a:gd name="connsiteY314" fmla="*/ 2488348 h 3006470"/>
                  <a:gd name="connsiteX315" fmla="*/ 2625240 w 6006665"/>
                  <a:gd name="connsiteY315" fmla="*/ 2522435 h 3006470"/>
                  <a:gd name="connsiteX316" fmla="*/ 2586608 w 6006665"/>
                  <a:gd name="connsiteY316" fmla="*/ 2558795 h 3006470"/>
                  <a:gd name="connsiteX317" fmla="*/ 2577105 w 6006665"/>
                  <a:gd name="connsiteY317" fmla="*/ 2556532 h 3006470"/>
                  <a:gd name="connsiteX318" fmla="*/ 2574701 w 6006665"/>
                  <a:gd name="connsiteY318" fmla="*/ 2558795 h 3006470"/>
                  <a:gd name="connsiteX319" fmla="*/ 2526979 w 6006665"/>
                  <a:gd name="connsiteY319" fmla="*/ 2547432 h 3006470"/>
                  <a:gd name="connsiteX320" fmla="*/ 2490620 w 6006665"/>
                  <a:gd name="connsiteY320" fmla="*/ 2542887 h 3006470"/>
                  <a:gd name="connsiteX321" fmla="*/ 2463350 w 6006665"/>
                  <a:gd name="connsiteY321" fmla="*/ 2515618 h 3006470"/>
                  <a:gd name="connsiteX322" fmla="*/ 2436625 w 6006665"/>
                  <a:gd name="connsiteY322" fmla="*/ 2515618 h 3006470"/>
                  <a:gd name="connsiteX323" fmla="*/ 2424718 w 6006665"/>
                  <a:gd name="connsiteY323" fmla="*/ 2515618 h 3006470"/>
                  <a:gd name="connsiteX324" fmla="*/ 2398858 w 6006665"/>
                  <a:gd name="connsiteY324" fmla="*/ 2502687 h 3006470"/>
                  <a:gd name="connsiteX325" fmla="*/ 2350272 w 6006665"/>
                  <a:gd name="connsiteY325" fmla="*/ 2526980 h 3006470"/>
                  <a:gd name="connsiteX326" fmla="*/ 2282098 w 6006665"/>
                  <a:gd name="connsiteY326" fmla="*/ 2574702 h 3006470"/>
                  <a:gd name="connsiteX327" fmla="*/ 2238921 w 6006665"/>
                  <a:gd name="connsiteY327" fmla="*/ 2586064 h 3006470"/>
                  <a:gd name="connsiteX328" fmla="*/ 2227559 w 6006665"/>
                  <a:gd name="connsiteY328" fmla="*/ 2590609 h 3006470"/>
                  <a:gd name="connsiteX329" fmla="*/ 2225178 w 6006665"/>
                  <a:gd name="connsiteY329" fmla="*/ 2586799 h 3006470"/>
                  <a:gd name="connsiteX330" fmla="*/ 2215652 w 6006665"/>
                  <a:gd name="connsiteY330" fmla="*/ 2590609 h 3006470"/>
                  <a:gd name="connsiteX331" fmla="*/ 2193596 w 6006665"/>
                  <a:gd name="connsiteY331" fmla="*/ 2555320 h 3006470"/>
                  <a:gd name="connsiteX332" fmla="*/ 2157112 w 6006665"/>
                  <a:gd name="connsiteY332" fmla="*/ 2558795 h 3006470"/>
                  <a:gd name="connsiteX333" fmla="*/ 2156291 w 6006665"/>
                  <a:gd name="connsiteY333" fmla="*/ 2557739 h 3006470"/>
                  <a:gd name="connsiteX334" fmla="*/ 2145205 w 6006665"/>
                  <a:gd name="connsiteY334" fmla="*/ 2558795 h 3006470"/>
                  <a:gd name="connsiteX335" fmla="*/ 2129298 w 6006665"/>
                  <a:gd name="connsiteY335" fmla="*/ 2538343 h 3006470"/>
                  <a:gd name="connsiteX336" fmla="*/ 2102029 w 6006665"/>
                  <a:gd name="connsiteY336" fmla="*/ 2526980 h 3006470"/>
                  <a:gd name="connsiteX337" fmla="*/ 2086121 w 6006665"/>
                  <a:gd name="connsiteY337" fmla="*/ 2495166 h 3006470"/>
                  <a:gd name="connsiteX338" fmla="*/ 2070005 w 6006665"/>
                  <a:gd name="connsiteY338" fmla="*/ 2486212 h 3006470"/>
                  <a:gd name="connsiteX339" fmla="*/ 2027582 w 6006665"/>
                  <a:gd name="connsiteY339" fmla="*/ 2499711 h 3006470"/>
                  <a:gd name="connsiteX340" fmla="*/ 2023845 w 6006665"/>
                  <a:gd name="connsiteY340" fmla="*/ 2497111 h 3006470"/>
                  <a:gd name="connsiteX341" fmla="*/ 2015675 w 6006665"/>
                  <a:gd name="connsiteY341" fmla="*/ 2499711 h 3006470"/>
                  <a:gd name="connsiteX342" fmla="*/ 1971363 w 6006665"/>
                  <a:gd name="connsiteY342" fmla="*/ 2468885 h 3006470"/>
                  <a:gd name="connsiteX343" fmla="*/ 1952591 w 6006665"/>
                  <a:gd name="connsiteY343" fmla="*/ 2495166 h 3006470"/>
                  <a:gd name="connsiteX344" fmla="*/ 1947518 w 6006665"/>
                  <a:gd name="connsiteY344" fmla="*/ 2485599 h 3006470"/>
                  <a:gd name="connsiteX345" fmla="*/ 1940684 w 6006665"/>
                  <a:gd name="connsiteY345" fmla="*/ 2495166 h 3006470"/>
                  <a:gd name="connsiteX346" fmla="*/ 1861147 w 6006665"/>
                  <a:gd name="connsiteY346" fmla="*/ 2345183 h 3006470"/>
                  <a:gd name="connsiteX347" fmla="*/ 1811153 w 6006665"/>
                  <a:gd name="connsiteY347" fmla="*/ 2295189 h 3006470"/>
                  <a:gd name="connsiteX348" fmla="*/ 1813950 w 6006665"/>
                  <a:gd name="connsiteY348" fmla="*/ 2292043 h 3006470"/>
                  <a:gd name="connsiteX349" fmla="*/ 1748069 w 6006665"/>
                  <a:gd name="connsiteY349" fmla="*/ 2333821 h 3006470"/>
                  <a:gd name="connsiteX350" fmla="*/ 1711709 w 6006665"/>
                  <a:gd name="connsiteY350" fmla="*/ 2338366 h 3006470"/>
                  <a:gd name="connsiteX351" fmla="*/ 1711926 w 6006665"/>
                  <a:gd name="connsiteY351" fmla="*/ 2336850 h 3006470"/>
                  <a:gd name="connsiteX352" fmla="*/ 1699803 w 6006665"/>
                  <a:gd name="connsiteY352" fmla="*/ 2338366 h 3006470"/>
                  <a:gd name="connsiteX353" fmla="*/ 1704347 w 6006665"/>
                  <a:gd name="connsiteY353" fmla="*/ 2306551 h 3006470"/>
                  <a:gd name="connsiteX354" fmla="*/ 1662460 w 6006665"/>
                  <a:gd name="connsiteY354" fmla="*/ 2288600 h 3006470"/>
                  <a:gd name="connsiteX355" fmla="*/ 1629901 w 6006665"/>
                  <a:gd name="connsiteY355" fmla="*/ 2302006 h 3006470"/>
                  <a:gd name="connsiteX356" fmla="*/ 1629300 w 6006665"/>
                  <a:gd name="connsiteY356" fmla="*/ 2297351 h 3006470"/>
                  <a:gd name="connsiteX357" fmla="*/ 1617994 w 6006665"/>
                  <a:gd name="connsiteY357" fmla="*/ 2302006 h 3006470"/>
                  <a:gd name="connsiteX358" fmla="*/ 1608904 w 6006665"/>
                  <a:gd name="connsiteY358" fmla="*/ 2231560 h 3006470"/>
                  <a:gd name="connsiteX359" fmla="*/ 1552684 w 6006665"/>
                  <a:gd name="connsiteY359" fmla="*/ 2221867 h 3006470"/>
                  <a:gd name="connsiteX360" fmla="*/ 1518550 w 6006665"/>
                  <a:gd name="connsiteY360" fmla="*/ 2247467 h 3006470"/>
                  <a:gd name="connsiteX361" fmla="*/ 1425379 w 6006665"/>
                  <a:gd name="connsiteY361" fmla="*/ 2267919 h 3006470"/>
                  <a:gd name="connsiteX362" fmla="*/ 1409472 w 6006665"/>
                  <a:gd name="connsiteY362" fmla="*/ 2286099 h 3006470"/>
                  <a:gd name="connsiteX363" fmla="*/ 1270852 w 6006665"/>
                  <a:gd name="connsiteY363" fmla="*/ 2306551 h 3006470"/>
                  <a:gd name="connsiteX364" fmla="*/ 1254945 w 6006665"/>
                  <a:gd name="connsiteY364" fmla="*/ 2327003 h 3006470"/>
                  <a:gd name="connsiteX365" fmla="*/ 1282214 w 6006665"/>
                  <a:gd name="connsiteY365" fmla="*/ 2370180 h 3006470"/>
                  <a:gd name="connsiteX366" fmla="*/ 1243582 w 6006665"/>
                  <a:gd name="connsiteY366" fmla="*/ 2386087 h 3006470"/>
                  <a:gd name="connsiteX367" fmla="*/ 1254945 w 6006665"/>
                  <a:gd name="connsiteY367" fmla="*/ 2404267 h 3006470"/>
                  <a:gd name="connsiteX368" fmla="*/ 1216313 w 6006665"/>
                  <a:gd name="connsiteY368" fmla="*/ 2429264 h 3006470"/>
                  <a:gd name="connsiteX369" fmla="*/ 1275397 w 6006665"/>
                  <a:gd name="connsiteY369" fmla="*/ 2472441 h 3006470"/>
                  <a:gd name="connsiteX370" fmla="*/ 1270852 w 6006665"/>
                  <a:gd name="connsiteY370" fmla="*/ 2499711 h 3006470"/>
                  <a:gd name="connsiteX371" fmla="*/ 1259108 w 6006665"/>
                  <a:gd name="connsiteY371" fmla="*/ 2498732 h 3006470"/>
                  <a:gd name="connsiteX372" fmla="*/ 1258945 w 6006665"/>
                  <a:gd name="connsiteY372" fmla="*/ 2499711 h 3006470"/>
                  <a:gd name="connsiteX373" fmla="*/ 1215644 w 6006665"/>
                  <a:gd name="connsiteY373" fmla="*/ 2496102 h 3006470"/>
                  <a:gd name="connsiteX374" fmla="*/ 1204950 w 6006665"/>
                  <a:gd name="connsiteY374" fmla="*/ 2511073 h 3006470"/>
                  <a:gd name="connsiteX375" fmla="*/ 1196495 w 6006665"/>
                  <a:gd name="connsiteY375" fmla="*/ 2506241 h 3006470"/>
                  <a:gd name="connsiteX376" fmla="*/ 1193043 w 6006665"/>
                  <a:gd name="connsiteY376" fmla="*/ 2511073 h 3006470"/>
                  <a:gd name="connsiteX377" fmla="*/ 1145322 w 6006665"/>
                  <a:gd name="connsiteY377" fmla="*/ 2483803 h 3006470"/>
                  <a:gd name="connsiteX378" fmla="*/ 1098145 w 6006665"/>
                  <a:gd name="connsiteY378" fmla="*/ 2483803 h 3006470"/>
                  <a:gd name="connsiteX379" fmla="*/ 1061785 w 6006665"/>
                  <a:gd name="connsiteY379" fmla="*/ 2511073 h 3006470"/>
                  <a:gd name="connsiteX380" fmla="*/ 1055322 w 6006665"/>
                  <a:gd name="connsiteY380" fmla="*/ 2506990 h 3006470"/>
                  <a:gd name="connsiteX381" fmla="*/ 1049878 w 6006665"/>
                  <a:gd name="connsiteY381" fmla="*/ 2511073 h 3006470"/>
                  <a:gd name="connsiteX382" fmla="*/ 1006701 w 6006665"/>
                  <a:gd name="connsiteY382" fmla="*/ 2483803 h 3006470"/>
                  <a:gd name="connsiteX383" fmla="*/ 924893 w 6006665"/>
                  <a:gd name="connsiteY383" fmla="*/ 2447444 h 3006470"/>
                  <a:gd name="connsiteX384" fmla="*/ 877716 w 6006665"/>
                  <a:gd name="connsiteY384" fmla="*/ 2447444 h 3006470"/>
                  <a:gd name="connsiteX385" fmla="*/ 802724 w 6006665"/>
                  <a:gd name="connsiteY385" fmla="*/ 2511073 h 3006470"/>
                  <a:gd name="connsiteX386" fmla="*/ 798179 w 6006665"/>
                  <a:gd name="connsiteY386" fmla="*/ 2554250 h 3006470"/>
                  <a:gd name="connsiteX387" fmla="*/ 787406 w 6006665"/>
                  <a:gd name="connsiteY387" fmla="*/ 2543477 h 3006470"/>
                  <a:gd name="connsiteX388" fmla="*/ 786272 w 6006665"/>
                  <a:gd name="connsiteY388" fmla="*/ 2554250 h 3006470"/>
                  <a:gd name="connsiteX389" fmla="*/ 756063 w 6006665"/>
                  <a:gd name="connsiteY389" fmla="*/ 2524040 h 3006470"/>
                  <a:gd name="connsiteX390" fmla="*/ 732278 w 6006665"/>
                  <a:gd name="connsiteY390" fmla="*/ 2581519 h 3006470"/>
                  <a:gd name="connsiteX391" fmla="*/ 743640 w 6006665"/>
                  <a:gd name="connsiteY391" fmla="*/ 2590609 h 3006470"/>
                  <a:gd name="connsiteX392" fmla="*/ 723188 w 6006665"/>
                  <a:gd name="connsiteY392" fmla="*/ 2633786 h 3006470"/>
                  <a:gd name="connsiteX393" fmla="*/ 747026 w 6006665"/>
                  <a:gd name="connsiteY393" fmla="*/ 2670627 h 3006470"/>
                  <a:gd name="connsiteX394" fmla="*/ 763548 w 6006665"/>
                  <a:gd name="connsiteY394" fmla="*/ 2667873 h 3006470"/>
                  <a:gd name="connsiteX395" fmla="*/ 764871 w 6006665"/>
                  <a:gd name="connsiteY395" fmla="*/ 2669637 h 3006470"/>
                  <a:gd name="connsiteX396" fmla="*/ 775455 w 6006665"/>
                  <a:gd name="connsiteY396" fmla="*/ 2667873 h 3006470"/>
                  <a:gd name="connsiteX397" fmla="*/ 802724 w 6006665"/>
                  <a:gd name="connsiteY397" fmla="*/ 2704232 h 3006470"/>
                  <a:gd name="connsiteX398" fmla="*/ 798179 w 6006665"/>
                  <a:gd name="connsiteY398" fmla="*/ 2731502 h 3006470"/>
                  <a:gd name="connsiteX399" fmla="*/ 818632 w 6006665"/>
                  <a:gd name="connsiteY399" fmla="*/ 2742864 h 3006470"/>
                  <a:gd name="connsiteX400" fmla="*/ 802724 w 6006665"/>
                  <a:gd name="connsiteY400" fmla="*/ 2774679 h 3006470"/>
                  <a:gd name="connsiteX401" fmla="*/ 766365 w 6006665"/>
                  <a:gd name="connsiteY401" fmla="*/ 2779224 h 3006470"/>
                  <a:gd name="connsiteX402" fmla="*/ 727733 w 6006665"/>
                  <a:gd name="connsiteY402" fmla="*/ 2838308 h 3006470"/>
                  <a:gd name="connsiteX403" fmla="*/ 759548 w 6006665"/>
                  <a:gd name="connsiteY403" fmla="*/ 2881485 h 3006470"/>
                  <a:gd name="connsiteX404" fmla="*/ 759548 w 6006665"/>
                  <a:gd name="connsiteY404" fmla="*/ 2920116 h 3006470"/>
                  <a:gd name="connsiteX405" fmla="*/ 798179 w 6006665"/>
                  <a:gd name="connsiteY405" fmla="*/ 2979201 h 3006470"/>
                  <a:gd name="connsiteX406" fmla="*/ 775455 w 6006665"/>
                  <a:gd name="connsiteY406" fmla="*/ 2995108 h 3006470"/>
                  <a:gd name="connsiteX407" fmla="*/ 770910 w 6006665"/>
                  <a:gd name="connsiteY407" fmla="*/ 3006470 h 3006470"/>
                  <a:gd name="connsiteX408" fmla="*/ 759003 w 6006665"/>
                  <a:gd name="connsiteY408" fmla="*/ 3006470 h 3006470"/>
                  <a:gd name="connsiteX409" fmla="*/ 755003 w 6006665"/>
                  <a:gd name="connsiteY409" fmla="*/ 3006470 h 3006470"/>
                  <a:gd name="connsiteX410" fmla="*/ 743096 w 6006665"/>
                  <a:gd name="connsiteY410" fmla="*/ 3006470 h 3006470"/>
                  <a:gd name="connsiteX411" fmla="*/ 715826 w 6006665"/>
                  <a:gd name="connsiteY411" fmla="*/ 2972383 h 3006470"/>
                  <a:gd name="connsiteX412" fmla="*/ 704464 w 6006665"/>
                  <a:gd name="connsiteY412" fmla="*/ 2972383 h 3006470"/>
                  <a:gd name="connsiteX413" fmla="*/ 684012 w 6006665"/>
                  <a:gd name="connsiteY413" fmla="*/ 2963293 h 3006470"/>
                  <a:gd name="connsiteX414" fmla="*/ 672649 w 6006665"/>
                  <a:gd name="connsiteY414" fmla="*/ 2940569 h 3006470"/>
                  <a:gd name="connsiteX415" fmla="*/ 645222 w 6006665"/>
                  <a:gd name="connsiteY415" fmla="*/ 2932732 h 3006470"/>
                  <a:gd name="connsiteX416" fmla="*/ 625472 w 6006665"/>
                  <a:gd name="connsiteY416" fmla="*/ 2936024 h 3006470"/>
                  <a:gd name="connsiteX417" fmla="*/ 623771 w 6006665"/>
                  <a:gd name="connsiteY417" fmla="*/ 2934323 h 3006470"/>
                  <a:gd name="connsiteX418" fmla="*/ 613565 w 6006665"/>
                  <a:gd name="connsiteY418" fmla="*/ 2936024 h 3006470"/>
                  <a:gd name="connsiteX419" fmla="*/ 609020 w 6006665"/>
                  <a:gd name="connsiteY419" fmla="*/ 2931479 h 3006470"/>
                  <a:gd name="connsiteX420" fmla="*/ 559026 w 6006665"/>
                  <a:gd name="connsiteY420" fmla="*/ 2904209 h 3006470"/>
                  <a:gd name="connsiteX421" fmla="*/ 506760 w 6006665"/>
                  <a:gd name="connsiteY421" fmla="*/ 2897392 h 3006470"/>
                  <a:gd name="connsiteX422" fmla="*/ 483280 w 6006665"/>
                  <a:gd name="connsiteY422" fmla="*/ 2890683 h 3006470"/>
                  <a:gd name="connsiteX423" fmla="*/ 480035 w 6006665"/>
                  <a:gd name="connsiteY423" fmla="*/ 2892847 h 3006470"/>
                  <a:gd name="connsiteX424" fmla="*/ 475042 w 6006665"/>
                  <a:gd name="connsiteY424" fmla="*/ 2888329 h 3006470"/>
                  <a:gd name="connsiteX425" fmla="*/ 474945 w 6006665"/>
                  <a:gd name="connsiteY425" fmla="*/ 2888302 h 3006470"/>
                  <a:gd name="connsiteX426" fmla="*/ 468128 w 6006665"/>
                  <a:gd name="connsiteY426" fmla="*/ 2892847 h 3006470"/>
                  <a:gd name="connsiteX427" fmla="*/ 420406 w 6006665"/>
                  <a:gd name="connsiteY427" fmla="*/ 2849670 h 3006470"/>
                  <a:gd name="connsiteX428" fmla="*/ 381774 w 6006665"/>
                  <a:gd name="connsiteY428" fmla="*/ 2833763 h 3006470"/>
                  <a:gd name="connsiteX429" fmla="*/ 349960 w 6006665"/>
                  <a:gd name="connsiteY429" fmla="*/ 2801948 h 3006470"/>
                  <a:gd name="connsiteX430" fmla="*/ 377229 w 6006665"/>
                  <a:gd name="connsiteY430" fmla="*/ 2795131 h 3006470"/>
                  <a:gd name="connsiteX431" fmla="*/ 404499 w 6006665"/>
                  <a:gd name="connsiteY431" fmla="*/ 2747409 h 3006470"/>
                  <a:gd name="connsiteX432" fmla="*/ 388591 w 6006665"/>
                  <a:gd name="connsiteY432" fmla="*/ 2731502 h 3006470"/>
                  <a:gd name="connsiteX433" fmla="*/ 440858 w 6006665"/>
                  <a:gd name="connsiteY433" fmla="*/ 2704232 h 3006470"/>
                  <a:gd name="connsiteX434" fmla="*/ 440858 w 6006665"/>
                  <a:gd name="connsiteY434" fmla="*/ 2701176 h 3006470"/>
                  <a:gd name="connsiteX435" fmla="*/ 416406 w 6006665"/>
                  <a:gd name="connsiteY435" fmla="*/ 2704232 h 3006470"/>
                  <a:gd name="connsiteX436" fmla="*/ 416406 w 6006665"/>
                  <a:gd name="connsiteY436" fmla="*/ 2702744 h 3006470"/>
                  <a:gd name="connsiteX437" fmla="*/ 404499 w 6006665"/>
                  <a:gd name="connsiteY437" fmla="*/ 2704232 h 3006470"/>
                  <a:gd name="connsiteX438" fmla="*/ 404499 w 6006665"/>
                  <a:gd name="connsiteY438" fmla="*/ 2683780 h 3006470"/>
                  <a:gd name="connsiteX439" fmla="*/ 424951 w 6006665"/>
                  <a:gd name="connsiteY439" fmla="*/ 2667873 h 3006470"/>
                  <a:gd name="connsiteX440" fmla="*/ 463583 w 6006665"/>
                  <a:gd name="connsiteY440" fmla="*/ 2661056 h 3006470"/>
                  <a:gd name="connsiteX441" fmla="*/ 468128 w 6006665"/>
                  <a:gd name="connsiteY441" fmla="*/ 2645148 h 3006470"/>
                  <a:gd name="connsiteX442" fmla="*/ 456765 w 6006665"/>
                  <a:gd name="connsiteY442" fmla="*/ 2613334 h 3006470"/>
                  <a:gd name="connsiteX443" fmla="*/ 474945 w 6006665"/>
                  <a:gd name="connsiteY443" fmla="*/ 2586064 h 3006470"/>
                  <a:gd name="connsiteX444" fmla="*/ 474945 w 6006665"/>
                  <a:gd name="connsiteY444" fmla="*/ 2565612 h 3006470"/>
                  <a:gd name="connsiteX445" fmla="*/ 420406 w 6006665"/>
                  <a:gd name="connsiteY445" fmla="*/ 2547432 h 3006470"/>
                  <a:gd name="connsiteX446" fmla="*/ 409588 w 6006665"/>
                  <a:gd name="connsiteY446" fmla="*/ 2547432 h 3006470"/>
                  <a:gd name="connsiteX447" fmla="*/ 397681 w 6006665"/>
                  <a:gd name="connsiteY447" fmla="*/ 2547432 h 3006470"/>
                  <a:gd name="connsiteX448" fmla="*/ 379485 w 6006665"/>
                  <a:gd name="connsiteY448" fmla="*/ 2525193 h 3006470"/>
                  <a:gd name="connsiteX449" fmla="*/ 357322 w 6006665"/>
                  <a:gd name="connsiteY449" fmla="*/ 2531525 h 3006470"/>
                  <a:gd name="connsiteX450" fmla="*/ 352842 w 6006665"/>
                  <a:gd name="connsiteY450" fmla="*/ 2529403 h 3006470"/>
                  <a:gd name="connsiteX451" fmla="*/ 345415 w 6006665"/>
                  <a:gd name="connsiteY451" fmla="*/ 2531525 h 3006470"/>
                  <a:gd name="connsiteX452" fmla="*/ 302238 w 6006665"/>
                  <a:gd name="connsiteY452" fmla="*/ 2511073 h 3006470"/>
                  <a:gd name="connsiteX453" fmla="*/ 302238 w 6006665"/>
                  <a:gd name="connsiteY453" fmla="*/ 2499711 h 3006470"/>
                  <a:gd name="connsiteX454" fmla="*/ 286331 w 6006665"/>
                  <a:gd name="connsiteY454" fmla="*/ 2472441 h 3006470"/>
                  <a:gd name="connsiteX455" fmla="*/ 270968 w 6006665"/>
                  <a:gd name="connsiteY455" fmla="*/ 2472441 h 3006470"/>
                  <a:gd name="connsiteX456" fmla="*/ 259061 w 6006665"/>
                  <a:gd name="connsiteY456" fmla="*/ 2472441 h 3006470"/>
                  <a:gd name="connsiteX457" fmla="*/ 254516 w 6006665"/>
                  <a:gd name="connsiteY457" fmla="*/ 2456534 h 3006470"/>
                  <a:gd name="connsiteX458" fmla="*/ 263606 w 6006665"/>
                  <a:gd name="connsiteY458" fmla="*/ 2440627 h 3006470"/>
                  <a:gd name="connsiteX459" fmla="*/ 243991 w 6006665"/>
                  <a:gd name="connsiteY459" fmla="*/ 2410114 h 3006470"/>
                  <a:gd name="connsiteX460" fmla="*/ 216429 w 6006665"/>
                  <a:gd name="connsiteY460" fmla="*/ 2413357 h 3006470"/>
                  <a:gd name="connsiteX461" fmla="*/ 212956 w 6006665"/>
                  <a:gd name="connsiteY461" fmla="*/ 2412365 h 3006470"/>
                  <a:gd name="connsiteX462" fmla="*/ 204522 w 6006665"/>
                  <a:gd name="connsiteY462" fmla="*/ 2413357 h 3006470"/>
                  <a:gd name="connsiteX463" fmla="*/ 199623 w 6006665"/>
                  <a:gd name="connsiteY463" fmla="*/ 2411957 h 3006470"/>
                  <a:gd name="connsiteX464" fmla="*/ 195977 w 6006665"/>
                  <a:gd name="connsiteY464" fmla="*/ 2424719 h 3006470"/>
                  <a:gd name="connsiteX465" fmla="*/ 184968 w 6006665"/>
                  <a:gd name="connsiteY465" fmla="*/ 2421574 h 3006470"/>
                  <a:gd name="connsiteX466" fmla="*/ 184070 w 6006665"/>
                  <a:gd name="connsiteY466" fmla="*/ 2424719 h 3006470"/>
                  <a:gd name="connsiteX467" fmla="*/ 168163 w 6006665"/>
                  <a:gd name="connsiteY467" fmla="*/ 2420174 h 3006470"/>
                  <a:gd name="connsiteX468" fmla="*/ 156800 w 6006665"/>
                  <a:gd name="connsiteY468" fmla="*/ 2381542 h 3006470"/>
                  <a:gd name="connsiteX469" fmla="*/ 152255 w 6006665"/>
                  <a:gd name="connsiteY469" fmla="*/ 2365635 h 3006470"/>
                  <a:gd name="connsiteX470" fmla="*/ 156800 w 6006665"/>
                  <a:gd name="connsiteY470" fmla="*/ 2361090 h 3006470"/>
                  <a:gd name="connsiteX471" fmla="*/ 168707 w 6006665"/>
                  <a:gd name="connsiteY471" fmla="*/ 2361090 h 3006470"/>
                  <a:gd name="connsiteX472" fmla="*/ 188615 w 6006665"/>
                  <a:gd name="connsiteY472" fmla="*/ 2361090 h 3006470"/>
                  <a:gd name="connsiteX473" fmla="*/ 199977 w 6006665"/>
                  <a:gd name="connsiteY473" fmla="*/ 2349728 h 3006470"/>
                  <a:gd name="connsiteX474" fmla="*/ 188615 w 6006665"/>
                  <a:gd name="connsiteY474" fmla="*/ 2327003 h 3006470"/>
                  <a:gd name="connsiteX475" fmla="*/ 168163 w 6006665"/>
                  <a:gd name="connsiteY475" fmla="*/ 2317914 h 3006470"/>
                  <a:gd name="connsiteX476" fmla="*/ 168163 w 6006665"/>
                  <a:gd name="connsiteY476" fmla="*/ 2311096 h 3006470"/>
                  <a:gd name="connsiteX477" fmla="*/ 152255 w 6006665"/>
                  <a:gd name="connsiteY477" fmla="*/ 2295189 h 3006470"/>
                  <a:gd name="connsiteX478" fmla="*/ 129531 w 6006665"/>
                  <a:gd name="connsiteY478" fmla="*/ 2258829 h 3006470"/>
                  <a:gd name="connsiteX479" fmla="*/ 140893 w 6006665"/>
                  <a:gd name="connsiteY479" fmla="*/ 2236105 h 3006470"/>
                  <a:gd name="connsiteX480" fmla="*/ 136348 w 6006665"/>
                  <a:gd name="connsiteY480" fmla="*/ 2208835 h 3006470"/>
                  <a:gd name="connsiteX481" fmla="*/ 103789 w 6006665"/>
                  <a:gd name="connsiteY481" fmla="*/ 2195428 h 3006470"/>
                  <a:gd name="connsiteX482" fmla="*/ 93716 w 6006665"/>
                  <a:gd name="connsiteY482" fmla="*/ 2199745 h 3006470"/>
                  <a:gd name="connsiteX483" fmla="*/ 91868 w 6006665"/>
                  <a:gd name="connsiteY483" fmla="*/ 2195434 h 3006470"/>
                  <a:gd name="connsiteX484" fmla="*/ 81809 w 6006665"/>
                  <a:gd name="connsiteY484" fmla="*/ 2199745 h 3006470"/>
                  <a:gd name="connsiteX485" fmla="*/ 74992 w 6006665"/>
                  <a:gd name="connsiteY485" fmla="*/ 2183838 h 3006470"/>
                  <a:gd name="connsiteX486" fmla="*/ 34087 w 6006665"/>
                  <a:gd name="connsiteY486" fmla="*/ 2172476 h 3006470"/>
                  <a:gd name="connsiteX487" fmla="*/ 22725 w 6006665"/>
                  <a:gd name="connsiteY487" fmla="*/ 2129299 h 3006470"/>
                  <a:gd name="connsiteX488" fmla="*/ 22725 w 6006665"/>
                  <a:gd name="connsiteY488" fmla="*/ 2097484 h 3006470"/>
                  <a:gd name="connsiteX489" fmla="*/ 0 w 6006665"/>
                  <a:gd name="connsiteY489" fmla="*/ 2081577 h 3006470"/>
                  <a:gd name="connsiteX490" fmla="*/ 15907 w 6006665"/>
                  <a:gd name="connsiteY490" fmla="*/ 2058853 h 3006470"/>
                  <a:gd name="connsiteX491" fmla="*/ 6818 w 6006665"/>
                  <a:gd name="connsiteY491" fmla="*/ 1995224 h 3006470"/>
                  <a:gd name="connsiteX492" fmla="*/ 34087 w 6006665"/>
                  <a:gd name="connsiteY492" fmla="*/ 1952047 h 3006470"/>
                  <a:gd name="connsiteX493" fmla="*/ 27270 w 6006665"/>
                  <a:gd name="connsiteY493" fmla="*/ 1940685 h 3006470"/>
                  <a:gd name="connsiteX494" fmla="*/ 88743 w 6006665"/>
                  <a:gd name="connsiteY494" fmla="*/ 1895954 h 3006470"/>
                  <a:gd name="connsiteX495" fmla="*/ 27270 w 6006665"/>
                  <a:gd name="connsiteY495" fmla="*/ 1865693 h 3006470"/>
                  <a:gd name="connsiteX496" fmla="*/ 79805 w 6006665"/>
                  <a:gd name="connsiteY496" fmla="*/ 1774684 h 3006470"/>
                  <a:gd name="connsiteX497" fmla="*/ 128972 w 6006665"/>
                  <a:gd name="connsiteY497" fmla="*/ 1737302 h 3006470"/>
                  <a:gd name="connsiteX498" fmla="*/ 162900 w 6006665"/>
                  <a:gd name="connsiteY498" fmla="*/ 1645034 h 3006470"/>
                  <a:gd name="connsiteX499" fmla="*/ 102261 w 6006665"/>
                  <a:gd name="connsiteY499" fmla="*/ 1629357 h 3006470"/>
                  <a:gd name="connsiteX500" fmla="*/ 118168 w 6006665"/>
                  <a:gd name="connsiteY500" fmla="*/ 1574818 h 3006470"/>
                  <a:gd name="connsiteX501" fmla="*/ 86354 w 6006665"/>
                  <a:gd name="connsiteY501" fmla="*/ 1511189 h 3006470"/>
                  <a:gd name="connsiteX502" fmla="*/ 109078 w 6006665"/>
                  <a:gd name="connsiteY502" fmla="*/ 1436197 h 3006470"/>
                  <a:gd name="connsiteX503" fmla="*/ 70447 w 6006665"/>
                  <a:gd name="connsiteY503" fmla="*/ 1333936 h 3006470"/>
                  <a:gd name="connsiteX504" fmla="*/ 102261 w 6006665"/>
                  <a:gd name="connsiteY504" fmla="*/ 1263490 h 3006470"/>
                  <a:gd name="connsiteX505" fmla="*/ 43177 w 6006665"/>
                  <a:gd name="connsiteY505" fmla="*/ 1197589 h 3006470"/>
                  <a:gd name="connsiteX506" fmla="*/ 49994 w 6006665"/>
                  <a:gd name="connsiteY506" fmla="*/ 1122597 h 3006470"/>
                  <a:gd name="connsiteX507" fmla="*/ 81809 w 6006665"/>
                  <a:gd name="connsiteY507" fmla="*/ 1118052 h 3006470"/>
                  <a:gd name="connsiteX508" fmla="*/ 145438 w 6006665"/>
                  <a:gd name="connsiteY508" fmla="*/ 1074876 h 3006470"/>
                  <a:gd name="connsiteX509" fmla="*/ 184070 w 6006665"/>
                  <a:gd name="connsiteY509" fmla="*/ 1036244 h 3006470"/>
                  <a:gd name="connsiteX510" fmla="*/ 189699 w 6006665"/>
                  <a:gd name="connsiteY510" fmla="*/ 1042522 h 3006470"/>
                  <a:gd name="connsiteX511" fmla="*/ 195977 w 6006665"/>
                  <a:gd name="connsiteY511" fmla="*/ 1036244 h 3006470"/>
                  <a:gd name="connsiteX512" fmla="*/ 255061 w 6006665"/>
                  <a:gd name="connsiteY512" fmla="*/ 1102145 h 3006470"/>
                  <a:gd name="connsiteX513" fmla="*/ 350504 w 6006665"/>
                  <a:gd name="connsiteY513" fmla="*/ 1122597 h 3006470"/>
                  <a:gd name="connsiteX514" fmla="*/ 454806 w 6006665"/>
                  <a:gd name="connsiteY514" fmla="*/ 1205729 h 3006470"/>
                  <a:gd name="connsiteX515" fmla="*/ 486621 w 6006665"/>
                  <a:gd name="connsiteY515" fmla="*/ 1283942 h 3006470"/>
                  <a:gd name="connsiteX516" fmla="*/ 523211 w 6006665"/>
                  <a:gd name="connsiteY516" fmla="*/ 1343026 h 3006470"/>
                  <a:gd name="connsiteX517" fmla="*/ 486852 w 6006665"/>
                  <a:gd name="connsiteY517" fmla="*/ 1397565 h 3006470"/>
                  <a:gd name="connsiteX518" fmla="*/ 420951 w 6006665"/>
                  <a:gd name="connsiteY518" fmla="*/ 1418018 h 3006470"/>
                  <a:gd name="connsiteX519" fmla="*/ 415909 w 6006665"/>
                  <a:gd name="connsiteY519" fmla="*/ 1415887 h 3006470"/>
                  <a:gd name="connsiteX520" fmla="*/ 409044 w 6006665"/>
                  <a:gd name="connsiteY520" fmla="*/ 1418018 h 3006470"/>
                  <a:gd name="connsiteX521" fmla="*/ 252950 w 6006665"/>
                  <a:gd name="connsiteY521" fmla="*/ 1352062 h 3006470"/>
                  <a:gd name="connsiteX522" fmla="*/ 268926 w 6006665"/>
                  <a:gd name="connsiteY522" fmla="*/ 1346738 h 3006470"/>
                  <a:gd name="connsiteX523" fmla="*/ 291420 w 6006665"/>
                  <a:gd name="connsiteY523" fmla="*/ 1429380 h 3006470"/>
                  <a:gd name="connsiteX524" fmla="*/ 291420 w 6006665"/>
                  <a:gd name="connsiteY524" fmla="*/ 1468012 h 3006470"/>
                  <a:gd name="connsiteX525" fmla="*/ 298238 w 6006665"/>
                  <a:gd name="connsiteY525" fmla="*/ 1554366 h 3006470"/>
                  <a:gd name="connsiteX526" fmla="*/ 345959 w 6006665"/>
                  <a:gd name="connsiteY526" fmla="*/ 1586180 h 3006470"/>
                  <a:gd name="connsiteX527" fmla="*/ 362087 w 6006665"/>
                  <a:gd name="connsiteY527" fmla="*/ 1595588 h 3006470"/>
                  <a:gd name="connsiteX528" fmla="*/ 365867 w 6006665"/>
                  <a:gd name="connsiteY528" fmla="*/ 1563455 h 3006470"/>
                  <a:gd name="connsiteX529" fmla="*/ 345415 w 6006665"/>
                  <a:gd name="connsiteY529" fmla="*/ 1527096 h 3006470"/>
                  <a:gd name="connsiteX530" fmla="*/ 365867 w 6006665"/>
                  <a:gd name="connsiteY530" fmla="*/ 1495281 h 3006470"/>
                  <a:gd name="connsiteX531" fmla="*/ 374560 w 6006665"/>
                  <a:gd name="connsiteY531" fmla="*/ 1500280 h 3006470"/>
                  <a:gd name="connsiteX532" fmla="*/ 377774 w 6006665"/>
                  <a:gd name="connsiteY532" fmla="*/ 1495281 h 3006470"/>
                  <a:gd name="connsiteX533" fmla="*/ 461933 w 6006665"/>
                  <a:gd name="connsiteY533" fmla="*/ 1543673 h 3006470"/>
                  <a:gd name="connsiteX534" fmla="*/ 484035 w 6006665"/>
                  <a:gd name="connsiteY534" fmla="*/ 1527096 h 3006470"/>
                  <a:gd name="connsiteX535" fmla="*/ 463583 w 6006665"/>
                  <a:gd name="connsiteY535" fmla="*/ 1461194 h 3006470"/>
                  <a:gd name="connsiteX536" fmla="*/ 549936 w 6006665"/>
                  <a:gd name="connsiteY536" fmla="*/ 1374841 h 3006470"/>
                  <a:gd name="connsiteX537" fmla="*/ 559742 w 6006665"/>
                  <a:gd name="connsiteY537" fmla="*/ 1376942 h 3006470"/>
                  <a:gd name="connsiteX538" fmla="*/ 561843 w 6006665"/>
                  <a:gd name="connsiteY538" fmla="*/ 1374841 h 3006470"/>
                  <a:gd name="connsiteX539" fmla="*/ 593658 w 6006665"/>
                  <a:gd name="connsiteY539" fmla="*/ 1381658 h 3006470"/>
                  <a:gd name="connsiteX540" fmla="*/ 620945 w 6006665"/>
                  <a:gd name="connsiteY540" fmla="*/ 1405535 h 3006470"/>
                  <a:gd name="connsiteX541" fmla="*/ 640835 w 6006665"/>
                  <a:gd name="connsiteY541" fmla="*/ 1349844 h 3006470"/>
                  <a:gd name="connsiteX542" fmla="*/ 609020 w 6006665"/>
                  <a:gd name="connsiteY542" fmla="*/ 1295305 h 3006470"/>
                  <a:gd name="connsiteX543" fmla="*/ 624928 w 6006665"/>
                  <a:gd name="connsiteY543" fmla="*/ 1236221 h 3006470"/>
                  <a:gd name="connsiteX544" fmla="*/ 597658 w 6006665"/>
                  <a:gd name="connsiteY544" fmla="*/ 1177136 h 3006470"/>
                  <a:gd name="connsiteX545" fmla="*/ 611562 w 6006665"/>
                  <a:gd name="connsiteY545" fmla="*/ 1181462 h 3006470"/>
                  <a:gd name="connsiteX546" fmla="*/ 609565 w 6006665"/>
                  <a:gd name="connsiteY546" fmla="*/ 1177136 h 3006470"/>
                  <a:gd name="connsiteX547" fmla="*/ 711826 w 6006665"/>
                  <a:gd name="connsiteY547" fmla="*/ 1208951 h 3006470"/>
                  <a:gd name="connsiteX548" fmla="*/ 732278 w 6006665"/>
                  <a:gd name="connsiteY548" fmla="*/ 1263490 h 3006470"/>
                  <a:gd name="connsiteX549" fmla="*/ 684556 w 6006665"/>
                  <a:gd name="connsiteY549" fmla="*/ 1274852 h 3006470"/>
                  <a:gd name="connsiteX550" fmla="*/ 684556 w 6006665"/>
                  <a:gd name="connsiteY550" fmla="*/ 1327119 h 3006470"/>
                  <a:gd name="connsiteX551" fmla="*/ 713309 w 6006665"/>
                  <a:gd name="connsiteY551" fmla="*/ 1355872 h 3006470"/>
                  <a:gd name="connsiteX552" fmla="*/ 763548 w 6006665"/>
                  <a:gd name="connsiteY552" fmla="*/ 1338481 h 3006470"/>
                  <a:gd name="connsiteX553" fmla="*/ 770365 w 6006665"/>
                  <a:gd name="connsiteY553" fmla="*/ 1279397 h 3006470"/>
                  <a:gd name="connsiteX554" fmla="*/ 845357 w 6006665"/>
                  <a:gd name="connsiteY554" fmla="*/ 1188761 h 3006470"/>
                  <a:gd name="connsiteX555" fmla="*/ 917728 w 6006665"/>
                  <a:gd name="connsiteY555" fmla="*/ 1145322 h 3006470"/>
                  <a:gd name="connsiteX556" fmla="*/ 918194 w 6006665"/>
                  <a:gd name="connsiteY556" fmla="*/ 1198147 h 3006470"/>
                  <a:gd name="connsiteX557" fmla="*/ 975937 w 6006665"/>
                  <a:gd name="connsiteY557" fmla="*/ 1115283 h 3006470"/>
                  <a:gd name="connsiteX558" fmla="*/ 1074397 w 6006665"/>
                  <a:gd name="connsiteY558" fmla="*/ 1141283 h 3006470"/>
                  <a:gd name="connsiteX559" fmla="*/ 979977 w 6006665"/>
                  <a:gd name="connsiteY559" fmla="*/ 1213496 h 3006470"/>
                  <a:gd name="connsiteX560" fmla="*/ 1012666 w 6006665"/>
                  <a:gd name="connsiteY560" fmla="*/ 1218657 h 3006470"/>
                  <a:gd name="connsiteX561" fmla="*/ 1038516 w 6006665"/>
                  <a:gd name="connsiteY561" fmla="*/ 1188499 h 3006470"/>
                  <a:gd name="connsiteX562" fmla="*/ 1050423 w 6006665"/>
                  <a:gd name="connsiteY562" fmla="*/ 1188499 h 3006470"/>
                  <a:gd name="connsiteX563" fmla="*/ 1108962 w 6006665"/>
                  <a:gd name="connsiteY563" fmla="*/ 1188499 h 3006470"/>
                  <a:gd name="connsiteX564" fmla="*/ 1161229 w 6006665"/>
                  <a:gd name="connsiteY564" fmla="*/ 1145322 h 3006470"/>
                  <a:gd name="connsiteX565" fmla="*/ 1165711 w 6006665"/>
                  <a:gd name="connsiteY565" fmla="*/ 1151456 h 3006470"/>
                  <a:gd name="connsiteX566" fmla="*/ 1160939 w 6006665"/>
                  <a:gd name="connsiteY566" fmla="*/ 1169715 h 3006470"/>
                  <a:gd name="connsiteX567" fmla="*/ 1210035 w 6006665"/>
                  <a:gd name="connsiteY567" fmla="*/ 1195815 h 3006470"/>
                  <a:gd name="connsiteX568" fmla="*/ 1247583 w 6006665"/>
                  <a:gd name="connsiteY568" fmla="*/ 1138505 h 3006470"/>
                  <a:gd name="connsiteX569" fmla="*/ 1211223 w 6006665"/>
                  <a:gd name="connsiteY569" fmla="*/ 1079421 h 3006470"/>
                  <a:gd name="connsiteX570" fmla="*/ 1227130 w 6006665"/>
                  <a:gd name="connsiteY570" fmla="*/ 1043061 h 3006470"/>
                  <a:gd name="connsiteX571" fmla="*/ 1237665 w 6006665"/>
                  <a:gd name="connsiteY571" fmla="*/ 1046199 h 3006470"/>
                  <a:gd name="connsiteX572" fmla="*/ 1251910 w 6006665"/>
                  <a:gd name="connsiteY572" fmla="*/ 1017311 h 3006470"/>
                  <a:gd name="connsiteX573" fmla="*/ 1345843 w 6006665"/>
                  <a:gd name="connsiteY573" fmla="*/ 1074876 h 3006470"/>
                  <a:gd name="connsiteX574" fmla="*/ 1400382 w 6006665"/>
                  <a:gd name="connsiteY574" fmla="*/ 1106690 h 3006470"/>
                  <a:gd name="connsiteX575" fmla="*/ 1519756 w 6006665"/>
                  <a:gd name="connsiteY575" fmla="*/ 1213274 h 3006470"/>
                  <a:gd name="connsiteX576" fmla="*/ 1543003 w 6006665"/>
                  <a:gd name="connsiteY576" fmla="*/ 1172592 h 3006470"/>
                  <a:gd name="connsiteX577" fmla="*/ 1506643 w 6006665"/>
                  <a:gd name="connsiteY577" fmla="*/ 1118052 h 3006470"/>
                  <a:gd name="connsiteX578" fmla="*/ 1506643 w 6006665"/>
                  <a:gd name="connsiteY578" fmla="*/ 1095328 h 3006470"/>
                  <a:gd name="connsiteX579" fmla="*/ 1463467 w 6006665"/>
                  <a:gd name="connsiteY579" fmla="*/ 1086238 h 3006470"/>
                  <a:gd name="connsiteX580" fmla="*/ 1472556 w 6006665"/>
                  <a:gd name="connsiteY580" fmla="*/ 1036244 h 3006470"/>
                  <a:gd name="connsiteX581" fmla="*/ 1452104 w 6006665"/>
                  <a:gd name="connsiteY581" fmla="*/ 949890 h 3006470"/>
                  <a:gd name="connsiteX582" fmla="*/ 1439230 w 6006665"/>
                  <a:gd name="connsiteY582" fmla="*/ 900656 h 3006470"/>
                  <a:gd name="connsiteX583" fmla="*/ 1496803 w 6006665"/>
                  <a:gd name="connsiteY583" fmla="*/ 806980 h 3006470"/>
                  <a:gd name="connsiteX584" fmla="*/ 1543003 w 6006665"/>
                  <a:gd name="connsiteY584" fmla="*/ 697647 h 3006470"/>
                  <a:gd name="connsiteX585" fmla="*/ 1570272 w 6006665"/>
                  <a:gd name="connsiteY585" fmla="*/ 677194 h 3006470"/>
                  <a:gd name="connsiteX586" fmla="*/ 1578688 w 6006665"/>
                  <a:gd name="connsiteY586" fmla="*/ 679813 h 3006470"/>
                  <a:gd name="connsiteX587" fmla="*/ 1620802 w 6006665"/>
                  <a:gd name="connsiteY587" fmla="*/ 660028 h 3006470"/>
                  <a:gd name="connsiteX588" fmla="*/ 1684440 w 6006665"/>
                  <a:gd name="connsiteY588" fmla="*/ 709009 h 3006470"/>
                  <a:gd name="connsiteX589" fmla="*/ 1688985 w 6006665"/>
                  <a:gd name="connsiteY589" fmla="*/ 779455 h 3006470"/>
                  <a:gd name="connsiteX590" fmla="*/ 1652625 w 6006665"/>
                  <a:gd name="connsiteY590" fmla="*/ 870354 h 3006470"/>
                  <a:gd name="connsiteX591" fmla="*/ 1679895 w 6006665"/>
                  <a:gd name="connsiteY591" fmla="*/ 908986 h 3006470"/>
                  <a:gd name="connsiteX592" fmla="*/ 1688985 w 6006665"/>
                  <a:gd name="connsiteY592" fmla="*/ 983977 h 3006470"/>
                  <a:gd name="connsiteX593" fmla="*/ 1679895 w 6006665"/>
                  <a:gd name="connsiteY593" fmla="*/ 1129415 h 3006470"/>
                  <a:gd name="connsiteX594" fmla="*/ 1723072 w 6006665"/>
                  <a:gd name="connsiteY594" fmla="*/ 1193044 h 3006470"/>
                  <a:gd name="connsiteX595" fmla="*/ 1704892 w 6006665"/>
                  <a:gd name="connsiteY595" fmla="*/ 1256673 h 3006470"/>
                  <a:gd name="connsiteX596" fmla="*/ 1636718 w 6006665"/>
                  <a:gd name="connsiteY596" fmla="*/ 1393021 h 3006470"/>
                  <a:gd name="connsiteX597" fmla="*/ 1662494 w 6006665"/>
                  <a:gd name="connsiteY597" fmla="*/ 1399465 h 3006470"/>
                  <a:gd name="connsiteX598" fmla="*/ 1677078 w 6006665"/>
                  <a:gd name="connsiteY598" fmla="*/ 1370296 h 3006470"/>
                  <a:gd name="connsiteX599" fmla="*/ 1720255 w 6006665"/>
                  <a:gd name="connsiteY599" fmla="*/ 1349844 h 3006470"/>
                  <a:gd name="connsiteX600" fmla="*/ 1731617 w 6006665"/>
                  <a:gd name="connsiteY600" fmla="*/ 1299850 h 3006470"/>
                  <a:gd name="connsiteX601" fmla="*/ 1758887 w 6006665"/>
                  <a:gd name="connsiteY601" fmla="*/ 1256673 h 3006470"/>
                  <a:gd name="connsiteX602" fmla="*/ 1760555 w 6006665"/>
                  <a:gd name="connsiteY602" fmla="*/ 1191490 h 3006470"/>
                  <a:gd name="connsiteX603" fmla="*/ 1758886 w 6006665"/>
                  <a:gd name="connsiteY603" fmla="*/ 1085173 h 3006470"/>
                  <a:gd name="connsiteX604" fmla="*/ 1923055 w 6006665"/>
                  <a:gd name="connsiteY604" fmla="*/ 1122597 h 3006470"/>
                  <a:gd name="connsiteX605" fmla="*/ 1887300 w 6006665"/>
                  <a:gd name="connsiteY605" fmla="*/ 1070329 h 3006470"/>
                  <a:gd name="connsiteX606" fmla="*/ 1785604 w 6006665"/>
                  <a:gd name="connsiteY606" fmla="*/ 1036860 h 3006470"/>
                  <a:gd name="connsiteX607" fmla="*/ 1736162 w 6006665"/>
                  <a:gd name="connsiteY607" fmla="*/ 961252 h 3006470"/>
                  <a:gd name="connsiteX608" fmla="*/ 1688440 w 6006665"/>
                  <a:gd name="connsiteY608" fmla="*/ 865809 h 3006470"/>
                  <a:gd name="connsiteX609" fmla="*/ 1752069 w 6006665"/>
                  <a:gd name="connsiteY609" fmla="*/ 788545 h 3006470"/>
                  <a:gd name="connsiteX610" fmla="*/ 1747524 w 6006665"/>
                  <a:gd name="connsiteY610" fmla="*/ 704464 h 3006470"/>
                  <a:gd name="connsiteX611" fmla="*/ 1763431 w 6006665"/>
                  <a:gd name="connsiteY611" fmla="*/ 697647 h 3006470"/>
                  <a:gd name="connsiteX612" fmla="*/ 1764877 w 6006665"/>
                  <a:gd name="connsiteY612" fmla="*/ 702130 h 3006470"/>
                  <a:gd name="connsiteX613" fmla="*/ 1775339 w 6006665"/>
                  <a:gd name="connsiteY613" fmla="*/ 697647 h 3006470"/>
                  <a:gd name="connsiteX614" fmla="*/ 1798063 w 6006665"/>
                  <a:gd name="connsiteY614" fmla="*/ 768093 h 3006470"/>
                  <a:gd name="connsiteX615" fmla="*/ 1791454 w 6006665"/>
                  <a:gd name="connsiteY615" fmla="*/ 815304 h 3006470"/>
                  <a:gd name="connsiteX616" fmla="*/ 1854330 w 6006665"/>
                  <a:gd name="connsiteY616" fmla="*/ 772638 h 3006470"/>
                  <a:gd name="connsiteX617" fmla="*/ 1931594 w 6006665"/>
                  <a:gd name="connsiteY617" fmla="*/ 763548 h 3006470"/>
                  <a:gd name="connsiteX618" fmla="*/ 1932772 w 6006665"/>
                  <a:gd name="connsiteY618" fmla="*/ 764810 h 3006470"/>
                  <a:gd name="connsiteX619" fmla="*/ 1949600 w 6006665"/>
                  <a:gd name="connsiteY619" fmla="*/ 800138 h 3006470"/>
                  <a:gd name="connsiteX620" fmla="*/ 2061788 w 6006665"/>
                  <a:gd name="connsiteY620" fmla="*/ 891155 h 3006470"/>
                  <a:gd name="connsiteX621" fmla="*/ 1987802 w 6006665"/>
                  <a:gd name="connsiteY621" fmla="*/ 736278 h 3006470"/>
                  <a:gd name="connsiteX622" fmla="*/ 1963408 w 6006665"/>
                  <a:gd name="connsiteY622" fmla="*/ 595386 h 3006470"/>
                  <a:gd name="connsiteX623" fmla="*/ 2027037 w 6006665"/>
                  <a:gd name="connsiteY623" fmla="*/ 574934 h 3006470"/>
                  <a:gd name="connsiteX624" fmla="*/ 2037269 w 6006665"/>
                  <a:gd name="connsiteY624" fmla="*/ 575472 h 3006470"/>
                  <a:gd name="connsiteX625" fmla="*/ 2038944 w 6006665"/>
                  <a:gd name="connsiteY625" fmla="*/ 574934 h 3006470"/>
                  <a:gd name="connsiteX626" fmla="*/ 2115414 w 6006665"/>
                  <a:gd name="connsiteY626" fmla="*/ 578958 h 3006470"/>
                  <a:gd name="connsiteX627" fmla="*/ 2167179 w 6006665"/>
                  <a:gd name="connsiteY627" fmla="*/ 554733 h 3006470"/>
                  <a:gd name="connsiteX628" fmla="*/ 2146473 w 6006665"/>
                  <a:gd name="connsiteY628" fmla="*/ 488832 h 3006470"/>
                  <a:gd name="connsiteX629" fmla="*/ 2169957 w 6006665"/>
                  <a:gd name="connsiteY629" fmla="*/ 449431 h 3006470"/>
                  <a:gd name="connsiteX630" fmla="*/ 2264632 w 6006665"/>
                  <a:gd name="connsiteY630" fmla="*/ 393389 h 3006470"/>
                  <a:gd name="connsiteX631" fmla="*/ 2317913 w 6006665"/>
                  <a:gd name="connsiteY631" fmla="*/ 322690 h 3006470"/>
                  <a:gd name="connsiteX632" fmla="*/ 2385841 w 6006665"/>
                  <a:gd name="connsiteY632" fmla="*/ 343134 h 3006470"/>
                  <a:gd name="connsiteX633" fmla="*/ 2429263 w 6006665"/>
                  <a:gd name="connsiteY633" fmla="*/ 263606 h 3006470"/>
                  <a:gd name="connsiteX634" fmla="*/ 2526979 w 6006665"/>
                  <a:gd name="connsiteY634" fmla="*/ 252244 h 3006470"/>
                  <a:gd name="connsiteX635" fmla="*/ 2528058 w 6006665"/>
                  <a:gd name="connsiteY635" fmla="*/ 253503 h 3006470"/>
                  <a:gd name="connsiteX636" fmla="*/ 2538886 w 6006665"/>
                  <a:gd name="connsiteY636" fmla="*/ 252244 h 3006470"/>
                  <a:gd name="connsiteX637" fmla="*/ 2560820 w 6006665"/>
                  <a:gd name="connsiteY637" fmla="*/ 277833 h 3006470"/>
                  <a:gd name="connsiteX638" fmla="*/ 2640602 w 6006665"/>
                  <a:gd name="connsiteY638" fmla="*/ 202249 h 3006470"/>
                  <a:gd name="connsiteX639" fmla="*/ 2652509 w 6006665"/>
                  <a:gd name="connsiteY639" fmla="*/ 202249 h 3006470"/>
                  <a:gd name="connsiteX640" fmla="*/ 2704231 w 6006665"/>
                  <a:gd name="connsiteY640" fmla="*/ 202249 h 3006470"/>
                  <a:gd name="connsiteX641" fmla="*/ 2715593 w 6006665"/>
                  <a:gd name="connsiteY64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36277 w 6006665"/>
                  <a:gd name="connsiteY129" fmla="*/ 1767977 h 3006470"/>
                  <a:gd name="connsiteX130" fmla="*/ 5397645 w 6006665"/>
                  <a:gd name="connsiteY130" fmla="*/ 1779340 h 3006470"/>
                  <a:gd name="connsiteX131" fmla="*/ 5388024 w 6006665"/>
                  <a:gd name="connsiteY131" fmla="*/ 1835433 h 3006470"/>
                  <a:gd name="connsiteX132" fmla="*/ 5351475 w 6006665"/>
                  <a:gd name="connsiteY132" fmla="*/ 1876568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74112 w 6006665"/>
                  <a:gd name="connsiteY138" fmla="*/ 1877028 h 3006470"/>
                  <a:gd name="connsiteX139" fmla="*/ 5129494 w 6006665"/>
                  <a:gd name="connsiteY139" fmla="*/ 1920232 h 3006470"/>
                  <a:gd name="connsiteX140" fmla="*/ 5126389 w 6006665"/>
                  <a:gd name="connsiteY140" fmla="*/ 1914910 h 3006470"/>
                  <a:gd name="connsiteX141" fmla="*/ 5154177 w 6006665"/>
                  <a:gd name="connsiteY141" fmla="*/ 1920232 h 3006470"/>
                  <a:gd name="connsiteX142" fmla="*/ 5105544 w 6006665"/>
                  <a:gd name="connsiteY142" fmla="*/ 1899586 h 3006470"/>
                  <a:gd name="connsiteX143" fmla="*/ 5074955 w 6006665"/>
                  <a:gd name="connsiteY143" fmla="*/ 1924777 h 3006470"/>
                  <a:gd name="connsiteX144" fmla="*/ 5065718 w 6006665"/>
                  <a:gd name="connsiteY144" fmla="*/ 1922578 h 3006470"/>
                  <a:gd name="connsiteX145" fmla="*/ 5063048 w 6006665"/>
                  <a:gd name="connsiteY145" fmla="*/ 1924777 h 3006470"/>
                  <a:gd name="connsiteX146" fmla="*/ 5026594 w 6006665"/>
                  <a:gd name="connsiteY146" fmla="*/ 1916098 h 3006470"/>
                  <a:gd name="connsiteX147" fmla="*/ 5015871 w 6006665"/>
                  <a:gd name="connsiteY147" fmla="*/ 1961137 h 3006470"/>
                  <a:gd name="connsiteX148" fmla="*/ 5022591 w 6006665"/>
                  <a:gd name="connsiteY148" fmla="*/ 1989925 h 3006470"/>
                  <a:gd name="connsiteX149" fmla="*/ 5011557 w 6006665"/>
                  <a:gd name="connsiteY149" fmla="*/ 2020939 h 3006470"/>
                  <a:gd name="connsiteX150" fmla="*/ 4974967 w 6006665"/>
                  <a:gd name="connsiteY150" fmla="*/ 2058853 h 3006470"/>
                  <a:gd name="connsiteX151" fmla="*/ 5015871 w 6006665"/>
                  <a:gd name="connsiteY151" fmla="*/ 2074760 h 3006470"/>
                  <a:gd name="connsiteX152" fmla="*/ 4995851 w 6006665"/>
                  <a:gd name="connsiteY152" fmla="*/ 2123620 h 3006470"/>
                  <a:gd name="connsiteX153" fmla="*/ 5011326 w 6006665"/>
                  <a:gd name="connsiteY153" fmla="*/ 2172476 h 3006470"/>
                  <a:gd name="connsiteX154" fmla="*/ 4999419 w 6006665"/>
                  <a:gd name="connsiteY154" fmla="*/ 2172476 h 3006470"/>
                  <a:gd name="connsiteX155" fmla="*/ 4974967 w 6006665"/>
                  <a:gd name="connsiteY155" fmla="*/ 2172476 h 3006470"/>
                  <a:gd name="connsiteX156" fmla="*/ 4963605 w 6006665"/>
                  <a:gd name="connsiteY156" fmla="*/ 2224742 h 3006470"/>
                  <a:gd name="connsiteX157" fmla="*/ 4974967 w 6006665"/>
                  <a:gd name="connsiteY157" fmla="*/ 2252012 h 3006470"/>
                  <a:gd name="connsiteX158" fmla="*/ 4936431 w 6006665"/>
                  <a:gd name="connsiteY158" fmla="*/ 2257317 h 3006470"/>
                  <a:gd name="connsiteX159" fmla="*/ 4909065 w 6006665"/>
                  <a:gd name="connsiteY159" fmla="*/ 2286099 h 3006470"/>
                  <a:gd name="connsiteX160" fmla="*/ 4888894 w 6006665"/>
                  <a:gd name="connsiteY160" fmla="*/ 2325649 h 3006470"/>
                  <a:gd name="connsiteX161" fmla="*/ 4897703 w 6006665"/>
                  <a:gd name="connsiteY161" fmla="*/ 2354273 h 3006470"/>
                  <a:gd name="connsiteX162" fmla="*/ 4871068 w 6006665"/>
                  <a:gd name="connsiteY162" fmla="*/ 2349418 h 3006470"/>
                  <a:gd name="connsiteX163" fmla="*/ 4845437 w 6006665"/>
                  <a:gd name="connsiteY163" fmla="*/ 2370180 h 3006470"/>
                  <a:gd name="connsiteX164" fmla="*/ 4832445 w 6006665"/>
                  <a:gd name="connsiteY164" fmla="*/ 2399924 h 3006470"/>
                  <a:gd name="connsiteX165" fmla="*/ 4834074 w 6006665"/>
                  <a:gd name="connsiteY165" fmla="*/ 2429264 h 3006470"/>
                  <a:gd name="connsiteX166" fmla="*/ 4799765 w 6006665"/>
                  <a:gd name="connsiteY166" fmla="*/ 2441518 h 3006470"/>
                  <a:gd name="connsiteX167" fmla="*/ 4779535 w 6006665"/>
                  <a:gd name="connsiteY167" fmla="*/ 2488348 h 3006470"/>
                  <a:gd name="connsiteX168" fmla="*/ 4777225 w 6006665"/>
                  <a:gd name="connsiteY168" fmla="*/ 2477952 h 3006470"/>
                  <a:gd name="connsiteX169" fmla="*/ 4767628 w 6006665"/>
                  <a:gd name="connsiteY169" fmla="*/ 2488348 h 3006470"/>
                  <a:gd name="connsiteX170" fmla="*/ 4758538 w 6006665"/>
                  <a:gd name="connsiteY170" fmla="*/ 2447444 h 3006470"/>
                  <a:gd name="connsiteX171" fmla="*/ 4722519 w 6006665"/>
                  <a:gd name="connsiteY171" fmla="*/ 2405867 h 3006470"/>
                  <a:gd name="connsiteX172" fmla="*/ 4699942 w 6006665"/>
                  <a:gd name="connsiteY172" fmla="*/ 2348893 h 3006470"/>
                  <a:gd name="connsiteX173" fmla="*/ 4695779 w 6006665"/>
                  <a:gd name="connsiteY173" fmla="*/ 2287026 h 3006470"/>
                  <a:gd name="connsiteX174" fmla="*/ 4715361 w 6006665"/>
                  <a:gd name="connsiteY174" fmla="*/ 2220198 h 3006470"/>
                  <a:gd name="connsiteX175" fmla="*/ 4767709 w 6006665"/>
                  <a:gd name="connsiteY175" fmla="*/ 2171157 h 3006470"/>
                  <a:gd name="connsiteX176" fmla="*/ 4735813 w 6006665"/>
                  <a:gd name="connsiteY176" fmla="*/ 2129299 h 3006470"/>
                  <a:gd name="connsiteX177" fmla="*/ 4767628 w 6006665"/>
                  <a:gd name="connsiteY177" fmla="*/ 2086122 h 3006470"/>
                  <a:gd name="connsiteX178" fmla="*/ 4767628 w 6006665"/>
                  <a:gd name="connsiteY178" fmla="*/ 2058853 h 3006470"/>
                  <a:gd name="connsiteX179" fmla="*/ 4826712 w 6006665"/>
                  <a:gd name="connsiteY179" fmla="*/ 2042945 h 3006470"/>
                  <a:gd name="connsiteX180" fmla="*/ 4892613 w 6006665"/>
                  <a:gd name="connsiteY180" fmla="*/ 1952047 h 3006470"/>
                  <a:gd name="connsiteX181" fmla="*/ 4956243 w 6006665"/>
                  <a:gd name="connsiteY181" fmla="*/ 1877056 h 3006470"/>
                  <a:gd name="connsiteX182" fmla="*/ 5022143 w 6006665"/>
                  <a:gd name="connsiteY182" fmla="*/ 1817971 h 3006470"/>
                  <a:gd name="connsiteX183" fmla="*/ 5037446 w 6006665"/>
                  <a:gd name="connsiteY183" fmla="*/ 1743333 h 3006470"/>
                  <a:gd name="connsiteX184" fmla="*/ 5064184 w 6006665"/>
                  <a:gd name="connsiteY184" fmla="*/ 1731449 h 3006470"/>
                  <a:gd name="connsiteX185" fmla="*/ 5046694 w 6006665"/>
                  <a:gd name="connsiteY185" fmla="*/ 1710844 h 3006470"/>
                  <a:gd name="connsiteX186" fmla="*/ 5015871 w 6006665"/>
                  <a:gd name="connsiteY186" fmla="*/ 1715711 h 3006470"/>
                  <a:gd name="connsiteX187" fmla="*/ 4995419 w 6006665"/>
                  <a:gd name="connsiteY187" fmla="*/ 1779340 h 3006470"/>
                  <a:gd name="connsiteX188" fmla="*/ 4904521 w 6006665"/>
                  <a:gd name="connsiteY188" fmla="*/ 1865693 h 3006470"/>
                  <a:gd name="connsiteX189" fmla="*/ 4901708 w 6006665"/>
                  <a:gd name="connsiteY189" fmla="*/ 1857053 h 3006470"/>
                  <a:gd name="connsiteX190" fmla="*/ 4892613 w 6006665"/>
                  <a:gd name="connsiteY190" fmla="*/ 1865693 h 3006470"/>
                  <a:gd name="connsiteX191" fmla="*/ 4871068 w 6006665"/>
                  <a:gd name="connsiteY191" fmla="*/ 1850290 h 3006470"/>
                  <a:gd name="connsiteX192" fmla="*/ 4885925 w 6006665"/>
                  <a:gd name="connsiteY192" fmla="*/ 1808695 h 3006470"/>
                  <a:gd name="connsiteX193" fmla="*/ 4861835 w 6006665"/>
                  <a:gd name="connsiteY193" fmla="*/ 1771159 h 3006470"/>
                  <a:gd name="connsiteX194" fmla="*/ 4814619 w 6006665"/>
                  <a:gd name="connsiteY194" fmla="*/ 1767101 h 3006470"/>
                  <a:gd name="connsiteX195" fmla="*/ 4779535 w 6006665"/>
                  <a:gd name="connsiteY195" fmla="*/ 1795247 h 3006470"/>
                  <a:gd name="connsiteX196" fmla="*/ 4764113 w 6006665"/>
                  <a:gd name="connsiteY196" fmla="*/ 1832464 h 3006470"/>
                  <a:gd name="connsiteX197" fmla="*/ 4725490 w 6006665"/>
                  <a:gd name="connsiteY197" fmla="*/ 1850290 h 3006470"/>
                  <a:gd name="connsiteX198" fmla="*/ 4689838 w 6006665"/>
                  <a:gd name="connsiteY198" fmla="*/ 1882970 h 3006470"/>
                  <a:gd name="connsiteX199" fmla="*/ 4684091 w 6006665"/>
                  <a:gd name="connsiteY199" fmla="*/ 1920232 h 3006470"/>
                  <a:gd name="connsiteX200" fmla="*/ 4715906 w 6006665"/>
                  <a:gd name="connsiteY200" fmla="*/ 1967954 h 3006470"/>
                  <a:gd name="connsiteX201" fmla="*/ 4680924 w 6006665"/>
                  <a:gd name="connsiteY201" fmla="*/ 1983985 h 3006470"/>
                  <a:gd name="connsiteX202" fmla="*/ 4633398 w 6006665"/>
                  <a:gd name="connsiteY202" fmla="*/ 1971978 h 3006470"/>
                  <a:gd name="connsiteX203" fmla="*/ 4600707 w 6006665"/>
                  <a:gd name="connsiteY203" fmla="*/ 1989925 h 3006470"/>
                  <a:gd name="connsiteX204" fmla="*/ 4577285 w 6006665"/>
                  <a:gd name="connsiteY204" fmla="*/ 1988406 h 3006470"/>
                  <a:gd name="connsiteX205" fmla="*/ 4577373 w 6006665"/>
                  <a:gd name="connsiteY205" fmla="*/ 1987484 h 3006470"/>
                  <a:gd name="connsiteX206" fmla="*/ 4565379 w 6006665"/>
                  <a:gd name="connsiteY206" fmla="*/ 1988406 h 3006470"/>
                  <a:gd name="connsiteX207" fmla="*/ 4569923 w 6006665"/>
                  <a:gd name="connsiteY207" fmla="*/ 1940685 h 3006470"/>
                  <a:gd name="connsiteX208" fmla="*/ 4520081 w 6006665"/>
                  <a:gd name="connsiteY208" fmla="*/ 1931099 h 3006470"/>
                  <a:gd name="connsiteX209" fmla="*/ 4475025 w 6006665"/>
                  <a:gd name="connsiteY209" fmla="*/ 1961137 h 3006470"/>
                  <a:gd name="connsiteX210" fmla="*/ 4464394 w 6006665"/>
                  <a:gd name="connsiteY210" fmla="*/ 1960286 h 3006470"/>
                  <a:gd name="connsiteX211" fmla="*/ 4463118 w 6006665"/>
                  <a:gd name="connsiteY211" fmla="*/ 1961137 h 3006470"/>
                  <a:gd name="connsiteX212" fmla="*/ 4422448 w 6006665"/>
                  <a:gd name="connsiteY212" fmla="*/ 1927536 h 3006470"/>
                  <a:gd name="connsiteX213" fmla="*/ 4350624 w 6006665"/>
                  <a:gd name="connsiteY213" fmla="*/ 1917022 h 3006470"/>
                  <a:gd name="connsiteX214" fmla="*/ 4306579 w 6006665"/>
                  <a:gd name="connsiteY214" fmla="*/ 1945362 h 3006470"/>
                  <a:gd name="connsiteX215" fmla="*/ 4282811 w 6006665"/>
                  <a:gd name="connsiteY215" fmla="*/ 1972100 h 3006470"/>
                  <a:gd name="connsiteX216" fmla="*/ 4237290 w 6006665"/>
                  <a:gd name="connsiteY216" fmla="*/ 1993297 h 3006470"/>
                  <a:gd name="connsiteX217" fmla="*/ 4211507 w 6006665"/>
                  <a:gd name="connsiteY217" fmla="*/ 2046374 h 3006470"/>
                  <a:gd name="connsiteX218" fmla="*/ 4161046 w 6006665"/>
                  <a:gd name="connsiteY218" fmla="*/ 2105661 h 3006470"/>
                  <a:gd name="connsiteX219" fmla="*/ 4077810 w 6006665"/>
                  <a:gd name="connsiteY219" fmla="*/ 2144418 h 3006470"/>
                  <a:gd name="connsiteX220" fmla="*/ 4039187 w 6006665"/>
                  <a:gd name="connsiteY220" fmla="*/ 2203838 h 3006470"/>
                  <a:gd name="connsiteX221" fmla="*/ 3993086 w 6006665"/>
                  <a:gd name="connsiteY221" fmla="*/ 2224750 h 3006470"/>
                  <a:gd name="connsiteX222" fmla="*/ 3993215 w 6006665"/>
                  <a:gd name="connsiteY222" fmla="*/ 2264821 h 3006470"/>
                  <a:gd name="connsiteX223" fmla="*/ 4038712 w 6006665"/>
                  <a:gd name="connsiteY223" fmla="*/ 2267919 h 3006470"/>
                  <a:gd name="connsiteX224" fmla="*/ 4059164 w 6006665"/>
                  <a:gd name="connsiteY224" fmla="*/ 2311096 h 3006470"/>
                  <a:gd name="connsiteX225" fmla="*/ 4087782 w 6006665"/>
                  <a:gd name="connsiteY225" fmla="*/ 2319513 h 3006470"/>
                  <a:gd name="connsiteX226" fmla="*/ 4106341 w 6006665"/>
                  <a:gd name="connsiteY226" fmla="*/ 2290644 h 3006470"/>
                  <a:gd name="connsiteX227" fmla="*/ 4117411 w 6006665"/>
                  <a:gd name="connsiteY227" fmla="*/ 2291946 h 3006470"/>
                  <a:gd name="connsiteX228" fmla="*/ 4118248 w 6006665"/>
                  <a:gd name="connsiteY228" fmla="*/ 2290644 h 3006470"/>
                  <a:gd name="connsiteX229" fmla="*/ 4156880 w 6006665"/>
                  <a:gd name="connsiteY229" fmla="*/ 2295189 h 3006470"/>
                  <a:gd name="connsiteX230" fmla="*/ 4211419 w 6006665"/>
                  <a:gd name="connsiteY230" fmla="*/ 2365635 h 3006470"/>
                  <a:gd name="connsiteX231" fmla="*/ 4215964 w 6006665"/>
                  <a:gd name="connsiteY231" fmla="*/ 2413357 h 3006470"/>
                  <a:gd name="connsiteX232" fmla="*/ 4184149 w 6006665"/>
                  <a:gd name="connsiteY232" fmla="*/ 2472441 h 3006470"/>
                  <a:gd name="connsiteX233" fmla="*/ 4220019 w 6006665"/>
                  <a:gd name="connsiteY233" fmla="*/ 2567281 h 3006470"/>
                  <a:gd name="connsiteX234" fmla="*/ 4161425 w 6006665"/>
                  <a:gd name="connsiteY234" fmla="*/ 2629241 h 3006470"/>
                  <a:gd name="connsiteX235" fmla="*/ 4133552 w 6006665"/>
                  <a:gd name="connsiteY235" fmla="*/ 2708778 h 3006470"/>
                  <a:gd name="connsiteX236" fmla="*/ 4097796 w 6006665"/>
                  <a:gd name="connsiteY236" fmla="*/ 2747409 h 3006470"/>
                  <a:gd name="connsiteX237" fmla="*/ 4043257 w 6006665"/>
                  <a:gd name="connsiteY237" fmla="*/ 2806493 h 3006470"/>
                  <a:gd name="connsiteX238" fmla="*/ 3995535 w 6006665"/>
                  <a:gd name="connsiteY238" fmla="*/ 2865577 h 3006470"/>
                  <a:gd name="connsiteX239" fmla="*/ 3975083 w 6006665"/>
                  <a:gd name="connsiteY239" fmla="*/ 2897392 h 3006470"/>
                  <a:gd name="connsiteX240" fmla="*/ 3925089 w 6006665"/>
                  <a:gd name="connsiteY240" fmla="*/ 2924661 h 3006470"/>
                  <a:gd name="connsiteX241" fmla="*/ 3913182 w 6006665"/>
                  <a:gd name="connsiteY241" fmla="*/ 2924661 h 3006470"/>
                  <a:gd name="connsiteX242" fmla="*/ 3904637 w 6006665"/>
                  <a:gd name="connsiteY242" fmla="*/ 2924661 h 3006470"/>
                  <a:gd name="connsiteX243" fmla="*/ 3892729 w 6006665"/>
                  <a:gd name="connsiteY243" fmla="*/ 2924661 h 3006470"/>
                  <a:gd name="connsiteX244" fmla="*/ 3871063 w 6006665"/>
                  <a:gd name="connsiteY244" fmla="*/ 2908412 h 3006470"/>
                  <a:gd name="connsiteX245" fmla="*/ 3829645 w 6006665"/>
                  <a:gd name="connsiteY245" fmla="*/ 2936024 h 3006470"/>
                  <a:gd name="connsiteX246" fmla="*/ 3822828 w 6006665"/>
                  <a:gd name="connsiteY246" fmla="*/ 2956476 h 3006470"/>
                  <a:gd name="connsiteX247" fmla="*/ 3818283 w 6006665"/>
                  <a:gd name="connsiteY247" fmla="*/ 2947386 h 3006470"/>
                  <a:gd name="connsiteX248" fmla="*/ 3818283 w 6006665"/>
                  <a:gd name="connsiteY248" fmla="*/ 2935660 h 3006470"/>
                  <a:gd name="connsiteX249" fmla="*/ 3817738 w 6006665"/>
                  <a:gd name="connsiteY249" fmla="*/ 2936024 h 3006470"/>
                  <a:gd name="connsiteX250" fmla="*/ 3810921 w 6006665"/>
                  <a:gd name="connsiteY250" fmla="*/ 2956476 h 3006470"/>
                  <a:gd name="connsiteX251" fmla="*/ 3806376 w 6006665"/>
                  <a:gd name="connsiteY251" fmla="*/ 2947386 h 3006470"/>
                  <a:gd name="connsiteX252" fmla="*/ 3806376 w 6006665"/>
                  <a:gd name="connsiteY252" fmla="*/ 2920116 h 3006470"/>
                  <a:gd name="connsiteX253" fmla="*/ 3818283 w 6006665"/>
                  <a:gd name="connsiteY253" fmla="*/ 2920116 h 3006470"/>
                  <a:gd name="connsiteX254" fmla="*/ 3826828 w 6006665"/>
                  <a:gd name="connsiteY254" fmla="*/ 2920116 h 3006470"/>
                  <a:gd name="connsiteX255" fmla="*/ 3833645 w 6006665"/>
                  <a:gd name="connsiteY255" fmla="*/ 2861032 h 3006470"/>
                  <a:gd name="connsiteX256" fmla="*/ 3822283 w 6006665"/>
                  <a:gd name="connsiteY256" fmla="*/ 2817856 h 3006470"/>
                  <a:gd name="connsiteX257" fmla="*/ 3849553 w 6006665"/>
                  <a:gd name="connsiteY257" fmla="*/ 2795131 h 3006470"/>
                  <a:gd name="connsiteX258" fmla="*/ 3858814 w 6006665"/>
                  <a:gd name="connsiteY258" fmla="*/ 2797336 h 3006470"/>
                  <a:gd name="connsiteX259" fmla="*/ 3861460 w 6006665"/>
                  <a:gd name="connsiteY259" fmla="*/ 2795131 h 3006470"/>
                  <a:gd name="connsiteX260" fmla="*/ 3898487 w 6006665"/>
                  <a:gd name="connsiteY260" fmla="*/ 2803947 h 3006470"/>
                  <a:gd name="connsiteX261" fmla="*/ 3919999 w 6006665"/>
                  <a:gd name="connsiteY261" fmla="*/ 2758772 h 3006470"/>
                  <a:gd name="connsiteX262" fmla="*/ 3935906 w 6006665"/>
                  <a:gd name="connsiteY262" fmla="*/ 2699687 h 3006470"/>
                  <a:gd name="connsiteX263" fmla="*/ 3947269 w 6006665"/>
                  <a:gd name="connsiteY263" fmla="*/ 2676963 h 3006470"/>
                  <a:gd name="connsiteX264" fmla="*/ 3966292 w 6006665"/>
                  <a:gd name="connsiteY264" fmla="*/ 2632575 h 3006470"/>
                  <a:gd name="connsiteX265" fmla="*/ 3915999 w 6006665"/>
                  <a:gd name="connsiteY265" fmla="*/ 2645148 h 3006470"/>
                  <a:gd name="connsiteX266" fmla="*/ 3888729 w 6006665"/>
                  <a:gd name="connsiteY266" fmla="*/ 2667873 h 3006470"/>
                  <a:gd name="connsiteX267" fmla="*/ 3876822 w 6006665"/>
                  <a:gd name="connsiteY267" fmla="*/ 2667873 h 3006470"/>
                  <a:gd name="connsiteX268" fmla="*/ 3829645 w 6006665"/>
                  <a:gd name="connsiteY268" fmla="*/ 2667873 h 3006470"/>
                  <a:gd name="connsiteX269" fmla="*/ 3817738 w 6006665"/>
                  <a:gd name="connsiteY269" fmla="*/ 2667873 h 3006470"/>
                  <a:gd name="connsiteX270" fmla="*/ 3801831 w 6006665"/>
                  <a:gd name="connsiteY270" fmla="*/ 2613334 h 3006470"/>
                  <a:gd name="connsiteX271" fmla="*/ 3758654 w 6006665"/>
                  <a:gd name="connsiteY271" fmla="*/ 2574702 h 3006470"/>
                  <a:gd name="connsiteX272" fmla="*/ 3692753 w 6006665"/>
                  <a:gd name="connsiteY272" fmla="*/ 2558795 h 3006470"/>
                  <a:gd name="connsiteX273" fmla="*/ 3683663 w 6006665"/>
                  <a:gd name="connsiteY273" fmla="*/ 2499711 h 3006470"/>
                  <a:gd name="connsiteX274" fmla="*/ 3672301 w 6006665"/>
                  <a:gd name="connsiteY274" fmla="*/ 2467896 h 3006470"/>
                  <a:gd name="connsiteX275" fmla="*/ 3656393 w 6006665"/>
                  <a:gd name="connsiteY275" fmla="*/ 2440627 h 3006470"/>
                  <a:gd name="connsiteX276" fmla="*/ 3633669 w 6006665"/>
                  <a:gd name="connsiteY276" fmla="*/ 2381542 h 3006470"/>
                  <a:gd name="connsiteX277" fmla="*/ 3601854 w 6006665"/>
                  <a:gd name="connsiteY277" fmla="*/ 2361090 h 3006470"/>
                  <a:gd name="connsiteX278" fmla="*/ 3545995 w 6006665"/>
                  <a:gd name="connsiteY278" fmla="*/ 2339606 h 3006470"/>
                  <a:gd name="connsiteX279" fmla="*/ 3506955 w 6006665"/>
                  <a:gd name="connsiteY279" fmla="*/ 2345183 h 3006470"/>
                  <a:gd name="connsiteX280" fmla="*/ 3463779 w 6006665"/>
                  <a:gd name="connsiteY280" fmla="*/ 2354273 h 3006470"/>
                  <a:gd name="connsiteX281" fmla="*/ 3431964 w 6006665"/>
                  <a:gd name="connsiteY281" fmla="*/ 2381542 h 3006470"/>
                  <a:gd name="connsiteX282" fmla="*/ 3452416 w 6006665"/>
                  <a:gd name="connsiteY282" fmla="*/ 2397450 h 3006470"/>
                  <a:gd name="connsiteX283" fmla="*/ 3452416 w 6006665"/>
                  <a:gd name="connsiteY283" fmla="*/ 2429264 h 3006470"/>
                  <a:gd name="connsiteX284" fmla="*/ 3431964 w 6006665"/>
                  <a:gd name="connsiteY284" fmla="*/ 2451989 h 3006470"/>
                  <a:gd name="connsiteX285" fmla="*/ 3400150 w 6006665"/>
                  <a:gd name="connsiteY285" fmla="*/ 2511073 h 3006470"/>
                  <a:gd name="connsiteX286" fmla="*/ 3400150 w 6006665"/>
                  <a:gd name="connsiteY286" fmla="*/ 2538343 h 3006470"/>
                  <a:gd name="connsiteX287" fmla="*/ 3350155 w 6006665"/>
                  <a:gd name="connsiteY287" fmla="*/ 2570157 h 3006470"/>
                  <a:gd name="connsiteX288" fmla="*/ 3342342 w 6006665"/>
                  <a:gd name="connsiteY288" fmla="*/ 2567553 h 3006470"/>
                  <a:gd name="connsiteX289" fmla="*/ 3338249 w 6006665"/>
                  <a:gd name="connsiteY289" fmla="*/ 2570157 h 3006470"/>
                  <a:gd name="connsiteX290" fmla="*/ 3290527 w 6006665"/>
                  <a:gd name="connsiteY290" fmla="*/ 2554250 h 3006470"/>
                  <a:gd name="connsiteX291" fmla="*/ 3259257 w 6006665"/>
                  <a:gd name="connsiteY291" fmla="*/ 2554250 h 3006470"/>
                  <a:gd name="connsiteX292" fmla="*/ 3247350 w 6006665"/>
                  <a:gd name="connsiteY292" fmla="*/ 2554250 h 3006470"/>
                  <a:gd name="connsiteX293" fmla="*/ 3231443 w 6006665"/>
                  <a:gd name="connsiteY293" fmla="*/ 2538343 h 3006470"/>
                  <a:gd name="connsiteX294" fmla="*/ 3213271 w 6006665"/>
                  <a:gd name="connsiteY294" fmla="*/ 2533799 h 3006470"/>
                  <a:gd name="connsiteX295" fmla="*/ 3168359 w 6006665"/>
                  <a:gd name="connsiteY295" fmla="*/ 2570157 h 3006470"/>
                  <a:gd name="connsiteX296" fmla="*/ 3120637 w 6006665"/>
                  <a:gd name="connsiteY296" fmla="*/ 2581519 h 3006470"/>
                  <a:gd name="connsiteX297" fmla="*/ 3082005 w 6006665"/>
                  <a:gd name="connsiteY297" fmla="*/ 2597427 h 3006470"/>
                  <a:gd name="connsiteX298" fmla="*/ 3074460 w 6006665"/>
                  <a:gd name="connsiteY298" fmla="*/ 2595630 h 3006470"/>
                  <a:gd name="connsiteX299" fmla="*/ 3070098 w 6006665"/>
                  <a:gd name="connsiteY299" fmla="*/ 2597427 h 3006470"/>
                  <a:gd name="connsiteX300" fmla="*/ 3022376 w 6006665"/>
                  <a:gd name="connsiteY300" fmla="*/ 2586064 h 3006470"/>
                  <a:gd name="connsiteX301" fmla="*/ 3000196 w 6006665"/>
                  <a:gd name="connsiteY301" fmla="*/ 2586064 h 3006470"/>
                  <a:gd name="connsiteX302" fmla="*/ 2988289 w 6006665"/>
                  <a:gd name="connsiteY302" fmla="*/ 2586064 h 3006470"/>
                  <a:gd name="connsiteX303" fmla="*/ 2967837 w 6006665"/>
                  <a:gd name="connsiteY303" fmla="*/ 2554250 h 3006470"/>
                  <a:gd name="connsiteX304" fmla="*/ 2929205 w 6006665"/>
                  <a:gd name="connsiteY304" fmla="*/ 2526980 h 3006470"/>
                  <a:gd name="connsiteX305" fmla="*/ 2902153 w 6006665"/>
                  <a:gd name="connsiteY305" fmla="*/ 2523116 h 3006470"/>
                  <a:gd name="connsiteX306" fmla="*/ 2861576 w 6006665"/>
                  <a:gd name="connsiteY306" fmla="*/ 2526980 h 3006470"/>
                  <a:gd name="connsiteX307" fmla="*/ 2822944 w 6006665"/>
                  <a:gd name="connsiteY307" fmla="*/ 2538343 h 3006470"/>
                  <a:gd name="connsiteX308" fmla="*/ 2818139 w 6006665"/>
                  <a:gd name="connsiteY308" fmla="*/ 2536254 h 3006470"/>
                  <a:gd name="connsiteX309" fmla="*/ 2811037 w 6006665"/>
                  <a:gd name="connsiteY309" fmla="*/ 2538343 h 3006470"/>
                  <a:gd name="connsiteX310" fmla="*/ 2758770 w 6006665"/>
                  <a:gd name="connsiteY310" fmla="*/ 2515618 h 3006470"/>
                  <a:gd name="connsiteX311" fmla="*/ 2751953 w 6006665"/>
                  <a:gd name="connsiteY311" fmla="*/ 2472441 h 3006470"/>
                  <a:gd name="connsiteX312" fmla="*/ 2708776 w 6006665"/>
                  <a:gd name="connsiteY312" fmla="*/ 2456534 h 3006470"/>
                  <a:gd name="connsiteX313" fmla="*/ 2676962 w 6006665"/>
                  <a:gd name="connsiteY313" fmla="*/ 2451989 h 3006470"/>
                  <a:gd name="connsiteX314" fmla="*/ 2642534 w 6006665"/>
                  <a:gd name="connsiteY314" fmla="*/ 2430245 h 3006470"/>
                  <a:gd name="connsiteX315" fmla="*/ 2609333 w 6006665"/>
                  <a:gd name="connsiteY315" fmla="*/ 2488348 h 3006470"/>
                  <a:gd name="connsiteX316" fmla="*/ 2625240 w 6006665"/>
                  <a:gd name="connsiteY316" fmla="*/ 2522435 h 3006470"/>
                  <a:gd name="connsiteX317" fmla="*/ 2586608 w 6006665"/>
                  <a:gd name="connsiteY317" fmla="*/ 2558795 h 3006470"/>
                  <a:gd name="connsiteX318" fmla="*/ 2577105 w 6006665"/>
                  <a:gd name="connsiteY318" fmla="*/ 2556532 h 3006470"/>
                  <a:gd name="connsiteX319" fmla="*/ 2574701 w 6006665"/>
                  <a:gd name="connsiteY319" fmla="*/ 2558795 h 3006470"/>
                  <a:gd name="connsiteX320" fmla="*/ 2526979 w 6006665"/>
                  <a:gd name="connsiteY320" fmla="*/ 2547432 h 3006470"/>
                  <a:gd name="connsiteX321" fmla="*/ 2490620 w 6006665"/>
                  <a:gd name="connsiteY321" fmla="*/ 2542887 h 3006470"/>
                  <a:gd name="connsiteX322" fmla="*/ 2463350 w 6006665"/>
                  <a:gd name="connsiteY322" fmla="*/ 2515618 h 3006470"/>
                  <a:gd name="connsiteX323" fmla="*/ 2436625 w 6006665"/>
                  <a:gd name="connsiteY323" fmla="*/ 2515618 h 3006470"/>
                  <a:gd name="connsiteX324" fmla="*/ 2424718 w 6006665"/>
                  <a:gd name="connsiteY324" fmla="*/ 2515618 h 3006470"/>
                  <a:gd name="connsiteX325" fmla="*/ 2398858 w 6006665"/>
                  <a:gd name="connsiteY325" fmla="*/ 2502687 h 3006470"/>
                  <a:gd name="connsiteX326" fmla="*/ 2350272 w 6006665"/>
                  <a:gd name="connsiteY326" fmla="*/ 2526980 h 3006470"/>
                  <a:gd name="connsiteX327" fmla="*/ 2282098 w 6006665"/>
                  <a:gd name="connsiteY327" fmla="*/ 2574702 h 3006470"/>
                  <a:gd name="connsiteX328" fmla="*/ 2238921 w 6006665"/>
                  <a:gd name="connsiteY328" fmla="*/ 2586064 h 3006470"/>
                  <a:gd name="connsiteX329" fmla="*/ 2227559 w 6006665"/>
                  <a:gd name="connsiteY329" fmla="*/ 2590609 h 3006470"/>
                  <a:gd name="connsiteX330" fmla="*/ 2225178 w 6006665"/>
                  <a:gd name="connsiteY330" fmla="*/ 2586799 h 3006470"/>
                  <a:gd name="connsiteX331" fmla="*/ 2215652 w 6006665"/>
                  <a:gd name="connsiteY331" fmla="*/ 2590609 h 3006470"/>
                  <a:gd name="connsiteX332" fmla="*/ 2193596 w 6006665"/>
                  <a:gd name="connsiteY332" fmla="*/ 2555320 h 3006470"/>
                  <a:gd name="connsiteX333" fmla="*/ 2157112 w 6006665"/>
                  <a:gd name="connsiteY333" fmla="*/ 2558795 h 3006470"/>
                  <a:gd name="connsiteX334" fmla="*/ 2156291 w 6006665"/>
                  <a:gd name="connsiteY334" fmla="*/ 2557739 h 3006470"/>
                  <a:gd name="connsiteX335" fmla="*/ 2145205 w 6006665"/>
                  <a:gd name="connsiteY335" fmla="*/ 2558795 h 3006470"/>
                  <a:gd name="connsiteX336" fmla="*/ 2129298 w 6006665"/>
                  <a:gd name="connsiteY336" fmla="*/ 2538343 h 3006470"/>
                  <a:gd name="connsiteX337" fmla="*/ 2102029 w 6006665"/>
                  <a:gd name="connsiteY337" fmla="*/ 2526980 h 3006470"/>
                  <a:gd name="connsiteX338" fmla="*/ 2086121 w 6006665"/>
                  <a:gd name="connsiteY338" fmla="*/ 2495166 h 3006470"/>
                  <a:gd name="connsiteX339" fmla="*/ 2070005 w 6006665"/>
                  <a:gd name="connsiteY339" fmla="*/ 2486212 h 3006470"/>
                  <a:gd name="connsiteX340" fmla="*/ 2027582 w 6006665"/>
                  <a:gd name="connsiteY340" fmla="*/ 2499711 h 3006470"/>
                  <a:gd name="connsiteX341" fmla="*/ 2023845 w 6006665"/>
                  <a:gd name="connsiteY341" fmla="*/ 2497111 h 3006470"/>
                  <a:gd name="connsiteX342" fmla="*/ 2015675 w 6006665"/>
                  <a:gd name="connsiteY342" fmla="*/ 2499711 h 3006470"/>
                  <a:gd name="connsiteX343" fmla="*/ 1971363 w 6006665"/>
                  <a:gd name="connsiteY343" fmla="*/ 2468885 h 3006470"/>
                  <a:gd name="connsiteX344" fmla="*/ 1952591 w 6006665"/>
                  <a:gd name="connsiteY344" fmla="*/ 2495166 h 3006470"/>
                  <a:gd name="connsiteX345" fmla="*/ 1947518 w 6006665"/>
                  <a:gd name="connsiteY345" fmla="*/ 2485599 h 3006470"/>
                  <a:gd name="connsiteX346" fmla="*/ 1940684 w 6006665"/>
                  <a:gd name="connsiteY346" fmla="*/ 2495166 h 3006470"/>
                  <a:gd name="connsiteX347" fmla="*/ 1861147 w 6006665"/>
                  <a:gd name="connsiteY347" fmla="*/ 2345183 h 3006470"/>
                  <a:gd name="connsiteX348" fmla="*/ 1811153 w 6006665"/>
                  <a:gd name="connsiteY348" fmla="*/ 2295189 h 3006470"/>
                  <a:gd name="connsiteX349" fmla="*/ 1813950 w 6006665"/>
                  <a:gd name="connsiteY349" fmla="*/ 2292043 h 3006470"/>
                  <a:gd name="connsiteX350" fmla="*/ 1748069 w 6006665"/>
                  <a:gd name="connsiteY350" fmla="*/ 2333821 h 3006470"/>
                  <a:gd name="connsiteX351" fmla="*/ 1711709 w 6006665"/>
                  <a:gd name="connsiteY351" fmla="*/ 2338366 h 3006470"/>
                  <a:gd name="connsiteX352" fmla="*/ 1711926 w 6006665"/>
                  <a:gd name="connsiteY352" fmla="*/ 2336850 h 3006470"/>
                  <a:gd name="connsiteX353" fmla="*/ 1699803 w 6006665"/>
                  <a:gd name="connsiteY353" fmla="*/ 2338366 h 3006470"/>
                  <a:gd name="connsiteX354" fmla="*/ 1704347 w 6006665"/>
                  <a:gd name="connsiteY354" fmla="*/ 2306551 h 3006470"/>
                  <a:gd name="connsiteX355" fmla="*/ 1662460 w 6006665"/>
                  <a:gd name="connsiteY355" fmla="*/ 2288600 h 3006470"/>
                  <a:gd name="connsiteX356" fmla="*/ 1629901 w 6006665"/>
                  <a:gd name="connsiteY356" fmla="*/ 2302006 h 3006470"/>
                  <a:gd name="connsiteX357" fmla="*/ 1629300 w 6006665"/>
                  <a:gd name="connsiteY357" fmla="*/ 2297351 h 3006470"/>
                  <a:gd name="connsiteX358" fmla="*/ 1617994 w 6006665"/>
                  <a:gd name="connsiteY358" fmla="*/ 2302006 h 3006470"/>
                  <a:gd name="connsiteX359" fmla="*/ 1608904 w 6006665"/>
                  <a:gd name="connsiteY359" fmla="*/ 2231560 h 3006470"/>
                  <a:gd name="connsiteX360" fmla="*/ 1552684 w 6006665"/>
                  <a:gd name="connsiteY360" fmla="*/ 2221867 h 3006470"/>
                  <a:gd name="connsiteX361" fmla="*/ 1518550 w 6006665"/>
                  <a:gd name="connsiteY361" fmla="*/ 2247467 h 3006470"/>
                  <a:gd name="connsiteX362" fmla="*/ 1425379 w 6006665"/>
                  <a:gd name="connsiteY362" fmla="*/ 2267919 h 3006470"/>
                  <a:gd name="connsiteX363" fmla="*/ 1409472 w 6006665"/>
                  <a:gd name="connsiteY363" fmla="*/ 2286099 h 3006470"/>
                  <a:gd name="connsiteX364" fmla="*/ 1270852 w 6006665"/>
                  <a:gd name="connsiteY364" fmla="*/ 2306551 h 3006470"/>
                  <a:gd name="connsiteX365" fmla="*/ 1254945 w 6006665"/>
                  <a:gd name="connsiteY365" fmla="*/ 2327003 h 3006470"/>
                  <a:gd name="connsiteX366" fmla="*/ 1282214 w 6006665"/>
                  <a:gd name="connsiteY366" fmla="*/ 2370180 h 3006470"/>
                  <a:gd name="connsiteX367" fmla="*/ 1243582 w 6006665"/>
                  <a:gd name="connsiteY367" fmla="*/ 2386087 h 3006470"/>
                  <a:gd name="connsiteX368" fmla="*/ 1254945 w 6006665"/>
                  <a:gd name="connsiteY368" fmla="*/ 2404267 h 3006470"/>
                  <a:gd name="connsiteX369" fmla="*/ 1216313 w 6006665"/>
                  <a:gd name="connsiteY369" fmla="*/ 2429264 h 3006470"/>
                  <a:gd name="connsiteX370" fmla="*/ 1275397 w 6006665"/>
                  <a:gd name="connsiteY370" fmla="*/ 2472441 h 3006470"/>
                  <a:gd name="connsiteX371" fmla="*/ 1270852 w 6006665"/>
                  <a:gd name="connsiteY371" fmla="*/ 2499711 h 3006470"/>
                  <a:gd name="connsiteX372" fmla="*/ 1259108 w 6006665"/>
                  <a:gd name="connsiteY372" fmla="*/ 2498732 h 3006470"/>
                  <a:gd name="connsiteX373" fmla="*/ 1258945 w 6006665"/>
                  <a:gd name="connsiteY373" fmla="*/ 2499711 h 3006470"/>
                  <a:gd name="connsiteX374" fmla="*/ 1215644 w 6006665"/>
                  <a:gd name="connsiteY374" fmla="*/ 2496102 h 3006470"/>
                  <a:gd name="connsiteX375" fmla="*/ 1204950 w 6006665"/>
                  <a:gd name="connsiteY375" fmla="*/ 2511073 h 3006470"/>
                  <a:gd name="connsiteX376" fmla="*/ 1196495 w 6006665"/>
                  <a:gd name="connsiteY376" fmla="*/ 2506241 h 3006470"/>
                  <a:gd name="connsiteX377" fmla="*/ 1193043 w 6006665"/>
                  <a:gd name="connsiteY377" fmla="*/ 2511073 h 3006470"/>
                  <a:gd name="connsiteX378" fmla="*/ 1145322 w 6006665"/>
                  <a:gd name="connsiteY378" fmla="*/ 2483803 h 3006470"/>
                  <a:gd name="connsiteX379" fmla="*/ 1098145 w 6006665"/>
                  <a:gd name="connsiteY379" fmla="*/ 2483803 h 3006470"/>
                  <a:gd name="connsiteX380" fmla="*/ 1061785 w 6006665"/>
                  <a:gd name="connsiteY380" fmla="*/ 2511073 h 3006470"/>
                  <a:gd name="connsiteX381" fmla="*/ 1055322 w 6006665"/>
                  <a:gd name="connsiteY381" fmla="*/ 2506990 h 3006470"/>
                  <a:gd name="connsiteX382" fmla="*/ 1049878 w 6006665"/>
                  <a:gd name="connsiteY382" fmla="*/ 2511073 h 3006470"/>
                  <a:gd name="connsiteX383" fmla="*/ 1006701 w 6006665"/>
                  <a:gd name="connsiteY383" fmla="*/ 2483803 h 3006470"/>
                  <a:gd name="connsiteX384" fmla="*/ 924893 w 6006665"/>
                  <a:gd name="connsiteY384" fmla="*/ 2447444 h 3006470"/>
                  <a:gd name="connsiteX385" fmla="*/ 877716 w 6006665"/>
                  <a:gd name="connsiteY385" fmla="*/ 2447444 h 3006470"/>
                  <a:gd name="connsiteX386" fmla="*/ 802724 w 6006665"/>
                  <a:gd name="connsiteY386" fmla="*/ 2511073 h 3006470"/>
                  <a:gd name="connsiteX387" fmla="*/ 798179 w 6006665"/>
                  <a:gd name="connsiteY387" fmla="*/ 2554250 h 3006470"/>
                  <a:gd name="connsiteX388" fmla="*/ 787406 w 6006665"/>
                  <a:gd name="connsiteY388" fmla="*/ 2543477 h 3006470"/>
                  <a:gd name="connsiteX389" fmla="*/ 786272 w 6006665"/>
                  <a:gd name="connsiteY389" fmla="*/ 2554250 h 3006470"/>
                  <a:gd name="connsiteX390" fmla="*/ 756063 w 6006665"/>
                  <a:gd name="connsiteY390" fmla="*/ 2524040 h 3006470"/>
                  <a:gd name="connsiteX391" fmla="*/ 732278 w 6006665"/>
                  <a:gd name="connsiteY391" fmla="*/ 2581519 h 3006470"/>
                  <a:gd name="connsiteX392" fmla="*/ 743640 w 6006665"/>
                  <a:gd name="connsiteY392" fmla="*/ 2590609 h 3006470"/>
                  <a:gd name="connsiteX393" fmla="*/ 723188 w 6006665"/>
                  <a:gd name="connsiteY393" fmla="*/ 2633786 h 3006470"/>
                  <a:gd name="connsiteX394" fmla="*/ 747026 w 6006665"/>
                  <a:gd name="connsiteY394" fmla="*/ 2670627 h 3006470"/>
                  <a:gd name="connsiteX395" fmla="*/ 763548 w 6006665"/>
                  <a:gd name="connsiteY395" fmla="*/ 2667873 h 3006470"/>
                  <a:gd name="connsiteX396" fmla="*/ 764871 w 6006665"/>
                  <a:gd name="connsiteY396" fmla="*/ 2669637 h 3006470"/>
                  <a:gd name="connsiteX397" fmla="*/ 775455 w 6006665"/>
                  <a:gd name="connsiteY397" fmla="*/ 2667873 h 3006470"/>
                  <a:gd name="connsiteX398" fmla="*/ 802724 w 6006665"/>
                  <a:gd name="connsiteY398" fmla="*/ 2704232 h 3006470"/>
                  <a:gd name="connsiteX399" fmla="*/ 798179 w 6006665"/>
                  <a:gd name="connsiteY399" fmla="*/ 2731502 h 3006470"/>
                  <a:gd name="connsiteX400" fmla="*/ 818632 w 6006665"/>
                  <a:gd name="connsiteY400" fmla="*/ 2742864 h 3006470"/>
                  <a:gd name="connsiteX401" fmla="*/ 802724 w 6006665"/>
                  <a:gd name="connsiteY401" fmla="*/ 2774679 h 3006470"/>
                  <a:gd name="connsiteX402" fmla="*/ 766365 w 6006665"/>
                  <a:gd name="connsiteY402" fmla="*/ 2779224 h 3006470"/>
                  <a:gd name="connsiteX403" fmla="*/ 727733 w 6006665"/>
                  <a:gd name="connsiteY403" fmla="*/ 2838308 h 3006470"/>
                  <a:gd name="connsiteX404" fmla="*/ 759548 w 6006665"/>
                  <a:gd name="connsiteY404" fmla="*/ 2881485 h 3006470"/>
                  <a:gd name="connsiteX405" fmla="*/ 759548 w 6006665"/>
                  <a:gd name="connsiteY405" fmla="*/ 2920116 h 3006470"/>
                  <a:gd name="connsiteX406" fmla="*/ 798179 w 6006665"/>
                  <a:gd name="connsiteY406" fmla="*/ 2979201 h 3006470"/>
                  <a:gd name="connsiteX407" fmla="*/ 775455 w 6006665"/>
                  <a:gd name="connsiteY407" fmla="*/ 2995108 h 3006470"/>
                  <a:gd name="connsiteX408" fmla="*/ 770910 w 6006665"/>
                  <a:gd name="connsiteY408" fmla="*/ 3006470 h 3006470"/>
                  <a:gd name="connsiteX409" fmla="*/ 759003 w 6006665"/>
                  <a:gd name="connsiteY409" fmla="*/ 3006470 h 3006470"/>
                  <a:gd name="connsiteX410" fmla="*/ 755003 w 6006665"/>
                  <a:gd name="connsiteY410" fmla="*/ 3006470 h 3006470"/>
                  <a:gd name="connsiteX411" fmla="*/ 743096 w 6006665"/>
                  <a:gd name="connsiteY411" fmla="*/ 3006470 h 3006470"/>
                  <a:gd name="connsiteX412" fmla="*/ 715826 w 6006665"/>
                  <a:gd name="connsiteY412" fmla="*/ 2972383 h 3006470"/>
                  <a:gd name="connsiteX413" fmla="*/ 704464 w 6006665"/>
                  <a:gd name="connsiteY413" fmla="*/ 2972383 h 3006470"/>
                  <a:gd name="connsiteX414" fmla="*/ 684012 w 6006665"/>
                  <a:gd name="connsiteY414" fmla="*/ 2963293 h 3006470"/>
                  <a:gd name="connsiteX415" fmla="*/ 672649 w 6006665"/>
                  <a:gd name="connsiteY415" fmla="*/ 2940569 h 3006470"/>
                  <a:gd name="connsiteX416" fmla="*/ 645222 w 6006665"/>
                  <a:gd name="connsiteY416" fmla="*/ 2932732 h 3006470"/>
                  <a:gd name="connsiteX417" fmla="*/ 625472 w 6006665"/>
                  <a:gd name="connsiteY417" fmla="*/ 2936024 h 3006470"/>
                  <a:gd name="connsiteX418" fmla="*/ 623771 w 6006665"/>
                  <a:gd name="connsiteY418" fmla="*/ 2934323 h 3006470"/>
                  <a:gd name="connsiteX419" fmla="*/ 613565 w 6006665"/>
                  <a:gd name="connsiteY419" fmla="*/ 2936024 h 3006470"/>
                  <a:gd name="connsiteX420" fmla="*/ 609020 w 6006665"/>
                  <a:gd name="connsiteY420" fmla="*/ 2931479 h 3006470"/>
                  <a:gd name="connsiteX421" fmla="*/ 559026 w 6006665"/>
                  <a:gd name="connsiteY421" fmla="*/ 2904209 h 3006470"/>
                  <a:gd name="connsiteX422" fmla="*/ 506760 w 6006665"/>
                  <a:gd name="connsiteY422" fmla="*/ 2897392 h 3006470"/>
                  <a:gd name="connsiteX423" fmla="*/ 483280 w 6006665"/>
                  <a:gd name="connsiteY423" fmla="*/ 2890683 h 3006470"/>
                  <a:gd name="connsiteX424" fmla="*/ 480035 w 6006665"/>
                  <a:gd name="connsiteY424" fmla="*/ 2892847 h 3006470"/>
                  <a:gd name="connsiteX425" fmla="*/ 475042 w 6006665"/>
                  <a:gd name="connsiteY425" fmla="*/ 2888329 h 3006470"/>
                  <a:gd name="connsiteX426" fmla="*/ 474945 w 6006665"/>
                  <a:gd name="connsiteY426" fmla="*/ 2888302 h 3006470"/>
                  <a:gd name="connsiteX427" fmla="*/ 468128 w 6006665"/>
                  <a:gd name="connsiteY427" fmla="*/ 2892847 h 3006470"/>
                  <a:gd name="connsiteX428" fmla="*/ 420406 w 6006665"/>
                  <a:gd name="connsiteY428" fmla="*/ 2849670 h 3006470"/>
                  <a:gd name="connsiteX429" fmla="*/ 381774 w 6006665"/>
                  <a:gd name="connsiteY429" fmla="*/ 2833763 h 3006470"/>
                  <a:gd name="connsiteX430" fmla="*/ 349960 w 6006665"/>
                  <a:gd name="connsiteY430" fmla="*/ 2801948 h 3006470"/>
                  <a:gd name="connsiteX431" fmla="*/ 377229 w 6006665"/>
                  <a:gd name="connsiteY431" fmla="*/ 2795131 h 3006470"/>
                  <a:gd name="connsiteX432" fmla="*/ 404499 w 6006665"/>
                  <a:gd name="connsiteY432" fmla="*/ 2747409 h 3006470"/>
                  <a:gd name="connsiteX433" fmla="*/ 388591 w 6006665"/>
                  <a:gd name="connsiteY433" fmla="*/ 2731502 h 3006470"/>
                  <a:gd name="connsiteX434" fmla="*/ 440858 w 6006665"/>
                  <a:gd name="connsiteY434" fmla="*/ 2704232 h 3006470"/>
                  <a:gd name="connsiteX435" fmla="*/ 440858 w 6006665"/>
                  <a:gd name="connsiteY435" fmla="*/ 2701176 h 3006470"/>
                  <a:gd name="connsiteX436" fmla="*/ 416406 w 6006665"/>
                  <a:gd name="connsiteY436" fmla="*/ 2704232 h 3006470"/>
                  <a:gd name="connsiteX437" fmla="*/ 416406 w 6006665"/>
                  <a:gd name="connsiteY437" fmla="*/ 2702744 h 3006470"/>
                  <a:gd name="connsiteX438" fmla="*/ 404499 w 6006665"/>
                  <a:gd name="connsiteY438" fmla="*/ 2704232 h 3006470"/>
                  <a:gd name="connsiteX439" fmla="*/ 404499 w 6006665"/>
                  <a:gd name="connsiteY439" fmla="*/ 2683780 h 3006470"/>
                  <a:gd name="connsiteX440" fmla="*/ 424951 w 6006665"/>
                  <a:gd name="connsiteY440" fmla="*/ 2667873 h 3006470"/>
                  <a:gd name="connsiteX441" fmla="*/ 463583 w 6006665"/>
                  <a:gd name="connsiteY441" fmla="*/ 2661056 h 3006470"/>
                  <a:gd name="connsiteX442" fmla="*/ 468128 w 6006665"/>
                  <a:gd name="connsiteY442" fmla="*/ 2645148 h 3006470"/>
                  <a:gd name="connsiteX443" fmla="*/ 456765 w 6006665"/>
                  <a:gd name="connsiteY443" fmla="*/ 2613334 h 3006470"/>
                  <a:gd name="connsiteX444" fmla="*/ 474945 w 6006665"/>
                  <a:gd name="connsiteY444" fmla="*/ 2586064 h 3006470"/>
                  <a:gd name="connsiteX445" fmla="*/ 474945 w 6006665"/>
                  <a:gd name="connsiteY445" fmla="*/ 2565612 h 3006470"/>
                  <a:gd name="connsiteX446" fmla="*/ 420406 w 6006665"/>
                  <a:gd name="connsiteY446" fmla="*/ 2547432 h 3006470"/>
                  <a:gd name="connsiteX447" fmla="*/ 409588 w 6006665"/>
                  <a:gd name="connsiteY447" fmla="*/ 2547432 h 3006470"/>
                  <a:gd name="connsiteX448" fmla="*/ 397681 w 6006665"/>
                  <a:gd name="connsiteY448" fmla="*/ 2547432 h 3006470"/>
                  <a:gd name="connsiteX449" fmla="*/ 379485 w 6006665"/>
                  <a:gd name="connsiteY449" fmla="*/ 2525193 h 3006470"/>
                  <a:gd name="connsiteX450" fmla="*/ 357322 w 6006665"/>
                  <a:gd name="connsiteY450" fmla="*/ 2531525 h 3006470"/>
                  <a:gd name="connsiteX451" fmla="*/ 352842 w 6006665"/>
                  <a:gd name="connsiteY451" fmla="*/ 2529403 h 3006470"/>
                  <a:gd name="connsiteX452" fmla="*/ 345415 w 6006665"/>
                  <a:gd name="connsiteY452" fmla="*/ 2531525 h 3006470"/>
                  <a:gd name="connsiteX453" fmla="*/ 302238 w 6006665"/>
                  <a:gd name="connsiteY453" fmla="*/ 2511073 h 3006470"/>
                  <a:gd name="connsiteX454" fmla="*/ 302238 w 6006665"/>
                  <a:gd name="connsiteY454" fmla="*/ 2499711 h 3006470"/>
                  <a:gd name="connsiteX455" fmla="*/ 286331 w 6006665"/>
                  <a:gd name="connsiteY455" fmla="*/ 2472441 h 3006470"/>
                  <a:gd name="connsiteX456" fmla="*/ 270968 w 6006665"/>
                  <a:gd name="connsiteY456" fmla="*/ 2472441 h 3006470"/>
                  <a:gd name="connsiteX457" fmla="*/ 259061 w 6006665"/>
                  <a:gd name="connsiteY457" fmla="*/ 2472441 h 3006470"/>
                  <a:gd name="connsiteX458" fmla="*/ 254516 w 6006665"/>
                  <a:gd name="connsiteY458" fmla="*/ 2456534 h 3006470"/>
                  <a:gd name="connsiteX459" fmla="*/ 263606 w 6006665"/>
                  <a:gd name="connsiteY459" fmla="*/ 2440627 h 3006470"/>
                  <a:gd name="connsiteX460" fmla="*/ 243991 w 6006665"/>
                  <a:gd name="connsiteY460" fmla="*/ 2410114 h 3006470"/>
                  <a:gd name="connsiteX461" fmla="*/ 216429 w 6006665"/>
                  <a:gd name="connsiteY461" fmla="*/ 2413357 h 3006470"/>
                  <a:gd name="connsiteX462" fmla="*/ 212956 w 6006665"/>
                  <a:gd name="connsiteY462" fmla="*/ 2412365 h 3006470"/>
                  <a:gd name="connsiteX463" fmla="*/ 204522 w 6006665"/>
                  <a:gd name="connsiteY463" fmla="*/ 2413357 h 3006470"/>
                  <a:gd name="connsiteX464" fmla="*/ 199623 w 6006665"/>
                  <a:gd name="connsiteY464" fmla="*/ 2411957 h 3006470"/>
                  <a:gd name="connsiteX465" fmla="*/ 195977 w 6006665"/>
                  <a:gd name="connsiteY465" fmla="*/ 2424719 h 3006470"/>
                  <a:gd name="connsiteX466" fmla="*/ 184968 w 6006665"/>
                  <a:gd name="connsiteY466" fmla="*/ 2421574 h 3006470"/>
                  <a:gd name="connsiteX467" fmla="*/ 184070 w 6006665"/>
                  <a:gd name="connsiteY467" fmla="*/ 2424719 h 3006470"/>
                  <a:gd name="connsiteX468" fmla="*/ 168163 w 6006665"/>
                  <a:gd name="connsiteY468" fmla="*/ 2420174 h 3006470"/>
                  <a:gd name="connsiteX469" fmla="*/ 156800 w 6006665"/>
                  <a:gd name="connsiteY469" fmla="*/ 2381542 h 3006470"/>
                  <a:gd name="connsiteX470" fmla="*/ 152255 w 6006665"/>
                  <a:gd name="connsiteY470" fmla="*/ 2365635 h 3006470"/>
                  <a:gd name="connsiteX471" fmla="*/ 156800 w 6006665"/>
                  <a:gd name="connsiteY471" fmla="*/ 2361090 h 3006470"/>
                  <a:gd name="connsiteX472" fmla="*/ 168707 w 6006665"/>
                  <a:gd name="connsiteY472" fmla="*/ 2361090 h 3006470"/>
                  <a:gd name="connsiteX473" fmla="*/ 188615 w 6006665"/>
                  <a:gd name="connsiteY473" fmla="*/ 2361090 h 3006470"/>
                  <a:gd name="connsiteX474" fmla="*/ 199977 w 6006665"/>
                  <a:gd name="connsiteY474" fmla="*/ 2349728 h 3006470"/>
                  <a:gd name="connsiteX475" fmla="*/ 188615 w 6006665"/>
                  <a:gd name="connsiteY475" fmla="*/ 2327003 h 3006470"/>
                  <a:gd name="connsiteX476" fmla="*/ 168163 w 6006665"/>
                  <a:gd name="connsiteY476" fmla="*/ 2317914 h 3006470"/>
                  <a:gd name="connsiteX477" fmla="*/ 168163 w 6006665"/>
                  <a:gd name="connsiteY477" fmla="*/ 2311096 h 3006470"/>
                  <a:gd name="connsiteX478" fmla="*/ 152255 w 6006665"/>
                  <a:gd name="connsiteY478" fmla="*/ 2295189 h 3006470"/>
                  <a:gd name="connsiteX479" fmla="*/ 129531 w 6006665"/>
                  <a:gd name="connsiteY479" fmla="*/ 2258829 h 3006470"/>
                  <a:gd name="connsiteX480" fmla="*/ 140893 w 6006665"/>
                  <a:gd name="connsiteY480" fmla="*/ 2236105 h 3006470"/>
                  <a:gd name="connsiteX481" fmla="*/ 136348 w 6006665"/>
                  <a:gd name="connsiteY481" fmla="*/ 2208835 h 3006470"/>
                  <a:gd name="connsiteX482" fmla="*/ 103789 w 6006665"/>
                  <a:gd name="connsiteY482" fmla="*/ 2195428 h 3006470"/>
                  <a:gd name="connsiteX483" fmla="*/ 93716 w 6006665"/>
                  <a:gd name="connsiteY483" fmla="*/ 2199745 h 3006470"/>
                  <a:gd name="connsiteX484" fmla="*/ 91868 w 6006665"/>
                  <a:gd name="connsiteY484" fmla="*/ 2195434 h 3006470"/>
                  <a:gd name="connsiteX485" fmla="*/ 81809 w 6006665"/>
                  <a:gd name="connsiteY485" fmla="*/ 2199745 h 3006470"/>
                  <a:gd name="connsiteX486" fmla="*/ 74992 w 6006665"/>
                  <a:gd name="connsiteY486" fmla="*/ 2183838 h 3006470"/>
                  <a:gd name="connsiteX487" fmla="*/ 34087 w 6006665"/>
                  <a:gd name="connsiteY487" fmla="*/ 2172476 h 3006470"/>
                  <a:gd name="connsiteX488" fmla="*/ 22725 w 6006665"/>
                  <a:gd name="connsiteY488" fmla="*/ 2129299 h 3006470"/>
                  <a:gd name="connsiteX489" fmla="*/ 22725 w 6006665"/>
                  <a:gd name="connsiteY489" fmla="*/ 2097484 h 3006470"/>
                  <a:gd name="connsiteX490" fmla="*/ 0 w 6006665"/>
                  <a:gd name="connsiteY490" fmla="*/ 2081577 h 3006470"/>
                  <a:gd name="connsiteX491" fmla="*/ 15907 w 6006665"/>
                  <a:gd name="connsiteY491" fmla="*/ 2058853 h 3006470"/>
                  <a:gd name="connsiteX492" fmla="*/ 6818 w 6006665"/>
                  <a:gd name="connsiteY492" fmla="*/ 1995224 h 3006470"/>
                  <a:gd name="connsiteX493" fmla="*/ 34087 w 6006665"/>
                  <a:gd name="connsiteY493" fmla="*/ 1952047 h 3006470"/>
                  <a:gd name="connsiteX494" fmla="*/ 27270 w 6006665"/>
                  <a:gd name="connsiteY494" fmla="*/ 1940685 h 3006470"/>
                  <a:gd name="connsiteX495" fmla="*/ 88743 w 6006665"/>
                  <a:gd name="connsiteY495" fmla="*/ 1895954 h 3006470"/>
                  <a:gd name="connsiteX496" fmla="*/ 27270 w 6006665"/>
                  <a:gd name="connsiteY496" fmla="*/ 1865693 h 3006470"/>
                  <a:gd name="connsiteX497" fmla="*/ 79805 w 6006665"/>
                  <a:gd name="connsiteY497" fmla="*/ 1774684 h 3006470"/>
                  <a:gd name="connsiteX498" fmla="*/ 128972 w 6006665"/>
                  <a:gd name="connsiteY498" fmla="*/ 1737302 h 3006470"/>
                  <a:gd name="connsiteX499" fmla="*/ 162900 w 6006665"/>
                  <a:gd name="connsiteY499" fmla="*/ 1645034 h 3006470"/>
                  <a:gd name="connsiteX500" fmla="*/ 102261 w 6006665"/>
                  <a:gd name="connsiteY500" fmla="*/ 1629357 h 3006470"/>
                  <a:gd name="connsiteX501" fmla="*/ 118168 w 6006665"/>
                  <a:gd name="connsiteY501" fmla="*/ 1574818 h 3006470"/>
                  <a:gd name="connsiteX502" fmla="*/ 86354 w 6006665"/>
                  <a:gd name="connsiteY502" fmla="*/ 1511189 h 3006470"/>
                  <a:gd name="connsiteX503" fmla="*/ 109078 w 6006665"/>
                  <a:gd name="connsiteY503" fmla="*/ 1436197 h 3006470"/>
                  <a:gd name="connsiteX504" fmla="*/ 70447 w 6006665"/>
                  <a:gd name="connsiteY504" fmla="*/ 1333936 h 3006470"/>
                  <a:gd name="connsiteX505" fmla="*/ 102261 w 6006665"/>
                  <a:gd name="connsiteY505" fmla="*/ 1263490 h 3006470"/>
                  <a:gd name="connsiteX506" fmla="*/ 43177 w 6006665"/>
                  <a:gd name="connsiteY506" fmla="*/ 1197589 h 3006470"/>
                  <a:gd name="connsiteX507" fmla="*/ 49994 w 6006665"/>
                  <a:gd name="connsiteY507" fmla="*/ 1122597 h 3006470"/>
                  <a:gd name="connsiteX508" fmla="*/ 81809 w 6006665"/>
                  <a:gd name="connsiteY508" fmla="*/ 1118052 h 3006470"/>
                  <a:gd name="connsiteX509" fmla="*/ 145438 w 6006665"/>
                  <a:gd name="connsiteY509" fmla="*/ 1074876 h 3006470"/>
                  <a:gd name="connsiteX510" fmla="*/ 184070 w 6006665"/>
                  <a:gd name="connsiteY510" fmla="*/ 1036244 h 3006470"/>
                  <a:gd name="connsiteX511" fmla="*/ 189699 w 6006665"/>
                  <a:gd name="connsiteY511" fmla="*/ 1042522 h 3006470"/>
                  <a:gd name="connsiteX512" fmla="*/ 195977 w 6006665"/>
                  <a:gd name="connsiteY512" fmla="*/ 1036244 h 3006470"/>
                  <a:gd name="connsiteX513" fmla="*/ 255061 w 6006665"/>
                  <a:gd name="connsiteY513" fmla="*/ 1102145 h 3006470"/>
                  <a:gd name="connsiteX514" fmla="*/ 350504 w 6006665"/>
                  <a:gd name="connsiteY514" fmla="*/ 1122597 h 3006470"/>
                  <a:gd name="connsiteX515" fmla="*/ 454806 w 6006665"/>
                  <a:gd name="connsiteY515" fmla="*/ 1205729 h 3006470"/>
                  <a:gd name="connsiteX516" fmla="*/ 486621 w 6006665"/>
                  <a:gd name="connsiteY516" fmla="*/ 1283942 h 3006470"/>
                  <a:gd name="connsiteX517" fmla="*/ 523211 w 6006665"/>
                  <a:gd name="connsiteY517" fmla="*/ 1343026 h 3006470"/>
                  <a:gd name="connsiteX518" fmla="*/ 486852 w 6006665"/>
                  <a:gd name="connsiteY518" fmla="*/ 1397565 h 3006470"/>
                  <a:gd name="connsiteX519" fmla="*/ 420951 w 6006665"/>
                  <a:gd name="connsiteY519" fmla="*/ 1418018 h 3006470"/>
                  <a:gd name="connsiteX520" fmla="*/ 415909 w 6006665"/>
                  <a:gd name="connsiteY520" fmla="*/ 1415887 h 3006470"/>
                  <a:gd name="connsiteX521" fmla="*/ 409044 w 6006665"/>
                  <a:gd name="connsiteY521" fmla="*/ 1418018 h 3006470"/>
                  <a:gd name="connsiteX522" fmla="*/ 252950 w 6006665"/>
                  <a:gd name="connsiteY522" fmla="*/ 1352062 h 3006470"/>
                  <a:gd name="connsiteX523" fmla="*/ 268926 w 6006665"/>
                  <a:gd name="connsiteY523" fmla="*/ 1346738 h 3006470"/>
                  <a:gd name="connsiteX524" fmla="*/ 291420 w 6006665"/>
                  <a:gd name="connsiteY524" fmla="*/ 1429380 h 3006470"/>
                  <a:gd name="connsiteX525" fmla="*/ 291420 w 6006665"/>
                  <a:gd name="connsiteY525" fmla="*/ 1468012 h 3006470"/>
                  <a:gd name="connsiteX526" fmla="*/ 298238 w 6006665"/>
                  <a:gd name="connsiteY526" fmla="*/ 1554366 h 3006470"/>
                  <a:gd name="connsiteX527" fmla="*/ 345959 w 6006665"/>
                  <a:gd name="connsiteY527" fmla="*/ 1586180 h 3006470"/>
                  <a:gd name="connsiteX528" fmla="*/ 362087 w 6006665"/>
                  <a:gd name="connsiteY528" fmla="*/ 1595588 h 3006470"/>
                  <a:gd name="connsiteX529" fmla="*/ 365867 w 6006665"/>
                  <a:gd name="connsiteY529" fmla="*/ 1563455 h 3006470"/>
                  <a:gd name="connsiteX530" fmla="*/ 345415 w 6006665"/>
                  <a:gd name="connsiteY530" fmla="*/ 1527096 h 3006470"/>
                  <a:gd name="connsiteX531" fmla="*/ 365867 w 6006665"/>
                  <a:gd name="connsiteY531" fmla="*/ 1495281 h 3006470"/>
                  <a:gd name="connsiteX532" fmla="*/ 374560 w 6006665"/>
                  <a:gd name="connsiteY532" fmla="*/ 1500280 h 3006470"/>
                  <a:gd name="connsiteX533" fmla="*/ 377774 w 6006665"/>
                  <a:gd name="connsiteY533" fmla="*/ 1495281 h 3006470"/>
                  <a:gd name="connsiteX534" fmla="*/ 461933 w 6006665"/>
                  <a:gd name="connsiteY534" fmla="*/ 1543673 h 3006470"/>
                  <a:gd name="connsiteX535" fmla="*/ 484035 w 6006665"/>
                  <a:gd name="connsiteY535" fmla="*/ 1527096 h 3006470"/>
                  <a:gd name="connsiteX536" fmla="*/ 463583 w 6006665"/>
                  <a:gd name="connsiteY536" fmla="*/ 1461194 h 3006470"/>
                  <a:gd name="connsiteX537" fmla="*/ 549936 w 6006665"/>
                  <a:gd name="connsiteY537" fmla="*/ 1374841 h 3006470"/>
                  <a:gd name="connsiteX538" fmla="*/ 559742 w 6006665"/>
                  <a:gd name="connsiteY538" fmla="*/ 1376942 h 3006470"/>
                  <a:gd name="connsiteX539" fmla="*/ 561843 w 6006665"/>
                  <a:gd name="connsiteY539" fmla="*/ 1374841 h 3006470"/>
                  <a:gd name="connsiteX540" fmla="*/ 593658 w 6006665"/>
                  <a:gd name="connsiteY540" fmla="*/ 1381658 h 3006470"/>
                  <a:gd name="connsiteX541" fmla="*/ 620945 w 6006665"/>
                  <a:gd name="connsiteY541" fmla="*/ 1405535 h 3006470"/>
                  <a:gd name="connsiteX542" fmla="*/ 640835 w 6006665"/>
                  <a:gd name="connsiteY542" fmla="*/ 1349844 h 3006470"/>
                  <a:gd name="connsiteX543" fmla="*/ 609020 w 6006665"/>
                  <a:gd name="connsiteY543" fmla="*/ 1295305 h 3006470"/>
                  <a:gd name="connsiteX544" fmla="*/ 624928 w 6006665"/>
                  <a:gd name="connsiteY544" fmla="*/ 1236221 h 3006470"/>
                  <a:gd name="connsiteX545" fmla="*/ 597658 w 6006665"/>
                  <a:gd name="connsiteY545" fmla="*/ 1177136 h 3006470"/>
                  <a:gd name="connsiteX546" fmla="*/ 611562 w 6006665"/>
                  <a:gd name="connsiteY546" fmla="*/ 1181462 h 3006470"/>
                  <a:gd name="connsiteX547" fmla="*/ 609565 w 6006665"/>
                  <a:gd name="connsiteY547" fmla="*/ 1177136 h 3006470"/>
                  <a:gd name="connsiteX548" fmla="*/ 711826 w 6006665"/>
                  <a:gd name="connsiteY548" fmla="*/ 1208951 h 3006470"/>
                  <a:gd name="connsiteX549" fmla="*/ 732278 w 6006665"/>
                  <a:gd name="connsiteY549" fmla="*/ 1263490 h 3006470"/>
                  <a:gd name="connsiteX550" fmla="*/ 684556 w 6006665"/>
                  <a:gd name="connsiteY550" fmla="*/ 1274852 h 3006470"/>
                  <a:gd name="connsiteX551" fmla="*/ 684556 w 6006665"/>
                  <a:gd name="connsiteY551" fmla="*/ 1327119 h 3006470"/>
                  <a:gd name="connsiteX552" fmla="*/ 713309 w 6006665"/>
                  <a:gd name="connsiteY552" fmla="*/ 1355872 h 3006470"/>
                  <a:gd name="connsiteX553" fmla="*/ 763548 w 6006665"/>
                  <a:gd name="connsiteY553" fmla="*/ 1338481 h 3006470"/>
                  <a:gd name="connsiteX554" fmla="*/ 770365 w 6006665"/>
                  <a:gd name="connsiteY554" fmla="*/ 1279397 h 3006470"/>
                  <a:gd name="connsiteX555" fmla="*/ 845357 w 6006665"/>
                  <a:gd name="connsiteY555" fmla="*/ 1188761 h 3006470"/>
                  <a:gd name="connsiteX556" fmla="*/ 917728 w 6006665"/>
                  <a:gd name="connsiteY556" fmla="*/ 1145322 h 3006470"/>
                  <a:gd name="connsiteX557" fmla="*/ 918194 w 6006665"/>
                  <a:gd name="connsiteY557" fmla="*/ 1198147 h 3006470"/>
                  <a:gd name="connsiteX558" fmla="*/ 975937 w 6006665"/>
                  <a:gd name="connsiteY558" fmla="*/ 1115283 h 3006470"/>
                  <a:gd name="connsiteX559" fmla="*/ 1074397 w 6006665"/>
                  <a:gd name="connsiteY559" fmla="*/ 1141283 h 3006470"/>
                  <a:gd name="connsiteX560" fmla="*/ 979977 w 6006665"/>
                  <a:gd name="connsiteY560" fmla="*/ 1213496 h 3006470"/>
                  <a:gd name="connsiteX561" fmla="*/ 1012666 w 6006665"/>
                  <a:gd name="connsiteY561" fmla="*/ 1218657 h 3006470"/>
                  <a:gd name="connsiteX562" fmla="*/ 1038516 w 6006665"/>
                  <a:gd name="connsiteY562" fmla="*/ 1188499 h 3006470"/>
                  <a:gd name="connsiteX563" fmla="*/ 1050423 w 6006665"/>
                  <a:gd name="connsiteY563" fmla="*/ 1188499 h 3006470"/>
                  <a:gd name="connsiteX564" fmla="*/ 1108962 w 6006665"/>
                  <a:gd name="connsiteY564" fmla="*/ 1188499 h 3006470"/>
                  <a:gd name="connsiteX565" fmla="*/ 1161229 w 6006665"/>
                  <a:gd name="connsiteY565" fmla="*/ 1145322 h 3006470"/>
                  <a:gd name="connsiteX566" fmla="*/ 1165711 w 6006665"/>
                  <a:gd name="connsiteY566" fmla="*/ 1151456 h 3006470"/>
                  <a:gd name="connsiteX567" fmla="*/ 1160939 w 6006665"/>
                  <a:gd name="connsiteY567" fmla="*/ 1169715 h 3006470"/>
                  <a:gd name="connsiteX568" fmla="*/ 1210035 w 6006665"/>
                  <a:gd name="connsiteY568" fmla="*/ 1195815 h 3006470"/>
                  <a:gd name="connsiteX569" fmla="*/ 1247583 w 6006665"/>
                  <a:gd name="connsiteY569" fmla="*/ 1138505 h 3006470"/>
                  <a:gd name="connsiteX570" fmla="*/ 1211223 w 6006665"/>
                  <a:gd name="connsiteY570" fmla="*/ 1079421 h 3006470"/>
                  <a:gd name="connsiteX571" fmla="*/ 1227130 w 6006665"/>
                  <a:gd name="connsiteY571" fmla="*/ 1043061 h 3006470"/>
                  <a:gd name="connsiteX572" fmla="*/ 1237665 w 6006665"/>
                  <a:gd name="connsiteY572" fmla="*/ 1046199 h 3006470"/>
                  <a:gd name="connsiteX573" fmla="*/ 1251910 w 6006665"/>
                  <a:gd name="connsiteY573" fmla="*/ 1017311 h 3006470"/>
                  <a:gd name="connsiteX574" fmla="*/ 1345843 w 6006665"/>
                  <a:gd name="connsiteY574" fmla="*/ 1074876 h 3006470"/>
                  <a:gd name="connsiteX575" fmla="*/ 1400382 w 6006665"/>
                  <a:gd name="connsiteY575" fmla="*/ 1106690 h 3006470"/>
                  <a:gd name="connsiteX576" fmla="*/ 1519756 w 6006665"/>
                  <a:gd name="connsiteY576" fmla="*/ 1213274 h 3006470"/>
                  <a:gd name="connsiteX577" fmla="*/ 1543003 w 6006665"/>
                  <a:gd name="connsiteY577" fmla="*/ 1172592 h 3006470"/>
                  <a:gd name="connsiteX578" fmla="*/ 1506643 w 6006665"/>
                  <a:gd name="connsiteY578" fmla="*/ 1118052 h 3006470"/>
                  <a:gd name="connsiteX579" fmla="*/ 1506643 w 6006665"/>
                  <a:gd name="connsiteY579" fmla="*/ 1095328 h 3006470"/>
                  <a:gd name="connsiteX580" fmla="*/ 1463467 w 6006665"/>
                  <a:gd name="connsiteY580" fmla="*/ 1086238 h 3006470"/>
                  <a:gd name="connsiteX581" fmla="*/ 1472556 w 6006665"/>
                  <a:gd name="connsiteY581" fmla="*/ 1036244 h 3006470"/>
                  <a:gd name="connsiteX582" fmla="*/ 1452104 w 6006665"/>
                  <a:gd name="connsiteY582" fmla="*/ 949890 h 3006470"/>
                  <a:gd name="connsiteX583" fmla="*/ 1439230 w 6006665"/>
                  <a:gd name="connsiteY583" fmla="*/ 900656 h 3006470"/>
                  <a:gd name="connsiteX584" fmla="*/ 1496803 w 6006665"/>
                  <a:gd name="connsiteY584" fmla="*/ 806980 h 3006470"/>
                  <a:gd name="connsiteX585" fmla="*/ 1543003 w 6006665"/>
                  <a:gd name="connsiteY585" fmla="*/ 697647 h 3006470"/>
                  <a:gd name="connsiteX586" fmla="*/ 1570272 w 6006665"/>
                  <a:gd name="connsiteY586" fmla="*/ 677194 h 3006470"/>
                  <a:gd name="connsiteX587" fmla="*/ 1578688 w 6006665"/>
                  <a:gd name="connsiteY587" fmla="*/ 679813 h 3006470"/>
                  <a:gd name="connsiteX588" fmla="*/ 1620802 w 6006665"/>
                  <a:gd name="connsiteY588" fmla="*/ 660028 h 3006470"/>
                  <a:gd name="connsiteX589" fmla="*/ 1684440 w 6006665"/>
                  <a:gd name="connsiteY589" fmla="*/ 709009 h 3006470"/>
                  <a:gd name="connsiteX590" fmla="*/ 1688985 w 6006665"/>
                  <a:gd name="connsiteY590" fmla="*/ 779455 h 3006470"/>
                  <a:gd name="connsiteX591" fmla="*/ 1652625 w 6006665"/>
                  <a:gd name="connsiteY591" fmla="*/ 870354 h 3006470"/>
                  <a:gd name="connsiteX592" fmla="*/ 1679895 w 6006665"/>
                  <a:gd name="connsiteY592" fmla="*/ 908986 h 3006470"/>
                  <a:gd name="connsiteX593" fmla="*/ 1688985 w 6006665"/>
                  <a:gd name="connsiteY593" fmla="*/ 983977 h 3006470"/>
                  <a:gd name="connsiteX594" fmla="*/ 1679895 w 6006665"/>
                  <a:gd name="connsiteY594" fmla="*/ 1129415 h 3006470"/>
                  <a:gd name="connsiteX595" fmla="*/ 1723072 w 6006665"/>
                  <a:gd name="connsiteY595" fmla="*/ 1193044 h 3006470"/>
                  <a:gd name="connsiteX596" fmla="*/ 1704892 w 6006665"/>
                  <a:gd name="connsiteY596" fmla="*/ 1256673 h 3006470"/>
                  <a:gd name="connsiteX597" fmla="*/ 1636718 w 6006665"/>
                  <a:gd name="connsiteY597" fmla="*/ 1393021 h 3006470"/>
                  <a:gd name="connsiteX598" fmla="*/ 1662494 w 6006665"/>
                  <a:gd name="connsiteY598" fmla="*/ 1399465 h 3006470"/>
                  <a:gd name="connsiteX599" fmla="*/ 1677078 w 6006665"/>
                  <a:gd name="connsiteY599" fmla="*/ 1370296 h 3006470"/>
                  <a:gd name="connsiteX600" fmla="*/ 1720255 w 6006665"/>
                  <a:gd name="connsiteY600" fmla="*/ 1349844 h 3006470"/>
                  <a:gd name="connsiteX601" fmla="*/ 1731617 w 6006665"/>
                  <a:gd name="connsiteY601" fmla="*/ 1299850 h 3006470"/>
                  <a:gd name="connsiteX602" fmla="*/ 1758887 w 6006665"/>
                  <a:gd name="connsiteY602" fmla="*/ 1256673 h 3006470"/>
                  <a:gd name="connsiteX603" fmla="*/ 1760555 w 6006665"/>
                  <a:gd name="connsiteY603" fmla="*/ 1191490 h 3006470"/>
                  <a:gd name="connsiteX604" fmla="*/ 1758886 w 6006665"/>
                  <a:gd name="connsiteY604" fmla="*/ 1085173 h 3006470"/>
                  <a:gd name="connsiteX605" fmla="*/ 1923055 w 6006665"/>
                  <a:gd name="connsiteY605" fmla="*/ 1122597 h 3006470"/>
                  <a:gd name="connsiteX606" fmla="*/ 1887300 w 6006665"/>
                  <a:gd name="connsiteY606" fmla="*/ 1070329 h 3006470"/>
                  <a:gd name="connsiteX607" fmla="*/ 1785604 w 6006665"/>
                  <a:gd name="connsiteY607" fmla="*/ 1036860 h 3006470"/>
                  <a:gd name="connsiteX608" fmla="*/ 1736162 w 6006665"/>
                  <a:gd name="connsiteY608" fmla="*/ 961252 h 3006470"/>
                  <a:gd name="connsiteX609" fmla="*/ 1688440 w 6006665"/>
                  <a:gd name="connsiteY609" fmla="*/ 865809 h 3006470"/>
                  <a:gd name="connsiteX610" fmla="*/ 1752069 w 6006665"/>
                  <a:gd name="connsiteY610" fmla="*/ 788545 h 3006470"/>
                  <a:gd name="connsiteX611" fmla="*/ 1747524 w 6006665"/>
                  <a:gd name="connsiteY611" fmla="*/ 704464 h 3006470"/>
                  <a:gd name="connsiteX612" fmla="*/ 1763431 w 6006665"/>
                  <a:gd name="connsiteY612" fmla="*/ 697647 h 3006470"/>
                  <a:gd name="connsiteX613" fmla="*/ 1764877 w 6006665"/>
                  <a:gd name="connsiteY613" fmla="*/ 702130 h 3006470"/>
                  <a:gd name="connsiteX614" fmla="*/ 1775339 w 6006665"/>
                  <a:gd name="connsiteY614" fmla="*/ 697647 h 3006470"/>
                  <a:gd name="connsiteX615" fmla="*/ 1798063 w 6006665"/>
                  <a:gd name="connsiteY615" fmla="*/ 768093 h 3006470"/>
                  <a:gd name="connsiteX616" fmla="*/ 1791454 w 6006665"/>
                  <a:gd name="connsiteY616" fmla="*/ 815304 h 3006470"/>
                  <a:gd name="connsiteX617" fmla="*/ 1854330 w 6006665"/>
                  <a:gd name="connsiteY617" fmla="*/ 772638 h 3006470"/>
                  <a:gd name="connsiteX618" fmla="*/ 1931594 w 6006665"/>
                  <a:gd name="connsiteY618" fmla="*/ 763548 h 3006470"/>
                  <a:gd name="connsiteX619" fmla="*/ 1932772 w 6006665"/>
                  <a:gd name="connsiteY619" fmla="*/ 764810 h 3006470"/>
                  <a:gd name="connsiteX620" fmla="*/ 1949600 w 6006665"/>
                  <a:gd name="connsiteY620" fmla="*/ 800138 h 3006470"/>
                  <a:gd name="connsiteX621" fmla="*/ 2061788 w 6006665"/>
                  <a:gd name="connsiteY621" fmla="*/ 891155 h 3006470"/>
                  <a:gd name="connsiteX622" fmla="*/ 1987802 w 6006665"/>
                  <a:gd name="connsiteY622" fmla="*/ 736278 h 3006470"/>
                  <a:gd name="connsiteX623" fmla="*/ 1963408 w 6006665"/>
                  <a:gd name="connsiteY623" fmla="*/ 595386 h 3006470"/>
                  <a:gd name="connsiteX624" fmla="*/ 2027037 w 6006665"/>
                  <a:gd name="connsiteY624" fmla="*/ 574934 h 3006470"/>
                  <a:gd name="connsiteX625" fmla="*/ 2037269 w 6006665"/>
                  <a:gd name="connsiteY625" fmla="*/ 575472 h 3006470"/>
                  <a:gd name="connsiteX626" fmla="*/ 2038944 w 6006665"/>
                  <a:gd name="connsiteY626" fmla="*/ 574934 h 3006470"/>
                  <a:gd name="connsiteX627" fmla="*/ 2115414 w 6006665"/>
                  <a:gd name="connsiteY627" fmla="*/ 578958 h 3006470"/>
                  <a:gd name="connsiteX628" fmla="*/ 2167179 w 6006665"/>
                  <a:gd name="connsiteY628" fmla="*/ 554733 h 3006470"/>
                  <a:gd name="connsiteX629" fmla="*/ 2146473 w 6006665"/>
                  <a:gd name="connsiteY629" fmla="*/ 488832 h 3006470"/>
                  <a:gd name="connsiteX630" fmla="*/ 2169957 w 6006665"/>
                  <a:gd name="connsiteY630" fmla="*/ 449431 h 3006470"/>
                  <a:gd name="connsiteX631" fmla="*/ 2264632 w 6006665"/>
                  <a:gd name="connsiteY631" fmla="*/ 393389 h 3006470"/>
                  <a:gd name="connsiteX632" fmla="*/ 2317913 w 6006665"/>
                  <a:gd name="connsiteY632" fmla="*/ 322690 h 3006470"/>
                  <a:gd name="connsiteX633" fmla="*/ 2385841 w 6006665"/>
                  <a:gd name="connsiteY633" fmla="*/ 343134 h 3006470"/>
                  <a:gd name="connsiteX634" fmla="*/ 2429263 w 6006665"/>
                  <a:gd name="connsiteY634" fmla="*/ 263606 h 3006470"/>
                  <a:gd name="connsiteX635" fmla="*/ 2526979 w 6006665"/>
                  <a:gd name="connsiteY635" fmla="*/ 252244 h 3006470"/>
                  <a:gd name="connsiteX636" fmla="*/ 2528058 w 6006665"/>
                  <a:gd name="connsiteY636" fmla="*/ 253503 h 3006470"/>
                  <a:gd name="connsiteX637" fmla="*/ 2538886 w 6006665"/>
                  <a:gd name="connsiteY637" fmla="*/ 252244 h 3006470"/>
                  <a:gd name="connsiteX638" fmla="*/ 2560820 w 6006665"/>
                  <a:gd name="connsiteY638" fmla="*/ 277833 h 3006470"/>
                  <a:gd name="connsiteX639" fmla="*/ 2640602 w 6006665"/>
                  <a:gd name="connsiteY639" fmla="*/ 202249 h 3006470"/>
                  <a:gd name="connsiteX640" fmla="*/ 2652509 w 6006665"/>
                  <a:gd name="connsiteY640" fmla="*/ 202249 h 3006470"/>
                  <a:gd name="connsiteX641" fmla="*/ 2704231 w 6006665"/>
                  <a:gd name="connsiteY641" fmla="*/ 202249 h 3006470"/>
                  <a:gd name="connsiteX642" fmla="*/ 2715593 w 6006665"/>
                  <a:gd name="connsiteY64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822595 w 6006665"/>
                  <a:gd name="connsiteY89" fmla="*/ 1311212 h 3006470"/>
                  <a:gd name="connsiteX90" fmla="*/ 5818051 w 6006665"/>
                  <a:gd name="connsiteY90" fmla="*/ 1365751 h 3006470"/>
                  <a:gd name="connsiteX91" fmla="*/ 5825679 w 6006665"/>
                  <a:gd name="connsiteY91" fmla="*/ 1373379 h 3006470"/>
                  <a:gd name="connsiteX92" fmla="*/ 5822051 w 6006665"/>
                  <a:gd name="connsiteY92" fmla="*/ 1322574 h 3006470"/>
                  <a:gd name="connsiteX93" fmla="*/ 5834092 w 6006665"/>
                  <a:gd name="connsiteY93" fmla="*/ 1324447 h 3006470"/>
                  <a:gd name="connsiteX94" fmla="*/ 5858351 w 6006665"/>
                  <a:gd name="connsiteY94" fmla="*/ 1334771 h 3006470"/>
                  <a:gd name="connsiteX95" fmla="*/ 5936219 w 6006665"/>
                  <a:gd name="connsiteY95" fmla="*/ 1338481 h 3006470"/>
                  <a:gd name="connsiteX96" fmla="*/ 6006665 w 6006665"/>
                  <a:gd name="connsiteY96" fmla="*/ 1418018 h 3006470"/>
                  <a:gd name="connsiteX97" fmla="*/ 5968033 w 6006665"/>
                  <a:gd name="connsiteY97" fmla="*/ 1456650 h 3006470"/>
                  <a:gd name="connsiteX98" fmla="*/ 5908949 w 6006665"/>
                  <a:gd name="connsiteY98" fmla="*/ 1468012 h 3006470"/>
                  <a:gd name="connsiteX99" fmla="*/ 5908949 w 6006665"/>
                  <a:gd name="connsiteY99" fmla="*/ 1554366 h 3006470"/>
                  <a:gd name="connsiteX100" fmla="*/ 5893042 w 6006665"/>
                  <a:gd name="connsiteY100" fmla="*/ 1570273 h 3006470"/>
                  <a:gd name="connsiteX101" fmla="*/ 5881135 w 6006665"/>
                  <a:gd name="connsiteY101" fmla="*/ 1570273 h 3006470"/>
                  <a:gd name="connsiteX102" fmla="*/ 5861227 w 6006665"/>
                  <a:gd name="connsiteY102" fmla="*/ 1570273 h 3006470"/>
                  <a:gd name="connsiteX103" fmla="*/ 5849321 w 6006665"/>
                  <a:gd name="connsiteY103" fmla="*/ 1570273 h 3006470"/>
                  <a:gd name="connsiteX104" fmla="*/ 5817506 w 6006665"/>
                  <a:gd name="connsiteY104" fmla="*/ 1536186 h 3006470"/>
                  <a:gd name="connsiteX105" fmla="*/ 5767511 w 6006665"/>
                  <a:gd name="connsiteY105" fmla="*/ 1511189 h 3006470"/>
                  <a:gd name="connsiteX106" fmla="*/ 5762967 w 6006665"/>
                  <a:gd name="connsiteY106" fmla="*/ 1477102 h 3006470"/>
                  <a:gd name="connsiteX107" fmla="*/ 5729132 w 6006665"/>
                  <a:gd name="connsiteY107" fmla="*/ 1463170 h 3006470"/>
                  <a:gd name="connsiteX108" fmla="*/ 5695337 w 6006665"/>
                  <a:gd name="connsiteY108" fmla="*/ 1472557 h 3006470"/>
                  <a:gd name="connsiteX109" fmla="*/ 5693366 w 6006665"/>
                  <a:gd name="connsiteY109" fmla="*/ 1469797 h 3006470"/>
                  <a:gd name="connsiteX110" fmla="*/ 5683431 w 6006665"/>
                  <a:gd name="connsiteY110" fmla="*/ 1472557 h 3006470"/>
                  <a:gd name="connsiteX111" fmla="*/ 5660706 w 6006665"/>
                  <a:gd name="connsiteY111" fmla="*/ 1440742 h 3006470"/>
                  <a:gd name="connsiteX112" fmla="*/ 5669644 w 6006665"/>
                  <a:gd name="connsiteY112" fmla="*/ 1415717 h 3006470"/>
                  <a:gd name="connsiteX113" fmla="*/ 5640799 w 6006665"/>
                  <a:gd name="connsiteY113" fmla="*/ 1429380 h 3006470"/>
                  <a:gd name="connsiteX114" fmla="*/ 5656705 w 6006665"/>
                  <a:gd name="connsiteY114" fmla="*/ 1472557 h 3006470"/>
                  <a:gd name="connsiteX115" fmla="*/ 5633981 w 6006665"/>
                  <a:gd name="connsiteY115" fmla="*/ 1511189 h 3006470"/>
                  <a:gd name="connsiteX116" fmla="*/ 5586259 w 6006665"/>
                  <a:gd name="connsiteY116" fmla="*/ 1547548 h 3006470"/>
                  <a:gd name="connsiteX117" fmla="*/ 5575676 w 6006665"/>
                  <a:gd name="connsiteY117" fmla="*/ 1546540 h 3006470"/>
                  <a:gd name="connsiteX118" fmla="*/ 5574353 w 6006665"/>
                  <a:gd name="connsiteY118" fmla="*/ 1547548 h 3006470"/>
                  <a:gd name="connsiteX119" fmla="*/ 5539436 w 6006665"/>
                  <a:gd name="connsiteY119" fmla="*/ 1544223 h 3006470"/>
                  <a:gd name="connsiteX120" fmla="*/ 5570352 w 6006665"/>
                  <a:gd name="connsiteY120" fmla="*/ 1586180 h 3006470"/>
                  <a:gd name="connsiteX121" fmla="*/ 5566596 w 6006665"/>
                  <a:gd name="connsiteY121" fmla="*/ 1622304 h 3006470"/>
                  <a:gd name="connsiteX122" fmla="*/ 5593077 w 6006665"/>
                  <a:gd name="connsiteY122" fmla="*/ 1649809 h 3006470"/>
                  <a:gd name="connsiteX123" fmla="*/ 5608984 w 6006665"/>
                  <a:gd name="connsiteY123" fmla="*/ 1677079 h 3006470"/>
                  <a:gd name="connsiteX124" fmla="*/ 5613529 w 6006665"/>
                  <a:gd name="connsiteY124" fmla="*/ 1708893 h 3006470"/>
                  <a:gd name="connsiteX125" fmla="*/ 5608984 w 6006665"/>
                  <a:gd name="connsiteY125" fmla="*/ 1731618 h 3006470"/>
                  <a:gd name="connsiteX126" fmla="*/ 5597799 w 6006665"/>
                  <a:gd name="connsiteY126" fmla="*/ 1728009 h 3006470"/>
                  <a:gd name="connsiteX127" fmla="*/ 5597077 w 6006665"/>
                  <a:gd name="connsiteY127" fmla="*/ 1731618 h 3006470"/>
                  <a:gd name="connsiteX128" fmla="*/ 5515976 w 6006665"/>
                  <a:gd name="connsiteY128" fmla="*/ 1693062 h 3006470"/>
                  <a:gd name="connsiteX129" fmla="*/ 5486067 w 6006665"/>
                  <a:gd name="connsiteY129" fmla="*/ 1746304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88024 w 6006665"/>
                  <a:gd name="connsiteY132" fmla="*/ 1835433 h 3006470"/>
                  <a:gd name="connsiteX133" fmla="*/ 5351475 w 6006665"/>
                  <a:gd name="connsiteY133" fmla="*/ 1876568 h 3006470"/>
                  <a:gd name="connsiteX134" fmla="*/ 5290839 w 6006665"/>
                  <a:gd name="connsiteY134" fmla="*/ 1881600 h 3006470"/>
                  <a:gd name="connsiteX135" fmla="*/ 5274932 w 6006665"/>
                  <a:gd name="connsiteY135" fmla="*/ 1913415 h 3006470"/>
                  <a:gd name="connsiteX136" fmla="*/ 5267238 w 6006665"/>
                  <a:gd name="connsiteY136" fmla="*/ 1904988 h 3006470"/>
                  <a:gd name="connsiteX137" fmla="*/ 5263025 w 6006665"/>
                  <a:gd name="connsiteY137" fmla="*/ 1913415 h 3006470"/>
                  <a:gd name="connsiteX138" fmla="*/ 5219538 w 6006665"/>
                  <a:gd name="connsiteY138" fmla="*/ 1865787 h 3006470"/>
                  <a:gd name="connsiteX139" fmla="*/ 5174112 w 6006665"/>
                  <a:gd name="connsiteY139" fmla="*/ 1877028 h 3006470"/>
                  <a:gd name="connsiteX140" fmla="*/ 5129494 w 6006665"/>
                  <a:gd name="connsiteY140" fmla="*/ 1920232 h 3006470"/>
                  <a:gd name="connsiteX141" fmla="*/ 5126389 w 6006665"/>
                  <a:gd name="connsiteY141" fmla="*/ 1914910 h 3006470"/>
                  <a:gd name="connsiteX142" fmla="*/ 5154177 w 6006665"/>
                  <a:gd name="connsiteY142" fmla="*/ 1920232 h 3006470"/>
                  <a:gd name="connsiteX143" fmla="*/ 5105544 w 6006665"/>
                  <a:gd name="connsiteY143" fmla="*/ 1899586 h 3006470"/>
                  <a:gd name="connsiteX144" fmla="*/ 5074955 w 6006665"/>
                  <a:gd name="connsiteY144" fmla="*/ 1924777 h 3006470"/>
                  <a:gd name="connsiteX145" fmla="*/ 5065718 w 6006665"/>
                  <a:gd name="connsiteY145" fmla="*/ 1922578 h 3006470"/>
                  <a:gd name="connsiteX146" fmla="*/ 5063048 w 6006665"/>
                  <a:gd name="connsiteY146" fmla="*/ 1924777 h 3006470"/>
                  <a:gd name="connsiteX147" fmla="*/ 5026594 w 6006665"/>
                  <a:gd name="connsiteY147" fmla="*/ 1916098 h 3006470"/>
                  <a:gd name="connsiteX148" fmla="*/ 5015871 w 6006665"/>
                  <a:gd name="connsiteY148" fmla="*/ 1961137 h 3006470"/>
                  <a:gd name="connsiteX149" fmla="*/ 5022591 w 6006665"/>
                  <a:gd name="connsiteY149" fmla="*/ 1989925 h 3006470"/>
                  <a:gd name="connsiteX150" fmla="*/ 5011557 w 6006665"/>
                  <a:gd name="connsiteY150" fmla="*/ 2020939 h 3006470"/>
                  <a:gd name="connsiteX151" fmla="*/ 4974967 w 6006665"/>
                  <a:gd name="connsiteY151" fmla="*/ 2058853 h 3006470"/>
                  <a:gd name="connsiteX152" fmla="*/ 5015871 w 6006665"/>
                  <a:gd name="connsiteY152" fmla="*/ 2074760 h 3006470"/>
                  <a:gd name="connsiteX153" fmla="*/ 4995851 w 6006665"/>
                  <a:gd name="connsiteY153" fmla="*/ 2123620 h 3006470"/>
                  <a:gd name="connsiteX154" fmla="*/ 5011326 w 6006665"/>
                  <a:gd name="connsiteY154" fmla="*/ 2172476 h 3006470"/>
                  <a:gd name="connsiteX155" fmla="*/ 4999419 w 6006665"/>
                  <a:gd name="connsiteY155" fmla="*/ 2172476 h 3006470"/>
                  <a:gd name="connsiteX156" fmla="*/ 4974967 w 6006665"/>
                  <a:gd name="connsiteY156" fmla="*/ 2172476 h 3006470"/>
                  <a:gd name="connsiteX157" fmla="*/ 4963605 w 6006665"/>
                  <a:gd name="connsiteY157" fmla="*/ 2224742 h 3006470"/>
                  <a:gd name="connsiteX158" fmla="*/ 4974967 w 6006665"/>
                  <a:gd name="connsiteY158" fmla="*/ 2252012 h 3006470"/>
                  <a:gd name="connsiteX159" fmla="*/ 4936431 w 6006665"/>
                  <a:gd name="connsiteY159" fmla="*/ 2257317 h 3006470"/>
                  <a:gd name="connsiteX160" fmla="*/ 4909065 w 6006665"/>
                  <a:gd name="connsiteY160" fmla="*/ 2286099 h 3006470"/>
                  <a:gd name="connsiteX161" fmla="*/ 4888894 w 6006665"/>
                  <a:gd name="connsiteY161" fmla="*/ 2325649 h 3006470"/>
                  <a:gd name="connsiteX162" fmla="*/ 4897703 w 6006665"/>
                  <a:gd name="connsiteY162" fmla="*/ 2354273 h 3006470"/>
                  <a:gd name="connsiteX163" fmla="*/ 4871068 w 6006665"/>
                  <a:gd name="connsiteY163" fmla="*/ 2349418 h 3006470"/>
                  <a:gd name="connsiteX164" fmla="*/ 4845437 w 6006665"/>
                  <a:gd name="connsiteY164" fmla="*/ 2370180 h 3006470"/>
                  <a:gd name="connsiteX165" fmla="*/ 4832445 w 6006665"/>
                  <a:gd name="connsiteY165" fmla="*/ 2399924 h 3006470"/>
                  <a:gd name="connsiteX166" fmla="*/ 4834074 w 6006665"/>
                  <a:gd name="connsiteY166" fmla="*/ 2429264 h 3006470"/>
                  <a:gd name="connsiteX167" fmla="*/ 4799765 w 6006665"/>
                  <a:gd name="connsiteY167" fmla="*/ 2441518 h 3006470"/>
                  <a:gd name="connsiteX168" fmla="*/ 4779535 w 6006665"/>
                  <a:gd name="connsiteY168" fmla="*/ 2488348 h 3006470"/>
                  <a:gd name="connsiteX169" fmla="*/ 4777225 w 6006665"/>
                  <a:gd name="connsiteY169" fmla="*/ 2477952 h 3006470"/>
                  <a:gd name="connsiteX170" fmla="*/ 4767628 w 6006665"/>
                  <a:gd name="connsiteY170" fmla="*/ 2488348 h 3006470"/>
                  <a:gd name="connsiteX171" fmla="*/ 4758538 w 6006665"/>
                  <a:gd name="connsiteY171" fmla="*/ 2447444 h 3006470"/>
                  <a:gd name="connsiteX172" fmla="*/ 4722519 w 6006665"/>
                  <a:gd name="connsiteY172" fmla="*/ 2405867 h 3006470"/>
                  <a:gd name="connsiteX173" fmla="*/ 4699942 w 6006665"/>
                  <a:gd name="connsiteY173" fmla="*/ 2348893 h 3006470"/>
                  <a:gd name="connsiteX174" fmla="*/ 4695779 w 6006665"/>
                  <a:gd name="connsiteY174" fmla="*/ 2287026 h 3006470"/>
                  <a:gd name="connsiteX175" fmla="*/ 4715361 w 6006665"/>
                  <a:gd name="connsiteY175" fmla="*/ 2220198 h 3006470"/>
                  <a:gd name="connsiteX176" fmla="*/ 4767709 w 6006665"/>
                  <a:gd name="connsiteY176" fmla="*/ 2171157 h 3006470"/>
                  <a:gd name="connsiteX177" fmla="*/ 4735813 w 6006665"/>
                  <a:gd name="connsiteY177" fmla="*/ 2129299 h 3006470"/>
                  <a:gd name="connsiteX178" fmla="*/ 4767628 w 6006665"/>
                  <a:gd name="connsiteY178" fmla="*/ 2086122 h 3006470"/>
                  <a:gd name="connsiteX179" fmla="*/ 4767628 w 6006665"/>
                  <a:gd name="connsiteY179" fmla="*/ 2058853 h 3006470"/>
                  <a:gd name="connsiteX180" fmla="*/ 4826712 w 6006665"/>
                  <a:gd name="connsiteY180" fmla="*/ 2042945 h 3006470"/>
                  <a:gd name="connsiteX181" fmla="*/ 4892613 w 6006665"/>
                  <a:gd name="connsiteY181" fmla="*/ 1952047 h 3006470"/>
                  <a:gd name="connsiteX182" fmla="*/ 4956243 w 6006665"/>
                  <a:gd name="connsiteY182" fmla="*/ 1877056 h 3006470"/>
                  <a:gd name="connsiteX183" fmla="*/ 5022143 w 6006665"/>
                  <a:gd name="connsiteY183" fmla="*/ 1817971 h 3006470"/>
                  <a:gd name="connsiteX184" fmla="*/ 5037446 w 6006665"/>
                  <a:gd name="connsiteY184" fmla="*/ 1743333 h 3006470"/>
                  <a:gd name="connsiteX185" fmla="*/ 5064184 w 6006665"/>
                  <a:gd name="connsiteY185" fmla="*/ 1731449 h 3006470"/>
                  <a:gd name="connsiteX186" fmla="*/ 5046694 w 6006665"/>
                  <a:gd name="connsiteY186" fmla="*/ 1710844 h 3006470"/>
                  <a:gd name="connsiteX187" fmla="*/ 5015871 w 6006665"/>
                  <a:gd name="connsiteY187" fmla="*/ 1715711 h 3006470"/>
                  <a:gd name="connsiteX188" fmla="*/ 4995419 w 6006665"/>
                  <a:gd name="connsiteY188" fmla="*/ 1779340 h 3006470"/>
                  <a:gd name="connsiteX189" fmla="*/ 4904521 w 6006665"/>
                  <a:gd name="connsiteY189" fmla="*/ 1865693 h 3006470"/>
                  <a:gd name="connsiteX190" fmla="*/ 4901708 w 6006665"/>
                  <a:gd name="connsiteY190" fmla="*/ 1857053 h 3006470"/>
                  <a:gd name="connsiteX191" fmla="*/ 4892613 w 6006665"/>
                  <a:gd name="connsiteY191" fmla="*/ 1865693 h 3006470"/>
                  <a:gd name="connsiteX192" fmla="*/ 4871068 w 6006665"/>
                  <a:gd name="connsiteY192" fmla="*/ 1850290 h 3006470"/>
                  <a:gd name="connsiteX193" fmla="*/ 4885925 w 6006665"/>
                  <a:gd name="connsiteY193" fmla="*/ 1808695 h 3006470"/>
                  <a:gd name="connsiteX194" fmla="*/ 4861835 w 6006665"/>
                  <a:gd name="connsiteY194" fmla="*/ 1771159 h 3006470"/>
                  <a:gd name="connsiteX195" fmla="*/ 4814619 w 6006665"/>
                  <a:gd name="connsiteY195" fmla="*/ 1767101 h 3006470"/>
                  <a:gd name="connsiteX196" fmla="*/ 4779535 w 6006665"/>
                  <a:gd name="connsiteY196" fmla="*/ 1795247 h 3006470"/>
                  <a:gd name="connsiteX197" fmla="*/ 4764113 w 6006665"/>
                  <a:gd name="connsiteY197" fmla="*/ 1832464 h 3006470"/>
                  <a:gd name="connsiteX198" fmla="*/ 4725490 w 6006665"/>
                  <a:gd name="connsiteY198" fmla="*/ 1850290 h 3006470"/>
                  <a:gd name="connsiteX199" fmla="*/ 4689838 w 6006665"/>
                  <a:gd name="connsiteY199" fmla="*/ 1882970 h 3006470"/>
                  <a:gd name="connsiteX200" fmla="*/ 4684091 w 6006665"/>
                  <a:gd name="connsiteY200" fmla="*/ 1920232 h 3006470"/>
                  <a:gd name="connsiteX201" fmla="*/ 4715906 w 6006665"/>
                  <a:gd name="connsiteY201" fmla="*/ 1967954 h 3006470"/>
                  <a:gd name="connsiteX202" fmla="*/ 4680924 w 6006665"/>
                  <a:gd name="connsiteY202" fmla="*/ 1983985 h 3006470"/>
                  <a:gd name="connsiteX203" fmla="*/ 4633398 w 6006665"/>
                  <a:gd name="connsiteY203" fmla="*/ 1971978 h 3006470"/>
                  <a:gd name="connsiteX204" fmla="*/ 4600707 w 6006665"/>
                  <a:gd name="connsiteY204" fmla="*/ 1989925 h 3006470"/>
                  <a:gd name="connsiteX205" fmla="*/ 4577285 w 6006665"/>
                  <a:gd name="connsiteY205" fmla="*/ 1988406 h 3006470"/>
                  <a:gd name="connsiteX206" fmla="*/ 4577373 w 6006665"/>
                  <a:gd name="connsiteY206" fmla="*/ 1987484 h 3006470"/>
                  <a:gd name="connsiteX207" fmla="*/ 4565379 w 6006665"/>
                  <a:gd name="connsiteY207" fmla="*/ 1988406 h 3006470"/>
                  <a:gd name="connsiteX208" fmla="*/ 4569923 w 6006665"/>
                  <a:gd name="connsiteY208" fmla="*/ 1940685 h 3006470"/>
                  <a:gd name="connsiteX209" fmla="*/ 4520081 w 6006665"/>
                  <a:gd name="connsiteY209" fmla="*/ 1931099 h 3006470"/>
                  <a:gd name="connsiteX210" fmla="*/ 4475025 w 6006665"/>
                  <a:gd name="connsiteY210" fmla="*/ 1961137 h 3006470"/>
                  <a:gd name="connsiteX211" fmla="*/ 4464394 w 6006665"/>
                  <a:gd name="connsiteY211" fmla="*/ 1960286 h 3006470"/>
                  <a:gd name="connsiteX212" fmla="*/ 4463118 w 6006665"/>
                  <a:gd name="connsiteY212" fmla="*/ 1961137 h 3006470"/>
                  <a:gd name="connsiteX213" fmla="*/ 4422448 w 6006665"/>
                  <a:gd name="connsiteY213" fmla="*/ 1927536 h 3006470"/>
                  <a:gd name="connsiteX214" fmla="*/ 4350624 w 6006665"/>
                  <a:gd name="connsiteY214" fmla="*/ 1917022 h 3006470"/>
                  <a:gd name="connsiteX215" fmla="*/ 4306579 w 6006665"/>
                  <a:gd name="connsiteY215" fmla="*/ 1945362 h 3006470"/>
                  <a:gd name="connsiteX216" fmla="*/ 4282811 w 6006665"/>
                  <a:gd name="connsiteY216" fmla="*/ 1972100 h 3006470"/>
                  <a:gd name="connsiteX217" fmla="*/ 4237290 w 6006665"/>
                  <a:gd name="connsiteY217" fmla="*/ 1993297 h 3006470"/>
                  <a:gd name="connsiteX218" fmla="*/ 4211507 w 6006665"/>
                  <a:gd name="connsiteY218" fmla="*/ 2046374 h 3006470"/>
                  <a:gd name="connsiteX219" fmla="*/ 4161046 w 6006665"/>
                  <a:gd name="connsiteY219" fmla="*/ 2105661 h 3006470"/>
                  <a:gd name="connsiteX220" fmla="*/ 4077810 w 6006665"/>
                  <a:gd name="connsiteY220" fmla="*/ 2144418 h 3006470"/>
                  <a:gd name="connsiteX221" fmla="*/ 4039187 w 6006665"/>
                  <a:gd name="connsiteY221" fmla="*/ 2203838 h 3006470"/>
                  <a:gd name="connsiteX222" fmla="*/ 3993086 w 6006665"/>
                  <a:gd name="connsiteY222" fmla="*/ 2224750 h 3006470"/>
                  <a:gd name="connsiteX223" fmla="*/ 3993215 w 6006665"/>
                  <a:gd name="connsiteY223" fmla="*/ 2264821 h 3006470"/>
                  <a:gd name="connsiteX224" fmla="*/ 4038712 w 6006665"/>
                  <a:gd name="connsiteY224" fmla="*/ 2267919 h 3006470"/>
                  <a:gd name="connsiteX225" fmla="*/ 4059164 w 6006665"/>
                  <a:gd name="connsiteY225" fmla="*/ 2311096 h 3006470"/>
                  <a:gd name="connsiteX226" fmla="*/ 4087782 w 6006665"/>
                  <a:gd name="connsiteY226" fmla="*/ 2319513 h 3006470"/>
                  <a:gd name="connsiteX227" fmla="*/ 4106341 w 6006665"/>
                  <a:gd name="connsiteY227" fmla="*/ 2290644 h 3006470"/>
                  <a:gd name="connsiteX228" fmla="*/ 4117411 w 6006665"/>
                  <a:gd name="connsiteY228" fmla="*/ 2291946 h 3006470"/>
                  <a:gd name="connsiteX229" fmla="*/ 4118248 w 6006665"/>
                  <a:gd name="connsiteY229" fmla="*/ 2290644 h 3006470"/>
                  <a:gd name="connsiteX230" fmla="*/ 4156880 w 6006665"/>
                  <a:gd name="connsiteY230" fmla="*/ 2295189 h 3006470"/>
                  <a:gd name="connsiteX231" fmla="*/ 4211419 w 6006665"/>
                  <a:gd name="connsiteY231" fmla="*/ 2365635 h 3006470"/>
                  <a:gd name="connsiteX232" fmla="*/ 4215964 w 6006665"/>
                  <a:gd name="connsiteY232" fmla="*/ 2413357 h 3006470"/>
                  <a:gd name="connsiteX233" fmla="*/ 4184149 w 6006665"/>
                  <a:gd name="connsiteY233" fmla="*/ 2472441 h 3006470"/>
                  <a:gd name="connsiteX234" fmla="*/ 4220019 w 6006665"/>
                  <a:gd name="connsiteY234" fmla="*/ 2567281 h 3006470"/>
                  <a:gd name="connsiteX235" fmla="*/ 4161425 w 6006665"/>
                  <a:gd name="connsiteY235" fmla="*/ 2629241 h 3006470"/>
                  <a:gd name="connsiteX236" fmla="*/ 4133552 w 6006665"/>
                  <a:gd name="connsiteY236" fmla="*/ 2708778 h 3006470"/>
                  <a:gd name="connsiteX237" fmla="*/ 4097796 w 6006665"/>
                  <a:gd name="connsiteY237" fmla="*/ 2747409 h 3006470"/>
                  <a:gd name="connsiteX238" fmla="*/ 4043257 w 6006665"/>
                  <a:gd name="connsiteY238" fmla="*/ 2806493 h 3006470"/>
                  <a:gd name="connsiteX239" fmla="*/ 3995535 w 6006665"/>
                  <a:gd name="connsiteY239" fmla="*/ 2865577 h 3006470"/>
                  <a:gd name="connsiteX240" fmla="*/ 3975083 w 6006665"/>
                  <a:gd name="connsiteY240" fmla="*/ 2897392 h 3006470"/>
                  <a:gd name="connsiteX241" fmla="*/ 3925089 w 6006665"/>
                  <a:gd name="connsiteY241" fmla="*/ 2924661 h 3006470"/>
                  <a:gd name="connsiteX242" fmla="*/ 3913182 w 6006665"/>
                  <a:gd name="connsiteY242" fmla="*/ 2924661 h 3006470"/>
                  <a:gd name="connsiteX243" fmla="*/ 3904637 w 6006665"/>
                  <a:gd name="connsiteY243" fmla="*/ 2924661 h 3006470"/>
                  <a:gd name="connsiteX244" fmla="*/ 3892729 w 6006665"/>
                  <a:gd name="connsiteY244" fmla="*/ 2924661 h 3006470"/>
                  <a:gd name="connsiteX245" fmla="*/ 3871063 w 6006665"/>
                  <a:gd name="connsiteY245" fmla="*/ 2908412 h 3006470"/>
                  <a:gd name="connsiteX246" fmla="*/ 3829645 w 6006665"/>
                  <a:gd name="connsiteY246" fmla="*/ 2936024 h 3006470"/>
                  <a:gd name="connsiteX247" fmla="*/ 3822828 w 6006665"/>
                  <a:gd name="connsiteY247" fmla="*/ 2956476 h 3006470"/>
                  <a:gd name="connsiteX248" fmla="*/ 3818283 w 6006665"/>
                  <a:gd name="connsiteY248" fmla="*/ 2947386 h 3006470"/>
                  <a:gd name="connsiteX249" fmla="*/ 3818283 w 6006665"/>
                  <a:gd name="connsiteY249" fmla="*/ 2935660 h 3006470"/>
                  <a:gd name="connsiteX250" fmla="*/ 3817738 w 6006665"/>
                  <a:gd name="connsiteY250" fmla="*/ 2936024 h 3006470"/>
                  <a:gd name="connsiteX251" fmla="*/ 3810921 w 6006665"/>
                  <a:gd name="connsiteY251" fmla="*/ 2956476 h 3006470"/>
                  <a:gd name="connsiteX252" fmla="*/ 3806376 w 6006665"/>
                  <a:gd name="connsiteY252" fmla="*/ 2947386 h 3006470"/>
                  <a:gd name="connsiteX253" fmla="*/ 3806376 w 6006665"/>
                  <a:gd name="connsiteY253" fmla="*/ 2920116 h 3006470"/>
                  <a:gd name="connsiteX254" fmla="*/ 3818283 w 6006665"/>
                  <a:gd name="connsiteY254" fmla="*/ 2920116 h 3006470"/>
                  <a:gd name="connsiteX255" fmla="*/ 3826828 w 6006665"/>
                  <a:gd name="connsiteY255" fmla="*/ 2920116 h 3006470"/>
                  <a:gd name="connsiteX256" fmla="*/ 3833645 w 6006665"/>
                  <a:gd name="connsiteY256" fmla="*/ 2861032 h 3006470"/>
                  <a:gd name="connsiteX257" fmla="*/ 3822283 w 6006665"/>
                  <a:gd name="connsiteY257" fmla="*/ 2817856 h 3006470"/>
                  <a:gd name="connsiteX258" fmla="*/ 3849553 w 6006665"/>
                  <a:gd name="connsiteY258" fmla="*/ 2795131 h 3006470"/>
                  <a:gd name="connsiteX259" fmla="*/ 3858814 w 6006665"/>
                  <a:gd name="connsiteY259" fmla="*/ 2797336 h 3006470"/>
                  <a:gd name="connsiteX260" fmla="*/ 3861460 w 6006665"/>
                  <a:gd name="connsiteY260" fmla="*/ 2795131 h 3006470"/>
                  <a:gd name="connsiteX261" fmla="*/ 3898487 w 6006665"/>
                  <a:gd name="connsiteY261" fmla="*/ 2803947 h 3006470"/>
                  <a:gd name="connsiteX262" fmla="*/ 3919999 w 6006665"/>
                  <a:gd name="connsiteY262" fmla="*/ 2758772 h 3006470"/>
                  <a:gd name="connsiteX263" fmla="*/ 3935906 w 6006665"/>
                  <a:gd name="connsiteY263" fmla="*/ 2699687 h 3006470"/>
                  <a:gd name="connsiteX264" fmla="*/ 3947269 w 6006665"/>
                  <a:gd name="connsiteY264" fmla="*/ 2676963 h 3006470"/>
                  <a:gd name="connsiteX265" fmla="*/ 3966292 w 6006665"/>
                  <a:gd name="connsiteY265" fmla="*/ 2632575 h 3006470"/>
                  <a:gd name="connsiteX266" fmla="*/ 3915999 w 6006665"/>
                  <a:gd name="connsiteY266" fmla="*/ 2645148 h 3006470"/>
                  <a:gd name="connsiteX267" fmla="*/ 3888729 w 6006665"/>
                  <a:gd name="connsiteY267" fmla="*/ 2667873 h 3006470"/>
                  <a:gd name="connsiteX268" fmla="*/ 3876822 w 6006665"/>
                  <a:gd name="connsiteY268" fmla="*/ 2667873 h 3006470"/>
                  <a:gd name="connsiteX269" fmla="*/ 3829645 w 6006665"/>
                  <a:gd name="connsiteY269" fmla="*/ 2667873 h 3006470"/>
                  <a:gd name="connsiteX270" fmla="*/ 3817738 w 6006665"/>
                  <a:gd name="connsiteY270" fmla="*/ 2667873 h 3006470"/>
                  <a:gd name="connsiteX271" fmla="*/ 3801831 w 6006665"/>
                  <a:gd name="connsiteY271" fmla="*/ 2613334 h 3006470"/>
                  <a:gd name="connsiteX272" fmla="*/ 3758654 w 6006665"/>
                  <a:gd name="connsiteY272" fmla="*/ 2574702 h 3006470"/>
                  <a:gd name="connsiteX273" fmla="*/ 3692753 w 6006665"/>
                  <a:gd name="connsiteY273" fmla="*/ 2558795 h 3006470"/>
                  <a:gd name="connsiteX274" fmla="*/ 3683663 w 6006665"/>
                  <a:gd name="connsiteY274" fmla="*/ 2499711 h 3006470"/>
                  <a:gd name="connsiteX275" fmla="*/ 3672301 w 6006665"/>
                  <a:gd name="connsiteY275" fmla="*/ 2467896 h 3006470"/>
                  <a:gd name="connsiteX276" fmla="*/ 3656393 w 6006665"/>
                  <a:gd name="connsiteY276" fmla="*/ 2440627 h 3006470"/>
                  <a:gd name="connsiteX277" fmla="*/ 3633669 w 6006665"/>
                  <a:gd name="connsiteY277" fmla="*/ 2381542 h 3006470"/>
                  <a:gd name="connsiteX278" fmla="*/ 3601854 w 6006665"/>
                  <a:gd name="connsiteY278" fmla="*/ 2361090 h 3006470"/>
                  <a:gd name="connsiteX279" fmla="*/ 3545995 w 6006665"/>
                  <a:gd name="connsiteY279" fmla="*/ 2339606 h 3006470"/>
                  <a:gd name="connsiteX280" fmla="*/ 3506955 w 6006665"/>
                  <a:gd name="connsiteY280" fmla="*/ 2345183 h 3006470"/>
                  <a:gd name="connsiteX281" fmla="*/ 3463779 w 6006665"/>
                  <a:gd name="connsiteY281" fmla="*/ 2354273 h 3006470"/>
                  <a:gd name="connsiteX282" fmla="*/ 3431964 w 6006665"/>
                  <a:gd name="connsiteY282" fmla="*/ 2381542 h 3006470"/>
                  <a:gd name="connsiteX283" fmla="*/ 3452416 w 6006665"/>
                  <a:gd name="connsiteY283" fmla="*/ 2397450 h 3006470"/>
                  <a:gd name="connsiteX284" fmla="*/ 3452416 w 6006665"/>
                  <a:gd name="connsiteY284" fmla="*/ 2429264 h 3006470"/>
                  <a:gd name="connsiteX285" fmla="*/ 3431964 w 6006665"/>
                  <a:gd name="connsiteY285" fmla="*/ 2451989 h 3006470"/>
                  <a:gd name="connsiteX286" fmla="*/ 3400150 w 6006665"/>
                  <a:gd name="connsiteY286" fmla="*/ 2511073 h 3006470"/>
                  <a:gd name="connsiteX287" fmla="*/ 3400150 w 6006665"/>
                  <a:gd name="connsiteY287" fmla="*/ 2538343 h 3006470"/>
                  <a:gd name="connsiteX288" fmla="*/ 3350155 w 6006665"/>
                  <a:gd name="connsiteY288" fmla="*/ 2570157 h 3006470"/>
                  <a:gd name="connsiteX289" fmla="*/ 3342342 w 6006665"/>
                  <a:gd name="connsiteY289" fmla="*/ 2567553 h 3006470"/>
                  <a:gd name="connsiteX290" fmla="*/ 3338249 w 6006665"/>
                  <a:gd name="connsiteY290" fmla="*/ 2570157 h 3006470"/>
                  <a:gd name="connsiteX291" fmla="*/ 3290527 w 6006665"/>
                  <a:gd name="connsiteY291" fmla="*/ 2554250 h 3006470"/>
                  <a:gd name="connsiteX292" fmla="*/ 3259257 w 6006665"/>
                  <a:gd name="connsiteY292" fmla="*/ 2554250 h 3006470"/>
                  <a:gd name="connsiteX293" fmla="*/ 3247350 w 6006665"/>
                  <a:gd name="connsiteY293" fmla="*/ 2554250 h 3006470"/>
                  <a:gd name="connsiteX294" fmla="*/ 3231443 w 6006665"/>
                  <a:gd name="connsiteY294" fmla="*/ 2538343 h 3006470"/>
                  <a:gd name="connsiteX295" fmla="*/ 3213271 w 6006665"/>
                  <a:gd name="connsiteY295" fmla="*/ 2533799 h 3006470"/>
                  <a:gd name="connsiteX296" fmla="*/ 3168359 w 6006665"/>
                  <a:gd name="connsiteY296" fmla="*/ 2570157 h 3006470"/>
                  <a:gd name="connsiteX297" fmla="*/ 3120637 w 6006665"/>
                  <a:gd name="connsiteY297" fmla="*/ 2581519 h 3006470"/>
                  <a:gd name="connsiteX298" fmla="*/ 3082005 w 6006665"/>
                  <a:gd name="connsiteY298" fmla="*/ 2597427 h 3006470"/>
                  <a:gd name="connsiteX299" fmla="*/ 3074460 w 6006665"/>
                  <a:gd name="connsiteY299" fmla="*/ 2595630 h 3006470"/>
                  <a:gd name="connsiteX300" fmla="*/ 3070098 w 6006665"/>
                  <a:gd name="connsiteY300" fmla="*/ 2597427 h 3006470"/>
                  <a:gd name="connsiteX301" fmla="*/ 3022376 w 6006665"/>
                  <a:gd name="connsiteY301" fmla="*/ 2586064 h 3006470"/>
                  <a:gd name="connsiteX302" fmla="*/ 3000196 w 6006665"/>
                  <a:gd name="connsiteY302" fmla="*/ 2586064 h 3006470"/>
                  <a:gd name="connsiteX303" fmla="*/ 2988289 w 6006665"/>
                  <a:gd name="connsiteY303" fmla="*/ 2586064 h 3006470"/>
                  <a:gd name="connsiteX304" fmla="*/ 2967837 w 6006665"/>
                  <a:gd name="connsiteY304" fmla="*/ 2554250 h 3006470"/>
                  <a:gd name="connsiteX305" fmla="*/ 2929205 w 6006665"/>
                  <a:gd name="connsiteY305" fmla="*/ 2526980 h 3006470"/>
                  <a:gd name="connsiteX306" fmla="*/ 2902153 w 6006665"/>
                  <a:gd name="connsiteY306" fmla="*/ 2523116 h 3006470"/>
                  <a:gd name="connsiteX307" fmla="*/ 2861576 w 6006665"/>
                  <a:gd name="connsiteY307" fmla="*/ 2526980 h 3006470"/>
                  <a:gd name="connsiteX308" fmla="*/ 2822944 w 6006665"/>
                  <a:gd name="connsiteY308" fmla="*/ 2538343 h 3006470"/>
                  <a:gd name="connsiteX309" fmla="*/ 2818139 w 6006665"/>
                  <a:gd name="connsiteY309" fmla="*/ 2536254 h 3006470"/>
                  <a:gd name="connsiteX310" fmla="*/ 2811037 w 6006665"/>
                  <a:gd name="connsiteY310" fmla="*/ 2538343 h 3006470"/>
                  <a:gd name="connsiteX311" fmla="*/ 2758770 w 6006665"/>
                  <a:gd name="connsiteY311" fmla="*/ 2515618 h 3006470"/>
                  <a:gd name="connsiteX312" fmla="*/ 2751953 w 6006665"/>
                  <a:gd name="connsiteY312" fmla="*/ 2472441 h 3006470"/>
                  <a:gd name="connsiteX313" fmla="*/ 2708776 w 6006665"/>
                  <a:gd name="connsiteY313" fmla="*/ 2456534 h 3006470"/>
                  <a:gd name="connsiteX314" fmla="*/ 2676962 w 6006665"/>
                  <a:gd name="connsiteY314" fmla="*/ 2451989 h 3006470"/>
                  <a:gd name="connsiteX315" fmla="*/ 2642534 w 6006665"/>
                  <a:gd name="connsiteY315" fmla="*/ 2430245 h 3006470"/>
                  <a:gd name="connsiteX316" fmla="*/ 2609333 w 6006665"/>
                  <a:gd name="connsiteY316" fmla="*/ 2488348 h 3006470"/>
                  <a:gd name="connsiteX317" fmla="*/ 2625240 w 6006665"/>
                  <a:gd name="connsiteY317" fmla="*/ 2522435 h 3006470"/>
                  <a:gd name="connsiteX318" fmla="*/ 2586608 w 6006665"/>
                  <a:gd name="connsiteY318" fmla="*/ 2558795 h 3006470"/>
                  <a:gd name="connsiteX319" fmla="*/ 2577105 w 6006665"/>
                  <a:gd name="connsiteY319" fmla="*/ 2556532 h 3006470"/>
                  <a:gd name="connsiteX320" fmla="*/ 2574701 w 6006665"/>
                  <a:gd name="connsiteY320" fmla="*/ 2558795 h 3006470"/>
                  <a:gd name="connsiteX321" fmla="*/ 2526979 w 6006665"/>
                  <a:gd name="connsiteY321" fmla="*/ 2547432 h 3006470"/>
                  <a:gd name="connsiteX322" fmla="*/ 2490620 w 6006665"/>
                  <a:gd name="connsiteY322" fmla="*/ 2542887 h 3006470"/>
                  <a:gd name="connsiteX323" fmla="*/ 2463350 w 6006665"/>
                  <a:gd name="connsiteY323" fmla="*/ 2515618 h 3006470"/>
                  <a:gd name="connsiteX324" fmla="*/ 2436625 w 6006665"/>
                  <a:gd name="connsiteY324" fmla="*/ 2515618 h 3006470"/>
                  <a:gd name="connsiteX325" fmla="*/ 2424718 w 6006665"/>
                  <a:gd name="connsiteY325" fmla="*/ 2515618 h 3006470"/>
                  <a:gd name="connsiteX326" fmla="*/ 2398858 w 6006665"/>
                  <a:gd name="connsiteY326" fmla="*/ 2502687 h 3006470"/>
                  <a:gd name="connsiteX327" fmla="*/ 2350272 w 6006665"/>
                  <a:gd name="connsiteY327" fmla="*/ 2526980 h 3006470"/>
                  <a:gd name="connsiteX328" fmla="*/ 2282098 w 6006665"/>
                  <a:gd name="connsiteY328" fmla="*/ 2574702 h 3006470"/>
                  <a:gd name="connsiteX329" fmla="*/ 2238921 w 6006665"/>
                  <a:gd name="connsiteY329" fmla="*/ 2586064 h 3006470"/>
                  <a:gd name="connsiteX330" fmla="*/ 2227559 w 6006665"/>
                  <a:gd name="connsiteY330" fmla="*/ 2590609 h 3006470"/>
                  <a:gd name="connsiteX331" fmla="*/ 2225178 w 6006665"/>
                  <a:gd name="connsiteY331" fmla="*/ 2586799 h 3006470"/>
                  <a:gd name="connsiteX332" fmla="*/ 2215652 w 6006665"/>
                  <a:gd name="connsiteY332" fmla="*/ 2590609 h 3006470"/>
                  <a:gd name="connsiteX333" fmla="*/ 2193596 w 6006665"/>
                  <a:gd name="connsiteY333" fmla="*/ 2555320 h 3006470"/>
                  <a:gd name="connsiteX334" fmla="*/ 2157112 w 6006665"/>
                  <a:gd name="connsiteY334" fmla="*/ 2558795 h 3006470"/>
                  <a:gd name="connsiteX335" fmla="*/ 2156291 w 6006665"/>
                  <a:gd name="connsiteY335" fmla="*/ 2557739 h 3006470"/>
                  <a:gd name="connsiteX336" fmla="*/ 2145205 w 6006665"/>
                  <a:gd name="connsiteY336" fmla="*/ 2558795 h 3006470"/>
                  <a:gd name="connsiteX337" fmla="*/ 2129298 w 6006665"/>
                  <a:gd name="connsiteY337" fmla="*/ 2538343 h 3006470"/>
                  <a:gd name="connsiteX338" fmla="*/ 2102029 w 6006665"/>
                  <a:gd name="connsiteY338" fmla="*/ 2526980 h 3006470"/>
                  <a:gd name="connsiteX339" fmla="*/ 2086121 w 6006665"/>
                  <a:gd name="connsiteY339" fmla="*/ 2495166 h 3006470"/>
                  <a:gd name="connsiteX340" fmla="*/ 2070005 w 6006665"/>
                  <a:gd name="connsiteY340" fmla="*/ 2486212 h 3006470"/>
                  <a:gd name="connsiteX341" fmla="*/ 2027582 w 6006665"/>
                  <a:gd name="connsiteY341" fmla="*/ 2499711 h 3006470"/>
                  <a:gd name="connsiteX342" fmla="*/ 2023845 w 6006665"/>
                  <a:gd name="connsiteY342" fmla="*/ 2497111 h 3006470"/>
                  <a:gd name="connsiteX343" fmla="*/ 2015675 w 6006665"/>
                  <a:gd name="connsiteY343" fmla="*/ 2499711 h 3006470"/>
                  <a:gd name="connsiteX344" fmla="*/ 1971363 w 6006665"/>
                  <a:gd name="connsiteY344" fmla="*/ 2468885 h 3006470"/>
                  <a:gd name="connsiteX345" fmla="*/ 1952591 w 6006665"/>
                  <a:gd name="connsiteY345" fmla="*/ 2495166 h 3006470"/>
                  <a:gd name="connsiteX346" fmla="*/ 1947518 w 6006665"/>
                  <a:gd name="connsiteY346" fmla="*/ 2485599 h 3006470"/>
                  <a:gd name="connsiteX347" fmla="*/ 1940684 w 6006665"/>
                  <a:gd name="connsiteY347" fmla="*/ 2495166 h 3006470"/>
                  <a:gd name="connsiteX348" fmla="*/ 1861147 w 6006665"/>
                  <a:gd name="connsiteY348" fmla="*/ 2345183 h 3006470"/>
                  <a:gd name="connsiteX349" fmla="*/ 1811153 w 6006665"/>
                  <a:gd name="connsiteY349" fmla="*/ 2295189 h 3006470"/>
                  <a:gd name="connsiteX350" fmla="*/ 1813950 w 6006665"/>
                  <a:gd name="connsiteY350" fmla="*/ 2292043 h 3006470"/>
                  <a:gd name="connsiteX351" fmla="*/ 1748069 w 6006665"/>
                  <a:gd name="connsiteY351" fmla="*/ 2333821 h 3006470"/>
                  <a:gd name="connsiteX352" fmla="*/ 1711709 w 6006665"/>
                  <a:gd name="connsiteY352" fmla="*/ 2338366 h 3006470"/>
                  <a:gd name="connsiteX353" fmla="*/ 1711926 w 6006665"/>
                  <a:gd name="connsiteY353" fmla="*/ 2336850 h 3006470"/>
                  <a:gd name="connsiteX354" fmla="*/ 1699803 w 6006665"/>
                  <a:gd name="connsiteY354" fmla="*/ 2338366 h 3006470"/>
                  <a:gd name="connsiteX355" fmla="*/ 1704347 w 6006665"/>
                  <a:gd name="connsiteY355" fmla="*/ 2306551 h 3006470"/>
                  <a:gd name="connsiteX356" fmla="*/ 1662460 w 6006665"/>
                  <a:gd name="connsiteY356" fmla="*/ 2288600 h 3006470"/>
                  <a:gd name="connsiteX357" fmla="*/ 1629901 w 6006665"/>
                  <a:gd name="connsiteY357" fmla="*/ 2302006 h 3006470"/>
                  <a:gd name="connsiteX358" fmla="*/ 1629300 w 6006665"/>
                  <a:gd name="connsiteY358" fmla="*/ 2297351 h 3006470"/>
                  <a:gd name="connsiteX359" fmla="*/ 1617994 w 6006665"/>
                  <a:gd name="connsiteY359" fmla="*/ 2302006 h 3006470"/>
                  <a:gd name="connsiteX360" fmla="*/ 1608904 w 6006665"/>
                  <a:gd name="connsiteY360" fmla="*/ 2231560 h 3006470"/>
                  <a:gd name="connsiteX361" fmla="*/ 1552684 w 6006665"/>
                  <a:gd name="connsiteY361" fmla="*/ 2221867 h 3006470"/>
                  <a:gd name="connsiteX362" fmla="*/ 1518550 w 6006665"/>
                  <a:gd name="connsiteY362" fmla="*/ 2247467 h 3006470"/>
                  <a:gd name="connsiteX363" fmla="*/ 1425379 w 6006665"/>
                  <a:gd name="connsiteY363" fmla="*/ 2267919 h 3006470"/>
                  <a:gd name="connsiteX364" fmla="*/ 1409472 w 6006665"/>
                  <a:gd name="connsiteY364" fmla="*/ 2286099 h 3006470"/>
                  <a:gd name="connsiteX365" fmla="*/ 1270852 w 6006665"/>
                  <a:gd name="connsiteY365" fmla="*/ 2306551 h 3006470"/>
                  <a:gd name="connsiteX366" fmla="*/ 1254945 w 6006665"/>
                  <a:gd name="connsiteY366" fmla="*/ 2327003 h 3006470"/>
                  <a:gd name="connsiteX367" fmla="*/ 1282214 w 6006665"/>
                  <a:gd name="connsiteY367" fmla="*/ 2370180 h 3006470"/>
                  <a:gd name="connsiteX368" fmla="*/ 1243582 w 6006665"/>
                  <a:gd name="connsiteY368" fmla="*/ 2386087 h 3006470"/>
                  <a:gd name="connsiteX369" fmla="*/ 1254945 w 6006665"/>
                  <a:gd name="connsiteY369" fmla="*/ 2404267 h 3006470"/>
                  <a:gd name="connsiteX370" fmla="*/ 1216313 w 6006665"/>
                  <a:gd name="connsiteY370" fmla="*/ 2429264 h 3006470"/>
                  <a:gd name="connsiteX371" fmla="*/ 1275397 w 6006665"/>
                  <a:gd name="connsiteY371" fmla="*/ 2472441 h 3006470"/>
                  <a:gd name="connsiteX372" fmla="*/ 1270852 w 6006665"/>
                  <a:gd name="connsiteY372" fmla="*/ 2499711 h 3006470"/>
                  <a:gd name="connsiteX373" fmla="*/ 1259108 w 6006665"/>
                  <a:gd name="connsiteY373" fmla="*/ 2498732 h 3006470"/>
                  <a:gd name="connsiteX374" fmla="*/ 1258945 w 6006665"/>
                  <a:gd name="connsiteY374" fmla="*/ 2499711 h 3006470"/>
                  <a:gd name="connsiteX375" fmla="*/ 1215644 w 6006665"/>
                  <a:gd name="connsiteY375" fmla="*/ 2496102 h 3006470"/>
                  <a:gd name="connsiteX376" fmla="*/ 1204950 w 6006665"/>
                  <a:gd name="connsiteY376" fmla="*/ 2511073 h 3006470"/>
                  <a:gd name="connsiteX377" fmla="*/ 1196495 w 6006665"/>
                  <a:gd name="connsiteY377" fmla="*/ 2506241 h 3006470"/>
                  <a:gd name="connsiteX378" fmla="*/ 1193043 w 6006665"/>
                  <a:gd name="connsiteY378" fmla="*/ 2511073 h 3006470"/>
                  <a:gd name="connsiteX379" fmla="*/ 1145322 w 6006665"/>
                  <a:gd name="connsiteY379" fmla="*/ 2483803 h 3006470"/>
                  <a:gd name="connsiteX380" fmla="*/ 1098145 w 6006665"/>
                  <a:gd name="connsiteY380" fmla="*/ 2483803 h 3006470"/>
                  <a:gd name="connsiteX381" fmla="*/ 1061785 w 6006665"/>
                  <a:gd name="connsiteY381" fmla="*/ 2511073 h 3006470"/>
                  <a:gd name="connsiteX382" fmla="*/ 1055322 w 6006665"/>
                  <a:gd name="connsiteY382" fmla="*/ 2506990 h 3006470"/>
                  <a:gd name="connsiteX383" fmla="*/ 1049878 w 6006665"/>
                  <a:gd name="connsiteY383" fmla="*/ 2511073 h 3006470"/>
                  <a:gd name="connsiteX384" fmla="*/ 1006701 w 6006665"/>
                  <a:gd name="connsiteY384" fmla="*/ 2483803 h 3006470"/>
                  <a:gd name="connsiteX385" fmla="*/ 924893 w 6006665"/>
                  <a:gd name="connsiteY385" fmla="*/ 2447444 h 3006470"/>
                  <a:gd name="connsiteX386" fmla="*/ 877716 w 6006665"/>
                  <a:gd name="connsiteY386" fmla="*/ 2447444 h 3006470"/>
                  <a:gd name="connsiteX387" fmla="*/ 802724 w 6006665"/>
                  <a:gd name="connsiteY387" fmla="*/ 2511073 h 3006470"/>
                  <a:gd name="connsiteX388" fmla="*/ 798179 w 6006665"/>
                  <a:gd name="connsiteY388" fmla="*/ 2554250 h 3006470"/>
                  <a:gd name="connsiteX389" fmla="*/ 787406 w 6006665"/>
                  <a:gd name="connsiteY389" fmla="*/ 2543477 h 3006470"/>
                  <a:gd name="connsiteX390" fmla="*/ 786272 w 6006665"/>
                  <a:gd name="connsiteY390" fmla="*/ 2554250 h 3006470"/>
                  <a:gd name="connsiteX391" fmla="*/ 756063 w 6006665"/>
                  <a:gd name="connsiteY391" fmla="*/ 2524040 h 3006470"/>
                  <a:gd name="connsiteX392" fmla="*/ 732278 w 6006665"/>
                  <a:gd name="connsiteY392" fmla="*/ 2581519 h 3006470"/>
                  <a:gd name="connsiteX393" fmla="*/ 743640 w 6006665"/>
                  <a:gd name="connsiteY393" fmla="*/ 2590609 h 3006470"/>
                  <a:gd name="connsiteX394" fmla="*/ 723188 w 6006665"/>
                  <a:gd name="connsiteY394" fmla="*/ 2633786 h 3006470"/>
                  <a:gd name="connsiteX395" fmla="*/ 747026 w 6006665"/>
                  <a:gd name="connsiteY395" fmla="*/ 2670627 h 3006470"/>
                  <a:gd name="connsiteX396" fmla="*/ 763548 w 6006665"/>
                  <a:gd name="connsiteY396" fmla="*/ 2667873 h 3006470"/>
                  <a:gd name="connsiteX397" fmla="*/ 764871 w 6006665"/>
                  <a:gd name="connsiteY397" fmla="*/ 2669637 h 3006470"/>
                  <a:gd name="connsiteX398" fmla="*/ 775455 w 6006665"/>
                  <a:gd name="connsiteY398" fmla="*/ 2667873 h 3006470"/>
                  <a:gd name="connsiteX399" fmla="*/ 802724 w 6006665"/>
                  <a:gd name="connsiteY399" fmla="*/ 2704232 h 3006470"/>
                  <a:gd name="connsiteX400" fmla="*/ 798179 w 6006665"/>
                  <a:gd name="connsiteY400" fmla="*/ 2731502 h 3006470"/>
                  <a:gd name="connsiteX401" fmla="*/ 818632 w 6006665"/>
                  <a:gd name="connsiteY401" fmla="*/ 2742864 h 3006470"/>
                  <a:gd name="connsiteX402" fmla="*/ 802724 w 6006665"/>
                  <a:gd name="connsiteY402" fmla="*/ 2774679 h 3006470"/>
                  <a:gd name="connsiteX403" fmla="*/ 766365 w 6006665"/>
                  <a:gd name="connsiteY403" fmla="*/ 2779224 h 3006470"/>
                  <a:gd name="connsiteX404" fmla="*/ 727733 w 6006665"/>
                  <a:gd name="connsiteY404" fmla="*/ 2838308 h 3006470"/>
                  <a:gd name="connsiteX405" fmla="*/ 759548 w 6006665"/>
                  <a:gd name="connsiteY405" fmla="*/ 2881485 h 3006470"/>
                  <a:gd name="connsiteX406" fmla="*/ 759548 w 6006665"/>
                  <a:gd name="connsiteY406" fmla="*/ 2920116 h 3006470"/>
                  <a:gd name="connsiteX407" fmla="*/ 798179 w 6006665"/>
                  <a:gd name="connsiteY407" fmla="*/ 2979201 h 3006470"/>
                  <a:gd name="connsiteX408" fmla="*/ 775455 w 6006665"/>
                  <a:gd name="connsiteY408" fmla="*/ 2995108 h 3006470"/>
                  <a:gd name="connsiteX409" fmla="*/ 770910 w 6006665"/>
                  <a:gd name="connsiteY409" fmla="*/ 3006470 h 3006470"/>
                  <a:gd name="connsiteX410" fmla="*/ 759003 w 6006665"/>
                  <a:gd name="connsiteY410" fmla="*/ 3006470 h 3006470"/>
                  <a:gd name="connsiteX411" fmla="*/ 755003 w 6006665"/>
                  <a:gd name="connsiteY411" fmla="*/ 3006470 h 3006470"/>
                  <a:gd name="connsiteX412" fmla="*/ 743096 w 6006665"/>
                  <a:gd name="connsiteY412" fmla="*/ 3006470 h 3006470"/>
                  <a:gd name="connsiteX413" fmla="*/ 715826 w 6006665"/>
                  <a:gd name="connsiteY413" fmla="*/ 2972383 h 3006470"/>
                  <a:gd name="connsiteX414" fmla="*/ 704464 w 6006665"/>
                  <a:gd name="connsiteY414" fmla="*/ 2972383 h 3006470"/>
                  <a:gd name="connsiteX415" fmla="*/ 684012 w 6006665"/>
                  <a:gd name="connsiteY415" fmla="*/ 2963293 h 3006470"/>
                  <a:gd name="connsiteX416" fmla="*/ 672649 w 6006665"/>
                  <a:gd name="connsiteY416" fmla="*/ 2940569 h 3006470"/>
                  <a:gd name="connsiteX417" fmla="*/ 645222 w 6006665"/>
                  <a:gd name="connsiteY417" fmla="*/ 2932732 h 3006470"/>
                  <a:gd name="connsiteX418" fmla="*/ 625472 w 6006665"/>
                  <a:gd name="connsiteY418" fmla="*/ 2936024 h 3006470"/>
                  <a:gd name="connsiteX419" fmla="*/ 623771 w 6006665"/>
                  <a:gd name="connsiteY419" fmla="*/ 2934323 h 3006470"/>
                  <a:gd name="connsiteX420" fmla="*/ 613565 w 6006665"/>
                  <a:gd name="connsiteY420" fmla="*/ 2936024 h 3006470"/>
                  <a:gd name="connsiteX421" fmla="*/ 609020 w 6006665"/>
                  <a:gd name="connsiteY421" fmla="*/ 2931479 h 3006470"/>
                  <a:gd name="connsiteX422" fmla="*/ 559026 w 6006665"/>
                  <a:gd name="connsiteY422" fmla="*/ 2904209 h 3006470"/>
                  <a:gd name="connsiteX423" fmla="*/ 506760 w 6006665"/>
                  <a:gd name="connsiteY423" fmla="*/ 2897392 h 3006470"/>
                  <a:gd name="connsiteX424" fmla="*/ 483280 w 6006665"/>
                  <a:gd name="connsiteY424" fmla="*/ 2890683 h 3006470"/>
                  <a:gd name="connsiteX425" fmla="*/ 480035 w 6006665"/>
                  <a:gd name="connsiteY425" fmla="*/ 2892847 h 3006470"/>
                  <a:gd name="connsiteX426" fmla="*/ 475042 w 6006665"/>
                  <a:gd name="connsiteY426" fmla="*/ 2888329 h 3006470"/>
                  <a:gd name="connsiteX427" fmla="*/ 474945 w 6006665"/>
                  <a:gd name="connsiteY427" fmla="*/ 2888302 h 3006470"/>
                  <a:gd name="connsiteX428" fmla="*/ 468128 w 6006665"/>
                  <a:gd name="connsiteY428" fmla="*/ 2892847 h 3006470"/>
                  <a:gd name="connsiteX429" fmla="*/ 420406 w 6006665"/>
                  <a:gd name="connsiteY429" fmla="*/ 2849670 h 3006470"/>
                  <a:gd name="connsiteX430" fmla="*/ 381774 w 6006665"/>
                  <a:gd name="connsiteY430" fmla="*/ 2833763 h 3006470"/>
                  <a:gd name="connsiteX431" fmla="*/ 349960 w 6006665"/>
                  <a:gd name="connsiteY431" fmla="*/ 2801948 h 3006470"/>
                  <a:gd name="connsiteX432" fmla="*/ 377229 w 6006665"/>
                  <a:gd name="connsiteY432" fmla="*/ 2795131 h 3006470"/>
                  <a:gd name="connsiteX433" fmla="*/ 404499 w 6006665"/>
                  <a:gd name="connsiteY433" fmla="*/ 2747409 h 3006470"/>
                  <a:gd name="connsiteX434" fmla="*/ 388591 w 6006665"/>
                  <a:gd name="connsiteY434" fmla="*/ 2731502 h 3006470"/>
                  <a:gd name="connsiteX435" fmla="*/ 440858 w 6006665"/>
                  <a:gd name="connsiteY435" fmla="*/ 2704232 h 3006470"/>
                  <a:gd name="connsiteX436" fmla="*/ 440858 w 6006665"/>
                  <a:gd name="connsiteY436" fmla="*/ 2701176 h 3006470"/>
                  <a:gd name="connsiteX437" fmla="*/ 416406 w 6006665"/>
                  <a:gd name="connsiteY437" fmla="*/ 2704232 h 3006470"/>
                  <a:gd name="connsiteX438" fmla="*/ 416406 w 6006665"/>
                  <a:gd name="connsiteY438" fmla="*/ 2702744 h 3006470"/>
                  <a:gd name="connsiteX439" fmla="*/ 404499 w 6006665"/>
                  <a:gd name="connsiteY439" fmla="*/ 2704232 h 3006470"/>
                  <a:gd name="connsiteX440" fmla="*/ 404499 w 6006665"/>
                  <a:gd name="connsiteY440" fmla="*/ 2683780 h 3006470"/>
                  <a:gd name="connsiteX441" fmla="*/ 424951 w 6006665"/>
                  <a:gd name="connsiteY441" fmla="*/ 2667873 h 3006470"/>
                  <a:gd name="connsiteX442" fmla="*/ 463583 w 6006665"/>
                  <a:gd name="connsiteY442" fmla="*/ 2661056 h 3006470"/>
                  <a:gd name="connsiteX443" fmla="*/ 468128 w 6006665"/>
                  <a:gd name="connsiteY443" fmla="*/ 2645148 h 3006470"/>
                  <a:gd name="connsiteX444" fmla="*/ 456765 w 6006665"/>
                  <a:gd name="connsiteY444" fmla="*/ 2613334 h 3006470"/>
                  <a:gd name="connsiteX445" fmla="*/ 474945 w 6006665"/>
                  <a:gd name="connsiteY445" fmla="*/ 2586064 h 3006470"/>
                  <a:gd name="connsiteX446" fmla="*/ 474945 w 6006665"/>
                  <a:gd name="connsiteY446" fmla="*/ 2565612 h 3006470"/>
                  <a:gd name="connsiteX447" fmla="*/ 420406 w 6006665"/>
                  <a:gd name="connsiteY447" fmla="*/ 2547432 h 3006470"/>
                  <a:gd name="connsiteX448" fmla="*/ 409588 w 6006665"/>
                  <a:gd name="connsiteY448" fmla="*/ 2547432 h 3006470"/>
                  <a:gd name="connsiteX449" fmla="*/ 397681 w 6006665"/>
                  <a:gd name="connsiteY449" fmla="*/ 2547432 h 3006470"/>
                  <a:gd name="connsiteX450" fmla="*/ 379485 w 6006665"/>
                  <a:gd name="connsiteY450" fmla="*/ 2525193 h 3006470"/>
                  <a:gd name="connsiteX451" fmla="*/ 357322 w 6006665"/>
                  <a:gd name="connsiteY451" fmla="*/ 2531525 h 3006470"/>
                  <a:gd name="connsiteX452" fmla="*/ 352842 w 6006665"/>
                  <a:gd name="connsiteY452" fmla="*/ 2529403 h 3006470"/>
                  <a:gd name="connsiteX453" fmla="*/ 345415 w 6006665"/>
                  <a:gd name="connsiteY453" fmla="*/ 2531525 h 3006470"/>
                  <a:gd name="connsiteX454" fmla="*/ 302238 w 6006665"/>
                  <a:gd name="connsiteY454" fmla="*/ 2511073 h 3006470"/>
                  <a:gd name="connsiteX455" fmla="*/ 302238 w 6006665"/>
                  <a:gd name="connsiteY455" fmla="*/ 2499711 h 3006470"/>
                  <a:gd name="connsiteX456" fmla="*/ 286331 w 6006665"/>
                  <a:gd name="connsiteY456" fmla="*/ 2472441 h 3006470"/>
                  <a:gd name="connsiteX457" fmla="*/ 270968 w 6006665"/>
                  <a:gd name="connsiteY457" fmla="*/ 2472441 h 3006470"/>
                  <a:gd name="connsiteX458" fmla="*/ 259061 w 6006665"/>
                  <a:gd name="connsiteY458" fmla="*/ 2472441 h 3006470"/>
                  <a:gd name="connsiteX459" fmla="*/ 254516 w 6006665"/>
                  <a:gd name="connsiteY459" fmla="*/ 2456534 h 3006470"/>
                  <a:gd name="connsiteX460" fmla="*/ 263606 w 6006665"/>
                  <a:gd name="connsiteY460" fmla="*/ 2440627 h 3006470"/>
                  <a:gd name="connsiteX461" fmla="*/ 243991 w 6006665"/>
                  <a:gd name="connsiteY461" fmla="*/ 2410114 h 3006470"/>
                  <a:gd name="connsiteX462" fmla="*/ 216429 w 6006665"/>
                  <a:gd name="connsiteY462" fmla="*/ 2413357 h 3006470"/>
                  <a:gd name="connsiteX463" fmla="*/ 212956 w 6006665"/>
                  <a:gd name="connsiteY463" fmla="*/ 2412365 h 3006470"/>
                  <a:gd name="connsiteX464" fmla="*/ 204522 w 6006665"/>
                  <a:gd name="connsiteY464" fmla="*/ 2413357 h 3006470"/>
                  <a:gd name="connsiteX465" fmla="*/ 199623 w 6006665"/>
                  <a:gd name="connsiteY465" fmla="*/ 2411957 h 3006470"/>
                  <a:gd name="connsiteX466" fmla="*/ 195977 w 6006665"/>
                  <a:gd name="connsiteY466" fmla="*/ 2424719 h 3006470"/>
                  <a:gd name="connsiteX467" fmla="*/ 184968 w 6006665"/>
                  <a:gd name="connsiteY467" fmla="*/ 2421574 h 3006470"/>
                  <a:gd name="connsiteX468" fmla="*/ 184070 w 6006665"/>
                  <a:gd name="connsiteY468" fmla="*/ 2424719 h 3006470"/>
                  <a:gd name="connsiteX469" fmla="*/ 168163 w 6006665"/>
                  <a:gd name="connsiteY469" fmla="*/ 2420174 h 3006470"/>
                  <a:gd name="connsiteX470" fmla="*/ 156800 w 6006665"/>
                  <a:gd name="connsiteY470" fmla="*/ 2381542 h 3006470"/>
                  <a:gd name="connsiteX471" fmla="*/ 152255 w 6006665"/>
                  <a:gd name="connsiteY471" fmla="*/ 2365635 h 3006470"/>
                  <a:gd name="connsiteX472" fmla="*/ 156800 w 6006665"/>
                  <a:gd name="connsiteY472" fmla="*/ 2361090 h 3006470"/>
                  <a:gd name="connsiteX473" fmla="*/ 168707 w 6006665"/>
                  <a:gd name="connsiteY473" fmla="*/ 2361090 h 3006470"/>
                  <a:gd name="connsiteX474" fmla="*/ 188615 w 6006665"/>
                  <a:gd name="connsiteY474" fmla="*/ 2361090 h 3006470"/>
                  <a:gd name="connsiteX475" fmla="*/ 199977 w 6006665"/>
                  <a:gd name="connsiteY475" fmla="*/ 2349728 h 3006470"/>
                  <a:gd name="connsiteX476" fmla="*/ 188615 w 6006665"/>
                  <a:gd name="connsiteY476" fmla="*/ 2327003 h 3006470"/>
                  <a:gd name="connsiteX477" fmla="*/ 168163 w 6006665"/>
                  <a:gd name="connsiteY477" fmla="*/ 2317914 h 3006470"/>
                  <a:gd name="connsiteX478" fmla="*/ 168163 w 6006665"/>
                  <a:gd name="connsiteY478" fmla="*/ 2311096 h 3006470"/>
                  <a:gd name="connsiteX479" fmla="*/ 152255 w 6006665"/>
                  <a:gd name="connsiteY479" fmla="*/ 2295189 h 3006470"/>
                  <a:gd name="connsiteX480" fmla="*/ 129531 w 6006665"/>
                  <a:gd name="connsiteY480" fmla="*/ 2258829 h 3006470"/>
                  <a:gd name="connsiteX481" fmla="*/ 140893 w 6006665"/>
                  <a:gd name="connsiteY481" fmla="*/ 2236105 h 3006470"/>
                  <a:gd name="connsiteX482" fmla="*/ 136348 w 6006665"/>
                  <a:gd name="connsiteY482" fmla="*/ 2208835 h 3006470"/>
                  <a:gd name="connsiteX483" fmla="*/ 103789 w 6006665"/>
                  <a:gd name="connsiteY483" fmla="*/ 2195428 h 3006470"/>
                  <a:gd name="connsiteX484" fmla="*/ 93716 w 6006665"/>
                  <a:gd name="connsiteY484" fmla="*/ 2199745 h 3006470"/>
                  <a:gd name="connsiteX485" fmla="*/ 91868 w 6006665"/>
                  <a:gd name="connsiteY485" fmla="*/ 2195434 h 3006470"/>
                  <a:gd name="connsiteX486" fmla="*/ 81809 w 6006665"/>
                  <a:gd name="connsiteY486" fmla="*/ 2199745 h 3006470"/>
                  <a:gd name="connsiteX487" fmla="*/ 74992 w 6006665"/>
                  <a:gd name="connsiteY487" fmla="*/ 2183838 h 3006470"/>
                  <a:gd name="connsiteX488" fmla="*/ 34087 w 6006665"/>
                  <a:gd name="connsiteY488" fmla="*/ 2172476 h 3006470"/>
                  <a:gd name="connsiteX489" fmla="*/ 22725 w 6006665"/>
                  <a:gd name="connsiteY489" fmla="*/ 2129299 h 3006470"/>
                  <a:gd name="connsiteX490" fmla="*/ 22725 w 6006665"/>
                  <a:gd name="connsiteY490" fmla="*/ 2097484 h 3006470"/>
                  <a:gd name="connsiteX491" fmla="*/ 0 w 6006665"/>
                  <a:gd name="connsiteY491" fmla="*/ 2081577 h 3006470"/>
                  <a:gd name="connsiteX492" fmla="*/ 15907 w 6006665"/>
                  <a:gd name="connsiteY492" fmla="*/ 2058853 h 3006470"/>
                  <a:gd name="connsiteX493" fmla="*/ 6818 w 6006665"/>
                  <a:gd name="connsiteY493" fmla="*/ 1995224 h 3006470"/>
                  <a:gd name="connsiteX494" fmla="*/ 34087 w 6006665"/>
                  <a:gd name="connsiteY494" fmla="*/ 1952047 h 3006470"/>
                  <a:gd name="connsiteX495" fmla="*/ 27270 w 6006665"/>
                  <a:gd name="connsiteY495" fmla="*/ 1940685 h 3006470"/>
                  <a:gd name="connsiteX496" fmla="*/ 88743 w 6006665"/>
                  <a:gd name="connsiteY496" fmla="*/ 1895954 h 3006470"/>
                  <a:gd name="connsiteX497" fmla="*/ 27270 w 6006665"/>
                  <a:gd name="connsiteY497" fmla="*/ 1865693 h 3006470"/>
                  <a:gd name="connsiteX498" fmla="*/ 79805 w 6006665"/>
                  <a:gd name="connsiteY498" fmla="*/ 1774684 h 3006470"/>
                  <a:gd name="connsiteX499" fmla="*/ 128972 w 6006665"/>
                  <a:gd name="connsiteY499" fmla="*/ 1737302 h 3006470"/>
                  <a:gd name="connsiteX500" fmla="*/ 162900 w 6006665"/>
                  <a:gd name="connsiteY500" fmla="*/ 1645034 h 3006470"/>
                  <a:gd name="connsiteX501" fmla="*/ 102261 w 6006665"/>
                  <a:gd name="connsiteY501" fmla="*/ 1629357 h 3006470"/>
                  <a:gd name="connsiteX502" fmla="*/ 118168 w 6006665"/>
                  <a:gd name="connsiteY502" fmla="*/ 1574818 h 3006470"/>
                  <a:gd name="connsiteX503" fmla="*/ 86354 w 6006665"/>
                  <a:gd name="connsiteY503" fmla="*/ 1511189 h 3006470"/>
                  <a:gd name="connsiteX504" fmla="*/ 109078 w 6006665"/>
                  <a:gd name="connsiteY504" fmla="*/ 1436197 h 3006470"/>
                  <a:gd name="connsiteX505" fmla="*/ 70447 w 6006665"/>
                  <a:gd name="connsiteY505" fmla="*/ 1333936 h 3006470"/>
                  <a:gd name="connsiteX506" fmla="*/ 102261 w 6006665"/>
                  <a:gd name="connsiteY506" fmla="*/ 1263490 h 3006470"/>
                  <a:gd name="connsiteX507" fmla="*/ 43177 w 6006665"/>
                  <a:gd name="connsiteY507" fmla="*/ 1197589 h 3006470"/>
                  <a:gd name="connsiteX508" fmla="*/ 49994 w 6006665"/>
                  <a:gd name="connsiteY508" fmla="*/ 1122597 h 3006470"/>
                  <a:gd name="connsiteX509" fmla="*/ 81809 w 6006665"/>
                  <a:gd name="connsiteY509" fmla="*/ 1118052 h 3006470"/>
                  <a:gd name="connsiteX510" fmla="*/ 145438 w 6006665"/>
                  <a:gd name="connsiteY510" fmla="*/ 1074876 h 3006470"/>
                  <a:gd name="connsiteX511" fmla="*/ 184070 w 6006665"/>
                  <a:gd name="connsiteY511" fmla="*/ 1036244 h 3006470"/>
                  <a:gd name="connsiteX512" fmla="*/ 189699 w 6006665"/>
                  <a:gd name="connsiteY512" fmla="*/ 1042522 h 3006470"/>
                  <a:gd name="connsiteX513" fmla="*/ 195977 w 6006665"/>
                  <a:gd name="connsiteY513" fmla="*/ 1036244 h 3006470"/>
                  <a:gd name="connsiteX514" fmla="*/ 255061 w 6006665"/>
                  <a:gd name="connsiteY514" fmla="*/ 1102145 h 3006470"/>
                  <a:gd name="connsiteX515" fmla="*/ 350504 w 6006665"/>
                  <a:gd name="connsiteY515" fmla="*/ 1122597 h 3006470"/>
                  <a:gd name="connsiteX516" fmla="*/ 454806 w 6006665"/>
                  <a:gd name="connsiteY516" fmla="*/ 1205729 h 3006470"/>
                  <a:gd name="connsiteX517" fmla="*/ 486621 w 6006665"/>
                  <a:gd name="connsiteY517" fmla="*/ 1283942 h 3006470"/>
                  <a:gd name="connsiteX518" fmla="*/ 523211 w 6006665"/>
                  <a:gd name="connsiteY518" fmla="*/ 1343026 h 3006470"/>
                  <a:gd name="connsiteX519" fmla="*/ 486852 w 6006665"/>
                  <a:gd name="connsiteY519" fmla="*/ 1397565 h 3006470"/>
                  <a:gd name="connsiteX520" fmla="*/ 420951 w 6006665"/>
                  <a:gd name="connsiteY520" fmla="*/ 1418018 h 3006470"/>
                  <a:gd name="connsiteX521" fmla="*/ 415909 w 6006665"/>
                  <a:gd name="connsiteY521" fmla="*/ 1415887 h 3006470"/>
                  <a:gd name="connsiteX522" fmla="*/ 409044 w 6006665"/>
                  <a:gd name="connsiteY522" fmla="*/ 1418018 h 3006470"/>
                  <a:gd name="connsiteX523" fmla="*/ 252950 w 6006665"/>
                  <a:gd name="connsiteY523" fmla="*/ 1352062 h 3006470"/>
                  <a:gd name="connsiteX524" fmla="*/ 268926 w 6006665"/>
                  <a:gd name="connsiteY524" fmla="*/ 1346738 h 3006470"/>
                  <a:gd name="connsiteX525" fmla="*/ 291420 w 6006665"/>
                  <a:gd name="connsiteY525" fmla="*/ 1429380 h 3006470"/>
                  <a:gd name="connsiteX526" fmla="*/ 291420 w 6006665"/>
                  <a:gd name="connsiteY526" fmla="*/ 1468012 h 3006470"/>
                  <a:gd name="connsiteX527" fmla="*/ 298238 w 6006665"/>
                  <a:gd name="connsiteY527" fmla="*/ 1554366 h 3006470"/>
                  <a:gd name="connsiteX528" fmla="*/ 345959 w 6006665"/>
                  <a:gd name="connsiteY528" fmla="*/ 1586180 h 3006470"/>
                  <a:gd name="connsiteX529" fmla="*/ 362087 w 6006665"/>
                  <a:gd name="connsiteY529" fmla="*/ 1595588 h 3006470"/>
                  <a:gd name="connsiteX530" fmla="*/ 365867 w 6006665"/>
                  <a:gd name="connsiteY530" fmla="*/ 1563455 h 3006470"/>
                  <a:gd name="connsiteX531" fmla="*/ 345415 w 6006665"/>
                  <a:gd name="connsiteY531" fmla="*/ 1527096 h 3006470"/>
                  <a:gd name="connsiteX532" fmla="*/ 365867 w 6006665"/>
                  <a:gd name="connsiteY532" fmla="*/ 1495281 h 3006470"/>
                  <a:gd name="connsiteX533" fmla="*/ 374560 w 6006665"/>
                  <a:gd name="connsiteY533" fmla="*/ 1500280 h 3006470"/>
                  <a:gd name="connsiteX534" fmla="*/ 377774 w 6006665"/>
                  <a:gd name="connsiteY534" fmla="*/ 1495281 h 3006470"/>
                  <a:gd name="connsiteX535" fmla="*/ 461933 w 6006665"/>
                  <a:gd name="connsiteY535" fmla="*/ 1543673 h 3006470"/>
                  <a:gd name="connsiteX536" fmla="*/ 484035 w 6006665"/>
                  <a:gd name="connsiteY536" fmla="*/ 1527096 h 3006470"/>
                  <a:gd name="connsiteX537" fmla="*/ 463583 w 6006665"/>
                  <a:gd name="connsiteY537" fmla="*/ 1461194 h 3006470"/>
                  <a:gd name="connsiteX538" fmla="*/ 549936 w 6006665"/>
                  <a:gd name="connsiteY538" fmla="*/ 1374841 h 3006470"/>
                  <a:gd name="connsiteX539" fmla="*/ 559742 w 6006665"/>
                  <a:gd name="connsiteY539" fmla="*/ 1376942 h 3006470"/>
                  <a:gd name="connsiteX540" fmla="*/ 561843 w 6006665"/>
                  <a:gd name="connsiteY540" fmla="*/ 1374841 h 3006470"/>
                  <a:gd name="connsiteX541" fmla="*/ 593658 w 6006665"/>
                  <a:gd name="connsiteY541" fmla="*/ 1381658 h 3006470"/>
                  <a:gd name="connsiteX542" fmla="*/ 620945 w 6006665"/>
                  <a:gd name="connsiteY542" fmla="*/ 1405535 h 3006470"/>
                  <a:gd name="connsiteX543" fmla="*/ 640835 w 6006665"/>
                  <a:gd name="connsiteY543" fmla="*/ 1349844 h 3006470"/>
                  <a:gd name="connsiteX544" fmla="*/ 609020 w 6006665"/>
                  <a:gd name="connsiteY544" fmla="*/ 1295305 h 3006470"/>
                  <a:gd name="connsiteX545" fmla="*/ 624928 w 6006665"/>
                  <a:gd name="connsiteY545" fmla="*/ 1236221 h 3006470"/>
                  <a:gd name="connsiteX546" fmla="*/ 597658 w 6006665"/>
                  <a:gd name="connsiteY546" fmla="*/ 1177136 h 3006470"/>
                  <a:gd name="connsiteX547" fmla="*/ 611562 w 6006665"/>
                  <a:gd name="connsiteY547" fmla="*/ 1181462 h 3006470"/>
                  <a:gd name="connsiteX548" fmla="*/ 609565 w 6006665"/>
                  <a:gd name="connsiteY548" fmla="*/ 1177136 h 3006470"/>
                  <a:gd name="connsiteX549" fmla="*/ 711826 w 6006665"/>
                  <a:gd name="connsiteY549" fmla="*/ 1208951 h 3006470"/>
                  <a:gd name="connsiteX550" fmla="*/ 732278 w 6006665"/>
                  <a:gd name="connsiteY550" fmla="*/ 1263490 h 3006470"/>
                  <a:gd name="connsiteX551" fmla="*/ 684556 w 6006665"/>
                  <a:gd name="connsiteY551" fmla="*/ 1274852 h 3006470"/>
                  <a:gd name="connsiteX552" fmla="*/ 684556 w 6006665"/>
                  <a:gd name="connsiteY552" fmla="*/ 1327119 h 3006470"/>
                  <a:gd name="connsiteX553" fmla="*/ 713309 w 6006665"/>
                  <a:gd name="connsiteY553" fmla="*/ 1355872 h 3006470"/>
                  <a:gd name="connsiteX554" fmla="*/ 763548 w 6006665"/>
                  <a:gd name="connsiteY554" fmla="*/ 1338481 h 3006470"/>
                  <a:gd name="connsiteX555" fmla="*/ 770365 w 6006665"/>
                  <a:gd name="connsiteY555" fmla="*/ 1279397 h 3006470"/>
                  <a:gd name="connsiteX556" fmla="*/ 845357 w 6006665"/>
                  <a:gd name="connsiteY556" fmla="*/ 1188761 h 3006470"/>
                  <a:gd name="connsiteX557" fmla="*/ 917728 w 6006665"/>
                  <a:gd name="connsiteY557" fmla="*/ 1145322 h 3006470"/>
                  <a:gd name="connsiteX558" fmla="*/ 918194 w 6006665"/>
                  <a:gd name="connsiteY558" fmla="*/ 1198147 h 3006470"/>
                  <a:gd name="connsiteX559" fmla="*/ 975937 w 6006665"/>
                  <a:gd name="connsiteY559" fmla="*/ 1115283 h 3006470"/>
                  <a:gd name="connsiteX560" fmla="*/ 1074397 w 6006665"/>
                  <a:gd name="connsiteY560" fmla="*/ 1141283 h 3006470"/>
                  <a:gd name="connsiteX561" fmla="*/ 979977 w 6006665"/>
                  <a:gd name="connsiteY561" fmla="*/ 1213496 h 3006470"/>
                  <a:gd name="connsiteX562" fmla="*/ 1012666 w 6006665"/>
                  <a:gd name="connsiteY562" fmla="*/ 1218657 h 3006470"/>
                  <a:gd name="connsiteX563" fmla="*/ 1038516 w 6006665"/>
                  <a:gd name="connsiteY563" fmla="*/ 1188499 h 3006470"/>
                  <a:gd name="connsiteX564" fmla="*/ 1050423 w 6006665"/>
                  <a:gd name="connsiteY564" fmla="*/ 1188499 h 3006470"/>
                  <a:gd name="connsiteX565" fmla="*/ 1108962 w 6006665"/>
                  <a:gd name="connsiteY565" fmla="*/ 1188499 h 3006470"/>
                  <a:gd name="connsiteX566" fmla="*/ 1161229 w 6006665"/>
                  <a:gd name="connsiteY566" fmla="*/ 1145322 h 3006470"/>
                  <a:gd name="connsiteX567" fmla="*/ 1165711 w 6006665"/>
                  <a:gd name="connsiteY567" fmla="*/ 1151456 h 3006470"/>
                  <a:gd name="connsiteX568" fmla="*/ 1160939 w 6006665"/>
                  <a:gd name="connsiteY568" fmla="*/ 1169715 h 3006470"/>
                  <a:gd name="connsiteX569" fmla="*/ 1210035 w 6006665"/>
                  <a:gd name="connsiteY569" fmla="*/ 1195815 h 3006470"/>
                  <a:gd name="connsiteX570" fmla="*/ 1247583 w 6006665"/>
                  <a:gd name="connsiteY570" fmla="*/ 1138505 h 3006470"/>
                  <a:gd name="connsiteX571" fmla="*/ 1211223 w 6006665"/>
                  <a:gd name="connsiteY571" fmla="*/ 1079421 h 3006470"/>
                  <a:gd name="connsiteX572" fmla="*/ 1227130 w 6006665"/>
                  <a:gd name="connsiteY572" fmla="*/ 1043061 h 3006470"/>
                  <a:gd name="connsiteX573" fmla="*/ 1237665 w 6006665"/>
                  <a:gd name="connsiteY573" fmla="*/ 1046199 h 3006470"/>
                  <a:gd name="connsiteX574" fmla="*/ 1251910 w 6006665"/>
                  <a:gd name="connsiteY574" fmla="*/ 1017311 h 3006470"/>
                  <a:gd name="connsiteX575" fmla="*/ 1345843 w 6006665"/>
                  <a:gd name="connsiteY575" fmla="*/ 1074876 h 3006470"/>
                  <a:gd name="connsiteX576" fmla="*/ 1400382 w 6006665"/>
                  <a:gd name="connsiteY576" fmla="*/ 1106690 h 3006470"/>
                  <a:gd name="connsiteX577" fmla="*/ 1519756 w 6006665"/>
                  <a:gd name="connsiteY577" fmla="*/ 1213274 h 3006470"/>
                  <a:gd name="connsiteX578" fmla="*/ 1543003 w 6006665"/>
                  <a:gd name="connsiteY578" fmla="*/ 1172592 h 3006470"/>
                  <a:gd name="connsiteX579" fmla="*/ 1506643 w 6006665"/>
                  <a:gd name="connsiteY579" fmla="*/ 1118052 h 3006470"/>
                  <a:gd name="connsiteX580" fmla="*/ 1506643 w 6006665"/>
                  <a:gd name="connsiteY580" fmla="*/ 1095328 h 3006470"/>
                  <a:gd name="connsiteX581" fmla="*/ 1463467 w 6006665"/>
                  <a:gd name="connsiteY581" fmla="*/ 1086238 h 3006470"/>
                  <a:gd name="connsiteX582" fmla="*/ 1472556 w 6006665"/>
                  <a:gd name="connsiteY582" fmla="*/ 1036244 h 3006470"/>
                  <a:gd name="connsiteX583" fmla="*/ 1452104 w 6006665"/>
                  <a:gd name="connsiteY583" fmla="*/ 949890 h 3006470"/>
                  <a:gd name="connsiteX584" fmla="*/ 1439230 w 6006665"/>
                  <a:gd name="connsiteY584" fmla="*/ 900656 h 3006470"/>
                  <a:gd name="connsiteX585" fmla="*/ 1496803 w 6006665"/>
                  <a:gd name="connsiteY585" fmla="*/ 806980 h 3006470"/>
                  <a:gd name="connsiteX586" fmla="*/ 1543003 w 6006665"/>
                  <a:gd name="connsiteY586" fmla="*/ 697647 h 3006470"/>
                  <a:gd name="connsiteX587" fmla="*/ 1570272 w 6006665"/>
                  <a:gd name="connsiteY587" fmla="*/ 677194 h 3006470"/>
                  <a:gd name="connsiteX588" fmla="*/ 1578688 w 6006665"/>
                  <a:gd name="connsiteY588" fmla="*/ 679813 h 3006470"/>
                  <a:gd name="connsiteX589" fmla="*/ 1620802 w 6006665"/>
                  <a:gd name="connsiteY589" fmla="*/ 660028 h 3006470"/>
                  <a:gd name="connsiteX590" fmla="*/ 1684440 w 6006665"/>
                  <a:gd name="connsiteY590" fmla="*/ 709009 h 3006470"/>
                  <a:gd name="connsiteX591" fmla="*/ 1688985 w 6006665"/>
                  <a:gd name="connsiteY591" fmla="*/ 779455 h 3006470"/>
                  <a:gd name="connsiteX592" fmla="*/ 1652625 w 6006665"/>
                  <a:gd name="connsiteY592" fmla="*/ 870354 h 3006470"/>
                  <a:gd name="connsiteX593" fmla="*/ 1679895 w 6006665"/>
                  <a:gd name="connsiteY593" fmla="*/ 908986 h 3006470"/>
                  <a:gd name="connsiteX594" fmla="*/ 1688985 w 6006665"/>
                  <a:gd name="connsiteY594" fmla="*/ 983977 h 3006470"/>
                  <a:gd name="connsiteX595" fmla="*/ 1679895 w 6006665"/>
                  <a:gd name="connsiteY595" fmla="*/ 1129415 h 3006470"/>
                  <a:gd name="connsiteX596" fmla="*/ 1723072 w 6006665"/>
                  <a:gd name="connsiteY596" fmla="*/ 1193044 h 3006470"/>
                  <a:gd name="connsiteX597" fmla="*/ 1704892 w 6006665"/>
                  <a:gd name="connsiteY597" fmla="*/ 1256673 h 3006470"/>
                  <a:gd name="connsiteX598" fmla="*/ 1636718 w 6006665"/>
                  <a:gd name="connsiteY598" fmla="*/ 1393021 h 3006470"/>
                  <a:gd name="connsiteX599" fmla="*/ 1662494 w 6006665"/>
                  <a:gd name="connsiteY599" fmla="*/ 1399465 h 3006470"/>
                  <a:gd name="connsiteX600" fmla="*/ 1677078 w 6006665"/>
                  <a:gd name="connsiteY600" fmla="*/ 1370296 h 3006470"/>
                  <a:gd name="connsiteX601" fmla="*/ 1720255 w 6006665"/>
                  <a:gd name="connsiteY601" fmla="*/ 1349844 h 3006470"/>
                  <a:gd name="connsiteX602" fmla="*/ 1731617 w 6006665"/>
                  <a:gd name="connsiteY602" fmla="*/ 1299850 h 3006470"/>
                  <a:gd name="connsiteX603" fmla="*/ 1758887 w 6006665"/>
                  <a:gd name="connsiteY603" fmla="*/ 1256673 h 3006470"/>
                  <a:gd name="connsiteX604" fmla="*/ 1760555 w 6006665"/>
                  <a:gd name="connsiteY604" fmla="*/ 1191490 h 3006470"/>
                  <a:gd name="connsiteX605" fmla="*/ 1758886 w 6006665"/>
                  <a:gd name="connsiteY605" fmla="*/ 1085173 h 3006470"/>
                  <a:gd name="connsiteX606" fmla="*/ 1923055 w 6006665"/>
                  <a:gd name="connsiteY606" fmla="*/ 1122597 h 3006470"/>
                  <a:gd name="connsiteX607" fmla="*/ 1887300 w 6006665"/>
                  <a:gd name="connsiteY607" fmla="*/ 1070329 h 3006470"/>
                  <a:gd name="connsiteX608" fmla="*/ 1785604 w 6006665"/>
                  <a:gd name="connsiteY608" fmla="*/ 1036860 h 3006470"/>
                  <a:gd name="connsiteX609" fmla="*/ 1736162 w 6006665"/>
                  <a:gd name="connsiteY609" fmla="*/ 961252 h 3006470"/>
                  <a:gd name="connsiteX610" fmla="*/ 1688440 w 6006665"/>
                  <a:gd name="connsiteY610" fmla="*/ 865809 h 3006470"/>
                  <a:gd name="connsiteX611" fmla="*/ 1752069 w 6006665"/>
                  <a:gd name="connsiteY611" fmla="*/ 788545 h 3006470"/>
                  <a:gd name="connsiteX612" fmla="*/ 1747524 w 6006665"/>
                  <a:gd name="connsiteY612" fmla="*/ 704464 h 3006470"/>
                  <a:gd name="connsiteX613" fmla="*/ 1763431 w 6006665"/>
                  <a:gd name="connsiteY613" fmla="*/ 697647 h 3006470"/>
                  <a:gd name="connsiteX614" fmla="*/ 1764877 w 6006665"/>
                  <a:gd name="connsiteY614" fmla="*/ 702130 h 3006470"/>
                  <a:gd name="connsiteX615" fmla="*/ 1775339 w 6006665"/>
                  <a:gd name="connsiteY615" fmla="*/ 697647 h 3006470"/>
                  <a:gd name="connsiteX616" fmla="*/ 1798063 w 6006665"/>
                  <a:gd name="connsiteY616" fmla="*/ 768093 h 3006470"/>
                  <a:gd name="connsiteX617" fmla="*/ 1791454 w 6006665"/>
                  <a:gd name="connsiteY617" fmla="*/ 815304 h 3006470"/>
                  <a:gd name="connsiteX618" fmla="*/ 1854330 w 6006665"/>
                  <a:gd name="connsiteY618" fmla="*/ 772638 h 3006470"/>
                  <a:gd name="connsiteX619" fmla="*/ 1931594 w 6006665"/>
                  <a:gd name="connsiteY619" fmla="*/ 763548 h 3006470"/>
                  <a:gd name="connsiteX620" fmla="*/ 1932772 w 6006665"/>
                  <a:gd name="connsiteY620" fmla="*/ 764810 h 3006470"/>
                  <a:gd name="connsiteX621" fmla="*/ 1949600 w 6006665"/>
                  <a:gd name="connsiteY621" fmla="*/ 800138 h 3006470"/>
                  <a:gd name="connsiteX622" fmla="*/ 2061788 w 6006665"/>
                  <a:gd name="connsiteY622" fmla="*/ 891155 h 3006470"/>
                  <a:gd name="connsiteX623" fmla="*/ 1987802 w 6006665"/>
                  <a:gd name="connsiteY623" fmla="*/ 736278 h 3006470"/>
                  <a:gd name="connsiteX624" fmla="*/ 1963408 w 6006665"/>
                  <a:gd name="connsiteY624" fmla="*/ 595386 h 3006470"/>
                  <a:gd name="connsiteX625" fmla="*/ 2027037 w 6006665"/>
                  <a:gd name="connsiteY625" fmla="*/ 574934 h 3006470"/>
                  <a:gd name="connsiteX626" fmla="*/ 2037269 w 6006665"/>
                  <a:gd name="connsiteY626" fmla="*/ 575472 h 3006470"/>
                  <a:gd name="connsiteX627" fmla="*/ 2038944 w 6006665"/>
                  <a:gd name="connsiteY627" fmla="*/ 574934 h 3006470"/>
                  <a:gd name="connsiteX628" fmla="*/ 2115414 w 6006665"/>
                  <a:gd name="connsiteY628" fmla="*/ 578958 h 3006470"/>
                  <a:gd name="connsiteX629" fmla="*/ 2167179 w 6006665"/>
                  <a:gd name="connsiteY629" fmla="*/ 554733 h 3006470"/>
                  <a:gd name="connsiteX630" fmla="*/ 2146473 w 6006665"/>
                  <a:gd name="connsiteY630" fmla="*/ 488832 h 3006470"/>
                  <a:gd name="connsiteX631" fmla="*/ 2169957 w 6006665"/>
                  <a:gd name="connsiteY631" fmla="*/ 449431 h 3006470"/>
                  <a:gd name="connsiteX632" fmla="*/ 2264632 w 6006665"/>
                  <a:gd name="connsiteY632" fmla="*/ 393389 h 3006470"/>
                  <a:gd name="connsiteX633" fmla="*/ 2317913 w 6006665"/>
                  <a:gd name="connsiteY633" fmla="*/ 322690 h 3006470"/>
                  <a:gd name="connsiteX634" fmla="*/ 2385841 w 6006665"/>
                  <a:gd name="connsiteY634" fmla="*/ 343134 h 3006470"/>
                  <a:gd name="connsiteX635" fmla="*/ 2429263 w 6006665"/>
                  <a:gd name="connsiteY635" fmla="*/ 263606 h 3006470"/>
                  <a:gd name="connsiteX636" fmla="*/ 2526979 w 6006665"/>
                  <a:gd name="connsiteY636" fmla="*/ 252244 h 3006470"/>
                  <a:gd name="connsiteX637" fmla="*/ 2528058 w 6006665"/>
                  <a:gd name="connsiteY637" fmla="*/ 253503 h 3006470"/>
                  <a:gd name="connsiteX638" fmla="*/ 2538886 w 6006665"/>
                  <a:gd name="connsiteY638" fmla="*/ 252244 h 3006470"/>
                  <a:gd name="connsiteX639" fmla="*/ 2560820 w 6006665"/>
                  <a:gd name="connsiteY639" fmla="*/ 277833 h 3006470"/>
                  <a:gd name="connsiteX640" fmla="*/ 2640602 w 6006665"/>
                  <a:gd name="connsiteY640" fmla="*/ 202249 h 3006470"/>
                  <a:gd name="connsiteX641" fmla="*/ 2652509 w 6006665"/>
                  <a:gd name="connsiteY641" fmla="*/ 202249 h 3006470"/>
                  <a:gd name="connsiteX642" fmla="*/ 2704231 w 6006665"/>
                  <a:gd name="connsiteY642" fmla="*/ 202249 h 3006470"/>
                  <a:gd name="connsiteX643" fmla="*/ 2715593 w 6006665"/>
                  <a:gd name="connsiteY64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720335 w 6006665"/>
                  <a:gd name="connsiteY88" fmla="*/ 1213496 h 3006470"/>
                  <a:gd name="connsiteX89" fmla="*/ 5777224 w 6006665"/>
                  <a:gd name="connsiteY89" fmla="*/ 1253118 h 3006470"/>
                  <a:gd name="connsiteX90" fmla="*/ 5822595 w 6006665"/>
                  <a:gd name="connsiteY90" fmla="*/ 1311212 h 3006470"/>
                  <a:gd name="connsiteX91" fmla="*/ 5818051 w 6006665"/>
                  <a:gd name="connsiteY91" fmla="*/ 1365751 h 3006470"/>
                  <a:gd name="connsiteX92" fmla="*/ 5825679 w 6006665"/>
                  <a:gd name="connsiteY92" fmla="*/ 1373379 h 3006470"/>
                  <a:gd name="connsiteX93" fmla="*/ 5822051 w 6006665"/>
                  <a:gd name="connsiteY93" fmla="*/ 1322574 h 3006470"/>
                  <a:gd name="connsiteX94" fmla="*/ 5834092 w 6006665"/>
                  <a:gd name="connsiteY94" fmla="*/ 1324447 h 3006470"/>
                  <a:gd name="connsiteX95" fmla="*/ 5858351 w 6006665"/>
                  <a:gd name="connsiteY95" fmla="*/ 1334771 h 3006470"/>
                  <a:gd name="connsiteX96" fmla="*/ 5936219 w 6006665"/>
                  <a:gd name="connsiteY96" fmla="*/ 1338481 h 3006470"/>
                  <a:gd name="connsiteX97" fmla="*/ 6006665 w 6006665"/>
                  <a:gd name="connsiteY97" fmla="*/ 1418018 h 3006470"/>
                  <a:gd name="connsiteX98" fmla="*/ 5968033 w 6006665"/>
                  <a:gd name="connsiteY98" fmla="*/ 1456650 h 3006470"/>
                  <a:gd name="connsiteX99" fmla="*/ 5908949 w 6006665"/>
                  <a:gd name="connsiteY99" fmla="*/ 1468012 h 3006470"/>
                  <a:gd name="connsiteX100" fmla="*/ 5908949 w 6006665"/>
                  <a:gd name="connsiteY100" fmla="*/ 1554366 h 3006470"/>
                  <a:gd name="connsiteX101" fmla="*/ 5893042 w 6006665"/>
                  <a:gd name="connsiteY101" fmla="*/ 1570273 h 3006470"/>
                  <a:gd name="connsiteX102" fmla="*/ 5881135 w 6006665"/>
                  <a:gd name="connsiteY102" fmla="*/ 1570273 h 3006470"/>
                  <a:gd name="connsiteX103" fmla="*/ 5861227 w 6006665"/>
                  <a:gd name="connsiteY103" fmla="*/ 1570273 h 3006470"/>
                  <a:gd name="connsiteX104" fmla="*/ 5849321 w 6006665"/>
                  <a:gd name="connsiteY104" fmla="*/ 1570273 h 3006470"/>
                  <a:gd name="connsiteX105" fmla="*/ 5817506 w 6006665"/>
                  <a:gd name="connsiteY105" fmla="*/ 1536186 h 3006470"/>
                  <a:gd name="connsiteX106" fmla="*/ 5767511 w 6006665"/>
                  <a:gd name="connsiteY106" fmla="*/ 1511189 h 3006470"/>
                  <a:gd name="connsiteX107" fmla="*/ 5762967 w 6006665"/>
                  <a:gd name="connsiteY107" fmla="*/ 1477102 h 3006470"/>
                  <a:gd name="connsiteX108" fmla="*/ 5729132 w 6006665"/>
                  <a:gd name="connsiteY108" fmla="*/ 1463170 h 3006470"/>
                  <a:gd name="connsiteX109" fmla="*/ 5695337 w 6006665"/>
                  <a:gd name="connsiteY109" fmla="*/ 1472557 h 3006470"/>
                  <a:gd name="connsiteX110" fmla="*/ 5693366 w 6006665"/>
                  <a:gd name="connsiteY110" fmla="*/ 1469797 h 3006470"/>
                  <a:gd name="connsiteX111" fmla="*/ 5683431 w 6006665"/>
                  <a:gd name="connsiteY111" fmla="*/ 1472557 h 3006470"/>
                  <a:gd name="connsiteX112" fmla="*/ 5660706 w 6006665"/>
                  <a:gd name="connsiteY112" fmla="*/ 1440742 h 3006470"/>
                  <a:gd name="connsiteX113" fmla="*/ 5669644 w 6006665"/>
                  <a:gd name="connsiteY113" fmla="*/ 1415717 h 3006470"/>
                  <a:gd name="connsiteX114" fmla="*/ 5640799 w 6006665"/>
                  <a:gd name="connsiteY114" fmla="*/ 1429380 h 3006470"/>
                  <a:gd name="connsiteX115" fmla="*/ 5656705 w 6006665"/>
                  <a:gd name="connsiteY115" fmla="*/ 1472557 h 3006470"/>
                  <a:gd name="connsiteX116" fmla="*/ 5633981 w 6006665"/>
                  <a:gd name="connsiteY116" fmla="*/ 1511189 h 3006470"/>
                  <a:gd name="connsiteX117" fmla="*/ 5586259 w 6006665"/>
                  <a:gd name="connsiteY117" fmla="*/ 1547548 h 3006470"/>
                  <a:gd name="connsiteX118" fmla="*/ 5575676 w 6006665"/>
                  <a:gd name="connsiteY118" fmla="*/ 1546540 h 3006470"/>
                  <a:gd name="connsiteX119" fmla="*/ 5574353 w 6006665"/>
                  <a:gd name="connsiteY119" fmla="*/ 1547548 h 3006470"/>
                  <a:gd name="connsiteX120" fmla="*/ 5539436 w 6006665"/>
                  <a:gd name="connsiteY120" fmla="*/ 1544223 h 3006470"/>
                  <a:gd name="connsiteX121" fmla="*/ 5570352 w 6006665"/>
                  <a:gd name="connsiteY121" fmla="*/ 1586180 h 3006470"/>
                  <a:gd name="connsiteX122" fmla="*/ 5566596 w 6006665"/>
                  <a:gd name="connsiteY122" fmla="*/ 1622304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15976 w 6006665"/>
                  <a:gd name="connsiteY129" fmla="*/ 1693062 h 3006470"/>
                  <a:gd name="connsiteX130" fmla="*/ 5486067 w 6006665"/>
                  <a:gd name="connsiteY130" fmla="*/ 1746304 h 3006470"/>
                  <a:gd name="connsiteX131" fmla="*/ 5436277 w 6006665"/>
                  <a:gd name="connsiteY131" fmla="*/ 1767977 h 3006470"/>
                  <a:gd name="connsiteX132" fmla="*/ 5397645 w 6006665"/>
                  <a:gd name="connsiteY132" fmla="*/ 1779340 h 3006470"/>
                  <a:gd name="connsiteX133" fmla="*/ 5388024 w 6006665"/>
                  <a:gd name="connsiteY133" fmla="*/ 1835433 h 3006470"/>
                  <a:gd name="connsiteX134" fmla="*/ 5351475 w 6006665"/>
                  <a:gd name="connsiteY134" fmla="*/ 1876568 h 3006470"/>
                  <a:gd name="connsiteX135" fmla="*/ 5290839 w 6006665"/>
                  <a:gd name="connsiteY135" fmla="*/ 1881600 h 3006470"/>
                  <a:gd name="connsiteX136" fmla="*/ 5274932 w 6006665"/>
                  <a:gd name="connsiteY136" fmla="*/ 1913415 h 3006470"/>
                  <a:gd name="connsiteX137" fmla="*/ 5267238 w 6006665"/>
                  <a:gd name="connsiteY137" fmla="*/ 1904988 h 3006470"/>
                  <a:gd name="connsiteX138" fmla="*/ 5263025 w 6006665"/>
                  <a:gd name="connsiteY138" fmla="*/ 1913415 h 3006470"/>
                  <a:gd name="connsiteX139" fmla="*/ 5219538 w 6006665"/>
                  <a:gd name="connsiteY139" fmla="*/ 1865787 h 3006470"/>
                  <a:gd name="connsiteX140" fmla="*/ 5174112 w 6006665"/>
                  <a:gd name="connsiteY140" fmla="*/ 1877028 h 3006470"/>
                  <a:gd name="connsiteX141" fmla="*/ 5129494 w 6006665"/>
                  <a:gd name="connsiteY141" fmla="*/ 1920232 h 3006470"/>
                  <a:gd name="connsiteX142" fmla="*/ 5126389 w 6006665"/>
                  <a:gd name="connsiteY142" fmla="*/ 1914910 h 3006470"/>
                  <a:gd name="connsiteX143" fmla="*/ 5154177 w 6006665"/>
                  <a:gd name="connsiteY143" fmla="*/ 1920232 h 3006470"/>
                  <a:gd name="connsiteX144" fmla="*/ 5105544 w 6006665"/>
                  <a:gd name="connsiteY144" fmla="*/ 1899586 h 3006470"/>
                  <a:gd name="connsiteX145" fmla="*/ 5074955 w 6006665"/>
                  <a:gd name="connsiteY145" fmla="*/ 1924777 h 3006470"/>
                  <a:gd name="connsiteX146" fmla="*/ 5065718 w 6006665"/>
                  <a:gd name="connsiteY146" fmla="*/ 1922578 h 3006470"/>
                  <a:gd name="connsiteX147" fmla="*/ 5063048 w 6006665"/>
                  <a:gd name="connsiteY147" fmla="*/ 1924777 h 3006470"/>
                  <a:gd name="connsiteX148" fmla="*/ 5026594 w 6006665"/>
                  <a:gd name="connsiteY148" fmla="*/ 1916098 h 3006470"/>
                  <a:gd name="connsiteX149" fmla="*/ 5015871 w 6006665"/>
                  <a:gd name="connsiteY149" fmla="*/ 1961137 h 3006470"/>
                  <a:gd name="connsiteX150" fmla="*/ 5022591 w 6006665"/>
                  <a:gd name="connsiteY150" fmla="*/ 1989925 h 3006470"/>
                  <a:gd name="connsiteX151" fmla="*/ 5011557 w 6006665"/>
                  <a:gd name="connsiteY151" fmla="*/ 2020939 h 3006470"/>
                  <a:gd name="connsiteX152" fmla="*/ 4974967 w 6006665"/>
                  <a:gd name="connsiteY152" fmla="*/ 2058853 h 3006470"/>
                  <a:gd name="connsiteX153" fmla="*/ 5015871 w 6006665"/>
                  <a:gd name="connsiteY153" fmla="*/ 2074760 h 3006470"/>
                  <a:gd name="connsiteX154" fmla="*/ 4995851 w 6006665"/>
                  <a:gd name="connsiteY154" fmla="*/ 2123620 h 3006470"/>
                  <a:gd name="connsiteX155" fmla="*/ 5011326 w 6006665"/>
                  <a:gd name="connsiteY155" fmla="*/ 2172476 h 3006470"/>
                  <a:gd name="connsiteX156" fmla="*/ 4999419 w 6006665"/>
                  <a:gd name="connsiteY156" fmla="*/ 2172476 h 3006470"/>
                  <a:gd name="connsiteX157" fmla="*/ 4974967 w 6006665"/>
                  <a:gd name="connsiteY157" fmla="*/ 2172476 h 3006470"/>
                  <a:gd name="connsiteX158" fmla="*/ 4963605 w 6006665"/>
                  <a:gd name="connsiteY158" fmla="*/ 2224742 h 3006470"/>
                  <a:gd name="connsiteX159" fmla="*/ 4974967 w 6006665"/>
                  <a:gd name="connsiteY159" fmla="*/ 2252012 h 3006470"/>
                  <a:gd name="connsiteX160" fmla="*/ 4936431 w 6006665"/>
                  <a:gd name="connsiteY160" fmla="*/ 2257317 h 3006470"/>
                  <a:gd name="connsiteX161" fmla="*/ 4909065 w 6006665"/>
                  <a:gd name="connsiteY161" fmla="*/ 2286099 h 3006470"/>
                  <a:gd name="connsiteX162" fmla="*/ 4888894 w 6006665"/>
                  <a:gd name="connsiteY162" fmla="*/ 2325649 h 3006470"/>
                  <a:gd name="connsiteX163" fmla="*/ 4897703 w 6006665"/>
                  <a:gd name="connsiteY163" fmla="*/ 2354273 h 3006470"/>
                  <a:gd name="connsiteX164" fmla="*/ 4871068 w 6006665"/>
                  <a:gd name="connsiteY164" fmla="*/ 2349418 h 3006470"/>
                  <a:gd name="connsiteX165" fmla="*/ 4845437 w 6006665"/>
                  <a:gd name="connsiteY165" fmla="*/ 2370180 h 3006470"/>
                  <a:gd name="connsiteX166" fmla="*/ 4832445 w 6006665"/>
                  <a:gd name="connsiteY166" fmla="*/ 2399924 h 3006470"/>
                  <a:gd name="connsiteX167" fmla="*/ 4834074 w 6006665"/>
                  <a:gd name="connsiteY167" fmla="*/ 2429264 h 3006470"/>
                  <a:gd name="connsiteX168" fmla="*/ 4799765 w 6006665"/>
                  <a:gd name="connsiteY168" fmla="*/ 2441518 h 3006470"/>
                  <a:gd name="connsiteX169" fmla="*/ 4779535 w 6006665"/>
                  <a:gd name="connsiteY169" fmla="*/ 2488348 h 3006470"/>
                  <a:gd name="connsiteX170" fmla="*/ 4777225 w 6006665"/>
                  <a:gd name="connsiteY170" fmla="*/ 2477952 h 3006470"/>
                  <a:gd name="connsiteX171" fmla="*/ 4767628 w 6006665"/>
                  <a:gd name="connsiteY171" fmla="*/ 2488348 h 3006470"/>
                  <a:gd name="connsiteX172" fmla="*/ 4758538 w 6006665"/>
                  <a:gd name="connsiteY172" fmla="*/ 2447444 h 3006470"/>
                  <a:gd name="connsiteX173" fmla="*/ 4722519 w 6006665"/>
                  <a:gd name="connsiteY173" fmla="*/ 2405867 h 3006470"/>
                  <a:gd name="connsiteX174" fmla="*/ 4699942 w 6006665"/>
                  <a:gd name="connsiteY174" fmla="*/ 2348893 h 3006470"/>
                  <a:gd name="connsiteX175" fmla="*/ 4695779 w 6006665"/>
                  <a:gd name="connsiteY175" fmla="*/ 2287026 h 3006470"/>
                  <a:gd name="connsiteX176" fmla="*/ 4715361 w 6006665"/>
                  <a:gd name="connsiteY176" fmla="*/ 2220198 h 3006470"/>
                  <a:gd name="connsiteX177" fmla="*/ 4767709 w 6006665"/>
                  <a:gd name="connsiteY177" fmla="*/ 2171157 h 3006470"/>
                  <a:gd name="connsiteX178" fmla="*/ 4735813 w 6006665"/>
                  <a:gd name="connsiteY178" fmla="*/ 2129299 h 3006470"/>
                  <a:gd name="connsiteX179" fmla="*/ 4767628 w 6006665"/>
                  <a:gd name="connsiteY179" fmla="*/ 2086122 h 3006470"/>
                  <a:gd name="connsiteX180" fmla="*/ 4767628 w 6006665"/>
                  <a:gd name="connsiteY180" fmla="*/ 2058853 h 3006470"/>
                  <a:gd name="connsiteX181" fmla="*/ 4826712 w 6006665"/>
                  <a:gd name="connsiteY181" fmla="*/ 2042945 h 3006470"/>
                  <a:gd name="connsiteX182" fmla="*/ 4892613 w 6006665"/>
                  <a:gd name="connsiteY182" fmla="*/ 1952047 h 3006470"/>
                  <a:gd name="connsiteX183" fmla="*/ 4956243 w 6006665"/>
                  <a:gd name="connsiteY183" fmla="*/ 1877056 h 3006470"/>
                  <a:gd name="connsiteX184" fmla="*/ 5022143 w 6006665"/>
                  <a:gd name="connsiteY184" fmla="*/ 1817971 h 3006470"/>
                  <a:gd name="connsiteX185" fmla="*/ 5037446 w 6006665"/>
                  <a:gd name="connsiteY185" fmla="*/ 1743333 h 3006470"/>
                  <a:gd name="connsiteX186" fmla="*/ 5064184 w 6006665"/>
                  <a:gd name="connsiteY186" fmla="*/ 1731449 h 3006470"/>
                  <a:gd name="connsiteX187" fmla="*/ 5046694 w 6006665"/>
                  <a:gd name="connsiteY187" fmla="*/ 1710844 h 3006470"/>
                  <a:gd name="connsiteX188" fmla="*/ 5015871 w 6006665"/>
                  <a:gd name="connsiteY188" fmla="*/ 1715711 h 3006470"/>
                  <a:gd name="connsiteX189" fmla="*/ 4995419 w 6006665"/>
                  <a:gd name="connsiteY189" fmla="*/ 1779340 h 3006470"/>
                  <a:gd name="connsiteX190" fmla="*/ 4904521 w 6006665"/>
                  <a:gd name="connsiteY190" fmla="*/ 1865693 h 3006470"/>
                  <a:gd name="connsiteX191" fmla="*/ 4901708 w 6006665"/>
                  <a:gd name="connsiteY191" fmla="*/ 1857053 h 3006470"/>
                  <a:gd name="connsiteX192" fmla="*/ 4892613 w 6006665"/>
                  <a:gd name="connsiteY192" fmla="*/ 1865693 h 3006470"/>
                  <a:gd name="connsiteX193" fmla="*/ 4871068 w 6006665"/>
                  <a:gd name="connsiteY193" fmla="*/ 1850290 h 3006470"/>
                  <a:gd name="connsiteX194" fmla="*/ 4885925 w 6006665"/>
                  <a:gd name="connsiteY194" fmla="*/ 1808695 h 3006470"/>
                  <a:gd name="connsiteX195" fmla="*/ 4861835 w 6006665"/>
                  <a:gd name="connsiteY195" fmla="*/ 1771159 h 3006470"/>
                  <a:gd name="connsiteX196" fmla="*/ 4814619 w 6006665"/>
                  <a:gd name="connsiteY196" fmla="*/ 1767101 h 3006470"/>
                  <a:gd name="connsiteX197" fmla="*/ 4779535 w 6006665"/>
                  <a:gd name="connsiteY197" fmla="*/ 1795247 h 3006470"/>
                  <a:gd name="connsiteX198" fmla="*/ 4764113 w 6006665"/>
                  <a:gd name="connsiteY198" fmla="*/ 1832464 h 3006470"/>
                  <a:gd name="connsiteX199" fmla="*/ 4725490 w 6006665"/>
                  <a:gd name="connsiteY199" fmla="*/ 1850290 h 3006470"/>
                  <a:gd name="connsiteX200" fmla="*/ 4689838 w 6006665"/>
                  <a:gd name="connsiteY200" fmla="*/ 1882970 h 3006470"/>
                  <a:gd name="connsiteX201" fmla="*/ 4684091 w 6006665"/>
                  <a:gd name="connsiteY201" fmla="*/ 1920232 h 3006470"/>
                  <a:gd name="connsiteX202" fmla="*/ 4715906 w 6006665"/>
                  <a:gd name="connsiteY202" fmla="*/ 1967954 h 3006470"/>
                  <a:gd name="connsiteX203" fmla="*/ 4680924 w 6006665"/>
                  <a:gd name="connsiteY203" fmla="*/ 1983985 h 3006470"/>
                  <a:gd name="connsiteX204" fmla="*/ 4633398 w 6006665"/>
                  <a:gd name="connsiteY204" fmla="*/ 1971978 h 3006470"/>
                  <a:gd name="connsiteX205" fmla="*/ 4600707 w 6006665"/>
                  <a:gd name="connsiteY205" fmla="*/ 1989925 h 3006470"/>
                  <a:gd name="connsiteX206" fmla="*/ 4577285 w 6006665"/>
                  <a:gd name="connsiteY206" fmla="*/ 1988406 h 3006470"/>
                  <a:gd name="connsiteX207" fmla="*/ 4577373 w 6006665"/>
                  <a:gd name="connsiteY207" fmla="*/ 1987484 h 3006470"/>
                  <a:gd name="connsiteX208" fmla="*/ 4565379 w 6006665"/>
                  <a:gd name="connsiteY208" fmla="*/ 1988406 h 3006470"/>
                  <a:gd name="connsiteX209" fmla="*/ 4569923 w 6006665"/>
                  <a:gd name="connsiteY209" fmla="*/ 1940685 h 3006470"/>
                  <a:gd name="connsiteX210" fmla="*/ 4520081 w 6006665"/>
                  <a:gd name="connsiteY210" fmla="*/ 1931099 h 3006470"/>
                  <a:gd name="connsiteX211" fmla="*/ 4475025 w 6006665"/>
                  <a:gd name="connsiteY211" fmla="*/ 1961137 h 3006470"/>
                  <a:gd name="connsiteX212" fmla="*/ 4464394 w 6006665"/>
                  <a:gd name="connsiteY212" fmla="*/ 1960286 h 3006470"/>
                  <a:gd name="connsiteX213" fmla="*/ 4463118 w 6006665"/>
                  <a:gd name="connsiteY213" fmla="*/ 1961137 h 3006470"/>
                  <a:gd name="connsiteX214" fmla="*/ 4422448 w 6006665"/>
                  <a:gd name="connsiteY214" fmla="*/ 1927536 h 3006470"/>
                  <a:gd name="connsiteX215" fmla="*/ 4350624 w 6006665"/>
                  <a:gd name="connsiteY215" fmla="*/ 1917022 h 3006470"/>
                  <a:gd name="connsiteX216" fmla="*/ 4306579 w 6006665"/>
                  <a:gd name="connsiteY216" fmla="*/ 1945362 h 3006470"/>
                  <a:gd name="connsiteX217" fmla="*/ 4282811 w 6006665"/>
                  <a:gd name="connsiteY217" fmla="*/ 1972100 h 3006470"/>
                  <a:gd name="connsiteX218" fmla="*/ 4237290 w 6006665"/>
                  <a:gd name="connsiteY218" fmla="*/ 1993297 h 3006470"/>
                  <a:gd name="connsiteX219" fmla="*/ 4211507 w 6006665"/>
                  <a:gd name="connsiteY219" fmla="*/ 2046374 h 3006470"/>
                  <a:gd name="connsiteX220" fmla="*/ 4161046 w 6006665"/>
                  <a:gd name="connsiteY220" fmla="*/ 2105661 h 3006470"/>
                  <a:gd name="connsiteX221" fmla="*/ 4077810 w 6006665"/>
                  <a:gd name="connsiteY221" fmla="*/ 2144418 h 3006470"/>
                  <a:gd name="connsiteX222" fmla="*/ 4039187 w 6006665"/>
                  <a:gd name="connsiteY222" fmla="*/ 2203838 h 3006470"/>
                  <a:gd name="connsiteX223" fmla="*/ 3993086 w 6006665"/>
                  <a:gd name="connsiteY223" fmla="*/ 2224750 h 3006470"/>
                  <a:gd name="connsiteX224" fmla="*/ 3993215 w 6006665"/>
                  <a:gd name="connsiteY224" fmla="*/ 2264821 h 3006470"/>
                  <a:gd name="connsiteX225" fmla="*/ 4038712 w 6006665"/>
                  <a:gd name="connsiteY225" fmla="*/ 2267919 h 3006470"/>
                  <a:gd name="connsiteX226" fmla="*/ 4059164 w 6006665"/>
                  <a:gd name="connsiteY226" fmla="*/ 2311096 h 3006470"/>
                  <a:gd name="connsiteX227" fmla="*/ 4087782 w 6006665"/>
                  <a:gd name="connsiteY227" fmla="*/ 2319513 h 3006470"/>
                  <a:gd name="connsiteX228" fmla="*/ 4106341 w 6006665"/>
                  <a:gd name="connsiteY228" fmla="*/ 2290644 h 3006470"/>
                  <a:gd name="connsiteX229" fmla="*/ 4117411 w 6006665"/>
                  <a:gd name="connsiteY229" fmla="*/ 2291946 h 3006470"/>
                  <a:gd name="connsiteX230" fmla="*/ 4118248 w 6006665"/>
                  <a:gd name="connsiteY230" fmla="*/ 2290644 h 3006470"/>
                  <a:gd name="connsiteX231" fmla="*/ 4156880 w 6006665"/>
                  <a:gd name="connsiteY231" fmla="*/ 2295189 h 3006470"/>
                  <a:gd name="connsiteX232" fmla="*/ 4211419 w 6006665"/>
                  <a:gd name="connsiteY232" fmla="*/ 2365635 h 3006470"/>
                  <a:gd name="connsiteX233" fmla="*/ 4215964 w 6006665"/>
                  <a:gd name="connsiteY233" fmla="*/ 2413357 h 3006470"/>
                  <a:gd name="connsiteX234" fmla="*/ 4184149 w 6006665"/>
                  <a:gd name="connsiteY234" fmla="*/ 2472441 h 3006470"/>
                  <a:gd name="connsiteX235" fmla="*/ 4220019 w 6006665"/>
                  <a:gd name="connsiteY235" fmla="*/ 2567281 h 3006470"/>
                  <a:gd name="connsiteX236" fmla="*/ 4161425 w 6006665"/>
                  <a:gd name="connsiteY236" fmla="*/ 2629241 h 3006470"/>
                  <a:gd name="connsiteX237" fmla="*/ 4133552 w 6006665"/>
                  <a:gd name="connsiteY237" fmla="*/ 2708778 h 3006470"/>
                  <a:gd name="connsiteX238" fmla="*/ 4097796 w 6006665"/>
                  <a:gd name="connsiteY238" fmla="*/ 2747409 h 3006470"/>
                  <a:gd name="connsiteX239" fmla="*/ 4043257 w 6006665"/>
                  <a:gd name="connsiteY239" fmla="*/ 2806493 h 3006470"/>
                  <a:gd name="connsiteX240" fmla="*/ 3995535 w 6006665"/>
                  <a:gd name="connsiteY240" fmla="*/ 2865577 h 3006470"/>
                  <a:gd name="connsiteX241" fmla="*/ 3975083 w 6006665"/>
                  <a:gd name="connsiteY241" fmla="*/ 2897392 h 3006470"/>
                  <a:gd name="connsiteX242" fmla="*/ 3925089 w 6006665"/>
                  <a:gd name="connsiteY242" fmla="*/ 2924661 h 3006470"/>
                  <a:gd name="connsiteX243" fmla="*/ 3913182 w 6006665"/>
                  <a:gd name="connsiteY243" fmla="*/ 2924661 h 3006470"/>
                  <a:gd name="connsiteX244" fmla="*/ 3904637 w 6006665"/>
                  <a:gd name="connsiteY244" fmla="*/ 2924661 h 3006470"/>
                  <a:gd name="connsiteX245" fmla="*/ 3892729 w 6006665"/>
                  <a:gd name="connsiteY245" fmla="*/ 2924661 h 3006470"/>
                  <a:gd name="connsiteX246" fmla="*/ 3871063 w 6006665"/>
                  <a:gd name="connsiteY246" fmla="*/ 2908412 h 3006470"/>
                  <a:gd name="connsiteX247" fmla="*/ 3829645 w 6006665"/>
                  <a:gd name="connsiteY247" fmla="*/ 2936024 h 3006470"/>
                  <a:gd name="connsiteX248" fmla="*/ 3822828 w 6006665"/>
                  <a:gd name="connsiteY248" fmla="*/ 2956476 h 3006470"/>
                  <a:gd name="connsiteX249" fmla="*/ 3818283 w 6006665"/>
                  <a:gd name="connsiteY249" fmla="*/ 2947386 h 3006470"/>
                  <a:gd name="connsiteX250" fmla="*/ 3818283 w 6006665"/>
                  <a:gd name="connsiteY250" fmla="*/ 2935660 h 3006470"/>
                  <a:gd name="connsiteX251" fmla="*/ 3817738 w 6006665"/>
                  <a:gd name="connsiteY251" fmla="*/ 2936024 h 3006470"/>
                  <a:gd name="connsiteX252" fmla="*/ 3810921 w 6006665"/>
                  <a:gd name="connsiteY252" fmla="*/ 2956476 h 3006470"/>
                  <a:gd name="connsiteX253" fmla="*/ 3806376 w 6006665"/>
                  <a:gd name="connsiteY253" fmla="*/ 2947386 h 3006470"/>
                  <a:gd name="connsiteX254" fmla="*/ 3806376 w 6006665"/>
                  <a:gd name="connsiteY254" fmla="*/ 2920116 h 3006470"/>
                  <a:gd name="connsiteX255" fmla="*/ 3818283 w 6006665"/>
                  <a:gd name="connsiteY255" fmla="*/ 2920116 h 3006470"/>
                  <a:gd name="connsiteX256" fmla="*/ 3826828 w 6006665"/>
                  <a:gd name="connsiteY256" fmla="*/ 2920116 h 3006470"/>
                  <a:gd name="connsiteX257" fmla="*/ 3833645 w 6006665"/>
                  <a:gd name="connsiteY257" fmla="*/ 2861032 h 3006470"/>
                  <a:gd name="connsiteX258" fmla="*/ 3822283 w 6006665"/>
                  <a:gd name="connsiteY258" fmla="*/ 2817856 h 3006470"/>
                  <a:gd name="connsiteX259" fmla="*/ 3849553 w 6006665"/>
                  <a:gd name="connsiteY259" fmla="*/ 2795131 h 3006470"/>
                  <a:gd name="connsiteX260" fmla="*/ 3858814 w 6006665"/>
                  <a:gd name="connsiteY260" fmla="*/ 2797336 h 3006470"/>
                  <a:gd name="connsiteX261" fmla="*/ 3861460 w 6006665"/>
                  <a:gd name="connsiteY261" fmla="*/ 2795131 h 3006470"/>
                  <a:gd name="connsiteX262" fmla="*/ 3898487 w 6006665"/>
                  <a:gd name="connsiteY262" fmla="*/ 2803947 h 3006470"/>
                  <a:gd name="connsiteX263" fmla="*/ 3919999 w 6006665"/>
                  <a:gd name="connsiteY263" fmla="*/ 2758772 h 3006470"/>
                  <a:gd name="connsiteX264" fmla="*/ 3935906 w 6006665"/>
                  <a:gd name="connsiteY264" fmla="*/ 2699687 h 3006470"/>
                  <a:gd name="connsiteX265" fmla="*/ 3947269 w 6006665"/>
                  <a:gd name="connsiteY265" fmla="*/ 2676963 h 3006470"/>
                  <a:gd name="connsiteX266" fmla="*/ 3966292 w 6006665"/>
                  <a:gd name="connsiteY266" fmla="*/ 2632575 h 3006470"/>
                  <a:gd name="connsiteX267" fmla="*/ 3915999 w 6006665"/>
                  <a:gd name="connsiteY267" fmla="*/ 2645148 h 3006470"/>
                  <a:gd name="connsiteX268" fmla="*/ 3888729 w 6006665"/>
                  <a:gd name="connsiteY268" fmla="*/ 2667873 h 3006470"/>
                  <a:gd name="connsiteX269" fmla="*/ 3876822 w 6006665"/>
                  <a:gd name="connsiteY269" fmla="*/ 2667873 h 3006470"/>
                  <a:gd name="connsiteX270" fmla="*/ 3829645 w 6006665"/>
                  <a:gd name="connsiteY270" fmla="*/ 2667873 h 3006470"/>
                  <a:gd name="connsiteX271" fmla="*/ 3817738 w 6006665"/>
                  <a:gd name="connsiteY271" fmla="*/ 2667873 h 3006470"/>
                  <a:gd name="connsiteX272" fmla="*/ 3801831 w 6006665"/>
                  <a:gd name="connsiteY272" fmla="*/ 2613334 h 3006470"/>
                  <a:gd name="connsiteX273" fmla="*/ 3758654 w 6006665"/>
                  <a:gd name="connsiteY273" fmla="*/ 2574702 h 3006470"/>
                  <a:gd name="connsiteX274" fmla="*/ 3692753 w 6006665"/>
                  <a:gd name="connsiteY274" fmla="*/ 2558795 h 3006470"/>
                  <a:gd name="connsiteX275" fmla="*/ 3683663 w 6006665"/>
                  <a:gd name="connsiteY275" fmla="*/ 2499711 h 3006470"/>
                  <a:gd name="connsiteX276" fmla="*/ 3672301 w 6006665"/>
                  <a:gd name="connsiteY276" fmla="*/ 2467896 h 3006470"/>
                  <a:gd name="connsiteX277" fmla="*/ 3656393 w 6006665"/>
                  <a:gd name="connsiteY277" fmla="*/ 2440627 h 3006470"/>
                  <a:gd name="connsiteX278" fmla="*/ 3633669 w 6006665"/>
                  <a:gd name="connsiteY278" fmla="*/ 2381542 h 3006470"/>
                  <a:gd name="connsiteX279" fmla="*/ 3601854 w 6006665"/>
                  <a:gd name="connsiteY279" fmla="*/ 2361090 h 3006470"/>
                  <a:gd name="connsiteX280" fmla="*/ 3545995 w 6006665"/>
                  <a:gd name="connsiteY280" fmla="*/ 2339606 h 3006470"/>
                  <a:gd name="connsiteX281" fmla="*/ 3506955 w 6006665"/>
                  <a:gd name="connsiteY281" fmla="*/ 2345183 h 3006470"/>
                  <a:gd name="connsiteX282" fmla="*/ 3463779 w 6006665"/>
                  <a:gd name="connsiteY282" fmla="*/ 2354273 h 3006470"/>
                  <a:gd name="connsiteX283" fmla="*/ 3431964 w 6006665"/>
                  <a:gd name="connsiteY283" fmla="*/ 2381542 h 3006470"/>
                  <a:gd name="connsiteX284" fmla="*/ 3452416 w 6006665"/>
                  <a:gd name="connsiteY284" fmla="*/ 2397450 h 3006470"/>
                  <a:gd name="connsiteX285" fmla="*/ 3452416 w 6006665"/>
                  <a:gd name="connsiteY285" fmla="*/ 2429264 h 3006470"/>
                  <a:gd name="connsiteX286" fmla="*/ 3431964 w 6006665"/>
                  <a:gd name="connsiteY286" fmla="*/ 2451989 h 3006470"/>
                  <a:gd name="connsiteX287" fmla="*/ 3400150 w 6006665"/>
                  <a:gd name="connsiteY287" fmla="*/ 2511073 h 3006470"/>
                  <a:gd name="connsiteX288" fmla="*/ 3400150 w 6006665"/>
                  <a:gd name="connsiteY288" fmla="*/ 2538343 h 3006470"/>
                  <a:gd name="connsiteX289" fmla="*/ 3350155 w 6006665"/>
                  <a:gd name="connsiteY289" fmla="*/ 2570157 h 3006470"/>
                  <a:gd name="connsiteX290" fmla="*/ 3342342 w 6006665"/>
                  <a:gd name="connsiteY290" fmla="*/ 2567553 h 3006470"/>
                  <a:gd name="connsiteX291" fmla="*/ 3338249 w 6006665"/>
                  <a:gd name="connsiteY291" fmla="*/ 2570157 h 3006470"/>
                  <a:gd name="connsiteX292" fmla="*/ 3290527 w 6006665"/>
                  <a:gd name="connsiteY292" fmla="*/ 2554250 h 3006470"/>
                  <a:gd name="connsiteX293" fmla="*/ 3259257 w 6006665"/>
                  <a:gd name="connsiteY293" fmla="*/ 2554250 h 3006470"/>
                  <a:gd name="connsiteX294" fmla="*/ 3247350 w 6006665"/>
                  <a:gd name="connsiteY294" fmla="*/ 2554250 h 3006470"/>
                  <a:gd name="connsiteX295" fmla="*/ 3231443 w 6006665"/>
                  <a:gd name="connsiteY295" fmla="*/ 2538343 h 3006470"/>
                  <a:gd name="connsiteX296" fmla="*/ 3213271 w 6006665"/>
                  <a:gd name="connsiteY296" fmla="*/ 2533799 h 3006470"/>
                  <a:gd name="connsiteX297" fmla="*/ 3168359 w 6006665"/>
                  <a:gd name="connsiteY297" fmla="*/ 2570157 h 3006470"/>
                  <a:gd name="connsiteX298" fmla="*/ 3120637 w 6006665"/>
                  <a:gd name="connsiteY298" fmla="*/ 2581519 h 3006470"/>
                  <a:gd name="connsiteX299" fmla="*/ 3082005 w 6006665"/>
                  <a:gd name="connsiteY299" fmla="*/ 2597427 h 3006470"/>
                  <a:gd name="connsiteX300" fmla="*/ 3074460 w 6006665"/>
                  <a:gd name="connsiteY300" fmla="*/ 2595630 h 3006470"/>
                  <a:gd name="connsiteX301" fmla="*/ 3070098 w 6006665"/>
                  <a:gd name="connsiteY301" fmla="*/ 2597427 h 3006470"/>
                  <a:gd name="connsiteX302" fmla="*/ 3022376 w 6006665"/>
                  <a:gd name="connsiteY302" fmla="*/ 2586064 h 3006470"/>
                  <a:gd name="connsiteX303" fmla="*/ 3000196 w 6006665"/>
                  <a:gd name="connsiteY303" fmla="*/ 2586064 h 3006470"/>
                  <a:gd name="connsiteX304" fmla="*/ 2988289 w 6006665"/>
                  <a:gd name="connsiteY304" fmla="*/ 2586064 h 3006470"/>
                  <a:gd name="connsiteX305" fmla="*/ 2967837 w 6006665"/>
                  <a:gd name="connsiteY305" fmla="*/ 2554250 h 3006470"/>
                  <a:gd name="connsiteX306" fmla="*/ 2929205 w 6006665"/>
                  <a:gd name="connsiteY306" fmla="*/ 2526980 h 3006470"/>
                  <a:gd name="connsiteX307" fmla="*/ 2902153 w 6006665"/>
                  <a:gd name="connsiteY307" fmla="*/ 2523116 h 3006470"/>
                  <a:gd name="connsiteX308" fmla="*/ 2861576 w 6006665"/>
                  <a:gd name="connsiteY308" fmla="*/ 2526980 h 3006470"/>
                  <a:gd name="connsiteX309" fmla="*/ 2822944 w 6006665"/>
                  <a:gd name="connsiteY309" fmla="*/ 2538343 h 3006470"/>
                  <a:gd name="connsiteX310" fmla="*/ 2818139 w 6006665"/>
                  <a:gd name="connsiteY310" fmla="*/ 2536254 h 3006470"/>
                  <a:gd name="connsiteX311" fmla="*/ 2811037 w 6006665"/>
                  <a:gd name="connsiteY311" fmla="*/ 2538343 h 3006470"/>
                  <a:gd name="connsiteX312" fmla="*/ 2758770 w 6006665"/>
                  <a:gd name="connsiteY312" fmla="*/ 2515618 h 3006470"/>
                  <a:gd name="connsiteX313" fmla="*/ 2751953 w 6006665"/>
                  <a:gd name="connsiteY313" fmla="*/ 2472441 h 3006470"/>
                  <a:gd name="connsiteX314" fmla="*/ 2708776 w 6006665"/>
                  <a:gd name="connsiteY314" fmla="*/ 2456534 h 3006470"/>
                  <a:gd name="connsiteX315" fmla="*/ 2676962 w 6006665"/>
                  <a:gd name="connsiteY315" fmla="*/ 2451989 h 3006470"/>
                  <a:gd name="connsiteX316" fmla="*/ 2642534 w 6006665"/>
                  <a:gd name="connsiteY316" fmla="*/ 2430245 h 3006470"/>
                  <a:gd name="connsiteX317" fmla="*/ 2609333 w 6006665"/>
                  <a:gd name="connsiteY317" fmla="*/ 2488348 h 3006470"/>
                  <a:gd name="connsiteX318" fmla="*/ 2625240 w 6006665"/>
                  <a:gd name="connsiteY318" fmla="*/ 2522435 h 3006470"/>
                  <a:gd name="connsiteX319" fmla="*/ 2586608 w 6006665"/>
                  <a:gd name="connsiteY319" fmla="*/ 2558795 h 3006470"/>
                  <a:gd name="connsiteX320" fmla="*/ 2577105 w 6006665"/>
                  <a:gd name="connsiteY320" fmla="*/ 2556532 h 3006470"/>
                  <a:gd name="connsiteX321" fmla="*/ 2574701 w 6006665"/>
                  <a:gd name="connsiteY321" fmla="*/ 2558795 h 3006470"/>
                  <a:gd name="connsiteX322" fmla="*/ 2526979 w 6006665"/>
                  <a:gd name="connsiteY322" fmla="*/ 2547432 h 3006470"/>
                  <a:gd name="connsiteX323" fmla="*/ 2490620 w 6006665"/>
                  <a:gd name="connsiteY323" fmla="*/ 2542887 h 3006470"/>
                  <a:gd name="connsiteX324" fmla="*/ 2463350 w 6006665"/>
                  <a:gd name="connsiteY324" fmla="*/ 2515618 h 3006470"/>
                  <a:gd name="connsiteX325" fmla="*/ 2436625 w 6006665"/>
                  <a:gd name="connsiteY325" fmla="*/ 2515618 h 3006470"/>
                  <a:gd name="connsiteX326" fmla="*/ 2424718 w 6006665"/>
                  <a:gd name="connsiteY326" fmla="*/ 2515618 h 3006470"/>
                  <a:gd name="connsiteX327" fmla="*/ 2398858 w 6006665"/>
                  <a:gd name="connsiteY327" fmla="*/ 2502687 h 3006470"/>
                  <a:gd name="connsiteX328" fmla="*/ 2350272 w 6006665"/>
                  <a:gd name="connsiteY328" fmla="*/ 2526980 h 3006470"/>
                  <a:gd name="connsiteX329" fmla="*/ 2282098 w 6006665"/>
                  <a:gd name="connsiteY329" fmla="*/ 2574702 h 3006470"/>
                  <a:gd name="connsiteX330" fmla="*/ 2238921 w 6006665"/>
                  <a:gd name="connsiteY330" fmla="*/ 2586064 h 3006470"/>
                  <a:gd name="connsiteX331" fmla="*/ 2227559 w 6006665"/>
                  <a:gd name="connsiteY331" fmla="*/ 2590609 h 3006470"/>
                  <a:gd name="connsiteX332" fmla="*/ 2225178 w 6006665"/>
                  <a:gd name="connsiteY332" fmla="*/ 2586799 h 3006470"/>
                  <a:gd name="connsiteX333" fmla="*/ 2215652 w 6006665"/>
                  <a:gd name="connsiteY333" fmla="*/ 2590609 h 3006470"/>
                  <a:gd name="connsiteX334" fmla="*/ 2193596 w 6006665"/>
                  <a:gd name="connsiteY334" fmla="*/ 2555320 h 3006470"/>
                  <a:gd name="connsiteX335" fmla="*/ 2157112 w 6006665"/>
                  <a:gd name="connsiteY335" fmla="*/ 2558795 h 3006470"/>
                  <a:gd name="connsiteX336" fmla="*/ 2156291 w 6006665"/>
                  <a:gd name="connsiteY336" fmla="*/ 2557739 h 3006470"/>
                  <a:gd name="connsiteX337" fmla="*/ 2145205 w 6006665"/>
                  <a:gd name="connsiteY337" fmla="*/ 2558795 h 3006470"/>
                  <a:gd name="connsiteX338" fmla="*/ 2129298 w 6006665"/>
                  <a:gd name="connsiteY338" fmla="*/ 2538343 h 3006470"/>
                  <a:gd name="connsiteX339" fmla="*/ 2102029 w 6006665"/>
                  <a:gd name="connsiteY339" fmla="*/ 2526980 h 3006470"/>
                  <a:gd name="connsiteX340" fmla="*/ 2086121 w 6006665"/>
                  <a:gd name="connsiteY340" fmla="*/ 2495166 h 3006470"/>
                  <a:gd name="connsiteX341" fmla="*/ 2070005 w 6006665"/>
                  <a:gd name="connsiteY341" fmla="*/ 2486212 h 3006470"/>
                  <a:gd name="connsiteX342" fmla="*/ 2027582 w 6006665"/>
                  <a:gd name="connsiteY342" fmla="*/ 2499711 h 3006470"/>
                  <a:gd name="connsiteX343" fmla="*/ 2023845 w 6006665"/>
                  <a:gd name="connsiteY343" fmla="*/ 2497111 h 3006470"/>
                  <a:gd name="connsiteX344" fmla="*/ 2015675 w 6006665"/>
                  <a:gd name="connsiteY344" fmla="*/ 2499711 h 3006470"/>
                  <a:gd name="connsiteX345" fmla="*/ 1971363 w 6006665"/>
                  <a:gd name="connsiteY345" fmla="*/ 2468885 h 3006470"/>
                  <a:gd name="connsiteX346" fmla="*/ 1952591 w 6006665"/>
                  <a:gd name="connsiteY346" fmla="*/ 2495166 h 3006470"/>
                  <a:gd name="connsiteX347" fmla="*/ 1947518 w 6006665"/>
                  <a:gd name="connsiteY347" fmla="*/ 2485599 h 3006470"/>
                  <a:gd name="connsiteX348" fmla="*/ 1940684 w 6006665"/>
                  <a:gd name="connsiteY348" fmla="*/ 2495166 h 3006470"/>
                  <a:gd name="connsiteX349" fmla="*/ 1861147 w 6006665"/>
                  <a:gd name="connsiteY349" fmla="*/ 2345183 h 3006470"/>
                  <a:gd name="connsiteX350" fmla="*/ 1811153 w 6006665"/>
                  <a:gd name="connsiteY350" fmla="*/ 2295189 h 3006470"/>
                  <a:gd name="connsiteX351" fmla="*/ 1813950 w 6006665"/>
                  <a:gd name="connsiteY351" fmla="*/ 2292043 h 3006470"/>
                  <a:gd name="connsiteX352" fmla="*/ 1748069 w 6006665"/>
                  <a:gd name="connsiteY352" fmla="*/ 2333821 h 3006470"/>
                  <a:gd name="connsiteX353" fmla="*/ 1711709 w 6006665"/>
                  <a:gd name="connsiteY353" fmla="*/ 2338366 h 3006470"/>
                  <a:gd name="connsiteX354" fmla="*/ 1711926 w 6006665"/>
                  <a:gd name="connsiteY354" fmla="*/ 2336850 h 3006470"/>
                  <a:gd name="connsiteX355" fmla="*/ 1699803 w 6006665"/>
                  <a:gd name="connsiteY355" fmla="*/ 2338366 h 3006470"/>
                  <a:gd name="connsiteX356" fmla="*/ 1704347 w 6006665"/>
                  <a:gd name="connsiteY356" fmla="*/ 2306551 h 3006470"/>
                  <a:gd name="connsiteX357" fmla="*/ 1662460 w 6006665"/>
                  <a:gd name="connsiteY357" fmla="*/ 2288600 h 3006470"/>
                  <a:gd name="connsiteX358" fmla="*/ 1629901 w 6006665"/>
                  <a:gd name="connsiteY358" fmla="*/ 2302006 h 3006470"/>
                  <a:gd name="connsiteX359" fmla="*/ 1629300 w 6006665"/>
                  <a:gd name="connsiteY359" fmla="*/ 2297351 h 3006470"/>
                  <a:gd name="connsiteX360" fmla="*/ 1617994 w 6006665"/>
                  <a:gd name="connsiteY360" fmla="*/ 2302006 h 3006470"/>
                  <a:gd name="connsiteX361" fmla="*/ 1608904 w 6006665"/>
                  <a:gd name="connsiteY361" fmla="*/ 2231560 h 3006470"/>
                  <a:gd name="connsiteX362" fmla="*/ 1552684 w 6006665"/>
                  <a:gd name="connsiteY362" fmla="*/ 2221867 h 3006470"/>
                  <a:gd name="connsiteX363" fmla="*/ 1518550 w 6006665"/>
                  <a:gd name="connsiteY363" fmla="*/ 2247467 h 3006470"/>
                  <a:gd name="connsiteX364" fmla="*/ 1425379 w 6006665"/>
                  <a:gd name="connsiteY364" fmla="*/ 2267919 h 3006470"/>
                  <a:gd name="connsiteX365" fmla="*/ 1409472 w 6006665"/>
                  <a:gd name="connsiteY365" fmla="*/ 2286099 h 3006470"/>
                  <a:gd name="connsiteX366" fmla="*/ 1270852 w 6006665"/>
                  <a:gd name="connsiteY366" fmla="*/ 2306551 h 3006470"/>
                  <a:gd name="connsiteX367" fmla="*/ 1254945 w 6006665"/>
                  <a:gd name="connsiteY367" fmla="*/ 2327003 h 3006470"/>
                  <a:gd name="connsiteX368" fmla="*/ 1282214 w 6006665"/>
                  <a:gd name="connsiteY368" fmla="*/ 2370180 h 3006470"/>
                  <a:gd name="connsiteX369" fmla="*/ 1243582 w 6006665"/>
                  <a:gd name="connsiteY369" fmla="*/ 2386087 h 3006470"/>
                  <a:gd name="connsiteX370" fmla="*/ 1254945 w 6006665"/>
                  <a:gd name="connsiteY370" fmla="*/ 2404267 h 3006470"/>
                  <a:gd name="connsiteX371" fmla="*/ 1216313 w 6006665"/>
                  <a:gd name="connsiteY371" fmla="*/ 2429264 h 3006470"/>
                  <a:gd name="connsiteX372" fmla="*/ 1275397 w 6006665"/>
                  <a:gd name="connsiteY372" fmla="*/ 2472441 h 3006470"/>
                  <a:gd name="connsiteX373" fmla="*/ 1270852 w 6006665"/>
                  <a:gd name="connsiteY373" fmla="*/ 2499711 h 3006470"/>
                  <a:gd name="connsiteX374" fmla="*/ 1259108 w 6006665"/>
                  <a:gd name="connsiteY374" fmla="*/ 2498732 h 3006470"/>
                  <a:gd name="connsiteX375" fmla="*/ 1258945 w 6006665"/>
                  <a:gd name="connsiteY375" fmla="*/ 2499711 h 3006470"/>
                  <a:gd name="connsiteX376" fmla="*/ 1215644 w 6006665"/>
                  <a:gd name="connsiteY376" fmla="*/ 2496102 h 3006470"/>
                  <a:gd name="connsiteX377" fmla="*/ 1204950 w 6006665"/>
                  <a:gd name="connsiteY377" fmla="*/ 2511073 h 3006470"/>
                  <a:gd name="connsiteX378" fmla="*/ 1196495 w 6006665"/>
                  <a:gd name="connsiteY378" fmla="*/ 2506241 h 3006470"/>
                  <a:gd name="connsiteX379" fmla="*/ 1193043 w 6006665"/>
                  <a:gd name="connsiteY379" fmla="*/ 2511073 h 3006470"/>
                  <a:gd name="connsiteX380" fmla="*/ 1145322 w 6006665"/>
                  <a:gd name="connsiteY380" fmla="*/ 2483803 h 3006470"/>
                  <a:gd name="connsiteX381" fmla="*/ 1098145 w 6006665"/>
                  <a:gd name="connsiteY381" fmla="*/ 2483803 h 3006470"/>
                  <a:gd name="connsiteX382" fmla="*/ 1061785 w 6006665"/>
                  <a:gd name="connsiteY382" fmla="*/ 2511073 h 3006470"/>
                  <a:gd name="connsiteX383" fmla="*/ 1055322 w 6006665"/>
                  <a:gd name="connsiteY383" fmla="*/ 2506990 h 3006470"/>
                  <a:gd name="connsiteX384" fmla="*/ 1049878 w 6006665"/>
                  <a:gd name="connsiteY384" fmla="*/ 2511073 h 3006470"/>
                  <a:gd name="connsiteX385" fmla="*/ 1006701 w 6006665"/>
                  <a:gd name="connsiteY385" fmla="*/ 2483803 h 3006470"/>
                  <a:gd name="connsiteX386" fmla="*/ 924893 w 6006665"/>
                  <a:gd name="connsiteY386" fmla="*/ 2447444 h 3006470"/>
                  <a:gd name="connsiteX387" fmla="*/ 877716 w 6006665"/>
                  <a:gd name="connsiteY387" fmla="*/ 2447444 h 3006470"/>
                  <a:gd name="connsiteX388" fmla="*/ 802724 w 6006665"/>
                  <a:gd name="connsiteY388" fmla="*/ 2511073 h 3006470"/>
                  <a:gd name="connsiteX389" fmla="*/ 798179 w 6006665"/>
                  <a:gd name="connsiteY389" fmla="*/ 2554250 h 3006470"/>
                  <a:gd name="connsiteX390" fmla="*/ 787406 w 6006665"/>
                  <a:gd name="connsiteY390" fmla="*/ 2543477 h 3006470"/>
                  <a:gd name="connsiteX391" fmla="*/ 786272 w 6006665"/>
                  <a:gd name="connsiteY391" fmla="*/ 2554250 h 3006470"/>
                  <a:gd name="connsiteX392" fmla="*/ 756063 w 6006665"/>
                  <a:gd name="connsiteY392" fmla="*/ 2524040 h 3006470"/>
                  <a:gd name="connsiteX393" fmla="*/ 732278 w 6006665"/>
                  <a:gd name="connsiteY393" fmla="*/ 2581519 h 3006470"/>
                  <a:gd name="connsiteX394" fmla="*/ 743640 w 6006665"/>
                  <a:gd name="connsiteY394" fmla="*/ 2590609 h 3006470"/>
                  <a:gd name="connsiteX395" fmla="*/ 723188 w 6006665"/>
                  <a:gd name="connsiteY395" fmla="*/ 2633786 h 3006470"/>
                  <a:gd name="connsiteX396" fmla="*/ 747026 w 6006665"/>
                  <a:gd name="connsiteY396" fmla="*/ 2670627 h 3006470"/>
                  <a:gd name="connsiteX397" fmla="*/ 763548 w 6006665"/>
                  <a:gd name="connsiteY397" fmla="*/ 2667873 h 3006470"/>
                  <a:gd name="connsiteX398" fmla="*/ 764871 w 6006665"/>
                  <a:gd name="connsiteY398" fmla="*/ 2669637 h 3006470"/>
                  <a:gd name="connsiteX399" fmla="*/ 775455 w 6006665"/>
                  <a:gd name="connsiteY399" fmla="*/ 2667873 h 3006470"/>
                  <a:gd name="connsiteX400" fmla="*/ 802724 w 6006665"/>
                  <a:gd name="connsiteY400" fmla="*/ 2704232 h 3006470"/>
                  <a:gd name="connsiteX401" fmla="*/ 798179 w 6006665"/>
                  <a:gd name="connsiteY401" fmla="*/ 2731502 h 3006470"/>
                  <a:gd name="connsiteX402" fmla="*/ 818632 w 6006665"/>
                  <a:gd name="connsiteY402" fmla="*/ 2742864 h 3006470"/>
                  <a:gd name="connsiteX403" fmla="*/ 802724 w 6006665"/>
                  <a:gd name="connsiteY403" fmla="*/ 2774679 h 3006470"/>
                  <a:gd name="connsiteX404" fmla="*/ 766365 w 6006665"/>
                  <a:gd name="connsiteY404" fmla="*/ 2779224 h 3006470"/>
                  <a:gd name="connsiteX405" fmla="*/ 727733 w 6006665"/>
                  <a:gd name="connsiteY405" fmla="*/ 2838308 h 3006470"/>
                  <a:gd name="connsiteX406" fmla="*/ 759548 w 6006665"/>
                  <a:gd name="connsiteY406" fmla="*/ 2881485 h 3006470"/>
                  <a:gd name="connsiteX407" fmla="*/ 759548 w 6006665"/>
                  <a:gd name="connsiteY407" fmla="*/ 2920116 h 3006470"/>
                  <a:gd name="connsiteX408" fmla="*/ 798179 w 6006665"/>
                  <a:gd name="connsiteY408" fmla="*/ 2979201 h 3006470"/>
                  <a:gd name="connsiteX409" fmla="*/ 775455 w 6006665"/>
                  <a:gd name="connsiteY409" fmla="*/ 2995108 h 3006470"/>
                  <a:gd name="connsiteX410" fmla="*/ 770910 w 6006665"/>
                  <a:gd name="connsiteY410" fmla="*/ 3006470 h 3006470"/>
                  <a:gd name="connsiteX411" fmla="*/ 759003 w 6006665"/>
                  <a:gd name="connsiteY411" fmla="*/ 3006470 h 3006470"/>
                  <a:gd name="connsiteX412" fmla="*/ 755003 w 6006665"/>
                  <a:gd name="connsiteY412" fmla="*/ 3006470 h 3006470"/>
                  <a:gd name="connsiteX413" fmla="*/ 743096 w 6006665"/>
                  <a:gd name="connsiteY413" fmla="*/ 3006470 h 3006470"/>
                  <a:gd name="connsiteX414" fmla="*/ 715826 w 6006665"/>
                  <a:gd name="connsiteY414" fmla="*/ 2972383 h 3006470"/>
                  <a:gd name="connsiteX415" fmla="*/ 704464 w 6006665"/>
                  <a:gd name="connsiteY415" fmla="*/ 2972383 h 3006470"/>
                  <a:gd name="connsiteX416" fmla="*/ 684012 w 6006665"/>
                  <a:gd name="connsiteY416" fmla="*/ 2963293 h 3006470"/>
                  <a:gd name="connsiteX417" fmla="*/ 672649 w 6006665"/>
                  <a:gd name="connsiteY417" fmla="*/ 2940569 h 3006470"/>
                  <a:gd name="connsiteX418" fmla="*/ 645222 w 6006665"/>
                  <a:gd name="connsiteY418" fmla="*/ 2932732 h 3006470"/>
                  <a:gd name="connsiteX419" fmla="*/ 625472 w 6006665"/>
                  <a:gd name="connsiteY419" fmla="*/ 2936024 h 3006470"/>
                  <a:gd name="connsiteX420" fmla="*/ 623771 w 6006665"/>
                  <a:gd name="connsiteY420" fmla="*/ 2934323 h 3006470"/>
                  <a:gd name="connsiteX421" fmla="*/ 613565 w 6006665"/>
                  <a:gd name="connsiteY421" fmla="*/ 2936024 h 3006470"/>
                  <a:gd name="connsiteX422" fmla="*/ 609020 w 6006665"/>
                  <a:gd name="connsiteY422" fmla="*/ 2931479 h 3006470"/>
                  <a:gd name="connsiteX423" fmla="*/ 559026 w 6006665"/>
                  <a:gd name="connsiteY423" fmla="*/ 2904209 h 3006470"/>
                  <a:gd name="connsiteX424" fmla="*/ 506760 w 6006665"/>
                  <a:gd name="connsiteY424" fmla="*/ 2897392 h 3006470"/>
                  <a:gd name="connsiteX425" fmla="*/ 483280 w 6006665"/>
                  <a:gd name="connsiteY425" fmla="*/ 2890683 h 3006470"/>
                  <a:gd name="connsiteX426" fmla="*/ 480035 w 6006665"/>
                  <a:gd name="connsiteY426" fmla="*/ 2892847 h 3006470"/>
                  <a:gd name="connsiteX427" fmla="*/ 475042 w 6006665"/>
                  <a:gd name="connsiteY427" fmla="*/ 2888329 h 3006470"/>
                  <a:gd name="connsiteX428" fmla="*/ 474945 w 6006665"/>
                  <a:gd name="connsiteY428" fmla="*/ 2888302 h 3006470"/>
                  <a:gd name="connsiteX429" fmla="*/ 468128 w 6006665"/>
                  <a:gd name="connsiteY429" fmla="*/ 2892847 h 3006470"/>
                  <a:gd name="connsiteX430" fmla="*/ 420406 w 6006665"/>
                  <a:gd name="connsiteY430" fmla="*/ 2849670 h 3006470"/>
                  <a:gd name="connsiteX431" fmla="*/ 381774 w 6006665"/>
                  <a:gd name="connsiteY431" fmla="*/ 2833763 h 3006470"/>
                  <a:gd name="connsiteX432" fmla="*/ 349960 w 6006665"/>
                  <a:gd name="connsiteY432" fmla="*/ 2801948 h 3006470"/>
                  <a:gd name="connsiteX433" fmla="*/ 377229 w 6006665"/>
                  <a:gd name="connsiteY433" fmla="*/ 2795131 h 3006470"/>
                  <a:gd name="connsiteX434" fmla="*/ 404499 w 6006665"/>
                  <a:gd name="connsiteY434" fmla="*/ 2747409 h 3006470"/>
                  <a:gd name="connsiteX435" fmla="*/ 388591 w 6006665"/>
                  <a:gd name="connsiteY435" fmla="*/ 2731502 h 3006470"/>
                  <a:gd name="connsiteX436" fmla="*/ 440858 w 6006665"/>
                  <a:gd name="connsiteY436" fmla="*/ 2704232 h 3006470"/>
                  <a:gd name="connsiteX437" fmla="*/ 440858 w 6006665"/>
                  <a:gd name="connsiteY437" fmla="*/ 2701176 h 3006470"/>
                  <a:gd name="connsiteX438" fmla="*/ 416406 w 6006665"/>
                  <a:gd name="connsiteY438" fmla="*/ 2704232 h 3006470"/>
                  <a:gd name="connsiteX439" fmla="*/ 416406 w 6006665"/>
                  <a:gd name="connsiteY439" fmla="*/ 2702744 h 3006470"/>
                  <a:gd name="connsiteX440" fmla="*/ 404499 w 6006665"/>
                  <a:gd name="connsiteY440" fmla="*/ 2704232 h 3006470"/>
                  <a:gd name="connsiteX441" fmla="*/ 404499 w 6006665"/>
                  <a:gd name="connsiteY441" fmla="*/ 2683780 h 3006470"/>
                  <a:gd name="connsiteX442" fmla="*/ 424951 w 6006665"/>
                  <a:gd name="connsiteY442" fmla="*/ 2667873 h 3006470"/>
                  <a:gd name="connsiteX443" fmla="*/ 463583 w 6006665"/>
                  <a:gd name="connsiteY443" fmla="*/ 2661056 h 3006470"/>
                  <a:gd name="connsiteX444" fmla="*/ 468128 w 6006665"/>
                  <a:gd name="connsiteY444" fmla="*/ 2645148 h 3006470"/>
                  <a:gd name="connsiteX445" fmla="*/ 456765 w 6006665"/>
                  <a:gd name="connsiteY445" fmla="*/ 2613334 h 3006470"/>
                  <a:gd name="connsiteX446" fmla="*/ 474945 w 6006665"/>
                  <a:gd name="connsiteY446" fmla="*/ 2586064 h 3006470"/>
                  <a:gd name="connsiteX447" fmla="*/ 474945 w 6006665"/>
                  <a:gd name="connsiteY447" fmla="*/ 2565612 h 3006470"/>
                  <a:gd name="connsiteX448" fmla="*/ 420406 w 6006665"/>
                  <a:gd name="connsiteY448" fmla="*/ 2547432 h 3006470"/>
                  <a:gd name="connsiteX449" fmla="*/ 409588 w 6006665"/>
                  <a:gd name="connsiteY449" fmla="*/ 2547432 h 3006470"/>
                  <a:gd name="connsiteX450" fmla="*/ 397681 w 6006665"/>
                  <a:gd name="connsiteY450" fmla="*/ 2547432 h 3006470"/>
                  <a:gd name="connsiteX451" fmla="*/ 379485 w 6006665"/>
                  <a:gd name="connsiteY451" fmla="*/ 2525193 h 3006470"/>
                  <a:gd name="connsiteX452" fmla="*/ 357322 w 6006665"/>
                  <a:gd name="connsiteY452" fmla="*/ 2531525 h 3006470"/>
                  <a:gd name="connsiteX453" fmla="*/ 352842 w 6006665"/>
                  <a:gd name="connsiteY453" fmla="*/ 2529403 h 3006470"/>
                  <a:gd name="connsiteX454" fmla="*/ 345415 w 6006665"/>
                  <a:gd name="connsiteY454" fmla="*/ 2531525 h 3006470"/>
                  <a:gd name="connsiteX455" fmla="*/ 302238 w 6006665"/>
                  <a:gd name="connsiteY455" fmla="*/ 2511073 h 3006470"/>
                  <a:gd name="connsiteX456" fmla="*/ 302238 w 6006665"/>
                  <a:gd name="connsiteY456" fmla="*/ 2499711 h 3006470"/>
                  <a:gd name="connsiteX457" fmla="*/ 286331 w 6006665"/>
                  <a:gd name="connsiteY457" fmla="*/ 2472441 h 3006470"/>
                  <a:gd name="connsiteX458" fmla="*/ 270968 w 6006665"/>
                  <a:gd name="connsiteY458" fmla="*/ 2472441 h 3006470"/>
                  <a:gd name="connsiteX459" fmla="*/ 259061 w 6006665"/>
                  <a:gd name="connsiteY459" fmla="*/ 2472441 h 3006470"/>
                  <a:gd name="connsiteX460" fmla="*/ 254516 w 6006665"/>
                  <a:gd name="connsiteY460" fmla="*/ 2456534 h 3006470"/>
                  <a:gd name="connsiteX461" fmla="*/ 263606 w 6006665"/>
                  <a:gd name="connsiteY461" fmla="*/ 2440627 h 3006470"/>
                  <a:gd name="connsiteX462" fmla="*/ 243991 w 6006665"/>
                  <a:gd name="connsiteY462" fmla="*/ 2410114 h 3006470"/>
                  <a:gd name="connsiteX463" fmla="*/ 216429 w 6006665"/>
                  <a:gd name="connsiteY463" fmla="*/ 2413357 h 3006470"/>
                  <a:gd name="connsiteX464" fmla="*/ 212956 w 6006665"/>
                  <a:gd name="connsiteY464" fmla="*/ 2412365 h 3006470"/>
                  <a:gd name="connsiteX465" fmla="*/ 204522 w 6006665"/>
                  <a:gd name="connsiteY465" fmla="*/ 2413357 h 3006470"/>
                  <a:gd name="connsiteX466" fmla="*/ 199623 w 6006665"/>
                  <a:gd name="connsiteY466" fmla="*/ 2411957 h 3006470"/>
                  <a:gd name="connsiteX467" fmla="*/ 195977 w 6006665"/>
                  <a:gd name="connsiteY467" fmla="*/ 2424719 h 3006470"/>
                  <a:gd name="connsiteX468" fmla="*/ 184968 w 6006665"/>
                  <a:gd name="connsiteY468" fmla="*/ 2421574 h 3006470"/>
                  <a:gd name="connsiteX469" fmla="*/ 184070 w 6006665"/>
                  <a:gd name="connsiteY469" fmla="*/ 2424719 h 3006470"/>
                  <a:gd name="connsiteX470" fmla="*/ 168163 w 6006665"/>
                  <a:gd name="connsiteY470" fmla="*/ 2420174 h 3006470"/>
                  <a:gd name="connsiteX471" fmla="*/ 156800 w 6006665"/>
                  <a:gd name="connsiteY471" fmla="*/ 2381542 h 3006470"/>
                  <a:gd name="connsiteX472" fmla="*/ 152255 w 6006665"/>
                  <a:gd name="connsiteY472" fmla="*/ 2365635 h 3006470"/>
                  <a:gd name="connsiteX473" fmla="*/ 156800 w 6006665"/>
                  <a:gd name="connsiteY473" fmla="*/ 2361090 h 3006470"/>
                  <a:gd name="connsiteX474" fmla="*/ 168707 w 6006665"/>
                  <a:gd name="connsiteY474" fmla="*/ 2361090 h 3006470"/>
                  <a:gd name="connsiteX475" fmla="*/ 188615 w 6006665"/>
                  <a:gd name="connsiteY475" fmla="*/ 2361090 h 3006470"/>
                  <a:gd name="connsiteX476" fmla="*/ 199977 w 6006665"/>
                  <a:gd name="connsiteY476" fmla="*/ 2349728 h 3006470"/>
                  <a:gd name="connsiteX477" fmla="*/ 188615 w 6006665"/>
                  <a:gd name="connsiteY477" fmla="*/ 2327003 h 3006470"/>
                  <a:gd name="connsiteX478" fmla="*/ 168163 w 6006665"/>
                  <a:gd name="connsiteY478" fmla="*/ 2317914 h 3006470"/>
                  <a:gd name="connsiteX479" fmla="*/ 168163 w 6006665"/>
                  <a:gd name="connsiteY479" fmla="*/ 2311096 h 3006470"/>
                  <a:gd name="connsiteX480" fmla="*/ 152255 w 6006665"/>
                  <a:gd name="connsiteY480" fmla="*/ 2295189 h 3006470"/>
                  <a:gd name="connsiteX481" fmla="*/ 129531 w 6006665"/>
                  <a:gd name="connsiteY481" fmla="*/ 2258829 h 3006470"/>
                  <a:gd name="connsiteX482" fmla="*/ 140893 w 6006665"/>
                  <a:gd name="connsiteY482" fmla="*/ 2236105 h 3006470"/>
                  <a:gd name="connsiteX483" fmla="*/ 136348 w 6006665"/>
                  <a:gd name="connsiteY483" fmla="*/ 2208835 h 3006470"/>
                  <a:gd name="connsiteX484" fmla="*/ 103789 w 6006665"/>
                  <a:gd name="connsiteY484" fmla="*/ 2195428 h 3006470"/>
                  <a:gd name="connsiteX485" fmla="*/ 93716 w 6006665"/>
                  <a:gd name="connsiteY485" fmla="*/ 2199745 h 3006470"/>
                  <a:gd name="connsiteX486" fmla="*/ 91868 w 6006665"/>
                  <a:gd name="connsiteY486" fmla="*/ 2195434 h 3006470"/>
                  <a:gd name="connsiteX487" fmla="*/ 81809 w 6006665"/>
                  <a:gd name="connsiteY487" fmla="*/ 2199745 h 3006470"/>
                  <a:gd name="connsiteX488" fmla="*/ 74992 w 6006665"/>
                  <a:gd name="connsiteY488" fmla="*/ 2183838 h 3006470"/>
                  <a:gd name="connsiteX489" fmla="*/ 34087 w 6006665"/>
                  <a:gd name="connsiteY489" fmla="*/ 2172476 h 3006470"/>
                  <a:gd name="connsiteX490" fmla="*/ 22725 w 6006665"/>
                  <a:gd name="connsiteY490" fmla="*/ 2129299 h 3006470"/>
                  <a:gd name="connsiteX491" fmla="*/ 22725 w 6006665"/>
                  <a:gd name="connsiteY491" fmla="*/ 2097484 h 3006470"/>
                  <a:gd name="connsiteX492" fmla="*/ 0 w 6006665"/>
                  <a:gd name="connsiteY492" fmla="*/ 2081577 h 3006470"/>
                  <a:gd name="connsiteX493" fmla="*/ 15907 w 6006665"/>
                  <a:gd name="connsiteY493" fmla="*/ 2058853 h 3006470"/>
                  <a:gd name="connsiteX494" fmla="*/ 6818 w 6006665"/>
                  <a:gd name="connsiteY494" fmla="*/ 1995224 h 3006470"/>
                  <a:gd name="connsiteX495" fmla="*/ 34087 w 6006665"/>
                  <a:gd name="connsiteY495" fmla="*/ 1952047 h 3006470"/>
                  <a:gd name="connsiteX496" fmla="*/ 27270 w 6006665"/>
                  <a:gd name="connsiteY496" fmla="*/ 1940685 h 3006470"/>
                  <a:gd name="connsiteX497" fmla="*/ 88743 w 6006665"/>
                  <a:gd name="connsiteY497" fmla="*/ 1895954 h 3006470"/>
                  <a:gd name="connsiteX498" fmla="*/ 27270 w 6006665"/>
                  <a:gd name="connsiteY498" fmla="*/ 1865693 h 3006470"/>
                  <a:gd name="connsiteX499" fmla="*/ 79805 w 6006665"/>
                  <a:gd name="connsiteY499" fmla="*/ 1774684 h 3006470"/>
                  <a:gd name="connsiteX500" fmla="*/ 128972 w 6006665"/>
                  <a:gd name="connsiteY500" fmla="*/ 1737302 h 3006470"/>
                  <a:gd name="connsiteX501" fmla="*/ 162900 w 6006665"/>
                  <a:gd name="connsiteY501" fmla="*/ 1645034 h 3006470"/>
                  <a:gd name="connsiteX502" fmla="*/ 102261 w 6006665"/>
                  <a:gd name="connsiteY502" fmla="*/ 1629357 h 3006470"/>
                  <a:gd name="connsiteX503" fmla="*/ 118168 w 6006665"/>
                  <a:gd name="connsiteY503" fmla="*/ 1574818 h 3006470"/>
                  <a:gd name="connsiteX504" fmla="*/ 86354 w 6006665"/>
                  <a:gd name="connsiteY504" fmla="*/ 1511189 h 3006470"/>
                  <a:gd name="connsiteX505" fmla="*/ 109078 w 6006665"/>
                  <a:gd name="connsiteY505" fmla="*/ 1436197 h 3006470"/>
                  <a:gd name="connsiteX506" fmla="*/ 70447 w 6006665"/>
                  <a:gd name="connsiteY506" fmla="*/ 1333936 h 3006470"/>
                  <a:gd name="connsiteX507" fmla="*/ 102261 w 6006665"/>
                  <a:gd name="connsiteY507" fmla="*/ 1263490 h 3006470"/>
                  <a:gd name="connsiteX508" fmla="*/ 43177 w 6006665"/>
                  <a:gd name="connsiteY508" fmla="*/ 1197589 h 3006470"/>
                  <a:gd name="connsiteX509" fmla="*/ 49994 w 6006665"/>
                  <a:gd name="connsiteY509" fmla="*/ 1122597 h 3006470"/>
                  <a:gd name="connsiteX510" fmla="*/ 81809 w 6006665"/>
                  <a:gd name="connsiteY510" fmla="*/ 1118052 h 3006470"/>
                  <a:gd name="connsiteX511" fmla="*/ 145438 w 6006665"/>
                  <a:gd name="connsiteY511" fmla="*/ 1074876 h 3006470"/>
                  <a:gd name="connsiteX512" fmla="*/ 184070 w 6006665"/>
                  <a:gd name="connsiteY512" fmla="*/ 1036244 h 3006470"/>
                  <a:gd name="connsiteX513" fmla="*/ 189699 w 6006665"/>
                  <a:gd name="connsiteY513" fmla="*/ 1042522 h 3006470"/>
                  <a:gd name="connsiteX514" fmla="*/ 195977 w 6006665"/>
                  <a:gd name="connsiteY514" fmla="*/ 1036244 h 3006470"/>
                  <a:gd name="connsiteX515" fmla="*/ 255061 w 6006665"/>
                  <a:gd name="connsiteY515" fmla="*/ 1102145 h 3006470"/>
                  <a:gd name="connsiteX516" fmla="*/ 350504 w 6006665"/>
                  <a:gd name="connsiteY516" fmla="*/ 1122597 h 3006470"/>
                  <a:gd name="connsiteX517" fmla="*/ 454806 w 6006665"/>
                  <a:gd name="connsiteY517" fmla="*/ 1205729 h 3006470"/>
                  <a:gd name="connsiteX518" fmla="*/ 486621 w 6006665"/>
                  <a:gd name="connsiteY518" fmla="*/ 1283942 h 3006470"/>
                  <a:gd name="connsiteX519" fmla="*/ 523211 w 6006665"/>
                  <a:gd name="connsiteY519" fmla="*/ 1343026 h 3006470"/>
                  <a:gd name="connsiteX520" fmla="*/ 486852 w 6006665"/>
                  <a:gd name="connsiteY520" fmla="*/ 1397565 h 3006470"/>
                  <a:gd name="connsiteX521" fmla="*/ 420951 w 6006665"/>
                  <a:gd name="connsiteY521" fmla="*/ 1418018 h 3006470"/>
                  <a:gd name="connsiteX522" fmla="*/ 415909 w 6006665"/>
                  <a:gd name="connsiteY522" fmla="*/ 1415887 h 3006470"/>
                  <a:gd name="connsiteX523" fmla="*/ 409044 w 6006665"/>
                  <a:gd name="connsiteY523" fmla="*/ 1418018 h 3006470"/>
                  <a:gd name="connsiteX524" fmla="*/ 252950 w 6006665"/>
                  <a:gd name="connsiteY524" fmla="*/ 1352062 h 3006470"/>
                  <a:gd name="connsiteX525" fmla="*/ 268926 w 6006665"/>
                  <a:gd name="connsiteY525" fmla="*/ 1346738 h 3006470"/>
                  <a:gd name="connsiteX526" fmla="*/ 291420 w 6006665"/>
                  <a:gd name="connsiteY526" fmla="*/ 1429380 h 3006470"/>
                  <a:gd name="connsiteX527" fmla="*/ 291420 w 6006665"/>
                  <a:gd name="connsiteY527" fmla="*/ 1468012 h 3006470"/>
                  <a:gd name="connsiteX528" fmla="*/ 298238 w 6006665"/>
                  <a:gd name="connsiteY528" fmla="*/ 1554366 h 3006470"/>
                  <a:gd name="connsiteX529" fmla="*/ 345959 w 6006665"/>
                  <a:gd name="connsiteY529" fmla="*/ 1586180 h 3006470"/>
                  <a:gd name="connsiteX530" fmla="*/ 362087 w 6006665"/>
                  <a:gd name="connsiteY530" fmla="*/ 1595588 h 3006470"/>
                  <a:gd name="connsiteX531" fmla="*/ 365867 w 6006665"/>
                  <a:gd name="connsiteY531" fmla="*/ 1563455 h 3006470"/>
                  <a:gd name="connsiteX532" fmla="*/ 345415 w 6006665"/>
                  <a:gd name="connsiteY532" fmla="*/ 1527096 h 3006470"/>
                  <a:gd name="connsiteX533" fmla="*/ 365867 w 6006665"/>
                  <a:gd name="connsiteY533" fmla="*/ 1495281 h 3006470"/>
                  <a:gd name="connsiteX534" fmla="*/ 374560 w 6006665"/>
                  <a:gd name="connsiteY534" fmla="*/ 1500280 h 3006470"/>
                  <a:gd name="connsiteX535" fmla="*/ 377774 w 6006665"/>
                  <a:gd name="connsiteY535" fmla="*/ 1495281 h 3006470"/>
                  <a:gd name="connsiteX536" fmla="*/ 461933 w 6006665"/>
                  <a:gd name="connsiteY536" fmla="*/ 1543673 h 3006470"/>
                  <a:gd name="connsiteX537" fmla="*/ 484035 w 6006665"/>
                  <a:gd name="connsiteY537" fmla="*/ 1527096 h 3006470"/>
                  <a:gd name="connsiteX538" fmla="*/ 463583 w 6006665"/>
                  <a:gd name="connsiteY538" fmla="*/ 1461194 h 3006470"/>
                  <a:gd name="connsiteX539" fmla="*/ 549936 w 6006665"/>
                  <a:gd name="connsiteY539" fmla="*/ 1374841 h 3006470"/>
                  <a:gd name="connsiteX540" fmla="*/ 559742 w 6006665"/>
                  <a:gd name="connsiteY540" fmla="*/ 1376942 h 3006470"/>
                  <a:gd name="connsiteX541" fmla="*/ 561843 w 6006665"/>
                  <a:gd name="connsiteY541" fmla="*/ 1374841 h 3006470"/>
                  <a:gd name="connsiteX542" fmla="*/ 593658 w 6006665"/>
                  <a:gd name="connsiteY542" fmla="*/ 1381658 h 3006470"/>
                  <a:gd name="connsiteX543" fmla="*/ 620945 w 6006665"/>
                  <a:gd name="connsiteY543" fmla="*/ 1405535 h 3006470"/>
                  <a:gd name="connsiteX544" fmla="*/ 640835 w 6006665"/>
                  <a:gd name="connsiteY544" fmla="*/ 1349844 h 3006470"/>
                  <a:gd name="connsiteX545" fmla="*/ 609020 w 6006665"/>
                  <a:gd name="connsiteY545" fmla="*/ 1295305 h 3006470"/>
                  <a:gd name="connsiteX546" fmla="*/ 624928 w 6006665"/>
                  <a:gd name="connsiteY546" fmla="*/ 1236221 h 3006470"/>
                  <a:gd name="connsiteX547" fmla="*/ 597658 w 6006665"/>
                  <a:gd name="connsiteY547" fmla="*/ 1177136 h 3006470"/>
                  <a:gd name="connsiteX548" fmla="*/ 611562 w 6006665"/>
                  <a:gd name="connsiteY548" fmla="*/ 1181462 h 3006470"/>
                  <a:gd name="connsiteX549" fmla="*/ 609565 w 6006665"/>
                  <a:gd name="connsiteY549" fmla="*/ 1177136 h 3006470"/>
                  <a:gd name="connsiteX550" fmla="*/ 711826 w 6006665"/>
                  <a:gd name="connsiteY550" fmla="*/ 1208951 h 3006470"/>
                  <a:gd name="connsiteX551" fmla="*/ 732278 w 6006665"/>
                  <a:gd name="connsiteY551" fmla="*/ 1263490 h 3006470"/>
                  <a:gd name="connsiteX552" fmla="*/ 684556 w 6006665"/>
                  <a:gd name="connsiteY552" fmla="*/ 1274852 h 3006470"/>
                  <a:gd name="connsiteX553" fmla="*/ 684556 w 6006665"/>
                  <a:gd name="connsiteY553" fmla="*/ 1327119 h 3006470"/>
                  <a:gd name="connsiteX554" fmla="*/ 713309 w 6006665"/>
                  <a:gd name="connsiteY554" fmla="*/ 1355872 h 3006470"/>
                  <a:gd name="connsiteX555" fmla="*/ 763548 w 6006665"/>
                  <a:gd name="connsiteY555" fmla="*/ 1338481 h 3006470"/>
                  <a:gd name="connsiteX556" fmla="*/ 770365 w 6006665"/>
                  <a:gd name="connsiteY556" fmla="*/ 1279397 h 3006470"/>
                  <a:gd name="connsiteX557" fmla="*/ 845357 w 6006665"/>
                  <a:gd name="connsiteY557" fmla="*/ 1188761 h 3006470"/>
                  <a:gd name="connsiteX558" fmla="*/ 917728 w 6006665"/>
                  <a:gd name="connsiteY558" fmla="*/ 1145322 h 3006470"/>
                  <a:gd name="connsiteX559" fmla="*/ 918194 w 6006665"/>
                  <a:gd name="connsiteY559" fmla="*/ 1198147 h 3006470"/>
                  <a:gd name="connsiteX560" fmla="*/ 975937 w 6006665"/>
                  <a:gd name="connsiteY560" fmla="*/ 1115283 h 3006470"/>
                  <a:gd name="connsiteX561" fmla="*/ 1074397 w 6006665"/>
                  <a:gd name="connsiteY561" fmla="*/ 1141283 h 3006470"/>
                  <a:gd name="connsiteX562" fmla="*/ 979977 w 6006665"/>
                  <a:gd name="connsiteY562" fmla="*/ 1213496 h 3006470"/>
                  <a:gd name="connsiteX563" fmla="*/ 1012666 w 6006665"/>
                  <a:gd name="connsiteY563" fmla="*/ 1218657 h 3006470"/>
                  <a:gd name="connsiteX564" fmla="*/ 1038516 w 6006665"/>
                  <a:gd name="connsiteY564" fmla="*/ 1188499 h 3006470"/>
                  <a:gd name="connsiteX565" fmla="*/ 1050423 w 6006665"/>
                  <a:gd name="connsiteY565" fmla="*/ 1188499 h 3006470"/>
                  <a:gd name="connsiteX566" fmla="*/ 1108962 w 6006665"/>
                  <a:gd name="connsiteY566" fmla="*/ 1188499 h 3006470"/>
                  <a:gd name="connsiteX567" fmla="*/ 1161229 w 6006665"/>
                  <a:gd name="connsiteY567" fmla="*/ 1145322 h 3006470"/>
                  <a:gd name="connsiteX568" fmla="*/ 1165711 w 6006665"/>
                  <a:gd name="connsiteY568" fmla="*/ 1151456 h 3006470"/>
                  <a:gd name="connsiteX569" fmla="*/ 1160939 w 6006665"/>
                  <a:gd name="connsiteY569" fmla="*/ 1169715 h 3006470"/>
                  <a:gd name="connsiteX570" fmla="*/ 1210035 w 6006665"/>
                  <a:gd name="connsiteY570" fmla="*/ 1195815 h 3006470"/>
                  <a:gd name="connsiteX571" fmla="*/ 1247583 w 6006665"/>
                  <a:gd name="connsiteY571" fmla="*/ 1138505 h 3006470"/>
                  <a:gd name="connsiteX572" fmla="*/ 1211223 w 6006665"/>
                  <a:gd name="connsiteY572" fmla="*/ 1079421 h 3006470"/>
                  <a:gd name="connsiteX573" fmla="*/ 1227130 w 6006665"/>
                  <a:gd name="connsiteY573" fmla="*/ 1043061 h 3006470"/>
                  <a:gd name="connsiteX574" fmla="*/ 1237665 w 6006665"/>
                  <a:gd name="connsiteY574" fmla="*/ 1046199 h 3006470"/>
                  <a:gd name="connsiteX575" fmla="*/ 1251910 w 6006665"/>
                  <a:gd name="connsiteY575" fmla="*/ 1017311 h 3006470"/>
                  <a:gd name="connsiteX576" fmla="*/ 1345843 w 6006665"/>
                  <a:gd name="connsiteY576" fmla="*/ 1074876 h 3006470"/>
                  <a:gd name="connsiteX577" fmla="*/ 1400382 w 6006665"/>
                  <a:gd name="connsiteY577" fmla="*/ 1106690 h 3006470"/>
                  <a:gd name="connsiteX578" fmla="*/ 1519756 w 6006665"/>
                  <a:gd name="connsiteY578" fmla="*/ 1213274 h 3006470"/>
                  <a:gd name="connsiteX579" fmla="*/ 1543003 w 6006665"/>
                  <a:gd name="connsiteY579" fmla="*/ 1172592 h 3006470"/>
                  <a:gd name="connsiteX580" fmla="*/ 1506643 w 6006665"/>
                  <a:gd name="connsiteY580" fmla="*/ 1118052 h 3006470"/>
                  <a:gd name="connsiteX581" fmla="*/ 1506643 w 6006665"/>
                  <a:gd name="connsiteY581" fmla="*/ 1095328 h 3006470"/>
                  <a:gd name="connsiteX582" fmla="*/ 1463467 w 6006665"/>
                  <a:gd name="connsiteY582" fmla="*/ 1086238 h 3006470"/>
                  <a:gd name="connsiteX583" fmla="*/ 1472556 w 6006665"/>
                  <a:gd name="connsiteY583" fmla="*/ 1036244 h 3006470"/>
                  <a:gd name="connsiteX584" fmla="*/ 1452104 w 6006665"/>
                  <a:gd name="connsiteY584" fmla="*/ 949890 h 3006470"/>
                  <a:gd name="connsiteX585" fmla="*/ 1439230 w 6006665"/>
                  <a:gd name="connsiteY585" fmla="*/ 900656 h 3006470"/>
                  <a:gd name="connsiteX586" fmla="*/ 1496803 w 6006665"/>
                  <a:gd name="connsiteY586" fmla="*/ 806980 h 3006470"/>
                  <a:gd name="connsiteX587" fmla="*/ 1543003 w 6006665"/>
                  <a:gd name="connsiteY587" fmla="*/ 697647 h 3006470"/>
                  <a:gd name="connsiteX588" fmla="*/ 1570272 w 6006665"/>
                  <a:gd name="connsiteY588" fmla="*/ 677194 h 3006470"/>
                  <a:gd name="connsiteX589" fmla="*/ 1578688 w 6006665"/>
                  <a:gd name="connsiteY589" fmla="*/ 679813 h 3006470"/>
                  <a:gd name="connsiteX590" fmla="*/ 1620802 w 6006665"/>
                  <a:gd name="connsiteY590" fmla="*/ 660028 h 3006470"/>
                  <a:gd name="connsiteX591" fmla="*/ 1684440 w 6006665"/>
                  <a:gd name="connsiteY591" fmla="*/ 709009 h 3006470"/>
                  <a:gd name="connsiteX592" fmla="*/ 1688985 w 6006665"/>
                  <a:gd name="connsiteY592" fmla="*/ 779455 h 3006470"/>
                  <a:gd name="connsiteX593" fmla="*/ 1652625 w 6006665"/>
                  <a:gd name="connsiteY593" fmla="*/ 870354 h 3006470"/>
                  <a:gd name="connsiteX594" fmla="*/ 1679895 w 6006665"/>
                  <a:gd name="connsiteY594" fmla="*/ 908986 h 3006470"/>
                  <a:gd name="connsiteX595" fmla="*/ 1688985 w 6006665"/>
                  <a:gd name="connsiteY595" fmla="*/ 983977 h 3006470"/>
                  <a:gd name="connsiteX596" fmla="*/ 1679895 w 6006665"/>
                  <a:gd name="connsiteY596" fmla="*/ 1129415 h 3006470"/>
                  <a:gd name="connsiteX597" fmla="*/ 1723072 w 6006665"/>
                  <a:gd name="connsiteY597" fmla="*/ 1193044 h 3006470"/>
                  <a:gd name="connsiteX598" fmla="*/ 1704892 w 6006665"/>
                  <a:gd name="connsiteY598" fmla="*/ 1256673 h 3006470"/>
                  <a:gd name="connsiteX599" fmla="*/ 1636718 w 6006665"/>
                  <a:gd name="connsiteY599" fmla="*/ 1393021 h 3006470"/>
                  <a:gd name="connsiteX600" fmla="*/ 1662494 w 6006665"/>
                  <a:gd name="connsiteY600" fmla="*/ 1399465 h 3006470"/>
                  <a:gd name="connsiteX601" fmla="*/ 1677078 w 6006665"/>
                  <a:gd name="connsiteY601" fmla="*/ 1370296 h 3006470"/>
                  <a:gd name="connsiteX602" fmla="*/ 1720255 w 6006665"/>
                  <a:gd name="connsiteY602" fmla="*/ 1349844 h 3006470"/>
                  <a:gd name="connsiteX603" fmla="*/ 1731617 w 6006665"/>
                  <a:gd name="connsiteY603" fmla="*/ 1299850 h 3006470"/>
                  <a:gd name="connsiteX604" fmla="*/ 1758887 w 6006665"/>
                  <a:gd name="connsiteY604" fmla="*/ 1256673 h 3006470"/>
                  <a:gd name="connsiteX605" fmla="*/ 1760555 w 6006665"/>
                  <a:gd name="connsiteY605" fmla="*/ 1191490 h 3006470"/>
                  <a:gd name="connsiteX606" fmla="*/ 1758886 w 6006665"/>
                  <a:gd name="connsiteY606" fmla="*/ 1085173 h 3006470"/>
                  <a:gd name="connsiteX607" fmla="*/ 1923055 w 6006665"/>
                  <a:gd name="connsiteY607" fmla="*/ 1122597 h 3006470"/>
                  <a:gd name="connsiteX608" fmla="*/ 1887300 w 6006665"/>
                  <a:gd name="connsiteY608" fmla="*/ 1070329 h 3006470"/>
                  <a:gd name="connsiteX609" fmla="*/ 1785604 w 6006665"/>
                  <a:gd name="connsiteY609" fmla="*/ 1036860 h 3006470"/>
                  <a:gd name="connsiteX610" fmla="*/ 1736162 w 6006665"/>
                  <a:gd name="connsiteY610" fmla="*/ 961252 h 3006470"/>
                  <a:gd name="connsiteX611" fmla="*/ 1688440 w 6006665"/>
                  <a:gd name="connsiteY611" fmla="*/ 865809 h 3006470"/>
                  <a:gd name="connsiteX612" fmla="*/ 1752069 w 6006665"/>
                  <a:gd name="connsiteY612" fmla="*/ 788545 h 3006470"/>
                  <a:gd name="connsiteX613" fmla="*/ 1747524 w 6006665"/>
                  <a:gd name="connsiteY613" fmla="*/ 704464 h 3006470"/>
                  <a:gd name="connsiteX614" fmla="*/ 1763431 w 6006665"/>
                  <a:gd name="connsiteY614" fmla="*/ 697647 h 3006470"/>
                  <a:gd name="connsiteX615" fmla="*/ 1764877 w 6006665"/>
                  <a:gd name="connsiteY615" fmla="*/ 702130 h 3006470"/>
                  <a:gd name="connsiteX616" fmla="*/ 1775339 w 6006665"/>
                  <a:gd name="connsiteY616" fmla="*/ 697647 h 3006470"/>
                  <a:gd name="connsiteX617" fmla="*/ 1798063 w 6006665"/>
                  <a:gd name="connsiteY617" fmla="*/ 768093 h 3006470"/>
                  <a:gd name="connsiteX618" fmla="*/ 1791454 w 6006665"/>
                  <a:gd name="connsiteY618" fmla="*/ 815304 h 3006470"/>
                  <a:gd name="connsiteX619" fmla="*/ 1854330 w 6006665"/>
                  <a:gd name="connsiteY619" fmla="*/ 772638 h 3006470"/>
                  <a:gd name="connsiteX620" fmla="*/ 1931594 w 6006665"/>
                  <a:gd name="connsiteY620" fmla="*/ 763548 h 3006470"/>
                  <a:gd name="connsiteX621" fmla="*/ 1932772 w 6006665"/>
                  <a:gd name="connsiteY621" fmla="*/ 764810 h 3006470"/>
                  <a:gd name="connsiteX622" fmla="*/ 1949600 w 6006665"/>
                  <a:gd name="connsiteY622" fmla="*/ 800138 h 3006470"/>
                  <a:gd name="connsiteX623" fmla="*/ 2061788 w 6006665"/>
                  <a:gd name="connsiteY623" fmla="*/ 891155 h 3006470"/>
                  <a:gd name="connsiteX624" fmla="*/ 1987802 w 6006665"/>
                  <a:gd name="connsiteY624" fmla="*/ 736278 h 3006470"/>
                  <a:gd name="connsiteX625" fmla="*/ 1963408 w 6006665"/>
                  <a:gd name="connsiteY625" fmla="*/ 595386 h 3006470"/>
                  <a:gd name="connsiteX626" fmla="*/ 2027037 w 6006665"/>
                  <a:gd name="connsiteY626" fmla="*/ 574934 h 3006470"/>
                  <a:gd name="connsiteX627" fmla="*/ 2037269 w 6006665"/>
                  <a:gd name="connsiteY627" fmla="*/ 575472 h 3006470"/>
                  <a:gd name="connsiteX628" fmla="*/ 2038944 w 6006665"/>
                  <a:gd name="connsiteY628" fmla="*/ 574934 h 3006470"/>
                  <a:gd name="connsiteX629" fmla="*/ 2115414 w 6006665"/>
                  <a:gd name="connsiteY629" fmla="*/ 578958 h 3006470"/>
                  <a:gd name="connsiteX630" fmla="*/ 2167179 w 6006665"/>
                  <a:gd name="connsiteY630" fmla="*/ 554733 h 3006470"/>
                  <a:gd name="connsiteX631" fmla="*/ 2146473 w 6006665"/>
                  <a:gd name="connsiteY631" fmla="*/ 488832 h 3006470"/>
                  <a:gd name="connsiteX632" fmla="*/ 2169957 w 6006665"/>
                  <a:gd name="connsiteY632" fmla="*/ 449431 h 3006470"/>
                  <a:gd name="connsiteX633" fmla="*/ 2264632 w 6006665"/>
                  <a:gd name="connsiteY633" fmla="*/ 393389 h 3006470"/>
                  <a:gd name="connsiteX634" fmla="*/ 2317913 w 6006665"/>
                  <a:gd name="connsiteY634" fmla="*/ 322690 h 3006470"/>
                  <a:gd name="connsiteX635" fmla="*/ 2385841 w 6006665"/>
                  <a:gd name="connsiteY635" fmla="*/ 343134 h 3006470"/>
                  <a:gd name="connsiteX636" fmla="*/ 2429263 w 6006665"/>
                  <a:gd name="connsiteY636" fmla="*/ 263606 h 3006470"/>
                  <a:gd name="connsiteX637" fmla="*/ 2526979 w 6006665"/>
                  <a:gd name="connsiteY637" fmla="*/ 252244 h 3006470"/>
                  <a:gd name="connsiteX638" fmla="*/ 2528058 w 6006665"/>
                  <a:gd name="connsiteY638" fmla="*/ 253503 h 3006470"/>
                  <a:gd name="connsiteX639" fmla="*/ 2538886 w 6006665"/>
                  <a:gd name="connsiteY639" fmla="*/ 252244 h 3006470"/>
                  <a:gd name="connsiteX640" fmla="*/ 2560820 w 6006665"/>
                  <a:gd name="connsiteY640" fmla="*/ 277833 h 3006470"/>
                  <a:gd name="connsiteX641" fmla="*/ 2640602 w 6006665"/>
                  <a:gd name="connsiteY641" fmla="*/ 202249 h 3006470"/>
                  <a:gd name="connsiteX642" fmla="*/ 2652509 w 6006665"/>
                  <a:gd name="connsiteY642" fmla="*/ 202249 h 3006470"/>
                  <a:gd name="connsiteX643" fmla="*/ 2704231 w 6006665"/>
                  <a:gd name="connsiteY643" fmla="*/ 202249 h 3006470"/>
                  <a:gd name="connsiteX644" fmla="*/ 2715593 w 6006665"/>
                  <a:gd name="connsiteY64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33982 w 6006665"/>
                  <a:gd name="connsiteY87" fmla="*/ 1152256 h 3006470"/>
                  <a:gd name="connsiteX88" fmla="*/ 5673240 w 6006665"/>
                  <a:gd name="connsiteY88" fmla="*/ 1196668 h 3006470"/>
                  <a:gd name="connsiteX89" fmla="*/ 5720335 w 6006665"/>
                  <a:gd name="connsiteY89" fmla="*/ 1213496 h 3006470"/>
                  <a:gd name="connsiteX90" fmla="*/ 5777224 w 6006665"/>
                  <a:gd name="connsiteY90" fmla="*/ 1253118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58351 w 6006665"/>
                  <a:gd name="connsiteY96" fmla="*/ 1334771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66596 w 6006665"/>
                  <a:gd name="connsiteY123" fmla="*/ 1622304 h 3006470"/>
                  <a:gd name="connsiteX124" fmla="*/ 5593077 w 6006665"/>
                  <a:gd name="connsiteY124" fmla="*/ 1649809 h 3006470"/>
                  <a:gd name="connsiteX125" fmla="*/ 5608984 w 6006665"/>
                  <a:gd name="connsiteY125" fmla="*/ 1677079 h 3006470"/>
                  <a:gd name="connsiteX126" fmla="*/ 5613529 w 6006665"/>
                  <a:gd name="connsiteY126" fmla="*/ 1708893 h 3006470"/>
                  <a:gd name="connsiteX127" fmla="*/ 5608984 w 6006665"/>
                  <a:gd name="connsiteY127" fmla="*/ 1731618 h 3006470"/>
                  <a:gd name="connsiteX128" fmla="*/ 5597799 w 6006665"/>
                  <a:gd name="connsiteY128" fmla="*/ 1728009 h 3006470"/>
                  <a:gd name="connsiteX129" fmla="*/ 5597077 w 6006665"/>
                  <a:gd name="connsiteY129" fmla="*/ 1731618 h 3006470"/>
                  <a:gd name="connsiteX130" fmla="*/ 5515976 w 6006665"/>
                  <a:gd name="connsiteY130" fmla="*/ 1693062 h 3006470"/>
                  <a:gd name="connsiteX131" fmla="*/ 5486067 w 6006665"/>
                  <a:gd name="connsiteY131" fmla="*/ 1746304 h 3006470"/>
                  <a:gd name="connsiteX132" fmla="*/ 5436277 w 6006665"/>
                  <a:gd name="connsiteY132" fmla="*/ 1767977 h 3006470"/>
                  <a:gd name="connsiteX133" fmla="*/ 5397645 w 6006665"/>
                  <a:gd name="connsiteY133" fmla="*/ 1779340 h 3006470"/>
                  <a:gd name="connsiteX134" fmla="*/ 5388024 w 6006665"/>
                  <a:gd name="connsiteY134" fmla="*/ 1835433 h 3006470"/>
                  <a:gd name="connsiteX135" fmla="*/ 5351475 w 6006665"/>
                  <a:gd name="connsiteY135" fmla="*/ 1876568 h 3006470"/>
                  <a:gd name="connsiteX136" fmla="*/ 5290839 w 6006665"/>
                  <a:gd name="connsiteY136" fmla="*/ 1881600 h 3006470"/>
                  <a:gd name="connsiteX137" fmla="*/ 5274932 w 6006665"/>
                  <a:gd name="connsiteY137" fmla="*/ 1913415 h 3006470"/>
                  <a:gd name="connsiteX138" fmla="*/ 5267238 w 6006665"/>
                  <a:gd name="connsiteY138" fmla="*/ 1904988 h 3006470"/>
                  <a:gd name="connsiteX139" fmla="*/ 5263025 w 6006665"/>
                  <a:gd name="connsiteY139" fmla="*/ 1913415 h 3006470"/>
                  <a:gd name="connsiteX140" fmla="*/ 5219538 w 6006665"/>
                  <a:gd name="connsiteY140" fmla="*/ 1865787 h 3006470"/>
                  <a:gd name="connsiteX141" fmla="*/ 5174112 w 6006665"/>
                  <a:gd name="connsiteY141" fmla="*/ 1877028 h 3006470"/>
                  <a:gd name="connsiteX142" fmla="*/ 5129494 w 6006665"/>
                  <a:gd name="connsiteY142" fmla="*/ 1920232 h 3006470"/>
                  <a:gd name="connsiteX143" fmla="*/ 5126389 w 6006665"/>
                  <a:gd name="connsiteY143" fmla="*/ 1914910 h 3006470"/>
                  <a:gd name="connsiteX144" fmla="*/ 5154177 w 6006665"/>
                  <a:gd name="connsiteY144" fmla="*/ 1920232 h 3006470"/>
                  <a:gd name="connsiteX145" fmla="*/ 5105544 w 6006665"/>
                  <a:gd name="connsiteY145" fmla="*/ 1899586 h 3006470"/>
                  <a:gd name="connsiteX146" fmla="*/ 5074955 w 6006665"/>
                  <a:gd name="connsiteY146" fmla="*/ 1924777 h 3006470"/>
                  <a:gd name="connsiteX147" fmla="*/ 5065718 w 6006665"/>
                  <a:gd name="connsiteY147" fmla="*/ 1922578 h 3006470"/>
                  <a:gd name="connsiteX148" fmla="*/ 5063048 w 6006665"/>
                  <a:gd name="connsiteY148" fmla="*/ 1924777 h 3006470"/>
                  <a:gd name="connsiteX149" fmla="*/ 5026594 w 6006665"/>
                  <a:gd name="connsiteY149" fmla="*/ 1916098 h 3006470"/>
                  <a:gd name="connsiteX150" fmla="*/ 5015871 w 6006665"/>
                  <a:gd name="connsiteY150" fmla="*/ 1961137 h 3006470"/>
                  <a:gd name="connsiteX151" fmla="*/ 5022591 w 6006665"/>
                  <a:gd name="connsiteY151" fmla="*/ 1989925 h 3006470"/>
                  <a:gd name="connsiteX152" fmla="*/ 5011557 w 6006665"/>
                  <a:gd name="connsiteY152" fmla="*/ 2020939 h 3006470"/>
                  <a:gd name="connsiteX153" fmla="*/ 4974967 w 6006665"/>
                  <a:gd name="connsiteY153" fmla="*/ 2058853 h 3006470"/>
                  <a:gd name="connsiteX154" fmla="*/ 5015871 w 6006665"/>
                  <a:gd name="connsiteY154" fmla="*/ 2074760 h 3006470"/>
                  <a:gd name="connsiteX155" fmla="*/ 4995851 w 6006665"/>
                  <a:gd name="connsiteY155" fmla="*/ 2123620 h 3006470"/>
                  <a:gd name="connsiteX156" fmla="*/ 5011326 w 6006665"/>
                  <a:gd name="connsiteY156" fmla="*/ 2172476 h 3006470"/>
                  <a:gd name="connsiteX157" fmla="*/ 4999419 w 6006665"/>
                  <a:gd name="connsiteY157" fmla="*/ 2172476 h 3006470"/>
                  <a:gd name="connsiteX158" fmla="*/ 4974967 w 6006665"/>
                  <a:gd name="connsiteY158" fmla="*/ 2172476 h 3006470"/>
                  <a:gd name="connsiteX159" fmla="*/ 4963605 w 6006665"/>
                  <a:gd name="connsiteY159" fmla="*/ 2224742 h 3006470"/>
                  <a:gd name="connsiteX160" fmla="*/ 4974967 w 6006665"/>
                  <a:gd name="connsiteY160" fmla="*/ 2252012 h 3006470"/>
                  <a:gd name="connsiteX161" fmla="*/ 4936431 w 6006665"/>
                  <a:gd name="connsiteY161" fmla="*/ 2257317 h 3006470"/>
                  <a:gd name="connsiteX162" fmla="*/ 4909065 w 6006665"/>
                  <a:gd name="connsiteY162" fmla="*/ 2286099 h 3006470"/>
                  <a:gd name="connsiteX163" fmla="*/ 4888894 w 6006665"/>
                  <a:gd name="connsiteY163" fmla="*/ 2325649 h 3006470"/>
                  <a:gd name="connsiteX164" fmla="*/ 4897703 w 6006665"/>
                  <a:gd name="connsiteY164" fmla="*/ 2354273 h 3006470"/>
                  <a:gd name="connsiteX165" fmla="*/ 4871068 w 6006665"/>
                  <a:gd name="connsiteY165" fmla="*/ 2349418 h 3006470"/>
                  <a:gd name="connsiteX166" fmla="*/ 4845437 w 6006665"/>
                  <a:gd name="connsiteY166" fmla="*/ 2370180 h 3006470"/>
                  <a:gd name="connsiteX167" fmla="*/ 4832445 w 6006665"/>
                  <a:gd name="connsiteY167" fmla="*/ 2399924 h 3006470"/>
                  <a:gd name="connsiteX168" fmla="*/ 4834074 w 6006665"/>
                  <a:gd name="connsiteY168" fmla="*/ 2429264 h 3006470"/>
                  <a:gd name="connsiteX169" fmla="*/ 4799765 w 6006665"/>
                  <a:gd name="connsiteY169" fmla="*/ 2441518 h 3006470"/>
                  <a:gd name="connsiteX170" fmla="*/ 4779535 w 6006665"/>
                  <a:gd name="connsiteY170" fmla="*/ 2488348 h 3006470"/>
                  <a:gd name="connsiteX171" fmla="*/ 4777225 w 6006665"/>
                  <a:gd name="connsiteY171" fmla="*/ 2477952 h 3006470"/>
                  <a:gd name="connsiteX172" fmla="*/ 4767628 w 6006665"/>
                  <a:gd name="connsiteY172" fmla="*/ 2488348 h 3006470"/>
                  <a:gd name="connsiteX173" fmla="*/ 4758538 w 6006665"/>
                  <a:gd name="connsiteY173" fmla="*/ 2447444 h 3006470"/>
                  <a:gd name="connsiteX174" fmla="*/ 4722519 w 6006665"/>
                  <a:gd name="connsiteY174" fmla="*/ 2405867 h 3006470"/>
                  <a:gd name="connsiteX175" fmla="*/ 4699942 w 6006665"/>
                  <a:gd name="connsiteY175" fmla="*/ 2348893 h 3006470"/>
                  <a:gd name="connsiteX176" fmla="*/ 4695779 w 6006665"/>
                  <a:gd name="connsiteY176" fmla="*/ 2287026 h 3006470"/>
                  <a:gd name="connsiteX177" fmla="*/ 4715361 w 6006665"/>
                  <a:gd name="connsiteY177" fmla="*/ 2220198 h 3006470"/>
                  <a:gd name="connsiteX178" fmla="*/ 4767709 w 6006665"/>
                  <a:gd name="connsiteY178" fmla="*/ 2171157 h 3006470"/>
                  <a:gd name="connsiteX179" fmla="*/ 4735813 w 6006665"/>
                  <a:gd name="connsiteY179" fmla="*/ 2129299 h 3006470"/>
                  <a:gd name="connsiteX180" fmla="*/ 4767628 w 6006665"/>
                  <a:gd name="connsiteY180" fmla="*/ 2086122 h 3006470"/>
                  <a:gd name="connsiteX181" fmla="*/ 4767628 w 6006665"/>
                  <a:gd name="connsiteY181" fmla="*/ 2058853 h 3006470"/>
                  <a:gd name="connsiteX182" fmla="*/ 4826712 w 6006665"/>
                  <a:gd name="connsiteY182" fmla="*/ 2042945 h 3006470"/>
                  <a:gd name="connsiteX183" fmla="*/ 4892613 w 6006665"/>
                  <a:gd name="connsiteY183" fmla="*/ 1952047 h 3006470"/>
                  <a:gd name="connsiteX184" fmla="*/ 4956243 w 6006665"/>
                  <a:gd name="connsiteY184" fmla="*/ 1877056 h 3006470"/>
                  <a:gd name="connsiteX185" fmla="*/ 5022143 w 6006665"/>
                  <a:gd name="connsiteY185" fmla="*/ 1817971 h 3006470"/>
                  <a:gd name="connsiteX186" fmla="*/ 5037446 w 6006665"/>
                  <a:gd name="connsiteY186" fmla="*/ 1743333 h 3006470"/>
                  <a:gd name="connsiteX187" fmla="*/ 5064184 w 6006665"/>
                  <a:gd name="connsiteY187" fmla="*/ 1731449 h 3006470"/>
                  <a:gd name="connsiteX188" fmla="*/ 5046694 w 6006665"/>
                  <a:gd name="connsiteY188" fmla="*/ 1710844 h 3006470"/>
                  <a:gd name="connsiteX189" fmla="*/ 5015871 w 6006665"/>
                  <a:gd name="connsiteY189" fmla="*/ 1715711 h 3006470"/>
                  <a:gd name="connsiteX190" fmla="*/ 4995419 w 6006665"/>
                  <a:gd name="connsiteY190" fmla="*/ 1779340 h 3006470"/>
                  <a:gd name="connsiteX191" fmla="*/ 4904521 w 6006665"/>
                  <a:gd name="connsiteY191" fmla="*/ 1865693 h 3006470"/>
                  <a:gd name="connsiteX192" fmla="*/ 4901708 w 6006665"/>
                  <a:gd name="connsiteY192" fmla="*/ 1857053 h 3006470"/>
                  <a:gd name="connsiteX193" fmla="*/ 4892613 w 6006665"/>
                  <a:gd name="connsiteY193" fmla="*/ 1865693 h 3006470"/>
                  <a:gd name="connsiteX194" fmla="*/ 4871068 w 6006665"/>
                  <a:gd name="connsiteY194" fmla="*/ 1850290 h 3006470"/>
                  <a:gd name="connsiteX195" fmla="*/ 4885925 w 6006665"/>
                  <a:gd name="connsiteY195" fmla="*/ 1808695 h 3006470"/>
                  <a:gd name="connsiteX196" fmla="*/ 4861835 w 6006665"/>
                  <a:gd name="connsiteY196" fmla="*/ 1771159 h 3006470"/>
                  <a:gd name="connsiteX197" fmla="*/ 4814619 w 6006665"/>
                  <a:gd name="connsiteY197" fmla="*/ 1767101 h 3006470"/>
                  <a:gd name="connsiteX198" fmla="*/ 4779535 w 6006665"/>
                  <a:gd name="connsiteY198" fmla="*/ 1795247 h 3006470"/>
                  <a:gd name="connsiteX199" fmla="*/ 4764113 w 6006665"/>
                  <a:gd name="connsiteY199" fmla="*/ 1832464 h 3006470"/>
                  <a:gd name="connsiteX200" fmla="*/ 4725490 w 6006665"/>
                  <a:gd name="connsiteY200" fmla="*/ 1850290 h 3006470"/>
                  <a:gd name="connsiteX201" fmla="*/ 4689838 w 6006665"/>
                  <a:gd name="connsiteY201" fmla="*/ 1882970 h 3006470"/>
                  <a:gd name="connsiteX202" fmla="*/ 4684091 w 6006665"/>
                  <a:gd name="connsiteY202" fmla="*/ 1920232 h 3006470"/>
                  <a:gd name="connsiteX203" fmla="*/ 4715906 w 6006665"/>
                  <a:gd name="connsiteY203" fmla="*/ 1967954 h 3006470"/>
                  <a:gd name="connsiteX204" fmla="*/ 4680924 w 6006665"/>
                  <a:gd name="connsiteY204" fmla="*/ 1983985 h 3006470"/>
                  <a:gd name="connsiteX205" fmla="*/ 4633398 w 6006665"/>
                  <a:gd name="connsiteY205" fmla="*/ 1971978 h 3006470"/>
                  <a:gd name="connsiteX206" fmla="*/ 4600707 w 6006665"/>
                  <a:gd name="connsiteY206" fmla="*/ 1989925 h 3006470"/>
                  <a:gd name="connsiteX207" fmla="*/ 4577285 w 6006665"/>
                  <a:gd name="connsiteY207" fmla="*/ 1988406 h 3006470"/>
                  <a:gd name="connsiteX208" fmla="*/ 4577373 w 6006665"/>
                  <a:gd name="connsiteY208" fmla="*/ 1987484 h 3006470"/>
                  <a:gd name="connsiteX209" fmla="*/ 4565379 w 6006665"/>
                  <a:gd name="connsiteY209" fmla="*/ 1988406 h 3006470"/>
                  <a:gd name="connsiteX210" fmla="*/ 4569923 w 6006665"/>
                  <a:gd name="connsiteY210" fmla="*/ 1940685 h 3006470"/>
                  <a:gd name="connsiteX211" fmla="*/ 4520081 w 6006665"/>
                  <a:gd name="connsiteY211" fmla="*/ 1931099 h 3006470"/>
                  <a:gd name="connsiteX212" fmla="*/ 4475025 w 6006665"/>
                  <a:gd name="connsiteY212" fmla="*/ 1961137 h 3006470"/>
                  <a:gd name="connsiteX213" fmla="*/ 4464394 w 6006665"/>
                  <a:gd name="connsiteY213" fmla="*/ 1960286 h 3006470"/>
                  <a:gd name="connsiteX214" fmla="*/ 4463118 w 6006665"/>
                  <a:gd name="connsiteY214" fmla="*/ 1961137 h 3006470"/>
                  <a:gd name="connsiteX215" fmla="*/ 4422448 w 6006665"/>
                  <a:gd name="connsiteY215" fmla="*/ 1927536 h 3006470"/>
                  <a:gd name="connsiteX216" fmla="*/ 4350624 w 6006665"/>
                  <a:gd name="connsiteY216" fmla="*/ 1917022 h 3006470"/>
                  <a:gd name="connsiteX217" fmla="*/ 4306579 w 6006665"/>
                  <a:gd name="connsiteY217" fmla="*/ 1945362 h 3006470"/>
                  <a:gd name="connsiteX218" fmla="*/ 4282811 w 6006665"/>
                  <a:gd name="connsiteY218" fmla="*/ 1972100 h 3006470"/>
                  <a:gd name="connsiteX219" fmla="*/ 4237290 w 6006665"/>
                  <a:gd name="connsiteY219" fmla="*/ 1993297 h 3006470"/>
                  <a:gd name="connsiteX220" fmla="*/ 4211507 w 6006665"/>
                  <a:gd name="connsiteY220" fmla="*/ 2046374 h 3006470"/>
                  <a:gd name="connsiteX221" fmla="*/ 4161046 w 6006665"/>
                  <a:gd name="connsiteY221" fmla="*/ 2105661 h 3006470"/>
                  <a:gd name="connsiteX222" fmla="*/ 4077810 w 6006665"/>
                  <a:gd name="connsiteY222" fmla="*/ 2144418 h 3006470"/>
                  <a:gd name="connsiteX223" fmla="*/ 4039187 w 6006665"/>
                  <a:gd name="connsiteY223" fmla="*/ 2203838 h 3006470"/>
                  <a:gd name="connsiteX224" fmla="*/ 3993086 w 6006665"/>
                  <a:gd name="connsiteY224" fmla="*/ 2224750 h 3006470"/>
                  <a:gd name="connsiteX225" fmla="*/ 3993215 w 6006665"/>
                  <a:gd name="connsiteY225" fmla="*/ 2264821 h 3006470"/>
                  <a:gd name="connsiteX226" fmla="*/ 4038712 w 6006665"/>
                  <a:gd name="connsiteY226" fmla="*/ 2267919 h 3006470"/>
                  <a:gd name="connsiteX227" fmla="*/ 4059164 w 6006665"/>
                  <a:gd name="connsiteY227" fmla="*/ 2311096 h 3006470"/>
                  <a:gd name="connsiteX228" fmla="*/ 4087782 w 6006665"/>
                  <a:gd name="connsiteY228" fmla="*/ 2319513 h 3006470"/>
                  <a:gd name="connsiteX229" fmla="*/ 4106341 w 6006665"/>
                  <a:gd name="connsiteY229" fmla="*/ 2290644 h 3006470"/>
                  <a:gd name="connsiteX230" fmla="*/ 4117411 w 6006665"/>
                  <a:gd name="connsiteY230" fmla="*/ 2291946 h 3006470"/>
                  <a:gd name="connsiteX231" fmla="*/ 4118248 w 6006665"/>
                  <a:gd name="connsiteY231" fmla="*/ 2290644 h 3006470"/>
                  <a:gd name="connsiteX232" fmla="*/ 4156880 w 6006665"/>
                  <a:gd name="connsiteY232" fmla="*/ 2295189 h 3006470"/>
                  <a:gd name="connsiteX233" fmla="*/ 4211419 w 6006665"/>
                  <a:gd name="connsiteY233" fmla="*/ 2365635 h 3006470"/>
                  <a:gd name="connsiteX234" fmla="*/ 4215964 w 6006665"/>
                  <a:gd name="connsiteY234" fmla="*/ 2413357 h 3006470"/>
                  <a:gd name="connsiteX235" fmla="*/ 4184149 w 6006665"/>
                  <a:gd name="connsiteY235" fmla="*/ 2472441 h 3006470"/>
                  <a:gd name="connsiteX236" fmla="*/ 4220019 w 6006665"/>
                  <a:gd name="connsiteY236" fmla="*/ 2567281 h 3006470"/>
                  <a:gd name="connsiteX237" fmla="*/ 4161425 w 6006665"/>
                  <a:gd name="connsiteY237" fmla="*/ 2629241 h 3006470"/>
                  <a:gd name="connsiteX238" fmla="*/ 4133552 w 6006665"/>
                  <a:gd name="connsiteY238" fmla="*/ 2708778 h 3006470"/>
                  <a:gd name="connsiteX239" fmla="*/ 4097796 w 6006665"/>
                  <a:gd name="connsiteY239" fmla="*/ 2747409 h 3006470"/>
                  <a:gd name="connsiteX240" fmla="*/ 4043257 w 6006665"/>
                  <a:gd name="connsiteY240" fmla="*/ 2806493 h 3006470"/>
                  <a:gd name="connsiteX241" fmla="*/ 3995535 w 6006665"/>
                  <a:gd name="connsiteY241" fmla="*/ 2865577 h 3006470"/>
                  <a:gd name="connsiteX242" fmla="*/ 3975083 w 6006665"/>
                  <a:gd name="connsiteY242" fmla="*/ 2897392 h 3006470"/>
                  <a:gd name="connsiteX243" fmla="*/ 3925089 w 6006665"/>
                  <a:gd name="connsiteY243" fmla="*/ 2924661 h 3006470"/>
                  <a:gd name="connsiteX244" fmla="*/ 3913182 w 6006665"/>
                  <a:gd name="connsiteY244" fmla="*/ 2924661 h 3006470"/>
                  <a:gd name="connsiteX245" fmla="*/ 3904637 w 6006665"/>
                  <a:gd name="connsiteY245" fmla="*/ 2924661 h 3006470"/>
                  <a:gd name="connsiteX246" fmla="*/ 3892729 w 6006665"/>
                  <a:gd name="connsiteY246" fmla="*/ 2924661 h 3006470"/>
                  <a:gd name="connsiteX247" fmla="*/ 3871063 w 6006665"/>
                  <a:gd name="connsiteY247" fmla="*/ 2908412 h 3006470"/>
                  <a:gd name="connsiteX248" fmla="*/ 3829645 w 6006665"/>
                  <a:gd name="connsiteY248" fmla="*/ 2936024 h 3006470"/>
                  <a:gd name="connsiteX249" fmla="*/ 3822828 w 6006665"/>
                  <a:gd name="connsiteY249" fmla="*/ 2956476 h 3006470"/>
                  <a:gd name="connsiteX250" fmla="*/ 3818283 w 6006665"/>
                  <a:gd name="connsiteY250" fmla="*/ 2947386 h 3006470"/>
                  <a:gd name="connsiteX251" fmla="*/ 3818283 w 6006665"/>
                  <a:gd name="connsiteY251" fmla="*/ 2935660 h 3006470"/>
                  <a:gd name="connsiteX252" fmla="*/ 3817738 w 6006665"/>
                  <a:gd name="connsiteY252" fmla="*/ 2936024 h 3006470"/>
                  <a:gd name="connsiteX253" fmla="*/ 3810921 w 6006665"/>
                  <a:gd name="connsiteY253" fmla="*/ 2956476 h 3006470"/>
                  <a:gd name="connsiteX254" fmla="*/ 3806376 w 6006665"/>
                  <a:gd name="connsiteY254" fmla="*/ 2947386 h 3006470"/>
                  <a:gd name="connsiteX255" fmla="*/ 3806376 w 6006665"/>
                  <a:gd name="connsiteY255" fmla="*/ 2920116 h 3006470"/>
                  <a:gd name="connsiteX256" fmla="*/ 3818283 w 6006665"/>
                  <a:gd name="connsiteY256" fmla="*/ 2920116 h 3006470"/>
                  <a:gd name="connsiteX257" fmla="*/ 3826828 w 6006665"/>
                  <a:gd name="connsiteY257" fmla="*/ 2920116 h 3006470"/>
                  <a:gd name="connsiteX258" fmla="*/ 3833645 w 6006665"/>
                  <a:gd name="connsiteY258" fmla="*/ 2861032 h 3006470"/>
                  <a:gd name="connsiteX259" fmla="*/ 3822283 w 6006665"/>
                  <a:gd name="connsiteY259" fmla="*/ 2817856 h 3006470"/>
                  <a:gd name="connsiteX260" fmla="*/ 3849553 w 6006665"/>
                  <a:gd name="connsiteY260" fmla="*/ 2795131 h 3006470"/>
                  <a:gd name="connsiteX261" fmla="*/ 3858814 w 6006665"/>
                  <a:gd name="connsiteY261" fmla="*/ 2797336 h 3006470"/>
                  <a:gd name="connsiteX262" fmla="*/ 3861460 w 6006665"/>
                  <a:gd name="connsiteY262" fmla="*/ 2795131 h 3006470"/>
                  <a:gd name="connsiteX263" fmla="*/ 3898487 w 6006665"/>
                  <a:gd name="connsiteY263" fmla="*/ 2803947 h 3006470"/>
                  <a:gd name="connsiteX264" fmla="*/ 3919999 w 6006665"/>
                  <a:gd name="connsiteY264" fmla="*/ 2758772 h 3006470"/>
                  <a:gd name="connsiteX265" fmla="*/ 3935906 w 6006665"/>
                  <a:gd name="connsiteY265" fmla="*/ 2699687 h 3006470"/>
                  <a:gd name="connsiteX266" fmla="*/ 3947269 w 6006665"/>
                  <a:gd name="connsiteY266" fmla="*/ 2676963 h 3006470"/>
                  <a:gd name="connsiteX267" fmla="*/ 3966292 w 6006665"/>
                  <a:gd name="connsiteY267" fmla="*/ 2632575 h 3006470"/>
                  <a:gd name="connsiteX268" fmla="*/ 3915999 w 6006665"/>
                  <a:gd name="connsiteY268" fmla="*/ 2645148 h 3006470"/>
                  <a:gd name="connsiteX269" fmla="*/ 3888729 w 6006665"/>
                  <a:gd name="connsiteY269" fmla="*/ 2667873 h 3006470"/>
                  <a:gd name="connsiteX270" fmla="*/ 3876822 w 6006665"/>
                  <a:gd name="connsiteY270" fmla="*/ 2667873 h 3006470"/>
                  <a:gd name="connsiteX271" fmla="*/ 3829645 w 6006665"/>
                  <a:gd name="connsiteY271" fmla="*/ 2667873 h 3006470"/>
                  <a:gd name="connsiteX272" fmla="*/ 3817738 w 6006665"/>
                  <a:gd name="connsiteY272" fmla="*/ 2667873 h 3006470"/>
                  <a:gd name="connsiteX273" fmla="*/ 3801831 w 6006665"/>
                  <a:gd name="connsiteY273" fmla="*/ 2613334 h 3006470"/>
                  <a:gd name="connsiteX274" fmla="*/ 3758654 w 6006665"/>
                  <a:gd name="connsiteY274" fmla="*/ 2574702 h 3006470"/>
                  <a:gd name="connsiteX275" fmla="*/ 3692753 w 6006665"/>
                  <a:gd name="connsiteY275" fmla="*/ 2558795 h 3006470"/>
                  <a:gd name="connsiteX276" fmla="*/ 3683663 w 6006665"/>
                  <a:gd name="connsiteY276" fmla="*/ 2499711 h 3006470"/>
                  <a:gd name="connsiteX277" fmla="*/ 3672301 w 6006665"/>
                  <a:gd name="connsiteY277" fmla="*/ 2467896 h 3006470"/>
                  <a:gd name="connsiteX278" fmla="*/ 3656393 w 6006665"/>
                  <a:gd name="connsiteY278" fmla="*/ 2440627 h 3006470"/>
                  <a:gd name="connsiteX279" fmla="*/ 3633669 w 6006665"/>
                  <a:gd name="connsiteY279" fmla="*/ 2381542 h 3006470"/>
                  <a:gd name="connsiteX280" fmla="*/ 3601854 w 6006665"/>
                  <a:gd name="connsiteY280" fmla="*/ 2361090 h 3006470"/>
                  <a:gd name="connsiteX281" fmla="*/ 3545995 w 6006665"/>
                  <a:gd name="connsiteY281" fmla="*/ 2339606 h 3006470"/>
                  <a:gd name="connsiteX282" fmla="*/ 3506955 w 6006665"/>
                  <a:gd name="connsiteY282" fmla="*/ 2345183 h 3006470"/>
                  <a:gd name="connsiteX283" fmla="*/ 3463779 w 6006665"/>
                  <a:gd name="connsiteY283" fmla="*/ 2354273 h 3006470"/>
                  <a:gd name="connsiteX284" fmla="*/ 3431964 w 6006665"/>
                  <a:gd name="connsiteY284" fmla="*/ 2381542 h 3006470"/>
                  <a:gd name="connsiteX285" fmla="*/ 3452416 w 6006665"/>
                  <a:gd name="connsiteY285" fmla="*/ 2397450 h 3006470"/>
                  <a:gd name="connsiteX286" fmla="*/ 3452416 w 6006665"/>
                  <a:gd name="connsiteY286" fmla="*/ 2429264 h 3006470"/>
                  <a:gd name="connsiteX287" fmla="*/ 3431964 w 6006665"/>
                  <a:gd name="connsiteY287" fmla="*/ 2451989 h 3006470"/>
                  <a:gd name="connsiteX288" fmla="*/ 3400150 w 6006665"/>
                  <a:gd name="connsiteY288" fmla="*/ 2511073 h 3006470"/>
                  <a:gd name="connsiteX289" fmla="*/ 3400150 w 6006665"/>
                  <a:gd name="connsiteY289" fmla="*/ 2538343 h 3006470"/>
                  <a:gd name="connsiteX290" fmla="*/ 3350155 w 6006665"/>
                  <a:gd name="connsiteY290" fmla="*/ 2570157 h 3006470"/>
                  <a:gd name="connsiteX291" fmla="*/ 3342342 w 6006665"/>
                  <a:gd name="connsiteY291" fmla="*/ 2567553 h 3006470"/>
                  <a:gd name="connsiteX292" fmla="*/ 3338249 w 6006665"/>
                  <a:gd name="connsiteY292" fmla="*/ 2570157 h 3006470"/>
                  <a:gd name="connsiteX293" fmla="*/ 3290527 w 6006665"/>
                  <a:gd name="connsiteY293" fmla="*/ 2554250 h 3006470"/>
                  <a:gd name="connsiteX294" fmla="*/ 3259257 w 6006665"/>
                  <a:gd name="connsiteY294" fmla="*/ 2554250 h 3006470"/>
                  <a:gd name="connsiteX295" fmla="*/ 3247350 w 6006665"/>
                  <a:gd name="connsiteY295" fmla="*/ 2554250 h 3006470"/>
                  <a:gd name="connsiteX296" fmla="*/ 3231443 w 6006665"/>
                  <a:gd name="connsiteY296" fmla="*/ 2538343 h 3006470"/>
                  <a:gd name="connsiteX297" fmla="*/ 3213271 w 6006665"/>
                  <a:gd name="connsiteY297" fmla="*/ 2533799 h 3006470"/>
                  <a:gd name="connsiteX298" fmla="*/ 3168359 w 6006665"/>
                  <a:gd name="connsiteY298" fmla="*/ 2570157 h 3006470"/>
                  <a:gd name="connsiteX299" fmla="*/ 3120637 w 6006665"/>
                  <a:gd name="connsiteY299" fmla="*/ 2581519 h 3006470"/>
                  <a:gd name="connsiteX300" fmla="*/ 3082005 w 6006665"/>
                  <a:gd name="connsiteY300" fmla="*/ 2597427 h 3006470"/>
                  <a:gd name="connsiteX301" fmla="*/ 3074460 w 6006665"/>
                  <a:gd name="connsiteY301" fmla="*/ 2595630 h 3006470"/>
                  <a:gd name="connsiteX302" fmla="*/ 3070098 w 6006665"/>
                  <a:gd name="connsiteY302" fmla="*/ 2597427 h 3006470"/>
                  <a:gd name="connsiteX303" fmla="*/ 3022376 w 6006665"/>
                  <a:gd name="connsiteY303" fmla="*/ 2586064 h 3006470"/>
                  <a:gd name="connsiteX304" fmla="*/ 3000196 w 6006665"/>
                  <a:gd name="connsiteY304" fmla="*/ 2586064 h 3006470"/>
                  <a:gd name="connsiteX305" fmla="*/ 2988289 w 6006665"/>
                  <a:gd name="connsiteY305" fmla="*/ 2586064 h 3006470"/>
                  <a:gd name="connsiteX306" fmla="*/ 2967837 w 6006665"/>
                  <a:gd name="connsiteY306" fmla="*/ 2554250 h 3006470"/>
                  <a:gd name="connsiteX307" fmla="*/ 2929205 w 6006665"/>
                  <a:gd name="connsiteY307" fmla="*/ 2526980 h 3006470"/>
                  <a:gd name="connsiteX308" fmla="*/ 2902153 w 6006665"/>
                  <a:gd name="connsiteY308" fmla="*/ 2523116 h 3006470"/>
                  <a:gd name="connsiteX309" fmla="*/ 2861576 w 6006665"/>
                  <a:gd name="connsiteY309" fmla="*/ 2526980 h 3006470"/>
                  <a:gd name="connsiteX310" fmla="*/ 2822944 w 6006665"/>
                  <a:gd name="connsiteY310" fmla="*/ 2538343 h 3006470"/>
                  <a:gd name="connsiteX311" fmla="*/ 2818139 w 6006665"/>
                  <a:gd name="connsiteY311" fmla="*/ 2536254 h 3006470"/>
                  <a:gd name="connsiteX312" fmla="*/ 2811037 w 6006665"/>
                  <a:gd name="connsiteY312" fmla="*/ 2538343 h 3006470"/>
                  <a:gd name="connsiteX313" fmla="*/ 2758770 w 6006665"/>
                  <a:gd name="connsiteY313" fmla="*/ 2515618 h 3006470"/>
                  <a:gd name="connsiteX314" fmla="*/ 2751953 w 6006665"/>
                  <a:gd name="connsiteY314" fmla="*/ 2472441 h 3006470"/>
                  <a:gd name="connsiteX315" fmla="*/ 2708776 w 6006665"/>
                  <a:gd name="connsiteY315" fmla="*/ 2456534 h 3006470"/>
                  <a:gd name="connsiteX316" fmla="*/ 2676962 w 6006665"/>
                  <a:gd name="connsiteY316" fmla="*/ 2451989 h 3006470"/>
                  <a:gd name="connsiteX317" fmla="*/ 2642534 w 6006665"/>
                  <a:gd name="connsiteY317" fmla="*/ 2430245 h 3006470"/>
                  <a:gd name="connsiteX318" fmla="*/ 2609333 w 6006665"/>
                  <a:gd name="connsiteY318" fmla="*/ 2488348 h 3006470"/>
                  <a:gd name="connsiteX319" fmla="*/ 2625240 w 6006665"/>
                  <a:gd name="connsiteY319" fmla="*/ 2522435 h 3006470"/>
                  <a:gd name="connsiteX320" fmla="*/ 2586608 w 6006665"/>
                  <a:gd name="connsiteY320" fmla="*/ 2558795 h 3006470"/>
                  <a:gd name="connsiteX321" fmla="*/ 2577105 w 6006665"/>
                  <a:gd name="connsiteY321" fmla="*/ 2556532 h 3006470"/>
                  <a:gd name="connsiteX322" fmla="*/ 2574701 w 6006665"/>
                  <a:gd name="connsiteY322" fmla="*/ 2558795 h 3006470"/>
                  <a:gd name="connsiteX323" fmla="*/ 2526979 w 6006665"/>
                  <a:gd name="connsiteY323" fmla="*/ 2547432 h 3006470"/>
                  <a:gd name="connsiteX324" fmla="*/ 2490620 w 6006665"/>
                  <a:gd name="connsiteY324" fmla="*/ 2542887 h 3006470"/>
                  <a:gd name="connsiteX325" fmla="*/ 2463350 w 6006665"/>
                  <a:gd name="connsiteY325" fmla="*/ 2515618 h 3006470"/>
                  <a:gd name="connsiteX326" fmla="*/ 2436625 w 6006665"/>
                  <a:gd name="connsiteY326" fmla="*/ 2515618 h 3006470"/>
                  <a:gd name="connsiteX327" fmla="*/ 2424718 w 6006665"/>
                  <a:gd name="connsiteY327" fmla="*/ 2515618 h 3006470"/>
                  <a:gd name="connsiteX328" fmla="*/ 2398858 w 6006665"/>
                  <a:gd name="connsiteY328" fmla="*/ 2502687 h 3006470"/>
                  <a:gd name="connsiteX329" fmla="*/ 2350272 w 6006665"/>
                  <a:gd name="connsiteY329" fmla="*/ 2526980 h 3006470"/>
                  <a:gd name="connsiteX330" fmla="*/ 2282098 w 6006665"/>
                  <a:gd name="connsiteY330" fmla="*/ 2574702 h 3006470"/>
                  <a:gd name="connsiteX331" fmla="*/ 2238921 w 6006665"/>
                  <a:gd name="connsiteY331" fmla="*/ 2586064 h 3006470"/>
                  <a:gd name="connsiteX332" fmla="*/ 2227559 w 6006665"/>
                  <a:gd name="connsiteY332" fmla="*/ 2590609 h 3006470"/>
                  <a:gd name="connsiteX333" fmla="*/ 2225178 w 6006665"/>
                  <a:gd name="connsiteY333" fmla="*/ 2586799 h 3006470"/>
                  <a:gd name="connsiteX334" fmla="*/ 2215652 w 6006665"/>
                  <a:gd name="connsiteY334" fmla="*/ 2590609 h 3006470"/>
                  <a:gd name="connsiteX335" fmla="*/ 2193596 w 6006665"/>
                  <a:gd name="connsiteY335" fmla="*/ 2555320 h 3006470"/>
                  <a:gd name="connsiteX336" fmla="*/ 2157112 w 6006665"/>
                  <a:gd name="connsiteY336" fmla="*/ 2558795 h 3006470"/>
                  <a:gd name="connsiteX337" fmla="*/ 2156291 w 6006665"/>
                  <a:gd name="connsiteY337" fmla="*/ 2557739 h 3006470"/>
                  <a:gd name="connsiteX338" fmla="*/ 2145205 w 6006665"/>
                  <a:gd name="connsiteY338" fmla="*/ 2558795 h 3006470"/>
                  <a:gd name="connsiteX339" fmla="*/ 2129298 w 6006665"/>
                  <a:gd name="connsiteY339" fmla="*/ 2538343 h 3006470"/>
                  <a:gd name="connsiteX340" fmla="*/ 2102029 w 6006665"/>
                  <a:gd name="connsiteY340" fmla="*/ 2526980 h 3006470"/>
                  <a:gd name="connsiteX341" fmla="*/ 2086121 w 6006665"/>
                  <a:gd name="connsiteY341" fmla="*/ 2495166 h 3006470"/>
                  <a:gd name="connsiteX342" fmla="*/ 2070005 w 6006665"/>
                  <a:gd name="connsiteY342" fmla="*/ 2486212 h 3006470"/>
                  <a:gd name="connsiteX343" fmla="*/ 2027582 w 6006665"/>
                  <a:gd name="connsiteY343" fmla="*/ 2499711 h 3006470"/>
                  <a:gd name="connsiteX344" fmla="*/ 2023845 w 6006665"/>
                  <a:gd name="connsiteY344" fmla="*/ 2497111 h 3006470"/>
                  <a:gd name="connsiteX345" fmla="*/ 2015675 w 6006665"/>
                  <a:gd name="connsiteY345" fmla="*/ 2499711 h 3006470"/>
                  <a:gd name="connsiteX346" fmla="*/ 1971363 w 6006665"/>
                  <a:gd name="connsiteY346" fmla="*/ 2468885 h 3006470"/>
                  <a:gd name="connsiteX347" fmla="*/ 1952591 w 6006665"/>
                  <a:gd name="connsiteY347" fmla="*/ 2495166 h 3006470"/>
                  <a:gd name="connsiteX348" fmla="*/ 1947518 w 6006665"/>
                  <a:gd name="connsiteY348" fmla="*/ 2485599 h 3006470"/>
                  <a:gd name="connsiteX349" fmla="*/ 1940684 w 6006665"/>
                  <a:gd name="connsiteY349" fmla="*/ 2495166 h 3006470"/>
                  <a:gd name="connsiteX350" fmla="*/ 1861147 w 6006665"/>
                  <a:gd name="connsiteY350" fmla="*/ 2345183 h 3006470"/>
                  <a:gd name="connsiteX351" fmla="*/ 1811153 w 6006665"/>
                  <a:gd name="connsiteY351" fmla="*/ 2295189 h 3006470"/>
                  <a:gd name="connsiteX352" fmla="*/ 1813950 w 6006665"/>
                  <a:gd name="connsiteY352" fmla="*/ 2292043 h 3006470"/>
                  <a:gd name="connsiteX353" fmla="*/ 1748069 w 6006665"/>
                  <a:gd name="connsiteY353" fmla="*/ 2333821 h 3006470"/>
                  <a:gd name="connsiteX354" fmla="*/ 1711709 w 6006665"/>
                  <a:gd name="connsiteY354" fmla="*/ 2338366 h 3006470"/>
                  <a:gd name="connsiteX355" fmla="*/ 1711926 w 6006665"/>
                  <a:gd name="connsiteY355" fmla="*/ 2336850 h 3006470"/>
                  <a:gd name="connsiteX356" fmla="*/ 1699803 w 6006665"/>
                  <a:gd name="connsiteY356" fmla="*/ 2338366 h 3006470"/>
                  <a:gd name="connsiteX357" fmla="*/ 1704347 w 6006665"/>
                  <a:gd name="connsiteY357" fmla="*/ 2306551 h 3006470"/>
                  <a:gd name="connsiteX358" fmla="*/ 1662460 w 6006665"/>
                  <a:gd name="connsiteY358" fmla="*/ 2288600 h 3006470"/>
                  <a:gd name="connsiteX359" fmla="*/ 1629901 w 6006665"/>
                  <a:gd name="connsiteY359" fmla="*/ 2302006 h 3006470"/>
                  <a:gd name="connsiteX360" fmla="*/ 1629300 w 6006665"/>
                  <a:gd name="connsiteY360" fmla="*/ 2297351 h 3006470"/>
                  <a:gd name="connsiteX361" fmla="*/ 1617994 w 6006665"/>
                  <a:gd name="connsiteY361" fmla="*/ 2302006 h 3006470"/>
                  <a:gd name="connsiteX362" fmla="*/ 1608904 w 6006665"/>
                  <a:gd name="connsiteY362" fmla="*/ 2231560 h 3006470"/>
                  <a:gd name="connsiteX363" fmla="*/ 1552684 w 6006665"/>
                  <a:gd name="connsiteY363" fmla="*/ 2221867 h 3006470"/>
                  <a:gd name="connsiteX364" fmla="*/ 1518550 w 6006665"/>
                  <a:gd name="connsiteY364" fmla="*/ 2247467 h 3006470"/>
                  <a:gd name="connsiteX365" fmla="*/ 1425379 w 6006665"/>
                  <a:gd name="connsiteY365" fmla="*/ 2267919 h 3006470"/>
                  <a:gd name="connsiteX366" fmla="*/ 1409472 w 6006665"/>
                  <a:gd name="connsiteY366" fmla="*/ 2286099 h 3006470"/>
                  <a:gd name="connsiteX367" fmla="*/ 1270852 w 6006665"/>
                  <a:gd name="connsiteY367" fmla="*/ 2306551 h 3006470"/>
                  <a:gd name="connsiteX368" fmla="*/ 1254945 w 6006665"/>
                  <a:gd name="connsiteY368" fmla="*/ 2327003 h 3006470"/>
                  <a:gd name="connsiteX369" fmla="*/ 1282214 w 6006665"/>
                  <a:gd name="connsiteY369" fmla="*/ 2370180 h 3006470"/>
                  <a:gd name="connsiteX370" fmla="*/ 1243582 w 6006665"/>
                  <a:gd name="connsiteY370" fmla="*/ 2386087 h 3006470"/>
                  <a:gd name="connsiteX371" fmla="*/ 1254945 w 6006665"/>
                  <a:gd name="connsiteY371" fmla="*/ 2404267 h 3006470"/>
                  <a:gd name="connsiteX372" fmla="*/ 1216313 w 6006665"/>
                  <a:gd name="connsiteY372" fmla="*/ 2429264 h 3006470"/>
                  <a:gd name="connsiteX373" fmla="*/ 1275397 w 6006665"/>
                  <a:gd name="connsiteY373" fmla="*/ 2472441 h 3006470"/>
                  <a:gd name="connsiteX374" fmla="*/ 1270852 w 6006665"/>
                  <a:gd name="connsiteY374" fmla="*/ 2499711 h 3006470"/>
                  <a:gd name="connsiteX375" fmla="*/ 1259108 w 6006665"/>
                  <a:gd name="connsiteY375" fmla="*/ 2498732 h 3006470"/>
                  <a:gd name="connsiteX376" fmla="*/ 1258945 w 6006665"/>
                  <a:gd name="connsiteY376" fmla="*/ 2499711 h 3006470"/>
                  <a:gd name="connsiteX377" fmla="*/ 1215644 w 6006665"/>
                  <a:gd name="connsiteY377" fmla="*/ 2496102 h 3006470"/>
                  <a:gd name="connsiteX378" fmla="*/ 1204950 w 6006665"/>
                  <a:gd name="connsiteY378" fmla="*/ 2511073 h 3006470"/>
                  <a:gd name="connsiteX379" fmla="*/ 1196495 w 6006665"/>
                  <a:gd name="connsiteY379" fmla="*/ 2506241 h 3006470"/>
                  <a:gd name="connsiteX380" fmla="*/ 1193043 w 6006665"/>
                  <a:gd name="connsiteY380" fmla="*/ 2511073 h 3006470"/>
                  <a:gd name="connsiteX381" fmla="*/ 1145322 w 6006665"/>
                  <a:gd name="connsiteY381" fmla="*/ 2483803 h 3006470"/>
                  <a:gd name="connsiteX382" fmla="*/ 1098145 w 6006665"/>
                  <a:gd name="connsiteY382" fmla="*/ 2483803 h 3006470"/>
                  <a:gd name="connsiteX383" fmla="*/ 1061785 w 6006665"/>
                  <a:gd name="connsiteY383" fmla="*/ 2511073 h 3006470"/>
                  <a:gd name="connsiteX384" fmla="*/ 1055322 w 6006665"/>
                  <a:gd name="connsiteY384" fmla="*/ 2506990 h 3006470"/>
                  <a:gd name="connsiteX385" fmla="*/ 1049878 w 6006665"/>
                  <a:gd name="connsiteY385" fmla="*/ 2511073 h 3006470"/>
                  <a:gd name="connsiteX386" fmla="*/ 1006701 w 6006665"/>
                  <a:gd name="connsiteY386" fmla="*/ 2483803 h 3006470"/>
                  <a:gd name="connsiteX387" fmla="*/ 924893 w 6006665"/>
                  <a:gd name="connsiteY387" fmla="*/ 2447444 h 3006470"/>
                  <a:gd name="connsiteX388" fmla="*/ 877716 w 6006665"/>
                  <a:gd name="connsiteY388" fmla="*/ 2447444 h 3006470"/>
                  <a:gd name="connsiteX389" fmla="*/ 802724 w 6006665"/>
                  <a:gd name="connsiteY389" fmla="*/ 2511073 h 3006470"/>
                  <a:gd name="connsiteX390" fmla="*/ 798179 w 6006665"/>
                  <a:gd name="connsiteY390" fmla="*/ 2554250 h 3006470"/>
                  <a:gd name="connsiteX391" fmla="*/ 787406 w 6006665"/>
                  <a:gd name="connsiteY391" fmla="*/ 2543477 h 3006470"/>
                  <a:gd name="connsiteX392" fmla="*/ 786272 w 6006665"/>
                  <a:gd name="connsiteY392" fmla="*/ 2554250 h 3006470"/>
                  <a:gd name="connsiteX393" fmla="*/ 756063 w 6006665"/>
                  <a:gd name="connsiteY393" fmla="*/ 2524040 h 3006470"/>
                  <a:gd name="connsiteX394" fmla="*/ 732278 w 6006665"/>
                  <a:gd name="connsiteY394" fmla="*/ 2581519 h 3006470"/>
                  <a:gd name="connsiteX395" fmla="*/ 743640 w 6006665"/>
                  <a:gd name="connsiteY395" fmla="*/ 2590609 h 3006470"/>
                  <a:gd name="connsiteX396" fmla="*/ 723188 w 6006665"/>
                  <a:gd name="connsiteY396" fmla="*/ 2633786 h 3006470"/>
                  <a:gd name="connsiteX397" fmla="*/ 747026 w 6006665"/>
                  <a:gd name="connsiteY397" fmla="*/ 2670627 h 3006470"/>
                  <a:gd name="connsiteX398" fmla="*/ 763548 w 6006665"/>
                  <a:gd name="connsiteY398" fmla="*/ 2667873 h 3006470"/>
                  <a:gd name="connsiteX399" fmla="*/ 764871 w 6006665"/>
                  <a:gd name="connsiteY399" fmla="*/ 2669637 h 3006470"/>
                  <a:gd name="connsiteX400" fmla="*/ 775455 w 6006665"/>
                  <a:gd name="connsiteY400" fmla="*/ 2667873 h 3006470"/>
                  <a:gd name="connsiteX401" fmla="*/ 802724 w 6006665"/>
                  <a:gd name="connsiteY401" fmla="*/ 2704232 h 3006470"/>
                  <a:gd name="connsiteX402" fmla="*/ 798179 w 6006665"/>
                  <a:gd name="connsiteY402" fmla="*/ 2731502 h 3006470"/>
                  <a:gd name="connsiteX403" fmla="*/ 818632 w 6006665"/>
                  <a:gd name="connsiteY403" fmla="*/ 2742864 h 3006470"/>
                  <a:gd name="connsiteX404" fmla="*/ 802724 w 6006665"/>
                  <a:gd name="connsiteY404" fmla="*/ 2774679 h 3006470"/>
                  <a:gd name="connsiteX405" fmla="*/ 766365 w 6006665"/>
                  <a:gd name="connsiteY405" fmla="*/ 2779224 h 3006470"/>
                  <a:gd name="connsiteX406" fmla="*/ 727733 w 6006665"/>
                  <a:gd name="connsiteY406" fmla="*/ 2838308 h 3006470"/>
                  <a:gd name="connsiteX407" fmla="*/ 759548 w 6006665"/>
                  <a:gd name="connsiteY407" fmla="*/ 2881485 h 3006470"/>
                  <a:gd name="connsiteX408" fmla="*/ 759548 w 6006665"/>
                  <a:gd name="connsiteY408" fmla="*/ 2920116 h 3006470"/>
                  <a:gd name="connsiteX409" fmla="*/ 798179 w 6006665"/>
                  <a:gd name="connsiteY409" fmla="*/ 2979201 h 3006470"/>
                  <a:gd name="connsiteX410" fmla="*/ 775455 w 6006665"/>
                  <a:gd name="connsiteY410" fmla="*/ 2995108 h 3006470"/>
                  <a:gd name="connsiteX411" fmla="*/ 770910 w 6006665"/>
                  <a:gd name="connsiteY411" fmla="*/ 3006470 h 3006470"/>
                  <a:gd name="connsiteX412" fmla="*/ 759003 w 6006665"/>
                  <a:gd name="connsiteY412" fmla="*/ 3006470 h 3006470"/>
                  <a:gd name="connsiteX413" fmla="*/ 755003 w 6006665"/>
                  <a:gd name="connsiteY413" fmla="*/ 3006470 h 3006470"/>
                  <a:gd name="connsiteX414" fmla="*/ 743096 w 6006665"/>
                  <a:gd name="connsiteY414" fmla="*/ 3006470 h 3006470"/>
                  <a:gd name="connsiteX415" fmla="*/ 715826 w 6006665"/>
                  <a:gd name="connsiteY415" fmla="*/ 2972383 h 3006470"/>
                  <a:gd name="connsiteX416" fmla="*/ 704464 w 6006665"/>
                  <a:gd name="connsiteY416" fmla="*/ 2972383 h 3006470"/>
                  <a:gd name="connsiteX417" fmla="*/ 684012 w 6006665"/>
                  <a:gd name="connsiteY417" fmla="*/ 2963293 h 3006470"/>
                  <a:gd name="connsiteX418" fmla="*/ 672649 w 6006665"/>
                  <a:gd name="connsiteY418" fmla="*/ 2940569 h 3006470"/>
                  <a:gd name="connsiteX419" fmla="*/ 645222 w 6006665"/>
                  <a:gd name="connsiteY419" fmla="*/ 2932732 h 3006470"/>
                  <a:gd name="connsiteX420" fmla="*/ 625472 w 6006665"/>
                  <a:gd name="connsiteY420" fmla="*/ 2936024 h 3006470"/>
                  <a:gd name="connsiteX421" fmla="*/ 623771 w 6006665"/>
                  <a:gd name="connsiteY421" fmla="*/ 2934323 h 3006470"/>
                  <a:gd name="connsiteX422" fmla="*/ 613565 w 6006665"/>
                  <a:gd name="connsiteY422" fmla="*/ 2936024 h 3006470"/>
                  <a:gd name="connsiteX423" fmla="*/ 609020 w 6006665"/>
                  <a:gd name="connsiteY423" fmla="*/ 2931479 h 3006470"/>
                  <a:gd name="connsiteX424" fmla="*/ 559026 w 6006665"/>
                  <a:gd name="connsiteY424" fmla="*/ 2904209 h 3006470"/>
                  <a:gd name="connsiteX425" fmla="*/ 506760 w 6006665"/>
                  <a:gd name="connsiteY425" fmla="*/ 2897392 h 3006470"/>
                  <a:gd name="connsiteX426" fmla="*/ 483280 w 6006665"/>
                  <a:gd name="connsiteY426" fmla="*/ 2890683 h 3006470"/>
                  <a:gd name="connsiteX427" fmla="*/ 480035 w 6006665"/>
                  <a:gd name="connsiteY427" fmla="*/ 2892847 h 3006470"/>
                  <a:gd name="connsiteX428" fmla="*/ 475042 w 6006665"/>
                  <a:gd name="connsiteY428" fmla="*/ 2888329 h 3006470"/>
                  <a:gd name="connsiteX429" fmla="*/ 474945 w 6006665"/>
                  <a:gd name="connsiteY429" fmla="*/ 2888302 h 3006470"/>
                  <a:gd name="connsiteX430" fmla="*/ 468128 w 6006665"/>
                  <a:gd name="connsiteY430" fmla="*/ 2892847 h 3006470"/>
                  <a:gd name="connsiteX431" fmla="*/ 420406 w 6006665"/>
                  <a:gd name="connsiteY431" fmla="*/ 2849670 h 3006470"/>
                  <a:gd name="connsiteX432" fmla="*/ 381774 w 6006665"/>
                  <a:gd name="connsiteY432" fmla="*/ 2833763 h 3006470"/>
                  <a:gd name="connsiteX433" fmla="*/ 349960 w 6006665"/>
                  <a:gd name="connsiteY433" fmla="*/ 2801948 h 3006470"/>
                  <a:gd name="connsiteX434" fmla="*/ 377229 w 6006665"/>
                  <a:gd name="connsiteY434" fmla="*/ 2795131 h 3006470"/>
                  <a:gd name="connsiteX435" fmla="*/ 404499 w 6006665"/>
                  <a:gd name="connsiteY435" fmla="*/ 2747409 h 3006470"/>
                  <a:gd name="connsiteX436" fmla="*/ 388591 w 6006665"/>
                  <a:gd name="connsiteY436" fmla="*/ 2731502 h 3006470"/>
                  <a:gd name="connsiteX437" fmla="*/ 440858 w 6006665"/>
                  <a:gd name="connsiteY437" fmla="*/ 2704232 h 3006470"/>
                  <a:gd name="connsiteX438" fmla="*/ 440858 w 6006665"/>
                  <a:gd name="connsiteY438" fmla="*/ 2701176 h 3006470"/>
                  <a:gd name="connsiteX439" fmla="*/ 416406 w 6006665"/>
                  <a:gd name="connsiteY439" fmla="*/ 2704232 h 3006470"/>
                  <a:gd name="connsiteX440" fmla="*/ 416406 w 6006665"/>
                  <a:gd name="connsiteY440" fmla="*/ 2702744 h 3006470"/>
                  <a:gd name="connsiteX441" fmla="*/ 404499 w 6006665"/>
                  <a:gd name="connsiteY441" fmla="*/ 2704232 h 3006470"/>
                  <a:gd name="connsiteX442" fmla="*/ 404499 w 6006665"/>
                  <a:gd name="connsiteY442" fmla="*/ 2683780 h 3006470"/>
                  <a:gd name="connsiteX443" fmla="*/ 424951 w 6006665"/>
                  <a:gd name="connsiteY443" fmla="*/ 2667873 h 3006470"/>
                  <a:gd name="connsiteX444" fmla="*/ 463583 w 6006665"/>
                  <a:gd name="connsiteY444" fmla="*/ 2661056 h 3006470"/>
                  <a:gd name="connsiteX445" fmla="*/ 468128 w 6006665"/>
                  <a:gd name="connsiteY445" fmla="*/ 2645148 h 3006470"/>
                  <a:gd name="connsiteX446" fmla="*/ 456765 w 6006665"/>
                  <a:gd name="connsiteY446" fmla="*/ 2613334 h 3006470"/>
                  <a:gd name="connsiteX447" fmla="*/ 474945 w 6006665"/>
                  <a:gd name="connsiteY447" fmla="*/ 2586064 h 3006470"/>
                  <a:gd name="connsiteX448" fmla="*/ 474945 w 6006665"/>
                  <a:gd name="connsiteY448" fmla="*/ 2565612 h 3006470"/>
                  <a:gd name="connsiteX449" fmla="*/ 420406 w 6006665"/>
                  <a:gd name="connsiteY449" fmla="*/ 2547432 h 3006470"/>
                  <a:gd name="connsiteX450" fmla="*/ 409588 w 6006665"/>
                  <a:gd name="connsiteY450" fmla="*/ 2547432 h 3006470"/>
                  <a:gd name="connsiteX451" fmla="*/ 397681 w 6006665"/>
                  <a:gd name="connsiteY451" fmla="*/ 2547432 h 3006470"/>
                  <a:gd name="connsiteX452" fmla="*/ 379485 w 6006665"/>
                  <a:gd name="connsiteY452" fmla="*/ 2525193 h 3006470"/>
                  <a:gd name="connsiteX453" fmla="*/ 357322 w 6006665"/>
                  <a:gd name="connsiteY453" fmla="*/ 2531525 h 3006470"/>
                  <a:gd name="connsiteX454" fmla="*/ 352842 w 6006665"/>
                  <a:gd name="connsiteY454" fmla="*/ 2529403 h 3006470"/>
                  <a:gd name="connsiteX455" fmla="*/ 345415 w 6006665"/>
                  <a:gd name="connsiteY455" fmla="*/ 2531525 h 3006470"/>
                  <a:gd name="connsiteX456" fmla="*/ 302238 w 6006665"/>
                  <a:gd name="connsiteY456" fmla="*/ 2511073 h 3006470"/>
                  <a:gd name="connsiteX457" fmla="*/ 302238 w 6006665"/>
                  <a:gd name="connsiteY457" fmla="*/ 2499711 h 3006470"/>
                  <a:gd name="connsiteX458" fmla="*/ 286331 w 6006665"/>
                  <a:gd name="connsiteY458" fmla="*/ 2472441 h 3006470"/>
                  <a:gd name="connsiteX459" fmla="*/ 270968 w 6006665"/>
                  <a:gd name="connsiteY459" fmla="*/ 2472441 h 3006470"/>
                  <a:gd name="connsiteX460" fmla="*/ 259061 w 6006665"/>
                  <a:gd name="connsiteY460" fmla="*/ 2472441 h 3006470"/>
                  <a:gd name="connsiteX461" fmla="*/ 254516 w 6006665"/>
                  <a:gd name="connsiteY461" fmla="*/ 2456534 h 3006470"/>
                  <a:gd name="connsiteX462" fmla="*/ 263606 w 6006665"/>
                  <a:gd name="connsiteY462" fmla="*/ 2440627 h 3006470"/>
                  <a:gd name="connsiteX463" fmla="*/ 243991 w 6006665"/>
                  <a:gd name="connsiteY463" fmla="*/ 2410114 h 3006470"/>
                  <a:gd name="connsiteX464" fmla="*/ 216429 w 6006665"/>
                  <a:gd name="connsiteY464" fmla="*/ 2413357 h 3006470"/>
                  <a:gd name="connsiteX465" fmla="*/ 212956 w 6006665"/>
                  <a:gd name="connsiteY465" fmla="*/ 2412365 h 3006470"/>
                  <a:gd name="connsiteX466" fmla="*/ 204522 w 6006665"/>
                  <a:gd name="connsiteY466" fmla="*/ 2413357 h 3006470"/>
                  <a:gd name="connsiteX467" fmla="*/ 199623 w 6006665"/>
                  <a:gd name="connsiteY467" fmla="*/ 2411957 h 3006470"/>
                  <a:gd name="connsiteX468" fmla="*/ 195977 w 6006665"/>
                  <a:gd name="connsiteY468" fmla="*/ 2424719 h 3006470"/>
                  <a:gd name="connsiteX469" fmla="*/ 184968 w 6006665"/>
                  <a:gd name="connsiteY469" fmla="*/ 2421574 h 3006470"/>
                  <a:gd name="connsiteX470" fmla="*/ 184070 w 6006665"/>
                  <a:gd name="connsiteY470" fmla="*/ 2424719 h 3006470"/>
                  <a:gd name="connsiteX471" fmla="*/ 168163 w 6006665"/>
                  <a:gd name="connsiteY471" fmla="*/ 2420174 h 3006470"/>
                  <a:gd name="connsiteX472" fmla="*/ 156800 w 6006665"/>
                  <a:gd name="connsiteY472" fmla="*/ 2381542 h 3006470"/>
                  <a:gd name="connsiteX473" fmla="*/ 152255 w 6006665"/>
                  <a:gd name="connsiteY473" fmla="*/ 2365635 h 3006470"/>
                  <a:gd name="connsiteX474" fmla="*/ 156800 w 6006665"/>
                  <a:gd name="connsiteY474" fmla="*/ 2361090 h 3006470"/>
                  <a:gd name="connsiteX475" fmla="*/ 168707 w 6006665"/>
                  <a:gd name="connsiteY475" fmla="*/ 2361090 h 3006470"/>
                  <a:gd name="connsiteX476" fmla="*/ 188615 w 6006665"/>
                  <a:gd name="connsiteY476" fmla="*/ 2361090 h 3006470"/>
                  <a:gd name="connsiteX477" fmla="*/ 199977 w 6006665"/>
                  <a:gd name="connsiteY477" fmla="*/ 2349728 h 3006470"/>
                  <a:gd name="connsiteX478" fmla="*/ 188615 w 6006665"/>
                  <a:gd name="connsiteY478" fmla="*/ 2327003 h 3006470"/>
                  <a:gd name="connsiteX479" fmla="*/ 168163 w 6006665"/>
                  <a:gd name="connsiteY479" fmla="*/ 2317914 h 3006470"/>
                  <a:gd name="connsiteX480" fmla="*/ 168163 w 6006665"/>
                  <a:gd name="connsiteY480" fmla="*/ 2311096 h 3006470"/>
                  <a:gd name="connsiteX481" fmla="*/ 152255 w 6006665"/>
                  <a:gd name="connsiteY481" fmla="*/ 2295189 h 3006470"/>
                  <a:gd name="connsiteX482" fmla="*/ 129531 w 6006665"/>
                  <a:gd name="connsiteY482" fmla="*/ 2258829 h 3006470"/>
                  <a:gd name="connsiteX483" fmla="*/ 140893 w 6006665"/>
                  <a:gd name="connsiteY483" fmla="*/ 2236105 h 3006470"/>
                  <a:gd name="connsiteX484" fmla="*/ 136348 w 6006665"/>
                  <a:gd name="connsiteY484" fmla="*/ 2208835 h 3006470"/>
                  <a:gd name="connsiteX485" fmla="*/ 103789 w 6006665"/>
                  <a:gd name="connsiteY485" fmla="*/ 2195428 h 3006470"/>
                  <a:gd name="connsiteX486" fmla="*/ 93716 w 6006665"/>
                  <a:gd name="connsiteY486" fmla="*/ 2199745 h 3006470"/>
                  <a:gd name="connsiteX487" fmla="*/ 91868 w 6006665"/>
                  <a:gd name="connsiteY487" fmla="*/ 2195434 h 3006470"/>
                  <a:gd name="connsiteX488" fmla="*/ 81809 w 6006665"/>
                  <a:gd name="connsiteY488" fmla="*/ 2199745 h 3006470"/>
                  <a:gd name="connsiteX489" fmla="*/ 74992 w 6006665"/>
                  <a:gd name="connsiteY489" fmla="*/ 2183838 h 3006470"/>
                  <a:gd name="connsiteX490" fmla="*/ 34087 w 6006665"/>
                  <a:gd name="connsiteY490" fmla="*/ 2172476 h 3006470"/>
                  <a:gd name="connsiteX491" fmla="*/ 22725 w 6006665"/>
                  <a:gd name="connsiteY491" fmla="*/ 2129299 h 3006470"/>
                  <a:gd name="connsiteX492" fmla="*/ 22725 w 6006665"/>
                  <a:gd name="connsiteY492" fmla="*/ 2097484 h 3006470"/>
                  <a:gd name="connsiteX493" fmla="*/ 0 w 6006665"/>
                  <a:gd name="connsiteY493" fmla="*/ 2081577 h 3006470"/>
                  <a:gd name="connsiteX494" fmla="*/ 15907 w 6006665"/>
                  <a:gd name="connsiteY494" fmla="*/ 2058853 h 3006470"/>
                  <a:gd name="connsiteX495" fmla="*/ 6818 w 6006665"/>
                  <a:gd name="connsiteY495" fmla="*/ 1995224 h 3006470"/>
                  <a:gd name="connsiteX496" fmla="*/ 34087 w 6006665"/>
                  <a:gd name="connsiteY496" fmla="*/ 1952047 h 3006470"/>
                  <a:gd name="connsiteX497" fmla="*/ 27270 w 6006665"/>
                  <a:gd name="connsiteY497" fmla="*/ 1940685 h 3006470"/>
                  <a:gd name="connsiteX498" fmla="*/ 88743 w 6006665"/>
                  <a:gd name="connsiteY498" fmla="*/ 1895954 h 3006470"/>
                  <a:gd name="connsiteX499" fmla="*/ 27270 w 6006665"/>
                  <a:gd name="connsiteY499" fmla="*/ 1865693 h 3006470"/>
                  <a:gd name="connsiteX500" fmla="*/ 79805 w 6006665"/>
                  <a:gd name="connsiteY500" fmla="*/ 1774684 h 3006470"/>
                  <a:gd name="connsiteX501" fmla="*/ 128972 w 6006665"/>
                  <a:gd name="connsiteY501" fmla="*/ 1737302 h 3006470"/>
                  <a:gd name="connsiteX502" fmla="*/ 162900 w 6006665"/>
                  <a:gd name="connsiteY502" fmla="*/ 1645034 h 3006470"/>
                  <a:gd name="connsiteX503" fmla="*/ 102261 w 6006665"/>
                  <a:gd name="connsiteY503" fmla="*/ 1629357 h 3006470"/>
                  <a:gd name="connsiteX504" fmla="*/ 118168 w 6006665"/>
                  <a:gd name="connsiteY504" fmla="*/ 1574818 h 3006470"/>
                  <a:gd name="connsiteX505" fmla="*/ 86354 w 6006665"/>
                  <a:gd name="connsiteY505" fmla="*/ 1511189 h 3006470"/>
                  <a:gd name="connsiteX506" fmla="*/ 109078 w 6006665"/>
                  <a:gd name="connsiteY506" fmla="*/ 1436197 h 3006470"/>
                  <a:gd name="connsiteX507" fmla="*/ 70447 w 6006665"/>
                  <a:gd name="connsiteY507" fmla="*/ 1333936 h 3006470"/>
                  <a:gd name="connsiteX508" fmla="*/ 102261 w 6006665"/>
                  <a:gd name="connsiteY508" fmla="*/ 1263490 h 3006470"/>
                  <a:gd name="connsiteX509" fmla="*/ 43177 w 6006665"/>
                  <a:gd name="connsiteY509" fmla="*/ 1197589 h 3006470"/>
                  <a:gd name="connsiteX510" fmla="*/ 49994 w 6006665"/>
                  <a:gd name="connsiteY510" fmla="*/ 1122597 h 3006470"/>
                  <a:gd name="connsiteX511" fmla="*/ 81809 w 6006665"/>
                  <a:gd name="connsiteY511" fmla="*/ 1118052 h 3006470"/>
                  <a:gd name="connsiteX512" fmla="*/ 145438 w 6006665"/>
                  <a:gd name="connsiteY512" fmla="*/ 1074876 h 3006470"/>
                  <a:gd name="connsiteX513" fmla="*/ 184070 w 6006665"/>
                  <a:gd name="connsiteY513" fmla="*/ 1036244 h 3006470"/>
                  <a:gd name="connsiteX514" fmla="*/ 189699 w 6006665"/>
                  <a:gd name="connsiteY514" fmla="*/ 1042522 h 3006470"/>
                  <a:gd name="connsiteX515" fmla="*/ 195977 w 6006665"/>
                  <a:gd name="connsiteY515" fmla="*/ 1036244 h 3006470"/>
                  <a:gd name="connsiteX516" fmla="*/ 255061 w 6006665"/>
                  <a:gd name="connsiteY516" fmla="*/ 1102145 h 3006470"/>
                  <a:gd name="connsiteX517" fmla="*/ 350504 w 6006665"/>
                  <a:gd name="connsiteY517" fmla="*/ 1122597 h 3006470"/>
                  <a:gd name="connsiteX518" fmla="*/ 454806 w 6006665"/>
                  <a:gd name="connsiteY518" fmla="*/ 1205729 h 3006470"/>
                  <a:gd name="connsiteX519" fmla="*/ 486621 w 6006665"/>
                  <a:gd name="connsiteY519" fmla="*/ 1283942 h 3006470"/>
                  <a:gd name="connsiteX520" fmla="*/ 523211 w 6006665"/>
                  <a:gd name="connsiteY520" fmla="*/ 1343026 h 3006470"/>
                  <a:gd name="connsiteX521" fmla="*/ 486852 w 6006665"/>
                  <a:gd name="connsiteY521" fmla="*/ 1397565 h 3006470"/>
                  <a:gd name="connsiteX522" fmla="*/ 420951 w 6006665"/>
                  <a:gd name="connsiteY522" fmla="*/ 1418018 h 3006470"/>
                  <a:gd name="connsiteX523" fmla="*/ 415909 w 6006665"/>
                  <a:gd name="connsiteY523" fmla="*/ 1415887 h 3006470"/>
                  <a:gd name="connsiteX524" fmla="*/ 409044 w 6006665"/>
                  <a:gd name="connsiteY524" fmla="*/ 1418018 h 3006470"/>
                  <a:gd name="connsiteX525" fmla="*/ 252950 w 6006665"/>
                  <a:gd name="connsiteY525" fmla="*/ 1352062 h 3006470"/>
                  <a:gd name="connsiteX526" fmla="*/ 268926 w 6006665"/>
                  <a:gd name="connsiteY526" fmla="*/ 1346738 h 3006470"/>
                  <a:gd name="connsiteX527" fmla="*/ 291420 w 6006665"/>
                  <a:gd name="connsiteY527" fmla="*/ 1429380 h 3006470"/>
                  <a:gd name="connsiteX528" fmla="*/ 291420 w 6006665"/>
                  <a:gd name="connsiteY528" fmla="*/ 1468012 h 3006470"/>
                  <a:gd name="connsiteX529" fmla="*/ 298238 w 6006665"/>
                  <a:gd name="connsiteY529" fmla="*/ 1554366 h 3006470"/>
                  <a:gd name="connsiteX530" fmla="*/ 345959 w 6006665"/>
                  <a:gd name="connsiteY530" fmla="*/ 1586180 h 3006470"/>
                  <a:gd name="connsiteX531" fmla="*/ 362087 w 6006665"/>
                  <a:gd name="connsiteY531" fmla="*/ 1595588 h 3006470"/>
                  <a:gd name="connsiteX532" fmla="*/ 365867 w 6006665"/>
                  <a:gd name="connsiteY532" fmla="*/ 1563455 h 3006470"/>
                  <a:gd name="connsiteX533" fmla="*/ 345415 w 6006665"/>
                  <a:gd name="connsiteY533" fmla="*/ 1527096 h 3006470"/>
                  <a:gd name="connsiteX534" fmla="*/ 365867 w 6006665"/>
                  <a:gd name="connsiteY534" fmla="*/ 1495281 h 3006470"/>
                  <a:gd name="connsiteX535" fmla="*/ 374560 w 6006665"/>
                  <a:gd name="connsiteY535" fmla="*/ 1500280 h 3006470"/>
                  <a:gd name="connsiteX536" fmla="*/ 377774 w 6006665"/>
                  <a:gd name="connsiteY536" fmla="*/ 1495281 h 3006470"/>
                  <a:gd name="connsiteX537" fmla="*/ 461933 w 6006665"/>
                  <a:gd name="connsiteY537" fmla="*/ 1543673 h 3006470"/>
                  <a:gd name="connsiteX538" fmla="*/ 484035 w 6006665"/>
                  <a:gd name="connsiteY538" fmla="*/ 1527096 h 3006470"/>
                  <a:gd name="connsiteX539" fmla="*/ 463583 w 6006665"/>
                  <a:gd name="connsiteY539" fmla="*/ 1461194 h 3006470"/>
                  <a:gd name="connsiteX540" fmla="*/ 549936 w 6006665"/>
                  <a:gd name="connsiteY540" fmla="*/ 1374841 h 3006470"/>
                  <a:gd name="connsiteX541" fmla="*/ 559742 w 6006665"/>
                  <a:gd name="connsiteY541" fmla="*/ 1376942 h 3006470"/>
                  <a:gd name="connsiteX542" fmla="*/ 561843 w 6006665"/>
                  <a:gd name="connsiteY542" fmla="*/ 1374841 h 3006470"/>
                  <a:gd name="connsiteX543" fmla="*/ 593658 w 6006665"/>
                  <a:gd name="connsiteY543" fmla="*/ 1381658 h 3006470"/>
                  <a:gd name="connsiteX544" fmla="*/ 620945 w 6006665"/>
                  <a:gd name="connsiteY544" fmla="*/ 1405535 h 3006470"/>
                  <a:gd name="connsiteX545" fmla="*/ 640835 w 6006665"/>
                  <a:gd name="connsiteY545" fmla="*/ 1349844 h 3006470"/>
                  <a:gd name="connsiteX546" fmla="*/ 609020 w 6006665"/>
                  <a:gd name="connsiteY546" fmla="*/ 1295305 h 3006470"/>
                  <a:gd name="connsiteX547" fmla="*/ 624928 w 6006665"/>
                  <a:gd name="connsiteY547" fmla="*/ 1236221 h 3006470"/>
                  <a:gd name="connsiteX548" fmla="*/ 597658 w 6006665"/>
                  <a:gd name="connsiteY548" fmla="*/ 1177136 h 3006470"/>
                  <a:gd name="connsiteX549" fmla="*/ 611562 w 6006665"/>
                  <a:gd name="connsiteY549" fmla="*/ 1181462 h 3006470"/>
                  <a:gd name="connsiteX550" fmla="*/ 609565 w 6006665"/>
                  <a:gd name="connsiteY550" fmla="*/ 1177136 h 3006470"/>
                  <a:gd name="connsiteX551" fmla="*/ 711826 w 6006665"/>
                  <a:gd name="connsiteY551" fmla="*/ 1208951 h 3006470"/>
                  <a:gd name="connsiteX552" fmla="*/ 732278 w 6006665"/>
                  <a:gd name="connsiteY552" fmla="*/ 1263490 h 3006470"/>
                  <a:gd name="connsiteX553" fmla="*/ 684556 w 6006665"/>
                  <a:gd name="connsiteY553" fmla="*/ 1274852 h 3006470"/>
                  <a:gd name="connsiteX554" fmla="*/ 684556 w 6006665"/>
                  <a:gd name="connsiteY554" fmla="*/ 1327119 h 3006470"/>
                  <a:gd name="connsiteX555" fmla="*/ 713309 w 6006665"/>
                  <a:gd name="connsiteY555" fmla="*/ 1355872 h 3006470"/>
                  <a:gd name="connsiteX556" fmla="*/ 763548 w 6006665"/>
                  <a:gd name="connsiteY556" fmla="*/ 1338481 h 3006470"/>
                  <a:gd name="connsiteX557" fmla="*/ 770365 w 6006665"/>
                  <a:gd name="connsiteY557" fmla="*/ 1279397 h 3006470"/>
                  <a:gd name="connsiteX558" fmla="*/ 845357 w 6006665"/>
                  <a:gd name="connsiteY558" fmla="*/ 1188761 h 3006470"/>
                  <a:gd name="connsiteX559" fmla="*/ 917728 w 6006665"/>
                  <a:gd name="connsiteY559" fmla="*/ 1145322 h 3006470"/>
                  <a:gd name="connsiteX560" fmla="*/ 918194 w 6006665"/>
                  <a:gd name="connsiteY560" fmla="*/ 1198147 h 3006470"/>
                  <a:gd name="connsiteX561" fmla="*/ 975937 w 6006665"/>
                  <a:gd name="connsiteY561" fmla="*/ 1115283 h 3006470"/>
                  <a:gd name="connsiteX562" fmla="*/ 1074397 w 6006665"/>
                  <a:gd name="connsiteY562" fmla="*/ 1141283 h 3006470"/>
                  <a:gd name="connsiteX563" fmla="*/ 979977 w 6006665"/>
                  <a:gd name="connsiteY563" fmla="*/ 1213496 h 3006470"/>
                  <a:gd name="connsiteX564" fmla="*/ 1012666 w 6006665"/>
                  <a:gd name="connsiteY564" fmla="*/ 1218657 h 3006470"/>
                  <a:gd name="connsiteX565" fmla="*/ 1038516 w 6006665"/>
                  <a:gd name="connsiteY565" fmla="*/ 1188499 h 3006470"/>
                  <a:gd name="connsiteX566" fmla="*/ 1050423 w 6006665"/>
                  <a:gd name="connsiteY566" fmla="*/ 1188499 h 3006470"/>
                  <a:gd name="connsiteX567" fmla="*/ 1108962 w 6006665"/>
                  <a:gd name="connsiteY567" fmla="*/ 1188499 h 3006470"/>
                  <a:gd name="connsiteX568" fmla="*/ 1161229 w 6006665"/>
                  <a:gd name="connsiteY568" fmla="*/ 1145322 h 3006470"/>
                  <a:gd name="connsiteX569" fmla="*/ 1165711 w 6006665"/>
                  <a:gd name="connsiteY569" fmla="*/ 1151456 h 3006470"/>
                  <a:gd name="connsiteX570" fmla="*/ 1160939 w 6006665"/>
                  <a:gd name="connsiteY570" fmla="*/ 1169715 h 3006470"/>
                  <a:gd name="connsiteX571" fmla="*/ 1210035 w 6006665"/>
                  <a:gd name="connsiteY571" fmla="*/ 1195815 h 3006470"/>
                  <a:gd name="connsiteX572" fmla="*/ 1247583 w 6006665"/>
                  <a:gd name="connsiteY572" fmla="*/ 1138505 h 3006470"/>
                  <a:gd name="connsiteX573" fmla="*/ 1211223 w 6006665"/>
                  <a:gd name="connsiteY573" fmla="*/ 1079421 h 3006470"/>
                  <a:gd name="connsiteX574" fmla="*/ 1227130 w 6006665"/>
                  <a:gd name="connsiteY574" fmla="*/ 1043061 h 3006470"/>
                  <a:gd name="connsiteX575" fmla="*/ 1237665 w 6006665"/>
                  <a:gd name="connsiteY575" fmla="*/ 1046199 h 3006470"/>
                  <a:gd name="connsiteX576" fmla="*/ 1251910 w 6006665"/>
                  <a:gd name="connsiteY576" fmla="*/ 1017311 h 3006470"/>
                  <a:gd name="connsiteX577" fmla="*/ 1345843 w 6006665"/>
                  <a:gd name="connsiteY577" fmla="*/ 1074876 h 3006470"/>
                  <a:gd name="connsiteX578" fmla="*/ 1400382 w 6006665"/>
                  <a:gd name="connsiteY578" fmla="*/ 1106690 h 3006470"/>
                  <a:gd name="connsiteX579" fmla="*/ 1519756 w 6006665"/>
                  <a:gd name="connsiteY579" fmla="*/ 1213274 h 3006470"/>
                  <a:gd name="connsiteX580" fmla="*/ 1543003 w 6006665"/>
                  <a:gd name="connsiteY580" fmla="*/ 1172592 h 3006470"/>
                  <a:gd name="connsiteX581" fmla="*/ 1506643 w 6006665"/>
                  <a:gd name="connsiteY581" fmla="*/ 1118052 h 3006470"/>
                  <a:gd name="connsiteX582" fmla="*/ 1506643 w 6006665"/>
                  <a:gd name="connsiteY582" fmla="*/ 1095328 h 3006470"/>
                  <a:gd name="connsiteX583" fmla="*/ 1463467 w 6006665"/>
                  <a:gd name="connsiteY583" fmla="*/ 1086238 h 3006470"/>
                  <a:gd name="connsiteX584" fmla="*/ 1472556 w 6006665"/>
                  <a:gd name="connsiteY584" fmla="*/ 1036244 h 3006470"/>
                  <a:gd name="connsiteX585" fmla="*/ 1452104 w 6006665"/>
                  <a:gd name="connsiteY585" fmla="*/ 949890 h 3006470"/>
                  <a:gd name="connsiteX586" fmla="*/ 1439230 w 6006665"/>
                  <a:gd name="connsiteY586" fmla="*/ 900656 h 3006470"/>
                  <a:gd name="connsiteX587" fmla="*/ 1496803 w 6006665"/>
                  <a:gd name="connsiteY587" fmla="*/ 806980 h 3006470"/>
                  <a:gd name="connsiteX588" fmla="*/ 1543003 w 6006665"/>
                  <a:gd name="connsiteY588" fmla="*/ 697647 h 3006470"/>
                  <a:gd name="connsiteX589" fmla="*/ 1570272 w 6006665"/>
                  <a:gd name="connsiteY589" fmla="*/ 677194 h 3006470"/>
                  <a:gd name="connsiteX590" fmla="*/ 1578688 w 6006665"/>
                  <a:gd name="connsiteY590" fmla="*/ 679813 h 3006470"/>
                  <a:gd name="connsiteX591" fmla="*/ 1620802 w 6006665"/>
                  <a:gd name="connsiteY591" fmla="*/ 660028 h 3006470"/>
                  <a:gd name="connsiteX592" fmla="*/ 1684440 w 6006665"/>
                  <a:gd name="connsiteY592" fmla="*/ 709009 h 3006470"/>
                  <a:gd name="connsiteX593" fmla="*/ 1688985 w 6006665"/>
                  <a:gd name="connsiteY593" fmla="*/ 779455 h 3006470"/>
                  <a:gd name="connsiteX594" fmla="*/ 1652625 w 6006665"/>
                  <a:gd name="connsiteY594" fmla="*/ 870354 h 3006470"/>
                  <a:gd name="connsiteX595" fmla="*/ 1679895 w 6006665"/>
                  <a:gd name="connsiteY595" fmla="*/ 908986 h 3006470"/>
                  <a:gd name="connsiteX596" fmla="*/ 1688985 w 6006665"/>
                  <a:gd name="connsiteY596" fmla="*/ 983977 h 3006470"/>
                  <a:gd name="connsiteX597" fmla="*/ 1679895 w 6006665"/>
                  <a:gd name="connsiteY597" fmla="*/ 1129415 h 3006470"/>
                  <a:gd name="connsiteX598" fmla="*/ 1723072 w 6006665"/>
                  <a:gd name="connsiteY598" fmla="*/ 1193044 h 3006470"/>
                  <a:gd name="connsiteX599" fmla="*/ 1704892 w 6006665"/>
                  <a:gd name="connsiteY599" fmla="*/ 1256673 h 3006470"/>
                  <a:gd name="connsiteX600" fmla="*/ 1636718 w 6006665"/>
                  <a:gd name="connsiteY600" fmla="*/ 1393021 h 3006470"/>
                  <a:gd name="connsiteX601" fmla="*/ 1662494 w 6006665"/>
                  <a:gd name="connsiteY601" fmla="*/ 1399465 h 3006470"/>
                  <a:gd name="connsiteX602" fmla="*/ 1677078 w 6006665"/>
                  <a:gd name="connsiteY602" fmla="*/ 1370296 h 3006470"/>
                  <a:gd name="connsiteX603" fmla="*/ 1720255 w 6006665"/>
                  <a:gd name="connsiteY603" fmla="*/ 1349844 h 3006470"/>
                  <a:gd name="connsiteX604" fmla="*/ 1731617 w 6006665"/>
                  <a:gd name="connsiteY604" fmla="*/ 1299850 h 3006470"/>
                  <a:gd name="connsiteX605" fmla="*/ 1758887 w 6006665"/>
                  <a:gd name="connsiteY605" fmla="*/ 1256673 h 3006470"/>
                  <a:gd name="connsiteX606" fmla="*/ 1760555 w 6006665"/>
                  <a:gd name="connsiteY606" fmla="*/ 1191490 h 3006470"/>
                  <a:gd name="connsiteX607" fmla="*/ 1758886 w 6006665"/>
                  <a:gd name="connsiteY607" fmla="*/ 1085173 h 3006470"/>
                  <a:gd name="connsiteX608" fmla="*/ 1923055 w 6006665"/>
                  <a:gd name="connsiteY608" fmla="*/ 1122597 h 3006470"/>
                  <a:gd name="connsiteX609" fmla="*/ 1887300 w 6006665"/>
                  <a:gd name="connsiteY609" fmla="*/ 1070329 h 3006470"/>
                  <a:gd name="connsiteX610" fmla="*/ 1785604 w 6006665"/>
                  <a:gd name="connsiteY610" fmla="*/ 1036860 h 3006470"/>
                  <a:gd name="connsiteX611" fmla="*/ 1736162 w 6006665"/>
                  <a:gd name="connsiteY611" fmla="*/ 961252 h 3006470"/>
                  <a:gd name="connsiteX612" fmla="*/ 1688440 w 6006665"/>
                  <a:gd name="connsiteY612" fmla="*/ 865809 h 3006470"/>
                  <a:gd name="connsiteX613" fmla="*/ 1752069 w 6006665"/>
                  <a:gd name="connsiteY613" fmla="*/ 788545 h 3006470"/>
                  <a:gd name="connsiteX614" fmla="*/ 1747524 w 6006665"/>
                  <a:gd name="connsiteY614" fmla="*/ 704464 h 3006470"/>
                  <a:gd name="connsiteX615" fmla="*/ 1763431 w 6006665"/>
                  <a:gd name="connsiteY615" fmla="*/ 697647 h 3006470"/>
                  <a:gd name="connsiteX616" fmla="*/ 1764877 w 6006665"/>
                  <a:gd name="connsiteY616" fmla="*/ 702130 h 3006470"/>
                  <a:gd name="connsiteX617" fmla="*/ 1775339 w 6006665"/>
                  <a:gd name="connsiteY617" fmla="*/ 697647 h 3006470"/>
                  <a:gd name="connsiteX618" fmla="*/ 1798063 w 6006665"/>
                  <a:gd name="connsiteY618" fmla="*/ 768093 h 3006470"/>
                  <a:gd name="connsiteX619" fmla="*/ 1791454 w 6006665"/>
                  <a:gd name="connsiteY619" fmla="*/ 815304 h 3006470"/>
                  <a:gd name="connsiteX620" fmla="*/ 1854330 w 6006665"/>
                  <a:gd name="connsiteY620" fmla="*/ 772638 h 3006470"/>
                  <a:gd name="connsiteX621" fmla="*/ 1931594 w 6006665"/>
                  <a:gd name="connsiteY621" fmla="*/ 763548 h 3006470"/>
                  <a:gd name="connsiteX622" fmla="*/ 1932772 w 6006665"/>
                  <a:gd name="connsiteY622" fmla="*/ 764810 h 3006470"/>
                  <a:gd name="connsiteX623" fmla="*/ 1949600 w 6006665"/>
                  <a:gd name="connsiteY623" fmla="*/ 800138 h 3006470"/>
                  <a:gd name="connsiteX624" fmla="*/ 2061788 w 6006665"/>
                  <a:gd name="connsiteY624" fmla="*/ 891155 h 3006470"/>
                  <a:gd name="connsiteX625" fmla="*/ 1987802 w 6006665"/>
                  <a:gd name="connsiteY625" fmla="*/ 736278 h 3006470"/>
                  <a:gd name="connsiteX626" fmla="*/ 1963408 w 6006665"/>
                  <a:gd name="connsiteY626" fmla="*/ 595386 h 3006470"/>
                  <a:gd name="connsiteX627" fmla="*/ 2027037 w 6006665"/>
                  <a:gd name="connsiteY627" fmla="*/ 574934 h 3006470"/>
                  <a:gd name="connsiteX628" fmla="*/ 2037269 w 6006665"/>
                  <a:gd name="connsiteY628" fmla="*/ 575472 h 3006470"/>
                  <a:gd name="connsiteX629" fmla="*/ 2038944 w 6006665"/>
                  <a:gd name="connsiteY629" fmla="*/ 574934 h 3006470"/>
                  <a:gd name="connsiteX630" fmla="*/ 2115414 w 6006665"/>
                  <a:gd name="connsiteY630" fmla="*/ 578958 h 3006470"/>
                  <a:gd name="connsiteX631" fmla="*/ 2167179 w 6006665"/>
                  <a:gd name="connsiteY631" fmla="*/ 554733 h 3006470"/>
                  <a:gd name="connsiteX632" fmla="*/ 2146473 w 6006665"/>
                  <a:gd name="connsiteY632" fmla="*/ 488832 h 3006470"/>
                  <a:gd name="connsiteX633" fmla="*/ 2169957 w 6006665"/>
                  <a:gd name="connsiteY633" fmla="*/ 449431 h 3006470"/>
                  <a:gd name="connsiteX634" fmla="*/ 2264632 w 6006665"/>
                  <a:gd name="connsiteY634" fmla="*/ 393389 h 3006470"/>
                  <a:gd name="connsiteX635" fmla="*/ 2317913 w 6006665"/>
                  <a:gd name="connsiteY635" fmla="*/ 322690 h 3006470"/>
                  <a:gd name="connsiteX636" fmla="*/ 2385841 w 6006665"/>
                  <a:gd name="connsiteY636" fmla="*/ 343134 h 3006470"/>
                  <a:gd name="connsiteX637" fmla="*/ 2429263 w 6006665"/>
                  <a:gd name="connsiteY637" fmla="*/ 263606 h 3006470"/>
                  <a:gd name="connsiteX638" fmla="*/ 2526979 w 6006665"/>
                  <a:gd name="connsiteY638" fmla="*/ 252244 h 3006470"/>
                  <a:gd name="connsiteX639" fmla="*/ 2528058 w 6006665"/>
                  <a:gd name="connsiteY639" fmla="*/ 253503 h 3006470"/>
                  <a:gd name="connsiteX640" fmla="*/ 2538886 w 6006665"/>
                  <a:gd name="connsiteY640" fmla="*/ 252244 h 3006470"/>
                  <a:gd name="connsiteX641" fmla="*/ 2560820 w 6006665"/>
                  <a:gd name="connsiteY641" fmla="*/ 277833 h 3006470"/>
                  <a:gd name="connsiteX642" fmla="*/ 2640602 w 6006665"/>
                  <a:gd name="connsiteY642" fmla="*/ 202249 h 3006470"/>
                  <a:gd name="connsiteX643" fmla="*/ 2652509 w 6006665"/>
                  <a:gd name="connsiteY643" fmla="*/ 202249 h 3006470"/>
                  <a:gd name="connsiteX644" fmla="*/ 2704231 w 6006665"/>
                  <a:gd name="connsiteY644" fmla="*/ 202249 h 3006470"/>
                  <a:gd name="connsiteX645" fmla="*/ 2715593 w 6006665"/>
                  <a:gd name="connsiteY64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63420 w 6006665"/>
                  <a:gd name="connsiteY86" fmla="*/ 1096880 h 3006470"/>
                  <a:gd name="connsiteX87" fmla="*/ 5604906 w 6006665"/>
                  <a:gd name="connsiteY87" fmla="*/ 1116452 h 3006470"/>
                  <a:gd name="connsiteX88" fmla="*/ 5633982 w 6006665"/>
                  <a:gd name="connsiteY88" fmla="*/ 1152256 h 3006470"/>
                  <a:gd name="connsiteX89" fmla="*/ 5673240 w 6006665"/>
                  <a:gd name="connsiteY89" fmla="*/ 1196668 h 3006470"/>
                  <a:gd name="connsiteX90" fmla="*/ 5720335 w 6006665"/>
                  <a:gd name="connsiteY90" fmla="*/ 1213496 h 3006470"/>
                  <a:gd name="connsiteX91" fmla="*/ 5777224 w 6006665"/>
                  <a:gd name="connsiteY91" fmla="*/ 1253118 h 3006470"/>
                  <a:gd name="connsiteX92" fmla="*/ 5822595 w 6006665"/>
                  <a:gd name="connsiteY92" fmla="*/ 1311212 h 3006470"/>
                  <a:gd name="connsiteX93" fmla="*/ 5818051 w 6006665"/>
                  <a:gd name="connsiteY93" fmla="*/ 1365751 h 3006470"/>
                  <a:gd name="connsiteX94" fmla="*/ 5825679 w 6006665"/>
                  <a:gd name="connsiteY94" fmla="*/ 1373379 h 3006470"/>
                  <a:gd name="connsiteX95" fmla="*/ 5822051 w 6006665"/>
                  <a:gd name="connsiteY95" fmla="*/ 1322574 h 3006470"/>
                  <a:gd name="connsiteX96" fmla="*/ 5834092 w 6006665"/>
                  <a:gd name="connsiteY96" fmla="*/ 1324447 h 3006470"/>
                  <a:gd name="connsiteX97" fmla="*/ 5858351 w 6006665"/>
                  <a:gd name="connsiteY97" fmla="*/ 1334771 h 3006470"/>
                  <a:gd name="connsiteX98" fmla="*/ 5936219 w 6006665"/>
                  <a:gd name="connsiteY98" fmla="*/ 1338481 h 3006470"/>
                  <a:gd name="connsiteX99" fmla="*/ 6006665 w 6006665"/>
                  <a:gd name="connsiteY99" fmla="*/ 1418018 h 3006470"/>
                  <a:gd name="connsiteX100" fmla="*/ 5968033 w 6006665"/>
                  <a:gd name="connsiteY100" fmla="*/ 1456650 h 3006470"/>
                  <a:gd name="connsiteX101" fmla="*/ 5908949 w 6006665"/>
                  <a:gd name="connsiteY101" fmla="*/ 1468012 h 3006470"/>
                  <a:gd name="connsiteX102" fmla="*/ 5908949 w 6006665"/>
                  <a:gd name="connsiteY102" fmla="*/ 1554366 h 3006470"/>
                  <a:gd name="connsiteX103" fmla="*/ 5893042 w 6006665"/>
                  <a:gd name="connsiteY103" fmla="*/ 1570273 h 3006470"/>
                  <a:gd name="connsiteX104" fmla="*/ 5881135 w 6006665"/>
                  <a:gd name="connsiteY104" fmla="*/ 1570273 h 3006470"/>
                  <a:gd name="connsiteX105" fmla="*/ 5861227 w 6006665"/>
                  <a:gd name="connsiteY105" fmla="*/ 1570273 h 3006470"/>
                  <a:gd name="connsiteX106" fmla="*/ 5849321 w 6006665"/>
                  <a:gd name="connsiteY106" fmla="*/ 1570273 h 3006470"/>
                  <a:gd name="connsiteX107" fmla="*/ 5817506 w 6006665"/>
                  <a:gd name="connsiteY107" fmla="*/ 1536186 h 3006470"/>
                  <a:gd name="connsiteX108" fmla="*/ 5767511 w 6006665"/>
                  <a:gd name="connsiteY108" fmla="*/ 1511189 h 3006470"/>
                  <a:gd name="connsiteX109" fmla="*/ 5762967 w 6006665"/>
                  <a:gd name="connsiteY109" fmla="*/ 1477102 h 3006470"/>
                  <a:gd name="connsiteX110" fmla="*/ 5729132 w 6006665"/>
                  <a:gd name="connsiteY110" fmla="*/ 1463170 h 3006470"/>
                  <a:gd name="connsiteX111" fmla="*/ 5695337 w 6006665"/>
                  <a:gd name="connsiteY111" fmla="*/ 1472557 h 3006470"/>
                  <a:gd name="connsiteX112" fmla="*/ 5693366 w 6006665"/>
                  <a:gd name="connsiteY112" fmla="*/ 1469797 h 3006470"/>
                  <a:gd name="connsiteX113" fmla="*/ 5683431 w 6006665"/>
                  <a:gd name="connsiteY113" fmla="*/ 1472557 h 3006470"/>
                  <a:gd name="connsiteX114" fmla="*/ 5660706 w 6006665"/>
                  <a:gd name="connsiteY114" fmla="*/ 1440742 h 3006470"/>
                  <a:gd name="connsiteX115" fmla="*/ 5669644 w 6006665"/>
                  <a:gd name="connsiteY115" fmla="*/ 1415717 h 3006470"/>
                  <a:gd name="connsiteX116" fmla="*/ 5640799 w 6006665"/>
                  <a:gd name="connsiteY116" fmla="*/ 1429380 h 3006470"/>
                  <a:gd name="connsiteX117" fmla="*/ 5656705 w 6006665"/>
                  <a:gd name="connsiteY117" fmla="*/ 1472557 h 3006470"/>
                  <a:gd name="connsiteX118" fmla="*/ 5633981 w 6006665"/>
                  <a:gd name="connsiteY118" fmla="*/ 1511189 h 3006470"/>
                  <a:gd name="connsiteX119" fmla="*/ 5586259 w 6006665"/>
                  <a:gd name="connsiteY119" fmla="*/ 1547548 h 3006470"/>
                  <a:gd name="connsiteX120" fmla="*/ 5575676 w 6006665"/>
                  <a:gd name="connsiteY120" fmla="*/ 1546540 h 3006470"/>
                  <a:gd name="connsiteX121" fmla="*/ 5574353 w 6006665"/>
                  <a:gd name="connsiteY121" fmla="*/ 1547548 h 3006470"/>
                  <a:gd name="connsiteX122" fmla="*/ 5539436 w 6006665"/>
                  <a:gd name="connsiteY122" fmla="*/ 1544223 h 3006470"/>
                  <a:gd name="connsiteX123" fmla="*/ 5570352 w 6006665"/>
                  <a:gd name="connsiteY123" fmla="*/ 1586180 h 3006470"/>
                  <a:gd name="connsiteX124" fmla="*/ 5566596 w 6006665"/>
                  <a:gd name="connsiteY124" fmla="*/ 1622304 h 3006470"/>
                  <a:gd name="connsiteX125" fmla="*/ 5593077 w 6006665"/>
                  <a:gd name="connsiteY125" fmla="*/ 1649809 h 3006470"/>
                  <a:gd name="connsiteX126" fmla="*/ 5608984 w 6006665"/>
                  <a:gd name="connsiteY126" fmla="*/ 1677079 h 3006470"/>
                  <a:gd name="connsiteX127" fmla="*/ 5613529 w 6006665"/>
                  <a:gd name="connsiteY127" fmla="*/ 1708893 h 3006470"/>
                  <a:gd name="connsiteX128" fmla="*/ 5608984 w 6006665"/>
                  <a:gd name="connsiteY128" fmla="*/ 1731618 h 3006470"/>
                  <a:gd name="connsiteX129" fmla="*/ 5597799 w 6006665"/>
                  <a:gd name="connsiteY129" fmla="*/ 1728009 h 3006470"/>
                  <a:gd name="connsiteX130" fmla="*/ 5597077 w 6006665"/>
                  <a:gd name="connsiteY130" fmla="*/ 1731618 h 3006470"/>
                  <a:gd name="connsiteX131" fmla="*/ 5515976 w 6006665"/>
                  <a:gd name="connsiteY131" fmla="*/ 1693062 h 3006470"/>
                  <a:gd name="connsiteX132" fmla="*/ 5486067 w 6006665"/>
                  <a:gd name="connsiteY132" fmla="*/ 1746304 h 3006470"/>
                  <a:gd name="connsiteX133" fmla="*/ 5436277 w 6006665"/>
                  <a:gd name="connsiteY133" fmla="*/ 1767977 h 3006470"/>
                  <a:gd name="connsiteX134" fmla="*/ 5397645 w 6006665"/>
                  <a:gd name="connsiteY134" fmla="*/ 1779340 h 3006470"/>
                  <a:gd name="connsiteX135" fmla="*/ 5388024 w 6006665"/>
                  <a:gd name="connsiteY135" fmla="*/ 1835433 h 3006470"/>
                  <a:gd name="connsiteX136" fmla="*/ 5351475 w 6006665"/>
                  <a:gd name="connsiteY136" fmla="*/ 1876568 h 3006470"/>
                  <a:gd name="connsiteX137" fmla="*/ 5290839 w 6006665"/>
                  <a:gd name="connsiteY137" fmla="*/ 1881600 h 3006470"/>
                  <a:gd name="connsiteX138" fmla="*/ 5274932 w 6006665"/>
                  <a:gd name="connsiteY138" fmla="*/ 1913415 h 3006470"/>
                  <a:gd name="connsiteX139" fmla="*/ 5267238 w 6006665"/>
                  <a:gd name="connsiteY139" fmla="*/ 1904988 h 3006470"/>
                  <a:gd name="connsiteX140" fmla="*/ 5263025 w 6006665"/>
                  <a:gd name="connsiteY140" fmla="*/ 1913415 h 3006470"/>
                  <a:gd name="connsiteX141" fmla="*/ 5219538 w 6006665"/>
                  <a:gd name="connsiteY141" fmla="*/ 1865787 h 3006470"/>
                  <a:gd name="connsiteX142" fmla="*/ 5174112 w 6006665"/>
                  <a:gd name="connsiteY142" fmla="*/ 1877028 h 3006470"/>
                  <a:gd name="connsiteX143" fmla="*/ 5129494 w 6006665"/>
                  <a:gd name="connsiteY143" fmla="*/ 1920232 h 3006470"/>
                  <a:gd name="connsiteX144" fmla="*/ 5126389 w 6006665"/>
                  <a:gd name="connsiteY144" fmla="*/ 1914910 h 3006470"/>
                  <a:gd name="connsiteX145" fmla="*/ 5154177 w 6006665"/>
                  <a:gd name="connsiteY145" fmla="*/ 1920232 h 3006470"/>
                  <a:gd name="connsiteX146" fmla="*/ 5105544 w 6006665"/>
                  <a:gd name="connsiteY146" fmla="*/ 1899586 h 3006470"/>
                  <a:gd name="connsiteX147" fmla="*/ 5074955 w 6006665"/>
                  <a:gd name="connsiteY147" fmla="*/ 1924777 h 3006470"/>
                  <a:gd name="connsiteX148" fmla="*/ 5065718 w 6006665"/>
                  <a:gd name="connsiteY148" fmla="*/ 1922578 h 3006470"/>
                  <a:gd name="connsiteX149" fmla="*/ 5063048 w 6006665"/>
                  <a:gd name="connsiteY149" fmla="*/ 1924777 h 3006470"/>
                  <a:gd name="connsiteX150" fmla="*/ 5026594 w 6006665"/>
                  <a:gd name="connsiteY150" fmla="*/ 1916098 h 3006470"/>
                  <a:gd name="connsiteX151" fmla="*/ 5015871 w 6006665"/>
                  <a:gd name="connsiteY151" fmla="*/ 1961137 h 3006470"/>
                  <a:gd name="connsiteX152" fmla="*/ 5022591 w 6006665"/>
                  <a:gd name="connsiteY152" fmla="*/ 1989925 h 3006470"/>
                  <a:gd name="connsiteX153" fmla="*/ 5011557 w 6006665"/>
                  <a:gd name="connsiteY153" fmla="*/ 2020939 h 3006470"/>
                  <a:gd name="connsiteX154" fmla="*/ 4974967 w 6006665"/>
                  <a:gd name="connsiteY154" fmla="*/ 2058853 h 3006470"/>
                  <a:gd name="connsiteX155" fmla="*/ 5015871 w 6006665"/>
                  <a:gd name="connsiteY155" fmla="*/ 2074760 h 3006470"/>
                  <a:gd name="connsiteX156" fmla="*/ 4995851 w 6006665"/>
                  <a:gd name="connsiteY156" fmla="*/ 2123620 h 3006470"/>
                  <a:gd name="connsiteX157" fmla="*/ 5011326 w 6006665"/>
                  <a:gd name="connsiteY157" fmla="*/ 2172476 h 3006470"/>
                  <a:gd name="connsiteX158" fmla="*/ 4999419 w 6006665"/>
                  <a:gd name="connsiteY158" fmla="*/ 2172476 h 3006470"/>
                  <a:gd name="connsiteX159" fmla="*/ 4974967 w 6006665"/>
                  <a:gd name="connsiteY159" fmla="*/ 2172476 h 3006470"/>
                  <a:gd name="connsiteX160" fmla="*/ 4963605 w 6006665"/>
                  <a:gd name="connsiteY160" fmla="*/ 2224742 h 3006470"/>
                  <a:gd name="connsiteX161" fmla="*/ 4974967 w 6006665"/>
                  <a:gd name="connsiteY161" fmla="*/ 2252012 h 3006470"/>
                  <a:gd name="connsiteX162" fmla="*/ 4936431 w 6006665"/>
                  <a:gd name="connsiteY162" fmla="*/ 2257317 h 3006470"/>
                  <a:gd name="connsiteX163" fmla="*/ 4909065 w 6006665"/>
                  <a:gd name="connsiteY163" fmla="*/ 2286099 h 3006470"/>
                  <a:gd name="connsiteX164" fmla="*/ 4888894 w 6006665"/>
                  <a:gd name="connsiteY164" fmla="*/ 2325649 h 3006470"/>
                  <a:gd name="connsiteX165" fmla="*/ 4897703 w 6006665"/>
                  <a:gd name="connsiteY165" fmla="*/ 2354273 h 3006470"/>
                  <a:gd name="connsiteX166" fmla="*/ 4871068 w 6006665"/>
                  <a:gd name="connsiteY166" fmla="*/ 2349418 h 3006470"/>
                  <a:gd name="connsiteX167" fmla="*/ 4845437 w 6006665"/>
                  <a:gd name="connsiteY167" fmla="*/ 2370180 h 3006470"/>
                  <a:gd name="connsiteX168" fmla="*/ 4832445 w 6006665"/>
                  <a:gd name="connsiteY168" fmla="*/ 2399924 h 3006470"/>
                  <a:gd name="connsiteX169" fmla="*/ 4834074 w 6006665"/>
                  <a:gd name="connsiteY169" fmla="*/ 2429264 h 3006470"/>
                  <a:gd name="connsiteX170" fmla="*/ 4799765 w 6006665"/>
                  <a:gd name="connsiteY170" fmla="*/ 2441518 h 3006470"/>
                  <a:gd name="connsiteX171" fmla="*/ 4779535 w 6006665"/>
                  <a:gd name="connsiteY171" fmla="*/ 2488348 h 3006470"/>
                  <a:gd name="connsiteX172" fmla="*/ 4777225 w 6006665"/>
                  <a:gd name="connsiteY172" fmla="*/ 2477952 h 3006470"/>
                  <a:gd name="connsiteX173" fmla="*/ 4767628 w 6006665"/>
                  <a:gd name="connsiteY173" fmla="*/ 2488348 h 3006470"/>
                  <a:gd name="connsiteX174" fmla="*/ 4758538 w 6006665"/>
                  <a:gd name="connsiteY174" fmla="*/ 2447444 h 3006470"/>
                  <a:gd name="connsiteX175" fmla="*/ 4722519 w 6006665"/>
                  <a:gd name="connsiteY175" fmla="*/ 2405867 h 3006470"/>
                  <a:gd name="connsiteX176" fmla="*/ 4699942 w 6006665"/>
                  <a:gd name="connsiteY176" fmla="*/ 2348893 h 3006470"/>
                  <a:gd name="connsiteX177" fmla="*/ 4695779 w 6006665"/>
                  <a:gd name="connsiteY177" fmla="*/ 2287026 h 3006470"/>
                  <a:gd name="connsiteX178" fmla="*/ 4715361 w 6006665"/>
                  <a:gd name="connsiteY178" fmla="*/ 2220198 h 3006470"/>
                  <a:gd name="connsiteX179" fmla="*/ 4767709 w 6006665"/>
                  <a:gd name="connsiteY179" fmla="*/ 2171157 h 3006470"/>
                  <a:gd name="connsiteX180" fmla="*/ 4735813 w 6006665"/>
                  <a:gd name="connsiteY180" fmla="*/ 2129299 h 3006470"/>
                  <a:gd name="connsiteX181" fmla="*/ 4767628 w 6006665"/>
                  <a:gd name="connsiteY181" fmla="*/ 2086122 h 3006470"/>
                  <a:gd name="connsiteX182" fmla="*/ 4767628 w 6006665"/>
                  <a:gd name="connsiteY182" fmla="*/ 2058853 h 3006470"/>
                  <a:gd name="connsiteX183" fmla="*/ 4826712 w 6006665"/>
                  <a:gd name="connsiteY183" fmla="*/ 2042945 h 3006470"/>
                  <a:gd name="connsiteX184" fmla="*/ 4892613 w 6006665"/>
                  <a:gd name="connsiteY184" fmla="*/ 1952047 h 3006470"/>
                  <a:gd name="connsiteX185" fmla="*/ 4956243 w 6006665"/>
                  <a:gd name="connsiteY185" fmla="*/ 1877056 h 3006470"/>
                  <a:gd name="connsiteX186" fmla="*/ 5022143 w 6006665"/>
                  <a:gd name="connsiteY186" fmla="*/ 1817971 h 3006470"/>
                  <a:gd name="connsiteX187" fmla="*/ 5037446 w 6006665"/>
                  <a:gd name="connsiteY187" fmla="*/ 1743333 h 3006470"/>
                  <a:gd name="connsiteX188" fmla="*/ 5064184 w 6006665"/>
                  <a:gd name="connsiteY188" fmla="*/ 1731449 h 3006470"/>
                  <a:gd name="connsiteX189" fmla="*/ 5046694 w 6006665"/>
                  <a:gd name="connsiteY189" fmla="*/ 1710844 h 3006470"/>
                  <a:gd name="connsiteX190" fmla="*/ 5015871 w 6006665"/>
                  <a:gd name="connsiteY190" fmla="*/ 1715711 h 3006470"/>
                  <a:gd name="connsiteX191" fmla="*/ 4995419 w 6006665"/>
                  <a:gd name="connsiteY191" fmla="*/ 1779340 h 3006470"/>
                  <a:gd name="connsiteX192" fmla="*/ 4904521 w 6006665"/>
                  <a:gd name="connsiteY192" fmla="*/ 1865693 h 3006470"/>
                  <a:gd name="connsiteX193" fmla="*/ 4901708 w 6006665"/>
                  <a:gd name="connsiteY193" fmla="*/ 1857053 h 3006470"/>
                  <a:gd name="connsiteX194" fmla="*/ 4892613 w 6006665"/>
                  <a:gd name="connsiteY194" fmla="*/ 1865693 h 3006470"/>
                  <a:gd name="connsiteX195" fmla="*/ 4871068 w 6006665"/>
                  <a:gd name="connsiteY195" fmla="*/ 1850290 h 3006470"/>
                  <a:gd name="connsiteX196" fmla="*/ 4885925 w 6006665"/>
                  <a:gd name="connsiteY196" fmla="*/ 1808695 h 3006470"/>
                  <a:gd name="connsiteX197" fmla="*/ 4861835 w 6006665"/>
                  <a:gd name="connsiteY197" fmla="*/ 1771159 h 3006470"/>
                  <a:gd name="connsiteX198" fmla="*/ 4814619 w 6006665"/>
                  <a:gd name="connsiteY198" fmla="*/ 1767101 h 3006470"/>
                  <a:gd name="connsiteX199" fmla="*/ 4779535 w 6006665"/>
                  <a:gd name="connsiteY199" fmla="*/ 1795247 h 3006470"/>
                  <a:gd name="connsiteX200" fmla="*/ 4764113 w 6006665"/>
                  <a:gd name="connsiteY200" fmla="*/ 1832464 h 3006470"/>
                  <a:gd name="connsiteX201" fmla="*/ 4725490 w 6006665"/>
                  <a:gd name="connsiteY201" fmla="*/ 1850290 h 3006470"/>
                  <a:gd name="connsiteX202" fmla="*/ 4689838 w 6006665"/>
                  <a:gd name="connsiteY202" fmla="*/ 1882970 h 3006470"/>
                  <a:gd name="connsiteX203" fmla="*/ 4684091 w 6006665"/>
                  <a:gd name="connsiteY203" fmla="*/ 1920232 h 3006470"/>
                  <a:gd name="connsiteX204" fmla="*/ 4715906 w 6006665"/>
                  <a:gd name="connsiteY204" fmla="*/ 1967954 h 3006470"/>
                  <a:gd name="connsiteX205" fmla="*/ 4680924 w 6006665"/>
                  <a:gd name="connsiteY205" fmla="*/ 1983985 h 3006470"/>
                  <a:gd name="connsiteX206" fmla="*/ 4633398 w 6006665"/>
                  <a:gd name="connsiteY206" fmla="*/ 1971978 h 3006470"/>
                  <a:gd name="connsiteX207" fmla="*/ 4600707 w 6006665"/>
                  <a:gd name="connsiteY207" fmla="*/ 1989925 h 3006470"/>
                  <a:gd name="connsiteX208" fmla="*/ 4577285 w 6006665"/>
                  <a:gd name="connsiteY208" fmla="*/ 1988406 h 3006470"/>
                  <a:gd name="connsiteX209" fmla="*/ 4577373 w 6006665"/>
                  <a:gd name="connsiteY209" fmla="*/ 1987484 h 3006470"/>
                  <a:gd name="connsiteX210" fmla="*/ 4565379 w 6006665"/>
                  <a:gd name="connsiteY210" fmla="*/ 1988406 h 3006470"/>
                  <a:gd name="connsiteX211" fmla="*/ 4569923 w 6006665"/>
                  <a:gd name="connsiteY211" fmla="*/ 1940685 h 3006470"/>
                  <a:gd name="connsiteX212" fmla="*/ 4520081 w 6006665"/>
                  <a:gd name="connsiteY212" fmla="*/ 1931099 h 3006470"/>
                  <a:gd name="connsiteX213" fmla="*/ 4475025 w 6006665"/>
                  <a:gd name="connsiteY213" fmla="*/ 1961137 h 3006470"/>
                  <a:gd name="connsiteX214" fmla="*/ 4464394 w 6006665"/>
                  <a:gd name="connsiteY214" fmla="*/ 1960286 h 3006470"/>
                  <a:gd name="connsiteX215" fmla="*/ 4463118 w 6006665"/>
                  <a:gd name="connsiteY215" fmla="*/ 1961137 h 3006470"/>
                  <a:gd name="connsiteX216" fmla="*/ 4422448 w 6006665"/>
                  <a:gd name="connsiteY216" fmla="*/ 1927536 h 3006470"/>
                  <a:gd name="connsiteX217" fmla="*/ 4350624 w 6006665"/>
                  <a:gd name="connsiteY217" fmla="*/ 1917022 h 3006470"/>
                  <a:gd name="connsiteX218" fmla="*/ 4306579 w 6006665"/>
                  <a:gd name="connsiteY218" fmla="*/ 1945362 h 3006470"/>
                  <a:gd name="connsiteX219" fmla="*/ 4282811 w 6006665"/>
                  <a:gd name="connsiteY219" fmla="*/ 1972100 h 3006470"/>
                  <a:gd name="connsiteX220" fmla="*/ 4237290 w 6006665"/>
                  <a:gd name="connsiteY220" fmla="*/ 1993297 h 3006470"/>
                  <a:gd name="connsiteX221" fmla="*/ 4211507 w 6006665"/>
                  <a:gd name="connsiteY221" fmla="*/ 2046374 h 3006470"/>
                  <a:gd name="connsiteX222" fmla="*/ 4161046 w 6006665"/>
                  <a:gd name="connsiteY222" fmla="*/ 2105661 h 3006470"/>
                  <a:gd name="connsiteX223" fmla="*/ 4077810 w 6006665"/>
                  <a:gd name="connsiteY223" fmla="*/ 2144418 h 3006470"/>
                  <a:gd name="connsiteX224" fmla="*/ 4039187 w 6006665"/>
                  <a:gd name="connsiteY224" fmla="*/ 2203838 h 3006470"/>
                  <a:gd name="connsiteX225" fmla="*/ 3993086 w 6006665"/>
                  <a:gd name="connsiteY225" fmla="*/ 2224750 h 3006470"/>
                  <a:gd name="connsiteX226" fmla="*/ 3993215 w 6006665"/>
                  <a:gd name="connsiteY226" fmla="*/ 2264821 h 3006470"/>
                  <a:gd name="connsiteX227" fmla="*/ 4038712 w 6006665"/>
                  <a:gd name="connsiteY227" fmla="*/ 2267919 h 3006470"/>
                  <a:gd name="connsiteX228" fmla="*/ 4059164 w 6006665"/>
                  <a:gd name="connsiteY228" fmla="*/ 2311096 h 3006470"/>
                  <a:gd name="connsiteX229" fmla="*/ 4087782 w 6006665"/>
                  <a:gd name="connsiteY229" fmla="*/ 2319513 h 3006470"/>
                  <a:gd name="connsiteX230" fmla="*/ 4106341 w 6006665"/>
                  <a:gd name="connsiteY230" fmla="*/ 2290644 h 3006470"/>
                  <a:gd name="connsiteX231" fmla="*/ 4117411 w 6006665"/>
                  <a:gd name="connsiteY231" fmla="*/ 2291946 h 3006470"/>
                  <a:gd name="connsiteX232" fmla="*/ 4118248 w 6006665"/>
                  <a:gd name="connsiteY232" fmla="*/ 2290644 h 3006470"/>
                  <a:gd name="connsiteX233" fmla="*/ 4156880 w 6006665"/>
                  <a:gd name="connsiteY233" fmla="*/ 2295189 h 3006470"/>
                  <a:gd name="connsiteX234" fmla="*/ 4211419 w 6006665"/>
                  <a:gd name="connsiteY234" fmla="*/ 2365635 h 3006470"/>
                  <a:gd name="connsiteX235" fmla="*/ 4215964 w 6006665"/>
                  <a:gd name="connsiteY235" fmla="*/ 2413357 h 3006470"/>
                  <a:gd name="connsiteX236" fmla="*/ 4184149 w 6006665"/>
                  <a:gd name="connsiteY236" fmla="*/ 2472441 h 3006470"/>
                  <a:gd name="connsiteX237" fmla="*/ 4220019 w 6006665"/>
                  <a:gd name="connsiteY237" fmla="*/ 2567281 h 3006470"/>
                  <a:gd name="connsiteX238" fmla="*/ 4161425 w 6006665"/>
                  <a:gd name="connsiteY238" fmla="*/ 2629241 h 3006470"/>
                  <a:gd name="connsiteX239" fmla="*/ 4133552 w 6006665"/>
                  <a:gd name="connsiteY239" fmla="*/ 2708778 h 3006470"/>
                  <a:gd name="connsiteX240" fmla="*/ 4097796 w 6006665"/>
                  <a:gd name="connsiteY240" fmla="*/ 2747409 h 3006470"/>
                  <a:gd name="connsiteX241" fmla="*/ 4043257 w 6006665"/>
                  <a:gd name="connsiteY241" fmla="*/ 2806493 h 3006470"/>
                  <a:gd name="connsiteX242" fmla="*/ 3995535 w 6006665"/>
                  <a:gd name="connsiteY242" fmla="*/ 2865577 h 3006470"/>
                  <a:gd name="connsiteX243" fmla="*/ 3975083 w 6006665"/>
                  <a:gd name="connsiteY243" fmla="*/ 2897392 h 3006470"/>
                  <a:gd name="connsiteX244" fmla="*/ 3925089 w 6006665"/>
                  <a:gd name="connsiteY244" fmla="*/ 2924661 h 3006470"/>
                  <a:gd name="connsiteX245" fmla="*/ 3913182 w 6006665"/>
                  <a:gd name="connsiteY245" fmla="*/ 2924661 h 3006470"/>
                  <a:gd name="connsiteX246" fmla="*/ 3904637 w 6006665"/>
                  <a:gd name="connsiteY246" fmla="*/ 2924661 h 3006470"/>
                  <a:gd name="connsiteX247" fmla="*/ 3892729 w 6006665"/>
                  <a:gd name="connsiteY247" fmla="*/ 2924661 h 3006470"/>
                  <a:gd name="connsiteX248" fmla="*/ 3871063 w 6006665"/>
                  <a:gd name="connsiteY248" fmla="*/ 2908412 h 3006470"/>
                  <a:gd name="connsiteX249" fmla="*/ 3829645 w 6006665"/>
                  <a:gd name="connsiteY249" fmla="*/ 2936024 h 3006470"/>
                  <a:gd name="connsiteX250" fmla="*/ 3822828 w 6006665"/>
                  <a:gd name="connsiteY250" fmla="*/ 2956476 h 3006470"/>
                  <a:gd name="connsiteX251" fmla="*/ 3818283 w 6006665"/>
                  <a:gd name="connsiteY251" fmla="*/ 2947386 h 3006470"/>
                  <a:gd name="connsiteX252" fmla="*/ 3818283 w 6006665"/>
                  <a:gd name="connsiteY252" fmla="*/ 2935660 h 3006470"/>
                  <a:gd name="connsiteX253" fmla="*/ 3817738 w 6006665"/>
                  <a:gd name="connsiteY253" fmla="*/ 2936024 h 3006470"/>
                  <a:gd name="connsiteX254" fmla="*/ 3810921 w 6006665"/>
                  <a:gd name="connsiteY254" fmla="*/ 2956476 h 3006470"/>
                  <a:gd name="connsiteX255" fmla="*/ 3806376 w 6006665"/>
                  <a:gd name="connsiteY255" fmla="*/ 2947386 h 3006470"/>
                  <a:gd name="connsiteX256" fmla="*/ 3806376 w 6006665"/>
                  <a:gd name="connsiteY256" fmla="*/ 2920116 h 3006470"/>
                  <a:gd name="connsiteX257" fmla="*/ 3818283 w 6006665"/>
                  <a:gd name="connsiteY257" fmla="*/ 2920116 h 3006470"/>
                  <a:gd name="connsiteX258" fmla="*/ 3826828 w 6006665"/>
                  <a:gd name="connsiteY258" fmla="*/ 2920116 h 3006470"/>
                  <a:gd name="connsiteX259" fmla="*/ 3833645 w 6006665"/>
                  <a:gd name="connsiteY259" fmla="*/ 2861032 h 3006470"/>
                  <a:gd name="connsiteX260" fmla="*/ 3822283 w 6006665"/>
                  <a:gd name="connsiteY260" fmla="*/ 2817856 h 3006470"/>
                  <a:gd name="connsiteX261" fmla="*/ 3849553 w 6006665"/>
                  <a:gd name="connsiteY261" fmla="*/ 2795131 h 3006470"/>
                  <a:gd name="connsiteX262" fmla="*/ 3858814 w 6006665"/>
                  <a:gd name="connsiteY262" fmla="*/ 2797336 h 3006470"/>
                  <a:gd name="connsiteX263" fmla="*/ 3861460 w 6006665"/>
                  <a:gd name="connsiteY263" fmla="*/ 2795131 h 3006470"/>
                  <a:gd name="connsiteX264" fmla="*/ 3898487 w 6006665"/>
                  <a:gd name="connsiteY264" fmla="*/ 2803947 h 3006470"/>
                  <a:gd name="connsiteX265" fmla="*/ 3919999 w 6006665"/>
                  <a:gd name="connsiteY265" fmla="*/ 2758772 h 3006470"/>
                  <a:gd name="connsiteX266" fmla="*/ 3935906 w 6006665"/>
                  <a:gd name="connsiteY266" fmla="*/ 2699687 h 3006470"/>
                  <a:gd name="connsiteX267" fmla="*/ 3947269 w 6006665"/>
                  <a:gd name="connsiteY267" fmla="*/ 2676963 h 3006470"/>
                  <a:gd name="connsiteX268" fmla="*/ 3966292 w 6006665"/>
                  <a:gd name="connsiteY268" fmla="*/ 2632575 h 3006470"/>
                  <a:gd name="connsiteX269" fmla="*/ 3915999 w 6006665"/>
                  <a:gd name="connsiteY269" fmla="*/ 2645148 h 3006470"/>
                  <a:gd name="connsiteX270" fmla="*/ 3888729 w 6006665"/>
                  <a:gd name="connsiteY270" fmla="*/ 2667873 h 3006470"/>
                  <a:gd name="connsiteX271" fmla="*/ 3876822 w 6006665"/>
                  <a:gd name="connsiteY271" fmla="*/ 2667873 h 3006470"/>
                  <a:gd name="connsiteX272" fmla="*/ 3829645 w 6006665"/>
                  <a:gd name="connsiteY272" fmla="*/ 2667873 h 3006470"/>
                  <a:gd name="connsiteX273" fmla="*/ 3817738 w 6006665"/>
                  <a:gd name="connsiteY273" fmla="*/ 2667873 h 3006470"/>
                  <a:gd name="connsiteX274" fmla="*/ 3801831 w 6006665"/>
                  <a:gd name="connsiteY274" fmla="*/ 2613334 h 3006470"/>
                  <a:gd name="connsiteX275" fmla="*/ 3758654 w 6006665"/>
                  <a:gd name="connsiteY275" fmla="*/ 2574702 h 3006470"/>
                  <a:gd name="connsiteX276" fmla="*/ 3692753 w 6006665"/>
                  <a:gd name="connsiteY276" fmla="*/ 2558795 h 3006470"/>
                  <a:gd name="connsiteX277" fmla="*/ 3683663 w 6006665"/>
                  <a:gd name="connsiteY277" fmla="*/ 2499711 h 3006470"/>
                  <a:gd name="connsiteX278" fmla="*/ 3672301 w 6006665"/>
                  <a:gd name="connsiteY278" fmla="*/ 2467896 h 3006470"/>
                  <a:gd name="connsiteX279" fmla="*/ 3656393 w 6006665"/>
                  <a:gd name="connsiteY279" fmla="*/ 2440627 h 3006470"/>
                  <a:gd name="connsiteX280" fmla="*/ 3633669 w 6006665"/>
                  <a:gd name="connsiteY280" fmla="*/ 2381542 h 3006470"/>
                  <a:gd name="connsiteX281" fmla="*/ 3601854 w 6006665"/>
                  <a:gd name="connsiteY281" fmla="*/ 2361090 h 3006470"/>
                  <a:gd name="connsiteX282" fmla="*/ 3545995 w 6006665"/>
                  <a:gd name="connsiteY282" fmla="*/ 2339606 h 3006470"/>
                  <a:gd name="connsiteX283" fmla="*/ 3506955 w 6006665"/>
                  <a:gd name="connsiteY283" fmla="*/ 2345183 h 3006470"/>
                  <a:gd name="connsiteX284" fmla="*/ 3463779 w 6006665"/>
                  <a:gd name="connsiteY284" fmla="*/ 2354273 h 3006470"/>
                  <a:gd name="connsiteX285" fmla="*/ 3431964 w 6006665"/>
                  <a:gd name="connsiteY285" fmla="*/ 2381542 h 3006470"/>
                  <a:gd name="connsiteX286" fmla="*/ 3452416 w 6006665"/>
                  <a:gd name="connsiteY286" fmla="*/ 2397450 h 3006470"/>
                  <a:gd name="connsiteX287" fmla="*/ 3452416 w 6006665"/>
                  <a:gd name="connsiteY287" fmla="*/ 2429264 h 3006470"/>
                  <a:gd name="connsiteX288" fmla="*/ 3431964 w 6006665"/>
                  <a:gd name="connsiteY288" fmla="*/ 2451989 h 3006470"/>
                  <a:gd name="connsiteX289" fmla="*/ 3400150 w 6006665"/>
                  <a:gd name="connsiteY289" fmla="*/ 2511073 h 3006470"/>
                  <a:gd name="connsiteX290" fmla="*/ 3400150 w 6006665"/>
                  <a:gd name="connsiteY290" fmla="*/ 2538343 h 3006470"/>
                  <a:gd name="connsiteX291" fmla="*/ 3350155 w 6006665"/>
                  <a:gd name="connsiteY291" fmla="*/ 2570157 h 3006470"/>
                  <a:gd name="connsiteX292" fmla="*/ 3342342 w 6006665"/>
                  <a:gd name="connsiteY292" fmla="*/ 2567553 h 3006470"/>
                  <a:gd name="connsiteX293" fmla="*/ 3338249 w 6006665"/>
                  <a:gd name="connsiteY293" fmla="*/ 2570157 h 3006470"/>
                  <a:gd name="connsiteX294" fmla="*/ 3290527 w 6006665"/>
                  <a:gd name="connsiteY294" fmla="*/ 2554250 h 3006470"/>
                  <a:gd name="connsiteX295" fmla="*/ 3259257 w 6006665"/>
                  <a:gd name="connsiteY295" fmla="*/ 2554250 h 3006470"/>
                  <a:gd name="connsiteX296" fmla="*/ 3247350 w 6006665"/>
                  <a:gd name="connsiteY296" fmla="*/ 2554250 h 3006470"/>
                  <a:gd name="connsiteX297" fmla="*/ 3231443 w 6006665"/>
                  <a:gd name="connsiteY297" fmla="*/ 2538343 h 3006470"/>
                  <a:gd name="connsiteX298" fmla="*/ 3213271 w 6006665"/>
                  <a:gd name="connsiteY298" fmla="*/ 2533799 h 3006470"/>
                  <a:gd name="connsiteX299" fmla="*/ 3168359 w 6006665"/>
                  <a:gd name="connsiteY299" fmla="*/ 2570157 h 3006470"/>
                  <a:gd name="connsiteX300" fmla="*/ 3120637 w 6006665"/>
                  <a:gd name="connsiteY300" fmla="*/ 2581519 h 3006470"/>
                  <a:gd name="connsiteX301" fmla="*/ 3082005 w 6006665"/>
                  <a:gd name="connsiteY301" fmla="*/ 2597427 h 3006470"/>
                  <a:gd name="connsiteX302" fmla="*/ 3074460 w 6006665"/>
                  <a:gd name="connsiteY302" fmla="*/ 2595630 h 3006470"/>
                  <a:gd name="connsiteX303" fmla="*/ 3070098 w 6006665"/>
                  <a:gd name="connsiteY303" fmla="*/ 2597427 h 3006470"/>
                  <a:gd name="connsiteX304" fmla="*/ 3022376 w 6006665"/>
                  <a:gd name="connsiteY304" fmla="*/ 2586064 h 3006470"/>
                  <a:gd name="connsiteX305" fmla="*/ 3000196 w 6006665"/>
                  <a:gd name="connsiteY305" fmla="*/ 2586064 h 3006470"/>
                  <a:gd name="connsiteX306" fmla="*/ 2988289 w 6006665"/>
                  <a:gd name="connsiteY306" fmla="*/ 2586064 h 3006470"/>
                  <a:gd name="connsiteX307" fmla="*/ 2967837 w 6006665"/>
                  <a:gd name="connsiteY307" fmla="*/ 2554250 h 3006470"/>
                  <a:gd name="connsiteX308" fmla="*/ 2929205 w 6006665"/>
                  <a:gd name="connsiteY308" fmla="*/ 2526980 h 3006470"/>
                  <a:gd name="connsiteX309" fmla="*/ 2902153 w 6006665"/>
                  <a:gd name="connsiteY309" fmla="*/ 2523116 h 3006470"/>
                  <a:gd name="connsiteX310" fmla="*/ 2861576 w 6006665"/>
                  <a:gd name="connsiteY310" fmla="*/ 2526980 h 3006470"/>
                  <a:gd name="connsiteX311" fmla="*/ 2822944 w 6006665"/>
                  <a:gd name="connsiteY311" fmla="*/ 2538343 h 3006470"/>
                  <a:gd name="connsiteX312" fmla="*/ 2818139 w 6006665"/>
                  <a:gd name="connsiteY312" fmla="*/ 2536254 h 3006470"/>
                  <a:gd name="connsiteX313" fmla="*/ 2811037 w 6006665"/>
                  <a:gd name="connsiteY313" fmla="*/ 2538343 h 3006470"/>
                  <a:gd name="connsiteX314" fmla="*/ 2758770 w 6006665"/>
                  <a:gd name="connsiteY314" fmla="*/ 2515618 h 3006470"/>
                  <a:gd name="connsiteX315" fmla="*/ 2751953 w 6006665"/>
                  <a:gd name="connsiteY315" fmla="*/ 2472441 h 3006470"/>
                  <a:gd name="connsiteX316" fmla="*/ 2708776 w 6006665"/>
                  <a:gd name="connsiteY316" fmla="*/ 2456534 h 3006470"/>
                  <a:gd name="connsiteX317" fmla="*/ 2676962 w 6006665"/>
                  <a:gd name="connsiteY317" fmla="*/ 2451989 h 3006470"/>
                  <a:gd name="connsiteX318" fmla="*/ 2642534 w 6006665"/>
                  <a:gd name="connsiteY318" fmla="*/ 2430245 h 3006470"/>
                  <a:gd name="connsiteX319" fmla="*/ 2609333 w 6006665"/>
                  <a:gd name="connsiteY319" fmla="*/ 2488348 h 3006470"/>
                  <a:gd name="connsiteX320" fmla="*/ 2625240 w 6006665"/>
                  <a:gd name="connsiteY320" fmla="*/ 2522435 h 3006470"/>
                  <a:gd name="connsiteX321" fmla="*/ 2586608 w 6006665"/>
                  <a:gd name="connsiteY321" fmla="*/ 2558795 h 3006470"/>
                  <a:gd name="connsiteX322" fmla="*/ 2577105 w 6006665"/>
                  <a:gd name="connsiteY322" fmla="*/ 2556532 h 3006470"/>
                  <a:gd name="connsiteX323" fmla="*/ 2574701 w 6006665"/>
                  <a:gd name="connsiteY323" fmla="*/ 2558795 h 3006470"/>
                  <a:gd name="connsiteX324" fmla="*/ 2526979 w 6006665"/>
                  <a:gd name="connsiteY324" fmla="*/ 2547432 h 3006470"/>
                  <a:gd name="connsiteX325" fmla="*/ 2490620 w 6006665"/>
                  <a:gd name="connsiteY325" fmla="*/ 2542887 h 3006470"/>
                  <a:gd name="connsiteX326" fmla="*/ 2463350 w 6006665"/>
                  <a:gd name="connsiteY326" fmla="*/ 2515618 h 3006470"/>
                  <a:gd name="connsiteX327" fmla="*/ 2436625 w 6006665"/>
                  <a:gd name="connsiteY327" fmla="*/ 2515618 h 3006470"/>
                  <a:gd name="connsiteX328" fmla="*/ 2424718 w 6006665"/>
                  <a:gd name="connsiteY328" fmla="*/ 2515618 h 3006470"/>
                  <a:gd name="connsiteX329" fmla="*/ 2398858 w 6006665"/>
                  <a:gd name="connsiteY329" fmla="*/ 2502687 h 3006470"/>
                  <a:gd name="connsiteX330" fmla="*/ 2350272 w 6006665"/>
                  <a:gd name="connsiteY330" fmla="*/ 2526980 h 3006470"/>
                  <a:gd name="connsiteX331" fmla="*/ 2282098 w 6006665"/>
                  <a:gd name="connsiteY331" fmla="*/ 2574702 h 3006470"/>
                  <a:gd name="connsiteX332" fmla="*/ 2238921 w 6006665"/>
                  <a:gd name="connsiteY332" fmla="*/ 2586064 h 3006470"/>
                  <a:gd name="connsiteX333" fmla="*/ 2227559 w 6006665"/>
                  <a:gd name="connsiteY333" fmla="*/ 2590609 h 3006470"/>
                  <a:gd name="connsiteX334" fmla="*/ 2225178 w 6006665"/>
                  <a:gd name="connsiteY334" fmla="*/ 2586799 h 3006470"/>
                  <a:gd name="connsiteX335" fmla="*/ 2215652 w 6006665"/>
                  <a:gd name="connsiteY335" fmla="*/ 2590609 h 3006470"/>
                  <a:gd name="connsiteX336" fmla="*/ 2193596 w 6006665"/>
                  <a:gd name="connsiteY336" fmla="*/ 2555320 h 3006470"/>
                  <a:gd name="connsiteX337" fmla="*/ 2157112 w 6006665"/>
                  <a:gd name="connsiteY337" fmla="*/ 2558795 h 3006470"/>
                  <a:gd name="connsiteX338" fmla="*/ 2156291 w 6006665"/>
                  <a:gd name="connsiteY338" fmla="*/ 2557739 h 3006470"/>
                  <a:gd name="connsiteX339" fmla="*/ 2145205 w 6006665"/>
                  <a:gd name="connsiteY339" fmla="*/ 2558795 h 3006470"/>
                  <a:gd name="connsiteX340" fmla="*/ 2129298 w 6006665"/>
                  <a:gd name="connsiteY340" fmla="*/ 2538343 h 3006470"/>
                  <a:gd name="connsiteX341" fmla="*/ 2102029 w 6006665"/>
                  <a:gd name="connsiteY341" fmla="*/ 2526980 h 3006470"/>
                  <a:gd name="connsiteX342" fmla="*/ 2086121 w 6006665"/>
                  <a:gd name="connsiteY342" fmla="*/ 2495166 h 3006470"/>
                  <a:gd name="connsiteX343" fmla="*/ 2070005 w 6006665"/>
                  <a:gd name="connsiteY343" fmla="*/ 2486212 h 3006470"/>
                  <a:gd name="connsiteX344" fmla="*/ 2027582 w 6006665"/>
                  <a:gd name="connsiteY344" fmla="*/ 2499711 h 3006470"/>
                  <a:gd name="connsiteX345" fmla="*/ 2023845 w 6006665"/>
                  <a:gd name="connsiteY345" fmla="*/ 2497111 h 3006470"/>
                  <a:gd name="connsiteX346" fmla="*/ 2015675 w 6006665"/>
                  <a:gd name="connsiteY346" fmla="*/ 2499711 h 3006470"/>
                  <a:gd name="connsiteX347" fmla="*/ 1971363 w 6006665"/>
                  <a:gd name="connsiteY347" fmla="*/ 2468885 h 3006470"/>
                  <a:gd name="connsiteX348" fmla="*/ 1952591 w 6006665"/>
                  <a:gd name="connsiteY348" fmla="*/ 2495166 h 3006470"/>
                  <a:gd name="connsiteX349" fmla="*/ 1947518 w 6006665"/>
                  <a:gd name="connsiteY349" fmla="*/ 2485599 h 3006470"/>
                  <a:gd name="connsiteX350" fmla="*/ 1940684 w 6006665"/>
                  <a:gd name="connsiteY350" fmla="*/ 2495166 h 3006470"/>
                  <a:gd name="connsiteX351" fmla="*/ 1861147 w 6006665"/>
                  <a:gd name="connsiteY351" fmla="*/ 2345183 h 3006470"/>
                  <a:gd name="connsiteX352" fmla="*/ 1811153 w 6006665"/>
                  <a:gd name="connsiteY352" fmla="*/ 2295189 h 3006470"/>
                  <a:gd name="connsiteX353" fmla="*/ 1813950 w 6006665"/>
                  <a:gd name="connsiteY353" fmla="*/ 2292043 h 3006470"/>
                  <a:gd name="connsiteX354" fmla="*/ 1748069 w 6006665"/>
                  <a:gd name="connsiteY354" fmla="*/ 2333821 h 3006470"/>
                  <a:gd name="connsiteX355" fmla="*/ 1711709 w 6006665"/>
                  <a:gd name="connsiteY355" fmla="*/ 2338366 h 3006470"/>
                  <a:gd name="connsiteX356" fmla="*/ 1711926 w 6006665"/>
                  <a:gd name="connsiteY356" fmla="*/ 2336850 h 3006470"/>
                  <a:gd name="connsiteX357" fmla="*/ 1699803 w 6006665"/>
                  <a:gd name="connsiteY357" fmla="*/ 2338366 h 3006470"/>
                  <a:gd name="connsiteX358" fmla="*/ 1704347 w 6006665"/>
                  <a:gd name="connsiteY358" fmla="*/ 2306551 h 3006470"/>
                  <a:gd name="connsiteX359" fmla="*/ 1662460 w 6006665"/>
                  <a:gd name="connsiteY359" fmla="*/ 2288600 h 3006470"/>
                  <a:gd name="connsiteX360" fmla="*/ 1629901 w 6006665"/>
                  <a:gd name="connsiteY360" fmla="*/ 2302006 h 3006470"/>
                  <a:gd name="connsiteX361" fmla="*/ 1629300 w 6006665"/>
                  <a:gd name="connsiteY361" fmla="*/ 2297351 h 3006470"/>
                  <a:gd name="connsiteX362" fmla="*/ 1617994 w 6006665"/>
                  <a:gd name="connsiteY362" fmla="*/ 2302006 h 3006470"/>
                  <a:gd name="connsiteX363" fmla="*/ 1608904 w 6006665"/>
                  <a:gd name="connsiteY363" fmla="*/ 2231560 h 3006470"/>
                  <a:gd name="connsiteX364" fmla="*/ 1552684 w 6006665"/>
                  <a:gd name="connsiteY364" fmla="*/ 2221867 h 3006470"/>
                  <a:gd name="connsiteX365" fmla="*/ 1518550 w 6006665"/>
                  <a:gd name="connsiteY365" fmla="*/ 2247467 h 3006470"/>
                  <a:gd name="connsiteX366" fmla="*/ 1425379 w 6006665"/>
                  <a:gd name="connsiteY366" fmla="*/ 2267919 h 3006470"/>
                  <a:gd name="connsiteX367" fmla="*/ 1409472 w 6006665"/>
                  <a:gd name="connsiteY367" fmla="*/ 2286099 h 3006470"/>
                  <a:gd name="connsiteX368" fmla="*/ 1270852 w 6006665"/>
                  <a:gd name="connsiteY368" fmla="*/ 2306551 h 3006470"/>
                  <a:gd name="connsiteX369" fmla="*/ 1254945 w 6006665"/>
                  <a:gd name="connsiteY369" fmla="*/ 2327003 h 3006470"/>
                  <a:gd name="connsiteX370" fmla="*/ 1282214 w 6006665"/>
                  <a:gd name="connsiteY370" fmla="*/ 2370180 h 3006470"/>
                  <a:gd name="connsiteX371" fmla="*/ 1243582 w 6006665"/>
                  <a:gd name="connsiteY371" fmla="*/ 2386087 h 3006470"/>
                  <a:gd name="connsiteX372" fmla="*/ 1254945 w 6006665"/>
                  <a:gd name="connsiteY372" fmla="*/ 2404267 h 3006470"/>
                  <a:gd name="connsiteX373" fmla="*/ 1216313 w 6006665"/>
                  <a:gd name="connsiteY373" fmla="*/ 2429264 h 3006470"/>
                  <a:gd name="connsiteX374" fmla="*/ 1275397 w 6006665"/>
                  <a:gd name="connsiteY374" fmla="*/ 2472441 h 3006470"/>
                  <a:gd name="connsiteX375" fmla="*/ 1270852 w 6006665"/>
                  <a:gd name="connsiteY375" fmla="*/ 2499711 h 3006470"/>
                  <a:gd name="connsiteX376" fmla="*/ 1259108 w 6006665"/>
                  <a:gd name="connsiteY376" fmla="*/ 2498732 h 3006470"/>
                  <a:gd name="connsiteX377" fmla="*/ 1258945 w 6006665"/>
                  <a:gd name="connsiteY377" fmla="*/ 2499711 h 3006470"/>
                  <a:gd name="connsiteX378" fmla="*/ 1215644 w 6006665"/>
                  <a:gd name="connsiteY378" fmla="*/ 2496102 h 3006470"/>
                  <a:gd name="connsiteX379" fmla="*/ 1204950 w 6006665"/>
                  <a:gd name="connsiteY379" fmla="*/ 2511073 h 3006470"/>
                  <a:gd name="connsiteX380" fmla="*/ 1196495 w 6006665"/>
                  <a:gd name="connsiteY380" fmla="*/ 2506241 h 3006470"/>
                  <a:gd name="connsiteX381" fmla="*/ 1193043 w 6006665"/>
                  <a:gd name="connsiteY381" fmla="*/ 2511073 h 3006470"/>
                  <a:gd name="connsiteX382" fmla="*/ 1145322 w 6006665"/>
                  <a:gd name="connsiteY382" fmla="*/ 2483803 h 3006470"/>
                  <a:gd name="connsiteX383" fmla="*/ 1098145 w 6006665"/>
                  <a:gd name="connsiteY383" fmla="*/ 2483803 h 3006470"/>
                  <a:gd name="connsiteX384" fmla="*/ 1061785 w 6006665"/>
                  <a:gd name="connsiteY384" fmla="*/ 2511073 h 3006470"/>
                  <a:gd name="connsiteX385" fmla="*/ 1055322 w 6006665"/>
                  <a:gd name="connsiteY385" fmla="*/ 2506990 h 3006470"/>
                  <a:gd name="connsiteX386" fmla="*/ 1049878 w 6006665"/>
                  <a:gd name="connsiteY386" fmla="*/ 2511073 h 3006470"/>
                  <a:gd name="connsiteX387" fmla="*/ 1006701 w 6006665"/>
                  <a:gd name="connsiteY387" fmla="*/ 2483803 h 3006470"/>
                  <a:gd name="connsiteX388" fmla="*/ 924893 w 6006665"/>
                  <a:gd name="connsiteY388" fmla="*/ 2447444 h 3006470"/>
                  <a:gd name="connsiteX389" fmla="*/ 877716 w 6006665"/>
                  <a:gd name="connsiteY389" fmla="*/ 2447444 h 3006470"/>
                  <a:gd name="connsiteX390" fmla="*/ 802724 w 6006665"/>
                  <a:gd name="connsiteY390" fmla="*/ 2511073 h 3006470"/>
                  <a:gd name="connsiteX391" fmla="*/ 798179 w 6006665"/>
                  <a:gd name="connsiteY391" fmla="*/ 2554250 h 3006470"/>
                  <a:gd name="connsiteX392" fmla="*/ 787406 w 6006665"/>
                  <a:gd name="connsiteY392" fmla="*/ 2543477 h 3006470"/>
                  <a:gd name="connsiteX393" fmla="*/ 786272 w 6006665"/>
                  <a:gd name="connsiteY393" fmla="*/ 2554250 h 3006470"/>
                  <a:gd name="connsiteX394" fmla="*/ 756063 w 6006665"/>
                  <a:gd name="connsiteY394" fmla="*/ 2524040 h 3006470"/>
                  <a:gd name="connsiteX395" fmla="*/ 732278 w 6006665"/>
                  <a:gd name="connsiteY395" fmla="*/ 2581519 h 3006470"/>
                  <a:gd name="connsiteX396" fmla="*/ 743640 w 6006665"/>
                  <a:gd name="connsiteY396" fmla="*/ 2590609 h 3006470"/>
                  <a:gd name="connsiteX397" fmla="*/ 723188 w 6006665"/>
                  <a:gd name="connsiteY397" fmla="*/ 2633786 h 3006470"/>
                  <a:gd name="connsiteX398" fmla="*/ 747026 w 6006665"/>
                  <a:gd name="connsiteY398" fmla="*/ 2670627 h 3006470"/>
                  <a:gd name="connsiteX399" fmla="*/ 763548 w 6006665"/>
                  <a:gd name="connsiteY399" fmla="*/ 2667873 h 3006470"/>
                  <a:gd name="connsiteX400" fmla="*/ 764871 w 6006665"/>
                  <a:gd name="connsiteY400" fmla="*/ 2669637 h 3006470"/>
                  <a:gd name="connsiteX401" fmla="*/ 775455 w 6006665"/>
                  <a:gd name="connsiteY401" fmla="*/ 2667873 h 3006470"/>
                  <a:gd name="connsiteX402" fmla="*/ 802724 w 6006665"/>
                  <a:gd name="connsiteY402" fmla="*/ 2704232 h 3006470"/>
                  <a:gd name="connsiteX403" fmla="*/ 798179 w 6006665"/>
                  <a:gd name="connsiteY403" fmla="*/ 2731502 h 3006470"/>
                  <a:gd name="connsiteX404" fmla="*/ 818632 w 6006665"/>
                  <a:gd name="connsiteY404" fmla="*/ 2742864 h 3006470"/>
                  <a:gd name="connsiteX405" fmla="*/ 802724 w 6006665"/>
                  <a:gd name="connsiteY405" fmla="*/ 2774679 h 3006470"/>
                  <a:gd name="connsiteX406" fmla="*/ 766365 w 6006665"/>
                  <a:gd name="connsiteY406" fmla="*/ 2779224 h 3006470"/>
                  <a:gd name="connsiteX407" fmla="*/ 727733 w 6006665"/>
                  <a:gd name="connsiteY407" fmla="*/ 2838308 h 3006470"/>
                  <a:gd name="connsiteX408" fmla="*/ 759548 w 6006665"/>
                  <a:gd name="connsiteY408" fmla="*/ 2881485 h 3006470"/>
                  <a:gd name="connsiteX409" fmla="*/ 759548 w 6006665"/>
                  <a:gd name="connsiteY409" fmla="*/ 2920116 h 3006470"/>
                  <a:gd name="connsiteX410" fmla="*/ 798179 w 6006665"/>
                  <a:gd name="connsiteY410" fmla="*/ 2979201 h 3006470"/>
                  <a:gd name="connsiteX411" fmla="*/ 775455 w 6006665"/>
                  <a:gd name="connsiteY411" fmla="*/ 2995108 h 3006470"/>
                  <a:gd name="connsiteX412" fmla="*/ 770910 w 6006665"/>
                  <a:gd name="connsiteY412" fmla="*/ 3006470 h 3006470"/>
                  <a:gd name="connsiteX413" fmla="*/ 759003 w 6006665"/>
                  <a:gd name="connsiteY413" fmla="*/ 3006470 h 3006470"/>
                  <a:gd name="connsiteX414" fmla="*/ 755003 w 6006665"/>
                  <a:gd name="connsiteY414" fmla="*/ 3006470 h 3006470"/>
                  <a:gd name="connsiteX415" fmla="*/ 743096 w 6006665"/>
                  <a:gd name="connsiteY415" fmla="*/ 3006470 h 3006470"/>
                  <a:gd name="connsiteX416" fmla="*/ 715826 w 6006665"/>
                  <a:gd name="connsiteY416" fmla="*/ 2972383 h 3006470"/>
                  <a:gd name="connsiteX417" fmla="*/ 704464 w 6006665"/>
                  <a:gd name="connsiteY417" fmla="*/ 2972383 h 3006470"/>
                  <a:gd name="connsiteX418" fmla="*/ 684012 w 6006665"/>
                  <a:gd name="connsiteY418" fmla="*/ 2963293 h 3006470"/>
                  <a:gd name="connsiteX419" fmla="*/ 672649 w 6006665"/>
                  <a:gd name="connsiteY419" fmla="*/ 2940569 h 3006470"/>
                  <a:gd name="connsiteX420" fmla="*/ 645222 w 6006665"/>
                  <a:gd name="connsiteY420" fmla="*/ 2932732 h 3006470"/>
                  <a:gd name="connsiteX421" fmla="*/ 625472 w 6006665"/>
                  <a:gd name="connsiteY421" fmla="*/ 2936024 h 3006470"/>
                  <a:gd name="connsiteX422" fmla="*/ 623771 w 6006665"/>
                  <a:gd name="connsiteY422" fmla="*/ 2934323 h 3006470"/>
                  <a:gd name="connsiteX423" fmla="*/ 613565 w 6006665"/>
                  <a:gd name="connsiteY423" fmla="*/ 2936024 h 3006470"/>
                  <a:gd name="connsiteX424" fmla="*/ 609020 w 6006665"/>
                  <a:gd name="connsiteY424" fmla="*/ 2931479 h 3006470"/>
                  <a:gd name="connsiteX425" fmla="*/ 559026 w 6006665"/>
                  <a:gd name="connsiteY425" fmla="*/ 2904209 h 3006470"/>
                  <a:gd name="connsiteX426" fmla="*/ 506760 w 6006665"/>
                  <a:gd name="connsiteY426" fmla="*/ 2897392 h 3006470"/>
                  <a:gd name="connsiteX427" fmla="*/ 483280 w 6006665"/>
                  <a:gd name="connsiteY427" fmla="*/ 2890683 h 3006470"/>
                  <a:gd name="connsiteX428" fmla="*/ 480035 w 6006665"/>
                  <a:gd name="connsiteY428" fmla="*/ 2892847 h 3006470"/>
                  <a:gd name="connsiteX429" fmla="*/ 475042 w 6006665"/>
                  <a:gd name="connsiteY429" fmla="*/ 2888329 h 3006470"/>
                  <a:gd name="connsiteX430" fmla="*/ 474945 w 6006665"/>
                  <a:gd name="connsiteY430" fmla="*/ 2888302 h 3006470"/>
                  <a:gd name="connsiteX431" fmla="*/ 468128 w 6006665"/>
                  <a:gd name="connsiteY431" fmla="*/ 2892847 h 3006470"/>
                  <a:gd name="connsiteX432" fmla="*/ 420406 w 6006665"/>
                  <a:gd name="connsiteY432" fmla="*/ 2849670 h 3006470"/>
                  <a:gd name="connsiteX433" fmla="*/ 381774 w 6006665"/>
                  <a:gd name="connsiteY433" fmla="*/ 2833763 h 3006470"/>
                  <a:gd name="connsiteX434" fmla="*/ 349960 w 6006665"/>
                  <a:gd name="connsiteY434" fmla="*/ 2801948 h 3006470"/>
                  <a:gd name="connsiteX435" fmla="*/ 377229 w 6006665"/>
                  <a:gd name="connsiteY435" fmla="*/ 2795131 h 3006470"/>
                  <a:gd name="connsiteX436" fmla="*/ 404499 w 6006665"/>
                  <a:gd name="connsiteY436" fmla="*/ 2747409 h 3006470"/>
                  <a:gd name="connsiteX437" fmla="*/ 388591 w 6006665"/>
                  <a:gd name="connsiteY437" fmla="*/ 2731502 h 3006470"/>
                  <a:gd name="connsiteX438" fmla="*/ 440858 w 6006665"/>
                  <a:gd name="connsiteY438" fmla="*/ 2704232 h 3006470"/>
                  <a:gd name="connsiteX439" fmla="*/ 440858 w 6006665"/>
                  <a:gd name="connsiteY439" fmla="*/ 2701176 h 3006470"/>
                  <a:gd name="connsiteX440" fmla="*/ 416406 w 6006665"/>
                  <a:gd name="connsiteY440" fmla="*/ 2704232 h 3006470"/>
                  <a:gd name="connsiteX441" fmla="*/ 416406 w 6006665"/>
                  <a:gd name="connsiteY441" fmla="*/ 2702744 h 3006470"/>
                  <a:gd name="connsiteX442" fmla="*/ 404499 w 6006665"/>
                  <a:gd name="connsiteY442" fmla="*/ 2704232 h 3006470"/>
                  <a:gd name="connsiteX443" fmla="*/ 404499 w 6006665"/>
                  <a:gd name="connsiteY443" fmla="*/ 2683780 h 3006470"/>
                  <a:gd name="connsiteX444" fmla="*/ 424951 w 6006665"/>
                  <a:gd name="connsiteY444" fmla="*/ 2667873 h 3006470"/>
                  <a:gd name="connsiteX445" fmla="*/ 463583 w 6006665"/>
                  <a:gd name="connsiteY445" fmla="*/ 2661056 h 3006470"/>
                  <a:gd name="connsiteX446" fmla="*/ 468128 w 6006665"/>
                  <a:gd name="connsiteY446" fmla="*/ 2645148 h 3006470"/>
                  <a:gd name="connsiteX447" fmla="*/ 456765 w 6006665"/>
                  <a:gd name="connsiteY447" fmla="*/ 2613334 h 3006470"/>
                  <a:gd name="connsiteX448" fmla="*/ 474945 w 6006665"/>
                  <a:gd name="connsiteY448" fmla="*/ 2586064 h 3006470"/>
                  <a:gd name="connsiteX449" fmla="*/ 474945 w 6006665"/>
                  <a:gd name="connsiteY449" fmla="*/ 2565612 h 3006470"/>
                  <a:gd name="connsiteX450" fmla="*/ 420406 w 6006665"/>
                  <a:gd name="connsiteY450" fmla="*/ 2547432 h 3006470"/>
                  <a:gd name="connsiteX451" fmla="*/ 409588 w 6006665"/>
                  <a:gd name="connsiteY451" fmla="*/ 2547432 h 3006470"/>
                  <a:gd name="connsiteX452" fmla="*/ 397681 w 6006665"/>
                  <a:gd name="connsiteY452" fmla="*/ 2547432 h 3006470"/>
                  <a:gd name="connsiteX453" fmla="*/ 379485 w 6006665"/>
                  <a:gd name="connsiteY453" fmla="*/ 2525193 h 3006470"/>
                  <a:gd name="connsiteX454" fmla="*/ 357322 w 6006665"/>
                  <a:gd name="connsiteY454" fmla="*/ 2531525 h 3006470"/>
                  <a:gd name="connsiteX455" fmla="*/ 352842 w 6006665"/>
                  <a:gd name="connsiteY455" fmla="*/ 2529403 h 3006470"/>
                  <a:gd name="connsiteX456" fmla="*/ 345415 w 6006665"/>
                  <a:gd name="connsiteY456" fmla="*/ 2531525 h 3006470"/>
                  <a:gd name="connsiteX457" fmla="*/ 302238 w 6006665"/>
                  <a:gd name="connsiteY457" fmla="*/ 2511073 h 3006470"/>
                  <a:gd name="connsiteX458" fmla="*/ 302238 w 6006665"/>
                  <a:gd name="connsiteY458" fmla="*/ 2499711 h 3006470"/>
                  <a:gd name="connsiteX459" fmla="*/ 286331 w 6006665"/>
                  <a:gd name="connsiteY459" fmla="*/ 2472441 h 3006470"/>
                  <a:gd name="connsiteX460" fmla="*/ 270968 w 6006665"/>
                  <a:gd name="connsiteY460" fmla="*/ 2472441 h 3006470"/>
                  <a:gd name="connsiteX461" fmla="*/ 259061 w 6006665"/>
                  <a:gd name="connsiteY461" fmla="*/ 2472441 h 3006470"/>
                  <a:gd name="connsiteX462" fmla="*/ 254516 w 6006665"/>
                  <a:gd name="connsiteY462" fmla="*/ 2456534 h 3006470"/>
                  <a:gd name="connsiteX463" fmla="*/ 263606 w 6006665"/>
                  <a:gd name="connsiteY463" fmla="*/ 2440627 h 3006470"/>
                  <a:gd name="connsiteX464" fmla="*/ 243991 w 6006665"/>
                  <a:gd name="connsiteY464" fmla="*/ 2410114 h 3006470"/>
                  <a:gd name="connsiteX465" fmla="*/ 216429 w 6006665"/>
                  <a:gd name="connsiteY465" fmla="*/ 2413357 h 3006470"/>
                  <a:gd name="connsiteX466" fmla="*/ 212956 w 6006665"/>
                  <a:gd name="connsiteY466" fmla="*/ 2412365 h 3006470"/>
                  <a:gd name="connsiteX467" fmla="*/ 204522 w 6006665"/>
                  <a:gd name="connsiteY467" fmla="*/ 2413357 h 3006470"/>
                  <a:gd name="connsiteX468" fmla="*/ 199623 w 6006665"/>
                  <a:gd name="connsiteY468" fmla="*/ 2411957 h 3006470"/>
                  <a:gd name="connsiteX469" fmla="*/ 195977 w 6006665"/>
                  <a:gd name="connsiteY469" fmla="*/ 2424719 h 3006470"/>
                  <a:gd name="connsiteX470" fmla="*/ 184968 w 6006665"/>
                  <a:gd name="connsiteY470" fmla="*/ 2421574 h 3006470"/>
                  <a:gd name="connsiteX471" fmla="*/ 184070 w 6006665"/>
                  <a:gd name="connsiteY471" fmla="*/ 2424719 h 3006470"/>
                  <a:gd name="connsiteX472" fmla="*/ 168163 w 6006665"/>
                  <a:gd name="connsiteY472" fmla="*/ 2420174 h 3006470"/>
                  <a:gd name="connsiteX473" fmla="*/ 156800 w 6006665"/>
                  <a:gd name="connsiteY473" fmla="*/ 2381542 h 3006470"/>
                  <a:gd name="connsiteX474" fmla="*/ 152255 w 6006665"/>
                  <a:gd name="connsiteY474" fmla="*/ 2365635 h 3006470"/>
                  <a:gd name="connsiteX475" fmla="*/ 156800 w 6006665"/>
                  <a:gd name="connsiteY475" fmla="*/ 2361090 h 3006470"/>
                  <a:gd name="connsiteX476" fmla="*/ 168707 w 6006665"/>
                  <a:gd name="connsiteY476" fmla="*/ 2361090 h 3006470"/>
                  <a:gd name="connsiteX477" fmla="*/ 188615 w 6006665"/>
                  <a:gd name="connsiteY477" fmla="*/ 2361090 h 3006470"/>
                  <a:gd name="connsiteX478" fmla="*/ 199977 w 6006665"/>
                  <a:gd name="connsiteY478" fmla="*/ 2349728 h 3006470"/>
                  <a:gd name="connsiteX479" fmla="*/ 188615 w 6006665"/>
                  <a:gd name="connsiteY479" fmla="*/ 2327003 h 3006470"/>
                  <a:gd name="connsiteX480" fmla="*/ 168163 w 6006665"/>
                  <a:gd name="connsiteY480" fmla="*/ 2317914 h 3006470"/>
                  <a:gd name="connsiteX481" fmla="*/ 168163 w 6006665"/>
                  <a:gd name="connsiteY481" fmla="*/ 2311096 h 3006470"/>
                  <a:gd name="connsiteX482" fmla="*/ 152255 w 6006665"/>
                  <a:gd name="connsiteY482" fmla="*/ 2295189 h 3006470"/>
                  <a:gd name="connsiteX483" fmla="*/ 129531 w 6006665"/>
                  <a:gd name="connsiteY483" fmla="*/ 2258829 h 3006470"/>
                  <a:gd name="connsiteX484" fmla="*/ 140893 w 6006665"/>
                  <a:gd name="connsiteY484" fmla="*/ 2236105 h 3006470"/>
                  <a:gd name="connsiteX485" fmla="*/ 136348 w 6006665"/>
                  <a:gd name="connsiteY485" fmla="*/ 2208835 h 3006470"/>
                  <a:gd name="connsiteX486" fmla="*/ 103789 w 6006665"/>
                  <a:gd name="connsiteY486" fmla="*/ 2195428 h 3006470"/>
                  <a:gd name="connsiteX487" fmla="*/ 93716 w 6006665"/>
                  <a:gd name="connsiteY487" fmla="*/ 2199745 h 3006470"/>
                  <a:gd name="connsiteX488" fmla="*/ 91868 w 6006665"/>
                  <a:gd name="connsiteY488" fmla="*/ 2195434 h 3006470"/>
                  <a:gd name="connsiteX489" fmla="*/ 81809 w 6006665"/>
                  <a:gd name="connsiteY489" fmla="*/ 2199745 h 3006470"/>
                  <a:gd name="connsiteX490" fmla="*/ 74992 w 6006665"/>
                  <a:gd name="connsiteY490" fmla="*/ 2183838 h 3006470"/>
                  <a:gd name="connsiteX491" fmla="*/ 34087 w 6006665"/>
                  <a:gd name="connsiteY491" fmla="*/ 2172476 h 3006470"/>
                  <a:gd name="connsiteX492" fmla="*/ 22725 w 6006665"/>
                  <a:gd name="connsiteY492" fmla="*/ 2129299 h 3006470"/>
                  <a:gd name="connsiteX493" fmla="*/ 22725 w 6006665"/>
                  <a:gd name="connsiteY493" fmla="*/ 2097484 h 3006470"/>
                  <a:gd name="connsiteX494" fmla="*/ 0 w 6006665"/>
                  <a:gd name="connsiteY494" fmla="*/ 2081577 h 3006470"/>
                  <a:gd name="connsiteX495" fmla="*/ 15907 w 6006665"/>
                  <a:gd name="connsiteY495" fmla="*/ 2058853 h 3006470"/>
                  <a:gd name="connsiteX496" fmla="*/ 6818 w 6006665"/>
                  <a:gd name="connsiteY496" fmla="*/ 1995224 h 3006470"/>
                  <a:gd name="connsiteX497" fmla="*/ 34087 w 6006665"/>
                  <a:gd name="connsiteY497" fmla="*/ 1952047 h 3006470"/>
                  <a:gd name="connsiteX498" fmla="*/ 27270 w 6006665"/>
                  <a:gd name="connsiteY498" fmla="*/ 1940685 h 3006470"/>
                  <a:gd name="connsiteX499" fmla="*/ 88743 w 6006665"/>
                  <a:gd name="connsiteY499" fmla="*/ 1895954 h 3006470"/>
                  <a:gd name="connsiteX500" fmla="*/ 27270 w 6006665"/>
                  <a:gd name="connsiteY500" fmla="*/ 1865693 h 3006470"/>
                  <a:gd name="connsiteX501" fmla="*/ 79805 w 6006665"/>
                  <a:gd name="connsiteY501" fmla="*/ 1774684 h 3006470"/>
                  <a:gd name="connsiteX502" fmla="*/ 128972 w 6006665"/>
                  <a:gd name="connsiteY502" fmla="*/ 1737302 h 3006470"/>
                  <a:gd name="connsiteX503" fmla="*/ 162900 w 6006665"/>
                  <a:gd name="connsiteY503" fmla="*/ 1645034 h 3006470"/>
                  <a:gd name="connsiteX504" fmla="*/ 102261 w 6006665"/>
                  <a:gd name="connsiteY504" fmla="*/ 1629357 h 3006470"/>
                  <a:gd name="connsiteX505" fmla="*/ 118168 w 6006665"/>
                  <a:gd name="connsiteY505" fmla="*/ 1574818 h 3006470"/>
                  <a:gd name="connsiteX506" fmla="*/ 86354 w 6006665"/>
                  <a:gd name="connsiteY506" fmla="*/ 1511189 h 3006470"/>
                  <a:gd name="connsiteX507" fmla="*/ 109078 w 6006665"/>
                  <a:gd name="connsiteY507" fmla="*/ 1436197 h 3006470"/>
                  <a:gd name="connsiteX508" fmla="*/ 70447 w 6006665"/>
                  <a:gd name="connsiteY508" fmla="*/ 1333936 h 3006470"/>
                  <a:gd name="connsiteX509" fmla="*/ 102261 w 6006665"/>
                  <a:gd name="connsiteY509" fmla="*/ 1263490 h 3006470"/>
                  <a:gd name="connsiteX510" fmla="*/ 43177 w 6006665"/>
                  <a:gd name="connsiteY510" fmla="*/ 1197589 h 3006470"/>
                  <a:gd name="connsiteX511" fmla="*/ 49994 w 6006665"/>
                  <a:gd name="connsiteY511" fmla="*/ 1122597 h 3006470"/>
                  <a:gd name="connsiteX512" fmla="*/ 81809 w 6006665"/>
                  <a:gd name="connsiteY512" fmla="*/ 1118052 h 3006470"/>
                  <a:gd name="connsiteX513" fmla="*/ 145438 w 6006665"/>
                  <a:gd name="connsiteY513" fmla="*/ 1074876 h 3006470"/>
                  <a:gd name="connsiteX514" fmla="*/ 184070 w 6006665"/>
                  <a:gd name="connsiteY514" fmla="*/ 1036244 h 3006470"/>
                  <a:gd name="connsiteX515" fmla="*/ 189699 w 6006665"/>
                  <a:gd name="connsiteY515" fmla="*/ 1042522 h 3006470"/>
                  <a:gd name="connsiteX516" fmla="*/ 195977 w 6006665"/>
                  <a:gd name="connsiteY516" fmla="*/ 1036244 h 3006470"/>
                  <a:gd name="connsiteX517" fmla="*/ 255061 w 6006665"/>
                  <a:gd name="connsiteY517" fmla="*/ 1102145 h 3006470"/>
                  <a:gd name="connsiteX518" fmla="*/ 350504 w 6006665"/>
                  <a:gd name="connsiteY518" fmla="*/ 1122597 h 3006470"/>
                  <a:gd name="connsiteX519" fmla="*/ 454806 w 6006665"/>
                  <a:gd name="connsiteY519" fmla="*/ 1205729 h 3006470"/>
                  <a:gd name="connsiteX520" fmla="*/ 486621 w 6006665"/>
                  <a:gd name="connsiteY520" fmla="*/ 1283942 h 3006470"/>
                  <a:gd name="connsiteX521" fmla="*/ 523211 w 6006665"/>
                  <a:gd name="connsiteY521" fmla="*/ 1343026 h 3006470"/>
                  <a:gd name="connsiteX522" fmla="*/ 486852 w 6006665"/>
                  <a:gd name="connsiteY522" fmla="*/ 1397565 h 3006470"/>
                  <a:gd name="connsiteX523" fmla="*/ 420951 w 6006665"/>
                  <a:gd name="connsiteY523" fmla="*/ 1418018 h 3006470"/>
                  <a:gd name="connsiteX524" fmla="*/ 415909 w 6006665"/>
                  <a:gd name="connsiteY524" fmla="*/ 1415887 h 3006470"/>
                  <a:gd name="connsiteX525" fmla="*/ 409044 w 6006665"/>
                  <a:gd name="connsiteY525" fmla="*/ 1418018 h 3006470"/>
                  <a:gd name="connsiteX526" fmla="*/ 252950 w 6006665"/>
                  <a:gd name="connsiteY526" fmla="*/ 1352062 h 3006470"/>
                  <a:gd name="connsiteX527" fmla="*/ 268926 w 6006665"/>
                  <a:gd name="connsiteY527" fmla="*/ 1346738 h 3006470"/>
                  <a:gd name="connsiteX528" fmla="*/ 291420 w 6006665"/>
                  <a:gd name="connsiteY528" fmla="*/ 1429380 h 3006470"/>
                  <a:gd name="connsiteX529" fmla="*/ 291420 w 6006665"/>
                  <a:gd name="connsiteY529" fmla="*/ 1468012 h 3006470"/>
                  <a:gd name="connsiteX530" fmla="*/ 298238 w 6006665"/>
                  <a:gd name="connsiteY530" fmla="*/ 1554366 h 3006470"/>
                  <a:gd name="connsiteX531" fmla="*/ 345959 w 6006665"/>
                  <a:gd name="connsiteY531" fmla="*/ 1586180 h 3006470"/>
                  <a:gd name="connsiteX532" fmla="*/ 362087 w 6006665"/>
                  <a:gd name="connsiteY532" fmla="*/ 1595588 h 3006470"/>
                  <a:gd name="connsiteX533" fmla="*/ 365867 w 6006665"/>
                  <a:gd name="connsiteY533" fmla="*/ 1563455 h 3006470"/>
                  <a:gd name="connsiteX534" fmla="*/ 345415 w 6006665"/>
                  <a:gd name="connsiteY534" fmla="*/ 1527096 h 3006470"/>
                  <a:gd name="connsiteX535" fmla="*/ 365867 w 6006665"/>
                  <a:gd name="connsiteY535" fmla="*/ 1495281 h 3006470"/>
                  <a:gd name="connsiteX536" fmla="*/ 374560 w 6006665"/>
                  <a:gd name="connsiteY536" fmla="*/ 1500280 h 3006470"/>
                  <a:gd name="connsiteX537" fmla="*/ 377774 w 6006665"/>
                  <a:gd name="connsiteY537" fmla="*/ 1495281 h 3006470"/>
                  <a:gd name="connsiteX538" fmla="*/ 461933 w 6006665"/>
                  <a:gd name="connsiteY538" fmla="*/ 1543673 h 3006470"/>
                  <a:gd name="connsiteX539" fmla="*/ 484035 w 6006665"/>
                  <a:gd name="connsiteY539" fmla="*/ 1527096 h 3006470"/>
                  <a:gd name="connsiteX540" fmla="*/ 463583 w 6006665"/>
                  <a:gd name="connsiteY540" fmla="*/ 1461194 h 3006470"/>
                  <a:gd name="connsiteX541" fmla="*/ 549936 w 6006665"/>
                  <a:gd name="connsiteY541" fmla="*/ 1374841 h 3006470"/>
                  <a:gd name="connsiteX542" fmla="*/ 559742 w 6006665"/>
                  <a:gd name="connsiteY542" fmla="*/ 1376942 h 3006470"/>
                  <a:gd name="connsiteX543" fmla="*/ 561843 w 6006665"/>
                  <a:gd name="connsiteY543" fmla="*/ 1374841 h 3006470"/>
                  <a:gd name="connsiteX544" fmla="*/ 593658 w 6006665"/>
                  <a:gd name="connsiteY544" fmla="*/ 1381658 h 3006470"/>
                  <a:gd name="connsiteX545" fmla="*/ 620945 w 6006665"/>
                  <a:gd name="connsiteY545" fmla="*/ 1405535 h 3006470"/>
                  <a:gd name="connsiteX546" fmla="*/ 640835 w 6006665"/>
                  <a:gd name="connsiteY546" fmla="*/ 1349844 h 3006470"/>
                  <a:gd name="connsiteX547" fmla="*/ 609020 w 6006665"/>
                  <a:gd name="connsiteY547" fmla="*/ 1295305 h 3006470"/>
                  <a:gd name="connsiteX548" fmla="*/ 624928 w 6006665"/>
                  <a:gd name="connsiteY548" fmla="*/ 1236221 h 3006470"/>
                  <a:gd name="connsiteX549" fmla="*/ 597658 w 6006665"/>
                  <a:gd name="connsiteY549" fmla="*/ 1177136 h 3006470"/>
                  <a:gd name="connsiteX550" fmla="*/ 611562 w 6006665"/>
                  <a:gd name="connsiteY550" fmla="*/ 1181462 h 3006470"/>
                  <a:gd name="connsiteX551" fmla="*/ 609565 w 6006665"/>
                  <a:gd name="connsiteY551" fmla="*/ 1177136 h 3006470"/>
                  <a:gd name="connsiteX552" fmla="*/ 711826 w 6006665"/>
                  <a:gd name="connsiteY552" fmla="*/ 1208951 h 3006470"/>
                  <a:gd name="connsiteX553" fmla="*/ 732278 w 6006665"/>
                  <a:gd name="connsiteY553" fmla="*/ 1263490 h 3006470"/>
                  <a:gd name="connsiteX554" fmla="*/ 684556 w 6006665"/>
                  <a:gd name="connsiteY554" fmla="*/ 1274852 h 3006470"/>
                  <a:gd name="connsiteX555" fmla="*/ 684556 w 6006665"/>
                  <a:gd name="connsiteY555" fmla="*/ 1327119 h 3006470"/>
                  <a:gd name="connsiteX556" fmla="*/ 713309 w 6006665"/>
                  <a:gd name="connsiteY556" fmla="*/ 1355872 h 3006470"/>
                  <a:gd name="connsiteX557" fmla="*/ 763548 w 6006665"/>
                  <a:gd name="connsiteY557" fmla="*/ 1338481 h 3006470"/>
                  <a:gd name="connsiteX558" fmla="*/ 770365 w 6006665"/>
                  <a:gd name="connsiteY558" fmla="*/ 1279397 h 3006470"/>
                  <a:gd name="connsiteX559" fmla="*/ 845357 w 6006665"/>
                  <a:gd name="connsiteY559" fmla="*/ 1188761 h 3006470"/>
                  <a:gd name="connsiteX560" fmla="*/ 917728 w 6006665"/>
                  <a:gd name="connsiteY560" fmla="*/ 1145322 h 3006470"/>
                  <a:gd name="connsiteX561" fmla="*/ 918194 w 6006665"/>
                  <a:gd name="connsiteY561" fmla="*/ 1198147 h 3006470"/>
                  <a:gd name="connsiteX562" fmla="*/ 975937 w 6006665"/>
                  <a:gd name="connsiteY562" fmla="*/ 1115283 h 3006470"/>
                  <a:gd name="connsiteX563" fmla="*/ 1074397 w 6006665"/>
                  <a:gd name="connsiteY563" fmla="*/ 1141283 h 3006470"/>
                  <a:gd name="connsiteX564" fmla="*/ 979977 w 6006665"/>
                  <a:gd name="connsiteY564" fmla="*/ 1213496 h 3006470"/>
                  <a:gd name="connsiteX565" fmla="*/ 1012666 w 6006665"/>
                  <a:gd name="connsiteY565" fmla="*/ 1218657 h 3006470"/>
                  <a:gd name="connsiteX566" fmla="*/ 1038516 w 6006665"/>
                  <a:gd name="connsiteY566" fmla="*/ 1188499 h 3006470"/>
                  <a:gd name="connsiteX567" fmla="*/ 1050423 w 6006665"/>
                  <a:gd name="connsiteY567" fmla="*/ 1188499 h 3006470"/>
                  <a:gd name="connsiteX568" fmla="*/ 1108962 w 6006665"/>
                  <a:gd name="connsiteY568" fmla="*/ 1188499 h 3006470"/>
                  <a:gd name="connsiteX569" fmla="*/ 1161229 w 6006665"/>
                  <a:gd name="connsiteY569" fmla="*/ 1145322 h 3006470"/>
                  <a:gd name="connsiteX570" fmla="*/ 1165711 w 6006665"/>
                  <a:gd name="connsiteY570" fmla="*/ 1151456 h 3006470"/>
                  <a:gd name="connsiteX571" fmla="*/ 1160939 w 6006665"/>
                  <a:gd name="connsiteY571" fmla="*/ 1169715 h 3006470"/>
                  <a:gd name="connsiteX572" fmla="*/ 1210035 w 6006665"/>
                  <a:gd name="connsiteY572" fmla="*/ 1195815 h 3006470"/>
                  <a:gd name="connsiteX573" fmla="*/ 1247583 w 6006665"/>
                  <a:gd name="connsiteY573" fmla="*/ 1138505 h 3006470"/>
                  <a:gd name="connsiteX574" fmla="*/ 1211223 w 6006665"/>
                  <a:gd name="connsiteY574" fmla="*/ 1079421 h 3006470"/>
                  <a:gd name="connsiteX575" fmla="*/ 1227130 w 6006665"/>
                  <a:gd name="connsiteY575" fmla="*/ 1043061 h 3006470"/>
                  <a:gd name="connsiteX576" fmla="*/ 1237665 w 6006665"/>
                  <a:gd name="connsiteY576" fmla="*/ 1046199 h 3006470"/>
                  <a:gd name="connsiteX577" fmla="*/ 1251910 w 6006665"/>
                  <a:gd name="connsiteY577" fmla="*/ 1017311 h 3006470"/>
                  <a:gd name="connsiteX578" fmla="*/ 1345843 w 6006665"/>
                  <a:gd name="connsiteY578" fmla="*/ 1074876 h 3006470"/>
                  <a:gd name="connsiteX579" fmla="*/ 1400382 w 6006665"/>
                  <a:gd name="connsiteY579" fmla="*/ 1106690 h 3006470"/>
                  <a:gd name="connsiteX580" fmla="*/ 1519756 w 6006665"/>
                  <a:gd name="connsiteY580" fmla="*/ 1213274 h 3006470"/>
                  <a:gd name="connsiteX581" fmla="*/ 1543003 w 6006665"/>
                  <a:gd name="connsiteY581" fmla="*/ 1172592 h 3006470"/>
                  <a:gd name="connsiteX582" fmla="*/ 1506643 w 6006665"/>
                  <a:gd name="connsiteY582" fmla="*/ 1118052 h 3006470"/>
                  <a:gd name="connsiteX583" fmla="*/ 1506643 w 6006665"/>
                  <a:gd name="connsiteY583" fmla="*/ 1095328 h 3006470"/>
                  <a:gd name="connsiteX584" fmla="*/ 1463467 w 6006665"/>
                  <a:gd name="connsiteY584" fmla="*/ 1086238 h 3006470"/>
                  <a:gd name="connsiteX585" fmla="*/ 1472556 w 6006665"/>
                  <a:gd name="connsiteY585" fmla="*/ 1036244 h 3006470"/>
                  <a:gd name="connsiteX586" fmla="*/ 1452104 w 6006665"/>
                  <a:gd name="connsiteY586" fmla="*/ 949890 h 3006470"/>
                  <a:gd name="connsiteX587" fmla="*/ 1439230 w 6006665"/>
                  <a:gd name="connsiteY587" fmla="*/ 900656 h 3006470"/>
                  <a:gd name="connsiteX588" fmla="*/ 1496803 w 6006665"/>
                  <a:gd name="connsiteY588" fmla="*/ 806980 h 3006470"/>
                  <a:gd name="connsiteX589" fmla="*/ 1543003 w 6006665"/>
                  <a:gd name="connsiteY589" fmla="*/ 697647 h 3006470"/>
                  <a:gd name="connsiteX590" fmla="*/ 1570272 w 6006665"/>
                  <a:gd name="connsiteY590" fmla="*/ 677194 h 3006470"/>
                  <a:gd name="connsiteX591" fmla="*/ 1578688 w 6006665"/>
                  <a:gd name="connsiteY591" fmla="*/ 679813 h 3006470"/>
                  <a:gd name="connsiteX592" fmla="*/ 1620802 w 6006665"/>
                  <a:gd name="connsiteY592" fmla="*/ 660028 h 3006470"/>
                  <a:gd name="connsiteX593" fmla="*/ 1684440 w 6006665"/>
                  <a:gd name="connsiteY593" fmla="*/ 709009 h 3006470"/>
                  <a:gd name="connsiteX594" fmla="*/ 1688985 w 6006665"/>
                  <a:gd name="connsiteY594" fmla="*/ 779455 h 3006470"/>
                  <a:gd name="connsiteX595" fmla="*/ 1652625 w 6006665"/>
                  <a:gd name="connsiteY595" fmla="*/ 870354 h 3006470"/>
                  <a:gd name="connsiteX596" fmla="*/ 1679895 w 6006665"/>
                  <a:gd name="connsiteY596" fmla="*/ 908986 h 3006470"/>
                  <a:gd name="connsiteX597" fmla="*/ 1688985 w 6006665"/>
                  <a:gd name="connsiteY597" fmla="*/ 983977 h 3006470"/>
                  <a:gd name="connsiteX598" fmla="*/ 1679895 w 6006665"/>
                  <a:gd name="connsiteY598" fmla="*/ 1129415 h 3006470"/>
                  <a:gd name="connsiteX599" fmla="*/ 1723072 w 6006665"/>
                  <a:gd name="connsiteY599" fmla="*/ 1193044 h 3006470"/>
                  <a:gd name="connsiteX600" fmla="*/ 1704892 w 6006665"/>
                  <a:gd name="connsiteY600" fmla="*/ 1256673 h 3006470"/>
                  <a:gd name="connsiteX601" fmla="*/ 1636718 w 6006665"/>
                  <a:gd name="connsiteY601" fmla="*/ 1393021 h 3006470"/>
                  <a:gd name="connsiteX602" fmla="*/ 1662494 w 6006665"/>
                  <a:gd name="connsiteY602" fmla="*/ 1399465 h 3006470"/>
                  <a:gd name="connsiteX603" fmla="*/ 1677078 w 6006665"/>
                  <a:gd name="connsiteY603" fmla="*/ 1370296 h 3006470"/>
                  <a:gd name="connsiteX604" fmla="*/ 1720255 w 6006665"/>
                  <a:gd name="connsiteY604" fmla="*/ 1349844 h 3006470"/>
                  <a:gd name="connsiteX605" fmla="*/ 1731617 w 6006665"/>
                  <a:gd name="connsiteY605" fmla="*/ 1299850 h 3006470"/>
                  <a:gd name="connsiteX606" fmla="*/ 1758887 w 6006665"/>
                  <a:gd name="connsiteY606" fmla="*/ 1256673 h 3006470"/>
                  <a:gd name="connsiteX607" fmla="*/ 1760555 w 6006665"/>
                  <a:gd name="connsiteY607" fmla="*/ 1191490 h 3006470"/>
                  <a:gd name="connsiteX608" fmla="*/ 1758886 w 6006665"/>
                  <a:gd name="connsiteY608" fmla="*/ 1085173 h 3006470"/>
                  <a:gd name="connsiteX609" fmla="*/ 1923055 w 6006665"/>
                  <a:gd name="connsiteY609" fmla="*/ 1122597 h 3006470"/>
                  <a:gd name="connsiteX610" fmla="*/ 1887300 w 6006665"/>
                  <a:gd name="connsiteY610" fmla="*/ 1070329 h 3006470"/>
                  <a:gd name="connsiteX611" fmla="*/ 1785604 w 6006665"/>
                  <a:gd name="connsiteY611" fmla="*/ 1036860 h 3006470"/>
                  <a:gd name="connsiteX612" fmla="*/ 1736162 w 6006665"/>
                  <a:gd name="connsiteY612" fmla="*/ 961252 h 3006470"/>
                  <a:gd name="connsiteX613" fmla="*/ 1688440 w 6006665"/>
                  <a:gd name="connsiteY613" fmla="*/ 865809 h 3006470"/>
                  <a:gd name="connsiteX614" fmla="*/ 1752069 w 6006665"/>
                  <a:gd name="connsiteY614" fmla="*/ 788545 h 3006470"/>
                  <a:gd name="connsiteX615" fmla="*/ 1747524 w 6006665"/>
                  <a:gd name="connsiteY615" fmla="*/ 704464 h 3006470"/>
                  <a:gd name="connsiteX616" fmla="*/ 1763431 w 6006665"/>
                  <a:gd name="connsiteY616" fmla="*/ 697647 h 3006470"/>
                  <a:gd name="connsiteX617" fmla="*/ 1764877 w 6006665"/>
                  <a:gd name="connsiteY617" fmla="*/ 702130 h 3006470"/>
                  <a:gd name="connsiteX618" fmla="*/ 1775339 w 6006665"/>
                  <a:gd name="connsiteY618" fmla="*/ 697647 h 3006470"/>
                  <a:gd name="connsiteX619" fmla="*/ 1798063 w 6006665"/>
                  <a:gd name="connsiteY619" fmla="*/ 768093 h 3006470"/>
                  <a:gd name="connsiteX620" fmla="*/ 1791454 w 6006665"/>
                  <a:gd name="connsiteY620" fmla="*/ 815304 h 3006470"/>
                  <a:gd name="connsiteX621" fmla="*/ 1854330 w 6006665"/>
                  <a:gd name="connsiteY621" fmla="*/ 772638 h 3006470"/>
                  <a:gd name="connsiteX622" fmla="*/ 1931594 w 6006665"/>
                  <a:gd name="connsiteY622" fmla="*/ 763548 h 3006470"/>
                  <a:gd name="connsiteX623" fmla="*/ 1932772 w 6006665"/>
                  <a:gd name="connsiteY623" fmla="*/ 764810 h 3006470"/>
                  <a:gd name="connsiteX624" fmla="*/ 1949600 w 6006665"/>
                  <a:gd name="connsiteY624" fmla="*/ 800138 h 3006470"/>
                  <a:gd name="connsiteX625" fmla="*/ 2061788 w 6006665"/>
                  <a:gd name="connsiteY625" fmla="*/ 891155 h 3006470"/>
                  <a:gd name="connsiteX626" fmla="*/ 1987802 w 6006665"/>
                  <a:gd name="connsiteY626" fmla="*/ 736278 h 3006470"/>
                  <a:gd name="connsiteX627" fmla="*/ 1963408 w 6006665"/>
                  <a:gd name="connsiteY627" fmla="*/ 595386 h 3006470"/>
                  <a:gd name="connsiteX628" fmla="*/ 2027037 w 6006665"/>
                  <a:gd name="connsiteY628" fmla="*/ 574934 h 3006470"/>
                  <a:gd name="connsiteX629" fmla="*/ 2037269 w 6006665"/>
                  <a:gd name="connsiteY629" fmla="*/ 575472 h 3006470"/>
                  <a:gd name="connsiteX630" fmla="*/ 2038944 w 6006665"/>
                  <a:gd name="connsiteY630" fmla="*/ 574934 h 3006470"/>
                  <a:gd name="connsiteX631" fmla="*/ 2115414 w 6006665"/>
                  <a:gd name="connsiteY631" fmla="*/ 578958 h 3006470"/>
                  <a:gd name="connsiteX632" fmla="*/ 2167179 w 6006665"/>
                  <a:gd name="connsiteY632" fmla="*/ 554733 h 3006470"/>
                  <a:gd name="connsiteX633" fmla="*/ 2146473 w 6006665"/>
                  <a:gd name="connsiteY633" fmla="*/ 488832 h 3006470"/>
                  <a:gd name="connsiteX634" fmla="*/ 2169957 w 6006665"/>
                  <a:gd name="connsiteY634" fmla="*/ 449431 h 3006470"/>
                  <a:gd name="connsiteX635" fmla="*/ 2264632 w 6006665"/>
                  <a:gd name="connsiteY635" fmla="*/ 393389 h 3006470"/>
                  <a:gd name="connsiteX636" fmla="*/ 2317913 w 6006665"/>
                  <a:gd name="connsiteY636" fmla="*/ 322690 h 3006470"/>
                  <a:gd name="connsiteX637" fmla="*/ 2385841 w 6006665"/>
                  <a:gd name="connsiteY637" fmla="*/ 343134 h 3006470"/>
                  <a:gd name="connsiteX638" fmla="*/ 2429263 w 6006665"/>
                  <a:gd name="connsiteY638" fmla="*/ 263606 h 3006470"/>
                  <a:gd name="connsiteX639" fmla="*/ 2526979 w 6006665"/>
                  <a:gd name="connsiteY639" fmla="*/ 252244 h 3006470"/>
                  <a:gd name="connsiteX640" fmla="*/ 2528058 w 6006665"/>
                  <a:gd name="connsiteY640" fmla="*/ 253503 h 3006470"/>
                  <a:gd name="connsiteX641" fmla="*/ 2538886 w 6006665"/>
                  <a:gd name="connsiteY641" fmla="*/ 252244 h 3006470"/>
                  <a:gd name="connsiteX642" fmla="*/ 2560820 w 6006665"/>
                  <a:gd name="connsiteY642" fmla="*/ 277833 h 3006470"/>
                  <a:gd name="connsiteX643" fmla="*/ 2640602 w 6006665"/>
                  <a:gd name="connsiteY643" fmla="*/ 202249 h 3006470"/>
                  <a:gd name="connsiteX644" fmla="*/ 2652509 w 6006665"/>
                  <a:gd name="connsiteY644" fmla="*/ 202249 h 3006470"/>
                  <a:gd name="connsiteX645" fmla="*/ 2704231 w 6006665"/>
                  <a:gd name="connsiteY645" fmla="*/ 202249 h 3006470"/>
                  <a:gd name="connsiteX646" fmla="*/ 2715593 w 6006665"/>
                  <a:gd name="connsiteY64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6006665 w 6006665"/>
                  <a:gd name="connsiteY100" fmla="*/ 1418018 h 3006470"/>
                  <a:gd name="connsiteX101" fmla="*/ 5968033 w 6006665"/>
                  <a:gd name="connsiteY101" fmla="*/ 1456650 h 3006470"/>
                  <a:gd name="connsiteX102" fmla="*/ 5908949 w 6006665"/>
                  <a:gd name="connsiteY102" fmla="*/ 1468012 h 3006470"/>
                  <a:gd name="connsiteX103" fmla="*/ 5908949 w 6006665"/>
                  <a:gd name="connsiteY103" fmla="*/ 1554366 h 3006470"/>
                  <a:gd name="connsiteX104" fmla="*/ 5893042 w 6006665"/>
                  <a:gd name="connsiteY104" fmla="*/ 1570273 h 3006470"/>
                  <a:gd name="connsiteX105" fmla="*/ 5881135 w 6006665"/>
                  <a:gd name="connsiteY105" fmla="*/ 1570273 h 3006470"/>
                  <a:gd name="connsiteX106" fmla="*/ 5861227 w 6006665"/>
                  <a:gd name="connsiteY106" fmla="*/ 1570273 h 3006470"/>
                  <a:gd name="connsiteX107" fmla="*/ 5849321 w 6006665"/>
                  <a:gd name="connsiteY107" fmla="*/ 1570273 h 3006470"/>
                  <a:gd name="connsiteX108" fmla="*/ 5817506 w 6006665"/>
                  <a:gd name="connsiteY108" fmla="*/ 1536186 h 3006470"/>
                  <a:gd name="connsiteX109" fmla="*/ 5767511 w 6006665"/>
                  <a:gd name="connsiteY109" fmla="*/ 1511189 h 3006470"/>
                  <a:gd name="connsiteX110" fmla="*/ 5762967 w 6006665"/>
                  <a:gd name="connsiteY110" fmla="*/ 1477102 h 3006470"/>
                  <a:gd name="connsiteX111" fmla="*/ 5729132 w 6006665"/>
                  <a:gd name="connsiteY111" fmla="*/ 1463170 h 3006470"/>
                  <a:gd name="connsiteX112" fmla="*/ 5695337 w 6006665"/>
                  <a:gd name="connsiteY112" fmla="*/ 1472557 h 3006470"/>
                  <a:gd name="connsiteX113" fmla="*/ 5693366 w 6006665"/>
                  <a:gd name="connsiteY113" fmla="*/ 1469797 h 3006470"/>
                  <a:gd name="connsiteX114" fmla="*/ 5683431 w 6006665"/>
                  <a:gd name="connsiteY114" fmla="*/ 1472557 h 3006470"/>
                  <a:gd name="connsiteX115" fmla="*/ 5660706 w 6006665"/>
                  <a:gd name="connsiteY115" fmla="*/ 1440742 h 3006470"/>
                  <a:gd name="connsiteX116" fmla="*/ 5669644 w 6006665"/>
                  <a:gd name="connsiteY116" fmla="*/ 1415717 h 3006470"/>
                  <a:gd name="connsiteX117" fmla="*/ 5640799 w 6006665"/>
                  <a:gd name="connsiteY117" fmla="*/ 1429380 h 3006470"/>
                  <a:gd name="connsiteX118" fmla="*/ 5656705 w 6006665"/>
                  <a:gd name="connsiteY118" fmla="*/ 1472557 h 3006470"/>
                  <a:gd name="connsiteX119" fmla="*/ 5633981 w 6006665"/>
                  <a:gd name="connsiteY119" fmla="*/ 1511189 h 3006470"/>
                  <a:gd name="connsiteX120" fmla="*/ 5586259 w 6006665"/>
                  <a:gd name="connsiteY120" fmla="*/ 1547548 h 3006470"/>
                  <a:gd name="connsiteX121" fmla="*/ 5575676 w 6006665"/>
                  <a:gd name="connsiteY121" fmla="*/ 1546540 h 3006470"/>
                  <a:gd name="connsiteX122" fmla="*/ 5574353 w 6006665"/>
                  <a:gd name="connsiteY122" fmla="*/ 1547548 h 3006470"/>
                  <a:gd name="connsiteX123" fmla="*/ 5539436 w 6006665"/>
                  <a:gd name="connsiteY123" fmla="*/ 1544223 h 3006470"/>
                  <a:gd name="connsiteX124" fmla="*/ 5570352 w 6006665"/>
                  <a:gd name="connsiteY124" fmla="*/ 1586180 h 3006470"/>
                  <a:gd name="connsiteX125" fmla="*/ 5566596 w 6006665"/>
                  <a:gd name="connsiteY125" fmla="*/ 1622304 h 3006470"/>
                  <a:gd name="connsiteX126" fmla="*/ 5593077 w 6006665"/>
                  <a:gd name="connsiteY126" fmla="*/ 1649809 h 3006470"/>
                  <a:gd name="connsiteX127" fmla="*/ 5608984 w 6006665"/>
                  <a:gd name="connsiteY127" fmla="*/ 1677079 h 3006470"/>
                  <a:gd name="connsiteX128" fmla="*/ 5613529 w 6006665"/>
                  <a:gd name="connsiteY128" fmla="*/ 1708893 h 3006470"/>
                  <a:gd name="connsiteX129" fmla="*/ 5608984 w 6006665"/>
                  <a:gd name="connsiteY129" fmla="*/ 1731618 h 3006470"/>
                  <a:gd name="connsiteX130" fmla="*/ 5597799 w 6006665"/>
                  <a:gd name="connsiteY130" fmla="*/ 1728009 h 3006470"/>
                  <a:gd name="connsiteX131" fmla="*/ 5597077 w 6006665"/>
                  <a:gd name="connsiteY131" fmla="*/ 1731618 h 3006470"/>
                  <a:gd name="connsiteX132" fmla="*/ 5515976 w 6006665"/>
                  <a:gd name="connsiteY132" fmla="*/ 1693062 h 3006470"/>
                  <a:gd name="connsiteX133" fmla="*/ 5486067 w 6006665"/>
                  <a:gd name="connsiteY133" fmla="*/ 1746304 h 3006470"/>
                  <a:gd name="connsiteX134" fmla="*/ 5436277 w 6006665"/>
                  <a:gd name="connsiteY134" fmla="*/ 1767977 h 3006470"/>
                  <a:gd name="connsiteX135" fmla="*/ 5397645 w 6006665"/>
                  <a:gd name="connsiteY135" fmla="*/ 1779340 h 3006470"/>
                  <a:gd name="connsiteX136" fmla="*/ 5388024 w 6006665"/>
                  <a:gd name="connsiteY136" fmla="*/ 1835433 h 3006470"/>
                  <a:gd name="connsiteX137" fmla="*/ 5351475 w 6006665"/>
                  <a:gd name="connsiteY137" fmla="*/ 1876568 h 3006470"/>
                  <a:gd name="connsiteX138" fmla="*/ 5290839 w 6006665"/>
                  <a:gd name="connsiteY138" fmla="*/ 1881600 h 3006470"/>
                  <a:gd name="connsiteX139" fmla="*/ 5274932 w 6006665"/>
                  <a:gd name="connsiteY139" fmla="*/ 1913415 h 3006470"/>
                  <a:gd name="connsiteX140" fmla="*/ 5267238 w 6006665"/>
                  <a:gd name="connsiteY140" fmla="*/ 1904988 h 3006470"/>
                  <a:gd name="connsiteX141" fmla="*/ 5263025 w 6006665"/>
                  <a:gd name="connsiteY141" fmla="*/ 1913415 h 3006470"/>
                  <a:gd name="connsiteX142" fmla="*/ 5219538 w 6006665"/>
                  <a:gd name="connsiteY142" fmla="*/ 1865787 h 3006470"/>
                  <a:gd name="connsiteX143" fmla="*/ 5174112 w 6006665"/>
                  <a:gd name="connsiteY143" fmla="*/ 1877028 h 3006470"/>
                  <a:gd name="connsiteX144" fmla="*/ 5129494 w 6006665"/>
                  <a:gd name="connsiteY144" fmla="*/ 1920232 h 3006470"/>
                  <a:gd name="connsiteX145" fmla="*/ 5126389 w 6006665"/>
                  <a:gd name="connsiteY145" fmla="*/ 1914910 h 3006470"/>
                  <a:gd name="connsiteX146" fmla="*/ 5154177 w 6006665"/>
                  <a:gd name="connsiteY146" fmla="*/ 1920232 h 3006470"/>
                  <a:gd name="connsiteX147" fmla="*/ 5105544 w 6006665"/>
                  <a:gd name="connsiteY147" fmla="*/ 1899586 h 3006470"/>
                  <a:gd name="connsiteX148" fmla="*/ 5074955 w 6006665"/>
                  <a:gd name="connsiteY148" fmla="*/ 1924777 h 3006470"/>
                  <a:gd name="connsiteX149" fmla="*/ 5065718 w 6006665"/>
                  <a:gd name="connsiteY149" fmla="*/ 1922578 h 3006470"/>
                  <a:gd name="connsiteX150" fmla="*/ 5063048 w 6006665"/>
                  <a:gd name="connsiteY150" fmla="*/ 1924777 h 3006470"/>
                  <a:gd name="connsiteX151" fmla="*/ 5026594 w 6006665"/>
                  <a:gd name="connsiteY151" fmla="*/ 1916098 h 3006470"/>
                  <a:gd name="connsiteX152" fmla="*/ 5015871 w 6006665"/>
                  <a:gd name="connsiteY152" fmla="*/ 1961137 h 3006470"/>
                  <a:gd name="connsiteX153" fmla="*/ 5022591 w 6006665"/>
                  <a:gd name="connsiteY153" fmla="*/ 1989925 h 3006470"/>
                  <a:gd name="connsiteX154" fmla="*/ 5011557 w 6006665"/>
                  <a:gd name="connsiteY154" fmla="*/ 2020939 h 3006470"/>
                  <a:gd name="connsiteX155" fmla="*/ 4974967 w 6006665"/>
                  <a:gd name="connsiteY155" fmla="*/ 2058853 h 3006470"/>
                  <a:gd name="connsiteX156" fmla="*/ 5015871 w 6006665"/>
                  <a:gd name="connsiteY156" fmla="*/ 2074760 h 3006470"/>
                  <a:gd name="connsiteX157" fmla="*/ 4995851 w 6006665"/>
                  <a:gd name="connsiteY157" fmla="*/ 2123620 h 3006470"/>
                  <a:gd name="connsiteX158" fmla="*/ 5011326 w 6006665"/>
                  <a:gd name="connsiteY158" fmla="*/ 2172476 h 3006470"/>
                  <a:gd name="connsiteX159" fmla="*/ 4999419 w 6006665"/>
                  <a:gd name="connsiteY159" fmla="*/ 2172476 h 3006470"/>
                  <a:gd name="connsiteX160" fmla="*/ 4974967 w 6006665"/>
                  <a:gd name="connsiteY160" fmla="*/ 2172476 h 3006470"/>
                  <a:gd name="connsiteX161" fmla="*/ 4963605 w 6006665"/>
                  <a:gd name="connsiteY161" fmla="*/ 2224742 h 3006470"/>
                  <a:gd name="connsiteX162" fmla="*/ 4974967 w 6006665"/>
                  <a:gd name="connsiteY162" fmla="*/ 2252012 h 3006470"/>
                  <a:gd name="connsiteX163" fmla="*/ 4936431 w 6006665"/>
                  <a:gd name="connsiteY163" fmla="*/ 2257317 h 3006470"/>
                  <a:gd name="connsiteX164" fmla="*/ 4909065 w 6006665"/>
                  <a:gd name="connsiteY164" fmla="*/ 2286099 h 3006470"/>
                  <a:gd name="connsiteX165" fmla="*/ 4888894 w 6006665"/>
                  <a:gd name="connsiteY165" fmla="*/ 2325649 h 3006470"/>
                  <a:gd name="connsiteX166" fmla="*/ 4897703 w 6006665"/>
                  <a:gd name="connsiteY166" fmla="*/ 2354273 h 3006470"/>
                  <a:gd name="connsiteX167" fmla="*/ 4871068 w 6006665"/>
                  <a:gd name="connsiteY167" fmla="*/ 2349418 h 3006470"/>
                  <a:gd name="connsiteX168" fmla="*/ 4845437 w 6006665"/>
                  <a:gd name="connsiteY168" fmla="*/ 2370180 h 3006470"/>
                  <a:gd name="connsiteX169" fmla="*/ 4832445 w 6006665"/>
                  <a:gd name="connsiteY169" fmla="*/ 2399924 h 3006470"/>
                  <a:gd name="connsiteX170" fmla="*/ 4834074 w 6006665"/>
                  <a:gd name="connsiteY170" fmla="*/ 2429264 h 3006470"/>
                  <a:gd name="connsiteX171" fmla="*/ 4799765 w 6006665"/>
                  <a:gd name="connsiteY171" fmla="*/ 2441518 h 3006470"/>
                  <a:gd name="connsiteX172" fmla="*/ 4779535 w 6006665"/>
                  <a:gd name="connsiteY172" fmla="*/ 2488348 h 3006470"/>
                  <a:gd name="connsiteX173" fmla="*/ 4777225 w 6006665"/>
                  <a:gd name="connsiteY173" fmla="*/ 2477952 h 3006470"/>
                  <a:gd name="connsiteX174" fmla="*/ 4767628 w 6006665"/>
                  <a:gd name="connsiteY174" fmla="*/ 2488348 h 3006470"/>
                  <a:gd name="connsiteX175" fmla="*/ 4758538 w 6006665"/>
                  <a:gd name="connsiteY175" fmla="*/ 2447444 h 3006470"/>
                  <a:gd name="connsiteX176" fmla="*/ 4722519 w 6006665"/>
                  <a:gd name="connsiteY176" fmla="*/ 2405867 h 3006470"/>
                  <a:gd name="connsiteX177" fmla="*/ 4699942 w 6006665"/>
                  <a:gd name="connsiteY177" fmla="*/ 2348893 h 3006470"/>
                  <a:gd name="connsiteX178" fmla="*/ 4695779 w 6006665"/>
                  <a:gd name="connsiteY178" fmla="*/ 2287026 h 3006470"/>
                  <a:gd name="connsiteX179" fmla="*/ 4715361 w 6006665"/>
                  <a:gd name="connsiteY179" fmla="*/ 2220198 h 3006470"/>
                  <a:gd name="connsiteX180" fmla="*/ 4767709 w 6006665"/>
                  <a:gd name="connsiteY180" fmla="*/ 2171157 h 3006470"/>
                  <a:gd name="connsiteX181" fmla="*/ 4735813 w 6006665"/>
                  <a:gd name="connsiteY181" fmla="*/ 2129299 h 3006470"/>
                  <a:gd name="connsiteX182" fmla="*/ 4767628 w 6006665"/>
                  <a:gd name="connsiteY182" fmla="*/ 2086122 h 3006470"/>
                  <a:gd name="connsiteX183" fmla="*/ 4767628 w 6006665"/>
                  <a:gd name="connsiteY183" fmla="*/ 2058853 h 3006470"/>
                  <a:gd name="connsiteX184" fmla="*/ 4826712 w 6006665"/>
                  <a:gd name="connsiteY184" fmla="*/ 2042945 h 3006470"/>
                  <a:gd name="connsiteX185" fmla="*/ 4892613 w 6006665"/>
                  <a:gd name="connsiteY185" fmla="*/ 1952047 h 3006470"/>
                  <a:gd name="connsiteX186" fmla="*/ 4956243 w 6006665"/>
                  <a:gd name="connsiteY186" fmla="*/ 1877056 h 3006470"/>
                  <a:gd name="connsiteX187" fmla="*/ 5022143 w 6006665"/>
                  <a:gd name="connsiteY187" fmla="*/ 1817971 h 3006470"/>
                  <a:gd name="connsiteX188" fmla="*/ 5037446 w 6006665"/>
                  <a:gd name="connsiteY188" fmla="*/ 1743333 h 3006470"/>
                  <a:gd name="connsiteX189" fmla="*/ 5064184 w 6006665"/>
                  <a:gd name="connsiteY189" fmla="*/ 1731449 h 3006470"/>
                  <a:gd name="connsiteX190" fmla="*/ 5046694 w 6006665"/>
                  <a:gd name="connsiteY190" fmla="*/ 1710844 h 3006470"/>
                  <a:gd name="connsiteX191" fmla="*/ 5015871 w 6006665"/>
                  <a:gd name="connsiteY191" fmla="*/ 1715711 h 3006470"/>
                  <a:gd name="connsiteX192" fmla="*/ 4995419 w 6006665"/>
                  <a:gd name="connsiteY192" fmla="*/ 1779340 h 3006470"/>
                  <a:gd name="connsiteX193" fmla="*/ 4904521 w 6006665"/>
                  <a:gd name="connsiteY193" fmla="*/ 1865693 h 3006470"/>
                  <a:gd name="connsiteX194" fmla="*/ 4901708 w 6006665"/>
                  <a:gd name="connsiteY194" fmla="*/ 1857053 h 3006470"/>
                  <a:gd name="connsiteX195" fmla="*/ 4892613 w 6006665"/>
                  <a:gd name="connsiteY195" fmla="*/ 1865693 h 3006470"/>
                  <a:gd name="connsiteX196" fmla="*/ 4871068 w 6006665"/>
                  <a:gd name="connsiteY196" fmla="*/ 1850290 h 3006470"/>
                  <a:gd name="connsiteX197" fmla="*/ 4885925 w 6006665"/>
                  <a:gd name="connsiteY197" fmla="*/ 1808695 h 3006470"/>
                  <a:gd name="connsiteX198" fmla="*/ 4861835 w 6006665"/>
                  <a:gd name="connsiteY198" fmla="*/ 1771159 h 3006470"/>
                  <a:gd name="connsiteX199" fmla="*/ 4814619 w 6006665"/>
                  <a:gd name="connsiteY199" fmla="*/ 1767101 h 3006470"/>
                  <a:gd name="connsiteX200" fmla="*/ 4779535 w 6006665"/>
                  <a:gd name="connsiteY200" fmla="*/ 1795247 h 3006470"/>
                  <a:gd name="connsiteX201" fmla="*/ 4764113 w 6006665"/>
                  <a:gd name="connsiteY201" fmla="*/ 1832464 h 3006470"/>
                  <a:gd name="connsiteX202" fmla="*/ 4725490 w 6006665"/>
                  <a:gd name="connsiteY202" fmla="*/ 1850290 h 3006470"/>
                  <a:gd name="connsiteX203" fmla="*/ 4689838 w 6006665"/>
                  <a:gd name="connsiteY203" fmla="*/ 1882970 h 3006470"/>
                  <a:gd name="connsiteX204" fmla="*/ 4684091 w 6006665"/>
                  <a:gd name="connsiteY204" fmla="*/ 1920232 h 3006470"/>
                  <a:gd name="connsiteX205" fmla="*/ 4715906 w 6006665"/>
                  <a:gd name="connsiteY205" fmla="*/ 1967954 h 3006470"/>
                  <a:gd name="connsiteX206" fmla="*/ 4680924 w 6006665"/>
                  <a:gd name="connsiteY206" fmla="*/ 1983985 h 3006470"/>
                  <a:gd name="connsiteX207" fmla="*/ 4633398 w 6006665"/>
                  <a:gd name="connsiteY207" fmla="*/ 1971978 h 3006470"/>
                  <a:gd name="connsiteX208" fmla="*/ 4600707 w 6006665"/>
                  <a:gd name="connsiteY208" fmla="*/ 1989925 h 3006470"/>
                  <a:gd name="connsiteX209" fmla="*/ 4577285 w 6006665"/>
                  <a:gd name="connsiteY209" fmla="*/ 1988406 h 3006470"/>
                  <a:gd name="connsiteX210" fmla="*/ 4577373 w 6006665"/>
                  <a:gd name="connsiteY210" fmla="*/ 1987484 h 3006470"/>
                  <a:gd name="connsiteX211" fmla="*/ 4565379 w 6006665"/>
                  <a:gd name="connsiteY211" fmla="*/ 1988406 h 3006470"/>
                  <a:gd name="connsiteX212" fmla="*/ 4569923 w 6006665"/>
                  <a:gd name="connsiteY212" fmla="*/ 1940685 h 3006470"/>
                  <a:gd name="connsiteX213" fmla="*/ 4520081 w 6006665"/>
                  <a:gd name="connsiteY213" fmla="*/ 1931099 h 3006470"/>
                  <a:gd name="connsiteX214" fmla="*/ 4475025 w 6006665"/>
                  <a:gd name="connsiteY214" fmla="*/ 1961137 h 3006470"/>
                  <a:gd name="connsiteX215" fmla="*/ 4464394 w 6006665"/>
                  <a:gd name="connsiteY215" fmla="*/ 1960286 h 3006470"/>
                  <a:gd name="connsiteX216" fmla="*/ 4463118 w 6006665"/>
                  <a:gd name="connsiteY216" fmla="*/ 1961137 h 3006470"/>
                  <a:gd name="connsiteX217" fmla="*/ 4422448 w 6006665"/>
                  <a:gd name="connsiteY217" fmla="*/ 1927536 h 3006470"/>
                  <a:gd name="connsiteX218" fmla="*/ 4350624 w 6006665"/>
                  <a:gd name="connsiteY218" fmla="*/ 1917022 h 3006470"/>
                  <a:gd name="connsiteX219" fmla="*/ 4306579 w 6006665"/>
                  <a:gd name="connsiteY219" fmla="*/ 1945362 h 3006470"/>
                  <a:gd name="connsiteX220" fmla="*/ 4282811 w 6006665"/>
                  <a:gd name="connsiteY220" fmla="*/ 1972100 h 3006470"/>
                  <a:gd name="connsiteX221" fmla="*/ 4237290 w 6006665"/>
                  <a:gd name="connsiteY221" fmla="*/ 1993297 h 3006470"/>
                  <a:gd name="connsiteX222" fmla="*/ 4211507 w 6006665"/>
                  <a:gd name="connsiteY222" fmla="*/ 2046374 h 3006470"/>
                  <a:gd name="connsiteX223" fmla="*/ 4161046 w 6006665"/>
                  <a:gd name="connsiteY223" fmla="*/ 2105661 h 3006470"/>
                  <a:gd name="connsiteX224" fmla="*/ 4077810 w 6006665"/>
                  <a:gd name="connsiteY224" fmla="*/ 2144418 h 3006470"/>
                  <a:gd name="connsiteX225" fmla="*/ 4039187 w 6006665"/>
                  <a:gd name="connsiteY225" fmla="*/ 2203838 h 3006470"/>
                  <a:gd name="connsiteX226" fmla="*/ 3993086 w 6006665"/>
                  <a:gd name="connsiteY226" fmla="*/ 2224750 h 3006470"/>
                  <a:gd name="connsiteX227" fmla="*/ 3993215 w 6006665"/>
                  <a:gd name="connsiteY227" fmla="*/ 2264821 h 3006470"/>
                  <a:gd name="connsiteX228" fmla="*/ 4038712 w 6006665"/>
                  <a:gd name="connsiteY228" fmla="*/ 2267919 h 3006470"/>
                  <a:gd name="connsiteX229" fmla="*/ 4059164 w 6006665"/>
                  <a:gd name="connsiteY229" fmla="*/ 2311096 h 3006470"/>
                  <a:gd name="connsiteX230" fmla="*/ 4087782 w 6006665"/>
                  <a:gd name="connsiteY230" fmla="*/ 2319513 h 3006470"/>
                  <a:gd name="connsiteX231" fmla="*/ 4106341 w 6006665"/>
                  <a:gd name="connsiteY231" fmla="*/ 2290644 h 3006470"/>
                  <a:gd name="connsiteX232" fmla="*/ 4117411 w 6006665"/>
                  <a:gd name="connsiteY232" fmla="*/ 2291946 h 3006470"/>
                  <a:gd name="connsiteX233" fmla="*/ 4118248 w 6006665"/>
                  <a:gd name="connsiteY233" fmla="*/ 2290644 h 3006470"/>
                  <a:gd name="connsiteX234" fmla="*/ 4156880 w 6006665"/>
                  <a:gd name="connsiteY234" fmla="*/ 2295189 h 3006470"/>
                  <a:gd name="connsiteX235" fmla="*/ 4211419 w 6006665"/>
                  <a:gd name="connsiteY235" fmla="*/ 2365635 h 3006470"/>
                  <a:gd name="connsiteX236" fmla="*/ 4215964 w 6006665"/>
                  <a:gd name="connsiteY236" fmla="*/ 2413357 h 3006470"/>
                  <a:gd name="connsiteX237" fmla="*/ 4184149 w 6006665"/>
                  <a:gd name="connsiteY237" fmla="*/ 2472441 h 3006470"/>
                  <a:gd name="connsiteX238" fmla="*/ 4220019 w 6006665"/>
                  <a:gd name="connsiteY238" fmla="*/ 2567281 h 3006470"/>
                  <a:gd name="connsiteX239" fmla="*/ 4161425 w 6006665"/>
                  <a:gd name="connsiteY239" fmla="*/ 2629241 h 3006470"/>
                  <a:gd name="connsiteX240" fmla="*/ 4133552 w 6006665"/>
                  <a:gd name="connsiteY240" fmla="*/ 2708778 h 3006470"/>
                  <a:gd name="connsiteX241" fmla="*/ 4097796 w 6006665"/>
                  <a:gd name="connsiteY241" fmla="*/ 2747409 h 3006470"/>
                  <a:gd name="connsiteX242" fmla="*/ 4043257 w 6006665"/>
                  <a:gd name="connsiteY242" fmla="*/ 2806493 h 3006470"/>
                  <a:gd name="connsiteX243" fmla="*/ 3995535 w 6006665"/>
                  <a:gd name="connsiteY243" fmla="*/ 2865577 h 3006470"/>
                  <a:gd name="connsiteX244" fmla="*/ 3975083 w 6006665"/>
                  <a:gd name="connsiteY244" fmla="*/ 2897392 h 3006470"/>
                  <a:gd name="connsiteX245" fmla="*/ 3925089 w 6006665"/>
                  <a:gd name="connsiteY245" fmla="*/ 2924661 h 3006470"/>
                  <a:gd name="connsiteX246" fmla="*/ 3913182 w 6006665"/>
                  <a:gd name="connsiteY246" fmla="*/ 2924661 h 3006470"/>
                  <a:gd name="connsiteX247" fmla="*/ 3904637 w 6006665"/>
                  <a:gd name="connsiteY247" fmla="*/ 2924661 h 3006470"/>
                  <a:gd name="connsiteX248" fmla="*/ 3892729 w 6006665"/>
                  <a:gd name="connsiteY248" fmla="*/ 2924661 h 3006470"/>
                  <a:gd name="connsiteX249" fmla="*/ 3871063 w 6006665"/>
                  <a:gd name="connsiteY249" fmla="*/ 2908412 h 3006470"/>
                  <a:gd name="connsiteX250" fmla="*/ 3829645 w 6006665"/>
                  <a:gd name="connsiteY250" fmla="*/ 2936024 h 3006470"/>
                  <a:gd name="connsiteX251" fmla="*/ 3822828 w 6006665"/>
                  <a:gd name="connsiteY251" fmla="*/ 2956476 h 3006470"/>
                  <a:gd name="connsiteX252" fmla="*/ 3818283 w 6006665"/>
                  <a:gd name="connsiteY252" fmla="*/ 2947386 h 3006470"/>
                  <a:gd name="connsiteX253" fmla="*/ 3818283 w 6006665"/>
                  <a:gd name="connsiteY253" fmla="*/ 2935660 h 3006470"/>
                  <a:gd name="connsiteX254" fmla="*/ 3817738 w 6006665"/>
                  <a:gd name="connsiteY254" fmla="*/ 2936024 h 3006470"/>
                  <a:gd name="connsiteX255" fmla="*/ 3810921 w 6006665"/>
                  <a:gd name="connsiteY255" fmla="*/ 2956476 h 3006470"/>
                  <a:gd name="connsiteX256" fmla="*/ 3806376 w 6006665"/>
                  <a:gd name="connsiteY256" fmla="*/ 2947386 h 3006470"/>
                  <a:gd name="connsiteX257" fmla="*/ 3806376 w 6006665"/>
                  <a:gd name="connsiteY257" fmla="*/ 2920116 h 3006470"/>
                  <a:gd name="connsiteX258" fmla="*/ 3818283 w 6006665"/>
                  <a:gd name="connsiteY258" fmla="*/ 2920116 h 3006470"/>
                  <a:gd name="connsiteX259" fmla="*/ 3826828 w 6006665"/>
                  <a:gd name="connsiteY259" fmla="*/ 2920116 h 3006470"/>
                  <a:gd name="connsiteX260" fmla="*/ 3833645 w 6006665"/>
                  <a:gd name="connsiteY260" fmla="*/ 2861032 h 3006470"/>
                  <a:gd name="connsiteX261" fmla="*/ 3822283 w 6006665"/>
                  <a:gd name="connsiteY261" fmla="*/ 2817856 h 3006470"/>
                  <a:gd name="connsiteX262" fmla="*/ 3849553 w 6006665"/>
                  <a:gd name="connsiteY262" fmla="*/ 2795131 h 3006470"/>
                  <a:gd name="connsiteX263" fmla="*/ 3858814 w 6006665"/>
                  <a:gd name="connsiteY263" fmla="*/ 2797336 h 3006470"/>
                  <a:gd name="connsiteX264" fmla="*/ 3861460 w 6006665"/>
                  <a:gd name="connsiteY264" fmla="*/ 2795131 h 3006470"/>
                  <a:gd name="connsiteX265" fmla="*/ 3898487 w 6006665"/>
                  <a:gd name="connsiteY265" fmla="*/ 2803947 h 3006470"/>
                  <a:gd name="connsiteX266" fmla="*/ 3919999 w 6006665"/>
                  <a:gd name="connsiteY266" fmla="*/ 2758772 h 3006470"/>
                  <a:gd name="connsiteX267" fmla="*/ 3935906 w 6006665"/>
                  <a:gd name="connsiteY267" fmla="*/ 2699687 h 3006470"/>
                  <a:gd name="connsiteX268" fmla="*/ 3947269 w 6006665"/>
                  <a:gd name="connsiteY268" fmla="*/ 2676963 h 3006470"/>
                  <a:gd name="connsiteX269" fmla="*/ 3966292 w 6006665"/>
                  <a:gd name="connsiteY269" fmla="*/ 2632575 h 3006470"/>
                  <a:gd name="connsiteX270" fmla="*/ 3915999 w 6006665"/>
                  <a:gd name="connsiteY270" fmla="*/ 2645148 h 3006470"/>
                  <a:gd name="connsiteX271" fmla="*/ 3888729 w 6006665"/>
                  <a:gd name="connsiteY271" fmla="*/ 2667873 h 3006470"/>
                  <a:gd name="connsiteX272" fmla="*/ 3876822 w 6006665"/>
                  <a:gd name="connsiteY272" fmla="*/ 2667873 h 3006470"/>
                  <a:gd name="connsiteX273" fmla="*/ 3829645 w 6006665"/>
                  <a:gd name="connsiteY273" fmla="*/ 2667873 h 3006470"/>
                  <a:gd name="connsiteX274" fmla="*/ 3817738 w 6006665"/>
                  <a:gd name="connsiteY274" fmla="*/ 2667873 h 3006470"/>
                  <a:gd name="connsiteX275" fmla="*/ 3801831 w 6006665"/>
                  <a:gd name="connsiteY275" fmla="*/ 2613334 h 3006470"/>
                  <a:gd name="connsiteX276" fmla="*/ 3758654 w 6006665"/>
                  <a:gd name="connsiteY276" fmla="*/ 2574702 h 3006470"/>
                  <a:gd name="connsiteX277" fmla="*/ 3692753 w 6006665"/>
                  <a:gd name="connsiteY277" fmla="*/ 2558795 h 3006470"/>
                  <a:gd name="connsiteX278" fmla="*/ 3683663 w 6006665"/>
                  <a:gd name="connsiteY278" fmla="*/ 2499711 h 3006470"/>
                  <a:gd name="connsiteX279" fmla="*/ 3672301 w 6006665"/>
                  <a:gd name="connsiteY279" fmla="*/ 2467896 h 3006470"/>
                  <a:gd name="connsiteX280" fmla="*/ 3656393 w 6006665"/>
                  <a:gd name="connsiteY280" fmla="*/ 2440627 h 3006470"/>
                  <a:gd name="connsiteX281" fmla="*/ 3633669 w 6006665"/>
                  <a:gd name="connsiteY281" fmla="*/ 2381542 h 3006470"/>
                  <a:gd name="connsiteX282" fmla="*/ 3601854 w 6006665"/>
                  <a:gd name="connsiteY282" fmla="*/ 2361090 h 3006470"/>
                  <a:gd name="connsiteX283" fmla="*/ 3545995 w 6006665"/>
                  <a:gd name="connsiteY283" fmla="*/ 2339606 h 3006470"/>
                  <a:gd name="connsiteX284" fmla="*/ 3506955 w 6006665"/>
                  <a:gd name="connsiteY284" fmla="*/ 2345183 h 3006470"/>
                  <a:gd name="connsiteX285" fmla="*/ 3463779 w 6006665"/>
                  <a:gd name="connsiteY285" fmla="*/ 2354273 h 3006470"/>
                  <a:gd name="connsiteX286" fmla="*/ 3431964 w 6006665"/>
                  <a:gd name="connsiteY286" fmla="*/ 2381542 h 3006470"/>
                  <a:gd name="connsiteX287" fmla="*/ 3452416 w 6006665"/>
                  <a:gd name="connsiteY287" fmla="*/ 2397450 h 3006470"/>
                  <a:gd name="connsiteX288" fmla="*/ 3452416 w 6006665"/>
                  <a:gd name="connsiteY288" fmla="*/ 2429264 h 3006470"/>
                  <a:gd name="connsiteX289" fmla="*/ 3431964 w 6006665"/>
                  <a:gd name="connsiteY289" fmla="*/ 2451989 h 3006470"/>
                  <a:gd name="connsiteX290" fmla="*/ 3400150 w 6006665"/>
                  <a:gd name="connsiteY290" fmla="*/ 2511073 h 3006470"/>
                  <a:gd name="connsiteX291" fmla="*/ 3400150 w 6006665"/>
                  <a:gd name="connsiteY291" fmla="*/ 2538343 h 3006470"/>
                  <a:gd name="connsiteX292" fmla="*/ 3350155 w 6006665"/>
                  <a:gd name="connsiteY292" fmla="*/ 2570157 h 3006470"/>
                  <a:gd name="connsiteX293" fmla="*/ 3342342 w 6006665"/>
                  <a:gd name="connsiteY293" fmla="*/ 2567553 h 3006470"/>
                  <a:gd name="connsiteX294" fmla="*/ 3338249 w 6006665"/>
                  <a:gd name="connsiteY294" fmla="*/ 2570157 h 3006470"/>
                  <a:gd name="connsiteX295" fmla="*/ 3290527 w 6006665"/>
                  <a:gd name="connsiteY295" fmla="*/ 2554250 h 3006470"/>
                  <a:gd name="connsiteX296" fmla="*/ 3259257 w 6006665"/>
                  <a:gd name="connsiteY296" fmla="*/ 2554250 h 3006470"/>
                  <a:gd name="connsiteX297" fmla="*/ 3247350 w 6006665"/>
                  <a:gd name="connsiteY297" fmla="*/ 2554250 h 3006470"/>
                  <a:gd name="connsiteX298" fmla="*/ 3231443 w 6006665"/>
                  <a:gd name="connsiteY298" fmla="*/ 2538343 h 3006470"/>
                  <a:gd name="connsiteX299" fmla="*/ 3213271 w 6006665"/>
                  <a:gd name="connsiteY299" fmla="*/ 2533799 h 3006470"/>
                  <a:gd name="connsiteX300" fmla="*/ 3168359 w 6006665"/>
                  <a:gd name="connsiteY300" fmla="*/ 2570157 h 3006470"/>
                  <a:gd name="connsiteX301" fmla="*/ 3120637 w 6006665"/>
                  <a:gd name="connsiteY301" fmla="*/ 2581519 h 3006470"/>
                  <a:gd name="connsiteX302" fmla="*/ 3082005 w 6006665"/>
                  <a:gd name="connsiteY302" fmla="*/ 2597427 h 3006470"/>
                  <a:gd name="connsiteX303" fmla="*/ 3074460 w 6006665"/>
                  <a:gd name="connsiteY303" fmla="*/ 2595630 h 3006470"/>
                  <a:gd name="connsiteX304" fmla="*/ 3070098 w 6006665"/>
                  <a:gd name="connsiteY304" fmla="*/ 2597427 h 3006470"/>
                  <a:gd name="connsiteX305" fmla="*/ 3022376 w 6006665"/>
                  <a:gd name="connsiteY305" fmla="*/ 2586064 h 3006470"/>
                  <a:gd name="connsiteX306" fmla="*/ 3000196 w 6006665"/>
                  <a:gd name="connsiteY306" fmla="*/ 2586064 h 3006470"/>
                  <a:gd name="connsiteX307" fmla="*/ 2988289 w 6006665"/>
                  <a:gd name="connsiteY307" fmla="*/ 2586064 h 3006470"/>
                  <a:gd name="connsiteX308" fmla="*/ 2967837 w 6006665"/>
                  <a:gd name="connsiteY308" fmla="*/ 2554250 h 3006470"/>
                  <a:gd name="connsiteX309" fmla="*/ 2929205 w 6006665"/>
                  <a:gd name="connsiteY309" fmla="*/ 2526980 h 3006470"/>
                  <a:gd name="connsiteX310" fmla="*/ 2902153 w 6006665"/>
                  <a:gd name="connsiteY310" fmla="*/ 2523116 h 3006470"/>
                  <a:gd name="connsiteX311" fmla="*/ 2861576 w 6006665"/>
                  <a:gd name="connsiteY311" fmla="*/ 2526980 h 3006470"/>
                  <a:gd name="connsiteX312" fmla="*/ 2822944 w 6006665"/>
                  <a:gd name="connsiteY312" fmla="*/ 2538343 h 3006470"/>
                  <a:gd name="connsiteX313" fmla="*/ 2818139 w 6006665"/>
                  <a:gd name="connsiteY313" fmla="*/ 2536254 h 3006470"/>
                  <a:gd name="connsiteX314" fmla="*/ 2811037 w 6006665"/>
                  <a:gd name="connsiteY314" fmla="*/ 2538343 h 3006470"/>
                  <a:gd name="connsiteX315" fmla="*/ 2758770 w 6006665"/>
                  <a:gd name="connsiteY315" fmla="*/ 2515618 h 3006470"/>
                  <a:gd name="connsiteX316" fmla="*/ 2751953 w 6006665"/>
                  <a:gd name="connsiteY316" fmla="*/ 2472441 h 3006470"/>
                  <a:gd name="connsiteX317" fmla="*/ 2708776 w 6006665"/>
                  <a:gd name="connsiteY317" fmla="*/ 2456534 h 3006470"/>
                  <a:gd name="connsiteX318" fmla="*/ 2676962 w 6006665"/>
                  <a:gd name="connsiteY318" fmla="*/ 2451989 h 3006470"/>
                  <a:gd name="connsiteX319" fmla="*/ 2642534 w 6006665"/>
                  <a:gd name="connsiteY319" fmla="*/ 2430245 h 3006470"/>
                  <a:gd name="connsiteX320" fmla="*/ 2609333 w 6006665"/>
                  <a:gd name="connsiteY320" fmla="*/ 2488348 h 3006470"/>
                  <a:gd name="connsiteX321" fmla="*/ 2625240 w 6006665"/>
                  <a:gd name="connsiteY321" fmla="*/ 2522435 h 3006470"/>
                  <a:gd name="connsiteX322" fmla="*/ 2586608 w 6006665"/>
                  <a:gd name="connsiteY322" fmla="*/ 2558795 h 3006470"/>
                  <a:gd name="connsiteX323" fmla="*/ 2577105 w 6006665"/>
                  <a:gd name="connsiteY323" fmla="*/ 2556532 h 3006470"/>
                  <a:gd name="connsiteX324" fmla="*/ 2574701 w 6006665"/>
                  <a:gd name="connsiteY324" fmla="*/ 2558795 h 3006470"/>
                  <a:gd name="connsiteX325" fmla="*/ 2526979 w 6006665"/>
                  <a:gd name="connsiteY325" fmla="*/ 2547432 h 3006470"/>
                  <a:gd name="connsiteX326" fmla="*/ 2490620 w 6006665"/>
                  <a:gd name="connsiteY326" fmla="*/ 2542887 h 3006470"/>
                  <a:gd name="connsiteX327" fmla="*/ 2463350 w 6006665"/>
                  <a:gd name="connsiteY327" fmla="*/ 2515618 h 3006470"/>
                  <a:gd name="connsiteX328" fmla="*/ 2436625 w 6006665"/>
                  <a:gd name="connsiteY328" fmla="*/ 2515618 h 3006470"/>
                  <a:gd name="connsiteX329" fmla="*/ 2424718 w 6006665"/>
                  <a:gd name="connsiteY329" fmla="*/ 2515618 h 3006470"/>
                  <a:gd name="connsiteX330" fmla="*/ 2398858 w 6006665"/>
                  <a:gd name="connsiteY330" fmla="*/ 2502687 h 3006470"/>
                  <a:gd name="connsiteX331" fmla="*/ 2350272 w 6006665"/>
                  <a:gd name="connsiteY331" fmla="*/ 2526980 h 3006470"/>
                  <a:gd name="connsiteX332" fmla="*/ 2282098 w 6006665"/>
                  <a:gd name="connsiteY332" fmla="*/ 2574702 h 3006470"/>
                  <a:gd name="connsiteX333" fmla="*/ 2238921 w 6006665"/>
                  <a:gd name="connsiteY333" fmla="*/ 2586064 h 3006470"/>
                  <a:gd name="connsiteX334" fmla="*/ 2227559 w 6006665"/>
                  <a:gd name="connsiteY334" fmla="*/ 2590609 h 3006470"/>
                  <a:gd name="connsiteX335" fmla="*/ 2225178 w 6006665"/>
                  <a:gd name="connsiteY335" fmla="*/ 2586799 h 3006470"/>
                  <a:gd name="connsiteX336" fmla="*/ 2215652 w 6006665"/>
                  <a:gd name="connsiteY336" fmla="*/ 2590609 h 3006470"/>
                  <a:gd name="connsiteX337" fmla="*/ 2193596 w 6006665"/>
                  <a:gd name="connsiteY337" fmla="*/ 2555320 h 3006470"/>
                  <a:gd name="connsiteX338" fmla="*/ 2157112 w 6006665"/>
                  <a:gd name="connsiteY338" fmla="*/ 2558795 h 3006470"/>
                  <a:gd name="connsiteX339" fmla="*/ 2156291 w 6006665"/>
                  <a:gd name="connsiteY339" fmla="*/ 2557739 h 3006470"/>
                  <a:gd name="connsiteX340" fmla="*/ 2145205 w 6006665"/>
                  <a:gd name="connsiteY340" fmla="*/ 2558795 h 3006470"/>
                  <a:gd name="connsiteX341" fmla="*/ 2129298 w 6006665"/>
                  <a:gd name="connsiteY341" fmla="*/ 2538343 h 3006470"/>
                  <a:gd name="connsiteX342" fmla="*/ 2102029 w 6006665"/>
                  <a:gd name="connsiteY342" fmla="*/ 2526980 h 3006470"/>
                  <a:gd name="connsiteX343" fmla="*/ 2086121 w 6006665"/>
                  <a:gd name="connsiteY343" fmla="*/ 2495166 h 3006470"/>
                  <a:gd name="connsiteX344" fmla="*/ 2070005 w 6006665"/>
                  <a:gd name="connsiteY344" fmla="*/ 2486212 h 3006470"/>
                  <a:gd name="connsiteX345" fmla="*/ 2027582 w 6006665"/>
                  <a:gd name="connsiteY345" fmla="*/ 2499711 h 3006470"/>
                  <a:gd name="connsiteX346" fmla="*/ 2023845 w 6006665"/>
                  <a:gd name="connsiteY346" fmla="*/ 2497111 h 3006470"/>
                  <a:gd name="connsiteX347" fmla="*/ 2015675 w 6006665"/>
                  <a:gd name="connsiteY347" fmla="*/ 2499711 h 3006470"/>
                  <a:gd name="connsiteX348" fmla="*/ 1971363 w 6006665"/>
                  <a:gd name="connsiteY348" fmla="*/ 2468885 h 3006470"/>
                  <a:gd name="connsiteX349" fmla="*/ 1952591 w 6006665"/>
                  <a:gd name="connsiteY349" fmla="*/ 2495166 h 3006470"/>
                  <a:gd name="connsiteX350" fmla="*/ 1947518 w 6006665"/>
                  <a:gd name="connsiteY350" fmla="*/ 2485599 h 3006470"/>
                  <a:gd name="connsiteX351" fmla="*/ 1940684 w 6006665"/>
                  <a:gd name="connsiteY351" fmla="*/ 2495166 h 3006470"/>
                  <a:gd name="connsiteX352" fmla="*/ 1861147 w 6006665"/>
                  <a:gd name="connsiteY352" fmla="*/ 2345183 h 3006470"/>
                  <a:gd name="connsiteX353" fmla="*/ 1811153 w 6006665"/>
                  <a:gd name="connsiteY353" fmla="*/ 2295189 h 3006470"/>
                  <a:gd name="connsiteX354" fmla="*/ 1813950 w 6006665"/>
                  <a:gd name="connsiteY354" fmla="*/ 2292043 h 3006470"/>
                  <a:gd name="connsiteX355" fmla="*/ 1748069 w 6006665"/>
                  <a:gd name="connsiteY355" fmla="*/ 2333821 h 3006470"/>
                  <a:gd name="connsiteX356" fmla="*/ 1711709 w 6006665"/>
                  <a:gd name="connsiteY356" fmla="*/ 2338366 h 3006470"/>
                  <a:gd name="connsiteX357" fmla="*/ 1711926 w 6006665"/>
                  <a:gd name="connsiteY357" fmla="*/ 2336850 h 3006470"/>
                  <a:gd name="connsiteX358" fmla="*/ 1699803 w 6006665"/>
                  <a:gd name="connsiteY358" fmla="*/ 2338366 h 3006470"/>
                  <a:gd name="connsiteX359" fmla="*/ 1704347 w 6006665"/>
                  <a:gd name="connsiteY359" fmla="*/ 2306551 h 3006470"/>
                  <a:gd name="connsiteX360" fmla="*/ 1662460 w 6006665"/>
                  <a:gd name="connsiteY360" fmla="*/ 2288600 h 3006470"/>
                  <a:gd name="connsiteX361" fmla="*/ 1629901 w 6006665"/>
                  <a:gd name="connsiteY361" fmla="*/ 2302006 h 3006470"/>
                  <a:gd name="connsiteX362" fmla="*/ 1629300 w 6006665"/>
                  <a:gd name="connsiteY362" fmla="*/ 2297351 h 3006470"/>
                  <a:gd name="connsiteX363" fmla="*/ 1617994 w 6006665"/>
                  <a:gd name="connsiteY363" fmla="*/ 2302006 h 3006470"/>
                  <a:gd name="connsiteX364" fmla="*/ 1608904 w 6006665"/>
                  <a:gd name="connsiteY364" fmla="*/ 2231560 h 3006470"/>
                  <a:gd name="connsiteX365" fmla="*/ 1552684 w 6006665"/>
                  <a:gd name="connsiteY365" fmla="*/ 2221867 h 3006470"/>
                  <a:gd name="connsiteX366" fmla="*/ 1518550 w 6006665"/>
                  <a:gd name="connsiteY366" fmla="*/ 2247467 h 3006470"/>
                  <a:gd name="connsiteX367" fmla="*/ 1425379 w 6006665"/>
                  <a:gd name="connsiteY367" fmla="*/ 2267919 h 3006470"/>
                  <a:gd name="connsiteX368" fmla="*/ 1409472 w 6006665"/>
                  <a:gd name="connsiteY368" fmla="*/ 2286099 h 3006470"/>
                  <a:gd name="connsiteX369" fmla="*/ 1270852 w 6006665"/>
                  <a:gd name="connsiteY369" fmla="*/ 2306551 h 3006470"/>
                  <a:gd name="connsiteX370" fmla="*/ 1254945 w 6006665"/>
                  <a:gd name="connsiteY370" fmla="*/ 2327003 h 3006470"/>
                  <a:gd name="connsiteX371" fmla="*/ 1282214 w 6006665"/>
                  <a:gd name="connsiteY371" fmla="*/ 2370180 h 3006470"/>
                  <a:gd name="connsiteX372" fmla="*/ 1243582 w 6006665"/>
                  <a:gd name="connsiteY372" fmla="*/ 2386087 h 3006470"/>
                  <a:gd name="connsiteX373" fmla="*/ 1254945 w 6006665"/>
                  <a:gd name="connsiteY373" fmla="*/ 2404267 h 3006470"/>
                  <a:gd name="connsiteX374" fmla="*/ 1216313 w 6006665"/>
                  <a:gd name="connsiteY374" fmla="*/ 2429264 h 3006470"/>
                  <a:gd name="connsiteX375" fmla="*/ 1275397 w 6006665"/>
                  <a:gd name="connsiteY375" fmla="*/ 2472441 h 3006470"/>
                  <a:gd name="connsiteX376" fmla="*/ 1270852 w 6006665"/>
                  <a:gd name="connsiteY376" fmla="*/ 2499711 h 3006470"/>
                  <a:gd name="connsiteX377" fmla="*/ 1259108 w 6006665"/>
                  <a:gd name="connsiteY377" fmla="*/ 2498732 h 3006470"/>
                  <a:gd name="connsiteX378" fmla="*/ 1258945 w 6006665"/>
                  <a:gd name="connsiteY378" fmla="*/ 2499711 h 3006470"/>
                  <a:gd name="connsiteX379" fmla="*/ 1215644 w 6006665"/>
                  <a:gd name="connsiteY379" fmla="*/ 2496102 h 3006470"/>
                  <a:gd name="connsiteX380" fmla="*/ 1204950 w 6006665"/>
                  <a:gd name="connsiteY380" fmla="*/ 2511073 h 3006470"/>
                  <a:gd name="connsiteX381" fmla="*/ 1196495 w 6006665"/>
                  <a:gd name="connsiteY381" fmla="*/ 2506241 h 3006470"/>
                  <a:gd name="connsiteX382" fmla="*/ 1193043 w 6006665"/>
                  <a:gd name="connsiteY382" fmla="*/ 2511073 h 3006470"/>
                  <a:gd name="connsiteX383" fmla="*/ 1145322 w 6006665"/>
                  <a:gd name="connsiteY383" fmla="*/ 2483803 h 3006470"/>
                  <a:gd name="connsiteX384" fmla="*/ 1098145 w 6006665"/>
                  <a:gd name="connsiteY384" fmla="*/ 2483803 h 3006470"/>
                  <a:gd name="connsiteX385" fmla="*/ 1061785 w 6006665"/>
                  <a:gd name="connsiteY385" fmla="*/ 2511073 h 3006470"/>
                  <a:gd name="connsiteX386" fmla="*/ 1055322 w 6006665"/>
                  <a:gd name="connsiteY386" fmla="*/ 2506990 h 3006470"/>
                  <a:gd name="connsiteX387" fmla="*/ 1049878 w 6006665"/>
                  <a:gd name="connsiteY387" fmla="*/ 2511073 h 3006470"/>
                  <a:gd name="connsiteX388" fmla="*/ 1006701 w 6006665"/>
                  <a:gd name="connsiteY388" fmla="*/ 2483803 h 3006470"/>
                  <a:gd name="connsiteX389" fmla="*/ 924893 w 6006665"/>
                  <a:gd name="connsiteY389" fmla="*/ 2447444 h 3006470"/>
                  <a:gd name="connsiteX390" fmla="*/ 877716 w 6006665"/>
                  <a:gd name="connsiteY390" fmla="*/ 2447444 h 3006470"/>
                  <a:gd name="connsiteX391" fmla="*/ 802724 w 6006665"/>
                  <a:gd name="connsiteY391" fmla="*/ 2511073 h 3006470"/>
                  <a:gd name="connsiteX392" fmla="*/ 798179 w 6006665"/>
                  <a:gd name="connsiteY392" fmla="*/ 2554250 h 3006470"/>
                  <a:gd name="connsiteX393" fmla="*/ 787406 w 6006665"/>
                  <a:gd name="connsiteY393" fmla="*/ 2543477 h 3006470"/>
                  <a:gd name="connsiteX394" fmla="*/ 786272 w 6006665"/>
                  <a:gd name="connsiteY394" fmla="*/ 2554250 h 3006470"/>
                  <a:gd name="connsiteX395" fmla="*/ 756063 w 6006665"/>
                  <a:gd name="connsiteY395" fmla="*/ 2524040 h 3006470"/>
                  <a:gd name="connsiteX396" fmla="*/ 732278 w 6006665"/>
                  <a:gd name="connsiteY396" fmla="*/ 2581519 h 3006470"/>
                  <a:gd name="connsiteX397" fmla="*/ 743640 w 6006665"/>
                  <a:gd name="connsiteY397" fmla="*/ 2590609 h 3006470"/>
                  <a:gd name="connsiteX398" fmla="*/ 723188 w 6006665"/>
                  <a:gd name="connsiteY398" fmla="*/ 2633786 h 3006470"/>
                  <a:gd name="connsiteX399" fmla="*/ 747026 w 6006665"/>
                  <a:gd name="connsiteY399" fmla="*/ 2670627 h 3006470"/>
                  <a:gd name="connsiteX400" fmla="*/ 763548 w 6006665"/>
                  <a:gd name="connsiteY400" fmla="*/ 2667873 h 3006470"/>
                  <a:gd name="connsiteX401" fmla="*/ 764871 w 6006665"/>
                  <a:gd name="connsiteY401" fmla="*/ 2669637 h 3006470"/>
                  <a:gd name="connsiteX402" fmla="*/ 775455 w 6006665"/>
                  <a:gd name="connsiteY402" fmla="*/ 2667873 h 3006470"/>
                  <a:gd name="connsiteX403" fmla="*/ 802724 w 6006665"/>
                  <a:gd name="connsiteY403" fmla="*/ 2704232 h 3006470"/>
                  <a:gd name="connsiteX404" fmla="*/ 798179 w 6006665"/>
                  <a:gd name="connsiteY404" fmla="*/ 2731502 h 3006470"/>
                  <a:gd name="connsiteX405" fmla="*/ 818632 w 6006665"/>
                  <a:gd name="connsiteY405" fmla="*/ 2742864 h 3006470"/>
                  <a:gd name="connsiteX406" fmla="*/ 802724 w 6006665"/>
                  <a:gd name="connsiteY406" fmla="*/ 2774679 h 3006470"/>
                  <a:gd name="connsiteX407" fmla="*/ 766365 w 6006665"/>
                  <a:gd name="connsiteY407" fmla="*/ 2779224 h 3006470"/>
                  <a:gd name="connsiteX408" fmla="*/ 727733 w 6006665"/>
                  <a:gd name="connsiteY408" fmla="*/ 2838308 h 3006470"/>
                  <a:gd name="connsiteX409" fmla="*/ 759548 w 6006665"/>
                  <a:gd name="connsiteY409" fmla="*/ 2881485 h 3006470"/>
                  <a:gd name="connsiteX410" fmla="*/ 759548 w 6006665"/>
                  <a:gd name="connsiteY410" fmla="*/ 2920116 h 3006470"/>
                  <a:gd name="connsiteX411" fmla="*/ 798179 w 6006665"/>
                  <a:gd name="connsiteY411" fmla="*/ 2979201 h 3006470"/>
                  <a:gd name="connsiteX412" fmla="*/ 775455 w 6006665"/>
                  <a:gd name="connsiteY412" fmla="*/ 2995108 h 3006470"/>
                  <a:gd name="connsiteX413" fmla="*/ 770910 w 6006665"/>
                  <a:gd name="connsiteY413" fmla="*/ 3006470 h 3006470"/>
                  <a:gd name="connsiteX414" fmla="*/ 759003 w 6006665"/>
                  <a:gd name="connsiteY414" fmla="*/ 3006470 h 3006470"/>
                  <a:gd name="connsiteX415" fmla="*/ 755003 w 6006665"/>
                  <a:gd name="connsiteY415" fmla="*/ 3006470 h 3006470"/>
                  <a:gd name="connsiteX416" fmla="*/ 743096 w 6006665"/>
                  <a:gd name="connsiteY416" fmla="*/ 3006470 h 3006470"/>
                  <a:gd name="connsiteX417" fmla="*/ 715826 w 6006665"/>
                  <a:gd name="connsiteY417" fmla="*/ 2972383 h 3006470"/>
                  <a:gd name="connsiteX418" fmla="*/ 704464 w 6006665"/>
                  <a:gd name="connsiteY418" fmla="*/ 2972383 h 3006470"/>
                  <a:gd name="connsiteX419" fmla="*/ 684012 w 6006665"/>
                  <a:gd name="connsiteY419" fmla="*/ 2963293 h 3006470"/>
                  <a:gd name="connsiteX420" fmla="*/ 672649 w 6006665"/>
                  <a:gd name="connsiteY420" fmla="*/ 2940569 h 3006470"/>
                  <a:gd name="connsiteX421" fmla="*/ 645222 w 6006665"/>
                  <a:gd name="connsiteY421" fmla="*/ 2932732 h 3006470"/>
                  <a:gd name="connsiteX422" fmla="*/ 625472 w 6006665"/>
                  <a:gd name="connsiteY422" fmla="*/ 2936024 h 3006470"/>
                  <a:gd name="connsiteX423" fmla="*/ 623771 w 6006665"/>
                  <a:gd name="connsiteY423" fmla="*/ 2934323 h 3006470"/>
                  <a:gd name="connsiteX424" fmla="*/ 613565 w 6006665"/>
                  <a:gd name="connsiteY424" fmla="*/ 2936024 h 3006470"/>
                  <a:gd name="connsiteX425" fmla="*/ 609020 w 6006665"/>
                  <a:gd name="connsiteY425" fmla="*/ 2931479 h 3006470"/>
                  <a:gd name="connsiteX426" fmla="*/ 559026 w 6006665"/>
                  <a:gd name="connsiteY426" fmla="*/ 2904209 h 3006470"/>
                  <a:gd name="connsiteX427" fmla="*/ 506760 w 6006665"/>
                  <a:gd name="connsiteY427" fmla="*/ 2897392 h 3006470"/>
                  <a:gd name="connsiteX428" fmla="*/ 483280 w 6006665"/>
                  <a:gd name="connsiteY428" fmla="*/ 2890683 h 3006470"/>
                  <a:gd name="connsiteX429" fmla="*/ 480035 w 6006665"/>
                  <a:gd name="connsiteY429" fmla="*/ 2892847 h 3006470"/>
                  <a:gd name="connsiteX430" fmla="*/ 475042 w 6006665"/>
                  <a:gd name="connsiteY430" fmla="*/ 2888329 h 3006470"/>
                  <a:gd name="connsiteX431" fmla="*/ 474945 w 6006665"/>
                  <a:gd name="connsiteY431" fmla="*/ 2888302 h 3006470"/>
                  <a:gd name="connsiteX432" fmla="*/ 468128 w 6006665"/>
                  <a:gd name="connsiteY432" fmla="*/ 2892847 h 3006470"/>
                  <a:gd name="connsiteX433" fmla="*/ 420406 w 6006665"/>
                  <a:gd name="connsiteY433" fmla="*/ 2849670 h 3006470"/>
                  <a:gd name="connsiteX434" fmla="*/ 381774 w 6006665"/>
                  <a:gd name="connsiteY434" fmla="*/ 2833763 h 3006470"/>
                  <a:gd name="connsiteX435" fmla="*/ 349960 w 6006665"/>
                  <a:gd name="connsiteY435" fmla="*/ 2801948 h 3006470"/>
                  <a:gd name="connsiteX436" fmla="*/ 377229 w 6006665"/>
                  <a:gd name="connsiteY436" fmla="*/ 2795131 h 3006470"/>
                  <a:gd name="connsiteX437" fmla="*/ 404499 w 6006665"/>
                  <a:gd name="connsiteY437" fmla="*/ 2747409 h 3006470"/>
                  <a:gd name="connsiteX438" fmla="*/ 388591 w 6006665"/>
                  <a:gd name="connsiteY438" fmla="*/ 2731502 h 3006470"/>
                  <a:gd name="connsiteX439" fmla="*/ 440858 w 6006665"/>
                  <a:gd name="connsiteY439" fmla="*/ 2704232 h 3006470"/>
                  <a:gd name="connsiteX440" fmla="*/ 440858 w 6006665"/>
                  <a:gd name="connsiteY440" fmla="*/ 2701176 h 3006470"/>
                  <a:gd name="connsiteX441" fmla="*/ 416406 w 6006665"/>
                  <a:gd name="connsiteY441" fmla="*/ 2704232 h 3006470"/>
                  <a:gd name="connsiteX442" fmla="*/ 416406 w 6006665"/>
                  <a:gd name="connsiteY442" fmla="*/ 2702744 h 3006470"/>
                  <a:gd name="connsiteX443" fmla="*/ 404499 w 6006665"/>
                  <a:gd name="connsiteY443" fmla="*/ 2704232 h 3006470"/>
                  <a:gd name="connsiteX444" fmla="*/ 404499 w 6006665"/>
                  <a:gd name="connsiteY444" fmla="*/ 2683780 h 3006470"/>
                  <a:gd name="connsiteX445" fmla="*/ 424951 w 6006665"/>
                  <a:gd name="connsiteY445" fmla="*/ 2667873 h 3006470"/>
                  <a:gd name="connsiteX446" fmla="*/ 463583 w 6006665"/>
                  <a:gd name="connsiteY446" fmla="*/ 2661056 h 3006470"/>
                  <a:gd name="connsiteX447" fmla="*/ 468128 w 6006665"/>
                  <a:gd name="connsiteY447" fmla="*/ 2645148 h 3006470"/>
                  <a:gd name="connsiteX448" fmla="*/ 456765 w 6006665"/>
                  <a:gd name="connsiteY448" fmla="*/ 2613334 h 3006470"/>
                  <a:gd name="connsiteX449" fmla="*/ 474945 w 6006665"/>
                  <a:gd name="connsiteY449" fmla="*/ 2586064 h 3006470"/>
                  <a:gd name="connsiteX450" fmla="*/ 474945 w 6006665"/>
                  <a:gd name="connsiteY450" fmla="*/ 2565612 h 3006470"/>
                  <a:gd name="connsiteX451" fmla="*/ 420406 w 6006665"/>
                  <a:gd name="connsiteY451" fmla="*/ 2547432 h 3006470"/>
                  <a:gd name="connsiteX452" fmla="*/ 409588 w 6006665"/>
                  <a:gd name="connsiteY452" fmla="*/ 2547432 h 3006470"/>
                  <a:gd name="connsiteX453" fmla="*/ 397681 w 6006665"/>
                  <a:gd name="connsiteY453" fmla="*/ 2547432 h 3006470"/>
                  <a:gd name="connsiteX454" fmla="*/ 379485 w 6006665"/>
                  <a:gd name="connsiteY454" fmla="*/ 2525193 h 3006470"/>
                  <a:gd name="connsiteX455" fmla="*/ 357322 w 6006665"/>
                  <a:gd name="connsiteY455" fmla="*/ 2531525 h 3006470"/>
                  <a:gd name="connsiteX456" fmla="*/ 352842 w 6006665"/>
                  <a:gd name="connsiteY456" fmla="*/ 2529403 h 3006470"/>
                  <a:gd name="connsiteX457" fmla="*/ 345415 w 6006665"/>
                  <a:gd name="connsiteY457" fmla="*/ 2531525 h 3006470"/>
                  <a:gd name="connsiteX458" fmla="*/ 302238 w 6006665"/>
                  <a:gd name="connsiteY458" fmla="*/ 2511073 h 3006470"/>
                  <a:gd name="connsiteX459" fmla="*/ 302238 w 6006665"/>
                  <a:gd name="connsiteY459" fmla="*/ 2499711 h 3006470"/>
                  <a:gd name="connsiteX460" fmla="*/ 286331 w 6006665"/>
                  <a:gd name="connsiteY460" fmla="*/ 2472441 h 3006470"/>
                  <a:gd name="connsiteX461" fmla="*/ 270968 w 6006665"/>
                  <a:gd name="connsiteY461" fmla="*/ 2472441 h 3006470"/>
                  <a:gd name="connsiteX462" fmla="*/ 259061 w 6006665"/>
                  <a:gd name="connsiteY462" fmla="*/ 2472441 h 3006470"/>
                  <a:gd name="connsiteX463" fmla="*/ 254516 w 6006665"/>
                  <a:gd name="connsiteY463" fmla="*/ 2456534 h 3006470"/>
                  <a:gd name="connsiteX464" fmla="*/ 263606 w 6006665"/>
                  <a:gd name="connsiteY464" fmla="*/ 2440627 h 3006470"/>
                  <a:gd name="connsiteX465" fmla="*/ 243991 w 6006665"/>
                  <a:gd name="connsiteY465" fmla="*/ 2410114 h 3006470"/>
                  <a:gd name="connsiteX466" fmla="*/ 216429 w 6006665"/>
                  <a:gd name="connsiteY466" fmla="*/ 2413357 h 3006470"/>
                  <a:gd name="connsiteX467" fmla="*/ 212956 w 6006665"/>
                  <a:gd name="connsiteY467" fmla="*/ 2412365 h 3006470"/>
                  <a:gd name="connsiteX468" fmla="*/ 204522 w 6006665"/>
                  <a:gd name="connsiteY468" fmla="*/ 2413357 h 3006470"/>
                  <a:gd name="connsiteX469" fmla="*/ 199623 w 6006665"/>
                  <a:gd name="connsiteY469" fmla="*/ 2411957 h 3006470"/>
                  <a:gd name="connsiteX470" fmla="*/ 195977 w 6006665"/>
                  <a:gd name="connsiteY470" fmla="*/ 2424719 h 3006470"/>
                  <a:gd name="connsiteX471" fmla="*/ 184968 w 6006665"/>
                  <a:gd name="connsiteY471" fmla="*/ 2421574 h 3006470"/>
                  <a:gd name="connsiteX472" fmla="*/ 184070 w 6006665"/>
                  <a:gd name="connsiteY472" fmla="*/ 2424719 h 3006470"/>
                  <a:gd name="connsiteX473" fmla="*/ 168163 w 6006665"/>
                  <a:gd name="connsiteY473" fmla="*/ 2420174 h 3006470"/>
                  <a:gd name="connsiteX474" fmla="*/ 156800 w 6006665"/>
                  <a:gd name="connsiteY474" fmla="*/ 2381542 h 3006470"/>
                  <a:gd name="connsiteX475" fmla="*/ 152255 w 6006665"/>
                  <a:gd name="connsiteY475" fmla="*/ 2365635 h 3006470"/>
                  <a:gd name="connsiteX476" fmla="*/ 156800 w 6006665"/>
                  <a:gd name="connsiteY476" fmla="*/ 2361090 h 3006470"/>
                  <a:gd name="connsiteX477" fmla="*/ 168707 w 6006665"/>
                  <a:gd name="connsiteY477" fmla="*/ 2361090 h 3006470"/>
                  <a:gd name="connsiteX478" fmla="*/ 188615 w 6006665"/>
                  <a:gd name="connsiteY478" fmla="*/ 2361090 h 3006470"/>
                  <a:gd name="connsiteX479" fmla="*/ 199977 w 6006665"/>
                  <a:gd name="connsiteY479" fmla="*/ 2349728 h 3006470"/>
                  <a:gd name="connsiteX480" fmla="*/ 188615 w 6006665"/>
                  <a:gd name="connsiteY480" fmla="*/ 2327003 h 3006470"/>
                  <a:gd name="connsiteX481" fmla="*/ 168163 w 6006665"/>
                  <a:gd name="connsiteY481" fmla="*/ 2317914 h 3006470"/>
                  <a:gd name="connsiteX482" fmla="*/ 168163 w 6006665"/>
                  <a:gd name="connsiteY482" fmla="*/ 2311096 h 3006470"/>
                  <a:gd name="connsiteX483" fmla="*/ 152255 w 6006665"/>
                  <a:gd name="connsiteY483" fmla="*/ 2295189 h 3006470"/>
                  <a:gd name="connsiteX484" fmla="*/ 129531 w 6006665"/>
                  <a:gd name="connsiteY484" fmla="*/ 2258829 h 3006470"/>
                  <a:gd name="connsiteX485" fmla="*/ 140893 w 6006665"/>
                  <a:gd name="connsiteY485" fmla="*/ 2236105 h 3006470"/>
                  <a:gd name="connsiteX486" fmla="*/ 136348 w 6006665"/>
                  <a:gd name="connsiteY486" fmla="*/ 2208835 h 3006470"/>
                  <a:gd name="connsiteX487" fmla="*/ 103789 w 6006665"/>
                  <a:gd name="connsiteY487" fmla="*/ 2195428 h 3006470"/>
                  <a:gd name="connsiteX488" fmla="*/ 93716 w 6006665"/>
                  <a:gd name="connsiteY488" fmla="*/ 2199745 h 3006470"/>
                  <a:gd name="connsiteX489" fmla="*/ 91868 w 6006665"/>
                  <a:gd name="connsiteY489" fmla="*/ 2195434 h 3006470"/>
                  <a:gd name="connsiteX490" fmla="*/ 81809 w 6006665"/>
                  <a:gd name="connsiteY490" fmla="*/ 2199745 h 3006470"/>
                  <a:gd name="connsiteX491" fmla="*/ 74992 w 6006665"/>
                  <a:gd name="connsiteY491" fmla="*/ 2183838 h 3006470"/>
                  <a:gd name="connsiteX492" fmla="*/ 34087 w 6006665"/>
                  <a:gd name="connsiteY492" fmla="*/ 2172476 h 3006470"/>
                  <a:gd name="connsiteX493" fmla="*/ 22725 w 6006665"/>
                  <a:gd name="connsiteY493" fmla="*/ 2129299 h 3006470"/>
                  <a:gd name="connsiteX494" fmla="*/ 22725 w 6006665"/>
                  <a:gd name="connsiteY494" fmla="*/ 2097484 h 3006470"/>
                  <a:gd name="connsiteX495" fmla="*/ 0 w 6006665"/>
                  <a:gd name="connsiteY495" fmla="*/ 2081577 h 3006470"/>
                  <a:gd name="connsiteX496" fmla="*/ 15907 w 6006665"/>
                  <a:gd name="connsiteY496" fmla="*/ 2058853 h 3006470"/>
                  <a:gd name="connsiteX497" fmla="*/ 6818 w 6006665"/>
                  <a:gd name="connsiteY497" fmla="*/ 1995224 h 3006470"/>
                  <a:gd name="connsiteX498" fmla="*/ 34087 w 6006665"/>
                  <a:gd name="connsiteY498" fmla="*/ 1952047 h 3006470"/>
                  <a:gd name="connsiteX499" fmla="*/ 27270 w 6006665"/>
                  <a:gd name="connsiteY499" fmla="*/ 1940685 h 3006470"/>
                  <a:gd name="connsiteX500" fmla="*/ 88743 w 6006665"/>
                  <a:gd name="connsiteY500" fmla="*/ 1895954 h 3006470"/>
                  <a:gd name="connsiteX501" fmla="*/ 27270 w 6006665"/>
                  <a:gd name="connsiteY501" fmla="*/ 1865693 h 3006470"/>
                  <a:gd name="connsiteX502" fmla="*/ 79805 w 6006665"/>
                  <a:gd name="connsiteY502" fmla="*/ 1774684 h 3006470"/>
                  <a:gd name="connsiteX503" fmla="*/ 128972 w 6006665"/>
                  <a:gd name="connsiteY503" fmla="*/ 1737302 h 3006470"/>
                  <a:gd name="connsiteX504" fmla="*/ 162900 w 6006665"/>
                  <a:gd name="connsiteY504" fmla="*/ 1645034 h 3006470"/>
                  <a:gd name="connsiteX505" fmla="*/ 102261 w 6006665"/>
                  <a:gd name="connsiteY505" fmla="*/ 1629357 h 3006470"/>
                  <a:gd name="connsiteX506" fmla="*/ 118168 w 6006665"/>
                  <a:gd name="connsiteY506" fmla="*/ 1574818 h 3006470"/>
                  <a:gd name="connsiteX507" fmla="*/ 86354 w 6006665"/>
                  <a:gd name="connsiteY507" fmla="*/ 1511189 h 3006470"/>
                  <a:gd name="connsiteX508" fmla="*/ 109078 w 6006665"/>
                  <a:gd name="connsiteY508" fmla="*/ 1436197 h 3006470"/>
                  <a:gd name="connsiteX509" fmla="*/ 70447 w 6006665"/>
                  <a:gd name="connsiteY509" fmla="*/ 1333936 h 3006470"/>
                  <a:gd name="connsiteX510" fmla="*/ 102261 w 6006665"/>
                  <a:gd name="connsiteY510" fmla="*/ 1263490 h 3006470"/>
                  <a:gd name="connsiteX511" fmla="*/ 43177 w 6006665"/>
                  <a:gd name="connsiteY511" fmla="*/ 1197589 h 3006470"/>
                  <a:gd name="connsiteX512" fmla="*/ 49994 w 6006665"/>
                  <a:gd name="connsiteY512" fmla="*/ 1122597 h 3006470"/>
                  <a:gd name="connsiteX513" fmla="*/ 81809 w 6006665"/>
                  <a:gd name="connsiteY513" fmla="*/ 1118052 h 3006470"/>
                  <a:gd name="connsiteX514" fmla="*/ 145438 w 6006665"/>
                  <a:gd name="connsiteY514" fmla="*/ 1074876 h 3006470"/>
                  <a:gd name="connsiteX515" fmla="*/ 184070 w 6006665"/>
                  <a:gd name="connsiteY515" fmla="*/ 1036244 h 3006470"/>
                  <a:gd name="connsiteX516" fmla="*/ 189699 w 6006665"/>
                  <a:gd name="connsiteY516" fmla="*/ 1042522 h 3006470"/>
                  <a:gd name="connsiteX517" fmla="*/ 195977 w 6006665"/>
                  <a:gd name="connsiteY517" fmla="*/ 1036244 h 3006470"/>
                  <a:gd name="connsiteX518" fmla="*/ 255061 w 6006665"/>
                  <a:gd name="connsiteY518" fmla="*/ 1102145 h 3006470"/>
                  <a:gd name="connsiteX519" fmla="*/ 350504 w 6006665"/>
                  <a:gd name="connsiteY519" fmla="*/ 1122597 h 3006470"/>
                  <a:gd name="connsiteX520" fmla="*/ 454806 w 6006665"/>
                  <a:gd name="connsiteY520" fmla="*/ 1205729 h 3006470"/>
                  <a:gd name="connsiteX521" fmla="*/ 486621 w 6006665"/>
                  <a:gd name="connsiteY521" fmla="*/ 1283942 h 3006470"/>
                  <a:gd name="connsiteX522" fmla="*/ 523211 w 6006665"/>
                  <a:gd name="connsiteY522" fmla="*/ 1343026 h 3006470"/>
                  <a:gd name="connsiteX523" fmla="*/ 486852 w 6006665"/>
                  <a:gd name="connsiteY523" fmla="*/ 1397565 h 3006470"/>
                  <a:gd name="connsiteX524" fmla="*/ 420951 w 6006665"/>
                  <a:gd name="connsiteY524" fmla="*/ 1418018 h 3006470"/>
                  <a:gd name="connsiteX525" fmla="*/ 415909 w 6006665"/>
                  <a:gd name="connsiteY525" fmla="*/ 1415887 h 3006470"/>
                  <a:gd name="connsiteX526" fmla="*/ 409044 w 6006665"/>
                  <a:gd name="connsiteY526" fmla="*/ 1418018 h 3006470"/>
                  <a:gd name="connsiteX527" fmla="*/ 252950 w 6006665"/>
                  <a:gd name="connsiteY527" fmla="*/ 1352062 h 3006470"/>
                  <a:gd name="connsiteX528" fmla="*/ 268926 w 6006665"/>
                  <a:gd name="connsiteY528" fmla="*/ 1346738 h 3006470"/>
                  <a:gd name="connsiteX529" fmla="*/ 291420 w 6006665"/>
                  <a:gd name="connsiteY529" fmla="*/ 1429380 h 3006470"/>
                  <a:gd name="connsiteX530" fmla="*/ 291420 w 6006665"/>
                  <a:gd name="connsiteY530" fmla="*/ 1468012 h 3006470"/>
                  <a:gd name="connsiteX531" fmla="*/ 298238 w 6006665"/>
                  <a:gd name="connsiteY531" fmla="*/ 1554366 h 3006470"/>
                  <a:gd name="connsiteX532" fmla="*/ 345959 w 6006665"/>
                  <a:gd name="connsiteY532" fmla="*/ 1586180 h 3006470"/>
                  <a:gd name="connsiteX533" fmla="*/ 362087 w 6006665"/>
                  <a:gd name="connsiteY533" fmla="*/ 1595588 h 3006470"/>
                  <a:gd name="connsiteX534" fmla="*/ 365867 w 6006665"/>
                  <a:gd name="connsiteY534" fmla="*/ 1563455 h 3006470"/>
                  <a:gd name="connsiteX535" fmla="*/ 345415 w 6006665"/>
                  <a:gd name="connsiteY535" fmla="*/ 1527096 h 3006470"/>
                  <a:gd name="connsiteX536" fmla="*/ 365867 w 6006665"/>
                  <a:gd name="connsiteY536" fmla="*/ 1495281 h 3006470"/>
                  <a:gd name="connsiteX537" fmla="*/ 374560 w 6006665"/>
                  <a:gd name="connsiteY537" fmla="*/ 1500280 h 3006470"/>
                  <a:gd name="connsiteX538" fmla="*/ 377774 w 6006665"/>
                  <a:gd name="connsiteY538" fmla="*/ 1495281 h 3006470"/>
                  <a:gd name="connsiteX539" fmla="*/ 461933 w 6006665"/>
                  <a:gd name="connsiteY539" fmla="*/ 1543673 h 3006470"/>
                  <a:gd name="connsiteX540" fmla="*/ 484035 w 6006665"/>
                  <a:gd name="connsiteY540" fmla="*/ 1527096 h 3006470"/>
                  <a:gd name="connsiteX541" fmla="*/ 463583 w 6006665"/>
                  <a:gd name="connsiteY541" fmla="*/ 1461194 h 3006470"/>
                  <a:gd name="connsiteX542" fmla="*/ 549936 w 6006665"/>
                  <a:gd name="connsiteY542" fmla="*/ 1374841 h 3006470"/>
                  <a:gd name="connsiteX543" fmla="*/ 559742 w 6006665"/>
                  <a:gd name="connsiteY543" fmla="*/ 1376942 h 3006470"/>
                  <a:gd name="connsiteX544" fmla="*/ 561843 w 6006665"/>
                  <a:gd name="connsiteY544" fmla="*/ 1374841 h 3006470"/>
                  <a:gd name="connsiteX545" fmla="*/ 593658 w 6006665"/>
                  <a:gd name="connsiteY545" fmla="*/ 1381658 h 3006470"/>
                  <a:gd name="connsiteX546" fmla="*/ 620945 w 6006665"/>
                  <a:gd name="connsiteY546" fmla="*/ 1405535 h 3006470"/>
                  <a:gd name="connsiteX547" fmla="*/ 640835 w 6006665"/>
                  <a:gd name="connsiteY547" fmla="*/ 1349844 h 3006470"/>
                  <a:gd name="connsiteX548" fmla="*/ 609020 w 6006665"/>
                  <a:gd name="connsiteY548" fmla="*/ 1295305 h 3006470"/>
                  <a:gd name="connsiteX549" fmla="*/ 624928 w 6006665"/>
                  <a:gd name="connsiteY549" fmla="*/ 1236221 h 3006470"/>
                  <a:gd name="connsiteX550" fmla="*/ 597658 w 6006665"/>
                  <a:gd name="connsiteY550" fmla="*/ 1177136 h 3006470"/>
                  <a:gd name="connsiteX551" fmla="*/ 611562 w 6006665"/>
                  <a:gd name="connsiteY551" fmla="*/ 1181462 h 3006470"/>
                  <a:gd name="connsiteX552" fmla="*/ 609565 w 6006665"/>
                  <a:gd name="connsiteY552" fmla="*/ 1177136 h 3006470"/>
                  <a:gd name="connsiteX553" fmla="*/ 711826 w 6006665"/>
                  <a:gd name="connsiteY553" fmla="*/ 1208951 h 3006470"/>
                  <a:gd name="connsiteX554" fmla="*/ 732278 w 6006665"/>
                  <a:gd name="connsiteY554" fmla="*/ 1263490 h 3006470"/>
                  <a:gd name="connsiteX555" fmla="*/ 684556 w 6006665"/>
                  <a:gd name="connsiteY555" fmla="*/ 1274852 h 3006470"/>
                  <a:gd name="connsiteX556" fmla="*/ 684556 w 6006665"/>
                  <a:gd name="connsiteY556" fmla="*/ 1327119 h 3006470"/>
                  <a:gd name="connsiteX557" fmla="*/ 713309 w 6006665"/>
                  <a:gd name="connsiteY557" fmla="*/ 1355872 h 3006470"/>
                  <a:gd name="connsiteX558" fmla="*/ 763548 w 6006665"/>
                  <a:gd name="connsiteY558" fmla="*/ 1338481 h 3006470"/>
                  <a:gd name="connsiteX559" fmla="*/ 770365 w 6006665"/>
                  <a:gd name="connsiteY559" fmla="*/ 1279397 h 3006470"/>
                  <a:gd name="connsiteX560" fmla="*/ 845357 w 6006665"/>
                  <a:gd name="connsiteY560" fmla="*/ 1188761 h 3006470"/>
                  <a:gd name="connsiteX561" fmla="*/ 917728 w 6006665"/>
                  <a:gd name="connsiteY561" fmla="*/ 1145322 h 3006470"/>
                  <a:gd name="connsiteX562" fmla="*/ 918194 w 6006665"/>
                  <a:gd name="connsiteY562" fmla="*/ 1198147 h 3006470"/>
                  <a:gd name="connsiteX563" fmla="*/ 975937 w 6006665"/>
                  <a:gd name="connsiteY563" fmla="*/ 1115283 h 3006470"/>
                  <a:gd name="connsiteX564" fmla="*/ 1074397 w 6006665"/>
                  <a:gd name="connsiteY564" fmla="*/ 1141283 h 3006470"/>
                  <a:gd name="connsiteX565" fmla="*/ 979977 w 6006665"/>
                  <a:gd name="connsiteY565" fmla="*/ 1213496 h 3006470"/>
                  <a:gd name="connsiteX566" fmla="*/ 1012666 w 6006665"/>
                  <a:gd name="connsiteY566" fmla="*/ 1218657 h 3006470"/>
                  <a:gd name="connsiteX567" fmla="*/ 1038516 w 6006665"/>
                  <a:gd name="connsiteY567" fmla="*/ 1188499 h 3006470"/>
                  <a:gd name="connsiteX568" fmla="*/ 1050423 w 6006665"/>
                  <a:gd name="connsiteY568" fmla="*/ 1188499 h 3006470"/>
                  <a:gd name="connsiteX569" fmla="*/ 1108962 w 6006665"/>
                  <a:gd name="connsiteY569" fmla="*/ 1188499 h 3006470"/>
                  <a:gd name="connsiteX570" fmla="*/ 1161229 w 6006665"/>
                  <a:gd name="connsiteY570" fmla="*/ 1145322 h 3006470"/>
                  <a:gd name="connsiteX571" fmla="*/ 1165711 w 6006665"/>
                  <a:gd name="connsiteY571" fmla="*/ 1151456 h 3006470"/>
                  <a:gd name="connsiteX572" fmla="*/ 1160939 w 6006665"/>
                  <a:gd name="connsiteY572" fmla="*/ 1169715 h 3006470"/>
                  <a:gd name="connsiteX573" fmla="*/ 1210035 w 6006665"/>
                  <a:gd name="connsiteY573" fmla="*/ 1195815 h 3006470"/>
                  <a:gd name="connsiteX574" fmla="*/ 1247583 w 6006665"/>
                  <a:gd name="connsiteY574" fmla="*/ 1138505 h 3006470"/>
                  <a:gd name="connsiteX575" fmla="*/ 1211223 w 6006665"/>
                  <a:gd name="connsiteY575" fmla="*/ 1079421 h 3006470"/>
                  <a:gd name="connsiteX576" fmla="*/ 1227130 w 6006665"/>
                  <a:gd name="connsiteY576" fmla="*/ 1043061 h 3006470"/>
                  <a:gd name="connsiteX577" fmla="*/ 1237665 w 6006665"/>
                  <a:gd name="connsiteY577" fmla="*/ 1046199 h 3006470"/>
                  <a:gd name="connsiteX578" fmla="*/ 1251910 w 6006665"/>
                  <a:gd name="connsiteY578" fmla="*/ 1017311 h 3006470"/>
                  <a:gd name="connsiteX579" fmla="*/ 1345843 w 6006665"/>
                  <a:gd name="connsiteY579" fmla="*/ 1074876 h 3006470"/>
                  <a:gd name="connsiteX580" fmla="*/ 1400382 w 6006665"/>
                  <a:gd name="connsiteY580" fmla="*/ 1106690 h 3006470"/>
                  <a:gd name="connsiteX581" fmla="*/ 1519756 w 6006665"/>
                  <a:gd name="connsiteY581" fmla="*/ 1213274 h 3006470"/>
                  <a:gd name="connsiteX582" fmla="*/ 1543003 w 6006665"/>
                  <a:gd name="connsiteY582" fmla="*/ 1172592 h 3006470"/>
                  <a:gd name="connsiteX583" fmla="*/ 1506643 w 6006665"/>
                  <a:gd name="connsiteY583" fmla="*/ 1118052 h 3006470"/>
                  <a:gd name="connsiteX584" fmla="*/ 1506643 w 6006665"/>
                  <a:gd name="connsiteY584" fmla="*/ 1095328 h 3006470"/>
                  <a:gd name="connsiteX585" fmla="*/ 1463467 w 6006665"/>
                  <a:gd name="connsiteY585" fmla="*/ 1086238 h 3006470"/>
                  <a:gd name="connsiteX586" fmla="*/ 1472556 w 6006665"/>
                  <a:gd name="connsiteY586" fmla="*/ 1036244 h 3006470"/>
                  <a:gd name="connsiteX587" fmla="*/ 1452104 w 6006665"/>
                  <a:gd name="connsiteY587" fmla="*/ 949890 h 3006470"/>
                  <a:gd name="connsiteX588" fmla="*/ 1439230 w 6006665"/>
                  <a:gd name="connsiteY588" fmla="*/ 900656 h 3006470"/>
                  <a:gd name="connsiteX589" fmla="*/ 1496803 w 6006665"/>
                  <a:gd name="connsiteY589" fmla="*/ 806980 h 3006470"/>
                  <a:gd name="connsiteX590" fmla="*/ 1543003 w 6006665"/>
                  <a:gd name="connsiteY590" fmla="*/ 697647 h 3006470"/>
                  <a:gd name="connsiteX591" fmla="*/ 1570272 w 6006665"/>
                  <a:gd name="connsiteY591" fmla="*/ 677194 h 3006470"/>
                  <a:gd name="connsiteX592" fmla="*/ 1578688 w 6006665"/>
                  <a:gd name="connsiteY592" fmla="*/ 679813 h 3006470"/>
                  <a:gd name="connsiteX593" fmla="*/ 1620802 w 6006665"/>
                  <a:gd name="connsiteY593" fmla="*/ 660028 h 3006470"/>
                  <a:gd name="connsiteX594" fmla="*/ 1684440 w 6006665"/>
                  <a:gd name="connsiteY594" fmla="*/ 709009 h 3006470"/>
                  <a:gd name="connsiteX595" fmla="*/ 1688985 w 6006665"/>
                  <a:gd name="connsiteY595" fmla="*/ 779455 h 3006470"/>
                  <a:gd name="connsiteX596" fmla="*/ 1652625 w 6006665"/>
                  <a:gd name="connsiteY596" fmla="*/ 870354 h 3006470"/>
                  <a:gd name="connsiteX597" fmla="*/ 1679895 w 6006665"/>
                  <a:gd name="connsiteY597" fmla="*/ 908986 h 3006470"/>
                  <a:gd name="connsiteX598" fmla="*/ 1688985 w 6006665"/>
                  <a:gd name="connsiteY598" fmla="*/ 983977 h 3006470"/>
                  <a:gd name="connsiteX599" fmla="*/ 1679895 w 6006665"/>
                  <a:gd name="connsiteY599" fmla="*/ 1129415 h 3006470"/>
                  <a:gd name="connsiteX600" fmla="*/ 1723072 w 6006665"/>
                  <a:gd name="connsiteY600" fmla="*/ 1193044 h 3006470"/>
                  <a:gd name="connsiteX601" fmla="*/ 1704892 w 6006665"/>
                  <a:gd name="connsiteY601" fmla="*/ 1256673 h 3006470"/>
                  <a:gd name="connsiteX602" fmla="*/ 1636718 w 6006665"/>
                  <a:gd name="connsiteY602" fmla="*/ 1393021 h 3006470"/>
                  <a:gd name="connsiteX603" fmla="*/ 1662494 w 6006665"/>
                  <a:gd name="connsiteY603" fmla="*/ 1399465 h 3006470"/>
                  <a:gd name="connsiteX604" fmla="*/ 1677078 w 6006665"/>
                  <a:gd name="connsiteY604" fmla="*/ 1370296 h 3006470"/>
                  <a:gd name="connsiteX605" fmla="*/ 1720255 w 6006665"/>
                  <a:gd name="connsiteY605" fmla="*/ 1349844 h 3006470"/>
                  <a:gd name="connsiteX606" fmla="*/ 1731617 w 6006665"/>
                  <a:gd name="connsiteY606" fmla="*/ 1299850 h 3006470"/>
                  <a:gd name="connsiteX607" fmla="*/ 1758887 w 6006665"/>
                  <a:gd name="connsiteY607" fmla="*/ 1256673 h 3006470"/>
                  <a:gd name="connsiteX608" fmla="*/ 1760555 w 6006665"/>
                  <a:gd name="connsiteY608" fmla="*/ 1191490 h 3006470"/>
                  <a:gd name="connsiteX609" fmla="*/ 1758886 w 6006665"/>
                  <a:gd name="connsiteY609" fmla="*/ 1085173 h 3006470"/>
                  <a:gd name="connsiteX610" fmla="*/ 1923055 w 6006665"/>
                  <a:gd name="connsiteY610" fmla="*/ 1122597 h 3006470"/>
                  <a:gd name="connsiteX611" fmla="*/ 1887300 w 6006665"/>
                  <a:gd name="connsiteY611" fmla="*/ 1070329 h 3006470"/>
                  <a:gd name="connsiteX612" fmla="*/ 1785604 w 6006665"/>
                  <a:gd name="connsiteY612" fmla="*/ 1036860 h 3006470"/>
                  <a:gd name="connsiteX613" fmla="*/ 1736162 w 6006665"/>
                  <a:gd name="connsiteY613" fmla="*/ 961252 h 3006470"/>
                  <a:gd name="connsiteX614" fmla="*/ 1688440 w 6006665"/>
                  <a:gd name="connsiteY614" fmla="*/ 865809 h 3006470"/>
                  <a:gd name="connsiteX615" fmla="*/ 1752069 w 6006665"/>
                  <a:gd name="connsiteY615" fmla="*/ 788545 h 3006470"/>
                  <a:gd name="connsiteX616" fmla="*/ 1747524 w 6006665"/>
                  <a:gd name="connsiteY616" fmla="*/ 704464 h 3006470"/>
                  <a:gd name="connsiteX617" fmla="*/ 1763431 w 6006665"/>
                  <a:gd name="connsiteY617" fmla="*/ 697647 h 3006470"/>
                  <a:gd name="connsiteX618" fmla="*/ 1764877 w 6006665"/>
                  <a:gd name="connsiteY618" fmla="*/ 702130 h 3006470"/>
                  <a:gd name="connsiteX619" fmla="*/ 1775339 w 6006665"/>
                  <a:gd name="connsiteY619" fmla="*/ 697647 h 3006470"/>
                  <a:gd name="connsiteX620" fmla="*/ 1798063 w 6006665"/>
                  <a:gd name="connsiteY620" fmla="*/ 768093 h 3006470"/>
                  <a:gd name="connsiteX621" fmla="*/ 1791454 w 6006665"/>
                  <a:gd name="connsiteY621" fmla="*/ 815304 h 3006470"/>
                  <a:gd name="connsiteX622" fmla="*/ 1854330 w 6006665"/>
                  <a:gd name="connsiteY622" fmla="*/ 772638 h 3006470"/>
                  <a:gd name="connsiteX623" fmla="*/ 1931594 w 6006665"/>
                  <a:gd name="connsiteY623" fmla="*/ 763548 h 3006470"/>
                  <a:gd name="connsiteX624" fmla="*/ 1932772 w 6006665"/>
                  <a:gd name="connsiteY624" fmla="*/ 764810 h 3006470"/>
                  <a:gd name="connsiteX625" fmla="*/ 1949600 w 6006665"/>
                  <a:gd name="connsiteY625" fmla="*/ 800138 h 3006470"/>
                  <a:gd name="connsiteX626" fmla="*/ 2061788 w 6006665"/>
                  <a:gd name="connsiteY626" fmla="*/ 891155 h 3006470"/>
                  <a:gd name="connsiteX627" fmla="*/ 1987802 w 6006665"/>
                  <a:gd name="connsiteY627" fmla="*/ 736278 h 3006470"/>
                  <a:gd name="connsiteX628" fmla="*/ 1963408 w 6006665"/>
                  <a:gd name="connsiteY628" fmla="*/ 595386 h 3006470"/>
                  <a:gd name="connsiteX629" fmla="*/ 2027037 w 6006665"/>
                  <a:gd name="connsiteY629" fmla="*/ 574934 h 3006470"/>
                  <a:gd name="connsiteX630" fmla="*/ 2037269 w 6006665"/>
                  <a:gd name="connsiteY630" fmla="*/ 575472 h 3006470"/>
                  <a:gd name="connsiteX631" fmla="*/ 2038944 w 6006665"/>
                  <a:gd name="connsiteY631" fmla="*/ 574934 h 3006470"/>
                  <a:gd name="connsiteX632" fmla="*/ 2115414 w 6006665"/>
                  <a:gd name="connsiteY632" fmla="*/ 578958 h 3006470"/>
                  <a:gd name="connsiteX633" fmla="*/ 2167179 w 6006665"/>
                  <a:gd name="connsiteY633" fmla="*/ 554733 h 3006470"/>
                  <a:gd name="connsiteX634" fmla="*/ 2146473 w 6006665"/>
                  <a:gd name="connsiteY634" fmla="*/ 488832 h 3006470"/>
                  <a:gd name="connsiteX635" fmla="*/ 2169957 w 6006665"/>
                  <a:gd name="connsiteY635" fmla="*/ 449431 h 3006470"/>
                  <a:gd name="connsiteX636" fmla="*/ 2264632 w 6006665"/>
                  <a:gd name="connsiteY636" fmla="*/ 393389 h 3006470"/>
                  <a:gd name="connsiteX637" fmla="*/ 2317913 w 6006665"/>
                  <a:gd name="connsiteY637" fmla="*/ 322690 h 3006470"/>
                  <a:gd name="connsiteX638" fmla="*/ 2385841 w 6006665"/>
                  <a:gd name="connsiteY638" fmla="*/ 343134 h 3006470"/>
                  <a:gd name="connsiteX639" fmla="*/ 2429263 w 6006665"/>
                  <a:gd name="connsiteY639" fmla="*/ 263606 h 3006470"/>
                  <a:gd name="connsiteX640" fmla="*/ 2526979 w 6006665"/>
                  <a:gd name="connsiteY640" fmla="*/ 252244 h 3006470"/>
                  <a:gd name="connsiteX641" fmla="*/ 2528058 w 6006665"/>
                  <a:gd name="connsiteY641" fmla="*/ 253503 h 3006470"/>
                  <a:gd name="connsiteX642" fmla="*/ 2538886 w 6006665"/>
                  <a:gd name="connsiteY642" fmla="*/ 252244 h 3006470"/>
                  <a:gd name="connsiteX643" fmla="*/ 2560820 w 6006665"/>
                  <a:gd name="connsiteY643" fmla="*/ 277833 h 3006470"/>
                  <a:gd name="connsiteX644" fmla="*/ 2640602 w 6006665"/>
                  <a:gd name="connsiteY644" fmla="*/ 202249 h 3006470"/>
                  <a:gd name="connsiteX645" fmla="*/ 2652509 w 6006665"/>
                  <a:gd name="connsiteY645" fmla="*/ 202249 h 3006470"/>
                  <a:gd name="connsiteX646" fmla="*/ 2704231 w 6006665"/>
                  <a:gd name="connsiteY646" fmla="*/ 202249 h 3006470"/>
                  <a:gd name="connsiteX647" fmla="*/ 2715593 w 6006665"/>
                  <a:gd name="connsiteY64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36219 w 6006665"/>
                  <a:gd name="connsiteY99" fmla="*/ 1338481 h 3006470"/>
                  <a:gd name="connsiteX100" fmla="*/ 5961427 w 6006665"/>
                  <a:gd name="connsiteY100" fmla="*/ 1392754 h 3006470"/>
                  <a:gd name="connsiteX101" fmla="*/ 6006665 w 6006665"/>
                  <a:gd name="connsiteY101" fmla="*/ 1418018 h 3006470"/>
                  <a:gd name="connsiteX102" fmla="*/ 5968033 w 6006665"/>
                  <a:gd name="connsiteY102" fmla="*/ 1456650 h 3006470"/>
                  <a:gd name="connsiteX103" fmla="*/ 5908949 w 6006665"/>
                  <a:gd name="connsiteY103" fmla="*/ 1468012 h 3006470"/>
                  <a:gd name="connsiteX104" fmla="*/ 5908949 w 6006665"/>
                  <a:gd name="connsiteY104" fmla="*/ 1554366 h 3006470"/>
                  <a:gd name="connsiteX105" fmla="*/ 5893042 w 6006665"/>
                  <a:gd name="connsiteY105" fmla="*/ 1570273 h 3006470"/>
                  <a:gd name="connsiteX106" fmla="*/ 5881135 w 6006665"/>
                  <a:gd name="connsiteY106" fmla="*/ 1570273 h 3006470"/>
                  <a:gd name="connsiteX107" fmla="*/ 5861227 w 6006665"/>
                  <a:gd name="connsiteY107" fmla="*/ 1570273 h 3006470"/>
                  <a:gd name="connsiteX108" fmla="*/ 5849321 w 6006665"/>
                  <a:gd name="connsiteY108" fmla="*/ 1570273 h 3006470"/>
                  <a:gd name="connsiteX109" fmla="*/ 5817506 w 6006665"/>
                  <a:gd name="connsiteY109" fmla="*/ 1536186 h 3006470"/>
                  <a:gd name="connsiteX110" fmla="*/ 5767511 w 6006665"/>
                  <a:gd name="connsiteY110" fmla="*/ 1511189 h 3006470"/>
                  <a:gd name="connsiteX111" fmla="*/ 5762967 w 6006665"/>
                  <a:gd name="connsiteY111" fmla="*/ 1477102 h 3006470"/>
                  <a:gd name="connsiteX112" fmla="*/ 5729132 w 6006665"/>
                  <a:gd name="connsiteY112" fmla="*/ 1463170 h 3006470"/>
                  <a:gd name="connsiteX113" fmla="*/ 5695337 w 6006665"/>
                  <a:gd name="connsiteY113" fmla="*/ 1472557 h 3006470"/>
                  <a:gd name="connsiteX114" fmla="*/ 5693366 w 6006665"/>
                  <a:gd name="connsiteY114" fmla="*/ 1469797 h 3006470"/>
                  <a:gd name="connsiteX115" fmla="*/ 5683431 w 6006665"/>
                  <a:gd name="connsiteY115" fmla="*/ 1472557 h 3006470"/>
                  <a:gd name="connsiteX116" fmla="*/ 5660706 w 6006665"/>
                  <a:gd name="connsiteY116" fmla="*/ 1440742 h 3006470"/>
                  <a:gd name="connsiteX117" fmla="*/ 5669644 w 6006665"/>
                  <a:gd name="connsiteY117" fmla="*/ 1415717 h 3006470"/>
                  <a:gd name="connsiteX118" fmla="*/ 5640799 w 6006665"/>
                  <a:gd name="connsiteY118" fmla="*/ 1429380 h 3006470"/>
                  <a:gd name="connsiteX119" fmla="*/ 5656705 w 6006665"/>
                  <a:gd name="connsiteY119" fmla="*/ 1472557 h 3006470"/>
                  <a:gd name="connsiteX120" fmla="*/ 5633981 w 6006665"/>
                  <a:gd name="connsiteY120" fmla="*/ 1511189 h 3006470"/>
                  <a:gd name="connsiteX121" fmla="*/ 5586259 w 6006665"/>
                  <a:gd name="connsiteY121" fmla="*/ 1547548 h 3006470"/>
                  <a:gd name="connsiteX122" fmla="*/ 5575676 w 6006665"/>
                  <a:gd name="connsiteY122" fmla="*/ 1546540 h 3006470"/>
                  <a:gd name="connsiteX123" fmla="*/ 5574353 w 6006665"/>
                  <a:gd name="connsiteY123" fmla="*/ 1547548 h 3006470"/>
                  <a:gd name="connsiteX124" fmla="*/ 5539436 w 6006665"/>
                  <a:gd name="connsiteY124" fmla="*/ 1544223 h 3006470"/>
                  <a:gd name="connsiteX125" fmla="*/ 5570352 w 6006665"/>
                  <a:gd name="connsiteY125" fmla="*/ 1586180 h 3006470"/>
                  <a:gd name="connsiteX126" fmla="*/ 5566596 w 6006665"/>
                  <a:gd name="connsiteY126" fmla="*/ 1622304 h 3006470"/>
                  <a:gd name="connsiteX127" fmla="*/ 5593077 w 6006665"/>
                  <a:gd name="connsiteY127" fmla="*/ 1649809 h 3006470"/>
                  <a:gd name="connsiteX128" fmla="*/ 5608984 w 6006665"/>
                  <a:gd name="connsiteY128" fmla="*/ 1677079 h 3006470"/>
                  <a:gd name="connsiteX129" fmla="*/ 5613529 w 6006665"/>
                  <a:gd name="connsiteY129" fmla="*/ 1708893 h 3006470"/>
                  <a:gd name="connsiteX130" fmla="*/ 5608984 w 6006665"/>
                  <a:gd name="connsiteY130" fmla="*/ 1731618 h 3006470"/>
                  <a:gd name="connsiteX131" fmla="*/ 5597799 w 6006665"/>
                  <a:gd name="connsiteY131" fmla="*/ 1728009 h 3006470"/>
                  <a:gd name="connsiteX132" fmla="*/ 5597077 w 6006665"/>
                  <a:gd name="connsiteY132" fmla="*/ 1731618 h 3006470"/>
                  <a:gd name="connsiteX133" fmla="*/ 5515976 w 6006665"/>
                  <a:gd name="connsiteY133" fmla="*/ 1693062 h 3006470"/>
                  <a:gd name="connsiteX134" fmla="*/ 5486067 w 6006665"/>
                  <a:gd name="connsiteY134" fmla="*/ 1746304 h 3006470"/>
                  <a:gd name="connsiteX135" fmla="*/ 5436277 w 6006665"/>
                  <a:gd name="connsiteY135" fmla="*/ 1767977 h 3006470"/>
                  <a:gd name="connsiteX136" fmla="*/ 5397645 w 6006665"/>
                  <a:gd name="connsiteY136" fmla="*/ 1779340 h 3006470"/>
                  <a:gd name="connsiteX137" fmla="*/ 5388024 w 6006665"/>
                  <a:gd name="connsiteY137" fmla="*/ 1835433 h 3006470"/>
                  <a:gd name="connsiteX138" fmla="*/ 5351475 w 6006665"/>
                  <a:gd name="connsiteY138" fmla="*/ 1876568 h 3006470"/>
                  <a:gd name="connsiteX139" fmla="*/ 5290839 w 6006665"/>
                  <a:gd name="connsiteY139" fmla="*/ 1881600 h 3006470"/>
                  <a:gd name="connsiteX140" fmla="*/ 5274932 w 6006665"/>
                  <a:gd name="connsiteY140" fmla="*/ 1913415 h 3006470"/>
                  <a:gd name="connsiteX141" fmla="*/ 5267238 w 6006665"/>
                  <a:gd name="connsiteY141" fmla="*/ 1904988 h 3006470"/>
                  <a:gd name="connsiteX142" fmla="*/ 5263025 w 6006665"/>
                  <a:gd name="connsiteY142" fmla="*/ 1913415 h 3006470"/>
                  <a:gd name="connsiteX143" fmla="*/ 5219538 w 6006665"/>
                  <a:gd name="connsiteY143" fmla="*/ 1865787 h 3006470"/>
                  <a:gd name="connsiteX144" fmla="*/ 5174112 w 6006665"/>
                  <a:gd name="connsiteY144" fmla="*/ 1877028 h 3006470"/>
                  <a:gd name="connsiteX145" fmla="*/ 5129494 w 6006665"/>
                  <a:gd name="connsiteY145" fmla="*/ 1920232 h 3006470"/>
                  <a:gd name="connsiteX146" fmla="*/ 5126389 w 6006665"/>
                  <a:gd name="connsiteY146" fmla="*/ 1914910 h 3006470"/>
                  <a:gd name="connsiteX147" fmla="*/ 5154177 w 6006665"/>
                  <a:gd name="connsiteY147" fmla="*/ 1920232 h 3006470"/>
                  <a:gd name="connsiteX148" fmla="*/ 5105544 w 6006665"/>
                  <a:gd name="connsiteY148" fmla="*/ 1899586 h 3006470"/>
                  <a:gd name="connsiteX149" fmla="*/ 5074955 w 6006665"/>
                  <a:gd name="connsiteY149" fmla="*/ 1924777 h 3006470"/>
                  <a:gd name="connsiteX150" fmla="*/ 5065718 w 6006665"/>
                  <a:gd name="connsiteY150" fmla="*/ 1922578 h 3006470"/>
                  <a:gd name="connsiteX151" fmla="*/ 5063048 w 6006665"/>
                  <a:gd name="connsiteY151" fmla="*/ 1924777 h 3006470"/>
                  <a:gd name="connsiteX152" fmla="*/ 5026594 w 6006665"/>
                  <a:gd name="connsiteY152" fmla="*/ 1916098 h 3006470"/>
                  <a:gd name="connsiteX153" fmla="*/ 5015871 w 6006665"/>
                  <a:gd name="connsiteY153" fmla="*/ 1961137 h 3006470"/>
                  <a:gd name="connsiteX154" fmla="*/ 5022591 w 6006665"/>
                  <a:gd name="connsiteY154" fmla="*/ 1989925 h 3006470"/>
                  <a:gd name="connsiteX155" fmla="*/ 5011557 w 6006665"/>
                  <a:gd name="connsiteY155" fmla="*/ 2020939 h 3006470"/>
                  <a:gd name="connsiteX156" fmla="*/ 4974967 w 6006665"/>
                  <a:gd name="connsiteY156" fmla="*/ 2058853 h 3006470"/>
                  <a:gd name="connsiteX157" fmla="*/ 5015871 w 6006665"/>
                  <a:gd name="connsiteY157" fmla="*/ 2074760 h 3006470"/>
                  <a:gd name="connsiteX158" fmla="*/ 4995851 w 6006665"/>
                  <a:gd name="connsiteY158" fmla="*/ 2123620 h 3006470"/>
                  <a:gd name="connsiteX159" fmla="*/ 5011326 w 6006665"/>
                  <a:gd name="connsiteY159" fmla="*/ 2172476 h 3006470"/>
                  <a:gd name="connsiteX160" fmla="*/ 4999419 w 6006665"/>
                  <a:gd name="connsiteY160" fmla="*/ 2172476 h 3006470"/>
                  <a:gd name="connsiteX161" fmla="*/ 4974967 w 6006665"/>
                  <a:gd name="connsiteY161" fmla="*/ 2172476 h 3006470"/>
                  <a:gd name="connsiteX162" fmla="*/ 4963605 w 6006665"/>
                  <a:gd name="connsiteY162" fmla="*/ 2224742 h 3006470"/>
                  <a:gd name="connsiteX163" fmla="*/ 4974967 w 6006665"/>
                  <a:gd name="connsiteY163" fmla="*/ 2252012 h 3006470"/>
                  <a:gd name="connsiteX164" fmla="*/ 4936431 w 6006665"/>
                  <a:gd name="connsiteY164" fmla="*/ 2257317 h 3006470"/>
                  <a:gd name="connsiteX165" fmla="*/ 4909065 w 6006665"/>
                  <a:gd name="connsiteY165" fmla="*/ 2286099 h 3006470"/>
                  <a:gd name="connsiteX166" fmla="*/ 4888894 w 6006665"/>
                  <a:gd name="connsiteY166" fmla="*/ 2325649 h 3006470"/>
                  <a:gd name="connsiteX167" fmla="*/ 4897703 w 6006665"/>
                  <a:gd name="connsiteY167" fmla="*/ 2354273 h 3006470"/>
                  <a:gd name="connsiteX168" fmla="*/ 4871068 w 6006665"/>
                  <a:gd name="connsiteY168" fmla="*/ 2349418 h 3006470"/>
                  <a:gd name="connsiteX169" fmla="*/ 4845437 w 6006665"/>
                  <a:gd name="connsiteY169" fmla="*/ 2370180 h 3006470"/>
                  <a:gd name="connsiteX170" fmla="*/ 4832445 w 6006665"/>
                  <a:gd name="connsiteY170" fmla="*/ 2399924 h 3006470"/>
                  <a:gd name="connsiteX171" fmla="*/ 4834074 w 6006665"/>
                  <a:gd name="connsiteY171" fmla="*/ 2429264 h 3006470"/>
                  <a:gd name="connsiteX172" fmla="*/ 4799765 w 6006665"/>
                  <a:gd name="connsiteY172" fmla="*/ 2441518 h 3006470"/>
                  <a:gd name="connsiteX173" fmla="*/ 4779535 w 6006665"/>
                  <a:gd name="connsiteY173" fmla="*/ 2488348 h 3006470"/>
                  <a:gd name="connsiteX174" fmla="*/ 4777225 w 6006665"/>
                  <a:gd name="connsiteY174" fmla="*/ 2477952 h 3006470"/>
                  <a:gd name="connsiteX175" fmla="*/ 4767628 w 6006665"/>
                  <a:gd name="connsiteY175" fmla="*/ 2488348 h 3006470"/>
                  <a:gd name="connsiteX176" fmla="*/ 4758538 w 6006665"/>
                  <a:gd name="connsiteY176" fmla="*/ 2447444 h 3006470"/>
                  <a:gd name="connsiteX177" fmla="*/ 4722519 w 6006665"/>
                  <a:gd name="connsiteY177" fmla="*/ 2405867 h 3006470"/>
                  <a:gd name="connsiteX178" fmla="*/ 4699942 w 6006665"/>
                  <a:gd name="connsiteY178" fmla="*/ 2348893 h 3006470"/>
                  <a:gd name="connsiteX179" fmla="*/ 4695779 w 6006665"/>
                  <a:gd name="connsiteY179" fmla="*/ 2287026 h 3006470"/>
                  <a:gd name="connsiteX180" fmla="*/ 4715361 w 6006665"/>
                  <a:gd name="connsiteY180" fmla="*/ 2220198 h 3006470"/>
                  <a:gd name="connsiteX181" fmla="*/ 4767709 w 6006665"/>
                  <a:gd name="connsiteY181" fmla="*/ 2171157 h 3006470"/>
                  <a:gd name="connsiteX182" fmla="*/ 4735813 w 6006665"/>
                  <a:gd name="connsiteY182" fmla="*/ 2129299 h 3006470"/>
                  <a:gd name="connsiteX183" fmla="*/ 4767628 w 6006665"/>
                  <a:gd name="connsiteY183" fmla="*/ 2086122 h 3006470"/>
                  <a:gd name="connsiteX184" fmla="*/ 4767628 w 6006665"/>
                  <a:gd name="connsiteY184" fmla="*/ 2058853 h 3006470"/>
                  <a:gd name="connsiteX185" fmla="*/ 4826712 w 6006665"/>
                  <a:gd name="connsiteY185" fmla="*/ 2042945 h 3006470"/>
                  <a:gd name="connsiteX186" fmla="*/ 4892613 w 6006665"/>
                  <a:gd name="connsiteY186" fmla="*/ 1952047 h 3006470"/>
                  <a:gd name="connsiteX187" fmla="*/ 4956243 w 6006665"/>
                  <a:gd name="connsiteY187" fmla="*/ 1877056 h 3006470"/>
                  <a:gd name="connsiteX188" fmla="*/ 5022143 w 6006665"/>
                  <a:gd name="connsiteY188" fmla="*/ 1817971 h 3006470"/>
                  <a:gd name="connsiteX189" fmla="*/ 5037446 w 6006665"/>
                  <a:gd name="connsiteY189" fmla="*/ 1743333 h 3006470"/>
                  <a:gd name="connsiteX190" fmla="*/ 5064184 w 6006665"/>
                  <a:gd name="connsiteY190" fmla="*/ 1731449 h 3006470"/>
                  <a:gd name="connsiteX191" fmla="*/ 5046694 w 6006665"/>
                  <a:gd name="connsiteY191" fmla="*/ 1710844 h 3006470"/>
                  <a:gd name="connsiteX192" fmla="*/ 5015871 w 6006665"/>
                  <a:gd name="connsiteY192" fmla="*/ 1715711 h 3006470"/>
                  <a:gd name="connsiteX193" fmla="*/ 4995419 w 6006665"/>
                  <a:gd name="connsiteY193" fmla="*/ 1779340 h 3006470"/>
                  <a:gd name="connsiteX194" fmla="*/ 4904521 w 6006665"/>
                  <a:gd name="connsiteY194" fmla="*/ 1865693 h 3006470"/>
                  <a:gd name="connsiteX195" fmla="*/ 4901708 w 6006665"/>
                  <a:gd name="connsiteY195" fmla="*/ 1857053 h 3006470"/>
                  <a:gd name="connsiteX196" fmla="*/ 4892613 w 6006665"/>
                  <a:gd name="connsiteY196" fmla="*/ 1865693 h 3006470"/>
                  <a:gd name="connsiteX197" fmla="*/ 4871068 w 6006665"/>
                  <a:gd name="connsiteY197" fmla="*/ 1850290 h 3006470"/>
                  <a:gd name="connsiteX198" fmla="*/ 4885925 w 6006665"/>
                  <a:gd name="connsiteY198" fmla="*/ 1808695 h 3006470"/>
                  <a:gd name="connsiteX199" fmla="*/ 4861835 w 6006665"/>
                  <a:gd name="connsiteY199" fmla="*/ 1771159 h 3006470"/>
                  <a:gd name="connsiteX200" fmla="*/ 4814619 w 6006665"/>
                  <a:gd name="connsiteY200" fmla="*/ 1767101 h 3006470"/>
                  <a:gd name="connsiteX201" fmla="*/ 4779535 w 6006665"/>
                  <a:gd name="connsiteY201" fmla="*/ 1795247 h 3006470"/>
                  <a:gd name="connsiteX202" fmla="*/ 4764113 w 6006665"/>
                  <a:gd name="connsiteY202" fmla="*/ 1832464 h 3006470"/>
                  <a:gd name="connsiteX203" fmla="*/ 4725490 w 6006665"/>
                  <a:gd name="connsiteY203" fmla="*/ 1850290 h 3006470"/>
                  <a:gd name="connsiteX204" fmla="*/ 4689838 w 6006665"/>
                  <a:gd name="connsiteY204" fmla="*/ 1882970 h 3006470"/>
                  <a:gd name="connsiteX205" fmla="*/ 4684091 w 6006665"/>
                  <a:gd name="connsiteY205" fmla="*/ 1920232 h 3006470"/>
                  <a:gd name="connsiteX206" fmla="*/ 4715906 w 6006665"/>
                  <a:gd name="connsiteY206" fmla="*/ 1967954 h 3006470"/>
                  <a:gd name="connsiteX207" fmla="*/ 4680924 w 6006665"/>
                  <a:gd name="connsiteY207" fmla="*/ 1983985 h 3006470"/>
                  <a:gd name="connsiteX208" fmla="*/ 4633398 w 6006665"/>
                  <a:gd name="connsiteY208" fmla="*/ 1971978 h 3006470"/>
                  <a:gd name="connsiteX209" fmla="*/ 4600707 w 6006665"/>
                  <a:gd name="connsiteY209" fmla="*/ 1989925 h 3006470"/>
                  <a:gd name="connsiteX210" fmla="*/ 4577285 w 6006665"/>
                  <a:gd name="connsiteY210" fmla="*/ 1988406 h 3006470"/>
                  <a:gd name="connsiteX211" fmla="*/ 4577373 w 6006665"/>
                  <a:gd name="connsiteY211" fmla="*/ 1987484 h 3006470"/>
                  <a:gd name="connsiteX212" fmla="*/ 4565379 w 6006665"/>
                  <a:gd name="connsiteY212" fmla="*/ 1988406 h 3006470"/>
                  <a:gd name="connsiteX213" fmla="*/ 4569923 w 6006665"/>
                  <a:gd name="connsiteY213" fmla="*/ 1940685 h 3006470"/>
                  <a:gd name="connsiteX214" fmla="*/ 4520081 w 6006665"/>
                  <a:gd name="connsiteY214" fmla="*/ 1931099 h 3006470"/>
                  <a:gd name="connsiteX215" fmla="*/ 4475025 w 6006665"/>
                  <a:gd name="connsiteY215" fmla="*/ 1961137 h 3006470"/>
                  <a:gd name="connsiteX216" fmla="*/ 4464394 w 6006665"/>
                  <a:gd name="connsiteY216" fmla="*/ 1960286 h 3006470"/>
                  <a:gd name="connsiteX217" fmla="*/ 4463118 w 6006665"/>
                  <a:gd name="connsiteY217" fmla="*/ 1961137 h 3006470"/>
                  <a:gd name="connsiteX218" fmla="*/ 4422448 w 6006665"/>
                  <a:gd name="connsiteY218" fmla="*/ 1927536 h 3006470"/>
                  <a:gd name="connsiteX219" fmla="*/ 4350624 w 6006665"/>
                  <a:gd name="connsiteY219" fmla="*/ 1917022 h 3006470"/>
                  <a:gd name="connsiteX220" fmla="*/ 4306579 w 6006665"/>
                  <a:gd name="connsiteY220" fmla="*/ 1945362 h 3006470"/>
                  <a:gd name="connsiteX221" fmla="*/ 4282811 w 6006665"/>
                  <a:gd name="connsiteY221" fmla="*/ 1972100 h 3006470"/>
                  <a:gd name="connsiteX222" fmla="*/ 4237290 w 6006665"/>
                  <a:gd name="connsiteY222" fmla="*/ 1993297 h 3006470"/>
                  <a:gd name="connsiteX223" fmla="*/ 4211507 w 6006665"/>
                  <a:gd name="connsiteY223" fmla="*/ 2046374 h 3006470"/>
                  <a:gd name="connsiteX224" fmla="*/ 4161046 w 6006665"/>
                  <a:gd name="connsiteY224" fmla="*/ 2105661 h 3006470"/>
                  <a:gd name="connsiteX225" fmla="*/ 4077810 w 6006665"/>
                  <a:gd name="connsiteY225" fmla="*/ 2144418 h 3006470"/>
                  <a:gd name="connsiteX226" fmla="*/ 4039187 w 6006665"/>
                  <a:gd name="connsiteY226" fmla="*/ 2203838 h 3006470"/>
                  <a:gd name="connsiteX227" fmla="*/ 3993086 w 6006665"/>
                  <a:gd name="connsiteY227" fmla="*/ 2224750 h 3006470"/>
                  <a:gd name="connsiteX228" fmla="*/ 3993215 w 6006665"/>
                  <a:gd name="connsiteY228" fmla="*/ 2264821 h 3006470"/>
                  <a:gd name="connsiteX229" fmla="*/ 4038712 w 6006665"/>
                  <a:gd name="connsiteY229" fmla="*/ 2267919 h 3006470"/>
                  <a:gd name="connsiteX230" fmla="*/ 4059164 w 6006665"/>
                  <a:gd name="connsiteY230" fmla="*/ 2311096 h 3006470"/>
                  <a:gd name="connsiteX231" fmla="*/ 4087782 w 6006665"/>
                  <a:gd name="connsiteY231" fmla="*/ 2319513 h 3006470"/>
                  <a:gd name="connsiteX232" fmla="*/ 4106341 w 6006665"/>
                  <a:gd name="connsiteY232" fmla="*/ 2290644 h 3006470"/>
                  <a:gd name="connsiteX233" fmla="*/ 4117411 w 6006665"/>
                  <a:gd name="connsiteY233" fmla="*/ 2291946 h 3006470"/>
                  <a:gd name="connsiteX234" fmla="*/ 4118248 w 6006665"/>
                  <a:gd name="connsiteY234" fmla="*/ 2290644 h 3006470"/>
                  <a:gd name="connsiteX235" fmla="*/ 4156880 w 6006665"/>
                  <a:gd name="connsiteY235" fmla="*/ 2295189 h 3006470"/>
                  <a:gd name="connsiteX236" fmla="*/ 4211419 w 6006665"/>
                  <a:gd name="connsiteY236" fmla="*/ 2365635 h 3006470"/>
                  <a:gd name="connsiteX237" fmla="*/ 4215964 w 6006665"/>
                  <a:gd name="connsiteY237" fmla="*/ 2413357 h 3006470"/>
                  <a:gd name="connsiteX238" fmla="*/ 4184149 w 6006665"/>
                  <a:gd name="connsiteY238" fmla="*/ 2472441 h 3006470"/>
                  <a:gd name="connsiteX239" fmla="*/ 4220019 w 6006665"/>
                  <a:gd name="connsiteY239" fmla="*/ 2567281 h 3006470"/>
                  <a:gd name="connsiteX240" fmla="*/ 4161425 w 6006665"/>
                  <a:gd name="connsiteY240" fmla="*/ 2629241 h 3006470"/>
                  <a:gd name="connsiteX241" fmla="*/ 4133552 w 6006665"/>
                  <a:gd name="connsiteY241" fmla="*/ 2708778 h 3006470"/>
                  <a:gd name="connsiteX242" fmla="*/ 4097796 w 6006665"/>
                  <a:gd name="connsiteY242" fmla="*/ 2747409 h 3006470"/>
                  <a:gd name="connsiteX243" fmla="*/ 4043257 w 6006665"/>
                  <a:gd name="connsiteY243" fmla="*/ 2806493 h 3006470"/>
                  <a:gd name="connsiteX244" fmla="*/ 3995535 w 6006665"/>
                  <a:gd name="connsiteY244" fmla="*/ 2865577 h 3006470"/>
                  <a:gd name="connsiteX245" fmla="*/ 3975083 w 6006665"/>
                  <a:gd name="connsiteY245" fmla="*/ 2897392 h 3006470"/>
                  <a:gd name="connsiteX246" fmla="*/ 3925089 w 6006665"/>
                  <a:gd name="connsiteY246" fmla="*/ 2924661 h 3006470"/>
                  <a:gd name="connsiteX247" fmla="*/ 3913182 w 6006665"/>
                  <a:gd name="connsiteY247" fmla="*/ 2924661 h 3006470"/>
                  <a:gd name="connsiteX248" fmla="*/ 3904637 w 6006665"/>
                  <a:gd name="connsiteY248" fmla="*/ 2924661 h 3006470"/>
                  <a:gd name="connsiteX249" fmla="*/ 3892729 w 6006665"/>
                  <a:gd name="connsiteY249" fmla="*/ 2924661 h 3006470"/>
                  <a:gd name="connsiteX250" fmla="*/ 3871063 w 6006665"/>
                  <a:gd name="connsiteY250" fmla="*/ 2908412 h 3006470"/>
                  <a:gd name="connsiteX251" fmla="*/ 3829645 w 6006665"/>
                  <a:gd name="connsiteY251" fmla="*/ 2936024 h 3006470"/>
                  <a:gd name="connsiteX252" fmla="*/ 3822828 w 6006665"/>
                  <a:gd name="connsiteY252" fmla="*/ 2956476 h 3006470"/>
                  <a:gd name="connsiteX253" fmla="*/ 3818283 w 6006665"/>
                  <a:gd name="connsiteY253" fmla="*/ 2947386 h 3006470"/>
                  <a:gd name="connsiteX254" fmla="*/ 3818283 w 6006665"/>
                  <a:gd name="connsiteY254" fmla="*/ 2935660 h 3006470"/>
                  <a:gd name="connsiteX255" fmla="*/ 3817738 w 6006665"/>
                  <a:gd name="connsiteY255" fmla="*/ 2936024 h 3006470"/>
                  <a:gd name="connsiteX256" fmla="*/ 3810921 w 6006665"/>
                  <a:gd name="connsiteY256" fmla="*/ 2956476 h 3006470"/>
                  <a:gd name="connsiteX257" fmla="*/ 3806376 w 6006665"/>
                  <a:gd name="connsiteY257" fmla="*/ 2947386 h 3006470"/>
                  <a:gd name="connsiteX258" fmla="*/ 3806376 w 6006665"/>
                  <a:gd name="connsiteY258" fmla="*/ 2920116 h 3006470"/>
                  <a:gd name="connsiteX259" fmla="*/ 3818283 w 6006665"/>
                  <a:gd name="connsiteY259" fmla="*/ 2920116 h 3006470"/>
                  <a:gd name="connsiteX260" fmla="*/ 3826828 w 6006665"/>
                  <a:gd name="connsiteY260" fmla="*/ 2920116 h 3006470"/>
                  <a:gd name="connsiteX261" fmla="*/ 3833645 w 6006665"/>
                  <a:gd name="connsiteY261" fmla="*/ 2861032 h 3006470"/>
                  <a:gd name="connsiteX262" fmla="*/ 3822283 w 6006665"/>
                  <a:gd name="connsiteY262" fmla="*/ 2817856 h 3006470"/>
                  <a:gd name="connsiteX263" fmla="*/ 3849553 w 6006665"/>
                  <a:gd name="connsiteY263" fmla="*/ 2795131 h 3006470"/>
                  <a:gd name="connsiteX264" fmla="*/ 3858814 w 6006665"/>
                  <a:gd name="connsiteY264" fmla="*/ 2797336 h 3006470"/>
                  <a:gd name="connsiteX265" fmla="*/ 3861460 w 6006665"/>
                  <a:gd name="connsiteY265" fmla="*/ 2795131 h 3006470"/>
                  <a:gd name="connsiteX266" fmla="*/ 3898487 w 6006665"/>
                  <a:gd name="connsiteY266" fmla="*/ 2803947 h 3006470"/>
                  <a:gd name="connsiteX267" fmla="*/ 3919999 w 6006665"/>
                  <a:gd name="connsiteY267" fmla="*/ 2758772 h 3006470"/>
                  <a:gd name="connsiteX268" fmla="*/ 3935906 w 6006665"/>
                  <a:gd name="connsiteY268" fmla="*/ 2699687 h 3006470"/>
                  <a:gd name="connsiteX269" fmla="*/ 3947269 w 6006665"/>
                  <a:gd name="connsiteY269" fmla="*/ 2676963 h 3006470"/>
                  <a:gd name="connsiteX270" fmla="*/ 3966292 w 6006665"/>
                  <a:gd name="connsiteY270" fmla="*/ 2632575 h 3006470"/>
                  <a:gd name="connsiteX271" fmla="*/ 3915999 w 6006665"/>
                  <a:gd name="connsiteY271" fmla="*/ 2645148 h 3006470"/>
                  <a:gd name="connsiteX272" fmla="*/ 3888729 w 6006665"/>
                  <a:gd name="connsiteY272" fmla="*/ 2667873 h 3006470"/>
                  <a:gd name="connsiteX273" fmla="*/ 3876822 w 6006665"/>
                  <a:gd name="connsiteY273" fmla="*/ 2667873 h 3006470"/>
                  <a:gd name="connsiteX274" fmla="*/ 3829645 w 6006665"/>
                  <a:gd name="connsiteY274" fmla="*/ 2667873 h 3006470"/>
                  <a:gd name="connsiteX275" fmla="*/ 3817738 w 6006665"/>
                  <a:gd name="connsiteY275" fmla="*/ 2667873 h 3006470"/>
                  <a:gd name="connsiteX276" fmla="*/ 3801831 w 6006665"/>
                  <a:gd name="connsiteY276" fmla="*/ 2613334 h 3006470"/>
                  <a:gd name="connsiteX277" fmla="*/ 3758654 w 6006665"/>
                  <a:gd name="connsiteY277" fmla="*/ 2574702 h 3006470"/>
                  <a:gd name="connsiteX278" fmla="*/ 3692753 w 6006665"/>
                  <a:gd name="connsiteY278" fmla="*/ 2558795 h 3006470"/>
                  <a:gd name="connsiteX279" fmla="*/ 3683663 w 6006665"/>
                  <a:gd name="connsiteY279" fmla="*/ 2499711 h 3006470"/>
                  <a:gd name="connsiteX280" fmla="*/ 3672301 w 6006665"/>
                  <a:gd name="connsiteY280" fmla="*/ 2467896 h 3006470"/>
                  <a:gd name="connsiteX281" fmla="*/ 3656393 w 6006665"/>
                  <a:gd name="connsiteY281" fmla="*/ 2440627 h 3006470"/>
                  <a:gd name="connsiteX282" fmla="*/ 3633669 w 6006665"/>
                  <a:gd name="connsiteY282" fmla="*/ 2381542 h 3006470"/>
                  <a:gd name="connsiteX283" fmla="*/ 3601854 w 6006665"/>
                  <a:gd name="connsiteY283" fmla="*/ 2361090 h 3006470"/>
                  <a:gd name="connsiteX284" fmla="*/ 3545995 w 6006665"/>
                  <a:gd name="connsiteY284" fmla="*/ 2339606 h 3006470"/>
                  <a:gd name="connsiteX285" fmla="*/ 3506955 w 6006665"/>
                  <a:gd name="connsiteY285" fmla="*/ 2345183 h 3006470"/>
                  <a:gd name="connsiteX286" fmla="*/ 3463779 w 6006665"/>
                  <a:gd name="connsiteY286" fmla="*/ 2354273 h 3006470"/>
                  <a:gd name="connsiteX287" fmla="*/ 3431964 w 6006665"/>
                  <a:gd name="connsiteY287" fmla="*/ 2381542 h 3006470"/>
                  <a:gd name="connsiteX288" fmla="*/ 3452416 w 6006665"/>
                  <a:gd name="connsiteY288" fmla="*/ 2397450 h 3006470"/>
                  <a:gd name="connsiteX289" fmla="*/ 3452416 w 6006665"/>
                  <a:gd name="connsiteY289" fmla="*/ 2429264 h 3006470"/>
                  <a:gd name="connsiteX290" fmla="*/ 3431964 w 6006665"/>
                  <a:gd name="connsiteY290" fmla="*/ 2451989 h 3006470"/>
                  <a:gd name="connsiteX291" fmla="*/ 3400150 w 6006665"/>
                  <a:gd name="connsiteY291" fmla="*/ 2511073 h 3006470"/>
                  <a:gd name="connsiteX292" fmla="*/ 3400150 w 6006665"/>
                  <a:gd name="connsiteY292" fmla="*/ 2538343 h 3006470"/>
                  <a:gd name="connsiteX293" fmla="*/ 3350155 w 6006665"/>
                  <a:gd name="connsiteY293" fmla="*/ 2570157 h 3006470"/>
                  <a:gd name="connsiteX294" fmla="*/ 3342342 w 6006665"/>
                  <a:gd name="connsiteY294" fmla="*/ 2567553 h 3006470"/>
                  <a:gd name="connsiteX295" fmla="*/ 3338249 w 6006665"/>
                  <a:gd name="connsiteY295" fmla="*/ 2570157 h 3006470"/>
                  <a:gd name="connsiteX296" fmla="*/ 3290527 w 6006665"/>
                  <a:gd name="connsiteY296" fmla="*/ 2554250 h 3006470"/>
                  <a:gd name="connsiteX297" fmla="*/ 3259257 w 6006665"/>
                  <a:gd name="connsiteY297" fmla="*/ 2554250 h 3006470"/>
                  <a:gd name="connsiteX298" fmla="*/ 3247350 w 6006665"/>
                  <a:gd name="connsiteY298" fmla="*/ 2554250 h 3006470"/>
                  <a:gd name="connsiteX299" fmla="*/ 3231443 w 6006665"/>
                  <a:gd name="connsiteY299" fmla="*/ 2538343 h 3006470"/>
                  <a:gd name="connsiteX300" fmla="*/ 3213271 w 6006665"/>
                  <a:gd name="connsiteY300" fmla="*/ 2533799 h 3006470"/>
                  <a:gd name="connsiteX301" fmla="*/ 3168359 w 6006665"/>
                  <a:gd name="connsiteY301" fmla="*/ 2570157 h 3006470"/>
                  <a:gd name="connsiteX302" fmla="*/ 3120637 w 6006665"/>
                  <a:gd name="connsiteY302" fmla="*/ 2581519 h 3006470"/>
                  <a:gd name="connsiteX303" fmla="*/ 3082005 w 6006665"/>
                  <a:gd name="connsiteY303" fmla="*/ 2597427 h 3006470"/>
                  <a:gd name="connsiteX304" fmla="*/ 3074460 w 6006665"/>
                  <a:gd name="connsiteY304" fmla="*/ 2595630 h 3006470"/>
                  <a:gd name="connsiteX305" fmla="*/ 3070098 w 6006665"/>
                  <a:gd name="connsiteY305" fmla="*/ 2597427 h 3006470"/>
                  <a:gd name="connsiteX306" fmla="*/ 3022376 w 6006665"/>
                  <a:gd name="connsiteY306" fmla="*/ 2586064 h 3006470"/>
                  <a:gd name="connsiteX307" fmla="*/ 3000196 w 6006665"/>
                  <a:gd name="connsiteY307" fmla="*/ 2586064 h 3006470"/>
                  <a:gd name="connsiteX308" fmla="*/ 2988289 w 6006665"/>
                  <a:gd name="connsiteY308" fmla="*/ 2586064 h 3006470"/>
                  <a:gd name="connsiteX309" fmla="*/ 2967837 w 6006665"/>
                  <a:gd name="connsiteY309" fmla="*/ 2554250 h 3006470"/>
                  <a:gd name="connsiteX310" fmla="*/ 2929205 w 6006665"/>
                  <a:gd name="connsiteY310" fmla="*/ 2526980 h 3006470"/>
                  <a:gd name="connsiteX311" fmla="*/ 2902153 w 6006665"/>
                  <a:gd name="connsiteY311" fmla="*/ 2523116 h 3006470"/>
                  <a:gd name="connsiteX312" fmla="*/ 2861576 w 6006665"/>
                  <a:gd name="connsiteY312" fmla="*/ 2526980 h 3006470"/>
                  <a:gd name="connsiteX313" fmla="*/ 2822944 w 6006665"/>
                  <a:gd name="connsiteY313" fmla="*/ 2538343 h 3006470"/>
                  <a:gd name="connsiteX314" fmla="*/ 2818139 w 6006665"/>
                  <a:gd name="connsiteY314" fmla="*/ 2536254 h 3006470"/>
                  <a:gd name="connsiteX315" fmla="*/ 2811037 w 6006665"/>
                  <a:gd name="connsiteY315" fmla="*/ 2538343 h 3006470"/>
                  <a:gd name="connsiteX316" fmla="*/ 2758770 w 6006665"/>
                  <a:gd name="connsiteY316" fmla="*/ 2515618 h 3006470"/>
                  <a:gd name="connsiteX317" fmla="*/ 2751953 w 6006665"/>
                  <a:gd name="connsiteY317" fmla="*/ 2472441 h 3006470"/>
                  <a:gd name="connsiteX318" fmla="*/ 2708776 w 6006665"/>
                  <a:gd name="connsiteY318" fmla="*/ 2456534 h 3006470"/>
                  <a:gd name="connsiteX319" fmla="*/ 2676962 w 6006665"/>
                  <a:gd name="connsiteY319" fmla="*/ 2451989 h 3006470"/>
                  <a:gd name="connsiteX320" fmla="*/ 2642534 w 6006665"/>
                  <a:gd name="connsiteY320" fmla="*/ 2430245 h 3006470"/>
                  <a:gd name="connsiteX321" fmla="*/ 2609333 w 6006665"/>
                  <a:gd name="connsiteY321" fmla="*/ 2488348 h 3006470"/>
                  <a:gd name="connsiteX322" fmla="*/ 2625240 w 6006665"/>
                  <a:gd name="connsiteY322" fmla="*/ 2522435 h 3006470"/>
                  <a:gd name="connsiteX323" fmla="*/ 2586608 w 6006665"/>
                  <a:gd name="connsiteY323" fmla="*/ 2558795 h 3006470"/>
                  <a:gd name="connsiteX324" fmla="*/ 2577105 w 6006665"/>
                  <a:gd name="connsiteY324" fmla="*/ 2556532 h 3006470"/>
                  <a:gd name="connsiteX325" fmla="*/ 2574701 w 6006665"/>
                  <a:gd name="connsiteY325" fmla="*/ 2558795 h 3006470"/>
                  <a:gd name="connsiteX326" fmla="*/ 2526979 w 6006665"/>
                  <a:gd name="connsiteY326" fmla="*/ 2547432 h 3006470"/>
                  <a:gd name="connsiteX327" fmla="*/ 2490620 w 6006665"/>
                  <a:gd name="connsiteY327" fmla="*/ 2542887 h 3006470"/>
                  <a:gd name="connsiteX328" fmla="*/ 2463350 w 6006665"/>
                  <a:gd name="connsiteY328" fmla="*/ 2515618 h 3006470"/>
                  <a:gd name="connsiteX329" fmla="*/ 2436625 w 6006665"/>
                  <a:gd name="connsiteY329" fmla="*/ 2515618 h 3006470"/>
                  <a:gd name="connsiteX330" fmla="*/ 2424718 w 6006665"/>
                  <a:gd name="connsiteY330" fmla="*/ 2515618 h 3006470"/>
                  <a:gd name="connsiteX331" fmla="*/ 2398858 w 6006665"/>
                  <a:gd name="connsiteY331" fmla="*/ 2502687 h 3006470"/>
                  <a:gd name="connsiteX332" fmla="*/ 2350272 w 6006665"/>
                  <a:gd name="connsiteY332" fmla="*/ 2526980 h 3006470"/>
                  <a:gd name="connsiteX333" fmla="*/ 2282098 w 6006665"/>
                  <a:gd name="connsiteY333" fmla="*/ 2574702 h 3006470"/>
                  <a:gd name="connsiteX334" fmla="*/ 2238921 w 6006665"/>
                  <a:gd name="connsiteY334" fmla="*/ 2586064 h 3006470"/>
                  <a:gd name="connsiteX335" fmla="*/ 2227559 w 6006665"/>
                  <a:gd name="connsiteY335" fmla="*/ 2590609 h 3006470"/>
                  <a:gd name="connsiteX336" fmla="*/ 2225178 w 6006665"/>
                  <a:gd name="connsiteY336" fmla="*/ 2586799 h 3006470"/>
                  <a:gd name="connsiteX337" fmla="*/ 2215652 w 6006665"/>
                  <a:gd name="connsiteY337" fmla="*/ 2590609 h 3006470"/>
                  <a:gd name="connsiteX338" fmla="*/ 2193596 w 6006665"/>
                  <a:gd name="connsiteY338" fmla="*/ 2555320 h 3006470"/>
                  <a:gd name="connsiteX339" fmla="*/ 2157112 w 6006665"/>
                  <a:gd name="connsiteY339" fmla="*/ 2558795 h 3006470"/>
                  <a:gd name="connsiteX340" fmla="*/ 2156291 w 6006665"/>
                  <a:gd name="connsiteY340" fmla="*/ 2557739 h 3006470"/>
                  <a:gd name="connsiteX341" fmla="*/ 2145205 w 6006665"/>
                  <a:gd name="connsiteY341" fmla="*/ 2558795 h 3006470"/>
                  <a:gd name="connsiteX342" fmla="*/ 2129298 w 6006665"/>
                  <a:gd name="connsiteY342" fmla="*/ 2538343 h 3006470"/>
                  <a:gd name="connsiteX343" fmla="*/ 2102029 w 6006665"/>
                  <a:gd name="connsiteY343" fmla="*/ 2526980 h 3006470"/>
                  <a:gd name="connsiteX344" fmla="*/ 2086121 w 6006665"/>
                  <a:gd name="connsiteY344" fmla="*/ 2495166 h 3006470"/>
                  <a:gd name="connsiteX345" fmla="*/ 2070005 w 6006665"/>
                  <a:gd name="connsiteY345" fmla="*/ 2486212 h 3006470"/>
                  <a:gd name="connsiteX346" fmla="*/ 2027582 w 6006665"/>
                  <a:gd name="connsiteY346" fmla="*/ 2499711 h 3006470"/>
                  <a:gd name="connsiteX347" fmla="*/ 2023845 w 6006665"/>
                  <a:gd name="connsiteY347" fmla="*/ 2497111 h 3006470"/>
                  <a:gd name="connsiteX348" fmla="*/ 2015675 w 6006665"/>
                  <a:gd name="connsiteY348" fmla="*/ 2499711 h 3006470"/>
                  <a:gd name="connsiteX349" fmla="*/ 1971363 w 6006665"/>
                  <a:gd name="connsiteY349" fmla="*/ 2468885 h 3006470"/>
                  <a:gd name="connsiteX350" fmla="*/ 1952591 w 6006665"/>
                  <a:gd name="connsiteY350" fmla="*/ 2495166 h 3006470"/>
                  <a:gd name="connsiteX351" fmla="*/ 1947518 w 6006665"/>
                  <a:gd name="connsiteY351" fmla="*/ 2485599 h 3006470"/>
                  <a:gd name="connsiteX352" fmla="*/ 1940684 w 6006665"/>
                  <a:gd name="connsiteY352" fmla="*/ 2495166 h 3006470"/>
                  <a:gd name="connsiteX353" fmla="*/ 1861147 w 6006665"/>
                  <a:gd name="connsiteY353" fmla="*/ 2345183 h 3006470"/>
                  <a:gd name="connsiteX354" fmla="*/ 1811153 w 6006665"/>
                  <a:gd name="connsiteY354" fmla="*/ 2295189 h 3006470"/>
                  <a:gd name="connsiteX355" fmla="*/ 1813950 w 6006665"/>
                  <a:gd name="connsiteY355" fmla="*/ 2292043 h 3006470"/>
                  <a:gd name="connsiteX356" fmla="*/ 1748069 w 6006665"/>
                  <a:gd name="connsiteY356" fmla="*/ 2333821 h 3006470"/>
                  <a:gd name="connsiteX357" fmla="*/ 1711709 w 6006665"/>
                  <a:gd name="connsiteY357" fmla="*/ 2338366 h 3006470"/>
                  <a:gd name="connsiteX358" fmla="*/ 1711926 w 6006665"/>
                  <a:gd name="connsiteY358" fmla="*/ 2336850 h 3006470"/>
                  <a:gd name="connsiteX359" fmla="*/ 1699803 w 6006665"/>
                  <a:gd name="connsiteY359" fmla="*/ 2338366 h 3006470"/>
                  <a:gd name="connsiteX360" fmla="*/ 1704347 w 6006665"/>
                  <a:gd name="connsiteY360" fmla="*/ 2306551 h 3006470"/>
                  <a:gd name="connsiteX361" fmla="*/ 1662460 w 6006665"/>
                  <a:gd name="connsiteY361" fmla="*/ 2288600 h 3006470"/>
                  <a:gd name="connsiteX362" fmla="*/ 1629901 w 6006665"/>
                  <a:gd name="connsiteY362" fmla="*/ 2302006 h 3006470"/>
                  <a:gd name="connsiteX363" fmla="*/ 1629300 w 6006665"/>
                  <a:gd name="connsiteY363" fmla="*/ 2297351 h 3006470"/>
                  <a:gd name="connsiteX364" fmla="*/ 1617994 w 6006665"/>
                  <a:gd name="connsiteY364" fmla="*/ 2302006 h 3006470"/>
                  <a:gd name="connsiteX365" fmla="*/ 1608904 w 6006665"/>
                  <a:gd name="connsiteY365" fmla="*/ 2231560 h 3006470"/>
                  <a:gd name="connsiteX366" fmla="*/ 1552684 w 6006665"/>
                  <a:gd name="connsiteY366" fmla="*/ 2221867 h 3006470"/>
                  <a:gd name="connsiteX367" fmla="*/ 1518550 w 6006665"/>
                  <a:gd name="connsiteY367" fmla="*/ 2247467 h 3006470"/>
                  <a:gd name="connsiteX368" fmla="*/ 1425379 w 6006665"/>
                  <a:gd name="connsiteY368" fmla="*/ 2267919 h 3006470"/>
                  <a:gd name="connsiteX369" fmla="*/ 1409472 w 6006665"/>
                  <a:gd name="connsiteY369" fmla="*/ 2286099 h 3006470"/>
                  <a:gd name="connsiteX370" fmla="*/ 1270852 w 6006665"/>
                  <a:gd name="connsiteY370" fmla="*/ 2306551 h 3006470"/>
                  <a:gd name="connsiteX371" fmla="*/ 1254945 w 6006665"/>
                  <a:gd name="connsiteY371" fmla="*/ 2327003 h 3006470"/>
                  <a:gd name="connsiteX372" fmla="*/ 1282214 w 6006665"/>
                  <a:gd name="connsiteY372" fmla="*/ 2370180 h 3006470"/>
                  <a:gd name="connsiteX373" fmla="*/ 1243582 w 6006665"/>
                  <a:gd name="connsiteY373" fmla="*/ 2386087 h 3006470"/>
                  <a:gd name="connsiteX374" fmla="*/ 1254945 w 6006665"/>
                  <a:gd name="connsiteY374" fmla="*/ 2404267 h 3006470"/>
                  <a:gd name="connsiteX375" fmla="*/ 1216313 w 6006665"/>
                  <a:gd name="connsiteY375" fmla="*/ 2429264 h 3006470"/>
                  <a:gd name="connsiteX376" fmla="*/ 1275397 w 6006665"/>
                  <a:gd name="connsiteY376" fmla="*/ 2472441 h 3006470"/>
                  <a:gd name="connsiteX377" fmla="*/ 1270852 w 6006665"/>
                  <a:gd name="connsiteY377" fmla="*/ 2499711 h 3006470"/>
                  <a:gd name="connsiteX378" fmla="*/ 1259108 w 6006665"/>
                  <a:gd name="connsiteY378" fmla="*/ 2498732 h 3006470"/>
                  <a:gd name="connsiteX379" fmla="*/ 1258945 w 6006665"/>
                  <a:gd name="connsiteY379" fmla="*/ 2499711 h 3006470"/>
                  <a:gd name="connsiteX380" fmla="*/ 1215644 w 6006665"/>
                  <a:gd name="connsiteY380" fmla="*/ 2496102 h 3006470"/>
                  <a:gd name="connsiteX381" fmla="*/ 1204950 w 6006665"/>
                  <a:gd name="connsiteY381" fmla="*/ 2511073 h 3006470"/>
                  <a:gd name="connsiteX382" fmla="*/ 1196495 w 6006665"/>
                  <a:gd name="connsiteY382" fmla="*/ 2506241 h 3006470"/>
                  <a:gd name="connsiteX383" fmla="*/ 1193043 w 6006665"/>
                  <a:gd name="connsiteY383" fmla="*/ 2511073 h 3006470"/>
                  <a:gd name="connsiteX384" fmla="*/ 1145322 w 6006665"/>
                  <a:gd name="connsiteY384" fmla="*/ 2483803 h 3006470"/>
                  <a:gd name="connsiteX385" fmla="*/ 1098145 w 6006665"/>
                  <a:gd name="connsiteY385" fmla="*/ 2483803 h 3006470"/>
                  <a:gd name="connsiteX386" fmla="*/ 1061785 w 6006665"/>
                  <a:gd name="connsiteY386" fmla="*/ 2511073 h 3006470"/>
                  <a:gd name="connsiteX387" fmla="*/ 1055322 w 6006665"/>
                  <a:gd name="connsiteY387" fmla="*/ 2506990 h 3006470"/>
                  <a:gd name="connsiteX388" fmla="*/ 1049878 w 6006665"/>
                  <a:gd name="connsiteY388" fmla="*/ 2511073 h 3006470"/>
                  <a:gd name="connsiteX389" fmla="*/ 1006701 w 6006665"/>
                  <a:gd name="connsiteY389" fmla="*/ 2483803 h 3006470"/>
                  <a:gd name="connsiteX390" fmla="*/ 924893 w 6006665"/>
                  <a:gd name="connsiteY390" fmla="*/ 2447444 h 3006470"/>
                  <a:gd name="connsiteX391" fmla="*/ 877716 w 6006665"/>
                  <a:gd name="connsiteY391" fmla="*/ 2447444 h 3006470"/>
                  <a:gd name="connsiteX392" fmla="*/ 802724 w 6006665"/>
                  <a:gd name="connsiteY392" fmla="*/ 2511073 h 3006470"/>
                  <a:gd name="connsiteX393" fmla="*/ 798179 w 6006665"/>
                  <a:gd name="connsiteY393" fmla="*/ 2554250 h 3006470"/>
                  <a:gd name="connsiteX394" fmla="*/ 787406 w 6006665"/>
                  <a:gd name="connsiteY394" fmla="*/ 2543477 h 3006470"/>
                  <a:gd name="connsiteX395" fmla="*/ 786272 w 6006665"/>
                  <a:gd name="connsiteY395" fmla="*/ 2554250 h 3006470"/>
                  <a:gd name="connsiteX396" fmla="*/ 756063 w 6006665"/>
                  <a:gd name="connsiteY396" fmla="*/ 2524040 h 3006470"/>
                  <a:gd name="connsiteX397" fmla="*/ 732278 w 6006665"/>
                  <a:gd name="connsiteY397" fmla="*/ 2581519 h 3006470"/>
                  <a:gd name="connsiteX398" fmla="*/ 743640 w 6006665"/>
                  <a:gd name="connsiteY398" fmla="*/ 2590609 h 3006470"/>
                  <a:gd name="connsiteX399" fmla="*/ 723188 w 6006665"/>
                  <a:gd name="connsiteY399" fmla="*/ 2633786 h 3006470"/>
                  <a:gd name="connsiteX400" fmla="*/ 747026 w 6006665"/>
                  <a:gd name="connsiteY400" fmla="*/ 2670627 h 3006470"/>
                  <a:gd name="connsiteX401" fmla="*/ 763548 w 6006665"/>
                  <a:gd name="connsiteY401" fmla="*/ 2667873 h 3006470"/>
                  <a:gd name="connsiteX402" fmla="*/ 764871 w 6006665"/>
                  <a:gd name="connsiteY402" fmla="*/ 2669637 h 3006470"/>
                  <a:gd name="connsiteX403" fmla="*/ 775455 w 6006665"/>
                  <a:gd name="connsiteY403" fmla="*/ 2667873 h 3006470"/>
                  <a:gd name="connsiteX404" fmla="*/ 802724 w 6006665"/>
                  <a:gd name="connsiteY404" fmla="*/ 2704232 h 3006470"/>
                  <a:gd name="connsiteX405" fmla="*/ 798179 w 6006665"/>
                  <a:gd name="connsiteY405" fmla="*/ 2731502 h 3006470"/>
                  <a:gd name="connsiteX406" fmla="*/ 818632 w 6006665"/>
                  <a:gd name="connsiteY406" fmla="*/ 2742864 h 3006470"/>
                  <a:gd name="connsiteX407" fmla="*/ 802724 w 6006665"/>
                  <a:gd name="connsiteY407" fmla="*/ 2774679 h 3006470"/>
                  <a:gd name="connsiteX408" fmla="*/ 766365 w 6006665"/>
                  <a:gd name="connsiteY408" fmla="*/ 2779224 h 3006470"/>
                  <a:gd name="connsiteX409" fmla="*/ 727733 w 6006665"/>
                  <a:gd name="connsiteY409" fmla="*/ 2838308 h 3006470"/>
                  <a:gd name="connsiteX410" fmla="*/ 759548 w 6006665"/>
                  <a:gd name="connsiteY410" fmla="*/ 2881485 h 3006470"/>
                  <a:gd name="connsiteX411" fmla="*/ 759548 w 6006665"/>
                  <a:gd name="connsiteY411" fmla="*/ 2920116 h 3006470"/>
                  <a:gd name="connsiteX412" fmla="*/ 798179 w 6006665"/>
                  <a:gd name="connsiteY412" fmla="*/ 2979201 h 3006470"/>
                  <a:gd name="connsiteX413" fmla="*/ 775455 w 6006665"/>
                  <a:gd name="connsiteY413" fmla="*/ 2995108 h 3006470"/>
                  <a:gd name="connsiteX414" fmla="*/ 770910 w 6006665"/>
                  <a:gd name="connsiteY414" fmla="*/ 3006470 h 3006470"/>
                  <a:gd name="connsiteX415" fmla="*/ 759003 w 6006665"/>
                  <a:gd name="connsiteY415" fmla="*/ 3006470 h 3006470"/>
                  <a:gd name="connsiteX416" fmla="*/ 755003 w 6006665"/>
                  <a:gd name="connsiteY416" fmla="*/ 3006470 h 3006470"/>
                  <a:gd name="connsiteX417" fmla="*/ 743096 w 6006665"/>
                  <a:gd name="connsiteY417" fmla="*/ 3006470 h 3006470"/>
                  <a:gd name="connsiteX418" fmla="*/ 715826 w 6006665"/>
                  <a:gd name="connsiteY418" fmla="*/ 2972383 h 3006470"/>
                  <a:gd name="connsiteX419" fmla="*/ 704464 w 6006665"/>
                  <a:gd name="connsiteY419" fmla="*/ 2972383 h 3006470"/>
                  <a:gd name="connsiteX420" fmla="*/ 684012 w 6006665"/>
                  <a:gd name="connsiteY420" fmla="*/ 2963293 h 3006470"/>
                  <a:gd name="connsiteX421" fmla="*/ 672649 w 6006665"/>
                  <a:gd name="connsiteY421" fmla="*/ 2940569 h 3006470"/>
                  <a:gd name="connsiteX422" fmla="*/ 645222 w 6006665"/>
                  <a:gd name="connsiteY422" fmla="*/ 2932732 h 3006470"/>
                  <a:gd name="connsiteX423" fmla="*/ 625472 w 6006665"/>
                  <a:gd name="connsiteY423" fmla="*/ 2936024 h 3006470"/>
                  <a:gd name="connsiteX424" fmla="*/ 623771 w 6006665"/>
                  <a:gd name="connsiteY424" fmla="*/ 2934323 h 3006470"/>
                  <a:gd name="connsiteX425" fmla="*/ 613565 w 6006665"/>
                  <a:gd name="connsiteY425" fmla="*/ 2936024 h 3006470"/>
                  <a:gd name="connsiteX426" fmla="*/ 609020 w 6006665"/>
                  <a:gd name="connsiteY426" fmla="*/ 2931479 h 3006470"/>
                  <a:gd name="connsiteX427" fmla="*/ 559026 w 6006665"/>
                  <a:gd name="connsiteY427" fmla="*/ 2904209 h 3006470"/>
                  <a:gd name="connsiteX428" fmla="*/ 506760 w 6006665"/>
                  <a:gd name="connsiteY428" fmla="*/ 2897392 h 3006470"/>
                  <a:gd name="connsiteX429" fmla="*/ 483280 w 6006665"/>
                  <a:gd name="connsiteY429" fmla="*/ 2890683 h 3006470"/>
                  <a:gd name="connsiteX430" fmla="*/ 480035 w 6006665"/>
                  <a:gd name="connsiteY430" fmla="*/ 2892847 h 3006470"/>
                  <a:gd name="connsiteX431" fmla="*/ 475042 w 6006665"/>
                  <a:gd name="connsiteY431" fmla="*/ 2888329 h 3006470"/>
                  <a:gd name="connsiteX432" fmla="*/ 474945 w 6006665"/>
                  <a:gd name="connsiteY432" fmla="*/ 2888302 h 3006470"/>
                  <a:gd name="connsiteX433" fmla="*/ 468128 w 6006665"/>
                  <a:gd name="connsiteY433" fmla="*/ 2892847 h 3006470"/>
                  <a:gd name="connsiteX434" fmla="*/ 420406 w 6006665"/>
                  <a:gd name="connsiteY434" fmla="*/ 2849670 h 3006470"/>
                  <a:gd name="connsiteX435" fmla="*/ 381774 w 6006665"/>
                  <a:gd name="connsiteY435" fmla="*/ 2833763 h 3006470"/>
                  <a:gd name="connsiteX436" fmla="*/ 349960 w 6006665"/>
                  <a:gd name="connsiteY436" fmla="*/ 2801948 h 3006470"/>
                  <a:gd name="connsiteX437" fmla="*/ 377229 w 6006665"/>
                  <a:gd name="connsiteY437" fmla="*/ 2795131 h 3006470"/>
                  <a:gd name="connsiteX438" fmla="*/ 404499 w 6006665"/>
                  <a:gd name="connsiteY438" fmla="*/ 2747409 h 3006470"/>
                  <a:gd name="connsiteX439" fmla="*/ 388591 w 6006665"/>
                  <a:gd name="connsiteY439" fmla="*/ 2731502 h 3006470"/>
                  <a:gd name="connsiteX440" fmla="*/ 440858 w 6006665"/>
                  <a:gd name="connsiteY440" fmla="*/ 2704232 h 3006470"/>
                  <a:gd name="connsiteX441" fmla="*/ 440858 w 6006665"/>
                  <a:gd name="connsiteY441" fmla="*/ 2701176 h 3006470"/>
                  <a:gd name="connsiteX442" fmla="*/ 416406 w 6006665"/>
                  <a:gd name="connsiteY442" fmla="*/ 2704232 h 3006470"/>
                  <a:gd name="connsiteX443" fmla="*/ 416406 w 6006665"/>
                  <a:gd name="connsiteY443" fmla="*/ 2702744 h 3006470"/>
                  <a:gd name="connsiteX444" fmla="*/ 404499 w 6006665"/>
                  <a:gd name="connsiteY444" fmla="*/ 2704232 h 3006470"/>
                  <a:gd name="connsiteX445" fmla="*/ 404499 w 6006665"/>
                  <a:gd name="connsiteY445" fmla="*/ 2683780 h 3006470"/>
                  <a:gd name="connsiteX446" fmla="*/ 424951 w 6006665"/>
                  <a:gd name="connsiteY446" fmla="*/ 2667873 h 3006470"/>
                  <a:gd name="connsiteX447" fmla="*/ 463583 w 6006665"/>
                  <a:gd name="connsiteY447" fmla="*/ 2661056 h 3006470"/>
                  <a:gd name="connsiteX448" fmla="*/ 468128 w 6006665"/>
                  <a:gd name="connsiteY448" fmla="*/ 2645148 h 3006470"/>
                  <a:gd name="connsiteX449" fmla="*/ 456765 w 6006665"/>
                  <a:gd name="connsiteY449" fmla="*/ 2613334 h 3006470"/>
                  <a:gd name="connsiteX450" fmla="*/ 474945 w 6006665"/>
                  <a:gd name="connsiteY450" fmla="*/ 2586064 h 3006470"/>
                  <a:gd name="connsiteX451" fmla="*/ 474945 w 6006665"/>
                  <a:gd name="connsiteY451" fmla="*/ 2565612 h 3006470"/>
                  <a:gd name="connsiteX452" fmla="*/ 420406 w 6006665"/>
                  <a:gd name="connsiteY452" fmla="*/ 2547432 h 3006470"/>
                  <a:gd name="connsiteX453" fmla="*/ 409588 w 6006665"/>
                  <a:gd name="connsiteY453" fmla="*/ 2547432 h 3006470"/>
                  <a:gd name="connsiteX454" fmla="*/ 397681 w 6006665"/>
                  <a:gd name="connsiteY454" fmla="*/ 2547432 h 3006470"/>
                  <a:gd name="connsiteX455" fmla="*/ 379485 w 6006665"/>
                  <a:gd name="connsiteY455" fmla="*/ 2525193 h 3006470"/>
                  <a:gd name="connsiteX456" fmla="*/ 357322 w 6006665"/>
                  <a:gd name="connsiteY456" fmla="*/ 2531525 h 3006470"/>
                  <a:gd name="connsiteX457" fmla="*/ 352842 w 6006665"/>
                  <a:gd name="connsiteY457" fmla="*/ 2529403 h 3006470"/>
                  <a:gd name="connsiteX458" fmla="*/ 345415 w 6006665"/>
                  <a:gd name="connsiteY458" fmla="*/ 2531525 h 3006470"/>
                  <a:gd name="connsiteX459" fmla="*/ 302238 w 6006665"/>
                  <a:gd name="connsiteY459" fmla="*/ 2511073 h 3006470"/>
                  <a:gd name="connsiteX460" fmla="*/ 302238 w 6006665"/>
                  <a:gd name="connsiteY460" fmla="*/ 2499711 h 3006470"/>
                  <a:gd name="connsiteX461" fmla="*/ 286331 w 6006665"/>
                  <a:gd name="connsiteY461" fmla="*/ 2472441 h 3006470"/>
                  <a:gd name="connsiteX462" fmla="*/ 270968 w 6006665"/>
                  <a:gd name="connsiteY462" fmla="*/ 2472441 h 3006470"/>
                  <a:gd name="connsiteX463" fmla="*/ 259061 w 6006665"/>
                  <a:gd name="connsiteY463" fmla="*/ 2472441 h 3006470"/>
                  <a:gd name="connsiteX464" fmla="*/ 254516 w 6006665"/>
                  <a:gd name="connsiteY464" fmla="*/ 2456534 h 3006470"/>
                  <a:gd name="connsiteX465" fmla="*/ 263606 w 6006665"/>
                  <a:gd name="connsiteY465" fmla="*/ 2440627 h 3006470"/>
                  <a:gd name="connsiteX466" fmla="*/ 243991 w 6006665"/>
                  <a:gd name="connsiteY466" fmla="*/ 2410114 h 3006470"/>
                  <a:gd name="connsiteX467" fmla="*/ 216429 w 6006665"/>
                  <a:gd name="connsiteY467" fmla="*/ 2413357 h 3006470"/>
                  <a:gd name="connsiteX468" fmla="*/ 212956 w 6006665"/>
                  <a:gd name="connsiteY468" fmla="*/ 2412365 h 3006470"/>
                  <a:gd name="connsiteX469" fmla="*/ 204522 w 6006665"/>
                  <a:gd name="connsiteY469" fmla="*/ 2413357 h 3006470"/>
                  <a:gd name="connsiteX470" fmla="*/ 199623 w 6006665"/>
                  <a:gd name="connsiteY470" fmla="*/ 2411957 h 3006470"/>
                  <a:gd name="connsiteX471" fmla="*/ 195977 w 6006665"/>
                  <a:gd name="connsiteY471" fmla="*/ 2424719 h 3006470"/>
                  <a:gd name="connsiteX472" fmla="*/ 184968 w 6006665"/>
                  <a:gd name="connsiteY472" fmla="*/ 2421574 h 3006470"/>
                  <a:gd name="connsiteX473" fmla="*/ 184070 w 6006665"/>
                  <a:gd name="connsiteY473" fmla="*/ 2424719 h 3006470"/>
                  <a:gd name="connsiteX474" fmla="*/ 168163 w 6006665"/>
                  <a:gd name="connsiteY474" fmla="*/ 2420174 h 3006470"/>
                  <a:gd name="connsiteX475" fmla="*/ 156800 w 6006665"/>
                  <a:gd name="connsiteY475" fmla="*/ 2381542 h 3006470"/>
                  <a:gd name="connsiteX476" fmla="*/ 152255 w 6006665"/>
                  <a:gd name="connsiteY476" fmla="*/ 2365635 h 3006470"/>
                  <a:gd name="connsiteX477" fmla="*/ 156800 w 6006665"/>
                  <a:gd name="connsiteY477" fmla="*/ 2361090 h 3006470"/>
                  <a:gd name="connsiteX478" fmla="*/ 168707 w 6006665"/>
                  <a:gd name="connsiteY478" fmla="*/ 2361090 h 3006470"/>
                  <a:gd name="connsiteX479" fmla="*/ 188615 w 6006665"/>
                  <a:gd name="connsiteY479" fmla="*/ 2361090 h 3006470"/>
                  <a:gd name="connsiteX480" fmla="*/ 199977 w 6006665"/>
                  <a:gd name="connsiteY480" fmla="*/ 2349728 h 3006470"/>
                  <a:gd name="connsiteX481" fmla="*/ 188615 w 6006665"/>
                  <a:gd name="connsiteY481" fmla="*/ 2327003 h 3006470"/>
                  <a:gd name="connsiteX482" fmla="*/ 168163 w 6006665"/>
                  <a:gd name="connsiteY482" fmla="*/ 2317914 h 3006470"/>
                  <a:gd name="connsiteX483" fmla="*/ 168163 w 6006665"/>
                  <a:gd name="connsiteY483" fmla="*/ 2311096 h 3006470"/>
                  <a:gd name="connsiteX484" fmla="*/ 152255 w 6006665"/>
                  <a:gd name="connsiteY484" fmla="*/ 2295189 h 3006470"/>
                  <a:gd name="connsiteX485" fmla="*/ 129531 w 6006665"/>
                  <a:gd name="connsiteY485" fmla="*/ 2258829 h 3006470"/>
                  <a:gd name="connsiteX486" fmla="*/ 140893 w 6006665"/>
                  <a:gd name="connsiteY486" fmla="*/ 2236105 h 3006470"/>
                  <a:gd name="connsiteX487" fmla="*/ 136348 w 6006665"/>
                  <a:gd name="connsiteY487" fmla="*/ 2208835 h 3006470"/>
                  <a:gd name="connsiteX488" fmla="*/ 103789 w 6006665"/>
                  <a:gd name="connsiteY488" fmla="*/ 2195428 h 3006470"/>
                  <a:gd name="connsiteX489" fmla="*/ 93716 w 6006665"/>
                  <a:gd name="connsiteY489" fmla="*/ 2199745 h 3006470"/>
                  <a:gd name="connsiteX490" fmla="*/ 91868 w 6006665"/>
                  <a:gd name="connsiteY490" fmla="*/ 2195434 h 3006470"/>
                  <a:gd name="connsiteX491" fmla="*/ 81809 w 6006665"/>
                  <a:gd name="connsiteY491" fmla="*/ 2199745 h 3006470"/>
                  <a:gd name="connsiteX492" fmla="*/ 74992 w 6006665"/>
                  <a:gd name="connsiteY492" fmla="*/ 2183838 h 3006470"/>
                  <a:gd name="connsiteX493" fmla="*/ 34087 w 6006665"/>
                  <a:gd name="connsiteY493" fmla="*/ 2172476 h 3006470"/>
                  <a:gd name="connsiteX494" fmla="*/ 22725 w 6006665"/>
                  <a:gd name="connsiteY494" fmla="*/ 2129299 h 3006470"/>
                  <a:gd name="connsiteX495" fmla="*/ 22725 w 6006665"/>
                  <a:gd name="connsiteY495" fmla="*/ 2097484 h 3006470"/>
                  <a:gd name="connsiteX496" fmla="*/ 0 w 6006665"/>
                  <a:gd name="connsiteY496" fmla="*/ 2081577 h 3006470"/>
                  <a:gd name="connsiteX497" fmla="*/ 15907 w 6006665"/>
                  <a:gd name="connsiteY497" fmla="*/ 2058853 h 3006470"/>
                  <a:gd name="connsiteX498" fmla="*/ 6818 w 6006665"/>
                  <a:gd name="connsiteY498" fmla="*/ 1995224 h 3006470"/>
                  <a:gd name="connsiteX499" fmla="*/ 34087 w 6006665"/>
                  <a:gd name="connsiteY499" fmla="*/ 1952047 h 3006470"/>
                  <a:gd name="connsiteX500" fmla="*/ 27270 w 6006665"/>
                  <a:gd name="connsiteY500" fmla="*/ 1940685 h 3006470"/>
                  <a:gd name="connsiteX501" fmla="*/ 88743 w 6006665"/>
                  <a:gd name="connsiteY501" fmla="*/ 1895954 h 3006470"/>
                  <a:gd name="connsiteX502" fmla="*/ 27270 w 6006665"/>
                  <a:gd name="connsiteY502" fmla="*/ 1865693 h 3006470"/>
                  <a:gd name="connsiteX503" fmla="*/ 79805 w 6006665"/>
                  <a:gd name="connsiteY503" fmla="*/ 1774684 h 3006470"/>
                  <a:gd name="connsiteX504" fmla="*/ 128972 w 6006665"/>
                  <a:gd name="connsiteY504" fmla="*/ 1737302 h 3006470"/>
                  <a:gd name="connsiteX505" fmla="*/ 162900 w 6006665"/>
                  <a:gd name="connsiteY505" fmla="*/ 1645034 h 3006470"/>
                  <a:gd name="connsiteX506" fmla="*/ 102261 w 6006665"/>
                  <a:gd name="connsiteY506" fmla="*/ 1629357 h 3006470"/>
                  <a:gd name="connsiteX507" fmla="*/ 118168 w 6006665"/>
                  <a:gd name="connsiteY507" fmla="*/ 1574818 h 3006470"/>
                  <a:gd name="connsiteX508" fmla="*/ 86354 w 6006665"/>
                  <a:gd name="connsiteY508" fmla="*/ 1511189 h 3006470"/>
                  <a:gd name="connsiteX509" fmla="*/ 109078 w 6006665"/>
                  <a:gd name="connsiteY509" fmla="*/ 1436197 h 3006470"/>
                  <a:gd name="connsiteX510" fmla="*/ 70447 w 6006665"/>
                  <a:gd name="connsiteY510" fmla="*/ 1333936 h 3006470"/>
                  <a:gd name="connsiteX511" fmla="*/ 102261 w 6006665"/>
                  <a:gd name="connsiteY511" fmla="*/ 1263490 h 3006470"/>
                  <a:gd name="connsiteX512" fmla="*/ 43177 w 6006665"/>
                  <a:gd name="connsiteY512" fmla="*/ 1197589 h 3006470"/>
                  <a:gd name="connsiteX513" fmla="*/ 49994 w 6006665"/>
                  <a:gd name="connsiteY513" fmla="*/ 1122597 h 3006470"/>
                  <a:gd name="connsiteX514" fmla="*/ 81809 w 6006665"/>
                  <a:gd name="connsiteY514" fmla="*/ 1118052 h 3006470"/>
                  <a:gd name="connsiteX515" fmla="*/ 145438 w 6006665"/>
                  <a:gd name="connsiteY515" fmla="*/ 1074876 h 3006470"/>
                  <a:gd name="connsiteX516" fmla="*/ 184070 w 6006665"/>
                  <a:gd name="connsiteY516" fmla="*/ 1036244 h 3006470"/>
                  <a:gd name="connsiteX517" fmla="*/ 189699 w 6006665"/>
                  <a:gd name="connsiteY517" fmla="*/ 1042522 h 3006470"/>
                  <a:gd name="connsiteX518" fmla="*/ 195977 w 6006665"/>
                  <a:gd name="connsiteY518" fmla="*/ 1036244 h 3006470"/>
                  <a:gd name="connsiteX519" fmla="*/ 255061 w 6006665"/>
                  <a:gd name="connsiteY519" fmla="*/ 1102145 h 3006470"/>
                  <a:gd name="connsiteX520" fmla="*/ 350504 w 6006665"/>
                  <a:gd name="connsiteY520" fmla="*/ 1122597 h 3006470"/>
                  <a:gd name="connsiteX521" fmla="*/ 454806 w 6006665"/>
                  <a:gd name="connsiteY521" fmla="*/ 1205729 h 3006470"/>
                  <a:gd name="connsiteX522" fmla="*/ 486621 w 6006665"/>
                  <a:gd name="connsiteY522" fmla="*/ 1283942 h 3006470"/>
                  <a:gd name="connsiteX523" fmla="*/ 523211 w 6006665"/>
                  <a:gd name="connsiteY523" fmla="*/ 1343026 h 3006470"/>
                  <a:gd name="connsiteX524" fmla="*/ 486852 w 6006665"/>
                  <a:gd name="connsiteY524" fmla="*/ 1397565 h 3006470"/>
                  <a:gd name="connsiteX525" fmla="*/ 420951 w 6006665"/>
                  <a:gd name="connsiteY525" fmla="*/ 1418018 h 3006470"/>
                  <a:gd name="connsiteX526" fmla="*/ 415909 w 6006665"/>
                  <a:gd name="connsiteY526" fmla="*/ 1415887 h 3006470"/>
                  <a:gd name="connsiteX527" fmla="*/ 409044 w 6006665"/>
                  <a:gd name="connsiteY527" fmla="*/ 1418018 h 3006470"/>
                  <a:gd name="connsiteX528" fmla="*/ 252950 w 6006665"/>
                  <a:gd name="connsiteY528" fmla="*/ 1352062 h 3006470"/>
                  <a:gd name="connsiteX529" fmla="*/ 268926 w 6006665"/>
                  <a:gd name="connsiteY529" fmla="*/ 1346738 h 3006470"/>
                  <a:gd name="connsiteX530" fmla="*/ 291420 w 6006665"/>
                  <a:gd name="connsiteY530" fmla="*/ 1429380 h 3006470"/>
                  <a:gd name="connsiteX531" fmla="*/ 291420 w 6006665"/>
                  <a:gd name="connsiteY531" fmla="*/ 1468012 h 3006470"/>
                  <a:gd name="connsiteX532" fmla="*/ 298238 w 6006665"/>
                  <a:gd name="connsiteY532" fmla="*/ 1554366 h 3006470"/>
                  <a:gd name="connsiteX533" fmla="*/ 345959 w 6006665"/>
                  <a:gd name="connsiteY533" fmla="*/ 1586180 h 3006470"/>
                  <a:gd name="connsiteX534" fmla="*/ 362087 w 6006665"/>
                  <a:gd name="connsiteY534" fmla="*/ 1595588 h 3006470"/>
                  <a:gd name="connsiteX535" fmla="*/ 365867 w 6006665"/>
                  <a:gd name="connsiteY535" fmla="*/ 1563455 h 3006470"/>
                  <a:gd name="connsiteX536" fmla="*/ 345415 w 6006665"/>
                  <a:gd name="connsiteY536" fmla="*/ 1527096 h 3006470"/>
                  <a:gd name="connsiteX537" fmla="*/ 365867 w 6006665"/>
                  <a:gd name="connsiteY537" fmla="*/ 1495281 h 3006470"/>
                  <a:gd name="connsiteX538" fmla="*/ 374560 w 6006665"/>
                  <a:gd name="connsiteY538" fmla="*/ 1500280 h 3006470"/>
                  <a:gd name="connsiteX539" fmla="*/ 377774 w 6006665"/>
                  <a:gd name="connsiteY539" fmla="*/ 1495281 h 3006470"/>
                  <a:gd name="connsiteX540" fmla="*/ 461933 w 6006665"/>
                  <a:gd name="connsiteY540" fmla="*/ 1543673 h 3006470"/>
                  <a:gd name="connsiteX541" fmla="*/ 484035 w 6006665"/>
                  <a:gd name="connsiteY541" fmla="*/ 1527096 h 3006470"/>
                  <a:gd name="connsiteX542" fmla="*/ 463583 w 6006665"/>
                  <a:gd name="connsiteY542" fmla="*/ 1461194 h 3006470"/>
                  <a:gd name="connsiteX543" fmla="*/ 549936 w 6006665"/>
                  <a:gd name="connsiteY543" fmla="*/ 1374841 h 3006470"/>
                  <a:gd name="connsiteX544" fmla="*/ 559742 w 6006665"/>
                  <a:gd name="connsiteY544" fmla="*/ 1376942 h 3006470"/>
                  <a:gd name="connsiteX545" fmla="*/ 561843 w 6006665"/>
                  <a:gd name="connsiteY545" fmla="*/ 1374841 h 3006470"/>
                  <a:gd name="connsiteX546" fmla="*/ 593658 w 6006665"/>
                  <a:gd name="connsiteY546" fmla="*/ 1381658 h 3006470"/>
                  <a:gd name="connsiteX547" fmla="*/ 620945 w 6006665"/>
                  <a:gd name="connsiteY547" fmla="*/ 1405535 h 3006470"/>
                  <a:gd name="connsiteX548" fmla="*/ 640835 w 6006665"/>
                  <a:gd name="connsiteY548" fmla="*/ 1349844 h 3006470"/>
                  <a:gd name="connsiteX549" fmla="*/ 609020 w 6006665"/>
                  <a:gd name="connsiteY549" fmla="*/ 1295305 h 3006470"/>
                  <a:gd name="connsiteX550" fmla="*/ 624928 w 6006665"/>
                  <a:gd name="connsiteY550" fmla="*/ 1236221 h 3006470"/>
                  <a:gd name="connsiteX551" fmla="*/ 597658 w 6006665"/>
                  <a:gd name="connsiteY551" fmla="*/ 1177136 h 3006470"/>
                  <a:gd name="connsiteX552" fmla="*/ 611562 w 6006665"/>
                  <a:gd name="connsiteY552" fmla="*/ 1181462 h 3006470"/>
                  <a:gd name="connsiteX553" fmla="*/ 609565 w 6006665"/>
                  <a:gd name="connsiteY553" fmla="*/ 1177136 h 3006470"/>
                  <a:gd name="connsiteX554" fmla="*/ 711826 w 6006665"/>
                  <a:gd name="connsiteY554" fmla="*/ 1208951 h 3006470"/>
                  <a:gd name="connsiteX555" fmla="*/ 732278 w 6006665"/>
                  <a:gd name="connsiteY555" fmla="*/ 1263490 h 3006470"/>
                  <a:gd name="connsiteX556" fmla="*/ 684556 w 6006665"/>
                  <a:gd name="connsiteY556" fmla="*/ 1274852 h 3006470"/>
                  <a:gd name="connsiteX557" fmla="*/ 684556 w 6006665"/>
                  <a:gd name="connsiteY557" fmla="*/ 1327119 h 3006470"/>
                  <a:gd name="connsiteX558" fmla="*/ 713309 w 6006665"/>
                  <a:gd name="connsiteY558" fmla="*/ 1355872 h 3006470"/>
                  <a:gd name="connsiteX559" fmla="*/ 763548 w 6006665"/>
                  <a:gd name="connsiteY559" fmla="*/ 1338481 h 3006470"/>
                  <a:gd name="connsiteX560" fmla="*/ 770365 w 6006665"/>
                  <a:gd name="connsiteY560" fmla="*/ 1279397 h 3006470"/>
                  <a:gd name="connsiteX561" fmla="*/ 845357 w 6006665"/>
                  <a:gd name="connsiteY561" fmla="*/ 1188761 h 3006470"/>
                  <a:gd name="connsiteX562" fmla="*/ 917728 w 6006665"/>
                  <a:gd name="connsiteY562" fmla="*/ 1145322 h 3006470"/>
                  <a:gd name="connsiteX563" fmla="*/ 918194 w 6006665"/>
                  <a:gd name="connsiteY563" fmla="*/ 1198147 h 3006470"/>
                  <a:gd name="connsiteX564" fmla="*/ 975937 w 6006665"/>
                  <a:gd name="connsiteY564" fmla="*/ 1115283 h 3006470"/>
                  <a:gd name="connsiteX565" fmla="*/ 1074397 w 6006665"/>
                  <a:gd name="connsiteY565" fmla="*/ 1141283 h 3006470"/>
                  <a:gd name="connsiteX566" fmla="*/ 979977 w 6006665"/>
                  <a:gd name="connsiteY566" fmla="*/ 1213496 h 3006470"/>
                  <a:gd name="connsiteX567" fmla="*/ 1012666 w 6006665"/>
                  <a:gd name="connsiteY567" fmla="*/ 1218657 h 3006470"/>
                  <a:gd name="connsiteX568" fmla="*/ 1038516 w 6006665"/>
                  <a:gd name="connsiteY568" fmla="*/ 1188499 h 3006470"/>
                  <a:gd name="connsiteX569" fmla="*/ 1050423 w 6006665"/>
                  <a:gd name="connsiteY569" fmla="*/ 1188499 h 3006470"/>
                  <a:gd name="connsiteX570" fmla="*/ 1108962 w 6006665"/>
                  <a:gd name="connsiteY570" fmla="*/ 1188499 h 3006470"/>
                  <a:gd name="connsiteX571" fmla="*/ 1161229 w 6006665"/>
                  <a:gd name="connsiteY571" fmla="*/ 1145322 h 3006470"/>
                  <a:gd name="connsiteX572" fmla="*/ 1165711 w 6006665"/>
                  <a:gd name="connsiteY572" fmla="*/ 1151456 h 3006470"/>
                  <a:gd name="connsiteX573" fmla="*/ 1160939 w 6006665"/>
                  <a:gd name="connsiteY573" fmla="*/ 1169715 h 3006470"/>
                  <a:gd name="connsiteX574" fmla="*/ 1210035 w 6006665"/>
                  <a:gd name="connsiteY574" fmla="*/ 1195815 h 3006470"/>
                  <a:gd name="connsiteX575" fmla="*/ 1247583 w 6006665"/>
                  <a:gd name="connsiteY575" fmla="*/ 1138505 h 3006470"/>
                  <a:gd name="connsiteX576" fmla="*/ 1211223 w 6006665"/>
                  <a:gd name="connsiteY576" fmla="*/ 1079421 h 3006470"/>
                  <a:gd name="connsiteX577" fmla="*/ 1227130 w 6006665"/>
                  <a:gd name="connsiteY577" fmla="*/ 1043061 h 3006470"/>
                  <a:gd name="connsiteX578" fmla="*/ 1237665 w 6006665"/>
                  <a:gd name="connsiteY578" fmla="*/ 1046199 h 3006470"/>
                  <a:gd name="connsiteX579" fmla="*/ 1251910 w 6006665"/>
                  <a:gd name="connsiteY579" fmla="*/ 1017311 h 3006470"/>
                  <a:gd name="connsiteX580" fmla="*/ 1345843 w 6006665"/>
                  <a:gd name="connsiteY580" fmla="*/ 1074876 h 3006470"/>
                  <a:gd name="connsiteX581" fmla="*/ 1400382 w 6006665"/>
                  <a:gd name="connsiteY581" fmla="*/ 1106690 h 3006470"/>
                  <a:gd name="connsiteX582" fmla="*/ 1519756 w 6006665"/>
                  <a:gd name="connsiteY582" fmla="*/ 1213274 h 3006470"/>
                  <a:gd name="connsiteX583" fmla="*/ 1543003 w 6006665"/>
                  <a:gd name="connsiteY583" fmla="*/ 1172592 h 3006470"/>
                  <a:gd name="connsiteX584" fmla="*/ 1506643 w 6006665"/>
                  <a:gd name="connsiteY584" fmla="*/ 1118052 h 3006470"/>
                  <a:gd name="connsiteX585" fmla="*/ 1506643 w 6006665"/>
                  <a:gd name="connsiteY585" fmla="*/ 1095328 h 3006470"/>
                  <a:gd name="connsiteX586" fmla="*/ 1463467 w 6006665"/>
                  <a:gd name="connsiteY586" fmla="*/ 1086238 h 3006470"/>
                  <a:gd name="connsiteX587" fmla="*/ 1472556 w 6006665"/>
                  <a:gd name="connsiteY587" fmla="*/ 1036244 h 3006470"/>
                  <a:gd name="connsiteX588" fmla="*/ 1452104 w 6006665"/>
                  <a:gd name="connsiteY588" fmla="*/ 949890 h 3006470"/>
                  <a:gd name="connsiteX589" fmla="*/ 1439230 w 6006665"/>
                  <a:gd name="connsiteY589" fmla="*/ 900656 h 3006470"/>
                  <a:gd name="connsiteX590" fmla="*/ 1496803 w 6006665"/>
                  <a:gd name="connsiteY590" fmla="*/ 806980 h 3006470"/>
                  <a:gd name="connsiteX591" fmla="*/ 1543003 w 6006665"/>
                  <a:gd name="connsiteY591" fmla="*/ 697647 h 3006470"/>
                  <a:gd name="connsiteX592" fmla="*/ 1570272 w 6006665"/>
                  <a:gd name="connsiteY592" fmla="*/ 677194 h 3006470"/>
                  <a:gd name="connsiteX593" fmla="*/ 1578688 w 6006665"/>
                  <a:gd name="connsiteY593" fmla="*/ 679813 h 3006470"/>
                  <a:gd name="connsiteX594" fmla="*/ 1620802 w 6006665"/>
                  <a:gd name="connsiteY594" fmla="*/ 660028 h 3006470"/>
                  <a:gd name="connsiteX595" fmla="*/ 1684440 w 6006665"/>
                  <a:gd name="connsiteY595" fmla="*/ 709009 h 3006470"/>
                  <a:gd name="connsiteX596" fmla="*/ 1688985 w 6006665"/>
                  <a:gd name="connsiteY596" fmla="*/ 779455 h 3006470"/>
                  <a:gd name="connsiteX597" fmla="*/ 1652625 w 6006665"/>
                  <a:gd name="connsiteY597" fmla="*/ 870354 h 3006470"/>
                  <a:gd name="connsiteX598" fmla="*/ 1679895 w 6006665"/>
                  <a:gd name="connsiteY598" fmla="*/ 908986 h 3006470"/>
                  <a:gd name="connsiteX599" fmla="*/ 1688985 w 6006665"/>
                  <a:gd name="connsiteY599" fmla="*/ 983977 h 3006470"/>
                  <a:gd name="connsiteX600" fmla="*/ 1679895 w 6006665"/>
                  <a:gd name="connsiteY600" fmla="*/ 1129415 h 3006470"/>
                  <a:gd name="connsiteX601" fmla="*/ 1723072 w 6006665"/>
                  <a:gd name="connsiteY601" fmla="*/ 1193044 h 3006470"/>
                  <a:gd name="connsiteX602" fmla="*/ 1704892 w 6006665"/>
                  <a:gd name="connsiteY602" fmla="*/ 1256673 h 3006470"/>
                  <a:gd name="connsiteX603" fmla="*/ 1636718 w 6006665"/>
                  <a:gd name="connsiteY603" fmla="*/ 1393021 h 3006470"/>
                  <a:gd name="connsiteX604" fmla="*/ 1662494 w 6006665"/>
                  <a:gd name="connsiteY604" fmla="*/ 1399465 h 3006470"/>
                  <a:gd name="connsiteX605" fmla="*/ 1677078 w 6006665"/>
                  <a:gd name="connsiteY605" fmla="*/ 1370296 h 3006470"/>
                  <a:gd name="connsiteX606" fmla="*/ 1720255 w 6006665"/>
                  <a:gd name="connsiteY606" fmla="*/ 1349844 h 3006470"/>
                  <a:gd name="connsiteX607" fmla="*/ 1731617 w 6006665"/>
                  <a:gd name="connsiteY607" fmla="*/ 1299850 h 3006470"/>
                  <a:gd name="connsiteX608" fmla="*/ 1758887 w 6006665"/>
                  <a:gd name="connsiteY608" fmla="*/ 1256673 h 3006470"/>
                  <a:gd name="connsiteX609" fmla="*/ 1760555 w 6006665"/>
                  <a:gd name="connsiteY609" fmla="*/ 1191490 h 3006470"/>
                  <a:gd name="connsiteX610" fmla="*/ 1758886 w 6006665"/>
                  <a:gd name="connsiteY610" fmla="*/ 1085173 h 3006470"/>
                  <a:gd name="connsiteX611" fmla="*/ 1923055 w 6006665"/>
                  <a:gd name="connsiteY611" fmla="*/ 1122597 h 3006470"/>
                  <a:gd name="connsiteX612" fmla="*/ 1887300 w 6006665"/>
                  <a:gd name="connsiteY612" fmla="*/ 1070329 h 3006470"/>
                  <a:gd name="connsiteX613" fmla="*/ 1785604 w 6006665"/>
                  <a:gd name="connsiteY613" fmla="*/ 1036860 h 3006470"/>
                  <a:gd name="connsiteX614" fmla="*/ 1736162 w 6006665"/>
                  <a:gd name="connsiteY614" fmla="*/ 961252 h 3006470"/>
                  <a:gd name="connsiteX615" fmla="*/ 1688440 w 6006665"/>
                  <a:gd name="connsiteY615" fmla="*/ 865809 h 3006470"/>
                  <a:gd name="connsiteX616" fmla="*/ 1752069 w 6006665"/>
                  <a:gd name="connsiteY616" fmla="*/ 788545 h 3006470"/>
                  <a:gd name="connsiteX617" fmla="*/ 1747524 w 6006665"/>
                  <a:gd name="connsiteY617" fmla="*/ 704464 h 3006470"/>
                  <a:gd name="connsiteX618" fmla="*/ 1763431 w 6006665"/>
                  <a:gd name="connsiteY618" fmla="*/ 697647 h 3006470"/>
                  <a:gd name="connsiteX619" fmla="*/ 1764877 w 6006665"/>
                  <a:gd name="connsiteY619" fmla="*/ 702130 h 3006470"/>
                  <a:gd name="connsiteX620" fmla="*/ 1775339 w 6006665"/>
                  <a:gd name="connsiteY620" fmla="*/ 697647 h 3006470"/>
                  <a:gd name="connsiteX621" fmla="*/ 1798063 w 6006665"/>
                  <a:gd name="connsiteY621" fmla="*/ 768093 h 3006470"/>
                  <a:gd name="connsiteX622" fmla="*/ 1791454 w 6006665"/>
                  <a:gd name="connsiteY622" fmla="*/ 815304 h 3006470"/>
                  <a:gd name="connsiteX623" fmla="*/ 1854330 w 6006665"/>
                  <a:gd name="connsiteY623" fmla="*/ 772638 h 3006470"/>
                  <a:gd name="connsiteX624" fmla="*/ 1931594 w 6006665"/>
                  <a:gd name="connsiteY624" fmla="*/ 763548 h 3006470"/>
                  <a:gd name="connsiteX625" fmla="*/ 1932772 w 6006665"/>
                  <a:gd name="connsiteY625" fmla="*/ 764810 h 3006470"/>
                  <a:gd name="connsiteX626" fmla="*/ 1949600 w 6006665"/>
                  <a:gd name="connsiteY626" fmla="*/ 800138 h 3006470"/>
                  <a:gd name="connsiteX627" fmla="*/ 2061788 w 6006665"/>
                  <a:gd name="connsiteY627" fmla="*/ 891155 h 3006470"/>
                  <a:gd name="connsiteX628" fmla="*/ 1987802 w 6006665"/>
                  <a:gd name="connsiteY628" fmla="*/ 736278 h 3006470"/>
                  <a:gd name="connsiteX629" fmla="*/ 1963408 w 6006665"/>
                  <a:gd name="connsiteY629" fmla="*/ 595386 h 3006470"/>
                  <a:gd name="connsiteX630" fmla="*/ 2027037 w 6006665"/>
                  <a:gd name="connsiteY630" fmla="*/ 574934 h 3006470"/>
                  <a:gd name="connsiteX631" fmla="*/ 2037269 w 6006665"/>
                  <a:gd name="connsiteY631" fmla="*/ 575472 h 3006470"/>
                  <a:gd name="connsiteX632" fmla="*/ 2038944 w 6006665"/>
                  <a:gd name="connsiteY632" fmla="*/ 574934 h 3006470"/>
                  <a:gd name="connsiteX633" fmla="*/ 2115414 w 6006665"/>
                  <a:gd name="connsiteY633" fmla="*/ 578958 h 3006470"/>
                  <a:gd name="connsiteX634" fmla="*/ 2167179 w 6006665"/>
                  <a:gd name="connsiteY634" fmla="*/ 554733 h 3006470"/>
                  <a:gd name="connsiteX635" fmla="*/ 2146473 w 6006665"/>
                  <a:gd name="connsiteY635" fmla="*/ 488832 h 3006470"/>
                  <a:gd name="connsiteX636" fmla="*/ 2169957 w 6006665"/>
                  <a:gd name="connsiteY636" fmla="*/ 449431 h 3006470"/>
                  <a:gd name="connsiteX637" fmla="*/ 2264632 w 6006665"/>
                  <a:gd name="connsiteY637" fmla="*/ 393389 h 3006470"/>
                  <a:gd name="connsiteX638" fmla="*/ 2317913 w 6006665"/>
                  <a:gd name="connsiteY638" fmla="*/ 322690 h 3006470"/>
                  <a:gd name="connsiteX639" fmla="*/ 2385841 w 6006665"/>
                  <a:gd name="connsiteY639" fmla="*/ 343134 h 3006470"/>
                  <a:gd name="connsiteX640" fmla="*/ 2429263 w 6006665"/>
                  <a:gd name="connsiteY640" fmla="*/ 263606 h 3006470"/>
                  <a:gd name="connsiteX641" fmla="*/ 2526979 w 6006665"/>
                  <a:gd name="connsiteY641" fmla="*/ 252244 h 3006470"/>
                  <a:gd name="connsiteX642" fmla="*/ 2528058 w 6006665"/>
                  <a:gd name="connsiteY642" fmla="*/ 253503 h 3006470"/>
                  <a:gd name="connsiteX643" fmla="*/ 2538886 w 6006665"/>
                  <a:gd name="connsiteY643" fmla="*/ 252244 h 3006470"/>
                  <a:gd name="connsiteX644" fmla="*/ 2560820 w 6006665"/>
                  <a:gd name="connsiteY644" fmla="*/ 277833 h 3006470"/>
                  <a:gd name="connsiteX645" fmla="*/ 2640602 w 6006665"/>
                  <a:gd name="connsiteY645" fmla="*/ 202249 h 3006470"/>
                  <a:gd name="connsiteX646" fmla="*/ 2652509 w 6006665"/>
                  <a:gd name="connsiteY646" fmla="*/ 202249 h 3006470"/>
                  <a:gd name="connsiteX647" fmla="*/ 2704231 w 6006665"/>
                  <a:gd name="connsiteY647" fmla="*/ 202249 h 3006470"/>
                  <a:gd name="connsiteX648" fmla="*/ 2715593 w 6006665"/>
                  <a:gd name="connsiteY64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908949 w 6006665"/>
                  <a:gd name="connsiteY105" fmla="*/ 1554366 h 3006470"/>
                  <a:gd name="connsiteX106" fmla="*/ 5893042 w 6006665"/>
                  <a:gd name="connsiteY106" fmla="*/ 1570273 h 3006470"/>
                  <a:gd name="connsiteX107" fmla="*/ 5881135 w 6006665"/>
                  <a:gd name="connsiteY107" fmla="*/ 1570273 h 3006470"/>
                  <a:gd name="connsiteX108" fmla="*/ 5861227 w 6006665"/>
                  <a:gd name="connsiteY108" fmla="*/ 1570273 h 3006470"/>
                  <a:gd name="connsiteX109" fmla="*/ 5849321 w 6006665"/>
                  <a:gd name="connsiteY109" fmla="*/ 1570273 h 3006470"/>
                  <a:gd name="connsiteX110" fmla="*/ 5817506 w 6006665"/>
                  <a:gd name="connsiteY110" fmla="*/ 1536186 h 3006470"/>
                  <a:gd name="connsiteX111" fmla="*/ 5767511 w 6006665"/>
                  <a:gd name="connsiteY111" fmla="*/ 1511189 h 3006470"/>
                  <a:gd name="connsiteX112" fmla="*/ 5762967 w 6006665"/>
                  <a:gd name="connsiteY112" fmla="*/ 1477102 h 3006470"/>
                  <a:gd name="connsiteX113" fmla="*/ 5729132 w 6006665"/>
                  <a:gd name="connsiteY113" fmla="*/ 1463170 h 3006470"/>
                  <a:gd name="connsiteX114" fmla="*/ 5695337 w 6006665"/>
                  <a:gd name="connsiteY114" fmla="*/ 1472557 h 3006470"/>
                  <a:gd name="connsiteX115" fmla="*/ 5693366 w 6006665"/>
                  <a:gd name="connsiteY115" fmla="*/ 1469797 h 3006470"/>
                  <a:gd name="connsiteX116" fmla="*/ 5683431 w 6006665"/>
                  <a:gd name="connsiteY116" fmla="*/ 1472557 h 3006470"/>
                  <a:gd name="connsiteX117" fmla="*/ 5660706 w 6006665"/>
                  <a:gd name="connsiteY117" fmla="*/ 1440742 h 3006470"/>
                  <a:gd name="connsiteX118" fmla="*/ 5669644 w 6006665"/>
                  <a:gd name="connsiteY118" fmla="*/ 1415717 h 3006470"/>
                  <a:gd name="connsiteX119" fmla="*/ 5640799 w 6006665"/>
                  <a:gd name="connsiteY119" fmla="*/ 1429380 h 3006470"/>
                  <a:gd name="connsiteX120" fmla="*/ 5656705 w 6006665"/>
                  <a:gd name="connsiteY120" fmla="*/ 1472557 h 3006470"/>
                  <a:gd name="connsiteX121" fmla="*/ 5633981 w 6006665"/>
                  <a:gd name="connsiteY121" fmla="*/ 1511189 h 3006470"/>
                  <a:gd name="connsiteX122" fmla="*/ 5586259 w 6006665"/>
                  <a:gd name="connsiteY122" fmla="*/ 1547548 h 3006470"/>
                  <a:gd name="connsiteX123" fmla="*/ 5575676 w 6006665"/>
                  <a:gd name="connsiteY123" fmla="*/ 1546540 h 3006470"/>
                  <a:gd name="connsiteX124" fmla="*/ 5574353 w 6006665"/>
                  <a:gd name="connsiteY124" fmla="*/ 1547548 h 3006470"/>
                  <a:gd name="connsiteX125" fmla="*/ 5539436 w 6006665"/>
                  <a:gd name="connsiteY125" fmla="*/ 1544223 h 3006470"/>
                  <a:gd name="connsiteX126" fmla="*/ 5570352 w 6006665"/>
                  <a:gd name="connsiteY126" fmla="*/ 1586180 h 3006470"/>
                  <a:gd name="connsiteX127" fmla="*/ 5566596 w 6006665"/>
                  <a:gd name="connsiteY127" fmla="*/ 1622304 h 3006470"/>
                  <a:gd name="connsiteX128" fmla="*/ 5593077 w 6006665"/>
                  <a:gd name="connsiteY128" fmla="*/ 1649809 h 3006470"/>
                  <a:gd name="connsiteX129" fmla="*/ 5608984 w 6006665"/>
                  <a:gd name="connsiteY129" fmla="*/ 1677079 h 3006470"/>
                  <a:gd name="connsiteX130" fmla="*/ 5613529 w 6006665"/>
                  <a:gd name="connsiteY130" fmla="*/ 1708893 h 3006470"/>
                  <a:gd name="connsiteX131" fmla="*/ 5608984 w 6006665"/>
                  <a:gd name="connsiteY131" fmla="*/ 1731618 h 3006470"/>
                  <a:gd name="connsiteX132" fmla="*/ 5597799 w 6006665"/>
                  <a:gd name="connsiteY132" fmla="*/ 1728009 h 3006470"/>
                  <a:gd name="connsiteX133" fmla="*/ 5597077 w 6006665"/>
                  <a:gd name="connsiteY133" fmla="*/ 1731618 h 3006470"/>
                  <a:gd name="connsiteX134" fmla="*/ 5515976 w 6006665"/>
                  <a:gd name="connsiteY134" fmla="*/ 1693062 h 3006470"/>
                  <a:gd name="connsiteX135" fmla="*/ 5486067 w 6006665"/>
                  <a:gd name="connsiteY135" fmla="*/ 1746304 h 3006470"/>
                  <a:gd name="connsiteX136" fmla="*/ 5436277 w 6006665"/>
                  <a:gd name="connsiteY136" fmla="*/ 1767977 h 3006470"/>
                  <a:gd name="connsiteX137" fmla="*/ 5397645 w 6006665"/>
                  <a:gd name="connsiteY137" fmla="*/ 1779340 h 3006470"/>
                  <a:gd name="connsiteX138" fmla="*/ 5388024 w 6006665"/>
                  <a:gd name="connsiteY138" fmla="*/ 1835433 h 3006470"/>
                  <a:gd name="connsiteX139" fmla="*/ 5351475 w 6006665"/>
                  <a:gd name="connsiteY139" fmla="*/ 1876568 h 3006470"/>
                  <a:gd name="connsiteX140" fmla="*/ 5290839 w 6006665"/>
                  <a:gd name="connsiteY140" fmla="*/ 1881600 h 3006470"/>
                  <a:gd name="connsiteX141" fmla="*/ 5274932 w 6006665"/>
                  <a:gd name="connsiteY141" fmla="*/ 1913415 h 3006470"/>
                  <a:gd name="connsiteX142" fmla="*/ 5267238 w 6006665"/>
                  <a:gd name="connsiteY142" fmla="*/ 1904988 h 3006470"/>
                  <a:gd name="connsiteX143" fmla="*/ 5263025 w 6006665"/>
                  <a:gd name="connsiteY143" fmla="*/ 1913415 h 3006470"/>
                  <a:gd name="connsiteX144" fmla="*/ 5219538 w 6006665"/>
                  <a:gd name="connsiteY144" fmla="*/ 1865787 h 3006470"/>
                  <a:gd name="connsiteX145" fmla="*/ 5174112 w 6006665"/>
                  <a:gd name="connsiteY145" fmla="*/ 1877028 h 3006470"/>
                  <a:gd name="connsiteX146" fmla="*/ 5129494 w 6006665"/>
                  <a:gd name="connsiteY146" fmla="*/ 1920232 h 3006470"/>
                  <a:gd name="connsiteX147" fmla="*/ 5126389 w 6006665"/>
                  <a:gd name="connsiteY147" fmla="*/ 1914910 h 3006470"/>
                  <a:gd name="connsiteX148" fmla="*/ 5154177 w 6006665"/>
                  <a:gd name="connsiteY148" fmla="*/ 1920232 h 3006470"/>
                  <a:gd name="connsiteX149" fmla="*/ 5105544 w 6006665"/>
                  <a:gd name="connsiteY149" fmla="*/ 1899586 h 3006470"/>
                  <a:gd name="connsiteX150" fmla="*/ 5074955 w 6006665"/>
                  <a:gd name="connsiteY150" fmla="*/ 1924777 h 3006470"/>
                  <a:gd name="connsiteX151" fmla="*/ 5065718 w 6006665"/>
                  <a:gd name="connsiteY151" fmla="*/ 1922578 h 3006470"/>
                  <a:gd name="connsiteX152" fmla="*/ 5063048 w 6006665"/>
                  <a:gd name="connsiteY152" fmla="*/ 1924777 h 3006470"/>
                  <a:gd name="connsiteX153" fmla="*/ 5026594 w 6006665"/>
                  <a:gd name="connsiteY153" fmla="*/ 1916098 h 3006470"/>
                  <a:gd name="connsiteX154" fmla="*/ 5015871 w 6006665"/>
                  <a:gd name="connsiteY154" fmla="*/ 1961137 h 3006470"/>
                  <a:gd name="connsiteX155" fmla="*/ 5022591 w 6006665"/>
                  <a:gd name="connsiteY155" fmla="*/ 1989925 h 3006470"/>
                  <a:gd name="connsiteX156" fmla="*/ 5011557 w 6006665"/>
                  <a:gd name="connsiteY156" fmla="*/ 2020939 h 3006470"/>
                  <a:gd name="connsiteX157" fmla="*/ 4974967 w 6006665"/>
                  <a:gd name="connsiteY157" fmla="*/ 2058853 h 3006470"/>
                  <a:gd name="connsiteX158" fmla="*/ 5015871 w 6006665"/>
                  <a:gd name="connsiteY158" fmla="*/ 2074760 h 3006470"/>
                  <a:gd name="connsiteX159" fmla="*/ 4995851 w 6006665"/>
                  <a:gd name="connsiteY159" fmla="*/ 2123620 h 3006470"/>
                  <a:gd name="connsiteX160" fmla="*/ 5011326 w 6006665"/>
                  <a:gd name="connsiteY160" fmla="*/ 2172476 h 3006470"/>
                  <a:gd name="connsiteX161" fmla="*/ 4999419 w 6006665"/>
                  <a:gd name="connsiteY161" fmla="*/ 2172476 h 3006470"/>
                  <a:gd name="connsiteX162" fmla="*/ 4974967 w 6006665"/>
                  <a:gd name="connsiteY162" fmla="*/ 2172476 h 3006470"/>
                  <a:gd name="connsiteX163" fmla="*/ 4963605 w 6006665"/>
                  <a:gd name="connsiteY163" fmla="*/ 2224742 h 3006470"/>
                  <a:gd name="connsiteX164" fmla="*/ 4974967 w 6006665"/>
                  <a:gd name="connsiteY164" fmla="*/ 2252012 h 3006470"/>
                  <a:gd name="connsiteX165" fmla="*/ 4936431 w 6006665"/>
                  <a:gd name="connsiteY165" fmla="*/ 2257317 h 3006470"/>
                  <a:gd name="connsiteX166" fmla="*/ 4909065 w 6006665"/>
                  <a:gd name="connsiteY166" fmla="*/ 2286099 h 3006470"/>
                  <a:gd name="connsiteX167" fmla="*/ 4888894 w 6006665"/>
                  <a:gd name="connsiteY167" fmla="*/ 2325649 h 3006470"/>
                  <a:gd name="connsiteX168" fmla="*/ 4897703 w 6006665"/>
                  <a:gd name="connsiteY168" fmla="*/ 2354273 h 3006470"/>
                  <a:gd name="connsiteX169" fmla="*/ 4871068 w 6006665"/>
                  <a:gd name="connsiteY169" fmla="*/ 2349418 h 3006470"/>
                  <a:gd name="connsiteX170" fmla="*/ 4845437 w 6006665"/>
                  <a:gd name="connsiteY170" fmla="*/ 2370180 h 3006470"/>
                  <a:gd name="connsiteX171" fmla="*/ 4832445 w 6006665"/>
                  <a:gd name="connsiteY171" fmla="*/ 2399924 h 3006470"/>
                  <a:gd name="connsiteX172" fmla="*/ 4834074 w 6006665"/>
                  <a:gd name="connsiteY172" fmla="*/ 2429264 h 3006470"/>
                  <a:gd name="connsiteX173" fmla="*/ 4799765 w 6006665"/>
                  <a:gd name="connsiteY173" fmla="*/ 2441518 h 3006470"/>
                  <a:gd name="connsiteX174" fmla="*/ 4779535 w 6006665"/>
                  <a:gd name="connsiteY174" fmla="*/ 2488348 h 3006470"/>
                  <a:gd name="connsiteX175" fmla="*/ 4777225 w 6006665"/>
                  <a:gd name="connsiteY175" fmla="*/ 2477952 h 3006470"/>
                  <a:gd name="connsiteX176" fmla="*/ 4767628 w 6006665"/>
                  <a:gd name="connsiteY176" fmla="*/ 2488348 h 3006470"/>
                  <a:gd name="connsiteX177" fmla="*/ 4758538 w 6006665"/>
                  <a:gd name="connsiteY177" fmla="*/ 2447444 h 3006470"/>
                  <a:gd name="connsiteX178" fmla="*/ 4722519 w 6006665"/>
                  <a:gd name="connsiteY178" fmla="*/ 2405867 h 3006470"/>
                  <a:gd name="connsiteX179" fmla="*/ 4699942 w 6006665"/>
                  <a:gd name="connsiteY179" fmla="*/ 2348893 h 3006470"/>
                  <a:gd name="connsiteX180" fmla="*/ 4695779 w 6006665"/>
                  <a:gd name="connsiteY180" fmla="*/ 2287026 h 3006470"/>
                  <a:gd name="connsiteX181" fmla="*/ 4715361 w 6006665"/>
                  <a:gd name="connsiteY181" fmla="*/ 2220198 h 3006470"/>
                  <a:gd name="connsiteX182" fmla="*/ 4767709 w 6006665"/>
                  <a:gd name="connsiteY182" fmla="*/ 2171157 h 3006470"/>
                  <a:gd name="connsiteX183" fmla="*/ 4735813 w 6006665"/>
                  <a:gd name="connsiteY183" fmla="*/ 2129299 h 3006470"/>
                  <a:gd name="connsiteX184" fmla="*/ 4767628 w 6006665"/>
                  <a:gd name="connsiteY184" fmla="*/ 2086122 h 3006470"/>
                  <a:gd name="connsiteX185" fmla="*/ 4767628 w 6006665"/>
                  <a:gd name="connsiteY185" fmla="*/ 2058853 h 3006470"/>
                  <a:gd name="connsiteX186" fmla="*/ 4826712 w 6006665"/>
                  <a:gd name="connsiteY186" fmla="*/ 2042945 h 3006470"/>
                  <a:gd name="connsiteX187" fmla="*/ 4892613 w 6006665"/>
                  <a:gd name="connsiteY187" fmla="*/ 1952047 h 3006470"/>
                  <a:gd name="connsiteX188" fmla="*/ 4956243 w 6006665"/>
                  <a:gd name="connsiteY188" fmla="*/ 1877056 h 3006470"/>
                  <a:gd name="connsiteX189" fmla="*/ 5022143 w 6006665"/>
                  <a:gd name="connsiteY189" fmla="*/ 1817971 h 3006470"/>
                  <a:gd name="connsiteX190" fmla="*/ 5037446 w 6006665"/>
                  <a:gd name="connsiteY190" fmla="*/ 1743333 h 3006470"/>
                  <a:gd name="connsiteX191" fmla="*/ 5064184 w 6006665"/>
                  <a:gd name="connsiteY191" fmla="*/ 1731449 h 3006470"/>
                  <a:gd name="connsiteX192" fmla="*/ 5046694 w 6006665"/>
                  <a:gd name="connsiteY192" fmla="*/ 1710844 h 3006470"/>
                  <a:gd name="connsiteX193" fmla="*/ 5015871 w 6006665"/>
                  <a:gd name="connsiteY193" fmla="*/ 1715711 h 3006470"/>
                  <a:gd name="connsiteX194" fmla="*/ 4995419 w 6006665"/>
                  <a:gd name="connsiteY194" fmla="*/ 1779340 h 3006470"/>
                  <a:gd name="connsiteX195" fmla="*/ 4904521 w 6006665"/>
                  <a:gd name="connsiteY195" fmla="*/ 1865693 h 3006470"/>
                  <a:gd name="connsiteX196" fmla="*/ 4901708 w 6006665"/>
                  <a:gd name="connsiteY196" fmla="*/ 1857053 h 3006470"/>
                  <a:gd name="connsiteX197" fmla="*/ 4892613 w 6006665"/>
                  <a:gd name="connsiteY197" fmla="*/ 1865693 h 3006470"/>
                  <a:gd name="connsiteX198" fmla="*/ 4871068 w 6006665"/>
                  <a:gd name="connsiteY198" fmla="*/ 1850290 h 3006470"/>
                  <a:gd name="connsiteX199" fmla="*/ 4885925 w 6006665"/>
                  <a:gd name="connsiteY199" fmla="*/ 1808695 h 3006470"/>
                  <a:gd name="connsiteX200" fmla="*/ 4861835 w 6006665"/>
                  <a:gd name="connsiteY200" fmla="*/ 1771159 h 3006470"/>
                  <a:gd name="connsiteX201" fmla="*/ 4814619 w 6006665"/>
                  <a:gd name="connsiteY201" fmla="*/ 1767101 h 3006470"/>
                  <a:gd name="connsiteX202" fmla="*/ 4779535 w 6006665"/>
                  <a:gd name="connsiteY202" fmla="*/ 1795247 h 3006470"/>
                  <a:gd name="connsiteX203" fmla="*/ 4764113 w 6006665"/>
                  <a:gd name="connsiteY203" fmla="*/ 1832464 h 3006470"/>
                  <a:gd name="connsiteX204" fmla="*/ 4725490 w 6006665"/>
                  <a:gd name="connsiteY204" fmla="*/ 1850290 h 3006470"/>
                  <a:gd name="connsiteX205" fmla="*/ 4689838 w 6006665"/>
                  <a:gd name="connsiteY205" fmla="*/ 1882970 h 3006470"/>
                  <a:gd name="connsiteX206" fmla="*/ 4684091 w 6006665"/>
                  <a:gd name="connsiteY206" fmla="*/ 1920232 h 3006470"/>
                  <a:gd name="connsiteX207" fmla="*/ 4715906 w 6006665"/>
                  <a:gd name="connsiteY207" fmla="*/ 1967954 h 3006470"/>
                  <a:gd name="connsiteX208" fmla="*/ 4680924 w 6006665"/>
                  <a:gd name="connsiteY208" fmla="*/ 1983985 h 3006470"/>
                  <a:gd name="connsiteX209" fmla="*/ 4633398 w 6006665"/>
                  <a:gd name="connsiteY209" fmla="*/ 1971978 h 3006470"/>
                  <a:gd name="connsiteX210" fmla="*/ 4600707 w 6006665"/>
                  <a:gd name="connsiteY210" fmla="*/ 1989925 h 3006470"/>
                  <a:gd name="connsiteX211" fmla="*/ 4577285 w 6006665"/>
                  <a:gd name="connsiteY211" fmla="*/ 1988406 h 3006470"/>
                  <a:gd name="connsiteX212" fmla="*/ 4577373 w 6006665"/>
                  <a:gd name="connsiteY212" fmla="*/ 1987484 h 3006470"/>
                  <a:gd name="connsiteX213" fmla="*/ 4565379 w 6006665"/>
                  <a:gd name="connsiteY213" fmla="*/ 1988406 h 3006470"/>
                  <a:gd name="connsiteX214" fmla="*/ 4569923 w 6006665"/>
                  <a:gd name="connsiteY214" fmla="*/ 1940685 h 3006470"/>
                  <a:gd name="connsiteX215" fmla="*/ 4520081 w 6006665"/>
                  <a:gd name="connsiteY215" fmla="*/ 1931099 h 3006470"/>
                  <a:gd name="connsiteX216" fmla="*/ 4475025 w 6006665"/>
                  <a:gd name="connsiteY216" fmla="*/ 1961137 h 3006470"/>
                  <a:gd name="connsiteX217" fmla="*/ 4464394 w 6006665"/>
                  <a:gd name="connsiteY217" fmla="*/ 1960286 h 3006470"/>
                  <a:gd name="connsiteX218" fmla="*/ 4463118 w 6006665"/>
                  <a:gd name="connsiteY218" fmla="*/ 1961137 h 3006470"/>
                  <a:gd name="connsiteX219" fmla="*/ 4422448 w 6006665"/>
                  <a:gd name="connsiteY219" fmla="*/ 1927536 h 3006470"/>
                  <a:gd name="connsiteX220" fmla="*/ 4350624 w 6006665"/>
                  <a:gd name="connsiteY220" fmla="*/ 1917022 h 3006470"/>
                  <a:gd name="connsiteX221" fmla="*/ 4306579 w 6006665"/>
                  <a:gd name="connsiteY221" fmla="*/ 1945362 h 3006470"/>
                  <a:gd name="connsiteX222" fmla="*/ 4282811 w 6006665"/>
                  <a:gd name="connsiteY222" fmla="*/ 1972100 h 3006470"/>
                  <a:gd name="connsiteX223" fmla="*/ 4237290 w 6006665"/>
                  <a:gd name="connsiteY223" fmla="*/ 1993297 h 3006470"/>
                  <a:gd name="connsiteX224" fmla="*/ 4211507 w 6006665"/>
                  <a:gd name="connsiteY224" fmla="*/ 2046374 h 3006470"/>
                  <a:gd name="connsiteX225" fmla="*/ 4161046 w 6006665"/>
                  <a:gd name="connsiteY225" fmla="*/ 2105661 h 3006470"/>
                  <a:gd name="connsiteX226" fmla="*/ 4077810 w 6006665"/>
                  <a:gd name="connsiteY226" fmla="*/ 2144418 h 3006470"/>
                  <a:gd name="connsiteX227" fmla="*/ 4039187 w 6006665"/>
                  <a:gd name="connsiteY227" fmla="*/ 2203838 h 3006470"/>
                  <a:gd name="connsiteX228" fmla="*/ 3993086 w 6006665"/>
                  <a:gd name="connsiteY228" fmla="*/ 2224750 h 3006470"/>
                  <a:gd name="connsiteX229" fmla="*/ 3993215 w 6006665"/>
                  <a:gd name="connsiteY229" fmla="*/ 2264821 h 3006470"/>
                  <a:gd name="connsiteX230" fmla="*/ 4038712 w 6006665"/>
                  <a:gd name="connsiteY230" fmla="*/ 2267919 h 3006470"/>
                  <a:gd name="connsiteX231" fmla="*/ 4059164 w 6006665"/>
                  <a:gd name="connsiteY231" fmla="*/ 2311096 h 3006470"/>
                  <a:gd name="connsiteX232" fmla="*/ 4087782 w 6006665"/>
                  <a:gd name="connsiteY232" fmla="*/ 2319513 h 3006470"/>
                  <a:gd name="connsiteX233" fmla="*/ 4106341 w 6006665"/>
                  <a:gd name="connsiteY233" fmla="*/ 2290644 h 3006470"/>
                  <a:gd name="connsiteX234" fmla="*/ 4117411 w 6006665"/>
                  <a:gd name="connsiteY234" fmla="*/ 2291946 h 3006470"/>
                  <a:gd name="connsiteX235" fmla="*/ 4118248 w 6006665"/>
                  <a:gd name="connsiteY235" fmla="*/ 2290644 h 3006470"/>
                  <a:gd name="connsiteX236" fmla="*/ 4156880 w 6006665"/>
                  <a:gd name="connsiteY236" fmla="*/ 2295189 h 3006470"/>
                  <a:gd name="connsiteX237" fmla="*/ 4211419 w 6006665"/>
                  <a:gd name="connsiteY237" fmla="*/ 2365635 h 3006470"/>
                  <a:gd name="connsiteX238" fmla="*/ 4215964 w 6006665"/>
                  <a:gd name="connsiteY238" fmla="*/ 2413357 h 3006470"/>
                  <a:gd name="connsiteX239" fmla="*/ 4184149 w 6006665"/>
                  <a:gd name="connsiteY239" fmla="*/ 2472441 h 3006470"/>
                  <a:gd name="connsiteX240" fmla="*/ 4220019 w 6006665"/>
                  <a:gd name="connsiteY240" fmla="*/ 2567281 h 3006470"/>
                  <a:gd name="connsiteX241" fmla="*/ 4161425 w 6006665"/>
                  <a:gd name="connsiteY241" fmla="*/ 2629241 h 3006470"/>
                  <a:gd name="connsiteX242" fmla="*/ 4133552 w 6006665"/>
                  <a:gd name="connsiteY242" fmla="*/ 2708778 h 3006470"/>
                  <a:gd name="connsiteX243" fmla="*/ 4097796 w 6006665"/>
                  <a:gd name="connsiteY243" fmla="*/ 2747409 h 3006470"/>
                  <a:gd name="connsiteX244" fmla="*/ 4043257 w 6006665"/>
                  <a:gd name="connsiteY244" fmla="*/ 2806493 h 3006470"/>
                  <a:gd name="connsiteX245" fmla="*/ 3995535 w 6006665"/>
                  <a:gd name="connsiteY245" fmla="*/ 2865577 h 3006470"/>
                  <a:gd name="connsiteX246" fmla="*/ 3975083 w 6006665"/>
                  <a:gd name="connsiteY246" fmla="*/ 2897392 h 3006470"/>
                  <a:gd name="connsiteX247" fmla="*/ 3925089 w 6006665"/>
                  <a:gd name="connsiteY247" fmla="*/ 2924661 h 3006470"/>
                  <a:gd name="connsiteX248" fmla="*/ 3913182 w 6006665"/>
                  <a:gd name="connsiteY248" fmla="*/ 2924661 h 3006470"/>
                  <a:gd name="connsiteX249" fmla="*/ 3904637 w 6006665"/>
                  <a:gd name="connsiteY249" fmla="*/ 2924661 h 3006470"/>
                  <a:gd name="connsiteX250" fmla="*/ 3892729 w 6006665"/>
                  <a:gd name="connsiteY250" fmla="*/ 2924661 h 3006470"/>
                  <a:gd name="connsiteX251" fmla="*/ 3871063 w 6006665"/>
                  <a:gd name="connsiteY251" fmla="*/ 2908412 h 3006470"/>
                  <a:gd name="connsiteX252" fmla="*/ 3829645 w 6006665"/>
                  <a:gd name="connsiteY252" fmla="*/ 2936024 h 3006470"/>
                  <a:gd name="connsiteX253" fmla="*/ 3822828 w 6006665"/>
                  <a:gd name="connsiteY253" fmla="*/ 2956476 h 3006470"/>
                  <a:gd name="connsiteX254" fmla="*/ 3818283 w 6006665"/>
                  <a:gd name="connsiteY254" fmla="*/ 2947386 h 3006470"/>
                  <a:gd name="connsiteX255" fmla="*/ 3818283 w 6006665"/>
                  <a:gd name="connsiteY255" fmla="*/ 2935660 h 3006470"/>
                  <a:gd name="connsiteX256" fmla="*/ 3817738 w 6006665"/>
                  <a:gd name="connsiteY256" fmla="*/ 2936024 h 3006470"/>
                  <a:gd name="connsiteX257" fmla="*/ 3810921 w 6006665"/>
                  <a:gd name="connsiteY257" fmla="*/ 2956476 h 3006470"/>
                  <a:gd name="connsiteX258" fmla="*/ 3806376 w 6006665"/>
                  <a:gd name="connsiteY258" fmla="*/ 2947386 h 3006470"/>
                  <a:gd name="connsiteX259" fmla="*/ 3806376 w 6006665"/>
                  <a:gd name="connsiteY259" fmla="*/ 2920116 h 3006470"/>
                  <a:gd name="connsiteX260" fmla="*/ 3818283 w 6006665"/>
                  <a:gd name="connsiteY260" fmla="*/ 2920116 h 3006470"/>
                  <a:gd name="connsiteX261" fmla="*/ 3826828 w 6006665"/>
                  <a:gd name="connsiteY261" fmla="*/ 2920116 h 3006470"/>
                  <a:gd name="connsiteX262" fmla="*/ 3833645 w 6006665"/>
                  <a:gd name="connsiteY262" fmla="*/ 2861032 h 3006470"/>
                  <a:gd name="connsiteX263" fmla="*/ 3822283 w 6006665"/>
                  <a:gd name="connsiteY263" fmla="*/ 2817856 h 3006470"/>
                  <a:gd name="connsiteX264" fmla="*/ 3849553 w 6006665"/>
                  <a:gd name="connsiteY264" fmla="*/ 2795131 h 3006470"/>
                  <a:gd name="connsiteX265" fmla="*/ 3858814 w 6006665"/>
                  <a:gd name="connsiteY265" fmla="*/ 2797336 h 3006470"/>
                  <a:gd name="connsiteX266" fmla="*/ 3861460 w 6006665"/>
                  <a:gd name="connsiteY266" fmla="*/ 2795131 h 3006470"/>
                  <a:gd name="connsiteX267" fmla="*/ 3898487 w 6006665"/>
                  <a:gd name="connsiteY267" fmla="*/ 2803947 h 3006470"/>
                  <a:gd name="connsiteX268" fmla="*/ 3919999 w 6006665"/>
                  <a:gd name="connsiteY268" fmla="*/ 2758772 h 3006470"/>
                  <a:gd name="connsiteX269" fmla="*/ 3935906 w 6006665"/>
                  <a:gd name="connsiteY269" fmla="*/ 2699687 h 3006470"/>
                  <a:gd name="connsiteX270" fmla="*/ 3947269 w 6006665"/>
                  <a:gd name="connsiteY270" fmla="*/ 2676963 h 3006470"/>
                  <a:gd name="connsiteX271" fmla="*/ 3966292 w 6006665"/>
                  <a:gd name="connsiteY271" fmla="*/ 2632575 h 3006470"/>
                  <a:gd name="connsiteX272" fmla="*/ 3915999 w 6006665"/>
                  <a:gd name="connsiteY272" fmla="*/ 2645148 h 3006470"/>
                  <a:gd name="connsiteX273" fmla="*/ 3888729 w 6006665"/>
                  <a:gd name="connsiteY273" fmla="*/ 2667873 h 3006470"/>
                  <a:gd name="connsiteX274" fmla="*/ 3876822 w 6006665"/>
                  <a:gd name="connsiteY274" fmla="*/ 2667873 h 3006470"/>
                  <a:gd name="connsiteX275" fmla="*/ 3829645 w 6006665"/>
                  <a:gd name="connsiteY275" fmla="*/ 2667873 h 3006470"/>
                  <a:gd name="connsiteX276" fmla="*/ 3817738 w 6006665"/>
                  <a:gd name="connsiteY276" fmla="*/ 2667873 h 3006470"/>
                  <a:gd name="connsiteX277" fmla="*/ 3801831 w 6006665"/>
                  <a:gd name="connsiteY277" fmla="*/ 2613334 h 3006470"/>
                  <a:gd name="connsiteX278" fmla="*/ 3758654 w 6006665"/>
                  <a:gd name="connsiteY278" fmla="*/ 2574702 h 3006470"/>
                  <a:gd name="connsiteX279" fmla="*/ 3692753 w 6006665"/>
                  <a:gd name="connsiteY279" fmla="*/ 2558795 h 3006470"/>
                  <a:gd name="connsiteX280" fmla="*/ 3683663 w 6006665"/>
                  <a:gd name="connsiteY280" fmla="*/ 2499711 h 3006470"/>
                  <a:gd name="connsiteX281" fmla="*/ 3672301 w 6006665"/>
                  <a:gd name="connsiteY281" fmla="*/ 2467896 h 3006470"/>
                  <a:gd name="connsiteX282" fmla="*/ 3656393 w 6006665"/>
                  <a:gd name="connsiteY282" fmla="*/ 2440627 h 3006470"/>
                  <a:gd name="connsiteX283" fmla="*/ 3633669 w 6006665"/>
                  <a:gd name="connsiteY283" fmla="*/ 2381542 h 3006470"/>
                  <a:gd name="connsiteX284" fmla="*/ 3601854 w 6006665"/>
                  <a:gd name="connsiteY284" fmla="*/ 2361090 h 3006470"/>
                  <a:gd name="connsiteX285" fmla="*/ 3545995 w 6006665"/>
                  <a:gd name="connsiteY285" fmla="*/ 2339606 h 3006470"/>
                  <a:gd name="connsiteX286" fmla="*/ 3506955 w 6006665"/>
                  <a:gd name="connsiteY286" fmla="*/ 2345183 h 3006470"/>
                  <a:gd name="connsiteX287" fmla="*/ 3463779 w 6006665"/>
                  <a:gd name="connsiteY287" fmla="*/ 2354273 h 3006470"/>
                  <a:gd name="connsiteX288" fmla="*/ 3431964 w 6006665"/>
                  <a:gd name="connsiteY288" fmla="*/ 2381542 h 3006470"/>
                  <a:gd name="connsiteX289" fmla="*/ 3452416 w 6006665"/>
                  <a:gd name="connsiteY289" fmla="*/ 2397450 h 3006470"/>
                  <a:gd name="connsiteX290" fmla="*/ 3452416 w 6006665"/>
                  <a:gd name="connsiteY290" fmla="*/ 2429264 h 3006470"/>
                  <a:gd name="connsiteX291" fmla="*/ 3431964 w 6006665"/>
                  <a:gd name="connsiteY291" fmla="*/ 2451989 h 3006470"/>
                  <a:gd name="connsiteX292" fmla="*/ 3400150 w 6006665"/>
                  <a:gd name="connsiteY292" fmla="*/ 2511073 h 3006470"/>
                  <a:gd name="connsiteX293" fmla="*/ 3400150 w 6006665"/>
                  <a:gd name="connsiteY293" fmla="*/ 2538343 h 3006470"/>
                  <a:gd name="connsiteX294" fmla="*/ 3350155 w 6006665"/>
                  <a:gd name="connsiteY294" fmla="*/ 2570157 h 3006470"/>
                  <a:gd name="connsiteX295" fmla="*/ 3342342 w 6006665"/>
                  <a:gd name="connsiteY295" fmla="*/ 2567553 h 3006470"/>
                  <a:gd name="connsiteX296" fmla="*/ 3338249 w 6006665"/>
                  <a:gd name="connsiteY296" fmla="*/ 2570157 h 3006470"/>
                  <a:gd name="connsiteX297" fmla="*/ 3290527 w 6006665"/>
                  <a:gd name="connsiteY297" fmla="*/ 2554250 h 3006470"/>
                  <a:gd name="connsiteX298" fmla="*/ 3259257 w 6006665"/>
                  <a:gd name="connsiteY298" fmla="*/ 2554250 h 3006470"/>
                  <a:gd name="connsiteX299" fmla="*/ 3247350 w 6006665"/>
                  <a:gd name="connsiteY299" fmla="*/ 2554250 h 3006470"/>
                  <a:gd name="connsiteX300" fmla="*/ 3231443 w 6006665"/>
                  <a:gd name="connsiteY300" fmla="*/ 2538343 h 3006470"/>
                  <a:gd name="connsiteX301" fmla="*/ 3213271 w 6006665"/>
                  <a:gd name="connsiteY301" fmla="*/ 2533799 h 3006470"/>
                  <a:gd name="connsiteX302" fmla="*/ 3168359 w 6006665"/>
                  <a:gd name="connsiteY302" fmla="*/ 2570157 h 3006470"/>
                  <a:gd name="connsiteX303" fmla="*/ 3120637 w 6006665"/>
                  <a:gd name="connsiteY303" fmla="*/ 2581519 h 3006470"/>
                  <a:gd name="connsiteX304" fmla="*/ 3082005 w 6006665"/>
                  <a:gd name="connsiteY304" fmla="*/ 2597427 h 3006470"/>
                  <a:gd name="connsiteX305" fmla="*/ 3074460 w 6006665"/>
                  <a:gd name="connsiteY305" fmla="*/ 2595630 h 3006470"/>
                  <a:gd name="connsiteX306" fmla="*/ 3070098 w 6006665"/>
                  <a:gd name="connsiteY306" fmla="*/ 2597427 h 3006470"/>
                  <a:gd name="connsiteX307" fmla="*/ 3022376 w 6006665"/>
                  <a:gd name="connsiteY307" fmla="*/ 2586064 h 3006470"/>
                  <a:gd name="connsiteX308" fmla="*/ 3000196 w 6006665"/>
                  <a:gd name="connsiteY308" fmla="*/ 2586064 h 3006470"/>
                  <a:gd name="connsiteX309" fmla="*/ 2988289 w 6006665"/>
                  <a:gd name="connsiteY309" fmla="*/ 2586064 h 3006470"/>
                  <a:gd name="connsiteX310" fmla="*/ 2967837 w 6006665"/>
                  <a:gd name="connsiteY310" fmla="*/ 2554250 h 3006470"/>
                  <a:gd name="connsiteX311" fmla="*/ 2929205 w 6006665"/>
                  <a:gd name="connsiteY311" fmla="*/ 2526980 h 3006470"/>
                  <a:gd name="connsiteX312" fmla="*/ 2902153 w 6006665"/>
                  <a:gd name="connsiteY312" fmla="*/ 2523116 h 3006470"/>
                  <a:gd name="connsiteX313" fmla="*/ 2861576 w 6006665"/>
                  <a:gd name="connsiteY313" fmla="*/ 2526980 h 3006470"/>
                  <a:gd name="connsiteX314" fmla="*/ 2822944 w 6006665"/>
                  <a:gd name="connsiteY314" fmla="*/ 2538343 h 3006470"/>
                  <a:gd name="connsiteX315" fmla="*/ 2818139 w 6006665"/>
                  <a:gd name="connsiteY315" fmla="*/ 2536254 h 3006470"/>
                  <a:gd name="connsiteX316" fmla="*/ 2811037 w 6006665"/>
                  <a:gd name="connsiteY316" fmla="*/ 2538343 h 3006470"/>
                  <a:gd name="connsiteX317" fmla="*/ 2758770 w 6006665"/>
                  <a:gd name="connsiteY317" fmla="*/ 2515618 h 3006470"/>
                  <a:gd name="connsiteX318" fmla="*/ 2751953 w 6006665"/>
                  <a:gd name="connsiteY318" fmla="*/ 2472441 h 3006470"/>
                  <a:gd name="connsiteX319" fmla="*/ 2708776 w 6006665"/>
                  <a:gd name="connsiteY319" fmla="*/ 2456534 h 3006470"/>
                  <a:gd name="connsiteX320" fmla="*/ 2676962 w 6006665"/>
                  <a:gd name="connsiteY320" fmla="*/ 2451989 h 3006470"/>
                  <a:gd name="connsiteX321" fmla="*/ 2642534 w 6006665"/>
                  <a:gd name="connsiteY321" fmla="*/ 2430245 h 3006470"/>
                  <a:gd name="connsiteX322" fmla="*/ 2609333 w 6006665"/>
                  <a:gd name="connsiteY322" fmla="*/ 2488348 h 3006470"/>
                  <a:gd name="connsiteX323" fmla="*/ 2625240 w 6006665"/>
                  <a:gd name="connsiteY323" fmla="*/ 2522435 h 3006470"/>
                  <a:gd name="connsiteX324" fmla="*/ 2586608 w 6006665"/>
                  <a:gd name="connsiteY324" fmla="*/ 2558795 h 3006470"/>
                  <a:gd name="connsiteX325" fmla="*/ 2577105 w 6006665"/>
                  <a:gd name="connsiteY325" fmla="*/ 2556532 h 3006470"/>
                  <a:gd name="connsiteX326" fmla="*/ 2574701 w 6006665"/>
                  <a:gd name="connsiteY326" fmla="*/ 2558795 h 3006470"/>
                  <a:gd name="connsiteX327" fmla="*/ 2526979 w 6006665"/>
                  <a:gd name="connsiteY327" fmla="*/ 2547432 h 3006470"/>
                  <a:gd name="connsiteX328" fmla="*/ 2490620 w 6006665"/>
                  <a:gd name="connsiteY328" fmla="*/ 2542887 h 3006470"/>
                  <a:gd name="connsiteX329" fmla="*/ 2463350 w 6006665"/>
                  <a:gd name="connsiteY329" fmla="*/ 2515618 h 3006470"/>
                  <a:gd name="connsiteX330" fmla="*/ 2436625 w 6006665"/>
                  <a:gd name="connsiteY330" fmla="*/ 2515618 h 3006470"/>
                  <a:gd name="connsiteX331" fmla="*/ 2424718 w 6006665"/>
                  <a:gd name="connsiteY331" fmla="*/ 2515618 h 3006470"/>
                  <a:gd name="connsiteX332" fmla="*/ 2398858 w 6006665"/>
                  <a:gd name="connsiteY332" fmla="*/ 2502687 h 3006470"/>
                  <a:gd name="connsiteX333" fmla="*/ 2350272 w 6006665"/>
                  <a:gd name="connsiteY333" fmla="*/ 2526980 h 3006470"/>
                  <a:gd name="connsiteX334" fmla="*/ 2282098 w 6006665"/>
                  <a:gd name="connsiteY334" fmla="*/ 2574702 h 3006470"/>
                  <a:gd name="connsiteX335" fmla="*/ 2238921 w 6006665"/>
                  <a:gd name="connsiteY335" fmla="*/ 2586064 h 3006470"/>
                  <a:gd name="connsiteX336" fmla="*/ 2227559 w 6006665"/>
                  <a:gd name="connsiteY336" fmla="*/ 2590609 h 3006470"/>
                  <a:gd name="connsiteX337" fmla="*/ 2225178 w 6006665"/>
                  <a:gd name="connsiteY337" fmla="*/ 2586799 h 3006470"/>
                  <a:gd name="connsiteX338" fmla="*/ 2215652 w 6006665"/>
                  <a:gd name="connsiteY338" fmla="*/ 2590609 h 3006470"/>
                  <a:gd name="connsiteX339" fmla="*/ 2193596 w 6006665"/>
                  <a:gd name="connsiteY339" fmla="*/ 2555320 h 3006470"/>
                  <a:gd name="connsiteX340" fmla="*/ 2157112 w 6006665"/>
                  <a:gd name="connsiteY340" fmla="*/ 2558795 h 3006470"/>
                  <a:gd name="connsiteX341" fmla="*/ 2156291 w 6006665"/>
                  <a:gd name="connsiteY341" fmla="*/ 2557739 h 3006470"/>
                  <a:gd name="connsiteX342" fmla="*/ 2145205 w 6006665"/>
                  <a:gd name="connsiteY342" fmla="*/ 2558795 h 3006470"/>
                  <a:gd name="connsiteX343" fmla="*/ 2129298 w 6006665"/>
                  <a:gd name="connsiteY343" fmla="*/ 2538343 h 3006470"/>
                  <a:gd name="connsiteX344" fmla="*/ 2102029 w 6006665"/>
                  <a:gd name="connsiteY344" fmla="*/ 2526980 h 3006470"/>
                  <a:gd name="connsiteX345" fmla="*/ 2086121 w 6006665"/>
                  <a:gd name="connsiteY345" fmla="*/ 2495166 h 3006470"/>
                  <a:gd name="connsiteX346" fmla="*/ 2070005 w 6006665"/>
                  <a:gd name="connsiteY346" fmla="*/ 2486212 h 3006470"/>
                  <a:gd name="connsiteX347" fmla="*/ 2027582 w 6006665"/>
                  <a:gd name="connsiteY347" fmla="*/ 2499711 h 3006470"/>
                  <a:gd name="connsiteX348" fmla="*/ 2023845 w 6006665"/>
                  <a:gd name="connsiteY348" fmla="*/ 2497111 h 3006470"/>
                  <a:gd name="connsiteX349" fmla="*/ 2015675 w 6006665"/>
                  <a:gd name="connsiteY349" fmla="*/ 2499711 h 3006470"/>
                  <a:gd name="connsiteX350" fmla="*/ 1971363 w 6006665"/>
                  <a:gd name="connsiteY350" fmla="*/ 2468885 h 3006470"/>
                  <a:gd name="connsiteX351" fmla="*/ 1952591 w 6006665"/>
                  <a:gd name="connsiteY351" fmla="*/ 2495166 h 3006470"/>
                  <a:gd name="connsiteX352" fmla="*/ 1947518 w 6006665"/>
                  <a:gd name="connsiteY352" fmla="*/ 2485599 h 3006470"/>
                  <a:gd name="connsiteX353" fmla="*/ 1940684 w 6006665"/>
                  <a:gd name="connsiteY353" fmla="*/ 2495166 h 3006470"/>
                  <a:gd name="connsiteX354" fmla="*/ 1861147 w 6006665"/>
                  <a:gd name="connsiteY354" fmla="*/ 2345183 h 3006470"/>
                  <a:gd name="connsiteX355" fmla="*/ 1811153 w 6006665"/>
                  <a:gd name="connsiteY355" fmla="*/ 2295189 h 3006470"/>
                  <a:gd name="connsiteX356" fmla="*/ 1813950 w 6006665"/>
                  <a:gd name="connsiteY356" fmla="*/ 2292043 h 3006470"/>
                  <a:gd name="connsiteX357" fmla="*/ 1748069 w 6006665"/>
                  <a:gd name="connsiteY357" fmla="*/ 2333821 h 3006470"/>
                  <a:gd name="connsiteX358" fmla="*/ 1711709 w 6006665"/>
                  <a:gd name="connsiteY358" fmla="*/ 2338366 h 3006470"/>
                  <a:gd name="connsiteX359" fmla="*/ 1711926 w 6006665"/>
                  <a:gd name="connsiteY359" fmla="*/ 2336850 h 3006470"/>
                  <a:gd name="connsiteX360" fmla="*/ 1699803 w 6006665"/>
                  <a:gd name="connsiteY360" fmla="*/ 2338366 h 3006470"/>
                  <a:gd name="connsiteX361" fmla="*/ 1704347 w 6006665"/>
                  <a:gd name="connsiteY361" fmla="*/ 2306551 h 3006470"/>
                  <a:gd name="connsiteX362" fmla="*/ 1662460 w 6006665"/>
                  <a:gd name="connsiteY362" fmla="*/ 2288600 h 3006470"/>
                  <a:gd name="connsiteX363" fmla="*/ 1629901 w 6006665"/>
                  <a:gd name="connsiteY363" fmla="*/ 2302006 h 3006470"/>
                  <a:gd name="connsiteX364" fmla="*/ 1629300 w 6006665"/>
                  <a:gd name="connsiteY364" fmla="*/ 2297351 h 3006470"/>
                  <a:gd name="connsiteX365" fmla="*/ 1617994 w 6006665"/>
                  <a:gd name="connsiteY365" fmla="*/ 2302006 h 3006470"/>
                  <a:gd name="connsiteX366" fmla="*/ 1608904 w 6006665"/>
                  <a:gd name="connsiteY366" fmla="*/ 2231560 h 3006470"/>
                  <a:gd name="connsiteX367" fmla="*/ 1552684 w 6006665"/>
                  <a:gd name="connsiteY367" fmla="*/ 2221867 h 3006470"/>
                  <a:gd name="connsiteX368" fmla="*/ 1518550 w 6006665"/>
                  <a:gd name="connsiteY368" fmla="*/ 2247467 h 3006470"/>
                  <a:gd name="connsiteX369" fmla="*/ 1425379 w 6006665"/>
                  <a:gd name="connsiteY369" fmla="*/ 2267919 h 3006470"/>
                  <a:gd name="connsiteX370" fmla="*/ 1409472 w 6006665"/>
                  <a:gd name="connsiteY370" fmla="*/ 2286099 h 3006470"/>
                  <a:gd name="connsiteX371" fmla="*/ 1270852 w 6006665"/>
                  <a:gd name="connsiteY371" fmla="*/ 2306551 h 3006470"/>
                  <a:gd name="connsiteX372" fmla="*/ 1254945 w 6006665"/>
                  <a:gd name="connsiteY372" fmla="*/ 2327003 h 3006470"/>
                  <a:gd name="connsiteX373" fmla="*/ 1282214 w 6006665"/>
                  <a:gd name="connsiteY373" fmla="*/ 2370180 h 3006470"/>
                  <a:gd name="connsiteX374" fmla="*/ 1243582 w 6006665"/>
                  <a:gd name="connsiteY374" fmla="*/ 2386087 h 3006470"/>
                  <a:gd name="connsiteX375" fmla="*/ 1254945 w 6006665"/>
                  <a:gd name="connsiteY375" fmla="*/ 2404267 h 3006470"/>
                  <a:gd name="connsiteX376" fmla="*/ 1216313 w 6006665"/>
                  <a:gd name="connsiteY376" fmla="*/ 2429264 h 3006470"/>
                  <a:gd name="connsiteX377" fmla="*/ 1275397 w 6006665"/>
                  <a:gd name="connsiteY377" fmla="*/ 2472441 h 3006470"/>
                  <a:gd name="connsiteX378" fmla="*/ 1270852 w 6006665"/>
                  <a:gd name="connsiteY378" fmla="*/ 2499711 h 3006470"/>
                  <a:gd name="connsiteX379" fmla="*/ 1259108 w 6006665"/>
                  <a:gd name="connsiteY379" fmla="*/ 2498732 h 3006470"/>
                  <a:gd name="connsiteX380" fmla="*/ 1258945 w 6006665"/>
                  <a:gd name="connsiteY380" fmla="*/ 2499711 h 3006470"/>
                  <a:gd name="connsiteX381" fmla="*/ 1215644 w 6006665"/>
                  <a:gd name="connsiteY381" fmla="*/ 2496102 h 3006470"/>
                  <a:gd name="connsiteX382" fmla="*/ 1204950 w 6006665"/>
                  <a:gd name="connsiteY382" fmla="*/ 2511073 h 3006470"/>
                  <a:gd name="connsiteX383" fmla="*/ 1196495 w 6006665"/>
                  <a:gd name="connsiteY383" fmla="*/ 2506241 h 3006470"/>
                  <a:gd name="connsiteX384" fmla="*/ 1193043 w 6006665"/>
                  <a:gd name="connsiteY384" fmla="*/ 2511073 h 3006470"/>
                  <a:gd name="connsiteX385" fmla="*/ 1145322 w 6006665"/>
                  <a:gd name="connsiteY385" fmla="*/ 2483803 h 3006470"/>
                  <a:gd name="connsiteX386" fmla="*/ 1098145 w 6006665"/>
                  <a:gd name="connsiteY386" fmla="*/ 2483803 h 3006470"/>
                  <a:gd name="connsiteX387" fmla="*/ 1061785 w 6006665"/>
                  <a:gd name="connsiteY387" fmla="*/ 2511073 h 3006470"/>
                  <a:gd name="connsiteX388" fmla="*/ 1055322 w 6006665"/>
                  <a:gd name="connsiteY388" fmla="*/ 2506990 h 3006470"/>
                  <a:gd name="connsiteX389" fmla="*/ 1049878 w 6006665"/>
                  <a:gd name="connsiteY389" fmla="*/ 2511073 h 3006470"/>
                  <a:gd name="connsiteX390" fmla="*/ 1006701 w 6006665"/>
                  <a:gd name="connsiteY390" fmla="*/ 2483803 h 3006470"/>
                  <a:gd name="connsiteX391" fmla="*/ 924893 w 6006665"/>
                  <a:gd name="connsiteY391" fmla="*/ 2447444 h 3006470"/>
                  <a:gd name="connsiteX392" fmla="*/ 877716 w 6006665"/>
                  <a:gd name="connsiteY392" fmla="*/ 2447444 h 3006470"/>
                  <a:gd name="connsiteX393" fmla="*/ 802724 w 6006665"/>
                  <a:gd name="connsiteY393" fmla="*/ 2511073 h 3006470"/>
                  <a:gd name="connsiteX394" fmla="*/ 798179 w 6006665"/>
                  <a:gd name="connsiteY394" fmla="*/ 2554250 h 3006470"/>
                  <a:gd name="connsiteX395" fmla="*/ 787406 w 6006665"/>
                  <a:gd name="connsiteY395" fmla="*/ 2543477 h 3006470"/>
                  <a:gd name="connsiteX396" fmla="*/ 786272 w 6006665"/>
                  <a:gd name="connsiteY396" fmla="*/ 2554250 h 3006470"/>
                  <a:gd name="connsiteX397" fmla="*/ 756063 w 6006665"/>
                  <a:gd name="connsiteY397" fmla="*/ 2524040 h 3006470"/>
                  <a:gd name="connsiteX398" fmla="*/ 732278 w 6006665"/>
                  <a:gd name="connsiteY398" fmla="*/ 2581519 h 3006470"/>
                  <a:gd name="connsiteX399" fmla="*/ 743640 w 6006665"/>
                  <a:gd name="connsiteY399" fmla="*/ 2590609 h 3006470"/>
                  <a:gd name="connsiteX400" fmla="*/ 723188 w 6006665"/>
                  <a:gd name="connsiteY400" fmla="*/ 2633786 h 3006470"/>
                  <a:gd name="connsiteX401" fmla="*/ 747026 w 6006665"/>
                  <a:gd name="connsiteY401" fmla="*/ 2670627 h 3006470"/>
                  <a:gd name="connsiteX402" fmla="*/ 763548 w 6006665"/>
                  <a:gd name="connsiteY402" fmla="*/ 2667873 h 3006470"/>
                  <a:gd name="connsiteX403" fmla="*/ 764871 w 6006665"/>
                  <a:gd name="connsiteY403" fmla="*/ 2669637 h 3006470"/>
                  <a:gd name="connsiteX404" fmla="*/ 775455 w 6006665"/>
                  <a:gd name="connsiteY404" fmla="*/ 2667873 h 3006470"/>
                  <a:gd name="connsiteX405" fmla="*/ 802724 w 6006665"/>
                  <a:gd name="connsiteY405" fmla="*/ 2704232 h 3006470"/>
                  <a:gd name="connsiteX406" fmla="*/ 798179 w 6006665"/>
                  <a:gd name="connsiteY406" fmla="*/ 2731502 h 3006470"/>
                  <a:gd name="connsiteX407" fmla="*/ 818632 w 6006665"/>
                  <a:gd name="connsiteY407" fmla="*/ 2742864 h 3006470"/>
                  <a:gd name="connsiteX408" fmla="*/ 802724 w 6006665"/>
                  <a:gd name="connsiteY408" fmla="*/ 2774679 h 3006470"/>
                  <a:gd name="connsiteX409" fmla="*/ 766365 w 6006665"/>
                  <a:gd name="connsiteY409" fmla="*/ 2779224 h 3006470"/>
                  <a:gd name="connsiteX410" fmla="*/ 727733 w 6006665"/>
                  <a:gd name="connsiteY410" fmla="*/ 2838308 h 3006470"/>
                  <a:gd name="connsiteX411" fmla="*/ 759548 w 6006665"/>
                  <a:gd name="connsiteY411" fmla="*/ 2881485 h 3006470"/>
                  <a:gd name="connsiteX412" fmla="*/ 759548 w 6006665"/>
                  <a:gd name="connsiteY412" fmla="*/ 2920116 h 3006470"/>
                  <a:gd name="connsiteX413" fmla="*/ 798179 w 6006665"/>
                  <a:gd name="connsiteY413" fmla="*/ 2979201 h 3006470"/>
                  <a:gd name="connsiteX414" fmla="*/ 775455 w 6006665"/>
                  <a:gd name="connsiteY414" fmla="*/ 2995108 h 3006470"/>
                  <a:gd name="connsiteX415" fmla="*/ 770910 w 6006665"/>
                  <a:gd name="connsiteY415" fmla="*/ 3006470 h 3006470"/>
                  <a:gd name="connsiteX416" fmla="*/ 759003 w 6006665"/>
                  <a:gd name="connsiteY416" fmla="*/ 3006470 h 3006470"/>
                  <a:gd name="connsiteX417" fmla="*/ 755003 w 6006665"/>
                  <a:gd name="connsiteY417" fmla="*/ 3006470 h 3006470"/>
                  <a:gd name="connsiteX418" fmla="*/ 743096 w 6006665"/>
                  <a:gd name="connsiteY418" fmla="*/ 3006470 h 3006470"/>
                  <a:gd name="connsiteX419" fmla="*/ 715826 w 6006665"/>
                  <a:gd name="connsiteY419" fmla="*/ 2972383 h 3006470"/>
                  <a:gd name="connsiteX420" fmla="*/ 704464 w 6006665"/>
                  <a:gd name="connsiteY420" fmla="*/ 2972383 h 3006470"/>
                  <a:gd name="connsiteX421" fmla="*/ 684012 w 6006665"/>
                  <a:gd name="connsiteY421" fmla="*/ 2963293 h 3006470"/>
                  <a:gd name="connsiteX422" fmla="*/ 672649 w 6006665"/>
                  <a:gd name="connsiteY422" fmla="*/ 2940569 h 3006470"/>
                  <a:gd name="connsiteX423" fmla="*/ 645222 w 6006665"/>
                  <a:gd name="connsiteY423" fmla="*/ 2932732 h 3006470"/>
                  <a:gd name="connsiteX424" fmla="*/ 625472 w 6006665"/>
                  <a:gd name="connsiteY424" fmla="*/ 2936024 h 3006470"/>
                  <a:gd name="connsiteX425" fmla="*/ 623771 w 6006665"/>
                  <a:gd name="connsiteY425" fmla="*/ 2934323 h 3006470"/>
                  <a:gd name="connsiteX426" fmla="*/ 613565 w 6006665"/>
                  <a:gd name="connsiteY426" fmla="*/ 2936024 h 3006470"/>
                  <a:gd name="connsiteX427" fmla="*/ 609020 w 6006665"/>
                  <a:gd name="connsiteY427" fmla="*/ 2931479 h 3006470"/>
                  <a:gd name="connsiteX428" fmla="*/ 559026 w 6006665"/>
                  <a:gd name="connsiteY428" fmla="*/ 2904209 h 3006470"/>
                  <a:gd name="connsiteX429" fmla="*/ 506760 w 6006665"/>
                  <a:gd name="connsiteY429" fmla="*/ 2897392 h 3006470"/>
                  <a:gd name="connsiteX430" fmla="*/ 483280 w 6006665"/>
                  <a:gd name="connsiteY430" fmla="*/ 2890683 h 3006470"/>
                  <a:gd name="connsiteX431" fmla="*/ 480035 w 6006665"/>
                  <a:gd name="connsiteY431" fmla="*/ 2892847 h 3006470"/>
                  <a:gd name="connsiteX432" fmla="*/ 475042 w 6006665"/>
                  <a:gd name="connsiteY432" fmla="*/ 2888329 h 3006470"/>
                  <a:gd name="connsiteX433" fmla="*/ 474945 w 6006665"/>
                  <a:gd name="connsiteY433" fmla="*/ 2888302 h 3006470"/>
                  <a:gd name="connsiteX434" fmla="*/ 468128 w 6006665"/>
                  <a:gd name="connsiteY434" fmla="*/ 2892847 h 3006470"/>
                  <a:gd name="connsiteX435" fmla="*/ 420406 w 6006665"/>
                  <a:gd name="connsiteY435" fmla="*/ 2849670 h 3006470"/>
                  <a:gd name="connsiteX436" fmla="*/ 381774 w 6006665"/>
                  <a:gd name="connsiteY436" fmla="*/ 2833763 h 3006470"/>
                  <a:gd name="connsiteX437" fmla="*/ 349960 w 6006665"/>
                  <a:gd name="connsiteY437" fmla="*/ 2801948 h 3006470"/>
                  <a:gd name="connsiteX438" fmla="*/ 377229 w 6006665"/>
                  <a:gd name="connsiteY438" fmla="*/ 2795131 h 3006470"/>
                  <a:gd name="connsiteX439" fmla="*/ 404499 w 6006665"/>
                  <a:gd name="connsiteY439" fmla="*/ 2747409 h 3006470"/>
                  <a:gd name="connsiteX440" fmla="*/ 388591 w 6006665"/>
                  <a:gd name="connsiteY440" fmla="*/ 2731502 h 3006470"/>
                  <a:gd name="connsiteX441" fmla="*/ 440858 w 6006665"/>
                  <a:gd name="connsiteY441" fmla="*/ 2704232 h 3006470"/>
                  <a:gd name="connsiteX442" fmla="*/ 440858 w 6006665"/>
                  <a:gd name="connsiteY442" fmla="*/ 2701176 h 3006470"/>
                  <a:gd name="connsiteX443" fmla="*/ 416406 w 6006665"/>
                  <a:gd name="connsiteY443" fmla="*/ 2704232 h 3006470"/>
                  <a:gd name="connsiteX444" fmla="*/ 416406 w 6006665"/>
                  <a:gd name="connsiteY444" fmla="*/ 2702744 h 3006470"/>
                  <a:gd name="connsiteX445" fmla="*/ 404499 w 6006665"/>
                  <a:gd name="connsiteY445" fmla="*/ 2704232 h 3006470"/>
                  <a:gd name="connsiteX446" fmla="*/ 404499 w 6006665"/>
                  <a:gd name="connsiteY446" fmla="*/ 2683780 h 3006470"/>
                  <a:gd name="connsiteX447" fmla="*/ 424951 w 6006665"/>
                  <a:gd name="connsiteY447" fmla="*/ 2667873 h 3006470"/>
                  <a:gd name="connsiteX448" fmla="*/ 463583 w 6006665"/>
                  <a:gd name="connsiteY448" fmla="*/ 2661056 h 3006470"/>
                  <a:gd name="connsiteX449" fmla="*/ 468128 w 6006665"/>
                  <a:gd name="connsiteY449" fmla="*/ 2645148 h 3006470"/>
                  <a:gd name="connsiteX450" fmla="*/ 456765 w 6006665"/>
                  <a:gd name="connsiteY450" fmla="*/ 2613334 h 3006470"/>
                  <a:gd name="connsiteX451" fmla="*/ 474945 w 6006665"/>
                  <a:gd name="connsiteY451" fmla="*/ 2586064 h 3006470"/>
                  <a:gd name="connsiteX452" fmla="*/ 474945 w 6006665"/>
                  <a:gd name="connsiteY452" fmla="*/ 2565612 h 3006470"/>
                  <a:gd name="connsiteX453" fmla="*/ 420406 w 6006665"/>
                  <a:gd name="connsiteY453" fmla="*/ 2547432 h 3006470"/>
                  <a:gd name="connsiteX454" fmla="*/ 409588 w 6006665"/>
                  <a:gd name="connsiteY454" fmla="*/ 2547432 h 3006470"/>
                  <a:gd name="connsiteX455" fmla="*/ 397681 w 6006665"/>
                  <a:gd name="connsiteY455" fmla="*/ 2547432 h 3006470"/>
                  <a:gd name="connsiteX456" fmla="*/ 379485 w 6006665"/>
                  <a:gd name="connsiteY456" fmla="*/ 2525193 h 3006470"/>
                  <a:gd name="connsiteX457" fmla="*/ 357322 w 6006665"/>
                  <a:gd name="connsiteY457" fmla="*/ 2531525 h 3006470"/>
                  <a:gd name="connsiteX458" fmla="*/ 352842 w 6006665"/>
                  <a:gd name="connsiteY458" fmla="*/ 2529403 h 3006470"/>
                  <a:gd name="connsiteX459" fmla="*/ 345415 w 6006665"/>
                  <a:gd name="connsiteY459" fmla="*/ 2531525 h 3006470"/>
                  <a:gd name="connsiteX460" fmla="*/ 302238 w 6006665"/>
                  <a:gd name="connsiteY460" fmla="*/ 2511073 h 3006470"/>
                  <a:gd name="connsiteX461" fmla="*/ 302238 w 6006665"/>
                  <a:gd name="connsiteY461" fmla="*/ 2499711 h 3006470"/>
                  <a:gd name="connsiteX462" fmla="*/ 286331 w 6006665"/>
                  <a:gd name="connsiteY462" fmla="*/ 2472441 h 3006470"/>
                  <a:gd name="connsiteX463" fmla="*/ 270968 w 6006665"/>
                  <a:gd name="connsiteY463" fmla="*/ 2472441 h 3006470"/>
                  <a:gd name="connsiteX464" fmla="*/ 259061 w 6006665"/>
                  <a:gd name="connsiteY464" fmla="*/ 2472441 h 3006470"/>
                  <a:gd name="connsiteX465" fmla="*/ 254516 w 6006665"/>
                  <a:gd name="connsiteY465" fmla="*/ 2456534 h 3006470"/>
                  <a:gd name="connsiteX466" fmla="*/ 263606 w 6006665"/>
                  <a:gd name="connsiteY466" fmla="*/ 2440627 h 3006470"/>
                  <a:gd name="connsiteX467" fmla="*/ 243991 w 6006665"/>
                  <a:gd name="connsiteY467" fmla="*/ 2410114 h 3006470"/>
                  <a:gd name="connsiteX468" fmla="*/ 216429 w 6006665"/>
                  <a:gd name="connsiteY468" fmla="*/ 2413357 h 3006470"/>
                  <a:gd name="connsiteX469" fmla="*/ 212956 w 6006665"/>
                  <a:gd name="connsiteY469" fmla="*/ 2412365 h 3006470"/>
                  <a:gd name="connsiteX470" fmla="*/ 204522 w 6006665"/>
                  <a:gd name="connsiteY470" fmla="*/ 2413357 h 3006470"/>
                  <a:gd name="connsiteX471" fmla="*/ 199623 w 6006665"/>
                  <a:gd name="connsiteY471" fmla="*/ 2411957 h 3006470"/>
                  <a:gd name="connsiteX472" fmla="*/ 195977 w 6006665"/>
                  <a:gd name="connsiteY472" fmla="*/ 2424719 h 3006470"/>
                  <a:gd name="connsiteX473" fmla="*/ 184968 w 6006665"/>
                  <a:gd name="connsiteY473" fmla="*/ 2421574 h 3006470"/>
                  <a:gd name="connsiteX474" fmla="*/ 184070 w 6006665"/>
                  <a:gd name="connsiteY474" fmla="*/ 2424719 h 3006470"/>
                  <a:gd name="connsiteX475" fmla="*/ 168163 w 6006665"/>
                  <a:gd name="connsiteY475" fmla="*/ 2420174 h 3006470"/>
                  <a:gd name="connsiteX476" fmla="*/ 156800 w 6006665"/>
                  <a:gd name="connsiteY476" fmla="*/ 2381542 h 3006470"/>
                  <a:gd name="connsiteX477" fmla="*/ 152255 w 6006665"/>
                  <a:gd name="connsiteY477" fmla="*/ 2365635 h 3006470"/>
                  <a:gd name="connsiteX478" fmla="*/ 156800 w 6006665"/>
                  <a:gd name="connsiteY478" fmla="*/ 2361090 h 3006470"/>
                  <a:gd name="connsiteX479" fmla="*/ 168707 w 6006665"/>
                  <a:gd name="connsiteY479" fmla="*/ 2361090 h 3006470"/>
                  <a:gd name="connsiteX480" fmla="*/ 188615 w 6006665"/>
                  <a:gd name="connsiteY480" fmla="*/ 2361090 h 3006470"/>
                  <a:gd name="connsiteX481" fmla="*/ 199977 w 6006665"/>
                  <a:gd name="connsiteY481" fmla="*/ 2349728 h 3006470"/>
                  <a:gd name="connsiteX482" fmla="*/ 188615 w 6006665"/>
                  <a:gd name="connsiteY482" fmla="*/ 2327003 h 3006470"/>
                  <a:gd name="connsiteX483" fmla="*/ 168163 w 6006665"/>
                  <a:gd name="connsiteY483" fmla="*/ 2317914 h 3006470"/>
                  <a:gd name="connsiteX484" fmla="*/ 168163 w 6006665"/>
                  <a:gd name="connsiteY484" fmla="*/ 2311096 h 3006470"/>
                  <a:gd name="connsiteX485" fmla="*/ 152255 w 6006665"/>
                  <a:gd name="connsiteY485" fmla="*/ 2295189 h 3006470"/>
                  <a:gd name="connsiteX486" fmla="*/ 129531 w 6006665"/>
                  <a:gd name="connsiteY486" fmla="*/ 2258829 h 3006470"/>
                  <a:gd name="connsiteX487" fmla="*/ 140893 w 6006665"/>
                  <a:gd name="connsiteY487" fmla="*/ 2236105 h 3006470"/>
                  <a:gd name="connsiteX488" fmla="*/ 136348 w 6006665"/>
                  <a:gd name="connsiteY488" fmla="*/ 2208835 h 3006470"/>
                  <a:gd name="connsiteX489" fmla="*/ 103789 w 6006665"/>
                  <a:gd name="connsiteY489" fmla="*/ 2195428 h 3006470"/>
                  <a:gd name="connsiteX490" fmla="*/ 93716 w 6006665"/>
                  <a:gd name="connsiteY490" fmla="*/ 2199745 h 3006470"/>
                  <a:gd name="connsiteX491" fmla="*/ 91868 w 6006665"/>
                  <a:gd name="connsiteY491" fmla="*/ 2195434 h 3006470"/>
                  <a:gd name="connsiteX492" fmla="*/ 81809 w 6006665"/>
                  <a:gd name="connsiteY492" fmla="*/ 2199745 h 3006470"/>
                  <a:gd name="connsiteX493" fmla="*/ 74992 w 6006665"/>
                  <a:gd name="connsiteY493" fmla="*/ 2183838 h 3006470"/>
                  <a:gd name="connsiteX494" fmla="*/ 34087 w 6006665"/>
                  <a:gd name="connsiteY494" fmla="*/ 2172476 h 3006470"/>
                  <a:gd name="connsiteX495" fmla="*/ 22725 w 6006665"/>
                  <a:gd name="connsiteY495" fmla="*/ 2129299 h 3006470"/>
                  <a:gd name="connsiteX496" fmla="*/ 22725 w 6006665"/>
                  <a:gd name="connsiteY496" fmla="*/ 2097484 h 3006470"/>
                  <a:gd name="connsiteX497" fmla="*/ 0 w 6006665"/>
                  <a:gd name="connsiteY497" fmla="*/ 2081577 h 3006470"/>
                  <a:gd name="connsiteX498" fmla="*/ 15907 w 6006665"/>
                  <a:gd name="connsiteY498" fmla="*/ 2058853 h 3006470"/>
                  <a:gd name="connsiteX499" fmla="*/ 6818 w 6006665"/>
                  <a:gd name="connsiteY499" fmla="*/ 1995224 h 3006470"/>
                  <a:gd name="connsiteX500" fmla="*/ 34087 w 6006665"/>
                  <a:gd name="connsiteY500" fmla="*/ 1952047 h 3006470"/>
                  <a:gd name="connsiteX501" fmla="*/ 27270 w 6006665"/>
                  <a:gd name="connsiteY501" fmla="*/ 1940685 h 3006470"/>
                  <a:gd name="connsiteX502" fmla="*/ 88743 w 6006665"/>
                  <a:gd name="connsiteY502" fmla="*/ 1895954 h 3006470"/>
                  <a:gd name="connsiteX503" fmla="*/ 27270 w 6006665"/>
                  <a:gd name="connsiteY503" fmla="*/ 1865693 h 3006470"/>
                  <a:gd name="connsiteX504" fmla="*/ 79805 w 6006665"/>
                  <a:gd name="connsiteY504" fmla="*/ 1774684 h 3006470"/>
                  <a:gd name="connsiteX505" fmla="*/ 128972 w 6006665"/>
                  <a:gd name="connsiteY505" fmla="*/ 1737302 h 3006470"/>
                  <a:gd name="connsiteX506" fmla="*/ 162900 w 6006665"/>
                  <a:gd name="connsiteY506" fmla="*/ 1645034 h 3006470"/>
                  <a:gd name="connsiteX507" fmla="*/ 102261 w 6006665"/>
                  <a:gd name="connsiteY507" fmla="*/ 1629357 h 3006470"/>
                  <a:gd name="connsiteX508" fmla="*/ 118168 w 6006665"/>
                  <a:gd name="connsiteY508" fmla="*/ 1574818 h 3006470"/>
                  <a:gd name="connsiteX509" fmla="*/ 86354 w 6006665"/>
                  <a:gd name="connsiteY509" fmla="*/ 1511189 h 3006470"/>
                  <a:gd name="connsiteX510" fmla="*/ 109078 w 6006665"/>
                  <a:gd name="connsiteY510" fmla="*/ 1436197 h 3006470"/>
                  <a:gd name="connsiteX511" fmla="*/ 70447 w 6006665"/>
                  <a:gd name="connsiteY511" fmla="*/ 1333936 h 3006470"/>
                  <a:gd name="connsiteX512" fmla="*/ 102261 w 6006665"/>
                  <a:gd name="connsiteY512" fmla="*/ 1263490 h 3006470"/>
                  <a:gd name="connsiteX513" fmla="*/ 43177 w 6006665"/>
                  <a:gd name="connsiteY513" fmla="*/ 1197589 h 3006470"/>
                  <a:gd name="connsiteX514" fmla="*/ 49994 w 6006665"/>
                  <a:gd name="connsiteY514" fmla="*/ 1122597 h 3006470"/>
                  <a:gd name="connsiteX515" fmla="*/ 81809 w 6006665"/>
                  <a:gd name="connsiteY515" fmla="*/ 1118052 h 3006470"/>
                  <a:gd name="connsiteX516" fmla="*/ 145438 w 6006665"/>
                  <a:gd name="connsiteY516" fmla="*/ 1074876 h 3006470"/>
                  <a:gd name="connsiteX517" fmla="*/ 184070 w 6006665"/>
                  <a:gd name="connsiteY517" fmla="*/ 1036244 h 3006470"/>
                  <a:gd name="connsiteX518" fmla="*/ 189699 w 6006665"/>
                  <a:gd name="connsiteY518" fmla="*/ 1042522 h 3006470"/>
                  <a:gd name="connsiteX519" fmla="*/ 195977 w 6006665"/>
                  <a:gd name="connsiteY519" fmla="*/ 1036244 h 3006470"/>
                  <a:gd name="connsiteX520" fmla="*/ 255061 w 6006665"/>
                  <a:gd name="connsiteY520" fmla="*/ 1102145 h 3006470"/>
                  <a:gd name="connsiteX521" fmla="*/ 350504 w 6006665"/>
                  <a:gd name="connsiteY521" fmla="*/ 1122597 h 3006470"/>
                  <a:gd name="connsiteX522" fmla="*/ 454806 w 6006665"/>
                  <a:gd name="connsiteY522" fmla="*/ 1205729 h 3006470"/>
                  <a:gd name="connsiteX523" fmla="*/ 486621 w 6006665"/>
                  <a:gd name="connsiteY523" fmla="*/ 1283942 h 3006470"/>
                  <a:gd name="connsiteX524" fmla="*/ 523211 w 6006665"/>
                  <a:gd name="connsiteY524" fmla="*/ 1343026 h 3006470"/>
                  <a:gd name="connsiteX525" fmla="*/ 486852 w 6006665"/>
                  <a:gd name="connsiteY525" fmla="*/ 1397565 h 3006470"/>
                  <a:gd name="connsiteX526" fmla="*/ 420951 w 6006665"/>
                  <a:gd name="connsiteY526" fmla="*/ 1418018 h 3006470"/>
                  <a:gd name="connsiteX527" fmla="*/ 415909 w 6006665"/>
                  <a:gd name="connsiteY527" fmla="*/ 1415887 h 3006470"/>
                  <a:gd name="connsiteX528" fmla="*/ 409044 w 6006665"/>
                  <a:gd name="connsiteY528" fmla="*/ 1418018 h 3006470"/>
                  <a:gd name="connsiteX529" fmla="*/ 252950 w 6006665"/>
                  <a:gd name="connsiteY529" fmla="*/ 1352062 h 3006470"/>
                  <a:gd name="connsiteX530" fmla="*/ 268926 w 6006665"/>
                  <a:gd name="connsiteY530" fmla="*/ 1346738 h 3006470"/>
                  <a:gd name="connsiteX531" fmla="*/ 291420 w 6006665"/>
                  <a:gd name="connsiteY531" fmla="*/ 1429380 h 3006470"/>
                  <a:gd name="connsiteX532" fmla="*/ 291420 w 6006665"/>
                  <a:gd name="connsiteY532" fmla="*/ 1468012 h 3006470"/>
                  <a:gd name="connsiteX533" fmla="*/ 298238 w 6006665"/>
                  <a:gd name="connsiteY533" fmla="*/ 1554366 h 3006470"/>
                  <a:gd name="connsiteX534" fmla="*/ 345959 w 6006665"/>
                  <a:gd name="connsiteY534" fmla="*/ 1586180 h 3006470"/>
                  <a:gd name="connsiteX535" fmla="*/ 362087 w 6006665"/>
                  <a:gd name="connsiteY535" fmla="*/ 1595588 h 3006470"/>
                  <a:gd name="connsiteX536" fmla="*/ 365867 w 6006665"/>
                  <a:gd name="connsiteY536" fmla="*/ 1563455 h 3006470"/>
                  <a:gd name="connsiteX537" fmla="*/ 345415 w 6006665"/>
                  <a:gd name="connsiteY537" fmla="*/ 1527096 h 3006470"/>
                  <a:gd name="connsiteX538" fmla="*/ 365867 w 6006665"/>
                  <a:gd name="connsiteY538" fmla="*/ 1495281 h 3006470"/>
                  <a:gd name="connsiteX539" fmla="*/ 374560 w 6006665"/>
                  <a:gd name="connsiteY539" fmla="*/ 1500280 h 3006470"/>
                  <a:gd name="connsiteX540" fmla="*/ 377774 w 6006665"/>
                  <a:gd name="connsiteY540" fmla="*/ 1495281 h 3006470"/>
                  <a:gd name="connsiteX541" fmla="*/ 461933 w 6006665"/>
                  <a:gd name="connsiteY541" fmla="*/ 1543673 h 3006470"/>
                  <a:gd name="connsiteX542" fmla="*/ 484035 w 6006665"/>
                  <a:gd name="connsiteY542" fmla="*/ 1527096 h 3006470"/>
                  <a:gd name="connsiteX543" fmla="*/ 463583 w 6006665"/>
                  <a:gd name="connsiteY543" fmla="*/ 1461194 h 3006470"/>
                  <a:gd name="connsiteX544" fmla="*/ 549936 w 6006665"/>
                  <a:gd name="connsiteY544" fmla="*/ 1374841 h 3006470"/>
                  <a:gd name="connsiteX545" fmla="*/ 559742 w 6006665"/>
                  <a:gd name="connsiteY545" fmla="*/ 1376942 h 3006470"/>
                  <a:gd name="connsiteX546" fmla="*/ 561843 w 6006665"/>
                  <a:gd name="connsiteY546" fmla="*/ 1374841 h 3006470"/>
                  <a:gd name="connsiteX547" fmla="*/ 593658 w 6006665"/>
                  <a:gd name="connsiteY547" fmla="*/ 1381658 h 3006470"/>
                  <a:gd name="connsiteX548" fmla="*/ 620945 w 6006665"/>
                  <a:gd name="connsiteY548" fmla="*/ 1405535 h 3006470"/>
                  <a:gd name="connsiteX549" fmla="*/ 640835 w 6006665"/>
                  <a:gd name="connsiteY549" fmla="*/ 1349844 h 3006470"/>
                  <a:gd name="connsiteX550" fmla="*/ 609020 w 6006665"/>
                  <a:gd name="connsiteY550" fmla="*/ 1295305 h 3006470"/>
                  <a:gd name="connsiteX551" fmla="*/ 624928 w 6006665"/>
                  <a:gd name="connsiteY551" fmla="*/ 1236221 h 3006470"/>
                  <a:gd name="connsiteX552" fmla="*/ 597658 w 6006665"/>
                  <a:gd name="connsiteY552" fmla="*/ 1177136 h 3006470"/>
                  <a:gd name="connsiteX553" fmla="*/ 611562 w 6006665"/>
                  <a:gd name="connsiteY553" fmla="*/ 1181462 h 3006470"/>
                  <a:gd name="connsiteX554" fmla="*/ 609565 w 6006665"/>
                  <a:gd name="connsiteY554" fmla="*/ 1177136 h 3006470"/>
                  <a:gd name="connsiteX555" fmla="*/ 711826 w 6006665"/>
                  <a:gd name="connsiteY555" fmla="*/ 1208951 h 3006470"/>
                  <a:gd name="connsiteX556" fmla="*/ 732278 w 6006665"/>
                  <a:gd name="connsiteY556" fmla="*/ 1263490 h 3006470"/>
                  <a:gd name="connsiteX557" fmla="*/ 684556 w 6006665"/>
                  <a:gd name="connsiteY557" fmla="*/ 1274852 h 3006470"/>
                  <a:gd name="connsiteX558" fmla="*/ 684556 w 6006665"/>
                  <a:gd name="connsiteY558" fmla="*/ 1327119 h 3006470"/>
                  <a:gd name="connsiteX559" fmla="*/ 713309 w 6006665"/>
                  <a:gd name="connsiteY559" fmla="*/ 1355872 h 3006470"/>
                  <a:gd name="connsiteX560" fmla="*/ 763548 w 6006665"/>
                  <a:gd name="connsiteY560" fmla="*/ 1338481 h 3006470"/>
                  <a:gd name="connsiteX561" fmla="*/ 770365 w 6006665"/>
                  <a:gd name="connsiteY561" fmla="*/ 1279397 h 3006470"/>
                  <a:gd name="connsiteX562" fmla="*/ 845357 w 6006665"/>
                  <a:gd name="connsiteY562" fmla="*/ 1188761 h 3006470"/>
                  <a:gd name="connsiteX563" fmla="*/ 917728 w 6006665"/>
                  <a:gd name="connsiteY563" fmla="*/ 1145322 h 3006470"/>
                  <a:gd name="connsiteX564" fmla="*/ 918194 w 6006665"/>
                  <a:gd name="connsiteY564" fmla="*/ 1198147 h 3006470"/>
                  <a:gd name="connsiteX565" fmla="*/ 975937 w 6006665"/>
                  <a:gd name="connsiteY565" fmla="*/ 1115283 h 3006470"/>
                  <a:gd name="connsiteX566" fmla="*/ 1074397 w 6006665"/>
                  <a:gd name="connsiteY566" fmla="*/ 1141283 h 3006470"/>
                  <a:gd name="connsiteX567" fmla="*/ 979977 w 6006665"/>
                  <a:gd name="connsiteY567" fmla="*/ 1213496 h 3006470"/>
                  <a:gd name="connsiteX568" fmla="*/ 1012666 w 6006665"/>
                  <a:gd name="connsiteY568" fmla="*/ 1218657 h 3006470"/>
                  <a:gd name="connsiteX569" fmla="*/ 1038516 w 6006665"/>
                  <a:gd name="connsiteY569" fmla="*/ 1188499 h 3006470"/>
                  <a:gd name="connsiteX570" fmla="*/ 1050423 w 6006665"/>
                  <a:gd name="connsiteY570" fmla="*/ 1188499 h 3006470"/>
                  <a:gd name="connsiteX571" fmla="*/ 1108962 w 6006665"/>
                  <a:gd name="connsiteY571" fmla="*/ 1188499 h 3006470"/>
                  <a:gd name="connsiteX572" fmla="*/ 1161229 w 6006665"/>
                  <a:gd name="connsiteY572" fmla="*/ 1145322 h 3006470"/>
                  <a:gd name="connsiteX573" fmla="*/ 1165711 w 6006665"/>
                  <a:gd name="connsiteY573" fmla="*/ 1151456 h 3006470"/>
                  <a:gd name="connsiteX574" fmla="*/ 1160939 w 6006665"/>
                  <a:gd name="connsiteY574" fmla="*/ 1169715 h 3006470"/>
                  <a:gd name="connsiteX575" fmla="*/ 1210035 w 6006665"/>
                  <a:gd name="connsiteY575" fmla="*/ 1195815 h 3006470"/>
                  <a:gd name="connsiteX576" fmla="*/ 1247583 w 6006665"/>
                  <a:gd name="connsiteY576" fmla="*/ 1138505 h 3006470"/>
                  <a:gd name="connsiteX577" fmla="*/ 1211223 w 6006665"/>
                  <a:gd name="connsiteY577" fmla="*/ 1079421 h 3006470"/>
                  <a:gd name="connsiteX578" fmla="*/ 1227130 w 6006665"/>
                  <a:gd name="connsiteY578" fmla="*/ 1043061 h 3006470"/>
                  <a:gd name="connsiteX579" fmla="*/ 1237665 w 6006665"/>
                  <a:gd name="connsiteY579" fmla="*/ 1046199 h 3006470"/>
                  <a:gd name="connsiteX580" fmla="*/ 1251910 w 6006665"/>
                  <a:gd name="connsiteY580" fmla="*/ 1017311 h 3006470"/>
                  <a:gd name="connsiteX581" fmla="*/ 1345843 w 6006665"/>
                  <a:gd name="connsiteY581" fmla="*/ 1074876 h 3006470"/>
                  <a:gd name="connsiteX582" fmla="*/ 1400382 w 6006665"/>
                  <a:gd name="connsiteY582" fmla="*/ 1106690 h 3006470"/>
                  <a:gd name="connsiteX583" fmla="*/ 1519756 w 6006665"/>
                  <a:gd name="connsiteY583" fmla="*/ 1213274 h 3006470"/>
                  <a:gd name="connsiteX584" fmla="*/ 1543003 w 6006665"/>
                  <a:gd name="connsiteY584" fmla="*/ 1172592 h 3006470"/>
                  <a:gd name="connsiteX585" fmla="*/ 1506643 w 6006665"/>
                  <a:gd name="connsiteY585" fmla="*/ 1118052 h 3006470"/>
                  <a:gd name="connsiteX586" fmla="*/ 1506643 w 6006665"/>
                  <a:gd name="connsiteY586" fmla="*/ 1095328 h 3006470"/>
                  <a:gd name="connsiteX587" fmla="*/ 1463467 w 6006665"/>
                  <a:gd name="connsiteY587" fmla="*/ 1086238 h 3006470"/>
                  <a:gd name="connsiteX588" fmla="*/ 1472556 w 6006665"/>
                  <a:gd name="connsiteY588" fmla="*/ 1036244 h 3006470"/>
                  <a:gd name="connsiteX589" fmla="*/ 1452104 w 6006665"/>
                  <a:gd name="connsiteY589" fmla="*/ 949890 h 3006470"/>
                  <a:gd name="connsiteX590" fmla="*/ 1439230 w 6006665"/>
                  <a:gd name="connsiteY590" fmla="*/ 900656 h 3006470"/>
                  <a:gd name="connsiteX591" fmla="*/ 1496803 w 6006665"/>
                  <a:gd name="connsiteY591" fmla="*/ 806980 h 3006470"/>
                  <a:gd name="connsiteX592" fmla="*/ 1543003 w 6006665"/>
                  <a:gd name="connsiteY592" fmla="*/ 697647 h 3006470"/>
                  <a:gd name="connsiteX593" fmla="*/ 1570272 w 6006665"/>
                  <a:gd name="connsiteY593" fmla="*/ 677194 h 3006470"/>
                  <a:gd name="connsiteX594" fmla="*/ 1578688 w 6006665"/>
                  <a:gd name="connsiteY594" fmla="*/ 679813 h 3006470"/>
                  <a:gd name="connsiteX595" fmla="*/ 1620802 w 6006665"/>
                  <a:gd name="connsiteY595" fmla="*/ 660028 h 3006470"/>
                  <a:gd name="connsiteX596" fmla="*/ 1684440 w 6006665"/>
                  <a:gd name="connsiteY596" fmla="*/ 709009 h 3006470"/>
                  <a:gd name="connsiteX597" fmla="*/ 1688985 w 6006665"/>
                  <a:gd name="connsiteY597" fmla="*/ 779455 h 3006470"/>
                  <a:gd name="connsiteX598" fmla="*/ 1652625 w 6006665"/>
                  <a:gd name="connsiteY598" fmla="*/ 870354 h 3006470"/>
                  <a:gd name="connsiteX599" fmla="*/ 1679895 w 6006665"/>
                  <a:gd name="connsiteY599" fmla="*/ 908986 h 3006470"/>
                  <a:gd name="connsiteX600" fmla="*/ 1688985 w 6006665"/>
                  <a:gd name="connsiteY600" fmla="*/ 983977 h 3006470"/>
                  <a:gd name="connsiteX601" fmla="*/ 1679895 w 6006665"/>
                  <a:gd name="connsiteY601" fmla="*/ 1129415 h 3006470"/>
                  <a:gd name="connsiteX602" fmla="*/ 1723072 w 6006665"/>
                  <a:gd name="connsiteY602" fmla="*/ 1193044 h 3006470"/>
                  <a:gd name="connsiteX603" fmla="*/ 1704892 w 6006665"/>
                  <a:gd name="connsiteY603" fmla="*/ 1256673 h 3006470"/>
                  <a:gd name="connsiteX604" fmla="*/ 1636718 w 6006665"/>
                  <a:gd name="connsiteY604" fmla="*/ 1393021 h 3006470"/>
                  <a:gd name="connsiteX605" fmla="*/ 1662494 w 6006665"/>
                  <a:gd name="connsiteY605" fmla="*/ 1399465 h 3006470"/>
                  <a:gd name="connsiteX606" fmla="*/ 1677078 w 6006665"/>
                  <a:gd name="connsiteY606" fmla="*/ 1370296 h 3006470"/>
                  <a:gd name="connsiteX607" fmla="*/ 1720255 w 6006665"/>
                  <a:gd name="connsiteY607" fmla="*/ 1349844 h 3006470"/>
                  <a:gd name="connsiteX608" fmla="*/ 1731617 w 6006665"/>
                  <a:gd name="connsiteY608" fmla="*/ 1299850 h 3006470"/>
                  <a:gd name="connsiteX609" fmla="*/ 1758887 w 6006665"/>
                  <a:gd name="connsiteY609" fmla="*/ 1256673 h 3006470"/>
                  <a:gd name="connsiteX610" fmla="*/ 1760555 w 6006665"/>
                  <a:gd name="connsiteY610" fmla="*/ 1191490 h 3006470"/>
                  <a:gd name="connsiteX611" fmla="*/ 1758886 w 6006665"/>
                  <a:gd name="connsiteY611" fmla="*/ 1085173 h 3006470"/>
                  <a:gd name="connsiteX612" fmla="*/ 1923055 w 6006665"/>
                  <a:gd name="connsiteY612" fmla="*/ 1122597 h 3006470"/>
                  <a:gd name="connsiteX613" fmla="*/ 1887300 w 6006665"/>
                  <a:gd name="connsiteY613" fmla="*/ 1070329 h 3006470"/>
                  <a:gd name="connsiteX614" fmla="*/ 1785604 w 6006665"/>
                  <a:gd name="connsiteY614" fmla="*/ 1036860 h 3006470"/>
                  <a:gd name="connsiteX615" fmla="*/ 1736162 w 6006665"/>
                  <a:gd name="connsiteY615" fmla="*/ 961252 h 3006470"/>
                  <a:gd name="connsiteX616" fmla="*/ 1688440 w 6006665"/>
                  <a:gd name="connsiteY616" fmla="*/ 865809 h 3006470"/>
                  <a:gd name="connsiteX617" fmla="*/ 1752069 w 6006665"/>
                  <a:gd name="connsiteY617" fmla="*/ 788545 h 3006470"/>
                  <a:gd name="connsiteX618" fmla="*/ 1747524 w 6006665"/>
                  <a:gd name="connsiteY618" fmla="*/ 704464 h 3006470"/>
                  <a:gd name="connsiteX619" fmla="*/ 1763431 w 6006665"/>
                  <a:gd name="connsiteY619" fmla="*/ 697647 h 3006470"/>
                  <a:gd name="connsiteX620" fmla="*/ 1764877 w 6006665"/>
                  <a:gd name="connsiteY620" fmla="*/ 702130 h 3006470"/>
                  <a:gd name="connsiteX621" fmla="*/ 1775339 w 6006665"/>
                  <a:gd name="connsiteY621" fmla="*/ 697647 h 3006470"/>
                  <a:gd name="connsiteX622" fmla="*/ 1798063 w 6006665"/>
                  <a:gd name="connsiteY622" fmla="*/ 768093 h 3006470"/>
                  <a:gd name="connsiteX623" fmla="*/ 1791454 w 6006665"/>
                  <a:gd name="connsiteY623" fmla="*/ 815304 h 3006470"/>
                  <a:gd name="connsiteX624" fmla="*/ 1854330 w 6006665"/>
                  <a:gd name="connsiteY624" fmla="*/ 772638 h 3006470"/>
                  <a:gd name="connsiteX625" fmla="*/ 1931594 w 6006665"/>
                  <a:gd name="connsiteY625" fmla="*/ 763548 h 3006470"/>
                  <a:gd name="connsiteX626" fmla="*/ 1932772 w 6006665"/>
                  <a:gd name="connsiteY626" fmla="*/ 764810 h 3006470"/>
                  <a:gd name="connsiteX627" fmla="*/ 1949600 w 6006665"/>
                  <a:gd name="connsiteY627" fmla="*/ 800138 h 3006470"/>
                  <a:gd name="connsiteX628" fmla="*/ 2061788 w 6006665"/>
                  <a:gd name="connsiteY628" fmla="*/ 891155 h 3006470"/>
                  <a:gd name="connsiteX629" fmla="*/ 1987802 w 6006665"/>
                  <a:gd name="connsiteY629" fmla="*/ 736278 h 3006470"/>
                  <a:gd name="connsiteX630" fmla="*/ 1963408 w 6006665"/>
                  <a:gd name="connsiteY630" fmla="*/ 595386 h 3006470"/>
                  <a:gd name="connsiteX631" fmla="*/ 2027037 w 6006665"/>
                  <a:gd name="connsiteY631" fmla="*/ 574934 h 3006470"/>
                  <a:gd name="connsiteX632" fmla="*/ 2037269 w 6006665"/>
                  <a:gd name="connsiteY632" fmla="*/ 575472 h 3006470"/>
                  <a:gd name="connsiteX633" fmla="*/ 2038944 w 6006665"/>
                  <a:gd name="connsiteY633" fmla="*/ 574934 h 3006470"/>
                  <a:gd name="connsiteX634" fmla="*/ 2115414 w 6006665"/>
                  <a:gd name="connsiteY634" fmla="*/ 578958 h 3006470"/>
                  <a:gd name="connsiteX635" fmla="*/ 2167179 w 6006665"/>
                  <a:gd name="connsiteY635" fmla="*/ 554733 h 3006470"/>
                  <a:gd name="connsiteX636" fmla="*/ 2146473 w 6006665"/>
                  <a:gd name="connsiteY636" fmla="*/ 488832 h 3006470"/>
                  <a:gd name="connsiteX637" fmla="*/ 2169957 w 6006665"/>
                  <a:gd name="connsiteY637" fmla="*/ 449431 h 3006470"/>
                  <a:gd name="connsiteX638" fmla="*/ 2264632 w 6006665"/>
                  <a:gd name="connsiteY638" fmla="*/ 393389 h 3006470"/>
                  <a:gd name="connsiteX639" fmla="*/ 2317913 w 6006665"/>
                  <a:gd name="connsiteY639" fmla="*/ 322690 h 3006470"/>
                  <a:gd name="connsiteX640" fmla="*/ 2385841 w 6006665"/>
                  <a:gd name="connsiteY640" fmla="*/ 343134 h 3006470"/>
                  <a:gd name="connsiteX641" fmla="*/ 2429263 w 6006665"/>
                  <a:gd name="connsiteY641" fmla="*/ 263606 h 3006470"/>
                  <a:gd name="connsiteX642" fmla="*/ 2526979 w 6006665"/>
                  <a:gd name="connsiteY642" fmla="*/ 252244 h 3006470"/>
                  <a:gd name="connsiteX643" fmla="*/ 2528058 w 6006665"/>
                  <a:gd name="connsiteY643" fmla="*/ 253503 h 3006470"/>
                  <a:gd name="connsiteX644" fmla="*/ 2538886 w 6006665"/>
                  <a:gd name="connsiteY644" fmla="*/ 252244 h 3006470"/>
                  <a:gd name="connsiteX645" fmla="*/ 2560820 w 6006665"/>
                  <a:gd name="connsiteY645" fmla="*/ 277833 h 3006470"/>
                  <a:gd name="connsiteX646" fmla="*/ 2640602 w 6006665"/>
                  <a:gd name="connsiteY646" fmla="*/ 202249 h 3006470"/>
                  <a:gd name="connsiteX647" fmla="*/ 2652509 w 6006665"/>
                  <a:gd name="connsiteY647" fmla="*/ 202249 h 3006470"/>
                  <a:gd name="connsiteX648" fmla="*/ 2704231 w 6006665"/>
                  <a:gd name="connsiteY648" fmla="*/ 202249 h 3006470"/>
                  <a:gd name="connsiteX649" fmla="*/ 2715593 w 6006665"/>
                  <a:gd name="connsiteY64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08949 w 6006665"/>
                  <a:gd name="connsiteY104" fmla="*/ 1468012 h 3006470"/>
                  <a:gd name="connsiteX105" fmla="*/ 5887153 w 6006665"/>
                  <a:gd name="connsiteY105" fmla="*/ 1514566 h 3006470"/>
                  <a:gd name="connsiteX106" fmla="*/ 5908949 w 6006665"/>
                  <a:gd name="connsiteY106" fmla="*/ 1554366 h 3006470"/>
                  <a:gd name="connsiteX107" fmla="*/ 5893042 w 6006665"/>
                  <a:gd name="connsiteY107" fmla="*/ 1570273 h 3006470"/>
                  <a:gd name="connsiteX108" fmla="*/ 5881135 w 6006665"/>
                  <a:gd name="connsiteY108" fmla="*/ 1570273 h 3006470"/>
                  <a:gd name="connsiteX109" fmla="*/ 5861227 w 6006665"/>
                  <a:gd name="connsiteY109" fmla="*/ 1570273 h 3006470"/>
                  <a:gd name="connsiteX110" fmla="*/ 5849321 w 6006665"/>
                  <a:gd name="connsiteY110" fmla="*/ 1570273 h 3006470"/>
                  <a:gd name="connsiteX111" fmla="*/ 5817506 w 6006665"/>
                  <a:gd name="connsiteY111" fmla="*/ 1536186 h 3006470"/>
                  <a:gd name="connsiteX112" fmla="*/ 5767511 w 6006665"/>
                  <a:gd name="connsiteY112" fmla="*/ 1511189 h 3006470"/>
                  <a:gd name="connsiteX113" fmla="*/ 5762967 w 6006665"/>
                  <a:gd name="connsiteY113" fmla="*/ 1477102 h 3006470"/>
                  <a:gd name="connsiteX114" fmla="*/ 5729132 w 6006665"/>
                  <a:gd name="connsiteY114" fmla="*/ 1463170 h 3006470"/>
                  <a:gd name="connsiteX115" fmla="*/ 5695337 w 6006665"/>
                  <a:gd name="connsiteY115" fmla="*/ 1472557 h 3006470"/>
                  <a:gd name="connsiteX116" fmla="*/ 5693366 w 6006665"/>
                  <a:gd name="connsiteY116" fmla="*/ 1469797 h 3006470"/>
                  <a:gd name="connsiteX117" fmla="*/ 5683431 w 6006665"/>
                  <a:gd name="connsiteY117" fmla="*/ 1472557 h 3006470"/>
                  <a:gd name="connsiteX118" fmla="*/ 5660706 w 6006665"/>
                  <a:gd name="connsiteY118" fmla="*/ 1440742 h 3006470"/>
                  <a:gd name="connsiteX119" fmla="*/ 5669644 w 6006665"/>
                  <a:gd name="connsiteY119" fmla="*/ 1415717 h 3006470"/>
                  <a:gd name="connsiteX120" fmla="*/ 5640799 w 6006665"/>
                  <a:gd name="connsiteY120" fmla="*/ 1429380 h 3006470"/>
                  <a:gd name="connsiteX121" fmla="*/ 5656705 w 6006665"/>
                  <a:gd name="connsiteY121" fmla="*/ 1472557 h 3006470"/>
                  <a:gd name="connsiteX122" fmla="*/ 5633981 w 6006665"/>
                  <a:gd name="connsiteY122" fmla="*/ 1511189 h 3006470"/>
                  <a:gd name="connsiteX123" fmla="*/ 5586259 w 6006665"/>
                  <a:gd name="connsiteY123" fmla="*/ 1547548 h 3006470"/>
                  <a:gd name="connsiteX124" fmla="*/ 5575676 w 6006665"/>
                  <a:gd name="connsiteY124" fmla="*/ 1546540 h 3006470"/>
                  <a:gd name="connsiteX125" fmla="*/ 5574353 w 6006665"/>
                  <a:gd name="connsiteY125" fmla="*/ 1547548 h 3006470"/>
                  <a:gd name="connsiteX126" fmla="*/ 5539436 w 6006665"/>
                  <a:gd name="connsiteY126" fmla="*/ 1544223 h 3006470"/>
                  <a:gd name="connsiteX127" fmla="*/ 5570352 w 6006665"/>
                  <a:gd name="connsiteY127" fmla="*/ 1586180 h 3006470"/>
                  <a:gd name="connsiteX128" fmla="*/ 5566596 w 6006665"/>
                  <a:gd name="connsiteY128" fmla="*/ 1622304 h 3006470"/>
                  <a:gd name="connsiteX129" fmla="*/ 5593077 w 6006665"/>
                  <a:gd name="connsiteY129" fmla="*/ 1649809 h 3006470"/>
                  <a:gd name="connsiteX130" fmla="*/ 5608984 w 6006665"/>
                  <a:gd name="connsiteY130" fmla="*/ 1677079 h 3006470"/>
                  <a:gd name="connsiteX131" fmla="*/ 5613529 w 6006665"/>
                  <a:gd name="connsiteY131" fmla="*/ 1708893 h 3006470"/>
                  <a:gd name="connsiteX132" fmla="*/ 5608984 w 6006665"/>
                  <a:gd name="connsiteY132" fmla="*/ 1731618 h 3006470"/>
                  <a:gd name="connsiteX133" fmla="*/ 5597799 w 6006665"/>
                  <a:gd name="connsiteY133" fmla="*/ 1728009 h 3006470"/>
                  <a:gd name="connsiteX134" fmla="*/ 5597077 w 6006665"/>
                  <a:gd name="connsiteY134" fmla="*/ 1731618 h 3006470"/>
                  <a:gd name="connsiteX135" fmla="*/ 5515976 w 6006665"/>
                  <a:gd name="connsiteY135" fmla="*/ 1693062 h 3006470"/>
                  <a:gd name="connsiteX136" fmla="*/ 5486067 w 6006665"/>
                  <a:gd name="connsiteY136" fmla="*/ 1746304 h 3006470"/>
                  <a:gd name="connsiteX137" fmla="*/ 5436277 w 6006665"/>
                  <a:gd name="connsiteY137" fmla="*/ 1767977 h 3006470"/>
                  <a:gd name="connsiteX138" fmla="*/ 5397645 w 6006665"/>
                  <a:gd name="connsiteY138" fmla="*/ 1779340 h 3006470"/>
                  <a:gd name="connsiteX139" fmla="*/ 5388024 w 6006665"/>
                  <a:gd name="connsiteY139" fmla="*/ 1835433 h 3006470"/>
                  <a:gd name="connsiteX140" fmla="*/ 5351475 w 6006665"/>
                  <a:gd name="connsiteY140" fmla="*/ 1876568 h 3006470"/>
                  <a:gd name="connsiteX141" fmla="*/ 5290839 w 6006665"/>
                  <a:gd name="connsiteY141" fmla="*/ 1881600 h 3006470"/>
                  <a:gd name="connsiteX142" fmla="*/ 5274932 w 6006665"/>
                  <a:gd name="connsiteY142" fmla="*/ 1913415 h 3006470"/>
                  <a:gd name="connsiteX143" fmla="*/ 5267238 w 6006665"/>
                  <a:gd name="connsiteY143" fmla="*/ 1904988 h 3006470"/>
                  <a:gd name="connsiteX144" fmla="*/ 5263025 w 6006665"/>
                  <a:gd name="connsiteY144" fmla="*/ 1913415 h 3006470"/>
                  <a:gd name="connsiteX145" fmla="*/ 5219538 w 6006665"/>
                  <a:gd name="connsiteY145" fmla="*/ 1865787 h 3006470"/>
                  <a:gd name="connsiteX146" fmla="*/ 5174112 w 6006665"/>
                  <a:gd name="connsiteY146" fmla="*/ 1877028 h 3006470"/>
                  <a:gd name="connsiteX147" fmla="*/ 5129494 w 6006665"/>
                  <a:gd name="connsiteY147" fmla="*/ 1920232 h 3006470"/>
                  <a:gd name="connsiteX148" fmla="*/ 5126389 w 6006665"/>
                  <a:gd name="connsiteY148" fmla="*/ 1914910 h 3006470"/>
                  <a:gd name="connsiteX149" fmla="*/ 5154177 w 6006665"/>
                  <a:gd name="connsiteY149" fmla="*/ 1920232 h 3006470"/>
                  <a:gd name="connsiteX150" fmla="*/ 5105544 w 6006665"/>
                  <a:gd name="connsiteY150" fmla="*/ 1899586 h 3006470"/>
                  <a:gd name="connsiteX151" fmla="*/ 5074955 w 6006665"/>
                  <a:gd name="connsiteY151" fmla="*/ 1924777 h 3006470"/>
                  <a:gd name="connsiteX152" fmla="*/ 5065718 w 6006665"/>
                  <a:gd name="connsiteY152" fmla="*/ 1922578 h 3006470"/>
                  <a:gd name="connsiteX153" fmla="*/ 5063048 w 6006665"/>
                  <a:gd name="connsiteY153" fmla="*/ 1924777 h 3006470"/>
                  <a:gd name="connsiteX154" fmla="*/ 5026594 w 6006665"/>
                  <a:gd name="connsiteY154" fmla="*/ 1916098 h 3006470"/>
                  <a:gd name="connsiteX155" fmla="*/ 5015871 w 6006665"/>
                  <a:gd name="connsiteY155" fmla="*/ 1961137 h 3006470"/>
                  <a:gd name="connsiteX156" fmla="*/ 5022591 w 6006665"/>
                  <a:gd name="connsiteY156" fmla="*/ 1989925 h 3006470"/>
                  <a:gd name="connsiteX157" fmla="*/ 5011557 w 6006665"/>
                  <a:gd name="connsiteY157" fmla="*/ 2020939 h 3006470"/>
                  <a:gd name="connsiteX158" fmla="*/ 4974967 w 6006665"/>
                  <a:gd name="connsiteY158" fmla="*/ 2058853 h 3006470"/>
                  <a:gd name="connsiteX159" fmla="*/ 5015871 w 6006665"/>
                  <a:gd name="connsiteY159" fmla="*/ 2074760 h 3006470"/>
                  <a:gd name="connsiteX160" fmla="*/ 4995851 w 6006665"/>
                  <a:gd name="connsiteY160" fmla="*/ 2123620 h 3006470"/>
                  <a:gd name="connsiteX161" fmla="*/ 5011326 w 6006665"/>
                  <a:gd name="connsiteY161" fmla="*/ 2172476 h 3006470"/>
                  <a:gd name="connsiteX162" fmla="*/ 4999419 w 6006665"/>
                  <a:gd name="connsiteY162" fmla="*/ 2172476 h 3006470"/>
                  <a:gd name="connsiteX163" fmla="*/ 4974967 w 6006665"/>
                  <a:gd name="connsiteY163" fmla="*/ 2172476 h 3006470"/>
                  <a:gd name="connsiteX164" fmla="*/ 4963605 w 6006665"/>
                  <a:gd name="connsiteY164" fmla="*/ 2224742 h 3006470"/>
                  <a:gd name="connsiteX165" fmla="*/ 4974967 w 6006665"/>
                  <a:gd name="connsiteY165" fmla="*/ 2252012 h 3006470"/>
                  <a:gd name="connsiteX166" fmla="*/ 4936431 w 6006665"/>
                  <a:gd name="connsiteY166" fmla="*/ 2257317 h 3006470"/>
                  <a:gd name="connsiteX167" fmla="*/ 4909065 w 6006665"/>
                  <a:gd name="connsiteY167" fmla="*/ 2286099 h 3006470"/>
                  <a:gd name="connsiteX168" fmla="*/ 4888894 w 6006665"/>
                  <a:gd name="connsiteY168" fmla="*/ 2325649 h 3006470"/>
                  <a:gd name="connsiteX169" fmla="*/ 4897703 w 6006665"/>
                  <a:gd name="connsiteY169" fmla="*/ 2354273 h 3006470"/>
                  <a:gd name="connsiteX170" fmla="*/ 4871068 w 6006665"/>
                  <a:gd name="connsiteY170" fmla="*/ 2349418 h 3006470"/>
                  <a:gd name="connsiteX171" fmla="*/ 4845437 w 6006665"/>
                  <a:gd name="connsiteY171" fmla="*/ 2370180 h 3006470"/>
                  <a:gd name="connsiteX172" fmla="*/ 4832445 w 6006665"/>
                  <a:gd name="connsiteY172" fmla="*/ 2399924 h 3006470"/>
                  <a:gd name="connsiteX173" fmla="*/ 4834074 w 6006665"/>
                  <a:gd name="connsiteY173" fmla="*/ 2429264 h 3006470"/>
                  <a:gd name="connsiteX174" fmla="*/ 4799765 w 6006665"/>
                  <a:gd name="connsiteY174" fmla="*/ 2441518 h 3006470"/>
                  <a:gd name="connsiteX175" fmla="*/ 4779535 w 6006665"/>
                  <a:gd name="connsiteY175" fmla="*/ 2488348 h 3006470"/>
                  <a:gd name="connsiteX176" fmla="*/ 4777225 w 6006665"/>
                  <a:gd name="connsiteY176" fmla="*/ 2477952 h 3006470"/>
                  <a:gd name="connsiteX177" fmla="*/ 4767628 w 6006665"/>
                  <a:gd name="connsiteY177" fmla="*/ 2488348 h 3006470"/>
                  <a:gd name="connsiteX178" fmla="*/ 4758538 w 6006665"/>
                  <a:gd name="connsiteY178" fmla="*/ 2447444 h 3006470"/>
                  <a:gd name="connsiteX179" fmla="*/ 4722519 w 6006665"/>
                  <a:gd name="connsiteY179" fmla="*/ 2405867 h 3006470"/>
                  <a:gd name="connsiteX180" fmla="*/ 4699942 w 6006665"/>
                  <a:gd name="connsiteY180" fmla="*/ 2348893 h 3006470"/>
                  <a:gd name="connsiteX181" fmla="*/ 4695779 w 6006665"/>
                  <a:gd name="connsiteY181" fmla="*/ 2287026 h 3006470"/>
                  <a:gd name="connsiteX182" fmla="*/ 4715361 w 6006665"/>
                  <a:gd name="connsiteY182" fmla="*/ 2220198 h 3006470"/>
                  <a:gd name="connsiteX183" fmla="*/ 4767709 w 6006665"/>
                  <a:gd name="connsiteY183" fmla="*/ 2171157 h 3006470"/>
                  <a:gd name="connsiteX184" fmla="*/ 4735813 w 6006665"/>
                  <a:gd name="connsiteY184" fmla="*/ 2129299 h 3006470"/>
                  <a:gd name="connsiteX185" fmla="*/ 4767628 w 6006665"/>
                  <a:gd name="connsiteY185" fmla="*/ 2086122 h 3006470"/>
                  <a:gd name="connsiteX186" fmla="*/ 4767628 w 6006665"/>
                  <a:gd name="connsiteY186" fmla="*/ 2058853 h 3006470"/>
                  <a:gd name="connsiteX187" fmla="*/ 4826712 w 6006665"/>
                  <a:gd name="connsiteY187" fmla="*/ 2042945 h 3006470"/>
                  <a:gd name="connsiteX188" fmla="*/ 4892613 w 6006665"/>
                  <a:gd name="connsiteY188" fmla="*/ 1952047 h 3006470"/>
                  <a:gd name="connsiteX189" fmla="*/ 4956243 w 6006665"/>
                  <a:gd name="connsiteY189" fmla="*/ 1877056 h 3006470"/>
                  <a:gd name="connsiteX190" fmla="*/ 5022143 w 6006665"/>
                  <a:gd name="connsiteY190" fmla="*/ 1817971 h 3006470"/>
                  <a:gd name="connsiteX191" fmla="*/ 5037446 w 6006665"/>
                  <a:gd name="connsiteY191" fmla="*/ 1743333 h 3006470"/>
                  <a:gd name="connsiteX192" fmla="*/ 5064184 w 6006665"/>
                  <a:gd name="connsiteY192" fmla="*/ 1731449 h 3006470"/>
                  <a:gd name="connsiteX193" fmla="*/ 5046694 w 6006665"/>
                  <a:gd name="connsiteY193" fmla="*/ 1710844 h 3006470"/>
                  <a:gd name="connsiteX194" fmla="*/ 5015871 w 6006665"/>
                  <a:gd name="connsiteY194" fmla="*/ 1715711 h 3006470"/>
                  <a:gd name="connsiteX195" fmla="*/ 4995419 w 6006665"/>
                  <a:gd name="connsiteY195" fmla="*/ 1779340 h 3006470"/>
                  <a:gd name="connsiteX196" fmla="*/ 4904521 w 6006665"/>
                  <a:gd name="connsiteY196" fmla="*/ 1865693 h 3006470"/>
                  <a:gd name="connsiteX197" fmla="*/ 4901708 w 6006665"/>
                  <a:gd name="connsiteY197" fmla="*/ 1857053 h 3006470"/>
                  <a:gd name="connsiteX198" fmla="*/ 4892613 w 6006665"/>
                  <a:gd name="connsiteY198" fmla="*/ 1865693 h 3006470"/>
                  <a:gd name="connsiteX199" fmla="*/ 4871068 w 6006665"/>
                  <a:gd name="connsiteY199" fmla="*/ 1850290 h 3006470"/>
                  <a:gd name="connsiteX200" fmla="*/ 4885925 w 6006665"/>
                  <a:gd name="connsiteY200" fmla="*/ 1808695 h 3006470"/>
                  <a:gd name="connsiteX201" fmla="*/ 4861835 w 6006665"/>
                  <a:gd name="connsiteY201" fmla="*/ 1771159 h 3006470"/>
                  <a:gd name="connsiteX202" fmla="*/ 4814619 w 6006665"/>
                  <a:gd name="connsiteY202" fmla="*/ 1767101 h 3006470"/>
                  <a:gd name="connsiteX203" fmla="*/ 4779535 w 6006665"/>
                  <a:gd name="connsiteY203" fmla="*/ 1795247 h 3006470"/>
                  <a:gd name="connsiteX204" fmla="*/ 4764113 w 6006665"/>
                  <a:gd name="connsiteY204" fmla="*/ 1832464 h 3006470"/>
                  <a:gd name="connsiteX205" fmla="*/ 4725490 w 6006665"/>
                  <a:gd name="connsiteY205" fmla="*/ 1850290 h 3006470"/>
                  <a:gd name="connsiteX206" fmla="*/ 4689838 w 6006665"/>
                  <a:gd name="connsiteY206" fmla="*/ 1882970 h 3006470"/>
                  <a:gd name="connsiteX207" fmla="*/ 4684091 w 6006665"/>
                  <a:gd name="connsiteY207" fmla="*/ 1920232 h 3006470"/>
                  <a:gd name="connsiteX208" fmla="*/ 4715906 w 6006665"/>
                  <a:gd name="connsiteY208" fmla="*/ 1967954 h 3006470"/>
                  <a:gd name="connsiteX209" fmla="*/ 4680924 w 6006665"/>
                  <a:gd name="connsiteY209" fmla="*/ 1983985 h 3006470"/>
                  <a:gd name="connsiteX210" fmla="*/ 4633398 w 6006665"/>
                  <a:gd name="connsiteY210" fmla="*/ 1971978 h 3006470"/>
                  <a:gd name="connsiteX211" fmla="*/ 4600707 w 6006665"/>
                  <a:gd name="connsiteY211" fmla="*/ 1989925 h 3006470"/>
                  <a:gd name="connsiteX212" fmla="*/ 4577285 w 6006665"/>
                  <a:gd name="connsiteY212" fmla="*/ 1988406 h 3006470"/>
                  <a:gd name="connsiteX213" fmla="*/ 4577373 w 6006665"/>
                  <a:gd name="connsiteY213" fmla="*/ 1987484 h 3006470"/>
                  <a:gd name="connsiteX214" fmla="*/ 4565379 w 6006665"/>
                  <a:gd name="connsiteY214" fmla="*/ 1988406 h 3006470"/>
                  <a:gd name="connsiteX215" fmla="*/ 4569923 w 6006665"/>
                  <a:gd name="connsiteY215" fmla="*/ 1940685 h 3006470"/>
                  <a:gd name="connsiteX216" fmla="*/ 4520081 w 6006665"/>
                  <a:gd name="connsiteY216" fmla="*/ 1931099 h 3006470"/>
                  <a:gd name="connsiteX217" fmla="*/ 4475025 w 6006665"/>
                  <a:gd name="connsiteY217" fmla="*/ 1961137 h 3006470"/>
                  <a:gd name="connsiteX218" fmla="*/ 4464394 w 6006665"/>
                  <a:gd name="connsiteY218" fmla="*/ 1960286 h 3006470"/>
                  <a:gd name="connsiteX219" fmla="*/ 4463118 w 6006665"/>
                  <a:gd name="connsiteY219" fmla="*/ 1961137 h 3006470"/>
                  <a:gd name="connsiteX220" fmla="*/ 4422448 w 6006665"/>
                  <a:gd name="connsiteY220" fmla="*/ 1927536 h 3006470"/>
                  <a:gd name="connsiteX221" fmla="*/ 4350624 w 6006665"/>
                  <a:gd name="connsiteY221" fmla="*/ 1917022 h 3006470"/>
                  <a:gd name="connsiteX222" fmla="*/ 4306579 w 6006665"/>
                  <a:gd name="connsiteY222" fmla="*/ 1945362 h 3006470"/>
                  <a:gd name="connsiteX223" fmla="*/ 4282811 w 6006665"/>
                  <a:gd name="connsiteY223" fmla="*/ 1972100 h 3006470"/>
                  <a:gd name="connsiteX224" fmla="*/ 4237290 w 6006665"/>
                  <a:gd name="connsiteY224" fmla="*/ 1993297 h 3006470"/>
                  <a:gd name="connsiteX225" fmla="*/ 4211507 w 6006665"/>
                  <a:gd name="connsiteY225" fmla="*/ 2046374 h 3006470"/>
                  <a:gd name="connsiteX226" fmla="*/ 4161046 w 6006665"/>
                  <a:gd name="connsiteY226" fmla="*/ 2105661 h 3006470"/>
                  <a:gd name="connsiteX227" fmla="*/ 4077810 w 6006665"/>
                  <a:gd name="connsiteY227" fmla="*/ 2144418 h 3006470"/>
                  <a:gd name="connsiteX228" fmla="*/ 4039187 w 6006665"/>
                  <a:gd name="connsiteY228" fmla="*/ 2203838 h 3006470"/>
                  <a:gd name="connsiteX229" fmla="*/ 3993086 w 6006665"/>
                  <a:gd name="connsiteY229" fmla="*/ 2224750 h 3006470"/>
                  <a:gd name="connsiteX230" fmla="*/ 3993215 w 6006665"/>
                  <a:gd name="connsiteY230" fmla="*/ 2264821 h 3006470"/>
                  <a:gd name="connsiteX231" fmla="*/ 4038712 w 6006665"/>
                  <a:gd name="connsiteY231" fmla="*/ 2267919 h 3006470"/>
                  <a:gd name="connsiteX232" fmla="*/ 4059164 w 6006665"/>
                  <a:gd name="connsiteY232" fmla="*/ 2311096 h 3006470"/>
                  <a:gd name="connsiteX233" fmla="*/ 4087782 w 6006665"/>
                  <a:gd name="connsiteY233" fmla="*/ 2319513 h 3006470"/>
                  <a:gd name="connsiteX234" fmla="*/ 4106341 w 6006665"/>
                  <a:gd name="connsiteY234" fmla="*/ 2290644 h 3006470"/>
                  <a:gd name="connsiteX235" fmla="*/ 4117411 w 6006665"/>
                  <a:gd name="connsiteY235" fmla="*/ 2291946 h 3006470"/>
                  <a:gd name="connsiteX236" fmla="*/ 4118248 w 6006665"/>
                  <a:gd name="connsiteY236" fmla="*/ 2290644 h 3006470"/>
                  <a:gd name="connsiteX237" fmla="*/ 4156880 w 6006665"/>
                  <a:gd name="connsiteY237" fmla="*/ 2295189 h 3006470"/>
                  <a:gd name="connsiteX238" fmla="*/ 4211419 w 6006665"/>
                  <a:gd name="connsiteY238" fmla="*/ 2365635 h 3006470"/>
                  <a:gd name="connsiteX239" fmla="*/ 4215964 w 6006665"/>
                  <a:gd name="connsiteY239" fmla="*/ 2413357 h 3006470"/>
                  <a:gd name="connsiteX240" fmla="*/ 4184149 w 6006665"/>
                  <a:gd name="connsiteY240" fmla="*/ 2472441 h 3006470"/>
                  <a:gd name="connsiteX241" fmla="*/ 4220019 w 6006665"/>
                  <a:gd name="connsiteY241" fmla="*/ 2567281 h 3006470"/>
                  <a:gd name="connsiteX242" fmla="*/ 4161425 w 6006665"/>
                  <a:gd name="connsiteY242" fmla="*/ 2629241 h 3006470"/>
                  <a:gd name="connsiteX243" fmla="*/ 4133552 w 6006665"/>
                  <a:gd name="connsiteY243" fmla="*/ 2708778 h 3006470"/>
                  <a:gd name="connsiteX244" fmla="*/ 4097796 w 6006665"/>
                  <a:gd name="connsiteY244" fmla="*/ 2747409 h 3006470"/>
                  <a:gd name="connsiteX245" fmla="*/ 4043257 w 6006665"/>
                  <a:gd name="connsiteY245" fmla="*/ 2806493 h 3006470"/>
                  <a:gd name="connsiteX246" fmla="*/ 3995535 w 6006665"/>
                  <a:gd name="connsiteY246" fmla="*/ 2865577 h 3006470"/>
                  <a:gd name="connsiteX247" fmla="*/ 3975083 w 6006665"/>
                  <a:gd name="connsiteY247" fmla="*/ 2897392 h 3006470"/>
                  <a:gd name="connsiteX248" fmla="*/ 3925089 w 6006665"/>
                  <a:gd name="connsiteY248" fmla="*/ 2924661 h 3006470"/>
                  <a:gd name="connsiteX249" fmla="*/ 3913182 w 6006665"/>
                  <a:gd name="connsiteY249" fmla="*/ 2924661 h 3006470"/>
                  <a:gd name="connsiteX250" fmla="*/ 3904637 w 6006665"/>
                  <a:gd name="connsiteY250" fmla="*/ 2924661 h 3006470"/>
                  <a:gd name="connsiteX251" fmla="*/ 3892729 w 6006665"/>
                  <a:gd name="connsiteY251" fmla="*/ 2924661 h 3006470"/>
                  <a:gd name="connsiteX252" fmla="*/ 3871063 w 6006665"/>
                  <a:gd name="connsiteY252" fmla="*/ 2908412 h 3006470"/>
                  <a:gd name="connsiteX253" fmla="*/ 3829645 w 6006665"/>
                  <a:gd name="connsiteY253" fmla="*/ 2936024 h 3006470"/>
                  <a:gd name="connsiteX254" fmla="*/ 3822828 w 6006665"/>
                  <a:gd name="connsiteY254" fmla="*/ 2956476 h 3006470"/>
                  <a:gd name="connsiteX255" fmla="*/ 3818283 w 6006665"/>
                  <a:gd name="connsiteY255" fmla="*/ 2947386 h 3006470"/>
                  <a:gd name="connsiteX256" fmla="*/ 3818283 w 6006665"/>
                  <a:gd name="connsiteY256" fmla="*/ 2935660 h 3006470"/>
                  <a:gd name="connsiteX257" fmla="*/ 3817738 w 6006665"/>
                  <a:gd name="connsiteY257" fmla="*/ 2936024 h 3006470"/>
                  <a:gd name="connsiteX258" fmla="*/ 3810921 w 6006665"/>
                  <a:gd name="connsiteY258" fmla="*/ 2956476 h 3006470"/>
                  <a:gd name="connsiteX259" fmla="*/ 3806376 w 6006665"/>
                  <a:gd name="connsiteY259" fmla="*/ 2947386 h 3006470"/>
                  <a:gd name="connsiteX260" fmla="*/ 3806376 w 6006665"/>
                  <a:gd name="connsiteY260" fmla="*/ 2920116 h 3006470"/>
                  <a:gd name="connsiteX261" fmla="*/ 3818283 w 6006665"/>
                  <a:gd name="connsiteY261" fmla="*/ 2920116 h 3006470"/>
                  <a:gd name="connsiteX262" fmla="*/ 3826828 w 6006665"/>
                  <a:gd name="connsiteY262" fmla="*/ 2920116 h 3006470"/>
                  <a:gd name="connsiteX263" fmla="*/ 3833645 w 6006665"/>
                  <a:gd name="connsiteY263" fmla="*/ 2861032 h 3006470"/>
                  <a:gd name="connsiteX264" fmla="*/ 3822283 w 6006665"/>
                  <a:gd name="connsiteY264" fmla="*/ 2817856 h 3006470"/>
                  <a:gd name="connsiteX265" fmla="*/ 3849553 w 6006665"/>
                  <a:gd name="connsiteY265" fmla="*/ 2795131 h 3006470"/>
                  <a:gd name="connsiteX266" fmla="*/ 3858814 w 6006665"/>
                  <a:gd name="connsiteY266" fmla="*/ 2797336 h 3006470"/>
                  <a:gd name="connsiteX267" fmla="*/ 3861460 w 6006665"/>
                  <a:gd name="connsiteY267" fmla="*/ 2795131 h 3006470"/>
                  <a:gd name="connsiteX268" fmla="*/ 3898487 w 6006665"/>
                  <a:gd name="connsiteY268" fmla="*/ 2803947 h 3006470"/>
                  <a:gd name="connsiteX269" fmla="*/ 3919999 w 6006665"/>
                  <a:gd name="connsiteY269" fmla="*/ 2758772 h 3006470"/>
                  <a:gd name="connsiteX270" fmla="*/ 3935906 w 6006665"/>
                  <a:gd name="connsiteY270" fmla="*/ 2699687 h 3006470"/>
                  <a:gd name="connsiteX271" fmla="*/ 3947269 w 6006665"/>
                  <a:gd name="connsiteY271" fmla="*/ 2676963 h 3006470"/>
                  <a:gd name="connsiteX272" fmla="*/ 3966292 w 6006665"/>
                  <a:gd name="connsiteY272" fmla="*/ 2632575 h 3006470"/>
                  <a:gd name="connsiteX273" fmla="*/ 3915999 w 6006665"/>
                  <a:gd name="connsiteY273" fmla="*/ 2645148 h 3006470"/>
                  <a:gd name="connsiteX274" fmla="*/ 3888729 w 6006665"/>
                  <a:gd name="connsiteY274" fmla="*/ 2667873 h 3006470"/>
                  <a:gd name="connsiteX275" fmla="*/ 3876822 w 6006665"/>
                  <a:gd name="connsiteY275" fmla="*/ 2667873 h 3006470"/>
                  <a:gd name="connsiteX276" fmla="*/ 3829645 w 6006665"/>
                  <a:gd name="connsiteY276" fmla="*/ 2667873 h 3006470"/>
                  <a:gd name="connsiteX277" fmla="*/ 3817738 w 6006665"/>
                  <a:gd name="connsiteY277" fmla="*/ 2667873 h 3006470"/>
                  <a:gd name="connsiteX278" fmla="*/ 3801831 w 6006665"/>
                  <a:gd name="connsiteY278" fmla="*/ 2613334 h 3006470"/>
                  <a:gd name="connsiteX279" fmla="*/ 3758654 w 6006665"/>
                  <a:gd name="connsiteY279" fmla="*/ 2574702 h 3006470"/>
                  <a:gd name="connsiteX280" fmla="*/ 3692753 w 6006665"/>
                  <a:gd name="connsiteY280" fmla="*/ 2558795 h 3006470"/>
                  <a:gd name="connsiteX281" fmla="*/ 3683663 w 6006665"/>
                  <a:gd name="connsiteY281" fmla="*/ 2499711 h 3006470"/>
                  <a:gd name="connsiteX282" fmla="*/ 3672301 w 6006665"/>
                  <a:gd name="connsiteY282" fmla="*/ 2467896 h 3006470"/>
                  <a:gd name="connsiteX283" fmla="*/ 3656393 w 6006665"/>
                  <a:gd name="connsiteY283" fmla="*/ 2440627 h 3006470"/>
                  <a:gd name="connsiteX284" fmla="*/ 3633669 w 6006665"/>
                  <a:gd name="connsiteY284" fmla="*/ 2381542 h 3006470"/>
                  <a:gd name="connsiteX285" fmla="*/ 3601854 w 6006665"/>
                  <a:gd name="connsiteY285" fmla="*/ 2361090 h 3006470"/>
                  <a:gd name="connsiteX286" fmla="*/ 3545995 w 6006665"/>
                  <a:gd name="connsiteY286" fmla="*/ 2339606 h 3006470"/>
                  <a:gd name="connsiteX287" fmla="*/ 3506955 w 6006665"/>
                  <a:gd name="connsiteY287" fmla="*/ 2345183 h 3006470"/>
                  <a:gd name="connsiteX288" fmla="*/ 3463779 w 6006665"/>
                  <a:gd name="connsiteY288" fmla="*/ 2354273 h 3006470"/>
                  <a:gd name="connsiteX289" fmla="*/ 3431964 w 6006665"/>
                  <a:gd name="connsiteY289" fmla="*/ 2381542 h 3006470"/>
                  <a:gd name="connsiteX290" fmla="*/ 3452416 w 6006665"/>
                  <a:gd name="connsiteY290" fmla="*/ 2397450 h 3006470"/>
                  <a:gd name="connsiteX291" fmla="*/ 3452416 w 6006665"/>
                  <a:gd name="connsiteY291" fmla="*/ 2429264 h 3006470"/>
                  <a:gd name="connsiteX292" fmla="*/ 3431964 w 6006665"/>
                  <a:gd name="connsiteY292" fmla="*/ 2451989 h 3006470"/>
                  <a:gd name="connsiteX293" fmla="*/ 3400150 w 6006665"/>
                  <a:gd name="connsiteY293" fmla="*/ 2511073 h 3006470"/>
                  <a:gd name="connsiteX294" fmla="*/ 3400150 w 6006665"/>
                  <a:gd name="connsiteY294" fmla="*/ 2538343 h 3006470"/>
                  <a:gd name="connsiteX295" fmla="*/ 3350155 w 6006665"/>
                  <a:gd name="connsiteY295" fmla="*/ 2570157 h 3006470"/>
                  <a:gd name="connsiteX296" fmla="*/ 3342342 w 6006665"/>
                  <a:gd name="connsiteY296" fmla="*/ 2567553 h 3006470"/>
                  <a:gd name="connsiteX297" fmla="*/ 3338249 w 6006665"/>
                  <a:gd name="connsiteY297" fmla="*/ 2570157 h 3006470"/>
                  <a:gd name="connsiteX298" fmla="*/ 3290527 w 6006665"/>
                  <a:gd name="connsiteY298" fmla="*/ 2554250 h 3006470"/>
                  <a:gd name="connsiteX299" fmla="*/ 3259257 w 6006665"/>
                  <a:gd name="connsiteY299" fmla="*/ 2554250 h 3006470"/>
                  <a:gd name="connsiteX300" fmla="*/ 3247350 w 6006665"/>
                  <a:gd name="connsiteY300" fmla="*/ 2554250 h 3006470"/>
                  <a:gd name="connsiteX301" fmla="*/ 3231443 w 6006665"/>
                  <a:gd name="connsiteY301" fmla="*/ 2538343 h 3006470"/>
                  <a:gd name="connsiteX302" fmla="*/ 3213271 w 6006665"/>
                  <a:gd name="connsiteY302" fmla="*/ 2533799 h 3006470"/>
                  <a:gd name="connsiteX303" fmla="*/ 3168359 w 6006665"/>
                  <a:gd name="connsiteY303" fmla="*/ 2570157 h 3006470"/>
                  <a:gd name="connsiteX304" fmla="*/ 3120637 w 6006665"/>
                  <a:gd name="connsiteY304" fmla="*/ 2581519 h 3006470"/>
                  <a:gd name="connsiteX305" fmla="*/ 3082005 w 6006665"/>
                  <a:gd name="connsiteY305" fmla="*/ 2597427 h 3006470"/>
                  <a:gd name="connsiteX306" fmla="*/ 3074460 w 6006665"/>
                  <a:gd name="connsiteY306" fmla="*/ 2595630 h 3006470"/>
                  <a:gd name="connsiteX307" fmla="*/ 3070098 w 6006665"/>
                  <a:gd name="connsiteY307" fmla="*/ 2597427 h 3006470"/>
                  <a:gd name="connsiteX308" fmla="*/ 3022376 w 6006665"/>
                  <a:gd name="connsiteY308" fmla="*/ 2586064 h 3006470"/>
                  <a:gd name="connsiteX309" fmla="*/ 3000196 w 6006665"/>
                  <a:gd name="connsiteY309" fmla="*/ 2586064 h 3006470"/>
                  <a:gd name="connsiteX310" fmla="*/ 2988289 w 6006665"/>
                  <a:gd name="connsiteY310" fmla="*/ 2586064 h 3006470"/>
                  <a:gd name="connsiteX311" fmla="*/ 2967837 w 6006665"/>
                  <a:gd name="connsiteY311" fmla="*/ 2554250 h 3006470"/>
                  <a:gd name="connsiteX312" fmla="*/ 2929205 w 6006665"/>
                  <a:gd name="connsiteY312" fmla="*/ 2526980 h 3006470"/>
                  <a:gd name="connsiteX313" fmla="*/ 2902153 w 6006665"/>
                  <a:gd name="connsiteY313" fmla="*/ 2523116 h 3006470"/>
                  <a:gd name="connsiteX314" fmla="*/ 2861576 w 6006665"/>
                  <a:gd name="connsiteY314" fmla="*/ 2526980 h 3006470"/>
                  <a:gd name="connsiteX315" fmla="*/ 2822944 w 6006665"/>
                  <a:gd name="connsiteY315" fmla="*/ 2538343 h 3006470"/>
                  <a:gd name="connsiteX316" fmla="*/ 2818139 w 6006665"/>
                  <a:gd name="connsiteY316" fmla="*/ 2536254 h 3006470"/>
                  <a:gd name="connsiteX317" fmla="*/ 2811037 w 6006665"/>
                  <a:gd name="connsiteY317" fmla="*/ 2538343 h 3006470"/>
                  <a:gd name="connsiteX318" fmla="*/ 2758770 w 6006665"/>
                  <a:gd name="connsiteY318" fmla="*/ 2515618 h 3006470"/>
                  <a:gd name="connsiteX319" fmla="*/ 2751953 w 6006665"/>
                  <a:gd name="connsiteY319" fmla="*/ 2472441 h 3006470"/>
                  <a:gd name="connsiteX320" fmla="*/ 2708776 w 6006665"/>
                  <a:gd name="connsiteY320" fmla="*/ 2456534 h 3006470"/>
                  <a:gd name="connsiteX321" fmla="*/ 2676962 w 6006665"/>
                  <a:gd name="connsiteY321" fmla="*/ 2451989 h 3006470"/>
                  <a:gd name="connsiteX322" fmla="*/ 2642534 w 6006665"/>
                  <a:gd name="connsiteY322" fmla="*/ 2430245 h 3006470"/>
                  <a:gd name="connsiteX323" fmla="*/ 2609333 w 6006665"/>
                  <a:gd name="connsiteY323" fmla="*/ 2488348 h 3006470"/>
                  <a:gd name="connsiteX324" fmla="*/ 2625240 w 6006665"/>
                  <a:gd name="connsiteY324" fmla="*/ 2522435 h 3006470"/>
                  <a:gd name="connsiteX325" fmla="*/ 2586608 w 6006665"/>
                  <a:gd name="connsiteY325" fmla="*/ 2558795 h 3006470"/>
                  <a:gd name="connsiteX326" fmla="*/ 2577105 w 6006665"/>
                  <a:gd name="connsiteY326" fmla="*/ 2556532 h 3006470"/>
                  <a:gd name="connsiteX327" fmla="*/ 2574701 w 6006665"/>
                  <a:gd name="connsiteY327" fmla="*/ 2558795 h 3006470"/>
                  <a:gd name="connsiteX328" fmla="*/ 2526979 w 6006665"/>
                  <a:gd name="connsiteY328" fmla="*/ 2547432 h 3006470"/>
                  <a:gd name="connsiteX329" fmla="*/ 2490620 w 6006665"/>
                  <a:gd name="connsiteY329" fmla="*/ 2542887 h 3006470"/>
                  <a:gd name="connsiteX330" fmla="*/ 2463350 w 6006665"/>
                  <a:gd name="connsiteY330" fmla="*/ 2515618 h 3006470"/>
                  <a:gd name="connsiteX331" fmla="*/ 2436625 w 6006665"/>
                  <a:gd name="connsiteY331" fmla="*/ 2515618 h 3006470"/>
                  <a:gd name="connsiteX332" fmla="*/ 2424718 w 6006665"/>
                  <a:gd name="connsiteY332" fmla="*/ 2515618 h 3006470"/>
                  <a:gd name="connsiteX333" fmla="*/ 2398858 w 6006665"/>
                  <a:gd name="connsiteY333" fmla="*/ 2502687 h 3006470"/>
                  <a:gd name="connsiteX334" fmla="*/ 2350272 w 6006665"/>
                  <a:gd name="connsiteY334" fmla="*/ 2526980 h 3006470"/>
                  <a:gd name="connsiteX335" fmla="*/ 2282098 w 6006665"/>
                  <a:gd name="connsiteY335" fmla="*/ 2574702 h 3006470"/>
                  <a:gd name="connsiteX336" fmla="*/ 2238921 w 6006665"/>
                  <a:gd name="connsiteY336" fmla="*/ 2586064 h 3006470"/>
                  <a:gd name="connsiteX337" fmla="*/ 2227559 w 6006665"/>
                  <a:gd name="connsiteY337" fmla="*/ 2590609 h 3006470"/>
                  <a:gd name="connsiteX338" fmla="*/ 2225178 w 6006665"/>
                  <a:gd name="connsiteY338" fmla="*/ 2586799 h 3006470"/>
                  <a:gd name="connsiteX339" fmla="*/ 2215652 w 6006665"/>
                  <a:gd name="connsiteY339" fmla="*/ 2590609 h 3006470"/>
                  <a:gd name="connsiteX340" fmla="*/ 2193596 w 6006665"/>
                  <a:gd name="connsiteY340" fmla="*/ 2555320 h 3006470"/>
                  <a:gd name="connsiteX341" fmla="*/ 2157112 w 6006665"/>
                  <a:gd name="connsiteY341" fmla="*/ 2558795 h 3006470"/>
                  <a:gd name="connsiteX342" fmla="*/ 2156291 w 6006665"/>
                  <a:gd name="connsiteY342" fmla="*/ 2557739 h 3006470"/>
                  <a:gd name="connsiteX343" fmla="*/ 2145205 w 6006665"/>
                  <a:gd name="connsiteY343" fmla="*/ 2558795 h 3006470"/>
                  <a:gd name="connsiteX344" fmla="*/ 2129298 w 6006665"/>
                  <a:gd name="connsiteY344" fmla="*/ 2538343 h 3006470"/>
                  <a:gd name="connsiteX345" fmla="*/ 2102029 w 6006665"/>
                  <a:gd name="connsiteY345" fmla="*/ 2526980 h 3006470"/>
                  <a:gd name="connsiteX346" fmla="*/ 2086121 w 6006665"/>
                  <a:gd name="connsiteY346" fmla="*/ 2495166 h 3006470"/>
                  <a:gd name="connsiteX347" fmla="*/ 2070005 w 6006665"/>
                  <a:gd name="connsiteY347" fmla="*/ 2486212 h 3006470"/>
                  <a:gd name="connsiteX348" fmla="*/ 2027582 w 6006665"/>
                  <a:gd name="connsiteY348" fmla="*/ 2499711 h 3006470"/>
                  <a:gd name="connsiteX349" fmla="*/ 2023845 w 6006665"/>
                  <a:gd name="connsiteY349" fmla="*/ 2497111 h 3006470"/>
                  <a:gd name="connsiteX350" fmla="*/ 2015675 w 6006665"/>
                  <a:gd name="connsiteY350" fmla="*/ 2499711 h 3006470"/>
                  <a:gd name="connsiteX351" fmla="*/ 1971363 w 6006665"/>
                  <a:gd name="connsiteY351" fmla="*/ 2468885 h 3006470"/>
                  <a:gd name="connsiteX352" fmla="*/ 1952591 w 6006665"/>
                  <a:gd name="connsiteY352" fmla="*/ 2495166 h 3006470"/>
                  <a:gd name="connsiteX353" fmla="*/ 1947518 w 6006665"/>
                  <a:gd name="connsiteY353" fmla="*/ 2485599 h 3006470"/>
                  <a:gd name="connsiteX354" fmla="*/ 1940684 w 6006665"/>
                  <a:gd name="connsiteY354" fmla="*/ 2495166 h 3006470"/>
                  <a:gd name="connsiteX355" fmla="*/ 1861147 w 6006665"/>
                  <a:gd name="connsiteY355" fmla="*/ 2345183 h 3006470"/>
                  <a:gd name="connsiteX356" fmla="*/ 1811153 w 6006665"/>
                  <a:gd name="connsiteY356" fmla="*/ 2295189 h 3006470"/>
                  <a:gd name="connsiteX357" fmla="*/ 1813950 w 6006665"/>
                  <a:gd name="connsiteY357" fmla="*/ 2292043 h 3006470"/>
                  <a:gd name="connsiteX358" fmla="*/ 1748069 w 6006665"/>
                  <a:gd name="connsiteY358" fmla="*/ 2333821 h 3006470"/>
                  <a:gd name="connsiteX359" fmla="*/ 1711709 w 6006665"/>
                  <a:gd name="connsiteY359" fmla="*/ 2338366 h 3006470"/>
                  <a:gd name="connsiteX360" fmla="*/ 1711926 w 6006665"/>
                  <a:gd name="connsiteY360" fmla="*/ 2336850 h 3006470"/>
                  <a:gd name="connsiteX361" fmla="*/ 1699803 w 6006665"/>
                  <a:gd name="connsiteY361" fmla="*/ 2338366 h 3006470"/>
                  <a:gd name="connsiteX362" fmla="*/ 1704347 w 6006665"/>
                  <a:gd name="connsiteY362" fmla="*/ 2306551 h 3006470"/>
                  <a:gd name="connsiteX363" fmla="*/ 1662460 w 6006665"/>
                  <a:gd name="connsiteY363" fmla="*/ 2288600 h 3006470"/>
                  <a:gd name="connsiteX364" fmla="*/ 1629901 w 6006665"/>
                  <a:gd name="connsiteY364" fmla="*/ 2302006 h 3006470"/>
                  <a:gd name="connsiteX365" fmla="*/ 1629300 w 6006665"/>
                  <a:gd name="connsiteY365" fmla="*/ 2297351 h 3006470"/>
                  <a:gd name="connsiteX366" fmla="*/ 1617994 w 6006665"/>
                  <a:gd name="connsiteY366" fmla="*/ 2302006 h 3006470"/>
                  <a:gd name="connsiteX367" fmla="*/ 1608904 w 6006665"/>
                  <a:gd name="connsiteY367" fmla="*/ 2231560 h 3006470"/>
                  <a:gd name="connsiteX368" fmla="*/ 1552684 w 6006665"/>
                  <a:gd name="connsiteY368" fmla="*/ 2221867 h 3006470"/>
                  <a:gd name="connsiteX369" fmla="*/ 1518550 w 6006665"/>
                  <a:gd name="connsiteY369" fmla="*/ 2247467 h 3006470"/>
                  <a:gd name="connsiteX370" fmla="*/ 1425379 w 6006665"/>
                  <a:gd name="connsiteY370" fmla="*/ 2267919 h 3006470"/>
                  <a:gd name="connsiteX371" fmla="*/ 1409472 w 6006665"/>
                  <a:gd name="connsiteY371" fmla="*/ 2286099 h 3006470"/>
                  <a:gd name="connsiteX372" fmla="*/ 1270852 w 6006665"/>
                  <a:gd name="connsiteY372" fmla="*/ 2306551 h 3006470"/>
                  <a:gd name="connsiteX373" fmla="*/ 1254945 w 6006665"/>
                  <a:gd name="connsiteY373" fmla="*/ 2327003 h 3006470"/>
                  <a:gd name="connsiteX374" fmla="*/ 1282214 w 6006665"/>
                  <a:gd name="connsiteY374" fmla="*/ 2370180 h 3006470"/>
                  <a:gd name="connsiteX375" fmla="*/ 1243582 w 6006665"/>
                  <a:gd name="connsiteY375" fmla="*/ 2386087 h 3006470"/>
                  <a:gd name="connsiteX376" fmla="*/ 1254945 w 6006665"/>
                  <a:gd name="connsiteY376" fmla="*/ 2404267 h 3006470"/>
                  <a:gd name="connsiteX377" fmla="*/ 1216313 w 6006665"/>
                  <a:gd name="connsiteY377" fmla="*/ 2429264 h 3006470"/>
                  <a:gd name="connsiteX378" fmla="*/ 1275397 w 6006665"/>
                  <a:gd name="connsiteY378" fmla="*/ 2472441 h 3006470"/>
                  <a:gd name="connsiteX379" fmla="*/ 1270852 w 6006665"/>
                  <a:gd name="connsiteY379" fmla="*/ 2499711 h 3006470"/>
                  <a:gd name="connsiteX380" fmla="*/ 1259108 w 6006665"/>
                  <a:gd name="connsiteY380" fmla="*/ 2498732 h 3006470"/>
                  <a:gd name="connsiteX381" fmla="*/ 1258945 w 6006665"/>
                  <a:gd name="connsiteY381" fmla="*/ 2499711 h 3006470"/>
                  <a:gd name="connsiteX382" fmla="*/ 1215644 w 6006665"/>
                  <a:gd name="connsiteY382" fmla="*/ 2496102 h 3006470"/>
                  <a:gd name="connsiteX383" fmla="*/ 1204950 w 6006665"/>
                  <a:gd name="connsiteY383" fmla="*/ 2511073 h 3006470"/>
                  <a:gd name="connsiteX384" fmla="*/ 1196495 w 6006665"/>
                  <a:gd name="connsiteY384" fmla="*/ 2506241 h 3006470"/>
                  <a:gd name="connsiteX385" fmla="*/ 1193043 w 6006665"/>
                  <a:gd name="connsiteY385" fmla="*/ 2511073 h 3006470"/>
                  <a:gd name="connsiteX386" fmla="*/ 1145322 w 6006665"/>
                  <a:gd name="connsiteY386" fmla="*/ 2483803 h 3006470"/>
                  <a:gd name="connsiteX387" fmla="*/ 1098145 w 6006665"/>
                  <a:gd name="connsiteY387" fmla="*/ 2483803 h 3006470"/>
                  <a:gd name="connsiteX388" fmla="*/ 1061785 w 6006665"/>
                  <a:gd name="connsiteY388" fmla="*/ 2511073 h 3006470"/>
                  <a:gd name="connsiteX389" fmla="*/ 1055322 w 6006665"/>
                  <a:gd name="connsiteY389" fmla="*/ 2506990 h 3006470"/>
                  <a:gd name="connsiteX390" fmla="*/ 1049878 w 6006665"/>
                  <a:gd name="connsiteY390" fmla="*/ 2511073 h 3006470"/>
                  <a:gd name="connsiteX391" fmla="*/ 1006701 w 6006665"/>
                  <a:gd name="connsiteY391" fmla="*/ 2483803 h 3006470"/>
                  <a:gd name="connsiteX392" fmla="*/ 924893 w 6006665"/>
                  <a:gd name="connsiteY392" fmla="*/ 2447444 h 3006470"/>
                  <a:gd name="connsiteX393" fmla="*/ 877716 w 6006665"/>
                  <a:gd name="connsiteY393" fmla="*/ 2447444 h 3006470"/>
                  <a:gd name="connsiteX394" fmla="*/ 802724 w 6006665"/>
                  <a:gd name="connsiteY394" fmla="*/ 2511073 h 3006470"/>
                  <a:gd name="connsiteX395" fmla="*/ 798179 w 6006665"/>
                  <a:gd name="connsiteY395" fmla="*/ 2554250 h 3006470"/>
                  <a:gd name="connsiteX396" fmla="*/ 787406 w 6006665"/>
                  <a:gd name="connsiteY396" fmla="*/ 2543477 h 3006470"/>
                  <a:gd name="connsiteX397" fmla="*/ 786272 w 6006665"/>
                  <a:gd name="connsiteY397" fmla="*/ 2554250 h 3006470"/>
                  <a:gd name="connsiteX398" fmla="*/ 756063 w 6006665"/>
                  <a:gd name="connsiteY398" fmla="*/ 2524040 h 3006470"/>
                  <a:gd name="connsiteX399" fmla="*/ 732278 w 6006665"/>
                  <a:gd name="connsiteY399" fmla="*/ 2581519 h 3006470"/>
                  <a:gd name="connsiteX400" fmla="*/ 743640 w 6006665"/>
                  <a:gd name="connsiteY400" fmla="*/ 2590609 h 3006470"/>
                  <a:gd name="connsiteX401" fmla="*/ 723188 w 6006665"/>
                  <a:gd name="connsiteY401" fmla="*/ 2633786 h 3006470"/>
                  <a:gd name="connsiteX402" fmla="*/ 747026 w 6006665"/>
                  <a:gd name="connsiteY402" fmla="*/ 2670627 h 3006470"/>
                  <a:gd name="connsiteX403" fmla="*/ 763548 w 6006665"/>
                  <a:gd name="connsiteY403" fmla="*/ 2667873 h 3006470"/>
                  <a:gd name="connsiteX404" fmla="*/ 764871 w 6006665"/>
                  <a:gd name="connsiteY404" fmla="*/ 2669637 h 3006470"/>
                  <a:gd name="connsiteX405" fmla="*/ 775455 w 6006665"/>
                  <a:gd name="connsiteY405" fmla="*/ 2667873 h 3006470"/>
                  <a:gd name="connsiteX406" fmla="*/ 802724 w 6006665"/>
                  <a:gd name="connsiteY406" fmla="*/ 2704232 h 3006470"/>
                  <a:gd name="connsiteX407" fmla="*/ 798179 w 6006665"/>
                  <a:gd name="connsiteY407" fmla="*/ 2731502 h 3006470"/>
                  <a:gd name="connsiteX408" fmla="*/ 818632 w 6006665"/>
                  <a:gd name="connsiteY408" fmla="*/ 2742864 h 3006470"/>
                  <a:gd name="connsiteX409" fmla="*/ 802724 w 6006665"/>
                  <a:gd name="connsiteY409" fmla="*/ 2774679 h 3006470"/>
                  <a:gd name="connsiteX410" fmla="*/ 766365 w 6006665"/>
                  <a:gd name="connsiteY410" fmla="*/ 2779224 h 3006470"/>
                  <a:gd name="connsiteX411" fmla="*/ 727733 w 6006665"/>
                  <a:gd name="connsiteY411" fmla="*/ 2838308 h 3006470"/>
                  <a:gd name="connsiteX412" fmla="*/ 759548 w 6006665"/>
                  <a:gd name="connsiteY412" fmla="*/ 2881485 h 3006470"/>
                  <a:gd name="connsiteX413" fmla="*/ 759548 w 6006665"/>
                  <a:gd name="connsiteY413" fmla="*/ 2920116 h 3006470"/>
                  <a:gd name="connsiteX414" fmla="*/ 798179 w 6006665"/>
                  <a:gd name="connsiteY414" fmla="*/ 2979201 h 3006470"/>
                  <a:gd name="connsiteX415" fmla="*/ 775455 w 6006665"/>
                  <a:gd name="connsiteY415" fmla="*/ 2995108 h 3006470"/>
                  <a:gd name="connsiteX416" fmla="*/ 770910 w 6006665"/>
                  <a:gd name="connsiteY416" fmla="*/ 3006470 h 3006470"/>
                  <a:gd name="connsiteX417" fmla="*/ 759003 w 6006665"/>
                  <a:gd name="connsiteY417" fmla="*/ 3006470 h 3006470"/>
                  <a:gd name="connsiteX418" fmla="*/ 755003 w 6006665"/>
                  <a:gd name="connsiteY418" fmla="*/ 3006470 h 3006470"/>
                  <a:gd name="connsiteX419" fmla="*/ 743096 w 6006665"/>
                  <a:gd name="connsiteY419" fmla="*/ 3006470 h 3006470"/>
                  <a:gd name="connsiteX420" fmla="*/ 715826 w 6006665"/>
                  <a:gd name="connsiteY420" fmla="*/ 2972383 h 3006470"/>
                  <a:gd name="connsiteX421" fmla="*/ 704464 w 6006665"/>
                  <a:gd name="connsiteY421" fmla="*/ 2972383 h 3006470"/>
                  <a:gd name="connsiteX422" fmla="*/ 684012 w 6006665"/>
                  <a:gd name="connsiteY422" fmla="*/ 2963293 h 3006470"/>
                  <a:gd name="connsiteX423" fmla="*/ 672649 w 6006665"/>
                  <a:gd name="connsiteY423" fmla="*/ 2940569 h 3006470"/>
                  <a:gd name="connsiteX424" fmla="*/ 645222 w 6006665"/>
                  <a:gd name="connsiteY424" fmla="*/ 2932732 h 3006470"/>
                  <a:gd name="connsiteX425" fmla="*/ 625472 w 6006665"/>
                  <a:gd name="connsiteY425" fmla="*/ 2936024 h 3006470"/>
                  <a:gd name="connsiteX426" fmla="*/ 623771 w 6006665"/>
                  <a:gd name="connsiteY426" fmla="*/ 2934323 h 3006470"/>
                  <a:gd name="connsiteX427" fmla="*/ 613565 w 6006665"/>
                  <a:gd name="connsiteY427" fmla="*/ 2936024 h 3006470"/>
                  <a:gd name="connsiteX428" fmla="*/ 609020 w 6006665"/>
                  <a:gd name="connsiteY428" fmla="*/ 2931479 h 3006470"/>
                  <a:gd name="connsiteX429" fmla="*/ 559026 w 6006665"/>
                  <a:gd name="connsiteY429" fmla="*/ 2904209 h 3006470"/>
                  <a:gd name="connsiteX430" fmla="*/ 506760 w 6006665"/>
                  <a:gd name="connsiteY430" fmla="*/ 2897392 h 3006470"/>
                  <a:gd name="connsiteX431" fmla="*/ 483280 w 6006665"/>
                  <a:gd name="connsiteY431" fmla="*/ 2890683 h 3006470"/>
                  <a:gd name="connsiteX432" fmla="*/ 480035 w 6006665"/>
                  <a:gd name="connsiteY432" fmla="*/ 2892847 h 3006470"/>
                  <a:gd name="connsiteX433" fmla="*/ 475042 w 6006665"/>
                  <a:gd name="connsiteY433" fmla="*/ 2888329 h 3006470"/>
                  <a:gd name="connsiteX434" fmla="*/ 474945 w 6006665"/>
                  <a:gd name="connsiteY434" fmla="*/ 2888302 h 3006470"/>
                  <a:gd name="connsiteX435" fmla="*/ 468128 w 6006665"/>
                  <a:gd name="connsiteY435" fmla="*/ 2892847 h 3006470"/>
                  <a:gd name="connsiteX436" fmla="*/ 420406 w 6006665"/>
                  <a:gd name="connsiteY436" fmla="*/ 2849670 h 3006470"/>
                  <a:gd name="connsiteX437" fmla="*/ 381774 w 6006665"/>
                  <a:gd name="connsiteY437" fmla="*/ 2833763 h 3006470"/>
                  <a:gd name="connsiteX438" fmla="*/ 349960 w 6006665"/>
                  <a:gd name="connsiteY438" fmla="*/ 2801948 h 3006470"/>
                  <a:gd name="connsiteX439" fmla="*/ 377229 w 6006665"/>
                  <a:gd name="connsiteY439" fmla="*/ 2795131 h 3006470"/>
                  <a:gd name="connsiteX440" fmla="*/ 404499 w 6006665"/>
                  <a:gd name="connsiteY440" fmla="*/ 2747409 h 3006470"/>
                  <a:gd name="connsiteX441" fmla="*/ 388591 w 6006665"/>
                  <a:gd name="connsiteY441" fmla="*/ 2731502 h 3006470"/>
                  <a:gd name="connsiteX442" fmla="*/ 440858 w 6006665"/>
                  <a:gd name="connsiteY442" fmla="*/ 2704232 h 3006470"/>
                  <a:gd name="connsiteX443" fmla="*/ 440858 w 6006665"/>
                  <a:gd name="connsiteY443" fmla="*/ 2701176 h 3006470"/>
                  <a:gd name="connsiteX444" fmla="*/ 416406 w 6006665"/>
                  <a:gd name="connsiteY444" fmla="*/ 2704232 h 3006470"/>
                  <a:gd name="connsiteX445" fmla="*/ 416406 w 6006665"/>
                  <a:gd name="connsiteY445" fmla="*/ 2702744 h 3006470"/>
                  <a:gd name="connsiteX446" fmla="*/ 404499 w 6006665"/>
                  <a:gd name="connsiteY446" fmla="*/ 2704232 h 3006470"/>
                  <a:gd name="connsiteX447" fmla="*/ 404499 w 6006665"/>
                  <a:gd name="connsiteY447" fmla="*/ 2683780 h 3006470"/>
                  <a:gd name="connsiteX448" fmla="*/ 424951 w 6006665"/>
                  <a:gd name="connsiteY448" fmla="*/ 2667873 h 3006470"/>
                  <a:gd name="connsiteX449" fmla="*/ 463583 w 6006665"/>
                  <a:gd name="connsiteY449" fmla="*/ 2661056 h 3006470"/>
                  <a:gd name="connsiteX450" fmla="*/ 468128 w 6006665"/>
                  <a:gd name="connsiteY450" fmla="*/ 2645148 h 3006470"/>
                  <a:gd name="connsiteX451" fmla="*/ 456765 w 6006665"/>
                  <a:gd name="connsiteY451" fmla="*/ 2613334 h 3006470"/>
                  <a:gd name="connsiteX452" fmla="*/ 474945 w 6006665"/>
                  <a:gd name="connsiteY452" fmla="*/ 2586064 h 3006470"/>
                  <a:gd name="connsiteX453" fmla="*/ 474945 w 6006665"/>
                  <a:gd name="connsiteY453" fmla="*/ 2565612 h 3006470"/>
                  <a:gd name="connsiteX454" fmla="*/ 420406 w 6006665"/>
                  <a:gd name="connsiteY454" fmla="*/ 2547432 h 3006470"/>
                  <a:gd name="connsiteX455" fmla="*/ 409588 w 6006665"/>
                  <a:gd name="connsiteY455" fmla="*/ 2547432 h 3006470"/>
                  <a:gd name="connsiteX456" fmla="*/ 397681 w 6006665"/>
                  <a:gd name="connsiteY456" fmla="*/ 2547432 h 3006470"/>
                  <a:gd name="connsiteX457" fmla="*/ 379485 w 6006665"/>
                  <a:gd name="connsiteY457" fmla="*/ 2525193 h 3006470"/>
                  <a:gd name="connsiteX458" fmla="*/ 357322 w 6006665"/>
                  <a:gd name="connsiteY458" fmla="*/ 2531525 h 3006470"/>
                  <a:gd name="connsiteX459" fmla="*/ 352842 w 6006665"/>
                  <a:gd name="connsiteY459" fmla="*/ 2529403 h 3006470"/>
                  <a:gd name="connsiteX460" fmla="*/ 345415 w 6006665"/>
                  <a:gd name="connsiteY460" fmla="*/ 2531525 h 3006470"/>
                  <a:gd name="connsiteX461" fmla="*/ 302238 w 6006665"/>
                  <a:gd name="connsiteY461" fmla="*/ 2511073 h 3006470"/>
                  <a:gd name="connsiteX462" fmla="*/ 302238 w 6006665"/>
                  <a:gd name="connsiteY462" fmla="*/ 2499711 h 3006470"/>
                  <a:gd name="connsiteX463" fmla="*/ 286331 w 6006665"/>
                  <a:gd name="connsiteY463" fmla="*/ 2472441 h 3006470"/>
                  <a:gd name="connsiteX464" fmla="*/ 270968 w 6006665"/>
                  <a:gd name="connsiteY464" fmla="*/ 2472441 h 3006470"/>
                  <a:gd name="connsiteX465" fmla="*/ 259061 w 6006665"/>
                  <a:gd name="connsiteY465" fmla="*/ 2472441 h 3006470"/>
                  <a:gd name="connsiteX466" fmla="*/ 254516 w 6006665"/>
                  <a:gd name="connsiteY466" fmla="*/ 2456534 h 3006470"/>
                  <a:gd name="connsiteX467" fmla="*/ 263606 w 6006665"/>
                  <a:gd name="connsiteY467" fmla="*/ 2440627 h 3006470"/>
                  <a:gd name="connsiteX468" fmla="*/ 243991 w 6006665"/>
                  <a:gd name="connsiteY468" fmla="*/ 2410114 h 3006470"/>
                  <a:gd name="connsiteX469" fmla="*/ 216429 w 6006665"/>
                  <a:gd name="connsiteY469" fmla="*/ 2413357 h 3006470"/>
                  <a:gd name="connsiteX470" fmla="*/ 212956 w 6006665"/>
                  <a:gd name="connsiteY470" fmla="*/ 2412365 h 3006470"/>
                  <a:gd name="connsiteX471" fmla="*/ 204522 w 6006665"/>
                  <a:gd name="connsiteY471" fmla="*/ 2413357 h 3006470"/>
                  <a:gd name="connsiteX472" fmla="*/ 199623 w 6006665"/>
                  <a:gd name="connsiteY472" fmla="*/ 2411957 h 3006470"/>
                  <a:gd name="connsiteX473" fmla="*/ 195977 w 6006665"/>
                  <a:gd name="connsiteY473" fmla="*/ 2424719 h 3006470"/>
                  <a:gd name="connsiteX474" fmla="*/ 184968 w 6006665"/>
                  <a:gd name="connsiteY474" fmla="*/ 2421574 h 3006470"/>
                  <a:gd name="connsiteX475" fmla="*/ 184070 w 6006665"/>
                  <a:gd name="connsiteY475" fmla="*/ 2424719 h 3006470"/>
                  <a:gd name="connsiteX476" fmla="*/ 168163 w 6006665"/>
                  <a:gd name="connsiteY476" fmla="*/ 2420174 h 3006470"/>
                  <a:gd name="connsiteX477" fmla="*/ 156800 w 6006665"/>
                  <a:gd name="connsiteY477" fmla="*/ 2381542 h 3006470"/>
                  <a:gd name="connsiteX478" fmla="*/ 152255 w 6006665"/>
                  <a:gd name="connsiteY478" fmla="*/ 2365635 h 3006470"/>
                  <a:gd name="connsiteX479" fmla="*/ 156800 w 6006665"/>
                  <a:gd name="connsiteY479" fmla="*/ 2361090 h 3006470"/>
                  <a:gd name="connsiteX480" fmla="*/ 168707 w 6006665"/>
                  <a:gd name="connsiteY480" fmla="*/ 2361090 h 3006470"/>
                  <a:gd name="connsiteX481" fmla="*/ 188615 w 6006665"/>
                  <a:gd name="connsiteY481" fmla="*/ 2361090 h 3006470"/>
                  <a:gd name="connsiteX482" fmla="*/ 199977 w 6006665"/>
                  <a:gd name="connsiteY482" fmla="*/ 2349728 h 3006470"/>
                  <a:gd name="connsiteX483" fmla="*/ 188615 w 6006665"/>
                  <a:gd name="connsiteY483" fmla="*/ 2327003 h 3006470"/>
                  <a:gd name="connsiteX484" fmla="*/ 168163 w 6006665"/>
                  <a:gd name="connsiteY484" fmla="*/ 2317914 h 3006470"/>
                  <a:gd name="connsiteX485" fmla="*/ 168163 w 6006665"/>
                  <a:gd name="connsiteY485" fmla="*/ 2311096 h 3006470"/>
                  <a:gd name="connsiteX486" fmla="*/ 152255 w 6006665"/>
                  <a:gd name="connsiteY486" fmla="*/ 2295189 h 3006470"/>
                  <a:gd name="connsiteX487" fmla="*/ 129531 w 6006665"/>
                  <a:gd name="connsiteY487" fmla="*/ 2258829 h 3006470"/>
                  <a:gd name="connsiteX488" fmla="*/ 140893 w 6006665"/>
                  <a:gd name="connsiteY488" fmla="*/ 2236105 h 3006470"/>
                  <a:gd name="connsiteX489" fmla="*/ 136348 w 6006665"/>
                  <a:gd name="connsiteY489" fmla="*/ 2208835 h 3006470"/>
                  <a:gd name="connsiteX490" fmla="*/ 103789 w 6006665"/>
                  <a:gd name="connsiteY490" fmla="*/ 2195428 h 3006470"/>
                  <a:gd name="connsiteX491" fmla="*/ 93716 w 6006665"/>
                  <a:gd name="connsiteY491" fmla="*/ 2199745 h 3006470"/>
                  <a:gd name="connsiteX492" fmla="*/ 91868 w 6006665"/>
                  <a:gd name="connsiteY492" fmla="*/ 2195434 h 3006470"/>
                  <a:gd name="connsiteX493" fmla="*/ 81809 w 6006665"/>
                  <a:gd name="connsiteY493" fmla="*/ 2199745 h 3006470"/>
                  <a:gd name="connsiteX494" fmla="*/ 74992 w 6006665"/>
                  <a:gd name="connsiteY494" fmla="*/ 2183838 h 3006470"/>
                  <a:gd name="connsiteX495" fmla="*/ 34087 w 6006665"/>
                  <a:gd name="connsiteY495" fmla="*/ 2172476 h 3006470"/>
                  <a:gd name="connsiteX496" fmla="*/ 22725 w 6006665"/>
                  <a:gd name="connsiteY496" fmla="*/ 2129299 h 3006470"/>
                  <a:gd name="connsiteX497" fmla="*/ 22725 w 6006665"/>
                  <a:gd name="connsiteY497" fmla="*/ 2097484 h 3006470"/>
                  <a:gd name="connsiteX498" fmla="*/ 0 w 6006665"/>
                  <a:gd name="connsiteY498" fmla="*/ 2081577 h 3006470"/>
                  <a:gd name="connsiteX499" fmla="*/ 15907 w 6006665"/>
                  <a:gd name="connsiteY499" fmla="*/ 2058853 h 3006470"/>
                  <a:gd name="connsiteX500" fmla="*/ 6818 w 6006665"/>
                  <a:gd name="connsiteY500" fmla="*/ 1995224 h 3006470"/>
                  <a:gd name="connsiteX501" fmla="*/ 34087 w 6006665"/>
                  <a:gd name="connsiteY501" fmla="*/ 1952047 h 3006470"/>
                  <a:gd name="connsiteX502" fmla="*/ 27270 w 6006665"/>
                  <a:gd name="connsiteY502" fmla="*/ 1940685 h 3006470"/>
                  <a:gd name="connsiteX503" fmla="*/ 88743 w 6006665"/>
                  <a:gd name="connsiteY503" fmla="*/ 1895954 h 3006470"/>
                  <a:gd name="connsiteX504" fmla="*/ 27270 w 6006665"/>
                  <a:gd name="connsiteY504" fmla="*/ 1865693 h 3006470"/>
                  <a:gd name="connsiteX505" fmla="*/ 79805 w 6006665"/>
                  <a:gd name="connsiteY505" fmla="*/ 1774684 h 3006470"/>
                  <a:gd name="connsiteX506" fmla="*/ 128972 w 6006665"/>
                  <a:gd name="connsiteY506" fmla="*/ 1737302 h 3006470"/>
                  <a:gd name="connsiteX507" fmla="*/ 162900 w 6006665"/>
                  <a:gd name="connsiteY507" fmla="*/ 1645034 h 3006470"/>
                  <a:gd name="connsiteX508" fmla="*/ 102261 w 6006665"/>
                  <a:gd name="connsiteY508" fmla="*/ 1629357 h 3006470"/>
                  <a:gd name="connsiteX509" fmla="*/ 118168 w 6006665"/>
                  <a:gd name="connsiteY509" fmla="*/ 1574818 h 3006470"/>
                  <a:gd name="connsiteX510" fmla="*/ 86354 w 6006665"/>
                  <a:gd name="connsiteY510" fmla="*/ 1511189 h 3006470"/>
                  <a:gd name="connsiteX511" fmla="*/ 109078 w 6006665"/>
                  <a:gd name="connsiteY511" fmla="*/ 1436197 h 3006470"/>
                  <a:gd name="connsiteX512" fmla="*/ 70447 w 6006665"/>
                  <a:gd name="connsiteY512" fmla="*/ 1333936 h 3006470"/>
                  <a:gd name="connsiteX513" fmla="*/ 102261 w 6006665"/>
                  <a:gd name="connsiteY513" fmla="*/ 1263490 h 3006470"/>
                  <a:gd name="connsiteX514" fmla="*/ 43177 w 6006665"/>
                  <a:gd name="connsiteY514" fmla="*/ 1197589 h 3006470"/>
                  <a:gd name="connsiteX515" fmla="*/ 49994 w 6006665"/>
                  <a:gd name="connsiteY515" fmla="*/ 1122597 h 3006470"/>
                  <a:gd name="connsiteX516" fmla="*/ 81809 w 6006665"/>
                  <a:gd name="connsiteY516" fmla="*/ 1118052 h 3006470"/>
                  <a:gd name="connsiteX517" fmla="*/ 145438 w 6006665"/>
                  <a:gd name="connsiteY517" fmla="*/ 1074876 h 3006470"/>
                  <a:gd name="connsiteX518" fmla="*/ 184070 w 6006665"/>
                  <a:gd name="connsiteY518" fmla="*/ 1036244 h 3006470"/>
                  <a:gd name="connsiteX519" fmla="*/ 189699 w 6006665"/>
                  <a:gd name="connsiteY519" fmla="*/ 1042522 h 3006470"/>
                  <a:gd name="connsiteX520" fmla="*/ 195977 w 6006665"/>
                  <a:gd name="connsiteY520" fmla="*/ 1036244 h 3006470"/>
                  <a:gd name="connsiteX521" fmla="*/ 255061 w 6006665"/>
                  <a:gd name="connsiteY521" fmla="*/ 1102145 h 3006470"/>
                  <a:gd name="connsiteX522" fmla="*/ 350504 w 6006665"/>
                  <a:gd name="connsiteY522" fmla="*/ 1122597 h 3006470"/>
                  <a:gd name="connsiteX523" fmla="*/ 454806 w 6006665"/>
                  <a:gd name="connsiteY523" fmla="*/ 1205729 h 3006470"/>
                  <a:gd name="connsiteX524" fmla="*/ 486621 w 6006665"/>
                  <a:gd name="connsiteY524" fmla="*/ 1283942 h 3006470"/>
                  <a:gd name="connsiteX525" fmla="*/ 523211 w 6006665"/>
                  <a:gd name="connsiteY525" fmla="*/ 1343026 h 3006470"/>
                  <a:gd name="connsiteX526" fmla="*/ 486852 w 6006665"/>
                  <a:gd name="connsiteY526" fmla="*/ 1397565 h 3006470"/>
                  <a:gd name="connsiteX527" fmla="*/ 420951 w 6006665"/>
                  <a:gd name="connsiteY527" fmla="*/ 1418018 h 3006470"/>
                  <a:gd name="connsiteX528" fmla="*/ 415909 w 6006665"/>
                  <a:gd name="connsiteY528" fmla="*/ 1415887 h 3006470"/>
                  <a:gd name="connsiteX529" fmla="*/ 409044 w 6006665"/>
                  <a:gd name="connsiteY529" fmla="*/ 1418018 h 3006470"/>
                  <a:gd name="connsiteX530" fmla="*/ 252950 w 6006665"/>
                  <a:gd name="connsiteY530" fmla="*/ 1352062 h 3006470"/>
                  <a:gd name="connsiteX531" fmla="*/ 268926 w 6006665"/>
                  <a:gd name="connsiteY531" fmla="*/ 1346738 h 3006470"/>
                  <a:gd name="connsiteX532" fmla="*/ 291420 w 6006665"/>
                  <a:gd name="connsiteY532" fmla="*/ 1429380 h 3006470"/>
                  <a:gd name="connsiteX533" fmla="*/ 291420 w 6006665"/>
                  <a:gd name="connsiteY533" fmla="*/ 1468012 h 3006470"/>
                  <a:gd name="connsiteX534" fmla="*/ 298238 w 6006665"/>
                  <a:gd name="connsiteY534" fmla="*/ 1554366 h 3006470"/>
                  <a:gd name="connsiteX535" fmla="*/ 345959 w 6006665"/>
                  <a:gd name="connsiteY535" fmla="*/ 1586180 h 3006470"/>
                  <a:gd name="connsiteX536" fmla="*/ 362087 w 6006665"/>
                  <a:gd name="connsiteY536" fmla="*/ 1595588 h 3006470"/>
                  <a:gd name="connsiteX537" fmla="*/ 365867 w 6006665"/>
                  <a:gd name="connsiteY537" fmla="*/ 1563455 h 3006470"/>
                  <a:gd name="connsiteX538" fmla="*/ 345415 w 6006665"/>
                  <a:gd name="connsiteY538" fmla="*/ 1527096 h 3006470"/>
                  <a:gd name="connsiteX539" fmla="*/ 365867 w 6006665"/>
                  <a:gd name="connsiteY539" fmla="*/ 1495281 h 3006470"/>
                  <a:gd name="connsiteX540" fmla="*/ 374560 w 6006665"/>
                  <a:gd name="connsiteY540" fmla="*/ 1500280 h 3006470"/>
                  <a:gd name="connsiteX541" fmla="*/ 377774 w 6006665"/>
                  <a:gd name="connsiteY541" fmla="*/ 1495281 h 3006470"/>
                  <a:gd name="connsiteX542" fmla="*/ 461933 w 6006665"/>
                  <a:gd name="connsiteY542" fmla="*/ 1543673 h 3006470"/>
                  <a:gd name="connsiteX543" fmla="*/ 484035 w 6006665"/>
                  <a:gd name="connsiteY543" fmla="*/ 1527096 h 3006470"/>
                  <a:gd name="connsiteX544" fmla="*/ 463583 w 6006665"/>
                  <a:gd name="connsiteY544" fmla="*/ 1461194 h 3006470"/>
                  <a:gd name="connsiteX545" fmla="*/ 549936 w 6006665"/>
                  <a:gd name="connsiteY545" fmla="*/ 1374841 h 3006470"/>
                  <a:gd name="connsiteX546" fmla="*/ 559742 w 6006665"/>
                  <a:gd name="connsiteY546" fmla="*/ 1376942 h 3006470"/>
                  <a:gd name="connsiteX547" fmla="*/ 561843 w 6006665"/>
                  <a:gd name="connsiteY547" fmla="*/ 1374841 h 3006470"/>
                  <a:gd name="connsiteX548" fmla="*/ 593658 w 6006665"/>
                  <a:gd name="connsiteY548" fmla="*/ 1381658 h 3006470"/>
                  <a:gd name="connsiteX549" fmla="*/ 620945 w 6006665"/>
                  <a:gd name="connsiteY549" fmla="*/ 1405535 h 3006470"/>
                  <a:gd name="connsiteX550" fmla="*/ 640835 w 6006665"/>
                  <a:gd name="connsiteY550" fmla="*/ 1349844 h 3006470"/>
                  <a:gd name="connsiteX551" fmla="*/ 609020 w 6006665"/>
                  <a:gd name="connsiteY551" fmla="*/ 1295305 h 3006470"/>
                  <a:gd name="connsiteX552" fmla="*/ 624928 w 6006665"/>
                  <a:gd name="connsiteY552" fmla="*/ 1236221 h 3006470"/>
                  <a:gd name="connsiteX553" fmla="*/ 597658 w 6006665"/>
                  <a:gd name="connsiteY553" fmla="*/ 1177136 h 3006470"/>
                  <a:gd name="connsiteX554" fmla="*/ 611562 w 6006665"/>
                  <a:gd name="connsiteY554" fmla="*/ 1181462 h 3006470"/>
                  <a:gd name="connsiteX555" fmla="*/ 609565 w 6006665"/>
                  <a:gd name="connsiteY555" fmla="*/ 1177136 h 3006470"/>
                  <a:gd name="connsiteX556" fmla="*/ 711826 w 6006665"/>
                  <a:gd name="connsiteY556" fmla="*/ 1208951 h 3006470"/>
                  <a:gd name="connsiteX557" fmla="*/ 732278 w 6006665"/>
                  <a:gd name="connsiteY557" fmla="*/ 1263490 h 3006470"/>
                  <a:gd name="connsiteX558" fmla="*/ 684556 w 6006665"/>
                  <a:gd name="connsiteY558" fmla="*/ 1274852 h 3006470"/>
                  <a:gd name="connsiteX559" fmla="*/ 684556 w 6006665"/>
                  <a:gd name="connsiteY559" fmla="*/ 1327119 h 3006470"/>
                  <a:gd name="connsiteX560" fmla="*/ 713309 w 6006665"/>
                  <a:gd name="connsiteY560" fmla="*/ 1355872 h 3006470"/>
                  <a:gd name="connsiteX561" fmla="*/ 763548 w 6006665"/>
                  <a:gd name="connsiteY561" fmla="*/ 1338481 h 3006470"/>
                  <a:gd name="connsiteX562" fmla="*/ 770365 w 6006665"/>
                  <a:gd name="connsiteY562" fmla="*/ 1279397 h 3006470"/>
                  <a:gd name="connsiteX563" fmla="*/ 845357 w 6006665"/>
                  <a:gd name="connsiteY563" fmla="*/ 1188761 h 3006470"/>
                  <a:gd name="connsiteX564" fmla="*/ 917728 w 6006665"/>
                  <a:gd name="connsiteY564" fmla="*/ 1145322 h 3006470"/>
                  <a:gd name="connsiteX565" fmla="*/ 918194 w 6006665"/>
                  <a:gd name="connsiteY565" fmla="*/ 1198147 h 3006470"/>
                  <a:gd name="connsiteX566" fmla="*/ 975937 w 6006665"/>
                  <a:gd name="connsiteY566" fmla="*/ 1115283 h 3006470"/>
                  <a:gd name="connsiteX567" fmla="*/ 1074397 w 6006665"/>
                  <a:gd name="connsiteY567" fmla="*/ 1141283 h 3006470"/>
                  <a:gd name="connsiteX568" fmla="*/ 979977 w 6006665"/>
                  <a:gd name="connsiteY568" fmla="*/ 1213496 h 3006470"/>
                  <a:gd name="connsiteX569" fmla="*/ 1012666 w 6006665"/>
                  <a:gd name="connsiteY569" fmla="*/ 1218657 h 3006470"/>
                  <a:gd name="connsiteX570" fmla="*/ 1038516 w 6006665"/>
                  <a:gd name="connsiteY570" fmla="*/ 1188499 h 3006470"/>
                  <a:gd name="connsiteX571" fmla="*/ 1050423 w 6006665"/>
                  <a:gd name="connsiteY571" fmla="*/ 1188499 h 3006470"/>
                  <a:gd name="connsiteX572" fmla="*/ 1108962 w 6006665"/>
                  <a:gd name="connsiteY572" fmla="*/ 1188499 h 3006470"/>
                  <a:gd name="connsiteX573" fmla="*/ 1161229 w 6006665"/>
                  <a:gd name="connsiteY573" fmla="*/ 1145322 h 3006470"/>
                  <a:gd name="connsiteX574" fmla="*/ 1165711 w 6006665"/>
                  <a:gd name="connsiteY574" fmla="*/ 1151456 h 3006470"/>
                  <a:gd name="connsiteX575" fmla="*/ 1160939 w 6006665"/>
                  <a:gd name="connsiteY575" fmla="*/ 1169715 h 3006470"/>
                  <a:gd name="connsiteX576" fmla="*/ 1210035 w 6006665"/>
                  <a:gd name="connsiteY576" fmla="*/ 1195815 h 3006470"/>
                  <a:gd name="connsiteX577" fmla="*/ 1247583 w 6006665"/>
                  <a:gd name="connsiteY577" fmla="*/ 1138505 h 3006470"/>
                  <a:gd name="connsiteX578" fmla="*/ 1211223 w 6006665"/>
                  <a:gd name="connsiteY578" fmla="*/ 1079421 h 3006470"/>
                  <a:gd name="connsiteX579" fmla="*/ 1227130 w 6006665"/>
                  <a:gd name="connsiteY579" fmla="*/ 1043061 h 3006470"/>
                  <a:gd name="connsiteX580" fmla="*/ 1237665 w 6006665"/>
                  <a:gd name="connsiteY580" fmla="*/ 1046199 h 3006470"/>
                  <a:gd name="connsiteX581" fmla="*/ 1251910 w 6006665"/>
                  <a:gd name="connsiteY581" fmla="*/ 1017311 h 3006470"/>
                  <a:gd name="connsiteX582" fmla="*/ 1345843 w 6006665"/>
                  <a:gd name="connsiteY582" fmla="*/ 1074876 h 3006470"/>
                  <a:gd name="connsiteX583" fmla="*/ 1400382 w 6006665"/>
                  <a:gd name="connsiteY583" fmla="*/ 1106690 h 3006470"/>
                  <a:gd name="connsiteX584" fmla="*/ 1519756 w 6006665"/>
                  <a:gd name="connsiteY584" fmla="*/ 1213274 h 3006470"/>
                  <a:gd name="connsiteX585" fmla="*/ 1543003 w 6006665"/>
                  <a:gd name="connsiteY585" fmla="*/ 1172592 h 3006470"/>
                  <a:gd name="connsiteX586" fmla="*/ 1506643 w 6006665"/>
                  <a:gd name="connsiteY586" fmla="*/ 1118052 h 3006470"/>
                  <a:gd name="connsiteX587" fmla="*/ 1506643 w 6006665"/>
                  <a:gd name="connsiteY587" fmla="*/ 1095328 h 3006470"/>
                  <a:gd name="connsiteX588" fmla="*/ 1463467 w 6006665"/>
                  <a:gd name="connsiteY588" fmla="*/ 1086238 h 3006470"/>
                  <a:gd name="connsiteX589" fmla="*/ 1472556 w 6006665"/>
                  <a:gd name="connsiteY589" fmla="*/ 1036244 h 3006470"/>
                  <a:gd name="connsiteX590" fmla="*/ 1452104 w 6006665"/>
                  <a:gd name="connsiteY590" fmla="*/ 949890 h 3006470"/>
                  <a:gd name="connsiteX591" fmla="*/ 1439230 w 6006665"/>
                  <a:gd name="connsiteY591" fmla="*/ 900656 h 3006470"/>
                  <a:gd name="connsiteX592" fmla="*/ 1496803 w 6006665"/>
                  <a:gd name="connsiteY592" fmla="*/ 806980 h 3006470"/>
                  <a:gd name="connsiteX593" fmla="*/ 1543003 w 6006665"/>
                  <a:gd name="connsiteY593" fmla="*/ 697647 h 3006470"/>
                  <a:gd name="connsiteX594" fmla="*/ 1570272 w 6006665"/>
                  <a:gd name="connsiteY594" fmla="*/ 677194 h 3006470"/>
                  <a:gd name="connsiteX595" fmla="*/ 1578688 w 6006665"/>
                  <a:gd name="connsiteY595" fmla="*/ 679813 h 3006470"/>
                  <a:gd name="connsiteX596" fmla="*/ 1620802 w 6006665"/>
                  <a:gd name="connsiteY596" fmla="*/ 660028 h 3006470"/>
                  <a:gd name="connsiteX597" fmla="*/ 1684440 w 6006665"/>
                  <a:gd name="connsiteY597" fmla="*/ 709009 h 3006470"/>
                  <a:gd name="connsiteX598" fmla="*/ 1688985 w 6006665"/>
                  <a:gd name="connsiteY598" fmla="*/ 779455 h 3006470"/>
                  <a:gd name="connsiteX599" fmla="*/ 1652625 w 6006665"/>
                  <a:gd name="connsiteY599" fmla="*/ 870354 h 3006470"/>
                  <a:gd name="connsiteX600" fmla="*/ 1679895 w 6006665"/>
                  <a:gd name="connsiteY600" fmla="*/ 908986 h 3006470"/>
                  <a:gd name="connsiteX601" fmla="*/ 1688985 w 6006665"/>
                  <a:gd name="connsiteY601" fmla="*/ 983977 h 3006470"/>
                  <a:gd name="connsiteX602" fmla="*/ 1679895 w 6006665"/>
                  <a:gd name="connsiteY602" fmla="*/ 1129415 h 3006470"/>
                  <a:gd name="connsiteX603" fmla="*/ 1723072 w 6006665"/>
                  <a:gd name="connsiteY603" fmla="*/ 1193044 h 3006470"/>
                  <a:gd name="connsiteX604" fmla="*/ 1704892 w 6006665"/>
                  <a:gd name="connsiteY604" fmla="*/ 1256673 h 3006470"/>
                  <a:gd name="connsiteX605" fmla="*/ 1636718 w 6006665"/>
                  <a:gd name="connsiteY605" fmla="*/ 1393021 h 3006470"/>
                  <a:gd name="connsiteX606" fmla="*/ 1662494 w 6006665"/>
                  <a:gd name="connsiteY606" fmla="*/ 1399465 h 3006470"/>
                  <a:gd name="connsiteX607" fmla="*/ 1677078 w 6006665"/>
                  <a:gd name="connsiteY607" fmla="*/ 1370296 h 3006470"/>
                  <a:gd name="connsiteX608" fmla="*/ 1720255 w 6006665"/>
                  <a:gd name="connsiteY608" fmla="*/ 1349844 h 3006470"/>
                  <a:gd name="connsiteX609" fmla="*/ 1731617 w 6006665"/>
                  <a:gd name="connsiteY609" fmla="*/ 1299850 h 3006470"/>
                  <a:gd name="connsiteX610" fmla="*/ 1758887 w 6006665"/>
                  <a:gd name="connsiteY610" fmla="*/ 1256673 h 3006470"/>
                  <a:gd name="connsiteX611" fmla="*/ 1760555 w 6006665"/>
                  <a:gd name="connsiteY611" fmla="*/ 1191490 h 3006470"/>
                  <a:gd name="connsiteX612" fmla="*/ 1758886 w 6006665"/>
                  <a:gd name="connsiteY612" fmla="*/ 1085173 h 3006470"/>
                  <a:gd name="connsiteX613" fmla="*/ 1923055 w 6006665"/>
                  <a:gd name="connsiteY613" fmla="*/ 1122597 h 3006470"/>
                  <a:gd name="connsiteX614" fmla="*/ 1887300 w 6006665"/>
                  <a:gd name="connsiteY614" fmla="*/ 1070329 h 3006470"/>
                  <a:gd name="connsiteX615" fmla="*/ 1785604 w 6006665"/>
                  <a:gd name="connsiteY615" fmla="*/ 1036860 h 3006470"/>
                  <a:gd name="connsiteX616" fmla="*/ 1736162 w 6006665"/>
                  <a:gd name="connsiteY616" fmla="*/ 961252 h 3006470"/>
                  <a:gd name="connsiteX617" fmla="*/ 1688440 w 6006665"/>
                  <a:gd name="connsiteY617" fmla="*/ 865809 h 3006470"/>
                  <a:gd name="connsiteX618" fmla="*/ 1752069 w 6006665"/>
                  <a:gd name="connsiteY618" fmla="*/ 788545 h 3006470"/>
                  <a:gd name="connsiteX619" fmla="*/ 1747524 w 6006665"/>
                  <a:gd name="connsiteY619" fmla="*/ 704464 h 3006470"/>
                  <a:gd name="connsiteX620" fmla="*/ 1763431 w 6006665"/>
                  <a:gd name="connsiteY620" fmla="*/ 697647 h 3006470"/>
                  <a:gd name="connsiteX621" fmla="*/ 1764877 w 6006665"/>
                  <a:gd name="connsiteY621" fmla="*/ 702130 h 3006470"/>
                  <a:gd name="connsiteX622" fmla="*/ 1775339 w 6006665"/>
                  <a:gd name="connsiteY622" fmla="*/ 697647 h 3006470"/>
                  <a:gd name="connsiteX623" fmla="*/ 1798063 w 6006665"/>
                  <a:gd name="connsiteY623" fmla="*/ 768093 h 3006470"/>
                  <a:gd name="connsiteX624" fmla="*/ 1791454 w 6006665"/>
                  <a:gd name="connsiteY624" fmla="*/ 815304 h 3006470"/>
                  <a:gd name="connsiteX625" fmla="*/ 1854330 w 6006665"/>
                  <a:gd name="connsiteY625" fmla="*/ 772638 h 3006470"/>
                  <a:gd name="connsiteX626" fmla="*/ 1931594 w 6006665"/>
                  <a:gd name="connsiteY626" fmla="*/ 763548 h 3006470"/>
                  <a:gd name="connsiteX627" fmla="*/ 1932772 w 6006665"/>
                  <a:gd name="connsiteY627" fmla="*/ 764810 h 3006470"/>
                  <a:gd name="connsiteX628" fmla="*/ 1949600 w 6006665"/>
                  <a:gd name="connsiteY628" fmla="*/ 800138 h 3006470"/>
                  <a:gd name="connsiteX629" fmla="*/ 2061788 w 6006665"/>
                  <a:gd name="connsiteY629" fmla="*/ 891155 h 3006470"/>
                  <a:gd name="connsiteX630" fmla="*/ 1987802 w 6006665"/>
                  <a:gd name="connsiteY630" fmla="*/ 736278 h 3006470"/>
                  <a:gd name="connsiteX631" fmla="*/ 1963408 w 6006665"/>
                  <a:gd name="connsiteY631" fmla="*/ 595386 h 3006470"/>
                  <a:gd name="connsiteX632" fmla="*/ 2027037 w 6006665"/>
                  <a:gd name="connsiteY632" fmla="*/ 574934 h 3006470"/>
                  <a:gd name="connsiteX633" fmla="*/ 2037269 w 6006665"/>
                  <a:gd name="connsiteY633" fmla="*/ 575472 h 3006470"/>
                  <a:gd name="connsiteX634" fmla="*/ 2038944 w 6006665"/>
                  <a:gd name="connsiteY634" fmla="*/ 574934 h 3006470"/>
                  <a:gd name="connsiteX635" fmla="*/ 2115414 w 6006665"/>
                  <a:gd name="connsiteY635" fmla="*/ 578958 h 3006470"/>
                  <a:gd name="connsiteX636" fmla="*/ 2167179 w 6006665"/>
                  <a:gd name="connsiteY636" fmla="*/ 554733 h 3006470"/>
                  <a:gd name="connsiteX637" fmla="*/ 2146473 w 6006665"/>
                  <a:gd name="connsiteY637" fmla="*/ 488832 h 3006470"/>
                  <a:gd name="connsiteX638" fmla="*/ 2169957 w 6006665"/>
                  <a:gd name="connsiteY638" fmla="*/ 449431 h 3006470"/>
                  <a:gd name="connsiteX639" fmla="*/ 2264632 w 6006665"/>
                  <a:gd name="connsiteY639" fmla="*/ 393389 h 3006470"/>
                  <a:gd name="connsiteX640" fmla="*/ 2317913 w 6006665"/>
                  <a:gd name="connsiteY640" fmla="*/ 322690 h 3006470"/>
                  <a:gd name="connsiteX641" fmla="*/ 2385841 w 6006665"/>
                  <a:gd name="connsiteY641" fmla="*/ 343134 h 3006470"/>
                  <a:gd name="connsiteX642" fmla="*/ 2429263 w 6006665"/>
                  <a:gd name="connsiteY642" fmla="*/ 263606 h 3006470"/>
                  <a:gd name="connsiteX643" fmla="*/ 2526979 w 6006665"/>
                  <a:gd name="connsiteY643" fmla="*/ 252244 h 3006470"/>
                  <a:gd name="connsiteX644" fmla="*/ 2528058 w 6006665"/>
                  <a:gd name="connsiteY644" fmla="*/ 253503 h 3006470"/>
                  <a:gd name="connsiteX645" fmla="*/ 2538886 w 6006665"/>
                  <a:gd name="connsiteY645" fmla="*/ 252244 h 3006470"/>
                  <a:gd name="connsiteX646" fmla="*/ 2560820 w 6006665"/>
                  <a:gd name="connsiteY646" fmla="*/ 277833 h 3006470"/>
                  <a:gd name="connsiteX647" fmla="*/ 2640602 w 6006665"/>
                  <a:gd name="connsiteY647" fmla="*/ 202249 h 3006470"/>
                  <a:gd name="connsiteX648" fmla="*/ 2652509 w 6006665"/>
                  <a:gd name="connsiteY648" fmla="*/ 202249 h 3006470"/>
                  <a:gd name="connsiteX649" fmla="*/ 2704231 w 6006665"/>
                  <a:gd name="connsiteY649" fmla="*/ 202249 h 3006470"/>
                  <a:gd name="connsiteX650" fmla="*/ 2715593 w 6006665"/>
                  <a:gd name="connsiteY65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5968033 w 6006665"/>
                  <a:gd name="connsiteY103" fmla="*/ 1456650 h 3006470"/>
                  <a:gd name="connsiteX104" fmla="*/ 5934688 w 6006665"/>
                  <a:gd name="connsiteY104" fmla="*/ 1446233 h 3006470"/>
                  <a:gd name="connsiteX105" fmla="*/ 5908949 w 6006665"/>
                  <a:gd name="connsiteY105" fmla="*/ 1468012 h 3006470"/>
                  <a:gd name="connsiteX106" fmla="*/ 5887153 w 6006665"/>
                  <a:gd name="connsiteY106" fmla="*/ 1514566 h 3006470"/>
                  <a:gd name="connsiteX107" fmla="*/ 5908949 w 6006665"/>
                  <a:gd name="connsiteY107" fmla="*/ 1554366 h 3006470"/>
                  <a:gd name="connsiteX108" fmla="*/ 5893042 w 6006665"/>
                  <a:gd name="connsiteY108" fmla="*/ 1570273 h 3006470"/>
                  <a:gd name="connsiteX109" fmla="*/ 5881135 w 6006665"/>
                  <a:gd name="connsiteY109" fmla="*/ 1570273 h 3006470"/>
                  <a:gd name="connsiteX110" fmla="*/ 5861227 w 6006665"/>
                  <a:gd name="connsiteY110" fmla="*/ 1570273 h 3006470"/>
                  <a:gd name="connsiteX111" fmla="*/ 5849321 w 6006665"/>
                  <a:gd name="connsiteY111" fmla="*/ 1570273 h 3006470"/>
                  <a:gd name="connsiteX112" fmla="*/ 5817506 w 6006665"/>
                  <a:gd name="connsiteY112" fmla="*/ 1536186 h 3006470"/>
                  <a:gd name="connsiteX113" fmla="*/ 5767511 w 6006665"/>
                  <a:gd name="connsiteY113" fmla="*/ 1511189 h 3006470"/>
                  <a:gd name="connsiteX114" fmla="*/ 5762967 w 6006665"/>
                  <a:gd name="connsiteY114" fmla="*/ 1477102 h 3006470"/>
                  <a:gd name="connsiteX115" fmla="*/ 5729132 w 6006665"/>
                  <a:gd name="connsiteY115" fmla="*/ 1463170 h 3006470"/>
                  <a:gd name="connsiteX116" fmla="*/ 5695337 w 6006665"/>
                  <a:gd name="connsiteY116" fmla="*/ 1472557 h 3006470"/>
                  <a:gd name="connsiteX117" fmla="*/ 5693366 w 6006665"/>
                  <a:gd name="connsiteY117" fmla="*/ 1469797 h 3006470"/>
                  <a:gd name="connsiteX118" fmla="*/ 5683431 w 6006665"/>
                  <a:gd name="connsiteY118" fmla="*/ 1472557 h 3006470"/>
                  <a:gd name="connsiteX119" fmla="*/ 5660706 w 6006665"/>
                  <a:gd name="connsiteY119" fmla="*/ 1440742 h 3006470"/>
                  <a:gd name="connsiteX120" fmla="*/ 5669644 w 6006665"/>
                  <a:gd name="connsiteY120" fmla="*/ 1415717 h 3006470"/>
                  <a:gd name="connsiteX121" fmla="*/ 5640799 w 6006665"/>
                  <a:gd name="connsiteY121" fmla="*/ 1429380 h 3006470"/>
                  <a:gd name="connsiteX122" fmla="*/ 5656705 w 6006665"/>
                  <a:gd name="connsiteY122" fmla="*/ 1472557 h 3006470"/>
                  <a:gd name="connsiteX123" fmla="*/ 5633981 w 6006665"/>
                  <a:gd name="connsiteY123" fmla="*/ 1511189 h 3006470"/>
                  <a:gd name="connsiteX124" fmla="*/ 5586259 w 6006665"/>
                  <a:gd name="connsiteY124" fmla="*/ 1547548 h 3006470"/>
                  <a:gd name="connsiteX125" fmla="*/ 5575676 w 6006665"/>
                  <a:gd name="connsiteY125" fmla="*/ 1546540 h 3006470"/>
                  <a:gd name="connsiteX126" fmla="*/ 5574353 w 6006665"/>
                  <a:gd name="connsiteY126" fmla="*/ 1547548 h 3006470"/>
                  <a:gd name="connsiteX127" fmla="*/ 5539436 w 6006665"/>
                  <a:gd name="connsiteY127" fmla="*/ 1544223 h 3006470"/>
                  <a:gd name="connsiteX128" fmla="*/ 5570352 w 6006665"/>
                  <a:gd name="connsiteY128" fmla="*/ 1586180 h 3006470"/>
                  <a:gd name="connsiteX129" fmla="*/ 5566596 w 6006665"/>
                  <a:gd name="connsiteY129" fmla="*/ 1622304 h 3006470"/>
                  <a:gd name="connsiteX130" fmla="*/ 5593077 w 6006665"/>
                  <a:gd name="connsiteY130" fmla="*/ 1649809 h 3006470"/>
                  <a:gd name="connsiteX131" fmla="*/ 5608984 w 6006665"/>
                  <a:gd name="connsiteY131" fmla="*/ 1677079 h 3006470"/>
                  <a:gd name="connsiteX132" fmla="*/ 5613529 w 6006665"/>
                  <a:gd name="connsiteY132" fmla="*/ 1708893 h 3006470"/>
                  <a:gd name="connsiteX133" fmla="*/ 5608984 w 6006665"/>
                  <a:gd name="connsiteY133" fmla="*/ 1731618 h 3006470"/>
                  <a:gd name="connsiteX134" fmla="*/ 5597799 w 6006665"/>
                  <a:gd name="connsiteY134" fmla="*/ 1728009 h 3006470"/>
                  <a:gd name="connsiteX135" fmla="*/ 5597077 w 6006665"/>
                  <a:gd name="connsiteY135" fmla="*/ 1731618 h 3006470"/>
                  <a:gd name="connsiteX136" fmla="*/ 5515976 w 6006665"/>
                  <a:gd name="connsiteY136" fmla="*/ 1693062 h 3006470"/>
                  <a:gd name="connsiteX137" fmla="*/ 5486067 w 6006665"/>
                  <a:gd name="connsiteY137" fmla="*/ 1746304 h 3006470"/>
                  <a:gd name="connsiteX138" fmla="*/ 5436277 w 6006665"/>
                  <a:gd name="connsiteY138" fmla="*/ 1767977 h 3006470"/>
                  <a:gd name="connsiteX139" fmla="*/ 5397645 w 6006665"/>
                  <a:gd name="connsiteY139" fmla="*/ 1779340 h 3006470"/>
                  <a:gd name="connsiteX140" fmla="*/ 5388024 w 6006665"/>
                  <a:gd name="connsiteY140" fmla="*/ 1835433 h 3006470"/>
                  <a:gd name="connsiteX141" fmla="*/ 5351475 w 6006665"/>
                  <a:gd name="connsiteY141" fmla="*/ 1876568 h 3006470"/>
                  <a:gd name="connsiteX142" fmla="*/ 5290839 w 6006665"/>
                  <a:gd name="connsiteY142" fmla="*/ 1881600 h 3006470"/>
                  <a:gd name="connsiteX143" fmla="*/ 5274932 w 6006665"/>
                  <a:gd name="connsiteY143" fmla="*/ 1913415 h 3006470"/>
                  <a:gd name="connsiteX144" fmla="*/ 5267238 w 6006665"/>
                  <a:gd name="connsiteY144" fmla="*/ 1904988 h 3006470"/>
                  <a:gd name="connsiteX145" fmla="*/ 5263025 w 6006665"/>
                  <a:gd name="connsiteY145" fmla="*/ 1913415 h 3006470"/>
                  <a:gd name="connsiteX146" fmla="*/ 5219538 w 6006665"/>
                  <a:gd name="connsiteY146" fmla="*/ 1865787 h 3006470"/>
                  <a:gd name="connsiteX147" fmla="*/ 5174112 w 6006665"/>
                  <a:gd name="connsiteY147" fmla="*/ 1877028 h 3006470"/>
                  <a:gd name="connsiteX148" fmla="*/ 5129494 w 6006665"/>
                  <a:gd name="connsiteY148" fmla="*/ 1920232 h 3006470"/>
                  <a:gd name="connsiteX149" fmla="*/ 5126389 w 6006665"/>
                  <a:gd name="connsiteY149" fmla="*/ 1914910 h 3006470"/>
                  <a:gd name="connsiteX150" fmla="*/ 5154177 w 6006665"/>
                  <a:gd name="connsiteY150" fmla="*/ 1920232 h 3006470"/>
                  <a:gd name="connsiteX151" fmla="*/ 5105544 w 6006665"/>
                  <a:gd name="connsiteY151" fmla="*/ 1899586 h 3006470"/>
                  <a:gd name="connsiteX152" fmla="*/ 5074955 w 6006665"/>
                  <a:gd name="connsiteY152" fmla="*/ 1924777 h 3006470"/>
                  <a:gd name="connsiteX153" fmla="*/ 5065718 w 6006665"/>
                  <a:gd name="connsiteY153" fmla="*/ 1922578 h 3006470"/>
                  <a:gd name="connsiteX154" fmla="*/ 5063048 w 6006665"/>
                  <a:gd name="connsiteY154" fmla="*/ 1924777 h 3006470"/>
                  <a:gd name="connsiteX155" fmla="*/ 5026594 w 6006665"/>
                  <a:gd name="connsiteY155" fmla="*/ 1916098 h 3006470"/>
                  <a:gd name="connsiteX156" fmla="*/ 5015871 w 6006665"/>
                  <a:gd name="connsiteY156" fmla="*/ 1961137 h 3006470"/>
                  <a:gd name="connsiteX157" fmla="*/ 5022591 w 6006665"/>
                  <a:gd name="connsiteY157" fmla="*/ 1989925 h 3006470"/>
                  <a:gd name="connsiteX158" fmla="*/ 5011557 w 6006665"/>
                  <a:gd name="connsiteY158" fmla="*/ 2020939 h 3006470"/>
                  <a:gd name="connsiteX159" fmla="*/ 4974967 w 6006665"/>
                  <a:gd name="connsiteY159" fmla="*/ 2058853 h 3006470"/>
                  <a:gd name="connsiteX160" fmla="*/ 5015871 w 6006665"/>
                  <a:gd name="connsiteY160" fmla="*/ 2074760 h 3006470"/>
                  <a:gd name="connsiteX161" fmla="*/ 4995851 w 6006665"/>
                  <a:gd name="connsiteY161" fmla="*/ 2123620 h 3006470"/>
                  <a:gd name="connsiteX162" fmla="*/ 5011326 w 6006665"/>
                  <a:gd name="connsiteY162" fmla="*/ 2172476 h 3006470"/>
                  <a:gd name="connsiteX163" fmla="*/ 4999419 w 6006665"/>
                  <a:gd name="connsiteY163" fmla="*/ 2172476 h 3006470"/>
                  <a:gd name="connsiteX164" fmla="*/ 4974967 w 6006665"/>
                  <a:gd name="connsiteY164" fmla="*/ 2172476 h 3006470"/>
                  <a:gd name="connsiteX165" fmla="*/ 4963605 w 6006665"/>
                  <a:gd name="connsiteY165" fmla="*/ 2224742 h 3006470"/>
                  <a:gd name="connsiteX166" fmla="*/ 4974967 w 6006665"/>
                  <a:gd name="connsiteY166" fmla="*/ 2252012 h 3006470"/>
                  <a:gd name="connsiteX167" fmla="*/ 4936431 w 6006665"/>
                  <a:gd name="connsiteY167" fmla="*/ 2257317 h 3006470"/>
                  <a:gd name="connsiteX168" fmla="*/ 4909065 w 6006665"/>
                  <a:gd name="connsiteY168" fmla="*/ 2286099 h 3006470"/>
                  <a:gd name="connsiteX169" fmla="*/ 4888894 w 6006665"/>
                  <a:gd name="connsiteY169" fmla="*/ 2325649 h 3006470"/>
                  <a:gd name="connsiteX170" fmla="*/ 4897703 w 6006665"/>
                  <a:gd name="connsiteY170" fmla="*/ 2354273 h 3006470"/>
                  <a:gd name="connsiteX171" fmla="*/ 4871068 w 6006665"/>
                  <a:gd name="connsiteY171" fmla="*/ 2349418 h 3006470"/>
                  <a:gd name="connsiteX172" fmla="*/ 4845437 w 6006665"/>
                  <a:gd name="connsiteY172" fmla="*/ 2370180 h 3006470"/>
                  <a:gd name="connsiteX173" fmla="*/ 4832445 w 6006665"/>
                  <a:gd name="connsiteY173" fmla="*/ 2399924 h 3006470"/>
                  <a:gd name="connsiteX174" fmla="*/ 4834074 w 6006665"/>
                  <a:gd name="connsiteY174" fmla="*/ 2429264 h 3006470"/>
                  <a:gd name="connsiteX175" fmla="*/ 4799765 w 6006665"/>
                  <a:gd name="connsiteY175" fmla="*/ 2441518 h 3006470"/>
                  <a:gd name="connsiteX176" fmla="*/ 4779535 w 6006665"/>
                  <a:gd name="connsiteY176" fmla="*/ 2488348 h 3006470"/>
                  <a:gd name="connsiteX177" fmla="*/ 4777225 w 6006665"/>
                  <a:gd name="connsiteY177" fmla="*/ 2477952 h 3006470"/>
                  <a:gd name="connsiteX178" fmla="*/ 4767628 w 6006665"/>
                  <a:gd name="connsiteY178" fmla="*/ 2488348 h 3006470"/>
                  <a:gd name="connsiteX179" fmla="*/ 4758538 w 6006665"/>
                  <a:gd name="connsiteY179" fmla="*/ 2447444 h 3006470"/>
                  <a:gd name="connsiteX180" fmla="*/ 4722519 w 6006665"/>
                  <a:gd name="connsiteY180" fmla="*/ 2405867 h 3006470"/>
                  <a:gd name="connsiteX181" fmla="*/ 4699942 w 6006665"/>
                  <a:gd name="connsiteY181" fmla="*/ 2348893 h 3006470"/>
                  <a:gd name="connsiteX182" fmla="*/ 4695779 w 6006665"/>
                  <a:gd name="connsiteY182" fmla="*/ 2287026 h 3006470"/>
                  <a:gd name="connsiteX183" fmla="*/ 4715361 w 6006665"/>
                  <a:gd name="connsiteY183" fmla="*/ 2220198 h 3006470"/>
                  <a:gd name="connsiteX184" fmla="*/ 4767709 w 6006665"/>
                  <a:gd name="connsiteY184" fmla="*/ 2171157 h 3006470"/>
                  <a:gd name="connsiteX185" fmla="*/ 4735813 w 6006665"/>
                  <a:gd name="connsiteY185" fmla="*/ 2129299 h 3006470"/>
                  <a:gd name="connsiteX186" fmla="*/ 4767628 w 6006665"/>
                  <a:gd name="connsiteY186" fmla="*/ 2086122 h 3006470"/>
                  <a:gd name="connsiteX187" fmla="*/ 4767628 w 6006665"/>
                  <a:gd name="connsiteY187" fmla="*/ 2058853 h 3006470"/>
                  <a:gd name="connsiteX188" fmla="*/ 4826712 w 6006665"/>
                  <a:gd name="connsiteY188" fmla="*/ 2042945 h 3006470"/>
                  <a:gd name="connsiteX189" fmla="*/ 4892613 w 6006665"/>
                  <a:gd name="connsiteY189" fmla="*/ 1952047 h 3006470"/>
                  <a:gd name="connsiteX190" fmla="*/ 4956243 w 6006665"/>
                  <a:gd name="connsiteY190" fmla="*/ 1877056 h 3006470"/>
                  <a:gd name="connsiteX191" fmla="*/ 5022143 w 6006665"/>
                  <a:gd name="connsiteY191" fmla="*/ 1817971 h 3006470"/>
                  <a:gd name="connsiteX192" fmla="*/ 5037446 w 6006665"/>
                  <a:gd name="connsiteY192" fmla="*/ 1743333 h 3006470"/>
                  <a:gd name="connsiteX193" fmla="*/ 5064184 w 6006665"/>
                  <a:gd name="connsiteY193" fmla="*/ 1731449 h 3006470"/>
                  <a:gd name="connsiteX194" fmla="*/ 5046694 w 6006665"/>
                  <a:gd name="connsiteY194" fmla="*/ 1710844 h 3006470"/>
                  <a:gd name="connsiteX195" fmla="*/ 5015871 w 6006665"/>
                  <a:gd name="connsiteY195" fmla="*/ 1715711 h 3006470"/>
                  <a:gd name="connsiteX196" fmla="*/ 4995419 w 6006665"/>
                  <a:gd name="connsiteY196" fmla="*/ 1779340 h 3006470"/>
                  <a:gd name="connsiteX197" fmla="*/ 4904521 w 6006665"/>
                  <a:gd name="connsiteY197" fmla="*/ 1865693 h 3006470"/>
                  <a:gd name="connsiteX198" fmla="*/ 4901708 w 6006665"/>
                  <a:gd name="connsiteY198" fmla="*/ 1857053 h 3006470"/>
                  <a:gd name="connsiteX199" fmla="*/ 4892613 w 6006665"/>
                  <a:gd name="connsiteY199" fmla="*/ 1865693 h 3006470"/>
                  <a:gd name="connsiteX200" fmla="*/ 4871068 w 6006665"/>
                  <a:gd name="connsiteY200" fmla="*/ 1850290 h 3006470"/>
                  <a:gd name="connsiteX201" fmla="*/ 4885925 w 6006665"/>
                  <a:gd name="connsiteY201" fmla="*/ 1808695 h 3006470"/>
                  <a:gd name="connsiteX202" fmla="*/ 4861835 w 6006665"/>
                  <a:gd name="connsiteY202" fmla="*/ 1771159 h 3006470"/>
                  <a:gd name="connsiteX203" fmla="*/ 4814619 w 6006665"/>
                  <a:gd name="connsiteY203" fmla="*/ 1767101 h 3006470"/>
                  <a:gd name="connsiteX204" fmla="*/ 4779535 w 6006665"/>
                  <a:gd name="connsiteY204" fmla="*/ 1795247 h 3006470"/>
                  <a:gd name="connsiteX205" fmla="*/ 4764113 w 6006665"/>
                  <a:gd name="connsiteY205" fmla="*/ 1832464 h 3006470"/>
                  <a:gd name="connsiteX206" fmla="*/ 4725490 w 6006665"/>
                  <a:gd name="connsiteY206" fmla="*/ 1850290 h 3006470"/>
                  <a:gd name="connsiteX207" fmla="*/ 4689838 w 6006665"/>
                  <a:gd name="connsiteY207" fmla="*/ 1882970 h 3006470"/>
                  <a:gd name="connsiteX208" fmla="*/ 4684091 w 6006665"/>
                  <a:gd name="connsiteY208" fmla="*/ 1920232 h 3006470"/>
                  <a:gd name="connsiteX209" fmla="*/ 4715906 w 6006665"/>
                  <a:gd name="connsiteY209" fmla="*/ 1967954 h 3006470"/>
                  <a:gd name="connsiteX210" fmla="*/ 4680924 w 6006665"/>
                  <a:gd name="connsiteY210" fmla="*/ 1983985 h 3006470"/>
                  <a:gd name="connsiteX211" fmla="*/ 4633398 w 6006665"/>
                  <a:gd name="connsiteY211" fmla="*/ 1971978 h 3006470"/>
                  <a:gd name="connsiteX212" fmla="*/ 4600707 w 6006665"/>
                  <a:gd name="connsiteY212" fmla="*/ 1989925 h 3006470"/>
                  <a:gd name="connsiteX213" fmla="*/ 4577285 w 6006665"/>
                  <a:gd name="connsiteY213" fmla="*/ 1988406 h 3006470"/>
                  <a:gd name="connsiteX214" fmla="*/ 4577373 w 6006665"/>
                  <a:gd name="connsiteY214" fmla="*/ 1987484 h 3006470"/>
                  <a:gd name="connsiteX215" fmla="*/ 4565379 w 6006665"/>
                  <a:gd name="connsiteY215" fmla="*/ 1988406 h 3006470"/>
                  <a:gd name="connsiteX216" fmla="*/ 4569923 w 6006665"/>
                  <a:gd name="connsiteY216" fmla="*/ 1940685 h 3006470"/>
                  <a:gd name="connsiteX217" fmla="*/ 4520081 w 6006665"/>
                  <a:gd name="connsiteY217" fmla="*/ 1931099 h 3006470"/>
                  <a:gd name="connsiteX218" fmla="*/ 4475025 w 6006665"/>
                  <a:gd name="connsiteY218" fmla="*/ 1961137 h 3006470"/>
                  <a:gd name="connsiteX219" fmla="*/ 4464394 w 6006665"/>
                  <a:gd name="connsiteY219" fmla="*/ 1960286 h 3006470"/>
                  <a:gd name="connsiteX220" fmla="*/ 4463118 w 6006665"/>
                  <a:gd name="connsiteY220" fmla="*/ 1961137 h 3006470"/>
                  <a:gd name="connsiteX221" fmla="*/ 4422448 w 6006665"/>
                  <a:gd name="connsiteY221" fmla="*/ 1927536 h 3006470"/>
                  <a:gd name="connsiteX222" fmla="*/ 4350624 w 6006665"/>
                  <a:gd name="connsiteY222" fmla="*/ 1917022 h 3006470"/>
                  <a:gd name="connsiteX223" fmla="*/ 4306579 w 6006665"/>
                  <a:gd name="connsiteY223" fmla="*/ 1945362 h 3006470"/>
                  <a:gd name="connsiteX224" fmla="*/ 4282811 w 6006665"/>
                  <a:gd name="connsiteY224" fmla="*/ 1972100 h 3006470"/>
                  <a:gd name="connsiteX225" fmla="*/ 4237290 w 6006665"/>
                  <a:gd name="connsiteY225" fmla="*/ 1993297 h 3006470"/>
                  <a:gd name="connsiteX226" fmla="*/ 4211507 w 6006665"/>
                  <a:gd name="connsiteY226" fmla="*/ 2046374 h 3006470"/>
                  <a:gd name="connsiteX227" fmla="*/ 4161046 w 6006665"/>
                  <a:gd name="connsiteY227" fmla="*/ 2105661 h 3006470"/>
                  <a:gd name="connsiteX228" fmla="*/ 4077810 w 6006665"/>
                  <a:gd name="connsiteY228" fmla="*/ 2144418 h 3006470"/>
                  <a:gd name="connsiteX229" fmla="*/ 4039187 w 6006665"/>
                  <a:gd name="connsiteY229" fmla="*/ 2203838 h 3006470"/>
                  <a:gd name="connsiteX230" fmla="*/ 3993086 w 6006665"/>
                  <a:gd name="connsiteY230" fmla="*/ 2224750 h 3006470"/>
                  <a:gd name="connsiteX231" fmla="*/ 3993215 w 6006665"/>
                  <a:gd name="connsiteY231" fmla="*/ 2264821 h 3006470"/>
                  <a:gd name="connsiteX232" fmla="*/ 4038712 w 6006665"/>
                  <a:gd name="connsiteY232" fmla="*/ 2267919 h 3006470"/>
                  <a:gd name="connsiteX233" fmla="*/ 4059164 w 6006665"/>
                  <a:gd name="connsiteY233" fmla="*/ 2311096 h 3006470"/>
                  <a:gd name="connsiteX234" fmla="*/ 4087782 w 6006665"/>
                  <a:gd name="connsiteY234" fmla="*/ 2319513 h 3006470"/>
                  <a:gd name="connsiteX235" fmla="*/ 4106341 w 6006665"/>
                  <a:gd name="connsiteY235" fmla="*/ 2290644 h 3006470"/>
                  <a:gd name="connsiteX236" fmla="*/ 4117411 w 6006665"/>
                  <a:gd name="connsiteY236" fmla="*/ 2291946 h 3006470"/>
                  <a:gd name="connsiteX237" fmla="*/ 4118248 w 6006665"/>
                  <a:gd name="connsiteY237" fmla="*/ 2290644 h 3006470"/>
                  <a:gd name="connsiteX238" fmla="*/ 4156880 w 6006665"/>
                  <a:gd name="connsiteY238" fmla="*/ 2295189 h 3006470"/>
                  <a:gd name="connsiteX239" fmla="*/ 4211419 w 6006665"/>
                  <a:gd name="connsiteY239" fmla="*/ 2365635 h 3006470"/>
                  <a:gd name="connsiteX240" fmla="*/ 4215964 w 6006665"/>
                  <a:gd name="connsiteY240" fmla="*/ 2413357 h 3006470"/>
                  <a:gd name="connsiteX241" fmla="*/ 4184149 w 6006665"/>
                  <a:gd name="connsiteY241" fmla="*/ 2472441 h 3006470"/>
                  <a:gd name="connsiteX242" fmla="*/ 4220019 w 6006665"/>
                  <a:gd name="connsiteY242" fmla="*/ 2567281 h 3006470"/>
                  <a:gd name="connsiteX243" fmla="*/ 4161425 w 6006665"/>
                  <a:gd name="connsiteY243" fmla="*/ 2629241 h 3006470"/>
                  <a:gd name="connsiteX244" fmla="*/ 4133552 w 6006665"/>
                  <a:gd name="connsiteY244" fmla="*/ 2708778 h 3006470"/>
                  <a:gd name="connsiteX245" fmla="*/ 4097796 w 6006665"/>
                  <a:gd name="connsiteY245" fmla="*/ 2747409 h 3006470"/>
                  <a:gd name="connsiteX246" fmla="*/ 4043257 w 6006665"/>
                  <a:gd name="connsiteY246" fmla="*/ 2806493 h 3006470"/>
                  <a:gd name="connsiteX247" fmla="*/ 3995535 w 6006665"/>
                  <a:gd name="connsiteY247" fmla="*/ 2865577 h 3006470"/>
                  <a:gd name="connsiteX248" fmla="*/ 3975083 w 6006665"/>
                  <a:gd name="connsiteY248" fmla="*/ 2897392 h 3006470"/>
                  <a:gd name="connsiteX249" fmla="*/ 3925089 w 6006665"/>
                  <a:gd name="connsiteY249" fmla="*/ 2924661 h 3006470"/>
                  <a:gd name="connsiteX250" fmla="*/ 3913182 w 6006665"/>
                  <a:gd name="connsiteY250" fmla="*/ 2924661 h 3006470"/>
                  <a:gd name="connsiteX251" fmla="*/ 3904637 w 6006665"/>
                  <a:gd name="connsiteY251" fmla="*/ 2924661 h 3006470"/>
                  <a:gd name="connsiteX252" fmla="*/ 3892729 w 6006665"/>
                  <a:gd name="connsiteY252" fmla="*/ 2924661 h 3006470"/>
                  <a:gd name="connsiteX253" fmla="*/ 3871063 w 6006665"/>
                  <a:gd name="connsiteY253" fmla="*/ 2908412 h 3006470"/>
                  <a:gd name="connsiteX254" fmla="*/ 3829645 w 6006665"/>
                  <a:gd name="connsiteY254" fmla="*/ 2936024 h 3006470"/>
                  <a:gd name="connsiteX255" fmla="*/ 3822828 w 6006665"/>
                  <a:gd name="connsiteY255" fmla="*/ 2956476 h 3006470"/>
                  <a:gd name="connsiteX256" fmla="*/ 3818283 w 6006665"/>
                  <a:gd name="connsiteY256" fmla="*/ 2947386 h 3006470"/>
                  <a:gd name="connsiteX257" fmla="*/ 3818283 w 6006665"/>
                  <a:gd name="connsiteY257" fmla="*/ 2935660 h 3006470"/>
                  <a:gd name="connsiteX258" fmla="*/ 3817738 w 6006665"/>
                  <a:gd name="connsiteY258" fmla="*/ 2936024 h 3006470"/>
                  <a:gd name="connsiteX259" fmla="*/ 3810921 w 6006665"/>
                  <a:gd name="connsiteY259" fmla="*/ 2956476 h 3006470"/>
                  <a:gd name="connsiteX260" fmla="*/ 3806376 w 6006665"/>
                  <a:gd name="connsiteY260" fmla="*/ 2947386 h 3006470"/>
                  <a:gd name="connsiteX261" fmla="*/ 3806376 w 6006665"/>
                  <a:gd name="connsiteY261" fmla="*/ 2920116 h 3006470"/>
                  <a:gd name="connsiteX262" fmla="*/ 3818283 w 6006665"/>
                  <a:gd name="connsiteY262" fmla="*/ 2920116 h 3006470"/>
                  <a:gd name="connsiteX263" fmla="*/ 3826828 w 6006665"/>
                  <a:gd name="connsiteY263" fmla="*/ 2920116 h 3006470"/>
                  <a:gd name="connsiteX264" fmla="*/ 3833645 w 6006665"/>
                  <a:gd name="connsiteY264" fmla="*/ 2861032 h 3006470"/>
                  <a:gd name="connsiteX265" fmla="*/ 3822283 w 6006665"/>
                  <a:gd name="connsiteY265" fmla="*/ 2817856 h 3006470"/>
                  <a:gd name="connsiteX266" fmla="*/ 3849553 w 6006665"/>
                  <a:gd name="connsiteY266" fmla="*/ 2795131 h 3006470"/>
                  <a:gd name="connsiteX267" fmla="*/ 3858814 w 6006665"/>
                  <a:gd name="connsiteY267" fmla="*/ 2797336 h 3006470"/>
                  <a:gd name="connsiteX268" fmla="*/ 3861460 w 6006665"/>
                  <a:gd name="connsiteY268" fmla="*/ 2795131 h 3006470"/>
                  <a:gd name="connsiteX269" fmla="*/ 3898487 w 6006665"/>
                  <a:gd name="connsiteY269" fmla="*/ 2803947 h 3006470"/>
                  <a:gd name="connsiteX270" fmla="*/ 3919999 w 6006665"/>
                  <a:gd name="connsiteY270" fmla="*/ 2758772 h 3006470"/>
                  <a:gd name="connsiteX271" fmla="*/ 3935906 w 6006665"/>
                  <a:gd name="connsiteY271" fmla="*/ 2699687 h 3006470"/>
                  <a:gd name="connsiteX272" fmla="*/ 3947269 w 6006665"/>
                  <a:gd name="connsiteY272" fmla="*/ 2676963 h 3006470"/>
                  <a:gd name="connsiteX273" fmla="*/ 3966292 w 6006665"/>
                  <a:gd name="connsiteY273" fmla="*/ 2632575 h 3006470"/>
                  <a:gd name="connsiteX274" fmla="*/ 3915999 w 6006665"/>
                  <a:gd name="connsiteY274" fmla="*/ 2645148 h 3006470"/>
                  <a:gd name="connsiteX275" fmla="*/ 3888729 w 6006665"/>
                  <a:gd name="connsiteY275" fmla="*/ 2667873 h 3006470"/>
                  <a:gd name="connsiteX276" fmla="*/ 3876822 w 6006665"/>
                  <a:gd name="connsiteY276" fmla="*/ 2667873 h 3006470"/>
                  <a:gd name="connsiteX277" fmla="*/ 3829645 w 6006665"/>
                  <a:gd name="connsiteY277" fmla="*/ 2667873 h 3006470"/>
                  <a:gd name="connsiteX278" fmla="*/ 3817738 w 6006665"/>
                  <a:gd name="connsiteY278" fmla="*/ 2667873 h 3006470"/>
                  <a:gd name="connsiteX279" fmla="*/ 3801831 w 6006665"/>
                  <a:gd name="connsiteY279" fmla="*/ 2613334 h 3006470"/>
                  <a:gd name="connsiteX280" fmla="*/ 3758654 w 6006665"/>
                  <a:gd name="connsiteY280" fmla="*/ 2574702 h 3006470"/>
                  <a:gd name="connsiteX281" fmla="*/ 3692753 w 6006665"/>
                  <a:gd name="connsiteY281" fmla="*/ 2558795 h 3006470"/>
                  <a:gd name="connsiteX282" fmla="*/ 3683663 w 6006665"/>
                  <a:gd name="connsiteY282" fmla="*/ 2499711 h 3006470"/>
                  <a:gd name="connsiteX283" fmla="*/ 3672301 w 6006665"/>
                  <a:gd name="connsiteY283" fmla="*/ 2467896 h 3006470"/>
                  <a:gd name="connsiteX284" fmla="*/ 3656393 w 6006665"/>
                  <a:gd name="connsiteY284" fmla="*/ 2440627 h 3006470"/>
                  <a:gd name="connsiteX285" fmla="*/ 3633669 w 6006665"/>
                  <a:gd name="connsiteY285" fmla="*/ 2381542 h 3006470"/>
                  <a:gd name="connsiteX286" fmla="*/ 3601854 w 6006665"/>
                  <a:gd name="connsiteY286" fmla="*/ 2361090 h 3006470"/>
                  <a:gd name="connsiteX287" fmla="*/ 3545995 w 6006665"/>
                  <a:gd name="connsiteY287" fmla="*/ 2339606 h 3006470"/>
                  <a:gd name="connsiteX288" fmla="*/ 3506955 w 6006665"/>
                  <a:gd name="connsiteY288" fmla="*/ 2345183 h 3006470"/>
                  <a:gd name="connsiteX289" fmla="*/ 3463779 w 6006665"/>
                  <a:gd name="connsiteY289" fmla="*/ 2354273 h 3006470"/>
                  <a:gd name="connsiteX290" fmla="*/ 3431964 w 6006665"/>
                  <a:gd name="connsiteY290" fmla="*/ 2381542 h 3006470"/>
                  <a:gd name="connsiteX291" fmla="*/ 3452416 w 6006665"/>
                  <a:gd name="connsiteY291" fmla="*/ 2397450 h 3006470"/>
                  <a:gd name="connsiteX292" fmla="*/ 3452416 w 6006665"/>
                  <a:gd name="connsiteY292" fmla="*/ 2429264 h 3006470"/>
                  <a:gd name="connsiteX293" fmla="*/ 3431964 w 6006665"/>
                  <a:gd name="connsiteY293" fmla="*/ 2451989 h 3006470"/>
                  <a:gd name="connsiteX294" fmla="*/ 3400150 w 6006665"/>
                  <a:gd name="connsiteY294" fmla="*/ 2511073 h 3006470"/>
                  <a:gd name="connsiteX295" fmla="*/ 3400150 w 6006665"/>
                  <a:gd name="connsiteY295" fmla="*/ 2538343 h 3006470"/>
                  <a:gd name="connsiteX296" fmla="*/ 3350155 w 6006665"/>
                  <a:gd name="connsiteY296" fmla="*/ 2570157 h 3006470"/>
                  <a:gd name="connsiteX297" fmla="*/ 3342342 w 6006665"/>
                  <a:gd name="connsiteY297" fmla="*/ 2567553 h 3006470"/>
                  <a:gd name="connsiteX298" fmla="*/ 3338249 w 6006665"/>
                  <a:gd name="connsiteY298" fmla="*/ 2570157 h 3006470"/>
                  <a:gd name="connsiteX299" fmla="*/ 3290527 w 6006665"/>
                  <a:gd name="connsiteY299" fmla="*/ 2554250 h 3006470"/>
                  <a:gd name="connsiteX300" fmla="*/ 3259257 w 6006665"/>
                  <a:gd name="connsiteY300" fmla="*/ 2554250 h 3006470"/>
                  <a:gd name="connsiteX301" fmla="*/ 3247350 w 6006665"/>
                  <a:gd name="connsiteY301" fmla="*/ 2554250 h 3006470"/>
                  <a:gd name="connsiteX302" fmla="*/ 3231443 w 6006665"/>
                  <a:gd name="connsiteY302" fmla="*/ 2538343 h 3006470"/>
                  <a:gd name="connsiteX303" fmla="*/ 3213271 w 6006665"/>
                  <a:gd name="connsiteY303" fmla="*/ 2533799 h 3006470"/>
                  <a:gd name="connsiteX304" fmla="*/ 3168359 w 6006665"/>
                  <a:gd name="connsiteY304" fmla="*/ 2570157 h 3006470"/>
                  <a:gd name="connsiteX305" fmla="*/ 3120637 w 6006665"/>
                  <a:gd name="connsiteY305" fmla="*/ 2581519 h 3006470"/>
                  <a:gd name="connsiteX306" fmla="*/ 3082005 w 6006665"/>
                  <a:gd name="connsiteY306" fmla="*/ 2597427 h 3006470"/>
                  <a:gd name="connsiteX307" fmla="*/ 3074460 w 6006665"/>
                  <a:gd name="connsiteY307" fmla="*/ 2595630 h 3006470"/>
                  <a:gd name="connsiteX308" fmla="*/ 3070098 w 6006665"/>
                  <a:gd name="connsiteY308" fmla="*/ 2597427 h 3006470"/>
                  <a:gd name="connsiteX309" fmla="*/ 3022376 w 6006665"/>
                  <a:gd name="connsiteY309" fmla="*/ 2586064 h 3006470"/>
                  <a:gd name="connsiteX310" fmla="*/ 3000196 w 6006665"/>
                  <a:gd name="connsiteY310" fmla="*/ 2586064 h 3006470"/>
                  <a:gd name="connsiteX311" fmla="*/ 2988289 w 6006665"/>
                  <a:gd name="connsiteY311" fmla="*/ 2586064 h 3006470"/>
                  <a:gd name="connsiteX312" fmla="*/ 2967837 w 6006665"/>
                  <a:gd name="connsiteY312" fmla="*/ 2554250 h 3006470"/>
                  <a:gd name="connsiteX313" fmla="*/ 2929205 w 6006665"/>
                  <a:gd name="connsiteY313" fmla="*/ 2526980 h 3006470"/>
                  <a:gd name="connsiteX314" fmla="*/ 2902153 w 6006665"/>
                  <a:gd name="connsiteY314" fmla="*/ 2523116 h 3006470"/>
                  <a:gd name="connsiteX315" fmla="*/ 2861576 w 6006665"/>
                  <a:gd name="connsiteY315" fmla="*/ 2526980 h 3006470"/>
                  <a:gd name="connsiteX316" fmla="*/ 2822944 w 6006665"/>
                  <a:gd name="connsiteY316" fmla="*/ 2538343 h 3006470"/>
                  <a:gd name="connsiteX317" fmla="*/ 2818139 w 6006665"/>
                  <a:gd name="connsiteY317" fmla="*/ 2536254 h 3006470"/>
                  <a:gd name="connsiteX318" fmla="*/ 2811037 w 6006665"/>
                  <a:gd name="connsiteY318" fmla="*/ 2538343 h 3006470"/>
                  <a:gd name="connsiteX319" fmla="*/ 2758770 w 6006665"/>
                  <a:gd name="connsiteY319" fmla="*/ 2515618 h 3006470"/>
                  <a:gd name="connsiteX320" fmla="*/ 2751953 w 6006665"/>
                  <a:gd name="connsiteY320" fmla="*/ 2472441 h 3006470"/>
                  <a:gd name="connsiteX321" fmla="*/ 2708776 w 6006665"/>
                  <a:gd name="connsiteY321" fmla="*/ 2456534 h 3006470"/>
                  <a:gd name="connsiteX322" fmla="*/ 2676962 w 6006665"/>
                  <a:gd name="connsiteY322" fmla="*/ 2451989 h 3006470"/>
                  <a:gd name="connsiteX323" fmla="*/ 2642534 w 6006665"/>
                  <a:gd name="connsiteY323" fmla="*/ 2430245 h 3006470"/>
                  <a:gd name="connsiteX324" fmla="*/ 2609333 w 6006665"/>
                  <a:gd name="connsiteY324" fmla="*/ 2488348 h 3006470"/>
                  <a:gd name="connsiteX325" fmla="*/ 2625240 w 6006665"/>
                  <a:gd name="connsiteY325" fmla="*/ 2522435 h 3006470"/>
                  <a:gd name="connsiteX326" fmla="*/ 2586608 w 6006665"/>
                  <a:gd name="connsiteY326" fmla="*/ 2558795 h 3006470"/>
                  <a:gd name="connsiteX327" fmla="*/ 2577105 w 6006665"/>
                  <a:gd name="connsiteY327" fmla="*/ 2556532 h 3006470"/>
                  <a:gd name="connsiteX328" fmla="*/ 2574701 w 6006665"/>
                  <a:gd name="connsiteY328" fmla="*/ 2558795 h 3006470"/>
                  <a:gd name="connsiteX329" fmla="*/ 2526979 w 6006665"/>
                  <a:gd name="connsiteY329" fmla="*/ 2547432 h 3006470"/>
                  <a:gd name="connsiteX330" fmla="*/ 2490620 w 6006665"/>
                  <a:gd name="connsiteY330" fmla="*/ 2542887 h 3006470"/>
                  <a:gd name="connsiteX331" fmla="*/ 2463350 w 6006665"/>
                  <a:gd name="connsiteY331" fmla="*/ 2515618 h 3006470"/>
                  <a:gd name="connsiteX332" fmla="*/ 2436625 w 6006665"/>
                  <a:gd name="connsiteY332" fmla="*/ 2515618 h 3006470"/>
                  <a:gd name="connsiteX333" fmla="*/ 2424718 w 6006665"/>
                  <a:gd name="connsiteY333" fmla="*/ 2515618 h 3006470"/>
                  <a:gd name="connsiteX334" fmla="*/ 2398858 w 6006665"/>
                  <a:gd name="connsiteY334" fmla="*/ 2502687 h 3006470"/>
                  <a:gd name="connsiteX335" fmla="*/ 2350272 w 6006665"/>
                  <a:gd name="connsiteY335" fmla="*/ 2526980 h 3006470"/>
                  <a:gd name="connsiteX336" fmla="*/ 2282098 w 6006665"/>
                  <a:gd name="connsiteY336" fmla="*/ 2574702 h 3006470"/>
                  <a:gd name="connsiteX337" fmla="*/ 2238921 w 6006665"/>
                  <a:gd name="connsiteY337" fmla="*/ 2586064 h 3006470"/>
                  <a:gd name="connsiteX338" fmla="*/ 2227559 w 6006665"/>
                  <a:gd name="connsiteY338" fmla="*/ 2590609 h 3006470"/>
                  <a:gd name="connsiteX339" fmla="*/ 2225178 w 6006665"/>
                  <a:gd name="connsiteY339" fmla="*/ 2586799 h 3006470"/>
                  <a:gd name="connsiteX340" fmla="*/ 2215652 w 6006665"/>
                  <a:gd name="connsiteY340" fmla="*/ 2590609 h 3006470"/>
                  <a:gd name="connsiteX341" fmla="*/ 2193596 w 6006665"/>
                  <a:gd name="connsiteY341" fmla="*/ 2555320 h 3006470"/>
                  <a:gd name="connsiteX342" fmla="*/ 2157112 w 6006665"/>
                  <a:gd name="connsiteY342" fmla="*/ 2558795 h 3006470"/>
                  <a:gd name="connsiteX343" fmla="*/ 2156291 w 6006665"/>
                  <a:gd name="connsiteY343" fmla="*/ 2557739 h 3006470"/>
                  <a:gd name="connsiteX344" fmla="*/ 2145205 w 6006665"/>
                  <a:gd name="connsiteY344" fmla="*/ 2558795 h 3006470"/>
                  <a:gd name="connsiteX345" fmla="*/ 2129298 w 6006665"/>
                  <a:gd name="connsiteY345" fmla="*/ 2538343 h 3006470"/>
                  <a:gd name="connsiteX346" fmla="*/ 2102029 w 6006665"/>
                  <a:gd name="connsiteY346" fmla="*/ 2526980 h 3006470"/>
                  <a:gd name="connsiteX347" fmla="*/ 2086121 w 6006665"/>
                  <a:gd name="connsiteY347" fmla="*/ 2495166 h 3006470"/>
                  <a:gd name="connsiteX348" fmla="*/ 2070005 w 6006665"/>
                  <a:gd name="connsiteY348" fmla="*/ 2486212 h 3006470"/>
                  <a:gd name="connsiteX349" fmla="*/ 2027582 w 6006665"/>
                  <a:gd name="connsiteY349" fmla="*/ 2499711 h 3006470"/>
                  <a:gd name="connsiteX350" fmla="*/ 2023845 w 6006665"/>
                  <a:gd name="connsiteY350" fmla="*/ 2497111 h 3006470"/>
                  <a:gd name="connsiteX351" fmla="*/ 2015675 w 6006665"/>
                  <a:gd name="connsiteY351" fmla="*/ 2499711 h 3006470"/>
                  <a:gd name="connsiteX352" fmla="*/ 1971363 w 6006665"/>
                  <a:gd name="connsiteY352" fmla="*/ 2468885 h 3006470"/>
                  <a:gd name="connsiteX353" fmla="*/ 1952591 w 6006665"/>
                  <a:gd name="connsiteY353" fmla="*/ 2495166 h 3006470"/>
                  <a:gd name="connsiteX354" fmla="*/ 1947518 w 6006665"/>
                  <a:gd name="connsiteY354" fmla="*/ 2485599 h 3006470"/>
                  <a:gd name="connsiteX355" fmla="*/ 1940684 w 6006665"/>
                  <a:gd name="connsiteY355" fmla="*/ 2495166 h 3006470"/>
                  <a:gd name="connsiteX356" fmla="*/ 1861147 w 6006665"/>
                  <a:gd name="connsiteY356" fmla="*/ 2345183 h 3006470"/>
                  <a:gd name="connsiteX357" fmla="*/ 1811153 w 6006665"/>
                  <a:gd name="connsiteY357" fmla="*/ 2295189 h 3006470"/>
                  <a:gd name="connsiteX358" fmla="*/ 1813950 w 6006665"/>
                  <a:gd name="connsiteY358" fmla="*/ 2292043 h 3006470"/>
                  <a:gd name="connsiteX359" fmla="*/ 1748069 w 6006665"/>
                  <a:gd name="connsiteY359" fmla="*/ 2333821 h 3006470"/>
                  <a:gd name="connsiteX360" fmla="*/ 1711709 w 6006665"/>
                  <a:gd name="connsiteY360" fmla="*/ 2338366 h 3006470"/>
                  <a:gd name="connsiteX361" fmla="*/ 1711926 w 6006665"/>
                  <a:gd name="connsiteY361" fmla="*/ 2336850 h 3006470"/>
                  <a:gd name="connsiteX362" fmla="*/ 1699803 w 6006665"/>
                  <a:gd name="connsiteY362" fmla="*/ 2338366 h 3006470"/>
                  <a:gd name="connsiteX363" fmla="*/ 1704347 w 6006665"/>
                  <a:gd name="connsiteY363" fmla="*/ 2306551 h 3006470"/>
                  <a:gd name="connsiteX364" fmla="*/ 1662460 w 6006665"/>
                  <a:gd name="connsiteY364" fmla="*/ 2288600 h 3006470"/>
                  <a:gd name="connsiteX365" fmla="*/ 1629901 w 6006665"/>
                  <a:gd name="connsiteY365" fmla="*/ 2302006 h 3006470"/>
                  <a:gd name="connsiteX366" fmla="*/ 1629300 w 6006665"/>
                  <a:gd name="connsiteY366" fmla="*/ 2297351 h 3006470"/>
                  <a:gd name="connsiteX367" fmla="*/ 1617994 w 6006665"/>
                  <a:gd name="connsiteY367" fmla="*/ 2302006 h 3006470"/>
                  <a:gd name="connsiteX368" fmla="*/ 1608904 w 6006665"/>
                  <a:gd name="connsiteY368" fmla="*/ 2231560 h 3006470"/>
                  <a:gd name="connsiteX369" fmla="*/ 1552684 w 6006665"/>
                  <a:gd name="connsiteY369" fmla="*/ 2221867 h 3006470"/>
                  <a:gd name="connsiteX370" fmla="*/ 1518550 w 6006665"/>
                  <a:gd name="connsiteY370" fmla="*/ 2247467 h 3006470"/>
                  <a:gd name="connsiteX371" fmla="*/ 1425379 w 6006665"/>
                  <a:gd name="connsiteY371" fmla="*/ 2267919 h 3006470"/>
                  <a:gd name="connsiteX372" fmla="*/ 1409472 w 6006665"/>
                  <a:gd name="connsiteY372" fmla="*/ 2286099 h 3006470"/>
                  <a:gd name="connsiteX373" fmla="*/ 1270852 w 6006665"/>
                  <a:gd name="connsiteY373" fmla="*/ 2306551 h 3006470"/>
                  <a:gd name="connsiteX374" fmla="*/ 1254945 w 6006665"/>
                  <a:gd name="connsiteY374" fmla="*/ 2327003 h 3006470"/>
                  <a:gd name="connsiteX375" fmla="*/ 1282214 w 6006665"/>
                  <a:gd name="connsiteY375" fmla="*/ 2370180 h 3006470"/>
                  <a:gd name="connsiteX376" fmla="*/ 1243582 w 6006665"/>
                  <a:gd name="connsiteY376" fmla="*/ 2386087 h 3006470"/>
                  <a:gd name="connsiteX377" fmla="*/ 1254945 w 6006665"/>
                  <a:gd name="connsiteY377" fmla="*/ 2404267 h 3006470"/>
                  <a:gd name="connsiteX378" fmla="*/ 1216313 w 6006665"/>
                  <a:gd name="connsiteY378" fmla="*/ 2429264 h 3006470"/>
                  <a:gd name="connsiteX379" fmla="*/ 1275397 w 6006665"/>
                  <a:gd name="connsiteY379" fmla="*/ 2472441 h 3006470"/>
                  <a:gd name="connsiteX380" fmla="*/ 1270852 w 6006665"/>
                  <a:gd name="connsiteY380" fmla="*/ 2499711 h 3006470"/>
                  <a:gd name="connsiteX381" fmla="*/ 1259108 w 6006665"/>
                  <a:gd name="connsiteY381" fmla="*/ 2498732 h 3006470"/>
                  <a:gd name="connsiteX382" fmla="*/ 1258945 w 6006665"/>
                  <a:gd name="connsiteY382" fmla="*/ 2499711 h 3006470"/>
                  <a:gd name="connsiteX383" fmla="*/ 1215644 w 6006665"/>
                  <a:gd name="connsiteY383" fmla="*/ 2496102 h 3006470"/>
                  <a:gd name="connsiteX384" fmla="*/ 1204950 w 6006665"/>
                  <a:gd name="connsiteY384" fmla="*/ 2511073 h 3006470"/>
                  <a:gd name="connsiteX385" fmla="*/ 1196495 w 6006665"/>
                  <a:gd name="connsiteY385" fmla="*/ 2506241 h 3006470"/>
                  <a:gd name="connsiteX386" fmla="*/ 1193043 w 6006665"/>
                  <a:gd name="connsiteY386" fmla="*/ 2511073 h 3006470"/>
                  <a:gd name="connsiteX387" fmla="*/ 1145322 w 6006665"/>
                  <a:gd name="connsiteY387" fmla="*/ 2483803 h 3006470"/>
                  <a:gd name="connsiteX388" fmla="*/ 1098145 w 6006665"/>
                  <a:gd name="connsiteY388" fmla="*/ 2483803 h 3006470"/>
                  <a:gd name="connsiteX389" fmla="*/ 1061785 w 6006665"/>
                  <a:gd name="connsiteY389" fmla="*/ 2511073 h 3006470"/>
                  <a:gd name="connsiteX390" fmla="*/ 1055322 w 6006665"/>
                  <a:gd name="connsiteY390" fmla="*/ 2506990 h 3006470"/>
                  <a:gd name="connsiteX391" fmla="*/ 1049878 w 6006665"/>
                  <a:gd name="connsiteY391" fmla="*/ 2511073 h 3006470"/>
                  <a:gd name="connsiteX392" fmla="*/ 1006701 w 6006665"/>
                  <a:gd name="connsiteY392" fmla="*/ 2483803 h 3006470"/>
                  <a:gd name="connsiteX393" fmla="*/ 924893 w 6006665"/>
                  <a:gd name="connsiteY393" fmla="*/ 2447444 h 3006470"/>
                  <a:gd name="connsiteX394" fmla="*/ 877716 w 6006665"/>
                  <a:gd name="connsiteY394" fmla="*/ 2447444 h 3006470"/>
                  <a:gd name="connsiteX395" fmla="*/ 802724 w 6006665"/>
                  <a:gd name="connsiteY395" fmla="*/ 2511073 h 3006470"/>
                  <a:gd name="connsiteX396" fmla="*/ 798179 w 6006665"/>
                  <a:gd name="connsiteY396" fmla="*/ 2554250 h 3006470"/>
                  <a:gd name="connsiteX397" fmla="*/ 787406 w 6006665"/>
                  <a:gd name="connsiteY397" fmla="*/ 2543477 h 3006470"/>
                  <a:gd name="connsiteX398" fmla="*/ 786272 w 6006665"/>
                  <a:gd name="connsiteY398" fmla="*/ 2554250 h 3006470"/>
                  <a:gd name="connsiteX399" fmla="*/ 756063 w 6006665"/>
                  <a:gd name="connsiteY399" fmla="*/ 2524040 h 3006470"/>
                  <a:gd name="connsiteX400" fmla="*/ 732278 w 6006665"/>
                  <a:gd name="connsiteY400" fmla="*/ 2581519 h 3006470"/>
                  <a:gd name="connsiteX401" fmla="*/ 743640 w 6006665"/>
                  <a:gd name="connsiteY401" fmla="*/ 2590609 h 3006470"/>
                  <a:gd name="connsiteX402" fmla="*/ 723188 w 6006665"/>
                  <a:gd name="connsiteY402" fmla="*/ 2633786 h 3006470"/>
                  <a:gd name="connsiteX403" fmla="*/ 747026 w 6006665"/>
                  <a:gd name="connsiteY403" fmla="*/ 2670627 h 3006470"/>
                  <a:gd name="connsiteX404" fmla="*/ 763548 w 6006665"/>
                  <a:gd name="connsiteY404" fmla="*/ 2667873 h 3006470"/>
                  <a:gd name="connsiteX405" fmla="*/ 764871 w 6006665"/>
                  <a:gd name="connsiteY405" fmla="*/ 2669637 h 3006470"/>
                  <a:gd name="connsiteX406" fmla="*/ 775455 w 6006665"/>
                  <a:gd name="connsiteY406" fmla="*/ 2667873 h 3006470"/>
                  <a:gd name="connsiteX407" fmla="*/ 802724 w 6006665"/>
                  <a:gd name="connsiteY407" fmla="*/ 2704232 h 3006470"/>
                  <a:gd name="connsiteX408" fmla="*/ 798179 w 6006665"/>
                  <a:gd name="connsiteY408" fmla="*/ 2731502 h 3006470"/>
                  <a:gd name="connsiteX409" fmla="*/ 818632 w 6006665"/>
                  <a:gd name="connsiteY409" fmla="*/ 2742864 h 3006470"/>
                  <a:gd name="connsiteX410" fmla="*/ 802724 w 6006665"/>
                  <a:gd name="connsiteY410" fmla="*/ 2774679 h 3006470"/>
                  <a:gd name="connsiteX411" fmla="*/ 766365 w 6006665"/>
                  <a:gd name="connsiteY411" fmla="*/ 2779224 h 3006470"/>
                  <a:gd name="connsiteX412" fmla="*/ 727733 w 6006665"/>
                  <a:gd name="connsiteY412" fmla="*/ 2838308 h 3006470"/>
                  <a:gd name="connsiteX413" fmla="*/ 759548 w 6006665"/>
                  <a:gd name="connsiteY413" fmla="*/ 2881485 h 3006470"/>
                  <a:gd name="connsiteX414" fmla="*/ 759548 w 6006665"/>
                  <a:gd name="connsiteY414" fmla="*/ 2920116 h 3006470"/>
                  <a:gd name="connsiteX415" fmla="*/ 798179 w 6006665"/>
                  <a:gd name="connsiteY415" fmla="*/ 2979201 h 3006470"/>
                  <a:gd name="connsiteX416" fmla="*/ 775455 w 6006665"/>
                  <a:gd name="connsiteY416" fmla="*/ 2995108 h 3006470"/>
                  <a:gd name="connsiteX417" fmla="*/ 770910 w 6006665"/>
                  <a:gd name="connsiteY417" fmla="*/ 3006470 h 3006470"/>
                  <a:gd name="connsiteX418" fmla="*/ 759003 w 6006665"/>
                  <a:gd name="connsiteY418" fmla="*/ 3006470 h 3006470"/>
                  <a:gd name="connsiteX419" fmla="*/ 755003 w 6006665"/>
                  <a:gd name="connsiteY419" fmla="*/ 3006470 h 3006470"/>
                  <a:gd name="connsiteX420" fmla="*/ 743096 w 6006665"/>
                  <a:gd name="connsiteY420" fmla="*/ 3006470 h 3006470"/>
                  <a:gd name="connsiteX421" fmla="*/ 715826 w 6006665"/>
                  <a:gd name="connsiteY421" fmla="*/ 2972383 h 3006470"/>
                  <a:gd name="connsiteX422" fmla="*/ 704464 w 6006665"/>
                  <a:gd name="connsiteY422" fmla="*/ 2972383 h 3006470"/>
                  <a:gd name="connsiteX423" fmla="*/ 684012 w 6006665"/>
                  <a:gd name="connsiteY423" fmla="*/ 2963293 h 3006470"/>
                  <a:gd name="connsiteX424" fmla="*/ 672649 w 6006665"/>
                  <a:gd name="connsiteY424" fmla="*/ 2940569 h 3006470"/>
                  <a:gd name="connsiteX425" fmla="*/ 645222 w 6006665"/>
                  <a:gd name="connsiteY425" fmla="*/ 2932732 h 3006470"/>
                  <a:gd name="connsiteX426" fmla="*/ 625472 w 6006665"/>
                  <a:gd name="connsiteY426" fmla="*/ 2936024 h 3006470"/>
                  <a:gd name="connsiteX427" fmla="*/ 623771 w 6006665"/>
                  <a:gd name="connsiteY427" fmla="*/ 2934323 h 3006470"/>
                  <a:gd name="connsiteX428" fmla="*/ 613565 w 6006665"/>
                  <a:gd name="connsiteY428" fmla="*/ 2936024 h 3006470"/>
                  <a:gd name="connsiteX429" fmla="*/ 609020 w 6006665"/>
                  <a:gd name="connsiteY429" fmla="*/ 2931479 h 3006470"/>
                  <a:gd name="connsiteX430" fmla="*/ 559026 w 6006665"/>
                  <a:gd name="connsiteY430" fmla="*/ 2904209 h 3006470"/>
                  <a:gd name="connsiteX431" fmla="*/ 506760 w 6006665"/>
                  <a:gd name="connsiteY431" fmla="*/ 2897392 h 3006470"/>
                  <a:gd name="connsiteX432" fmla="*/ 483280 w 6006665"/>
                  <a:gd name="connsiteY432" fmla="*/ 2890683 h 3006470"/>
                  <a:gd name="connsiteX433" fmla="*/ 480035 w 6006665"/>
                  <a:gd name="connsiteY433" fmla="*/ 2892847 h 3006470"/>
                  <a:gd name="connsiteX434" fmla="*/ 475042 w 6006665"/>
                  <a:gd name="connsiteY434" fmla="*/ 2888329 h 3006470"/>
                  <a:gd name="connsiteX435" fmla="*/ 474945 w 6006665"/>
                  <a:gd name="connsiteY435" fmla="*/ 2888302 h 3006470"/>
                  <a:gd name="connsiteX436" fmla="*/ 468128 w 6006665"/>
                  <a:gd name="connsiteY436" fmla="*/ 2892847 h 3006470"/>
                  <a:gd name="connsiteX437" fmla="*/ 420406 w 6006665"/>
                  <a:gd name="connsiteY437" fmla="*/ 2849670 h 3006470"/>
                  <a:gd name="connsiteX438" fmla="*/ 381774 w 6006665"/>
                  <a:gd name="connsiteY438" fmla="*/ 2833763 h 3006470"/>
                  <a:gd name="connsiteX439" fmla="*/ 349960 w 6006665"/>
                  <a:gd name="connsiteY439" fmla="*/ 2801948 h 3006470"/>
                  <a:gd name="connsiteX440" fmla="*/ 377229 w 6006665"/>
                  <a:gd name="connsiteY440" fmla="*/ 2795131 h 3006470"/>
                  <a:gd name="connsiteX441" fmla="*/ 404499 w 6006665"/>
                  <a:gd name="connsiteY441" fmla="*/ 2747409 h 3006470"/>
                  <a:gd name="connsiteX442" fmla="*/ 388591 w 6006665"/>
                  <a:gd name="connsiteY442" fmla="*/ 2731502 h 3006470"/>
                  <a:gd name="connsiteX443" fmla="*/ 440858 w 6006665"/>
                  <a:gd name="connsiteY443" fmla="*/ 2704232 h 3006470"/>
                  <a:gd name="connsiteX444" fmla="*/ 440858 w 6006665"/>
                  <a:gd name="connsiteY444" fmla="*/ 2701176 h 3006470"/>
                  <a:gd name="connsiteX445" fmla="*/ 416406 w 6006665"/>
                  <a:gd name="connsiteY445" fmla="*/ 2704232 h 3006470"/>
                  <a:gd name="connsiteX446" fmla="*/ 416406 w 6006665"/>
                  <a:gd name="connsiteY446" fmla="*/ 2702744 h 3006470"/>
                  <a:gd name="connsiteX447" fmla="*/ 404499 w 6006665"/>
                  <a:gd name="connsiteY447" fmla="*/ 2704232 h 3006470"/>
                  <a:gd name="connsiteX448" fmla="*/ 404499 w 6006665"/>
                  <a:gd name="connsiteY448" fmla="*/ 2683780 h 3006470"/>
                  <a:gd name="connsiteX449" fmla="*/ 424951 w 6006665"/>
                  <a:gd name="connsiteY449" fmla="*/ 2667873 h 3006470"/>
                  <a:gd name="connsiteX450" fmla="*/ 463583 w 6006665"/>
                  <a:gd name="connsiteY450" fmla="*/ 2661056 h 3006470"/>
                  <a:gd name="connsiteX451" fmla="*/ 468128 w 6006665"/>
                  <a:gd name="connsiteY451" fmla="*/ 2645148 h 3006470"/>
                  <a:gd name="connsiteX452" fmla="*/ 456765 w 6006665"/>
                  <a:gd name="connsiteY452" fmla="*/ 2613334 h 3006470"/>
                  <a:gd name="connsiteX453" fmla="*/ 474945 w 6006665"/>
                  <a:gd name="connsiteY453" fmla="*/ 2586064 h 3006470"/>
                  <a:gd name="connsiteX454" fmla="*/ 474945 w 6006665"/>
                  <a:gd name="connsiteY454" fmla="*/ 2565612 h 3006470"/>
                  <a:gd name="connsiteX455" fmla="*/ 420406 w 6006665"/>
                  <a:gd name="connsiteY455" fmla="*/ 2547432 h 3006470"/>
                  <a:gd name="connsiteX456" fmla="*/ 409588 w 6006665"/>
                  <a:gd name="connsiteY456" fmla="*/ 2547432 h 3006470"/>
                  <a:gd name="connsiteX457" fmla="*/ 397681 w 6006665"/>
                  <a:gd name="connsiteY457" fmla="*/ 2547432 h 3006470"/>
                  <a:gd name="connsiteX458" fmla="*/ 379485 w 6006665"/>
                  <a:gd name="connsiteY458" fmla="*/ 2525193 h 3006470"/>
                  <a:gd name="connsiteX459" fmla="*/ 357322 w 6006665"/>
                  <a:gd name="connsiteY459" fmla="*/ 2531525 h 3006470"/>
                  <a:gd name="connsiteX460" fmla="*/ 352842 w 6006665"/>
                  <a:gd name="connsiteY460" fmla="*/ 2529403 h 3006470"/>
                  <a:gd name="connsiteX461" fmla="*/ 345415 w 6006665"/>
                  <a:gd name="connsiteY461" fmla="*/ 2531525 h 3006470"/>
                  <a:gd name="connsiteX462" fmla="*/ 302238 w 6006665"/>
                  <a:gd name="connsiteY462" fmla="*/ 2511073 h 3006470"/>
                  <a:gd name="connsiteX463" fmla="*/ 302238 w 6006665"/>
                  <a:gd name="connsiteY463" fmla="*/ 2499711 h 3006470"/>
                  <a:gd name="connsiteX464" fmla="*/ 286331 w 6006665"/>
                  <a:gd name="connsiteY464" fmla="*/ 2472441 h 3006470"/>
                  <a:gd name="connsiteX465" fmla="*/ 270968 w 6006665"/>
                  <a:gd name="connsiteY465" fmla="*/ 2472441 h 3006470"/>
                  <a:gd name="connsiteX466" fmla="*/ 259061 w 6006665"/>
                  <a:gd name="connsiteY466" fmla="*/ 2472441 h 3006470"/>
                  <a:gd name="connsiteX467" fmla="*/ 254516 w 6006665"/>
                  <a:gd name="connsiteY467" fmla="*/ 2456534 h 3006470"/>
                  <a:gd name="connsiteX468" fmla="*/ 263606 w 6006665"/>
                  <a:gd name="connsiteY468" fmla="*/ 2440627 h 3006470"/>
                  <a:gd name="connsiteX469" fmla="*/ 243991 w 6006665"/>
                  <a:gd name="connsiteY469" fmla="*/ 2410114 h 3006470"/>
                  <a:gd name="connsiteX470" fmla="*/ 216429 w 6006665"/>
                  <a:gd name="connsiteY470" fmla="*/ 2413357 h 3006470"/>
                  <a:gd name="connsiteX471" fmla="*/ 212956 w 6006665"/>
                  <a:gd name="connsiteY471" fmla="*/ 2412365 h 3006470"/>
                  <a:gd name="connsiteX472" fmla="*/ 204522 w 6006665"/>
                  <a:gd name="connsiteY472" fmla="*/ 2413357 h 3006470"/>
                  <a:gd name="connsiteX473" fmla="*/ 199623 w 6006665"/>
                  <a:gd name="connsiteY473" fmla="*/ 2411957 h 3006470"/>
                  <a:gd name="connsiteX474" fmla="*/ 195977 w 6006665"/>
                  <a:gd name="connsiteY474" fmla="*/ 2424719 h 3006470"/>
                  <a:gd name="connsiteX475" fmla="*/ 184968 w 6006665"/>
                  <a:gd name="connsiteY475" fmla="*/ 2421574 h 3006470"/>
                  <a:gd name="connsiteX476" fmla="*/ 184070 w 6006665"/>
                  <a:gd name="connsiteY476" fmla="*/ 2424719 h 3006470"/>
                  <a:gd name="connsiteX477" fmla="*/ 168163 w 6006665"/>
                  <a:gd name="connsiteY477" fmla="*/ 2420174 h 3006470"/>
                  <a:gd name="connsiteX478" fmla="*/ 156800 w 6006665"/>
                  <a:gd name="connsiteY478" fmla="*/ 2381542 h 3006470"/>
                  <a:gd name="connsiteX479" fmla="*/ 152255 w 6006665"/>
                  <a:gd name="connsiteY479" fmla="*/ 2365635 h 3006470"/>
                  <a:gd name="connsiteX480" fmla="*/ 156800 w 6006665"/>
                  <a:gd name="connsiteY480" fmla="*/ 2361090 h 3006470"/>
                  <a:gd name="connsiteX481" fmla="*/ 168707 w 6006665"/>
                  <a:gd name="connsiteY481" fmla="*/ 2361090 h 3006470"/>
                  <a:gd name="connsiteX482" fmla="*/ 188615 w 6006665"/>
                  <a:gd name="connsiteY482" fmla="*/ 2361090 h 3006470"/>
                  <a:gd name="connsiteX483" fmla="*/ 199977 w 6006665"/>
                  <a:gd name="connsiteY483" fmla="*/ 2349728 h 3006470"/>
                  <a:gd name="connsiteX484" fmla="*/ 188615 w 6006665"/>
                  <a:gd name="connsiteY484" fmla="*/ 2327003 h 3006470"/>
                  <a:gd name="connsiteX485" fmla="*/ 168163 w 6006665"/>
                  <a:gd name="connsiteY485" fmla="*/ 2317914 h 3006470"/>
                  <a:gd name="connsiteX486" fmla="*/ 168163 w 6006665"/>
                  <a:gd name="connsiteY486" fmla="*/ 2311096 h 3006470"/>
                  <a:gd name="connsiteX487" fmla="*/ 152255 w 6006665"/>
                  <a:gd name="connsiteY487" fmla="*/ 2295189 h 3006470"/>
                  <a:gd name="connsiteX488" fmla="*/ 129531 w 6006665"/>
                  <a:gd name="connsiteY488" fmla="*/ 2258829 h 3006470"/>
                  <a:gd name="connsiteX489" fmla="*/ 140893 w 6006665"/>
                  <a:gd name="connsiteY489" fmla="*/ 2236105 h 3006470"/>
                  <a:gd name="connsiteX490" fmla="*/ 136348 w 6006665"/>
                  <a:gd name="connsiteY490" fmla="*/ 2208835 h 3006470"/>
                  <a:gd name="connsiteX491" fmla="*/ 103789 w 6006665"/>
                  <a:gd name="connsiteY491" fmla="*/ 2195428 h 3006470"/>
                  <a:gd name="connsiteX492" fmla="*/ 93716 w 6006665"/>
                  <a:gd name="connsiteY492" fmla="*/ 2199745 h 3006470"/>
                  <a:gd name="connsiteX493" fmla="*/ 91868 w 6006665"/>
                  <a:gd name="connsiteY493" fmla="*/ 2195434 h 3006470"/>
                  <a:gd name="connsiteX494" fmla="*/ 81809 w 6006665"/>
                  <a:gd name="connsiteY494" fmla="*/ 2199745 h 3006470"/>
                  <a:gd name="connsiteX495" fmla="*/ 74992 w 6006665"/>
                  <a:gd name="connsiteY495" fmla="*/ 2183838 h 3006470"/>
                  <a:gd name="connsiteX496" fmla="*/ 34087 w 6006665"/>
                  <a:gd name="connsiteY496" fmla="*/ 2172476 h 3006470"/>
                  <a:gd name="connsiteX497" fmla="*/ 22725 w 6006665"/>
                  <a:gd name="connsiteY497" fmla="*/ 2129299 h 3006470"/>
                  <a:gd name="connsiteX498" fmla="*/ 22725 w 6006665"/>
                  <a:gd name="connsiteY498" fmla="*/ 2097484 h 3006470"/>
                  <a:gd name="connsiteX499" fmla="*/ 0 w 6006665"/>
                  <a:gd name="connsiteY499" fmla="*/ 2081577 h 3006470"/>
                  <a:gd name="connsiteX500" fmla="*/ 15907 w 6006665"/>
                  <a:gd name="connsiteY500" fmla="*/ 2058853 h 3006470"/>
                  <a:gd name="connsiteX501" fmla="*/ 6818 w 6006665"/>
                  <a:gd name="connsiteY501" fmla="*/ 1995224 h 3006470"/>
                  <a:gd name="connsiteX502" fmla="*/ 34087 w 6006665"/>
                  <a:gd name="connsiteY502" fmla="*/ 1952047 h 3006470"/>
                  <a:gd name="connsiteX503" fmla="*/ 27270 w 6006665"/>
                  <a:gd name="connsiteY503" fmla="*/ 1940685 h 3006470"/>
                  <a:gd name="connsiteX504" fmla="*/ 88743 w 6006665"/>
                  <a:gd name="connsiteY504" fmla="*/ 1895954 h 3006470"/>
                  <a:gd name="connsiteX505" fmla="*/ 27270 w 6006665"/>
                  <a:gd name="connsiteY505" fmla="*/ 1865693 h 3006470"/>
                  <a:gd name="connsiteX506" fmla="*/ 79805 w 6006665"/>
                  <a:gd name="connsiteY506" fmla="*/ 1774684 h 3006470"/>
                  <a:gd name="connsiteX507" fmla="*/ 128972 w 6006665"/>
                  <a:gd name="connsiteY507" fmla="*/ 1737302 h 3006470"/>
                  <a:gd name="connsiteX508" fmla="*/ 162900 w 6006665"/>
                  <a:gd name="connsiteY508" fmla="*/ 1645034 h 3006470"/>
                  <a:gd name="connsiteX509" fmla="*/ 102261 w 6006665"/>
                  <a:gd name="connsiteY509" fmla="*/ 1629357 h 3006470"/>
                  <a:gd name="connsiteX510" fmla="*/ 118168 w 6006665"/>
                  <a:gd name="connsiteY510" fmla="*/ 1574818 h 3006470"/>
                  <a:gd name="connsiteX511" fmla="*/ 86354 w 6006665"/>
                  <a:gd name="connsiteY511" fmla="*/ 1511189 h 3006470"/>
                  <a:gd name="connsiteX512" fmla="*/ 109078 w 6006665"/>
                  <a:gd name="connsiteY512" fmla="*/ 1436197 h 3006470"/>
                  <a:gd name="connsiteX513" fmla="*/ 70447 w 6006665"/>
                  <a:gd name="connsiteY513" fmla="*/ 1333936 h 3006470"/>
                  <a:gd name="connsiteX514" fmla="*/ 102261 w 6006665"/>
                  <a:gd name="connsiteY514" fmla="*/ 1263490 h 3006470"/>
                  <a:gd name="connsiteX515" fmla="*/ 43177 w 6006665"/>
                  <a:gd name="connsiteY515" fmla="*/ 1197589 h 3006470"/>
                  <a:gd name="connsiteX516" fmla="*/ 49994 w 6006665"/>
                  <a:gd name="connsiteY516" fmla="*/ 1122597 h 3006470"/>
                  <a:gd name="connsiteX517" fmla="*/ 81809 w 6006665"/>
                  <a:gd name="connsiteY517" fmla="*/ 1118052 h 3006470"/>
                  <a:gd name="connsiteX518" fmla="*/ 145438 w 6006665"/>
                  <a:gd name="connsiteY518" fmla="*/ 1074876 h 3006470"/>
                  <a:gd name="connsiteX519" fmla="*/ 184070 w 6006665"/>
                  <a:gd name="connsiteY519" fmla="*/ 1036244 h 3006470"/>
                  <a:gd name="connsiteX520" fmla="*/ 189699 w 6006665"/>
                  <a:gd name="connsiteY520" fmla="*/ 1042522 h 3006470"/>
                  <a:gd name="connsiteX521" fmla="*/ 195977 w 6006665"/>
                  <a:gd name="connsiteY521" fmla="*/ 1036244 h 3006470"/>
                  <a:gd name="connsiteX522" fmla="*/ 255061 w 6006665"/>
                  <a:gd name="connsiteY522" fmla="*/ 1102145 h 3006470"/>
                  <a:gd name="connsiteX523" fmla="*/ 350504 w 6006665"/>
                  <a:gd name="connsiteY523" fmla="*/ 1122597 h 3006470"/>
                  <a:gd name="connsiteX524" fmla="*/ 454806 w 6006665"/>
                  <a:gd name="connsiteY524" fmla="*/ 1205729 h 3006470"/>
                  <a:gd name="connsiteX525" fmla="*/ 486621 w 6006665"/>
                  <a:gd name="connsiteY525" fmla="*/ 1283942 h 3006470"/>
                  <a:gd name="connsiteX526" fmla="*/ 523211 w 6006665"/>
                  <a:gd name="connsiteY526" fmla="*/ 1343026 h 3006470"/>
                  <a:gd name="connsiteX527" fmla="*/ 486852 w 6006665"/>
                  <a:gd name="connsiteY527" fmla="*/ 1397565 h 3006470"/>
                  <a:gd name="connsiteX528" fmla="*/ 420951 w 6006665"/>
                  <a:gd name="connsiteY528" fmla="*/ 1418018 h 3006470"/>
                  <a:gd name="connsiteX529" fmla="*/ 415909 w 6006665"/>
                  <a:gd name="connsiteY529" fmla="*/ 1415887 h 3006470"/>
                  <a:gd name="connsiteX530" fmla="*/ 409044 w 6006665"/>
                  <a:gd name="connsiteY530" fmla="*/ 1418018 h 3006470"/>
                  <a:gd name="connsiteX531" fmla="*/ 252950 w 6006665"/>
                  <a:gd name="connsiteY531" fmla="*/ 1352062 h 3006470"/>
                  <a:gd name="connsiteX532" fmla="*/ 268926 w 6006665"/>
                  <a:gd name="connsiteY532" fmla="*/ 1346738 h 3006470"/>
                  <a:gd name="connsiteX533" fmla="*/ 291420 w 6006665"/>
                  <a:gd name="connsiteY533" fmla="*/ 1429380 h 3006470"/>
                  <a:gd name="connsiteX534" fmla="*/ 291420 w 6006665"/>
                  <a:gd name="connsiteY534" fmla="*/ 1468012 h 3006470"/>
                  <a:gd name="connsiteX535" fmla="*/ 298238 w 6006665"/>
                  <a:gd name="connsiteY535" fmla="*/ 1554366 h 3006470"/>
                  <a:gd name="connsiteX536" fmla="*/ 345959 w 6006665"/>
                  <a:gd name="connsiteY536" fmla="*/ 1586180 h 3006470"/>
                  <a:gd name="connsiteX537" fmla="*/ 362087 w 6006665"/>
                  <a:gd name="connsiteY537" fmla="*/ 1595588 h 3006470"/>
                  <a:gd name="connsiteX538" fmla="*/ 365867 w 6006665"/>
                  <a:gd name="connsiteY538" fmla="*/ 1563455 h 3006470"/>
                  <a:gd name="connsiteX539" fmla="*/ 345415 w 6006665"/>
                  <a:gd name="connsiteY539" fmla="*/ 1527096 h 3006470"/>
                  <a:gd name="connsiteX540" fmla="*/ 365867 w 6006665"/>
                  <a:gd name="connsiteY540" fmla="*/ 1495281 h 3006470"/>
                  <a:gd name="connsiteX541" fmla="*/ 374560 w 6006665"/>
                  <a:gd name="connsiteY541" fmla="*/ 1500280 h 3006470"/>
                  <a:gd name="connsiteX542" fmla="*/ 377774 w 6006665"/>
                  <a:gd name="connsiteY542" fmla="*/ 1495281 h 3006470"/>
                  <a:gd name="connsiteX543" fmla="*/ 461933 w 6006665"/>
                  <a:gd name="connsiteY543" fmla="*/ 1543673 h 3006470"/>
                  <a:gd name="connsiteX544" fmla="*/ 484035 w 6006665"/>
                  <a:gd name="connsiteY544" fmla="*/ 1527096 h 3006470"/>
                  <a:gd name="connsiteX545" fmla="*/ 463583 w 6006665"/>
                  <a:gd name="connsiteY545" fmla="*/ 1461194 h 3006470"/>
                  <a:gd name="connsiteX546" fmla="*/ 549936 w 6006665"/>
                  <a:gd name="connsiteY546" fmla="*/ 1374841 h 3006470"/>
                  <a:gd name="connsiteX547" fmla="*/ 559742 w 6006665"/>
                  <a:gd name="connsiteY547" fmla="*/ 1376942 h 3006470"/>
                  <a:gd name="connsiteX548" fmla="*/ 561843 w 6006665"/>
                  <a:gd name="connsiteY548" fmla="*/ 1374841 h 3006470"/>
                  <a:gd name="connsiteX549" fmla="*/ 593658 w 6006665"/>
                  <a:gd name="connsiteY549" fmla="*/ 1381658 h 3006470"/>
                  <a:gd name="connsiteX550" fmla="*/ 620945 w 6006665"/>
                  <a:gd name="connsiteY550" fmla="*/ 1405535 h 3006470"/>
                  <a:gd name="connsiteX551" fmla="*/ 640835 w 6006665"/>
                  <a:gd name="connsiteY551" fmla="*/ 1349844 h 3006470"/>
                  <a:gd name="connsiteX552" fmla="*/ 609020 w 6006665"/>
                  <a:gd name="connsiteY552" fmla="*/ 1295305 h 3006470"/>
                  <a:gd name="connsiteX553" fmla="*/ 624928 w 6006665"/>
                  <a:gd name="connsiteY553" fmla="*/ 1236221 h 3006470"/>
                  <a:gd name="connsiteX554" fmla="*/ 597658 w 6006665"/>
                  <a:gd name="connsiteY554" fmla="*/ 1177136 h 3006470"/>
                  <a:gd name="connsiteX555" fmla="*/ 611562 w 6006665"/>
                  <a:gd name="connsiteY555" fmla="*/ 1181462 h 3006470"/>
                  <a:gd name="connsiteX556" fmla="*/ 609565 w 6006665"/>
                  <a:gd name="connsiteY556" fmla="*/ 1177136 h 3006470"/>
                  <a:gd name="connsiteX557" fmla="*/ 711826 w 6006665"/>
                  <a:gd name="connsiteY557" fmla="*/ 1208951 h 3006470"/>
                  <a:gd name="connsiteX558" fmla="*/ 732278 w 6006665"/>
                  <a:gd name="connsiteY558" fmla="*/ 1263490 h 3006470"/>
                  <a:gd name="connsiteX559" fmla="*/ 684556 w 6006665"/>
                  <a:gd name="connsiteY559" fmla="*/ 1274852 h 3006470"/>
                  <a:gd name="connsiteX560" fmla="*/ 684556 w 6006665"/>
                  <a:gd name="connsiteY560" fmla="*/ 1327119 h 3006470"/>
                  <a:gd name="connsiteX561" fmla="*/ 713309 w 6006665"/>
                  <a:gd name="connsiteY561" fmla="*/ 1355872 h 3006470"/>
                  <a:gd name="connsiteX562" fmla="*/ 763548 w 6006665"/>
                  <a:gd name="connsiteY562" fmla="*/ 1338481 h 3006470"/>
                  <a:gd name="connsiteX563" fmla="*/ 770365 w 6006665"/>
                  <a:gd name="connsiteY563" fmla="*/ 1279397 h 3006470"/>
                  <a:gd name="connsiteX564" fmla="*/ 845357 w 6006665"/>
                  <a:gd name="connsiteY564" fmla="*/ 1188761 h 3006470"/>
                  <a:gd name="connsiteX565" fmla="*/ 917728 w 6006665"/>
                  <a:gd name="connsiteY565" fmla="*/ 1145322 h 3006470"/>
                  <a:gd name="connsiteX566" fmla="*/ 918194 w 6006665"/>
                  <a:gd name="connsiteY566" fmla="*/ 1198147 h 3006470"/>
                  <a:gd name="connsiteX567" fmla="*/ 975937 w 6006665"/>
                  <a:gd name="connsiteY567" fmla="*/ 1115283 h 3006470"/>
                  <a:gd name="connsiteX568" fmla="*/ 1074397 w 6006665"/>
                  <a:gd name="connsiteY568" fmla="*/ 1141283 h 3006470"/>
                  <a:gd name="connsiteX569" fmla="*/ 979977 w 6006665"/>
                  <a:gd name="connsiteY569" fmla="*/ 1213496 h 3006470"/>
                  <a:gd name="connsiteX570" fmla="*/ 1012666 w 6006665"/>
                  <a:gd name="connsiteY570" fmla="*/ 1218657 h 3006470"/>
                  <a:gd name="connsiteX571" fmla="*/ 1038516 w 6006665"/>
                  <a:gd name="connsiteY571" fmla="*/ 1188499 h 3006470"/>
                  <a:gd name="connsiteX572" fmla="*/ 1050423 w 6006665"/>
                  <a:gd name="connsiteY572" fmla="*/ 1188499 h 3006470"/>
                  <a:gd name="connsiteX573" fmla="*/ 1108962 w 6006665"/>
                  <a:gd name="connsiteY573" fmla="*/ 1188499 h 3006470"/>
                  <a:gd name="connsiteX574" fmla="*/ 1161229 w 6006665"/>
                  <a:gd name="connsiteY574" fmla="*/ 1145322 h 3006470"/>
                  <a:gd name="connsiteX575" fmla="*/ 1165711 w 6006665"/>
                  <a:gd name="connsiteY575" fmla="*/ 1151456 h 3006470"/>
                  <a:gd name="connsiteX576" fmla="*/ 1160939 w 6006665"/>
                  <a:gd name="connsiteY576" fmla="*/ 1169715 h 3006470"/>
                  <a:gd name="connsiteX577" fmla="*/ 1210035 w 6006665"/>
                  <a:gd name="connsiteY577" fmla="*/ 1195815 h 3006470"/>
                  <a:gd name="connsiteX578" fmla="*/ 1247583 w 6006665"/>
                  <a:gd name="connsiteY578" fmla="*/ 1138505 h 3006470"/>
                  <a:gd name="connsiteX579" fmla="*/ 1211223 w 6006665"/>
                  <a:gd name="connsiteY579" fmla="*/ 1079421 h 3006470"/>
                  <a:gd name="connsiteX580" fmla="*/ 1227130 w 6006665"/>
                  <a:gd name="connsiteY580" fmla="*/ 1043061 h 3006470"/>
                  <a:gd name="connsiteX581" fmla="*/ 1237665 w 6006665"/>
                  <a:gd name="connsiteY581" fmla="*/ 1046199 h 3006470"/>
                  <a:gd name="connsiteX582" fmla="*/ 1251910 w 6006665"/>
                  <a:gd name="connsiteY582" fmla="*/ 1017311 h 3006470"/>
                  <a:gd name="connsiteX583" fmla="*/ 1345843 w 6006665"/>
                  <a:gd name="connsiteY583" fmla="*/ 1074876 h 3006470"/>
                  <a:gd name="connsiteX584" fmla="*/ 1400382 w 6006665"/>
                  <a:gd name="connsiteY584" fmla="*/ 1106690 h 3006470"/>
                  <a:gd name="connsiteX585" fmla="*/ 1519756 w 6006665"/>
                  <a:gd name="connsiteY585" fmla="*/ 1213274 h 3006470"/>
                  <a:gd name="connsiteX586" fmla="*/ 1543003 w 6006665"/>
                  <a:gd name="connsiteY586" fmla="*/ 1172592 h 3006470"/>
                  <a:gd name="connsiteX587" fmla="*/ 1506643 w 6006665"/>
                  <a:gd name="connsiteY587" fmla="*/ 1118052 h 3006470"/>
                  <a:gd name="connsiteX588" fmla="*/ 1506643 w 6006665"/>
                  <a:gd name="connsiteY588" fmla="*/ 1095328 h 3006470"/>
                  <a:gd name="connsiteX589" fmla="*/ 1463467 w 6006665"/>
                  <a:gd name="connsiteY589" fmla="*/ 1086238 h 3006470"/>
                  <a:gd name="connsiteX590" fmla="*/ 1472556 w 6006665"/>
                  <a:gd name="connsiteY590" fmla="*/ 1036244 h 3006470"/>
                  <a:gd name="connsiteX591" fmla="*/ 1452104 w 6006665"/>
                  <a:gd name="connsiteY591" fmla="*/ 949890 h 3006470"/>
                  <a:gd name="connsiteX592" fmla="*/ 1439230 w 6006665"/>
                  <a:gd name="connsiteY592" fmla="*/ 900656 h 3006470"/>
                  <a:gd name="connsiteX593" fmla="*/ 1496803 w 6006665"/>
                  <a:gd name="connsiteY593" fmla="*/ 806980 h 3006470"/>
                  <a:gd name="connsiteX594" fmla="*/ 1543003 w 6006665"/>
                  <a:gd name="connsiteY594" fmla="*/ 697647 h 3006470"/>
                  <a:gd name="connsiteX595" fmla="*/ 1570272 w 6006665"/>
                  <a:gd name="connsiteY595" fmla="*/ 677194 h 3006470"/>
                  <a:gd name="connsiteX596" fmla="*/ 1578688 w 6006665"/>
                  <a:gd name="connsiteY596" fmla="*/ 679813 h 3006470"/>
                  <a:gd name="connsiteX597" fmla="*/ 1620802 w 6006665"/>
                  <a:gd name="connsiteY597" fmla="*/ 660028 h 3006470"/>
                  <a:gd name="connsiteX598" fmla="*/ 1684440 w 6006665"/>
                  <a:gd name="connsiteY598" fmla="*/ 709009 h 3006470"/>
                  <a:gd name="connsiteX599" fmla="*/ 1688985 w 6006665"/>
                  <a:gd name="connsiteY599" fmla="*/ 779455 h 3006470"/>
                  <a:gd name="connsiteX600" fmla="*/ 1652625 w 6006665"/>
                  <a:gd name="connsiteY600" fmla="*/ 870354 h 3006470"/>
                  <a:gd name="connsiteX601" fmla="*/ 1679895 w 6006665"/>
                  <a:gd name="connsiteY601" fmla="*/ 908986 h 3006470"/>
                  <a:gd name="connsiteX602" fmla="*/ 1688985 w 6006665"/>
                  <a:gd name="connsiteY602" fmla="*/ 983977 h 3006470"/>
                  <a:gd name="connsiteX603" fmla="*/ 1679895 w 6006665"/>
                  <a:gd name="connsiteY603" fmla="*/ 1129415 h 3006470"/>
                  <a:gd name="connsiteX604" fmla="*/ 1723072 w 6006665"/>
                  <a:gd name="connsiteY604" fmla="*/ 1193044 h 3006470"/>
                  <a:gd name="connsiteX605" fmla="*/ 1704892 w 6006665"/>
                  <a:gd name="connsiteY605" fmla="*/ 1256673 h 3006470"/>
                  <a:gd name="connsiteX606" fmla="*/ 1636718 w 6006665"/>
                  <a:gd name="connsiteY606" fmla="*/ 1393021 h 3006470"/>
                  <a:gd name="connsiteX607" fmla="*/ 1662494 w 6006665"/>
                  <a:gd name="connsiteY607" fmla="*/ 1399465 h 3006470"/>
                  <a:gd name="connsiteX608" fmla="*/ 1677078 w 6006665"/>
                  <a:gd name="connsiteY608" fmla="*/ 1370296 h 3006470"/>
                  <a:gd name="connsiteX609" fmla="*/ 1720255 w 6006665"/>
                  <a:gd name="connsiteY609" fmla="*/ 1349844 h 3006470"/>
                  <a:gd name="connsiteX610" fmla="*/ 1731617 w 6006665"/>
                  <a:gd name="connsiteY610" fmla="*/ 1299850 h 3006470"/>
                  <a:gd name="connsiteX611" fmla="*/ 1758887 w 6006665"/>
                  <a:gd name="connsiteY611" fmla="*/ 1256673 h 3006470"/>
                  <a:gd name="connsiteX612" fmla="*/ 1760555 w 6006665"/>
                  <a:gd name="connsiteY612" fmla="*/ 1191490 h 3006470"/>
                  <a:gd name="connsiteX613" fmla="*/ 1758886 w 6006665"/>
                  <a:gd name="connsiteY613" fmla="*/ 1085173 h 3006470"/>
                  <a:gd name="connsiteX614" fmla="*/ 1923055 w 6006665"/>
                  <a:gd name="connsiteY614" fmla="*/ 1122597 h 3006470"/>
                  <a:gd name="connsiteX615" fmla="*/ 1887300 w 6006665"/>
                  <a:gd name="connsiteY615" fmla="*/ 1070329 h 3006470"/>
                  <a:gd name="connsiteX616" fmla="*/ 1785604 w 6006665"/>
                  <a:gd name="connsiteY616" fmla="*/ 1036860 h 3006470"/>
                  <a:gd name="connsiteX617" fmla="*/ 1736162 w 6006665"/>
                  <a:gd name="connsiteY617" fmla="*/ 961252 h 3006470"/>
                  <a:gd name="connsiteX618" fmla="*/ 1688440 w 6006665"/>
                  <a:gd name="connsiteY618" fmla="*/ 865809 h 3006470"/>
                  <a:gd name="connsiteX619" fmla="*/ 1752069 w 6006665"/>
                  <a:gd name="connsiteY619" fmla="*/ 788545 h 3006470"/>
                  <a:gd name="connsiteX620" fmla="*/ 1747524 w 6006665"/>
                  <a:gd name="connsiteY620" fmla="*/ 704464 h 3006470"/>
                  <a:gd name="connsiteX621" fmla="*/ 1763431 w 6006665"/>
                  <a:gd name="connsiteY621" fmla="*/ 697647 h 3006470"/>
                  <a:gd name="connsiteX622" fmla="*/ 1764877 w 6006665"/>
                  <a:gd name="connsiteY622" fmla="*/ 702130 h 3006470"/>
                  <a:gd name="connsiteX623" fmla="*/ 1775339 w 6006665"/>
                  <a:gd name="connsiteY623" fmla="*/ 697647 h 3006470"/>
                  <a:gd name="connsiteX624" fmla="*/ 1798063 w 6006665"/>
                  <a:gd name="connsiteY624" fmla="*/ 768093 h 3006470"/>
                  <a:gd name="connsiteX625" fmla="*/ 1791454 w 6006665"/>
                  <a:gd name="connsiteY625" fmla="*/ 815304 h 3006470"/>
                  <a:gd name="connsiteX626" fmla="*/ 1854330 w 6006665"/>
                  <a:gd name="connsiteY626" fmla="*/ 772638 h 3006470"/>
                  <a:gd name="connsiteX627" fmla="*/ 1931594 w 6006665"/>
                  <a:gd name="connsiteY627" fmla="*/ 763548 h 3006470"/>
                  <a:gd name="connsiteX628" fmla="*/ 1932772 w 6006665"/>
                  <a:gd name="connsiteY628" fmla="*/ 764810 h 3006470"/>
                  <a:gd name="connsiteX629" fmla="*/ 1949600 w 6006665"/>
                  <a:gd name="connsiteY629" fmla="*/ 800138 h 3006470"/>
                  <a:gd name="connsiteX630" fmla="*/ 2061788 w 6006665"/>
                  <a:gd name="connsiteY630" fmla="*/ 891155 h 3006470"/>
                  <a:gd name="connsiteX631" fmla="*/ 1987802 w 6006665"/>
                  <a:gd name="connsiteY631" fmla="*/ 736278 h 3006470"/>
                  <a:gd name="connsiteX632" fmla="*/ 1963408 w 6006665"/>
                  <a:gd name="connsiteY632" fmla="*/ 595386 h 3006470"/>
                  <a:gd name="connsiteX633" fmla="*/ 2027037 w 6006665"/>
                  <a:gd name="connsiteY633" fmla="*/ 574934 h 3006470"/>
                  <a:gd name="connsiteX634" fmla="*/ 2037269 w 6006665"/>
                  <a:gd name="connsiteY634" fmla="*/ 575472 h 3006470"/>
                  <a:gd name="connsiteX635" fmla="*/ 2038944 w 6006665"/>
                  <a:gd name="connsiteY635" fmla="*/ 574934 h 3006470"/>
                  <a:gd name="connsiteX636" fmla="*/ 2115414 w 6006665"/>
                  <a:gd name="connsiteY636" fmla="*/ 578958 h 3006470"/>
                  <a:gd name="connsiteX637" fmla="*/ 2167179 w 6006665"/>
                  <a:gd name="connsiteY637" fmla="*/ 554733 h 3006470"/>
                  <a:gd name="connsiteX638" fmla="*/ 2146473 w 6006665"/>
                  <a:gd name="connsiteY638" fmla="*/ 488832 h 3006470"/>
                  <a:gd name="connsiteX639" fmla="*/ 2169957 w 6006665"/>
                  <a:gd name="connsiteY639" fmla="*/ 449431 h 3006470"/>
                  <a:gd name="connsiteX640" fmla="*/ 2264632 w 6006665"/>
                  <a:gd name="connsiteY640" fmla="*/ 393389 h 3006470"/>
                  <a:gd name="connsiteX641" fmla="*/ 2317913 w 6006665"/>
                  <a:gd name="connsiteY641" fmla="*/ 322690 h 3006470"/>
                  <a:gd name="connsiteX642" fmla="*/ 2385841 w 6006665"/>
                  <a:gd name="connsiteY642" fmla="*/ 343134 h 3006470"/>
                  <a:gd name="connsiteX643" fmla="*/ 2429263 w 6006665"/>
                  <a:gd name="connsiteY643" fmla="*/ 263606 h 3006470"/>
                  <a:gd name="connsiteX644" fmla="*/ 2526979 w 6006665"/>
                  <a:gd name="connsiteY644" fmla="*/ 252244 h 3006470"/>
                  <a:gd name="connsiteX645" fmla="*/ 2528058 w 6006665"/>
                  <a:gd name="connsiteY645" fmla="*/ 253503 h 3006470"/>
                  <a:gd name="connsiteX646" fmla="*/ 2538886 w 6006665"/>
                  <a:gd name="connsiteY646" fmla="*/ 252244 h 3006470"/>
                  <a:gd name="connsiteX647" fmla="*/ 2560820 w 6006665"/>
                  <a:gd name="connsiteY647" fmla="*/ 277833 h 3006470"/>
                  <a:gd name="connsiteX648" fmla="*/ 2640602 w 6006665"/>
                  <a:gd name="connsiteY648" fmla="*/ 202249 h 3006470"/>
                  <a:gd name="connsiteX649" fmla="*/ 2652509 w 6006665"/>
                  <a:gd name="connsiteY649" fmla="*/ 202249 h 3006470"/>
                  <a:gd name="connsiteX650" fmla="*/ 2704231 w 6006665"/>
                  <a:gd name="connsiteY650" fmla="*/ 202249 h 3006470"/>
                  <a:gd name="connsiteX651" fmla="*/ 2715593 w 6006665"/>
                  <a:gd name="connsiteY65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08949 w 6006665"/>
                  <a:gd name="connsiteY108" fmla="*/ 1554366 h 3006470"/>
                  <a:gd name="connsiteX109" fmla="*/ 5893042 w 6006665"/>
                  <a:gd name="connsiteY109" fmla="*/ 1570273 h 3006470"/>
                  <a:gd name="connsiteX110" fmla="*/ 5881135 w 6006665"/>
                  <a:gd name="connsiteY110" fmla="*/ 1570273 h 3006470"/>
                  <a:gd name="connsiteX111" fmla="*/ 5861227 w 6006665"/>
                  <a:gd name="connsiteY111" fmla="*/ 1570273 h 3006470"/>
                  <a:gd name="connsiteX112" fmla="*/ 5849321 w 6006665"/>
                  <a:gd name="connsiteY112" fmla="*/ 1570273 h 3006470"/>
                  <a:gd name="connsiteX113" fmla="*/ 5817506 w 6006665"/>
                  <a:gd name="connsiteY113" fmla="*/ 1536186 h 3006470"/>
                  <a:gd name="connsiteX114" fmla="*/ 5767511 w 6006665"/>
                  <a:gd name="connsiteY114" fmla="*/ 1511189 h 3006470"/>
                  <a:gd name="connsiteX115" fmla="*/ 5762967 w 6006665"/>
                  <a:gd name="connsiteY115" fmla="*/ 1477102 h 3006470"/>
                  <a:gd name="connsiteX116" fmla="*/ 5729132 w 6006665"/>
                  <a:gd name="connsiteY116" fmla="*/ 1463170 h 3006470"/>
                  <a:gd name="connsiteX117" fmla="*/ 5695337 w 6006665"/>
                  <a:gd name="connsiteY117" fmla="*/ 1472557 h 3006470"/>
                  <a:gd name="connsiteX118" fmla="*/ 5693366 w 6006665"/>
                  <a:gd name="connsiteY118" fmla="*/ 1469797 h 3006470"/>
                  <a:gd name="connsiteX119" fmla="*/ 5683431 w 6006665"/>
                  <a:gd name="connsiteY119" fmla="*/ 1472557 h 3006470"/>
                  <a:gd name="connsiteX120" fmla="*/ 5660706 w 6006665"/>
                  <a:gd name="connsiteY120" fmla="*/ 1440742 h 3006470"/>
                  <a:gd name="connsiteX121" fmla="*/ 5669644 w 6006665"/>
                  <a:gd name="connsiteY121" fmla="*/ 1415717 h 3006470"/>
                  <a:gd name="connsiteX122" fmla="*/ 5640799 w 6006665"/>
                  <a:gd name="connsiteY122" fmla="*/ 1429380 h 3006470"/>
                  <a:gd name="connsiteX123" fmla="*/ 5656705 w 6006665"/>
                  <a:gd name="connsiteY123" fmla="*/ 1472557 h 3006470"/>
                  <a:gd name="connsiteX124" fmla="*/ 5633981 w 6006665"/>
                  <a:gd name="connsiteY124" fmla="*/ 1511189 h 3006470"/>
                  <a:gd name="connsiteX125" fmla="*/ 5586259 w 6006665"/>
                  <a:gd name="connsiteY125" fmla="*/ 1547548 h 3006470"/>
                  <a:gd name="connsiteX126" fmla="*/ 5575676 w 6006665"/>
                  <a:gd name="connsiteY126" fmla="*/ 1546540 h 3006470"/>
                  <a:gd name="connsiteX127" fmla="*/ 5574353 w 6006665"/>
                  <a:gd name="connsiteY127" fmla="*/ 1547548 h 3006470"/>
                  <a:gd name="connsiteX128" fmla="*/ 5539436 w 6006665"/>
                  <a:gd name="connsiteY128" fmla="*/ 1544223 h 3006470"/>
                  <a:gd name="connsiteX129" fmla="*/ 5570352 w 6006665"/>
                  <a:gd name="connsiteY129" fmla="*/ 1586180 h 3006470"/>
                  <a:gd name="connsiteX130" fmla="*/ 5566596 w 6006665"/>
                  <a:gd name="connsiteY130" fmla="*/ 1622304 h 3006470"/>
                  <a:gd name="connsiteX131" fmla="*/ 5593077 w 6006665"/>
                  <a:gd name="connsiteY131" fmla="*/ 1649809 h 3006470"/>
                  <a:gd name="connsiteX132" fmla="*/ 5608984 w 6006665"/>
                  <a:gd name="connsiteY132" fmla="*/ 1677079 h 3006470"/>
                  <a:gd name="connsiteX133" fmla="*/ 5613529 w 6006665"/>
                  <a:gd name="connsiteY133" fmla="*/ 1708893 h 3006470"/>
                  <a:gd name="connsiteX134" fmla="*/ 5608984 w 6006665"/>
                  <a:gd name="connsiteY134" fmla="*/ 1731618 h 3006470"/>
                  <a:gd name="connsiteX135" fmla="*/ 5597799 w 6006665"/>
                  <a:gd name="connsiteY135" fmla="*/ 1728009 h 3006470"/>
                  <a:gd name="connsiteX136" fmla="*/ 5597077 w 6006665"/>
                  <a:gd name="connsiteY136" fmla="*/ 1731618 h 3006470"/>
                  <a:gd name="connsiteX137" fmla="*/ 5515976 w 6006665"/>
                  <a:gd name="connsiteY137" fmla="*/ 1693062 h 3006470"/>
                  <a:gd name="connsiteX138" fmla="*/ 5486067 w 6006665"/>
                  <a:gd name="connsiteY138" fmla="*/ 1746304 h 3006470"/>
                  <a:gd name="connsiteX139" fmla="*/ 5436277 w 6006665"/>
                  <a:gd name="connsiteY139" fmla="*/ 1767977 h 3006470"/>
                  <a:gd name="connsiteX140" fmla="*/ 5397645 w 6006665"/>
                  <a:gd name="connsiteY140" fmla="*/ 1779340 h 3006470"/>
                  <a:gd name="connsiteX141" fmla="*/ 5388024 w 6006665"/>
                  <a:gd name="connsiteY141" fmla="*/ 1835433 h 3006470"/>
                  <a:gd name="connsiteX142" fmla="*/ 5351475 w 6006665"/>
                  <a:gd name="connsiteY142" fmla="*/ 1876568 h 3006470"/>
                  <a:gd name="connsiteX143" fmla="*/ 5290839 w 6006665"/>
                  <a:gd name="connsiteY143" fmla="*/ 1881600 h 3006470"/>
                  <a:gd name="connsiteX144" fmla="*/ 5274932 w 6006665"/>
                  <a:gd name="connsiteY144" fmla="*/ 1913415 h 3006470"/>
                  <a:gd name="connsiteX145" fmla="*/ 5267238 w 6006665"/>
                  <a:gd name="connsiteY145" fmla="*/ 1904988 h 3006470"/>
                  <a:gd name="connsiteX146" fmla="*/ 5263025 w 6006665"/>
                  <a:gd name="connsiteY146" fmla="*/ 1913415 h 3006470"/>
                  <a:gd name="connsiteX147" fmla="*/ 5219538 w 6006665"/>
                  <a:gd name="connsiteY147" fmla="*/ 1865787 h 3006470"/>
                  <a:gd name="connsiteX148" fmla="*/ 5174112 w 6006665"/>
                  <a:gd name="connsiteY148" fmla="*/ 1877028 h 3006470"/>
                  <a:gd name="connsiteX149" fmla="*/ 5129494 w 6006665"/>
                  <a:gd name="connsiteY149" fmla="*/ 1920232 h 3006470"/>
                  <a:gd name="connsiteX150" fmla="*/ 5126389 w 6006665"/>
                  <a:gd name="connsiteY150" fmla="*/ 1914910 h 3006470"/>
                  <a:gd name="connsiteX151" fmla="*/ 5154177 w 6006665"/>
                  <a:gd name="connsiteY151" fmla="*/ 1920232 h 3006470"/>
                  <a:gd name="connsiteX152" fmla="*/ 5105544 w 6006665"/>
                  <a:gd name="connsiteY152" fmla="*/ 1899586 h 3006470"/>
                  <a:gd name="connsiteX153" fmla="*/ 5074955 w 6006665"/>
                  <a:gd name="connsiteY153" fmla="*/ 1924777 h 3006470"/>
                  <a:gd name="connsiteX154" fmla="*/ 5065718 w 6006665"/>
                  <a:gd name="connsiteY154" fmla="*/ 1922578 h 3006470"/>
                  <a:gd name="connsiteX155" fmla="*/ 5063048 w 6006665"/>
                  <a:gd name="connsiteY155" fmla="*/ 1924777 h 3006470"/>
                  <a:gd name="connsiteX156" fmla="*/ 5026594 w 6006665"/>
                  <a:gd name="connsiteY156" fmla="*/ 1916098 h 3006470"/>
                  <a:gd name="connsiteX157" fmla="*/ 5015871 w 6006665"/>
                  <a:gd name="connsiteY157" fmla="*/ 1961137 h 3006470"/>
                  <a:gd name="connsiteX158" fmla="*/ 5022591 w 6006665"/>
                  <a:gd name="connsiteY158" fmla="*/ 1989925 h 3006470"/>
                  <a:gd name="connsiteX159" fmla="*/ 5011557 w 6006665"/>
                  <a:gd name="connsiteY159" fmla="*/ 2020939 h 3006470"/>
                  <a:gd name="connsiteX160" fmla="*/ 4974967 w 6006665"/>
                  <a:gd name="connsiteY160" fmla="*/ 2058853 h 3006470"/>
                  <a:gd name="connsiteX161" fmla="*/ 5015871 w 6006665"/>
                  <a:gd name="connsiteY161" fmla="*/ 2074760 h 3006470"/>
                  <a:gd name="connsiteX162" fmla="*/ 4995851 w 6006665"/>
                  <a:gd name="connsiteY162" fmla="*/ 2123620 h 3006470"/>
                  <a:gd name="connsiteX163" fmla="*/ 5011326 w 6006665"/>
                  <a:gd name="connsiteY163" fmla="*/ 2172476 h 3006470"/>
                  <a:gd name="connsiteX164" fmla="*/ 4999419 w 6006665"/>
                  <a:gd name="connsiteY164" fmla="*/ 2172476 h 3006470"/>
                  <a:gd name="connsiteX165" fmla="*/ 4974967 w 6006665"/>
                  <a:gd name="connsiteY165" fmla="*/ 2172476 h 3006470"/>
                  <a:gd name="connsiteX166" fmla="*/ 4963605 w 6006665"/>
                  <a:gd name="connsiteY166" fmla="*/ 2224742 h 3006470"/>
                  <a:gd name="connsiteX167" fmla="*/ 4974967 w 6006665"/>
                  <a:gd name="connsiteY167" fmla="*/ 2252012 h 3006470"/>
                  <a:gd name="connsiteX168" fmla="*/ 4936431 w 6006665"/>
                  <a:gd name="connsiteY168" fmla="*/ 2257317 h 3006470"/>
                  <a:gd name="connsiteX169" fmla="*/ 4909065 w 6006665"/>
                  <a:gd name="connsiteY169" fmla="*/ 2286099 h 3006470"/>
                  <a:gd name="connsiteX170" fmla="*/ 4888894 w 6006665"/>
                  <a:gd name="connsiteY170" fmla="*/ 2325649 h 3006470"/>
                  <a:gd name="connsiteX171" fmla="*/ 4897703 w 6006665"/>
                  <a:gd name="connsiteY171" fmla="*/ 2354273 h 3006470"/>
                  <a:gd name="connsiteX172" fmla="*/ 4871068 w 6006665"/>
                  <a:gd name="connsiteY172" fmla="*/ 2349418 h 3006470"/>
                  <a:gd name="connsiteX173" fmla="*/ 4845437 w 6006665"/>
                  <a:gd name="connsiteY173" fmla="*/ 2370180 h 3006470"/>
                  <a:gd name="connsiteX174" fmla="*/ 4832445 w 6006665"/>
                  <a:gd name="connsiteY174" fmla="*/ 2399924 h 3006470"/>
                  <a:gd name="connsiteX175" fmla="*/ 4834074 w 6006665"/>
                  <a:gd name="connsiteY175" fmla="*/ 2429264 h 3006470"/>
                  <a:gd name="connsiteX176" fmla="*/ 4799765 w 6006665"/>
                  <a:gd name="connsiteY176" fmla="*/ 2441518 h 3006470"/>
                  <a:gd name="connsiteX177" fmla="*/ 4779535 w 6006665"/>
                  <a:gd name="connsiteY177" fmla="*/ 2488348 h 3006470"/>
                  <a:gd name="connsiteX178" fmla="*/ 4777225 w 6006665"/>
                  <a:gd name="connsiteY178" fmla="*/ 2477952 h 3006470"/>
                  <a:gd name="connsiteX179" fmla="*/ 4767628 w 6006665"/>
                  <a:gd name="connsiteY179" fmla="*/ 2488348 h 3006470"/>
                  <a:gd name="connsiteX180" fmla="*/ 4758538 w 6006665"/>
                  <a:gd name="connsiteY180" fmla="*/ 2447444 h 3006470"/>
                  <a:gd name="connsiteX181" fmla="*/ 4722519 w 6006665"/>
                  <a:gd name="connsiteY181" fmla="*/ 2405867 h 3006470"/>
                  <a:gd name="connsiteX182" fmla="*/ 4699942 w 6006665"/>
                  <a:gd name="connsiteY182" fmla="*/ 2348893 h 3006470"/>
                  <a:gd name="connsiteX183" fmla="*/ 4695779 w 6006665"/>
                  <a:gd name="connsiteY183" fmla="*/ 2287026 h 3006470"/>
                  <a:gd name="connsiteX184" fmla="*/ 4715361 w 6006665"/>
                  <a:gd name="connsiteY184" fmla="*/ 2220198 h 3006470"/>
                  <a:gd name="connsiteX185" fmla="*/ 4767709 w 6006665"/>
                  <a:gd name="connsiteY185" fmla="*/ 2171157 h 3006470"/>
                  <a:gd name="connsiteX186" fmla="*/ 4735813 w 6006665"/>
                  <a:gd name="connsiteY186" fmla="*/ 2129299 h 3006470"/>
                  <a:gd name="connsiteX187" fmla="*/ 4767628 w 6006665"/>
                  <a:gd name="connsiteY187" fmla="*/ 2086122 h 3006470"/>
                  <a:gd name="connsiteX188" fmla="*/ 4767628 w 6006665"/>
                  <a:gd name="connsiteY188" fmla="*/ 2058853 h 3006470"/>
                  <a:gd name="connsiteX189" fmla="*/ 4826712 w 6006665"/>
                  <a:gd name="connsiteY189" fmla="*/ 2042945 h 3006470"/>
                  <a:gd name="connsiteX190" fmla="*/ 4892613 w 6006665"/>
                  <a:gd name="connsiteY190" fmla="*/ 1952047 h 3006470"/>
                  <a:gd name="connsiteX191" fmla="*/ 4956243 w 6006665"/>
                  <a:gd name="connsiteY191" fmla="*/ 1877056 h 3006470"/>
                  <a:gd name="connsiteX192" fmla="*/ 5022143 w 6006665"/>
                  <a:gd name="connsiteY192" fmla="*/ 1817971 h 3006470"/>
                  <a:gd name="connsiteX193" fmla="*/ 5037446 w 6006665"/>
                  <a:gd name="connsiteY193" fmla="*/ 1743333 h 3006470"/>
                  <a:gd name="connsiteX194" fmla="*/ 5064184 w 6006665"/>
                  <a:gd name="connsiteY194" fmla="*/ 1731449 h 3006470"/>
                  <a:gd name="connsiteX195" fmla="*/ 5046694 w 6006665"/>
                  <a:gd name="connsiteY195" fmla="*/ 1710844 h 3006470"/>
                  <a:gd name="connsiteX196" fmla="*/ 5015871 w 6006665"/>
                  <a:gd name="connsiteY196" fmla="*/ 1715711 h 3006470"/>
                  <a:gd name="connsiteX197" fmla="*/ 4995419 w 6006665"/>
                  <a:gd name="connsiteY197" fmla="*/ 1779340 h 3006470"/>
                  <a:gd name="connsiteX198" fmla="*/ 4904521 w 6006665"/>
                  <a:gd name="connsiteY198" fmla="*/ 1865693 h 3006470"/>
                  <a:gd name="connsiteX199" fmla="*/ 4901708 w 6006665"/>
                  <a:gd name="connsiteY199" fmla="*/ 1857053 h 3006470"/>
                  <a:gd name="connsiteX200" fmla="*/ 4892613 w 6006665"/>
                  <a:gd name="connsiteY200" fmla="*/ 1865693 h 3006470"/>
                  <a:gd name="connsiteX201" fmla="*/ 4871068 w 6006665"/>
                  <a:gd name="connsiteY201" fmla="*/ 1850290 h 3006470"/>
                  <a:gd name="connsiteX202" fmla="*/ 4885925 w 6006665"/>
                  <a:gd name="connsiteY202" fmla="*/ 1808695 h 3006470"/>
                  <a:gd name="connsiteX203" fmla="*/ 4861835 w 6006665"/>
                  <a:gd name="connsiteY203" fmla="*/ 1771159 h 3006470"/>
                  <a:gd name="connsiteX204" fmla="*/ 4814619 w 6006665"/>
                  <a:gd name="connsiteY204" fmla="*/ 1767101 h 3006470"/>
                  <a:gd name="connsiteX205" fmla="*/ 4779535 w 6006665"/>
                  <a:gd name="connsiteY205" fmla="*/ 1795247 h 3006470"/>
                  <a:gd name="connsiteX206" fmla="*/ 4764113 w 6006665"/>
                  <a:gd name="connsiteY206" fmla="*/ 1832464 h 3006470"/>
                  <a:gd name="connsiteX207" fmla="*/ 4725490 w 6006665"/>
                  <a:gd name="connsiteY207" fmla="*/ 1850290 h 3006470"/>
                  <a:gd name="connsiteX208" fmla="*/ 4689838 w 6006665"/>
                  <a:gd name="connsiteY208" fmla="*/ 1882970 h 3006470"/>
                  <a:gd name="connsiteX209" fmla="*/ 4684091 w 6006665"/>
                  <a:gd name="connsiteY209" fmla="*/ 1920232 h 3006470"/>
                  <a:gd name="connsiteX210" fmla="*/ 4715906 w 6006665"/>
                  <a:gd name="connsiteY210" fmla="*/ 1967954 h 3006470"/>
                  <a:gd name="connsiteX211" fmla="*/ 4680924 w 6006665"/>
                  <a:gd name="connsiteY211" fmla="*/ 1983985 h 3006470"/>
                  <a:gd name="connsiteX212" fmla="*/ 4633398 w 6006665"/>
                  <a:gd name="connsiteY212" fmla="*/ 1971978 h 3006470"/>
                  <a:gd name="connsiteX213" fmla="*/ 4600707 w 6006665"/>
                  <a:gd name="connsiteY213" fmla="*/ 1989925 h 3006470"/>
                  <a:gd name="connsiteX214" fmla="*/ 4577285 w 6006665"/>
                  <a:gd name="connsiteY214" fmla="*/ 1988406 h 3006470"/>
                  <a:gd name="connsiteX215" fmla="*/ 4577373 w 6006665"/>
                  <a:gd name="connsiteY215" fmla="*/ 1987484 h 3006470"/>
                  <a:gd name="connsiteX216" fmla="*/ 4565379 w 6006665"/>
                  <a:gd name="connsiteY216" fmla="*/ 1988406 h 3006470"/>
                  <a:gd name="connsiteX217" fmla="*/ 4569923 w 6006665"/>
                  <a:gd name="connsiteY217" fmla="*/ 1940685 h 3006470"/>
                  <a:gd name="connsiteX218" fmla="*/ 4520081 w 6006665"/>
                  <a:gd name="connsiteY218" fmla="*/ 1931099 h 3006470"/>
                  <a:gd name="connsiteX219" fmla="*/ 4475025 w 6006665"/>
                  <a:gd name="connsiteY219" fmla="*/ 1961137 h 3006470"/>
                  <a:gd name="connsiteX220" fmla="*/ 4464394 w 6006665"/>
                  <a:gd name="connsiteY220" fmla="*/ 1960286 h 3006470"/>
                  <a:gd name="connsiteX221" fmla="*/ 4463118 w 6006665"/>
                  <a:gd name="connsiteY221" fmla="*/ 1961137 h 3006470"/>
                  <a:gd name="connsiteX222" fmla="*/ 4422448 w 6006665"/>
                  <a:gd name="connsiteY222" fmla="*/ 1927536 h 3006470"/>
                  <a:gd name="connsiteX223" fmla="*/ 4350624 w 6006665"/>
                  <a:gd name="connsiteY223" fmla="*/ 1917022 h 3006470"/>
                  <a:gd name="connsiteX224" fmla="*/ 4306579 w 6006665"/>
                  <a:gd name="connsiteY224" fmla="*/ 1945362 h 3006470"/>
                  <a:gd name="connsiteX225" fmla="*/ 4282811 w 6006665"/>
                  <a:gd name="connsiteY225" fmla="*/ 1972100 h 3006470"/>
                  <a:gd name="connsiteX226" fmla="*/ 4237290 w 6006665"/>
                  <a:gd name="connsiteY226" fmla="*/ 1993297 h 3006470"/>
                  <a:gd name="connsiteX227" fmla="*/ 4211507 w 6006665"/>
                  <a:gd name="connsiteY227" fmla="*/ 2046374 h 3006470"/>
                  <a:gd name="connsiteX228" fmla="*/ 4161046 w 6006665"/>
                  <a:gd name="connsiteY228" fmla="*/ 2105661 h 3006470"/>
                  <a:gd name="connsiteX229" fmla="*/ 4077810 w 6006665"/>
                  <a:gd name="connsiteY229" fmla="*/ 2144418 h 3006470"/>
                  <a:gd name="connsiteX230" fmla="*/ 4039187 w 6006665"/>
                  <a:gd name="connsiteY230" fmla="*/ 2203838 h 3006470"/>
                  <a:gd name="connsiteX231" fmla="*/ 3993086 w 6006665"/>
                  <a:gd name="connsiteY231" fmla="*/ 2224750 h 3006470"/>
                  <a:gd name="connsiteX232" fmla="*/ 3993215 w 6006665"/>
                  <a:gd name="connsiteY232" fmla="*/ 2264821 h 3006470"/>
                  <a:gd name="connsiteX233" fmla="*/ 4038712 w 6006665"/>
                  <a:gd name="connsiteY233" fmla="*/ 2267919 h 3006470"/>
                  <a:gd name="connsiteX234" fmla="*/ 4059164 w 6006665"/>
                  <a:gd name="connsiteY234" fmla="*/ 2311096 h 3006470"/>
                  <a:gd name="connsiteX235" fmla="*/ 4087782 w 6006665"/>
                  <a:gd name="connsiteY235" fmla="*/ 2319513 h 3006470"/>
                  <a:gd name="connsiteX236" fmla="*/ 4106341 w 6006665"/>
                  <a:gd name="connsiteY236" fmla="*/ 2290644 h 3006470"/>
                  <a:gd name="connsiteX237" fmla="*/ 4117411 w 6006665"/>
                  <a:gd name="connsiteY237" fmla="*/ 2291946 h 3006470"/>
                  <a:gd name="connsiteX238" fmla="*/ 4118248 w 6006665"/>
                  <a:gd name="connsiteY238" fmla="*/ 2290644 h 3006470"/>
                  <a:gd name="connsiteX239" fmla="*/ 4156880 w 6006665"/>
                  <a:gd name="connsiteY239" fmla="*/ 2295189 h 3006470"/>
                  <a:gd name="connsiteX240" fmla="*/ 4211419 w 6006665"/>
                  <a:gd name="connsiteY240" fmla="*/ 2365635 h 3006470"/>
                  <a:gd name="connsiteX241" fmla="*/ 4215964 w 6006665"/>
                  <a:gd name="connsiteY241" fmla="*/ 2413357 h 3006470"/>
                  <a:gd name="connsiteX242" fmla="*/ 4184149 w 6006665"/>
                  <a:gd name="connsiteY242" fmla="*/ 2472441 h 3006470"/>
                  <a:gd name="connsiteX243" fmla="*/ 4220019 w 6006665"/>
                  <a:gd name="connsiteY243" fmla="*/ 2567281 h 3006470"/>
                  <a:gd name="connsiteX244" fmla="*/ 4161425 w 6006665"/>
                  <a:gd name="connsiteY244" fmla="*/ 2629241 h 3006470"/>
                  <a:gd name="connsiteX245" fmla="*/ 4133552 w 6006665"/>
                  <a:gd name="connsiteY245" fmla="*/ 2708778 h 3006470"/>
                  <a:gd name="connsiteX246" fmla="*/ 4097796 w 6006665"/>
                  <a:gd name="connsiteY246" fmla="*/ 2747409 h 3006470"/>
                  <a:gd name="connsiteX247" fmla="*/ 4043257 w 6006665"/>
                  <a:gd name="connsiteY247" fmla="*/ 2806493 h 3006470"/>
                  <a:gd name="connsiteX248" fmla="*/ 3995535 w 6006665"/>
                  <a:gd name="connsiteY248" fmla="*/ 2865577 h 3006470"/>
                  <a:gd name="connsiteX249" fmla="*/ 3975083 w 6006665"/>
                  <a:gd name="connsiteY249" fmla="*/ 2897392 h 3006470"/>
                  <a:gd name="connsiteX250" fmla="*/ 3925089 w 6006665"/>
                  <a:gd name="connsiteY250" fmla="*/ 2924661 h 3006470"/>
                  <a:gd name="connsiteX251" fmla="*/ 3913182 w 6006665"/>
                  <a:gd name="connsiteY251" fmla="*/ 2924661 h 3006470"/>
                  <a:gd name="connsiteX252" fmla="*/ 3904637 w 6006665"/>
                  <a:gd name="connsiteY252" fmla="*/ 2924661 h 3006470"/>
                  <a:gd name="connsiteX253" fmla="*/ 3892729 w 6006665"/>
                  <a:gd name="connsiteY253" fmla="*/ 2924661 h 3006470"/>
                  <a:gd name="connsiteX254" fmla="*/ 3871063 w 6006665"/>
                  <a:gd name="connsiteY254" fmla="*/ 2908412 h 3006470"/>
                  <a:gd name="connsiteX255" fmla="*/ 3829645 w 6006665"/>
                  <a:gd name="connsiteY255" fmla="*/ 2936024 h 3006470"/>
                  <a:gd name="connsiteX256" fmla="*/ 3822828 w 6006665"/>
                  <a:gd name="connsiteY256" fmla="*/ 2956476 h 3006470"/>
                  <a:gd name="connsiteX257" fmla="*/ 3818283 w 6006665"/>
                  <a:gd name="connsiteY257" fmla="*/ 2947386 h 3006470"/>
                  <a:gd name="connsiteX258" fmla="*/ 3818283 w 6006665"/>
                  <a:gd name="connsiteY258" fmla="*/ 2935660 h 3006470"/>
                  <a:gd name="connsiteX259" fmla="*/ 3817738 w 6006665"/>
                  <a:gd name="connsiteY259" fmla="*/ 2936024 h 3006470"/>
                  <a:gd name="connsiteX260" fmla="*/ 3810921 w 6006665"/>
                  <a:gd name="connsiteY260" fmla="*/ 2956476 h 3006470"/>
                  <a:gd name="connsiteX261" fmla="*/ 3806376 w 6006665"/>
                  <a:gd name="connsiteY261" fmla="*/ 2947386 h 3006470"/>
                  <a:gd name="connsiteX262" fmla="*/ 3806376 w 6006665"/>
                  <a:gd name="connsiteY262" fmla="*/ 2920116 h 3006470"/>
                  <a:gd name="connsiteX263" fmla="*/ 3818283 w 6006665"/>
                  <a:gd name="connsiteY263" fmla="*/ 2920116 h 3006470"/>
                  <a:gd name="connsiteX264" fmla="*/ 3826828 w 6006665"/>
                  <a:gd name="connsiteY264" fmla="*/ 2920116 h 3006470"/>
                  <a:gd name="connsiteX265" fmla="*/ 3833645 w 6006665"/>
                  <a:gd name="connsiteY265" fmla="*/ 2861032 h 3006470"/>
                  <a:gd name="connsiteX266" fmla="*/ 3822283 w 6006665"/>
                  <a:gd name="connsiteY266" fmla="*/ 2817856 h 3006470"/>
                  <a:gd name="connsiteX267" fmla="*/ 3849553 w 6006665"/>
                  <a:gd name="connsiteY267" fmla="*/ 2795131 h 3006470"/>
                  <a:gd name="connsiteX268" fmla="*/ 3858814 w 6006665"/>
                  <a:gd name="connsiteY268" fmla="*/ 2797336 h 3006470"/>
                  <a:gd name="connsiteX269" fmla="*/ 3861460 w 6006665"/>
                  <a:gd name="connsiteY269" fmla="*/ 2795131 h 3006470"/>
                  <a:gd name="connsiteX270" fmla="*/ 3898487 w 6006665"/>
                  <a:gd name="connsiteY270" fmla="*/ 2803947 h 3006470"/>
                  <a:gd name="connsiteX271" fmla="*/ 3919999 w 6006665"/>
                  <a:gd name="connsiteY271" fmla="*/ 2758772 h 3006470"/>
                  <a:gd name="connsiteX272" fmla="*/ 3935906 w 6006665"/>
                  <a:gd name="connsiteY272" fmla="*/ 2699687 h 3006470"/>
                  <a:gd name="connsiteX273" fmla="*/ 3947269 w 6006665"/>
                  <a:gd name="connsiteY273" fmla="*/ 2676963 h 3006470"/>
                  <a:gd name="connsiteX274" fmla="*/ 3966292 w 6006665"/>
                  <a:gd name="connsiteY274" fmla="*/ 2632575 h 3006470"/>
                  <a:gd name="connsiteX275" fmla="*/ 3915999 w 6006665"/>
                  <a:gd name="connsiteY275" fmla="*/ 2645148 h 3006470"/>
                  <a:gd name="connsiteX276" fmla="*/ 3888729 w 6006665"/>
                  <a:gd name="connsiteY276" fmla="*/ 2667873 h 3006470"/>
                  <a:gd name="connsiteX277" fmla="*/ 3876822 w 6006665"/>
                  <a:gd name="connsiteY277" fmla="*/ 2667873 h 3006470"/>
                  <a:gd name="connsiteX278" fmla="*/ 3829645 w 6006665"/>
                  <a:gd name="connsiteY278" fmla="*/ 2667873 h 3006470"/>
                  <a:gd name="connsiteX279" fmla="*/ 3817738 w 6006665"/>
                  <a:gd name="connsiteY279" fmla="*/ 2667873 h 3006470"/>
                  <a:gd name="connsiteX280" fmla="*/ 3801831 w 6006665"/>
                  <a:gd name="connsiteY280" fmla="*/ 2613334 h 3006470"/>
                  <a:gd name="connsiteX281" fmla="*/ 3758654 w 6006665"/>
                  <a:gd name="connsiteY281" fmla="*/ 2574702 h 3006470"/>
                  <a:gd name="connsiteX282" fmla="*/ 3692753 w 6006665"/>
                  <a:gd name="connsiteY282" fmla="*/ 2558795 h 3006470"/>
                  <a:gd name="connsiteX283" fmla="*/ 3683663 w 6006665"/>
                  <a:gd name="connsiteY283" fmla="*/ 2499711 h 3006470"/>
                  <a:gd name="connsiteX284" fmla="*/ 3672301 w 6006665"/>
                  <a:gd name="connsiteY284" fmla="*/ 2467896 h 3006470"/>
                  <a:gd name="connsiteX285" fmla="*/ 3656393 w 6006665"/>
                  <a:gd name="connsiteY285" fmla="*/ 2440627 h 3006470"/>
                  <a:gd name="connsiteX286" fmla="*/ 3633669 w 6006665"/>
                  <a:gd name="connsiteY286" fmla="*/ 2381542 h 3006470"/>
                  <a:gd name="connsiteX287" fmla="*/ 3601854 w 6006665"/>
                  <a:gd name="connsiteY287" fmla="*/ 2361090 h 3006470"/>
                  <a:gd name="connsiteX288" fmla="*/ 3545995 w 6006665"/>
                  <a:gd name="connsiteY288" fmla="*/ 2339606 h 3006470"/>
                  <a:gd name="connsiteX289" fmla="*/ 3506955 w 6006665"/>
                  <a:gd name="connsiteY289" fmla="*/ 2345183 h 3006470"/>
                  <a:gd name="connsiteX290" fmla="*/ 3463779 w 6006665"/>
                  <a:gd name="connsiteY290" fmla="*/ 2354273 h 3006470"/>
                  <a:gd name="connsiteX291" fmla="*/ 3431964 w 6006665"/>
                  <a:gd name="connsiteY291" fmla="*/ 2381542 h 3006470"/>
                  <a:gd name="connsiteX292" fmla="*/ 3452416 w 6006665"/>
                  <a:gd name="connsiteY292" fmla="*/ 2397450 h 3006470"/>
                  <a:gd name="connsiteX293" fmla="*/ 3452416 w 6006665"/>
                  <a:gd name="connsiteY293" fmla="*/ 2429264 h 3006470"/>
                  <a:gd name="connsiteX294" fmla="*/ 3431964 w 6006665"/>
                  <a:gd name="connsiteY294" fmla="*/ 2451989 h 3006470"/>
                  <a:gd name="connsiteX295" fmla="*/ 3400150 w 6006665"/>
                  <a:gd name="connsiteY295" fmla="*/ 2511073 h 3006470"/>
                  <a:gd name="connsiteX296" fmla="*/ 3400150 w 6006665"/>
                  <a:gd name="connsiteY296" fmla="*/ 2538343 h 3006470"/>
                  <a:gd name="connsiteX297" fmla="*/ 3350155 w 6006665"/>
                  <a:gd name="connsiteY297" fmla="*/ 2570157 h 3006470"/>
                  <a:gd name="connsiteX298" fmla="*/ 3342342 w 6006665"/>
                  <a:gd name="connsiteY298" fmla="*/ 2567553 h 3006470"/>
                  <a:gd name="connsiteX299" fmla="*/ 3338249 w 6006665"/>
                  <a:gd name="connsiteY299" fmla="*/ 2570157 h 3006470"/>
                  <a:gd name="connsiteX300" fmla="*/ 3290527 w 6006665"/>
                  <a:gd name="connsiteY300" fmla="*/ 2554250 h 3006470"/>
                  <a:gd name="connsiteX301" fmla="*/ 3259257 w 6006665"/>
                  <a:gd name="connsiteY301" fmla="*/ 2554250 h 3006470"/>
                  <a:gd name="connsiteX302" fmla="*/ 3247350 w 6006665"/>
                  <a:gd name="connsiteY302" fmla="*/ 2554250 h 3006470"/>
                  <a:gd name="connsiteX303" fmla="*/ 3231443 w 6006665"/>
                  <a:gd name="connsiteY303" fmla="*/ 2538343 h 3006470"/>
                  <a:gd name="connsiteX304" fmla="*/ 3213271 w 6006665"/>
                  <a:gd name="connsiteY304" fmla="*/ 2533799 h 3006470"/>
                  <a:gd name="connsiteX305" fmla="*/ 3168359 w 6006665"/>
                  <a:gd name="connsiteY305" fmla="*/ 2570157 h 3006470"/>
                  <a:gd name="connsiteX306" fmla="*/ 3120637 w 6006665"/>
                  <a:gd name="connsiteY306" fmla="*/ 2581519 h 3006470"/>
                  <a:gd name="connsiteX307" fmla="*/ 3082005 w 6006665"/>
                  <a:gd name="connsiteY307" fmla="*/ 2597427 h 3006470"/>
                  <a:gd name="connsiteX308" fmla="*/ 3074460 w 6006665"/>
                  <a:gd name="connsiteY308" fmla="*/ 2595630 h 3006470"/>
                  <a:gd name="connsiteX309" fmla="*/ 3070098 w 6006665"/>
                  <a:gd name="connsiteY309" fmla="*/ 2597427 h 3006470"/>
                  <a:gd name="connsiteX310" fmla="*/ 3022376 w 6006665"/>
                  <a:gd name="connsiteY310" fmla="*/ 2586064 h 3006470"/>
                  <a:gd name="connsiteX311" fmla="*/ 3000196 w 6006665"/>
                  <a:gd name="connsiteY311" fmla="*/ 2586064 h 3006470"/>
                  <a:gd name="connsiteX312" fmla="*/ 2988289 w 6006665"/>
                  <a:gd name="connsiteY312" fmla="*/ 2586064 h 3006470"/>
                  <a:gd name="connsiteX313" fmla="*/ 2967837 w 6006665"/>
                  <a:gd name="connsiteY313" fmla="*/ 2554250 h 3006470"/>
                  <a:gd name="connsiteX314" fmla="*/ 2929205 w 6006665"/>
                  <a:gd name="connsiteY314" fmla="*/ 2526980 h 3006470"/>
                  <a:gd name="connsiteX315" fmla="*/ 2902153 w 6006665"/>
                  <a:gd name="connsiteY315" fmla="*/ 2523116 h 3006470"/>
                  <a:gd name="connsiteX316" fmla="*/ 2861576 w 6006665"/>
                  <a:gd name="connsiteY316" fmla="*/ 2526980 h 3006470"/>
                  <a:gd name="connsiteX317" fmla="*/ 2822944 w 6006665"/>
                  <a:gd name="connsiteY317" fmla="*/ 2538343 h 3006470"/>
                  <a:gd name="connsiteX318" fmla="*/ 2818139 w 6006665"/>
                  <a:gd name="connsiteY318" fmla="*/ 2536254 h 3006470"/>
                  <a:gd name="connsiteX319" fmla="*/ 2811037 w 6006665"/>
                  <a:gd name="connsiteY319" fmla="*/ 2538343 h 3006470"/>
                  <a:gd name="connsiteX320" fmla="*/ 2758770 w 6006665"/>
                  <a:gd name="connsiteY320" fmla="*/ 2515618 h 3006470"/>
                  <a:gd name="connsiteX321" fmla="*/ 2751953 w 6006665"/>
                  <a:gd name="connsiteY321" fmla="*/ 2472441 h 3006470"/>
                  <a:gd name="connsiteX322" fmla="*/ 2708776 w 6006665"/>
                  <a:gd name="connsiteY322" fmla="*/ 2456534 h 3006470"/>
                  <a:gd name="connsiteX323" fmla="*/ 2676962 w 6006665"/>
                  <a:gd name="connsiteY323" fmla="*/ 2451989 h 3006470"/>
                  <a:gd name="connsiteX324" fmla="*/ 2642534 w 6006665"/>
                  <a:gd name="connsiteY324" fmla="*/ 2430245 h 3006470"/>
                  <a:gd name="connsiteX325" fmla="*/ 2609333 w 6006665"/>
                  <a:gd name="connsiteY325" fmla="*/ 2488348 h 3006470"/>
                  <a:gd name="connsiteX326" fmla="*/ 2625240 w 6006665"/>
                  <a:gd name="connsiteY326" fmla="*/ 2522435 h 3006470"/>
                  <a:gd name="connsiteX327" fmla="*/ 2586608 w 6006665"/>
                  <a:gd name="connsiteY327" fmla="*/ 2558795 h 3006470"/>
                  <a:gd name="connsiteX328" fmla="*/ 2577105 w 6006665"/>
                  <a:gd name="connsiteY328" fmla="*/ 2556532 h 3006470"/>
                  <a:gd name="connsiteX329" fmla="*/ 2574701 w 6006665"/>
                  <a:gd name="connsiteY329" fmla="*/ 2558795 h 3006470"/>
                  <a:gd name="connsiteX330" fmla="*/ 2526979 w 6006665"/>
                  <a:gd name="connsiteY330" fmla="*/ 2547432 h 3006470"/>
                  <a:gd name="connsiteX331" fmla="*/ 2490620 w 6006665"/>
                  <a:gd name="connsiteY331" fmla="*/ 2542887 h 3006470"/>
                  <a:gd name="connsiteX332" fmla="*/ 2463350 w 6006665"/>
                  <a:gd name="connsiteY332" fmla="*/ 2515618 h 3006470"/>
                  <a:gd name="connsiteX333" fmla="*/ 2436625 w 6006665"/>
                  <a:gd name="connsiteY333" fmla="*/ 2515618 h 3006470"/>
                  <a:gd name="connsiteX334" fmla="*/ 2424718 w 6006665"/>
                  <a:gd name="connsiteY334" fmla="*/ 2515618 h 3006470"/>
                  <a:gd name="connsiteX335" fmla="*/ 2398858 w 6006665"/>
                  <a:gd name="connsiteY335" fmla="*/ 2502687 h 3006470"/>
                  <a:gd name="connsiteX336" fmla="*/ 2350272 w 6006665"/>
                  <a:gd name="connsiteY336" fmla="*/ 2526980 h 3006470"/>
                  <a:gd name="connsiteX337" fmla="*/ 2282098 w 6006665"/>
                  <a:gd name="connsiteY337" fmla="*/ 2574702 h 3006470"/>
                  <a:gd name="connsiteX338" fmla="*/ 2238921 w 6006665"/>
                  <a:gd name="connsiteY338" fmla="*/ 2586064 h 3006470"/>
                  <a:gd name="connsiteX339" fmla="*/ 2227559 w 6006665"/>
                  <a:gd name="connsiteY339" fmla="*/ 2590609 h 3006470"/>
                  <a:gd name="connsiteX340" fmla="*/ 2225178 w 6006665"/>
                  <a:gd name="connsiteY340" fmla="*/ 2586799 h 3006470"/>
                  <a:gd name="connsiteX341" fmla="*/ 2215652 w 6006665"/>
                  <a:gd name="connsiteY341" fmla="*/ 2590609 h 3006470"/>
                  <a:gd name="connsiteX342" fmla="*/ 2193596 w 6006665"/>
                  <a:gd name="connsiteY342" fmla="*/ 2555320 h 3006470"/>
                  <a:gd name="connsiteX343" fmla="*/ 2157112 w 6006665"/>
                  <a:gd name="connsiteY343" fmla="*/ 2558795 h 3006470"/>
                  <a:gd name="connsiteX344" fmla="*/ 2156291 w 6006665"/>
                  <a:gd name="connsiteY344" fmla="*/ 2557739 h 3006470"/>
                  <a:gd name="connsiteX345" fmla="*/ 2145205 w 6006665"/>
                  <a:gd name="connsiteY345" fmla="*/ 2558795 h 3006470"/>
                  <a:gd name="connsiteX346" fmla="*/ 2129298 w 6006665"/>
                  <a:gd name="connsiteY346" fmla="*/ 2538343 h 3006470"/>
                  <a:gd name="connsiteX347" fmla="*/ 2102029 w 6006665"/>
                  <a:gd name="connsiteY347" fmla="*/ 2526980 h 3006470"/>
                  <a:gd name="connsiteX348" fmla="*/ 2086121 w 6006665"/>
                  <a:gd name="connsiteY348" fmla="*/ 2495166 h 3006470"/>
                  <a:gd name="connsiteX349" fmla="*/ 2070005 w 6006665"/>
                  <a:gd name="connsiteY349" fmla="*/ 2486212 h 3006470"/>
                  <a:gd name="connsiteX350" fmla="*/ 2027582 w 6006665"/>
                  <a:gd name="connsiteY350" fmla="*/ 2499711 h 3006470"/>
                  <a:gd name="connsiteX351" fmla="*/ 2023845 w 6006665"/>
                  <a:gd name="connsiteY351" fmla="*/ 2497111 h 3006470"/>
                  <a:gd name="connsiteX352" fmla="*/ 2015675 w 6006665"/>
                  <a:gd name="connsiteY352" fmla="*/ 2499711 h 3006470"/>
                  <a:gd name="connsiteX353" fmla="*/ 1971363 w 6006665"/>
                  <a:gd name="connsiteY353" fmla="*/ 2468885 h 3006470"/>
                  <a:gd name="connsiteX354" fmla="*/ 1952591 w 6006665"/>
                  <a:gd name="connsiteY354" fmla="*/ 2495166 h 3006470"/>
                  <a:gd name="connsiteX355" fmla="*/ 1947518 w 6006665"/>
                  <a:gd name="connsiteY355" fmla="*/ 2485599 h 3006470"/>
                  <a:gd name="connsiteX356" fmla="*/ 1940684 w 6006665"/>
                  <a:gd name="connsiteY356" fmla="*/ 2495166 h 3006470"/>
                  <a:gd name="connsiteX357" fmla="*/ 1861147 w 6006665"/>
                  <a:gd name="connsiteY357" fmla="*/ 2345183 h 3006470"/>
                  <a:gd name="connsiteX358" fmla="*/ 1811153 w 6006665"/>
                  <a:gd name="connsiteY358" fmla="*/ 2295189 h 3006470"/>
                  <a:gd name="connsiteX359" fmla="*/ 1813950 w 6006665"/>
                  <a:gd name="connsiteY359" fmla="*/ 2292043 h 3006470"/>
                  <a:gd name="connsiteX360" fmla="*/ 1748069 w 6006665"/>
                  <a:gd name="connsiteY360" fmla="*/ 2333821 h 3006470"/>
                  <a:gd name="connsiteX361" fmla="*/ 1711709 w 6006665"/>
                  <a:gd name="connsiteY361" fmla="*/ 2338366 h 3006470"/>
                  <a:gd name="connsiteX362" fmla="*/ 1711926 w 6006665"/>
                  <a:gd name="connsiteY362" fmla="*/ 2336850 h 3006470"/>
                  <a:gd name="connsiteX363" fmla="*/ 1699803 w 6006665"/>
                  <a:gd name="connsiteY363" fmla="*/ 2338366 h 3006470"/>
                  <a:gd name="connsiteX364" fmla="*/ 1704347 w 6006665"/>
                  <a:gd name="connsiteY364" fmla="*/ 2306551 h 3006470"/>
                  <a:gd name="connsiteX365" fmla="*/ 1662460 w 6006665"/>
                  <a:gd name="connsiteY365" fmla="*/ 2288600 h 3006470"/>
                  <a:gd name="connsiteX366" fmla="*/ 1629901 w 6006665"/>
                  <a:gd name="connsiteY366" fmla="*/ 2302006 h 3006470"/>
                  <a:gd name="connsiteX367" fmla="*/ 1629300 w 6006665"/>
                  <a:gd name="connsiteY367" fmla="*/ 2297351 h 3006470"/>
                  <a:gd name="connsiteX368" fmla="*/ 1617994 w 6006665"/>
                  <a:gd name="connsiteY368" fmla="*/ 2302006 h 3006470"/>
                  <a:gd name="connsiteX369" fmla="*/ 1608904 w 6006665"/>
                  <a:gd name="connsiteY369" fmla="*/ 2231560 h 3006470"/>
                  <a:gd name="connsiteX370" fmla="*/ 1552684 w 6006665"/>
                  <a:gd name="connsiteY370" fmla="*/ 2221867 h 3006470"/>
                  <a:gd name="connsiteX371" fmla="*/ 1518550 w 6006665"/>
                  <a:gd name="connsiteY371" fmla="*/ 2247467 h 3006470"/>
                  <a:gd name="connsiteX372" fmla="*/ 1425379 w 6006665"/>
                  <a:gd name="connsiteY372" fmla="*/ 2267919 h 3006470"/>
                  <a:gd name="connsiteX373" fmla="*/ 1409472 w 6006665"/>
                  <a:gd name="connsiteY373" fmla="*/ 2286099 h 3006470"/>
                  <a:gd name="connsiteX374" fmla="*/ 1270852 w 6006665"/>
                  <a:gd name="connsiteY374" fmla="*/ 2306551 h 3006470"/>
                  <a:gd name="connsiteX375" fmla="*/ 1254945 w 6006665"/>
                  <a:gd name="connsiteY375" fmla="*/ 2327003 h 3006470"/>
                  <a:gd name="connsiteX376" fmla="*/ 1282214 w 6006665"/>
                  <a:gd name="connsiteY376" fmla="*/ 2370180 h 3006470"/>
                  <a:gd name="connsiteX377" fmla="*/ 1243582 w 6006665"/>
                  <a:gd name="connsiteY377" fmla="*/ 2386087 h 3006470"/>
                  <a:gd name="connsiteX378" fmla="*/ 1254945 w 6006665"/>
                  <a:gd name="connsiteY378" fmla="*/ 2404267 h 3006470"/>
                  <a:gd name="connsiteX379" fmla="*/ 1216313 w 6006665"/>
                  <a:gd name="connsiteY379" fmla="*/ 2429264 h 3006470"/>
                  <a:gd name="connsiteX380" fmla="*/ 1275397 w 6006665"/>
                  <a:gd name="connsiteY380" fmla="*/ 2472441 h 3006470"/>
                  <a:gd name="connsiteX381" fmla="*/ 1270852 w 6006665"/>
                  <a:gd name="connsiteY381" fmla="*/ 2499711 h 3006470"/>
                  <a:gd name="connsiteX382" fmla="*/ 1259108 w 6006665"/>
                  <a:gd name="connsiteY382" fmla="*/ 2498732 h 3006470"/>
                  <a:gd name="connsiteX383" fmla="*/ 1258945 w 6006665"/>
                  <a:gd name="connsiteY383" fmla="*/ 2499711 h 3006470"/>
                  <a:gd name="connsiteX384" fmla="*/ 1215644 w 6006665"/>
                  <a:gd name="connsiteY384" fmla="*/ 2496102 h 3006470"/>
                  <a:gd name="connsiteX385" fmla="*/ 1204950 w 6006665"/>
                  <a:gd name="connsiteY385" fmla="*/ 2511073 h 3006470"/>
                  <a:gd name="connsiteX386" fmla="*/ 1196495 w 6006665"/>
                  <a:gd name="connsiteY386" fmla="*/ 2506241 h 3006470"/>
                  <a:gd name="connsiteX387" fmla="*/ 1193043 w 6006665"/>
                  <a:gd name="connsiteY387" fmla="*/ 2511073 h 3006470"/>
                  <a:gd name="connsiteX388" fmla="*/ 1145322 w 6006665"/>
                  <a:gd name="connsiteY388" fmla="*/ 2483803 h 3006470"/>
                  <a:gd name="connsiteX389" fmla="*/ 1098145 w 6006665"/>
                  <a:gd name="connsiteY389" fmla="*/ 2483803 h 3006470"/>
                  <a:gd name="connsiteX390" fmla="*/ 1061785 w 6006665"/>
                  <a:gd name="connsiteY390" fmla="*/ 2511073 h 3006470"/>
                  <a:gd name="connsiteX391" fmla="*/ 1055322 w 6006665"/>
                  <a:gd name="connsiteY391" fmla="*/ 2506990 h 3006470"/>
                  <a:gd name="connsiteX392" fmla="*/ 1049878 w 6006665"/>
                  <a:gd name="connsiteY392" fmla="*/ 2511073 h 3006470"/>
                  <a:gd name="connsiteX393" fmla="*/ 1006701 w 6006665"/>
                  <a:gd name="connsiteY393" fmla="*/ 2483803 h 3006470"/>
                  <a:gd name="connsiteX394" fmla="*/ 924893 w 6006665"/>
                  <a:gd name="connsiteY394" fmla="*/ 2447444 h 3006470"/>
                  <a:gd name="connsiteX395" fmla="*/ 877716 w 6006665"/>
                  <a:gd name="connsiteY395" fmla="*/ 2447444 h 3006470"/>
                  <a:gd name="connsiteX396" fmla="*/ 802724 w 6006665"/>
                  <a:gd name="connsiteY396" fmla="*/ 2511073 h 3006470"/>
                  <a:gd name="connsiteX397" fmla="*/ 798179 w 6006665"/>
                  <a:gd name="connsiteY397" fmla="*/ 2554250 h 3006470"/>
                  <a:gd name="connsiteX398" fmla="*/ 787406 w 6006665"/>
                  <a:gd name="connsiteY398" fmla="*/ 2543477 h 3006470"/>
                  <a:gd name="connsiteX399" fmla="*/ 786272 w 6006665"/>
                  <a:gd name="connsiteY399" fmla="*/ 2554250 h 3006470"/>
                  <a:gd name="connsiteX400" fmla="*/ 756063 w 6006665"/>
                  <a:gd name="connsiteY400" fmla="*/ 2524040 h 3006470"/>
                  <a:gd name="connsiteX401" fmla="*/ 732278 w 6006665"/>
                  <a:gd name="connsiteY401" fmla="*/ 2581519 h 3006470"/>
                  <a:gd name="connsiteX402" fmla="*/ 743640 w 6006665"/>
                  <a:gd name="connsiteY402" fmla="*/ 2590609 h 3006470"/>
                  <a:gd name="connsiteX403" fmla="*/ 723188 w 6006665"/>
                  <a:gd name="connsiteY403" fmla="*/ 2633786 h 3006470"/>
                  <a:gd name="connsiteX404" fmla="*/ 747026 w 6006665"/>
                  <a:gd name="connsiteY404" fmla="*/ 2670627 h 3006470"/>
                  <a:gd name="connsiteX405" fmla="*/ 763548 w 6006665"/>
                  <a:gd name="connsiteY405" fmla="*/ 2667873 h 3006470"/>
                  <a:gd name="connsiteX406" fmla="*/ 764871 w 6006665"/>
                  <a:gd name="connsiteY406" fmla="*/ 2669637 h 3006470"/>
                  <a:gd name="connsiteX407" fmla="*/ 775455 w 6006665"/>
                  <a:gd name="connsiteY407" fmla="*/ 2667873 h 3006470"/>
                  <a:gd name="connsiteX408" fmla="*/ 802724 w 6006665"/>
                  <a:gd name="connsiteY408" fmla="*/ 2704232 h 3006470"/>
                  <a:gd name="connsiteX409" fmla="*/ 798179 w 6006665"/>
                  <a:gd name="connsiteY409" fmla="*/ 2731502 h 3006470"/>
                  <a:gd name="connsiteX410" fmla="*/ 818632 w 6006665"/>
                  <a:gd name="connsiteY410" fmla="*/ 2742864 h 3006470"/>
                  <a:gd name="connsiteX411" fmla="*/ 802724 w 6006665"/>
                  <a:gd name="connsiteY411" fmla="*/ 2774679 h 3006470"/>
                  <a:gd name="connsiteX412" fmla="*/ 766365 w 6006665"/>
                  <a:gd name="connsiteY412" fmla="*/ 2779224 h 3006470"/>
                  <a:gd name="connsiteX413" fmla="*/ 727733 w 6006665"/>
                  <a:gd name="connsiteY413" fmla="*/ 2838308 h 3006470"/>
                  <a:gd name="connsiteX414" fmla="*/ 759548 w 6006665"/>
                  <a:gd name="connsiteY414" fmla="*/ 2881485 h 3006470"/>
                  <a:gd name="connsiteX415" fmla="*/ 759548 w 6006665"/>
                  <a:gd name="connsiteY415" fmla="*/ 2920116 h 3006470"/>
                  <a:gd name="connsiteX416" fmla="*/ 798179 w 6006665"/>
                  <a:gd name="connsiteY416" fmla="*/ 2979201 h 3006470"/>
                  <a:gd name="connsiteX417" fmla="*/ 775455 w 6006665"/>
                  <a:gd name="connsiteY417" fmla="*/ 2995108 h 3006470"/>
                  <a:gd name="connsiteX418" fmla="*/ 770910 w 6006665"/>
                  <a:gd name="connsiteY418" fmla="*/ 3006470 h 3006470"/>
                  <a:gd name="connsiteX419" fmla="*/ 759003 w 6006665"/>
                  <a:gd name="connsiteY419" fmla="*/ 3006470 h 3006470"/>
                  <a:gd name="connsiteX420" fmla="*/ 755003 w 6006665"/>
                  <a:gd name="connsiteY420" fmla="*/ 3006470 h 3006470"/>
                  <a:gd name="connsiteX421" fmla="*/ 743096 w 6006665"/>
                  <a:gd name="connsiteY421" fmla="*/ 3006470 h 3006470"/>
                  <a:gd name="connsiteX422" fmla="*/ 715826 w 6006665"/>
                  <a:gd name="connsiteY422" fmla="*/ 2972383 h 3006470"/>
                  <a:gd name="connsiteX423" fmla="*/ 704464 w 6006665"/>
                  <a:gd name="connsiteY423" fmla="*/ 2972383 h 3006470"/>
                  <a:gd name="connsiteX424" fmla="*/ 684012 w 6006665"/>
                  <a:gd name="connsiteY424" fmla="*/ 2963293 h 3006470"/>
                  <a:gd name="connsiteX425" fmla="*/ 672649 w 6006665"/>
                  <a:gd name="connsiteY425" fmla="*/ 2940569 h 3006470"/>
                  <a:gd name="connsiteX426" fmla="*/ 645222 w 6006665"/>
                  <a:gd name="connsiteY426" fmla="*/ 2932732 h 3006470"/>
                  <a:gd name="connsiteX427" fmla="*/ 625472 w 6006665"/>
                  <a:gd name="connsiteY427" fmla="*/ 2936024 h 3006470"/>
                  <a:gd name="connsiteX428" fmla="*/ 623771 w 6006665"/>
                  <a:gd name="connsiteY428" fmla="*/ 2934323 h 3006470"/>
                  <a:gd name="connsiteX429" fmla="*/ 613565 w 6006665"/>
                  <a:gd name="connsiteY429" fmla="*/ 2936024 h 3006470"/>
                  <a:gd name="connsiteX430" fmla="*/ 609020 w 6006665"/>
                  <a:gd name="connsiteY430" fmla="*/ 2931479 h 3006470"/>
                  <a:gd name="connsiteX431" fmla="*/ 559026 w 6006665"/>
                  <a:gd name="connsiteY431" fmla="*/ 2904209 h 3006470"/>
                  <a:gd name="connsiteX432" fmla="*/ 506760 w 6006665"/>
                  <a:gd name="connsiteY432" fmla="*/ 2897392 h 3006470"/>
                  <a:gd name="connsiteX433" fmla="*/ 483280 w 6006665"/>
                  <a:gd name="connsiteY433" fmla="*/ 2890683 h 3006470"/>
                  <a:gd name="connsiteX434" fmla="*/ 480035 w 6006665"/>
                  <a:gd name="connsiteY434" fmla="*/ 2892847 h 3006470"/>
                  <a:gd name="connsiteX435" fmla="*/ 475042 w 6006665"/>
                  <a:gd name="connsiteY435" fmla="*/ 2888329 h 3006470"/>
                  <a:gd name="connsiteX436" fmla="*/ 474945 w 6006665"/>
                  <a:gd name="connsiteY436" fmla="*/ 2888302 h 3006470"/>
                  <a:gd name="connsiteX437" fmla="*/ 468128 w 6006665"/>
                  <a:gd name="connsiteY437" fmla="*/ 2892847 h 3006470"/>
                  <a:gd name="connsiteX438" fmla="*/ 420406 w 6006665"/>
                  <a:gd name="connsiteY438" fmla="*/ 2849670 h 3006470"/>
                  <a:gd name="connsiteX439" fmla="*/ 381774 w 6006665"/>
                  <a:gd name="connsiteY439" fmla="*/ 2833763 h 3006470"/>
                  <a:gd name="connsiteX440" fmla="*/ 349960 w 6006665"/>
                  <a:gd name="connsiteY440" fmla="*/ 2801948 h 3006470"/>
                  <a:gd name="connsiteX441" fmla="*/ 377229 w 6006665"/>
                  <a:gd name="connsiteY441" fmla="*/ 2795131 h 3006470"/>
                  <a:gd name="connsiteX442" fmla="*/ 404499 w 6006665"/>
                  <a:gd name="connsiteY442" fmla="*/ 2747409 h 3006470"/>
                  <a:gd name="connsiteX443" fmla="*/ 388591 w 6006665"/>
                  <a:gd name="connsiteY443" fmla="*/ 2731502 h 3006470"/>
                  <a:gd name="connsiteX444" fmla="*/ 440858 w 6006665"/>
                  <a:gd name="connsiteY444" fmla="*/ 2704232 h 3006470"/>
                  <a:gd name="connsiteX445" fmla="*/ 440858 w 6006665"/>
                  <a:gd name="connsiteY445" fmla="*/ 2701176 h 3006470"/>
                  <a:gd name="connsiteX446" fmla="*/ 416406 w 6006665"/>
                  <a:gd name="connsiteY446" fmla="*/ 2704232 h 3006470"/>
                  <a:gd name="connsiteX447" fmla="*/ 416406 w 6006665"/>
                  <a:gd name="connsiteY447" fmla="*/ 2702744 h 3006470"/>
                  <a:gd name="connsiteX448" fmla="*/ 404499 w 6006665"/>
                  <a:gd name="connsiteY448" fmla="*/ 2704232 h 3006470"/>
                  <a:gd name="connsiteX449" fmla="*/ 404499 w 6006665"/>
                  <a:gd name="connsiteY449" fmla="*/ 2683780 h 3006470"/>
                  <a:gd name="connsiteX450" fmla="*/ 424951 w 6006665"/>
                  <a:gd name="connsiteY450" fmla="*/ 2667873 h 3006470"/>
                  <a:gd name="connsiteX451" fmla="*/ 463583 w 6006665"/>
                  <a:gd name="connsiteY451" fmla="*/ 2661056 h 3006470"/>
                  <a:gd name="connsiteX452" fmla="*/ 468128 w 6006665"/>
                  <a:gd name="connsiteY452" fmla="*/ 2645148 h 3006470"/>
                  <a:gd name="connsiteX453" fmla="*/ 456765 w 6006665"/>
                  <a:gd name="connsiteY453" fmla="*/ 2613334 h 3006470"/>
                  <a:gd name="connsiteX454" fmla="*/ 474945 w 6006665"/>
                  <a:gd name="connsiteY454" fmla="*/ 2586064 h 3006470"/>
                  <a:gd name="connsiteX455" fmla="*/ 474945 w 6006665"/>
                  <a:gd name="connsiteY455" fmla="*/ 2565612 h 3006470"/>
                  <a:gd name="connsiteX456" fmla="*/ 420406 w 6006665"/>
                  <a:gd name="connsiteY456" fmla="*/ 2547432 h 3006470"/>
                  <a:gd name="connsiteX457" fmla="*/ 409588 w 6006665"/>
                  <a:gd name="connsiteY457" fmla="*/ 2547432 h 3006470"/>
                  <a:gd name="connsiteX458" fmla="*/ 397681 w 6006665"/>
                  <a:gd name="connsiteY458" fmla="*/ 2547432 h 3006470"/>
                  <a:gd name="connsiteX459" fmla="*/ 379485 w 6006665"/>
                  <a:gd name="connsiteY459" fmla="*/ 2525193 h 3006470"/>
                  <a:gd name="connsiteX460" fmla="*/ 357322 w 6006665"/>
                  <a:gd name="connsiteY460" fmla="*/ 2531525 h 3006470"/>
                  <a:gd name="connsiteX461" fmla="*/ 352842 w 6006665"/>
                  <a:gd name="connsiteY461" fmla="*/ 2529403 h 3006470"/>
                  <a:gd name="connsiteX462" fmla="*/ 345415 w 6006665"/>
                  <a:gd name="connsiteY462" fmla="*/ 2531525 h 3006470"/>
                  <a:gd name="connsiteX463" fmla="*/ 302238 w 6006665"/>
                  <a:gd name="connsiteY463" fmla="*/ 2511073 h 3006470"/>
                  <a:gd name="connsiteX464" fmla="*/ 302238 w 6006665"/>
                  <a:gd name="connsiteY464" fmla="*/ 2499711 h 3006470"/>
                  <a:gd name="connsiteX465" fmla="*/ 286331 w 6006665"/>
                  <a:gd name="connsiteY465" fmla="*/ 2472441 h 3006470"/>
                  <a:gd name="connsiteX466" fmla="*/ 270968 w 6006665"/>
                  <a:gd name="connsiteY466" fmla="*/ 2472441 h 3006470"/>
                  <a:gd name="connsiteX467" fmla="*/ 259061 w 6006665"/>
                  <a:gd name="connsiteY467" fmla="*/ 2472441 h 3006470"/>
                  <a:gd name="connsiteX468" fmla="*/ 254516 w 6006665"/>
                  <a:gd name="connsiteY468" fmla="*/ 2456534 h 3006470"/>
                  <a:gd name="connsiteX469" fmla="*/ 263606 w 6006665"/>
                  <a:gd name="connsiteY469" fmla="*/ 2440627 h 3006470"/>
                  <a:gd name="connsiteX470" fmla="*/ 243991 w 6006665"/>
                  <a:gd name="connsiteY470" fmla="*/ 2410114 h 3006470"/>
                  <a:gd name="connsiteX471" fmla="*/ 216429 w 6006665"/>
                  <a:gd name="connsiteY471" fmla="*/ 2413357 h 3006470"/>
                  <a:gd name="connsiteX472" fmla="*/ 212956 w 6006665"/>
                  <a:gd name="connsiteY472" fmla="*/ 2412365 h 3006470"/>
                  <a:gd name="connsiteX473" fmla="*/ 204522 w 6006665"/>
                  <a:gd name="connsiteY473" fmla="*/ 2413357 h 3006470"/>
                  <a:gd name="connsiteX474" fmla="*/ 199623 w 6006665"/>
                  <a:gd name="connsiteY474" fmla="*/ 2411957 h 3006470"/>
                  <a:gd name="connsiteX475" fmla="*/ 195977 w 6006665"/>
                  <a:gd name="connsiteY475" fmla="*/ 2424719 h 3006470"/>
                  <a:gd name="connsiteX476" fmla="*/ 184968 w 6006665"/>
                  <a:gd name="connsiteY476" fmla="*/ 2421574 h 3006470"/>
                  <a:gd name="connsiteX477" fmla="*/ 184070 w 6006665"/>
                  <a:gd name="connsiteY477" fmla="*/ 2424719 h 3006470"/>
                  <a:gd name="connsiteX478" fmla="*/ 168163 w 6006665"/>
                  <a:gd name="connsiteY478" fmla="*/ 2420174 h 3006470"/>
                  <a:gd name="connsiteX479" fmla="*/ 156800 w 6006665"/>
                  <a:gd name="connsiteY479" fmla="*/ 2381542 h 3006470"/>
                  <a:gd name="connsiteX480" fmla="*/ 152255 w 6006665"/>
                  <a:gd name="connsiteY480" fmla="*/ 2365635 h 3006470"/>
                  <a:gd name="connsiteX481" fmla="*/ 156800 w 6006665"/>
                  <a:gd name="connsiteY481" fmla="*/ 2361090 h 3006470"/>
                  <a:gd name="connsiteX482" fmla="*/ 168707 w 6006665"/>
                  <a:gd name="connsiteY482" fmla="*/ 2361090 h 3006470"/>
                  <a:gd name="connsiteX483" fmla="*/ 188615 w 6006665"/>
                  <a:gd name="connsiteY483" fmla="*/ 2361090 h 3006470"/>
                  <a:gd name="connsiteX484" fmla="*/ 199977 w 6006665"/>
                  <a:gd name="connsiteY484" fmla="*/ 2349728 h 3006470"/>
                  <a:gd name="connsiteX485" fmla="*/ 188615 w 6006665"/>
                  <a:gd name="connsiteY485" fmla="*/ 2327003 h 3006470"/>
                  <a:gd name="connsiteX486" fmla="*/ 168163 w 6006665"/>
                  <a:gd name="connsiteY486" fmla="*/ 2317914 h 3006470"/>
                  <a:gd name="connsiteX487" fmla="*/ 168163 w 6006665"/>
                  <a:gd name="connsiteY487" fmla="*/ 2311096 h 3006470"/>
                  <a:gd name="connsiteX488" fmla="*/ 152255 w 6006665"/>
                  <a:gd name="connsiteY488" fmla="*/ 2295189 h 3006470"/>
                  <a:gd name="connsiteX489" fmla="*/ 129531 w 6006665"/>
                  <a:gd name="connsiteY489" fmla="*/ 2258829 h 3006470"/>
                  <a:gd name="connsiteX490" fmla="*/ 140893 w 6006665"/>
                  <a:gd name="connsiteY490" fmla="*/ 2236105 h 3006470"/>
                  <a:gd name="connsiteX491" fmla="*/ 136348 w 6006665"/>
                  <a:gd name="connsiteY491" fmla="*/ 2208835 h 3006470"/>
                  <a:gd name="connsiteX492" fmla="*/ 103789 w 6006665"/>
                  <a:gd name="connsiteY492" fmla="*/ 2195428 h 3006470"/>
                  <a:gd name="connsiteX493" fmla="*/ 93716 w 6006665"/>
                  <a:gd name="connsiteY493" fmla="*/ 2199745 h 3006470"/>
                  <a:gd name="connsiteX494" fmla="*/ 91868 w 6006665"/>
                  <a:gd name="connsiteY494" fmla="*/ 2195434 h 3006470"/>
                  <a:gd name="connsiteX495" fmla="*/ 81809 w 6006665"/>
                  <a:gd name="connsiteY495" fmla="*/ 2199745 h 3006470"/>
                  <a:gd name="connsiteX496" fmla="*/ 74992 w 6006665"/>
                  <a:gd name="connsiteY496" fmla="*/ 2183838 h 3006470"/>
                  <a:gd name="connsiteX497" fmla="*/ 34087 w 6006665"/>
                  <a:gd name="connsiteY497" fmla="*/ 2172476 h 3006470"/>
                  <a:gd name="connsiteX498" fmla="*/ 22725 w 6006665"/>
                  <a:gd name="connsiteY498" fmla="*/ 2129299 h 3006470"/>
                  <a:gd name="connsiteX499" fmla="*/ 22725 w 6006665"/>
                  <a:gd name="connsiteY499" fmla="*/ 2097484 h 3006470"/>
                  <a:gd name="connsiteX500" fmla="*/ 0 w 6006665"/>
                  <a:gd name="connsiteY500" fmla="*/ 2081577 h 3006470"/>
                  <a:gd name="connsiteX501" fmla="*/ 15907 w 6006665"/>
                  <a:gd name="connsiteY501" fmla="*/ 2058853 h 3006470"/>
                  <a:gd name="connsiteX502" fmla="*/ 6818 w 6006665"/>
                  <a:gd name="connsiteY502" fmla="*/ 1995224 h 3006470"/>
                  <a:gd name="connsiteX503" fmla="*/ 34087 w 6006665"/>
                  <a:gd name="connsiteY503" fmla="*/ 1952047 h 3006470"/>
                  <a:gd name="connsiteX504" fmla="*/ 27270 w 6006665"/>
                  <a:gd name="connsiteY504" fmla="*/ 1940685 h 3006470"/>
                  <a:gd name="connsiteX505" fmla="*/ 88743 w 6006665"/>
                  <a:gd name="connsiteY505" fmla="*/ 1895954 h 3006470"/>
                  <a:gd name="connsiteX506" fmla="*/ 27270 w 6006665"/>
                  <a:gd name="connsiteY506" fmla="*/ 1865693 h 3006470"/>
                  <a:gd name="connsiteX507" fmla="*/ 79805 w 6006665"/>
                  <a:gd name="connsiteY507" fmla="*/ 1774684 h 3006470"/>
                  <a:gd name="connsiteX508" fmla="*/ 128972 w 6006665"/>
                  <a:gd name="connsiteY508" fmla="*/ 1737302 h 3006470"/>
                  <a:gd name="connsiteX509" fmla="*/ 162900 w 6006665"/>
                  <a:gd name="connsiteY509" fmla="*/ 1645034 h 3006470"/>
                  <a:gd name="connsiteX510" fmla="*/ 102261 w 6006665"/>
                  <a:gd name="connsiteY510" fmla="*/ 1629357 h 3006470"/>
                  <a:gd name="connsiteX511" fmla="*/ 118168 w 6006665"/>
                  <a:gd name="connsiteY511" fmla="*/ 1574818 h 3006470"/>
                  <a:gd name="connsiteX512" fmla="*/ 86354 w 6006665"/>
                  <a:gd name="connsiteY512" fmla="*/ 1511189 h 3006470"/>
                  <a:gd name="connsiteX513" fmla="*/ 109078 w 6006665"/>
                  <a:gd name="connsiteY513" fmla="*/ 1436197 h 3006470"/>
                  <a:gd name="connsiteX514" fmla="*/ 70447 w 6006665"/>
                  <a:gd name="connsiteY514" fmla="*/ 1333936 h 3006470"/>
                  <a:gd name="connsiteX515" fmla="*/ 102261 w 6006665"/>
                  <a:gd name="connsiteY515" fmla="*/ 1263490 h 3006470"/>
                  <a:gd name="connsiteX516" fmla="*/ 43177 w 6006665"/>
                  <a:gd name="connsiteY516" fmla="*/ 1197589 h 3006470"/>
                  <a:gd name="connsiteX517" fmla="*/ 49994 w 6006665"/>
                  <a:gd name="connsiteY517" fmla="*/ 1122597 h 3006470"/>
                  <a:gd name="connsiteX518" fmla="*/ 81809 w 6006665"/>
                  <a:gd name="connsiteY518" fmla="*/ 1118052 h 3006470"/>
                  <a:gd name="connsiteX519" fmla="*/ 145438 w 6006665"/>
                  <a:gd name="connsiteY519" fmla="*/ 1074876 h 3006470"/>
                  <a:gd name="connsiteX520" fmla="*/ 184070 w 6006665"/>
                  <a:gd name="connsiteY520" fmla="*/ 1036244 h 3006470"/>
                  <a:gd name="connsiteX521" fmla="*/ 189699 w 6006665"/>
                  <a:gd name="connsiteY521" fmla="*/ 1042522 h 3006470"/>
                  <a:gd name="connsiteX522" fmla="*/ 195977 w 6006665"/>
                  <a:gd name="connsiteY522" fmla="*/ 1036244 h 3006470"/>
                  <a:gd name="connsiteX523" fmla="*/ 255061 w 6006665"/>
                  <a:gd name="connsiteY523" fmla="*/ 1102145 h 3006470"/>
                  <a:gd name="connsiteX524" fmla="*/ 350504 w 6006665"/>
                  <a:gd name="connsiteY524" fmla="*/ 1122597 h 3006470"/>
                  <a:gd name="connsiteX525" fmla="*/ 454806 w 6006665"/>
                  <a:gd name="connsiteY525" fmla="*/ 1205729 h 3006470"/>
                  <a:gd name="connsiteX526" fmla="*/ 486621 w 6006665"/>
                  <a:gd name="connsiteY526" fmla="*/ 1283942 h 3006470"/>
                  <a:gd name="connsiteX527" fmla="*/ 523211 w 6006665"/>
                  <a:gd name="connsiteY527" fmla="*/ 1343026 h 3006470"/>
                  <a:gd name="connsiteX528" fmla="*/ 486852 w 6006665"/>
                  <a:gd name="connsiteY528" fmla="*/ 1397565 h 3006470"/>
                  <a:gd name="connsiteX529" fmla="*/ 420951 w 6006665"/>
                  <a:gd name="connsiteY529" fmla="*/ 1418018 h 3006470"/>
                  <a:gd name="connsiteX530" fmla="*/ 415909 w 6006665"/>
                  <a:gd name="connsiteY530" fmla="*/ 1415887 h 3006470"/>
                  <a:gd name="connsiteX531" fmla="*/ 409044 w 6006665"/>
                  <a:gd name="connsiteY531" fmla="*/ 1418018 h 3006470"/>
                  <a:gd name="connsiteX532" fmla="*/ 252950 w 6006665"/>
                  <a:gd name="connsiteY532" fmla="*/ 1352062 h 3006470"/>
                  <a:gd name="connsiteX533" fmla="*/ 268926 w 6006665"/>
                  <a:gd name="connsiteY533" fmla="*/ 1346738 h 3006470"/>
                  <a:gd name="connsiteX534" fmla="*/ 291420 w 6006665"/>
                  <a:gd name="connsiteY534" fmla="*/ 1429380 h 3006470"/>
                  <a:gd name="connsiteX535" fmla="*/ 291420 w 6006665"/>
                  <a:gd name="connsiteY535" fmla="*/ 1468012 h 3006470"/>
                  <a:gd name="connsiteX536" fmla="*/ 298238 w 6006665"/>
                  <a:gd name="connsiteY536" fmla="*/ 1554366 h 3006470"/>
                  <a:gd name="connsiteX537" fmla="*/ 345959 w 6006665"/>
                  <a:gd name="connsiteY537" fmla="*/ 1586180 h 3006470"/>
                  <a:gd name="connsiteX538" fmla="*/ 362087 w 6006665"/>
                  <a:gd name="connsiteY538" fmla="*/ 1595588 h 3006470"/>
                  <a:gd name="connsiteX539" fmla="*/ 365867 w 6006665"/>
                  <a:gd name="connsiteY539" fmla="*/ 1563455 h 3006470"/>
                  <a:gd name="connsiteX540" fmla="*/ 345415 w 6006665"/>
                  <a:gd name="connsiteY540" fmla="*/ 1527096 h 3006470"/>
                  <a:gd name="connsiteX541" fmla="*/ 365867 w 6006665"/>
                  <a:gd name="connsiteY541" fmla="*/ 1495281 h 3006470"/>
                  <a:gd name="connsiteX542" fmla="*/ 374560 w 6006665"/>
                  <a:gd name="connsiteY542" fmla="*/ 1500280 h 3006470"/>
                  <a:gd name="connsiteX543" fmla="*/ 377774 w 6006665"/>
                  <a:gd name="connsiteY543" fmla="*/ 1495281 h 3006470"/>
                  <a:gd name="connsiteX544" fmla="*/ 461933 w 6006665"/>
                  <a:gd name="connsiteY544" fmla="*/ 1543673 h 3006470"/>
                  <a:gd name="connsiteX545" fmla="*/ 484035 w 6006665"/>
                  <a:gd name="connsiteY545" fmla="*/ 1527096 h 3006470"/>
                  <a:gd name="connsiteX546" fmla="*/ 463583 w 6006665"/>
                  <a:gd name="connsiteY546" fmla="*/ 1461194 h 3006470"/>
                  <a:gd name="connsiteX547" fmla="*/ 549936 w 6006665"/>
                  <a:gd name="connsiteY547" fmla="*/ 1374841 h 3006470"/>
                  <a:gd name="connsiteX548" fmla="*/ 559742 w 6006665"/>
                  <a:gd name="connsiteY548" fmla="*/ 1376942 h 3006470"/>
                  <a:gd name="connsiteX549" fmla="*/ 561843 w 6006665"/>
                  <a:gd name="connsiteY549" fmla="*/ 1374841 h 3006470"/>
                  <a:gd name="connsiteX550" fmla="*/ 593658 w 6006665"/>
                  <a:gd name="connsiteY550" fmla="*/ 1381658 h 3006470"/>
                  <a:gd name="connsiteX551" fmla="*/ 620945 w 6006665"/>
                  <a:gd name="connsiteY551" fmla="*/ 1405535 h 3006470"/>
                  <a:gd name="connsiteX552" fmla="*/ 640835 w 6006665"/>
                  <a:gd name="connsiteY552" fmla="*/ 1349844 h 3006470"/>
                  <a:gd name="connsiteX553" fmla="*/ 609020 w 6006665"/>
                  <a:gd name="connsiteY553" fmla="*/ 1295305 h 3006470"/>
                  <a:gd name="connsiteX554" fmla="*/ 624928 w 6006665"/>
                  <a:gd name="connsiteY554" fmla="*/ 1236221 h 3006470"/>
                  <a:gd name="connsiteX555" fmla="*/ 597658 w 6006665"/>
                  <a:gd name="connsiteY555" fmla="*/ 1177136 h 3006470"/>
                  <a:gd name="connsiteX556" fmla="*/ 611562 w 6006665"/>
                  <a:gd name="connsiteY556" fmla="*/ 1181462 h 3006470"/>
                  <a:gd name="connsiteX557" fmla="*/ 609565 w 6006665"/>
                  <a:gd name="connsiteY557" fmla="*/ 1177136 h 3006470"/>
                  <a:gd name="connsiteX558" fmla="*/ 711826 w 6006665"/>
                  <a:gd name="connsiteY558" fmla="*/ 1208951 h 3006470"/>
                  <a:gd name="connsiteX559" fmla="*/ 732278 w 6006665"/>
                  <a:gd name="connsiteY559" fmla="*/ 1263490 h 3006470"/>
                  <a:gd name="connsiteX560" fmla="*/ 684556 w 6006665"/>
                  <a:gd name="connsiteY560" fmla="*/ 1274852 h 3006470"/>
                  <a:gd name="connsiteX561" fmla="*/ 684556 w 6006665"/>
                  <a:gd name="connsiteY561" fmla="*/ 1327119 h 3006470"/>
                  <a:gd name="connsiteX562" fmla="*/ 713309 w 6006665"/>
                  <a:gd name="connsiteY562" fmla="*/ 1355872 h 3006470"/>
                  <a:gd name="connsiteX563" fmla="*/ 763548 w 6006665"/>
                  <a:gd name="connsiteY563" fmla="*/ 1338481 h 3006470"/>
                  <a:gd name="connsiteX564" fmla="*/ 770365 w 6006665"/>
                  <a:gd name="connsiteY564" fmla="*/ 1279397 h 3006470"/>
                  <a:gd name="connsiteX565" fmla="*/ 845357 w 6006665"/>
                  <a:gd name="connsiteY565" fmla="*/ 1188761 h 3006470"/>
                  <a:gd name="connsiteX566" fmla="*/ 917728 w 6006665"/>
                  <a:gd name="connsiteY566" fmla="*/ 1145322 h 3006470"/>
                  <a:gd name="connsiteX567" fmla="*/ 918194 w 6006665"/>
                  <a:gd name="connsiteY567" fmla="*/ 1198147 h 3006470"/>
                  <a:gd name="connsiteX568" fmla="*/ 975937 w 6006665"/>
                  <a:gd name="connsiteY568" fmla="*/ 1115283 h 3006470"/>
                  <a:gd name="connsiteX569" fmla="*/ 1074397 w 6006665"/>
                  <a:gd name="connsiteY569" fmla="*/ 1141283 h 3006470"/>
                  <a:gd name="connsiteX570" fmla="*/ 979977 w 6006665"/>
                  <a:gd name="connsiteY570" fmla="*/ 1213496 h 3006470"/>
                  <a:gd name="connsiteX571" fmla="*/ 1012666 w 6006665"/>
                  <a:gd name="connsiteY571" fmla="*/ 1218657 h 3006470"/>
                  <a:gd name="connsiteX572" fmla="*/ 1038516 w 6006665"/>
                  <a:gd name="connsiteY572" fmla="*/ 1188499 h 3006470"/>
                  <a:gd name="connsiteX573" fmla="*/ 1050423 w 6006665"/>
                  <a:gd name="connsiteY573" fmla="*/ 1188499 h 3006470"/>
                  <a:gd name="connsiteX574" fmla="*/ 1108962 w 6006665"/>
                  <a:gd name="connsiteY574" fmla="*/ 1188499 h 3006470"/>
                  <a:gd name="connsiteX575" fmla="*/ 1161229 w 6006665"/>
                  <a:gd name="connsiteY575" fmla="*/ 1145322 h 3006470"/>
                  <a:gd name="connsiteX576" fmla="*/ 1165711 w 6006665"/>
                  <a:gd name="connsiteY576" fmla="*/ 1151456 h 3006470"/>
                  <a:gd name="connsiteX577" fmla="*/ 1160939 w 6006665"/>
                  <a:gd name="connsiteY577" fmla="*/ 1169715 h 3006470"/>
                  <a:gd name="connsiteX578" fmla="*/ 1210035 w 6006665"/>
                  <a:gd name="connsiteY578" fmla="*/ 1195815 h 3006470"/>
                  <a:gd name="connsiteX579" fmla="*/ 1247583 w 6006665"/>
                  <a:gd name="connsiteY579" fmla="*/ 1138505 h 3006470"/>
                  <a:gd name="connsiteX580" fmla="*/ 1211223 w 6006665"/>
                  <a:gd name="connsiteY580" fmla="*/ 1079421 h 3006470"/>
                  <a:gd name="connsiteX581" fmla="*/ 1227130 w 6006665"/>
                  <a:gd name="connsiteY581" fmla="*/ 1043061 h 3006470"/>
                  <a:gd name="connsiteX582" fmla="*/ 1237665 w 6006665"/>
                  <a:gd name="connsiteY582" fmla="*/ 1046199 h 3006470"/>
                  <a:gd name="connsiteX583" fmla="*/ 1251910 w 6006665"/>
                  <a:gd name="connsiteY583" fmla="*/ 1017311 h 3006470"/>
                  <a:gd name="connsiteX584" fmla="*/ 1345843 w 6006665"/>
                  <a:gd name="connsiteY584" fmla="*/ 1074876 h 3006470"/>
                  <a:gd name="connsiteX585" fmla="*/ 1400382 w 6006665"/>
                  <a:gd name="connsiteY585" fmla="*/ 1106690 h 3006470"/>
                  <a:gd name="connsiteX586" fmla="*/ 1519756 w 6006665"/>
                  <a:gd name="connsiteY586" fmla="*/ 1213274 h 3006470"/>
                  <a:gd name="connsiteX587" fmla="*/ 1543003 w 6006665"/>
                  <a:gd name="connsiteY587" fmla="*/ 1172592 h 3006470"/>
                  <a:gd name="connsiteX588" fmla="*/ 1506643 w 6006665"/>
                  <a:gd name="connsiteY588" fmla="*/ 1118052 h 3006470"/>
                  <a:gd name="connsiteX589" fmla="*/ 1506643 w 6006665"/>
                  <a:gd name="connsiteY589" fmla="*/ 1095328 h 3006470"/>
                  <a:gd name="connsiteX590" fmla="*/ 1463467 w 6006665"/>
                  <a:gd name="connsiteY590" fmla="*/ 1086238 h 3006470"/>
                  <a:gd name="connsiteX591" fmla="*/ 1472556 w 6006665"/>
                  <a:gd name="connsiteY591" fmla="*/ 1036244 h 3006470"/>
                  <a:gd name="connsiteX592" fmla="*/ 1452104 w 6006665"/>
                  <a:gd name="connsiteY592" fmla="*/ 949890 h 3006470"/>
                  <a:gd name="connsiteX593" fmla="*/ 1439230 w 6006665"/>
                  <a:gd name="connsiteY593" fmla="*/ 900656 h 3006470"/>
                  <a:gd name="connsiteX594" fmla="*/ 1496803 w 6006665"/>
                  <a:gd name="connsiteY594" fmla="*/ 806980 h 3006470"/>
                  <a:gd name="connsiteX595" fmla="*/ 1543003 w 6006665"/>
                  <a:gd name="connsiteY595" fmla="*/ 697647 h 3006470"/>
                  <a:gd name="connsiteX596" fmla="*/ 1570272 w 6006665"/>
                  <a:gd name="connsiteY596" fmla="*/ 677194 h 3006470"/>
                  <a:gd name="connsiteX597" fmla="*/ 1578688 w 6006665"/>
                  <a:gd name="connsiteY597" fmla="*/ 679813 h 3006470"/>
                  <a:gd name="connsiteX598" fmla="*/ 1620802 w 6006665"/>
                  <a:gd name="connsiteY598" fmla="*/ 660028 h 3006470"/>
                  <a:gd name="connsiteX599" fmla="*/ 1684440 w 6006665"/>
                  <a:gd name="connsiteY599" fmla="*/ 709009 h 3006470"/>
                  <a:gd name="connsiteX600" fmla="*/ 1688985 w 6006665"/>
                  <a:gd name="connsiteY600" fmla="*/ 779455 h 3006470"/>
                  <a:gd name="connsiteX601" fmla="*/ 1652625 w 6006665"/>
                  <a:gd name="connsiteY601" fmla="*/ 870354 h 3006470"/>
                  <a:gd name="connsiteX602" fmla="*/ 1679895 w 6006665"/>
                  <a:gd name="connsiteY602" fmla="*/ 908986 h 3006470"/>
                  <a:gd name="connsiteX603" fmla="*/ 1688985 w 6006665"/>
                  <a:gd name="connsiteY603" fmla="*/ 983977 h 3006470"/>
                  <a:gd name="connsiteX604" fmla="*/ 1679895 w 6006665"/>
                  <a:gd name="connsiteY604" fmla="*/ 1129415 h 3006470"/>
                  <a:gd name="connsiteX605" fmla="*/ 1723072 w 6006665"/>
                  <a:gd name="connsiteY605" fmla="*/ 1193044 h 3006470"/>
                  <a:gd name="connsiteX606" fmla="*/ 1704892 w 6006665"/>
                  <a:gd name="connsiteY606" fmla="*/ 1256673 h 3006470"/>
                  <a:gd name="connsiteX607" fmla="*/ 1636718 w 6006665"/>
                  <a:gd name="connsiteY607" fmla="*/ 1393021 h 3006470"/>
                  <a:gd name="connsiteX608" fmla="*/ 1662494 w 6006665"/>
                  <a:gd name="connsiteY608" fmla="*/ 1399465 h 3006470"/>
                  <a:gd name="connsiteX609" fmla="*/ 1677078 w 6006665"/>
                  <a:gd name="connsiteY609" fmla="*/ 1370296 h 3006470"/>
                  <a:gd name="connsiteX610" fmla="*/ 1720255 w 6006665"/>
                  <a:gd name="connsiteY610" fmla="*/ 1349844 h 3006470"/>
                  <a:gd name="connsiteX611" fmla="*/ 1731617 w 6006665"/>
                  <a:gd name="connsiteY611" fmla="*/ 1299850 h 3006470"/>
                  <a:gd name="connsiteX612" fmla="*/ 1758887 w 6006665"/>
                  <a:gd name="connsiteY612" fmla="*/ 1256673 h 3006470"/>
                  <a:gd name="connsiteX613" fmla="*/ 1760555 w 6006665"/>
                  <a:gd name="connsiteY613" fmla="*/ 1191490 h 3006470"/>
                  <a:gd name="connsiteX614" fmla="*/ 1758886 w 6006665"/>
                  <a:gd name="connsiteY614" fmla="*/ 1085173 h 3006470"/>
                  <a:gd name="connsiteX615" fmla="*/ 1923055 w 6006665"/>
                  <a:gd name="connsiteY615" fmla="*/ 1122597 h 3006470"/>
                  <a:gd name="connsiteX616" fmla="*/ 1887300 w 6006665"/>
                  <a:gd name="connsiteY616" fmla="*/ 1070329 h 3006470"/>
                  <a:gd name="connsiteX617" fmla="*/ 1785604 w 6006665"/>
                  <a:gd name="connsiteY617" fmla="*/ 1036860 h 3006470"/>
                  <a:gd name="connsiteX618" fmla="*/ 1736162 w 6006665"/>
                  <a:gd name="connsiteY618" fmla="*/ 961252 h 3006470"/>
                  <a:gd name="connsiteX619" fmla="*/ 1688440 w 6006665"/>
                  <a:gd name="connsiteY619" fmla="*/ 865809 h 3006470"/>
                  <a:gd name="connsiteX620" fmla="*/ 1752069 w 6006665"/>
                  <a:gd name="connsiteY620" fmla="*/ 788545 h 3006470"/>
                  <a:gd name="connsiteX621" fmla="*/ 1747524 w 6006665"/>
                  <a:gd name="connsiteY621" fmla="*/ 704464 h 3006470"/>
                  <a:gd name="connsiteX622" fmla="*/ 1763431 w 6006665"/>
                  <a:gd name="connsiteY622" fmla="*/ 697647 h 3006470"/>
                  <a:gd name="connsiteX623" fmla="*/ 1764877 w 6006665"/>
                  <a:gd name="connsiteY623" fmla="*/ 702130 h 3006470"/>
                  <a:gd name="connsiteX624" fmla="*/ 1775339 w 6006665"/>
                  <a:gd name="connsiteY624" fmla="*/ 697647 h 3006470"/>
                  <a:gd name="connsiteX625" fmla="*/ 1798063 w 6006665"/>
                  <a:gd name="connsiteY625" fmla="*/ 768093 h 3006470"/>
                  <a:gd name="connsiteX626" fmla="*/ 1791454 w 6006665"/>
                  <a:gd name="connsiteY626" fmla="*/ 815304 h 3006470"/>
                  <a:gd name="connsiteX627" fmla="*/ 1854330 w 6006665"/>
                  <a:gd name="connsiteY627" fmla="*/ 772638 h 3006470"/>
                  <a:gd name="connsiteX628" fmla="*/ 1931594 w 6006665"/>
                  <a:gd name="connsiteY628" fmla="*/ 763548 h 3006470"/>
                  <a:gd name="connsiteX629" fmla="*/ 1932772 w 6006665"/>
                  <a:gd name="connsiteY629" fmla="*/ 764810 h 3006470"/>
                  <a:gd name="connsiteX630" fmla="*/ 1949600 w 6006665"/>
                  <a:gd name="connsiteY630" fmla="*/ 800138 h 3006470"/>
                  <a:gd name="connsiteX631" fmla="*/ 2061788 w 6006665"/>
                  <a:gd name="connsiteY631" fmla="*/ 891155 h 3006470"/>
                  <a:gd name="connsiteX632" fmla="*/ 1987802 w 6006665"/>
                  <a:gd name="connsiteY632" fmla="*/ 736278 h 3006470"/>
                  <a:gd name="connsiteX633" fmla="*/ 1963408 w 6006665"/>
                  <a:gd name="connsiteY633" fmla="*/ 595386 h 3006470"/>
                  <a:gd name="connsiteX634" fmla="*/ 2027037 w 6006665"/>
                  <a:gd name="connsiteY634" fmla="*/ 574934 h 3006470"/>
                  <a:gd name="connsiteX635" fmla="*/ 2037269 w 6006665"/>
                  <a:gd name="connsiteY635" fmla="*/ 575472 h 3006470"/>
                  <a:gd name="connsiteX636" fmla="*/ 2038944 w 6006665"/>
                  <a:gd name="connsiteY636" fmla="*/ 574934 h 3006470"/>
                  <a:gd name="connsiteX637" fmla="*/ 2115414 w 6006665"/>
                  <a:gd name="connsiteY637" fmla="*/ 578958 h 3006470"/>
                  <a:gd name="connsiteX638" fmla="*/ 2167179 w 6006665"/>
                  <a:gd name="connsiteY638" fmla="*/ 554733 h 3006470"/>
                  <a:gd name="connsiteX639" fmla="*/ 2146473 w 6006665"/>
                  <a:gd name="connsiteY639" fmla="*/ 488832 h 3006470"/>
                  <a:gd name="connsiteX640" fmla="*/ 2169957 w 6006665"/>
                  <a:gd name="connsiteY640" fmla="*/ 449431 h 3006470"/>
                  <a:gd name="connsiteX641" fmla="*/ 2264632 w 6006665"/>
                  <a:gd name="connsiteY641" fmla="*/ 393389 h 3006470"/>
                  <a:gd name="connsiteX642" fmla="*/ 2317913 w 6006665"/>
                  <a:gd name="connsiteY642" fmla="*/ 322690 h 3006470"/>
                  <a:gd name="connsiteX643" fmla="*/ 2385841 w 6006665"/>
                  <a:gd name="connsiteY643" fmla="*/ 343134 h 3006470"/>
                  <a:gd name="connsiteX644" fmla="*/ 2429263 w 6006665"/>
                  <a:gd name="connsiteY644" fmla="*/ 263606 h 3006470"/>
                  <a:gd name="connsiteX645" fmla="*/ 2526979 w 6006665"/>
                  <a:gd name="connsiteY645" fmla="*/ 252244 h 3006470"/>
                  <a:gd name="connsiteX646" fmla="*/ 2528058 w 6006665"/>
                  <a:gd name="connsiteY646" fmla="*/ 253503 h 3006470"/>
                  <a:gd name="connsiteX647" fmla="*/ 2538886 w 6006665"/>
                  <a:gd name="connsiteY647" fmla="*/ 252244 h 3006470"/>
                  <a:gd name="connsiteX648" fmla="*/ 2560820 w 6006665"/>
                  <a:gd name="connsiteY648" fmla="*/ 277833 h 3006470"/>
                  <a:gd name="connsiteX649" fmla="*/ 2640602 w 6006665"/>
                  <a:gd name="connsiteY649" fmla="*/ 202249 h 3006470"/>
                  <a:gd name="connsiteX650" fmla="*/ 2652509 w 6006665"/>
                  <a:gd name="connsiteY650" fmla="*/ 202249 h 3006470"/>
                  <a:gd name="connsiteX651" fmla="*/ 2704231 w 6006665"/>
                  <a:gd name="connsiteY651" fmla="*/ 202249 h 3006470"/>
                  <a:gd name="connsiteX652" fmla="*/ 2715593 w 6006665"/>
                  <a:gd name="connsiteY65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514566 h 3006470"/>
                  <a:gd name="connsiteX108" fmla="*/ 5910921 w 6006665"/>
                  <a:gd name="connsiteY108" fmla="*/ 1532392 h 3006470"/>
                  <a:gd name="connsiteX109" fmla="*/ 5908949 w 6006665"/>
                  <a:gd name="connsiteY109" fmla="*/ 1554366 h 3006470"/>
                  <a:gd name="connsiteX110" fmla="*/ 5893042 w 6006665"/>
                  <a:gd name="connsiteY110" fmla="*/ 1570273 h 3006470"/>
                  <a:gd name="connsiteX111" fmla="*/ 5881135 w 6006665"/>
                  <a:gd name="connsiteY111" fmla="*/ 1570273 h 3006470"/>
                  <a:gd name="connsiteX112" fmla="*/ 5861227 w 6006665"/>
                  <a:gd name="connsiteY112" fmla="*/ 1570273 h 3006470"/>
                  <a:gd name="connsiteX113" fmla="*/ 5849321 w 6006665"/>
                  <a:gd name="connsiteY113" fmla="*/ 1570273 h 3006470"/>
                  <a:gd name="connsiteX114" fmla="*/ 5817506 w 6006665"/>
                  <a:gd name="connsiteY114" fmla="*/ 1536186 h 3006470"/>
                  <a:gd name="connsiteX115" fmla="*/ 5767511 w 6006665"/>
                  <a:gd name="connsiteY115" fmla="*/ 1511189 h 3006470"/>
                  <a:gd name="connsiteX116" fmla="*/ 5762967 w 6006665"/>
                  <a:gd name="connsiteY116" fmla="*/ 1477102 h 3006470"/>
                  <a:gd name="connsiteX117" fmla="*/ 5729132 w 6006665"/>
                  <a:gd name="connsiteY117" fmla="*/ 1463170 h 3006470"/>
                  <a:gd name="connsiteX118" fmla="*/ 5695337 w 6006665"/>
                  <a:gd name="connsiteY118" fmla="*/ 1472557 h 3006470"/>
                  <a:gd name="connsiteX119" fmla="*/ 5693366 w 6006665"/>
                  <a:gd name="connsiteY119" fmla="*/ 1469797 h 3006470"/>
                  <a:gd name="connsiteX120" fmla="*/ 5683431 w 6006665"/>
                  <a:gd name="connsiteY120" fmla="*/ 1472557 h 3006470"/>
                  <a:gd name="connsiteX121" fmla="*/ 5660706 w 6006665"/>
                  <a:gd name="connsiteY121" fmla="*/ 1440742 h 3006470"/>
                  <a:gd name="connsiteX122" fmla="*/ 5669644 w 6006665"/>
                  <a:gd name="connsiteY122" fmla="*/ 1415717 h 3006470"/>
                  <a:gd name="connsiteX123" fmla="*/ 5640799 w 6006665"/>
                  <a:gd name="connsiteY123" fmla="*/ 1429380 h 3006470"/>
                  <a:gd name="connsiteX124" fmla="*/ 5656705 w 6006665"/>
                  <a:gd name="connsiteY124" fmla="*/ 1472557 h 3006470"/>
                  <a:gd name="connsiteX125" fmla="*/ 5633981 w 6006665"/>
                  <a:gd name="connsiteY125" fmla="*/ 1511189 h 3006470"/>
                  <a:gd name="connsiteX126" fmla="*/ 5586259 w 6006665"/>
                  <a:gd name="connsiteY126" fmla="*/ 1547548 h 3006470"/>
                  <a:gd name="connsiteX127" fmla="*/ 5575676 w 6006665"/>
                  <a:gd name="connsiteY127" fmla="*/ 1546540 h 3006470"/>
                  <a:gd name="connsiteX128" fmla="*/ 5574353 w 6006665"/>
                  <a:gd name="connsiteY128" fmla="*/ 1547548 h 3006470"/>
                  <a:gd name="connsiteX129" fmla="*/ 5539436 w 6006665"/>
                  <a:gd name="connsiteY129" fmla="*/ 1544223 h 3006470"/>
                  <a:gd name="connsiteX130" fmla="*/ 5570352 w 6006665"/>
                  <a:gd name="connsiteY130" fmla="*/ 1586180 h 3006470"/>
                  <a:gd name="connsiteX131" fmla="*/ 5566596 w 6006665"/>
                  <a:gd name="connsiteY131" fmla="*/ 1622304 h 3006470"/>
                  <a:gd name="connsiteX132" fmla="*/ 5593077 w 6006665"/>
                  <a:gd name="connsiteY132" fmla="*/ 1649809 h 3006470"/>
                  <a:gd name="connsiteX133" fmla="*/ 5608984 w 6006665"/>
                  <a:gd name="connsiteY133" fmla="*/ 1677079 h 3006470"/>
                  <a:gd name="connsiteX134" fmla="*/ 5613529 w 6006665"/>
                  <a:gd name="connsiteY134" fmla="*/ 1708893 h 3006470"/>
                  <a:gd name="connsiteX135" fmla="*/ 5608984 w 6006665"/>
                  <a:gd name="connsiteY135" fmla="*/ 1731618 h 3006470"/>
                  <a:gd name="connsiteX136" fmla="*/ 5597799 w 6006665"/>
                  <a:gd name="connsiteY136" fmla="*/ 1728009 h 3006470"/>
                  <a:gd name="connsiteX137" fmla="*/ 5597077 w 6006665"/>
                  <a:gd name="connsiteY137" fmla="*/ 1731618 h 3006470"/>
                  <a:gd name="connsiteX138" fmla="*/ 5515976 w 6006665"/>
                  <a:gd name="connsiteY138" fmla="*/ 1693062 h 3006470"/>
                  <a:gd name="connsiteX139" fmla="*/ 5486067 w 6006665"/>
                  <a:gd name="connsiteY139" fmla="*/ 1746304 h 3006470"/>
                  <a:gd name="connsiteX140" fmla="*/ 5436277 w 6006665"/>
                  <a:gd name="connsiteY140" fmla="*/ 1767977 h 3006470"/>
                  <a:gd name="connsiteX141" fmla="*/ 5397645 w 6006665"/>
                  <a:gd name="connsiteY141" fmla="*/ 1779340 h 3006470"/>
                  <a:gd name="connsiteX142" fmla="*/ 5388024 w 6006665"/>
                  <a:gd name="connsiteY142" fmla="*/ 1835433 h 3006470"/>
                  <a:gd name="connsiteX143" fmla="*/ 5351475 w 6006665"/>
                  <a:gd name="connsiteY143" fmla="*/ 1876568 h 3006470"/>
                  <a:gd name="connsiteX144" fmla="*/ 5290839 w 6006665"/>
                  <a:gd name="connsiteY144" fmla="*/ 1881600 h 3006470"/>
                  <a:gd name="connsiteX145" fmla="*/ 5274932 w 6006665"/>
                  <a:gd name="connsiteY145" fmla="*/ 1913415 h 3006470"/>
                  <a:gd name="connsiteX146" fmla="*/ 5267238 w 6006665"/>
                  <a:gd name="connsiteY146" fmla="*/ 1904988 h 3006470"/>
                  <a:gd name="connsiteX147" fmla="*/ 5263025 w 6006665"/>
                  <a:gd name="connsiteY147" fmla="*/ 1913415 h 3006470"/>
                  <a:gd name="connsiteX148" fmla="*/ 5219538 w 6006665"/>
                  <a:gd name="connsiteY148" fmla="*/ 1865787 h 3006470"/>
                  <a:gd name="connsiteX149" fmla="*/ 5174112 w 6006665"/>
                  <a:gd name="connsiteY149" fmla="*/ 1877028 h 3006470"/>
                  <a:gd name="connsiteX150" fmla="*/ 5129494 w 6006665"/>
                  <a:gd name="connsiteY150" fmla="*/ 1920232 h 3006470"/>
                  <a:gd name="connsiteX151" fmla="*/ 5126389 w 6006665"/>
                  <a:gd name="connsiteY151" fmla="*/ 1914910 h 3006470"/>
                  <a:gd name="connsiteX152" fmla="*/ 5154177 w 6006665"/>
                  <a:gd name="connsiteY152" fmla="*/ 1920232 h 3006470"/>
                  <a:gd name="connsiteX153" fmla="*/ 5105544 w 6006665"/>
                  <a:gd name="connsiteY153" fmla="*/ 1899586 h 3006470"/>
                  <a:gd name="connsiteX154" fmla="*/ 5074955 w 6006665"/>
                  <a:gd name="connsiteY154" fmla="*/ 1924777 h 3006470"/>
                  <a:gd name="connsiteX155" fmla="*/ 5065718 w 6006665"/>
                  <a:gd name="connsiteY155" fmla="*/ 1922578 h 3006470"/>
                  <a:gd name="connsiteX156" fmla="*/ 5063048 w 6006665"/>
                  <a:gd name="connsiteY156" fmla="*/ 1924777 h 3006470"/>
                  <a:gd name="connsiteX157" fmla="*/ 5026594 w 6006665"/>
                  <a:gd name="connsiteY157" fmla="*/ 1916098 h 3006470"/>
                  <a:gd name="connsiteX158" fmla="*/ 5015871 w 6006665"/>
                  <a:gd name="connsiteY158" fmla="*/ 1961137 h 3006470"/>
                  <a:gd name="connsiteX159" fmla="*/ 5022591 w 6006665"/>
                  <a:gd name="connsiteY159" fmla="*/ 1989925 h 3006470"/>
                  <a:gd name="connsiteX160" fmla="*/ 5011557 w 6006665"/>
                  <a:gd name="connsiteY160" fmla="*/ 2020939 h 3006470"/>
                  <a:gd name="connsiteX161" fmla="*/ 4974967 w 6006665"/>
                  <a:gd name="connsiteY161" fmla="*/ 2058853 h 3006470"/>
                  <a:gd name="connsiteX162" fmla="*/ 5015871 w 6006665"/>
                  <a:gd name="connsiteY162" fmla="*/ 2074760 h 3006470"/>
                  <a:gd name="connsiteX163" fmla="*/ 4995851 w 6006665"/>
                  <a:gd name="connsiteY163" fmla="*/ 2123620 h 3006470"/>
                  <a:gd name="connsiteX164" fmla="*/ 5011326 w 6006665"/>
                  <a:gd name="connsiteY164" fmla="*/ 2172476 h 3006470"/>
                  <a:gd name="connsiteX165" fmla="*/ 4999419 w 6006665"/>
                  <a:gd name="connsiteY165" fmla="*/ 2172476 h 3006470"/>
                  <a:gd name="connsiteX166" fmla="*/ 4974967 w 6006665"/>
                  <a:gd name="connsiteY166" fmla="*/ 2172476 h 3006470"/>
                  <a:gd name="connsiteX167" fmla="*/ 4963605 w 6006665"/>
                  <a:gd name="connsiteY167" fmla="*/ 2224742 h 3006470"/>
                  <a:gd name="connsiteX168" fmla="*/ 4974967 w 6006665"/>
                  <a:gd name="connsiteY168" fmla="*/ 2252012 h 3006470"/>
                  <a:gd name="connsiteX169" fmla="*/ 4936431 w 6006665"/>
                  <a:gd name="connsiteY169" fmla="*/ 2257317 h 3006470"/>
                  <a:gd name="connsiteX170" fmla="*/ 4909065 w 6006665"/>
                  <a:gd name="connsiteY170" fmla="*/ 2286099 h 3006470"/>
                  <a:gd name="connsiteX171" fmla="*/ 4888894 w 6006665"/>
                  <a:gd name="connsiteY171" fmla="*/ 2325649 h 3006470"/>
                  <a:gd name="connsiteX172" fmla="*/ 4897703 w 6006665"/>
                  <a:gd name="connsiteY172" fmla="*/ 2354273 h 3006470"/>
                  <a:gd name="connsiteX173" fmla="*/ 4871068 w 6006665"/>
                  <a:gd name="connsiteY173" fmla="*/ 2349418 h 3006470"/>
                  <a:gd name="connsiteX174" fmla="*/ 4845437 w 6006665"/>
                  <a:gd name="connsiteY174" fmla="*/ 2370180 h 3006470"/>
                  <a:gd name="connsiteX175" fmla="*/ 4832445 w 6006665"/>
                  <a:gd name="connsiteY175" fmla="*/ 2399924 h 3006470"/>
                  <a:gd name="connsiteX176" fmla="*/ 4834074 w 6006665"/>
                  <a:gd name="connsiteY176" fmla="*/ 2429264 h 3006470"/>
                  <a:gd name="connsiteX177" fmla="*/ 4799765 w 6006665"/>
                  <a:gd name="connsiteY177" fmla="*/ 2441518 h 3006470"/>
                  <a:gd name="connsiteX178" fmla="*/ 4779535 w 6006665"/>
                  <a:gd name="connsiteY178" fmla="*/ 2488348 h 3006470"/>
                  <a:gd name="connsiteX179" fmla="*/ 4777225 w 6006665"/>
                  <a:gd name="connsiteY179" fmla="*/ 2477952 h 3006470"/>
                  <a:gd name="connsiteX180" fmla="*/ 4767628 w 6006665"/>
                  <a:gd name="connsiteY180" fmla="*/ 2488348 h 3006470"/>
                  <a:gd name="connsiteX181" fmla="*/ 4758538 w 6006665"/>
                  <a:gd name="connsiteY181" fmla="*/ 2447444 h 3006470"/>
                  <a:gd name="connsiteX182" fmla="*/ 4722519 w 6006665"/>
                  <a:gd name="connsiteY182" fmla="*/ 2405867 h 3006470"/>
                  <a:gd name="connsiteX183" fmla="*/ 4699942 w 6006665"/>
                  <a:gd name="connsiteY183" fmla="*/ 2348893 h 3006470"/>
                  <a:gd name="connsiteX184" fmla="*/ 4695779 w 6006665"/>
                  <a:gd name="connsiteY184" fmla="*/ 2287026 h 3006470"/>
                  <a:gd name="connsiteX185" fmla="*/ 4715361 w 6006665"/>
                  <a:gd name="connsiteY185" fmla="*/ 2220198 h 3006470"/>
                  <a:gd name="connsiteX186" fmla="*/ 4767709 w 6006665"/>
                  <a:gd name="connsiteY186" fmla="*/ 2171157 h 3006470"/>
                  <a:gd name="connsiteX187" fmla="*/ 4735813 w 6006665"/>
                  <a:gd name="connsiteY187" fmla="*/ 2129299 h 3006470"/>
                  <a:gd name="connsiteX188" fmla="*/ 4767628 w 6006665"/>
                  <a:gd name="connsiteY188" fmla="*/ 2086122 h 3006470"/>
                  <a:gd name="connsiteX189" fmla="*/ 4767628 w 6006665"/>
                  <a:gd name="connsiteY189" fmla="*/ 2058853 h 3006470"/>
                  <a:gd name="connsiteX190" fmla="*/ 4826712 w 6006665"/>
                  <a:gd name="connsiteY190" fmla="*/ 2042945 h 3006470"/>
                  <a:gd name="connsiteX191" fmla="*/ 4892613 w 6006665"/>
                  <a:gd name="connsiteY191" fmla="*/ 1952047 h 3006470"/>
                  <a:gd name="connsiteX192" fmla="*/ 4956243 w 6006665"/>
                  <a:gd name="connsiteY192" fmla="*/ 1877056 h 3006470"/>
                  <a:gd name="connsiteX193" fmla="*/ 5022143 w 6006665"/>
                  <a:gd name="connsiteY193" fmla="*/ 1817971 h 3006470"/>
                  <a:gd name="connsiteX194" fmla="*/ 5037446 w 6006665"/>
                  <a:gd name="connsiteY194" fmla="*/ 1743333 h 3006470"/>
                  <a:gd name="connsiteX195" fmla="*/ 5064184 w 6006665"/>
                  <a:gd name="connsiteY195" fmla="*/ 1731449 h 3006470"/>
                  <a:gd name="connsiteX196" fmla="*/ 5046694 w 6006665"/>
                  <a:gd name="connsiteY196" fmla="*/ 1710844 h 3006470"/>
                  <a:gd name="connsiteX197" fmla="*/ 5015871 w 6006665"/>
                  <a:gd name="connsiteY197" fmla="*/ 1715711 h 3006470"/>
                  <a:gd name="connsiteX198" fmla="*/ 4995419 w 6006665"/>
                  <a:gd name="connsiteY198" fmla="*/ 1779340 h 3006470"/>
                  <a:gd name="connsiteX199" fmla="*/ 4904521 w 6006665"/>
                  <a:gd name="connsiteY199" fmla="*/ 1865693 h 3006470"/>
                  <a:gd name="connsiteX200" fmla="*/ 4901708 w 6006665"/>
                  <a:gd name="connsiteY200" fmla="*/ 1857053 h 3006470"/>
                  <a:gd name="connsiteX201" fmla="*/ 4892613 w 6006665"/>
                  <a:gd name="connsiteY201" fmla="*/ 1865693 h 3006470"/>
                  <a:gd name="connsiteX202" fmla="*/ 4871068 w 6006665"/>
                  <a:gd name="connsiteY202" fmla="*/ 1850290 h 3006470"/>
                  <a:gd name="connsiteX203" fmla="*/ 4885925 w 6006665"/>
                  <a:gd name="connsiteY203" fmla="*/ 1808695 h 3006470"/>
                  <a:gd name="connsiteX204" fmla="*/ 4861835 w 6006665"/>
                  <a:gd name="connsiteY204" fmla="*/ 1771159 h 3006470"/>
                  <a:gd name="connsiteX205" fmla="*/ 4814619 w 6006665"/>
                  <a:gd name="connsiteY205" fmla="*/ 1767101 h 3006470"/>
                  <a:gd name="connsiteX206" fmla="*/ 4779535 w 6006665"/>
                  <a:gd name="connsiteY206" fmla="*/ 1795247 h 3006470"/>
                  <a:gd name="connsiteX207" fmla="*/ 4764113 w 6006665"/>
                  <a:gd name="connsiteY207" fmla="*/ 1832464 h 3006470"/>
                  <a:gd name="connsiteX208" fmla="*/ 4725490 w 6006665"/>
                  <a:gd name="connsiteY208" fmla="*/ 1850290 h 3006470"/>
                  <a:gd name="connsiteX209" fmla="*/ 4689838 w 6006665"/>
                  <a:gd name="connsiteY209" fmla="*/ 1882970 h 3006470"/>
                  <a:gd name="connsiteX210" fmla="*/ 4684091 w 6006665"/>
                  <a:gd name="connsiteY210" fmla="*/ 1920232 h 3006470"/>
                  <a:gd name="connsiteX211" fmla="*/ 4715906 w 6006665"/>
                  <a:gd name="connsiteY211" fmla="*/ 1967954 h 3006470"/>
                  <a:gd name="connsiteX212" fmla="*/ 4680924 w 6006665"/>
                  <a:gd name="connsiteY212" fmla="*/ 1983985 h 3006470"/>
                  <a:gd name="connsiteX213" fmla="*/ 4633398 w 6006665"/>
                  <a:gd name="connsiteY213" fmla="*/ 1971978 h 3006470"/>
                  <a:gd name="connsiteX214" fmla="*/ 4600707 w 6006665"/>
                  <a:gd name="connsiteY214" fmla="*/ 1989925 h 3006470"/>
                  <a:gd name="connsiteX215" fmla="*/ 4577285 w 6006665"/>
                  <a:gd name="connsiteY215" fmla="*/ 1988406 h 3006470"/>
                  <a:gd name="connsiteX216" fmla="*/ 4577373 w 6006665"/>
                  <a:gd name="connsiteY216" fmla="*/ 1987484 h 3006470"/>
                  <a:gd name="connsiteX217" fmla="*/ 4565379 w 6006665"/>
                  <a:gd name="connsiteY217" fmla="*/ 1988406 h 3006470"/>
                  <a:gd name="connsiteX218" fmla="*/ 4569923 w 6006665"/>
                  <a:gd name="connsiteY218" fmla="*/ 1940685 h 3006470"/>
                  <a:gd name="connsiteX219" fmla="*/ 4520081 w 6006665"/>
                  <a:gd name="connsiteY219" fmla="*/ 1931099 h 3006470"/>
                  <a:gd name="connsiteX220" fmla="*/ 4475025 w 6006665"/>
                  <a:gd name="connsiteY220" fmla="*/ 1961137 h 3006470"/>
                  <a:gd name="connsiteX221" fmla="*/ 4464394 w 6006665"/>
                  <a:gd name="connsiteY221" fmla="*/ 1960286 h 3006470"/>
                  <a:gd name="connsiteX222" fmla="*/ 4463118 w 6006665"/>
                  <a:gd name="connsiteY222" fmla="*/ 1961137 h 3006470"/>
                  <a:gd name="connsiteX223" fmla="*/ 4422448 w 6006665"/>
                  <a:gd name="connsiteY223" fmla="*/ 1927536 h 3006470"/>
                  <a:gd name="connsiteX224" fmla="*/ 4350624 w 6006665"/>
                  <a:gd name="connsiteY224" fmla="*/ 1917022 h 3006470"/>
                  <a:gd name="connsiteX225" fmla="*/ 4306579 w 6006665"/>
                  <a:gd name="connsiteY225" fmla="*/ 1945362 h 3006470"/>
                  <a:gd name="connsiteX226" fmla="*/ 4282811 w 6006665"/>
                  <a:gd name="connsiteY226" fmla="*/ 1972100 h 3006470"/>
                  <a:gd name="connsiteX227" fmla="*/ 4237290 w 6006665"/>
                  <a:gd name="connsiteY227" fmla="*/ 1993297 h 3006470"/>
                  <a:gd name="connsiteX228" fmla="*/ 4211507 w 6006665"/>
                  <a:gd name="connsiteY228" fmla="*/ 2046374 h 3006470"/>
                  <a:gd name="connsiteX229" fmla="*/ 4161046 w 6006665"/>
                  <a:gd name="connsiteY229" fmla="*/ 2105661 h 3006470"/>
                  <a:gd name="connsiteX230" fmla="*/ 4077810 w 6006665"/>
                  <a:gd name="connsiteY230" fmla="*/ 2144418 h 3006470"/>
                  <a:gd name="connsiteX231" fmla="*/ 4039187 w 6006665"/>
                  <a:gd name="connsiteY231" fmla="*/ 2203838 h 3006470"/>
                  <a:gd name="connsiteX232" fmla="*/ 3993086 w 6006665"/>
                  <a:gd name="connsiteY232" fmla="*/ 2224750 h 3006470"/>
                  <a:gd name="connsiteX233" fmla="*/ 3993215 w 6006665"/>
                  <a:gd name="connsiteY233" fmla="*/ 2264821 h 3006470"/>
                  <a:gd name="connsiteX234" fmla="*/ 4038712 w 6006665"/>
                  <a:gd name="connsiteY234" fmla="*/ 2267919 h 3006470"/>
                  <a:gd name="connsiteX235" fmla="*/ 4059164 w 6006665"/>
                  <a:gd name="connsiteY235" fmla="*/ 2311096 h 3006470"/>
                  <a:gd name="connsiteX236" fmla="*/ 4087782 w 6006665"/>
                  <a:gd name="connsiteY236" fmla="*/ 2319513 h 3006470"/>
                  <a:gd name="connsiteX237" fmla="*/ 4106341 w 6006665"/>
                  <a:gd name="connsiteY237" fmla="*/ 2290644 h 3006470"/>
                  <a:gd name="connsiteX238" fmla="*/ 4117411 w 6006665"/>
                  <a:gd name="connsiteY238" fmla="*/ 2291946 h 3006470"/>
                  <a:gd name="connsiteX239" fmla="*/ 4118248 w 6006665"/>
                  <a:gd name="connsiteY239" fmla="*/ 2290644 h 3006470"/>
                  <a:gd name="connsiteX240" fmla="*/ 4156880 w 6006665"/>
                  <a:gd name="connsiteY240" fmla="*/ 2295189 h 3006470"/>
                  <a:gd name="connsiteX241" fmla="*/ 4211419 w 6006665"/>
                  <a:gd name="connsiteY241" fmla="*/ 2365635 h 3006470"/>
                  <a:gd name="connsiteX242" fmla="*/ 4215964 w 6006665"/>
                  <a:gd name="connsiteY242" fmla="*/ 2413357 h 3006470"/>
                  <a:gd name="connsiteX243" fmla="*/ 4184149 w 6006665"/>
                  <a:gd name="connsiteY243" fmla="*/ 2472441 h 3006470"/>
                  <a:gd name="connsiteX244" fmla="*/ 4220019 w 6006665"/>
                  <a:gd name="connsiteY244" fmla="*/ 2567281 h 3006470"/>
                  <a:gd name="connsiteX245" fmla="*/ 4161425 w 6006665"/>
                  <a:gd name="connsiteY245" fmla="*/ 2629241 h 3006470"/>
                  <a:gd name="connsiteX246" fmla="*/ 4133552 w 6006665"/>
                  <a:gd name="connsiteY246" fmla="*/ 2708778 h 3006470"/>
                  <a:gd name="connsiteX247" fmla="*/ 4097796 w 6006665"/>
                  <a:gd name="connsiteY247" fmla="*/ 2747409 h 3006470"/>
                  <a:gd name="connsiteX248" fmla="*/ 4043257 w 6006665"/>
                  <a:gd name="connsiteY248" fmla="*/ 2806493 h 3006470"/>
                  <a:gd name="connsiteX249" fmla="*/ 3995535 w 6006665"/>
                  <a:gd name="connsiteY249" fmla="*/ 2865577 h 3006470"/>
                  <a:gd name="connsiteX250" fmla="*/ 3975083 w 6006665"/>
                  <a:gd name="connsiteY250" fmla="*/ 2897392 h 3006470"/>
                  <a:gd name="connsiteX251" fmla="*/ 3925089 w 6006665"/>
                  <a:gd name="connsiteY251" fmla="*/ 2924661 h 3006470"/>
                  <a:gd name="connsiteX252" fmla="*/ 3913182 w 6006665"/>
                  <a:gd name="connsiteY252" fmla="*/ 2924661 h 3006470"/>
                  <a:gd name="connsiteX253" fmla="*/ 3904637 w 6006665"/>
                  <a:gd name="connsiteY253" fmla="*/ 2924661 h 3006470"/>
                  <a:gd name="connsiteX254" fmla="*/ 3892729 w 6006665"/>
                  <a:gd name="connsiteY254" fmla="*/ 2924661 h 3006470"/>
                  <a:gd name="connsiteX255" fmla="*/ 3871063 w 6006665"/>
                  <a:gd name="connsiteY255" fmla="*/ 2908412 h 3006470"/>
                  <a:gd name="connsiteX256" fmla="*/ 3829645 w 6006665"/>
                  <a:gd name="connsiteY256" fmla="*/ 2936024 h 3006470"/>
                  <a:gd name="connsiteX257" fmla="*/ 3822828 w 6006665"/>
                  <a:gd name="connsiteY257" fmla="*/ 2956476 h 3006470"/>
                  <a:gd name="connsiteX258" fmla="*/ 3818283 w 6006665"/>
                  <a:gd name="connsiteY258" fmla="*/ 2947386 h 3006470"/>
                  <a:gd name="connsiteX259" fmla="*/ 3818283 w 6006665"/>
                  <a:gd name="connsiteY259" fmla="*/ 2935660 h 3006470"/>
                  <a:gd name="connsiteX260" fmla="*/ 3817738 w 6006665"/>
                  <a:gd name="connsiteY260" fmla="*/ 2936024 h 3006470"/>
                  <a:gd name="connsiteX261" fmla="*/ 3810921 w 6006665"/>
                  <a:gd name="connsiteY261" fmla="*/ 2956476 h 3006470"/>
                  <a:gd name="connsiteX262" fmla="*/ 3806376 w 6006665"/>
                  <a:gd name="connsiteY262" fmla="*/ 2947386 h 3006470"/>
                  <a:gd name="connsiteX263" fmla="*/ 3806376 w 6006665"/>
                  <a:gd name="connsiteY263" fmla="*/ 2920116 h 3006470"/>
                  <a:gd name="connsiteX264" fmla="*/ 3818283 w 6006665"/>
                  <a:gd name="connsiteY264" fmla="*/ 2920116 h 3006470"/>
                  <a:gd name="connsiteX265" fmla="*/ 3826828 w 6006665"/>
                  <a:gd name="connsiteY265" fmla="*/ 2920116 h 3006470"/>
                  <a:gd name="connsiteX266" fmla="*/ 3833645 w 6006665"/>
                  <a:gd name="connsiteY266" fmla="*/ 2861032 h 3006470"/>
                  <a:gd name="connsiteX267" fmla="*/ 3822283 w 6006665"/>
                  <a:gd name="connsiteY267" fmla="*/ 2817856 h 3006470"/>
                  <a:gd name="connsiteX268" fmla="*/ 3849553 w 6006665"/>
                  <a:gd name="connsiteY268" fmla="*/ 2795131 h 3006470"/>
                  <a:gd name="connsiteX269" fmla="*/ 3858814 w 6006665"/>
                  <a:gd name="connsiteY269" fmla="*/ 2797336 h 3006470"/>
                  <a:gd name="connsiteX270" fmla="*/ 3861460 w 6006665"/>
                  <a:gd name="connsiteY270" fmla="*/ 2795131 h 3006470"/>
                  <a:gd name="connsiteX271" fmla="*/ 3898487 w 6006665"/>
                  <a:gd name="connsiteY271" fmla="*/ 2803947 h 3006470"/>
                  <a:gd name="connsiteX272" fmla="*/ 3919999 w 6006665"/>
                  <a:gd name="connsiteY272" fmla="*/ 2758772 h 3006470"/>
                  <a:gd name="connsiteX273" fmla="*/ 3935906 w 6006665"/>
                  <a:gd name="connsiteY273" fmla="*/ 2699687 h 3006470"/>
                  <a:gd name="connsiteX274" fmla="*/ 3947269 w 6006665"/>
                  <a:gd name="connsiteY274" fmla="*/ 2676963 h 3006470"/>
                  <a:gd name="connsiteX275" fmla="*/ 3966292 w 6006665"/>
                  <a:gd name="connsiteY275" fmla="*/ 2632575 h 3006470"/>
                  <a:gd name="connsiteX276" fmla="*/ 3915999 w 6006665"/>
                  <a:gd name="connsiteY276" fmla="*/ 2645148 h 3006470"/>
                  <a:gd name="connsiteX277" fmla="*/ 3888729 w 6006665"/>
                  <a:gd name="connsiteY277" fmla="*/ 2667873 h 3006470"/>
                  <a:gd name="connsiteX278" fmla="*/ 3876822 w 6006665"/>
                  <a:gd name="connsiteY278" fmla="*/ 2667873 h 3006470"/>
                  <a:gd name="connsiteX279" fmla="*/ 3829645 w 6006665"/>
                  <a:gd name="connsiteY279" fmla="*/ 2667873 h 3006470"/>
                  <a:gd name="connsiteX280" fmla="*/ 3817738 w 6006665"/>
                  <a:gd name="connsiteY280" fmla="*/ 2667873 h 3006470"/>
                  <a:gd name="connsiteX281" fmla="*/ 3801831 w 6006665"/>
                  <a:gd name="connsiteY281" fmla="*/ 2613334 h 3006470"/>
                  <a:gd name="connsiteX282" fmla="*/ 3758654 w 6006665"/>
                  <a:gd name="connsiteY282" fmla="*/ 2574702 h 3006470"/>
                  <a:gd name="connsiteX283" fmla="*/ 3692753 w 6006665"/>
                  <a:gd name="connsiteY283" fmla="*/ 2558795 h 3006470"/>
                  <a:gd name="connsiteX284" fmla="*/ 3683663 w 6006665"/>
                  <a:gd name="connsiteY284" fmla="*/ 2499711 h 3006470"/>
                  <a:gd name="connsiteX285" fmla="*/ 3672301 w 6006665"/>
                  <a:gd name="connsiteY285" fmla="*/ 2467896 h 3006470"/>
                  <a:gd name="connsiteX286" fmla="*/ 3656393 w 6006665"/>
                  <a:gd name="connsiteY286" fmla="*/ 2440627 h 3006470"/>
                  <a:gd name="connsiteX287" fmla="*/ 3633669 w 6006665"/>
                  <a:gd name="connsiteY287" fmla="*/ 2381542 h 3006470"/>
                  <a:gd name="connsiteX288" fmla="*/ 3601854 w 6006665"/>
                  <a:gd name="connsiteY288" fmla="*/ 2361090 h 3006470"/>
                  <a:gd name="connsiteX289" fmla="*/ 3545995 w 6006665"/>
                  <a:gd name="connsiteY289" fmla="*/ 2339606 h 3006470"/>
                  <a:gd name="connsiteX290" fmla="*/ 3506955 w 6006665"/>
                  <a:gd name="connsiteY290" fmla="*/ 2345183 h 3006470"/>
                  <a:gd name="connsiteX291" fmla="*/ 3463779 w 6006665"/>
                  <a:gd name="connsiteY291" fmla="*/ 2354273 h 3006470"/>
                  <a:gd name="connsiteX292" fmla="*/ 3431964 w 6006665"/>
                  <a:gd name="connsiteY292" fmla="*/ 2381542 h 3006470"/>
                  <a:gd name="connsiteX293" fmla="*/ 3452416 w 6006665"/>
                  <a:gd name="connsiteY293" fmla="*/ 2397450 h 3006470"/>
                  <a:gd name="connsiteX294" fmla="*/ 3452416 w 6006665"/>
                  <a:gd name="connsiteY294" fmla="*/ 2429264 h 3006470"/>
                  <a:gd name="connsiteX295" fmla="*/ 3431964 w 6006665"/>
                  <a:gd name="connsiteY295" fmla="*/ 2451989 h 3006470"/>
                  <a:gd name="connsiteX296" fmla="*/ 3400150 w 6006665"/>
                  <a:gd name="connsiteY296" fmla="*/ 2511073 h 3006470"/>
                  <a:gd name="connsiteX297" fmla="*/ 3400150 w 6006665"/>
                  <a:gd name="connsiteY297" fmla="*/ 2538343 h 3006470"/>
                  <a:gd name="connsiteX298" fmla="*/ 3350155 w 6006665"/>
                  <a:gd name="connsiteY298" fmla="*/ 2570157 h 3006470"/>
                  <a:gd name="connsiteX299" fmla="*/ 3342342 w 6006665"/>
                  <a:gd name="connsiteY299" fmla="*/ 2567553 h 3006470"/>
                  <a:gd name="connsiteX300" fmla="*/ 3338249 w 6006665"/>
                  <a:gd name="connsiteY300" fmla="*/ 2570157 h 3006470"/>
                  <a:gd name="connsiteX301" fmla="*/ 3290527 w 6006665"/>
                  <a:gd name="connsiteY301" fmla="*/ 2554250 h 3006470"/>
                  <a:gd name="connsiteX302" fmla="*/ 3259257 w 6006665"/>
                  <a:gd name="connsiteY302" fmla="*/ 2554250 h 3006470"/>
                  <a:gd name="connsiteX303" fmla="*/ 3247350 w 6006665"/>
                  <a:gd name="connsiteY303" fmla="*/ 2554250 h 3006470"/>
                  <a:gd name="connsiteX304" fmla="*/ 3231443 w 6006665"/>
                  <a:gd name="connsiteY304" fmla="*/ 2538343 h 3006470"/>
                  <a:gd name="connsiteX305" fmla="*/ 3213271 w 6006665"/>
                  <a:gd name="connsiteY305" fmla="*/ 2533799 h 3006470"/>
                  <a:gd name="connsiteX306" fmla="*/ 3168359 w 6006665"/>
                  <a:gd name="connsiteY306" fmla="*/ 2570157 h 3006470"/>
                  <a:gd name="connsiteX307" fmla="*/ 3120637 w 6006665"/>
                  <a:gd name="connsiteY307" fmla="*/ 2581519 h 3006470"/>
                  <a:gd name="connsiteX308" fmla="*/ 3082005 w 6006665"/>
                  <a:gd name="connsiteY308" fmla="*/ 2597427 h 3006470"/>
                  <a:gd name="connsiteX309" fmla="*/ 3074460 w 6006665"/>
                  <a:gd name="connsiteY309" fmla="*/ 2595630 h 3006470"/>
                  <a:gd name="connsiteX310" fmla="*/ 3070098 w 6006665"/>
                  <a:gd name="connsiteY310" fmla="*/ 2597427 h 3006470"/>
                  <a:gd name="connsiteX311" fmla="*/ 3022376 w 6006665"/>
                  <a:gd name="connsiteY311" fmla="*/ 2586064 h 3006470"/>
                  <a:gd name="connsiteX312" fmla="*/ 3000196 w 6006665"/>
                  <a:gd name="connsiteY312" fmla="*/ 2586064 h 3006470"/>
                  <a:gd name="connsiteX313" fmla="*/ 2988289 w 6006665"/>
                  <a:gd name="connsiteY313" fmla="*/ 2586064 h 3006470"/>
                  <a:gd name="connsiteX314" fmla="*/ 2967837 w 6006665"/>
                  <a:gd name="connsiteY314" fmla="*/ 2554250 h 3006470"/>
                  <a:gd name="connsiteX315" fmla="*/ 2929205 w 6006665"/>
                  <a:gd name="connsiteY315" fmla="*/ 2526980 h 3006470"/>
                  <a:gd name="connsiteX316" fmla="*/ 2902153 w 6006665"/>
                  <a:gd name="connsiteY316" fmla="*/ 2523116 h 3006470"/>
                  <a:gd name="connsiteX317" fmla="*/ 2861576 w 6006665"/>
                  <a:gd name="connsiteY317" fmla="*/ 2526980 h 3006470"/>
                  <a:gd name="connsiteX318" fmla="*/ 2822944 w 6006665"/>
                  <a:gd name="connsiteY318" fmla="*/ 2538343 h 3006470"/>
                  <a:gd name="connsiteX319" fmla="*/ 2818139 w 6006665"/>
                  <a:gd name="connsiteY319" fmla="*/ 2536254 h 3006470"/>
                  <a:gd name="connsiteX320" fmla="*/ 2811037 w 6006665"/>
                  <a:gd name="connsiteY320" fmla="*/ 2538343 h 3006470"/>
                  <a:gd name="connsiteX321" fmla="*/ 2758770 w 6006665"/>
                  <a:gd name="connsiteY321" fmla="*/ 2515618 h 3006470"/>
                  <a:gd name="connsiteX322" fmla="*/ 2751953 w 6006665"/>
                  <a:gd name="connsiteY322" fmla="*/ 2472441 h 3006470"/>
                  <a:gd name="connsiteX323" fmla="*/ 2708776 w 6006665"/>
                  <a:gd name="connsiteY323" fmla="*/ 2456534 h 3006470"/>
                  <a:gd name="connsiteX324" fmla="*/ 2676962 w 6006665"/>
                  <a:gd name="connsiteY324" fmla="*/ 2451989 h 3006470"/>
                  <a:gd name="connsiteX325" fmla="*/ 2642534 w 6006665"/>
                  <a:gd name="connsiteY325" fmla="*/ 2430245 h 3006470"/>
                  <a:gd name="connsiteX326" fmla="*/ 2609333 w 6006665"/>
                  <a:gd name="connsiteY326" fmla="*/ 2488348 h 3006470"/>
                  <a:gd name="connsiteX327" fmla="*/ 2625240 w 6006665"/>
                  <a:gd name="connsiteY327" fmla="*/ 2522435 h 3006470"/>
                  <a:gd name="connsiteX328" fmla="*/ 2586608 w 6006665"/>
                  <a:gd name="connsiteY328" fmla="*/ 2558795 h 3006470"/>
                  <a:gd name="connsiteX329" fmla="*/ 2577105 w 6006665"/>
                  <a:gd name="connsiteY329" fmla="*/ 2556532 h 3006470"/>
                  <a:gd name="connsiteX330" fmla="*/ 2574701 w 6006665"/>
                  <a:gd name="connsiteY330" fmla="*/ 2558795 h 3006470"/>
                  <a:gd name="connsiteX331" fmla="*/ 2526979 w 6006665"/>
                  <a:gd name="connsiteY331" fmla="*/ 2547432 h 3006470"/>
                  <a:gd name="connsiteX332" fmla="*/ 2490620 w 6006665"/>
                  <a:gd name="connsiteY332" fmla="*/ 2542887 h 3006470"/>
                  <a:gd name="connsiteX333" fmla="*/ 2463350 w 6006665"/>
                  <a:gd name="connsiteY333" fmla="*/ 2515618 h 3006470"/>
                  <a:gd name="connsiteX334" fmla="*/ 2436625 w 6006665"/>
                  <a:gd name="connsiteY334" fmla="*/ 2515618 h 3006470"/>
                  <a:gd name="connsiteX335" fmla="*/ 2424718 w 6006665"/>
                  <a:gd name="connsiteY335" fmla="*/ 2515618 h 3006470"/>
                  <a:gd name="connsiteX336" fmla="*/ 2398858 w 6006665"/>
                  <a:gd name="connsiteY336" fmla="*/ 2502687 h 3006470"/>
                  <a:gd name="connsiteX337" fmla="*/ 2350272 w 6006665"/>
                  <a:gd name="connsiteY337" fmla="*/ 2526980 h 3006470"/>
                  <a:gd name="connsiteX338" fmla="*/ 2282098 w 6006665"/>
                  <a:gd name="connsiteY338" fmla="*/ 2574702 h 3006470"/>
                  <a:gd name="connsiteX339" fmla="*/ 2238921 w 6006665"/>
                  <a:gd name="connsiteY339" fmla="*/ 2586064 h 3006470"/>
                  <a:gd name="connsiteX340" fmla="*/ 2227559 w 6006665"/>
                  <a:gd name="connsiteY340" fmla="*/ 2590609 h 3006470"/>
                  <a:gd name="connsiteX341" fmla="*/ 2225178 w 6006665"/>
                  <a:gd name="connsiteY341" fmla="*/ 2586799 h 3006470"/>
                  <a:gd name="connsiteX342" fmla="*/ 2215652 w 6006665"/>
                  <a:gd name="connsiteY342" fmla="*/ 2590609 h 3006470"/>
                  <a:gd name="connsiteX343" fmla="*/ 2193596 w 6006665"/>
                  <a:gd name="connsiteY343" fmla="*/ 2555320 h 3006470"/>
                  <a:gd name="connsiteX344" fmla="*/ 2157112 w 6006665"/>
                  <a:gd name="connsiteY344" fmla="*/ 2558795 h 3006470"/>
                  <a:gd name="connsiteX345" fmla="*/ 2156291 w 6006665"/>
                  <a:gd name="connsiteY345" fmla="*/ 2557739 h 3006470"/>
                  <a:gd name="connsiteX346" fmla="*/ 2145205 w 6006665"/>
                  <a:gd name="connsiteY346" fmla="*/ 2558795 h 3006470"/>
                  <a:gd name="connsiteX347" fmla="*/ 2129298 w 6006665"/>
                  <a:gd name="connsiteY347" fmla="*/ 2538343 h 3006470"/>
                  <a:gd name="connsiteX348" fmla="*/ 2102029 w 6006665"/>
                  <a:gd name="connsiteY348" fmla="*/ 2526980 h 3006470"/>
                  <a:gd name="connsiteX349" fmla="*/ 2086121 w 6006665"/>
                  <a:gd name="connsiteY349" fmla="*/ 2495166 h 3006470"/>
                  <a:gd name="connsiteX350" fmla="*/ 2070005 w 6006665"/>
                  <a:gd name="connsiteY350" fmla="*/ 2486212 h 3006470"/>
                  <a:gd name="connsiteX351" fmla="*/ 2027582 w 6006665"/>
                  <a:gd name="connsiteY351" fmla="*/ 2499711 h 3006470"/>
                  <a:gd name="connsiteX352" fmla="*/ 2023845 w 6006665"/>
                  <a:gd name="connsiteY352" fmla="*/ 2497111 h 3006470"/>
                  <a:gd name="connsiteX353" fmla="*/ 2015675 w 6006665"/>
                  <a:gd name="connsiteY353" fmla="*/ 2499711 h 3006470"/>
                  <a:gd name="connsiteX354" fmla="*/ 1971363 w 6006665"/>
                  <a:gd name="connsiteY354" fmla="*/ 2468885 h 3006470"/>
                  <a:gd name="connsiteX355" fmla="*/ 1952591 w 6006665"/>
                  <a:gd name="connsiteY355" fmla="*/ 2495166 h 3006470"/>
                  <a:gd name="connsiteX356" fmla="*/ 1947518 w 6006665"/>
                  <a:gd name="connsiteY356" fmla="*/ 2485599 h 3006470"/>
                  <a:gd name="connsiteX357" fmla="*/ 1940684 w 6006665"/>
                  <a:gd name="connsiteY357" fmla="*/ 2495166 h 3006470"/>
                  <a:gd name="connsiteX358" fmla="*/ 1861147 w 6006665"/>
                  <a:gd name="connsiteY358" fmla="*/ 2345183 h 3006470"/>
                  <a:gd name="connsiteX359" fmla="*/ 1811153 w 6006665"/>
                  <a:gd name="connsiteY359" fmla="*/ 2295189 h 3006470"/>
                  <a:gd name="connsiteX360" fmla="*/ 1813950 w 6006665"/>
                  <a:gd name="connsiteY360" fmla="*/ 2292043 h 3006470"/>
                  <a:gd name="connsiteX361" fmla="*/ 1748069 w 6006665"/>
                  <a:gd name="connsiteY361" fmla="*/ 2333821 h 3006470"/>
                  <a:gd name="connsiteX362" fmla="*/ 1711709 w 6006665"/>
                  <a:gd name="connsiteY362" fmla="*/ 2338366 h 3006470"/>
                  <a:gd name="connsiteX363" fmla="*/ 1711926 w 6006665"/>
                  <a:gd name="connsiteY363" fmla="*/ 2336850 h 3006470"/>
                  <a:gd name="connsiteX364" fmla="*/ 1699803 w 6006665"/>
                  <a:gd name="connsiteY364" fmla="*/ 2338366 h 3006470"/>
                  <a:gd name="connsiteX365" fmla="*/ 1704347 w 6006665"/>
                  <a:gd name="connsiteY365" fmla="*/ 2306551 h 3006470"/>
                  <a:gd name="connsiteX366" fmla="*/ 1662460 w 6006665"/>
                  <a:gd name="connsiteY366" fmla="*/ 2288600 h 3006470"/>
                  <a:gd name="connsiteX367" fmla="*/ 1629901 w 6006665"/>
                  <a:gd name="connsiteY367" fmla="*/ 2302006 h 3006470"/>
                  <a:gd name="connsiteX368" fmla="*/ 1629300 w 6006665"/>
                  <a:gd name="connsiteY368" fmla="*/ 2297351 h 3006470"/>
                  <a:gd name="connsiteX369" fmla="*/ 1617994 w 6006665"/>
                  <a:gd name="connsiteY369" fmla="*/ 2302006 h 3006470"/>
                  <a:gd name="connsiteX370" fmla="*/ 1608904 w 6006665"/>
                  <a:gd name="connsiteY370" fmla="*/ 2231560 h 3006470"/>
                  <a:gd name="connsiteX371" fmla="*/ 1552684 w 6006665"/>
                  <a:gd name="connsiteY371" fmla="*/ 2221867 h 3006470"/>
                  <a:gd name="connsiteX372" fmla="*/ 1518550 w 6006665"/>
                  <a:gd name="connsiteY372" fmla="*/ 2247467 h 3006470"/>
                  <a:gd name="connsiteX373" fmla="*/ 1425379 w 6006665"/>
                  <a:gd name="connsiteY373" fmla="*/ 2267919 h 3006470"/>
                  <a:gd name="connsiteX374" fmla="*/ 1409472 w 6006665"/>
                  <a:gd name="connsiteY374" fmla="*/ 2286099 h 3006470"/>
                  <a:gd name="connsiteX375" fmla="*/ 1270852 w 6006665"/>
                  <a:gd name="connsiteY375" fmla="*/ 2306551 h 3006470"/>
                  <a:gd name="connsiteX376" fmla="*/ 1254945 w 6006665"/>
                  <a:gd name="connsiteY376" fmla="*/ 2327003 h 3006470"/>
                  <a:gd name="connsiteX377" fmla="*/ 1282214 w 6006665"/>
                  <a:gd name="connsiteY377" fmla="*/ 2370180 h 3006470"/>
                  <a:gd name="connsiteX378" fmla="*/ 1243582 w 6006665"/>
                  <a:gd name="connsiteY378" fmla="*/ 2386087 h 3006470"/>
                  <a:gd name="connsiteX379" fmla="*/ 1254945 w 6006665"/>
                  <a:gd name="connsiteY379" fmla="*/ 2404267 h 3006470"/>
                  <a:gd name="connsiteX380" fmla="*/ 1216313 w 6006665"/>
                  <a:gd name="connsiteY380" fmla="*/ 2429264 h 3006470"/>
                  <a:gd name="connsiteX381" fmla="*/ 1275397 w 6006665"/>
                  <a:gd name="connsiteY381" fmla="*/ 2472441 h 3006470"/>
                  <a:gd name="connsiteX382" fmla="*/ 1270852 w 6006665"/>
                  <a:gd name="connsiteY382" fmla="*/ 2499711 h 3006470"/>
                  <a:gd name="connsiteX383" fmla="*/ 1259108 w 6006665"/>
                  <a:gd name="connsiteY383" fmla="*/ 2498732 h 3006470"/>
                  <a:gd name="connsiteX384" fmla="*/ 1258945 w 6006665"/>
                  <a:gd name="connsiteY384" fmla="*/ 2499711 h 3006470"/>
                  <a:gd name="connsiteX385" fmla="*/ 1215644 w 6006665"/>
                  <a:gd name="connsiteY385" fmla="*/ 2496102 h 3006470"/>
                  <a:gd name="connsiteX386" fmla="*/ 1204950 w 6006665"/>
                  <a:gd name="connsiteY386" fmla="*/ 2511073 h 3006470"/>
                  <a:gd name="connsiteX387" fmla="*/ 1196495 w 6006665"/>
                  <a:gd name="connsiteY387" fmla="*/ 2506241 h 3006470"/>
                  <a:gd name="connsiteX388" fmla="*/ 1193043 w 6006665"/>
                  <a:gd name="connsiteY388" fmla="*/ 2511073 h 3006470"/>
                  <a:gd name="connsiteX389" fmla="*/ 1145322 w 6006665"/>
                  <a:gd name="connsiteY389" fmla="*/ 2483803 h 3006470"/>
                  <a:gd name="connsiteX390" fmla="*/ 1098145 w 6006665"/>
                  <a:gd name="connsiteY390" fmla="*/ 2483803 h 3006470"/>
                  <a:gd name="connsiteX391" fmla="*/ 1061785 w 6006665"/>
                  <a:gd name="connsiteY391" fmla="*/ 2511073 h 3006470"/>
                  <a:gd name="connsiteX392" fmla="*/ 1055322 w 6006665"/>
                  <a:gd name="connsiteY392" fmla="*/ 2506990 h 3006470"/>
                  <a:gd name="connsiteX393" fmla="*/ 1049878 w 6006665"/>
                  <a:gd name="connsiteY393" fmla="*/ 2511073 h 3006470"/>
                  <a:gd name="connsiteX394" fmla="*/ 1006701 w 6006665"/>
                  <a:gd name="connsiteY394" fmla="*/ 2483803 h 3006470"/>
                  <a:gd name="connsiteX395" fmla="*/ 924893 w 6006665"/>
                  <a:gd name="connsiteY395" fmla="*/ 2447444 h 3006470"/>
                  <a:gd name="connsiteX396" fmla="*/ 877716 w 6006665"/>
                  <a:gd name="connsiteY396" fmla="*/ 2447444 h 3006470"/>
                  <a:gd name="connsiteX397" fmla="*/ 802724 w 6006665"/>
                  <a:gd name="connsiteY397" fmla="*/ 2511073 h 3006470"/>
                  <a:gd name="connsiteX398" fmla="*/ 798179 w 6006665"/>
                  <a:gd name="connsiteY398" fmla="*/ 2554250 h 3006470"/>
                  <a:gd name="connsiteX399" fmla="*/ 787406 w 6006665"/>
                  <a:gd name="connsiteY399" fmla="*/ 2543477 h 3006470"/>
                  <a:gd name="connsiteX400" fmla="*/ 786272 w 6006665"/>
                  <a:gd name="connsiteY400" fmla="*/ 2554250 h 3006470"/>
                  <a:gd name="connsiteX401" fmla="*/ 756063 w 6006665"/>
                  <a:gd name="connsiteY401" fmla="*/ 2524040 h 3006470"/>
                  <a:gd name="connsiteX402" fmla="*/ 732278 w 6006665"/>
                  <a:gd name="connsiteY402" fmla="*/ 2581519 h 3006470"/>
                  <a:gd name="connsiteX403" fmla="*/ 743640 w 6006665"/>
                  <a:gd name="connsiteY403" fmla="*/ 2590609 h 3006470"/>
                  <a:gd name="connsiteX404" fmla="*/ 723188 w 6006665"/>
                  <a:gd name="connsiteY404" fmla="*/ 2633786 h 3006470"/>
                  <a:gd name="connsiteX405" fmla="*/ 747026 w 6006665"/>
                  <a:gd name="connsiteY405" fmla="*/ 2670627 h 3006470"/>
                  <a:gd name="connsiteX406" fmla="*/ 763548 w 6006665"/>
                  <a:gd name="connsiteY406" fmla="*/ 2667873 h 3006470"/>
                  <a:gd name="connsiteX407" fmla="*/ 764871 w 6006665"/>
                  <a:gd name="connsiteY407" fmla="*/ 2669637 h 3006470"/>
                  <a:gd name="connsiteX408" fmla="*/ 775455 w 6006665"/>
                  <a:gd name="connsiteY408" fmla="*/ 2667873 h 3006470"/>
                  <a:gd name="connsiteX409" fmla="*/ 802724 w 6006665"/>
                  <a:gd name="connsiteY409" fmla="*/ 2704232 h 3006470"/>
                  <a:gd name="connsiteX410" fmla="*/ 798179 w 6006665"/>
                  <a:gd name="connsiteY410" fmla="*/ 2731502 h 3006470"/>
                  <a:gd name="connsiteX411" fmla="*/ 818632 w 6006665"/>
                  <a:gd name="connsiteY411" fmla="*/ 2742864 h 3006470"/>
                  <a:gd name="connsiteX412" fmla="*/ 802724 w 6006665"/>
                  <a:gd name="connsiteY412" fmla="*/ 2774679 h 3006470"/>
                  <a:gd name="connsiteX413" fmla="*/ 766365 w 6006665"/>
                  <a:gd name="connsiteY413" fmla="*/ 2779224 h 3006470"/>
                  <a:gd name="connsiteX414" fmla="*/ 727733 w 6006665"/>
                  <a:gd name="connsiteY414" fmla="*/ 2838308 h 3006470"/>
                  <a:gd name="connsiteX415" fmla="*/ 759548 w 6006665"/>
                  <a:gd name="connsiteY415" fmla="*/ 2881485 h 3006470"/>
                  <a:gd name="connsiteX416" fmla="*/ 759548 w 6006665"/>
                  <a:gd name="connsiteY416" fmla="*/ 2920116 h 3006470"/>
                  <a:gd name="connsiteX417" fmla="*/ 798179 w 6006665"/>
                  <a:gd name="connsiteY417" fmla="*/ 2979201 h 3006470"/>
                  <a:gd name="connsiteX418" fmla="*/ 775455 w 6006665"/>
                  <a:gd name="connsiteY418" fmla="*/ 2995108 h 3006470"/>
                  <a:gd name="connsiteX419" fmla="*/ 770910 w 6006665"/>
                  <a:gd name="connsiteY419" fmla="*/ 3006470 h 3006470"/>
                  <a:gd name="connsiteX420" fmla="*/ 759003 w 6006665"/>
                  <a:gd name="connsiteY420" fmla="*/ 3006470 h 3006470"/>
                  <a:gd name="connsiteX421" fmla="*/ 755003 w 6006665"/>
                  <a:gd name="connsiteY421" fmla="*/ 3006470 h 3006470"/>
                  <a:gd name="connsiteX422" fmla="*/ 743096 w 6006665"/>
                  <a:gd name="connsiteY422" fmla="*/ 3006470 h 3006470"/>
                  <a:gd name="connsiteX423" fmla="*/ 715826 w 6006665"/>
                  <a:gd name="connsiteY423" fmla="*/ 2972383 h 3006470"/>
                  <a:gd name="connsiteX424" fmla="*/ 704464 w 6006665"/>
                  <a:gd name="connsiteY424" fmla="*/ 2972383 h 3006470"/>
                  <a:gd name="connsiteX425" fmla="*/ 684012 w 6006665"/>
                  <a:gd name="connsiteY425" fmla="*/ 2963293 h 3006470"/>
                  <a:gd name="connsiteX426" fmla="*/ 672649 w 6006665"/>
                  <a:gd name="connsiteY426" fmla="*/ 2940569 h 3006470"/>
                  <a:gd name="connsiteX427" fmla="*/ 645222 w 6006665"/>
                  <a:gd name="connsiteY427" fmla="*/ 2932732 h 3006470"/>
                  <a:gd name="connsiteX428" fmla="*/ 625472 w 6006665"/>
                  <a:gd name="connsiteY428" fmla="*/ 2936024 h 3006470"/>
                  <a:gd name="connsiteX429" fmla="*/ 623771 w 6006665"/>
                  <a:gd name="connsiteY429" fmla="*/ 2934323 h 3006470"/>
                  <a:gd name="connsiteX430" fmla="*/ 613565 w 6006665"/>
                  <a:gd name="connsiteY430" fmla="*/ 2936024 h 3006470"/>
                  <a:gd name="connsiteX431" fmla="*/ 609020 w 6006665"/>
                  <a:gd name="connsiteY431" fmla="*/ 2931479 h 3006470"/>
                  <a:gd name="connsiteX432" fmla="*/ 559026 w 6006665"/>
                  <a:gd name="connsiteY432" fmla="*/ 2904209 h 3006470"/>
                  <a:gd name="connsiteX433" fmla="*/ 506760 w 6006665"/>
                  <a:gd name="connsiteY433" fmla="*/ 2897392 h 3006470"/>
                  <a:gd name="connsiteX434" fmla="*/ 483280 w 6006665"/>
                  <a:gd name="connsiteY434" fmla="*/ 2890683 h 3006470"/>
                  <a:gd name="connsiteX435" fmla="*/ 480035 w 6006665"/>
                  <a:gd name="connsiteY435" fmla="*/ 2892847 h 3006470"/>
                  <a:gd name="connsiteX436" fmla="*/ 475042 w 6006665"/>
                  <a:gd name="connsiteY436" fmla="*/ 2888329 h 3006470"/>
                  <a:gd name="connsiteX437" fmla="*/ 474945 w 6006665"/>
                  <a:gd name="connsiteY437" fmla="*/ 2888302 h 3006470"/>
                  <a:gd name="connsiteX438" fmla="*/ 468128 w 6006665"/>
                  <a:gd name="connsiteY438" fmla="*/ 2892847 h 3006470"/>
                  <a:gd name="connsiteX439" fmla="*/ 420406 w 6006665"/>
                  <a:gd name="connsiteY439" fmla="*/ 2849670 h 3006470"/>
                  <a:gd name="connsiteX440" fmla="*/ 381774 w 6006665"/>
                  <a:gd name="connsiteY440" fmla="*/ 2833763 h 3006470"/>
                  <a:gd name="connsiteX441" fmla="*/ 349960 w 6006665"/>
                  <a:gd name="connsiteY441" fmla="*/ 2801948 h 3006470"/>
                  <a:gd name="connsiteX442" fmla="*/ 377229 w 6006665"/>
                  <a:gd name="connsiteY442" fmla="*/ 2795131 h 3006470"/>
                  <a:gd name="connsiteX443" fmla="*/ 404499 w 6006665"/>
                  <a:gd name="connsiteY443" fmla="*/ 2747409 h 3006470"/>
                  <a:gd name="connsiteX444" fmla="*/ 388591 w 6006665"/>
                  <a:gd name="connsiteY444" fmla="*/ 2731502 h 3006470"/>
                  <a:gd name="connsiteX445" fmla="*/ 440858 w 6006665"/>
                  <a:gd name="connsiteY445" fmla="*/ 2704232 h 3006470"/>
                  <a:gd name="connsiteX446" fmla="*/ 440858 w 6006665"/>
                  <a:gd name="connsiteY446" fmla="*/ 2701176 h 3006470"/>
                  <a:gd name="connsiteX447" fmla="*/ 416406 w 6006665"/>
                  <a:gd name="connsiteY447" fmla="*/ 2704232 h 3006470"/>
                  <a:gd name="connsiteX448" fmla="*/ 416406 w 6006665"/>
                  <a:gd name="connsiteY448" fmla="*/ 2702744 h 3006470"/>
                  <a:gd name="connsiteX449" fmla="*/ 404499 w 6006665"/>
                  <a:gd name="connsiteY449" fmla="*/ 2704232 h 3006470"/>
                  <a:gd name="connsiteX450" fmla="*/ 404499 w 6006665"/>
                  <a:gd name="connsiteY450" fmla="*/ 2683780 h 3006470"/>
                  <a:gd name="connsiteX451" fmla="*/ 424951 w 6006665"/>
                  <a:gd name="connsiteY451" fmla="*/ 2667873 h 3006470"/>
                  <a:gd name="connsiteX452" fmla="*/ 463583 w 6006665"/>
                  <a:gd name="connsiteY452" fmla="*/ 2661056 h 3006470"/>
                  <a:gd name="connsiteX453" fmla="*/ 468128 w 6006665"/>
                  <a:gd name="connsiteY453" fmla="*/ 2645148 h 3006470"/>
                  <a:gd name="connsiteX454" fmla="*/ 456765 w 6006665"/>
                  <a:gd name="connsiteY454" fmla="*/ 2613334 h 3006470"/>
                  <a:gd name="connsiteX455" fmla="*/ 474945 w 6006665"/>
                  <a:gd name="connsiteY455" fmla="*/ 2586064 h 3006470"/>
                  <a:gd name="connsiteX456" fmla="*/ 474945 w 6006665"/>
                  <a:gd name="connsiteY456" fmla="*/ 2565612 h 3006470"/>
                  <a:gd name="connsiteX457" fmla="*/ 420406 w 6006665"/>
                  <a:gd name="connsiteY457" fmla="*/ 2547432 h 3006470"/>
                  <a:gd name="connsiteX458" fmla="*/ 409588 w 6006665"/>
                  <a:gd name="connsiteY458" fmla="*/ 2547432 h 3006470"/>
                  <a:gd name="connsiteX459" fmla="*/ 397681 w 6006665"/>
                  <a:gd name="connsiteY459" fmla="*/ 2547432 h 3006470"/>
                  <a:gd name="connsiteX460" fmla="*/ 379485 w 6006665"/>
                  <a:gd name="connsiteY460" fmla="*/ 2525193 h 3006470"/>
                  <a:gd name="connsiteX461" fmla="*/ 357322 w 6006665"/>
                  <a:gd name="connsiteY461" fmla="*/ 2531525 h 3006470"/>
                  <a:gd name="connsiteX462" fmla="*/ 352842 w 6006665"/>
                  <a:gd name="connsiteY462" fmla="*/ 2529403 h 3006470"/>
                  <a:gd name="connsiteX463" fmla="*/ 345415 w 6006665"/>
                  <a:gd name="connsiteY463" fmla="*/ 2531525 h 3006470"/>
                  <a:gd name="connsiteX464" fmla="*/ 302238 w 6006665"/>
                  <a:gd name="connsiteY464" fmla="*/ 2511073 h 3006470"/>
                  <a:gd name="connsiteX465" fmla="*/ 302238 w 6006665"/>
                  <a:gd name="connsiteY465" fmla="*/ 2499711 h 3006470"/>
                  <a:gd name="connsiteX466" fmla="*/ 286331 w 6006665"/>
                  <a:gd name="connsiteY466" fmla="*/ 2472441 h 3006470"/>
                  <a:gd name="connsiteX467" fmla="*/ 270968 w 6006665"/>
                  <a:gd name="connsiteY467" fmla="*/ 2472441 h 3006470"/>
                  <a:gd name="connsiteX468" fmla="*/ 259061 w 6006665"/>
                  <a:gd name="connsiteY468" fmla="*/ 2472441 h 3006470"/>
                  <a:gd name="connsiteX469" fmla="*/ 254516 w 6006665"/>
                  <a:gd name="connsiteY469" fmla="*/ 2456534 h 3006470"/>
                  <a:gd name="connsiteX470" fmla="*/ 263606 w 6006665"/>
                  <a:gd name="connsiteY470" fmla="*/ 2440627 h 3006470"/>
                  <a:gd name="connsiteX471" fmla="*/ 243991 w 6006665"/>
                  <a:gd name="connsiteY471" fmla="*/ 2410114 h 3006470"/>
                  <a:gd name="connsiteX472" fmla="*/ 216429 w 6006665"/>
                  <a:gd name="connsiteY472" fmla="*/ 2413357 h 3006470"/>
                  <a:gd name="connsiteX473" fmla="*/ 212956 w 6006665"/>
                  <a:gd name="connsiteY473" fmla="*/ 2412365 h 3006470"/>
                  <a:gd name="connsiteX474" fmla="*/ 204522 w 6006665"/>
                  <a:gd name="connsiteY474" fmla="*/ 2413357 h 3006470"/>
                  <a:gd name="connsiteX475" fmla="*/ 199623 w 6006665"/>
                  <a:gd name="connsiteY475" fmla="*/ 2411957 h 3006470"/>
                  <a:gd name="connsiteX476" fmla="*/ 195977 w 6006665"/>
                  <a:gd name="connsiteY476" fmla="*/ 2424719 h 3006470"/>
                  <a:gd name="connsiteX477" fmla="*/ 184968 w 6006665"/>
                  <a:gd name="connsiteY477" fmla="*/ 2421574 h 3006470"/>
                  <a:gd name="connsiteX478" fmla="*/ 184070 w 6006665"/>
                  <a:gd name="connsiteY478" fmla="*/ 2424719 h 3006470"/>
                  <a:gd name="connsiteX479" fmla="*/ 168163 w 6006665"/>
                  <a:gd name="connsiteY479" fmla="*/ 2420174 h 3006470"/>
                  <a:gd name="connsiteX480" fmla="*/ 156800 w 6006665"/>
                  <a:gd name="connsiteY480" fmla="*/ 2381542 h 3006470"/>
                  <a:gd name="connsiteX481" fmla="*/ 152255 w 6006665"/>
                  <a:gd name="connsiteY481" fmla="*/ 2365635 h 3006470"/>
                  <a:gd name="connsiteX482" fmla="*/ 156800 w 6006665"/>
                  <a:gd name="connsiteY482" fmla="*/ 2361090 h 3006470"/>
                  <a:gd name="connsiteX483" fmla="*/ 168707 w 6006665"/>
                  <a:gd name="connsiteY483" fmla="*/ 2361090 h 3006470"/>
                  <a:gd name="connsiteX484" fmla="*/ 188615 w 6006665"/>
                  <a:gd name="connsiteY484" fmla="*/ 2361090 h 3006470"/>
                  <a:gd name="connsiteX485" fmla="*/ 199977 w 6006665"/>
                  <a:gd name="connsiteY485" fmla="*/ 2349728 h 3006470"/>
                  <a:gd name="connsiteX486" fmla="*/ 188615 w 6006665"/>
                  <a:gd name="connsiteY486" fmla="*/ 2327003 h 3006470"/>
                  <a:gd name="connsiteX487" fmla="*/ 168163 w 6006665"/>
                  <a:gd name="connsiteY487" fmla="*/ 2317914 h 3006470"/>
                  <a:gd name="connsiteX488" fmla="*/ 168163 w 6006665"/>
                  <a:gd name="connsiteY488" fmla="*/ 2311096 h 3006470"/>
                  <a:gd name="connsiteX489" fmla="*/ 152255 w 6006665"/>
                  <a:gd name="connsiteY489" fmla="*/ 2295189 h 3006470"/>
                  <a:gd name="connsiteX490" fmla="*/ 129531 w 6006665"/>
                  <a:gd name="connsiteY490" fmla="*/ 2258829 h 3006470"/>
                  <a:gd name="connsiteX491" fmla="*/ 140893 w 6006665"/>
                  <a:gd name="connsiteY491" fmla="*/ 2236105 h 3006470"/>
                  <a:gd name="connsiteX492" fmla="*/ 136348 w 6006665"/>
                  <a:gd name="connsiteY492" fmla="*/ 2208835 h 3006470"/>
                  <a:gd name="connsiteX493" fmla="*/ 103789 w 6006665"/>
                  <a:gd name="connsiteY493" fmla="*/ 2195428 h 3006470"/>
                  <a:gd name="connsiteX494" fmla="*/ 93716 w 6006665"/>
                  <a:gd name="connsiteY494" fmla="*/ 2199745 h 3006470"/>
                  <a:gd name="connsiteX495" fmla="*/ 91868 w 6006665"/>
                  <a:gd name="connsiteY495" fmla="*/ 2195434 h 3006470"/>
                  <a:gd name="connsiteX496" fmla="*/ 81809 w 6006665"/>
                  <a:gd name="connsiteY496" fmla="*/ 2199745 h 3006470"/>
                  <a:gd name="connsiteX497" fmla="*/ 74992 w 6006665"/>
                  <a:gd name="connsiteY497" fmla="*/ 2183838 h 3006470"/>
                  <a:gd name="connsiteX498" fmla="*/ 34087 w 6006665"/>
                  <a:gd name="connsiteY498" fmla="*/ 2172476 h 3006470"/>
                  <a:gd name="connsiteX499" fmla="*/ 22725 w 6006665"/>
                  <a:gd name="connsiteY499" fmla="*/ 2129299 h 3006470"/>
                  <a:gd name="connsiteX500" fmla="*/ 22725 w 6006665"/>
                  <a:gd name="connsiteY500" fmla="*/ 2097484 h 3006470"/>
                  <a:gd name="connsiteX501" fmla="*/ 0 w 6006665"/>
                  <a:gd name="connsiteY501" fmla="*/ 2081577 h 3006470"/>
                  <a:gd name="connsiteX502" fmla="*/ 15907 w 6006665"/>
                  <a:gd name="connsiteY502" fmla="*/ 2058853 h 3006470"/>
                  <a:gd name="connsiteX503" fmla="*/ 6818 w 6006665"/>
                  <a:gd name="connsiteY503" fmla="*/ 1995224 h 3006470"/>
                  <a:gd name="connsiteX504" fmla="*/ 34087 w 6006665"/>
                  <a:gd name="connsiteY504" fmla="*/ 1952047 h 3006470"/>
                  <a:gd name="connsiteX505" fmla="*/ 27270 w 6006665"/>
                  <a:gd name="connsiteY505" fmla="*/ 1940685 h 3006470"/>
                  <a:gd name="connsiteX506" fmla="*/ 88743 w 6006665"/>
                  <a:gd name="connsiteY506" fmla="*/ 1895954 h 3006470"/>
                  <a:gd name="connsiteX507" fmla="*/ 27270 w 6006665"/>
                  <a:gd name="connsiteY507" fmla="*/ 1865693 h 3006470"/>
                  <a:gd name="connsiteX508" fmla="*/ 79805 w 6006665"/>
                  <a:gd name="connsiteY508" fmla="*/ 1774684 h 3006470"/>
                  <a:gd name="connsiteX509" fmla="*/ 128972 w 6006665"/>
                  <a:gd name="connsiteY509" fmla="*/ 1737302 h 3006470"/>
                  <a:gd name="connsiteX510" fmla="*/ 162900 w 6006665"/>
                  <a:gd name="connsiteY510" fmla="*/ 1645034 h 3006470"/>
                  <a:gd name="connsiteX511" fmla="*/ 102261 w 6006665"/>
                  <a:gd name="connsiteY511" fmla="*/ 1629357 h 3006470"/>
                  <a:gd name="connsiteX512" fmla="*/ 118168 w 6006665"/>
                  <a:gd name="connsiteY512" fmla="*/ 1574818 h 3006470"/>
                  <a:gd name="connsiteX513" fmla="*/ 86354 w 6006665"/>
                  <a:gd name="connsiteY513" fmla="*/ 1511189 h 3006470"/>
                  <a:gd name="connsiteX514" fmla="*/ 109078 w 6006665"/>
                  <a:gd name="connsiteY514" fmla="*/ 1436197 h 3006470"/>
                  <a:gd name="connsiteX515" fmla="*/ 70447 w 6006665"/>
                  <a:gd name="connsiteY515" fmla="*/ 1333936 h 3006470"/>
                  <a:gd name="connsiteX516" fmla="*/ 102261 w 6006665"/>
                  <a:gd name="connsiteY516" fmla="*/ 1263490 h 3006470"/>
                  <a:gd name="connsiteX517" fmla="*/ 43177 w 6006665"/>
                  <a:gd name="connsiteY517" fmla="*/ 1197589 h 3006470"/>
                  <a:gd name="connsiteX518" fmla="*/ 49994 w 6006665"/>
                  <a:gd name="connsiteY518" fmla="*/ 1122597 h 3006470"/>
                  <a:gd name="connsiteX519" fmla="*/ 81809 w 6006665"/>
                  <a:gd name="connsiteY519" fmla="*/ 1118052 h 3006470"/>
                  <a:gd name="connsiteX520" fmla="*/ 145438 w 6006665"/>
                  <a:gd name="connsiteY520" fmla="*/ 1074876 h 3006470"/>
                  <a:gd name="connsiteX521" fmla="*/ 184070 w 6006665"/>
                  <a:gd name="connsiteY521" fmla="*/ 1036244 h 3006470"/>
                  <a:gd name="connsiteX522" fmla="*/ 189699 w 6006665"/>
                  <a:gd name="connsiteY522" fmla="*/ 1042522 h 3006470"/>
                  <a:gd name="connsiteX523" fmla="*/ 195977 w 6006665"/>
                  <a:gd name="connsiteY523" fmla="*/ 1036244 h 3006470"/>
                  <a:gd name="connsiteX524" fmla="*/ 255061 w 6006665"/>
                  <a:gd name="connsiteY524" fmla="*/ 1102145 h 3006470"/>
                  <a:gd name="connsiteX525" fmla="*/ 350504 w 6006665"/>
                  <a:gd name="connsiteY525" fmla="*/ 1122597 h 3006470"/>
                  <a:gd name="connsiteX526" fmla="*/ 454806 w 6006665"/>
                  <a:gd name="connsiteY526" fmla="*/ 1205729 h 3006470"/>
                  <a:gd name="connsiteX527" fmla="*/ 486621 w 6006665"/>
                  <a:gd name="connsiteY527" fmla="*/ 1283942 h 3006470"/>
                  <a:gd name="connsiteX528" fmla="*/ 523211 w 6006665"/>
                  <a:gd name="connsiteY528" fmla="*/ 1343026 h 3006470"/>
                  <a:gd name="connsiteX529" fmla="*/ 486852 w 6006665"/>
                  <a:gd name="connsiteY529" fmla="*/ 1397565 h 3006470"/>
                  <a:gd name="connsiteX530" fmla="*/ 420951 w 6006665"/>
                  <a:gd name="connsiteY530" fmla="*/ 1418018 h 3006470"/>
                  <a:gd name="connsiteX531" fmla="*/ 415909 w 6006665"/>
                  <a:gd name="connsiteY531" fmla="*/ 1415887 h 3006470"/>
                  <a:gd name="connsiteX532" fmla="*/ 409044 w 6006665"/>
                  <a:gd name="connsiteY532" fmla="*/ 1418018 h 3006470"/>
                  <a:gd name="connsiteX533" fmla="*/ 252950 w 6006665"/>
                  <a:gd name="connsiteY533" fmla="*/ 1352062 h 3006470"/>
                  <a:gd name="connsiteX534" fmla="*/ 268926 w 6006665"/>
                  <a:gd name="connsiteY534" fmla="*/ 1346738 h 3006470"/>
                  <a:gd name="connsiteX535" fmla="*/ 291420 w 6006665"/>
                  <a:gd name="connsiteY535" fmla="*/ 1429380 h 3006470"/>
                  <a:gd name="connsiteX536" fmla="*/ 291420 w 6006665"/>
                  <a:gd name="connsiteY536" fmla="*/ 1468012 h 3006470"/>
                  <a:gd name="connsiteX537" fmla="*/ 298238 w 6006665"/>
                  <a:gd name="connsiteY537" fmla="*/ 1554366 h 3006470"/>
                  <a:gd name="connsiteX538" fmla="*/ 345959 w 6006665"/>
                  <a:gd name="connsiteY538" fmla="*/ 1586180 h 3006470"/>
                  <a:gd name="connsiteX539" fmla="*/ 362087 w 6006665"/>
                  <a:gd name="connsiteY539" fmla="*/ 1595588 h 3006470"/>
                  <a:gd name="connsiteX540" fmla="*/ 365867 w 6006665"/>
                  <a:gd name="connsiteY540" fmla="*/ 1563455 h 3006470"/>
                  <a:gd name="connsiteX541" fmla="*/ 345415 w 6006665"/>
                  <a:gd name="connsiteY541" fmla="*/ 1527096 h 3006470"/>
                  <a:gd name="connsiteX542" fmla="*/ 365867 w 6006665"/>
                  <a:gd name="connsiteY542" fmla="*/ 1495281 h 3006470"/>
                  <a:gd name="connsiteX543" fmla="*/ 374560 w 6006665"/>
                  <a:gd name="connsiteY543" fmla="*/ 1500280 h 3006470"/>
                  <a:gd name="connsiteX544" fmla="*/ 377774 w 6006665"/>
                  <a:gd name="connsiteY544" fmla="*/ 1495281 h 3006470"/>
                  <a:gd name="connsiteX545" fmla="*/ 461933 w 6006665"/>
                  <a:gd name="connsiteY545" fmla="*/ 1543673 h 3006470"/>
                  <a:gd name="connsiteX546" fmla="*/ 484035 w 6006665"/>
                  <a:gd name="connsiteY546" fmla="*/ 1527096 h 3006470"/>
                  <a:gd name="connsiteX547" fmla="*/ 463583 w 6006665"/>
                  <a:gd name="connsiteY547" fmla="*/ 1461194 h 3006470"/>
                  <a:gd name="connsiteX548" fmla="*/ 549936 w 6006665"/>
                  <a:gd name="connsiteY548" fmla="*/ 1374841 h 3006470"/>
                  <a:gd name="connsiteX549" fmla="*/ 559742 w 6006665"/>
                  <a:gd name="connsiteY549" fmla="*/ 1376942 h 3006470"/>
                  <a:gd name="connsiteX550" fmla="*/ 561843 w 6006665"/>
                  <a:gd name="connsiteY550" fmla="*/ 1374841 h 3006470"/>
                  <a:gd name="connsiteX551" fmla="*/ 593658 w 6006665"/>
                  <a:gd name="connsiteY551" fmla="*/ 1381658 h 3006470"/>
                  <a:gd name="connsiteX552" fmla="*/ 620945 w 6006665"/>
                  <a:gd name="connsiteY552" fmla="*/ 1405535 h 3006470"/>
                  <a:gd name="connsiteX553" fmla="*/ 640835 w 6006665"/>
                  <a:gd name="connsiteY553" fmla="*/ 1349844 h 3006470"/>
                  <a:gd name="connsiteX554" fmla="*/ 609020 w 6006665"/>
                  <a:gd name="connsiteY554" fmla="*/ 1295305 h 3006470"/>
                  <a:gd name="connsiteX555" fmla="*/ 624928 w 6006665"/>
                  <a:gd name="connsiteY555" fmla="*/ 1236221 h 3006470"/>
                  <a:gd name="connsiteX556" fmla="*/ 597658 w 6006665"/>
                  <a:gd name="connsiteY556" fmla="*/ 1177136 h 3006470"/>
                  <a:gd name="connsiteX557" fmla="*/ 611562 w 6006665"/>
                  <a:gd name="connsiteY557" fmla="*/ 1181462 h 3006470"/>
                  <a:gd name="connsiteX558" fmla="*/ 609565 w 6006665"/>
                  <a:gd name="connsiteY558" fmla="*/ 1177136 h 3006470"/>
                  <a:gd name="connsiteX559" fmla="*/ 711826 w 6006665"/>
                  <a:gd name="connsiteY559" fmla="*/ 1208951 h 3006470"/>
                  <a:gd name="connsiteX560" fmla="*/ 732278 w 6006665"/>
                  <a:gd name="connsiteY560" fmla="*/ 1263490 h 3006470"/>
                  <a:gd name="connsiteX561" fmla="*/ 684556 w 6006665"/>
                  <a:gd name="connsiteY561" fmla="*/ 1274852 h 3006470"/>
                  <a:gd name="connsiteX562" fmla="*/ 684556 w 6006665"/>
                  <a:gd name="connsiteY562" fmla="*/ 1327119 h 3006470"/>
                  <a:gd name="connsiteX563" fmla="*/ 713309 w 6006665"/>
                  <a:gd name="connsiteY563" fmla="*/ 1355872 h 3006470"/>
                  <a:gd name="connsiteX564" fmla="*/ 763548 w 6006665"/>
                  <a:gd name="connsiteY564" fmla="*/ 1338481 h 3006470"/>
                  <a:gd name="connsiteX565" fmla="*/ 770365 w 6006665"/>
                  <a:gd name="connsiteY565" fmla="*/ 1279397 h 3006470"/>
                  <a:gd name="connsiteX566" fmla="*/ 845357 w 6006665"/>
                  <a:gd name="connsiteY566" fmla="*/ 1188761 h 3006470"/>
                  <a:gd name="connsiteX567" fmla="*/ 917728 w 6006665"/>
                  <a:gd name="connsiteY567" fmla="*/ 1145322 h 3006470"/>
                  <a:gd name="connsiteX568" fmla="*/ 918194 w 6006665"/>
                  <a:gd name="connsiteY568" fmla="*/ 1198147 h 3006470"/>
                  <a:gd name="connsiteX569" fmla="*/ 975937 w 6006665"/>
                  <a:gd name="connsiteY569" fmla="*/ 1115283 h 3006470"/>
                  <a:gd name="connsiteX570" fmla="*/ 1074397 w 6006665"/>
                  <a:gd name="connsiteY570" fmla="*/ 1141283 h 3006470"/>
                  <a:gd name="connsiteX571" fmla="*/ 979977 w 6006665"/>
                  <a:gd name="connsiteY571" fmla="*/ 1213496 h 3006470"/>
                  <a:gd name="connsiteX572" fmla="*/ 1012666 w 6006665"/>
                  <a:gd name="connsiteY572" fmla="*/ 1218657 h 3006470"/>
                  <a:gd name="connsiteX573" fmla="*/ 1038516 w 6006665"/>
                  <a:gd name="connsiteY573" fmla="*/ 1188499 h 3006470"/>
                  <a:gd name="connsiteX574" fmla="*/ 1050423 w 6006665"/>
                  <a:gd name="connsiteY574" fmla="*/ 1188499 h 3006470"/>
                  <a:gd name="connsiteX575" fmla="*/ 1108962 w 6006665"/>
                  <a:gd name="connsiteY575" fmla="*/ 1188499 h 3006470"/>
                  <a:gd name="connsiteX576" fmla="*/ 1161229 w 6006665"/>
                  <a:gd name="connsiteY576" fmla="*/ 1145322 h 3006470"/>
                  <a:gd name="connsiteX577" fmla="*/ 1165711 w 6006665"/>
                  <a:gd name="connsiteY577" fmla="*/ 1151456 h 3006470"/>
                  <a:gd name="connsiteX578" fmla="*/ 1160939 w 6006665"/>
                  <a:gd name="connsiteY578" fmla="*/ 1169715 h 3006470"/>
                  <a:gd name="connsiteX579" fmla="*/ 1210035 w 6006665"/>
                  <a:gd name="connsiteY579" fmla="*/ 1195815 h 3006470"/>
                  <a:gd name="connsiteX580" fmla="*/ 1247583 w 6006665"/>
                  <a:gd name="connsiteY580" fmla="*/ 1138505 h 3006470"/>
                  <a:gd name="connsiteX581" fmla="*/ 1211223 w 6006665"/>
                  <a:gd name="connsiteY581" fmla="*/ 1079421 h 3006470"/>
                  <a:gd name="connsiteX582" fmla="*/ 1227130 w 6006665"/>
                  <a:gd name="connsiteY582" fmla="*/ 1043061 h 3006470"/>
                  <a:gd name="connsiteX583" fmla="*/ 1237665 w 6006665"/>
                  <a:gd name="connsiteY583" fmla="*/ 1046199 h 3006470"/>
                  <a:gd name="connsiteX584" fmla="*/ 1251910 w 6006665"/>
                  <a:gd name="connsiteY584" fmla="*/ 1017311 h 3006470"/>
                  <a:gd name="connsiteX585" fmla="*/ 1345843 w 6006665"/>
                  <a:gd name="connsiteY585" fmla="*/ 1074876 h 3006470"/>
                  <a:gd name="connsiteX586" fmla="*/ 1400382 w 6006665"/>
                  <a:gd name="connsiteY586" fmla="*/ 1106690 h 3006470"/>
                  <a:gd name="connsiteX587" fmla="*/ 1519756 w 6006665"/>
                  <a:gd name="connsiteY587" fmla="*/ 1213274 h 3006470"/>
                  <a:gd name="connsiteX588" fmla="*/ 1543003 w 6006665"/>
                  <a:gd name="connsiteY588" fmla="*/ 1172592 h 3006470"/>
                  <a:gd name="connsiteX589" fmla="*/ 1506643 w 6006665"/>
                  <a:gd name="connsiteY589" fmla="*/ 1118052 h 3006470"/>
                  <a:gd name="connsiteX590" fmla="*/ 1506643 w 6006665"/>
                  <a:gd name="connsiteY590" fmla="*/ 1095328 h 3006470"/>
                  <a:gd name="connsiteX591" fmla="*/ 1463467 w 6006665"/>
                  <a:gd name="connsiteY591" fmla="*/ 1086238 h 3006470"/>
                  <a:gd name="connsiteX592" fmla="*/ 1472556 w 6006665"/>
                  <a:gd name="connsiteY592" fmla="*/ 1036244 h 3006470"/>
                  <a:gd name="connsiteX593" fmla="*/ 1452104 w 6006665"/>
                  <a:gd name="connsiteY593" fmla="*/ 949890 h 3006470"/>
                  <a:gd name="connsiteX594" fmla="*/ 1439230 w 6006665"/>
                  <a:gd name="connsiteY594" fmla="*/ 900656 h 3006470"/>
                  <a:gd name="connsiteX595" fmla="*/ 1496803 w 6006665"/>
                  <a:gd name="connsiteY595" fmla="*/ 806980 h 3006470"/>
                  <a:gd name="connsiteX596" fmla="*/ 1543003 w 6006665"/>
                  <a:gd name="connsiteY596" fmla="*/ 697647 h 3006470"/>
                  <a:gd name="connsiteX597" fmla="*/ 1570272 w 6006665"/>
                  <a:gd name="connsiteY597" fmla="*/ 677194 h 3006470"/>
                  <a:gd name="connsiteX598" fmla="*/ 1578688 w 6006665"/>
                  <a:gd name="connsiteY598" fmla="*/ 679813 h 3006470"/>
                  <a:gd name="connsiteX599" fmla="*/ 1620802 w 6006665"/>
                  <a:gd name="connsiteY599" fmla="*/ 660028 h 3006470"/>
                  <a:gd name="connsiteX600" fmla="*/ 1684440 w 6006665"/>
                  <a:gd name="connsiteY600" fmla="*/ 709009 h 3006470"/>
                  <a:gd name="connsiteX601" fmla="*/ 1688985 w 6006665"/>
                  <a:gd name="connsiteY601" fmla="*/ 779455 h 3006470"/>
                  <a:gd name="connsiteX602" fmla="*/ 1652625 w 6006665"/>
                  <a:gd name="connsiteY602" fmla="*/ 870354 h 3006470"/>
                  <a:gd name="connsiteX603" fmla="*/ 1679895 w 6006665"/>
                  <a:gd name="connsiteY603" fmla="*/ 908986 h 3006470"/>
                  <a:gd name="connsiteX604" fmla="*/ 1688985 w 6006665"/>
                  <a:gd name="connsiteY604" fmla="*/ 983977 h 3006470"/>
                  <a:gd name="connsiteX605" fmla="*/ 1679895 w 6006665"/>
                  <a:gd name="connsiteY605" fmla="*/ 1129415 h 3006470"/>
                  <a:gd name="connsiteX606" fmla="*/ 1723072 w 6006665"/>
                  <a:gd name="connsiteY606" fmla="*/ 1193044 h 3006470"/>
                  <a:gd name="connsiteX607" fmla="*/ 1704892 w 6006665"/>
                  <a:gd name="connsiteY607" fmla="*/ 1256673 h 3006470"/>
                  <a:gd name="connsiteX608" fmla="*/ 1636718 w 6006665"/>
                  <a:gd name="connsiteY608" fmla="*/ 1393021 h 3006470"/>
                  <a:gd name="connsiteX609" fmla="*/ 1662494 w 6006665"/>
                  <a:gd name="connsiteY609" fmla="*/ 1399465 h 3006470"/>
                  <a:gd name="connsiteX610" fmla="*/ 1677078 w 6006665"/>
                  <a:gd name="connsiteY610" fmla="*/ 1370296 h 3006470"/>
                  <a:gd name="connsiteX611" fmla="*/ 1720255 w 6006665"/>
                  <a:gd name="connsiteY611" fmla="*/ 1349844 h 3006470"/>
                  <a:gd name="connsiteX612" fmla="*/ 1731617 w 6006665"/>
                  <a:gd name="connsiteY612" fmla="*/ 1299850 h 3006470"/>
                  <a:gd name="connsiteX613" fmla="*/ 1758887 w 6006665"/>
                  <a:gd name="connsiteY613" fmla="*/ 1256673 h 3006470"/>
                  <a:gd name="connsiteX614" fmla="*/ 1760555 w 6006665"/>
                  <a:gd name="connsiteY614" fmla="*/ 1191490 h 3006470"/>
                  <a:gd name="connsiteX615" fmla="*/ 1758886 w 6006665"/>
                  <a:gd name="connsiteY615" fmla="*/ 1085173 h 3006470"/>
                  <a:gd name="connsiteX616" fmla="*/ 1923055 w 6006665"/>
                  <a:gd name="connsiteY616" fmla="*/ 1122597 h 3006470"/>
                  <a:gd name="connsiteX617" fmla="*/ 1887300 w 6006665"/>
                  <a:gd name="connsiteY617" fmla="*/ 1070329 h 3006470"/>
                  <a:gd name="connsiteX618" fmla="*/ 1785604 w 6006665"/>
                  <a:gd name="connsiteY618" fmla="*/ 1036860 h 3006470"/>
                  <a:gd name="connsiteX619" fmla="*/ 1736162 w 6006665"/>
                  <a:gd name="connsiteY619" fmla="*/ 961252 h 3006470"/>
                  <a:gd name="connsiteX620" fmla="*/ 1688440 w 6006665"/>
                  <a:gd name="connsiteY620" fmla="*/ 865809 h 3006470"/>
                  <a:gd name="connsiteX621" fmla="*/ 1752069 w 6006665"/>
                  <a:gd name="connsiteY621" fmla="*/ 788545 h 3006470"/>
                  <a:gd name="connsiteX622" fmla="*/ 1747524 w 6006665"/>
                  <a:gd name="connsiteY622" fmla="*/ 704464 h 3006470"/>
                  <a:gd name="connsiteX623" fmla="*/ 1763431 w 6006665"/>
                  <a:gd name="connsiteY623" fmla="*/ 697647 h 3006470"/>
                  <a:gd name="connsiteX624" fmla="*/ 1764877 w 6006665"/>
                  <a:gd name="connsiteY624" fmla="*/ 702130 h 3006470"/>
                  <a:gd name="connsiteX625" fmla="*/ 1775339 w 6006665"/>
                  <a:gd name="connsiteY625" fmla="*/ 697647 h 3006470"/>
                  <a:gd name="connsiteX626" fmla="*/ 1798063 w 6006665"/>
                  <a:gd name="connsiteY626" fmla="*/ 768093 h 3006470"/>
                  <a:gd name="connsiteX627" fmla="*/ 1791454 w 6006665"/>
                  <a:gd name="connsiteY627" fmla="*/ 815304 h 3006470"/>
                  <a:gd name="connsiteX628" fmla="*/ 1854330 w 6006665"/>
                  <a:gd name="connsiteY628" fmla="*/ 772638 h 3006470"/>
                  <a:gd name="connsiteX629" fmla="*/ 1931594 w 6006665"/>
                  <a:gd name="connsiteY629" fmla="*/ 763548 h 3006470"/>
                  <a:gd name="connsiteX630" fmla="*/ 1932772 w 6006665"/>
                  <a:gd name="connsiteY630" fmla="*/ 764810 h 3006470"/>
                  <a:gd name="connsiteX631" fmla="*/ 1949600 w 6006665"/>
                  <a:gd name="connsiteY631" fmla="*/ 800138 h 3006470"/>
                  <a:gd name="connsiteX632" fmla="*/ 2061788 w 6006665"/>
                  <a:gd name="connsiteY632" fmla="*/ 891155 h 3006470"/>
                  <a:gd name="connsiteX633" fmla="*/ 1987802 w 6006665"/>
                  <a:gd name="connsiteY633" fmla="*/ 736278 h 3006470"/>
                  <a:gd name="connsiteX634" fmla="*/ 1963408 w 6006665"/>
                  <a:gd name="connsiteY634" fmla="*/ 595386 h 3006470"/>
                  <a:gd name="connsiteX635" fmla="*/ 2027037 w 6006665"/>
                  <a:gd name="connsiteY635" fmla="*/ 574934 h 3006470"/>
                  <a:gd name="connsiteX636" fmla="*/ 2037269 w 6006665"/>
                  <a:gd name="connsiteY636" fmla="*/ 575472 h 3006470"/>
                  <a:gd name="connsiteX637" fmla="*/ 2038944 w 6006665"/>
                  <a:gd name="connsiteY637" fmla="*/ 574934 h 3006470"/>
                  <a:gd name="connsiteX638" fmla="*/ 2115414 w 6006665"/>
                  <a:gd name="connsiteY638" fmla="*/ 578958 h 3006470"/>
                  <a:gd name="connsiteX639" fmla="*/ 2167179 w 6006665"/>
                  <a:gd name="connsiteY639" fmla="*/ 554733 h 3006470"/>
                  <a:gd name="connsiteX640" fmla="*/ 2146473 w 6006665"/>
                  <a:gd name="connsiteY640" fmla="*/ 488832 h 3006470"/>
                  <a:gd name="connsiteX641" fmla="*/ 2169957 w 6006665"/>
                  <a:gd name="connsiteY641" fmla="*/ 449431 h 3006470"/>
                  <a:gd name="connsiteX642" fmla="*/ 2264632 w 6006665"/>
                  <a:gd name="connsiteY642" fmla="*/ 393389 h 3006470"/>
                  <a:gd name="connsiteX643" fmla="*/ 2317913 w 6006665"/>
                  <a:gd name="connsiteY643" fmla="*/ 322690 h 3006470"/>
                  <a:gd name="connsiteX644" fmla="*/ 2385841 w 6006665"/>
                  <a:gd name="connsiteY644" fmla="*/ 343134 h 3006470"/>
                  <a:gd name="connsiteX645" fmla="*/ 2429263 w 6006665"/>
                  <a:gd name="connsiteY645" fmla="*/ 263606 h 3006470"/>
                  <a:gd name="connsiteX646" fmla="*/ 2526979 w 6006665"/>
                  <a:gd name="connsiteY646" fmla="*/ 252244 h 3006470"/>
                  <a:gd name="connsiteX647" fmla="*/ 2528058 w 6006665"/>
                  <a:gd name="connsiteY647" fmla="*/ 253503 h 3006470"/>
                  <a:gd name="connsiteX648" fmla="*/ 2538886 w 6006665"/>
                  <a:gd name="connsiteY648" fmla="*/ 252244 h 3006470"/>
                  <a:gd name="connsiteX649" fmla="*/ 2560820 w 6006665"/>
                  <a:gd name="connsiteY649" fmla="*/ 277833 h 3006470"/>
                  <a:gd name="connsiteX650" fmla="*/ 2640602 w 6006665"/>
                  <a:gd name="connsiteY650" fmla="*/ 202249 h 3006470"/>
                  <a:gd name="connsiteX651" fmla="*/ 2652509 w 6006665"/>
                  <a:gd name="connsiteY651" fmla="*/ 202249 h 3006470"/>
                  <a:gd name="connsiteX652" fmla="*/ 2704231 w 6006665"/>
                  <a:gd name="connsiteY652" fmla="*/ 202249 h 3006470"/>
                  <a:gd name="connsiteX653" fmla="*/ 2715593 w 6006665"/>
                  <a:gd name="connsiteY65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67511 w 6006665"/>
                  <a:gd name="connsiteY116" fmla="*/ 1511189 h 3006470"/>
                  <a:gd name="connsiteX117" fmla="*/ 5762967 w 6006665"/>
                  <a:gd name="connsiteY117" fmla="*/ 1477102 h 3006470"/>
                  <a:gd name="connsiteX118" fmla="*/ 5729132 w 6006665"/>
                  <a:gd name="connsiteY118" fmla="*/ 1463170 h 3006470"/>
                  <a:gd name="connsiteX119" fmla="*/ 5695337 w 6006665"/>
                  <a:gd name="connsiteY119" fmla="*/ 1472557 h 3006470"/>
                  <a:gd name="connsiteX120" fmla="*/ 5693366 w 6006665"/>
                  <a:gd name="connsiteY120" fmla="*/ 1469797 h 3006470"/>
                  <a:gd name="connsiteX121" fmla="*/ 5683431 w 6006665"/>
                  <a:gd name="connsiteY121" fmla="*/ 1472557 h 3006470"/>
                  <a:gd name="connsiteX122" fmla="*/ 5660706 w 6006665"/>
                  <a:gd name="connsiteY122" fmla="*/ 1440742 h 3006470"/>
                  <a:gd name="connsiteX123" fmla="*/ 5669644 w 6006665"/>
                  <a:gd name="connsiteY123" fmla="*/ 1415717 h 3006470"/>
                  <a:gd name="connsiteX124" fmla="*/ 5640799 w 6006665"/>
                  <a:gd name="connsiteY124" fmla="*/ 1429380 h 3006470"/>
                  <a:gd name="connsiteX125" fmla="*/ 5656705 w 6006665"/>
                  <a:gd name="connsiteY125" fmla="*/ 1472557 h 3006470"/>
                  <a:gd name="connsiteX126" fmla="*/ 5633981 w 6006665"/>
                  <a:gd name="connsiteY126" fmla="*/ 1511189 h 3006470"/>
                  <a:gd name="connsiteX127" fmla="*/ 5586259 w 6006665"/>
                  <a:gd name="connsiteY127" fmla="*/ 1547548 h 3006470"/>
                  <a:gd name="connsiteX128" fmla="*/ 5575676 w 6006665"/>
                  <a:gd name="connsiteY128" fmla="*/ 1546540 h 3006470"/>
                  <a:gd name="connsiteX129" fmla="*/ 5574353 w 6006665"/>
                  <a:gd name="connsiteY129" fmla="*/ 1547548 h 3006470"/>
                  <a:gd name="connsiteX130" fmla="*/ 5539436 w 6006665"/>
                  <a:gd name="connsiteY130" fmla="*/ 1544223 h 3006470"/>
                  <a:gd name="connsiteX131" fmla="*/ 5570352 w 6006665"/>
                  <a:gd name="connsiteY131" fmla="*/ 1586180 h 3006470"/>
                  <a:gd name="connsiteX132" fmla="*/ 5566596 w 6006665"/>
                  <a:gd name="connsiteY132" fmla="*/ 1622304 h 3006470"/>
                  <a:gd name="connsiteX133" fmla="*/ 5593077 w 6006665"/>
                  <a:gd name="connsiteY133" fmla="*/ 1649809 h 3006470"/>
                  <a:gd name="connsiteX134" fmla="*/ 5608984 w 6006665"/>
                  <a:gd name="connsiteY134" fmla="*/ 1677079 h 3006470"/>
                  <a:gd name="connsiteX135" fmla="*/ 5613529 w 6006665"/>
                  <a:gd name="connsiteY135" fmla="*/ 1708893 h 3006470"/>
                  <a:gd name="connsiteX136" fmla="*/ 5608984 w 6006665"/>
                  <a:gd name="connsiteY136" fmla="*/ 1731618 h 3006470"/>
                  <a:gd name="connsiteX137" fmla="*/ 5597799 w 6006665"/>
                  <a:gd name="connsiteY137" fmla="*/ 1728009 h 3006470"/>
                  <a:gd name="connsiteX138" fmla="*/ 5597077 w 6006665"/>
                  <a:gd name="connsiteY138" fmla="*/ 1731618 h 3006470"/>
                  <a:gd name="connsiteX139" fmla="*/ 5515976 w 6006665"/>
                  <a:gd name="connsiteY139" fmla="*/ 1693062 h 3006470"/>
                  <a:gd name="connsiteX140" fmla="*/ 5486067 w 6006665"/>
                  <a:gd name="connsiteY140" fmla="*/ 1746304 h 3006470"/>
                  <a:gd name="connsiteX141" fmla="*/ 5436277 w 6006665"/>
                  <a:gd name="connsiteY141" fmla="*/ 1767977 h 3006470"/>
                  <a:gd name="connsiteX142" fmla="*/ 5397645 w 6006665"/>
                  <a:gd name="connsiteY142" fmla="*/ 1779340 h 3006470"/>
                  <a:gd name="connsiteX143" fmla="*/ 5388024 w 6006665"/>
                  <a:gd name="connsiteY143" fmla="*/ 1835433 h 3006470"/>
                  <a:gd name="connsiteX144" fmla="*/ 5351475 w 6006665"/>
                  <a:gd name="connsiteY144" fmla="*/ 1876568 h 3006470"/>
                  <a:gd name="connsiteX145" fmla="*/ 5290839 w 6006665"/>
                  <a:gd name="connsiteY145" fmla="*/ 1881600 h 3006470"/>
                  <a:gd name="connsiteX146" fmla="*/ 5274932 w 6006665"/>
                  <a:gd name="connsiteY146" fmla="*/ 1913415 h 3006470"/>
                  <a:gd name="connsiteX147" fmla="*/ 5267238 w 6006665"/>
                  <a:gd name="connsiteY147" fmla="*/ 1904988 h 3006470"/>
                  <a:gd name="connsiteX148" fmla="*/ 5263025 w 6006665"/>
                  <a:gd name="connsiteY148" fmla="*/ 1913415 h 3006470"/>
                  <a:gd name="connsiteX149" fmla="*/ 5219538 w 6006665"/>
                  <a:gd name="connsiteY149" fmla="*/ 1865787 h 3006470"/>
                  <a:gd name="connsiteX150" fmla="*/ 5174112 w 6006665"/>
                  <a:gd name="connsiteY150" fmla="*/ 1877028 h 3006470"/>
                  <a:gd name="connsiteX151" fmla="*/ 5129494 w 6006665"/>
                  <a:gd name="connsiteY151" fmla="*/ 1920232 h 3006470"/>
                  <a:gd name="connsiteX152" fmla="*/ 5126389 w 6006665"/>
                  <a:gd name="connsiteY152" fmla="*/ 1914910 h 3006470"/>
                  <a:gd name="connsiteX153" fmla="*/ 5154177 w 6006665"/>
                  <a:gd name="connsiteY153" fmla="*/ 1920232 h 3006470"/>
                  <a:gd name="connsiteX154" fmla="*/ 5105544 w 6006665"/>
                  <a:gd name="connsiteY154" fmla="*/ 1899586 h 3006470"/>
                  <a:gd name="connsiteX155" fmla="*/ 5074955 w 6006665"/>
                  <a:gd name="connsiteY155" fmla="*/ 1924777 h 3006470"/>
                  <a:gd name="connsiteX156" fmla="*/ 5065718 w 6006665"/>
                  <a:gd name="connsiteY156" fmla="*/ 1922578 h 3006470"/>
                  <a:gd name="connsiteX157" fmla="*/ 5063048 w 6006665"/>
                  <a:gd name="connsiteY157" fmla="*/ 1924777 h 3006470"/>
                  <a:gd name="connsiteX158" fmla="*/ 5026594 w 6006665"/>
                  <a:gd name="connsiteY158" fmla="*/ 1916098 h 3006470"/>
                  <a:gd name="connsiteX159" fmla="*/ 5015871 w 6006665"/>
                  <a:gd name="connsiteY159" fmla="*/ 1961137 h 3006470"/>
                  <a:gd name="connsiteX160" fmla="*/ 5022591 w 6006665"/>
                  <a:gd name="connsiteY160" fmla="*/ 1989925 h 3006470"/>
                  <a:gd name="connsiteX161" fmla="*/ 5011557 w 6006665"/>
                  <a:gd name="connsiteY161" fmla="*/ 2020939 h 3006470"/>
                  <a:gd name="connsiteX162" fmla="*/ 4974967 w 6006665"/>
                  <a:gd name="connsiteY162" fmla="*/ 2058853 h 3006470"/>
                  <a:gd name="connsiteX163" fmla="*/ 5015871 w 6006665"/>
                  <a:gd name="connsiteY163" fmla="*/ 2074760 h 3006470"/>
                  <a:gd name="connsiteX164" fmla="*/ 4995851 w 6006665"/>
                  <a:gd name="connsiteY164" fmla="*/ 2123620 h 3006470"/>
                  <a:gd name="connsiteX165" fmla="*/ 5011326 w 6006665"/>
                  <a:gd name="connsiteY165" fmla="*/ 2172476 h 3006470"/>
                  <a:gd name="connsiteX166" fmla="*/ 4999419 w 6006665"/>
                  <a:gd name="connsiteY166" fmla="*/ 2172476 h 3006470"/>
                  <a:gd name="connsiteX167" fmla="*/ 4974967 w 6006665"/>
                  <a:gd name="connsiteY167" fmla="*/ 2172476 h 3006470"/>
                  <a:gd name="connsiteX168" fmla="*/ 4963605 w 6006665"/>
                  <a:gd name="connsiteY168" fmla="*/ 2224742 h 3006470"/>
                  <a:gd name="connsiteX169" fmla="*/ 4974967 w 6006665"/>
                  <a:gd name="connsiteY169" fmla="*/ 2252012 h 3006470"/>
                  <a:gd name="connsiteX170" fmla="*/ 4936431 w 6006665"/>
                  <a:gd name="connsiteY170" fmla="*/ 2257317 h 3006470"/>
                  <a:gd name="connsiteX171" fmla="*/ 4909065 w 6006665"/>
                  <a:gd name="connsiteY171" fmla="*/ 2286099 h 3006470"/>
                  <a:gd name="connsiteX172" fmla="*/ 4888894 w 6006665"/>
                  <a:gd name="connsiteY172" fmla="*/ 2325649 h 3006470"/>
                  <a:gd name="connsiteX173" fmla="*/ 4897703 w 6006665"/>
                  <a:gd name="connsiteY173" fmla="*/ 2354273 h 3006470"/>
                  <a:gd name="connsiteX174" fmla="*/ 4871068 w 6006665"/>
                  <a:gd name="connsiteY174" fmla="*/ 2349418 h 3006470"/>
                  <a:gd name="connsiteX175" fmla="*/ 4845437 w 6006665"/>
                  <a:gd name="connsiteY175" fmla="*/ 2370180 h 3006470"/>
                  <a:gd name="connsiteX176" fmla="*/ 4832445 w 6006665"/>
                  <a:gd name="connsiteY176" fmla="*/ 2399924 h 3006470"/>
                  <a:gd name="connsiteX177" fmla="*/ 4834074 w 6006665"/>
                  <a:gd name="connsiteY177" fmla="*/ 2429264 h 3006470"/>
                  <a:gd name="connsiteX178" fmla="*/ 4799765 w 6006665"/>
                  <a:gd name="connsiteY178" fmla="*/ 2441518 h 3006470"/>
                  <a:gd name="connsiteX179" fmla="*/ 4779535 w 6006665"/>
                  <a:gd name="connsiteY179" fmla="*/ 2488348 h 3006470"/>
                  <a:gd name="connsiteX180" fmla="*/ 4777225 w 6006665"/>
                  <a:gd name="connsiteY180" fmla="*/ 2477952 h 3006470"/>
                  <a:gd name="connsiteX181" fmla="*/ 4767628 w 6006665"/>
                  <a:gd name="connsiteY181" fmla="*/ 2488348 h 3006470"/>
                  <a:gd name="connsiteX182" fmla="*/ 4758538 w 6006665"/>
                  <a:gd name="connsiteY182" fmla="*/ 2447444 h 3006470"/>
                  <a:gd name="connsiteX183" fmla="*/ 4722519 w 6006665"/>
                  <a:gd name="connsiteY183" fmla="*/ 2405867 h 3006470"/>
                  <a:gd name="connsiteX184" fmla="*/ 4699942 w 6006665"/>
                  <a:gd name="connsiteY184" fmla="*/ 2348893 h 3006470"/>
                  <a:gd name="connsiteX185" fmla="*/ 4695779 w 6006665"/>
                  <a:gd name="connsiteY185" fmla="*/ 2287026 h 3006470"/>
                  <a:gd name="connsiteX186" fmla="*/ 4715361 w 6006665"/>
                  <a:gd name="connsiteY186" fmla="*/ 2220198 h 3006470"/>
                  <a:gd name="connsiteX187" fmla="*/ 4767709 w 6006665"/>
                  <a:gd name="connsiteY187" fmla="*/ 2171157 h 3006470"/>
                  <a:gd name="connsiteX188" fmla="*/ 4735813 w 6006665"/>
                  <a:gd name="connsiteY188" fmla="*/ 2129299 h 3006470"/>
                  <a:gd name="connsiteX189" fmla="*/ 4767628 w 6006665"/>
                  <a:gd name="connsiteY189" fmla="*/ 2086122 h 3006470"/>
                  <a:gd name="connsiteX190" fmla="*/ 4767628 w 6006665"/>
                  <a:gd name="connsiteY190" fmla="*/ 2058853 h 3006470"/>
                  <a:gd name="connsiteX191" fmla="*/ 4826712 w 6006665"/>
                  <a:gd name="connsiteY191" fmla="*/ 2042945 h 3006470"/>
                  <a:gd name="connsiteX192" fmla="*/ 4892613 w 6006665"/>
                  <a:gd name="connsiteY192" fmla="*/ 1952047 h 3006470"/>
                  <a:gd name="connsiteX193" fmla="*/ 4956243 w 6006665"/>
                  <a:gd name="connsiteY193" fmla="*/ 1877056 h 3006470"/>
                  <a:gd name="connsiteX194" fmla="*/ 5022143 w 6006665"/>
                  <a:gd name="connsiteY194" fmla="*/ 1817971 h 3006470"/>
                  <a:gd name="connsiteX195" fmla="*/ 5037446 w 6006665"/>
                  <a:gd name="connsiteY195" fmla="*/ 1743333 h 3006470"/>
                  <a:gd name="connsiteX196" fmla="*/ 5064184 w 6006665"/>
                  <a:gd name="connsiteY196" fmla="*/ 1731449 h 3006470"/>
                  <a:gd name="connsiteX197" fmla="*/ 5046694 w 6006665"/>
                  <a:gd name="connsiteY197" fmla="*/ 1710844 h 3006470"/>
                  <a:gd name="connsiteX198" fmla="*/ 5015871 w 6006665"/>
                  <a:gd name="connsiteY198" fmla="*/ 1715711 h 3006470"/>
                  <a:gd name="connsiteX199" fmla="*/ 4995419 w 6006665"/>
                  <a:gd name="connsiteY199" fmla="*/ 1779340 h 3006470"/>
                  <a:gd name="connsiteX200" fmla="*/ 4904521 w 6006665"/>
                  <a:gd name="connsiteY200" fmla="*/ 1865693 h 3006470"/>
                  <a:gd name="connsiteX201" fmla="*/ 4901708 w 6006665"/>
                  <a:gd name="connsiteY201" fmla="*/ 1857053 h 3006470"/>
                  <a:gd name="connsiteX202" fmla="*/ 4892613 w 6006665"/>
                  <a:gd name="connsiteY202" fmla="*/ 1865693 h 3006470"/>
                  <a:gd name="connsiteX203" fmla="*/ 4871068 w 6006665"/>
                  <a:gd name="connsiteY203" fmla="*/ 1850290 h 3006470"/>
                  <a:gd name="connsiteX204" fmla="*/ 4885925 w 6006665"/>
                  <a:gd name="connsiteY204" fmla="*/ 1808695 h 3006470"/>
                  <a:gd name="connsiteX205" fmla="*/ 4861835 w 6006665"/>
                  <a:gd name="connsiteY205" fmla="*/ 1771159 h 3006470"/>
                  <a:gd name="connsiteX206" fmla="*/ 4814619 w 6006665"/>
                  <a:gd name="connsiteY206" fmla="*/ 1767101 h 3006470"/>
                  <a:gd name="connsiteX207" fmla="*/ 4779535 w 6006665"/>
                  <a:gd name="connsiteY207" fmla="*/ 1795247 h 3006470"/>
                  <a:gd name="connsiteX208" fmla="*/ 4764113 w 6006665"/>
                  <a:gd name="connsiteY208" fmla="*/ 1832464 h 3006470"/>
                  <a:gd name="connsiteX209" fmla="*/ 4725490 w 6006665"/>
                  <a:gd name="connsiteY209" fmla="*/ 1850290 h 3006470"/>
                  <a:gd name="connsiteX210" fmla="*/ 4689838 w 6006665"/>
                  <a:gd name="connsiteY210" fmla="*/ 1882970 h 3006470"/>
                  <a:gd name="connsiteX211" fmla="*/ 4684091 w 6006665"/>
                  <a:gd name="connsiteY211" fmla="*/ 1920232 h 3006470"/>
                  <a:gd name="connsiteX212" fmla="*/ 4715906 w 6006665"/>
                  <a:gd name="connsiteY212" fmla="*/ 1967954 h 3006470"/>
                  <a:gd name="connsiteX213" fmla="*/ 4680924 w 6006665"/>
                  <a:gd name="connsiteY213" fmla="*/ 1983985 h 3006470"/>
                  <a:gd name="connsiteX214" fmla="*/ 4633398 w 6006665"/>
                  <a:gd name="connsiteY214" fmla="*/ 1971978 h 3006470"/>
                  <a:gd name="connsiteX215" fmla="*/ 4600707 w 6006665"/>
                  <a:gd name="connsiteY215" fmla="*/ 1989925 h 3006470"/>
                  <a:gd name="connsiteX216" fmla="*/ 4577285 w 6006665"/>
                  <a:gd name="connsiteY216" fmla="*/ 1988406 h 3006470"/>
                  <a:gd name="connsiteX217" fmla="*/ 4577373 w 6006665"/>
                  <a:gd name="connsiteY217" fmla="*/ 1987484 h 3006470"/>
                  <a:gd name="connsiteX218" fmla="*/ 4565379 w 6006665"/>
                  <a:gd name="connsiteY218" fmla="*/ 1988406 h 3006470"/>
                  <a:gd name="connsiteX219" fmla="*/ 4569923 w 6006665"/>
                  <a:gd name="connsiteY219" fmla="*/ 1940685 h 3006470"/>
                  <a:gd name="connsiteX220" fmla="*/ 4520081 w 6006665"/>
                  <a:gd name="connsiteY220" fmla="*/ 1931099 h 3006470"/>
                  <a:gd name="connsiteX221" fmla="*/ 4475025 w 6006665"/>
                  <a:gd name="connsiteY221" fmla="*/ 1961137 h 3006470"/>
                  <a:gd name="connsiteX222" fmla="*/ 4464394 w 6006665"/>
                  <a:gd name="connsiteY222" fmla="*/ 1960286 h 3006470"/>
                  <a:gd name="connsiteX223" fmla="*/ 4463118 w 6006665"/>
                  <a:gd name="connsiteY223" fmla="*/ 1961137 h 3006470"/>
                  <a:gd name="connsiteX224" fmla="*/ 4422448 w 6006665"/>
                  <a:gd name="connsiteY224" fmla="*/ 1927536 h 3006470"/>
                  <a:gd name="connsiteX225" fmla="*/ 4350624 w 6006665"/>
                  <a:gd name="connsiteY225" fmla="*/ 1917022 h 3006470"/>
                  <a:gd name="connsiteX226" fmla="*/ 4306579 w 6006665"/>
                  <a:gd name="connsiteY226" fmla="*/ 1945362 h 3006470"/>
                  <a:gd name="connsiteX227" fmla="*/ 4282811 w 6006665"/>
                  <a:gd name="connsiteY227" fmla="*/ 1972100 h 3006470"/>
                  <a:gd name="connsiteX228" fmla="*/ 4237290 w 6006665"/>
                  <a:gd name="connsiteY228" fmla="*/ 1993297 h 3006470"/>
                  <a:gd name="connsiteX229" fmla="*/ 4211507 w 6006665"/>
                  <a:gd name="connsiteY229" fmla="*/ 2046374 h 3006470"/>
                  <a:gd name="connsiteX230" fmla="*/ 4161046 w 6006665"/>
                  <a:gd name="connsiteY230" fmla="*/ 2105661 h 3006470"/>
                  <a:gd name="connsiteX231" fmla="*/ 4077810 w 6006665"/>
                  <a:gd name="connsiteY231" fmla="*/ 2144418 h 3006470"/>
                  <a:gd name="connsiteX232" fmla="*/ 4039187 w 6006665"/>
                  <a:gd name="connsiteY232" fmla="*/ 2203838 h 3006470"/>
                  <a:gd name="connsiteX233" fmla="*/ 3993086 w 6006665"/>
                  <a:gd name="connsiteY233" fmla="*/ 2224750 h 3006470"/>
                  <a:gd name="connsiteX234" fmla="*/ 3993215 w 6006665"/>
                  <a:gd name="connsiteY234" fmla="*/ 2264821 h 3006470"/>
                  <a:gd name="connsiteX235" fmla="*/ 4038712 w 6006665"/>
                  <a:gd name="connsiteY235" fmla="*/ 2267919 h 3006470"/>
                  <a:gd name="connsiteX236" fmla="*/ 4059164 w 6006665"/>
                  <a:gd name="connsiteY236" fmla="*/ 2311096 h 3006470"/>
                  <a:gd name="connsiteX237" fmla="*/ 4087782 w 6006665"/>
                  <a:gd name="connsiteY237" fmla="*/ 2319513 h 3006470"/>
                  <a:gd name="connsiteX238" fmla="*/ 4106341 w 6006665"/>
                  <a:gd name="connsiteY238" fmla="*/ 2290644 h 3006470"/>
                  <a:gd name="connsiteX239" fmla="*/ 4117411 w 6006665"/>
                  <a:gd name="connsiteY239" fmla="*/ 2291946 h 3006470"/>
                  <a:gd name="connsiteX240" fmla="*/ 4118248 w 6006665"/>
                  <a:gd name="connsiteY240" fmla="*/ 2290644 h 3006470"/>
                  <a:gd name="connsiteX241" fmla="*/ 4156880 w 6006665"/>
                  <a:gd name="connsiteY241" fmla="*/ 2295189 h 3006470"/>
                  <a:gd name="connsiteX242" fmla="*/ 4211419 w 6006665"/>
                  <a:gd name="connsiteY242" fmla="*/ 2365635 h 3006470"/>
                  <a:gd name="connsiteX243" fmla="*/ 4215964 w 6006665"/>
                  <a:gd name="connsiteY243" fmla="*/ 2413357 h 3006470"/>
                  <a:gd name="connsiteX244" fmla="*/ 4184149 w 6006665"/>
                  <a:gd name="connsiteY244" fmla="*/ 2472441 h 3006470"/>
                  <a:gd name="connsiteX245" fmla="*/ 4220019 w 6006665"/>
                  <a:gd name="connsiteY245" fmla="*/ 2567281 h 3006470"/>
                  <a:gd name="connsiteX246" fmla="*/ 4161425 w 6006665"/>
                  <a:gd name="connsiteY246" fmla="*/ 2629241 h 3006470"/>
                  <a:gd name="connsiteX247" fmla="*/ 4133552 w 6006665"/>
                  <a:gd name="connsiteY247" fmla="*/ 2708778 h 3006470"/>
                  <a:gd name="connsiteX248" fmla="*/ 4097796 w 6006665"/>
                  <a:gd name="connsiteY248" fmla="*/ 2747409 h 3006470"/>
                  <a:gd name="connsiteX249" fmla="*/ 4043257 w 6006665"/>
                  <a:gd name="connsiteY249" fmla="*/ 2806493 h 3006470"/>
                  <a:gd name="connsiteX250" fmla="*/ 3995535 w 6006665"/>
                  <a:gd name="connsiteY250" fmla="*/ 2865577 h 3006470"/>
                  <a:gd name="connsiteX251" fmla="*/ 3975083 w 6006665"/>
                  <a:gd name="connsiteY251" fmla="*/ 2897392 h 3006470"/>
                  <a:gd name="connsiteX252" fmla="*/ 3925089 w 6006665"/>
                  <a:gd name="connsiteY252" fmla="*/ 2924661 h 3006470"/>
                  <a:gd name="connsiteX253" fmla="*/ 3913182 w 6006665"/>
                  <a:gd name="connsiteY253" fmla="*/ 2924661 h 3006470"/>
                  <a:gd name="connsiteX254" fmla="*/ 3904637 w 6006665"/>
                  <a:gd name="connsiteY254" fmla="*/ 2924661 h 3006470"/>
                  <a:gd name="connsiteX255" fmla="*/ 3892729 w 6006665"/>
                  <a:gd name="connsiteY255" fmla="*/ 2924661 h 3006470"/>
                  <a:gd name="connsiteX256" fmla="*/ 3871063 w 6006665"/>
                  <a:gd name="connsiteY256" fmla="*/ 2908412 h 3006470"/>
                  <a:gd name="connsiteX257" fmla="*/ 3829645 w 6006665"/>
                  <a:gd name="connsiteY257" fmla="*/ 2936024 h 3006470"/>
                  <a:gd name="connsiteX258" fmla="*/ 3822828 w 6006665"/>
                  <a:gd name="connsiteY258" fmla="*/ 2956476 h 3006470"/>
                  <a:gd name="connsiteX259" fmla="*/ 3818283 w 6006665"/>
                  <a:gd name="connsiteY259" fmla="*/ 2947386 h 3006470"/>
                  <a:gd name="connsiteX260" fmla="*/ 3818283 w 6006665"/>
                  <a:gd name="connsiteY260" fmla="*/ 2935660 h 3006470"/>
                  <a:gd name="connsiteX261" fmla="*/ 3817738 w 6006665"/>
                  <a:gd name="connsiteY261" fmla="*/ 2936024 h 3006470"/>
                  <a:gd name="connsiteX262" fmla="*/ 3810921 w 6006665"/>
                  <a:gd name="connsiteY262" fmla="*/ 2956476 h 3006470"/>
                  <a:gd name="connsiteX263" fmla="*/ 3806376 w 6006665"/>
                  <a:gd name="connsiteY263" fmla="*/ 2947386 h 3006470"/>
                  <a:gd name="connsiteX264" fmla="*/ 3806376 w 6006665"/>
                  <a:gd name="connsiteY264" fmla="*/ 2920116 h 3006470"/>
                  <a:gd name="connsiteX265" fmla="*/ 3818283 w 6006665"/>
                  <a:gd name="connsiteY265" fmla="*/ 2920116 h 3006470"/>
                  <a:gd name="connsiteX266" fmla="*/ 3826828 w 6006665"/>
                  <a:gd name="connsiteY266" fmla="*/ 2920116 h 3006470"/>
                  <a:gd name="connsiteX267" fmla="*/ 3833645 w 6006665"/>
                  <a:gd name="connsiteY267" fmla="*/ 2861032 h 3006470"/>
                  <a:gd name="connsiteX268" fmla="*/ 3822283 w 6006665"/>
                  <a:gd name="connsiteY268" fmla="*/ 2817856 h 3006470"/>
                  <a:gd name="connsiteX269" fmla="*/ 3849553 w 6006665"/>
                  <a:gd name="connsiteY269" fmla="*/ 2795131 h 3006470"/>
                  <a:gd name="connsiteX270" fmla="*/ 3858814 w 6006665"/>
                  <a:gd name="connsiteY270" fmla="*/ 2797336 h 3006470"/>
                  <a:gd name="connsiteX271" fmla="*/ 3861460 w 6006665"/>
                  <a:gd name="connsiteY271" fmla="*/ 2795131 h 3006470"/>
                  <a:gd name="connsiteX272" fmla="*/ 3898487 w 6006665"/>
                  <a:gd name="connsiteY272" fmla="*/ 2803947 h 3006470"/>
                  <a:gd name="connsiteX273" fmla="*/ 3919999 w 6006665"/>
                  <a:gd name="connsiteY273" fmla="*/ 2758772 h 3006470"/>
                  <a:gd name="connsiteX274" fmla="*/ 3935906 w 6006665"/>
                  <a:gd name="connsiteY274" fmla="*/ 2699687 h 3006470"/>
                  <a:gd name="connsiteX275" fmla="*/ 3947269 w 6006665"/>
                  <a:gd name="connsiteY275" fmla="*/ 2676963 h 3006470"/>
                  <a:gd name="connsiteX276" fmla="*/ 3966292 w 6006665"/>
                  <a:gd name="connsiteY276" fmla="*/ 2632575 h 3006470"/>
                  <a:gd name="connsiteX277" fmla="*/ 3915999 w 6006665"/>
                  <a:gd name="connsiteY277" fmla="*/ 2645148 h 3006470"/>
                  <a:gd name="connsiteX278" fmla="*/ 3888729 w 6006665"/>
                  <a:gd name="connsiteY278" fmla="*/ 2667873 h 3006470"/>
                  <a:gd name="connsiteX279" fmla="*/ 3876822 w 6006665"/>
                  <a:gd name="connsiteY279" fmla="*/ 2667873 h 3006470"/>
                  <a:gd name="connsiteX280" fmla="*/ 3829645 w 6006665"/>
                  <a:gd name="connsiteY280" fmla="*/ 2667873 h 3006470"/>
                  <a:gd name="connsiteX281" fmla="*/ 3817738 w 6006665"/>
                  <a:gd name="connsiteY281" fmla="*/ 2667873 h 3006470"/>
                  <a:gd name="connsiteX282" fmla="*/ 3801831 w 6006665"/>
                  <a:gd name="connsiteY282" fmla="*/ 2613334 h 3006470"/>
                  <a:gd name="connsiteX283" fmla="*/ 3758654 w 6006665"/>
                  <a:gd name="connsiteY283" fmla="*/ 2574702 h 3006470"/>
                  <a:gd name="connsiteX284" fmla="*/ 3692753 w 6006665"/>
                  <a:gd name="connsiteY284" fmla="*/ 2558795 h 3006470"/>
                  <a:gd name="connsiteX285" fmla="*/ 3683663 w 6006665"/>
                  <a:gd name="connsiteY285" fmla="*/ 2499711 h 3006470"/>
                  <a:gd name="connsiteX286" fmla="*/ 3672301 w 6006665"/>
                  <a:gd name="connsiteY286" fmla="*/ 2467896 h 3006470"/>
                  <a:gd name="connsiteX287" fmla="*/ 3656393 w 6006665"/>
                  <a:gd name="connsiteY287" fmla="*/ 2440627 h 3006470"/>
                  <a:gd name="connsiteX288" fmla="*/ 3633669 w 6006665"/>
                  <a:gd name="connsiteY288" fmla="*/ 2381542 h 3006470"/>
                  <a:gd name="connsiteX289" fmla="*/ 3601854 w 6006665"/>
                  <a:gd name="connsiteY289" fmla="*/ 2361090 h 3006470"/>
                  <a:gd name="connsiteX290" fmla="*/ 3545995 w 6006665"/>
                  <a:gd name="connsiteY290" fmla="*/ 2339606 h 3006470"/>
                  <a:gd name="connsiteX291" fmla="*/ 3506955 w 6006665"/>
                  <a:gd name="connsiteY291" fmla="*/ 2345183 h 3006470"/>
                  <a:gd name="connsiteX292" fmla="*/ 3463779 w 6006665"/>
                  <a:gd name="connsiteY292" fmla="*/ 2354273 h 3006470"/>
                  <a:gd name="connsiteX293" fmla="*/ 3431964 w 6006665"/>
                  <a:gd name="connsiteY293" fmla="*/ 2381542 h 3006470"/>
                  <a:gd name="connsiteX294" fmla="*/ 3452416 w 6006665"/>
                  <a:gd name="connsiteY294" fmla="*/ 2397450 h 3006470"/>
                  <a:gd name="connsiteX295" fmla="*/ 3452416 w 6006665"/>
                  <a:gd name="connsiteY295" fmla="*/ 2429264 h 3006470"/>
                  <a:gd name="connsiteX296" fmla="*/ 3431964 w 6006665"/>
                  <a:gd name="connsiteY296" fmla="*/ 2451989 h 3006470"/>
                  <a:gd name="connsiteX297" fmla="*/ 3400150 w 6006665"/>
                  <a:gd name="connsiteY297" fmla="*/ 2511073 h 3006470"/>
                  <a:gd name="connsiteX298" fmla="*/ 3400150 w 6006665"/>
                  <a:gd name="connsiteY298" fmla="*/ 2538343 h 3006470"/>
                  <a:gd name="connsiteX299" fmla="*/ 3350155 w 6006665"/>
                  <a:gd name="connsiteY299" fmla="*/ 2570157 h 3006470"/>
                  <a:gd name="connsiteX300" fmla="*/ 3342342 w 6006665"/>
                  <a:gd name="connsiteY300" fmla="*/ 2567553 h 3006470"/>
                  <a:gd name="connsiteX301" fmla="*/ 3338249 w 6006665"/>
                  <a:gd name="connsiteY301" fmla="*/ 2570157 h 3006470"/>
                  <a:gd name="connsiteX302" fmla="*/ 3290527 w 6006665"/>
                  <a:gd name="connsiteY302" fmla="*/ 2554250 h 3006470"/>
                  <a:gd name="connsiteX303" fmla="*/ 3259257 w 6006665"/>
                  <a:gd name="connsiteY303" fmla="*/ 2554250 h 3006470"/>
                  <a:gd name="connsiteX304" fmla="*/ 3247350 w 6006665"/>
                  <a:gd name="connsiteY304" fmla="*/ 2554250 h 3006470"/>
                  <a:gd name="connsiteX305" fmla="*/ 3231443 w 6006665"/>
                  <a:gd name="connsiteY305" fmla="*/ 2538343 h 3006470"/>
                  <a:gd name="connsiteX306" fmla="*/ 3213271 w 6006665"/>
                  <a:gd name="connsiteY306" fmla="*/ 2533799 h 3006470"/>
                  <a:gd name="connsiteX307" fmla="*/ 3168359 w 6006665"/>
                  <a:gd name="connsiteY307" fmla="*/ 2570157 h 3006470"/>
                  <a:gd name="connsiteX308" fmla="*/ 3120637 w 6006665"/>
                  <a:gd name="connsiteY308" fmla="*/ 2581519 h 3006470"/>
                  <a:gd name="connsiteX309" fmla="*/ 3082005 w 6006665"/>
                  <a:gd name="connsiteY309" fmla="*/ 2597427 h 3006470"/>
                  <a:gd name="connsiteX310" fmla="*/ 3074460 w 6006665"/>
                  <a:gd name="connsiteY310" fmla="*/ 2595630 h 3006470"/>
                  <a:gd name="connsiteX311" fmla="*/ 3070098 w 6006665"/>
                  <a:gd name="connsiteY311" fmla="*/ 2597427 h 3006470"/>
                  <a:gd name="connsiteX312" fmla="*/ 3022376 w 6006665"/>
                  <a:gd name="connsiteY312" fmla="*/ 2586064 h 3006470"/>
                  <a:gd name="connsiteX313" fmla="*/ 3000196 w 6006665"/>
                  <a:gd name="connsiteY313" fmla="*/ 2586064 h 3006470"/>
                  <a:gd name="connsiteX314" fmla="*/ 2988289 w 6006665"/>
                  <a:gd name="connsiteY314" fmla="*/ 2586064 h 3006470"/>
                  <a:gd name="connsiteX315" fmla="*/ 2967837 w 6006665"/>
                  <a:gd name="connsiteY315" fmla="*/ 2554250 h 3006470"/>
                  <a:gd name="connsiteX316" fmla="*/ 2929205 w 6006665"/>
                  <a:gd name="connsiteY316" fmla="*/ 2526980 h 3006470"/>
                  <a:gd name="connsiteX317" fmla="*/ 2902153 w 6006665"/>
                  <a:gd name="connsiteY317" fmla="*/ 2523116 h 3006470"/>
                  <a:gd name="connsiteX318" fmla="*/ 2861576 w 6006665"/>
                  <a:gd name="connsiteY318" fmla="*/ 2526980 h 3006470"/>
                  <a:gd name="connsiteX319" fmla="*/ 2822944 w 6006665"/>
                  <a:gd name="connsiteY319" fmla="*/ 2538343 h 3006470"/>
                  <a:gd name="connsiteX320" fmla="*/ 2818139 w 6006665"/>
                  <a:gd name="connsiteY320" fmla="*/ 2536254 h 3006470"/>
                  <a:gd name="connsiteX321" fmla="*/ 2811037 w 6006665"/>
                  <a:gd name="connsiteY321" fmla="*/ 2538343 h 3006470"/>
                  <a:gd name="connsiteX322" fmla="*/ 2758770 w 6006665"/>
                  <a:gd name="connsiteY322" fmla="*/ 2515618 h 3006470"/>
                  <a:gd name="connsiteX323" fmla="*/ 2751953 w 6006665"/>
                  <a:gd name="connsiteY323" fmla="*/ 2472441 h 3006470"/>
                  <a:gd name="connsiteX324" fmla="*/ 2708776 w 6006665"/>
                  <a:gd name="connsiteY324" fmla="*/ 2456534 h 3006470"/>
                  <a:gd name="connsiteX325" fmla="*/ 2676962 w 6006665"/>
                  <a:gd name="connsiteY325" fmla="*/ 2451989 h 3006470"/>
                  <a:gd name="connsiteX326" fmla="*/ 2642534 w 6006665"/>
                  <a:gd name="connsiteY326" fmla="*/ 2430245 h 3006470"/>
                  <a:gd name="connsiteX327" fmla="*/ 2609333 w 6006665"/>
                  <a:gd name="connsiteY327" fmla="*/ 2488348 h 3006470"/>
                  <a:gd name="connsiteX328" fmla="*/ 2625240 w 6006665"/>
                  <a:gd name="connsiteY328" fmla="*/ 2522435 h 3006470"/>
                  <a:gd name="connsiteX329" fmla="*/ 2586608 w 6006665"/>
                  <a:gd name="connsiteY329" fmla="*/ 2558795 h 3006470"/>
                  <a:gd name="connsiteX330" fmla="*/ 2577105 w 6006665"/>
                  <a:gd name="connsiteY330" fmla="*/ 2556532 h 3006470"/>
                  <a:gd name="connsiteX331" fmla="*/ 2574701 w 6006665"/>
                  <a:gd name="connsiteY331" fmla="*/ 2558795 h 3006470"/>
                  <a:gd name="connsiteX332" fmla="*/ 2526979 w 6006665"/>
                  <a:gd name="connsiteY332" fmla="*/ 2547432 h 3006470"/>
                  <a:gd name="connsiteX333" fmla="*/ 2490620 w 6006665"/>
                  <a:gd name="connsiteY333" fmla="*/ 2542887 h 3006470"/>
                  <a:gd name="connsiteX334" fmla="*/ 2463350 w 6006665"/>
                  <a:gd name="connsiteY334" fmla="*/ 2515618 h 3006470"/>
                  <a:gd name="connsiteX335" fmla="*/ 2436625 w 6006665"/>
                  <a:gd name="connsiteY335" fmla="*/ 2515618 h 3006470"/>
                  <a:gd name="connsiteX336" fmla="*/ 2424718 w 6006665"/>
                  <a:gd name="connsiteY336" fmla="*/ 2515618 h 3006470"/>
                  <a:gd name="connsiteX337" fmla="*/ 2398858 w 6006665"/>
                  <a:gd name="connsiteY337" fmla="*/ 2502687 h 3006470"/>
                  <a:gd name="connsiteX338" fmla="*/ 2350272 w 6006665"/>
                  <a:gd name="connsiteY338" fmla="*/ 2526980 h 3006470"/>
                  <a:gd name="connsiteX339" fmla="*/ 2282098 w 6006665"/>
                  <a:gd name="connsiteY339" fmla="*/ 2574702 h 3006470"/>
                  <a:gd name="connsiteX340" fmla="*/ 2238921 w 6006665"/>
                  <a:gd name="connsiteY340" fmla="*/ 2586064 h 3006470"/>
                  <a:gd name="connsiteX341" fmla="*/ 2227559 w 6006665"/>
                  <a:gd name="connsiteY341" fmla="*/ 2590609 h 3006470"/>
                  <a:gd name="connsiteX342" fmla="*/ 2225178 w 6006665"/>
                  <a:gd name="connsiteY342" fmla="*/ 2586799 h 3006470"/>
                  <a:gd name="connsiteX343" fmla="*/ 2215652 w 6006665"/>
                  <a:gd name="connsiteY343" fmla="*/ 2590609 h 3006470"/>
                  <a:gd name="connsiteX344" fmla="*/ 2193596 w 6006665"/>
                  <a:gd name="connsiteY344" fmla="*/ 2555320 h 3006470"/>
                  <a:gd name="connsiteX345" fmla="*/ 2157112 w 6006665"/>
                  <a:gd name="connsiteY345" fmla="*/ 2558795 h 3006470"/>
                  <a:gd name="connsiteX346" fmla="*/ 2156291 w 6006665"/>
                  <a:gd name="connsiteY346" fmla="*/ 2557739 h 3006470"/>
                  <a:gd name="connsiteX347" fmla="*/ 2145205 w 6006665"/>
                  <a:gd name="connsiteY347" fmla="*/ 2558795 h 3006470"/>
                  <a:gd name="connsiteX348" fmla="*/ 2129298 w 6006665"/>
                  <a:gd name="connsiteY348" fmla="*/ 2538343 h 3006470"/>
                  <a:gd name="connsiteX349" fmla="*/ 2102029 w 6006665"/>
                  <a:gd name="connsiteY349" fmla="*/ 2526980 h 3006470"/>
                  <a:gd name="connsiteX350" fmla="*/ 2086121 w 6006665"/>
                  <a:gd name="connsiteY350" fmla="*/ 2495166 h 3006470"/>
                  <a:gd name="connsiteX351" fmla="*/ 2070005 w 6006665"/>
                  <a:gd name="connsiteY351" fmla="*/ 2486212 h 3006470"/>
                  <a:gd name="connsiteX352" fmla="*/ 2027582 w 6006665"/>
                  <a:gd name="connsiteY352" fmla="*/ 2499711 h 3006470"/>
                  <a:gd name="connsiteX353" fmla="*/ 2023845 w 6006665"/>
                  <a:gd name="connsiteY353" fmla="*/ 2497111 h 3006470"/>
                  <a:gd name="connsiteX354" fmla="*/ 2015675 w 6006665"/>
                  <a:gd name="connsiteY354" fmla="*/ 2499711 h 3006470"/>
                  <a:gd name="connsiteX355" fmla="*/ 1971363 w 6006665"/>
                  <a:gd name="connsiteY355" fmla="*/ 2468885 h 3006470"/>
                  <a:gd name="connsiteX356" fmla="*/ 1952591 w 6006665"/>
                  <a:gd name="connsiteY356" fmla="*/ 2495166 h 3006470"/>
                  <a:gd name="connsiteX357" fmla="*/ 1947518 w 6006665"/>
                  <a:gd name="connsiteY357" fmla="*/ 2485599 h 3006470"/>
                  <a:gd name="connsiteX358" fmla="*/ 1940684 w 6006665"/>
                  <a:gd name="connsiteY358" fmla="*/ 2495166 h 3006470"/>
                  <a:gd name="connsiteX359" fmla="*/ 1861147 w 6006665"/>
                  <a:gd name="connsiteY359" fmla="*/ 2345183 h 3006470"/>
                  <a:gd name="connsiteX360" fmla="*/ 1811153 w 6006665"/>
                  <a:gd name="connsiteY360" fmla="*/ 2295189 h 3006470"/>
                  <a:gd name="connsiteX361" fmla="*/ 1813950 w 6006665"/>
                  <a:gd name="connsiteY361" fmla="*/ 2292043 h 3006470"/>
                  <a:gd name="connsiteX362" fmla="*/ 1748069 w 6006665"/>
                  <a:gd name="connsiteY362" fmla="*/ 2333821 h 3006470"/>
                  <a:gd name="connsiteX363" fmla="*/ 1711709 w 6006665"/>
                  <a:gd name="connsiteY363" fmla="*/ 2338366 h 3006470"/>
                  <a:gd name="connsiteX364" fmla="*/ 1711926 w 6006665"/>
                  <a:gd name="connsiteY364" fmla="*/ 2336850 h 3006470"/>
                  <a:gd name="connsiteX365" fmla="*/ 1699803 w 6006665"/>
                  <a:gd name="connsiteY365" fmla="*/ 2338366 h 3006470"/>
                  <a:gd name="connsiteX366" fmla="*/ 1704347 w 6006665"/>
                  <a:gd name="connsiteY366" fmla="*/ 2306551 h 3006470"/>
                  <a:gd name="connsiteX367" fmla="*/ 1662460 w 6006665"/>
                  <a:gd name="connsiteY367" fmla="*/ 2288600 h 3006470"/>
                  <a:gd name="connsiteX368" fmla="*/ 1629901 w 6006665"/>
                  <a:gd name="connsiteY368" fmla="*/ 2302006 h 3006470"/>
                  <a:gd name="connsiteX369" fmla="*/ 1629300 w 6006665"/>
                  <a:gd name="connsiteY369" fmla="*/ 2297351 h 3006470"/>
                  <a:gd name="connsiteX370" fmla="*/ 1617994 w 6006665"/>
                  <a:gd name="connsiteY370" fmla="*/ 2302006 h 3006470"/>
                  <a:gd name="connsiteX371" fmla="*/ 1608904 w 6006665"/>
                  <a:gd name="connsiteY371" fmla="*/ 2231560 h 3006470"/>
                  <a:gd name="connsiteX372" fmla="*/ 1552684 w 6006665"/>
                  <a:gd name="connsiteY372" fmla="*/ 2221867 h 3006470"/>
                  <a:gd name="connsiteX373" fmla="*/ 1518550 w 6006665"/>
                  <a:gd name="connsiteY373" fmla="*/ 2247467 h 3006470"/>
                  <a:gd name="connsiteX374" fmla="*/ 1425379 w 6006665"/>
                  <a:gd name="connsiteY374" fmla="*/ 2267919 h 3006470"/>
                  <a:gd name="connsiteX375" fmla="*/ 1409472 w 6006665"/>
                  <a:gd name="connsiteY375" fmla="*/ 2286099 h 3006470"/>
                  <a:gd name="connsiteX376" fmla="*/ 1270852 w 6006665"/>
                  <a:gd name="connsiteY376" fmla="*/ 2306551 h 3006470"/>
                  <a:gd name="connsiteX377" fmla="*/ 1254945 w 6006665"/>
                  <a:gd name="connsiteY377" fmla="*/ 2327003 h 3006470"/>
                  <a:gd name="connsiteX378" fmla="*/ 1282214 w 6006665"/>
                  <a:gd name="connsiteY378" fmla="*/ 2370180 h 3006470"/>
                  <a:gd name="connsiteX379" fmla="*/ 1243582 w 6006665"/>
                  <a:gd name="connsiteY379" fmla="*/ 2386087 h 3006470"/>
                  <a:gd name="connsiteX380" fmla="*/ 1254945 w 6006665"/>
                  <a:gd name="connsiteY380" fmla="*/ 2404267 h 3006470"/>
                  <a:gd name="connsiteX381" fmla="*/ 1216313 w 6006665"/>
                  <a:gd name="connsiteY381" fmla="*/ 2429264 h 3006470"/>
                  <a:gd name="connsiteX382" fmla="*/ 1275397 w 6006665"/>
                  <a:gd name="connsiteY382" fmla="*/ 2472441 h 3006470"/>
                  <a:gd name="connsiteX383" fmla="*/ 1270852 w 6006665"/>
                  <a:gd name="connsiteY383" fmla="*/ 2499711 h 3006470"/>
                  <a:gd name="connsiteX384" fmla="*/ 1259108 w 6006665"/>
                  <a:gd name="connsiteY384" fmla="*/ 2498732 h 3006470"/>
                  <a:gd name="connsiteX385" fmla="*/ 1258945 w 6006665"/>
                  <a:gd name="connsiteY385" fmla="*/ 2499711 h 3006470"/>
                  <a:gd name="connsiteX386" fmla="*/ 1215644 w 6006665"/>
                  <a:gd name="connsiteY386" fmla="*/ 2496102 h 3006470"/>
                  <a:gd name="connsiteX387" fmla="*/ 1204950 w 6006665"/>
                  <a:gd name="connsiteY387" fmla="*/ 2511073 h 3006470"/>
                  <a:gd name="connsiteX388" fmla="*/ 1196495 w 6006665"/>
                  <a:gd name="connsiteY388" fmla="*/ 2506241 h 3006470"/>
                  <a:gd name="connsiteX389" fmla="*/ 1193043 w 6006665"/>
                  <a:gd name="connsiteY389" fmla="*/ 2511073 h 3006470"/>
                  <a:gd name="connsiteX390" fmla="*/ 1145322 w 6006665"/>
                  <a:gd name="connsiteY390" fmla="*/ 2483803 h 3006470"/>
                  <a:gd name="connsiteX391" fmla="*/ 1098145 w 6006665"/>
                  <a:gd name="connsiteY391" fmla="*/ 2483803 h 3006470"/>
                  <a:gd name="connsiteX392" fmla="*/ 1061785 w 6006665"/>
                  <a:gd name="connsiteY392" fmla="*/ 2511073 h 3006470"/>
                  <a:gd name="connsiteX393" fmla="*/ 1055322 w 6006665"/>
                  <a:gd name="connsiteY393" fmla="*/ 2506990 h 3006470"/>
                  <a:gd name="connsiteX394" fmla="*/ 1049878 w 6006665"/>
                  <a:gd name="connsiteY394" fmla="*/ 2511073 h 3006470"/>
                  <a:gd name="connsiteX395" fmla="*/ 1006701 w 6006665"/>
                  <a:gd name="connsiteY395" fmla="*/ 2483803 h 3006470"/>
                  <a:gd name="connsiteX396" fmla="*/ 924893 w 6006665"/>
                  <a:gd name="connsiteY396" fmla="*/ 2447444 h 3006470"/>
                  <a:gd name="connsiteX397" fmla="*/ 877716 w 6006665"/>
                  <a:gd name="connsiteY397" fmla="*/ 2447444 h 3006470"/>
                  <a:gd name="connsiteX398" fmla="*/ 802724 w 6006665"/>
                  <a:gd name="connsiteY398" fmla="*/ 2511073 h 3006470"/>
                  <a:gd name="connsiteX399" fmla="*/ 798179 w 6006665"/>
                  <a:gd name="connsiteY399" fmla="*/ 2554250 h 3006470"/>
                  <a:gd name="connsiteX400" fmla="*/ 787406 w 6006665"/>
                  <a:gd name="connsiteY400" fmla="*/ 2543477 h 3006470"/>
                  <a:gd name="connsiteX401" fmla="*/ 786272 w 6006665"/>
                  <a:gd name="connsiteY401" fmla="*/ 2554250 h 3006470"/>
                  <a:gd name="connsiteX402" fmla="*/ 756063 w 6006665"/>
                  <a:gd name="connsiteY402" fmla="*/ 2524040 h 3006470"/>
                  <a:gd name="connsiteX403" fmla="*/ 732278 w 6006665"/>
                  <a:gd name="connsiteY403" fmla="*/ 2581519 h 3006470"/>
                  <a:gd name="connsiteX404" fmla="*/ 743640 w 6006665"/>
                  <a:gd name="connsiteY404" fmla="*/ 2590609 h 3006470"/>
                  <a:gd name="connsiteX405" fmla="*/ 723188 w 6006665"/>
                  <a:gd name="connsiteY405" fmla="*/ 2633786 h 3006470"/>
                  <a:gd name="connsiteX406" fmla="*/ 747026 w 6006665"/>
                  <a:gd name="connsiteY406" fmla="*/ 2670627 h 3006470"/>
                  <a:gd name="connsiteX407" fmla="*/ 763548 w 6006665"/>
                  <a:gd name="connsiteY407" fmla="*/ 2667873 h 3006470"/>
                  <a:gd name="connsiteX408" fmla="*/ 764871 w 6006665"/>
                  <a:gd name="connsiteY408" fmla="*/ 2669637 h 3006470"/>
                  <a:gd name="connsiteX409" fmla="*/ 775455 w 6006665"/>
                  <a:gd name="connsiteY409" fmla="*/ 2667873 h 3006470"/>
                  <a:gd name="connsiteX410" fmla="*/ 802724 w 6006665"/>
                  <a:gd name="connsiteY410" fmla="*/ 2704232 h 3006470"/>
                  <a:gd name="connsiteX411" fmla="*/ 798179 w 6006665"/>
                  <a:gd name="connsiteY411" fmla="*/ 2731502 h 3006470"/>
                  <a:gd name="connsiteX412" fmla="*/ 818632 w 6006665"/>
                  <a:gd name="connsiteY412" fmla="*/ 2742864 h 3006470"/>
                  <a:gd name="connsiteX413" fmla="*/ 802724 w 6006665"/>
                  <a:gd name="connsiteY413" fmla="*/ 2774679 h 3006470"/>
                  <a:gd name="connsiteX414" fmla="*/ 766365 w 6006665"/>
                  <a:gd name="connsiteY414" fmla="*/ 2779224 h 3006470"/>
                  <a:gd name="connsiteX415" fmla="*/ 727733 w 6006665"/>
                  <a:gd name="connsiteY415" fmla="*/ 2838308 h 3006470"/>
                  <a:gd name="connsiteX416" fmla="*/ 759548 w 6006665"/>
                  <a:gd name="connsiteY416" fmla="*/ 2881485 h 3006470"/>
                  <a:gd name="connsiteX417" fmla="*/ 759548 w 6006665"/>
                  <a:gd name="connsiteY417" fmla="*/ 2920116 h 3006470"/>
                  <a:gd name="connsiteX418" fmla="*/ 798179 w 6006665"/>
                  <a:gd name="connsiteY418" fmla="*/ 2979201 h 3006470"/>
                  <a:gd name="connsiteX419" fmla="*/ 775455 w 6006665"/>
                  <a:gd name="connsiteY419" fmla="*/ 2995108 h 3006470"/>
                  <a:gd name="connsiteX420" fmla="*/ 770910 w 6006665"/>
                  <a:gd name="connsiteY420" fmla="*/ 3006470 h 3006470"/>
                  <a:gd name="connsiteX421" fmla="*/ 759003 w 6006665"/>
                  <a:gd name="connsiteY421" fmla="*/ 3006470 h 3006470"/>
                  <a:gd name="connsiteX422" fmla="*/ 755003 w 6006665"/>
                  <a:gd name="connsiteY422" fmla="*/ 3006470 h 3006470"/>
                  <a:gd name="connsiteX423" fmla="*/ 743096 w 6006665"/>
                  <a:gd name="connsiteY423" fmla="*/ 3006470 h 3006470"/>
                  <a:gd name="connsiteX424" fmla="*/ 715826 w 6006665"/>
                  <a:gd name="connsiteY424" fmla="*/ 2972383 h 3006470"/>
                  <a:gd name="connsiteX425" fmla="*/ 704464 w 6006665"/>
                  <a:gd name="connsiteY425" fmla="*/ 2972383 h 3006470"/>
                  <a:gd name="connsiteX426" fmla="*/ 684012 w 6006665"/>
                  <a:gd name="connsiteY426" fmla="*/ 2963293 h 3006470"/>
                  <a:gd name="connsiteX427" fmla="*/ 672649 w 6006665"/>
                  <a:gd name="connsiteY427" fmla="*/ 2940569 h 3006470"/>
                  <a:gd name="connsiteX428" fmla="*/ 645222 w 6006665"/>
                  <a:gd name="connsiteY428" fmla="*/ 2932732 h 3006470"/>
                  <a:gd name="connsiteX429" fmla="*/ 625472 w 6006665"/>
                  <a:gd name="connsiteY429" fmla="*/ 2936024 h 3006470"/>
                  <a:gd name="connsiteX430" fmla="*/ 623771 w 6006665"/>
                  <a:gd name="connsiteY430" fmla="*/ 2934323 h 3006470"/>
                  <a:gd name="connsiteX431" fmla="*/ 613565 w 6006665"/>
                  <a:gd name="connsiteY431" fmla="*/ 2936024 h 3006470"/>
                  <a:gd name="connsiteX432" fmla="*/ 609020 w 6006665"/>
                  <a:gd name="connsiteY432" fmla="*/ 2931479 h 3006470"/>
                  <a:gd name="connsiteX433" fmla="*/ 559026 w 6006665"/>
                  <a:gd name="connsiteY433" fmla="*/ 2904209 h 3006470"/>
                  <a:gd name="connsiteX434" fmla="*/ 506760 w 6006665"/>
                  <a:gd name="connsiteY434" fmla="*/ 2897392 h 3006470"/>
                  <a:gd name="connsiteX435" fmla="*/ 483280 w 6006665"/>
                  <a:gd name="connsiteY435" fmla="*/ 2890683 h 3006470"/>
                  <a:gd name="connsiteX436" fmla="*/ 480035 w 6006665"/>
                  <a:gd name="connsiteY436" fmla="*/ 2892847 h 3006470"/>
                  <a:gd name="connsiteX437" fmla="*/ 475042 w 6006665"/>
                  <a:gd name="connsiteY437" fmla="*/ 2888329 h 3006470"/>
                  <a:gd name="connsiteX438" fmla="*/ 474945 w 6006665"/>
                  <a:gd name="connsiteY438" fmla="*/ 2888302 h 3006470"/>
                  <a:gd name="connsiteX439" fmla="*/ 468128 w 6006665"/>
                  <a:gd name="connsiteY439" fmla="*/ 2892847 h 3006470"/>
                  <a:gd name="connsiteX440" fmla="*/ 420406 w 6006665"/>
                  <a:gd name="connsiteY440" fmla="*/ 2849670 h 3006470"/>
                  <a:gd name="connsiteX441" fmla="*/ 381774 w 6006665"/>
                  <a:gd name="connsiteY441" fmla="*/ 2833763 h 3006470"/>
                  <a:gd name="connsiteX442" fmla="*/ 349960 w 6006665"/>
                  <a:gd name="connsiteY442" fmla="*/ 2801948 h 3006470"/>
                  <a:gd name="connsiteX443" fmla="*/ 377229 w 6006665"/>
                  <a:gd name="connsiteY443" fmla="*/ 2795131 h 3006470"/>
                  <a:gd name="connsiteX444" fmla="*/ 404499 w 6006665"/>
                  <a:gd name="connsiteY444" fmla="*/ 2747409 h 3006470"/>
                  <a:gd name="connsiteX445" fmla="*/ 388591 w 6006665"/>
                  <a:gd name="connsiteY445" fmla="*/ 2731502 h 3006470"/>
                  <a:gd name="connsiteX446" fmla="*/ 440858 w 6006665"/>
                  <a:gd name="connsiteY446" fmla="*/ 2704232 h 3006470"/>
                  <a:gd name="connsiteX447" fmla="*/ 440858 w 6006665"/>
                  <a:gd name="connsiteY447" fmla="*/ 2701176 h 3006470"/>
                  <a:gd name="connsiteX448" fmla="*/ 416406 w 6006665"/>
                  <a:gd name="connsiteY448" fmla="*/ 2704232 h 3006470"/>
                  <a:gd name="connsiteX449" fmla="*/ 416406 w 6006665"/>
                  <a:gd name="connsiteY449" fmla="*/ 2702744 h 3006470"/>
                  <a:gd name="connsiteX450" fmla="*/ 404499 w 6006665"/>
                  <a:gd name="connsiteY450" fmla="*/ 2704232 h 3006470"/>
                  <a:gd name="connsiteX451" fmla="*/ 404499 w 6006665"/>
                  <a:gd name="connsiteY451" fmla="*/ 2683780 h 3006470"/>
                  <a:gd name="connsiteX452" fmla="*/ 424951 w 6006665"/>
                  <a:gd name="connsiteY452" fmla="*/ 2667873 h 3006470"/>
                  <a:gd name="connsiteX453" fmla="*/ 463583 w 6006665"/>
                  <a:gd name="connsiteY453" fmla="*/ 2661056 h 3006470"/>
                  <a:gd name="connsiteX454" fmla="*/ 468128 w 6006665"/>
                  <a:gd name="connsiteY454" fmla="*/ 2645148 h 3006470"/>
                  <a:gd name="connsiteX455" fmla="*/ 456765 w 6006665"/>
                  <a:gd name="connsiteY455" fmla="*/ 2613334 h 3006470"/>
                  <a:gd name="connsiteX456" fmla="*/ 474945 w 6006665"/>
                  <a:gd name="connsiteY456" fmla="*/ 2586064 h 3006470"/>
                  <a:gd name="connsiteX457" fmla="*/ 474945 w 6006665"/>
                  <a:gd name="connsiteY457" fmla="*/ 2565612 h 3006470"/>
                  <a:gd name="connsiteX458" fmla="*/ 420406 w 6006665"/>
                  <a:gd name="connsiteY458" fmla="*/ 2547432 h 3006470"/>
                  <a:gd name="connsiteX459" fmla="*/ 409588 w 6006665"/>
                  <a:gd name="connsiteY459" fmla="*/ 2547432 h 3006470"/>
                  <a:gd name="connsiteX460" fmla="*/ 397681 w 6006665"/>
                  <a:gd name="connsiteY460" fmla="*/ 2547432 h 3006470"/>
                  <a:gd name="connsiteX461" fmla="*/ 379485 w 6006665"/>
                  <a:gd name="connsiteY461" fmla="*/ 2525193 h 3006470"/>
                  <a:gd name="connsiteX462" fmla="*/ 357322 w 6006665"/>
                  <a:gd name="connsiteY462" fmla="*/ 2531525 h 3006470"/>
                  <a:gd name="connsiteX463" fmla="*/ 352842 w 6006665"/>
                  <a:gd name="connsiteY463" fmla="*/ 2529403 h 3006470"/>
                  <a:gd name="connsiteX464" fmla="*/ 345415 w 6006665"/>
                  <a:gd name="connsiteY464" fmla="*/ 2531525 h 3006470"/>
                  <a:gd name="connsiteX465" fmla="*/ 302238 w 6006665"/>
                  <a:gd name="connsiteY465" fmla="*/ 2511073 h 3006470"/>
                  <a:gd name="connsiteX466" fmla="*/ 302238 w 6006665"/>
                  <a:gd name="connsiteY466" fmla="*/ 2499711 h 3006470"/>
                  <a:gd name="connsiteX467" fmla="*/ 286331 w 6006665"/>
                  <a:gd name="connsiteY467" fmla="*/ 2472441 h 3006470"/>
                  <a:gd name="connsiteX468" fmla="*/ 270968 w 6006665"/>
                  <a:gd name="connsiteY468" fmla="*/ 2472441 h 3006470"/>
                  <a:gd name="connsiteX469" fmla="*/ 259061 w 6006665"/>
                  <a:gd name="connsiteY469" fmla="*/ 2472441 h 3006470"/>
                  <a:gd name="connsiteX470" fmla="*/ 254516 w 6006665"/>
                  <a:gd name="connsiteY470" fmla="*/ 2456534 h 3006470"/>
                  <a:gd name="connsiteX471" fmla="*/ 263606 w 6006665"/>
                  <a:gd name="connsiteY471" fmla="*/ 2440627 h 3006470"/>
                  <a:gd name="connsiteX472" fmla="*/ 243991 w 6006665"/>
                  <a:gd name="connsiteY472" fmla="*/ 2410114 h 3006470"/>
                  <a:gd name="connsiteX473" fmla="*/ 216429 w 6006665"/>
                  <a:gd name="connsiteY473" fmla="*/ 2413357 h 3006470"/>
                  <a:gd name="connsiteX474" fmla="*/ 212956 w 6006665"/>
                  <a:gd name="connsiteY474" fmla="*/ 2412365 h 3006470"/>
                  <a:gd name="connsiteX475" fmla="*/ 204522 w 6006665"/>
                  <a:gd name="connsiteY475" fmla="*/ 2413357 h 3006470"/>
                  <a:gd name="connsiteX476" fmla="*/ 199623 w 6006665"/>
                  <a:gd name="connsiteY476" fmla="*/ 2411957 h 3006470"/>
                  <a:gd name="connsiteX477" fmla="*/ 195977 w 6006665"/>
                  <a:gd name="connsiteY477" fmla="*/ 2424719 h 3006470"/>
                  <a:gd name="connsiteX478" fmla="*/ 184968 w 6006665"/>
                  <a:gd name="connsiteY478" fmla="*/ 2421574 h 3006470"/>
                  <a:gd name="connsiteX479" fmla="*/ 184070 w 6006665"/>
                  <a:gd name="connsiteY479" fmla="*/ 2424719 h 3006470"/>
                  <a:gd name="connsiteX480" fmla="*/ 168163 w 6006665"/>
                  <a:gd name="connsiteY480" fmla="*/ 2420174 h 3006470"/>
                  <a:gd name="connsiteX481" fmla="*/ 156800 w 6006665"/>
                  <a:gd name="connsiteY481" fmla="*/ 2381542 h 3006470"/>
                  <a:gd name="connsiteX482" fmla="*/ 152255 w 6006665"/>
                  <a:gd name="connsiteY482" fmla="*/ 2365635 h 3006470"/>
                  <a:gd name="connsiteX483" fmla="*/ 156800 w 6006665"/>
                  <a:gd name="connsiteY483" fmla="*/ 2361090 h 3006470"/>
                  <a:gd name="connsiteX484" fmla="*/ 168707 w 6006665"/>
                  <a:gd name="connsiteY484" fmla="*/ 2361090 h 3006470"/>
                  <a:gd name="connsiteX485" fmla="*/ 188615 w 6006665"/>
                  <a:gd name="connsiteY485" fmla="*/ 2361090 h 3006470"/>
                  <a:gd name="connsiteX486" fmla="*/ 199977 w 6006665"/>
                  <a:gd name="connsiteY486" fmla="*/ 2349728 h 3006470"/>
                  <a:gd name="connsiteX487" fmla="*/ 188615 w 6006665"/>
                  <a:gd name="connsiteY487" fmla="*/ 2327003 h 3006470"/>
                  <a:gd name="connsiteX488" fmla="*/ 168163 w 6006665"/>
                  <a:gd name="connsiteY488" fmla="*/ 2317914 h 3006470"/>
                  <a:gd name="connsiteX489" fmla="*/ 168163 w 6006665"/>
                  <a:gd name="connsiteY489" fmla="*/ 2311096 h 3006470"/>
                  <a:gd name="connsiteX490" fmla="*/ 152255 w 6006665"/>
                  <a:gd name="connsiteY490" fmla="*/ 2295189 h 3006470"/>
                  <a:gd name="connsiteX491" fmla="*/ 129531 w 6006665"/>
                  <a:gd name="connsiteY491" fmla="*/ 2258829 h 3006470"/>
                  <a:gd name="connsiteX492" fmla="*/ 140893 w 6006665"/>
                  <a:gd name="connsiteY492" fmla="*/ 2236105 h 3006470"/>
                  <a:gd name="connsiteX493" fmla="*/ 136348 w 6006665"/>
                  <a:gd name="connsiteY493" fmla="*/ 2208835 h 3006470"/>
                  <a:gd name="connsiteX494" fmla="*/ 103789 w 6006665"/>
                  <a:gd name="connsiteY494" fmla="*/ 2195428 h 3006470"/>
                  <a:gd name="connsiteX495" fmla="*/ 93716 w 6006665"/>
                  <a:gd name="connsiteY495" fmla="*/ 2199745 h 3006470"/>
                  <a:gd name="connsiteX496" fmla="*/ 91868 w 6006665"/>
                  <a:gd name="connsiteY496" fmla="*/ 2195434 h 3006470"/>
                  <a:gd name="connsiteX497" fmla="*/ 81809 w 6006665"/>
                  <a:gd name="connsiteY497" fmla="*/ 2199745 h 3006470"/>
                  <a:gd name="connsiteX498" fmla="*/ 74992 w 6006665"/>
                  <a:gd name="connsiteY498" fmla="*/ 2183838 h 3006470"/>
                  <a:gd name="connsiteX499" fmla="*/ 34087 w 6006665"/>
                  <a:gd name="connsiteY499" fmla="*/ 2172476 h 3006470"/>
                  <a:gd name="connsiteX500" fmla="*/ 22725 w 6006665"/>
                  <a:gd name="connsiteY500" fmla="*/ 2129299 h 3006470"/>
                  <a:gd name="connsiteX501" fmla="*/ 22725 w 6006665"/>
                  <a:gd name="connsiteY501" fmla="*/ 2097484 h 3006470"/>
                  <a:gd name="connsiteX502" fmla="*/ 0 w 6006665"/>
                  <a:gd name="connsiteY502" fmla="*/ 2081577 h 3006470"/>
                  <a:gd name="connsiteX503" fmla="*/ 15907 w 6006665"/>
                  <a:gd name="connsiteY503" fmla="*/ 2058853 h 3006470"/>
                  <a:gd name="connsiteX504" fmla="*/ 6818 w 6006665"/>
                  <a:gd name="connsiteY504" fmla="*/ 1995224 h 3006470"/>
                  <a:gd name="connsiteX505" fmla="*/ 34087 w 6006665"/>
                  <a:gd name="connsiteY505" fmla="*/ 1952047 h 3006470"/>
                  <a:gd name="connsiteX506" fmla="*/ 27270 w 6006665"/>
                  <a:gd name="connsiteY506" fmla="*/ 1940685 h 3006470"/>
                  <a:gd name="connsiteX507" fmla="*/ 88743 w 6006665"/>
                  <a:gd name="connsiteY507" fmla="*/ 1895954 h 3006470"/>
                  <a:gd name="connsiteX508" fmla="*/ 27270 w 6006665"/>
                  <a:gd name="connsiteY508" fmla="*/ 1865693 h 3006470"/>
                  <a:gd name="connsiteX509" fmla="*/ 79805 w 6006665"/>
                  <a:gd name="connsiteY509" fmla="*/ 1774684 h 3006470"/>
                  <a:gd name="connsiteX510" fmla="*/ 128972 w 6006665"/>
                  <a:gd name="connsiteY510" fmla="*/ 1737302 h 3006470"/>
                  <a:gd name="connsiteX511" fmla="*/ 162900 w 6006665"/>
                  <a:gd name="connsiteY511" fmla="*/ 1645034 h 3006470"/>
                  <a:gd name="connsiteX512" fmla="*/ 102261 w 6006665"/>
                  <a:gd name="connsiteY512" fmla="*/ 1629357 h 3006470"/>
                  <a:gd name="connsiteX513" fmla="*/ 118168 w 6006665"/>
                  <a:gd name="connsiteY513" fmla="*/ 1574818 h 3006470"/>
                  <a:gd name="connsiteX514" fmla="*/ 86354 w 6006665"/>
                  <a:gd name="connsiteY514" fmla="*/ 1511189 h 3006470"/>
                  <a:gd name="connsiteX515" fmla="*/ 109078 w 6006665"/>
                  <a:gd name="connsiteY515" fmla="*/ 1436197 h 3006470"/>
                  <a:gd name="connsiteX516" fmla="*/ 70447 w 6006665"/>
                  <a:gd name="connsiteY516" fmla="*/ 1333936 h 3006470"/>
                  <a:gd name="connsiteX517" fmla="*/ 102261 w 6006665"/>
                  <a:gd name="connsiteY517" fmla="*/ 1263490 h 3006470"/>
                  <a:gd name="connsiteX518" fmla="*/ 43177 w 6006665"/>
                  <a:gd name="connsiteY518" fmla="*/ 1197589 h 3006470"/>
                  <a:gd name="connsiteX519" fmla="*/ 49994 w 6006665"/>
                  <a:gd name="connsiteY519" fmla="*/ 1122597 h 3006470"/>
                  <a:gd name="connsiteX520" fmla="*/ 81809 w 6006665"/>
                  <a:gd name="connsiteY520" fmla="*/ 1118052 h 3006470"/>
                  <a:gd name="connsiteX521" fmla="*/ 145438 w 6006665"/>
                  <a:gd name="connsiteY521" fmla="*/ 1074876 h 3006470"/>
                  <a:gd name="connsiteX522" fmla="*/ 184070 w 6006665"/>
                  <a:gd name="connsiteY522" fmla="*/ 1036244 h 3006470"/>
                  <a:gd name="connsiteX523" fmla="*/ 189699 w 6006665"/>
                  <a:gd name="connsiteY523" fmla="*/ 1042522 h 3006470"/>
                  <a:gd name="connsiteX524" fmla="*/ 195977 w 6006665"/>
                  <a:gd name="connsiteY524" fmla="*/ 1036244 h 3006470"/>
                  <a:gd name="connsiteX525" fmla="*/ 255061 w 6006665"/>
                  <a:gd name="connsiteY525" fmla="*/ 1102145 h 3006470"/>
                  <a:gd name="connsiteX526" fmla="*/ 350504 w 6006665"/>
                  <a:gd name="connsiteY526" fmla="*/ 1122597 h 3006470"/>
                  <a:gd name="connsiteX527" fmla="*/ 454806 w 6006665"/>
                  <a:gd name="connsiteY527" fmla="*/ 1205729 h 3006470"/>
                  <a:gd name="connsiteX528" fmla="*/ 486621 w 6006665"/>
                  <a:gd name="connsiteY528" fmla="*/ 1283942 h 3006470"/>
                  <a:gd name="connsiteX529" fmla="*/ 523211 w 6006665"/>
                  <a:gd name="connsiteY529" fmla="*/ 1343026 h 3006470"/>
                  <a:gd name="connsiteX530" fmla="*/ 486852 w 6006665"/>
                  <a:gd name="connsiteY530" fmla="*/ 1397565 h 3006470"/>
                  <a:gd name="connsiteX531" fmla="*/ 420951 w 6006665"/>
                  <a:gd name="connsiteY531" fmla="*/ 1418018 h 3006470"/>
                  <a:gd name="connsiteX532" fmla="*/ 415909 w 6006665"/>
                  <a:gd name="connsiteY532" fmla="*/ 1415887 h 3006470"/>
                  <a:gd name="connsiteX533" fmla="*/ 409044 w 6006665"/>
                  <a:gd name="connsiteY533" fmla="*/ 1418018 h 3006470"/>
                  <a:gd name="connsiteX534" fmla="*/ 252950 w 6006665"/>
                  <a:gd name="connsiteY534" fmla="*/ 1352062 h 3006470"/>
                  <a:gd name="connsiteX535" fmla="*/ 268926 w 6006665"/>
                  <a:gd name="connsiteY535" fmla="*/ 1346738 h 3006470"/>
                  <a:gd name="connsiteX536" fmla="*/ 291420 w 6006665"/>
                  <a:gd name="connsiteY536" fmla="*/ 1429380 h 3006470"/>
                  <a:gd name="connsiteX537" fmla="*/ 291420 w 6006665"/>
                  <a:gd name="connsiteY537" fmla="*/ 1468012 h 3006470"/>
                  <a:gd name="connsiteX538" fmla="*/ 298238 w 6006665"/>
                  <a:gd name="connsiteY538" fmla="*/ 1554366 h 3006470"/>
                  <a:gd name="connsiteX539" fmla="*/ 345959 w 6006665"/>
                  <a:gd name="connsiteY539" fmla="*/ 1586180 h 3006470"/>
                  <a:gd name="connsiteX540" fmla="*/ 362087 w 6006665"/>
                  <a:gd name="connsiteY540" fmla="*/ 1595588 h 3006470"/>
                  <a:gd name="connsiteX541" fmla="*/ 365867 w 6006665"/>
                  <a:gd name="connsiteY541" fmla="*/ 1563455 h 3006470"/>
                  <a:gd name="connsiteX542" fmla="*/ 345415 w 6006665"/>
                  <a:gd name="connsiteY542" fmla="*/ 1527096 h 3006470"/>
                  <a:gd name="connsiteX543" fmla="*/ 365867 w 6006665"/>
                  <a:gd name="connsiteY543" fmla="*/ 1495281 h 3006470"/>
                  <a:gd name="connsiteX544" fmla="*/ 374560 w 6006665"/>
                  <a:gd name="connsiteY544" fmla="*/ 1500280 h 3006470"/>
                  <a:gd name="connsiteX545" fmla="*/ 377774 w 6006665"/>
                  <a:gd name="connsiteY545" fmla="*/ 1495281 h 3006470"/>
                  <a:gd name="connsiteX546" fmla="*/ 461933 w 6006665"/>
                  <a:gd name="connsiteY546" fmla="*/ 1543673 h 3006470"/>
                  <a:gd name="connsiteX547" fmla="*/ 484035 w 6006665"/>
                  <a:gd name="connsiteY547" fmla="*/ 1527096 h 3006470"/>
                  <a:gd name="connsiteX548" fmla="*/ 463583 w 6006665"/>
                  <a:gd name="connsiteY548" fmla="*/ 1461194 h 3006470"/>
                  <a:gd name="connsiteX549" fmla="*/ 549936 w 6006665"/>
                  <a:gd name="connsiteY549" fmla="*/ 1374841 h 3006470"/>
                  <a:gd name="connsiteX550" fmla="*/ 559742 w 6006665"/>
                  <a:gd name="connsiteY550" fmla="*/ 1376942 h 3006470"/>
                  <a:gd name="connsiteX551" fmla="*/ 561843 w 6006665"/>
                  <a:gd name="connsiteY551" fmla="*/ 1374841 h 3006470"/>
                  <a:gd name="connsiteX552" fmla="*/ 593658 w 6006665"/>
                  <a:gd name="connsiteY552" fmla="*/ 1381658 h 3006470"/>
                  <a:gd name="connsiteX553" fmla="*/ 620945 w 6006665"/>
                  <a:gd name="connsiteY553" fmla="*/ 1405535 h 3006470"/>
                  <a:gd name="connsiteX554" fmla="*/ 640835 w 6006665"/>
                  <a:gd name="connsiteY554" fmla="*/ 1349844 h 3006470"/>
                  <a:gd name="connsiteX555" fmla="*/ 609020 w 6006665"/>
                  <a:gd name="connsiteY555" fmla="*/ 1295305 h 3006470"/>
                  <a:gd name="connsiteX556" fmla="*/ 624928 w 6006665"/>
                  <a:gd name="connsiteY556" fmla="*/ 1236221 h 3006470"/>
                  <a:gd name="connsiteX557" fmla="*/ 597658 w 6006665"/>
                  <a:gd name="connsiteY557" fmla="*/ 1177136 h 3006470"/>
                  <a:gd name="connsiteX558" fmla="*/ 611562 w 6006665"/>
                  <a:gd name="connsiteY558" fmla="*/ 1181462 h 3006470"/>
                  <a:gd name="connsiteX559" fmla="*/ 609565 w 6006665"/>
                  <a:gd name="connsiteY559" fmla="*/ 1177136 h 3006470"/>
                  <a:gd name="connsiteX560" fmla="*/ 711826 w 6006665"/>
                  <a:gd name="connsiteY560" fmla="*/ 1208951 h 3006470"/>
                  <a:gd name="connsiteX561" fmla="*/ 732278 w 6006665"/>
                  <a:gd name="connsiteY561" fmla="*/ 1263490 h 3006470"/>
                  <a:gd name="connsiteX562" fmla="*/ 684556 w 6006665"/>
                  <a:gd name="connsiteY562" fmla="*/ 1274852 h 3006470"/>
                  <a:gd name="connsiteX563" fmla="*/ 684556 w 6006665"/>
                  <a:gd name="connsiteY563" fmla="*/ 1327119 h 3006470"/>
                  <a:gd name="connsiteX564" fmla="*/ 713309 w 6006665"/>
                  <a:gd name="connsiteY564" fmla="*/ 1355872 h 3006470"/>
                  <a:gd name="connsiteX565" fmla="*/ 763548 w 6006665"/>
                  <a:gd name="connsiteY565" fmla="*/ 1338481 h 3006470"/>
                  <a:gd name="connsiteX566" fmla="*/ 770365 w 6006665"/>
                  <a:gd name="connsiteY566" fmla="*/ 1279397 h 3006470"/>
                  <a:gd name="connsiteX567" fmla="*/ 845357 w 6006665"/>
                  <a:gd name="connsiteY567" fmla="*/ 1188761 h 3006470"/>
                  <a:gd name="connsiteX568" fmla="*/ 917728 w 6006665"/>
                  <a:gd name="connsiteY568" fmla="*/ 1145322 h 3006470"/>
                  <a:gd name="connsiteX569" fmla="*/ 918194 w 6006665"/>
                  <a:gd name="connsiteY569" fmla="*/ 1198147 h 3006470"/>
                  <a:gd name="connsiteX570" fmla="*/ 975937 w 6006665"/>
                  <a:gd name="connsiteY570" fmla="*/ 1115283 h 3006470"/>
                  <a:gd name="connsiteX571" fmla="*/ 1074397 w 6006665"/>
                  <a:gd name="connsiteY571" fmla="*/ 1141283 h 3006470"/>
                  <a:gd name="connsiteX572" fmla="*/ 979977 w 6006665"/>
                  <a:gd name="connsiteY572" fmla="*/ 1213496 h 3006470"/>
                  <a:gd name="connsiteX573" fmla="*/ 1012666 w 6006665"/>
                  <a:gd name="connsiteY573" fmla="*/ 1218657 h 3006470"/>
                  <a:gd name="connsiteX574" fmla="*/ 1038516 w 6006665"/>
                  <a:gd name="connsiteY574" fmla="*/ 1188499 h 3006470"/>
                  <a:gd name="connsiteX575" fmla="*/ 1050423 w 6006665"/>
                  <a:gd name="connsiteY575" fmla="*/ 1188499 h 3006470"/>
                  <a:gd name="connsiteX576" fmla="*/ 1108962 w 6006665"/>
                  <a:gd name="connsiteY576" fmla="*/ 1188499 h 3006470"/>
                  <a:gd name="connsiteX577" fmla="*/ 1161229 w 6006665"/>
                  <a:gd name="connsiteY577" fmla="*/ 1145322 h 3006470"/>
                  <a:gd name="connsiteX578" fmla="*/ 1165711 w 6006665"/>
                  <a:gd name="connsiteY578" fmla="*/ 1151456 h 3006470"/>
                  <a:gd name="connsiteX579" fmla="*/ 1160939 w 6006665"/>
                  <a:gd name="connsiteY579" fmla="*/ 1169715 h 3006470"/>
                  <a:gd name="connsiteX580" fmla="*/ 1210035 w 6006665"/>
                  <a:gd name="connsiteY580" fmla="*/ 1195815 h 3006470"/>
                  <a:gd name="connsiteX581" fmla="*/ 1247583 w 6006665"/>
                  <a:gd name="connsiteY581" fmla="*/ 1138505 h 3006470"/>
                  <a:gd name="connsiteX582" fmla="*/ 1211223 w 6006665"/>
                  <a:gd name="connsiteY582" fmla="*/ 1079421 h 3006470"/>
                  <a:gd name="connsiteX583" fmla="*/ 1227130 w 6006665"/>
                  <a:gd name="connsiteY583" fmla="*/ 1043061 h 3006470"/>
                  <a:gd name="connsiteX584" fmla="*/ 1237665 w 6006665"/>
                  <a:gd name="connsiteY584" fmla="*/ 1046199 h 3006470"/>
                  <a:gd name="connsiteX585" fmla="*/ 1251910 w 6006665"/>
                  <a:gd name="connsiteY585" fmla="*/ 1017311 h 3006470"/>
                  <a:gd name="connsiteX586" fmla="*/ 1345843 w 6006665"/>
                  <a:gd name="connsiteY586" fmla="*/ 1074876 h 3006470"/>
                  <a:gd name="connsiteX587" fmla="*/ 1400382 w 6006665"/>
                  <a:gd name="connsiteY587" fmla="*/ 1106690 h 3006470"/>
                  <a:gd name="connsiteX588" fmla="*/ 1519756 w 6006665"/>
                  <a:gd name="connsiteY588" fmla="*/ 1213274 h 3006470"/>
                  <a:gd name="connsiteX589" fmla="*/ 1543003 w 6006665"/>
                  <a:gd name="connsiteY589" fmla="*/ 1172592 h 3006470"/>
                  <a:gd name="connsiteX590" fmla="*/ 1506643 w 6006665"/>
                  <a:gd name="connsiteY590" fmla="*/ 1118052 h 3006470"/>
                  <a:gd name="connsiteX591" fmla="*/ 1506643 w 6006665"/>
                  <a:gd name="connsiteY591" fmla="*/ 1095328 h 3006470"/>
                  <a:gd name="connsiteX592" fmla="*/ 1463467 w 6006665"/>
                  <a:gd name="connsiteY592" fmla="*/ 1086238 h 3006470"/>
                  <a:gd name="connsiteX593" fmla="*/ 1472556 w 6006665"/>
                  <a:gd name="connsiteY593" fmla="*/ 1036244 h 3006470"/>
                  <a:gd name="connsiteX594" fmla="*/ 1452104 w 6006665"/>
                  <a:gd name="connsiteY594" fmla="*/ 949890 h 3006470"/>
                  <a:gd name="connsiteX595" fmla="*/ 1439230 w 6006665"/>
                  <a:gd name="connsiteY595" fmla="*/ 900656 h 3006470"/>
                  <a:gd name="connsiteX596" fmla="*/ 1496803 w 6006665"/>
                  <a:gd name="connsiteY596" fmla="*/ 806980 h 3006470"/>
                  <a:gd name="connsiteX597" fmla="*/ 1543003 w 6006665"/>
                  <a:gd name="connsiteY597" fmla="*/ 697647 h 3006470"/>
                  <a:gd name="connsiteX598" fmla="*/ 1570272 w 6006665"/>
                  <a:gd name="connsiteY598" fmla="*/ 677194 h 3006470"/>
                  <a:gd name="connsiteX599" fmla="*/ 1578688 w 6006665"/>
                  <a:gd name="connsiteY599" fmla="*/ 679813 h 3006470"/>
                  <a:gd name="connsiteX600" fmla="*/ 1620802 w 6006665"/>
                  <a:gd name="connsiteY600" fmla="*/ 660028 h 3006470"/>
                  <a:gd name="connsiteX601" fmla="*/ 1684440 w 6006665"/>
                  <a:gd name="connsiteY601" fmla="*/ 709009 h 3006470"/>
                  <a:gd name="connsiteX602" fmla="*/ 1688985 w 6006665"/>
                  <a:gd name="connsiteY602" fmla="*/ 779455 h 3006470"/>
                  <a:gd name="connsiteX603" fmla="*/ 1652625 w 6006665"/>
                  <a:gd name="connsiteY603" fmla="*/ 870354 h 3006470"/>
                  <a:gd name="connsiteX604" fmla="*/ 1679895 w 6006665"/>
                  <a:gd name="connsiteY604" fmla="*/ 908986 h 3006470"/>
                  <a:gd name="connsiteX605" fmla="*/ 1688985 w 6006665"/>
                  <a:gd name="connsiteY605" fmla="*/ 983977 h 3006470"/>
                  <a:gd name="connsiteX606" fmla="*/ 1679895 w 6006665"/>
                  <a:gd name="connsiteY606" fmla="*/ 1129415 h 3006470"/>
                  <a:gd name="connsiteX607" fmla="*/ 1723072 w 6006665"/>
                  <a:gd name="connsiteY607" fmla="*/ 1193044 h 3006470"/>
                  <a:gd name="connsiteX608" fmla="*/ 1704892 w 6006665"/>
                  <a:gd name="connsiteY608" fmla="*/ 1256673 h 3006470"/>
                  <a:gd name="connsiteX609" fmla="*/ 1636718 w 6006665"/>
                  <a:gd name="connsiteY609" fmla="*/ 1393021 h 3006470"/>
                  <a:gd name="connsiteX610" fmla="*/ 1662494 w 6006665"/>
                  <a:gd name="connsiteY610" fmla="*/ 1399465 h 3006470"/>
                  <a:gd name="connsiteX611" fmla="*/ 1677078 w 6006665"/>
                  <a:gd name="connsiteY611" fmla="*/ 1370296 h 3006470"/>
                  <a:gd name="connsiteX612" fmla="*/ 1720255 w 6006665"/>
                  <a:gd name="connsiteY612" fmla="*/ 1349844 h 3006470"/>
                  <a:gd name="connsiteX613" fmla="*/ 1731617 w 6006665"/>
                  <a:gd name="connsiteY613" fmla="*/ 1299850 h 3006470"/>
                  <a:gd name="connsiteX614" fmla="*/ 1758887 w 6006665"/>
                  <a:gd name="connsiteY614" fmla="*/ 1256673 h 3006470"/>
                  <a:gd name="connsiteX615" fmla="*/ 1760555 w 6006665"/>
                  <a:gd name="connsiteY615" fmla="*/ 1191490 h 3006470"/>
                  <a:gd name="connsiteX616" fmla="*/ 1758886 w 6006665"/>
                  <a:gd name="connsiteY616" fmla="*/ 1085173 h 3006470"/>
                  <a:gd name="connsiteX617" fmla="*/ 1923055 w 6006665"/>
                  <a:gd name="connsiteY617" fmla="*/ 1122597 h 3006470"/>
                  <a:gd name="connsiteX618" fmla="*/ 1887300 w 6006665"/>
                  <a:gd name="connsiteY618" fmla="*/ 1070329 h 3006470"/>
                  <a:gd name="connsiteX619" fmla="*/ 1785604 w 6006665"/>
                  <a:gd name="connsiteY619" fmla="*/ 1036860 h 3006470"/>
                  <a:gd name="connsiteX620" fmla="*/ 1736162 w 6006665"/>
                  <a:gd name="connsiteY620" fmla="*/ 961252 h 3006470"/>
                  <a:gd name="connsiteX621" fmla="*/ 1688440 w 6006665"/>
                  <a:gd name="connsiteY621" fmla="*/ 865809 h 3006470"/>
                  <a:gd name="connsiteX622" fmla="*/ 1752069 w 6006665"/>
                  <a:gd name="connsiteY622" fmla="*/ 788545 h 3006470"/>
                  <a:gd name="connsiteX623" fmla="*/ 1747524 w 6006665"/>
                  <a:gd name="connsiteY623" fmla="*/ 704464 h 3006470"/>
                  <a:gd name="connsiteX624" fmla="*/ 1763431 w 6006665"/>
                  <a:gd name="connsiteY624" fmla="*/ 697647 h 3006470"/>
                  <a:gd name="connsiteX625" fmla="*/ 1764877 w 6006665"/>
                  <a:gd name="connsiteY625" fmla="*/ 702130 h 3006470"/>
                  <a:gd name="connsiteX626" fmla="*/ 1775339 w 6006665"/>
                  <a:gd name="connsiteY626" fmla="*/ 697647 h 3006470"/>
                  <a:gd name="connsiteX627" fmla="*/ 1798063 w 6006665"/>
                  <a:gd name="connsiteY627" fmla="*/ 768093 h 3006470"/>
                  <a:gd name="connsiteX628" fmla="*/ 1791454 w 6006665"/>
                  <a:gd name="connsiteY628" fmla="*/ 815304 h 3006470"/>
                  <a:gd name="connsiteX629" fmla="*/ 1854330 w 6006665"/>
                  <a:gd name="connsiteY629" fmla="*/ 772638 h 3006470"/>
                  <a:gd name="connsiteX630" fmla="*/ 1931594 w 6006665"/>
                  <a:gd name="connsiteY630" fmla="*/ 763548 h 3006470"/>
                  <a:gd name="connsiteX631" fmla="*/ 1932772 w 6006665"/>
                  <a:gd name="connsiteY631" fmla="*/ 764810 h 3006470"/>
                  <a:gd name="connsiteX632" fmla="*/ 1949600 w 6006665"/>
                  <a:gd name="connsiteY632" fmla="*/ 800138 h 3006470"/>
                  <a:gd name="connsiteX633" fmla="*/ 2061788 w 6006665"/>
                  <a:gd name="connsiteY633" fmla="*/ 891155 h 3006470"/>
                  <a:gd name="connsiteX634" fmla="*/ 1987802 w 6006665"/>
                  <a:gd name="connsiteY634" fmla="*/ 736278 h 3006470"/>
                  <a:gd name="connsiteX635" fmla="*/ 1963408 w 6006665"/>
                  <a:gd name="connsiteY635" fmla="*/ 595386 h 3006470"/>
                  <a:gd name="connsiteX636" fmla="*/ 2027037 w 6006665"/>
                  <a:gd name="connsiteY636" fmla="*/ 574934 h 3006470"/>
                  <a:gd name="connsiteX637" fmla="*/ 2037269 w 6006665"/>
                  <a:gd name="connsiteY637" fmla="*/ 575472 h 3006470"/>
                  <a:gd name="connsiteX638" fmla="*/ 2038944 w 6006665"/>
                  <a:gd name="connsiteY638" fmla="*/ 574934 h 3006470"/>
                  <a:gd name="connsiteX639" fmla="*/ 2115414 w 6006665"/>
                  <a:gd name="connsiteY639" fmla="*/ 578958 h 3006470"/>
                  <a:gd name="connsiteX640" fmla="*/ 2167179 w 6006665"/>
                  <a:gd name="connsiteY640" fmla="*/ 554733 h 3006470"/>
                  <a:gd name="connsiteX641" fmla="*/ 2146473 w 6006665"/>
                  <a:gd name="connsiteY641" fmla="*/ 488832 h 3006470"/>
                  <a:gd name="connsiteX642" fmla="*/ 2169957 w 6006665"/>
                  <a:gd name="connsiteY642" fmla="*/ 449431 h 3006470"/>
                  <a:gd name="connsiteX643" fmla="*/ 2264632 w 6006665"/>
                  <a:gd name="connsiteY643" fmla="*/ 393389 h 3006470"/>
                  <a:gd name="connsiteX644" fmla="*/ 2317913 w 6006665"/>
                  <a:gd name="connsiteY644" fmla="*/ 322690 h 3006470"/>
                  <a:gd name="connsiteX645" fmla="*/ 2385841 w 6006665"/>
                  <a:gd name="connsiteY645" fmla="*/ 343134 h 3006470"/>
                  <a:gd name="connsiteX646" fmla="*/ 2429263 w 6006665"/>
                  <a:gd name="connsiteY646" fmla="*/ 263606 h 3006470"/>
                  <a:gd name="connsiteX647" fmla="*/ 2526979 w 6006665"/>
                  <a:gd name="connsiteY647" fmla="*/ 252244 h 3006470"/>
                  <a:gd name="connsiteX648" fmla="*/ 2528058 w 6006665"/>
                  <a:gd name="connsiteY648" fmla="*/ 253503 h 3006470"/>
                  <a:gd name="connsiteX649" fmla="*/ 2538886 w 6006665"/>
                  <a:gd name="connsiteY649" fmla="*/ 252244 h 3006470"/>
                  <a:gd name="connsiteX650" fmla="*/ 2560820 w 6006665"/>
                  <a:gd name="connsiteY650" fmla="*/ 277833 h 3006470"/>
                  <a:gd name="connsiteX651" fmla="*/ 2640602 w 6006665"/>
                  <a:gd name="connsiteY651" fmla="*/ 202249 h 3006470"/>
                  <a:gd name="connsiteX652" fmla="*/ 2652509 w 6006665"/>
                  <a:gd name="connsiteY652" fmla="*/ 202249 h 3006470"/>
                  <a:gd name="connsiteX653" fmla="*/ 2704231 w 6006665"/>
                  <a:gd name="connsiteY653" fmla="*/ 202249 h 3006470"/>
                  <a:gd name="connsiteX654" fmla="*/ 2715593 w 6006665"/>
                  <a:gd name="connsiteY65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17506 w 6006665"/>
                  <a:gd name="connsiteY115" fmla="*/ 1536186 h 3006470"/>
                  <a:gd name="connsiteX116" fmla="*/ 5798021 w 6006665"/>
                  <a:gd name="connsiteY116" fmla="*/ 1517537 h 3006470"/>
                  <a:gd name="connsiteX117" fmla="*/ 5767511 w 6006665"/>
                  <a:gd name="connsiteY117" fmla="*/ 1511189 h 3006470"/>
                  <a:gd name="connsiteX118" fmla="*/ 5762967 w 6006665"/>
                  <a:gd name="connsiteY118" fmla="*/ 1477102 h 3006470"/>
                  <a:gd name="connsiteX119" fmla="*/ 5729132 w 6006665"/>
                  <a:gd name="connsiteY119" fmla="*/ 1463170 h 3006470"/>
                  <a:gd name="connsiteX120" fmla="*/ 5695337 w 6006665"/>
                  <a:gd name="connsiteY120" fmla="*/ 1472557 h 3006470"/>
                  <a:gd name="connsiteX121" fmla="*/ 5693366 w 6006665"/>
                  <a:gd name="connsiteY121" fmla="*/ 1469797 h 3006470"/>
                  <a:gd name="connsiteX122" fmla="*/ 5683431 w 6006665"/>
                  <a:gd name="connsiteY122" fmla="*/ 1472557 h 3006470"/>
                  <a:gd name="connsiteX123" fmla="*/ 5660706 w 6006665"/>
                  <a:gd name="connsiteY123" fmla="*/ 1440742 h 3006470"/>
                  <a:gd name="connsiteX124" fmla="*/ 5669644 w 6006665"/>
                  <a:gd name="connsiteY124" fmla="*/ 1415717 h 3006470"/>
                  <a:gd name="connsiteX125" fmla="*/ 5640799 w 6006665"/>
                  <a:gd name="connsiteY125" fmla="*/ 1429380 h 3006470"/>
                  <a:gd name="connsiteX126" fmla="*/ 5656705 w 6006665"/>
                  <a:gd name="connsiteY126" fmla="*/ 1472557 h 3006470"/>
                  <a:gd name="connsiteX127" fmla="*/ 5633981 w 6006665"/>
                  <a:gd name="connsiteY127" fmla="*/ 1511189 h 3006470"/>
                  <a:gd name="connsiteX128" fmla="*/ 5586259 w 6006665"/>
                  <a:gd name="connsiteY128" fmla="*/ 1547548 h 3006470"/>
                  <a:gd name="connsiteX129" fmla="*/ 5575676 w 6006665"/>
                  <a:gd name="connsiteY129" fmla="*/ 1546540 h 3006470"/>
                  <a:gd name="connsiteX130" fmla="*/ 5574353 w 6006665"/>
                  <a:gd name="connsiteY130" fmla="*/ 1547548 h 3006470"/>
                  <a:gd name="connsiteX131" fmla="*/ 5539436 w 6006665"/>
                  <a:gd name="connsiteY131" fmla="*/ 1544223 h 3006470"/>
                  <a:gd name="connsiteX132" fmla="*/ 5570352 w 6006665"/>
                  <a:gd name="connsiteY132" fmla="*/ 1586180 h 3006470"/>
                  <a:gd name="connsiteX133" fmla="*/ 5566596 w 6006665"/>
                  <a:gd name="connsiteY133" fmla="*/ 1622304 h 3006470"/>
                  <a:gd name="connsiteX134" fmla="*/ 5593077 w 6006665"/>
                  <a:gd name="connsiteY134" fmla="*/ 1649809 h 3006470"/>
                  <a:gd name="connsiteX135" fmla="*/ 5608984 w 6006665"/>
                  <a:gd name="connsiteY135" fmla="*/ 1677079 h 3006470"/>
                  <a:gd name="connsiteX136" fmla="*/ 5613529 w 6006665"/>
                  <a:gd name="connsiteY136" fmla="*/ 1708893 h 3006470"/>
                  <a:gd name="connsiteX137" fmla="*/ 5608984 w 6006665"/>
                  <a:gd name="connsiteY137" fmla="*/ 1731618 h 3006470"/>
                  <a:gd name="connsiteX138" fmla="*/ 5597799 w 6006665"/>
                  <a:gd name="connsiteY138" fmla="*/ 1728009 h 3006470"/>
                  <a:gd name="connsiteX139" fmla="*/ 5597077 w 6006665"/>
                  <a:gd name="connsiteY139" fmla="*/ 1731618 h 3006470"/>
                  <a:gd name="connsiteX140" fmla="*/ 5515976 w 6006665"/>
                  <a:gd name="connsiteY140" fmla="*/ 1693062 h 3006470"/>
                  <a:gd name="connsiteX141" fmla="*/ 5486067 w 6006665"/>
                  <a:gd name="connsiteY141" fmla="*/ 1746304 h 3006470"/>
                  <a:gd name="connsiteX142" fmla="*/ 5436277 w 6006665"/>
                  <a:gd name="connsiteY142" fmla="*/ 1767977 h 3006470"/>
                  <a:gd name="connsiteX143" fmla="*/ 5397645 w 6006665"/>
                  <a:gd name="connsiteY143" fmla="*/ 1779340 h 3006470"/>
                  <a:gd name="connsiteX144" fmla="*/ 5388024 w 6006665"/>
                  <a:gd name="connsiteY144" fmla="*/ 1835433 h 3006470"/>
                  <a:gd name="connsiteX145" fmla="*/ 5351475 w 6006665"/>
                  <a:gd name="connsiteY145" fmla="*/ 1876568 h 3006470"/>
                  <a:gd name="connsiteX146" fmla="*/ 5290839 w 6006665"/>
                  <a:gd name="connsiteY146" fmla="*/ 1881600 h 3006470"/>
                  <a:gd name="connsiteX147" fmla="*/ 5274932 w 6006665"/>
                  <a:gd name="connsiteY147" fmla="*/ 1913415 h 3006470"/>
                  <a:gd name="connsiteX148" fmla="*/ 5267238 w 6006665"/>
                  <a:gd name="connsiteY148" fmla="*/ 1904988 h 3006470"/>
                  <a:gd name="connsiteX149" fmla="*/ 5263025 w 6006665"/>
                  <a:gd name="connsiteY149" fmla="*/ 1913415 h 3006470"/>
                  <a:gd name="connsiteX150" fmla="*/ 5219538 w 6006665"/>
                  <a:gd name="connsiteY150" fmla="*/ 1865787 h 3006470"/>
                  <a:gd name="connsiteX151" fmla="*/ 5174112 w 6006665"/>
                  <a:gd name="connsiteY151" fmla="*/ 1877028 h 3006470"/>
                  <a:gd name="connsiteX152" fmla="*/ 5129494 w 6006665"/>
                  <a:gd name="connsiteY152" fmla="*/ 1920232 h 3006470"/>
                  <a:gd name="connsiteX153" fmla="*/ 5126389 w 6006665"/>
                  <a:gd name="connsiteY153" fmla="*/ 1914910 h 3006470"/>
                  <a:gd name="connsiteX154" fmla="*/ 5154177 w 6006665"/>
                  <a:gd name="connsiteY154" fmla="*/ 1920232 h 3006470"/>
                  <a:gd name="connsiteX155" fmla="*/ 5105544 w 6006665"/>
                  <a:gd name="connsiteY155" fmla="*/ 1899586 h 3006470"/>
                  <a:gd name="connsiteX156" fmla="*/ 5074955 w 6006665"/>
                  <a:gd name="connsiteY156" fmla="*/ 1924777 h 3006470"/>
                  <a:gd name="connsiteX157" fmla="*/ 5065718 w 6006665"/>
                  <a:gd name="connsiteY157" fmla="*/ 1922578 h 3006470"/>
                  <a:gd name="connsiteX158" fmla="*/ 5063048 w 6006665"/>
                  <a:gd name="connsiteY158" fmla="*/ 1924777 h 3006470"/>
                  <a:gd name="connsiteX159" fmla="*/ 5026594 w 6006665"/>
                  <a:gd name="connsiteY159" fmla="*/ 1916098 h 3006470"/>
                  <a:gd name="connsiteX160" fmla="*/ 5015871 w 6006665"/>
                  <a:gd name="connsiteY160" fmla="*/ 1961137 h 3006470"/>
                  <a:gd name="connsiteX161" fmla="*/ 5022591 w 6006665"/>
                  <a:gd name="connsiteY161" fmla="*/ 1989925 h 3006470"/>
                  <a:gd name="connsiteX162" fmla="*/ 5011557 w 6006665"/>
                  <a:gd name="connsiteY162" fmla="*/ 2020939 h 3006470"/>
                  <a:gd name="connsiteX163" fmla="*/ 4974967 w 6006665"/>
                  <a:gd name="connsiteY163" fmla="*/ 2058853 h 3006470"/>
                  <a:gd name="connsiteX164" fmla="*/ 5015871 w 6006665"/>
                  <a:gd name="connsiteY164" fmla="*/ 2074760 h 3006470"/>
                  <a:gd name="connsiteX165" fmla="*/ 4995851 w 6006665"/>
                  <a:gd name="connsiteY165" fmla="*/ 2123620 h 3006470"/>
                  <a:gd name="connsiteX166" fmla="*/ 5011326 w 6006665"/>
                  <a:gd name="connsiteY166" fmla="*/ 2172476 h 3006470"/>
                  <a:gd name="connsiteX167" fmla="*/ 4999419 w 6006665"/>
                  <a:gd name="connsiteY167" fmla="*/ 2172476 h 3006470"/>
                  <a:gd name="connsiteX168" fmla="*/ 4974967 w 6006665"/>
                  <a:gd name="connsiteY168" fmla="*/ 2172476 h 3006470"/>
                  <a:gd name="connsiteX169" fmla="*/ 4963605 w 6006665"/>
                  <a:gd name="connsiteY169" fmla="*/ 2224742 h 3006470"/>
                  <a:gd name="connsiteX170" fmla="*/ 4974967 w 6006665"/>
                  <a:gd name="connsiteY170" fmla="*/ 2252012 h 3006470"/>
                  <a:gd name="connsiteX171" fmla="*/ 4936431 w 6006665"/>
                  <a:gd name="connsiteY171" fmla="*/ 2257317 h 3006470"/>
                  <a:gd name="connsiteX172" fmla="*/ 4909065 w 6006665"/>
                  <a:gd name="connsiteY172" fmla="*/ 2286099 h 3006470"/>
                  <a:gd name="connsiteX173" fmla="*/ 4888894 w 6006665"/>
                  <a:gd name="connsiteY173" fmla="*/ 2325649 h 3006470"/>
                  <a:gd name="connsiteX174" fmla="*/ 4897703 w 6006665"/>
                  <a:gd name="connsiteY174" fmla="*/ 2354273 h 3006470"/>
                  <a:gd name="connsiteX175" fmla="*/ 4871068 w 6006665"/>
                  <a:gd name="connsiteY175" fmla="*/ 2349418 h 3006470"/>
                  <a:gd name="connsiteX176" fmla="*/ 4845437 w 6006665"/>
                  <a:gd name="connsiteY176" fmla="*/ 2370180 h 3006470"/>
                  <a:gd name="connsiteX177" fmla="*/ 4832445 w 6006665"/>
                  <a:gd name="connsiteY177" fmla="*/ 2399924 h 3006470"/>
                  <a:gd name="connsiteX178" fmla="*/ 4834074 w 6006665"/>
                  <a:gd name="connsiteY178" fmla="*/ 2429264 h 3006470"/>
                  <a:gd name="connsiteX179" fmla="*/ 4799765 w 6006665"/>
                  <a:gd name="connsiteY179" fmla="*/ 2441518 h 3006470"/>
                  <a:gd name="connsiteX180" fmla="*/ 4779535 w 6006665"/>
                  <a:gd name="connsiteY180" fmla="*/ 2488348 h 3006470"/>
                  <a:gd name="connsiteX181" fmla="*/ 4777225 w 6006665"/>
                  <a:gd name="connsiteY181" fmla="*/ 2477952 h 3006470"/>
                  <a:gd name="connsiteX182" fmla="*/ 4767628 w 6006665"/>
                  <a:gd name="connsiteY182" fmla="*/ 2488348 h 3006470"/>
                  <a:gd name="connsiteX183" fmla="*/ 4758538 w 6006665"/>
                  <a:gd name="connsiteY183" fmla="*/ 2447444 h 3006470"/>
                  <a:gd name="connsiteX184" fmla="*/ 4722519 w 6006665"/>
                  <a:gd name="connsiteY184" fmla="*/ 2405867 h 3006470"/>
                  <a:gd name="connsiteX185" fmla="*/ 4699942 w 6006665"/>
                  <a:gd name="connsiteY185" fmla="*/ 2348893 h 3006470"/>
                  <a:gd name="connsiteX186" fmla="*/ 4695779 w 6006665"/>
                  <a:gd name="connsiteY186" fmla="*/ 2287026 h 3006470"/>
                  <a:gd name="connsiteX187" fmla="*/ 4715361 w 6006665"/>
                  <a:gd name="connsiteY187" fmla="*/ 2220198 h 3006470"/>
                  <a:gd name="connsiteX188" fmla="*/ 4767709 w 6006665"/>
                  <a:gd name="connsiteY188" fmla="*/ 2171157 h 3006470"/>
                  <a:gd name="connsiteX189" fmla="*/ 4735813 w 6006665"/>
                  <a:gd name="connsiteY189" fmla="*/ 2129299 h 3006470"/>
                  <a:gd name="connsiteX190" fmla="*/ 4767628 w 6006665"/>
                  <a:gd name="connsiteY190" fmla="*/ 2086122 h 3006470"/>
                  <a:gd name="connsiteX191" fmla="*/ 4767628 w 6006665"/>
                  <a:gd name="connsiteY191" fmla="*/ 2058853 h 3006470"/>
                  <a:gd name="connsiteX192" fmla="*/ 4826712 w 6006665"/>
                  <a:gd name="connsiteY192" fmla="*/ 2042945 h 3006470"/>
                  <a:gd name="connsiteX193" fmla="*/ 4892613 w 6006665"/>
                  <a:gd name="connsiteY193" fmla="*/ 1952047 h 3006470"/>
                  <a:gd name="connsiteX194" fmla="*/ 4956243 w 6006665"/>
                  <a:gd name="connsiteY194" fmla="*/ 1877056 h 3006470"/>
                  <a:gd name="connsiteX195" fmla="*/ 5022143 w 6006665"/>
                  <a:gd name="connsiteY195" fmla="*/ 1817971 h 3006470"/>
                  <a:gd name="connsiteX196" fmla="*/ 5037446 w 6006665"/>
                  <a:gd name="connsiteY196" fmla="*/ 1743333 h 3006470"/>
                  <a:gd name="connsiteX197" fmla="*/ 5064184 w 6006665"/>
                  <a:gd name="connsiteY197" fmla="*/ 1731449 h 3006470"/>
                  <a:gd name="connsiteX198" fmla="*/ 5046694 w 6006665"/>
                  <a:gd name="connsiteY198" fmla="*/ 1710844 h 3006470"/>
                  <a:gd name="connsiteX199" fmla="*/ 5015871 w 6006665"/>
                  <a:gd name="connsiteY199" fmla="*/ 1715711 h 3006470"/>
                  <a:gd name="connsiteX200" fmla="*/ 4995419 w 6006665"/>
                  <a:gd name="connsiteY200" fmla="*/ 1779340 h 3006470"/>
                  <a:gd name="connsiteX201" fmla="*/ 4904521 w 6006665"/>
                  <a:gd name="connsiteY201" fmla="*/ 1865693 h 3006470"/>
                  <a:gd name="connsiteX202" fmla="*/ 4901708 w 6006665"/>
                  <a:gd name="connsiteY202" fmla="*/ 1857053 h 3006470"/>
                  <a:gd name="connsiteX203" fmla="*/ 4892613 w 6006665"/>
                  <a:gd name="connsiteY203" fmla="*/ 1865693 h 3006470"/>
                  <a:gd name="connsiteX204" fmla="*/ 4871068 w 6006665"/>
                  <a:gd name="connsiteY204" fmla="*/ 1850290 h 3006470"/>
                  <a:gd name="connsiteX205" fmla="*/ 4885925 w 6006665"/>
                  <a:gd name="connsiteY205" fmla="*/ 1808695 h 3006470"/>
                  <a:gd name="connsiteX206" fmla="*/ 4861835 w 6006665"/>
                  <a:gd name="connsiteY206" fmla="*/ 1771159 h 3006470"/>
                  <a:gd name="connsiteX207" fmla="*/ 4814619 w 6006665"/>
                  <a:gd name="connsiteY207" fmla="*/ 1767101 h 3006470"/>
                  <a:gd name="connsiteX208" fmla="*/ 4779535 w 6006665"/>
                  <a:gd name="connsiteY208" fmla="*/ 1795247 h 3006470"/>
                  <a:gd name="connsiteX209" fmla="*/ 4764113 w 6006665"/>
                  <a:gd name="connsiteY209" fmla="*/ 1832464 h 3006470"/>
                  <a:gd name="connsiteX210" fmla="*/ 4725490 w 6006665"/>
                  <a:gd name="connsiteY210" fmla="*/ 1850290 h 3006470"/>
                  <a:gd name="connsiteX211" fmla="*/ 4689838 w 6006665"/>
                  <a:gd name="connsiteY211" fmla="*/ 1882970 h 3006470"/>
                  <a:gd name="connsiteX212" fmla="*/ 4684091 w 6006665"/>
                  <a:gd name="connsiteY212" fmla="*/ 1920232 h 3006470"/>
                  <a:gd name="connsiteX213" fmla="*/ 4715906 w 6006665"/>
                  <a:gd name="connsiteY213" fmla="*/ 1967954 h 3006470"/>
                  <a:gd name="connsiteX214" fmla="*/ 4680924 w 6006665"/>
                  <a:gd name="connsiteY214" fmla="*/ 1983985 h 3006470"/>
                  <a:gd name="connsiteX215" fmla="*/ 4633398 w 6006665"/>
                  <a:gd name="connsiteY215" fmla="*/ 1971978 h 3006470"/>
                  <a:gd name="connsiteX216" fmla="*/ 4600707 w 6006665"/>
                  <a:gd name="connsiteY216" fmla="*/ 1989925 h 3006470"/>
                  <a:gd name="connsiteX217" fmla="*/ 4577285 w 6006665"/>
                  <a:gd name="connsiteY217" fmla="*/ 1988406 h 3006470"/>
                  <a:gd name="connsiteX218" fmla="*/ 4577373 w 6006665"/>
                  <a:gd name="connsiteY218" fmla="*/ 1987484 h 3006470"/>
                  <a:gd name="connsiteX219" fmla="*/ 4565379 w 6006665"/>
                  <a:gd name="connsiteY219" fmla="*/ 1988406 h 3006470"/>
                  <a:gd name="connsiteX220" fmla="*/ 4569923 w 6006665"/>
                  <a:gd name="connsiteY220" fmla="*/ 1940685 h 3006470"/>
                  <a:gd name="connsiteX221" fmla="*/ 4520081 w 6006665"/>
                  <a:gd name="connsiteY221" fmla="*/ 1931099 h 3006470"/>
                  <a:gd name="connsiteX222" fmla="*/ 4475025 w 6006665"/>
                  <a:gd name="connsiteY222" fmla="*/ 1961137 h 3006470"/>
                  <a:gd name="connsiteX223" fmla="*/ 4464394 w 6006665"/>
                  <a:gd name="connsiteY223" fmla="*/ 1960286 h 3006470"/>
                  <a:gd name="connsiteX224" fmla="*/ 4463118 w 6006665"/>
                  <a:gd name="connsiteY224" fmla="*/ 1961137 h 3006470"/>
                  <a:gd name="connsiteX225" fmla="*/ 4422448 w 6006665"/>
                  <a:gd name="connsiteY225" fmla="*/ 1927536 h 3006470"/>
                  <a:gd name="connsiteX226" fmla="*/ 4350624 w 6006665"/>
                  <a:gd name="connsiteY226" fmla="*/ 1917022 h 3006470"/>
                  <a:gd name="connsiteX227" fmla="*/ 4306579 w 6006665"/>
                  <a:gd name="connsiteY227" fmla="*/ 1945362 h 3006470"/>
                  <a:gd name="connsiteX228" fmla="*/ 4282811 w 6006665"/>
                  <a:gd name="connsiteY228" fmla="*/ 1972100 h 3006470"/>
                  <a:gd name="connsiteX229" fmla="*/ 4237290 w 6006665"/>
                  <a:gd name="connsiteY229" fmla="*/ 1993297 h 3006470"/>
                  <a:gd name="connsiteX230" fmla="*/ 4211507 w 6006665"/>
                  <a:gd name="connsiteY230" fmla="*/ 2046374 h 3006470"/>
                  <a:gd name="connsiteX231" fmla="*/ 4161046 w 6006665"/>
                  <a:gd name="connsiteY231" fmla="*/ 2105661 h 3006470"/>
                  <a:gd name="connsiteX232" fmla="*/ 4077810 w 6006665"/>
                  <a:gd name="connsiteY232" fmla="*/ 2144418 h 3006470"/>
                  <a:gd name="connsiteX233" fmla="*/ 4039187 w 6006665"/>
                  <a:gd name="connsiteY233" fmla="*/ 2203838 h 3006470"/>
                  <a:gd name="connsiteX234" fmla="*/ 3993086 w 6006665"/>
                  <a:gd name="connsiteY234" fmla="*/ 2224750 h 3006470"/>
                  <a:gd name="connsiteX235" fmla="*/ 3993215 w 6006665"/>
                  <a:gd name="connsiteY235" fmla="*/ 2264821 h 3006470"/>
                  <a:gd name="connsiteX236" fmla="*/ 4038712 w 6006665"/>
                  <a:gd name="connsiteY236" fmla="*/ 2267919 h 3006470"/>
                  <a:gd name="connsiteX237" fmla="*/ 4059164 w 6006665"/>
                  <a:gd name="connsiteY237" fmla="*/ 2311096 h 3006470"/>
                  <a:gd name="connsiteX238" fmla="*/ 4087782 w 6006665"/>
                  <a:gd name="connsiteY238" fmla="*/ 2319513 h 3006470"/>
                  <a:gd name="connsiteX239" fmla="*/ 4106341 w 6006665"/>
                  <a:gd name="connsiteY239" fmla="*/ 2290644 h 3006470"/>
                  <a:gd name="connsiteX240" fmla="*/ 4117411 w 6006665"/>
                  <a:gd name="connsiteY240" fmla="*/ 2291946 h 3006470"/>
                  <a:gd name="connsiteX241" fmla="*/ 4118248 w 6006665"/>
                  <a:gd name="connsiteY241" fmla="*/ 2290644 h 3006470"/>
                  <a:gd name="connsiteX242" fmla="*/ 4156880 w 6006665"/>
                  <a:gd name="connsiteY242" fmla="*/ 2295189 h 3006470"/>
                  <a:gd name="connsiteX243" fmla="*/ 4211419 w 6006665"/>
                  <a:gd name="connsiteY243" fmla="*/ 2365635 h 3006470"/>
                  <a:gd name="connsiteX244" fmla="*/ 4215964 w 6006665"/>
                  <a:gd name="connsiteY244" fmla="*/ 2413357 h 3006470"/>
                  <a:gd name="connsiteX245" fmla="*/ 4184149 w 6006665"/>
                  <a:gd name="connsiteY245" fmla="*/ 2472441 h 3006470"/>
                  <a:gd name="connsiteX246" fmla="*/ 4220019 w 6006665"/>
                  <a:gd name="connsiteY246" fmla="*/ 2567281 h 3006470"/>
                  <a:gd name="connsiteX247" fmla="*/ 4161425 w 6006665"/>
                  <a:gd name="connsiteY247" fmla="*/ 2629241 h 3006470"/>
                  <a:gd name="connsiteX248" fmla="*/ 4133552 w 6006665"/>
                  <a:gd name="connsiteY248" fmla="*/ 2708778 h 3006470"/>
                  <a:gd name="connsiteX249" fmla="*/ 4097796 w 6006665"/>
                  <a:gd name="connsiteY249" fmla="*/ 2747409 h 3006470"/>
                  <a:gd name="connsiteX250" fmla="*/ 4043257 w 6006665"/>
                  <a:gd name="connsiteY250" fmla="*/ 2806493 h 3006470"/>
                  <a:gd name="connsiteX251" fmla="*/ 3995535 w 6006665"/>
                  <a:gd name="connsiteY251" fmla="*/ 2865577 h 3006470"/>
                  <a:gd name="connsiteX252" fmla="*/ 3975083 w 6006665"/>
                  <a:gd name="connsiteY252" fmla="*/ 2897392 h 3006470"/>
                  <a:gd name="connsiteX253" fmla="*/ 3925089 w 6006665"/>
                  <a:gd name="connsiteY253" fmla="*/ 2924661 h 3006470"/>
                  <a:gd name="connsiteX254" fmla="*/ 3913182 w 6006665"/>
                  <a:gd name="connsiteY254" fmla="*/ 2924661 h 3006470"/>
                  <a:gd name="connsiteX255" fmla="*/ 3904637 w 6006665"/>
                  <a:gd name="connsiteY255" fmla="*/ 2924661 h 3006470"/>
                  <a:gd name="connsiteX256" fmla="*/ 3892729 w 6006665"/>
                  <a:gd name="connsiteY256" fmla="*/ 2924661 h 3006470"/>
                  <a:gd name="connsiteX257" fmla="*/ 3871063 w 6006665"/>
                  <a:gd name="connsiteY257" fmla="*/ 2908412 h 3006470"/>
                  <a:gd name="connsiteX258" fmla="*/ 3829645 w 6006665"/>
                  <a:gd name="connsiteY258" fmla="*/ 2936024 h 3006470"/>
                  <a:gd name="connsiteX259" fmla="*/ 3822828 w 6006665"/>
                  <a:gd name="connsiteY259" fmla="*/ 2956476 h 3006470"/>
                  <a:gd name="connsiteX260" fmla="*/ 3818283 w 6006665"/>
                  <a:gd name="connsiteY260" fmla="*/ 2947386 h 3006470"/>
                  <a:gd name="connsiteX261" fmla="*/ 3818283 w 6006665"/>
                  <a:gd name="connsiteY261" fmla="*/ 2935660 h 3006470"/>
                  <a:gd name="connsiteX262" fmla="*/ 3817738 w 6006665"/>
                  <a:gd name="connsiteY262" fmla="*/ 2936024 h 3006470"/>
                  <a:gd name="connsiteX263" fmla="*/ 3810921 w 6006665"/>
                  <a:gd name="connsiteY263" fmla="*/ 2956476 h 3006470"/>
                  <a:gd name="connsiteX264" fmla="*/ 3806376 w 6006665"/>
                  <a:gd name="connsiteY264" fmla="*/ 2947386 h 3006470"/>
                  <a:gd name="connsiteX265" fmla="*/ 3806376 w 6006665"/>
                  <a:gd name="connsiteY265" fmla="*/ 2920116 h 3006470"/>
                  <a:gd name="connsiteX266" fmla="*/ 3818283 w 6006665"/>
                  <a:gd name="connsiteY266" fmla="*/ 2920116 h 3006470"/>
                  <a:gd name="connsiteX267" fmla="*/ 3826828 w 6006665"/>
                  <a:gd name="connsiteY267" fmla="*/ 2920116 h 3006470"/>
                  <a:gd name="connsiteX268" fmla="*/ 3833645 w 6006665"/>
                  <a:gd name="connsiteY268" fmla="*/ 2861032 h 3006470"/>
                  <a:gd name="connsiteX269" fmla="*/ 3822283 w 6006665"/>
                  <a:gd name="connsiteY269" fmla="*/ 2817856 h 3006470"/>
                  <a:gd name="connsiteX270" fmla="*/ 3849553 w 6006665"/>
                  <a:gd name="connsiteY270" fmla="*/ 2795131 h 3006470"/>
                  <a:gd name="connsiteX271" fmla="*/ 3858814 w 6006665"/>
                  <a:gd name="connsiteY271" fmla="*/ 2797336 h 3006470"/>
                  <a:gd name="connsiteX272" fmla="*/ 3861460 w 6006665"/>
                  <a:gd name="connsiteY272" fmla="*/ 2795131 h 3006470"/>
                  <a:gd name="connsiteX273" fmla="*/ 3898487 w 6006665"/>
                  <a:gd name="connsiteY273" fmla="*/ 2803947 h 3006470"/>
                  <a:gd name="connsiteX274" fmla="*/ 3919999 w 6006665"/>
                  <a:gd name="connsiteY274" fmla="*/ 2758772 h 3006470"/>
                  <a:gd name="connsiteX275" fmla="*/ 3935906 w 6006665"/>
                  <a:gd name="connsiteY275" fmla="*/ 2699687 h 3006470"/>
                  <a:gd name="connsiteX276" fmla="*/ 3947269 w 6006665"/>
                  <a:gd name="connsiteY276" fmla="*/ 2676963 h 3006470"/>
                  <a:gd name="connsiteX277" fmla="*/ 3966292 w 6006665"/>
                  <a:gd name="connsiteY277" fmla="*/ 2632575 h 3006470"/>
                  <a:gd name="connsiteX278" fmla="*/ 3915999 w 6006665"/>
                  <a:gd name="connsiteY278" fmla="*/ 2645148 h 3006470"/>
                  <a:gd name="connsiteX279" fmla="*/ 3888729 w 6006665"/>
                  <a:gd name="connsiteY279" fmla="*/ 2667873 h 3006470"/>
                  <a:gd name="connsiteX280" fmla="*/ 3876822 w 6006665"/>
                  <a:gd name="connsiteY280" fmla="*/ 2667873 h 3006470"/>
                  <a:gd name="connsiteX281" fmla="*/ 3829645 w 6006665"/>
                  <a:gd name="connsiteY281" fmla="*/ 2667873 h 3006470"/>
                  <a:gd name="connsiteX282" fmla="*/ 3817738 w 6006665"/>
                  <a:gd name="connsiteY282" fmla="*/ 2667873 h 3006470"/>
                  <a:gd name="connsiteX283" fmla="*/ 3801831 w 6006665"/>
                  <a:gd name="connsiteY283" fmla="*/ 2613334 h 3006470"/>
                  <a:gd name="connsiteX284" fmla="*/ 3758654 w 6006665"/>
                  <a:gd name="connsiteY284" fmla="*/ 2574702 h 3006470"/>
                  <a:gd name="connsiteX285" fmla="*/ 3692753 w 6006665"/>
                  <a:gd name="connsiteY285" fmla="*/ 2558795 h 3006470"/>
                  <a:gd name="connsiteX286" fmla="*/ 3683663 w 6006665"/>
                  <a:gd name="connsiteY286" fmla="*/ 2499711 h 3006470"/>
                  <a:gd name="connsiteX287" fmla="*/ 3672301 w 6006665"/>
                  <a:gd name="connsiteY287" fmla="*/ 2467896 h 3006470"/>
                  <a:gd name="connsiteX288" fmla="*/ 3656393 w 6006665"/>
                  <a:gd name="connsiteY288" fmla="*/ 2440627 h 3006470"/>
                  <a:gd name="connsiteX289" fmla="*/ 3633669 w 6006665"/>
                  <a:gd name="connsiteY289" fmla="*/ 2381542 h 3006470"/>
                  <a:gd name="connsiteX290" fmla="*/ 3601854 w 6006665"/>
                  <a:gd name="connsiteY290" fmla="*/ 2361090 h 3006470"/>
                  <a:gd name="connsiteX291" fmla="*/ 3545995 w 6006665"/>
                  <a:gd name="connsiteY291" fmla="*/ 2339606 h 3006470"/>
                  <a:gd name="connsiteX292" fmla="*/ 3506955 w 6006665"/>
                  <a:gd name="connsiteY292" fmla="*/ 2345183 h 3006470"/>
                  <a:gd name="connsiteX293" fmla="*/ 3463779 w 6006665"/>
                  <a:gd name="connsiteY293" fmla="*/ 2354273 h 3006470"/>
                  <a:gd name="connsiteX294" fmla="*/ 3431964 w 6006665"/>
                  <a:gd name="connsiteY294" fmla="*/ 2381542 h 3006470"/>
                  <a:gd name="connsiteX295" fmla="*/ 3452416 w 6006665"/>
                  <a:gd name="connsiteY295" fmla="*/ 2397450 h 3006470"/>
                  <a:gd name="connsiteX296" fmla="*/ 3452416 w 6006665"/>
                  <a:gd name="connsiteY296" fmla="*/ 2429264 h 3006470"/>
                  <a:gd name="connsiteX297" fmla="*/ 3431964 w 6006665"/>
                  <a:gd name="connsiteY297" fmla="*/ 2451989 h 3006470"/>
                  <a:gd name="connsiteX298" fmla="*/ 3400150 w 6006665"/>
                  <a:gd name="connsiteY298" fmla="*/ 2511073 h 3006470"/>
                  <a:gd name="connsiteX299" fmla="*/ 3400150 w 6006665"/>
                  <a:gd name="connsiteY299" fmla="*/ 2538343 h 3006470"/>
                  <a:gd name="connsiteX300" fmla="*/ 3350155 w 6006665"/>
                  <a:gd name="connsiteY300" fmla="*/ 2570157 h 3006470"/>
                  <a:gd name="connsiteX301" fmla="*/ 3342342 w 6006665"/>
                  <a:gd name="connsiteY301" fmla="*/ 2567553 h 3006470"/>
                  <a:gd name="connsiteX302" fmla="*/ 3338249 w 6006665"/>
                  <a:gd name="connsiteY302" fmla="*/ 2570157 h 3006470"/>
                  <a:gd name="connsiteX303" fmla="*/ 3290527 w 6006665"/>
                  <a:gd name="connsiteY303" fmla="*/ 2554250 h 3006470"/>
                  <a:gd name="connsiteX304" fmla="*/ 3259257 w 6006665"/>
                  <a:gd name="connsiteY304" fmla="*/ 2554250 h 3006470"/>
                  <a:gd name="connsiteX305" fmla="*/ 3247350 w 6006665"/>
                  <a:gd name="connsiteY305" fmla="*/ 2554250 h 3006470"/>
                  <a:gd name="connsiteX306" fmla="*/ 3231443 w 6006665"/>
                  <a:gd name="connsiteY306" fmla="*/ 2538343 h 3006470"/>
                  <a:gd name="connsiteX307" fmla="*/ 3213271 w 6006665"/>
                  <a:gd name="connsiteY307" fmla="*/ 2533799 h 3006470"/>
                  <a:gd name="connsiteX308" fmla="*/ 3168359 w 6006665"/>
                  <a:gd name="connsiteY308" fmla="*/ 2570157 h 3006470"/>
                  <a:gd name="connsiteX309" fmla="*/ 3120637 w 6006665"/>
                  <a:gd name="connsiteY309" fmla="*/ 2581519 h 3006470"/>
                  <a:gd name="connsiteX310" fmla="*/ 3082005 w 6006665"/>
                  <a:gd name="connsiteY310" fmla="*/ 2597427 h 3006470"/>
                  <a:gd name="connsiteX311" fmla="*/ 3074460 w 6006665"/>
                  <a:gd name="connsiteY311" fmla="*/ 2595630 h 3006470"/>
                  <a:gd name="connsiteX312" fmla="*/ 3070098 w 6006665"/>
                  <a:gd name="connsiteY312" fmla="*/ 2597427 h 3006470"/>
                  <a:gd name="connsiteX313" fmla="*/ 3022376 w 6006665"/>
                  <a:gd name="connsiteY313" fmla="*/ 2586064 h 3006470"/>
                  <a:gd name="connsiteX314" fmla="*/ 3000196 w 6006665"/>
                  <a:gd name="connsiteY314" fmla="*/ 2586064 h 3006470"/>
                  <a:gd name="connsiteX315" fmla="*/ 2988289 w 6006665"/>
                  <a:gd name="connsiteY315" fmla="*/ 2586064 h 3006470"/>
                  <a:gd name="connsiteX316" fmla="*/ 2967837 w 6006665"/>
                  <a:gd name="connsiteY316" fmla="*/ 2554250 h 3006470"/>
                  <a:gd name="connsiteX317" fmla="*/ 2929205 w 6006665"/>
                  <a:gd name="connsiteY317" fmla="*/ 2526980 h 3006470"/>
                  <a:gd name="connsiteX318" fmla="*/ 2902153 w 6006665"/>
                  <a:gd name="connsiteY318" fmla="*/ 2523116 h 3006470"/>
                  <a:gd name="connsiteX319" fmla="*/ 2861576 w 6006665"/>
                  <a:gd name="connsiteY319" fmla="*/ 2526980 h 3006470"/>
                  <a:gd name="connsiteX320" fmla="*/ 2822944 w 6006665"/>
                  <a:gd name="connsiteY320" fmla="*/ 2538343 h 3006470"/>
                  <a:gd name="connsiteX321" fmla="*/ 2818139 w 6006665"/>
                  <a:gd name="connsiteY321" fmla="*/ 2536254 h 3006470"/>
                  <a:gd name="connsiteX322" fmla="*/ 2811037 w 6006665"/>
                  <a:gd name="connsiteY322" fmla="*/ 2538343 h 3006470"/>
                  <a:gd name="connsiteX323" fmla="*/ 2758770 w 6006665"/>
                  <a:gd name="connsiteY323" fmla="*/ 2515618 h 3006470"/>
                  <a:gd name="connsiteX324" fmla="*/ 2751953 w 6006665"/>
                  <a:gd name="connsiteY324" fmla="*/ 2472441 h 3006470"/>
                  <a:gd name="connsiteX325" fmla="*/ 2708776 w 6006665"/>
                  <a:gd name="connsiteY325" fmla="*/ 2456534 h 3006470"/>
                  <a:gd name="connsiteX326" fmla="*/ 2676962 w 6006665"/>
                  <a:gd name="connsiteY326" fmla="*/ 2451989 h 3006470"/>
                  <a:gd name="connsiteX327" fmla="*/ 2642534 w 6006665"/>
                  <a:gd name="connsiteY327" fmla="*/ 2430245 h 3006470"/>
                  <a:gd name="connsiteX328" fmla="*/ 2609333 w 6006665"/>
                  <a:gd name="connsiteY328" fmla="*/ 2488348 h 3006470"/>
                  <a:gd name="connsiteX329" fmla="*/ 2625240 w 6006665"/>
                  <a:gd name="connsiteY329" fmla="*/ 2522435 h 3006470"/>
                  <a:gd name="connsiteX330" fmla="*/ 2586608 w 6006665"/>
                  <a:gd name="connsiteY330" fmla="*/ 2558795 h 3006470"/>
                  <a:gd name="connsiteX331" fmla="*/ 2577105 w 6006665"/>
                  <a:gd name="connsiteY331" fmla="*/ 2556532 h 3006470"/>
                  <a:gd name="connsiteX332" fmla="*/ 2574701 w 6006665"/>
                  <a:gd name="connsiteY332" fmla="*/ 2558795 h 3006470"/>
                  <a:gd name="connsiteX333" fmla="*/ 2526979 w 6006665"/>
                  <a:gd name="connsiteY333" fmla="*/ 2547432 h 3006470"/>
                  <a:gd name="connsiteX334" fmla="*/ 2490620 w 6006665"/>
                  <a:gd name="connsiteY334" fmla="*/ 2542887 h 3006470"/>
                  <a:gd name="connsiteX335" fmla="*/ 2463350 w 6006665"/>
                  <a:gd name="connsiteY335" fmla="*/ 2515618 h 3006470"/>
                  <a:gd name="connsiteX336" fmla="*/ 2436625 w 6006665"/>
                  <a:gd name="connsiteY336" fmla="*/ 2515618 h 3006470"/>
                  <a:gd name="connsiteX337" fmla="*/ 2424718 w 6006665"/>
                  <a:gd name="connsiteY337" fmla="*/ 2515618 h 3006470"/>
                  <a:gd name="connsiteX338" fmla="*/ 2398858 w 6006665"/>
                  <a:gd name="connsiteY338" fmla="*/ 2502687 h 3006470"/>
                  <a:gd name="connsiteX339" fmla="*/ 2350272 w 6006665"/>
                  <a:gd name="connsiteY339" fmla="*/ 2526980 h 3006470"/>
                  <a:gd name="connsiteX340" fmla="*/ 2282098 w 6006665"/>
                  <a:gd name="connsiteY340" fmla="*/ 2574702 h 3006470"/>
                  <a:gd name="connsiteX341" fmla="*/ 2238921 w 6006665"/>
                  <a:gd name="connsiteY341" fmla="*/ 2586064 h 3006470"/>
                  <a:gd name="connsiteX342" fmla="*/ 2227559 w 6006665"/>
                  <a:gd name="connsiteY342" fmla="*/ 2590609 h 3006470"/>
                  <a:gd name="connsiteX343" fmla="*/ 2225178 w 6006665"/>
                  <a:gd name="connsiteY343" fmla="*/ 2586799 h 3006470"/>
                  <a:gd name="connsiteX344" fmla="*/ 2215652 w 6006665"/>
                  <a:gd name="connsiteY344" fmla="*/ 2590609 h 3006470"/>
                  <a:gd name="connsiteX345" fmla="*/ 2193596 w 6006665"/>
                  <a:gd name="connsiteY345" fmla="*/ 2555320 h 3006470"/>
                  <a:gd name="connsiteX346" fmla="*/ 2157112 w 6006665"/>
                  <a:gd name="connsiteY346" fmla="*/ 2558795 h 3006470"/>
                  <a:gd name="connsiteX347" fmla="*/ 2156291 w 6006665"/>
                  <a:gd name="connsiteY347" fmla="*/ 2557739 h 3006470"/>
                  <a:gd name="connsiteX348" fmla="*/ 2145205 w 6006665"/>
                  <a:gd name="connsiteY348" fmla="*/ 2558795 h 3006470"/>
                  <a:gd name="connsiteX349" fmla="*/ 2129298 w 6006665"/>
                  <a:gd name="connsiteY349" fmla="*/ 2538343 h 3006470"/>
                  <a:gd name="connsiteX350" fmla="*/ 2102029 w 6006665"/>
                  <a:gd name="connsiteY350" fmla="*/ 2526980 h 3006470"/>
                  <a:gd name="connsiteX351" fmla="*/ 2086121 w 6006665"/>
                  <a:gd name="connsiteY351" fmla="*/ 2495166 h 3006470"/>
                  <a:gd name="connsiteX352" fmla="*/ 2070005 w 6006665"/>
                  <a:gd name="connsiteY352" fmla="*/ 2486212 h 3006470"/>
                  <a:gd name="connsiteX353" fmla="*/ 2027582 w 6006665"/>
                  <a:gd name="connsiteY353" fmla="*/ 2499711 h 3006470"/>
                  <a:gd name="connsiteX354" fmla="*/ 2023845 w 6006665"/>
                  <a:gd name="connsiteY354" fmla="*/ 2497111 h 3006470"/>
                  <a:gd name="connsiteX355" fmla="*/ 2015675 w 6006665"/>
                  <a:gd name="connsiteY355" fmla="*/ 2499711 h 3006470"/>
                  <a:gd name="connsiteX356" fmla="*/ 1971363 w 6006665"/>
                  <a:gd name="connsiteY356" fmla="*/ 2468885 h 3006470"/>
                  <a:gd name="connsiteX357" fmla="*/ 1952591 w 6006665"/>
                  <a:gd name="connsiteY357" fmla="*/ 2495166 h 3006470"/>
                  <a:gd name="connsiteX358" fmla="*/ 1947518 w 6006665"/>
                  <a:gd name="connsiteY358" fmla="*/ 2485599 h 3006470"/>
                  <a:gd name="connsiteX359" fmla="*/ 1940684 w 6006665"/>
                  <a:gd name="connsiteY359" fmla="*/ 2495166 h 3006470"/>
                  <a:gd name="connsiteX360" fmla="*/ 1861147 w 6006665"/>
                  <a:gd name="connsiteY360" fmla="*/ 2345183 h 3006470"/>
                  <a:gd name="connsiteX361" fmla="*/ 1811153 w 6006665"/>
                  <a:gd name="connsiteY361" fmla="*/ 2295189 h 3006470"/>
                  <a:gd name="connsiteX362" fmla="*/ 1813950 w 6006665"/>
                  <a:gd name="connsiteY362" fmla="*/ 2292043 h 3006470"/>
                  <a:gd name="connsiteX363" fmla="*/ 1748069 w 6006665"/>
                  <a:gd name="connsiteY363" fmla="*/ 2333821 h 3006470"/>
                  <a:gd name="connsiteX364" fmla="*/ 1711709 w 6006665"/>
                  <a:gd name="connsiteY364" fmla="*/ 2338366 h 3006470"/>
                  <a:gd name="connsiteX365" fmla="*/ 1711926 w 6006665"/>
                  <a:gd name="connsiteY365" fmla="*/ 2336850 h 3006470"/>
                  <a:gd name="connsiteX366" fmla="*/ 1699803 w 6006665"/>
                  <a:gd name="connsiteY366" fmla="*/ 2338366 h 3006470"/>
                  <a:gd name="connsiteX367" fmla="*/ 1704347 w 6006665"/>
                  <a:gd name="connsiteY367" fmla="*/ 2306551 h 3006470"/>
                  <a:gd name="connsiteX368" fmla="*/ 1662460 w 6006665"/>
                  <a:gd name="connsiteY368" fmla="*/ 2288600 h 3006470"/>
                  <a:gd name="connsiteX369" fmla="*/ 1629901 w 6006665"/>
                  <a:gd name="connsiteY369" fmla="*/ 2302006 h 3006470"/>
                  <a:gd name="connsiteX370" fmla="*/ 1629300 w 6006665"/>
                  <a:gd name="connsiteY370" fmla="*/ 2297351 h 3006470"/>
                  <a:gd name="connsiteX371" fmla="*/ 1617994 w 6006665"/>
                  <a:gd name="connsiteY371" fmla="*/ 2302006 h 3006470"/>
                  <a:gd name="connsiteX372" fmla="*/ 1608904 w 6006665"/>
                  <a:gd name="connsiteY372" fmla="*/ 2231560 h 3006470"/>
                  <a:gd name="connsiteX373" fmla="*/ 1552684 w 6006665"/>
                  <a:gd name="connsiteY373" fmla="*/ 2221867 h 3006470"/>
                  <a:gd name="connsiteX374" fmla="*/ 1518550 w 6006665"/>
                  <a:gd name="connsiteY374" fmla="*/ 2247467 h 3006470"/>
                  <a:gd name="connsiteX375" fmla="*/ 1425379 w 6006665"/>
                  <a:gd name="connsiteY375" fmla="*/ 2267919 h 3006470"/>
                  <a:gd name="connsiteX376" fmla="*/ 1409472 w 6006665"/>
                  <a:gd name="connsiteY376" fmla="*/ 2286099 h 3006470"/>
                  <a:gd name="connsiteX377" fmla="*/ 1270852 w 6006665"/>
                  <a:gd name="connsiteY377" fmla="*/ 2306551 h 3006470"/>
                  <a:gd name="connsiteX378" fmla="*/ 1254945 w 6006665"/>
                  <a:gd name="connsiteY378" fmla="*/ 2327003 h 3006470"/>
                  <a:gd name="connsiteX379" fmla="*/ 1282214 w 6006665"/>
                  <a:gd name="connsiteY379" fmla="*/ 2370180 h 3006470"/>
                  <a:gd name="connsiteX380" fmla="*/ 1243582 w 6006665"/>
                  <a:gd name="connsiteY380" fmla="*/ 2386087 h 3006470"/>
                  <a:gd name="connsiteX381" fmla="*/ 1254945 w 6006665"/>
                  <a:gd name="connsiteY381" fmla="*/ 2404267 h 3006470"/>
                  <a:gd name="connsiteX382" fmla="*/ 1216313 w 6006665"/>
                  <a:gd name="connsiteY382" fmla="*/ 2429264 h 3006470"/>
                  <a:gd name="connsiteX383" fmla="*/ 1275397 w 6006665"/>
                  <a:gd name="connsiteY383" fmla="*/ 2472441 h 3006470"/>
                  <a:gd name="connsiteX384" fmla="*/ 1270852 w 6006665"/>
                  <a:gd name="connsiteY384" fmla="*/ 2499711 h 3006470"/>
                  <a:gd name="connsiteX385" fmla="*/ 1259108 w 6006665"/>
                  <a:gd name="connsiteY385" fmla="*/ 2498732 h 3006470"/>
                  <a:gd name="connsiteX386" fmla="*/ 1258945 w 6006665"/>
                  <a:gd name="connsiteY386" fmla="*/ 2499711 h 3006470"/>
                  <a:gd name="connsiteX387" fmla="*/ 1215644 w 6006665"/>
                  <a:gd name="connsiteY387" fmla="*/ 2496102 h 3006470"/>
                  <a:gd name="connsiteX388" fmla="*/ 1204950 w 6006665"/>
                  <a:gd name="connsiteY388" fmla="*/ 2511073 h 3006470"/>
                  <a:gd name="connsiteX389" fmla="*/ 1196495 w 6006665"/>
                  <a:gd name="connsiteY389" fmla="*/ 2506241 h 3006470"/>
                  <a:gd name="connsiteX390" fmla="*/ 1193043 w 6006665"/>
                  <a:gd name="connsiteY390" fmla="*/ 2511073 h 3006470"/>
                  <a:gd name="connsiteX391" fmla="*/ 1145322 w 6006665"/>
                  <a:gd name="connsiteY391" fmla="*/ 2483803 h 3006470"/>
                  <a:gd name="connsiteX392" fmla="*/ 1098145 w 6006665"/>
                  <a:gd name="connsiteY392" fmla="*/ 2483803 h 3006470"/>
                  <a:gd name="connsiteX393" fmla="*/ 1061785 w 6006665"/>
                  <a:gd name="connsiteY393" fmla="*/ 2511073 h 3006470"/>
                  <a:gd name="connsiteX394" fmla="*/ 1055322 w 6006665"/>
                  <a:gd name="connsiteY394" fmla="*/ 2506990 h 3006470"/>
                  <a:gd name="connsiteX395" fmla="*/ 1049878 w 6006665"/>
                  <a:gd name="connsiteY395" fmla="*/ 2511073 h 3006470"/>
                  <a:gd name="connsiteX396" fmla="*/ 1006701 w 6006665"/>
                  <a:gd name="connsiteY396" fmla="*/ 2483803 h 3006470"/>
                  <a:gd name="connsiteX397" fmla="*/ 924893 w 6006665"/>
                  <a:gd name="connsiteY397" fmla="*/ 2447444 h 3006470"/>
                  <a:gd name="connsiteX398" fmla="*/ 877716 w 6006665"/>
                  <a:gd name="connsiteY398" fmla="*/ 2447444 h 3006470"/>
                  <a:gd name="connsiteX399" fmla="*/ 802724 w 6006665"/>
                  <a:gd name="connsiteY399" fmla="*/ 2511073 h 3006470"/>
                  <a:gd name="connsiteX400" fmla="*/ 798179 w 6006665"/>
                  <a:gd name="connsiteY400" fmla="*/ 2554250 h 3006470"/>
                  <a:gd name="connsiteX401" fmla="*/ 787406 w 6006665"/>
                  <a:gd name="connsiteY401" fmla="*/ 2543477 h 3006470"/>
                  <a:gd name="connsiteX402" fmla="*/ 786272 w 6006665"/>
                  <a:gd name="connsiteY402" fmla="*/ 2554250 h 3006470"/>
                  <a:gd name="connsiteX403" fmla="*/ 756063 w 6006665"/>
                  <a:gd name="connsiteY403" fmla="*/ 2524040 h 3006470"/>
                  <a:gd name="connsiteX404" fmla="*/ 732278 w 6006665"/>
                  <a:gd name="connsiteY404" fmla="*/ 2581519 h 3006470"/>
                  <a:gd name="connsiteX405" fmla="*/ 743640 w 6006665"/>
                  <a:gd name="connsiteY405" fmla="*/ 2590609 h 3006470"/>
                  <a:gd name="connsiteX406" fmla="*/ 723188 w 6006665"/>
                  <a:gd name="connsiteY406" fmla="*/ 2633786 h 3006470"/>
                  <a:gd name="connsiteX407" fmla="*/ 747026 w 6006665"/>
                  <a:gd name="connsiteY407" fmla="*/ 2670627 h 3006470"/>
                  <a:gd name="connsiteX408" fmla="*/ 763548 w 6006665"/>
                  <a:gd name="connsiteY408" fmla="*/ 2667873 h 3006470"/>
                  <a:gd name="connsiteX409" fmla="*/ 764871 w 6006665"/>
                  <a:gd name="connsiteY409" fmla="*/ 2669637 h 3006470"/>
                  <a:gd name="connsiteX410" fmla="*/ 775455 w 6006665"/>
                  <a:gd name="connsiteY410" fmla="*/ 2667873 h 3006470"/>
                  <a:gd name="connsiteX411" fmla="*/ 802724 w 6006665"/>
                  <a:gd name="connsiteY411" fmla="*/ 2704232 h 3006470"/>
                  <a:gd name="connsiteX412" fmla="*/ 798179 w 6006665"/>
                  <a:gd name="connsiteY412" fmla="*/ 2731502 h 3006470"/>
                  <a:gd name="connsiteX413" fmla="*/ 818632 w 6006665"/>
                  <a:gd name="connsiteY413" fmla="*/ 2742864 h 3006470"/>
                  <a:gd name="connsiteX414" fmla="*/ 802724 w 6006665"/>
                  <a:gd name="connsiteY414" fmla="*/ 2774679 h 3006470"/>
                  <a:gd name="connsiteX415" fmla="*/ 766365 w 6006665"/>
                  <a:gd name="connsiteY415" fmla="*/ 2779224 h 3006470"/>
                  <a:gd name="connsiteX416" fmla="*/ 727733 w 6006665"/>
                  <a:gd name="connsiteY416" fmla="*/ 2838308 h 3006470"/>
                  <a:gd name="connsiteX417" fmla="*/ 759548 w 6006665"/>
                  <a:gd name="connsiteY417" fmla="*/ 2881485 h 3006470"/>
                  <a:gd name="connsiteX418" fmla="*/ 759548 w 6006665"/>
                  <a:gd name="connsiteY418" fmla="*/ 2920116 h 3006470"/>
                  <a:gd name="connsiteX419" fmla="*/ 798179 w 6006665"/>
                  <a:gd name="connsiteY419" fmla="*/ 2979201 h 3006470"/>
                  <a:gd name="connsiteX420" fmla="*/ 775455 w 6006665"/>
                  <a:gd name="connsiteY420" fmla="*/ 2995108 h 3006470"/>
                  <a:gd name="connsiteX421" fmla="*/ 770910 w 6006665"/>
                  <a:gd name="connsiteY421" fmla="*/ 3006470 h 3006470"/>
                  <a:gd name="connsiteX422" fmla="*/ 759003 w 6006665"/>
                  <a:gd name="connsiteY422" fmla="*/ 3006470 h 3006470"/>
                  <a:gd name="connsiteX423" fmla="*/ 755003 w 6006665"/>
                  <a:gd name="connsiteY423" fmla="*/ 3006470 h 3006470"/>
                  <a:gd name="connsiteX424" fmla="*/ 743096 w 6006665"/>
                  <a:gd name="connsiteY424" fmla="*/ 3006470 h 3006470"/>
                  <a:gd name="connsiteX425" fmla="*/ 715826 w 6006665"/>
                  <a:gd name="connsiteY425" fmla="*/ 2972383 h 3006470"/>
                  <a:gd name="connsiteX426" fmla="*/ 704464 w 6006665"/>
                  <a:gd name="connsiteY426" fmla="*/ 2972383 h 3006470"/>
                  <a:gd name="connsiteX427" fmla="*/ 684012 w 6006665"/>
                  <a:gd name="connsiteY427" fmla="*/ 2963293 h 3006470"/>
                  <a:gd name="connsiteX428" fmla="*/ 672649 w 6006665"/>
                  <a:gd name="connsiteY428" fmla="*/ 2940569 h 3006470"/>
                  <a:gd name="connsiteX429" fmla="*/ 645222 w 6006665"/>
                  <a:gd name="connsiteY429" fmla="*/ 2932732 h 3006470"/>
                  <a:gd name="connsiteX430" fmla="*/ 625472 w 6006665"/>
                  <a:gd name="connsiteY430" fmla="*/ 2936024 h 3006470"/>
                  <a:gd name="connsiteX431" fmla="*/ 623771 w 6006665"/>
                  <a:gd name="connsiteY431" fmla="*/ 2934323 h 3006470"/>
                  <a:gd name="connsiteX432" fmla="*/ 613565 w 6006665"/>
                  <a:gd name="connsiteY432" fmla="*/ 2936024 h 3006470"/>
                  <a:gd name="connsiteX433" fmla="*/ 609020 w 6006665"/>
                  <a:gd name="connsiteY433" fmla="*/ 2931479 h 3006470"/>
                  <a:gd name="connsiteX434" fmla="*/ 559026 w 6006665"/>
                  <a:gd name="connsiteY434" fmla="*/ 2904209 h 3006470"/>
                  <a:gd name="connsiteX435" fmla="*/ 506760 w 6006665"/>
                  <a:gd name="connsiteY435" fmla="*/ 2897392 h 3006470"/>
                  <a:gd name="connsiteX436" fmla="*/ 483280 w 6006665"/>
                  <a:gd name="connsiteY436" fmla="*/ 2890683 h 3006470"/>
                  <a:gd name="connsiteX437" fmla="*/ 480035 w 6006665"/>
                  <a:gd name="connsiteY437" fmla="*/ 2892847 h 3006470"/>
                  <a:gd name="connsiteX438" fmla="*/ 475042 w 6006665"/>
                  <a:gd name="connsiteY438" fmla="*/ 2888329 h 3006470"/>
                  <a:gd name="connsiteX439" fmla="*/ 474945 w 6006665"/>
                  <a:gd name="connsiteY439" fmla="*/ 2888302 h 3006470"/>
                  <a:gd name="connsiteX440" fmla="*/ 468128 w 6006665"/>
                  <a:gd name="connsiteY440" fmla="*/ 2892847 h 3006470"/>
                  <a:gd name="connsiteX441" fmla="*/ 420406 w 6006665"/>
                  <a:gd name="connsiteY441" fmla="*/ 2849670 h 3006470"/>
                  <a:gd name="connsiteX442" fmla="*/ 381774 w 6006665"/>
                  <a:gd name="connsiteY442" fmla="*/ 2833763 h 3006470"/>
                  <a:gd name="connsiteX443" fmla="*/ 349960 w 6006665"/>
                  <a:gd name="connsiteY443" fmla="*/ 2801948 h 3006470"/>
                  <a:gd name="connsiteX444" fmla="*/ 377229 w 6006665"/>
                  <a:gd name="connsiteY444" fmla="*/ 2795131 h 3006470"/>
                  <a:gd name="connsiteX445" fmla="*/ 404499 w 6006665"/>
                  <a:gd name="connsiteY445" fmla="*/ 2747409 h 3006470"/>
                  <a:gd name="connsiteX446" fmla="*/ 388591 w 6006665"/>
                  <a:gd name="connsiteY446" fmla="*/ 2731502 h 3006470"/>
                  <a:gd name="connsiteX447" fmla="*/ 440858 w 6006665"/>
                  <a:gd name="connsiteY447" fmla="*/ 2704232 h 3006470"/>
                  <a:gd name="connsiteX448" fmla="*/ 440858 w 6006665"/>
                  <a:gd name="connsiteY448" fmla="*/ 2701176 h 3006470"/>
                  <a:gd name="connsiteX449" fmla="*/ 416406 w 6006665"/>
                  <a:gd name="connsiteY449" fmla="*/ 2704232 h 3006470"/>
                  <a:gd name="connsiteX450" fmla="*/ 416406 w 6006665"/>
                  <a:gd name="connsiteY450" fmla="*/ 2702744 h 3006470"/>
                  <a:gd name="connsiteX451" fmla="*/ 404499 w 6006665"/>
                  <a:gd name="connsiteY451" fmla="*/ 2704232 h 3006470"/>
                  <a:gd name="connsiteX452" fmla="*/ 404499 w 6006665"/>
                  <a:gd name="connsiteY452" fmla="*/ 2683780 h 3006470"/>
                  <a:gd name="connsiteX453" fmla="*/ 424951 w 6006665"/>
                  <a:gd name="connsiteY453" fmla="*/ 2667873 h 3006470"/>
                  <a:gd name="connsiteX454" fmla="*/ 463583 w 6006665"/>
                  <a:gd name="connsiteY454" fmla="*/ 2661056 h 3006470"/>
                  <a:gd name="connsiteX455" fmla="*/ 468128 w 6006665"/>
                  <a:gd name="connsiteY455" fmla="*/ 2645148 h 3006470"/>
                  <a:gd name="connsiteX456" fmla="*/ 456765 w 6006665"/>
                  <a:gd name="connsiteY456" fmla="*/ 2613334 h 3006470"/>
                  <a:gd name="connsiteX457" fmla="*/ 474945 w 6006665"/>
                  <a:gd name="connsiteY457" fmla="*/ 2586064 h 3006470"/>
                  <a:gd name="connsiteX458" fmla="*/ 474945 w 6006665"/>
                  <a:gd name="connsiteY458" fmla="*/ 2565612 h 3006470"/>
                  <a:gd name="connsiteX459" fmla="*/ 420406 w 6006665"/>
                  <a:gd name="connsiteY459" fmla="*/ 2547432 h 3006470"/>
                  <a:gd name="connsiteX460" fmla="*/ 409588 w 6006665"/>
                  <a:gd name="connsiteY460" fmla="*/ 2547432 h 3006470"/>
                  <a:gd name="connsiteX461" fmla="*/ 397681 w 6006665"/>
                  <a:gd name="connsiteY461" fmla="*/ 2547432 h 3006470"/>
                  <a:gd name="connsiteX462" fmla="*/ 379485 w 6006665"/>
                  <a:gd name="connsiteY462" fmla="*/ 2525193 h 3006470"/>
                  <a:gd name="connsiteX463" fmla="*/ 357322 w 6006665"/>
                  <a:gd name="connsiteY463" fmla="*/ 2531525 h 3006470"/>
                  <a:gd name="connsiteX464" fmla="*/ 352842 w 6006665"/>
                  <a:gd name="connsiteY464" fmla="*/ 2529403 h 3006470"/>
                  <a:gd name="connsiteX465" fmla="*/ 345415 w 6006665"/>
                  <a:gd name="connsiteY465" fmla="*/ 2531525 h 3006470"/>
                  <a:gd name="connsiteX466" fmla="*/ 302238 w 6006665"/>
                  <a:gd name="connsiteY466" fmla="*/ 2511073 h 3006470"/>
                  <a:gd name="connsiteX467" fmla="*/ 302238 w 6006665"/>
                  <a:gd name="connsiteY467" fmla="*/ 2499711 h 3006470"/>
                  <a:gd name="connsiteX468" fmla="*/ 286331 w 6006665"/>
                  <a:gd name="connsiteY468" fmla="*/ 2472441 h 3006470"/>
                  <a:gd name="connsiteX469" fmla="*/ 270968 w 6006665"/>
                  <a:gd name="connsiteY469" fmla="*/ 2472441 h 3006470"/>
                  <a:gd name="connsiteX470" fmla="*/ 259061 w 6006665"/>
                  <a:gd name="connsiteY470" fmla="*/ 2472441 h 3006470"/>
                  <a:gd name="connsiteX471" fmla="*/ 254516 w 6006665"/>
                  <a:gd name="connsiteY471" fmla="*/ 2456534 h 3006470"/>
                  <a:gd name="connsiteX472" fmla="*/ 263606 w 6006665"/>
                  <a:gd name="connsiteY472" fmla="*/ 2440627 h 3006470"/>
                  <a:gd name="connsiteX473" fmla="*/ 243991 w 6006665"/>
                  <a:gd name="connsiteY473" fmla="*/ 2410114 h 3006470"/>
                  <a:gd name="connsiteX474" fmla="*/ 216429 w 6006665"/>
                  <a:gd name="connsiteY474" fmla="*/ 2413357 h 3006470"/>
                  <a:gd name="connsiteX475" fmla="*/ 212956 w 6006665"/>
                  <a:gd name="connsiteY475" fmla="*/ 2412365 h 3006470"/>
                  <a:gd name="connsiteX476" fmla="*/ 204522 w 6006665"/>
                  <a:gd name="connsiteY476" fmla="*/ 2413357 h 3006470"/>
                  <a:gd name="connsiteX477" fmla="*/ 199623 w 6006665"/>
                  <a:gd name="connsiteY477" fmla="*/ 2411957 h 3006470"/>
                  <a:gd name="connsiteX478" fmla="*/ 195977 w 6006665"/>
                  <a:gd name="connsiteY478" fmla="*/ 2424719 h 3006470"/>
                  <a:gd name="connsiteX479" fmla="*/ 184968 w 6006665"/>
                  <a:gd name="connsiteY479" fmla="*/ 2421574 h 3006470"/>
                  <a:gd name="connsiteX480" fmla="*/ 184070 w 6006665"/>
                  <a:gd name="connsiteY480" fmla="*/ 2424719 h 3006470"/>
                  <a:gd name="connsiteX481" fmla="*/ 168163 w 6006665"/>
                  <a:gd name="connsiteY481" fmla="*/ 2420174 h 3006470"/>
                  <a:gd name="connsiteX482" fmla="*/ 156800 w 6006665"/>
                  <a:gd name="connsiteY482" fmla="*/ 2381542 h 3006470"/>
                  <a:gd name="connsiteX483" fmla="*/ 152255 w 6006665"/>
                  <a:gd name="connsiteY483" fmla="*/ 2365635 h 3006470"/>
                  <a:gd name="connsiteX484" fmla="*/ 156800 w 6006665"/>
                  <a:gd name="connsiteY484" fmla="*/ 2361090 h 3006470"/>
                  <a:gd name="connsiteX485" fmla="*/ 168707 w 6006665"/>
                  <a:gd name="connsiteY485" fmla="*/ 2361090 h 3006470"/>
                  <a:gd name="connsiteX486" fmla="*/ 188615 w 6006665"/>
                  <a:gd name="connsiteY486" fmla="*/ 2361090 h 3006470"/>
                  <a:gd name="connsiteX487" fmla="*/ 199977 w 6006665"/>
                  <a:gd name="connsiteY487" fmla="*/ 2349728 h 3006470"/>
                  <a:gd name="connsiteX488" fmla="*/ 188615 w 6006665"/>
                  <a:gd name="connsiteY488" fmla="*/ 2327003 h 3006470"/>
                  <a:gd name="connsiteX489" fmla="*/ 168163 w 6006665"/>
                  <a:gd name="connsiteY489" fmla="*/ 2317914 h 3006470"/>
                  <a:gd name="connsiteX490" fmla="*/ 168163 w 6006665"/>
                  <a:gd name="connsiteY490" fmla="*/ 2311096 h 3006470"/>
                  <a:gd name="connsiteX491" fmla="*/ 152255 w 6006665"/>
                  <a:gd name="connsiteY491" fmla="*/ 2295189 h 3006470"/>
                  <a:gd name="connsiteX492" fmla="*/ 129531 w 6006665"/>
                  <a:gd name="connsiteY492" fmla="*/ 2258829 h 3006470"/>
                  <a:gd name="connsiteX493" fmla="*/ 140893 w 6006665"/>
                  <a:gd name="connsiteY493" fmla="*/ 2236105 h 3006470"/>
                  <a:gd name="connsiteX494" fmla="*/ 136348 w 6006665"/>
                  <a:gd name="connsiteY494" fmla="*/ 2208835 h 3006470"/>
                  <a:gd name="connsiteX495" fmla="*/ 103789 w 6006665"/>
                  <a:gd name="connsiteY495" fmla="*/ 2195428 h 3006470"/>
                  <a:gd name="connsiteX496" fmla="*/ 93716 w 6006665"/>
                  <a:gd name="connsiteY496" fmla="*/ 2199745 h 3006470"/>
                  <a:gd name="connsiteX497" fmla="*/ 91868 w 6006665"/>
                  <a:gd name="connsiteY497" fmla="*/ 2195434 h 3006470"/>
                  <a:gd name="connsiteX498" fmla="*/ 81809 w 6006665"/>
                  <a:gd name="connsiteY498" fmla="*/ 2199745 h 3006470"/>
                  <a:gd name="connsiteX499" fmla="*/ 74992 w 6006665"/>
                  <a:gd name="connsiteY499" fmla="*/ 2183838 h 3006470"/>
                  <a:gd name="connsiteX500" fmla="*/ 34087 w 6006665"/>
                  <a:gd name="connsiteY500" fmla="*/ 2172476 h 3006470"/>
                  <a:gd name="connsiteX501" fmla="*/ 22725 w 6006665"/>
                  <a:gd name="connsiteY501" fmla="*/ 2129299 h 3006470"/>
                  <a:gd name="connsiteX502" fmla="*/ 22725 w 6006665"/>
                  <a:gd name="connsiteY502" fmla="*/ 2097484 h 3006470"/>
                  <a:gd name="connsiteX503" fmla="*/ 0 w 6006665"/>
                  <a:gd name="connsiteY503" fmla="*/ 2081577 h 3006470"/>
                  <a:gd name="connsiteX504" fmla="*/ 15907 w 6006665"/>
                  <a:gd name="connsiteY504" fmla="*/ 2058853 h 3006470"/>
                  <a:gd name="connsiteX505" fmla="*/ 6818 w 6006665"/>
                  <a:gd name="connsiteY505" fmla="*/ 1995224 h 3006470"/>
                  <a:gd name="connsiteX506" fmla="*/ 34087 w 6006665"/>
                  <a:gd name="connsiteY506" fmla="*/ 1952047 h 3006470"/>
                  <a:gd name="connsiteX507" fmla="*/ 27270 w 6006665"/>
                  <a:gd name="connsiteY507" fmla="*/ 1940685 h 3006470"/>
                  <a:gd name="connsiteX508" fmla="*/ 88743 w 6006665"/>
                  <a:gd name="connsiteY508" fmla="*/ 1895954 h 3006470"/>
                  <a:gd name="connsiteX509" fmla="*/ 27270 w 6006665"/>
                  <a:gd name="connsiteY509" fmla="*/ 1865693 h 3006470"/>
                  <a:gd name="connsiteX510" fmla="*/ 79805 w 6006665"/>
                  <a:gd name="connsiteY510" fmla="*/ 1774684 h 3006470"/>
                  <a:gd name="connsiteX511" fmla="*/ 128972 w 6006665"/>
                  <a:gd name="connsiteY511" fmla="*/ 1737302 h 3006470"/>
                  <a:gd name="connsiteX512" fmla="*/ 162900 w 6006665"/>
                  <a:gd name="connsiteY512" fmla="*/ 1645034 h 3006470"/>
                  <a:gd name="connsiteX513" fmla="*/ 102261 w 6006665"/>
                  <a:gd name="connsiteY513" fmla="*/ 1629357 h 3006470"/>
                  <a:gd name="connsiteX514" fmla="*/ 118168 w 6006665"/>
                  <a:gd name="connsiteY514" fmla="*/ 1574818 h 3006470"/>
                  <a:gd name="connsiteX515" fmla="*/ 86354 w 6006665"/>
                  <a:gd name="connsiteY515" fmla="*/ 1511189 h 3006470"/>
                  <a:gd name="connsiteX516" fmla="*/ 109078 w 6006665"/>
                  <a:gd name="connsiteY516" fmla="*/ 1436197 h 3006470"/>
                  <a:gd name="connsiteX517" fmla="*/ 70447 w 6006665"/>
                  <a:gd name="connsiteY517" fmla="*/ 1333936 h 3006470"/>
                  <a:gd name="connsiteX518" fmla="*/ 102261 w 6006665"/>
                  <a:gd name="connsiteY518" fmla="*/ 1263490 h 3006470"/>
                  <a:gd name="connsiteX519" fmla="*/ 43177 w 6006665"/>
                  <a:gd name="connsiteY519" fmla="*/ 1197589 h 3006470"/>
                  <a:gd name="connsiteX520" fmla="*/ 49994 w 6006665"/>
                  <a:gd name="connsiteY520" fmla="*/ 1122597 h 3006470"/>
                  <a:gd name="connsiteX521" fmla="*/ 81809 w 6006665"/>
                  <a:gd name="connsiteY521" fmla="*/ 1118052 h 3006470"/>
                  <a:gd name="connsiteX522" fmla="*/ 145438 w 6006665"/>
                  <a:gd name="connsiteY522" fmla="*/ 1074876 h 3006470"/>
                  <a:gd name="connsiteX523" fmla="*/ 184070 w 6006665"/>
                  <a:gd name="connsiteY523" fmla="*/ 1036244 h 3006470"/>
                  <a:gd name="connsiteX524" fmla="*/ 189699 w 6006665"/>
                  <a:gd name="connsiteY524" fmla="*/ 1042522 h 3006470"/>
                  <a:gd name="connsiteX525" fmla="*/ 195977 w 6006665"/>
                  <a:gd name="connsiteY525" fmla="*/ 1036244 h 3006470"/>
                  <a:gd name="connsiteX526" fmla="*/ 255061 w 6006665"/>
                  <a:gd name="connsiteY526" fmla="*/ 1102145 h 3006470"/>
                  <a:gd name="connsiteX527" fmla="*/ 350504 w 6006665"/>
                  <a:gd name="connsiteY527" fmla="*/ 1122597 h 3006470"/>
                  <a:gd name="connsiteX528" fmla="*/ 454806 w 6006665"/>
                  <a:gd name="connsiteY528" fmla="*/ 1205729 h 3006470"/>
                  <a:gd name="connsiteX529" fmla="*/ 486621 w 6006665"/>
                  <a:gd name="connsiteY529" fmla="*/ 1283942 h 3006470"/>
                  <a:gd name="connsiteX530" fmla="*/ 523211 w 6006665"/>
                  <a:gd name="connsiteY530" fmla="*/ 1343026 h 3006470"/>
                  <a:gd name="connsiteX531" fmla="*/ 486852 w 6006665"/>
                  <a:gd name="connsiteY531" fmla="*/ 1397565 h 3006470"/>
                  <a:gd name="connsiteX532" fmla="*/ 420951 w 6006665"/>
                  <a:gd name="connsiteY532" fmla="*/ 1418018 h 3006470"/>
                  <a:gd name="connsiteX533" fmla="*/ 415909 w 6006665"/>
                  <a:gd name="connsiteY533" fmla="*/ 1415887 h 3006470"/>
                  <a:gd name="connsiteX534" fmla="*/ 409044 w 6006665"/>
                  <a:gd name="connsiteY534" fmla="*/ 1418018 h 3006470"/>
                  <a:gd name="connsiteX535" fmla="*/ 252950 w 6006665"/>
                  <a:gd name="connsiteY535" fmla="*/ 1352062 h 3006470"/>
                  <a:gd name="connsiteX536" fmla="*/ 268926 w 6006665"/>
                  <a:gd name="connsiteY536" fmla="*/ 1346738 h 3006470"/>
                  <a:gd name="connsiteX537" fmla="*/ 291420 w 6006665"/>
                  <a:gd name="connsiteY537" fmla="*/ 1429380 h 3006470"/>
                  <a:gd name="connsiteX538" fmla="*/ 291420 w 6006665"/>
                  <a:gd name="connsiteY538" fmla="*/ 1468012 h 3006470"/>
                  <a:gd name="connsiteX539" fmla="*/ 298238 w 6006665"/>
                  <a:gd name="connsiteY539" fmla="*/ 1554366 h 3006470"/>
                  <a:gd name="connsiteX540" fmla="*/ 345959 w 6006665"/>
                  <a:gd name="connsiteY540" fmla="*/ 1586180 h 3006470"/>
                  <a:gd name="connsiteX541" fmla="*/ 362087 w 6006665"/>
                  <a:gd name="connsiteY541" fmla="*/ 1595588 h 3006470"/>
                  <a:gd name="connsiteX542" fmla="*/ 365867 w 6006665"/>
                  <a:gd name="connsiteY542" fmla="*/ 1563455 h 3006470"/>
                  <a:gd name="connsiteX543" fmla="*/ 345415 w 6006665"/>
                  <a:gd name="connsiteY543" fmla="*/ 1527096 h 3006470"/>
                  <a:gd name="connsiteX544" fmla="*/ 365867 w 6006665"/>
                  <a:gd name="connsiteY544" fmla="*/ 1495281 h 3006470"/>
                  <a:gd name="connsiteX545" fmla="*/ 374560 w 6006665"/>
                  <a:gd name="connsiteY545" fmla="*/ 1500280 h 3006470"/>
                  <a:gd name="connsiteX546" fmla="*/ 377774 w 6006665"/>
                  <a:gd name="connsiteY546" fmla="*/ 1495281 h 3006470"/>
                  <a:gd name="connsiteX547" fmla="*/ 461933 w 6006665"/>
                  <a:gd name="connsiteY547" fmla="*/ 1543673 h 3006470"/>
                  <a:gd name="connsiteX548" fmla="*/ 484035 w 6006665"/>
                  <a:gd name="connsiteY548" fmla="*/ 1527096 h 3006470"/>
                  <a:gd name="connsiteX549" fmla="*/ 463583 w 6006665"/>
                  <a:gd name="connsiteY549" fmla="*/ 1461194 h 3006470"/>
                  <a:gd name="connsiteX550" fmla="*/ 549936 w 6006665"/>
                  <a:gd name="connsiteY550" fmla="*/ 1374841 h 3006470"/>
                  <a:gd name="connsiteX551" fmla="*/ 559742 w 6006665"/>
                  <a:gd name="connsiteY551" fmla="*/ 1376942 h 3006470"/>
                  <a:gd name="connsiteX552" fmla="*/ 561843 w 6006665"/>
                  <a:gd name="connsiteY552" fmla="*/ 1374841 h 3006470"/>
                  <a:gd name="connsiteX553" fmla="*/ 593658 w 6006665"/>
                  <a:gd name="connsiteY553" fmla="*/ 1381658 h 3006470"/>
                  <a:gd name="connsiteX554" fmla="*/ 620945 w 6006665"/>
                  <a:gd name="connsiteY554" fmla="*/ 1405535 h 3006470"/>
                  <a:gd name="connsiteX555" fmla="*/ 640835 w 6006665"/>
                  <a:gd name="connsiteY555" fmla="*/ 1349844 h 3006470"/>
                  <a:gd name="connsiteX556" fmla="*/ 609020 w 6006665"/>
                  <a:gd name="connsiteY556" fmla="*/ 1295305 h 3006470"/>
                  <a:gd name="connsiteX557" fmla="*/ 624928 w 6006665"/>
                  <a:gd name="connsiteY557" fmla="*/ 1236221 h 3006470"/>
                  <a:gd name="connsiteX558" fmla="*/ 597658 w 6006665"/>
                  <a:gd name="connsiteY558" fmla="*/ 1177136 h 3006470"/>
                  <a:gd name="connsiteX559" fmla="*/ 611562 w 6006665"/>
                  <a:gd name="connsiteY559" fmla="*/ 1181462 h 3006470"/>
                  <a:gd name="connsiteX560" fmla="*/ 609565 w 6006665"/>
                  <a:gd name="connsiteY560" fmla="*/ 1177136 h 3006470"/>
                  <a:gd name="connsiteX561" fmla="*/ 711826 w 6006665"/>
                  <a:gd name="connsiteY561" fmla="*/ 1208951 h 3006470"/>
                  <a:gd name="connsiteX562" fmla="*/ 732278 w 6006665"/>
                  <a:gd name="connsiteY562" fmla="*/ 1263490 h 3006470"/>
                  <a:gd name="connsiteX563" fmla="*/ 684556 w 6006665"/>
                  <a:gd name="connsiteY563" fmla="*/ 1274852 h 3006470"/>
                  <a:gd name="connsiteX564" fmla="*/ 684556 w 6006665"/>
                  <a:gd name="connsiteY564" fmla="*/ 1327119 h 3006470"/>
                  <a:gd name="connsiteX565" fmla="*/ 713309 w 6006665"/>
                  <a:gd name="connsiteY565" fmla="*/ 1355872 h 3006470"/>
                  <a:gd name="connsiteX566" fmla="*/ 763548 w 6006665"/>
                  <a:gd name="connsiteY566" fmla="*/ 1338481 h 3006470"/>
                  <a:gd name="connsiteX567" fmla="*/ 770365 w 6006665"/>
                  <a:gd name="connsiteY567" fmla="*/ 1279397 h 3006470"/>
                  <a:gd name="connsiteX568" fmla="*/ 845357 w 6006665"/>
                  <a:gd name="connsiteY568" fmla="*/ 1188761 h 3006470"/>
                  <a:gd name="connsiteX569" fmla="*/ 917728 w 6006665"/>
                  <a:gd name="connsiteY569" fmla="*/ 1145322 h 3006470"/>
                  <a:gd name="connsiteX570" fmla="*/ 918194 w 6006665"/>
                  <a:gd name="connsiteY570" fmla="*/ 1198147 h 3006470"/>
                  <a:gd name="connsiteX571" fmla="*/ 975937 w 6006665"/>
                  <a:gd name="connsiteY571" fmla="*/ 1115283 h 3006470"/>
                  <a:gd name="connsiteX572" fmla="*/ 1074397 w 6006665"/>
                  <a:gd name="connsiteY572" fmla="*/ 1141283 h 3006470"/>
                  <a:gd name="connsiteX573" fmla="*/ 979977 w 6006665"/>
                  <a:gd name="connsiteY573" fmla="*/ 1213496 h 3006470"/>
                  <a:gd name="connsiteX574" fmla="*/ 1012666 w 6006665"/>
                  <a:gd name="connsiteY574" fmla="*/ 1218657 h 3006470"/>
                  <a:gd name="connsiteX575" fmla="*/ 1038516 w 6006665"/>
                  <a:gd name="connsiteY575" fmla="*/ 1188499 h 3006470"/>
                  <a:gd name="connsiteX576" fmla="*/ 1050423 w 6006665"/>
                  <a:gd name="connsiteY576" fmla="*/ 1188499 h 3006470"/>
                  <a:gd name="connsiteX577" fmla="*/ 1108962 w 6006665"/>
                  <a:gd name="connsiteY577" fmla="*/ 1188499 h 3006470"/>
                  <a:gd name="connsiteX578" fmla="*/ 1161229 w 6006665"/>
                  <a:gd name="connsiteY578" fmla="*/ 1145322 h 3006470"/>
                  <a:gd name="connsiteX579" fmla="*/ 1165711 w 6006665"/>
                  <a:gd name="connsiteY579" fmla="*/ 1151456 h 3006470"/>
                  <a:gd name="connsiteX580" fmla="*/ 1160939 w 6006665"/>
                  <a:gd name="connsiteY580" fmla="*/ 1169715 h 3006470"/>
                  <a:gd name="connsiteX581" fmla="*/ 1210035 w 6006665"/>
                  <a:gd name="connsiteY581" fmla="*/ 1195815 h 3006470"/>
                  <a:gd name="connsiteX582" fmla="*/ 1247583 w 6006665"/>
                  <a:gd name="connsiteY582" fmla="*/ 1138505 h 3006470"/>
                  <a:gd name="connsiteX583" fmla="*/ 1211223 w 6006665"/>
                  <a:gd name="connsiteY583" fmla="*/ 1079421 h 3006470"/>
                  <a:gd name="connsiteX584" fmla="*/ 1227130 w 6006665"/>
                  <a:gd name="connsiteY584" fmla="*/ 1043061 h 3006470"/>
                  <a:gd name="connsiteX585" fmla="*/ 1237665 w 6006665"/>
                  <a:gd name="connsiteY585" fmla="*/ 1046199 h 3006470"/>
                  <a:gd name="connsiteX586" fmla="*/ 1251910 w 6006665"/>
                  <a:gd name="connsiteY586" fmla="*/ 1017311 h 3006470"/>
                  <a:gd name="connsiteX587" fmla="*/ 1345843 w 6006665"/>
                  <a:gd name="connsiteY587" fmla="*/ 1074876 h 3006470"/>
                  <a:gd name="connsiteX588" fmla="*/ 1400382 w 6006665"/>
                  <a:gd name="connsiteY588" fmla="*/ 1106690 h 3006470"/>
                  <a:gd name="connsiteX589" fmla="*/ 1519756 w 6006665"/>
                  <a:gd name="connsiteY589" fmla="*/ 1213274 h 3006470"/>
                  <a:gd name="connsiteX590" fmla="*/ 1543003 w 6006665"/>
                  <a:gd name="connsiteY590" fmla="*/ 1172592 h 3006470"/>
                  <a:gd name="connsiteX591" fmla="*/ 1506643 w 6006665"/>
                  <a:gd name="connsiteY591" fmla="*/ 1118052 h 3006470"/>
                  <a:gd name="connsiteX592" fmla="*/ 1506643 w 6006665"/>
                  <a:gd name="connsiteY592" fmla="*/ 1095328 h 3006470"/>
                  <a:gd name="connsiteX593" fmla="*/ 1463467 w 6006665"/>
                  <a:gd name="connsiteY593" fmla="*/ 1086238 h 3006470"/>
                  <a:gd name="connsiteX594" fmla="*/ 1472556 w 6006665"/>
                  <a:gd name="connsiteY594" fmla="*/ 1036244 h 3006470"/>
                  <a:gd name="connsiteX595" fmla="*/ 1452104 w 6006665"/>
                  <a:gd name="connsiteY595" fmla="*/ 949890 h 3006470"/>
                  <a:gd name="connsiteX596" fmla="*/ 1439230 w 6006665"/>
                  <a:gd name="connsiteY596" fmla="*/ 900656 h 3006470"/>
                  <a:gd name="connsiteX597" fmla="*/ 1496803 w 6006665"/>
                  <a:gd name="connsiteY597" fmla="*/ 806980 h 3006470"/>
                  <a:gd name="connsiteX598" fmla="*/ 1543003 w 6006665"/>
                  <a:gd name="connsiteY598" fmla="*/ 697647 h 3006470"/>
                  <a:gd name="connsiteX599" fmla="*/ 1570272 w 6006665"/>
                  <a:gd name="connsiteY599" fmla="*/ 677194 h 3006470"/>
                  <a:gd name="connsiteX600" fmla="*/ 1578688 w 6006665"/>
                  <a:gd name="connsiteY600" fmla="*/ 679813 h 3006470"/>
                  <a:gd name="connsiteX601" fmla="*/ 1620802 w 6006665"/>
                  <a:gd name="connsiteY601" fmla="*/ 660028 h 3006470"/>
                  <a:gd name="connsiteX602" fmla="*/ 1684440 w 6006665"/>
                  <a:gd name="connsiteY602" fmla="*/ 709009 h 3006470"/>
                  <a:gd name="connsiteX603" fmla="*/ 1688985 w 6006665"/>
                  <a:gd name="connsiteY603" fmla="*/ 779455 h 3006470"/>
                  <a:gd name="connsiteX604" fmla="*/ 1652625 w 6006665"/>
                  <a:gd name="connsiteY604" fmla="*/ 870354 h 3006470"/>
                  <a:gd name="connsiteX605" fmla="*/ 1679895 w 6006665"/>
                  <a:gd name="connsiteY605" fmla="*/ 908986 h 3006470"/>
                  <a:gd name="connsiteX606" fmla="*/ 1688985 w 6006665"/>
                  <a:gd name="connsiteY606" fmla="*/ 983977 h 3006470"/>
                  <a:gd name="connsiteX607" fmla="*/ 1679895 w 6006665"/>
                  <a:gd name="connsiteY607" fmla="*/ 1129415 h 3006470"/>
                  <a:gd name="connsiteX608" fmla="*/ 1723072 w 6006665"/>
                  <a:gd name="connsiteY608" fmla="*/ 1193044 h 3006470"/>
                  <a:gd name="connsiteX609" fmla="*/ 1704892 w 6006665"/>
                  <a:gd name="connsiteY609" fmla="*/ 1256673 h 3006470"/>
                  <a:gd name="connsiteX610" fmla="*/ 1636718 w 6006665"/>
                  <a:gd name="connsiteY610" fmla="*/ 1393021 h 3006470"/>
                  <a:gd name="connsiteX611" fmla="*/ 1662494 w 6006665"/>
                  <a:gd name="connsiteY611" fmla="*/ 1399465 h 3006470"/>
                  <a:gd name="connsiteX612" fmla="*/ 1677078 w 6006665"/>
                  <a:gd name="connsiteY612" fmla="*/ 1370296 h 3006470"/>
                  <a:gd name="connsiteX613" fmla="*/ 1720255 w 6006665"/>
                  <a:gd name="connsiteY613" fmla="*/ 1349844 h 3006470"/>
                  <a:gd name="connsiteX614" fmla="*/ 1731617 w 6006665"/>
                  <a:gd name="connsiteY614" fmla="*/ 1299850 h 3006470"/>
                  <a:gd name="connsiteX615" fmla="*/ 1758887 w 6006665"/>
                  <a:gd name="connsiteY615" fmla="*/ 1256673 h 3006470"/>
                  <a:gd name="connsiteX616" fmla="*/ 1760555 w 6006665"/>
                  <a:gd name="connsiteY616" fmla="*/ 1191490 h 3006470"/>
                  <a:gd name="connsiteX617" fmla="*/ 1758886 w 6006665"/>
                  <a:gd name="connsiteY617" fmla="*/ 1085173 h 3006470"/>
                  <a:gd name="connsiteX618" fmla="*/ 1923055 w 6006665"/>
                  <a:gd name="connsiteY618" fmla="*/ 1122597 h 3006470"/>
                  <a:gd name="connsiteX619" fmla="*/ 1887300 w 6006665"/>
                  <a:gd name="connsiteY619" fmla="*/ 1070329 h 3006470"/>
                  <a:gd name="connsiteX620" fmla="*/ 1785604 w 6006665"/>
                  <a:gd name="connsiteY620" fmla="*/ 1036860 h 3006470"/>
                  <a:gd name="connsiteX621" fmla="*/ 1736162 w 6006665"/>
                  <a:gd name="connsiteY621" fmla="*/ 961252 h 3006470"/>
                  <a:gd name="connsiteX622" fmla="*/ 1688440 w 6006665"/>
                  <a:gd name="connsiteY622" fmla="*/ 865809 h 3006470"/>
                  <a:gd name="connsiteX623" fmla="*/ 1752069 w 6006665"/>
                  <a:gd name="connsiteY623" fmla="*/ 788545 h 3006470"/>
                  <a:gd name="connsiteX624" fmla="*/ 1747524 w 6006665"/>
                  <a:gd name="connsiteY624" fmla="*/ 704464 h 3006470"/>
                  <a:gd name="connsiteX625" fmla="*/ 1763431 w 6006665"/>
                  <a:gd name="connsiteY625" fmla="*/ 697647 h 3006470"/>
                  <a:gd name="connsiteX626" fmla="*/ 1764877 w 6006665"/>
                  <a:gd name="connsiteY626" fmla="*/ 702130 h 3006470"/>
                  <a:gd name="connsiteX627" fmla="*/ 1775339 w 6006665"/>
                  <a:gd name="connsiteY627" fmla="*/ 697647 h 3006470"/>
                  <a:gd name="connsiteX628" fmla="*/ 1798063 w 6006665"/>
                  <a:gd name="connsiteY628" fmla="*/ 768093 h 3006470"/>
                  <a:gd name="connsiteX629" fmla="*/ 1791454 w 6006665"/>
                  <a:gd name="connsiteY629" fmla="*/ 815304 h 3006470"/>
                  <a:gd name="connsiteX630" fmla="*/ 1854330 w 6006665"/>
                  <a:gd name="connsiteY630" fmla="*/ 772638 h 3006470"/>
                  <a:gd name="connsiteX631" fmla="*/ 1931594 w 6006665"/>
                  <a:gd name="connsiteY631" fmla="*/ 763548 h 3006470"/>
                  <a:gd name="connsiteX632" fmla="*/ 1932772 w 6006665"/>
                  <a:gd name="connsiteY632" fmla="*/ 764810 h 3006470"/>
                  <a:gd name="connsiteX633" fmla="*/ 1949600 w 6006665"/>
                  <a:gd name="connsiteY633" fmla="*/ 800138 h 3006470"/>
                  <a:gd name="connsiteX634" fmla="*/ 2061788 w 6006665"/>
                  <a:gd name="connsiteY634" fmla="*/ 891155 h 3006470"/>
                  <a:gd name="connsiteX635" fmla="*/ 1987802 w 6006665"/>
                  <a:gd name="connsiteY635" fmla="*/ 736278 h 3006470"/>
                  <a:gd name="connsiteX636" fmla="*/ 1963408 w 6006665"/>
                  <a:gd name="connsiteY636" fmla="*/ 595386 h 3006470"/>
                  <a:gd name="connsiteX637" fmla="*/ 2027037 w 6006665"/>
                  <a:gd name="connsiteY637" fmla="*/ 574934 h 3006470"/>
                  <a:gd name="connsiteX638" fmla="*/ 2037269 w 6006665"/>
                  <a:gd name="connsiteY638" fmla="*/ 575472 h 3006470"/>
                  <a:gd name="connsiteX639" fmla="*/ 2038944 w 6006665"/>
                  <a:gd name="connsiteY639" fmla="*/ 574934 h 3006470"/>
                  <a:gd name="connsiteX640" fmla="*/ 2115414 w 6006665"/>
                  <a:gd name="connsiteY640" fmla="*/ 578958 h 3006470"/>
                  <a:gd name="connsiteX641" fmla="*/ 2167179 w 6006665"/>
                  <a:gd name="connsiteY641" fmla="*/ 554733 h 3006470"/>
                  <a:gd name="connsiteX642" fmla="*/ 2146473 w 6006665"/>
                  <a:gd name="connsiteY642" fmla="*/ 488832 h 3006470"/>
                  <a:gd name="connsiteX643" fmla="*/ 2169957 w 6006665"/>
                  <a:gd name="connsiteY643" fmla="*/ 449431 h 3006470"/>
                  <a:gd name="connsiteX644" fmla="*/ 2264632 w 6006665"/>
                  <a:gd name="connsiteY644" fmla="*/ 393389 h 3006470"/>
                  <a:gd name="connsiteX645" fmla="*/ 2317913 w 6006665"/>
                  <a:gd name="connsiteY645" fmla="*/ 322690 h 3006470"/>
                  <a:gd name="connsiteX646" fmla="*/ 2385841 w 6006665"/>
                  <a:gd name="connsiteY646" fmla="*/ 343134 h 3006470"/>
                  <a:gd name="connsiteX647" fmla="*/ 2429263 w 6006665"/>
                  <a:gd name="connsiteY647" fmla="*/ 263606 h 3006470"/>
                  <a:gd name="connsiteX648" fmla="*/ 2526979 w 6006665"/>
                  <a:gd name="connsiteY648" fmla="*/ 252244 h 3006470"/>
                  <a:gd name="connsiteX649" fmla="*/ 2528058 w 6006665"/>
                  <a:gd name="connsiteY649" fmla="*/ 253503 h 3006470"/>
                  <a:gd name="connsiteX650" fmla="*/ 2538886 w 6006665"/>
                  <a:gd name="connsiteY650" fmla="*/ 252244 h 3006470"/>
                  <a:gd name="connsiteX651" fmla="*/ 2560820 w 6006665"/>
                  <a:gd name="connsiteY651" fmla="*/ 277833 h 3006470"/>
                  <a:gd name="connsiteX652" fmla="*/ 2640602 w 6006665"/>
                  <a:gd name="connsiteY652" fmla="*/ 202249 h 3006470"/>
                  <a:gd name="connsiteX653" fmla="*/ 2652509 w 6006665"/>
                  <a:gd name="connsiteY653" fmla="*/ 202249 h 3006470"/>
                  <a:gd name="connsiteX654" fmla="*/ 2704231 w 6006665"/>
                  <a:gd name="connsiteY654" fmla="*/ 202249 h 3006470"/>
                  <a:gd name="connsiteX655" fmla="*/ 2715593 w 6006665"/>
                  <a:gd name="connsiteY65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70352 w 6006665"/>
                  <a:gd name="connsiteY133" fmla="*/ 1586180 h 3006470"/>
                  <a:gd name="connsiteX134" fmla="*/ 5566596 w 6006665"/>
                  <a:gd name="connsiteY134" fmla="*/ 1622304 h 3006470"/>
                  <a:gd name="connsiteX135" fmla="*/ 5593077 w 6006665"/>
                  <a:gd name="connsiteY135" fmla="*/ 1649809 h 3006470"/>
                  <a:gd name="connsiteX136" fmla="*/ 5608984 w 6006665"/>
                  <a:gd name="connsiteY136" fmla="*/ 1677079 h 3006470"/>
                  <a:gd name="connsiteX137" fmla="*/ 5613529 w 6006665"/>
                  <a:gd name="connsiteY137" fmla="*/ 1708893 h 3006470"/>
                  <a:gd name="connsiteX138" fmla="*/ 5608984 w 6006665"/>
                  <a:gd name="connsiteY138" fmla="*/ 1731618 h 3006470"/>
                  <a:gd name="connsiteX139" fmla="*/ 5597799 w 6006665"/>
                  <a:gd name="connsiteY139" fmla="*/ 1728009 h 3006470"/>
                  <a:gd name="connsiteX140" fmla="*/ 5597077 w 6006665"/>
                  <a:gd name="connsiteY140" fmla="*/ 1731618 h 3006470"/>
                  <a:gd name="connsiteX141" fmla="*/ 5515976 w 6006665"/>
                  <a:gd name="connsiteY141" fmla="*/ 1693062 h 3006470"/>
                  <a:gd name="connsiteX142" fmla="*/ 5486067 w 6006665"/>
                  <a:gd name="connsiteY142" fmla="*/ 1746304 h 3006470"/>
                  <a:gd name="connsiteX143" fmla="*/ 5436277 w 6006665"/>
                  <a:gd name="connsiteY143" fmla="*/ 1767977 h 3006470"/>
                  <a:gd name="connsiteX144" fmla="*/ 5397645 w 6006665"/>
                  <a:gd name="connsiteY144" fmla="*/ 1779340 h 3006470"/>
                  <a:gd name="connsiteX145" fmla="*/ 5388024 w 6006665"/>
                  <a:gd name="connsiteY145" fmla="*/ 1835433 h 3006470"/>
                  <a:gd name="connsiteX146" fmla="*/ 5351475 w 6006665"/>
                  <a:gd name="connsiteY146" fmla="*/ 1876568 h 3006470"/>
                  <a:gd name="connsiteX147" fmla="*/ 5290839 w 6006665"/>
                  <a:gd name="connsiteY147" fmla="*/ 1881600 h 3006470"/>
                  <a:gd name="connsiteX148" fmla="*/ 5274932 w 6006665"/>
                  <a:gd name="connsiteY148" fmla="*/ 1913415 h 3006470"/>
                  <a:gd name="connsiteX149" fmla="*/ 5267238 w 6006665"/>
                  <a:gd name="connsiteY149" fmla="*/ 1904988 h 3006470"/>
                  <a:gd name="connsiteX150" fmla="*/ 5263025 w 6006665"/>
                  <a:gd name="connsiteY150" fmla="*/ 1913415 h 3006470"/>
                  <a:gd name="connsiteX151" fmla="*/ 5219538 w 6006665"/>
                  <a:gd name="connsiteY151" fmla="*/ 1865787 h 3006470"/>
                  <a:gd name="connsiteX152" fmla="*/ 5174112 w 6006665"/>
                  <a:gd name="connsiteY152" fmla="*/ 1877028 h 3006470"/>
                  <a:gd name="connsiteX153" fmla="*/ 5129494 w 6006665"/>
                  <a:gd name="connsiteY153" fmla="*/ 1920232 h 3006470"/>
                  <a:gd name="connsiteX154" fmla="*/ 5126389 w 6006665"/>
                  <a:gd name="connsiteY154" fmla="*/ 1914910 h 3006470"/>
                  <a:gd name="connsiteX155" fmla="*/ 5154177 w 6006665"/>
                  <a:gd name="connsiteY155" fmla="*/ 1920232 h 3006470"/>
                  <a:gd name="connsiteX156" fmla="*/ 5105544 w 6006665"/>
                  <a:gd name="connsiteY156" fmla="*/ 1899586 h 3006470"/>
                  <a:gd name="connsiteX157" fmla="*/ 5074955 w 6006665"/>
                  <a:gd name="connsiteY157" fmla="*/ 1924777 h 3006470"/>
                  <a:gd name="connsiteX158" fmla="*/ 5065718 w 6006665"/>
                  <a:gd name="connsiteY158" fmla="*/ 1922578 h 3006470"/>
                  <a:gd name="connsiteX159" fmla="*/ 5063048 w 6006665"/>
                  <a:gd name="connsiteY159" fmla="*/ 1924777 h 3006470"/>
                  <a:gd name="connsiteX160" fmla="*/ 5026594 w 6006665"/>
                  <a:gd name="connsiteY160" fmla="*/ 1916098 h 3006470"/>
                  <a:gd name="connsiteX161" fmla="*/ 5015871 w 6006665"/>
                  <a:gd name="connsiteY161" fmla="*/ 1961137 h 3006470"/>
                  <a:gd name="connsiteX162" fmla="*/ 5022591 w 6006665"/>
                  <a:gd name="connsiteY162" fmla="*/ 1989925 h 3006470"/>
                  <a:gd name="connsiteX163" fmla="*/ 5011557 w 6006665"/>
                  <a:gd name="connsiteY163" fmla="*/ 2020939 h 3006470"/>
                  <a:gd name="connsiteX164" fmla="*/ 4974967 w 6006665"/>
                  <a:gd name="connsiteY164" fmla="*/ 2058853 h 3006470"/>
                  <a:gd name="connsiteX165" fmla="*/ 5015871 w 6006665"/>
                  <a:gd name="connsiteY165" fmla="*/ 2074760 h 3006470"/>
                  <a:gd name="connsiteX166" fmla="*/ 4995851 w 6006665"/>
                  <a:gd name="connsiteY166" fmla="*/ 2123620 h 3006470"/>
                  <a:gd name="connsiteX167" fmla="*/ 5011326 w 6006665"/>
                  <a:gd name="connsiteY167" fmla="*/ 2172476 h 3006470"/>
                  <a:gd name="connsiteX168" fmla="*/ 4999419 w 6006665"/>
                  <a:gd name="connsiteY168" fmla="*/ 2172476 h 3006470"/>
                  <a:gd name="connsiteX169" fmla="*/ 4974967 w 6006665"/>
                  <a:gd name="connsiteY169" fmla="*/ 2172476 h 3006470"/>
                  <a:gd name="connsiteX170" fmla="*/ 4963605 w 6006665"/>
                  <a:gd name="connsiteY170" fmla="*/ 2224742 h 3006470"/>
                  <a:gd name="connsiteX171" fmla="*/ 4974967 w 6006665"/>
                  <a:gd name="connsiteY171" fmla="*/ 2252012 h 3006470"/>
                  <a:gd name="connsiteX172" fmla="*/ 4936431 w 6006665"/>
                  <a:gd name="connsiteY172" fmla="*/ 2257317 h 3006470"/>
                  <a:gd name="connsiteX173" fmla="*/ 4909065 w 6006665"/>
                  <a:gd name="connsiteY173" fmla="*/ 2286099 h 3006470"/>
                  <a:gd name="connsiteX174" fmla="*/ 4888894 w 6006665"/>
                  <a:gd name="connsiteY174" fmla="*/ 2325649 h 3006470"/>
                  <a:gd name="connsiteX175" fmla="*/ 4897703 w 6006665"/>
                  <a:gd name="connsiteY175" fmla="*/ 2354273 h 3006470"/>
                  <a:gd name="connsiteX176" fmla="*/ 4871068 w 6006665"/>
                  <a:gd name="connsiteY176" fmla="*/ 2349418 h 3006470"/>
                  <a:gd name="connsiteX177" fmla="*/ 4845437 w 6006665"/>
                  <a:gd name="connsiteY177" fmla="*/ 2370180 h 3006470"/>
                  <a:gd name="connsiteX178" fmla="*/ 4832445 w 6006665"/>
                  <a:gd name="connsiteY178" fmla="*/ 2399924 h 3006470"/>
                  <a:gd name="connsiteX179" fmla="*/ 4834074 w 6006665"/>
                  <a:gd name="connsiteY179" fmla="*/ 2429264 h 3006470"/>
                  <a:gd name="connsiteX180" fmla="*/ 4799765 w 6006665"/>
                  <a:gd name="connsiteY180" fmla="*/ 2441518 h 3006470"/>
                  <a:gd name="connsiteX181" fmla="*/ 4779535 w 6006665"/>
                  <a:gd name="connsiteY181" fmla="*/ 2488348 h 3006470"/>
                  <a:gd name="connsiteX182" fmla="*/ 4777225 w 6006665"/>
                  <a:gd name="connsiteY182" fmla="*/ 2477952 h 3006470"/>
                  <a:gd name="connsiteX183" fmla="*/ 4767628 w 6006665"/>
                  <a:gd name="connsiteY183" fmla="*/ 2488348 h 3006470"/>
                  <a:gd name="connsiteX184" fmla="*/ 4758538 w 6006665"/>
                  <a:gd name="connsiteY184" fmla="*/ 2447444 h 3006470"/>
                  <a:gd name="connsiteX185" fmla="*/ 4722519 w 6006665"/>
                  <a:gd name="connsiteY185" fmla="*/ 2405867 h 3006470"/>
                  <a:gd name="connsiteX186" fmla="*/ 4699942 w 6006665"/>
                  <a:gd name="connsiteY186" fmla="*/ 2348893 h 3006470"/>
                  <a:gd name="connsiteX187" fmla="*/ 4695779 w 6006665"/>
                  <a:gd name="connsiteY187" fmla="*/ 2287026 h 3006470"/>
                  <a:gd name="connsiteX188" fmla="*/ 4715361 w 6006665"/>
                  <a:gd name="connsiteY188" fmla="*/ 2220198 h 3006470"/>
                  <a:gd name="connsiteX189" fmla="*/ 4767709 w 6006665"/>
                  <a:gd name="connsiteY189" fmla="*/ 2171157 h 3006470"/>
                  <a:gd name="connsiteX190" fmla="*/ 4735813 w 6006665"/>
                  <a:gd name="connsiteY190" fmla="*/ 2129299 h 3006470"/>
                  <a:gd name="connsiteX191" fmla="*/ 4767628 w 6006665"/>
                  <a:gd name="connsiteY191" fmla="*/ 2086122 h 3006470"/>
                  <a:gd name="connsiteX192" fmla="*/ 4767628 w 6006665"/>
                  <a:gd name="connsiteY192" fmla="*/ 2058853 h 3006470"/>
                  <a:gd name="connsiteX193" fmla="*/ 4826712 w 6006665"/>
                  <a:gd name="connsiteY193" fmla="*/ 2042945 h 3006470"/>
                  <a:gd name="connsiteX194" fmla="*/ 4892613 w 6006665"/>
                  <a:gd name="connsiteY194" fmla="*/ 1952047 h 3006470"/>
                  <a:gd name="connsiteX195" fmla="*/ 4956243 w 6006665"/>
                  <a:gd name="connsiteY195" fmla="*/ 1877056 h 3006470"/>
                  <a:gd name="connsiteX196" fmla="*/ 5022143 w 6006665"/>
                  <a:gd name="connsiteY196" fmla="*/ 1817971 h 3006470"/>
                  <a:gd name="connsiteX197" fmla="*/ 5037446 w 6006665"/>
                  <a:gd name="connsiteY197" fmla="*/ 1743333 h 3006470"/>
                  <a:gd name="connsiteX198" fmla="*/ 5064184 w 6006665"/>
                  <a:gd name="connsiteY198" fmla="*/ 1731449 h 3006470"/>
                  <a:gd name="connsiteX199" fmla="*/ 5046694 w 6006665"/>
                  <a:gd name="connsiteY199" fmla="*/ 1710844 h 3006470"/>
                  <a:gd name="connsiteX200" fmla="*/ 5015871 w 6006665"/>
                  <a:gd name="connsiteY200" fmla="*/ 1715711 h 3006470"/>
                  <a:gd name="connsiteX201" fmla="*/ 4995419 w 6006665"/>
                  <a:gd name="connsiteY201" fmla="*/ 1779340 h 3006470"/>
                  <a:gd name="connsiteX202" fmla="*/ 4904521 w 6006665"/>
                  <a:gd name="connsiteY202" fmla="*/ 1865693 h 3006470"/>
                  <a:gd name="connsiteX203" fmla="*/ 4901708 w 6006665"/>
                  <a:gd name="connsiteY203" fmla="*/ 1857053 h 3006470"/>
                  <a:gd name="connsiteX204" fmla="*/ 4892613 w 6006665"/>
                  <a:gd name="connsiteY204" fmla="*/ 1865693 h 3006470"/>
                  <a:gd name="connsiteX205" fmla="*/ 4871068 w 6006665"/>
                  <a:gd name="connsiteY205" fmla="*/ 1850290 h 3006470"/>
                  <a:gd name="connsiteX206" fmla="*/ 4885925 w 6006665"/>
                  <a:gd name="connsiteY206" fmla="*/ 1808695 h 3006470"/>
                  <a:gd name="connsiteX207" fmla="*/ 4861835 w 6006665"/>
                  <a:gd name="connsiteY207" fmla="*/ 1771159 h 3006470"/>
                  <a:gd name="connsiteX208" fmla="*/ 4814619 w 6006665"/>
                  <a:gd name="connsiteY208" fmla="*/ 1767101 h 3006470"/>
                  <a:gd name="connsiteX209" fmla="*/ 4779535 w 6006665"/>
                  <a:gd name="connsiteY209" fmla="*/ 1795247 h 3006470"/>
                  <a:gd name="connsiteX210" fmla="*/ 4764113 w 6006665"/>
                  <a:gd name="connsiteY210" fmla="*/ 1832464 h 3006470"/>
                  <a:gd name="connsiteX211" fmla="*/ 4725490 w 6006665"/>
                  <a:gd name="connsiteY211" fmla="*/ 1850290 h 3006470"/>
                  <a:gd name="connsiteX212" fmla="*/ 4689838 w 6006665"/>
                  <a:gd name="connsiteY212" fmla="*/ 1882970 h 3006470"/>
                  <a:gd name="connsiteX213" fmla="*/ 4684091 w 6006665"/>
                  <a:gd name="connsiteY213" fmla="*/ 1920232 h 3006470"/>
                  <a:gd name="connsiteX214" fmla="*/ 4715906 w 6006665"/>
                  <a:gd name="connsiteY214" fmla="*/ 1967954 h 3006470"/>
                  <a:gd name="connsiteX215" fmla="*/ 4680924 w 6006665"/>
                  <a:gd name="connsiteY215" fmla="*/ 1983985 h 3006470"/>
                  <a:gd name="connsiteX216" fmla="*/ 4633398 w 6006665"/>
                  <a:gd name="connsiteY216" fmla="*/ 1971978 h 3006470"/>
                  <a:gd name="connsiteX217" fmla="*/ 4600707 w 6006665"/>
                  <a:gd name="connsiteY217" fmla="*/ 1989925 h 3006470"/>
                  <a:gd name="connsiteX218" fmla="*/ 4577285 w 6006665"/>
                  <a:gd name="connsiteY218" fmla="*/ 1988406 h 3006470"/>
                  <a:gd name="connsiteX219" fmla="*/ 4577373 w 6006665"/>
                  <a:gd name="connsiteY219" fmla="*/ 1987484 h 3006470"/>
                  <a:gd name="connsiteX220" fmla="*/ 4565379 w 6006665"/>
                  <a:gd name="connsiteY220" fmla="*/ 1988406 h 3006470"/>
                  <a:gd name="connsiteX221" fmla="*/ 4569923 w 6006665"/>
                  <a:gd name="connsiteY221" fmla="*/ 1940685 h 3006470"/>
                  <a:gd name="connsiteX222" fmla="*/ 4520081 w 6006665"/>
                  <a:gd name="connsiteY222" fmla="*/ 1931099 h 3006470"/>
                  <a:gd name="connsiteX223" fmla="*/ 4475025 w 6006665"/>
                  <a:gd name="connsiteY223" fmla="*/ 1961137 h 3006470"/>
                  <a:gd name="connsiteX224" fmla="*/ 4464394 w 6006665"/>
                  <a:gd name="connsiteY224" fmla="*/ 1960286 h 3006470"/>
                  <a:gd name="connsiteX225" fmla="*/ 4463118 w 6006665"/>
                  <a:gd name="connsiteY225" fmla="*/ 1961137 h 3006470"/>
                  <a:gd name="connsiteX226" fmla="*/ 4422448 w 6006665"/>
                  <a:gd name="connsiteY226" fmla="*/ 1927536 h 3006470"/>
                  <a:gd name="connsiteX227" fmla="*/ 4350624 w 6006665"/>
                  <a:gd name="connsiteY227" fmla="*/ 1917022 h 3006470"/>
                  <a:gd name="connsiteX228" fmla="*/ 4306579 w 6006665"/>
                  <a:gd name="connsiteY228" fmla="*/ 1945362 h 3006470"/>
                  <a:gd name="connsiteX229" fmla="*/ 4282811 w 6006665"/>
                  <a:gd name="connsiteY229" fmla="*/ 1972100 h 3006470"/>
                  <a:gd name="connsiteX230" fmla="*/ 4237290 w 6006665"/>
                  <a:gd name="connsiteY230" fmla="*/ 1993297 h 3006470"/>
                  <a:gd name="connsiteX231" fmla="*/ 4211507 w 6006665"/>
                  <a:gd name="connsiteY231" fmla="*/ 2046374 h 3006470"/>
                  <a:gd name="connsiteX232" fmla="*/ 4161046 w 6006665"/>
                  <a:gd name="connsiteY232" fmla="*/ 2105661 h 3006470"/>
                  <a:gd name="connsiteX233" fmla="*/ 4077810 w 6006665"/>
                  <a:gd name="connsiteY233" fmla="*/ 2144418 h 3006470"/>
                  <a:gd name="connsiteX234" fmla="*/ 4039187 w 6006665"/>
                  <a:gd name="connsiteY234" fmla="*/ 2203838 h 3006470"/>
                  <a:gd name="connsiteX235" fmla="*/ 3993086 w 6006665"/>
                  <a:gd name="connsiteY235" fmla="*/ 2224750 h 3006470"/>
                  <a:gd name="connsiteX236" fmla="*/ 3993215 w 6006665"/>
                  <a:gd name="connsiteY236" fmla="*/ 2264821 h 3006470"/>
                  <a:gd name="connsiteX237" fmla="*/ 4038712 w 6006665"/>
                  <a:gd name="connsiteY237" fmla="*/ 2267919 h 3006470"/>
                  <a:gd name="connsiteX238" fmla="*/ 4059164 w 6006665"/>
                  <a:gd name="connsiteY238" fmla="*/ 2311096 h 3006470"/>
                  <a:gd name="connsiteX239" fmla="*/ 4087782 w 6006665"/>
                  <a:gd name="connsiteY239" fmla="*/ 2319513 h 3006470"/>
                  <a:gd name="connsiteX240" fmla="*/ 4106341 w 6006665"/>
                  <a:gd name="connsiteY240" fmla="*/ 2290644 h 3006470"/>
                  <a:gd name="connsiteX241" fmla="*/ 4117411 w 6006665"/>
                  <a:gd name="connsiteY241" fmla="*/ 2291946 h 3006470"/>
                  <a:gd name="connsiteX242" fmla="*/ 4118248 w 6006665"/>
                  <a:gd name="connsiteY242" fmla="*/ 2290644 h 3006470"/>
                  <a:gd name="connsiteX243" fmla="*/ 4156880 w 6006665"/>
                  <a:gd name="connsiteY243" fmla="*/ 2295189 h 3006470"/>
                  <a:gd name="connsiteX244" fmla="*/ 4211419 w 6006665"/>
                  <a:gd name="connsiteY244" fmla="*/ 2365635 h 3006470"/>
                  <a:gd name="connsiteX245" fmla="*/ 4215964 w 6006665"/>
                  <a:gd name="connsiteY245" fmla="*/ 2413357 h 3006470"/>
                  <a:gd name="connsiteX246" fmla="*/ 4184149 w 6006665"/>
                  <a:gd name="connsiteY246" fmla="*/ 2472441 h 3006470"/>
                  <a:gd name="connsiteX247" fmla="*/ 4220019 w 6006665"/>
                  <a:gd name="connsiteY247" fmla="*/ 2567281 h 3006470"/>
                  <a:gd name="connsiteX248" fmla="*/ 4161425 w 6006665"/>
                  <a:gd name="connsiteY248" fmla="*/ 2629241 h 3006470"/>
                  <a:gd name="connsiteX249" fmla="*/ 4133552 w 6006665"/>
                  <a:gd name="connsiteY249" fmla="*/ 2708778 h 3006470"/>
                  <a:gd name="connsiteX250" fmla="*/ 4097796 w 6006665"/>
                  <a:gd name="connsiteY250" fmla="*/ 2747409 h 3006470"/>
                  <a:gd name="connsiteX251" fmla="*/ 4043257 w 6006665"/>
                  <a:gd name="connsiteY251" fmla="*/ 2806493 h 3006470"/>
                  <a:gd name="connsiteX252" fmla="*/ 3995535 w 6006665"/>
                  <a:gd name="connsiteY252" fmla="*/ 2865577 h 3006470"/>
                  <a:gd name="connsiteX253" fmla="*/ 3975083 w 6006665"/>
                  <a:gd name="connsiteY253" fmla="*/ 2897392 h 3006470"/>
                  <a:gd name="connsiteX254" fmla="*/ 3925089 w 6006665"/>
                  <a:gd name="connsiteY254" fmla="*/ 2924661 h 3006470"/>
                  <a:gd name="connsiteX255" fmla="*/ 3913182 w 6006665"/>
                  <a:gd name="connsiteY255" fmla="*/ 2924661 h 3006470"/>
                  <a:gd name="connsiteX256" fmla="*/ 3904637 w 6006665"/>
                  <a:gd name="connsiteY256" fmla="*/ 2924661 h 3006470"/>
                  <a:gd name="connsiteX257" fmla="*/ 3892729 w 6006665"/>
                  <a:gd name="connsiteY257" fmla="*/ 2924661 h 3006470"/>
                  <a:gd name="connsiteX258" fmla="*/ 3871063 w 6006665"/>
                  <a:gd name="connsiteY258" fmla="*/ 2908412 h 3006470"/>
                  <a:gd name="connsiteX259" fmla="*/ 3829645 w 6006665"/>
                  <a:gd name="connsiteY259" fmla="*/ 2936024 h 3006470"/>
                  <a:gd name="connsiteX260" fmla="*/ 3822828 w 6006665"/>
                  <a:gd name="connsiteY260" fmla="*/ 2956476 h 3006470"/>
                  <a:gd name="connsiteX261" fmla="*/ 3818283 w 6006665"/>
                  <a:gd name="connsiteY261" fmla="*/ 2947386 h 3006470"/>
                  <a:gd name="connsiteX262" fmla="*/ 3818283 w 6006665"/>
                  <a:gd name="connsiteY262" fmla="*/ 2935660 h 3006470"/>
                  <a:gd name="connsiteX263" fmla="*/ 3817738 w 6006665"/>
                  <a:gd name="connsiteY263" fmla="*/ 2936024 h 3006470"/>
                  <a:gd name="connsiteX264" fmla="*/ 3810921 w 6006665"/>
                  <a:gd name="connsiteY264" fmla="*/ 2956476 h 3006470"/>
                  <a:gd name="connsiteX265" fmla="*/ 3806376 w 6006665"/>
                  <a:gd name="connsiteY265" fmla="*/ 2947386 h 3006470"/>
                  <a:gd name="connsiteX266" fmla="*/ 3806376 w 6006665"/>
                  <a:gd name="connsiteY266" fmla="*/ 2920116 h 3006470"/>
                  <a:gd name="connsiteX267" fmla="*/ 3818283 w 6006665"/>
                  <a:gd name="connsiteY267" fmla="*/ 2920116 h 3006470"/>
                  <a:gd name="connsiteX268" fmla="*/ 3826828 w 6006665"/>
                  <a:gd name="connsiteY268" fmla="*/ 2920116 h 3006470"/>
                  <a:gd name="connsiteX269" fmla="*/ 3833645 w 6006665"/>
                  <a:gd name="connsiteY269" fmla="*/ 2861032 h 3006470"/>
                  <a:gd name="connsiteX270" fmla="*/ 3822283 w 6006665"/>
                  <a:gd name="connsiteY270" fmla="*/ 2817856 h 3006470"/>
                  <a:gd name="connsiteX271" fmla="*/ 3849553 w 6006665"/>
                  <a:gd name="connsiteY271" fmla="*/ 2795131 h 3006470"/>
                  <a:gd name="connsiteX272" fmla="*/ 3858814 w 6006665"/>
                  <a:gd name="connsiteY272" fmla="*/ 2797336 h 3006470"/>
                  <a:gd name="connsiteX273" fmla="*/ 3861460 w 6006665"/>
                  <a:gd name="connsiteY273" fmla="*/ 2795131 h 3006470"/>
                  <a:gd name="connsiteX274" fmla="*/ 3898487 w 6006665"/>
                  <a:gd name="connsiteY274" fmla="*/ 2803947 h 3006470"/>
                  <a:gd name="connsiteX275" fmla="*/ 3919999 w 6006665"/>
                  <a:gd name="connsiteY275" fmla="*/ 2758772 h 3006470"/>
                  <a:gd name="connsiteX276" fmla="*/ 3935906 w 6006665"/>
                  <a:gd name="connsiteY276" fmla="*/ 2699687 h 3006470"/>
                  <a:gd name="connsiteX277" fmla="*/ 3947269 w 6006665"/>
                  <a:gd name="connsiteY277" fmla="*/ 2676963 h 3006470"/>
                  <a:gd name="connsiteX278" fmla="*/ 3966292 w 6006665"/>
                  <a:gd name="connsiteY278" fmla="*/ 2632575 h 3006470"/>
                  <a:gd name="connsiteX279" fmla="*/ 3915999 w 6006665"/>
                  <a:gd name="connsiteY279" fmla="*/ 2645148 h 3006470"/>
                  <a:gd name="connsiteX280" fmla="*/ 3888729 w 6006665"/>
                  <a:gd name="connsiteY280" fmla="*/ 2667873 h 3006470"/>
                  <a:gd name="connsiteX281" fmla="*/ 3876822 w 6006665"/>
                  <a:gd name="connsiteY281" fmla="*/ 2667873 h 3006470"/>
                  <a:gd name="connsiteX282" fmla="*/ 3829645 w 6006665"/>
                  <a:gd name="connsiteY282" fmla="*/ 2667873 h 3006470"/>
                  <a:gd name="connsiteX283" fmla="*/ 3817738 w 6006665"/>
                  <a:gd name="connsiteY283" fmla="*/ 2667873 h 3006470"/>
                  <a:gd name="connsiteX284" fmla="*/ 3801831 w 6006665"/>
                  <a:gd name="connsiteY284" fmla="*/ 2613334 h 3006470"/>
                  <a:gd name="connsiteX285" fmla="*/ 3758654 w 6006665"/>
                  <a:gd name="connsiteY285" fmla="*/ 2574702 h 3006470"/>
                  <a:gd name="connsiteX286" fmla="*/ 3692753 w 6006665"/>
                  <a:gd name="connsiteY286" fmla="*/ 2558795 h 3006470"/>
                  <a:gd name="connsiteX287" fmla="*/ 3683663 w 6006665"/>
                  <a:gd name="connsiteY287" fmla="*/ 2499711 h 3006470"/>
                  <a:gd name="connsiteX288" fmla="*/ 3672301 w 6006665"/>
                  <a:gd name="connsiteY288" fmla="*/ 2467896 h 3006470"/>
                  <a:gd name="connsiteX289" fmla="*/ 3656393 w 6006665"/>
                  <a:gd name="connsiteY289" fmla="*/ 2440627 h 3006470"/>
                  <a:gd name="connsiteX290" fmla="*/ 3633669 w 6006665"/>
                  <a:gd name="connsiteY290" fmla="*/ 2381542 h 3006470"/>
                  <a:gd name="connsiteX291" fmla="*/ 3601854 w 6006665"/>
                  <a:gd name="connsiteY291" fmla="*/ 2361090 h 3006470"/>
                  <a:gd name="connsiteX292" fmla="*/ 3545995 w 6006665"/>
                  <a:gd name="connsiteY292" fmla="*/ 2339606 h 3006470"/>
                  <a:gd name="connsiteX293" fmla="*/ 3506955 w 6006665"/>
                  <a:gd name="connsiteY293" fmla="*/ 2345183 h 3006470"/>
                  <a:gd name="connsiteX294" fmla="*/ 3463779 w 6006665"/>
                  <a:gd name="connsiteY294" fmla="*/ 2354273 h 3006470"/>
                  <a:gd name="connsiteX295" fmla="*/ 3431964 w 6006665"/>
                  <a:gd name="connsiteY295" fmla="*/ 2381542 h 3006470"/>
                  <a:gd name="connsiteX296" fmla="*/ 3452416 w 6006665"/>
                  <a:gd name="connsiteY296" fmla="*/ 2397450 h 3006470"/>
                  <a:gd name="connsiteX297" fmla="*/ 3452416 w 6006665"/>
                  <a:gd name="connsiteY297" fmla="*/ 2429264 h 3006470"/>
                  <a:gd name="connsiteX298" fmla="*/ 3431964 w 6006665"/>
                  <a:gd name="connsiteY298" fmla="*/ 2451989 h 3006470"/>
                  <a:gd name="connsiteX299" fmla="*/ 3400150 w 6006665"/>
                  <a:gd name="connsiteY299" fmla="*/ 2511073 h 3006470"/>
                  <a:gd name="connsiteX300" fmla="*/ 3400150 w 6006665"/>
                  <a:gd name="connsiteY300" fmla="*/ 2538343 h 3006470"/>
                  <a:gd name="connsiteX301" fmla="*/ 3350155 w 6006665"/>
                  <a:gd name="connsiteY301" fmla="*/ 2570157 h 3006470"/>
                  <a:gd name="connsiteX302" fmla="*/ 3342342 w 6006665"/>
                  <a:gd name="connsiteY302" fmla="*/ 2567553 h 3006470"/>
                  <a:gd name="connsiteX303" fmla="*/ 3338249 w 6006665"/>
                  <a:gd name="connsiteY303" fmla="*/ 2570157 h 3006470"/>
                  <a:gd name="connsiteX304" fmla="*/ 3290527 w 6006665"/>
                  <a:gd name="connsiteY304" fmla="*/ 2554250 h 3006470"/>
                  <a:gd name="connsiteX305" fmla="*/ 3259257 w 6006665"/>
                  <a:gd name="connsiteY305" fmla="*/ 2554250 h 3006470"/>
                  <a:gd name="connsiteX306" fmla="*/ 3247350 w 6006665"/>
                  <a:gd name="connsiteY306" fmla="*/ 2554250 h 3006470"/>
                  <a:gd name="connsiteX307" fmla="*/ 3231443 w 6006665"/>
                  <a:gd name="connsiteY307" fmla="*/ 2538343 h 3006470"/>
                  <a:gd name="connsiteX308" fmla="*/ 3213271 w 6006665"/>
                  <a:gd name="connsiteY308" fmla="*/ 2533799 h 3006470"/>
                  <a:gd name="connsiteX309" fmla="*/ 3168359 w 6006665"/>
                  <a:gd name="connsiteY309" fmla="*/ 2570157 h 3006470"/>
                  <a:gd name="connsiteX310" fmla="*/ 3120637 w 6006665"/>
                  <a:gd name="connsiteY310" fmla="*/ 2581519 h 3006470"/>
                  <a:gd name="connsiteX311" fmla="*/ 3082005 w 6006665"/>
                  <a:gd name="connsiteY311" fmla="*/ 2597427 h 3006470"/>
                  <a:gd name="connsiteX312" fmla="*/ 3074460 w 6006665"/>
                  <a:gd name="connsiteY312" fmla="*/ 2595630 h 3006470"/>
                  <a:gd name="connsiteX313" fmla="*/ 3070098 w 6006665"/>
                  <a:gd name="connsiteY313" fmla="*/ 2597427 h 3006470"/>
                  <a:gd name="connsiteX314" fmla="*/ 3022376 w 6006665"/>
                  <a:gd name="connsiteY314" fmla="*/ 2586064 h 3006470"/>
                  <a:gd name="connsiteX315" fmla="*/ 3000196 w 6006665"/>
                  <a:gd name="connsiteY315" fmla="*/ 2586064 h 3006470"/>
                  <a:gd name="connsiteX316" fmla="*/ 2988289 w 6006665"/>
                  <a:gd name="connsiteY316" fmla="*/ 2586064 h 3006470"/>
                  <a:gd name="connsiteX317" fmla="*/ 2967837 w 6006665"/>
                  <a:gd name="connsiteY317" fmla="*/ 2554250 h 3006470"/>
                  <a:gd name="connsiteX318" fmla="*/ 2929205 w 6006665"/>
                  <a:gd name="connsiteY318" fmla="*/ 2526980 h 3006470"/>
                  <a:gd name="connsiteX319" fmla="*/ 2902153 w 6006665"/>
                  <a:gd name="connsiteY319" fmla="*/ 2523116 h 3006470"/>
                  <a:gd name="connsiteX320" fmla="*/ 2861576 w 6006665"/>
                  <a:gd name="connsiteY320" fmla="*/ 2526980 h 3006470"/>
                  <a:gd name="connsiteX321" fmla="*/ 2822944 w 6006665"/>
                  <a:gd name="connsiteY321" fmla="*/ 2538343 h 3006470"/>
                  <a:gd name="connsiteX322" fmla="*/ 2818139 w 6006665"/>
                  <a:gd name="connsiteY322" fmla="*/ 2536254 h 3006470"/>
                  <a:gd name="connsiteX323" fmla="*/ 2811037 w 6006665"/>
                  <a:gd name="connsiteY323" fmla="*/ 2538343 h 3006470"/>
                  <a:gd name="connsiteX324" fmla="*/ 2758770 w 6006665"/>
                  <a:gd name="connsiteY324" fmla="*/ 2515618 h 3006470"/>
                  <a:gd name="connsiteX325" fmla="*/ 2751953 w 6006665"/>
                  <a:gd name="connsiteY325" fmla="*/ 2472441 h 3006470"/>
                  <a:gd name="connsiteX326" fmla="*/ 2708776 w 6006665"/>
                  <a:gd name="connsiteY326" fmla="*/ 2456534 h 3006470"/>
                  <a:gd name="connsiteX327" fmla="*/ 2676962 w 6006665"/>
                  <a:gd name="connsiteY327" fmla="*/ 2451989 h 3006470"/>
                  <a:gd name="connsiteX328" fmla="*/ 2642534 w 6006665"/>
                  <a:gd name="connsiteY328" fmla="*/ 2430245 h 3006470"/>
                  <a:gd name="connsiteX329" fmla="*/ 2609333 w 6006665"/>
                  <a:gd name="connsiteY329" fmla="*/ 2488348 h 3006470"/>
                  <a:gd name="connsiteX330" fmla="*/ 2625240 w 6006665"/>
                  <a:gd name="connsiteY330" fmla="*/ 2522435 h 3006470"/>
                  <a:gd name="connsiteX331" fmla="*/ 2586608 w 6006665"/>
                  <a:gd name="connsiteY331" fmla="*/ 2558795 h 3006470"/>
                  <a:gd name="connsiteX332" fmla="*/ 2577105 w 6006665"/>
                  <a:gd name="connsiteY332" fmla="*/ 2556532 h 3006470"/>
                  <a:gd name="connsiteX333" fmla="*/ 2574701 w 6006665"/>
                  <a:gd name="connsiteY333" fmla="*/ 2558795 h 3006470"/>
                  <a:gd name="connsiteX334" fmla="*/ 2526979 w 6006665"/>
                  <a:gd name="connsiteY334" fmla="*/ 2547432 h 3006470"/>
                  <a:gd name="connsiteX335" fmla="*/ 2490620 w 6006665"/>
                  <a:gd name="connsiteY335" fmla="*/ 2542887 h 3006470"/>
                  <a:gd name="connsiteX336" fmla="*/ 2463350 w 6006665"/>
                  <a:gd name="connsiteY336" fmla="*/ 2515618 h 3006470"/>
                  <a:gd name="connsiteX337" fmla="*/ 2436625 w 6006665"/>
                  <a:gd name="connsiteY337" fmla="*/ 2515618 h 3006470"/>
                  <a:gd name="connsiteX338" fmla="*/ 2424718 w 6006665"/>
                  <a:gd name="connsiteY338" fmla="*/ 2515618 h 3006470"/>
                  <a:gd name="connsiteX339" fmla="*/ 2398858 w 6006665"/>
                  <a:gd name="connsiteY339" fmla="*/ 2502687 h 3006470"/>
                  <a:gd name="connsiteX340" fmla="*/ 2350272 w 6006665"/>
                  <a:gd name="connsiteY340" fmla="*/ 2526980 h 3006470"/>
                  <a:gd name="connsiteX341" fmla="*/ 2282098 w 6006665"/>
                  <a:gd name="connsiteY341" fmla="*/ 2574702 h 3006470"/>
                  <a:gd name="connsiteX342" fmla="*/ 2238921 w 6006665"/>
                  <a:gd name="connsiteY342" fmla="*/ 2586064 h 3006470"/>
                  <a:gd name="connsiteX343" fmla="*/ 2227559 w 6006665"/>
                  <a:gd name="connsiteY343" fmla="*/ 2590609 h 3006470"/>
                  <a:gd name="connsiteX344" fmla="*/ 2225178 w 6006665"/>
                  <a:gd name="connsiteY344" fmla="*/ 2586799 h 3006470"/>
                  <a:gd name="connsiteX345" fmla="*/ 2215652 w 6006665"/>
                  <a:gd name="connsiteY345" fmla="*/ 2590609 h 3006470"/>
                  <a:gd name="connsiteX346" fmla="*/ 2193596 w 6006665"/>
                  <a:gd name="connsiteY346" fmla="*/ 2555320 h 3006470"/>
                  <a:gd name="connsiteX347" fmla="*/ 2157112 w 6006665"/>
                  <a:gd name="connsiteY347" fmla="*/ 2558795 h 3006470"/>
                  <a:gd name="connsiteX348" fmla="*/ 2156291 w 6006665"/>
                  <a:gd name="connsiteY348" fmla="*/ 2557739 h 3006470"/>
                  <a:gd name="connsiteX349" fmla="*/ 2145205 w 6006665"/>
                  <a:gd name="connsiteY349" fmla="*/ 2558795 h 3006470"/>
                  <a:gd name="connsiteX350" fmla="*/ 2129298 w 6006665"/>
                  <a:gd name="connsiteY350" fmla="*/ 2538343 h 3006470"/>
                  <a:gd name="connsiteX351" fmla="*/ 2102029 w 6006665"/>
                  <a:gd name="connsiteY351" fmla="*/ 2526980 h 3006470"/>
                  <a:gd name="connsiteX352" fmla="*/ 2086121 w 6006665"/>
                  <a:gd name="connsiteY352" fmla="*/ 2495166 h 3006470"/>
                  <a:gd name="connsiteX353" fmla="*/ 2070005 w 6006665"/>
                  <a:gd name="connsiteY353" fmla="*/ 2486212 h 3006470"/>
                  <a:gd name="connsiteX354" fmla="*/ 2027582 w 6006665"/>
                  <a:gd name="connsiteY354" fmla="*/ 2499711 h 3006470"/>
                  <a:gd name="connsiteX355" fmla="*/ 2023845 w 6006665"/>
                  <a:gd name="connsiteY355" fmla="*/ 2497111 h 3006470"/>
                  <a:gd name="connsiteX356" fmla="*/ 2015675 w 6006665"/>
                  <a:gd name="connsiteY356" fmla="*/ 2499711 h 3006470"/>
                  <a:gd name="connsiteX357" fmla="*/ 1971363 w 6006665"/>
                  <a:gd name="connsiteY357" fmla="*/ 2468885 h 3006470"/>
                  <a:gd name="connsiteX358" fmla="*/ 1952591 w 6006665"/>
                  <a:gd name="connsiteY358" fmla="*/ 2495166 h 3006470"/>
                  <a:gd name="connsiteX359" fmla="*/ 1947518 w 6006665"/>
                  <a:gd name="connsiteY359" fmla="*/ 2485599 h 3006470"/>
                  <a:gd name="connsiteX360" fmla="*/ 1940684 w 6006665"/>
                  <a:gd name="connsiteY360" fmla="*/ 2495166 h 3006470"/>
                  <a:gd name="connsiteX361" fmla="*/ 1861147 w 6006665"/>
                  <a:gd name="connsiteY361" fmla="*/ 2345183 h 3006470"/>
                  <a:gd name="connsiteX362" fmla="*/ 1811153 w 6006665"/>
                  <a:gd name="connsiteY362" fmla="*/ 2295189 h 3006470"/>
                  <a:gd name="connsiteX363" fmla="*/ 1813950 w 6006665"/>
                  <a:gd name="connsiteY363" fmla="*/ 2292043 h 3006470"/>
                  <a:gd name="connsiteX364" fmla="*/ 1748069 w 6006665"/>
                  <a:gd name="connsiteY364" fmla="*/ 2333821 h 3006470"/>
                  <a:gd name="connsiteX365" fmla="*/ 1711709 w 6006665"/>
                  <a:gd name="connsiteY365" fmla="*/ 2338366 h 3006470"/>
                  <a:gd name="connsiteX366" fmla="*/ 1711926 w 6006665"/>
                  <a:gd name="connsiteY366" fmla="*/ 2336850 h 3006470"/>
                  <a:gd name="connsiteX367" fmla="*/ 1699803 w 6006665"/>
                  <a:gd name="connsiteY367" fmla="*/ 2338366 h 3006470"/>
                  <a:gd name="connsiteX368" fmla="*/ 1704347 w 6006665"/>
                  <a:gd name="connsiteY368" fmla="*/ 2306551 h 3006470"/>
                  <a:gd name="connsiteX369" fmla="*/ 1662460 w 6006665"/>
                  <a:gd name="connsiteY369" fmla="*/ 2288600 h 3006470"/>
                  <a:gd name="connsiteX370" fmla="*/ 1629901 w 6006665"/>
                  <a:gd name="connsiteY370" fmla="*/ 2302006 h 3006470"/>
                  <a:gd name="connsiteX371" fmla="*/ 1629300 w 6006665"/>
                  <a:gd name="connsiteY371" fmla="*/ 2297351 h 3006470"/>
                  <a:gd name="connsiteX372" fmla="*/ 1617994 w 6006665"/>
                  <a:gd name="connsiteY372" fmla="*/ 2302006 h 3006470"/>
                  <a:gd name="connsiteX373" fmla="*/ 1608904 w 6006665"/>
                  <a:gd name="connsiteY373" fmla="*/ 2231560 h 3006470"/>
                  <a:gd name="connsiteX374" fmla="*/ 1552684 w 6006665"/>
                  <a:gd name="connsiteY374" fmla="*/ 2221867 h 3006470"/>
                  <a:gd name="connsiteX375" fmla="*/ 1518550 w 6006665"/>
                  <a:gd name="connsiteY375" fmla="*/ 2247467 h 3006470"/>
                  <a:gd name="connsiteX376" fmla="*/ 1425379 w 6006665"/>
                  <a:gd name="connsiteY376" fmla="*/ 2267919 h 3006470"/>
                  <a:gd name="connsiteX377" fmla="*/ 1409472 w 6006665"/>
                  <a:gd name="connsiteY377" fmla="*/ 2286099 h 3006470"/>
                  <a:gd name="connsiteX378" fmla="*/ 1270852 w 6006665"/>
                  <a:gd name="connsiteY378" fmla="*/ 2306551 h 3006470"/>
                  <a:gd name="connsiteX379" fmla="*/ 1254945 w 6006665"/>
                  <a:gd name="connsiteY379" fmla="*/ 2327003 h 3006470"/>
                  <a:gd name="connsiteX380" fmla="*/ 1282214 w 6006665"/>
                  <a:gd name="connsiteY380" fmla="*/ 2370180 h 3006470"/>
                  <a:gd name="connsiteX381" fmla="*/ 1243582 w 6006665"/>
                  <a:gd name="connsiteY381" fmla="*/ 2386087 h 3006470"/>
                  <a:gd name="connsiteX382" fmla="*/ 1254945 w 6006665"/>
                  <a:gd name="connsiteY382" fmla="*/ 2404267 h 3006470"/>
                  <a:gd name="connsiteX383" fmla="*/ 1216313 w 6006665"/>
                  <a:gd name="connsiteY383" fmla="*/ 2429264 h 3006470"/>
                  <a:gd name="connsiteX384" fmla="*/ 1275397 w 6006665"/>
                  <a:gd name="connsiteY384" fmla="*/ 2472441 h 3006470"/>
                  <a:gd name="connsiteX385" fmla="*/ 1270852 w 6006665"/>
                  <a:gd name="connsiteY385" fmla="*/ 2499711 h 3006470"/>
                  <a:gd name="connsiteX386" fmla="*/ 1259108 w 6006665"/>
                  <a:gd name="connsiteY386" fmla="*/ 2498732 h 3006470"/>
                  <a:gd name="connsiteX387" fmla="*/ 1258945 w 6006665"/>
                  <a:gd name="connsiteY387" fmla="*/ 2499711 h 3006470"/>
                  <a:gd name="connsiteX388" fmla="*/ 1215644 w 6006665"/>
                  <a:gd name="connsiteY388" fmla="*/ 2496102 h 3006470"/>
                  <a:gd name="connsiteX389" fmla="*/ 1204950 w 6006665"/>
                  <a:gd name="connsiteY389" fmla="*/ 2511073 h 3006470"/>
                  <a:gd name="connsiteX390" fmla="*/ 1196495 w 6006665"/>
                  <a:gd name="connsiteY390" fmla="*/ 2506241 h 3006470"/>
                  <a:gd name="connsiteX391" fmla="*/ 1193043 w 6006665"/>
                  <a:gd name="connsiteY391" fmla="*/ 2511073 h 3006470"/>
                  <a:gd name="connsiteX392" fmla="*/ 1145322 w 6006665"/>
                  <a:gd name="connsiteY392" fmla="*/ 2483803 h 3006470"/>
                  <a:gd name="connsiteX393" fmla="*/ 1098145 w 6006665"/>
                  <a:gd name="connsiteY393" fmla="*/ 2483803 h 3006470"/>
                  <a:gd name="connsiteX394" fmla="*/ 1061785 w 6006665"/>
                  <a:gd name="connsiteY394" fmla="*/ 2511073 h 3006470"/>
                  <a:gd name="connsiteX395" fmla="*/ 1055322 w 6006665"/>
                  <a:gd name="connsiteY395" fmla="*/ 2506990 h 3006470"/>
                  <a:gd name="connsiteX396" fmla="*/ 1049878 w 6006665"/>
                  <a:gd name="connsiteY396" fmla="*/ 2511073 h 3006470"/>
                  <a:gd name="connsiteX397" fmla="*/ 1006701 w 6006665"/>
                  <a:gd name="connsiteY397" fmla="*/ 2483803 h 3006470"/>
                  <a:gd name="connsiteX398" fmla="*/ 924893 w 6006665"/>
                  <a:gd name="connsiteY398" fmla="*/ 2447444 h 3006470"/>
                  <a:gd name="connsiteX399" fmla="*/ 877716 w 6006665"/>
                  <a:gd name="connsiteY399" fmla="*/ 2447444 h 3006470"/>
                  <a:gd name="connsiteX400" fmla="*/ 802724 w 6006665"/>
                  <a:gd name="connsiteY400" fmla="*/ 2511073 h 3006470"/>
                  <a:gd name="connsiteX401" fmla="*/ 798179 w 6006665"/>
                  <a:gd name="connsiteY401" fmla="*/ 2554250 h 3006470"/>
                  <a:gd name="connsiteX402" fmla="*/ 787406 w 6006665"/>
                  <a:gd name="connsiteY402" fmla="*/ 2543477 h 3006470"/>
                  <a:gd name="connsiteX403" fmla="*/ 786272 w 6006665"/>
                  <a:gd name="connsiteY403" fmla="*/ 2554250 h 3006470"/>
                  <a:gd name="connsiteX404" fmla="*/ 756063 w 6006665"/>
                  <a:gd name="connsiteY404" fmla="*/ 2524040 h 3006470"/>
                  <a:gd name="connsiteX405" fmla="*/ 732278 w 6006665"/>
                  <a:gd name="connsiteY405" fmla="*/ 2581519 h 3006470"/>
                  <a:gd name="connsiteX406" fmla="*/ 743640 w 6006665"/>
                  <a:gd name="connsiteY406" fmla="*/ 2590609 h 3006470"/>
                  <a:gd name="connsiteX407" fmla="*/ 723188 w 6006665"/>
                  <a:gd name="connsiteY407" fmla="*/ 2633786 h 3006470"/>
                  <a:gd name="connsiteX408" fmla="*/ 747026 w 6006665"/>
                  <a:gd name="connsiteY408" fmla="*/ 2670627 h 3006470"/>
                  <a:gd name="connsiteX409" fmla="*/ 763548 w 6006665"/>
                  <a:gd name="connsiteY409" fmla="*/ 2667873 h 3006470"/>
                  <a:gd name="connsiteX410" fmla="*/ 764871 w 6006665"/>
                  <a:gd name="connsiteY410" fmla="*/ 2669637 h 3006470"/>
                  <a:gd name="connsiteX411" fmla="*/ 775455 w 6006665"/>
                  <a:gd name="connsiteY411" fmla="*/ 2667873 h 3006470"/>
                  <a:gd name="connsiteX412" fmla="*/ 802724 w 6006665"/>
                  <a:gd name="connsiteY412" fmla="*/ 2704232 h 3006470"/>
                  <a:gd name="connsiteX413" fmla="*/ 798179 w 6006665"/>
                  <a:gd name="connsiteY413" fmla="*/ 2731502 h 3006470"/>
                  <a:gd name="connsiteX414" fmla="*/ 818632 w 6006665"/>
                  <a:gd name="connsiteY414" fmla="*/ 2742864 h 3006470"/>
                  <a:gd name="connsiteX415" fmla="*/ 802724 w 6006665"/>
                  <a:gd name="connsiteY415" fmla="*/ 2774679 h 3006470"/>
                  <a:gd name="connsiteX416" fmla="*/ 766365 w 6006665"/>
                  <a:gd name="connsiteY416" fmla="*/ 2779224 h 3006470"/>
                  <a:gd name="connsiteX417" fmla="*/ 727733 w 6006665"/>
                  <a:gd name="connsiteY417" fmla="*/ 2838308 h 3006470"/>
                  <a:gd name="connsiteX418" fmla="*/ 759548 w 6006665"/>
                  <a:gd name="connsiteY418" fmla="*/ 2881485 h 3006470"/>
                  <a:gd name="connsiteX419" fmla="*/ 759548 w 6006665"/>
                  <a:gd name="connsiteY419" fmla="*/ 2920116 h 3006470"/>
                  <a:gd name="connsiteX420" fmla="*/ 798179 w 6006665"/>
                  <a:gd name="connsiteY420" fmla="*/ 2979201 h 3006470"/>
                  <a:gd name="connsiteX421" fmla="*/ 775455 w 6006665"/>
                  <a:gd name="connsiteY421" fmla="*/ 2995108 h 3006470"/>
                  <a:gd name="connsiteX422" fmla="*/ 770910 w 6006665"/>
                  <a:gd name="connsiteY422" fmla="*/ 3006470 h 3006470"/>
                  <a:gd name="connsiteX423" fmla="*/ 759003 w 6006665"/>
                  <a:gd name="connsiteY423" fmla="*/ 3006470 h 3006470"/>
                  <a:gd name="connsiteX424" fmla="*/ 755003 w 6006665"/>
                  <a:gd name="connsiteY424" fmla="*/ 3006470 h 3006470"/>
                  <a:gd name="connsiteX425" fmla="*/ 743096 w 6006665"/>
                  <a:gd name="connsiteY425" fmla="*/ 3006470 h 3006470"/>
                  <a:gd name="connsiteX426" fmla="*/ 715826 w 6006665"/>
                  <a:gd name="connsiteY426" fmla="*/ 2972383 h 3006470"/>
                  <a:gd name="connsiteX427" fmla="*/ 704464 w 6006665"/>
                  <a:gd name="connsiteY427" fmla="*/ 2972383 h 3006470"/>
                  <a:gd name="connsiteX428" fmla="*/ 684012 w 6006665"/>
                  <a:gd name="connsiteY428" fmla="*/ 2963293 h 3006470"/>
                  <a:gd name="connsiteX429" fmla="*/ 672649 w 6006665"/>
                  <a:gd name="connsiteY429" fmla="*/ 2940569 h 3006470"/>
                  <a:gd name="connsiteX430" fmla="*/ 645222 w 6006665"/>
                  <a:gd name="connsiteY430" fmla="*/ 2932732 h 3006470"/>
                  <a:gd name="connsiteX431" fmla="*/ 625472 w 6006665"/>
                  <a:gd name="connsiteY431" fmla="*/ 2936024 h 3006470"/>
                  <a:gd name="connsiteX432" fmla="*/ 623771 w 6006665"/>
                  <a:gd name="connsiteY432" fmla="*/ 2934323 h 3006470"/>
                  <a:gd name="connsiteX433" fmla="*/ 613565 w 6006665"/>
                  <a:gd name="connsiteY433" fmla="*/ 2936024 h 3006470"/>
                  <a:gd name="connsiteX434" fmla="*/ 609020 w 6006665"/>
                  <a:gd name="connsiteY434" fmla="*/ 2931479 h 3006470"/>
                  <a:gd name="connsiteX435" fmla="*/ 559026 w 6006665"/>
                  <a:gd name="connsiteY435" fmla="*/ 2904209 h 3006470"/>
                  <a:gd name="connsiteX436" fmla="*/ 506760 w 6006665"/>
                  <a:gd name="connsiteY436" fmla="*/ 2897392 h 3006470"/>
                  <a:gd name="connsiteX437" fmla="*/ 483280 w 6006665"/>
                  <a:gd name="connsiteY437" fmla="*/ 2890683 h 3006470"/>
                  <a:gd name="connsiteX438" fmla="*/ 480035 w 6006665"/>
                  <a:gd name="connsiteY438" fmla="*/ 2892847 h 3006470"/>
                  <a:gd name="connsiteX439" fmla="*/ 475042 w 6006665"/>
                  <a:gd name="connsiteY439" fmla="*/ 2888329 h 3006470"/>
                  <a:gd name="connsiteX440" fmla="*/ 474945 w 6006665"/>
                  <a:gd name="connsiteY440" fmla="*/ 2888302 h 3006470"/>
                  <a:gd name="connsiteX441" fmla="*/ 468128 w 6006665"/>
                  <a:gd name="connsiteY441" fmla="*/ 2892847 h 3006470"/>
                  <a:gd name="connsiteX442" fmla="*/ 420406 w 6006665"/>
                  <a:gd name="connsiteY442" fmla="*/ 2849670 h 3006470"/>
                  <a:gd name="connsiteX443" fmla="*/ 381774 w 6006665"/>
                  <a:gd name="connsiteY443" fmla="*/ 2833763 h 3006470"/>
                  <a:gd name="connsiteX444" fmla="*/ 349960 w 6006665"/>
                  <a:gd name="connsiteY444" fmla="*/ 2801948 h 3006470"/>
                  <a:gd name="connsiteX445" fmla="*/ 377229 w 6006665"/>
                  <a:gd name="connsiteY445" fmla="*/ 2795131 h 3006470"/>
                  <a:gd name="connsiteX446" fmla="*/ 404499 w 6006665"/>
                  <a:gd name="connsiteY446" fmla="*/ 2747409 h 3006470"/>
                  <a:gd name="connsiteX447" fmla="*/ 388591 w 6006665"/>
                  <a:gd name="connsiteY447" fmla="*/ 2731502 h 3006470"/>
                  <a:gd name="connsiteX448" fmla="*/ 440858 w 6006665"/>
                  <a:gd name="connsiteY448" fmla="*/ 2704232 h 3006470"/>
                  <a:gd name="connsiteX449" fmla="*/ 440858 w 6006665"/>
                  <a:gd name="connsiteY449" fmla="*/ 2701176 h 3006470"/>
                  <a:gd name="connsiteX450" fmla="*/ 416406 w 6006665"/>
                  <a:gd name="connsiteY450" fmla="*/ 2704232 h 3006470"/>
                  <a:gd name="connsiteX451" fmla="*/ 416406 w 6006665"/>
                  <a:gd name="connsiteY451" fmla="*/ 2702744 h 3006470"/>
                  <a:gd name="connsiteX452" fmla="*/ 404499 w 6006665"/>
                  <a:gd name="connsiteY452" fmla="*/ 2704232 h 3006470"/>
                  <a:gd name="connsiteX453" fmla="*/ 404499 w 6006665"/>
                  <a:gd name="connsiteY453" fmla="*/ 2683780 h 3006470"/>
                  <a:gd name="connsiteX454" fmla="*/ 424951 w 6006665"/>
                  <a:gd name="connsiteY454" fmla="*/ 2667873 h 3006470"/>
                  <a:gd name="connsiteX455" fmla="*/ 463583 w 6006665"/>
                  <a:gd name="connsiteY455" fmla="*/ 2661056 h 3006470"/>
                  <a:gd name="connsiteX456" fmla="*/ 468128 w 6006665"/>
                  <a:gd name="connsiteY456" fmla="*/ 2645148 h 3006470"/>
                  <a:gd name="connsiteX457" fmla="*/ 456765 w 6006665"/>
                  <a:gd name="connsiteY457" fmla="*/ 2613334 h 3006470"/>
                  <a:gd name="connsiteX458" fmla="*/ 474945 w 6006665"/>
                  <a:gd name="connsiteY458" fmla="*/ 2586064 h 3006470"/>
                  <a:gd name="connsiteX459" fmla="*/ 474945 w 6006665"/>
                  <a:gd name="connsiteY459" fmla="*/ 2565612 h 3006470"/>
                  <a:gd name="connsiteX460" fmla="*/ 420406 w 6006665"/>
                  <a:gd name="connsiteY460" fmla="*/ 2547432 h 3006470"/>
                  <a:gd name="connsiteX461" fmla="*/ 409588 w 6006665"/>
                  <a:gd name="connsiteY461" fmla="*/ 2547432 h 3006470"/>
                  <a:gd name="connsiteX462" fmla="*/ 397681 w 6006665"/>
                  <a:gd name="connsiteY462" fmla="*/ 2547432 h 3006470"/>
                  <a:gd name="connsiteX463" fmla="*/ 379485 w 6006665"/>
                  <a:gd name="connsiteY463" fmla="*/ 2525193 h 3006470"/>
                  <a:gd name="connsiteX464" fmla="*/ 357322 w 6006665"/>
                  <a:gd name="connsiteY464" fmla="*/ 2531525 h 3006470"/>
                  <a:gd name="connsiteX465" fmla="*/ 352842 w 6006665"/>
                  <a:gd name="connsiteY465" fmla="*/ 2529403 h 3006470"/>
                  <a:gd name="connsiteX466" fmla="*/ 345415 w 6006665"/>
                  <a:gd name="connsiteY466" fmla="*/ 2531525 h 3006470"/>
                  <a:gd name="connsiteX467" fmla="*/ 302238 w 6006665"/>
                  <a:gd name="connsiteY467" fmla="*/ 2511073 h 3006470"/>
                  <a:gd name="connsiteX468" fmla="*/ 302238 w 6006665"/>
                  <a:gd name="connsiteY468" fmla="*/ 2499711 h 3006470"/>
                  <a:gd name="connsiteX469" fmla="*/ 286331 w 6006665"/>
                  <a:gd name="connsiteY469" fmla="*/ 2472441 h 3006470"/>
                  <a:gd name="connsiteX470" fmla="*/ 270968 w 6006665"/>
                  <a:gd name="connsiteY470" fmla="*/ 2472441 h 3006470"/>
                  <a:gd name="connsiteX471" fmla="*/ 259061 w 6006665"/>
                  <a:gd name="connsiteY471" fmla="*/ 2472441 h 3006470"/>
                  <a:gd name="connsiteX472" fmla="*/ 254516 w 6006665"/>
                  <a:gd name="connsiteY472" fmla="*/ 2456534 h 3006470"/>
                  <a:gd name="connsiteX473" fmla="*/ 263606 w 6006665"/>
                  <a:gd name="connsiteY473" fmla="*/ 2440627 h 3006470"/>
                  <a:gd name="connsiteX474" fmla="*/ 243991 w 6006665"/>
                  <a:gd name="connsiteY474" fmla="*/ 2410114 h 3006470"/>
                  <a:gd name="connsiteX475" fmla="*/ 216429 w 6006665"/>
                  <a:gd name="connsiteY475" fmla="*/ 2413357 h 3006470"/>
                  <a:gd name="connsiteX476" fmla="*/ 212956 w 6006665"/>
                  <a:gd name="connsiteY476" fmla="*/ 2412365 h 3006470"/>
                  <a:gd name="connsiteX477" fmla="*/ 204522 w 6006665"/>
                  <a:gd name="connsiteY477" fmla="*/ 2413357 h 3006470"/>
                  <a:gd name="connsiteX478" fmla="*/ 199623 w 6006665"/>
                  <a:gd name="connsiteY478" fmla="*/ 2411957 h 3006470"/>
                  <a:gd name="connsiteX479" fmla="*/ 195977 w 6006665"/>
                  <a:gd name="connsiteY479" fmla="*/ 2424719 h 3006470"/>
                  <a:gd name="connsiteX480" fmla="*/ 184968 w 6006665"/>
                  <a:gd name="connsiteY480" fmla="*/ 2421574 h 3006470"/>
                  <a:gd name="connsiteX481" fmla="*/ 184070 w 6006665"/>
                  <a:gd name="connsiteY481" fmla="*/ 2424719 h 3006470"/>
                  <a:gd name="connsiteX482" fmla="*/ 168163 w 6006665"/>
                  <a:gd name="connsiteY482" fmla="*/ 2420174 h 3006470"/>
                  <a:gd name="connsiteX483" fmla="*/ 156800 w 6006665"/>
                  <a:gd name="connsiteY483" fmla="*/ 2381542 h 3006470"/>
                  <a:gd name="connsiteX484" fmla="*/ 152255 w 6006665"/>
                  <a:gd name="connsiteY484" fmla="*/ 2365635 h 3006470"/>
                  <a:gd name="connsiteX485" fmla="*/ 156800 w 6006665"/>
                  <a:gd name="connsiteY485" fmla="*/ 2361090 h 3006470"/>
                  <a:gd name="connsiteX486" fmla="*/ 168707 w 6006665"/>
                  <a:gd name="connsiteY486" fmla="*/ 2361090 h 3006470"/>
                  <a:gd name="connsiteX487" fmla="*/ 188615 w 6006665"/>
                  <a:gd name="connsiteY487" fmla="*/ 2361090 h 3006470"/>
                  <a:gd name="connsiteX488" fmla="*/ 199977 w 6006665"/>
                  <a:gd name="connsiteY488" fmla="*/ 2349728 h 3006470"/>
                  <a:gd name="connsiteX489" fmla="*/ 188615 w 6006665"/>
                  <a:gd name="connsiteY489" fmla="*/ 2327003 h 3006470"/>
                  <a:gd name="connsiteX490" fmla="*/ 168163 w 6006665"/>
                  <a:gd name="connsiteY490" fmla="*/ 2317914 h 3006470"/>
                  <a:gd name="connsiteX491" fmla="*/ 168163 w 6006665"/>
                  <a:gd name="connsiteY491" fmla="*/ 2311096 h 3006470"/>
                  <a:gd name="connsiteX492" fmla="*/ 152255 w 6006665"/>
                  <a:gd name="connsiteY492" fmla="*/ 2295189 h 3006470"/>
                  <a:gd name="connsiteX493" fmla="*/ 129531 w 6006665"/>
                  <a:gd name="connsiteY493" fmla="*/ 2258829 h 3006470"/>
                  <a:gd name="connsiteX494" fmla="*/ 140893 w 6006665"/>
                  <a:gd name="connsiteY494" fmla="*/ 2236105 h 3006470"/>
                  <a:gd name="connsiteX495" fmla="*/ 136348 w 6006665"/>
                  <a:gd name="connsiteY495" fmla="*/ 2208835 h 3006470"/>
                  <a:gd name="connsiteX496" fmla="*/ 103789 w 6006665"/>
                  <a:gd name="connsiteY496" fmla="*/ 2195428 h 3006470"/>
                  <a:gd name="connsiteX497" fmla="*/ 93716 w 6006665"/>
                  <a:gd name="connsiteY497" fmla="*/ 2199745 h 3006470"/>
                  <a:gd name="connsiteX498" fmla="*/ 91868 w 6006665"/>
                  <a:gd name="connsiteY498" fmla="*/ 2195434 h 3006470"/>
                  <a:gd name="connsiteX499" fmla="*/ 81809 w 6006665"/>
                  <a:gd name="connsiteY499" fmla="*/ 2199745 h 3006470"/>
                  <a:gd name="connsiteX500" fmla="*/ 74992 w 6006665"/>
                  <a:gd name="connsiteY500" fmla="*/ 2183838 h 3006470"/>
                  <a:gd name="connsiteX501" fmla="*/ 34087 w 6006665"/>
                  <a:gd name="connsiteY501" fmla="*/ 2172476 h 3006470"/>
                  <a:gd name="connsiteX502" fmla="*/ 22725 w 6006665"/>
                  <a:gd name="connsiteY502" fmla="*/ 2129299 h 3006470"/>
                  <a:gd name="connsiteX503" fmla="*/ 22725 w 6006665"/>
                  <a:gd name="connsiteY503" fmla="*/ 2097484 h 3006470"/>
                  <a:gd name="connsiteX504" fmla="*/ 0 w 6006665"/>
                  <a:gd name="connsiteY504" fmla="*/ 2081577 h 3006470"/>
                  <a:gd name="connsiteX505" fmla="*/ 15907 w 6006665"/>
                  <a:gd name="connsiteY505" fmla="*/ 2058853 h 3006470"/>
                  <a:gd name="connsiteX506" fmla="*/ 6818 w 6006665"/>
                  <a:gd name="connsiteY506" fmla="*/ 1995224 h 3006470"/>
                  <a:gd name="connsiteX507" fmla="*/ 34087 w 6006665"/>
                  <a:gd name="connsiteY507" fmla="*/ 1952047 h 3006470"/>
                  <a:gd name="connsiteX508" fmla="*/ 27270 w 6006665"/>
                  <a:gd name="connsiteY508" fmla="*/ 1940685 h 3006470"/>
                  <a:gd name="connsiteX509" fmla="*/ 88743 w 6006665"/>
                  <a:gd name="connsiteY509" fmla="*/ 1895954 h 3006470"/>
                  <a:gd name="connsiteX510" fmla="*/ 27270 w 6006665"/>
                  <a:gd name="connsiteY510" fmla="*/ 1865693 h 3006470"/>
                  <a:gd name="connsiteX511" fmla="*/ 79805 w 6006665"/>
                  <a:gd name="connsiteY511" fmla="*/ 1774684 h 3006470"/>
                  <a:gd name="connsiteX512" fmla="*/ 128972 w 6006665"/>
                  <a:gd name="connsiteY512" fmla="*/ 1737302 h 3006470"/>
                  <a:gd name="connsiteX513" fmla="*/ 162900 w 6006665"/>
                  <a:gd name="connsiteY513" fmla="*/ 1645034 h 3006470"/>
                  <a:gd name="connsiteX514" fmla="*/ 102261 w 6006665"/>
                  <a:gd name="connsiteY514" fmla="*/ 1629357 h 3006470"/>
                  <a:gd name="connsiteX515" fmla="*/ 118168 w 6006665"/>
                  <a:gd name="connsiteY515" fmla="*/ 1574818 h 3006470"/>
                  <a:gd name="connsiteX516" fmla="*/ 86354 w 6006665"/>
                  <a:gd name="connsiteY516" fmla="*/ 1511189 h 3006470"/>
                  <a:gd name="connsiteX517" fmla="*/ 109078 w 6006665"/>
                  <a:gd name="connsiteY517" fmla="*/ 1436197 h 3006470"/>
                  <a:gd name="connsiteX518" fmla="*/ 70447 w 6006665"/>
                  <a:gd name="connsiteY518" fmla="*/ 1333936 h 3006470"/>
                  <a:gd name="connsiteX519" fmla="*/ 102261 w 6006665"/>
                  <a:gd name="connsiteY519" fmla="*/ 1263490 h 3006470"/>
                  <a:gd name="connsiteX520" fmla="*/ 43177 w 6006665"/>
                  <a:gd name="connsiteY520" fmla="*/ 1197589 h 3006470"/>
                  <a:gd name="connsiteX521" fmla="*/ 49994 w 6006665"/>
                  <a:gd name="connsiteY521" fmla="*/ 1122597 h 3006470"/>
                  <a:gd name="connsiteX522" fmla="*/ 81809 w 6006665"/>
                  <a:gd name="connsiteY522" fmla="*/ 1118052 h 3006470"/>
                  <a:gd name="connsiteX523" fmla="*/ 145438 w 6006665"/>
                  <a:gd name="connsiteY523" fmla="*/ 1074876 h 3006470"/>
                  <a:gd name="connsiteX524" fmla="*/ 184070 w 6006665"/>
                  <a:gd name="connsiteY524" fmla="*/ 1036244 h 3006470"/>
                  <a:gd name="connsiteX525" fmla="*/ 189699 w 6006665"/>
                  <a:gd name="connsiteY525" fmla="*/ 1042522 h 3006470"/>
                  <a:gd name="connsiteX526" fmla="*/ 195977 w 6006665"/>
                  <a:gd name="connsiteY526" fmla="*/ 1036244 h 3006470"/>
                  <a:gd name="connsiteX527" fmla="*/ 255061 w 6006665"/>
                  <a:gd name="connsiteY527" fmla="*/ 1102145 h 3006470"/>
                  <a:gd name="connsiteX528" fmla="*/ 350504 w 6006665"/>
                  <a:gd name="connsiteY528" fmla="*/ 1122597 h 3006470"/>
                  <a:gd name="connsiteX529" fmla="*/ 454806 w 6006665"/>
                  <a:gd name="connsiteY529" fmla="*/ 1205729 h 3006470"/>
                  <a:gd name="connsiteX530" fmla="*/ 486621 w 6006665"/>
                  <a:gd name="connsiteY530" fmla="*/ 1283942 h 3006470"/>
                  <a:gd name="connsiteX531" fmla="*/ 523211 w 6006665"/>
                  <a:gd name="connsiteY531" fmla="*/ 1343026 h 3006470"/>
                  <a:gd name="connsiteX532" fmla="*/ 486852 w 6006665"/>
                  <a:gd name="connsiteY532" fmla="*/ 1397565 h 3006470"/>
                  <a:gd name="connsiteX533" fmla="*/ 420951 w 6006665"/>
                  <a:gd name="connsiteY533" fmla="*/ 1418018 h 3006470"/>
                  <a:gd name="connsiteX534" fmla="*/ 415909 w 6006665"/>
                  <a:gd name="connsiteY534" fmla="*/ 1415887 h 3006470"/>
                  <a:gd name="connsiteX535" fmla="*/ 409044 w 6006665"/>
                  <a:gd name="connsiteY535" fmla="*/ 1418018 h 3006470"/>
                  <a:gd name="connsiteX536" fmla="*/ 252950 w 6006665"/>
                  <a:gd name="connsiteY536" fmla="*/ 1352062 h 3006470"/>
                  <a:gd name="connsiteX537" fmla="*/ 268926 w 6006665"/>
                  <a:gd name="connsiteY537" fmla="*/ 1346738 h 3006470"/>
                  <a:gd name="connsiteX538" fmla="*/ 291420 w 6006665"/>
                  <a:gd name="connsiteY538" fmla="*/ 1429380 h 3006470"/>
                  <a:gd name="connsiteX539" fmla="*/ 291420 w 6006665"/>
                  <a:gd name="connsiteY539" fmla="*/ 1468012 h 3006470"/>
                  <a:gd name="connsiteX540" fmla="*/ 298238 w 6006665"/>
                  <a:gd name="connsiteY540" fmla="*/ 1554366 h 3006470"/>
                  <a:gd name="connsiteX541" fmla="*/ 345959 w 6006665"/>
                  <a:gd name="connsiteY541" fmla="*/ 1586180 h 3006470"/>
                  <a:gd name="connsiteX542" fmla="*/ 362087 w 6006665"/>
                  <a:gd name="connsiteY542" fmla="*/ 1595588 h 3006470"/>
                  <a:gd name="connsiteX543" fmla="*/ 365867 w 6006665"/>
                  <a:gd name="connsiteY543" fmla="*/ 1563455 h 3006470"/>
                  <a:gd name="connsiteX544" fmla="*/ 345415 w 6006665"/>
                  <a:gd name="connsiteY544" fmla="*/ 1527096 h 3006470"/>
                  <a:gd name="connsiteX545" fmla="*/ 365867 w 6006665"/>
                  <a:gd name="connsiteY545" fmla="*/ 1495281 h 3006470"/>
                  <a:gd name="connsiteX546" fmla="*/ 374560 w 6006665"/>
                  <a:gd name="connsiteY546" fmla="*/ 1500280 h 3006470"/>
                  <a:gd name="connsiteX547" fmla="*/ 377774 w 6006665"/>
                  <a:gd name="connsiteY547" fmla="*/ 1495281 h 3006470"/>
                  <a:gd name="connsiteX548" fmla="*/ 461933 w 6006665"/>
                  <a:gd name="connsiteY548" fmla="*/ 1543673 h 3006470"/>
                  <a:gd name="connsiteX549" fmla="*/ 484035 w 6006665"/>
                  <a:gd name="connsiteY549" fmla="*/ 1527096 h 3006470"/>
                  <a:gd name="connsiteX550" fmla="*/ 463583 w 6006665"/>
                  <a:gd name="connsiteY550" fmla="*/ 1461194 h 3006470"/>
                  <a:gd name="connsiteX551" fmla="*/ 549936 w 6006665"/>
                  <a:gd name="connsiteY551" fmla="*/ 1374841 h 3006470"/>
                  <a:gd name="connsiteX552" fmla="*/ 559742 w 6006665"/>
                  <a:gd name="connsiteY552" fmla="*/ 1376942 h 3006470"/>
                  <a:gd name="connsiteX553" fmla="*/ 561843 w 6006665"/>
                  <a:gd name="connsiteY553" fmla="*/ 1374841 h 3006470"/>
                  <a:gd name="connsiteX554" fmla="*/ 593658 w 6006665"/>
                  <a:gd name="connsiteY554" fmla="*/ 1381658 h 3006470"/>
                  <a:gd name="connsiteX555" fmla="*/ 620945 w 6006665"/>
                  <a:gd name="connsiteY555" fmla="*/ 1405535 h 3006470"/>
                  <a:gd name="connsiteX556" fmla="*/ 640835 w 6006665"/>
                  <a:gd name="connsiteY556" fmla="*/ 1349844 h 3006470"/>
                  <a:gd name="connsiteX557" fmla="*/ 609020 w 6006665"/>
                  <a:gd name="connsiteY557" fmla="*/ 1295305 h 3006470"/>
                  <a:gd name="connsiteX558" fmla="*/ 624928 w 6006665"/>
                  <a:gd name="connsiteY558" fmla="*/ 1236221 h 3006470"/>
                  <a:gd name="connsiteX559" fmla="*/ 597658 w 6006665"/>
                  <a:gd name="connsiteY559" fmla="*/ 1177136 h 3006470"/>
                  <a:gd name="connsiteX560" fmla="*/ 611562 w 6006665"/>
                  <a:gd name="connsiteY560" fmla="*/ 1181462 h 3006470"/>
                  <a:gd name="connsiteX561" fmla="*/ 609565 w 6006665"/>
                  <a:gd name="connsiteY561" fmla="*/ 1177136 h 3006470"/>
                  <a:gd name="connsiteX562" fmla="*/ 711826 w 6006665"/>
                  <a:gd name="connsiteY562" fmla="*/ 1208951 h 3006470"/>
                  <a:gd name="connsiteX563" fmla="*/ 732278 w 6006665"/>
                  <a:gd name="connsiteY563" fmla="*/ 1263490 h 3006470"/>
                  <a:gd name="connsiteX564" fmla="*/ 684556 w 6006665"/>
                  <a:gd name="connsiteY564" fmla="*/ 1274852 h 3006470"/>
                  <a:gd name="connsiteX565" fmla="*/ 684556 w 6006665"/>
                  <a:gd name="connsiteY565" fmla="*/ 1327119 h 3006470"/>
                  <a:gd name="connsiteX566" fmla="*/ 713309 w 6006665"/>
                  <a:gd name="connsiteY566" fmla="*/ 1355872 h 3006470"/>
                  <a:gd name="connsiteX567" fmla="*/ 763548 w 6006665"/>
                  <a:gd name="connsiteY567" fmla="*/ 1338481 h 3006470"/>
                  <a:gd name="connsiteX568" fmla="*/ 770365 w 6006665"/>
                  <a:gd name="connsiteY568" fmla="*/ 1279397 h 3006470"/>
                  <a:gd name="connsiteX569" fmla="*/ 845357 w 6006665"/>
                  <a:gd name="connsiteY569" fmla="*/ 1188761 h 3006470"/>
                  <a:gd name="connsiteX570" fmla="*/ 917728 w 6006665"/>
                  <a:gd name="connsiteY570" fmla="*/ 1145322 h 3006470"/>
                  <a:gd name="connsiteX571" fmla="*/ 918194 w 6006665"/>
                  <a:gd name="connsiteY571" fmla="*/ 1198147 h 3006470"/>
                  <a:gd name="connsiteX572" fmla="*/ 975937 w 6006665"/>
                  <a:gd name="connsiteY572" fmla="*/ 1115283 h 3006470"/>
                  <a:gd name="connsiteX573" fmla="*/ 1074397 w 6006665"/>
                  <a:gd name="connsiteY573" fmla="*/ 1141283 h 3006470"/>
                  <a:gd name="connsiteX574" fmla="*/ 979977 w 6006665"/>
                  <a:gd name="connsiteY574" fmla="*/ 1213496 h 3006470"/>
                  <a:gd name="connsiteX575" fmla="*/ 1012666 w 6006665"/>
                  <a:gd name="connsiteY575" fmla="*/ 1218657 h 3006470"/>
                  <a:gd name="connsiteX576" fmla="*/ 1038516 w 6006665"/>
                  <a:gd name="connsiteY576" fmla="*/ 1188499 h 3006470"/>
                  <a:gd name="connsiteX577" fmla="*/ 1050423 w 6006665"/>
                  <a:gd name="connsiteY577" fmla="*/ 1188499 h 3006470"/>
                  <a:gd name="connsiteX578" fmla="*/ 1108962 w 6006665"/>
                  <a:gd name="connsiteY578" fmla="*/ 1188499 h 3006470"/>
                  <a:gd name="connsiteX579" fmla="*/ 1161229 w 6006665"/>
                  <a:gd name="connsiteY579" fmla="*/ 1145322 h 3006470"/>
                  <a:gd name="connsiteX580" fmla="*/ 1165711 w 6006665"/>
                  <a:gd name="connsiteY580" fmla="*/ 1151456 h 3006470"/>
                  <a:gd name="connsiteX581" fmla="*/ 1160939 w 6006665"/>
                  <a:gd name="connsiteY581" fmla="*/ 1169715 h 3006470"/>
                  <a:gd name="connsiteX582" fmla="*/ 1210035 w 6006665"/>
                  <a:gd name="connsiteY582" fmla="*/ 1195815 h 3006470"/>
                  <a:gd name="connsiteX583" fmla="*/ 1247583 w 6006665"/>
                  <a:gd name="connsiteY583" fmla="*/ 1138505 h 3006470"/>
                  <a:gd name="connsiteX584" fmla="*/ 1211223 w 6006665"/>
                  <a:gd name="connsiteY584" fmla="*/ 1079421 h 3006470"/>
                  <a:gd name="connsiteX585" fmla="*/ 1227130 w 6006665"/>
                  <a:gd name="connsiteY585" fmla="*/ 1043061 h 3006470"/>
                  <a:gd name="connsiteX586" fmla="*/ 1237665 w 6006665"/>
                  <a:gd name="connsiteY586" fmla="*/ 1046199 h 3006470"/>
                  <a:gd name="connsiteX587" fmla="*/ 1251910 w 6006665"/>
                  <a:gd name="connsiteY587" fmla="*/ 1017311 h 3006470"/>
                  <a:gd name="connsiteX588" fmla="*/ 1345843 w 6006665"/>
                  <a:gd name="connsiteY588" fmla="*/ 1074876 h 3006470"/>
                  <a:gd name="connsiteX589" fmla="*/ 1400382 w 6006665"/>
                  <a:gd name="connsiteY589" fmla="*/ 1106690 h 3006470"/>
                  <a:gd name="connsiteX590" fmla="*/ 1519756 w 6006665"/>
                  <a:gd name="connsiteY590" fmla="*/ 1213274 h 3006470"/>
                  <a:gd name="connsiteX591" fmla="*/ 1543003 w 6006665"/>
                  <a:gd name="connsiteY591" fmla="*/ 1172592 h 3006470"/>
                  <a:gd name="connsiteX592" fmla="*/ 1506643 w 6006665"/>
                  <a:gd name="connsiteY592" fmla="*/ 1118052 h 3006470"/>
                  <a:gd name="connsiteX593" fmla="*/ 1506643 w 6006665"/>
                  <a:gd name="connsiteY593" fmla="*/ 1095328 h 3006470"/>
                  <a:gd name="connsiteX594" fmla="*/ 1463467 w 6006665"/>
                  <a:gd name="connsiteY594" fmla="*/ 1086238 h 3006470"/>
                  <a:gd name="connsiteX595" fmla="*/ 1472556 w 6006665"/>
                  <a:gd name="connsiteY595" fmla="*/ 1036244 h 3006470"/>
                  <a:gd name="connsiteX596" fmla="*/ 1452104 w 6006665"/>
                  <a:gd name="connsiteY596" fmla="*/ 949890 h 3006470"/>
                  <a:gd name="connsiteX597" fmla="*/ 1439230 w 6006665"/>
                  <a:gd name="connsiteY597" fmla="*/ 900656 h 3006470"/>
                  <a:gd name="connsiteX598" fmla="*/ 1496803 w 6006665"/>
                  <a:gd name="connsiteY598" fmla="*/ 806980 h 3006470"/>
                  <a:gd name="connsiteX599" fmla="*/ 1543003 w 6006665"/>
                  <a:gd name="connsiteY599" fmla="*/ 697647 h 3006470"/>
                  <a:gd name="connsiteX600" fmla="*/ 1570272 w 6006665"/>
                  <a:gd name="connsiteY600" fmla="*/ 677194 h 3006470"/>
                  <a:gd name="connsiteX601" fmla="*/ 1578688 w 6006665"/>
                  <a:gd name="connsiteY601" fmla="*/ 679813 h 3006470"/>
                  <a:gd name="connsiteX602" fmla="*/ 1620802 w 6006665"/>
                  <a:gd name="connsiteY602" fmla="*/ 660028 h 3006470"/>
                  <a:gd name="connsiteX603" fmla="*/ 1684440 w 6006665"/>
                  <a:gd name="connsiteY603" fmla="*/ 709009 h 3006470"/>
                  <a:gd name="connsiteX604" fmla="*/ 1688985 w 6006665"/>
                  <a:gd name="connsiteY604" fmla="*/ 779455 h 3006470"/>
                  <a:gd name="connsiteX605" fmla="*/ 1652625 w 6006665"/>
                  <a:gd name="connsiteY605" fmla="*/ 870354 h 3006470"/>
                  <a:gd name="connsiteX606" fmla="*/ 1679895 w 6006665"/>
                  <a:gd name="connsiteY606" fmla="*/ 908986 h 3006470"/>
                  <a:gd name="connsiteX607" fmla="*/ 1688985 w 6006665"/>
                  <a:gd name="connsiteY607" fmla="*/ 983977 h 3006470"/>
                  <a:gd name="connsiteX608" fmla="*/ 1679895 w 6006665"/>
                  <a:gd name="connsiteY608" fmla="*/ 1129415 h 3006470"/>
                  <a:gd name="connsiteX609" fmla="*/ 1723072 w 6006665"/>
                  <a:gd name="connsiteY609" fmla="*/ 1193044 h 3006470"/>
                  <a:gd name="connsiteX610" fmla="*/ 1704892 w 6006665"/>
                  <a:gd name="connsiteY610" fmla="*/ 1256673 h 3006470"/>
                  <a:gd name="connsiteX611" fmla="*/ 1636718 w 6006665"/>
                  <a:gd name="connsiteY611" fmla="*/ 1393021 h 3006470"/>
                  <a:gd name="connsiteX612" fmla="*/ 1662494 w 6006665"/>
                  <a:gd name="connsiteY612" fmla="*/ 1399465 h 3006470"/>
                  <a:gd name="connsiteX613" fmla="*/ 1677078 w 6006665"/>
                  <a:gd name="connsiteY613" fmla="*/ 1370296 h 3006470"/>
                  <a:gd name="connsiteX614" fmla="*/ 1720255 w 6006665"/>
                  <a:gd name="connsiteY614" fmla="*/ 1349844 h 3006470"/>
                  <a:gd name="connsiteX615" fmla="*/ 1731617 w 6006665"/>
                  <a:gd name="connsiteY615" fmla="*/ 1299850 h 3006470"/>
                  <a:gd name="connsiteX616" fmla="*/ 1758887 w 6006665"/>
                  <a:gd name="connsiteY616" fmla="*/ 1256673 h 3006470"/>
                  <a:gd name="connsiteX617" fmla="*/ 1760555 w 6006665"/>
                  <a:gd name="connsiteY617" fmla="*/ 1191490 h 3006470"/>
                  <a:gd name="connsiteX618" fmla="*/ 1758886 w 6006665"/>
                  <a:gd name="connsiteY618" fmla="*/ 1085173 h 3006470"/>
                  <a:gd name="connsiteX619" fmla="*/ 1923055 w 6006665"/>
                  <a:gd name="connsiteY619" fmla="*/ 1122597 h 3006470"/>
                  <a:gd name="connsiteX620" fmla="*/ 1887300 w 6006665"/>
                  <a:gd name="connsiteY620" fmla="*/ 1070329 h 3006470"/>
                  <a:gd name="connsiteX621" fmla="*/ 1785604 w 6006665"/>
                  <a:gd name="connsiteY621" fmla="*/ 1036860 h 3006470"/>
                  <a:gd name="connsiteX622" fmla="*/ 1736162 w 6006665"/>
                  <a:gd name="connsiteY622" fmla="*/ 961252 h 3006470"/>
                  <a:gd name="connsiteX623" fmla="*/ 1688440 w 6006665"/>
                  <a:gd name="connsiteY623" fmla="*/ 865809 h 3006470"/>
                  <a:gd name="connsiteX624" fmla="*/ 1752069 w 6006665"/>
                  <a:gd name="connsiteY624" fmla="*/ 788545 h 3006470"/>
                  <a:gd name="connsiteX625" fmla="*/ 1747524 w 6006665"/>
                  <a:gd name="connsiteY625" fmla="*/ 704464 h 3006470"/>
                  <a:gd name="connsiteX626" fmla="*/ 1763431 w 6006665"/>
                  <a:gd name="connsiteY626" fmla="*/ 697647 h 3006470"/>
                  <a:gd name="connsiteX627" fmla="*/ 1764877 w 6006665"/>
                  <a:gd name="connsiteY627" fmla="*/ 702130 h 3006470"/>
                  <a:gd name="connsiteX628" fmla="*/ 1775339 w 6006665"/>
                  <a:gd name="connsiteY628" fmla="*/ 697647 h 3006470"/>
                  <a:gd name="connsiteX629" fmla="*/ 1798063 w 6006665"/>
                  <a:gd name="connsiteY629" fmla="*/ 768093 h 3006470"/>
                  <a:gd name="connsiteX630" fmla="*/ 1791454 w 6006665"/>
                  <a:gd name="connsiteY630" fmla="*/ 815304 h 3006470"/>
                  <a:gd name="connsiteX631" fmla="*/ 1854330 w 6006665"/>
                  <a:gd name="connsiteY631" fmla="*/ 772638 h 3006470"/>
                  <a:gd name="connsiteX632" fmla="*/ 1931594 w 6006665"/>
                  <a:gd name="connsiteY632" fmla="*/ 763548 h 3006470"/>
                  <a:gd name="connsiteX633" fmla="*/ 1932772 w 6006665"/>
                  <a:gd name="connsiteY633" fmla="*/ 764810 h 3006470"/>
                  <a:gd name="connsiteX634" fmla="*/ 1949600 w 6006665"/>
                  <a:gd name="connsiteY634" fmla="*/ 800138 h 3006470"/>
                  <a:gd name="connsiteX635" fmla="*/ 2061788 w 6006665"/>
                  <a:gd name="connsiteY635" fmla="*/ 891155 h 3006470"/>
                  <a:gd name="connsiteX636" fmla="*/ 1987802 w 6006665"/>
                  <a:gd name="connsiteY636" fmla="*/ 736278 h 3006470"/>
                  <a:gd name="connsiteX637" fmla="*/ 1963408 w 6006665"/>
                  <a:gd name="connsiteY637" fmla="*/ 595386 h 3006470"/>
                  <a:gd name="connsiteX638" fmla="*/ 2027037 w 6006665"/>
                  <a:gd name="connsiteY638" fmla="*/ 574934 h 3006470"/>
                  <a:gd name="connsiteX639" fmla="*/ 2037269 w 6006665"/>
                  <a:gd name="connsiteY639" fmla="*/ 575472 h 3006470"/>
                  <a:gd name="connsiteX640" fmla="*/ 2038944 w 6006665"/>
                  <a:gd name="connsiteY640" fmla="*/ 574934 h 3006470"/>
                  <a:gd name="connsiteX641" fmla="*/ 2115414 w 6006665"/>
                  <a:gd name="connsiteY641" fmla="*/ 578958 h 3006470"/>
                  <a:gd name="connsiteX642" fmla="*/ 2167179 w 6006665"/>
                  <a:gd name="connsiteY642" fmla="*/ 554733 h 3006470"/>
                  <a:gd name="connsiteX643" fmla="*/ 2146473 w 6006665"/>
                  <a:gd name="connsiteY643" fmla="*/ 488832 h 3006470"/>
                  <a:gd name="connsiteX644" fmla="*/ 2169957 w 6006665"/>
                  <a:gd name="connsiteY644" fmla="*/ 449431 h 3006470"/>
                  <a:gd name="connsiteX645" fmla="*/ 2264632 w 6006665"/>
                  <a:gd name="connsiteY645" fmla="*/ 393389 h 3006470"/>
                  <a:gd name="connsiteX646" fmla="*/ 2317913 w 6006665"/>
                  <a:gd name="connsiteY646" fmla="*/ 322690 h 3006470"/>
                  <a:gd name="connsiteX647" fmla="*/ 2385841 w 6006665"/>
                  <a:gd name="connsiteY647" fmla="*/ 343134 h 3006470"/>
                  <a:gd name="connsiteX648" fmla="*/ 2429263 w 6006665"/>
                  <a:gd name="connsiteY648" fmla="*/ 263606 h 3006470"/>
                  <a:gd name="connsiteX649" fmla="*/ 2526979 w 6006665"/>
                  <a:gd name="connsiteY649" fmla="*/ 252244 h 3006470"/>
                  <a:gd name="connsiteX650" fmla="*/ 2528058 w 6006665"/>
                  <a:gd name="connsiteY650" fmla="*/ 253503 h 3006470"/>
                  <a:gd name="connsiteX651" fmla="*/ 2538886 w 6006665"/>
                  <a:gd name="connsiteY651" fmla="*/ 252244 h 3006470"/>
                  <a:gd name="connsiteX652" fmla="*/ 2560820 w 6006665"/>
                  <a:gd name="connsiteY652" fmla="*/ 277833 h 3006470"/>
                  <a:gd name="connsiteX653" fmla="*/ 2640602 w 6006665"/>
                  <a:gd name="connsiteY653" fmla="*/ 202249 h 3006470"/>
                  <a:gd name="connsiteX654" fmla="*/ 2652509 w 6006665"/>
                  <a:gd name="connsiteY654" fmla="*/ 202249 h 3006470"/>
                  <a:gd name="connsiteX655" fmla="*/ 2704231 w 6006665"/>
                  <a:gd name="connsiteY655" fmla="*/ 202249 h 3006470"/>
                  <a:gd name="connsiteX656" fmla="*/ 2715593 w 6006665"/>
                  <a:gd name="connsiteY65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586259 w 6006665"/>
                  <a:gd name="connsiteY129" fmla="*/ 1547548 h 3006470"/>
                  <a:gd name="connsiteX130" fmla="*/ 5575676 w 6006665"/>
                  <a:gd name="connsiteY130" fmla="*/ 1546540 h 3006470"/>
                  <a:gd name="connsiteX131" fmla="*/ 5574353 w 6006665"/>
                  <a:gd name="connsiteY131" fmla="*/ 1547548 h 3006470"/>
                  <a:gd name="connsiteX132" fmla="*/ 5539436 w 6006665"/>
                  <a:gd name="connsiteY132" fmla="*/ 1544223 h 3006470"/>
                  <a:gd name="connsiteX133" fmla="*/ 5539545 w 6006665"/>
                  <a:gd name="connsiteY133" fmla="*/ 1571015 h 3006470"/>
                  <a:gd name="connsiteX134" fmla="*/ 5570352 w 6006665"/>
                  <a:gd name="connsiteY134" fmla="*/ 1586180 h 3006470"/>
                  <a:gd name="connsiteX135" fmla="*/ 5566596 w 6006665"/>
                  <a:gd name="connsiteY135" fmla="*/ 1622304 h 3006470"/>
                  <a:gd name="connsiteX136" fmla="*/ 5593077 w 6006665"/>
                  <a:gd name="connsiteY136" fmla="*/ 1649809 h 3006470"/>
                  <a:gd name="connsiteX137" fmla="*/ 5608984 w 6006665"/>
                  <a:gd name="connsiteY137" fmla="*/ 1677079 h 3006470"/>
                  <a:gd name="connsiteX138" fmla="*/ 5613529 w 6006665"/>
                  <a:gd name="connsiteY138" fmla="*/ 1708893 h 3006470"/>
                  <a:gd name="connsiteX139" fmla="*/ 5608984 w 6006665"/>
                  <a:gd name="connsiteY139" fmla="*/ 1731618 h 3006470"/>
                  <a:gd name="connsiteX140" fmla="*/ 5597799 w 6006665"/>
                  <a:gd name="connsiteY140" fmla="*/ 1728009 h 3006470"/>
                  <a:gd name="connsiteX141" fmla="*/ 5597077 w 6006665"/>
                  <a:gd name="connsiteY141" fmla="*/ 1731618 h 3006470"/>
                  <a:gd name="connsiteX142" fmla="*/ 5515976 w 6006665"/>
                  <a:gd name="connsiteY142" fmla="*/ 1693062 h 3006470"/>
                  <a:gd name="connsiteX143" fmla="*/ 5486067 w 6006665"/>
                  <a:gd name="connsiteY143" fmla="*/ 1746304 h 3006470"/>
                  <a:gd name="connsiteX144" fmla="*/ 5436277 w 6006665"/>
                  <a:gd name="connsiteY144" fmla="*/ 1767977 h 3006470"/>
                  <a:gd name="connsiteX145" fmla="*/ 5397645 w 6006665"/>
                  <a:gd name="connsiteY145" fmla="*/ 1779340 h 3006470"/>
                  <a:gd name="connsiteX146" fmla="*/ 5388024 w 6006665"/>
                  <a:gd name="connsiteY146" fmla="*/ 1835433 h 3006470"/>
                  <a:gd name="connsiteX147" fmla="*/ 5351475 w 6006665"/>
                  <a:gd name="connsiteY147" fmla="*/ 1876568 h 3006470"/>
                  <a:gd name="connsiteX148" fmla="*/ 5290839 w 6006665"/>
                  <a:gd name="connsiteY148" fmla="*/ 1881600 h 3006470"/>
                  <a:gd name="connsiteX149" fmla="*/ 5274932 w 6006665"/>
                  <a:gd name="connsiteY149" fmla="*/ 1913415 h 3006470"/>
                  <a:gd name="connsiteX150" fmla="*/ 5267238 w 6006665"/>
                  <a:gd name="connsiteY150" fmla="*/ 1904988 h 3006470"/>
                  <a:gd name="connsiteX151" fmla="*/ 5263025 w 6006665"/>
                  <a:gd name="connsiteY151" fmla="*/ 1913415 h 3006470"/>
                  <a:gd name="connsiteX152" fmla="*/ 5219538 w 6006665"/>
                  <a:gd name="connsiteY152" fmla="*/ 1865787 h 3006470"/>
                  <a:gd name="connsiteX153" fmla="*/ 5174112 w 6006665"/>
                  <a:gd name="connsiteY153" fmla="*/ 1877028 h 3006470"/>
                  <a:gd name="connsiteX154" fmla="*/ 5129494 w 6006665"/>
                  <a:gd name="connsiteY154" fmla="*/ 1920232 h 3006470"/>
                  <a:gd name="connsiteX155" fmla="*/ 5126389 w 6006665"/>
                  <a:gd name="connsiteY155" fmla="*/ 1914910 h 3006470"/>
                  <a:gd name="connsiteX156" fmla="*/ 5154177 w 6006665"/>
                  <a:gd name="connsiteY156" fmla="*/ 1920232 h 3006470"/>
                  <a:gd name="connsiteX157" fmla="*/ 5105544 w 6006665"/>
                  <a:gd name="connsiteY157" fmla="*/ 1899586 h 3006470"/>
                  <a:gd name="connsiteX158" fmla="*/ 5074955 w 6006665"/>
                  <a:gd name="connsiteY158" fmla="*/ 1924777 h 3006470"/>
                  <a:gd name="connsiteX159" fmla="*/ 5065718 w 6006665"/>
                  <a:gd name="connsiteY159" fmla="*/ 1922578 h 3006470"/>
                  <a:gd name="connsiteX160" fmla="*/ 5063048 w 6006665"/>
                  <a:gd name="connsiteY160" fmla="*/ 1924777 h 3006470"/>
                  <a:gd name="connsiteX161" fmla="*/ 5026594 w 6006665"/>
                  <a:gd name="connsiteY161" fmla="*/ 1916098 h 3006470"/>
                  <a:gd name="connsiteX162" fmla="*/ 5015871 w 6006665"/>
                  <a:gd name="connsiteY162" fmla="*/ 1961137 h 3006470"/>
                  <a:gd name="connsiteX163" fmla="*/ 5022591 w 6006665"/>
                  <a:gd name="connsiteY163" fmla="*/ 1989925 h 3006470"/>
                  <a:gd name="connsiteX164" fmla="*/ 5011557 w 6006665"/>
                  <a:gd name="connsiteY164" fmla="*/ 2020939 h 3006470"/>
                  <a:gd name="connsiteX165" fmla="*/ 4974967 w 6006665"/>
                  <a:gd name="connsiteY165" fmla="*/ 2058853 h 3006470"/>
                  <a:gd name="connsiteX166" fmla="*/ 5015871 w 6006665"/>
                  <a:gd name="connsiteY166" fmla="*/ 2074760 h 3006470"/>
                  <a:gd name="connsiteX167" fmla="*/ 4995851 w 6006665"/>
                  <a:gd name="connsiteY167" fmla="*/ 2123620 h 3006470"/>
                  <a:gd name="connsiteX168" fmla="*/ 5011326 w 6006665"/>
                  <a:gd name="connsiteY168" fmla="*/ 2172476 h 3006470"/>
                  <a:gd name="connsiteX169" fmla="*/ 4999419 w 6006665"/>
                  <a:gd name="connsiteY169" fmla="*/ 2172476 h 3006470"/>
                  <a:gd name="connsiteX170" fmla="*/ 4974967 w 6006665"/>
                  <a:gd name="connsiteY170" fmla="*/ 2172476 h 3006470"/>
                  <a:gd name="connsiteX171" fmla="*/ 4963605 w 6006665"/>
                  <a:gd name="connsiteY171" fmla="*/ 2224742 h 3006470"/>
                  <a:gd name="connsiteX172" fmla="*/ 4974967 w 6006665"/>
                  <a:gd name="connsiteY172" fmla="*/ 2252012 h 3006470"/>
                  <a:gd name="connsiteX173" fmla="*/ 4936431 w 6006665"/>
                  <a:gd name="connsiteY173" fmla="*/ 2257317 h 3006470"/>
                  <a:gd name="connsiteX174" fmla="*/ 4909065 w 6006665"/>
                  <a:gd name="connsiteY174" fmla="*/ 2286099 h 3006470"/>
                  <a:gd name="connsiteX175" fmla="*/ 4888894 w 6006665"/>
                  <a:gd name="connsiteY175" fmla="*/ 2325649 h 3006470"/>
                  <a:gd name="connsiteX176" fmla="*/ 4897703 w 6006665"/>
                  <a:gd name="connsiteY176" fmla="*/ 2354273 h 3006470"/>
                  <a:gd name="connsiteX177" fmla="*/ 4871068 w 6006665"/>
                  <a:gd name="connsiteY177" fmla="*/ 2349418 h 3006470"/>
                  <a:gd name="connsiteX178" fmla="*/ 4845437 w 6006665"/>
                  <a:gd name="connsiteY178" fmla="*/ 2370180 h 3006470"/>
                  <a:gd name="connsiteX179" fmla="*/ 4832445 w 6006665"/>
                  <a:gd name="connsiteY179" fmla="*/ 2399924 h 3006470"/>
                  <a:gd name="connsiteX180" fmla="*/ 4834074 w 6006665"/>
                  <a:gd name="connsiteY180" fmla="*/ 2429264 h 3006470"/>
                  <a:gd name="connsiteX181" fmla="*/ 4799765 w 6006665"/>
                  <a:gd name="connsiteY181" fmla="*/ 2441518 h 3006470"/>
                  <a:gd name="connsiteX182" fmla="*/ 4779535 w 6006665"/>
                  <a:gd name="connsiteY182" fmla="*/ 2488348 h 3006470"/>
                  <a:gd name="connsiteX183" fmla="*/ 4777225 w 6006665"/>
                  <a:gd name="connsiteY183" fmla="*/ 2477952 h 3006470"/>
                  <a:gd name="connsiteX184" fmla="*/ 4767628 w 6006665"/>
                  <a:gd name="connsiteY184" fmla="*/ 2488348 h 3006470"/>
                  <a:gd name="connsiteX185" fmla="*/ 4758538 w 6006665"/>
                  <a:gd name="connsiteY185" fmla="*/ 2447444 h 3006470"/>
                  <a:gd name="connsiteX186" fmla="*/ 4722519 w 6006665"/>
                  <a:gd name="connsiteY186" fmla="*/ 2405867 h 3006470"/>
                  <a:gd name="connsiteX187" fmla="*/ 4699942 w 6006665"/>
                  <a:gd name="connsiteY187" fmla="*/ 2348893 h 3006470"/>
                  <a:gd name="connsiteX188" fmla="*/ 4695779 w 6006665"/>
                  <a:gd name="connsiteY188" fmla="*/ 2287026 h 3006470"/>
                  <a:gd name="connsiteX189" fmla="*/ 4715361 w 6006665"/>
                  <a:gd name="connsiteY189" fmla="*/ 2220198 h 3006470"/>
                  <a:gd name="connsiteX190" fmla="*/ 4767709 w 6006665"/>
                  <a:gd name="connsiteY190" fmla="*/ 2171157 h 3006470"/>
                  <a:gd name="connsiteX191" fmla="*/ 4735813 w 6006665"/>
                  <a:gd name="connsiteY191" fmla="*/ 2129299 h 3006470"/>
                  <a:gd name="connsiteX192" fmla="*/ 4767628 w 6006665"/>
                  <a:gd name="connsiteY192" fmla="*/ 2086122 h 3006470"/>
                  <a:gd name="connsiteX193" fmla="*/ 4767628 w 6006665"/>
                  <a:gd name="connsiteY193" fmla="*/ 2058853 h 3006470"/>
                  <a:gd name="connsiteX194" fmla="*/ 4826712 w 6006665"/>
                  <a:gd name="connsiteY194" fmla="*/ 2042945 h 3006470"/>
                  <a:gd name="connsiteX195" fmla="*/ 4892613 w 6006665"/>
                  <a:gd name="connsiteY195" fmla="*/ 1952047 h 3006470"/>
                  <a:gd name="connsiteX196" fmla="*/ 4956243 w 6006665"/>
                  <a:gd name="connsiteY196" fmla="*/ 1877056 h 3006470"/>
                  <a:gd name="connsiteX197" fmla="*/ 5022143 w 6006665"/>
                  <a:gd name="connsiteY197" fmla="*/ 1817971 h 3006470"/>
                  <a:gd name="connsiteX198" fmla="*/ 5037446 w 6006665"/>
                  <a:gd name="connsiteY198" fmla="*/ 1743333 h 3006470"/>
                  <a:gd name="connsiteX199" fmla="*/ 5064184 w 6006665"/>
                  <a:gd name="connsiteY199" fmla="*/ 1731449 h 3006470"/>
                  <a:gd name="connsiteX200" fmla="*/ 5046694 w 6006665"/>
                  <a:gd name="connsiteY200" fmla="*/ 1710844 h 3006470"/>
                  <a:gd name="connsiteX201" fmla="*/ 5015871 w 6006665"/>
                  <a:gd name="connsiteY201" fmla="*/ 1715711 h 3006470"/>
                  <a:gd name="connsiteX202" fmla="*/ 4995419 w 6006665"/>
                  <a:gd name="connsiteY202" fmla="*/ 1779340 h 3006470"/>
                  <a:gd name="connsiteX203" fmla="*/ 4904521 w 6006665"/>
                  <a:gd name="connsiteY203" fmla="*/ 1865693 h 3006470"/>
                  <a:gd name="connsiteX204" fmla="*/ 4901708 w 6006665"/>
                  <a:gd name="connsiteY204" fmla="*/ 1857053 h 3006470"/>
                  <a:gd name="connsiteX205" fmla="*/ 4892613 w 6006665"/>
                  <a:gd name="connsiteY205" fmla="*/ 1865693 h 3006470"/>
                  <a:gd name="connsiteX206" fmla="*/ 4871068 w 6006665"/>
                  <a:gd name="connsiteY206" fmla="*/ 1850290 h 3006470"/>
                  <a:gd name="connsiteX207" fmla="*/ 4885925 w 6006665"/>
                  <a:gd name="connsiteY207" fmla="*/ 1808695 h 3006470"/>
                  <a:gd name="connsiteX208" fmla="*/ 4861835 w 6006665"/>
                  <a:gd name="connsiteY208" fmla="*/ 1771159 h 3006470"/>
                  <a:gd name="connsiteX209" fmla="*/ 4814619 w 6006665"/>
                  <a:gd name="connsiteY209" fmla="*/ 1767101 h 3006470"/>
                  <a:gd name="connsiteX210" fmla="*/ 4779535 w 6006665"/>
                  <a:gd name="connsiteY210" fmla="*/ 1795247 h 3006470"/>
                  <a:gd name="connsiteX211" fmla="*/ 4764113 w 6006665"/>
                  <a:gd name="connsiteY211" fmla="*/ 1832464 h 3006470"/>
                  <a:gd name="connsiteX212" fmla="*/ 4725490 w 6006665"/>
                  <a:gd name="connsiteY212" fmla="*/ 1850290 h 3006470"/>
                  <a:gd name="connsiteX213" fmla="*/ 4689838 w 6006665"/>
                  <a:gd name="connsiteY213" fmla="*/ 1882970 h 3006470"/>
                  <a:gd name="connsiteX214" fmla="*/ 4684091 w 6006665"/>
                  <a:gd name="connsiteY214" fmla="*/ 1920232 h 3006470"/>
                  <a:gd name="connsiteX215" fmla="*/ 4715906 w 6006665"/>
                  <a:gd name="connsiteY215" fmla="*/ 1967954 h 3006470"/>
                  <a:gd name="connsiteX216" fmla="*/ 4680924 w 6006665"/>
                  <a:gd name="connsiteY216" fmla="*/ 1983985 h 3006470"/>
                  <a:gd name="connsiteX217" fmla="*/ 4633398 w 6006665"/>
                  <a:gd name="connsiteY217" fmla="*/ 1971978 h 3006470"/>
                  <a:gd name="connsiteX218" fmla="*/ 4600707 w 6006665"/>
                  <a:gd name="connsiteY218" fmla="*/ 1989925 h 3006470"/>
                  <a:gd name="connsiteX219" fmla="*/ 4577285 w 6006665"/>
                  <a:gd name="connsiteY219" fmla="*/ 1988406 h 3006470"/>
                  <a:gd name="connsiteX220" fmla="*/ 4577373 w 6006665"/>
                  <a:gd name="connsiteY220" fmla="*/ 1987484 h 3006470"/>
                  <a:gd name="connsiteX221" fmla="*/ 4565379 w 6006665"/>
                  <a:gd name="connsiteY221" fmla="*/ 1988406 h 3006470"/>
                  <a:gd name="connsiteX222" fmla="*/ 4569923 w 6006665"/>
                  <a:gd name="connsiteY222" fmla="*/ 1940685 h 3006470"/>
                  <a:gd name="connsiteX223" fmla="*/ 4520081 w 6006665"/>
                  <a:gd name="connsiteY223" fmla="*/ 1931099 h 3006470"/>
                  <a:gd name="connsiteX224" fmla="*/ 4475025 w 6006665"/>
                  <a:gd name="connsiteY224" fmla="*/ 1961137 h 3006470"/>
                  <a:gd name="connsiteX225" fmla="*/ 4464394 w 6006665"/>
                  <a:gd name="connsiteY225" fmla="*/ 1960286 h 3006470"/>
                  <a:gd name="connsiteX226" fmla="*/ 4463118 w 6006665"/>
                  <a:gd name="connsiteY226" fmla="*/ 1961137 h 3006470"/>
                  <a:gd name="connsiteX227" fmla="*/ 4422448 w 6006665"/>
                  <a:gd name="connsiteY227" fmla="*/ 1927536 h 3006470"/>
                  <a:gd name="connsiteX228" fmla="*/ 4350624 w 6006665"/>
                  <a:gd name="connsiteY228" fmla="*/ 1917022 h 3006470"/>
                  <a:gd name="connsiteX229" fmla="*/ 4306579 w 6006665"/>
                  <a:gd name="connsiteY229" fmla="*/ 1945362 h 3006470"/>
                  <a:gd name="connsiteX230" fmla="*/ 4282811 w 6006665"/>
                  <a:gd name="connsiteY230" fmla="*/ 1972100 h 3006470"/>
                  <a:gd name="connsiteX231" fmla="*/ 4237290 w 6006665"/>
                  <a:gd name="connsiteY231" fmla="*/ 1993297 h 3006470"/>
                  <a:gd name="connsiteX232" fmla="*/ 4211507 w 6006665"/>
                  <a:gd name="connsiteY232" fmla="*/ 2046374 h 3006470"/>
                  <a:gd name="connsiteX233" fmla="*/ 4161046 w 6006665"/>
                  <a:gd name="connsiteY233" fmla="*/ 2105661 h 3006470"/>
                  <a:gd name="connsiteX234" fmla="*/ 4077810 w 6006665"/>
                  <a:gd name="connsiteY234" fmla="*/ 2144418 h 3006470"/>
                  <a:gd name="connsiteX235" fmla="*/ 4039187 w 6006665"/>
                  <a:gd name="connsiteY235" fmla="*/ 2203838 h 3006470"/>
                  <a:gd name="connsiteX236" fmla="*/ 3993086 w 6006665"/>
                  <a:gd name="connsiteY236" fmla="*/ 2224750 h 3006470"/>
                  <a:gd name="connsiteX237" fmla="*/ 3993215 w 6006665"/>
                  <a:gd name="connsiteY237" fmla="*/ 2264821 h 3006470"/>
                  <a:gd name="connsiteX238" fmla="*/ 4038712 w 6006665"/>
                  <a:gd name="connsiteY238" fmla="*/ 2267919 h 3006470"/>
                  <a:gd name="connsiteX239" fmla="*/ 4059164 w 6006665"/>
                  <a:gd name="connsiteY239" fmla="*/ 2311096 h 3006470"/>
                  <a:gd name="connsiteX240" fmla="*/ 4087782 w 6006665"/>
                  <a:gd name="connsiteY240" fmla="*/ 2319513 h 3006470"/>
                  <a:gd name="connsiteX241" fmla="*/ 4106341 w 6006665"/>
                  <a:gd name="connsiteY241" fmla="*/ 2290644 h 3006470"/>
                  <a:gd name="connsiteX242" fmla="*/ 4117411 w 6006665"/>
                  <a:gd name="connsiteY242" fmla="*/ 2291946 h 3006470"/>
                  <a:gd name="connsiteX243" fmla="*/ 4118248 w 6006665"/>
                  <a:gd name="connsiteY243" fmla="*/ 2290644 h 3006470"/>
                  <a:gd name="connsiteX244" fmla="*/ 4156880 w 6006665"/>
                  <a:gd name="connsiteY244" fmla="*/ 2295189 h 3006470"/>
                  <a:gd name="connsiteX245" fmla="*/ 4211419 w 6006665"/>
                  <a:gd name="connsiteY245" fmla="*/ 2365635 h 3006470"/>
                  <a:gd name="connsiteX246" fmla="*/ 4215964 w 6006665"/>
                  <a:gd name="connsiteY246" fmla="*/ 2413357 h 3006470"/>
                  <a:gd name="connsiteX247" fmla="*/ 4184149 w 6006665"/>
                  <a:gd name="connsiteY247" fmla="*/ 2472441 h 3006470"/>
                  <a:gd name="connsiteX248" fmla="*/ 4220019 w 6006665"/>
                  <a:gd name="connsiteY248" fmla="*/ 2567281 h 3006470"/>
                  <a:gd name="connsiteX249" fmla="*/ 4161425 w 6006665"/>
                  <a:gd name="connsiteY249" fmla="*/ 2629241 h 3006470"/>
                  <a:gd name="connsiteX250" fmla="*/ 4133552 w 6006665"/>
                  <a:gd name="connsiteY250" fmla="*/ 2708778 h 3006470"/>
                  <a:gd name="connsiteX251" fmla="*/ 4097796 w 6006665"/>
                  <a:gd name="connsiteY251" fmla="*/ 2747409 h 3006470"/>
                  <a:gd name="connsiteX252" fmla="*/ 4043257 w 6006665"/>
                  <a:gd name="connsiteY252" fmla="*/ 2806493 h 3006470"/>
                  <a:gd name="connsiteX253" fmla="*/ 3995535 w 6006665"/>
                  <a:gd name="connsiteY253" fmla="*/ 2865577 h 3006470"/>
                  <a:gd name="connsiteX254" fmla="*/ 3975083 w 6006665"/>
                  <a:gd name="connsiteY254" fmla="*/ 2897392 h 3006470"/>
                  <a:gd name="connsiteX255" fmla="*/ 3925089 w 6006665"/>
                  <a:gd name="connsiteY255" fmla="*/ 2924661 h 3006470"/>
                  <a:gd name="connsiteX256" fmla="*/ 3913182 w 6006665"/>
                  <a:gd name="connsiteY256" fmla="*/ 2924661 h 3006470"/>
                  <a:gd name="connsiteX257" fmla="*/ 3904637 w 6006665"/>
                  <a:gd name="connsiteY257" fmla="*/ 2924661 h 3006470"/>
                  <a:gd name="connsiteX258" fmla="*/ 3892729 w 6006665"/>
                  <a:gd name="connsiteY258" fmla="*/ 2924661 h 3006470"/>
                  <a:gd name="connsiteX259" fmla="*/ 3871063 w 6006665"/>
                  <a:gd name="connsiteY259" fmla="*/ 2908412 h 3006470"/>
                  <a:gd name="connsiteX260" fmla="*/ 3829645 w 6006665"/>
                  <a:gd name="connsiteY260" fmla="*/ 2936024 h 3006470"/>
                  <a:gd name="connsiteX261" fmla="*/ 3822828 w 6006665"/>
                  <a:gd name="connsiteY261" fmla="*/ 2956476 h 3006470"/>
                  <a:gd name="connsiteX262" fmla="*/ 3818283 w 6006665"/>
                  <a:gd name="connsiteY262" fmla="*/ 2947386 h 3006470"/>
                  <a:gd name="connsiteX263" fmla="*/ 3818283 w 6006665"/>
                  <a:gd name="connsiteY263" fmla="*/ 2935660 h 3006470"/>
                  <a:gd name="connsiteX264" fmla="*/ 3817738 w 6006665"/>
                  <a:gd name="connsiteY264" fmla="*/ 2936024 h 3006470"/>
                  <a:gd name="connsiteX265" fmla="*/ 3810921 w 6006665"/>
                  <a:gd name="connsiteY265" fmla="*/ 2956476 h 3006470"/>
                  <a:gd name="connsiteX266" fmla="*/ 3806376 w 6006665"/>
                  <a:gd name="connsiteY266" fmla="*/ 2947386 h 3006470"/>
                  <a:gd name="connsiteX267" fmla="*/ 3806376 w 6006665"/>
                  <a:gd name="connsiteY267" fmla="*/ 2920116 h 3006470"/>
                  <a:gd name="connsiteX268" fmla="*/ 3818283 w 6006665"/>
                  <a:gd name="connsiteY268" fmla="*/ 2920116 h 3006470"/>
                  <a:gd name="connsiteX269" fmla="*/ 3826828 w 6006665"/>
                  <a:gd name="connsiteY269" fmla="*/ 2920116 h 3006470"/>
                  <a:gd name="connsiteX270" fmla="*/ 3833645 w 6006665"/>
                  <a:gd name="connsiteY270" fmla="*/ 2861032 h 3006470"/>
                  <a:gd name="connsiteX271" fmla="*/ 3822283 w 6006665"/>
                  <a:gd name="connsiteY271" fmla="*/ 2817856 h 3006470"/>
                  <a:gd name="connsiteX272" fmla="*/ 3849553 w 6006665"/>
                  <a:gd name="connsiteY272" fmla="*/ 2795131 h 3006470"/>
                  <a:gd name="connsiteX273" fmla="*/ 3858814 w 6006665"/>
                  <a:gd name="connsiteY273" fmla="*/ 2797336 h 3006470"/>
                  <a:gd name="connsiteX274" fmla="*/ 3861460 w 6006665"/>
                  <a:gd name="connsiteY274" fmla="*/ 2795131 h 3006470"/>
                  <a:gd name="connsiteX275" fmla="*/ 3898487 w 6006665"/>
                  <a:gd name="connsiteY275" fmla="*/ 2803947 h 3006470"/>
                  <a:gd name="connsiteX276" fmla="*/ 3919999 w 6006665"/>
                  <a:gd name="connsiteY276" fmla="*/ 2758772 h 3006470"/>
                  <a:gd name="connsiteX277" fmla="*/ 3935906 w 6006665"/>
                  <a:gd name="connsiteY277" fmla="*/ 2699687 h 3006470"/>
                  <a:gd name="connsiteX278" fmla="*/ 3947269 w 6006665"/>
                  <a:gd name="connsiteY278" fmla="*/ 2676963 h 3006470"/>
                  <a:gd name="connsiteX279" fmla="*/ 3966292 w 6006665"/>
                  <a:gd name="connsiteY279" fmla="*/ 2632575 h 3006470"/>
                  <a:gd name="connsiteX280" fmla="*/ 3915999 w 6006665"/>
                  <a:gd name="connsiteY280" fmla="*/ 2645148 h 3006470"/>
                  <a:gd name="connsiteX281" fmla="*/ 3888729 w 6006665"/>
                  <a:gd name="connsiteY281" fmla="*/ 2667873 h 3006470"/>
                  <a:gd name="connsiteX282" fmla="*/ 3876822 w 6006665"/>
                  <a:gd name="connsiteY282" fmla="*/ 2667873 h 3006470"/>
                  <a:gd name="connsiteX283" fmla="*/ 3829645 w 6006665"/>
                  <a:gd name="connsiteY283" fmla="*/ 2667873 h 3006470"/>
                  <a:gd name="connsiteX284" fmla="*/ 3817738 w 6006665"/>
                  <a:gd name="connsiteY284" fmla="*/ 2667873 h 3006470"/>
                  <a:gd name="connsiteX285" fmla="*/ 3801831 w 6006665"/>
                  <a:gd name="connsiteY285" fmla="*/ 2613334 h 3006470"/>
                  <a:gd name="connsiteX286" fmla="*/ 3758654 w 6006665"/>
                  <a:gd name="connsiteY286" fmla="*/ 2574702 h 3006470"/>
                  <a:gd name="connsiteX287" fmla="*/ 3692753 w 6006665"/>
                  <a:gd name="connsiteY287" fmla="*/ 2558795 h 3006470"/>
                  <a:gd name="connsiteX288" fmla="*/ 3683663 w 6006665"/>
                  <a:gd name="connsiteY288" fmla="*/ 2499711 h 3006470"/>
                  <a:gd name="connsiteX289" fmla="*/ 3672301 w 6006665"/>
                  <a:gd name="connsiteY289" fmla="*/ 2467896 h 3006470"/>
                  <a:gd name="connsiteX290" fmla="*/ 3656393 w 6006665"/>
                  <a:gd name="connsiteY290" fmla="*/ 2440627 h 3006470"/>
                  <a:gd name="connsiteX291" fmla="*/ 3633669 w 6006665"/>
                  <a:gd name="connsiteY291" fmla="*/ 2381542 h 3006470"/>
                  <a:gd name="connsiteX292" fmla="*/ 3601854 w 6006665"/>
                  <a:gd name="connsiteY292" fmla="*/ 2361090 h 3006470"/>
                  <a:gd name="connsiteX293" fmla="*/ 3545995 w 6006665"/>
                  <a:gd name="connsiteY293" fmla="*/ 2339606 h 3006470"/>
                  <a:gd name="connsiteX294" fmla="*/ 3506955 w 6006665"/>
                  <a:gd name="connsiteY294" fmla="*/ 2345183 h 3006470"/>
                  <a:gd name="connsiteX295" fmla="*/ 3463779 w 6006665"/>
                  <a:gd name="connsiteY295" fmla="*/ 2354273 h 3006470"/>
                  <a:gd name="connsiteX296" fmla="*/ 3431964 w 6006665"/>
                  <a:gd name="connsiteY296" fmla="*/ 2381542 h 3006470"/>
                  <a:gd name="connsiteX297" fmla="*/ 3452416 w 6006665"/>
                  <a:gd name="connsiteY297" fmla="*/ 2397450 h 3006470"/>
                  <a:gd name="connsiteX298" fmla="*/ 3452416 w 6006665"/>
                  <a:gd name="connsiteY298" fmla="*/ 2429264 h 3006470"/>
                  <a:gd name="connsiteX299" fmla="*/ 3431964 w 6006665"/>
                  <a:gd name="connsiteY299" fmla="*/ 2451989 h 3006470"/>
                  <a:gd name="connsiteX300" fmla="*/ 3400150 w 6006665"/>
                  <a:gd name="connsiteY300" fmla="*/ 2511073 h 3006470"/>
                  <a:gd name="connsiteX301" fmla="*/ 3400150 w 6006665"/>
                  <a:gd name="connsiteY301" fmla="*/ 2538343 h 3006470"/>
                  <a:gd name="connsiteX302" fmla="*/ 3350155 w 6006665"/>
                  <a:gd name="connsiteY302" fmla="*/ 2570157 h 3006470"/>
                  <a:gd name="connsiteX303" fmla="*/ 3342342 w 6006665"/>
                  <a:gd name="connsiteY303" fmla="*/ 2567553 h 3006470"/>
                  <a:gd name="connsiteX304" fmla="*/ 3338249 w 6006665"/>
                  <a:gd name="connsiteY304" fmla="*/ 2570157 h 3006470"/>
                  <a:gd name="connsiteX305" fmla="*/ 3290527 w 6006665"/>
                  <a:gd name="connsiteY305" fmla="*/ 2554250 h 3006470"/>
                  <a:gd name="connsiteX306" fmla="*/ 3259257 w 6006665"/>
                  <a:gd name="connsiteY306" fmla="*/ 2554250 h 3006470"/>
                  <a:gd name="connsiteX307" fmla="*/ 3247350 w 6006665"/>
                  <a:gd name="connsiteY307" fmla="*/ 2554250 h 3006470"/>
                  <a:gd name="connsiteX308" fmla="*/ 3231443 w 6006665"/>
                  <a:gd name="connsiteY308" fmla="*/ 2538343 h 3006470"/>
                  <a:gd name="connsiteX309" fmla="*/ 3213271 w 6006665"/>
                  <a:gd name="connsiteY309" fmla="*/ 2533799 h 3006470"/>
                  <a:gd name="connsiteX310" fmla="*/ 3168359 w 6006665"/>
                  <a:gd name="connsiteY310" fmla="*/ 2570157 h 3006470"/>
                  <a:gd name="connsiteX311" fmla="*/ 3120637 w 6006665"/>
                  <a:gd name="connsiteY311" fmla="*/ 2581519 h 3006470"/>
                  <a:gd name="connsiteX312" fmla="*/ 3082005 w 6006665"/>
                  <a:gd name="connsiteY312" fmla="*/ 2597427 h 3006470"/>
                  <a:gd name="connsiteX313" fmla="*/ 3074460 w 6006665"/>
                  <a:gd name="connsiteY313" fmla="*/ 2595630 h 3006470"/>
                  <a:gd name="connsiteX314" fmla="*/ 3070098 w 6006665"/>
                  <a:gd name="connsiteY314" fmla="*/ 2597427 h 3006470"/>
                  <a:gd name="connsiteX315" fmla="*/ 3022376 w 6006665"/>
                  <a:gd name="connsiteY315" fmla="*/ 2586064 h 3006470"/>
                  <a:gd name="connsiteX316" fmla="*/ 3000196 w 6006665"/>
                  <a:gd name="connsiteY316" fmla="*/ 2586064 h 3006470"/>
                  <a:gd name="connsiteX317" fmla="*/ 2988289 w 6006665"/>
                  <a:gd name="connsiteY317" fmla="*/ 2586064 h 3006470"/>
                  <a:gd name="connsiteX318" fmla="*/ 2967837 w 6006665"/>
                  <a:gd name="connsiteY318" fmla="*/ 2554250 h 3006470"/>
                  <a:gd name="connsiteX319" fmla="*/ 2929205 w 6006665"/>
                  <a:gd name="connsiteY319" fmla="*/ 2526980 h 3006470"/>
                  <a:gd name="connsiteX320" fmla="*/ 2902153 w 6006665"/>
                  <a:gd name="connsiteY320" fmla="*/ 2523116 h 3006470"/>
                  <a:gd name="connsiteX321" fmla="*/ 2861576 w 6006665"/>
                  <a:gd name="connsiteY321" fmla="*/ 2526980 h 3006470"/>
                  <a:gd name="connsiteX322" fmla="*/ 2822944 w 6006665"/>
                  <a:gd name="connsiteY322" fmla="*/ 2538343 h 3006470"/>
                  <a:gd name="connsiteX323" fmla="*/ 2818139 w 6006665"/>
                  <a:gd name="connsiteY323" fmla="*/ 2536254 h 3006470"/>
                  <a:gd name="connsiteX324" fmla="*/ 2811037 w 6006665"/>
                  <a:gd name="connsiteY324" fmla="*/ 2538343 h 3006470"/>
                  <a:gd name="connsiteX325" fmla="*/ 2758770 w 6006665"/>
                  <a:gd name="connsiteY325" fmla="*/ 2515618 h 3006470"/>
                  <a:gd name="connsiteX326" fmla="*/ 2751953 w 6006665"/>
                  <a:gd name="connsiteY326" fmla="*/ 2472441 h 3006470"/>
                  <a:gd name="connsiteX327" fmla="*/ 2708776 w 6006665"/>
                  <a:gd name="connsiteY327" fmla="*/ 2456534 h 3006470"/>
                  <a:gd name="connsiteX328" fmla="*/ 2676962 w 6006665"/>
                  <a:gd name="connsiteY328" fmla="*/ 2451989 h 3006470"/>
                  <a:gd name="connsiteX329" fmla="*/ 2642534 w 6006665"/>
                  <a:gd name="connsiteY329" fmla="*/ 2430245 h 3006470"/>
                  <a:gd name="connsiteX330" fmla="*/ 2609333 w 6006665"/>
                  <a:gd name="connsiteY330" fmla="*/ 2488348 h 3006470"/>
                  <a:gd name="connsiteX331" fmla="*/ 2625240 w 6006665"/>
                  <a:gd name="connsiteY331" fmla="*/ 2522435 h 3006470"/>
                  <a:gd name="connsiteX332" fmla="*/ 2586608 w 6006665"/>
                  <a:gd name="connsiteY332" fmla="*/ 2558795 h 3006470"/>
                  <a:gd name="connsiteX333" fmla="*/ 2577105 w 6006665"/>
                  <a:gd name="connsiteY333" fmla="*/ 2556532 h 3006470"/>
                  <a:gd name="connsiteX334" fmla="*/ 2574701 w 6006665"/>
                  <a:gd name="connsiteY334" fmla="*/ 2558795 h 3006470"/>
                  <a:gd name="connsiteX335" fmla="*/ 2526979 w 6006665"/>
                  <a:gd name="connsiteY335" fmla="*/ 2547432 h 3006470"/>
                  <a:gd name="connsiteX336" fmla="*/ 2490620 w 6006665"/>
                  <a:gd name="connsiteY336" fmla="*/ 2542887 h 3006470"/>
                  <a:gd name="connsiteX337" fmla="*/ 2463350 w 6006665"/>
                  <a:gd name="connsiteY337" fmla="*/ 2515618 h 3006470"/>
                  <a:gd name="connsiteX338" fmla="*/ 2436625 w 6006665"/>
                  <a:gd name="connsiteY338" fmla="*/ 2515618 h 3006470"/>
                  <a:gd name="connsiteX339" fmla="*/ 2424718 w 6006665"/>
                  <a:gd name="connsiteY339" fmla="*/ 2515618 h 3006470"/>
                  <a:gd name="connsiteX340" fmla="*/ 2398858 w 6006665"/>
                  <a:gd name="connsiteY340" fmla="*/ 2502687 h 3006470"/>
                  <a:gd name="connsiteX341" fmla="*/ 2350272 w 6006665"/>
                  <a:gd name="connsiteY341" fmla="*/ 2526980 h 3006470"/>
                  <a:gd name="connsiteX342" fmla="*/ 2282098 w 6006665"/>
                  <a:gd name="connsiteY342" fmla="*/ 2574702 h 3006470"/>
                  <a:gd name="connsiteX343" fmla="*/ 2238921 w 6006665"/>
                  <a:gd name="connsiteY343" fmla="*/ 2586064 h 3006470"/>
                  <a:gd name="connsiteX344" fmla="*/ 2227559 w 6006665"/>
                  <a:gd name="connsiteY344" fmla="*/ 2590609 h 3006470"/>
                  <a:gd name="connsiteX345" fmla="*/ 2225178 w 6006665"/>
                  <a:gd name="connsiteY345" fmla="*/ 2586799 h 3006470"/>
                  <a:gd name="connsiteX346" fmla="*/ 2215652 w 6006665"/>
                  <a:gd name="connsiteY346" fmla="*/ 2590609 h 3006470"/>
                  <a:gd name="connsiteX347" fmla="*/ 2193596 w 6006665"/>
                  <a:gd name="connsiteY347" fmla="*/ 2555320 h 3006470"/>
                  <a:gd name="connsiteX348" fmla="*/ 2157112 w 6006665"/>
                  <a:gd name="connsiteY348" fmla="*/ 2558795 h 3006470"/>
                  <a:gd name="connsiteX349" fmla="*/ 2156291 w 6006665"/>
                  <a:gd name="connsiteY349" fmla="*/ 2557739 h 3006470"/>
                  <a:gd name="connsiteX350" fmla="*/ 2145205 w 6006665"/>
                  <a:gd name="connsiteY350" fmla="*/ 2558795 h 3006470"/>
                  <a:gd name="connsiteX351" fmla="*/ 2129298 w 6006665"/>
                  <a:gd name="connsiteY351" fmla="*/ 2538343 h 3006470"/>
                  <a:gd name="connsiteX352" fmla="*/ 2102029 w 6006665"/>
                  <a:gd name="connsiteY352" fmla="*/ 2526980 h 3006470"/>
                  <a:gd name="connsiteX353" fmla="*/ 2086121 w 6006665"/>
                  <a:gd name="connsiteY353" fmla="*/ 2495166 h 3006470"/>
                  <a:gd name="connsiteX354" fmla="*/ 2070005 w 6006665"/>
                  <a:gd name="connsiteY354" fmla="*/ 2486212 h 3006470"/>
                  <a:gd name="connsiteX355" fmla="*/ 2027582 w 6006665"/>
                  <a:gd name="connsiteY355" fmla="*/ 2499711 h 3006470"/>
                  <a:gd name="connsiteX356" fmla="*/ 2023845 w 6006665"/>
                  <a:gd name="connsiteY356" fmla="*/ 2497111 h 3006470"/>
                  <a:gd name="connsiteX357" fmla="*/ 2015675 w 6006665"/>
                  <a:gd name="connsiteY357" fmla="*/ 2499711 h 3006470"/>
                  <a:gd name="connsiteX358" fmla="*/ 1971363 w 6006665"/>
                  <a:gd name="connsiteY358" fmla="*/ 2468885 h 3006470"/>
                  <a:gd name="connsiteX359" fmla="*/ 1952591 w 6006665"/>
                  <a:gd name="connsiteY359" fmla="*/ 2495166 h 3006470"/>
                  <a:gd name="connsiteX360" fmla="*/ 1947518 w 6006665"/>
                  <a:gd name="connsiteY360" fmla="*/ 2485599 h 3006470"/>
                  <a:gd name="connsiteX361" fmla="*/ 1940684 w 6006665"/>
                  <a:gd name="connsiteY361" fmla="*/ 2495166 h 3006470"/>
                  <a:gd name="connsiteX362" fmla="*/ 1861147 w 6006665"/>
                  <a:gd name="connsiteY362" fmla="*/ 2345183 h 3006470"/>
                  <a:gd name="connsiteX363" fmla="*/ 1811153 w 6006665"/>
                  <a:gd name="connsiteY363" fmla="*/ 2295189 h 3006470"/>
                  <a:gd name="connsiteX364" fmla="*/ 1813950 w 6006665"/>
                  <a:gd name="connsiteY364" fmla="*/ 2292043 h 3006470"/>
                  <a:gd name="connsiteX365" fmla="*/ 1748069 w 6006665"/>
                  <a:gd name="connsiteY365" fmla="*/ 2333821 h 3006470"/>
                  <a:gd name="connsiteX366" fmla="*/ 1711709 w 6006665"/>
                  <a:gd name="connsiteY366" fmla="*/ 2338366 h 3006470"/>
                  <a:gd name="connsiteX367" fmla="*/ 1711926 w 6006665"/>
                  <a:gd name="connsiteY367" fmla="*/ 2336850 h 3006470"/>
                  <a:gd name="connsiteX368" fmla="*/ 1699803 w 6006665"/>
                  <a:gd name="connsiteY368" fmla="*/ 2338366 h 3006470"/>
                  <a:gd name="connsiteX369" fmla="*/ 1704347 w 6006665"/>
                  <a:gd name="connsiteY369" fmla="*/ 2306551 h 3006470"/>
                  <a:gd name="connsiteX370" fmla="*/ 1662460 w 6006665"/>
                  <a:gd name="connsiteY370" fmla="*/ 2288600 h 3006470"/>
                  <a:gd name="connsiteX371" fmla="*/ 1629901 w 6006665"/>
                  <a:gd name="connsiteY371" fmla="*/ 2302006 h 3006470"/>
                  <a:gd name="connsiteX372" fmla="*/ 1629300 w 6006665"/>
                  <a:gd name="connsiteY372" fmla="*/ 2297351 h 3006470"/>
                  <a:gd name="connsiteX373" fmla="*/ 1617994 w 6006665"/>
                  <a:gd name="connsiteY373" fmla="*/ 2302006 h 3006470"/>
                  <a:gd name="connsiteX374" fmla="*/ 1608904 w 6006665"/>
                  <a:gd name="connsiteY374" fmla="*/ 2231560 h 3006470"/>
                  <a:gd name="connsiteX375" fmla="*/ 1552684 w 6006665"/>
                  <a:gd name="connsiteY375" fmla="*/ 2221867 h 3006470"/>
                  <a:gd name="connsiteX376" fmla="*/ 1518550 w 6006665"/>
                  <a:gd name="connsiteY376" fmla="*/ 2247467 h 3006470"/>
                  <a:gd name="connsiteX377" fmla="*/ 1425379 w 6006665"/>
                  <a:gd name="connsiteY377" fmla="*/ 2267919 h 3006470"/>
                  <a:gd name="connsiteX378" fmla="*/ 1409472 w 6006665"/>
                  <a:gd name="connsiteY378" fmla="*/ 2286099 h 3006470"/>
                  <a:gd name="connsiteX379" fmla="*/ 1270852 w 6006665"/>
                  <a:gd name="connsiteY379" fmla="*/ 2306551 h 3006470"/>
                  <a:gd name="connsiteX380" fmla="*/ 1254945 w 6006665"/>
                  <a:gd name="connsiteY380" fmla="*/ 2327003 h 3006470"/>
                  <a:gd name="connsiteX381" fmla="*/ 1282214 w 6006665"/>
                  <a:gd name="connsiteY381" fmla="*/ 2370180 h 3006470"/>
                  <a:gd name="connsiteX382" fmla="*/ 1243582 w 6006665"/>
                  <a:gd name="connsiteY382" fmla="*/ 2386087 h 3006470"/>
                  <a:gd name="connsiteX383" fmla="*/ 1254945 w 6006665"/>
                  <a:gd name="connsiteY383" fmla="*/ 2404267 h 3006470"/>
                  <a:gd name="connsiteX384" fmla="*/ 1216313 w 6006665"/>
                  <a:gd name="connsiteY384" fmla="*/ 2429264 h 3006470"/>
                  <a:gd name="connsiteX385" fmla="*/ 1275397 w 6006665"/>
                  <a:gd name="connsiteY385" fmla="*/ 2472441 h 3006470"/>
                  <a:gd name="connsiteX386" fmla="*/ 1270852 w 6006665"/>
                  <a:gd name="connsiteY386" fmla="*/ 2499711 h 3006470"/>
                  <a:gd name="connsiteX387" fmla="*/ 1259108 w 6006665"/>
                  <a:gd name="connsiteY387" fmla="*/ 2498732 h 3006470"/>
                  <a:gd name="connsiteX388" fmla="*/ 1258945 w 6006665"/>
                  <a:gd name="connsiteY388" fmla="*/ 2499711 h 3006470"/>
                  <a:gd name="connsiteX389" fmla="*/ 1215644 w 6006665"/>
                  <a:gd name="connsiteY389" fmla="*/ 2496102 h 3006470"/>
                  <a:gd name="connsiteX390" fmla="*/ 1204950 w 6006665"/>
                  <a:gd name="connsiteY390" fmla="*/ 2511073 h 3006470"/>
                  <a:gd name="connsiteX391" fmla="*/ 1196495 w 6006665"/>
                  <a:gd name="connsiteY391" fmla="*/ 2506241 h 3006470"/>
                  <a:gd name="connsiteX392" fmla="*/ 1193043 w 6006665"/>
                  <a:gd name="connsiteY392" fmla="*/ 2511073 h 3006470"/>
                  <a:gd name="connsiteX393" fmla="*/ 1145322 w 6006665"/>
                  <a:gd name="connsiteY393" fmla="*/ 2483803 h 3006470"/>
                  <a:gd name="connsiteX394" fmla="*/ 1098145 w 6006665"/>
                  <a:gd name="connsiteY394" fmla="*/ 2483803 h 3006470"/>
                  <a:gd name="connsiteX395" fmla="*/ 1061785 w 6006665"/>
                  <a:gd name="connsiteY395" fmla="*/ 2511073 h 3006470"/>
                  <a:gd name="connsiteX396" fmla="*/ 1055322 w 6006665"/>
                  <a:gd name="connsiteY396" fmla="*/ 2506990 h 3006470"/>
                  <a:gd name="connsiteX397" fmla="*/ 1049878 w 6006665"/>
                  <a:gd name="connsiteY397" fmla="*/ 2511073 h 3006470"/>
                  <a:gd name="connsiteX398" fmla="*/ 1006701 w 6006665"/>
                  <a:gd name="connsiteY398" fmla="*/ 2483803 h 3006470"/>
                  <a:gd name="connsiteX399" fmla="*/ 924893 w 6006665"/>
                  <a:gd name="connsiteY399" fmla="*/ 2447444 h 3006470"/>
                  <a:gd name="connsiteX400" fmla="*/ 877716 w 6006665"/>
                  <a:gd name="connsiteY400" fmla="*/ 2447444 h 3006470"/>
                  <a:gd name="connsiteX401" fmla="*/ 802724 w 6006665"/>
                  <a:gd name="connsiteY401" fmla="*/ 2511073 h 3006470"/>
                  <a:gd name="connsiteX402" fmla="*/ 798179 w 6006665"/>
                  <a:gd name="connsiteY402" fmla="*/ 2554250 h 3006470"/>
                  <a:gd name="connsiteX403" fmla="*/ 787406 w 6006665"/>
                  <a:gd name="connsiteY403" fmla="*/ 2543477 h 3006470"/>
                  <a:gd name="connsiteX404" fmla="*/ 786272 w 6006665"/>
                  <a:gd name="connsiteY404" fmla="*/ 2554250 h 3006470"/>
                  <a:gd name="connsiteX405" fmla="*/ 756063 w 6006665"/>
                  <a:gd name="connsiteY405" fmla="*/ 2524040 h 3006470"/>
                  <a:gd name="connsiteX406" fmla="*/ 732278 w 6006665"/>
                  <a:gd name="connsiteY406" fmla="*/ 2581519 h 3006470"/>
                  <a:gd name="connsiteX407" fmla="*/ 743640 w 6006665"/>
                  <a:gd name="connsiteY407" fmla="*/ 2590609 h 3006470"/>
                  <a:gd name="connsiteX408" fmla="*/ 723188 w 6006665"/>
                  <a:gd name="connsiteY408" fmla="*/ 2633786 h 3006470"/>
                  <a:gd name="connsiteX409" fmla="*/ 747026 w 6006665"/>
                  <a:gd name="connsiteY409" fmla="*/ 2670627 h 3006470"/>
                  <a:gd name="connsiteX410" fmla="*/ 763548 w 6006665"/>
                  <a:gd name="connsiteY410" fmla="*/ 2667873 h 3006470"/>
                  <a:gd name="connsiteX411" fmla="*/ 764871 w 6006665"/>
                  <a:gd name="connsiteY411" fmla="*/ 2669637 h 3006470"/>
                  <a:gd name="connsiteX412" fmla="*/ 775455 w 6006665"/>
                  <a:gd name="connsiteY412" fmla="*/ 2667873 h 3006470"/>
                  <a:gd name="connsiteX413" fmla="*/ 802724 w 6006665"/>
                  <a:gd name="connsiteY413" fmla="*/ 2704232 h 3006470"/>
                  <a:gd name="connsiteX414" fmla="*/ 798179 w 6006665"/>
                  <a:gd name="connsiteY414" fmla="*/ 2731502 h 3006470"/>
                  <a:gd name="connsiteX415" fmla="*/ 818632 w 6006665"/>
                  <a:gd name="connsiteY415" fmla="*/ 2742864 h 3006470"/>
                  <a:gd name="connsiteX416" fmla="*/ 802724 w 6006665"/>
                  <a:gd name="connsiteY416" fmla="*/ 2774679 h 3006470"/>
                  <a:gd name="connsiteX417" fmla="*/ 766365 w 6006665"/>
                  <a:gd name="connsiteY417" fmla="*/ 2779224 h 3006470"/>
                  <a:gd name="connsiteX418" fmla="*/ 727733 w 6006665"/>
                  <a:gd name="connsiteY418" fmla="*/ 2838308 h 3006470"/>
                  <a:gd name="connsiteX419" fmla="*/ 759548 w 6006665"/>
                  <a:gd name="connsiteY419" fmla="*/ 2881485 h 3006470"/>
                  <a:gd name="connsiteX420" fmla="*/ 759548 w 6006665"/>
                  <a:gd name="connsiteY420" fmla="*/ 2920116 h 3006470"/>
                  <a:gd name="connsiteX421" fmla="*/ 798179 w 6006665"/>
                  <a:gd name="connsiteY421" fmla="*/ 2979201 h 3006470"/>
                  <a:gd name="connsiteX422" fmla="*/ 775455 w 6006665"/>
                  <a:gd name="connsiteY422" fmla="*/ 2995108 h 3006470"/>
                  <a:gd name="connsiteX423" fmla="*/ 770910 w 6006665"/>
                  <a:gd name="connsiteY423" fmla="*/ 3006470 h 3006470"/>
                  <a:gd name="connsiteX424" fmla="*/ 759003 w 6006665"/>
                  <a:gd name="connsiteY424" fmla="*/ 3006470 h 3006470"/>
                  <a:gd name="connsiteX425" fmla="*/ 755003 w 6006665"/>
                  <a:gd name="connsiteY425" fmla="*/ 3006470 h 3006470"/>
                  <a:gd name="connsiteX426" fmla="*/ 743096 w 6006665"/>
                  <a:gd name="connsiteY426" fmla="*/ 3006470 h 3006470"/>
                  <a:gd name="connsiteX427" fmla="*/ 715826 w 6006665"/>
                  <a:gd name="connsiteY427" fmla="*/ 2972383 h 3006470"/>
                  <a:gd name="connsiteX428" fmla="*/ 704464 w 6006665"/>
                  <a:gd name="connsiteY428" fmla="*/ 2972383 h 3006470"/>
                  <a:gd name="connsiteX429" fmla="*/ 684012 w 6006665"/>
                  <a:gd name="connsiteY429" fmla="*/ 2963293 h 3006470"/>
                  <a:gd name="connsiteX430" fmla="*/ 672649 w 6006665"/>
                  <a:gd name="connsiteY430" fmla="*/ 2940569 h 3006470"/>
                  <a:gd name="connsiteX431" fmla="*/ 645222 w 6006665"/>
                  <a:gd name="connsiteY431" fmla="*/ 2932732 h 3006470"/>
                  <a:gd name="connsiteX432" fmla="*/ 625472 w 6006665"/>
                  <a:gd name="connsiteY432" fmla="*/ 2936024 h 3006470"/>
                  <a:gd name="connsiteX433" fmla="*/ 623771 w 6006665"/>
                  <a:gd name="connsiteY433" fmla="*/ 2934323 h 3006470"/>
                  <a:gd name="connsiteX434" fmla="*/ 613565 w 6006665"/>
                  <a:gd name="connsiteY434" fmla="*/ 2936024 h 3006470"/>
                  <a:gd name="connsiteX435" fmla="*/ 609020 w 6006665"/>
                  <a:gd name="connsiteY435" fmla="*/ 2931479 h 3006470"/>
                  <a:gd name="connsiteX436" fmla="*/ 559026 w 6006665"/>
                  <a:gd name="connsiteY436" fmla="*/ 2904209 h 3006470"/>
                  <a:gd name="connsiteX437" fmla="*/ 506760 w 6006665"/>
                  <a:gd name="connsiteY437" fmla="*/ 2897392 h 3006470"/>
                  <a:gd name="connsiteX438" fmla="*/ 483280 w 6006665"/>
                  <a:gd name="connsiteY438" fmla="*/ 2890683 h 3006470"/>
                  <a:gd name="connsiteX439" fmla="*/ 480035 w 6006665"/>
                  <a:gd name="connsiteY439" fmla="*/ 2892847 h 3006470"/>
                  <a:gd name="connsiteX440" fmla="*/ 475042 w 6006665"/>
                  <a:gd name="connsiteY440" fmla="*/ 2888329 h 3006470"/>
                  <a:gd name="connsiteX441" fmla="*/ 474945 w 6006665"/>
                  <a:gd name="connsiteY441" fmla="*/ 2888302 h 3006470"/>
                  <a:gd name="connsiteX442" fmla="*/ 468128 w 6006665"/>
                  <a:gd name="connsiteY442" fmla="*/ 2892847 h 3006470"/>
                  <a:gd name="connsiteX443" fmla="*/ 420406 w 6006665"/>
                  <a:gd name="connsiteY443" fmla="*/ 2849670 h 3006470"/>
                  <a:gd name="connsiteX444" fmla="*/ 381774 w 6006665"/>
                  <a:gd name="connsiteY444" fmla="*/ 2833763 h 3006470"/>
                  <a:gd name="connsiteX445" fmla="*/ 349960 w 6006665"/>
                  <a:gd name="connsiteY445" fmla="*/ 2801948 h 3006470"/>
                  <a:gd name="connsiteX446" fmla="*/ 377229 w 6006665"/>
                  <a:gd name="connsiteY446" fmla="*/ 2795131 h 3006470"/>
                  <a:gd name="connsiteX447" fmla="*/ 404499 w 6006665"/>
                  <a:gd name="connsiteY447" fmla="*/ 2747409 h 3006470"/>
                  <a:gd name="connsiteX448" fmla="*/ 388591 w 6006665"/>
                  <a:gd name="connsiteY448" fmla="*/ 2731502 h 3006470"/>
                  <a:gd name="connsiteX449" fmla="*/ 440858 w 6006665"/>
                  <a:gd name="connsiteY449" fmla="*/ 2704232 h 3006470"/>
                  <a:gd name="connsiteX450" fmla="*/ 440858 w 6006665"/>
                  <a:gd name="connsiteY450" fmla="*/ 2701176 h 3006470"/>
                  <a:gd name="connsiteX451" fmla="*/ 416406 w 6006665"/>
                  <a:gd name="connsiteY451" fmla="*/ 2704232 h 3006470"/>
                  <a:gd name="connsiteX452" fmla="*/ 416406 w 6006665"/>
                  <a:gd name="connsiteY452" fmla="*/ 2702744 h 3006470"/>
                  <a:gd name="connsiteX453" fmla="*/ 404499 w 6006665"/>
                  <a:gd name="connsiteY453" fmla="*/ 2704232 h 3006470"/>
                  <a:gd name="connsiteX454" fmla="*/ 404499 w 6006665"/>
                  <a:gd name="connsiteY454" fmla="*/ 2683780 h 3006470"/>
                  <a:gd name="connsiteX455" fmla="*/ 424951 w 6006665"/>
                  <a:gd name="connsiteY455" fmla="*/ 2667873 h 3006470"/>
                  <a:gd name="connsiteX456" fmla="*/ 463583 w 6006665"/>
                  <a:gd name="connsiteY456" fmla="*/ 2661056 h 3006470"/>
                  <a:gd name="connsiteX457" fmla="*/ 468128 w 6006665"/>
                  <a:gd name="connsiteY457" fmla="*/ 2645148 h 3006470"/>
                  <a:gd name="connsiteX458" fmla="*/ 456765 w 6006665"/>
                  <a:gd name="connsiteY458" fmla="*/ 2613334 h 3006470"/>
                  <a:gd name="connsiteX459" fmla="*/ 474945 w 6006665"/>
                  <a:gd name="connsiteY459" fmla="*/ 2586064 h 3006470"/>
                  <a:gd name="connsiteX460" fmla="*/ 474945 w 6006665"/>
                  <a:gd name="connsiteY460" fmla="*/ 2565612 h 3006470"/>
                  <a:gd name="connsiteX461" fmla="*/ 420406 w 6006665"/>
                  <a:gd name="connsiteY461" fmla="*/ 2547432 h 3006470"/>
                  <a:gd name="connsiteX462" fmla="*/ 409588 w 6006665"/>
                  <a:gd name="connsiteY462" fmla="*/ 2547432 h 3006470"/>
                  <a:gd name="connsiteX463" fmla="*/ 397681 w 6006665"/>
                  <a:gd name="connsiteY463" fmla="*/ 2547432 h 3006470"/>
                  <a:gd name="connsiteX464" fmla="*/ 379485 w 6006665"/>
                  <a:gd name="connsiteY464" fmla="*/ 2525193 h 3006470"/>
                  <a:gd name="connsiteX465" fmla="*/ 357322 w 6006665"/>
                  <a:gd name="connsiteY465" fmla="*/ 2531525 h 3006470"/>
                  <a:gd name="connsiteX466" fmla="*/ 352842 w 6006665"/>
                  <a:gd name="connsiteY466" fmla="*/ 2529403 h 3006470"/>
                  <a:gd name="connsiteX467" fmla="*/ 345415 w 6006665"/>
                  <a:gd name="connsiteY467" fmla="*/ 2531525 h 3006470"/>
                  <a:gd name="connsiteX468" fmla="*/ 302238 w 6006665"/>
                  <a:gd name="connsiteY468" fmla="*/ 2511073 h 3006470"/>
                  <a:gd name="connsiteX469" fmla="*/ 302238 w 6006665"/>
                  <a:gd name="connsiteY469" fmla="*/ 2499711 h 3006470"/>
                  <a:gd name="connsiteX470" fmla="*/ 286331 w 6006665"/>
                  <a:gd name="connsiteY470" fmla="*/ 2472441 h 3006470"/>
                  <a:gd name="connsiteX471" fmla="*/ 270968 w 6006665"/>
                  <a:gd name="connsiteY471" fmla="*/ 2472441 h 3006470"/>
                  <a:gd name="connsiteX472" fmla="*/ 259061 w 6006665"/>
                  <a:gd name="connsiteY472" fmla="*/ 2472441 h 3006470"/>
                  <a:gd name="connsiteX473" fmla="*/ 254516 w 6006665"/>
                  <a:gd name="connsiteY473" fmla="*/ 2456534 h 3006470"/>
                  <a:gd name="connsiteX474" fmla="*/ 263606 w 6006665"/>
                  <a:gd name="connsiteY474" fmla="*/ 2440627 h 3006470"/>
                  <a:gd name="connsiteX475" fmla="*/ 243991 w 6006665"/>
                  <a:gd name="connsiteY475" fmla="*/ 2410114 h 3006470"/>
                  <a:gd name="connsiteX476" fmla="*/ 216429 w 6006665"/>
                  <a:gd name="connsiteY476" fmla="*/ 2413357 h 3006470"/>
                  <a:gd name="connsiteX477" fmla="*/ 212956 w 6006665"/>
                  <a:gd name="connsiteY477" fmla="*/ 2412365 h 3006470"/>
                  <a:gd name="connsiteX478" fmla="*/ 204522 w 6006665"/>
                  <a:gd name="connsiteY478" fmla="*/ 2413357 h 3006470"/>
                  <a:gd name="connsiteX479" fmla="*/ 199623 w 6006665"/>
                  <a:gd name="connsiteY479" fmla="*/ 2411957 h 3006470"/>
                  <a:gd name="connsiteX480" fmla="*/ 195977 w 6006665"/>
                  <a:gd name="connsiteY480" fmla="*/ 2424719 h 3006470"/>
                  <a:gd name="connsiteX481" fmla="*/ 184968 w 6006665"/>
                  <a:gd name="connsiteY481" fmla="*/ 2421574 h 3006470"/>
                  <a:gd name="connsiteX482" fmla="*/ 184070 w 6006665"/>
                  <a:gd name="connsiteY482" fmla="*/ 2424719 h 3006470"/>
                  <a:gd name="connsiteX483" fmla="*/ 168163 w 6006665"/>
                  <a:gd name="connsiteY483" fmla="*/ 2420174 h 3006470"/>
                  <a:gd name="connsiteX484" fmla="*/ 156800 w 6006665"/>
                  <a:gd name="connsiteY484" fmla="*/ 2381542 h 3006470"/>
                  <a:gd name="connsiteX485" fmla="*/ 152255 w 6006665"/>
                  <a:gd name="connsiteY485" fmla="*/ 2365635 h 3006470"/>
                  <a:gd name="connsiteX486" fmla="*/ 156800 w 6006665"/>
                  <a:gd name="connsiteY486" fmla="*/ 2361090 h 3006470"/>
                  <a:gd name="connsiteX487" fmla="*/ 168707 w 6006665"/>
                  <a:gd name="connsiteY487" fmla="*/ 2361090 h 3006470"/>
                  <a:gd name="connsiteX488" fmla="*/ 188615 w 6006665"/>
                  <a:gd name="connsiteY488" fmla="*/ 2361090 h 3006470"/>
                  <a:gd name="connsiteX489" fmla="*/ 199977 w 6006665"/>
                  <a:gd name="connsiteY489" fmla="*/ 2349728 h 3006470"/>
                  <a:gd name="connsiteX490" fmla="*/ 188615 w 6006665"/>
                  <a:gd name="connsiteY490" fmla="*/ 2327003 h 3006470"/>
                  <a:gd name="connsiteX491" fmla="*/ 168163 w 6006665"/>
                  <a:gd name="connsiteY491" fmla="*/ 2317914 h 3006470"/>
                  <a:gd name="connsiteX492" fmla="*/ 168163 w 6006665"/>
                  <a:gd name="connsiteY492" fmla="*/ 2311096 h 3006470"/>
                  <a:gd name="connsiteX493" fmla="*/ 152255 w 6006665"/>
                  <a:gd name="connsiteY493" fmla="*/ 2295189 h 3006470"/>
                  <a:gd name="connsiteX494" fmla="*/ 129531 w 6006665"/>
                  <a:gd name="connsiteY494" fmla="*/ 2258829 h 3006470"/>
                  <a:gd name="connsiteX495" fmla="*/ 140893 w 6006665"/>
                  <a:gd name="connsiteY495" fmla="*/ 2236105 h 3006470"/>
                  <a:gd name="connsiteX496" fmla="*/ 136348 w 6006665"/>
                  <a:gd name="connsiteY496" fmla="*/ 2208835 h 3006470"/>
                  <a:gd name="connsiteX497" fmla="*/ 103789 w 6006665"/>
                  <a:gd name="connsiteY497" fmla="*/ 2195428 h 3006470"/>
                  <a:gd name="connsiteX498" fmla="*/ 93716 w 6006665"/>
                  <a:gd name="connsiteY498" fmla="*/ 2199745 h 3006470"/>
                  <a:gd name="connsiteX499" fmla="*/ 91868 w 6006665"/>
                  <a:gd name="connsiteY499" fmla="*/ 2195434 h 3006470"/>
                  <a:gd name="connsiteX500" fmla="*/ 81809 w 6006665"/>
                  <a:gd name="connsiteY500" fmla="*/ 2199745 h 3006470"/>
                  <a:gd name="connsiteX501" fmla="*/ 74992 w 6006665"/>
                  <a:gd name="connsiteY501" fmla="*/ 2183838 h 3006470"/>
                  <a:gd name="connsiteX502" fmla="*/ 34087 w 6006665"/>
                  <a:gd name="connsiteY502" fmla="*/ 2172476 h 3006470"/>
                  <a:gd name="connsiteX503" fmla="*/ 22725 w 6006665"/>
                  <a:gd name="connsiteY503" fmla="*/ 2129299 h 3006470"/>
                  <a:gd name="connsiteX504" fmla="*/ 22725 w 6006665"/>
                  <a:gd name="connsiteY504" fmla="*/ 2097484 h 3006470"/>
                  <a:gd name="connsiteX505" fmla="*/ 0 w 6006665"/>
                  <a:gd name="connsiteY505" fmla="*/ 2081577 h 3006470"/>
                  <a:gd name="connsiteX506" fmla="*/ 15907 w 6006665"/>
                  <a:gd name="connsiteY506" fmla="*/ 2058853 h 3006470"/>
                  <a:gd name="connsiteX507" fmla="*/ 6818 w 6006665"/>
                  <a:gd name="connsiteY507" fmla="*/ 1995224 h 3006470"/>
                  <a:gd name="connsiteX508" fmla="*/ 34087 w 6006665"/>
                  <a:gd name="connsiteY508" fmla="*/ 1952047 h 3006470"/>
                  <a:gd name="connsiteX509" fmla="*/ 27270 w 6006665"/>
                  <a:gd name="connsiteY509" fmla="*/ 1940685 h 3006470"/>
                  <a:gd name="connsiteX510" fmla="*/ 88743 w 6006665"/>
                  <a:gd name="connsiteY510" fmla="*/ 1895954 h 3006470"/>
                  <a:gd name="connsiteX511" fmla="*/ 27270 w 6006665"/>
                  <a:gd name="connsiteY511" fmla="*/ 1865693 h 3006470"/>
                  <a:gd name="connsiteX512" fmla="*/ 79805 w 6006665"/>
                  <a:gd name="connsiteY512" fmla="*/ 1774684 h 3006470"/>
                  <a:gd name="connsiteX513" fmla="*/ 128972 w 6006665"/>
                  <a:gd name="connsiteY513" fmla="*/ 1737302 h 3006470"/>
                  <a:gd name="connsiteX514" fmla="*/ 162900 w 6006665"/>
                  <a:gd name="connsiteY514" fmla="*/ 1645034 h 3006470"/>
                  <a:gd name="connsiteX515" fmla="*/ 102261 w 6006665"/>
                  <a:gd name="connsiteY515" fmla="*/ 1629357 h 3006470"/>
                  <a:gd name="connsiteX516" fmla="*/ 118168 w 6006665"/>
                  <a:gd name="connsiteY516" fmla="*/ 1574818 h 3006470"/>
                  <a:gd name="connsiteX517" fmla="*/ 86354 w 6006665"/>
                  <a:gd name="connsiteY517" fmla="*/ 1511189 h 3006470"/>
                  <a:gd name="connsiteX518" fmla="*/ 109078 w 6006665"/>
                  <a:gd name="connsiteY518" fmla="*/ 1436197 h 3006470"/>
                  <a:gd name="connsiteX519" fmla="*/ 70447 w 6006665"/>
                  <a:gd name="connsiteY519" fmla="*/ 1333936 h 3006470"/>
                  <a:gd name="connsiteX520" fmla="*/ 102261 w 6006665"/>
                  <a:gd name="connsiteY520" fmla="*/ 1263490 h 3006470"/>
                  <a:gd name="connsiteX521" fmla="*/ 43177 w 6006665"/>
                  <a:gd name="connsiteY521" fmla="*/ 1197589 h 3006470"/>
                  <a:gd name="connsiteX522" fmla="*/ 49994 w 6006665"/>
                  <a:gd name="connsiteY522" fmla="*/ 1122597 h 3006470"/>
                  <a:gd name="connsiteX523" fmla="*/ 81809 w 6006665"/>
                  <a:gd name="connsiteY523" fmla="*/ 1118052 h 3006470"/>
                  <a:gd name="connsiteX524" fmla="*/ 145438 w 6006665"/>
                  <a:gd name="connsiteY524" fmla="*/ 1074876 h 3006470"/>
                  <a:gd name="connsiteX525" fmla="*/ 184070 w 6006665"/>
                  <a:gd name="connsiteY525" fmla="*/ 1036244 h 3006470"/>
                  <a:gd name="connsiteX526" fmla="*/ 189699 w 6006665"/>
                  <a:gd name="connsiteY526" fmla="*/ 1042522 h 3006470"/>
                  <a:gd name="connsiteX527" fmla="*/ 195977 w 6006665"/>
                  <a:gd name="connsiteY527" fmla="*/ 1036244 h 3006470"/>
                  <a:gd name="connsiteX528" fmla="*/ 255061 w 6006665"/>
                  <a:gd name="connsiteY528" fmla="*/ 1102145 h 3006470"/>
                  <a:gd name="connsiteX529" fmla="*/ 350504 w 6006665"/>
                  <a:gd name="connsiteY529" fmla="*/ 1122597 h 3006470"/>
                  <a:gd name="connsiteX530" fmla="*/ 454806 w 6006665"/>
                  <a:gd name="connsiteY530" fmla="*/ 1205729 h 3006470"/>
                  <a:gd name="connsiteX531" fmla="*/ 486621 w 6006665"/>
                  <a:gd name="connsiteY531" fmla="*/ 1283942 h 3006470"/>
                  <a:gd name="connsiteX532" fmla="*/ 523211 w 6006665"/>
                  <a:gd name="connsiteY532" fmla="*/ 1343026 h 3006470"/>
                  <a:gd name="connsiteX533" fmla="*/ 486852 w 6006665"/>
                  <a:gd name="connsiteY533" fmla="*/ 1397565 h 3006470"/>
                  <a:gd name="connsiteX534" fmla="*/ 420951 w 6006665"/>
                  <a:gd name="connsiteY534" fmla="*/ 1418018 h 3006470"/>
                  <a:gd name="connsiteX535" fmla="*/ 415909 w 6006665"/>
                  <a:gd name="connsiteY535" fmla="*/ 1415887 h 3006470"/>
                  <a:gd name="connsiteX536" fmla="*/ 409044 w 6006665"/>
                  <a:gd name="connsiteY536" fmla="*/ 1418018 h 3006470"/>
                  <a:gd name="connsiteX537" fmla="*/ 252950 w 6006665"/>
                  <a:gd name="connsiteY537" fmla="*/ 1352062 h 3006470"/>
                  <a:gd name="connsiteX538" fmla="*/ 268926 w 6006665"/>
                  <a:gd name="connsiteY538" fmla="*/ 1346738 h 3006470"/>
                  <a:gd name="connsiteX539" fmla="*/ 291420 w 6006665"/>
                  <a:gd name="connsiteY539" fmla="*/ 1429380 h 3006470"/>
                  <a:gd name="connsiteX540" fmla="*/ 291420 w 6006665"/>
                  <a:gd name="connsiteY540" fmla="*/ 1468012 h 3006470"/>
                  <a:gd name="connsiteX541" fmla="*/ 298238 w 6006665"/>
                  <a:gd name="connsiteY541" fmla="*/ 1554366 h 3006470"/>
                  <a:gd name="connsiteX542" fmla="*/ 345959 w 6006665"/>
                  <a:gd name="connsiteY542" fmla="*/ 1586180 h 3006470"/>
                  <a:gd name="connsiteX543" fmla="*/ 362087 w 6006665"/>
                  <a:gd name="connsiteY543" fmla="*/ 1595588 h 3006470"/>
                  <a:gd name="connsiteX544" fmla="*/ 365867 w 6006665"/>
                  <a:gd name="connsiteY544" fmla="*/ 1563455 h 3006470"/>
                  <a:gd name="connsiteX545" fmla="*/ 345415 w 6006665"/>
                  <a:gd name="connsiteY545" fmla="*/ 1527096 h 3006470"/>
                  <a:gd name="connsiteX546" fmla="*/ 365867 w 6006665"/>
                  <a:gd name="connsiteY546" fmla="*/ 1495281 h 3006470"/>
                  <a:gd name="connsiteX547" fmla="*/ 374560 w 6006665"/>
                  <a:gd name="connsiteY547" fmla="*/ 1500280 h 3006470"/>
                  <a:gd name="connsiteX548" fmla="*/ 377774 w 6006665"/>
                  <a:gd name="connsiteY548" fmla="*/ 1495281 h 3006470"/>
                  <a:gd name="connsiteX549" fmla="*/ 461933 w 6006665"/>
                  <a:gd name="connsiteY549" fmla="*/ 1543673 h 3006470"/>
                  <a:gd name="connsiteX550" fmla="*/ 484035 w 6006665"/>
                  <a:gd name="connsiteY550" fmla="*/ 1527096 h 3006470"/>
                  <a:gd name="connsiteX551" fmla="*/ 463583 w 6006665"/>
                  <a:gd name="connsiteY551" fmla="*/ 1461194 h 3006470"/>
                  <a:gd name="connsiteX552" fmla="*/ 549936 w 6006665"/>
                  <a:gd name="connsiteY552" fmla="*/ 1374841 h 3006470"/>
                  <a:gd name="connsiteX553" fmla="*/ 559742 w 6006665"/>
                  <a:gd name="connsiteY553" fmla="*/ 1376942 h 3006470"/>
                  <a:gd name="connsiteX554" fmla="*/ 561843 w 6006665"/>
                  <a:gd name="connsiteY554" fmla="*/ 1374841 h 3006470"/>
                  <a:gd name="connsiteX555" fmla="*/ 593658 w 6006665"/>
                  <a:gd name="connsiteY555" fmla="*/ 1381658 h 3006470"/>
                  <a:gd name="connsiteX556" fmla="*/ 620945 w 6006665"/>
                  <a:gd name="connsiteY556" fmla="*/ 1405535 h 3006470"/>
                  <a:gd name="connsiteX557" fmla="*/ 640835 w 6006665"/>
                  <a:gd name="connsiteY557" fmla="*/ 1349844 h 3006470"/>
                  <a:gd name="connsiteX558" fmla="*/ 609020 w 6006665"/>
                  <a:gd name="connsiteY558" fmla="*/ 1295305 h 3006470"/>
                  <a:gd name="connsiteX559" fmla="*/ 624928 w 6006665"/>
                  <a:gd name="connsiteY559" fmla="*/ 1236221 h 3006470"/>
                  <a:gd name="connsiteX560" fmla="*/ 597658 w 6006665"/>
                  <a:gd name="connsiteY560" fmla="*/ 1177136 h 3006470"/>
                  <a:gd name="connsiteX561" fmla="*/ 611562 w 6006665"/>
                  <a:gd name="connsiteY561" fmla="*/ 1181462 h 3006470"/>
                  <a:gd name="connsiteX562" fmla="*/ 609565 w 6006665"/>
                  <a:gd name="connsiteY562" fmla="*/ 1177136 h 3006470"/>
                  <a:gd name="connsiteX563" fmla="*/ 711826 w 6006665"/>
                  <a:gd name="connsiteY563" fmla="*/ 1208951 h 3006470"/>
                  <a:gd name="connsiteX564" fmla="*/ 732278 w 6006665"/>
                  <a:gd name="connsiteY564" fmla="*/ 1263490 h 3006470"/>
                  <a:gd name="connsiteX565" fmla="*/ 684556 w 6006665"/>
                  <a:gd name="connsiteY565" fmla="*/ 1274852 h 3006470"/>
                  <a:gd name="connsiteX566" fmla="*/ 684556 w 6006665"/>
                  <a:gd name="connsiteY566" fmla="*/ 1327119 h 3006470"/>
                  <a:gd name="connsiteX567" fmla="*/ 713309 w 6006665"/>
                  <a:gd name="connsiteY567" fmla="*/ 1355872 h 3006470"/>
                  <a:gd name="connsiteX568" fmla="*/ 763548 w 6006665"/>
                  <a:gd name="connsiteY568" fmla="*/ 1338481 h 3006470"/>
                  <a:gd name="connsiteX569" fmla="*/ 770365 w 6006665"/>
                  <a:gd name="connsiteY569" fmla="*/ 1279397 h 3006470"/>
                  <a:gd name="connsiteX570" fmla="*/ 845357 w 6006665"/>
                  <a:gd name="connsiteY570" fmla="*/ 1188761 h 3006470"/>
                  <a:gd name="connsiteX571" fmla="*/ 917728 w 6006665"/>
                  <a:gd name="connsiteY571" fmla="*/ 1145322 h 3006470"/>
                  <a:gd name="connsiteX572" fmla="*/ 918194 w 6006665"/>
                  <a:gd name="connsiteY572" fmla="*/ 1198147 h 3006470"/>
                  <a:gd name="connsiteX573" fmla="*/ 975937 w 6006665"/>
                  <a:gd name="connsiteY573" fmla="*/ 1115283 h 3006470"/>
                  <a:gd name="connsiteX574" fmla="*/ 1074397 w 6006665"/>
                  <a:gd name="connsiteY574" fmla="*/ 1141283 h 3006470"/>
                  <a:gd name="connsiteX575" fmla="*/ 979977 w 6006665"/>
                  <a:gd name="connsiteY575" fmla="*/ 1213496 h 3006470"/>
                  <a:gd name="connsiteX576" fmla="*/ 1012666 w 6006665"/>
                  <a:gd name="connsiteY576" fmla="*/ 1218657 h 3006470"/>
                  <a:gd name="connsiteX577" fmla="*/ 1038516 w 6006665"/>
                  <a:gd name="connsiteY577" fmla="*/ 1188499 h 3006470"/>
                  <a:gd name="connsiteX578" fmla="*/ 1050423 w 6006665"/>
                  <a:gd name="connsiteY578" fmla="*/ 1188499 h 3006470"/>
                  <a:gd name="connsiteX579" fmla="*/ 1108962 w 6006665"/>
                  <a:gd name="connsiteY579" fmla="*/ 1188499 h 3006470"/>
                  <a:gd name="connsiteX580" fmla="*/ 1161229 w 6006665"/>
                  <a:gd name="connsiteY580" fmla="*/ 1145322 h 3006470"/>
                  <a:gd name="connsiteX581" fmla="*/ 1165711 w 6006665"/>
                  <a:gd name="connsiteY581" fmla="*/ 1151456 h 3006470"/>
                  <a:gd name="connsiteX582" fmla="*/ 1160939 w 6006665"/>
                  <a:gd name="connsiteY582" fmla="*/ 1169715 h 3006470"/>
                  <a:gd name="connsiteX583" fmla="*/ 1210035 w 6006665"/>
                  <a:gd name="connsiteY583" fmla="*/ 1195815 h 3006470"/>
                  <a:gd name="connsiteX584" fmla="*/ 1247583 w 6006665"/>
                  <a:gd name="connsiteY584" fmla="*/ 1138505 h 3006470"/>
                  <a:gd name="connsiteX585" fmla="*/ 1211223 w 6006665"/>
                  <a:gd name="connsiteY585" fmla="*/ 1079421 h 3006470"/>
                  <a:gd name="connsiteX586" fmla="*/ 1227130 w 6006665"/>
                  <a:gd name="connsiteY586" fmla="*/ 1043061 h 3006470"/>
                  <a:gd name="connsiteX587" fmla="*/ 1237665 w 6006665"/>
                  <a:gd name="connsiteY587" fmla="*/ 1046199 h 3006470"/>
                  <a:gd name="connsiteX588" fmla="*/ 1251910 w 6006665"/>
                  <a:gd name="connsiteY588" fmla="*/ 1017311 h 3006470"/>
                  <a:gd name="connsiteX589" fmla="*/ 1345843 w 6006665"/>
                  <a:gd name="connsiteY589" fmla="*/ 1074876 h 3006470"/>
                  <a:gd name="connsiteX590" fmla="*/ 1400382 w 6006665"/>
                  <a:gd name="connsiteY590" fmla="*/ 1106690 h 3006470"/>
                  <a:gd name="connsiteX591" fmla="*/ 1519756 w 6006665"/>
                  <a:gd name="connsiteY591" fmla="*/ 1213274 h 3006470"/>
                  <a:gd name="connsiteX592" fmla="*/ 1543003 w 6006665"/>
                  <a:gd name="connsiteY592" fmla="*/ 1172592 h 3006470"/>
                  <a:gd name="connsiteX593" fmla="*/ 1506643 w 6006665"/>
                  <a:gd name="connsiteY593" fmla="*/ 1118052 h 3006470"/>
                  <a:gd name="connsiteX594" fmla="*/ 1506643 w 6006665"/>
                  <a:gd name="connsiteY594" fmla="*/ 1095328 h 3006470"/>
                  <a:gd name="connsiteX595" fmla="*/ 1463467 w 6006665"/>
                  <a:gd name="connsiteY595" fmla="*/ 1086238 h 3006470"/>
                  <a:gd name="connsiteX596" fmla="*/ 1472556 w 6006665"/>
                  <a:gd name="connsiteY596" fmla="*/ 1036244 h 3006470"/>
                  <a:gd name="connsiteX597" fmla="*/ 1452104 w 6006665"/>
                  <a:gd name="connsiteY597" fmla="*/ 949890 h 3006470"/>
                  <a:gd name="connsiteX598" fmla="*/ 1439230 w 6006665"/>
                  <a:gd name="connsiteY598" fmla="*/ 900656 h 3006470"/>
                  <a:gd name="connsiteX599" fmla="*/ 1496803 w 6006665"/>
                  <a:gd name="connsiteY599" fmla="*/ 806980 h 3006470"/>
                  <a:gd name="connsiteX600" fmla="*/ 1543003 w 6006665"/>
                  <a:gd name="connsiteY600" fmla="*/ 697647 h 3006470"/>
                  <a:gd name="connsiteX601" fmla="*/ 1570272 w 6006665"/>
                  <a:gd name="connsiteY601" fmla="*/ 677194 h 3006470"/>
                  <a:gd name="connsiteX602" fmla="*/ 1578688 w 6006665"/>
                  <a:gd name="connsiteY602" fmla="*/ 679813 h 3006470"/>
                  <a:gd name="connsiteX603" fmla="*/ 1620802 w 6006665"/>
                  <a:gd name="connsiteY603" fmla="*/ 660028 h 3006470"/>
                  <a:gd name="connsiteX604" fmla="*/ 1684440 w 6006665"/>
                  <a:gd name="connsiteY604" fmla="*/ 709009 h 3006470"/>
                  <a:gd name="connsiteX605" fmla="*/ 1688985 w 6006665"/>
                  <a:gd name="connsiteY605" fmla="*/ 779455 h 3006470"/>
                  <a:gd name="connsiteX606" fmla="*/ 1652625 w 6006665"/>
                  <a:gd name="connsiteY606" fmla="*/ 870354 h 3006470"/>
                  <a:gd name="connsiteX607" fmla="*/ 1679895 w 6006665"/>
                  <a:gd name="connsiteY607" fmla="*/ 908986 h 3006470"/>
                  <a:gd name="connsiteX608" fmla="*/ 1688985 w 6006665"/>
                  <a:gd name="connsiteY608" fmla="*/ 983977 h 3006470"/>
                  <a:gd name="connsiteX609" fmla="*/ 1679895 w 6006665"/>
                  <a:gd name="connsiteY609" fmla="*/ 1129415 h 3006470"/>
                  <a:gd name="connsiteX610" fmla="*/ 1723072 w 6006665"/>
                  <a:gd name="connsiteY610" fmla="*/ 1193044 h 3006470"/>
                  <a:gd name="connsiteX611" fmla="*/ 1704892 w 6006665"/>
                  <a:gd name="connsiteY611" fmla="*/ 1256673 h 3006470"/>
                  <a:gd name="connsiteX612" fmla="*/ 1636718 w 6006665"/>
                  <a:gd name="connsiteY612" fmla="*/ 1393021 h 3006470"/>
                  <a:gd name="connsiteX613" fmla="*/ 1662494 w 6006665"/>
                  <a:gd name="connsiteY613" fmla="*/ 1399465 h 3006470"/>
                  <a:gd name="connsiteX614" fmla="*/ 1677078 w 6006665"/>
                  <a:gd name="connsiteY614" fmla="*/ 1370296 h 3006470"/>
                  <a:gd name="connsiteX615" fmla="*/ 1720255 w 6006665"/>
                  <a:gd name="connsiteY615" fmla="*/ 1349844 h 3006470"/>
                  <a:gd name="connsiteX616" fmla="*/ 1731617 w 6006665"/>
                  <a:gd name="connsiteY616" fmla="*/ 1299850 h 3006470"/>
                  <a:gd name="connsiteX617" fmla="*/ 1758887 w 6006665"/>
                  <a:gd name="connsiteY617" fmla="*/ 1256673 h 3006470"/>
                  <a:gd name="connsiteX618" fmla="*/ 1760555 w 6006665"/>
                  <a:gd name="connsiteY618" fmla="*/ 1191490 h 3006470"/>
                  <a:gd name="connsiteX619" fmla="*/ 1758886 w 6006665"/>
                  <a:gd name="connsiteY619" fmla="*/ 1085173 h 3006470"/>
                  <a:gd name="connsiteX620" fmla="*/ 1923055 w 6006665"/>
                  <a:gd name="connsiteY620" fmla="*/ 1122597 h 3006470"/>
                  <a:gd name="connsiteX621" fmla="*/ 1887300 w 6006665"/>
                  <a:gd name="connsiteY621" fmla="*/ 1070329 h 3006470"/>
                  <a:gd name="connsiteX622" fmla="*/ 1785604 w 6006665"/>
                  <a:gd name="connsiteY622" fmla="*/ 1036860 h 3006470"/>
                  <a:gd name="connsiteX623" fmla="*/ 1736162 w 6006665"/>
                  <a:gd name="connsiteY623" fmla="*/ 961252 h 3006470"/>
                  <a:gd name="connsiteX624" fmla="*/ 1688440 w 6006665"/>
                  <a:gd name="connsiteY624" fmla="*/ 865809 h 3006470"/>
                  <a:gd name="connsiteX625" fmla="*/ 1752069 w 6006665"/>
                  <a:gd name="connsiteY625" fmla="*/ 788545 h 3006470"/>
                  <a:gd name="connsiteX626" fmla="*/ 1747524 w 6006665"/>
                  <a:gd name="connsiteY626" fmla="*/ 704464 h 3006470"/>
                  <a:gd name="connsiteX627" fmla="*/ 1763431 w 6006665"/>
                  <a:gd name="connsiteY627" fmla="*/ 697647 h 3006470"/>
                  <a:gd name="connsiteX628" fmla="*/ 1764877 w 6006665"/>
                  <a:gd name="connsiteY628" fmla="*/ 702130 h 3006470"/>
                  <a:gd name="connsiteX629" fmla="*/ 1775339 w 6006665"/>
                  <a:gd name="connsiteY629" fmla="*/ 697647 h 3006470"/>
                  <a:gd name="connsiteX630" fmla="*/ 1798063 w 6006665"/>
                  <a:gd name="connsiteY630" fmla="*/ 768093 h 3006470"/>
                  <a:gd name="connsiteX631" fmla="*/ 1791454 w 6006665"/>
                  <a:gd name="connsiteY631" fmla="*/ 815304 h 3006470"/>
                  <a:gd name="connsiteX632" fmla="*/ 1854330 w 6006665"/>
                  <a:gd name="connsiteY632" fmla="*/ 772638 h 3006470"/>
                  <a:gd name="connsiteX633" fmla="*/ 1931594 w 6006665"/>
                  <a:gd name="connsiteY633" fmla="*/ 763548 h 3006470"/>
                  <a:gd name="connsiteX634" fmla="*/ 1932772 w 6006665"/>
                  <a:gd name="connsiteY634" fmla="*/ 764810 h 3006470"/>
                  <a:gd name="connsiteX635" fmla="*/ 1949600 w 6006665"/>
                  <a:gd name="connsiteY635" fmla="*/ 800138 h 3006470"/>
                  <a:gd name="connsiteX636" fmla="*/ 2061788 w 6006665"/>
                  <a:gd name="connsiteY636" fmla="*/ 891155 h 3006470"/>
                  <a:gd name="connsiteX637" fmla="*/ 1987802 w 6006665"/>
                  <a:gd name="connsiteY637" fmla="*/ 736278 h 3006470"/>
                  <a:gd name="connsiteX638" fmla="*/ 1963408 w 6006665"/>
                  <a:gd name="connsiteY638" fmla="*/ 595386 h 3006470"/>
                  <a:gd name="connsiteX639" fmla="*/ 2027037 w 6006665"/>
                  <a:gd name="connsiteY639" fmla="*/ 574934 h 3006470"/>
                  <a:gd name="connsiteX640" fmla="*/ 2037269 w 6006665"/>
                  <a:gd name="connsiteY640" fmla="*/ 575472 h 3006470"/>
                  <a:gd name="connsiteX641" fmla="*/ 2038944 w 6006665"/>
                  <a:gd name="connsiteY641" fmla="*/ 574934 h 3006470"/>
                  <a:gd name="connsiteX642" fmla="*/ 2115414 w 6006665"/>
                  <a:gd name="connsiteY642" fmla="*/ 578958 h 3006470"/>
                  <a:gd name="connsiteX643" fmla="*/ 2167179 w 6006665"/>
                  <a:gd name="connsiteY643" fmla="*/ 554733 h 3006470"/>
                  <a:gd name="connsiteX644" fmla="*/ 2146473 w 6006665"/>
                  <a:gd name="connsiteY644" fmla="*/ 488832 h 3006470"/>
                  <a:gd name="connsiteX645" fmla="*/ 2169957 w 6006665"/>
                  <a:gd name="connsiteY645" fmla="*/ 449431 h 3006470"/>
                  <a:gd name="connsiteX646" fmla="*/ 2264632 w 6006665"/>
                  <a:gd name="connsiteY646" fmla="*/ 393389 h 3006470"/>
                  <a:gd name="connsiteX647" fmla="*/ 2317913 w 6006665"/>
                  <a:gd name="connsiteY647" fmla="*/ 322690 h 3006470"/>
                  <a:gd name="connsiteX648" fmla="*/ 2385841 w 6006665"/>
                  <a:gd name="connsiteY648" fmla="*/ 343134 h 3006470"/>
                  <a:gd name="connsiteX649" fmla="*/ 2429263 w 6006665"/>
                  <a:gd name="connsiteY649" fmla="*/ 263606 h 3006470"/>
                  <a:gd name="connsiteX650" fmla="*/ 2526979 w 6006665"/>
                  <a:gd name="connsiteY650" fmla="*/ 252244 h 3006470"/>
                  <a:gd name="connsiteX651" fmla="*/ 2528058 w 6006665"/>
                  <a:gd name="connsiteY651" fmla="*/ 253503 h 3006470"/>
                  <a:gd name="connsiteX652" fmla="*/ 2538886 w 6006665"/>
                  <a:gd name="connsiteY652" fmla="*/ 252244 h 3006470"/>
                  <a:gd name="connsiteX653" fmla="*/ 2560820 w 6006665"/>
                  <a:gd name="connsiteY653" fmla="*/ 277833 h 3006470"/>
                  <a:gd name="connsiteX654" fmla="*/ 2640602 w 6006665"/>
                  <a:gd name="connsiteY654" fmla="*/ 202249 h 3006470"/>
                  <a:gd name="connsiteX655" fmla="*/ 2652509 w 6006665"/>
                  <a:gd name="connsiteY655" fmla="*/ 202249 h 3006470"/>
                  <a:gd name="connsiteX656" fmla="*/ 2704231 w 6006665"/>
                  <a:gd name="connsiteY656" fmla="*/ 202249 h 3006470"/>
                  <a:gd name="connsiteX657" fmla="*/ 2715593 w 6006665"/>
                  <a:gd name="connsiteY65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33981 w 6006665"/>
                  <a:gd name="connsiteY128" fmla="*/ 1511189 h 3006470"/>
                  <a:gd name="connsiteX129" fmla="*/ 5622732 w 6006665"/>
                  <a:gd name="connsiteY129" fmla="*/ 1538334 h 3006470"/>
                  <a:gd name="connsiteX130" fmla="*/ 5586259 w 6006665"/>
                  <a:gd name="connsiteY130" fmla="*/ 1547548 h 3006470"/>
                  <a:gd name="connsiteX131" fmla="*/ 5575676 w 6006665"/>
                  <a:gd name="connsiteY131" fmla="*/ 1546540 h 3006470"/>
                  <a:gd name="connsiteX132" fmla="*/ 5574353 w 6006665"/>
                  <a:gd name="connsiteY132" fmla="*/ 1547548 h 3006470"/>
                  <a:gd name="connsiteX133" fmla="*/ 5539436 w 6006665"/>
                  <a:gd name="connsiteY133" fmla="*/ 1544223 h 3006470"/>
                  <a:gd name="connsiteX134" fmla="*/ 5539545 w 6006665"/>
                  <a:gd name="connsiteY134" fmla="*/ 1571015 h 3006470"/>
                  <a:gd name="connsiteX135" fmla="*/ 5570352 w 6006665"/>
                  <a:gd name="connsiteY135" fmla="*/ 1586180 h 3006470"/>
                  <a:gd name="connsiteX136" fmla="*/ 5566596 w 6006665"/>
                  <a:gd name="connsiteY136" fmla="*/ 1622304 h 3006470"/>
                  <a:gd name="connsiteX137" fmla="*/ 5593077 w 6006665"/>
                  <a:gd name="connsiteY137" fmla="*/ 1649809 h 3006470"/>
                  <a:gd name="connsiteX138" fmla="*/ 5608984 w 6006665"/>
                  <a:gd name="connsiteY138" fmla="*/ 1677079 h 3006470"/>
                  <a:gd name="connsiteX139" fmla="*/ 5613529 w 6006665"/>
                  <a:gd name="connsiteY139" fmla="*/ 1708893 h 3006470"/>
                  <a:gd name="connsiteX140" fmla="*/ 5608984 w 6006665"/>
                  <a:gd name="connsiteY140" fmla="*/ 1731618 h 3006470"/>
                  <a:gd name="connsiteX141" fmla="*/ 5597799 w 6006665"/>
                  <a:gd name="connsiteY141" fmla="*/ 1728009 h 3006470"/>
                  <a:gd name="connsiteX142" fmla="*/ 5597077 w 6006665"/>
                  <a:gd name="connsiteY142" fmla="*/ 1731618 h 3006470"/>
                  <a:gd name="connsiteX143" fmla="*/ 5515976 w 6006665"/>
                  <a:gd name="connsiteY143" fmla="*/ 1693062 h 3006470"/>
                  <a:gd name="connsiteX144" fmla="*/ 5486067 w 6006665"/>
                  <a:gd name="connsiteY144" fmla="*/ 1746304 h 3006470"/>
                  <a:gd name="connsiteX145" fmla="*/ 5436277 w 6006665"/>
                  <a:gd name="connsiteY145" fmla="*/ 1767977 h 3006470"/>
                  <a:gd name="connsiteX146" fmla="*/ 5397645 w 6006665"/>
                  <a:gd name="connsiteY146" fmla="*/ 1779340 h 3006470"/>
                  <a:gd name="connsiteX147" fmla="*/ 5388024 w 6006665"/>
                  <a:gd name="connsiteY147" fmla="*/ 1835433 h 3006470"/>
                  <a:gd name="connsiteX148" fmla="*/ 5351475 w 6006665"/>
                  <a:gd name="connsiteY148" fmla="*/ 1876568 h 3006470"/>
                  <a:gd name="connsiteX149" fmla="*/ 5290839 w 6006665"/>
                  <a:gd name="connsiteY149" fmla="*/ 1881600 h 3006470"/>
                  <a:gd name="connsiteX150" fmla="*/ 5274932 w 6006665"/>
                  <a:gd name="connsiteY150" fmla="*/ 1913415 h 3006470"/>
                  <a:gd name="connsiteX151" fmla="*/ 5267238 w 6006665"/>
                  <a:gd name="connsiteY151" fmla="*/ 1904988 h 3006470"/>
                  <a:gd name="connsiteX152" fmla="*/ 5263025 w 6006665"/>
                  <a:gd name="connsiteY152" fmla="*/ 1913415 h 3006470"/>
                  <a:gd name="connsiteX153" fmla="*/ 5219538 w 6006665"/>
                  <a:gd name="connsiteY153" fmla="*/ 1865787 h 3006470"/>
                  <a:gd name="connsiteX154" fmla="*/ 5174112 w 6006665"/>
                  <a:gd name="connsiteY154" fmla="*/ 1877028 h 3006470"/>
                  <a:gd name="connsiteX155" fmla="*/ 5129494 w 6006665"/>
                  <a:gd name="connsiteY155" fmla="*/ 1920232 h 3006470"/>
                  <a:gd name="connsiteX156" fmla="*/ 5126389 w 6006665"/>
                  <a:gd name="connsiteY156" fmla="*/ 1914910 h 3006470"/>
                  <a:gd name="connsiteX157" fmla="*/ 5154177 w 6006665"/>
                  <a:gd name="connsiteY157" fmla="*/ 1920232 h 3006470"/>
                  <a:gd name="connsiteX158" fmla="*/ 5105544 w 6006665"/>
                  <a:gd name="connsiteY158" fmla="*/ 1899586 h 3006470"/>
                  <a:gd name="connsiteX159" fmla="*/ 5074955 w 6006665"/>
                  <a:gd name="connsiteY159" fmla="*/ 1924777 h 3006470"/>
                  <a:gd name="connsiteX160" fmla="*/ 5065718 w 6006665"/>
                  <a:gd name="connsiteY160" fmla="*/ 1922578 h 3006470"/>
                  <a:gd name="connsiteX161" fmla="*/ 5063048 w 6006665"/>
                  <a:gd name="connsiteY161" fmla="*/ 1924777 h 3006470"/>
                  <a:gd name="connsiteX162" fmla="*/ 5026594 w 6006665"/>
                  <a:gd name="connsiteY162" fmla="*/ 1916098 h 3006470"/>
                  <a:gd name="connsiteX163" fmla="*/ 5015871 w 6006665"/>
                  <a:gd name="connsiteY163" fmla="*/ 1961137 h 3006470"/>
                  <a:gd name="connsiteX164" fmla="*/ 5022591 w 6006665"/>
                  <a:gd name="connsiteY164" fmla="*/ 1989925 h 3006470"/>
                  <a:gd name="connsiteX165" fmla="*/ 5011557 w 6006665"/>
                  <a:gd name="connsiteY165" fmla="*/ 2020939 h 3006470"/>
                  <a:gd name="connsiteX166" fmla="*/ 4974967 w 6006665"/>
                  <a:gd name="connsiteY166" fmla="*/ 2058853 h 3006470"/>
                  <a:gd name="connsiteX167" fmla="*/ 5015871 w 6006665"/>
                  <a:gd name="connsiteY167" fmla="*/ 2074760 h 3006470"/>
                  <a:gd name="connsiteX168" fmla="*/ 4995851 w 6006665"/>
                  <a:gd name="connsiteY168" fmla="*/ 2123620 h 3006470"/>
                  <a:gd name="connsiteX169" fmla="*/ 5011326 w 6006665"/>
                  <a:gd name="connsiteY169" fmla="*/ 2172476 h 3006470"/>
                  <a:gd name="connsiteX170" fmla="*/ 4999419 w 6006665"/>
                  <a:gd name="connsiteY170" fmla="*/ 2172476 h 3006470"/>
                  <a:gd name="connsiteX171" fmla="*/ 4974967 w 6006665"/>
                  <a:gd name="connsiteY171" fmla="*/ 2172476 h 3006470"/>
                  <a:gd name="connsiteX172" fmla="*/ 4963605 w 6006665"/>
                  <a:gd name="connsiteY172" fmla="*/ 2224742 h 3006470"/>
                  <a:gd name="connsiteX173" fmla="*/ 4974967 w 6006665"/>
                  <a:gd name="connsiteY173" fmla="*/ 2252012 h 3006470"/>
                  <a:gd name="connsiteX174" fmla="*/ 4936431 w 6006665"/>
                  <a:gd name="connsiteY174" fmla="*/ 2257317 h 3006470"/>
                  <a:gd name="connsiteX175" fmla="*/ 4909065 w 6006665"/>
                  <a:gd name="connsiteY175" fmla="*/ 2286099 h 3006470"/>
                  <a:gd name="connsiteX176" fmla="*/ 4888894 w 6006665"/>
                  <a:gd name="connsiteY176" fmla="*/ 2325649 h 3006470"/>
                  <a:gd name="connsiteX177" fmla="*/ 4897703 w 6006665"/>
                  <a:gd name="connsiteY177" fmla="*/ 2354273 h 3006470"/>
                  <a:gd name="connsiteX178" fmla="*/ 4871068 w 6006665"/>
                  <a:gd name="connsiteY178" fmla="*/ 2349418 h 3006470"/>
                  <a:gd name="connsiteX179" fmla="*/ 4845437 w 6006665"/>
                  <a:gd name="connsiteY179" fmla="*/ 2370180 h 3006470"/>
                  <a:gd name="connsiteX180" fmla="*/ 4832445 w 6006665"/>
                  <a:gd name="connsiteY180" fmla="*/ 2399924 h 3006470"/>
                  <a:gd name="connsiteX181" fmla="*/ 4834074 w 6006665"/>
                  <a:gd name="connsiteY181" fmla="*/ 2429264 h 3006470"/>
                  <a:gd name="connsiteX182" fmla="*/ 4799765 w 6006665"/>
                  <a:gd name="connsiteY182" fmla="*/ 2441518 h 3006470"/>
                  <a:gd name="connsiteX183" fmla="*/ 4779535 w 6006665"/>
                  <a:gd name="connsiteY183" fmla="*/ 2488348 h 3006470"/>
                  <a:gd name="connsiteX184" fmla="*/ 4777225 w 6006665"/>
                  <a:gd name="connsiteY184" fmla="*/ 2477952 h 3006470"/>
                  <a:gd name="connsiteX185" fmla="*/ 4767628 w 6006665"/>
                  <a:gd name="connsiteY185" fmla="*/ 2488348 h 3006470"/>
                  <a:gd name="connsiteX186" fmla="*/ 4758538 w 6006665"/>
                  <a:gd name="connsiteY186" fmla="*/ 2447444 h 3006470"/>
                  <a:gd name="connsiteX187" fmla="*/ 4722519 w 6006665"/>
                  <a:gd name="connsiteY187" fmla="*/ 2405867 h 3006470"/>
                  <a:gd name="connsiteX188" fmla="*/ 4699942 w 6006665"/>
                  <a:gd name="connsiteY188" fmla="*/ 2348893 h 3006470"/>
                  <a:gd name="connsiteX189" fmla="*/ 4695779 w 6006665"/>
                  <a:gd name="connsiteY189" fmla="*/ 2287026 h 3006470"/>
                  <a:gd name="connsiteX190" fmla="*/ 4715361 w 6006665"/>
                  <a:gd name="connsiteY190" fmla="*/ 2220198 h 3006470"/>
                  <a:gd name="connsiteX191" fmla="*/ 4767709 w 6006665"/>
                  <a:gd name="connsiteY191" fmla="*/ 2171157 h 3006470"/>
                  <a:gd name="connsiteX192" fmla="*/ 4735813 w 6006665"/>
                  <a:gd name="connsiteY192" fmla="*/ 2129299 h 3006470"/>
                  <a:gd name="connsiteX193" fmla="*/ 4767628 w 6006665"/>
                  <a:gd name="connsiteY193" fmla="*/ 2086122 h 3006470"/>
                  <a:gd name="connsiteX194" fmla="*/ 4767628 w 6006665"/>
                  <a:gd name="connsiteY194" fmla="*/ 2058853 h 3006470"/>
                  <a:gd name="connsiteX195" fmla="*/ 4826712 w 6006665"/>
                  <a:gd name="connsiteY195" fmla="*/ 2042945 h 3006470"/>
                  <a:gd name="connsiteX196" fmla="*/ 4892613 w 6006665"/>
                  <a:gd name="connsiteY196" fmla="*/ 1952047 h 3006470"/>
                  <a:gd name="connsiteX197" fmla="*/ 4956243 w 6006665"/>
                  <a:gd name="connsiteY197" fmla="*/ 1877056 h 3006470"/>
                  <a:gd name="connsiteX198" fmla="*/ 5022143 w 6006665"/>
                  <a:gd name="connsiteY198" fmla="*/ 1817971 h 3006470"/>
                  <a:gd name="connsiteX199" fmla="*/ 5037446 w 6006665"/>
                  <a:gd name="connsiteY199" fmla="*/ 1743333 h 3006470"/>
                  <a:gd name="connsiteX200" fmla="*/ 5064184 w 6006665"/>
                  <a:gd name="connsiteY200" fmla="*/ 1731449 h 3006470"/>
                  <a:gd name="connsiteX201" fmla="*/ 5046694 w 6006665"/>
                  <a:gd name="connsiteY201" fmla="*/ 1710844 h 3006470"/>
                  <a:gd name="connsiteX202" fmla="*/ 5015871 w 6006665"/>
                  <a:gd name="connsiteY202" fmla="*/ 1715711 h 3006470"/>
                  <a:gd name="connsiteX203" fmla="*/ 4995419 w 6006665"/>
                  <a:gd name="connsiteY203" fmla="*/ 1779340 h 3006470"/>
                  <a:gd name="connsiteX204" fmla="*/ 4904521 w 6006665"/>
                  <a:gd name="connsiteY204" fmla="*/ 1865693 h 3006470"/>
                  <a:gd name="connsiteX205" fmla="*/ 4901708 w 6006665"/>
                  <a:gd name="connsiteY205" fmla="*/ 1857053 h 3006470"/>
                  <a:gd name="connsiteX206" fmla="*/ 4892613 w 6006665"/>
                  <a:gd name="connsiteY206" fmla="*/ 1865693 h 3006470"/>
                  <a:gd name="connsiteX207" fmla="*/ 4871068 w 6006665"/>
                  <a:gd name="connsiteY207" fmla="*/ 1850290 h 3006470"/>
                  <a:gd name="connsiteX208" fmla="*/ 4885925 w 6006665"/>
                  <a:gd name="connsiteY208" fmla="*/ 1808695 h 3006470"/>
                  <a:gd name="connsiteX209" fmla="*/ 4861835 w 6006665"/>
                  <a:gd name="connsiteY209" fmla="*/ 1771159 h 3006470"/>
                  <a:gd name="connsiteX210" fmla="*/ 4814619 w 6006665"/>
                  <a:gd name="connsiteY210" fmla="*/ 1767101 h 3006470"/>
                  <a:gd name="connsiteX211" fmla="*/ 4779535 w 6006665"/>
                  <a:gd name="connsiteY211" fmla="*/ 1795247 h 3006470"/>
                  <a:gd name="connsiteX212" fmla="*/ 4764113 w 6006665"/>
                  <a:gd name="connsiteY212" fmla="*/ 1832464 h 3006470"/>
                  <a:gd name="connsiteX213" fmla="*/ 4725490 w 6006665"/>
                  <a:gd name="connsiteY213" fmla="*/ 1850290 h 3006470"/>
                  <a:gd name="connsiteX214" fmla="*/ 4689838 w 6006665"/>
                  <a:gd name="connsiteY214" fmla="*/ 1882970 h 3006470"/>
                  <a:gd name="connsiteX215" fmla="*/ 4684091 w 6006665"/>
                  <a:gd name="connsiteY215" fmla="*/ 1920232 h 3006470"/>
                  <a:gd name="connsiteX216" fmla="*/ 4715906 w 6006665"/>
                  <a:gd name="connsiteY216" fmla="*/ 1967954 h 3006470"/>
                  <a:gd name="connsiteX217" fmla="*/ 4680924 w 6006665"/>
                  <a:gd name="connsiteY217" fmla="*/ 1983985 h 3006470"/>
                  <a:gd name="connsiteX218" fmla="*/ 4633398 w 6006665"/>
                  <a:gd name="connsiteY218" fmla="*/ 1971978 h 3006470"/>
                  <a:gd name="connsiteX219" fmla="*/ 4600707 w 6006665"/>
                  <a:gd name="connsiteY219" fmla="*/ 1989925 h 3006470"/>
                  <a:gd name="connsiteX220" fmla="*/ 4577285 w 6006665"/>
                  <a:gd name="connsiteY220" fmla="*/ 1988406 h 3006470"/>
                  <a:gd name="connsiteX221" fmla="*/ 4577373 w 6006665"/>
                  <a:gd name="connsiteY221" fmla="*/ 1987484 h 3006470"/>
                  <a:gd name="connsiteX222" fmla="*/ 4565379 w 6006665"/>
                  <a:gd name="connsiteY222" fmla="*/ 1988406 h 3006470"/>
                  <a:gd name="connsiteX223" fmla="*/ 4569923 w 6006665"/>
                  <a:gd name="connsiteY223" fmla="*/ 1940685 h 3006470"/>
                  <a:gd name="connsiteX224" fmla="*/ 4520081 w 6006665"/>
                  <a:gd name="connsiteY224" fmla="*/ 1931099 h 3006470"/>
                  <a:gd name="connsiteX225" fmla="*/ 4475025 w 6006665"/>
                  <a:gd name="connsiteY225" fmla="*/ 1961137 h 3006470"/>
                  <a:gd name="connsiteX226" fmla="*/ 4464394 w 6006665"/>
                  <a:gd name="connsiteY226" fmla="*/ 1960286 h 3006470"/>
                  <a:gd name="connsiteX227" fmla="*/ 4463118 w 6006665"/>
                  <a:gd name="connsiteY227" fmla="*/ 1961137 h 3006470"/>
                  <a:gd name="connsiteX228" fmla="*/ 4422448 w 6006665"/>
                  <a:gd name="connsiteY228" fmla="*/ 1927536 h 3006470"/>
                  <a:gd name="connsiteX229" fmla="*/ 4350624 w 6006665"/>
                  <a:gd name="connsiteY229" fmla="*/ 1917022 h 3006470"/>
                  <a:gd name="connsiteX230" fmla="*/ 4306579 w 6006665"/>
                  <a:gd name="connsiteY230" fmla="*/ 1945362 h 3006470"/>
                  <a:gd name="connsiteX231" fmla="*/ 4282811 w 6006665"/>
                  <a:gd name="connsiteY231" fmla="*/ 1972100 h 3006470"/>
                  <a:gd name="connsiteX232" fmla="*/ 4237290 w 6006665"/>
                  <a:gd name="connsiteY232" fmla="*/ 1993297 h 3006470"/>
                  <a:gd name="connsiteX233" fmla="*/ 4211507 w 6006665"/>
                  <a:gd name="connsiteY233" fmla="*/ 2046374 h 3006470"/>
                  <a:gd name="connsiteX234" fmla="*/ 4161046 w 6006665"/>
                  <a:gd name="connsiteY234" fmla="*/ 2105661 h 3006470"/>
                  <a:gd name="connsiteX235" fmla="*/ 4077810 w 6006665"/>
                  <a:gd name="connsiteY235" fmla="*/ 2144418 h 3006470"/>
                  <a:gd name="connsiteX236" fmla="*/ 4039187 w 6006665"/>
                  <a:gd name="connsiteY236" fmla="*/ 2203838 h 3006470"/>
                  <a:gd name="connsiteX237" fmla="*/ 3993086 w 6006665"/>
                  <a:gd name="connsiteY237" fmla="*/ 2224750 h 3006470"/>
                  <a:gd name="connsiteX238" fmla="*/ 3993215 w 6006665"/>
                  <a:gd name="connsiteY238" fmla="*/ 2264821 h 3006470"/>
                  <a:gd name="connsiteX239" fmla="*/ 4038712 w 6006665"/>
                  <a:gd name="connsiteY239" fmla="*/ 2267919 h 3006470"/>
                  <a:gd name="connsiteX240" fmla="*/ 4059164 w 6006665"/>
                  <a:gd name="connsiteY240" fmla="*/ 2311096 h 3006470"/>
                  <a:gd name="connsiteX241" fmla="*/ 4087782 w 6006665"/>
                  <a:gd name="connsiteY241" fmla="*/ 2319513 h 3006470"/>
                  <a:gd name="connsiteX242" fmla="*/ 4106341 w 6006665"/>
                  <a:gd name="connsiteY242" fmla="*/ 2290644 h 3006470"/>
                  <a:gd name="connsiteX243" fmla="*/ 4117411 w 6006665"/>
                  <a:gd name="connsiteY243" fmla="*/ 2291946 h 3006470"/>
                  <a:gd name="connsiteX244" fmla="*/ 4118248 w 6006665"/>
                  <a:gd name="connsiteY244" fmla="*/ 2290644 h 3006470"/>
                  <a:gd name="connsiteX245" fmla="*/ 4156880 w 6006665"/>
                  <a:gd name="connsiteY245" fmla="*/ 2295189 h 3006470"/>
                  <a:gd name="connsiteX246" fmla="*/ 4211419 w 6006665"/>
                  <a:gd name="connsiteY246" fmla="*/ 2365635 h 3006470"/>
                  <a:gd name="connsiteX247" fmla="*/ 4215964 w 6006665"/>
                  <a:gd name="connsiteY247" fmla="*/ 2413357 h 3006470"/>
                  <a:gd name="connsiteX248" fmla="*/ 4184149 w 6006665"/>
                  <a:gd name="connsiteY248" fmla="*/ 2472441 h 3006470"/>
                  <a:gd name="connsiteX249" fmla="*/ 4220019 w 6006665"/>
                  <a:gd name="connsiteY249" fmla="*/ 2567281 h 3006470"/>
                  <a:gd name="connsiteX250" fmla="*/ 4161425 w 6006665"/>
                  <a:gd name="connsiteY250" fmla="*/ 2629241 h 3006470"/>
                  <a:gd name="connsiteX251" fmla="*/ 4133552 w 6006665"/>
                  <a:gd name="connsiteY251" fmla="*/ 2708778 h 3006470"/>
                  <a:gd name="connsiteX252" fmla="*/ 4097796 w 6006665"/>
                  <a:gd name="connsiteY252" fmla="*/ 2747409 h 3006470"/>
                  <a:gd name="connsiteX253" fmla="*/ 4043257 w 6006665"/>
                  <a:gd name="connsiteY253" fmla="*/ 2806493 h 3006470"/>
                  <a:gd name="connsiteX254" fmla="*/ 3995535 w 6006665"/>
                  <a:gd name="connsiteY254" fmla="*/ 2865577 h 3006470"/>
                  <a:gd name="connsiteX255" fmla="*/ 3975083 w 6006665"/>
                  <a:gd name="connsiteY255" fmla="*/ 2897392 h 3006470"/>
                  <a:gd name="connsiteX256" fmla="*/ 3925089 w 6006665"/>
                  <a:gd name="connsiteY256" fmla="*/ 2924661 h 3006470"/>
                  <a:gd name="connsiteX257" fmla="*/ 3913182 w 6006665"/>
                  <a:gd name="connsiteY257" fmla="*/ 2924661 h 3006470"/>
                  <a:gd name="connsiteX258" fmla="*/ 3904637 w 6006665"/>
                  <a:gd name="connsiteY258" fmla="*/ 2924661 h 3006470"/>
                  <a:gd name="connsiteX259" fmla="*/ 3892729 w 6006665"/>
                  <a:gd name="connsiteY259" fmla="*/ 2924661 h 3006470"/>
                  <a:gd name="connsiteX260" fmla="*/ 3871063 w 6006665"/>
                  <a:gd name="connsiteY260" fmla="*/ 2908412 h 3006470"/>
                  <a:gd name="connsiteX261" fmla="*/ 3829645 w 6006665"/>
                  <a:gd name="connsiteY261" fmla="*/ 2936024 h 3006470"/>
                  <a:gd name="connsiteX262" fmla="*/ 3822828 w 6006665"/>
                  <a:gd name="connsiteY262" fmla="*/ 2956476 h 3006470"/>
                  <a:gd name="connsiteX263" fmla="*/ 3818283 w 6006665"/>
                  <a:gd name="connsiteY263" fmla="*/ 2947386 h 3006470"/>
                  <a:gd name="connsiteX264" fmla="*/ 3818283 w 6006665"/>
                  <a:gd name="connsiteY264" fmla="*/ 2935660 h 3006470"/>
                  <a:gd name="connsiteX265" fmla="*/ 3817738 w 6006665"/>
                  <a:gd name="connsiteY265" fmla="*/ 2936024 h 3006470"/>
                  <a:gd name="connsiteX266" fmla="*/ 3810921 w 6006665"/>
                  <a:gd name="connsiteY266" fmla="*/ 2956476 h 3006470"/>
                  <a:gd name="connsiteX267" fmla="*/ 3806376 w 6006665"/>
                  <a:gd name="connsiteY267" fmla="*/ 2947386 h 3006470"/>
                  <a:gd name="connsiteX268" fmla="*/ 3806376 w 6006665"/>
                  <a:gd name="connsiteY268" fmla="*/ 2920116 h 3006470"/>
                  <a:gd name="connsiteX269" fmla="*/ 3818283 w 6006665"/>
                  <a:gd name="connsiteY269" fmla="*/ 2920116 h 3006470"/>
                  <a:gd name="connsiteX270" fmla="*/ 3826828 w 6006665"/>
                  <a:gd name="connsiteY270" fmla="*/ 2920116 h 3006470"/>
                  <a:gd name="connsiteX271" fmla="*/ 3833645 w 6006665"/>
                  <a:gd name="connsiteY271" fmla="*/ 2861032 h 3006470"/>
                  <a:gd name="connsiteX272" fmla="*/ 3822283 w 6006665"/>
                  <a:gd name="connsiteY272" fmla="*/ 2817856 h 3006470"/>
                  <a:gd name="connsiteX273" fmla="*/ 3849553 w 6006665"/>
                  <a:gd name="connsiteY273" fmla="*/ 2795131 h 3006470"/>
                  <a:gd name="connsiteX274" fmla="*/ 3858814 w 6006665"/>
                  <a:gd name="connsiteY274" fmla="*/ 2797336 h 3006470"/>
                  <a:gd name="connsiteX275" fmla="*/ 3861460 w 6006665"/>
                  <a:gd name="connsiteY275" fmla="*/ 2795131 h 3006470"/>
                  <a:gd name="connsiteX276" fmla="*/ 3898487 w 6006665"/>
                  <a:gd name="connsiteY276" fmla="*/ 2803947 h 3006470"/>
                  <a:gd name="connsiteX277" fmla="*/ 3919999 w 6006665"/>
                  <a:gd name="connsiteY277" fmla="*/ 2758772 h 3006470"/>
                  <a:gd name="connsiteX278" fmla="*/ 3935906 w 6006665"/>
                  <a:gd name="connsiteY278" fmla="*/ 2699687 h 3006470"/>
                  <a:gd name="connsiteX279" fmla="*/ 3947269 w 6006665"/>
                  <a:gd name="connsiteY279" fmla="*/ 2676963 h 3006470"/>
                  <a:gd name="connsiteX280" fmla="*/ 3966292 w 6006665"/>
                  <a:gd name="connsiteY280" fmla="*/ 2632575 h 3006470"/>
                  <a:gd name="connsiteX281" fmla="*/ 3915999 w 6006665"/>
                  <a:gd name="connsiteY281" fmla="*/ 2645148 h 3006470"/>
                  <a:gd name="connsiteX282" fmla="*/ 3888729 w 6006665"/>
                  <a:gd name="connsiteY282" fmla="*/ 2667873 h 3006470"/>
                  <a:gd name="connsiteX283" fmla="*/ 3876822 w 6006665"/>
                  <a:gd name="connsiteY283" fmla="*/ 2667873 h 3006470"/>
                  <a:gd name="connsiteX284" fmla="*/ 3829645 w 6006665"/>
                  <a:gd name="connsiteY284" fmla="*/ 2667873 h 3006470"/>
                  <a:gd name="connsiteX285" fmla="*/ 3817738 w 6006665"/>
                  <a:gd name="connsiteY285" fmla="*/ 2667873 h 3006470"/>
                  <a:gd name="connsiteX286" fmla="*/ 3801831 w 6006665"/>
                  <a:gd name="connsiteY286" fmla="*/ 2613334 h 3006470"/>
                  <a:gd name="connsiteX287" fmla="*/ 3758654 w 6006665"/>
                  <a:gd name="connsiteY287" fmla="*/ 2574702 h 3006470"/>
                  <a:gd name="connsiteX288" fmla="*/ 3692753 w 6006665"/>
                  <a:gd name="connsiteY288" fmla="*/ 2558795 h 3006470"/>
                  <a:gd name="connsiteX289" fmla="*/ 3683663 w 6006665"/>
                  <a:gd name="connsiteY289" fmla="*/ 2499711 h 3006470"/>
                  <a:gd name="connsiteX290" fmla="*/ 3672301 w 6006665"/>
                  <a:gd name="connsiteY290" fmla="*/ 2467896 h 3006470"/>
                  <a:gd name="connsiteX291" fmla="*/ 3656393 w 6006665"/>
                  <a:gd name="connsiteY291" fmla="*/ 2440627 h 3006470"/>
                  <a:gd name="connsiteX292" fmla="*/ 3633669 w 6006665"/>
                  <a:gd name="connsiteY292" fmla="*/ 2381542 h 3006470"/>
                  <a:gd name="connsiteX293" fmla="*/ 3601854 w 6006665"/>
                  <a:gd name="connsiteY293" fmla="*/ 2361090 h 3006470"/>
                  <a:gd name="connsiteX294" fmla="*/ 3545995 w 6006665"/>
                  <a:gd name="connsiteY294" fmla="*/ 2339606 h 3006470"/>
                  <a:gd name="connsiteX295" fmla="*/ 3506955 w 6006665"/>
                  <a:gd name="connsiteY295" fmla="*/ 2345183 h 3006470"/>
                  <a:gd name="connsiteX296" fmla="*/ 3463779 w 6006665"/>
                  <a:gd name="connsiteY296" fmla="*/ 2354273 h 3006470"/>
                  <a:gd name="connsiteX297" fmla="*/ 3431964 w 6006665"/>
                  <a:gd name="connsiteY297" fmla="*/ 2381542 h 3006470"/>
                  <a:gd name="connsiteX298" fmla="*/ 3452416 w 6006665"/>
                  <a:gd name="connsiteY298" fmla="*/ 2397450 h 3006470"/>
                  <a:gd name="connsiteX299" fmla="*/ 3452416 w 6006665"/>
                  <a:gd name="connsiteY299" fmla="*/ 2429264 h 3006470"/>
                  <a:gd name="connsiteX300" fmla="*/ 3431964 w 6006665"/>
                  <a:gd name="connsiteY300" fmla="*/ 2451989 h 3006470"/>
                  <a:gd name="connsiteX301" fmla="*/ 3400150 w 6006665"/>
                  <a:gd name="connsiteY301" fmla="*/ 2511073 h 3006470"/>
                  <a:gd name="connsiteX302" fmla="*/ 3400150 w 6006665"/>
                  <a:gd name="connsiteY302" fmla="*/ 2538343 h 3006470"/>
                  <a:gd name="connsiteX303" fmla="*/ 3350155 w 6006665"/>
                  <a:gd name="connsiteY303" fmla="*/ 2570157 h 3006470"/>
                  <a:gd name="connsiteX304" fmla="*/ 3342342 w 6006665"/>
                  <a:gd name="connsiteY304" fmla="*/ 2567553 h 3006470"/>
                  <a:gd name="connsiteX305" fmla="*/ 3338249 w 6006665"/>
                  <a:gd name="connsiteY305" fmla="*/ 2570157 h 3006470"/>
                  <a:gd name="connsiteX306" fmla="*/ 3290527 w 6006665"/>
                  <a:gd name="connsiteY306" fmla="*/ 2554250 h 3006470"/>
                  <a:gd name="connsiteX307" fmla="*/ 3259257 w 6006665"/>
                  <a:gd name="connsiteY307" fmla="*/ 2554250 h 3006470"/>
                  <a:gd name="connsiteX308" fmla="*/ 3247350 w 6006665"/>
                  <a:gd name="connsiteY308" fmla="*/ 2554250 h 3006470"/>
                  <a:gd name="connsiteX309" fmla="*/ 3231443 w 6006665"/>
                  <a:gd name="connsiteY309" fmla="*/ 2538343 h 3006470"/>
                  <a:gd name="connsiteX310" fmla="*/ 3213271 w 6006665"/>
                  <a:gd name="connsiteY310" fmla="*/ 2533799 h 3006470"/>
                  <a:gd name="connsiteX311" fmla="*/ 3168359 w 6006665"/>
                  <a:gd name="connsiteY311" fmla="*/ 2570157 h 3006470"/>
                  <a:gd name="connsiteX312" fmla="*/ 3120637 w 6006665"/>
                  <a:gd name="connsiteY312" fmla="*/ 2581519 h 3006470"/>
                  <a:gd name="connsiteX313" fmla="*/ 3082005 w 6006665"/>
                  <a:gd name="connsiteY313" fmla="*/ 2597427 h 3006470"/>
                  <a:gd name="connsiteX314" fmla="*/ 3074460 w 6006665"/>
                  <a:gd name="connsiteY314" fmla="*/ 2595630 h 3006470"/>
                  <a:gd name="connsiteX315" fmla="*/ 3070098 w 6006665"/>
                  <a:gd name="connsiteY315" fmla="*/ 2597427 h 3006470"/>
                  <a:gd name="connsiteX316" fmla="*/ 3022376 w 6006665"/>
                  <a:gd name="connsiteY316" fmla="*/ 2586064 h 3006470"/>
                  <a:gd name="connsiteX317" fmla="*/ 3000196 w 6006665"/>
                  <a:gd name="connsiteY317" fmla="*/ 2586064 h 3006470"/>
                  <a:gd name="connsiteX318" fmla="*/ 2988289 w 6006665"/>
                  <a:gd name="connsiteY318" fmla="*/ 2586064 h 3006470"/>
                  <a:gd name="connsiteX319" fmla="*/ 2967837 w 6006665"/>
                  <a:gd name="connsiteY319" fmla="*/ 2554250 h 3006470"/>
                  <a:gd name="connsiteX320" fmla="*/ 2929205 w 6006665"/>
                  <a:gd name="connsiteY320" fmla="*/ 2526980 h 3006470"/>
                  <a:gd name="connsiteX321" fmla="*/ 2902153 w 6006665"/>
                  <a:gd name="connsiteY321" fmla="*/ 2523116 h 3006470"/>
                  <a:gd name="connsiteX322" fmla="*/ 2861576 w 6006665"/>
                  <a:gd name="connsiteY322" fmla="*/ 2526980 h 3006470"/>
                  <a:gd name="connsiteX323" fmla="*/ 2822944 w 6006665"/>
                  <a:gd name="connsiteY323" fmla="*/ 2538343 h 3006470"/>
                  <a:gd name="connsiteX324" fmla="*/ 2818139 w 6006665"/>
                  <a:gd name="connsiteY324" fmla="*/ 2536254 h 3006470"/>
                  <a:gd name="connsiteX325" fmla="*/ 2811037 w 6006665"/>
                  <a:gd name="connsiteY325" fmla="*/ 2538343 h 3006470"/>
                  <a:gd name="connsiteX326" fmla="*/ 2758770 w 6006665"/>
                  <a:gd name="connsiteY326" fmla="*/ 2515618 h 3006470"/>
                  <a:gd name="connsiteX327" fmla="*/ 2751953 w 6006665"/>
                  <a:gd name="connsiteY327" fmla="*/ 2472441 h 3006470"/>
                  <a:gd name="connsiteX328" fmla="*/ 2708776 w 6006665"/>
                  <a:gd name="connsiteY328" fmla="*/ 2456534 h 3006470"/>
                  <a:gd name="connsiteX329" fmla="*/ 2676962 w 6006665"/>
                  <a:gd name="connsiteY329" fmla="*/ 2451989 h 3006470"/>
                  <a:gd name="connsiteX330" fmla="*/ 2642534 w 6006665"/>
                  <a:gd name="connsiteY330" fmla="*/ 2430245 h 3006470"/>
                  <a:gd name="connsiteX331" fmla="*/ 2609333 w 6006665"/>
                  <a:gd name="connsiteY331" fmla="*/ 2488348 h 3006470"/>
                  <a:gd name="connsiteX332" fmla="*/ 2625240 w 6006665"/>
                  <a:gd name="connsiteY332" fmla="*/ 2522435 h 3006470"/>
                  <a:gd name="connsiteX333" fmla="*/ 2586608 w 6006665"/>
                  <a:gd name="connsiteY333" fmla="*/ 2558795 h 3006470"/>
                  <a:gd name="connsiteX334" fmla="*/ 2577105 w 6006665"/>
                  <a:gd name="connsiteY334" fmla="*/ 2556532 h 3006470"/>
                  <a:gd name="connsiteX335" fmla="*/ 2574701 w 6006665"/>
                  <a:gd name="connsiteY335" fmla="*/ 2558795 h 3006470"/>
                  <a:gd name="connsiteX336" fmla="*/ 2526979 w 6006665"/>
                  <a:gd name="connsiteY336" fmla="*/ 2547432 h 3006470"/>
                  <a:gd name="connsiteX337" fmla="*/ 2490620 w 6006665"/>
                  <a:gd name="connsiteY337" fmla="*/ 2542887 h 3006470"/>
                  <a:gd name="connsiteX338" fmla="*/ 2463350 w 6006665"/>
                  <a:gd name="connsiteY338" fmla="*/ 2515618 h 3006470"/>
                  <a:gd name="connsiteX339" fmla="*/ 2436625 w 6006665"/>
                  <a:gd name="connsiteY339" fmla="*/ 2515618 h 3006470"/>
                  <a:gd name="connsiteX340" fmla="*/ 2424718 w 6006665"/>
                  <a:gd name="connsiteY340" fmla="*/ 2515618 h 3006470"/>
                  <a:gd name="connsiteX341" fmla="*/ 2398858 w 6006665"/>
                  <a:gd name="connsiteY341" fmla="*/ 2502687 h 3006470"/>
                  <a:gd name="connsiteX342" fmla="*/ 2350272 w 6006665"/>
                  <a:gd name="connsiteY342" fmla="*/ 2526980 h 3006470"/>
                  <a:gd name="connsiteX343" fmla="*/ 2282098 w 6006665"/>
                  <a:gd name="connsiteY343" fmla="*/ 2574702 h 3006470"/>
                  <a:gd name="connsiteX344" fmla="*/ 2238921 w 6006665"/>
                  <a:gd name="connsiteY344" fmla="*/ 2586064 h 3006470"/>
                  <a:gd name="connsiteX345" fmla="*/ 2227559 w 6006665"/>
                  <a:gd name="connsiteY345" fmla="*/ 2590609 h 3006470"/>
                  <a:gd name="connsiteX346" fmla="*/ 2225178 w 6006665"/>
                  <a:gd name="connsiteY346" fmla="*/ 2586799 h 3006470"/>
                  <a:gd name="connsiteX347" fmla="*/ 2215652 w 6006665"/>
                  <a:gd name="connsiteY347" fmla="*/ 2590609 h 3006470"/>
                  <a:gd name="connsiteX348" fmla="*/ 2193596 w 6006665"/>
                  <a:gd name="connsiteY348" fmla="*/ 2555320 h 3006470"/>
                  <a:gd name="connsiteX349" fmla="*/ 2157112 w 6006665"/>
                  <a:gd name="connsiteY349" fmla="*/ 2558795 h 3006470"/>
                  <a:gd name="connsiteX350" fmla="*/ 2156291 w 6006665"/>
                  <a:gd name="connsiteY350" fmla="*/ 2557739 h 3006470"/>
                  <a:gd name="connsiteX351" fmla="*/ 2145205 w 6006665"/>
                  <a:gd name="connsiteY351" fmla="*/ 2558795 h 3006470"/>
                  <a:gd name="connsiteX352" fmla="*/ 2129298 w 6006665"/>
                  <a:gd name="connsiteY352" fmla="*/ 2538343 h 3006470"/>
                  <a:gd name="connsiteX353" fmla="*/ 2102029 w 6006665"/>
                  <a:gd name="connsiteY353" fmla="*/ 2526980 h 3006470"/>
                  <a:gd name="connsiteX354" fmla="*/ 2086121 w 6006665"/>
                  <a:gd name="connsiteY354" fmla="*/ 2495166 h 3006470"/>
                  <a:gd name="connsiteX355" fmla="*/ 2070005 w 6006665"/>
                  <a:gd name="connsiteY355" fmla="*/ 2486212 h 3006470"/>
                  <a:gd name="connsiteX356" fmla="*/ 2027582 w 6006665"/>
                  <a:gd name="connsiteY356" fmla="*/ 2499711 h 3006470"/>
                  <a:gd name="connsiteX357" fmla="*/ 2023845 w 6006665"/>
                  <a:gd name="connsiteY357" fmla="*/ 2497111 h 3006470"/>
                  <a:gd name="connsiteX358" fmla="*/ 2015675 w 6006665"/>
                  <a:gd name="connsiteY358" fmla="*/ 2499711 h 3006470"/>
                  <a:gd name="connsiteX359" fmla="*/ 1971363 w 6006665"/>
                  <a:gd name="connsiteY359" fmla="*/ 2468885 h 3006470"/>
                  <a:gd name="connsiteX360" fmla="*/ 1952591 w 6006665"/>
                  <a:gd name="connsiteY360" fmla="*/ 2495166 h 3006470"/>
                  <a:gd name="connsiteX361" fmla="*/ 1947518 w 6006665"/>
                  <a:gd name="connsiteY361" fmla="*/ 2485599 h 3006470"/>
                  <a:gd name="connsiteX362" fmla="*/ 1940684 w 6006665"/>
                  <a:gd name="connsiteY362" fmla="*/ 2495166 h 3006470"/>
                  <a:gd name="connsiteX363" fmla="*/ 1861147 w 6006665"/>
                  <a:gd name="connsiteY363" fmla="*/ 2345183 h 3006470"/>
                  <a:gd name="connsiteX364" fmla="*/ 1811153 w 6006665"/>
                  <a:gd name="connsiteY364" fmla="*/ 2295189 h 3006470"/>
                  <a:gd name="connsiteX365" fmla="*/ 1813950 w 6006665"/>
                  <a:gd name="connsiteY365" fmla="*/ 2292043 h 3006470"/>
                  <a:gd name="connsiteX366" fmla="*/ 1748069 w 6006665"/>
                  <a:gd name="connsiteY366" fmla="*/ 2333821 h 3006470"/>
                  <a:gd name="connsiteX367" fmla="*/ 1711709 w 6006665"/>
                  <a:gd name="connsiteY367" fmla="*/ 2338366 h 3006470"/>
                  <a:gd name="connsiteX368" fmla="*/ 1711926 w 6006665"/>
                  <a:gd name="connsiteY368" fmla="*/ 2336850 h 3006470"/>
                  <a:gd name="connsiteX369" fmla="*/ 1699803 w 6006665"/>
                  <a:gd name="connsiteY369" fmla="*/ 2338366 h 3006470"/>
                  <a:gd name="connsiteX370" fmla="*/ 1704347 w 6006665"/>
                  <a:gd name="connsiteY370" fmla="*/ 2306551 h 3006470"/>
                  <a:gd name="connsiteX371" fmla="*/ 1662460 w 6006665"/>
                  <a:gd name="connsiteY371" fmla="*/ 2288600 h 3006470"/>
                  <a:gd name="connsiteX372" fmla="*/ 1629901 w 6006665"/>
                  <a:gd name="connsiteY372" fmla="*/ 2302006 h 3006470"/>
                  <a:gd name="connsiteX373" fmla="*/ 1629300 w 6006665"/>
                  <a:gd name="connsiteY373" fmla="*/ 2297351 h 3006470"/>
                  <a:gd name="connsiteX374" fmla="*/ 1617994 w 6006665"/>
                  <a:gd name="connsiteY374" fmla="*/ 2302006 h 3006470"/>
                  <a:gd name="connsiteX375" fmla="*/ 1608904 w 6006665"/>
                  <a:gd name="connsiteY375" fmla="*/ 2231560 h 3006470"/>
                  <a:gd name="connsiteX376" fmla="*/ 1552684 w 6006665"/>
                  <a:gd name="connsiteY376" fmla="*/ 2221867 h 3006470"/>
                  <a:gd name="connsiteX377" fmla="*/ 1518550 w 6006665"/>
                  <a:gd name="connsiteY377" fmla="*/ 2247467 h 3006470"/>
                  <a:gd name="connsiteX378" fmla="*/ 1425379 w 6006665"/>
                  <a:gd name="connsiteY378" fmla="*/ 2267919 h 3006470"/>
                  <a:gd name="connsiteX379" fmla="*/ 1409472 w 6006665"/>
                  <a:gd name="connsiteY379" fmla="*/ 2286099 h 3006470"/>
                  <a:gd name="connsiteX380" fmla="*/ 1270852 w 6006665"/>
                  <a:gd name="connsiteY380" fmla="*/ 2306551 h 3006470"/>
                  <a:gd name="connsiteX381" fmla="*/ 1254945 w 6006665"/>
                  <a:gd name="connsiteY381" fmla="*/ 2327003 h 3006470"/>
                  <a:gd name="connsiteX382" fmla="*/ 1282214 w 6006665"/>
                  <a:gd name="connsiteY382" fmla="*/ 2370180 h 3006470"/>
                  <a:gd name="connsiteX383" fmla="*/ 1243582 w 6006665"/>
                  <a:gd name="connsiteY383" fmla="*/ 2386087 h 3006470"/>
                  <a:gd name="connsiteX384" fmla="*/ 1254945 w 6006665"/>
                  <a:gd name="connsiteY384" fmla="*/ 2404267 h 3006470"/>
                  <a:gd name="connsiteX385" fmla="*/ 1216313 w 6006665"/>
                  <a:gd name="connsiteY385" fmla="*/ 2429264 h 3006470"/>
                  <a:gd name="connsiteX386" fmla="*/ 1275397 w 6006665"/>
                  <a:gd name="connsiteY386" fmla="*/ 2472441 h 3006470"/>
                  <a:gd name="connsiteX387" fmla="*/ 1270852 w 6006665"/>
                  <a:gd name="connsiteY387" fmla="*/ 2499711 h 3006470"/>
                  <a:gd name="connsiteX388" fmla="*/ 1259108 w 6006665"/>
                  <a:gd name="connsiteY388" fmla="*/ 2498732 h 3006470"/>
                  <a:gd name="connsiteX389" fmla="*/ 1258945 w 6006665"/>
                  <a:gd name="connsiteY389" fmla="*/ 2499711 h 3006470"/>
                  <a:gd name="connsiteX390" fmla="*/ 1215644 w 6006665"/>
                  <a:gd name="connsiteY390" fmla="*/ 2496102 h 3006470"/>
                  <a:gd name="connsiteX391" fmla="*/ 1204950 w 6006665"/>
                  <a:gd name="connsiteY391" fmla="*/ 2511073 h 3006470"/>
                  <a:gd name="connsiteX392" fmla="*/ 1196495 w 6006665"/>
                  <a:gd name="connsiteY392" fmla="*/ 2506241 h 3006470"/>
                  <a:gd name="connsiteX393" fmla="*/ 1193043 w 6006665"/>
                  <a:gd name="connsiteY393" fmla="*/ 2511073 h 3006470"/>
                  <a:gd name="connsiteX394" fmla="*/ 1145322 w 6006665"/>
                  <a:gd name="connsiteY394" fmla="*/ 2483803 h 3006470"/>
                  <a:gd name="connsiteX395" fmla="*/ 1098145 w 6006665"/>
                  <a:gd name="connsiteY395" fmla="*/ 2483803 h 3006470"/>
                  <a:gd name="connsiteX396" fmla="*/ 1061785 w 6006665"/>
                  <a:gd name="connsiteY396" fmla="*/ 2511073 h 3006470"/>
                  <a:gd name="connsiteX397" fmla="*/ 1055322 w 6006665"/>
                  <a:gd name="connsiteY397" fmla="*/ 2506990 h 3006470"/>
                  <a:gd name="connsiteX398" fmla="*/ 1049878 w 6006665"/>
                  <a:gd name="connsiteY398" fmla="*/ 2511073 h 3006470"/>
                  <a:gd name="connsiteX399" fmla="*/ 1006701 w 6006665"/>
                  <a:gd name="connsiteY399" fmla="*/ 2483803 h 3006470"/>
                  <a:gd name="connsiteX400" fmla="*/ 924893 w 6006665"/>
                  <a:gd name="connsiteY400" fmla="*/ 2447444 h 3006470"/>
                  <a:gd name="connsiteX401" fmla="*/ 877716 w 6006665"/>
                  <a:gd name="connsiteY401" fmla="*/ 2447444 h 3006470"/>
                  <a:gd name="connsiteX402" fmla="*/ 802724 w 6006665"/>
                  <a:gd name="connsiteY402" fmla="*/ 2511073 h 3006470"/>
                  <a:gd name="connsiteX403" fmla="*/ 798179 w 6006665"/>
                  <a:gd name="connsiteY403" fmla="*/ 2554250 h 3006470"/>
                  <a:gd name="connsiteX404" fmla="*/ 787406 w 6006665"/>
                  <a:gd name="connsiteY404" fmla="*/ 2543477 h 3006470"/>
                  <a:gd name="connsiteX405" fmla="*/ 786272 w 6006665"/>
                  <a:gd name="connsiteY405" fmla="*/ 2554250 h 3006470"/>
                  <a:gd name="connsiteX406" fmla="*/ 756063 w 6006665"/>
                  <a:gd name="connsiteY406" fmla="*/ 2524040 h 3006470"/>
                  <a:gd name="connsiteX407" fmla="*/ 732278 w 6006665"/>
                  <a:gd name="connsiteY407" fmla="*/ 2581519 h 3006470"/>
                  <a:gd name="connsiteX408" fmla="*/ 743640 w 6006665"/>
                  <a:gd name="connsiteY408" fmla="*/ 2590609 h 3006470"/>
                  <a:gd name="connsiteX409" fmla="*/ 723188 w 6006665"/>
                  <a:gd name="connsiteY409" fmla="*/ 2633786 h 3006470"/>
                  <a:gd name="connsiteX410" fmla="*/ 747026 w 6006665"/>
                  <a:gd name="connsiteY410" fmla="*/ 2670627 h 3006470"/>
                  <a:gd name="connsiteX411" fmla="*/ 763548 w 6006665"/>
                  <a:gd name="connsiteY411" fmla="*/ 2667873 h 3006470"/>
                  <a:gd name="connsiteX412" fmla="*/ 764871 w 6006665"/>
                  <a:gd name="connsiteY412" fmla="*/ 2669637 h 3006470"/>
                  <a:gd name="connsiteX413" fmla="*/ 775455 w 6006665"/>
                  <a:gd name="connsiteY413" fmla="*/ 2667873 h 3006470"/>
                  <a:gd name="connsiteX414" fmla="*/ 802724 w 6006665"/>
                  <a:gd name="connsiteY414" fmla="*/ 2704232 h 3006470"/>
                  <a:gd name="connsiteX415" fmla="*/ 798179 w 6006665"/>
                  <a:gd name="connsiteY415" fmla="*/ 2731502 h 3006470"/>
                  <a:gd name="connsiteX416" fmla="*/ 818632 w 6006665"/>
                  <a:gd name="connsiteY416" fmla="*/ 2742864 h 3006470"/>
                  <a:gd name="connsiteX417" fmla="*/ 802724 w 6006665"/>
                  <a:gd name="connsiteY417" fmla="*/ 2774679 h 3006470"/>
                  <a:gd name="connsiteX418" fmla="*/ 766365 w 6006665"/>
                  <a:gd name="connsiteY418" fmla="*/ 2779224 h 3006470"/>
                  <a:gd name="connsiteX419" fmla="*/ 727733 w 6006665"/>
                  <a:gd name="connsiteY419" fmla="*/ 2838308 h 3006470"/>
                  <a:gd name="connsiteX420" fmla="*/ 759548 w 6006665"/>
                  <a:gd name="connsiteY420" fmla="*/ 2881485 h 3006470"/>
                  <a:gd name="connsiteX421" fmla="*/ 759548 w 6006665"/>
                  <a:gd name="connsiteY421" fmla="*/ 2920116 h 3006470"/>
                  <a:gd name="connsiteX422" fmla="*/ 798179 w 6006665"/>
                  <a:gd name="connsiteY422" fmla="*/ 2979201 h 3006470"/>
                  <a:gd name="connsiteX423" fmla="*/ 775455 w 6006665"/>
                  <a:gd name="connsiteY423" fmla="*/ 2995108 h 3006470"/>
                  <a:gd name="connsiteX424" fmla="*/ 770910 w 6006665"/>
                  <a:gd name="connsiteY424" fmla="*/ 3006470 h 3006470"/>
                  <a:gd name="connsiteX425" fmla="*/ 759003 w 6006665"/>
                  <a:gd name="connsiteY425" fmla="*/ 3006470 h 3006470"/>
                  <a:gd name="connsiteX426" fmla="*/ 755003 w 6006665"/>
                  <a:gd name="connsiteY426" fmla="*/ 3006470 h 3006470"/>
                  <a:gd name="connsiteX427" fmla="*/ 743096 w 6006665"/>
                  <a:gd name="connsiteY427" fmla="*/ 3006470 h 3006470"/>
                  <a:gd name="connsiteX428" fmla="*/ 715826 w 6006665"/>
                  <a:gd name="connsiteY428" fmla="*/ 2972383 h 3006470"/>
                  <a:gd name="connsiteX429" fmla="*/ 704464 w 6006665"/>
                  <a:gd name="connsiteY429" fmla="*/ 2972383 h 3006470"/>
                  <a:gd name="connsiteX430" fmla="*/ 684012 w 6006665"/>
                  <a:gd name="connsiteY430" fmla="*/ 2963293 h 3006470"/>
                  <a:gd name="connsiteX431" fmla="*/ 672649 w 6006665"/>
                  <a:gd name="connsiteY431" fmla="*/ 2940569 h 3006470"/>
                  <a:gd name="connsiteX432" fmla="*/ 645222 w 6006665"/>
                  <a:gd name="connsiteY432" fmla="*/ 2932732 h 3006470"/>
                  <a:gd name="connsiteX433" fmla="*/ 625472 w 6006665"/>
                  <a:gd name="connsiteY433" fmla="*/ 2936024 h 3006470"/>
                  <a:gd name="connsiteX434" fmla="*/ 623771 w 6006665"/>
                  <a:gd name="connsiteY434" fmla="*/ 2934323 h 3006470"/>
                  <a:gd name="connsiteX435" fmla="*/ 613565 w 6006665"/>
                  <a:gd name="connsiteY435" fmla="*/ 2936024 h 3006470"/>
                  <a:gd name="connsiteX436" fmla="*/ 609020 w 6006665"/>
                  <a:gd name="connsiteY436" fmla="*/ 2931479 h 3006470"/>
                  <a:gd name="connsiteX437" fmla="*/ 559026 w 6006665"/>
                  <a:gd name="connsiteY437" fmla="*/ 2904209 h 3006470"/>
                  <a:gd name="connsiteX438" fmla="*/ 506760 w 6006665"/>
                  <a:gd name="connsiteY438" fmla="*/ 2897392 h 3006470"/>
                  <a:gd name="connsiteX439" fmla="*/ 483280 w 6006665"/>
                  <a:gd name="connsiteY439" fmla="*/ 2890683 h 3006470"/>
                  <a:gd name="connsiteX440" fmla="*/ 480035 w 6006665"/>
                  <a:gd name="connsiteY440" fmla="*/ 2892847 h 3006470"/>
                  <a:gd name="connsiteX441" fmla="*/ 475042 w 6006665"/>
                  <a:gd name="connsiteY441" fmla="*/ 2888329 h 3006470"/>
                  <a:gd name="connsiteX442" fmla="*/ 474945 w 6006665"/>
                  <a:gd name="connsiteY442" fmla="*/ 2888302 h 3006470"/>
                  <a:gd name="connsiteX443" fmla="*/ 468128 w 6006665"/>
                  <a:gd name="connsiteY443" fmla="*/ 2892847 h 3006470"/>
                  <a:gd name="connsiteX444" fmla="*/ 420406 w 6006665"/>
                  <a:gd name="connsiteY444" fmla="*/ 2849670 h 3006470"/>
                  <a:gd name="connsiteX445" fmla="*/ 381774 w 6006665"/>
                  <a:gd name="connsiteY445" fmla="*/ 2833763 h 3006470"/>
                  <a:gd name="connsiteX446" fmla="*/ 349960 w 6006665"/>
                  <a:gd name="connsiteY446" fmla="*/ 2801948 h 3006470"/>
                  <a:gd name="connsiteX447" fmla="*/ 377229 w 6006665"/>
                  <a:gd name="connsiteY447" fmla="*/ 2795131 h 3006470"/>
                  <a:gd name="connsiteX448" fmla="*/ 404499 w 6006665"/>
                  <a:gd name="connsiteY448" fmla="*/ 2747409 h 3006470"/>
                  <a:gd name="connsiteX449" fmla="*/ 388591 w 6006665"/>
                  <a:gd name="connsiteY449" fmla="*/ 2731502 h 3006470"/>
                  <a:gd name="connsiteX450" fmla="*/ 440858 w 6006665"/>
                  <a:gd name="connsiteY450" fmla="*/ 2704232 h 3006470"/>
                  <a:gd name="connsiteX451" fmla="*/ 440858 w 6006665"/>
                  <a:gd name="connsiteY451" fmla="*/ 2701176 h 3006470"/>
                  <a:gd name="connsiteX452" fmla="*/ 416406 w 6006665"/>
                  <a:gd name="connsiteY452" fmla="*/ 2704232 h 3006470"/>
                  <a:gd name="connsiteX453" fmla="*/ 416406 w 6006665"/>
                  <a:gd name="connsiteY453" fmla="*/ 2702744 h 3006470"/>
                  <a:gd name="connsiteX454" fmla="*/ 404499 w 6006665"/>
                  <a:gd name="connsiteY454" fmla="*/ 2704232 h 3006470"/>
                  <a:gd name="connsiteX455" fmla="*/ 404499 w 6006665"/>
                  <a:gd name="connsiteY455" fmla="*/ 2683780 h 3006470"/>
                  <a:gd name="connsiteX456" fmla="*/ 424951 w 6006665"/>
                  <a:gd name="connsiteY456" fmla="*/ 2667873 h 3006470"/>
                  <a:gd name="connsiteX457" fmla="*/ 463583 w 6006665"/>
                  <a:gd name="connsiteY457" fmla="*/ 2661056 h 3006470"/>
                  <a:gd name="connsiteX458" fmla="*/ 468128 w 6006665"/>
                  <a:gd name="connsiteY458" fmla="*/ 2645148 h 3006470"/>
                  <a:gd name="connsiteX459" fmla="*/ 456765 w 6006665"/>
                  <a:gd name="connsiteY459" fmla="*/ 2613334 h 3006470"/>
                  <a:gd name="connsiteX460" fmla="*/ 474945 w 6006665"/>
                  <a:gd name="connsiteY460" fmla="*/ 2586064 h 3006470"/>
                  <a:gd name="connsiteX461" fmla="*/ 474945 w 6006665"/>
                  <a:gd name="connsiteY461" fmla="*/ 2565612 h 3006470"/>
                  <a:gd name="connsiteX462" fmla="*/ 420406 w 6006665"/>
                  <a:gd name="connsiteY462" fmla="*/ 2547432 h 3006470"/>
                  <a:gd name="connsiteX463" fmla="*/ 409588 w 6006665"/>
                  <a:gd name="connsiteY463" fmla="*/ 2547432 h 3006470"/>
                  <a:gd name="connsiteX464" fmla="*/ 397681 w 6006665"/>
                  <a:gd name="connsiteY464" fmla="*/ 2547432 h 3006470"/>
                  <a:gd name="connsiteX465" fmla="*/ 379485 w 6006665"/>
                  <a:gd name="connsiteY465" fmla="*/ 2525193 h 3006470"/>
                  <a:gd name="connsiteX466" fmla="*/ 357322 w 6006665"/>
                  <a:gd name="connsiteY466" fmla="*/ 2531525 h 3006470"/>
                  <a:gd name="connsiteX467" fmla="*/ 352842 w 6006665"/>
                  <a:gd name="connsiteY467" fmla="*/ 2529403 h 3006470"/>
                  <a:gd name="connsiteX468" fmla="*/ 345415 w 6006665"/>
                  <a:gd name="connsiteY468" fmla="*/ 2531525 h 3006470"/>
                  <a:gd name="connsiteX469" fmla="*/ 302238 w 6006665"/>
                  <a:gd name="connsiteY469" fmla="*/ 2511073 h 3006470"/>
                  <a:gd name="connsiteX470" fmla="*/ 302238 w 6006665"/>
                  <a:gd name="connsiteY470" fmla="*/ 2499711 h 3006470"/>
                  <a:gd name="connsiteX471" fmla="*/ 286331 w 6006665"/>
                  <a:gd name="connsiteY471" fmla="*/ 2472441 h 3006470"/>
                  <a:gd name="connsiteX472" fmla="*/ 270968 w 6006665"/>
                  <a:gd name="connsiteY472" fmla="*/ 2472441 h 3006470"/>
                  <a:gd name="connsiteX473" fmla="*/ 259061 w 6006665"/>
                  <a:gd name="connsiteY473" fmla="*/ 2472441 h 3006470"/>
                  <a:gd name="connsiteX474" fmla="*/ 254516 w 6006665"/>
                  <a:gd name="connsiteY474" fmla="*/ 2456534 h 3006470"/>
                  <a:gd name="connsiteX475" fmla="*/ 263606 w 6006665"/>
                  <a:gd name="connsiteY475" fmla="*/ 2440627 h 3006470"/>
                  <a:gd name="connsiteX476" fmla="*/ 243991 w 6006665"/>
                  <a:gd name="connsiteY476" fmla="*/ 2410114 h 3006470"/>
                  <a:gd name="connsiteX477" fmla="*/ 216429 w 6006665"/>
                  <a:gd name="connsiteY477" fmla="*/ 2413357 h 3006470"/>
                  <a:gd name="connsiteX478" fmla="*/ 212956 w 6006665"/>
                  <a:gd name="connsiteY478" fmla="*/ 2412365 h 3006470"/>
                  <a:gd name="connsiteX479" fmla="*/ 204522 w 6006665"/>
                  <a:gd name="connsiteY479" fmla="*/ 2413357 h 3006470"/>
                  <a:gd name="connsiteX480" fmla="*/ 199623 w 6006665"/>
                  <a:gd name="connsiteY480" fmla="*/ 2411957 h 3006470"/>
                  <a:gd name="connsiteX481" fmla="*/ 195977 w 6006665"/>
                  <a:gd name="connsiteY481" fmla="*/ 2424719 h 3006470"/>
                  <a:gd name="connsiteX482" fmla="*/ 184968 w 6006665"/>
                  <a:gd name="connsiteY482" fmla="*/ 2421574 h 3006470"/>
                  <a:gd name="connsiteX483" fmla="*/ 184070 w 6006665"/>
                  <a:gd name="connsiteY483" fmla="*/ 2424719 h 3006470"/>
                  <a:gd name="connsiteX484" fmla="*/ 168163 w 6006665"/>
                  <a:gd name="connsiteY484" fmla="*/ 2420174 h 3006470"/>
                  <a:gd name="connsiteX485" fmla="*/ 156800 w 6006665"/>
                  <a:gd name="connsiteY485" fmla="*/ 2381542 h 3006470"/>
                  <a:gd name="connsiteX486" fmla="*/ 152255 w 6006665"/>
                  <a:gd name="connsiteY486" fmla="*/ 2365635 h 3006470"/>
                  <a:gd name="connsiteX487" fmla="*/ 156800 w 6006665"/>
                  <a:gd name="connsiteY487" fmla="*/ 2361090 h 3006470"/>
                  <a:gd name="connsiteX488" fmla="*/ 168707 w 6006665"/>
                  <a:gd name="connsiteY488" fmla="*/ 2361090 h 3006470"/>
                  <a:gd name="connsiteX489" fmla="*/ 188615 w 6006665"/>
                  <a:gd name="connsiteY489" fmla="*/ 2361090 h 3006470"/>
                  <a:gd name="connsiteX490" fmla="*/ 199977 w 6006665"/>
                  <a:gd name="connsiteY490" fmla="*/ 2349728 h 3006470"/>
                  <a:gd name="connsiteX491" fmla="*/ 188615 w 6006665"/>
                  <a:gd name="connsiteY491" fmla="*/ 2327003 h 3006470"/>
                  <a:gd name="connsiteX492" fmla="*/ 168163 w 6006665"/>
                  <a:gd name="connsiteY492" fmla="*/ 2317914 h 3006470"/>
                  <a:gd name="connsiteX493" fmla="*/ 168163 w 6006665"/>
                  <a:gd name="connsiteY493" fmla="*/ 2311096 h 3006470"/>
                  <a:gd name="connsiteX494" fmla="*/ 152255 w 6006665"/>
                  <a:gd name="connsiteY494" fmla="*/ 2295189 h 3006470"/>
                  <a:gd name="connsiteX495" fmla="*/ 129531 w 6006665"/>
                  <a:gd name="connsiteY495" fmla="*/ 2258829 h 3006470"/>
                  <a:gd name="connsiteX496" fmla="*/ 140893 w 6006665"/>
                  <a:gd name="connsiteY496" fmla="*/ 2236105 h 3006470"/>
                  <a:gd name="connsiteX497" fmla="*/ 136348 w 6006665"/>
                  <a:gd name="connsiteY497" fmla="*/ 2208835 h 3006470"/>
                  <a:gd name="connsiteX498" fmla="*/ 103789 w 6006665"/>
                  <a:gd name="connsiteY498" fmla="*/ 2195428 h 3006470"/>
                  <a:gd name="connsiteX499" fmla="*/ 93716 w 6006665"/>
                  <a:gd name="connsiteY499" fmla="*/ 2199745 h 3006470"/>
                  <a:gd name="connsiteX500" fmla="*/ 91868 w 6006665"/>
                  <a:gd name="connsiteY500" fmla="*/ 2195434 h 3006470"/>
                  <a:gd name="connsiteX501" fmla="*/ 81809 w 6006665"/>
                  <a:gd name="connsiteY501" fmla="*/ 2199745 h 3006470"/>
                  <a:gd name="connsiteX502" fmla="*/ 74992 w 6006665"/>
                  <a:gd name="connsiteY502" fmla="*/ 2183838 h 3006470"/>
                  <a:gd name="connsiteX503" fmla="*/ 34087 w 6006665"/>
                  <a:gd name="connsiteY503" fmla="*/ 2172476 h 3006470"/>
                  <a:gd name="connsiteX504" fmla="*/ 22725 w 6006665"/>
                  <a:gd name="connsiteY504" fmla="*/ 2129299 h 3006470"/>
                  <a:gd name="connsiteX505" fmla="*/ 22725 w 6006665"/>
                  <a:gd name="connsiteY505" fmla="*/ 2097484 h 3006470"/>
                  <a:gd name="connsiteX506" fmla="*/ 0 w 6006665"/>
                  <a:gd name="connsiteY506" fmla="*/ 2081577 h 3006470"/>
                  <a:gd name="connsiteX507" fmla="*/ 15907 w 6006665"/>
                  <a:gd name="connsiteY507" fmla="*/ 2058853 h 3006470"/>
                  <a:gd name="connsiteX508" fmla="*/ 6818 w 6006665"/>
                  <a:gd name="connsiteY508" fmla="*/ 1995224 h 3006470"/>
                  <a:gd name="connsiteX509" fmla="*/ 34087 w 6006665"/>
                  <a:gd name="connsiteY509" fmla="*/ 1952047 h 3006470"/>
                  <a:gd name="connsiteX510" fmla="*/ 27270 w 6006665"/>
                  <a:gd name="connsiteY510" fmla="*/ 1940685 h 3006470"/>
                  <a:gd name="connsiteX511" fmla="*/ 88743 w 6006665"/>
                  <a:gd name="connsiteY511" fmla="*/ 1895954 h 3006470"/>
                  <a:gd name="connsiteX512" fmla="*/ 27270 w 6006665"/>
                  <a:gd name="connsiteY512" fmla="*/ 1865693 h 3006470"/>
                  <a:gd name="connsiteX513" fmla="*/ 79805 w 6006665"/>
                  <a:gd name="connsiteY513" fmla="*/ 1774684 h 3006470"/>
                  <a:gd name="connsiteX514" fmla="*/ 128972 w 6006665"/>
                  <a:gd name="connsiteY514" fmla="*/ 1737302 h 3006470"/>
                  <a:gd name="connsiteX515" fmla="*/ 162900 w 6006665"/>
                  <a:gd name="connsiteY515" fmla="*/ 1645034 h 3006470"/>
                  <a:gd name="connsiteX516" fmla="*/ 102261 w 6006665"/>
                  <a:gd name="connsiteY516" fmla="*/ 1629357 h 3006470"/>
                  <a:gd name="connsiteX517" fmla="*/ 118168 w 6006665"/>
                  <a:gd name="connsiteY517" fmla="*/ 1574818 h 3006470"/>
                  <a:gd name="connsiteX518" fmla="*/ 86354 w 6006665"/>
                  <a:gd name="connsiteY518" fmla="*/ 1511189 h 3006470"/>
                  <a:gd name="connsiteX519" fmla="*/ 109078 w 6006665"/>
                  <a:gd name="connsiteY519" fmla="*/ 1436197 h 3006470"/>
                  <a:gd name="connsiteX520" fmla="*/ 70447 w 6006665"/>
                  <a:gd name="connsiteY520" fmla="*/ 1333936 h 3006470"/>
                  <a:gd name="connsiteX521" fmla="*/ 102261 w 6006665"/>
                  <a:gd name="connsiteY521" fmla="*/ 1263490 h 3006470"/>
                  <a:gd name="connsiteX522" fmla="*/ 43177 w 6006665"/>
                  <a:gd name="connsiteY522" fmla="*/ 1197589 h 3006470"/>
                  <a:gd name="connsiteX523" fmla="*/ 49994 w 6006665"/>
                  <a:gd name="connsiteY523" fmla="*/ 1122597 h 3006470"/>
                  <a:gd name="connsiteX524" fmla="*/ 81809 w 6006665"/>
                  <a:gd name="connsiteY524" fmla="*/ 1118052 h 3006470"/>
                  <a:gd name="connsiteX525" fmla="*/ 145438 w 6006665"/>
                  <a:gd name="connsiteY525" fmla="*/ 1074876 h 3006470"/>
                  <a:gd name="connsiteX526" fmla="*/ 184070 w 6006665"/>
                  <a:gd name="connsiteY526" fmla="*/ 1036244 h 3006470"/>
                  <a:gd name="connsiteX527" fmla="*/ 189699 w 6006665"/>
                  <a:gd name="connsiteY527" fmla="*/ 1042522 h 3006470"/>
                  <a:gd name="connsiteX528" fmla="*/ 195977 w 6006665"/>
                  <a:gd name="connsiteY528" fmla="*/ 1036244 h 3006470"/>
                  <a:gd name="connsiteX529" fmla="*/ 255061 w 6006665"/>
                  <a:gd name="connsiteY529" fmla="*/ 1102145 h 3006470"/>
                  <a:gd name="connsiteX530" fmla="*/ 350504 w 6006665"/>
                  <a:gd name="connsiteY530" fmla="*/ 1122597 h 3006470"/>
                  <a:gd name="connsiteX531" fmla="*/ 454806 w 6006665"/>
                  <a:gd name="connsiteY531" fmla="*/ 1205729 h 3006470"/>
                  <a:gd name="connsiteX532" fmla="*/ 486621 w 6006665"/>
                  <a:gd name="connsiteY532" fmla="*/ 1283942 h 3006470"/>
                  <a:gd name="connsiteX533" fmla="*/ 523211 w 6006665"/>
                  <a:gd name="connsiteY533" fmla="*/ 1343026 h 3006470"/>
                  <a:gd name="connsiteX534" fmla="*/ 486852 w 6006665"/>
                  <a:gd name="connsiteY534" fmla="*/ 1397565 h 3006470"/>
                  <a:gd name="connsiteX535" fmla="*/ 420951 w 6006665"/>
                  <a:gd name="connsiteY535" fmla="*/ 1418018 h 3006470"/>
                  <a:gd name="connsiteX536" fmla="*/ 415909 w 6006665"/>
                  <a:gd name="connsiteY536" fmla="*/ 1415887 h 3006470"/>
                  <a:gd name="connsiteX537" fmla="*/ 409044 w 6006665"/>
                  <a:gd name="connsiteY537" fmla="*/ 1418018 h 3006470"/>
                  <a:gd name="connsiteX538" fmla="*/ 252950 w 6006665"/>
                  <a:gd name="connsiteY538" fmla="*/ 1352062 h 3006470"/>
                  <a:gd name="connsiteX539" fmla="*/ 268926 w 6006665"/>
                  <a:gd name="connsiteY539" fmla="*/ 1346738 h 3006470"/>
                  <a:gd name="connsiteX540" fmla="*/ 291420 w 6006665"/>
                  <a:gd name="connsiteY540" fmla="*/ 1429380 h 3006470"/>
                  <a:gd name="connsiteX541" fmla="*/ 291420 w 6006665"/>
                  <a:gd name="connsiteY541" fmla="*/ 1468012 h 3006470"/>
                  <a:gd name="connsiteX542" fmla="*/ 298238 w 6006665"/>
                  <a:gd name="connsiteY542" fmla="*/ 1554366 h 3006470"/>
                  <a:gd name="connsiteX543" fmla="*/ 345959 w 6006665"/>
                  <a:gd name="connsiteY543" fmla="*/ 1586180 h 3006470"/>
                  <a:gd name="connsiteX544" fmla="*/ 362087 w 6006665"/>
                  <a:gd name="connsiteY544" fmla="*/ 1595588 h 3006470"/>
                  <a:gd name="connsiteX545" fmla="*/ 365867 w 6006665"/>
                  <a:gd name="connsiteY545" fmla="*/ 1563455 h 3006470"/>
                  <a:gd name="connsiteX546" fmla="*/ 345415 w 6006665"/>
                  <a:gd name="connsiteY546" fmla="*/ 1527096 h 3006470"/>
                  <a:gd name="connsiteX547" fmla="*/ 365867 w 6006665"/>
                  <a:gd name="connsiteY547" fmla="*/ 1495281 h 3006470"/>
                  <a:gd name="connsiteX548" fmla="*/ 374560 w 6006665"/>
                  <a:gd name="connsiteY548" fmla="*/ 1500280 h 3006470"/>
                  <a:gd name="connsiteX549" fmla="*/ 377774 w 6006665"/>
                  <a:gd name="connsiteY549" fmla="*/ 1495281 h 3006470"/>
                  <a:gd name="connsiteX550" fmla="*/ 461933 w 6006665"/>
                  <a:gd name="connsiteY550" fmla="*/ 1543673 h 3006470"/>
                  <a:gd name="connsiteX551" fmla="*/ 484035 w 6006665"/>
                  <a:gd name="connsiteY551" fmla="*/ 1527096 h 3006470"/>
                  <a:gd name="connsiteX552" fmla="*/ 463583 w 6006665"/>
                  <a:gd name="connsiteY552" fmla="*/ 1461194 h 3006470"/>
                  <a:gd name="connsiteX553" fmla="*/ 549936 w 6006665"/>
                  <a:gd name="connsiteY553" fmla="*/ 1374841 h 3006470"/>
                  <a:gd name="connsiteX554" fmla="*/ 559742 w 6006665"/>
                  <a:gd name="connsiteY554" fmla="*/ 1376942 h 3006470"/>
                  <a:gd name="connsiteX555" fmla="*/ 561843 w 6006665"/>
                  <a:gd name="connsiteY555" fmla="*/ 1374841 h 3006470"/>
                  <a:gd name="connsiteX556" fmla="*/ 593658 w 6006665"/>
                  <a:gd name="connsiteY556" fmla="*/ 1381658 h 3006470"/>
                  <a:gd name="connsiteX557" fmla="*/ 620945 w 6006665"/>
                  <a:gd name="connsiteY557" fmla="*/ 1405535 h 3006470"/>
                  <a:gd name="connsiteX558" fmla="*/ 640835 w 6006665"/>
                  <a:gd name="connsiteY558" fmla="*/ 1349844 h 3006470"/>
                  <a:gd name="connsiteX559" fmla="*/ 609020 w 6006665"/>
                  <a:gd name="connsiteY559" fmla="*/ 1295305 h 3006470"/>
                  <a:gd name="connsiteX560" fmla="*/ 624928 w 6006665"/>
                  <a:gd name="connsiteY560" fmla="*/ 1236221 h 3006470"/>
                  <a:gd name="connsiteX561" fmla="*/ 597658 w 6006665"/>
                  <a:gd name="connsiteY561" fmla="*/ 1177136 h 3006470"/>
                  <a:gd name="connsiteX562" fmla="*/ 611562 w 6006665"/>
                  <a:gd name="connsiteY562" fmla="*/ 1181462 h 3006470"/>
                  <a:gd name="connsiteX563" fmla="*/ 609565 w 6006665"/>
                  <a:gd name="connsiteY563" fmla="*/ 1177136 h 3006470"/>
                  <a:gd name="connsiteX564" fmla="*/ 711826 w 6006665"/>
                  <a:gd name="connsiteY564" fmla="*/ 1208951 h 3006470"/>
                  <a:gd name="connsiteX565" fmla="*/ 732278 w 6006665"/>
                  <a:gd name="connsiteY565" fmla="*/ 1263490 h 3006470"/>
                  <a:gd name="connsiteX566" fmla="*/ 684556 w 6006665"/>
                  <a:gd name="connsiteY566" fmla="*/ 1274852 h 3006470"/>
                  <a:gd name="connsiteX567" fmla="*/ 684556 w 6006665"/>
                  <a:gd name="connsiteY567" fmla="*/ 1327119 h 3006470"/>
                  <a:gd name="connsiteX568" fmla="*/ 713309 w 6006665"/>
                  <a:gd name="connsiteY568" fmla="*/ 1355872 h 3006470"/>
                  <a:gd name="connsiteX569" fmla="*/ 763548 w 6006665"/>
                  <a:gd name="connsiteY569" fmla="*/ 1338481 h 3006470"/>
                  <a:gd name="connsiteX570" fmla="*/ 770365 w 6006665"/>
                  <a:gd name="connsiteY570" fmla="*/ 1279397 h 3006470"/>
                  <a:gd name="connsiteX571" fmla="*/ 845357 w 6006665"/>
                  <a:gd name="connsiteY571" fmla="*/ 1188761 h 3006470"/>
                  <a:gd name="connsiteX572" fmla="*/ 917728 w 6006665"/>
                  <a:gd name="connsiteY572" fmla="*/ 1145322 h 3006470"/>
                  <a:gd name="connsiteX573" fmla="*/ 918194 w 6006665"/>
                  <a:gd name="connsiteY573" fmla="*/ 1198147 h 3006470"/>
                  <a:gd name="connsiteX574" fmla="*/ 975937 w 6006665"/>
                  <a:gd name="connsiteY574" fmla="*/ 1115283 h 3006470"/>
                  <a:gd name="connsiteX575" fmla="*/ 1074397 w 6006665"/>
                  <a:gd name="connsiteY575" fmla="*/ 1141283 h 3006470"/>
                  <a:gd name="connsiteX576" fmla="*/ 979977 w 6006665"/>
                  <a:gd name="connsiteY576" fmla="*/ 1213496 h 3006470"/>
                  <a:gd name="connsiteX577" fmla="*/ 1012666 w 6006665"/>
                  <a:gd name="connsiteY577" fmla="*/ 1218657 h 3006470"/>
                  <a:gd name="connsiteX578" fmla="*/ 1038516 w 6006665"/>
                  <a:gd name="connsiteY578" fmla="*/ 1188499 h 3006470"/>
                  <a:gd name="connsiteX579" fmla="*/ 1050423 w 6006665"/>
                  <a:gd name="connsiteY579" fmla="*/ 1188499 h 3006470"/>
                  <a:gd name="connsiteX580" fmla="*/ 1108962 w 6006665"/>
                  <a:gd name="connsiteY580" fmla="*/ 1188499 h 3006470"/>
                  <a:gd name="connsiteX581" fmla="*/ 1161229 w 6006665"/>
                  <a:gd name="connsiteY581" fmla="*/ 1145322 h 3006470"/>
                  <a:gd name="connsiteX582" fmla="*/ 1165711 w 6006665"/>
                  <a:gd name="connsiteY582" fmla="*/ 1151456 h 3006470"/>
                  <a:gd name="connsiteX583" fmla="*/ 1160939 w 6006665"/>
                  <a:gd name="connsiteY583" fmla="*/ 1169715 h 3006470"/>
                  <a:gd name="connsiteX584" fmla="*/ 1210035 w 6006665"/>
                  <a:gd name="connsiteY584" fmla="*/ 1195815 h 3006470"/>
                  <a:gd name="connsiteX585" fmla="*/ 1247583 w 6006665"/>
                  <a:gd name="connsiteY585" fmla="*/ 1138505 h 3006470"/>
                  <a:gd name="connsiteX586" fmla="*/ 1211223 w 6006665"/>
                  <a:gd name="connsiteY586" fmla="*/ 1079421 h 3006470"/>
                  <a:gd name="connsiteX587" fmla="*/ 1227130 w 6006665"/>
                  <a:gd name="connsiteY587" fmla="*/ 1043061 h 3006470"/>
                  <a:gd name="connsiteX588" fmla="*/ 1237665 w 6006665"/>
                  <a:gd name="connsiteY588" fmla="*/ 1046199 h 3006470"/>
                  <a:gd name="connsiteX589" fmla="*/ 1251910 w 6006665"/>
                  <a:gd name="connsiteY589" fmla="*/ 1017311 h 3006470"/>
                  <a:gd name="connsiteX590" fmla="*/ 1345843 w 6006665"/>
                  <a:gd name="connsiteY590" fmla="*/ 1074876 h 3006470"/>
                  <a:gd name="connsiteX591" fmla="*/ 1400382 w 6006665"/>
                  <a:gd name="connsiteY591" fmla="*/ 1106690 h 3006470"/>
                  <a:gd name="connsiteX592" fmla="*/ 1519756 w 6006665"/>
                  <a:gd name="connsiteY592" fmla="*/ 1213274 h 3006470"/>
                  <a:gd name="connsiteX593" fmla="*/ 1543003 w 6006665"/>
                  <a:gd name="connsiteY593" fmla="*/ 1172592 h 3006470"/>
                  <a:gd name="connsiteX594" fmla="*/ 1506643 w 6006665"/>
                  <a:gd name="connsiteY594" fmla="*/ 1118052 h 3006470"/>
                  <a:gd name="connsiteX595" fmla="*/ 1506643 w 6006665"/>
                  <a:gd name="connsiteY595" fmla="*/ 1095328 h 3006470"/>
                  <a:gd name="connsiteX596" fmla="*/ 1463467 w 6006665"/>
                  <a:gd name="connsiteY596" fmla="*/ 1086238 h 3006470"/>
                  <a:gd name="connsiteX597" fmla="*/ 1472556 w 6006665"/>
                  <a:gd name="connsiteY597" fmla="*/ 1036244 h 3006470"/>
                  <a:gd name="connsiteX598" fmla="*/ 1452104 w 6006665"/>
                  <a:gd name="connsiteY598" fmla="*/ 949890 h 3006470"/>
                  <a:gd name="connsiteX599" fmla="*/ 1439230 w 6006665"/>
                  <a:gd name="connsiteY599" fmla="*/ 900656 h 3006470"/>
                  <a:gd name="connsiteX600" fmla="*/ 1496803 w 6006665"/>
                  <a:gd name="connsiteY600" fmla="*/ 806980 h 3006470"/>
                  <a:gd name="connsiteX601" fmla="*/ 1543003 w 6006665"/>
                  <a:gd name="connsiteY601" fmla="*/ 697647 h 3006470"/>
                  <a:gd name="connsiteX602" fmla="*/ 1570272 w 6006665"/>
                  <a:gd name="connsiteY602" fmla="*/ 677194 h 3006470"/>
                  <a:gd name="connsiteX603" fmla="*/ 1578688 w 6006665"/>
                  <a:gd name="connsiteY603" fmla="*/ 679813 h 3006470"/>
                  <a:gd name="connsiteX604" fmla="*/ 1620802 w 6006665"/>
                  <a:gd name="connsiteY604" fmla="*/ 660028 h 3006470"/>
                  <a:gd name="connsiteX605" fmla="*/ 1684440 w 6006665"/>
                  <a:gd name="connsiteY605" fmla="*/ 709009 h 3006470"/>
                  <a:gd name="connsiteX606" fmla="*/ 1688985 w 6006665"/>
                  <a:gd name="connsiteY606" fmla="*/ 779455 h 3006470"/>
                  <a:gd name="connsiteX607" fmla="*/ 1652625 w 6006665"/>
                  <a:gd name="connsiteY607" fmla="*/ 870354 h 3006470"/>
                  <a:gd name="connsiteX608" fmla="*/ 1679895 w 6006665"/>
                  <a:gd name="connsiteY608" fmla="*/ 908986 h 3006470"/>
                  <a:gd name="connsiteX609" fmla="*/ 1688985 w 6006665"/>
                  <a:gd name="connsiteY609" fmla="*/ 983977 h 3006470"/>
                  <a:gd name="connsiteX610" fmla="*/ 1679895 w 6006665"/>
                  <a:gd name="connsiteY610" fmla="*/ 1129415 h 3006470"/>
                  <a:gd name="connsiteX611" fmla="*/ 1723072 w 6006665"/>
                  <a:gd name="connsiteY611" fmla="*/ 1193044 h 3006470"/>
                  <a:gd name="connsiteX612" fmla="*/ 1704892 w 6006665"/>
                  <a:gd name="connsiteY612" fmla="*/ 1256673 h 3006470"/>
                  <a:gd name="connsiteX613" fmla="*/ 1636718 w 6006665"/>
                  <a:gd name="connsiteY613" fmla="*/ 1393021 h 3006470"/>
                  <a:gd name="connsiteX614" fmla="*/ 1662494 w 6006665"/>
                  <a:gd name="connsiteY614" fmla="*/ 1399465 h 3006470"/>
                  <a:gd name="connsiteX615" fmla="*/ 1677078 w 6006665"/>
                  <a:gd name="connsiteY615" fmla="*/ 1370296 h 3006470"/>
                  <a:gd name="connsiteX616" fmla="*/ 1720255 w 6006665"/>
                  <a:gd name="connsiteY616" fmla="*/ 1349844 h 3006470"/>
                  <a:gd name="connsiteX617" fmla="*/ 1731617 w 6006665"/>
                  <a:gd name="connsiteY617" fmla="*/ 1299850 h 3006470"/>
                  <a:gd name="connsiteX618" fmla="*/ 1758887 w 6006665"/>
                  <a:gd name="connsiteY618" fmla="*/ 1256673 h 3006470"/>
                  <a:gd name="connsiteX619" fmla="*/ 1760555 w 6006665"/>
                  <a:gd name="connsiteY619" fmla="*/ 1191490 h 3006470"/>
                  <a:gd name="connsiteX620" fmla="*/ 1758886 w 6006665"/>
                  <a:gd name="connsiteY620" fmla="*/ 1085173 h 3006470"/>
                  <a:gd name="connsiteX621" fmla="*/ 1923055 w 6006665"/>
                  <a:gd name="connsiteY621" fmla="*/ 1122597 h 3006470"/>
                  <a:gd name="connsiteX622" fmla="*/ 1887300 w 6006665"/>
                  <a:gd name="connsiteY622" fmla="*/ 1070329 h 3006470"/>
                  <a:gd name="connsiteX623" fmla="*/ 1785604 w 6006665"/>
                  <a:gd name="connsiteY623" fmla="*/ 1036860 h 3006470"/>
                  <a:gd name="connsiteX624" fmla="*/ 1736162 w 6006665"/>
                  <a:gd name="connsiteY624" fmla="*/ 961252 h 3006470"/>
                  <a:gd name="connsiteX625" fmla="*/ 1688440 w 6006665"/>
                  <a:gd name="connsiteY625" fmla="*/ 865809 h 3006470"/>
                  <a:gd name="connsiteX626" fmla="*/ 1752069 w 6006665"/>
                  <a:gd name="connsiteY626" fmla="*/ 788545 h 3006470"/>
                  <a:gd name="connsiteX627" fmla="*/ 1747524 w 6006665"/>
                  <a:gd name="connsiteY627" fmla="*/ 704464 h 3006470"/>
                  <a:gd name="connsiteX628" fmla="*/ 1763431 w 6006665"/>
                  <a:gd name="connsiteY628" fmla="*/ 697647 h 3006470"/>
                  <a:gd name="connsiteX629" fmla="*/ 1764877 w 6006665"/>
                  <a:gd name="connsiteY629" fmla="*/ 702130 h 3006470"/>
                  <a:gd name="connsiteX630" fmla="*/ 1775339 w 6006665"/>
                  <a:gd name="connsiteY630" fmla="*/ 697647 h 3006470"/>
                  <a:gd name="connsiteX631" fmla="*/ 1798063 w 6006665"/>
                  <a:gd name="connsiteY631" fmla="*/ 768093 h 3006470"/>
                  <a:gd name="connsiteX632" fmla="*/ 1791454 w 6006665"/>
                  <a:gd name="connsiteY632" fmla="*/ 815304 h 3006470"/>
                  <a:gd name="connsiteX633" fmla="*/ 1854330 w 6006665"/>
                  <a:gd name="connsiteY633" fmla="*/ 772638 h 3006470"/>
                  <a:gd name="connsiteX634" fmla="*/ 1931594 w 6006665"/>
                  <a:gd name="connsiteY634" fmla="*/ 763548 h 3006470"/>
                  <a:gd name="connsiteX635" fmla="*/ 1932772 w 6006665"/>
                  <a:gd name="connsiteY635" fmla="*/ 764810 h 3006470"/>
                  <a:gd name="connsiteX636" fmla="*/ 1949600 w 6006665"/>
                  <a:gd name="connsiteY636" fmla="*/ 800138 h 3006470"/>
                  <a:gd name="connsiteX637" fmla="*/ 2061788 w 6006665"/>
                  <a:gd name="connsiteY637" fmla="*/ 891155 h 3006470"/>
                  <a:gd name="connsiteX638" fmla="*/ 1987802 w 6006665"/>
                  <a:gd name="connsiteY638" fmla="*/ 736278 h 3006470"/>
                  <a:gd name="connsiteX639" fmla="*/ 1963408 w 6006665"/>
                  <a:gd name="connsiteY639" fmla="*/ 595386 h 3006470"/>
                  <a:gd name="connsiteX640" fmla="*/ 2027037 w 6006665"/>
                  <a:gd name="connsiteY640" fmla="*/ 574934 h 3006470"/>
                  <a:gd name="connsiteX641" fmla="*/ 2037269 w 6006665"/>
                  <a:gd name="connsiteY641" fmla="*/ 575472 h 3006470"/>
                  <a:gd name="connsiteX642" fmla="*/ 2038944 w 6006665"/>
                  <a:gd name="connsiteY642" fmla="*/ 574934 h 3006470"/>
                  <a:gd name="connsiteX643" fmla="*/ 2115414 w 6006665"/>
                  <a:gd name="connsiteY643" fmla="*/ 578958 h 3006470"/>
                  <a:gd name="connsiteX644" fmla="*/ 2167179 w 6006665"/>
                  <a:gd name="connsiteY644" fmla="*/ 554733 h 3006470"/>
                  <a:gd name="connsiteX645" fmla="*/ 2146473 w 6006665"/>
                  <a:gd name="connsiteY645" fmla="*/ 488832 h 3006470"/>
                  <a:gd name="connsiteX646" fmla="*/ 2169957 w 6006665"/>
                  <a:gd name="connsiteY646" fmla="*/ 449431 h 3006470"/>
                  <a:gd name="connsiteX647" fmla="*/ 2264632 w 6006665"/>
                  <a:gd name="connsiteY647" fmla="*/ 393389 h 3006470"/>
                  <a:gd name="connsiteX648" fmla="*/ 2317913 w 6006665"/>
                  <a:gd name="connsiteY648" fmla="*/ 322690 h 3006470"/>
                  <a:gd name="connsiteX649" fmla="*/ 2385841 w 6006665"/>
                  <a:gd name="connsiteY649" fmla="*/ 343134 h 3006470"/>
                  <a:gd name="connsiteX650" fmla="*/ 2429263 w 6006665"/>
                  <a:gd name="connsiteY650" fmla="*/ 263606 h 3006470"/>
                  <a:gd name="connsiteX651" fmla="*/ 2526979 w 6006665"/>
                  <a:gd name="connsiteY651" fmla="*/ 252244 h 3006470"/>
                  <a:gd name="connsiteX652" fmla="*/ 2528058 w 6006665"/>
                  <a:gd name="connsiteY652" fmla="*/ 253503 h 3006470"/>
                  <a:gd name="connsiteX653" fmla="*/ 2538886 w 6006665"/>
                  <a:gd name="connsiteY653" fmla="*/ 252244 h 3006470"/>
                  <a:gd name="connsiteX654" fmla="*/ 2560820 w 6006665"/>
                  <a:gd name="connsiteY654" fmla="*/ 277833 h 3006470"/>
                  <a:gd name="connsiteX655" fmla="*/ 2640602 w 6006665"/>
                  <a:gd name="connsiteY655" fmla="*/ 202249 h 3006470"/>
                  <a:gd name="connsiteX656" fmla="*/ 2652509 w 6006665"/>
                  <a:gd name="connsiteY656" fmla="*/ 202249 h 3006470"/>
                  <a:gd name="connsiteX657" fmla="*/ 2704231 w 6006665"/>
                  <a:gd name="connsiteY657" fmla="*/ 202249 h 3006470"/>
                  <a:gd name="connsiteX658" fmla="*/ 2715593 w 6006665"/>
                  <a:gd name="connsiteY65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932151 w 6006665"/>
                  <a:gd name="connsiteY45" fmla="*/ 871095 h 3006470"/>
                  <a:gd name="connsiteX46" fmla="*/ 3988173 w 6006665"/>
                  <a:gd name="connsiteY46" fmla="*/ 843084 h 3006470"/>
                  <a:gd name="connsiteX47" fmla="*/ 3993852 w 6006665"/>
                  <a:gd name="connsiteY47" fmla="*/ 846199 h 3006470"/>
                  <a:gd name="connsiteX48" fmla="*/ 4000081 w 6006665"/>
                  <a:gd name="connsiteY48" fmla="*/ 808753 h 3006470"/>
                  <a:gd name="connsiteX49" fmla="*/ 4062426 w 6006665"/>
                  <a:gd name="connsiteY49" fmla="*/ 877274 h 3006470"/>
                  <a:gd name="connsiteX50" fmla="*/ 4085889 w 6006665"/>
                  <a:gd name="connsiteY50" fmla="*/ 849902 h 3006470"/>
                  <a:gd name="connsiteX51" fmla="*/ 4095563 w 6006665"/>
                  <a:gd name="connsiteY51" fmla="*/ 852506 h 3006470"/>
                  <a:gd name="connsiteX52" fmla="*/ 4097796 w 6006665"/>
                  <a:gd name="connsiteY52" fmla="*/ 849902 h 3006470"/>
                  <a:gd name="connsiteX53" fmla="*/ 4144150 w 6006665"/>
                  <a:gd name="connsiteY53" fmla="*/ 862382 h 3006470"/>
                  <a:gd name="connsiteX54" fmla="*/ 4129898 w 6006665"/>
                  <a:gd name="connsiteY54" fmla="*/ 758286 h 3006470"/>
                  <a:gd name="connsiteX55" fmla="*/ 4165425 w 6006665"/>
                  <a:gd name="connsiteY55" fmla="*/ 697647 h 3006470"/>
                  <a:gd name="connsiteX56" fmla="*/ 4175231 w 6006665"/>
                  <a:gd name="connsiteY56" fmla="*/ 700048 h 3006470"/>
                  <a:gd name="connsiteX57" fmla="*/ 4439561 w 6006665"/>
                  <a:gd name="connsiteY57" fmla="*/ 758631 h 3006470"/>
                  <a:gd name="connsiteX58" fmla="*/ 4450401 w 6006665"/>
                  <a:gd name="connsiteY58" fmla="*/ 834341 h 3006470"/>
                  <a:gd name="connsiteX59" fmla="*/ 4567593 w 6006665"/>
                  <a:gd name="connsiteY59" fmla="*/ 819409 h 3006470"/>
                  <a:gd name="connsiteX60" fmla="*/ 4639242 w 6006665"/>
                  <a:gd name="connsiteY60" fmla="*/ 932544 h 3006470"/>
                  <a:gd name="connsiteX61" fmla="*/ 4774445 w 6006665"/>
                  <a:gd name="connsiteY61" fmla="*/ 913531 h 3006470"/>
                  <a:gd name="connsiteX62" fmla="*/ 4778496 w 6006665"/>
                  <a:gd name="connsiteY62" fmla="*/ 914635 h 3006470"/>
                  <a:gd name="connsiteX63" fmla="*/ 4786352 w 6006665"/>
                  <a:gd name="connsiteY63" fmla="*/ 913531 h 3006470"/>
                  <a:gd name="connsiteX64" fmla="*/ 4861343 w 6006665"/>
                  <a:gd name="connsiteY64" fmla="*/ 933983 h 3006470"/>
                  <a:gd name="connsiteX65" fmla="*/ 4893158 w 6006665"/>
                  <a:gd name="connsiteY65" fmla="*/ 977160 h 3006470"/>
                  <a:gd name="connsiteX66" fmla="*/ 4888613 w 6006665"/>
                  <a:gd name="connsiteY66" fmla="*/ 1058968 h 3006470"/>
                  <a:gd name="connsiteX67" fmla="*/ 4927677 w 6006665"/>
                  <a:gd name="connsiteY67" fmla="*/ 1083640 h 3006470"/>
                  <a:gd name="connsiteX68" fmla="*/ 4967605 w 6006665"/>
                  <a:gd name="connsiteY68" fmla="*/ 1070331 h 3006470"/>
                  <a:gd name="connsiteX69" fmla="*/ 5038051 w 6006665"/>
                  <a:gd name="connsiteY69" fmla="*/ 1063513 h 3006470"/>
                  <a:gd name="connsiteX70" fmla="*/ 5040730 w 6006665"/>
                  <a:gd name="connsiteY70" fmla="*/ 1064406 h 3006470"/>
                  <a:gd name="connsiteX71" fmla="*/ 5049958 w 6006665"/>
                  <a:gd name="connsiteY71" fmla="*/ 1063513 h 3006470"/>
                  <a:gd name="connsiteX72" fmla="*/ 5114249 w 6006665"/>
                  <a:gd name="connsiteY72" fmla="*/ 1084944 h 3006470"/>
                  <a:gd name="connsiteX73" fmla="*/ 5176671 w 6006665"/>
                  <a:gd name="connsiteY73" fmla="*/ 1074876 h 3006470"/>
                  <a:gd name="connsiteX74" fmla="*/ 5177801 w 6006665"/>
                  <a:gd name="connsiteY74" fmla="*/ 1076614 h 3006470"/>
                  <a:gd name="connsiteX75" fmla="*/ 5188578 w 6006665"/>
                  <a:gd name="connsiteY75" fmla="*/ 1074876 h 3006470"/>
                  <a:gd name="connsiteX76" fmla="*/ 5243719 w 6006665"/>
                  <a:gd name="connsiteY76" fmla="*/ 1159707 h 3006470"/>
                  <a:gd name="connsiteX77" fmla="*/ 5283477 w 6006665"/>
                  <a:gd name="connsiteY77" fmla="*/ 1129415 h 3006470"/>
                  <a:gd name="connsiteX78" fmla="*/ 5258480 w 6006665"/>
                  <a:gd name="connsiteY78" fmla="*/ 1063513 h 3006470"/>
                  <a:gd name="connsiteX79" fmla="*/ 5267570 w 6006665"/>
                  <a:gd name="connsiteY79" fmla="*/ 1015792 h 3006470"/>
                  <a:gd name="connsiteX80" fmla="*/ 5278896 w 6006665"/>
                  <a:gd name="connsiteY80" fmla="*/ 1018841 h 3006470"/>
                  <a:gd name="connsiteX81" fmla="*/ 5279477 w 6006665"/>
                  <a:gd name="connsiteY81" fmla="*/ 1015792 h 3006470"/>
                  <a:gd name="connsiteX82" fmla="*/ 5389412 w 6006665"/>
                  <a:gd name="connsiteY82" fmla="*/ 1065327 h 3006470"/>
                  <a:gd name="connsiteX83" fmla="*/ 5463001 w 6006665"/>
                  <a:gd name="connsiteY83" fmla="*/ 1043061 h 3006470"/>
                  <a:gd name="connsiteX84" fmla="*/ 5464386 w 6006665"/>
                  <a:gd name="connsiteY84" fmla="*/ 1043680 h 3006470"/>
                  <a:gd name="connsiteX85" fmla="*/ 5474909 w 6006665"/>
                  <a:gd name="connsiteY85" fmla="*/ 1043061 h 3006470"/>
                  <a:gd name="connsiteX86" fmla="*/ 5509834 w 6006665"/>
                  <a:gd name="connsiteY86" fmla="*/ 1086741 h 3006470"/>
                  <a:gd name="connsiteX87" fmla="*/ 5563420 w 6006665"/>
                  <a:gd name="connsiteY87" fmla="*/ 1096880 h 3006470"/>
                  <a:gd name="connsiteX88" fmla="*/ 5604906 w 6006665"/>
                  <a:gd name="connsiteY88" fmla="*/ 1116452 h 3006470"/>
                  <a:gd name="connsiteX89" fmla="*/ 5633982 w 6006665"/>
                  <a:gd name="connsiteY89" fmla="*/ 1152256 h 3006470"/>
                  <a:gd name="connsiteX90" fmla="*/ 5673240 w 6006665"/>
                  <a:gd name="connsiteY90" fmla="*/ 1196668 h 3006470"/>
                  <a:gd name="connsiteX91" fmla="*/ 5720335 w 6006665"/>
                  <a:gd name="connsiteY91" fmla="*/ 1213496 h 3006470"/>
                  <a:gd name="connsiteX92" fmla="*/ 5777224 w 6006665"/>
                  <a:gd name="connsiteY92" fmla="*/ 1253118 h 3006470"/>
                  <a:gd name="connsiteX93" fmla="*/ 5822595 w 6006665"/>
                  <a:gd name="connsiteY93" fmla="*/ 1311212 h 3006470"/>
                  <a:gd name="connsiteX94" fmla="*/ 5818051 w 6006665"/>
                  <a:gd name="connsiteY94" fmla="*/ 1365751 h 3006470"/>
                  <a:gd name="connsiteX95" fmla="*/ 5825679 w 6006665"/>
                  <a:gd name="connsiteY95" fmla="*/ 1373379 h 3006470"/>
                  <a:gd name="connsiteX96" fmla="*/ 5822051 w 6006665"/>
                  <a:gd name="connsiteY96" fmla="*/ 1322574 h 3006470"/>
                  <a:gd name="connsiteX97" fmla="*/ 5834092 w 6006665"/>
                  <a:gd name="connsiteY97" fmla="*/ 1324447 h 3006470"/>
                  <a:gd name="connsiteX98" fmla="*/ 5858351 w 6006665"/>
                  <a:gd name="connsiteY98" fmla="*/ 1334771 h 3006470"/>
                  <a:gd name="connsiteX99" fmla="*/ 5907950 w 6006665"/>
                  <a:gd name="connsiteY99" fmla="*/ 1321451 h 3006470"/>
                  <a:gd name="connsiteX100" fmla="*/ 5936219 w 6006665"/>
                  <a:gd name="connsiteY100" fmla="*/ 1338481 h 3006470"/>
                  <a:gd name="connsiteX101" fmla="*/ 5961427 w 6006665"/>
                  <a:gd name="connsiteY101" fmla="*/ 1392754 h 3006470"/>
                  <a:gd name="connsiteX102" fmla="*/ 6006665 w 6006665"/>
                  <a:gd name="connsiteY102" fmla="*/ 1418018 h 3006470"/>
                  <a:gd name="connsiteX103" fmla="*/ 6003022 w 6006665"/>
                  <a:gd name="connsiteY103" fmla="*/ 1458117 h 3006470"/>
                  <a:gd name="connsiteX104" fmla="*/ 5968033 w 6006665"/>
                  <a:gd name="connsiteY104" fmla="*/ 1456650 h 3006470"/>
                  <a:gd name="connsiteX105" fmla="*/ 5934688 w 6006665"/>
                  <a:gd name="connsiteY105" fmla="*/ 1446233 h 3006470"/>
                  <a:gd name="connsiteX106" fmla="*/ 5908949 w 6006665"/>
                  <a:gd name="connsiteY106" fmla="*/ 1468012 h 3006470"/>
                  <a:gd name="connsiteX107" fmla="*/ 5887153 w 6006665"/>
                  <a:gd name="connsiteY107" fmla="*/ 1481885 h 3006470"/>
                  <a:gd name="connsiteX108" fmla="*/ 5887153 w 6006665"/>
                  <a:gd name="connsiteY108" fmla="*/ 1514566 h 3006470"/>
                  <a:gd name="connsiteX109" fmla="*/ 5910921 w 6006665"/>
                  <a:gd name="connsiteY109" fmla="*/ 1532392 h 3006470"/>
                  <a:gd name="connsiteX110" fmla="*/ 5908949 w 6006665"/>
                  <a:gd name="connsiteY110" fmla="*/ 1554366 h 3006470"/>
                  <a:gd name="connsiteX111" fmla="*/ 5893042 w 6006665"/>
                  <a:gd name="connsiteY111" fmla="*/ 1570273 h 3006470"/>
                  <a:gd name="connsiteX112" fmla="*/ 5881135 w 6006665"/>
                  <a:gd name="connsiteY112" fmla="*/ 1570273 h 3006470"/>
                  <a:gd name="connsiteX113" fmla="*/ 5861227 w 6006665"/>
                  <a:gd name="connsiteY113" fmla="*/ 1570273 h 3006470"/>
                  <a:gd name="connsiteX114" fmla="*/ 5849321 w 6006665"/>
                  <a:gd name="connsiteY114" fmla="*/ 1570273 h 3006470"/>
                  <a:gd name="connsiteX115" fmla="*/ 5842587 w 6006665"/>
                  <a:gd name="connsiteY115" fmla="*/ 1544275 h 3006470"/>
                  <a:gd name="connsiteX116" fmla="*/ 5817506 w 6006665"/>
                  <a:gd name="connsiteY116" fmla="*/ 1536186 h 3006470"/>
                  <a:gd name="connsiteX117" fmla="*/ 5798021 w 6006665"/>
                  <a:gd name="connsiteY117" fmla="*/ 1517537 h 3006470"/>
                  <a:gd name="connsiteX118" fmla="*/ 5767511 w 6006665"/>
                  <a:gd name="connsiteY118" fmla="*/ 1511189 h 3006470"/>
                  <a:gd name="connsiteX119" fmla="*/ 5762967 w 6006665"/>
                  <a:gd name="connsiteY119" fmla="*/ 1477102 h 3006470"/>
                  <a:gd name="connsiteX120" fmla="*/ 5729132 w 6006665"/>
                  <a:gd name="connsiteY120" fmla="*/ 1463170 h 3006470"/>
                  <a:gd name="connsiteX121" fmla="*/ 5695337 w 6006665"/>
                  <a:gd name="connsiteY121" fmla="*/ 1472557 h 3006470"/>
                  <a:gd name="connsiteX122" fmla="*/ 5693366 w 6006665"/>
                  <a:gd name="connsiteY122" fmla="*/ 1469797 h 3006470"/>
                  <a:gd name="connsiteX123" fmla="*/ 5683431 w 6006665"/>
                  <a:gd name="connsiteY123" fmla="*/ 1472557 h 3006470"/>
                  <a:gd name="connsiteX124" fmla="*/ 5660706 w 6006665"/>
                  <a:gd name="connsiteY124" fmla="*/ 1440742 h 3006470"/>
                  <a:gd name="connsiteX125" fmla="*/ 5669644 w 6006665"/>
                  <a:gd name="connsiteY125" fmla="*/ 1415717 h 3006470"/>
                  <a:gd name="connsiteX126" fmla="*/ 5640799 w 6006665"/>
                  <a:gd name="connsiteY126" fmla="*/ 1429380 h 3006470"/>
                  <a:gd name="connsiteX127" fmla="*/ 5656705 w 6006665"/>
                  <a:gd name="connsiteY127" fmla="*/ 1472557 h 3006470"/>
                  <a:gd name="connsiteX128" fmla="*/ 5628675 w 6006665"/>
                  <a:gd name="connsiteY128" fmla="*/ 1487826 h 3006470"/>
                  <a:gd name="connsiteX129" fmla="*/ 5633981 w 6006665"/>
                  <a:gd name="connsiteY129" fmla="*/ 1511189 h 3006470"/>
                  <a:gd name="connsiteX130" fmla="*/ 5622732 w 6006665"/>
                  <a:gd name="connsiteY130" fmla="*/ 1538334 h 3006470"/>
                  <a:gd name="connsiteX131" fmla="*/ 5586259 w 6006665"/>
                  <a:gd name="connsiteY131" fmla="*/ 1547548 h 3006470"/>
                  <a:gd name="connsiteX132" fmla="*/ 5575676 w 6006665"/>
                  <a:gd name="connsiteY132" fmla="*/ 1546540 h 3006470"/>
                  <a:gd name="connsiteX133" fmla="*/ 5574353 w 6006665"/>
                  <a:gd name="connsiteY133" fmla="*/ 1547548 h 3006470"/>
                  <a:gd name="connsiteX134" fmla="*/ 5539436 w 6006665"/>
                  <a:gd name="connsiteY134" fmla="*/ 1544223 h 3006470"/>
                  <a:gd name="connsiteX135" fmla="*/ 5539545 w 6006665"/>
                  <a:gd name="connsiteY135" fmla="*/ 1571015 h 3006470"/>
                  <a:gd name="connsiteX136" fmla="*/ 5570352 w 6006665"/>
                  <a:gd name="connsiteY136" fmla="*/ 1586180 h 3006470"/>
                  <a:gd name="connsiteX137" fmla="*/ 5566596 w 6006665"/>
                  <a:gd name="connsiteY137" fmla="*/ 1622304 h 3006470"/>
                  <a:gd name="connsiteX138" fmla="*/ 5593077 w 6006665"/>
                  <a:gd name="connsiteY138" fmla="*/ 1649809 h 3006470"/>
                  <a:gd name="connsiteX139" fmla="*/ 5608984 w 6006665"/>
                  <a:gd name="connsiteY139" fmla="*/ 1677079 h 3006470"/>
                  <a:gd name="connsiteX140" fmla="*/ 5613529 w 6006665"/>
                  <a:gd name="connsiteY140" fmla="*/ 1708893 h 3006470"/>
                  <a:gd name="connsiteX141" fmla="*/ 5608984 w 6006665"/>
                  <a:gd name="connsiteY141" fmla="*/ 1731618 h 3006470"/>
                  <a:gd name="connsiteX142" fmla="*/ 5597799 w 6006665"/>
                  <a:gd name="connsiteY142" fmla="*/ 1728009 h 3006470"/>
                  <a:gd name="connsiteX143" fmla="*/ 5597077 w 6006665"/>
                  <a:gd name="connsiteY143" fmla="*/ 1731618 h 3006470"/>
                  <a:gd name="connsiteX144" fmla="*/ 5515976 w 6006665"/>
                  <a:gd name="connsiteY144" fmla="*/ 1693062 h 3006470"/>
                  <a:gd name="connsiteX145" fmla="*/ 5486067 w 6006665"/>
                  <a:gd name="connsiteY145" fmla="*/ 1746304 h 3006470"/>
                  <a:gd name="connsiteX146" fmla="*/ 5436277 w 6006665"/>
                  <a:gd name="connsiteY146" fmla="*/ 1767977 h 3006470"/>
                  <a:gd name="connsiteX147" fmla="*/ 5397645 w 6006665"/>
                  <a:gd name="connsiteY147" fmla="*/ 1779340 h 3006470"/>
                  <a:gd name="connsiteX148" fmla="*/ 5388024 w 6006665"/>
                  <a:gd name="connsiteY148" fmla="*/ 1835433 h 3006470"/>
                  <a:gd name="connsiteX149" fmla="*/ 5351475 w 6006665"/>
                  <a:gd name="connsiteY149" fmla="*/ 1876568 h 3006470"/>
                  <a:gd name="connsiteX150" fmla="*/ 5290839 w 6006665"/>
                  <a:gd name="connsiteY150" fmla="*/ 1881600 h 3006470"/>
                  <a:gd name="connsiteX151" fmla="*/ 5274932 w 6006665"/>
                  <a:gd name="connsiteY151" fmla="*/ 1913415 h 3006470"/>
                  <a:gd name="connsiteX152" fmla="*/ 5267238 w 6006665"/>
                  <a:gd name="connsiteY152" fmla="*/ 1904988 h 3006470"/>
                  <a:gd name="connsiteX153" fmla="*/ 5263025 w 6006665"/>
                  <a:gd name="connsiteY153" fmla="*/ 1913415 h 3006470"/>
                  <a:gd name="connsiteX154" fmla="*/ 5219538 w 6006665"/>
                  <a:gd name="connsiteY154" fmla="*/ 1865787 h 3006470"/>
                  <a:gd name="connsiteX155" fmla="*/ 5174112 w 6006665"/>
                  <a:gd name="connsiteY155" fmla="*/ 1877028 h 3006470"/>
                  <a:gd name="connsiteX156" fmla="*/ 5129494 w 6006665"/>
                  <a:gd name="connsiteY156" fmla="*/ 1920232 h 3006470"/>
                  <a:gd name="connsiteX157" fmla="*/ 5126389 w 6006665"/>
                  <a:gd name="connsiteY157" fmla="*/ 1914910 h 3006470"/>
                  <a:gd name="connsiteX158" fmla="*/ 5154177 w 6006665"/>
                  <a:gd name="connsiteY158" fmla="*/ 1920232 h 3006470"/>
                  <a:gd name="connsiteX159" fmla="*/ 5105544 w 6006665"/>
                  <a:gd name="connsiteY159" fmla="*/ 1899586 h 3006470"/>
                  <a:gd name="connsiteX160" fmla="*/ 5074955 w 6006665"/>
                  <a:gd name="connsiteY160" fmla="*/ 1924777 h 3006470"/>
                  <a:gd name="connsiteX161" fmla="*/ 5065718 w 6006665"/>
                  <a:gd name="connsiteY161" fmla="*/ 1922578 h 3006470"/>
                  <a:gd name="connsiteX162" fmla="*/ 5063048 w 6006665"/>
                  <a:gd name="connsiteY162" fmla="*/ 1924777 h 3006470"/>
                  <a:gd name="connsiteX163" fmla="*/ 5026594 w 6006665"/>
                  <a:gd name="connsiteY163" fmla="*/ 1916098 h 3006470"/>
                  <a:gd name="connsiteX164" fmla="*/ 5015871 w 6006665"/>
                  <a:gd name="connsiteY164" fmla="*/ 1961137 h 3006470"/>
                  <a:gd name="connsiteX165" fmla="*/ 5022591 w 6006665"/>
                  <a:gd name="connsiteY165" fmla="*/ 1989925 h 3006470"/>
                  <a:gd name="connsiteX166" fmla="*/ 5011557 w 6006665"/>
                  <a:gd name="connsiteY166" fmla="*/ 2020939 h 3006470"/>
                  <a:gd name="connsiteX167" fmla="*/ 4974967 w 6006665"/>
                  <a:gd name="connsiteY167" fmla="*/ 2058853 h 3006470"/>
                  <a:gd name="connsiteX168" fmla="*/ 5015871 w 6006665"/>
                  <a:gd name="connsiteY168" fmla="*/ 2074760 h 3006470"/>
                  <a:gd name="connsiteX169" fmla="*/ 4995851 w 6006665"/>
                  <a:gd name="connsiteY169" fmla="*/ 2123620 h 3006470"/>
                  <a:gd name="connsiteX170" fmla="*/ 5011326 w 6006665"/>
                  <a:gd name="connsiteY170" fmla="*/ 2172476 h 3006470"/>
                  <a:gd name="connsiteX171" fmla="*/ 4999419 w 6006665"/>
                  <a:gd name="connsiteY171" fmla="*/ 2172476 h 3006470"/>
                  <a:gd name="connsiteX172" fmla="*/ 4974967 w 6006665"/>
                  <a:gd name="connsiteY172" fmla="*/ 2172476 h 3006470"/>
                  <a:gd name="connsiteX173" fmla="*/ 4963605 w 6006665"/>
                  <a:gd name="connsiteY173" fmla="*/ 2224742 h 3006470"/>
                  <a:gd name="connsiteX174" fmla="*/ 4974967 w 6006665"/>
                  <a:gd name="connsiteY174" fmla="*/ 2252012 h 3006470"/>
                  <a:gd name="connsiteX175" fmla="*/ 4936431 w 6006665"/>
                  <a:gd name="connsiteY175" fmla="*/ 2257317 h 3006470"/>
                  <a:gd name="connsiteX176" fmla="*/ 4909065 w 6006665"/>
                  <a:gd name="connsiteY176" fmla="*/ 2286099 h 3006470"/>
                  <a:gd name="connsiteX177" fmla="*/ 4888894 w 6006665"/>
                  <a:gd name="connsiteY177" fmla="*/ 2325649 h 3006470"/>
                  <a:gd name="connsiteX178" fmla="*/ 4897703 w 6006665"/>
                  <a:gd name="connsiteY178" fmla="*/ 2354273 h 3006470"/>
                  <a:gd name="connsiteX179" fmla="*/ 4871068 w 6006665"/>
                  <a:gd name="connsiteY179" fmla="*/ 2349418 h 3006470"/>
                  <a:gd name="connsiteX180" fmla="*/ 4845437 w 6006665"/>
                  <a:gd name="connsiteY180" fmla="*/ 2370180 h 3006470"/>
                  <a:gd name="connsiteX181" fmla="*/ 4832445 w 6006665"/>
                  <a:gd name="connsiteY181" fmla="*/ 2399924 h 3006470"/>
                  <a:gd name="connsiteX182" fmla="*/ 4834074 w 6006665"/>
                  <a:gd name="connsiteY182" fmla="*/ 2429264 h 3006470"/>
                  <a:gd name="connsiteX183" fmla="*/ 4799765 w 6006665"/>
                  <a:gd name="connsiteY183" fmla="*/ 2441518 h 3006470"/>
                  <a:gd name="connsiteX184" fmla="*/ 4779535 w 6006665"/>
                  <a:gd name="connsiteY184" fmla="*/ 2488348 h 3006470"/>
                  <a:gd name="connsiteX185" fmla="*/ 4777225 w 6006665"/>
                  <a:gd name="connsiteY185" fmla="*/ 2477952 h 3006470"/>
                  <a:gd name="connsiteX186" fmla="*/ 4767628 w 6006665"/>
                  <a:gd name="connsiteY186" fmla="*/ 2488348 h 3006470"/>
                  <a:gd name="connsiteX187" fmla="*/ 4758538 w 6006665"/>
                  <a:gd name="connsiteY187" fmla="*/ 2447444 h 3006470"/>
                  <a:gd name="connsiteX188" fmla="*/ 4722519 w 6006665"/>
                  <a:gd name="connsiteY188" fmla="*/ 2405867 h 3006470"/>
                  <a:gd name="connsiteX189" fmla="*/ 4699942 w 6006665"/>
                  <a:gd name="connsiteY189" fmla="*/ 2348893 h 3006470"/>
                  <a:gd name="connsiteX190" fmla="*/ 4695779 w 6006665"/>
                  <a:gd name="connsiteY190" fmla="*/ 2287026 h 3006470"/>
                  <a:gd name="connsiteX191" fmla="*/ 4715361 w 6006665"/>
                  <a:gd name="connsiteY191" fmla="*/ 2220198 h 3006470"/>
                  <a:gd name="connsiteX192" fmla="*/ 4767709 w 6006665"/>
                  <a:gd name="connsiteY192" fmla="*/ 2171157 h 3006470"/>
                  <a:gd name="connsiteX193" fmla="*/ 4735813 w 6006665"/>
                  <a:gd name="connsiteY193" fmla="*/ 2129299 h 3006470"/>
                  <a:gd name="connsiteX194" fmla="*/ 4767628 w 6006665"/>
                  <a:gd name="connsiteY194" fmla="*/ 2086122 h 3006470"/>
                  <a:gd name="connsiteX195" fmla="*/ 4767628 w 6006665"/>
                  <a:gd name="connsiteY195" fmla="*/ 2058853 h 3006470"/>
                  <a:gd name="connsiteX196" fmla="*/ 4826712 w 6006665"/>
                  <a:gd name="connsiteY196" fmla="*/ 2042945 h 3006470"/>
                  <a:gd name="connsiteX197" fmla="*/ 4892613 w 6006665"/>
                  <a:gd name="connsiteY197" fmla="*/ 1952047 h 3006470"/>
                  <a:gd name="connsiteX198" fmla="*/ 4956243 w 6006665"/>
                  <a:gd name="connsiteY198" fmla="*/ 1877056 h 3006470"/>
                  <a:gd name="connsiteX199" fmla="*/ 5022143 w 6006665"/>
                  <a:gd name="connsiteY199" fmla="*/ 1817971 h 3006470"/>
                  <a:gd name="connsiteX200" fmla="*/ 5037446 w 6006665"/>
                  <a:gd name="connsiteY200" fmla="*/ 1743333 h 3006470"/>
                  <a:gd name="connsiteX201" fmla="*/ 5064184 w 6006665"/>
                  <a:gd name="connsiteY201" fmla="*/ 1731449 h 3006470"/>
                  <a:gd name="connsiteX202" fmla="*/ 5046694 w 6006665"/>
                  <a:gd name="connsiteY202" fmla="*/ 1710844 h 3006470"/>
                  <a:gd name="connsiteX203" fmla="*/ 5015871 w 6006665"/>
                  <a:gd name="connsiteY203" fmla="*/ 1715711 h 3006470"/>
                  <a:gd name="connsiteX204" fmla="*/ 4995419 w 6006665"/>
                  <a:gd name="connsiteY204" fmla="*/ 1779340 h 3006470"/>
                  <a:gd name="connsiteX205" fmla="*/ 4904521 w 6006665"/>
                  <a:gd name="connsiteY205" fmla="*/ 1865693 h 3006470"/>
                  <a:gd name="connsiteX206" fmla="*/ 4901708 w 6006665"/>
                  <a:gd name="connsiteY206" fmla="*/ 1857053 h 3006470"/>
                  <a:gd name="connsiteX207" fmla="*/ 4892613 w 6006665"/>
                  <a:gd name="connsiteY207" fmla="*/ 1865693 h 3006470"/>
                  <a:gd name="connsiteX208" fmla="*/ 4871068 w 6006665"/>
                  <a:gd name="connsiteY208" fmla="*/ 1850290 h 3006470"/>
                  <a:gd name="connsiteX209" fmla="*/ 4885925 w 6006665"/>
                  <a:gd name="connsiteY209" fmla="*/ 1808695 h 3006470"/>
                  <a:gd name="connsiteX210" fmla="*/ 4861835 w 6006665"/>
                  <a:gd name="connsiteY210" fmla="*/ 1771159 h 3006470"/>
                  <a:gd name="connsiteX211" fmla="*/ 4814619 w 6006665"/>
                  <a:gd name="connsiteY211" fmla="*/ 1767101 h 3006470"/>
                  <a:gd name="connsiteX212" fmla="*/ 4779535 w 6006665"/>
                  <a:gd name="connsiteY212" fmla="*/ 1795247 h 3006470"/>
                  <a:gd name="connsiteX213" fmla="*/ 4764113 w 6006665"/>
                  <a:gd name="connsiteY213" fmla="*/ 1832464 h 3006470"/>
                  <a:gd name="connsiteX214" fmla="*/ 4725490 w 6006665"/>
                  <a:gd name="connsiteY214" fmla="*/ 1850290 h 3006470"/>
                  <a:gd name="connsiteX215" fmla="*/ 4689838 w 6006665"/>
                  <a:gd name="connsiteY215" fmla="*/ 1882970 h 3006470"/>
                  <a:gd name="connsiteX216" fmla="*/ 4684091 w 6006665"/>
                  <a:gd name="connsiteY216" fmla="*/ 1920232 h 3006470"/>
                  <a:gd name="connsiteX217" fmla="*/ 4715906 w 6006665"/>
                  <a:gd name="connsiteY217" fmla="*/ 1967954 h 3006470"/>
                  <a:gd name="connsiteX218" fmla="*/ 4680924 w 6006665"/>
                  <a:gd name="connsiteY218" fmla="*/ 1983985 h 3006470"/>
                  <a:gd name="connsiteX219" fmla="*/ 4633398 w 6006665"/>
                  <a:gd name="connsiteY219" fmla="*/ 1971978 h 3006470"/>
                  <a:gd name="connsiteX220" fmla="*/ 4600707 w 6006665"/>
                  <a:gd name="connsiteY220" fmla="*/ 1989925 h 3006470"/>
                  <a:gd name="connsiteX221" fmla="*/ 4577285 w 6006665"/>
                  <a:gd name="connsiteY221" fmla="*/ 1988406 h 3006470"/>
                  <a:gd name="connsiteX222" fmla="*/ 4577373 w 6006665"/>
                  <a:gd name="connsiteY222" fmla="*/ 1987484 h 3006470"/>
                  <a:gd name="connsiteX223" fmla="*/ 4565379 w 6006665"/>
                  <a:gd name="connsiteY223" fmla="*/ 1988406 h 3006470"/>
                  <a:gd name="connsiteX224" fmla="*/ 4569923 w 6006665"/>
                  <a:gd name="connsiteY224" fmla="*/ 1940685 h 3006470"/>
                  <a:gd name="connsiteX225" fmla="*/ 4520081 w 6006665"/>
                  <a:gd name="connsiteY225" fmla="*/ 1931099 h 3006470"/>
                  <a:gd name="connsiteX226" fmla="*/ 4475025 w 6006665"/>
                  <a:gd name="connsiteY226" fmla="*/ 1961137 h 3006470"/>
                  <a:gd name="connsiteX227" fmla="*/ 4464394 w 6006665"/>
                  <a:gd name="connsiteY227" fmla="*/ 1960286 h 3006470"/>
                  <a:gd name="connsiteX228" fmla="*/ 4463118 w 6006665"/>
                  <a:gd name="connsiteY228" fmla="*/ 1961137 h 3006470"/>
                  <a:gd name="connsiteX229" fmla="*/ 4422448 w 6006665"/>
                  <a:gd name="connsiteY229" fmla="*/ 1927536 h 3006470"/>
                  <a:gd name="connsiteX230" fmla="*/ 4350624 w 6006665"/>
                  <a:gd name="connsiteY230" fmla="*/ 1917022 h 3006470"/>
                  <a:gd name="connsiteX231" fmla="*/ 4306579 w 6006665"/>
                  <a:gd name="connsiteY231" fmla="*/ 1945362 h 3006470"/>
                  <a:gd name="connsiteX232" fmla="*/ 4282811 w 6006665"/>
                  <a:gd name="connsiteY232" fmla="*/ 1972100 h 3006470"/>
                  <a:gd name="connsiteX233" fmla="*/ 4237290 w 6006665"/>
                  <a:gd name="connsiteY233" fmla="*/ 1993297 h 3006470"/>
                  <a:gd name="connsiteX234" fmla="*/ 4211507 w 6006665"/>
                  <a:gd name="connsiteY234" fmla="*/ 2046374 h 3006470"/>
                  <a:gd name="connsiteX235" fmla="*/ 4161046 w 6006665"/>
                  <a:gd name="connsiteY235" fmla="*/ 2105661 h 3006470"/>
                  <a:gd name="connsiteX236" fmla="*/ 4077810 w 6006665"/>
                  <a:gd name="connsiteY236" fmla="*/ 2144418 h 3006470"/>
                  <a:gd name="connsiteX237" fmla="*/ 4039187 w 6006665"/>
                  <a:gd name="connsiteY237" fmla="*/ 2203838 h 3006470"/>
                  <a:gd name="connsiteX238" fmla="*/ 3993086 w 6006665"/>
                  <a:gd name="connsiteY238" fmla="*/ 2224750 h 3006470"/>
                  <a:gd name="connsiteX239" fmla="*/ 3993215 w 6006665"/>
                  <a:gd name="connsiteY239" fmla="*/ 2264821 h 3006470"/>
                  <a:gd name="connsiteX240" fmla="*/ 4038712 w 6006665"/>
                  <a:gd name="connsiteY240" fmla="*/ 2267919 h 3006470"/>
                  <a:gd name="connsiteX241" fmla="*/ 4059164 w 6006665"/>
                  <a:gd name="connsiteY241" fmla="*/ 2311096 h 3006470"/>
                  <a:gd name="connsiteX242" fmla="*/ 4087782 w 6006665"/>
                  <a:gd name="connsiteY242" fmla="*/ 2319513 h 3006470"/>
                  <a:gd name="connsiteX243" fmla="*/ 4106341 w 6006665"/>
                  <a:gd name="connsiteY243" fmla="*/ 2290644 h 3006470"/>
                  <a:gd name="connsiteX244" fmla="*/ 4117411 w 6006665"/>
                  <a:gd name="connsiteY244" fmla="*/ 2291946 h 3006470"/>
                  <a:gd name="connsiteX245" fmla="*/ 4118248 w 6006665"/>
                  <a:gd name="connsiteY245" fmla="*/ 2290644 h 3006470"/>
                  <a:gd name="connsiteX246" fmla="*/ 4156880 w 6006665"/>
                  <a:gd name="connsiteY246" fmla="*/ 2295189 h 3006470"/>
                  <a:gd name="connsiteX247" fmla="*/ 4211419 w 6006665"/>
                  <a:gd name="connsiteY247" fmla="*/ 2365635 h 3006470"/>
                  <a:gd name="connsiteX248" fmla="*/ 4215964 w 6006665"/>
                  <a:gd name="connsiteY248" fmla="*/ 2413357 h 3006470"/>
                  <a:gd name="connsiteX249" fmla="*/ 4184149 w 6006665"/>
                  <a:gd name="connsiteY249" fmla="*/ 2472441 h 3006470"/>
                  <a:gd name="connsiteX250" fmla="*/ 4220019 w 6006665"/>
                  <a:gd name="connsiteY250" fmla="*/ 2567281 h 3006470"/>
                  <a:gd name="connsiteX251" fmla="*/ 4161425 w 6006665"/>
                  <a:gd name="connsiteY251" fmla="*/ 2629241 h 3006470"/>
                  <a:gd name="connsiteX252" fmla="*/ 4133552 w 6006665"/>
                  <a:gd name="connsiteY252" fmla="*/ 2708778 h 3006470"/>
                  <a:gd name="connsiteX253" fmla="*/ 4097796 w 6006665"/>
                  <a:gd name="connsiteY253" fmla="*/ 2747409 h 3006470"/>
                  <a:gd name="connsiteX254" fmla="*/ 4043257 w 6006665"/>
                  <a:gd name="connsiteY254" fmla="*/ 2806493 h 3006470"/>
                  <a:gd name="connsiteX255" fmla="*/ 3995535 w 6006665"/>
                  <a:gd name="connsiteY255" fmla="*/ 2865577 h 3006470"/>
                  <a:gd name="connsiteX256" fmla="*/ 3975083 w 6006665"/>
                  <a:gd name="connsiteY256" fmla="*/ 2897392 h 3006470"/>
                  <a:gd name="connsiteX257" fmla="*/ 3925089 w 6006665"/>
                  <a:gd name="connsiteY257" fmla="*/ 2924661 h 3006470"/>
                  <a:gd name="connsiteX258" fmla="*/ 3913182 w 6006665"/>
                  <a:gd name="connsiteY258" fmla="*/ 2924661 h 3006470"/>
                  <a:gd name="connsiteX259" fmla="*/ 3904637 w 6006665"/>
                  <a:gd name="connsiteY259" fmla="*/ 2924661 h 3006470"/>
                  <a:gd name="connsiteX260" fmla="*/ 3892729 w 6006665"/>
                  <a:gd name="connsiteY260" fmla="*/ 2924661 h 3006470"/>
                  <a:gd name="connsiteX261" fmla="*/ 3871063 w 6006665"/>
                  <a:gd name="connsiteY261" fmla="*/ 2908412 h 3006470"/>
                  <a:gd name="connsiteX262" fmla="*/ 3829645 w 6006665"/>
                  <a:gd name="connsiteY262" fmla="*/ 2936024 h 3006470"/>
                  <a:gd name="connsiteX263" fmla="*/ 3822828 w 6006665"/>
                  <a:gd name="connsiteY263" fmla="*/ 2956476 h 3006470"/>
                  <a:gd name="connsiteX264" fmla="*/ 3818283 w 6006665"/>
                  <a:gd name="connsiteY264" fmla="*/ 2947386 h 3006470"/>
                  <a:gd name="connsiteX265" fmla="*/ 3818283 w 6006665"/>
                  <a:gd name="connsiteY265" fmla="*/ 2935660 h 3006470"/>
                  <a:gd name="connsiteX266" fmla="*/ 3817738 w 6006665"/>
                  <a:gd name="connsiteY266" fmla="*/ 2936024 h 3006470"/>
                  <a:gd name="connsiteX267" fmla="*/ 3810921 w 6006665"/>
                  <a:gd name="connsiteY267" fmla="*/ 2956476 h 3006470"/>
                  <a:gd name="connsiteX268" fmla="*/ 3806376 w 6006665"/>
                  <a:gd name="connsiteY268" fmla="*/ 2947386 h 3006470"/>
                  <a:gd name="connsiteX269" fmla="*/ 3806376 w 6006665"/>
                  <a:gd name="connsiteY269" fmla="*/ 2920116 h 3006470"/>
                  <a:gd name="connsiteX270" fmla="*/ 3818283 w 6006665"/>
                  <a:gd name="connsiteY270" fmla="*/ 2920116 h 3006470"/>
                  <a:gd name="connsiteX271" fmla="*/ 3826828 w 6006665"/>
                  <a:gd name="connsiteY271" fmla="*/ 2920116 h 3006470"/>
                  <a:gd name="connsiteX272" fmla="*/ 3833645 w 6006665"/>
                  <a:gd name="connsiteY272" fmla="*/ 2861032 h 3006470"/>
                  <a:gd name="connsiteX273" fmla="*/ 3822283 w 6006665"/>
                  <a:gd name="connsiteY273" fmla="*/ 2817856 h 3006470"/>
                  <a:gd name="connsiteX274" fmla="*/ 3849553 w 6006665"/>
                  <a:gd name="connsiteY274" fmla="*/ 2795131 h 3006470"/>
                  <a:gd name="connsiteX275" fmla="*/ 3858814 w 6006665"/>
                  <a:gd name="connsiteY275" fmla="*/ 2797336 h 3006470"/>
                  <a:gd name="connsiteX276" fmla="*/ 3861460 w 6006665"/>
                  <a:gd name="connsiteY276" fmla="*/ 2795131 h 3006470"/>
                  <a:gd name="connsiteX277" fmla="*/ 3898487 w 6006665"/>
                  <a:gd name="connsiteY277" fmla="*/ 2803947 h 3006470"/>
                  <a:gd name="connsiteX278" fmla="*/ 3919999 w 6006665"/>
                  <a:gd name="connsiteY278" fmla="*/ 2758772 h 3006470"/>
                  <a:gd name="connsiteX279" fmla="*/ 3935906 w 6006665"/>
                  <a:gd name="connsiteY279" fmla="*/ 2699687 h 3006470"/>
                  <a:gd name="connsiteX280" fmla="*/ 3947269 w 6006665"/>
                  <a:gd name="connsiteY280" fmla="*/ 2676963 h 3006470"/>
                  <a:gd name="connsiteX281" fmla="*/ 3966292 w 6006665"/>
                  <a:gd name="connsiteY281" fmla="*/ 2632575 h 3006470"/>
                  <a:gd name="connsiteX282" fmla="*/ 3915999 w 6006665"/>
                  <a:gd name="connsiteY282" fmla="*/ 2645148 h 3006470"/>
                  <a:gd name="connsiteX283" fmla="*/ 3888729 w 6006665"/>
                  <a:gd name="connsiteY283" fmla="*/ 2667873 h 3006470"/>
                  <a:gd name="connsiteX284" fmla="*/ 3876822 w 6006665"/>
                  <a:gd name="connsiteY284" fmla="*/ 2667873 h 3006470"/>
                  <a:gd name="connsiteX285" fmla="*/ 3829645 w 6006665"/>
                  <a:gd name="connsiteY285" fmla="*/ 2667873 h 3006470"/>
                  <a:gd name="connsiteX286" fmla="*/ 3817738 w 6006665"/>
                  <a:gd name="connsiteY286" fmla="*/ 2667873 h 3006470"/>
                  <a:gd name="connsiteX287" fmla="*/ 3801831 w 6006665"/>
                  <a:gd name="connsiteY287" fmla="*/ 2613334 h 3006470"/>
                  <a:gd name="connsiteX288" fmla="*/ 3758654 w 6006665"/>
                  <a:gd name="connsiteY288" fmla="*/ 2574702 h 3006470"/>
                  <a:gd name="connsiteX289" fmla="*/ 3692753 w 6006665"/>
                  <a:gd name="connsiteY289" fmla="*/ 2558795 h 3006470"/>
                  <a:gd name="connsiteX290" fmla="*/ 3683663 w 6006665"/>
                  <a:gd name="connsiteY290" fmla="*/ 2499711 h 3006470"/>
                  <a:gd name="connsiteX291" fmla="*/ 3672301 w 6006665"/>
                  <a:gd name="connsiteY291" fmla="*/ 2467896 h 3006470"/>
                  <a:gd name="connsiteX292" fmla="*/ 3656393 w 6006665"/>
                  <a:gd name="connsiteY292" fmla="*/ 2440627 h 3006470"/>
                  <a:gd name="connsiteX293" fmla="*/ 3633669 w 6006665"/>
                  <a:gd name="connsiteY293" fmla="*/ 2381542 h 3006470"/>
                  <a:gd name="connsiteX294" fmla="*/ 3601854 w 6006665"/>
                  <a:gd name="connsiteY294" fmla="*/ 2361090 h 3006470"/>
                  <a:gd name="connsiteX295" fmla="*/ 3545995 w 6006665"/>
                  <a:gd name="connsiteY295" fmla="*/ 2339606 h 3006470"/>
                  <a:gd name="connsiteX296" fmla="*/ 3506955 w 6006665"/>
                  <a:gd name="connsiteY296" fmla="*/ 2345183 h 3006470"/>
                  <a:gd name="connsiteX297" fmla="*/ 3463779 w 6006665"/>
                  <a:gd name="connsiteY297" fmla="*/ 2354273 h 3006470"/>
                  <a:gd name="connsiteX298" fmla="*/ 3431964 w 6006665"/>
                  <a:gd name="connsiteY298" fmla="*/ 2381542 h 3006470"/>
                  <a:gd name="connsiteX299" fmla="*/ 3452416 w 6006665"/>
                  <a:gd name="connsiteY299" fmla="*/ 2397450 h 3006470"/>
                  <a:gd name="connsiteX300" fmla="*/ 3452416 w 6006665"/>
                  <a:gd name="connsiteY300" fmla="*/ 2429264 h 3006470"/>
                  <a:gd name="connsiteX301" fmla="*/ 3431964 w 6006665"/>
                  <a:gd name="connsiteY301" fmla="*/ 2451989 h 3006470"/>
                  <a:gd name="connsiteX302" fmla="*/ 3400150 w 6006665"/>
                  <a:gd name="connsiteY302" fmla="*/ 2511073 h 3006470"/>
                  <a:gd name="connsiteX303" fmla="*/ 3400150 w 6006665"/>
                  <a:gd name="connsiteY303" fmla="*/ 2538343 h 3006470"/>
                  <a:gd name="connsiteX304" fmla="*/ 3350155 w 6006665"/>
                  <a:gd name="connsiteY304" fmla="*/ 2570157 h 3006470"/>
                  <a:gd name="connsiteX305" fmla="*/ 3342342 w 6006665"/>
                  <a:gd name="connsiteY305" fmla="*/ 2567553 h 3006470"/>
                  <a:gd name="connsiteX306" fmla="*/ 3338249 w 6006665"/>
                  <a:gd name="connsiteY306" fmla="*/ 2570157 h 3006470"/>
                  <a:gd name="connsiteX307" fmla="*/ 3290527 w 6006665"/>
                  <a:gd name="connsiteY307" fmla="*/ 2554250 h 3006470"/>
                  <a:gd name="connsiteX308" fmla="*/ 3259257 w 6006665"/>
                  <a:gd name="connsiteY308" fmla="*/ 2554250 h 3006470"/>
                  <a:gd name="connsiteX309" fmla="*/ 3247350 w 6006665"/>
                  <a:gd name="connsiteY309" fmla="*/ 2554250 h 3006470"/>
                  <a:gd name="connsiteX310" fmla="*/ 3231443 w 6006665"/>
                  <a:gd name="connsiteY310" fmla="*/ 2538343 h 3006470"/>
                  <a:gd name="connsiteX311" fmla="*/ 3213271 w 6006665"/>
                  <a:gd name="connsiteY311" fmla="*/ 2533799 h 3006470"/>
                  <a:gd name="connsiteX312" fmla="*/ 3168359 w 6006665"/>
                  <a:gd name="connsiteY312" fmla="*/ 2570157 h 3006470"/>
                  <a:gd name="connsiteX313" fmla="*/ 3120637 w 6006665"/>
                  <a:gd name="connsiteY313" fmla="*/ 2581519 h 3006470"/>
                  <a:gd name="connsiteX314" fmla="*/ 3082005 w 6006665"/>
                  <a:gd name="connsiteY314" fmla="*/ 2597427 h 3006470"/>
                  <a:gd name="connsiteX315" fmla="*/ 3074460 w 6006665"/>
                  <a:gd name="connsiteY315" fmla="*/ 2595630 h 3006470"/>
                  <a:gd name="connsiteX316" fmla="*/ 3070098 w 6006665"/>
                  <a:gd name="connsiteY316" fmla="*/ 2597427 h 3006470"/>
                  <a:gd name="connsiteX317" fmla="*/ 3022376 w 6006665"/>
                  <a:gd name="connsiteY317" fmla="*/ 2586064 h 3006470"/>
                  <a:gd name="connsiteX318" fmla="*/ 3000196 w 6006665"/>
                  <a:gd name="connsiteY318" fmla="*/ 2586064 h 3006470"/>
                  <a:gd name="connsiteX319" fmla="*/ 2988289 w 6006665"/>
                  <a:gd name="connsiteY319" fmla="*/ 2586064 h 3006470"/>
                  <a:gd name="connsiteX320" fmla="*/ 2967837 w 6006665"/>
                  <a:gd name="connsiteY320" fmla="*/ 2554250 h 3006470"/>
                  <a:gd name="connsiteX321" fmla="*/ 2929205 w 6006665"/>
                  <a:gd name="connsiteY321" fmla="*/ 2526980 h 3006470"/>
                  <a:gd name="connsiteX322" fmla="*/ 2902153 w 6006665"/>
                  <a:gd name="connsiteY322" fmla="*/ 2523116 h 3006470"/>
                  <a:gd name="connsiteX323" fmla="*/ 2861576 w 6006665"/>
                  <a:gd name="connsiteY323" fmla="*/ 2526980 h 3006470"/>
                  <a:gd name="connsiteX324" fmla="*/ 2822944 w 6006665"/>
                  <a:gd name="connsiteY324" fmla="*/ 2538343 h 3006470"/>
                  <a:gd name="connsiteX325" fmla="*/ 2818139 w 6006665"/>
                  <a:gd name="connsiteY325" fmla="*/ 2536254 h 3006470"/>
                  <a:gd name="connsiteX326" fmla="*/ 2811037 w 6006665"/>
                  <a:gd name="connsiteY326" fmla="*/ 2538343 h 3006470"/>
                  <a:gd name="connsiteX327" fmla="*/ 2758770 w 6006665"/>
                  <a:gd name="connsiteY327" fmla="*/ 2515618 h 3006470"/>
                  <a:gd name="connsiteX328" fmla="*/ 2751953 w 6006665"/>
                  <a:gd name="connsiteY328" fmla="*/ 2472441 h 3006470"/>
                  <a:gd name="connsiteX329" fmla="*/ 2708776 w 6006665"/>
                  <a:gd name="connsiteY329" fmla="*/ 2456534 h 3006470"/>
                  <a:gd name="connsiteX330" fmla="*/ 2676962 w 6006665"/>
                  <a:gd name="connsiteY330" fmla="*/ 2451989 h 3006470"/>
                  <a:gd name="connsiteX331" fmla="*/ 2642534 w 6006665"/>
                  <a:gd name="connsiteY331" fmla="*/ 2430245 h 3006470"/>
                  <a:gd name="connsiteX332" fmla="*/ 2609333 w 6006665"/>
                  <a:gd name="connsiteY332" fmla="*/ 2488348 h 3006470"/>
                  <a:gd name="connsiteX333" fmla="*/ 2625240 w 6006665"/>
                  <a:gd name="connsiteY333" fmla="*/ 2522435 h 3006470"/>
                  <a:gd name="connsiteX334" fmla="*/ 2586608 w 6006665"/>
                  <a:gd name="connsiteY334" fmla="*/ 2558795 h 3006470"/>
                  <a:gd name="connsiteX335" fmla="*/ 2577105 w 6006665"/>
                  <a:gd name="connsiteY335" fmla="*/ 2556532 h 3006470"/>
                  <a:gd name="connsiteX336" fmla="*/ 2574701 w 6006665"/>
                  <a:gd name="connsiteY336" fmla="*/ 2558795 h 3006470"/>
                  <a:gd name="connsiteX337" fmla="*/ 2526979 w 6006665"/>
                  <a:gd name="connsiteY337" fmla="*/ 2547432 h 3006470"/>
                  <a:gd name="connsiteX338" fmla="*/ 2490620 w 6006665"/>
                  <a:gd name="connsiteY338" fmla="*/ 2542887 h 3006470"/>
                  <a:gd name="connsiteX339" fmla="*/ 2463350 w 6006665"/>
                  <a:gd name="connsiteY339" fmla="*/ 2515618 h 3006470"/>
                  <a:gd name="connsiteX340" fmla="*/ 2436625 w 6006665"/>
                  <a:gd name="connsiteY340" fmla="*/ 2515618 h 3006470"/>
                  <a:gd name="connsiteX341" fmla="*/ 2424718 w 6006665"/>
                  <a:gd name="connsiteY341" fmla="*/ 2515618 h 3006470"/>
                  <a:gd name="connsiteX342" fmla="*/ 2398858 w 6006665"/>
                  <a:gd name="connsiteY342" fmla="*/ 2502687 h 3006470"/>
                  <a:gd name="connsiteX343" fmla="*/ 2350272 w 6006665"/>
                  <a:gd name="connsiteY343" fmla="*/ 2526980 h 3006470"/>
                  <a:gd name="connsiteX344" fmla="*/ 2282098 w 6006665"/>
                  <a:gd name="connsiteY344" fmla="*/ 2574702 h 3006470"/>
                  <a:gd name="connsiteX345" fmla="*/ 2238921 w 6006665"/>
                  <a:gd name="connsiteY345" fmla="*/ 2586064 h 3006470"/>
                  <a:gd name="connsiteX346" fmla="*/ 2227559 w 6006665"/>
                  <a:gd name="connsiteY346" fmla="*/ 2590609 h 3006470"/>
                  <a:gd name="connsiteX347" fmla="*/ 2225178 w 6006665"/>
                  <a:gd name="connsiteY347" fmla="*/ 2586799 h 3006470"/>
                  <a:gd name="connsiteX348" fmla="*/ 2215652 w 6006665"/>
                  <a:gd name="connsiteY348" fmla="*/ 2590609 h 3006470"/>
                  <a:gd name="connsiteX349" fmla="*/ 2193596 w 6006665"/>
                  <a:gd name="connsiteY349" fmla="*/ 2555320 h 3006470"/>
                  <a:gd name="connsiteX350" fmla="*/ 2157112 w 6006665"/>
                  <a:gd name="connsiteY350" fmla="*/ 2558795 h 3006470"/>
                  <a:gd name="connsiteX351" fmla="*/ 2156291 w 6006665"/>
                  <a:gd name="connsiteY351" fmla="*/ 2557739 h 3006470"/>
                  <a:gd name="connsiteX352" fmla="*/ 2145205 w 6006665"/>
                  <a:gd name="connsiteY352" fmla="*/ 2558795 h 3006470"/>
                  <a:gd name="connsiteX353" fmla="*/ 2129298 w 6006665"/>
                  <a:gd name="connsiteY353" fmla="*/ 2538343 h 3006470"/>
                  <a:gd name="connsiteX354" fmla="*/ 2102029 w 6006665"/>
                  <a:gd name="connsiteY354" fmla="*/ 2526980 h 3006470"/>
                  <a:gd name="connsiteX355" fmla="*/ 2086121 w 6006665"/>
                  <a:gd name="connsiteY355" fmla="*/ 2495166 h 3006470"/>
                  <a:gd name="connsiteX356" fmla="*/ 2070005 w 6006665"/>
                  <a:gd name="connsiteY356" fmla="*/ 2486212 h 3006470"/>
                  <a:gd name="connsiteX357" fmla="*/ 2027582 w 6006665"/>
                  <a:gd name="connsiteY357" fmla="*/ 2499711 h 3006470"/>
                  <a:gd name="connsiteX358" fmla="*/ 2023845 w 6006665"/>
                  <a:gd name="connsiteY358" fmla="*/ 2497111 h 3006470"/>
                  <a:gd name="connsiteX359" fmla="*/ 2015675 w 6006665"/>
                  <a:gd name="connsiteY359" fmla="*/ 2499711 h 3006470"/>
                  <a:gd name="connsiteX360" fmla="*/ 1971363 w 6006665"/>
                  <a:gd name="connsiteY360" fmla="*/ 2468885 h 3006470"/>
                  <a:gd name="connsiteX361" fmla="*/ 1952591 w 6006665"/>
                  <a:gd name="connsiteY361" fmla="*/ 2495166 h 3006470"/>
                  <a:gd name="connsiteX362" fmla="*/ 1947518 w 6006665"/>
                  <a:gd name="connsiteY362" fmla="*/ 2485599 h 3006470"/>
                  <a:gd name="connsiteX363" fmla="*/ 1940684 w 6006665"/>
                  <a:gd name="connsiteY363" fmla="*/ 2495166 h 3006470"/>
                  <a:gd name="connsiteX364" fmla="*/ 1861147 w 6006665"/>
                  <a:gd name="connsiteY364" fmla="*/ 2345183 h 3006470"/>
                  <a:gd name="connsiteX365" fmla="*/ 1811153 w 6006665"/>
                  <a:gd name="connsiteY365" fmla="*/ 2295189 h 3006470"/>
                  <a:gd name="connsiteX366" fmla="*/ 1813950 w 6006665"/>
                  <a:gd name="connsiteY366" fmla="*/ 2292043 h 3006470"/>
                  <a:gd name="connsiteX367" fmla="*/ 1748069 w 6006665"/>
                  <a:gd name="connsiteY367" fmla="*/ 2333821 h 3006470"/>
                  <a:gd name="connsiteX368" fmla="*/ 1711709 w 6006665"/>
                  <a:gd name="connsiteY368" fmla="*/ 2338366 h 3006470"/>
                  <a:gd name="connsiteX369" fmla="*/ 1711926 w 6006665"/>
                  <a:gd name="connsiteY369" fmla="*/ 2336850 h 3006470"/>
                  <a:gd name="connsiteX370" fmla="*/ 1699803 w 6006665"/>
                  <a:gd name="connsiteY370" fmla="*/ 2338366 h 3006470"/>
                  <a:gd name="connsiteX371" fmla="*/ 1704347 w 6006665"/>
                  <a:gd name="connsiteY371" fmla="*/ 2306551 h 3006470"/>
                  <a:gd name="connsiteX372" fmla="*/ 1662460 w 6006665"/>
                  <a:gd name="connsiteY372" fmla="*/ 2288600 h 3006470"/>
                  <a:gd name="connsiteX373" fmla="*/ 1629901 w 6006665"/>
                  <a:gd name="connsiteY373" fmla="*/ 2302006 h 3006470"/>
                  <a:gd name="connsiteX374" fmla="*/ 1629300 w 6006665"/>
                  <a:gd name="connsiteY374" fmla="*/ 2297351 h 3006470"/>
                  <a:gd name="connsiteX375" fmla="*/ 1617994 w 6006665"/>
                  <a:gd name="connsiteY375" fmla="*/ 2302006 h 3006470"/>
                  <a:gd name="connsiteX376" fmla="*/ 1608904 w 6006665"/>
                  <a:gd name="connsiteY376" fmla="*/ 2231560 h 3006470"/>
                  <a:gd name="connsiteX377" fmla="*/ 1552684 w 6006665"/>
                  <a:gd name="connsiteY377" fmla="*/ 2221867 h 3006470"/>
                  <a:gd name="connsiteX378" fmla="*/ 1518550 w 6006665"/>
                  <a:gd name="connsiteY378" fmla="*/ 2247467 h 3006470"/>
                  <a:gd name="connsiteX379" fmla="*/ 1425379 w 6006665"/>
                  <a:gd name="connsiteY379" fmla="*/ 2267919 h 3006470"/>
                  <a:gd name="connsiteX380" fmla="*/ 1409472 w 6006665"/>
                  <a:gd name="connsiteY380" fmla="*/ 2286099 h 3006470"/>
                  <a:gd name="connsiteX381" fmla="*/ 1270852 w 6006665"/>
                  <a:gd name="connsiteY381" fmla="*/ 2306551 h 3006470"/>
                  <a:gd name="connsiteX382" fmla="*/ 1254945 w 6006665"/>
                  <a:gd name="connsiteY382" fmla="*/ 2327003 h 3006470"/>
                  <a:gd name="connsiteX383" fmla="*/ 1282214 w 6006665"/>
                  <a:gd name="connsiteY383" fmla="*/ 2370180 h 3006470"/>
                  <a:gd name="connsiteX384" fmla="*/ 1243582 w 6006665"/>
                  <a:gd name="connsiteY384" fmla="*/ 2386087 h 3006470"/>
                  <a:gd name="connsiteX385" fmla="*/ 1254945 w 6006665"/>
                  <a:gd name="connsiteY385" fmla="*/ 2404267 h 3006470"/>
                  <a:gd name="connsiteX386" fmla="*/ 1216313 w 6006665"/>
                  <a:gd name="connsiteY386" fmla="*/ 2429264 h 3006470"/>
                  <a:gd name="connsiteX387" fmla="*/ 1275397 w 6006665"/>
                  <a:gd name="connsiteY387" fmla="*/ 2472441 h 3006470"/>
                  <a:gd name="connsiteX388" fmla="*/ 1270852 w 6006665"/>
                  <a:gd name="connsiteY388" fmla="*/ 2499711 h 3006470"/>
                  <a:gd name="connsiteX389" fmla="*/ 1259108 w 6006665"/>
                  <a:gd name="connsiteY389" fmla="*/ 2498732 h 3006470"/>
                  <a:gd name="connsiteX390" fmla="*/ 1258945 w 6006665"/>
                  <a:gd name="connsiteY390" fmla="*/ 2499711 h 3006470"/>
                  <a:gd name="connsiteX391" fmla="*/ 1215644 w 6006665"/>
                  <a:gd name="connsiteY391" fmla="*/ 2496102 h 3006470"/>
                  <a:gd name="connsiteX392" fmla="*/ 1204950 w 6006665"/>
                  <a:gd name="connsiteY392" fmla="*/ 2511073 h 3006470"/>
                  <a:gd name="connsiteX393" fmla="*/ 1196495 w 6006665"/>
                  <a:gd name="connsiteY393" fmla="*/ 2506241 h 3006470"/>
                  <a:gd name="connsiteX394" fmla="*/ 1193043 w 6006665"/>
                  <a:gd name="connsiteY394" fmla="*/ 2511073 h 3006470"/>
                  <a:gd name="connsiteX395" fmla="*/ 1145322 w 6006665"/>
                  <a:gd name="connsiteY395" fmla="*/ 2483803 h 3006470"/>
                  <a:gd name="connsiteX396" fmla="*/ 1098145 w 6006665"/>
                  <a:gd name="connsiteY396" fmla="*/ 2483803 h 3006470"/>
                  <a:gd name="connsiteX397" fmla="*/ 1061785 w 6006665"/>
                  <a:gd name="connsiteY397" fmla="*/ 2511073 h 3006470"/>
                  <a:gd name="connsiteX398" fmla="*/ 1055322 w 6006665"/>
                  <a:gd name="connsiteY398" fmla="*/ 2506990 h 3006470"/>
                  <a:gd name="connsiteX399" fmla="*/ 1049878 w 6006665"/>
                  <a:gd name="connsiteY399" fmla="*/ 2511073 h 3006470"/>
                  <a:gd name="connsiteX400" fmla="*/ 1006701 w 6006665"/>
                  <a:gd name="connsiteY400" fmla="*/ 2483803 h 3006470"/>
                  <a:gd name="connsiteX401" fmla="*/ 924893 w 6006665"/>
                  <a:gd name="connsiteY401" fmla="*/ 2447444 h 3006470"/>
                  <a:gd name="connsiteX402" fmla="*/ 877716 w 6006665"/>
                  <a:gd name="connsiteY402" fmla="*/ 2447444 h 3006470"/>
                  <a:gd name="connsiteX403" fmla="*/ 802724 w 6006665"/>
                  <a:gd name="connsiteY403" fmla="*/ 2511073 h 3006470"/>
                  <a:gd name="connsiteX404" fmla="*/ 798179 w 6006665"/>
                  <a:gd name="connsiteY404" fmla="*/ 2554250 h 3006470"/>
                  <a:gd name="connsiteX405" fmla="*/ 787406 w 6006665"/>
                  <a:gd name="connsiteY405" fmla="*/ 2543477 h 3006470"/>
                  <a:gd name="connsiteX406" fmla="*/ 786272 w 6006665"/>
                  <a:gd name="connsiteY406" fmla="*/ 2554250 h 3006470"/>
                  <a:gd name="connsiteX407" fmla="*/ 756063 w 6006665"/>
                  <a:gd name="connsiteY407" fmla="*/ 2524040 h 3006470"/>
                  <a:gd name="connsiteX408" fmla="*/ 732278 w 6006665"/>
                  <a:gd name="connsiteY408" fmla="*/ 2581519 h 3006470"/>
                  <a:gd name="connsiteX409" fmla="*/ 743640 w 6006665"/>
                  <a:gd name="connsiteY409" fmla="*/ 2590609 h 3006470"/>
                  <a:gd name="connsiteX410" fmla="*/ 723188 w 6006665"/>
                  <a:gd name="connsiteY410" fmla="*/ 2633786 h 3006470"/>
                  <a:gd name="connsiteX411" fmla="*/ 747026 w 6006665"/>
                  <a:gd name="connsiteY411" fmla="*/ 2670627 h 3006470"/>
                  <a:gd name="connsiteX412" fmla="*/ 763548 w 6006665"/>
                  <a:gd name="connsiteY412" fmla="*/ 2667873 h 3006470"/>
                  <a:gd name="connsiteX413" fmla="*/ 764871 w 6006665"/>
                  <a:gd name="connsiteY413" fmla="*/ 2669637 h 3006470"/>
                  <a:gd name="connsiteX414" fmla="*/ 775455 w 6006665"/>
                  <a:gd name="connsiteY414" fmla="*/ 2667873 h 3006470"/>
                  <a:gd name="connsiteX415" fmla="*/ 802724 w 6006665"/>
                  <a:gd name="connsiteY415" fmla="*/ 2704232 h 3006470"/>
                  <a:gd name="connsiteX416" fmla="*/ 798179 w 6006665"/>
                  <a:gd name="connsiteY416" fmla="*/ 2731502 h 3006470"/>
                  <a:gd name="connsiteX417" fmla="*/ 818632 w 6006665"/>
                  <a:gd name="connsiteY417" fmla="*/ 2742864 h 3006470"/>
                  <a:gd name="connsiteX418" fmla="*/ 802724 w 6006665"/>
                  <a:gd name="connsiteY418" fmla="*/ 2774679 h 3006470"/>
                  <a:gd name="connsiteX419" fmla="*/ 766365 w 6006665"/>
                  <a:gd name="connsiteY419" fmla="*/ 2779224 h 3006470"/>
                  <a:gd name="connsiteX420" fmla="*/ 727733 w 6006665"/>
                  <a:gd name="connsiteY420" fmla="*/ 2838308 h 3006470"/>
                  <a:gd name="connsiteX421" fmla="*/ 759548 w 6006665"/>
                  <a:gd name="connsiteY421" fmla="*/ 2881485 h 3006470"/>
                  <a:gd name="connsiteX422" fmla="*/ 759548 w 6006665"/>
                  <a:gd name="connsiteY422" fmla="*/ 2920116 h 3006470"/>
                  <a:gd name="connsiteX423" fmla="*/ 798179 w 6006665"/>
                  <a:gd name="connsiteY423" fmla="*/ 2979201 h 3006470"/>
                  <a:gd name="connsiteX424" fmla="*/ 775455 w 6006665"/>
                  <a:gd name="connsiteY424" fmla="*/ 2995108 h 3006470"/>
                  <a:gd name="connsiteX425" fmla="*/ 770910 w 6006665"/>
                  <a:gd name="connsiteY425" fmla="*/ 3006470 h 3006470"/>
                  <a:gd name="connsiteX426" fmla="*/ 759003 w 6006665"/>
                  <a:gd name="connsiteY426" fmla="*/ 3006470 h 3006470"/>
                  <a:gd name="connsiteX427" fmla="*/ 755003 w 6006665"/>
                  <a:gd name="connsiteY427" fmla="*/ 3006470 h 3006470"/>
                  <a:gd name="connsiteX428" fmla="*/ 743096 w 6006665"/>
                  <a:gd name="connsiteY428" fmla="*/ 3006470 h 3006470"/>
                  <a:gd name="connsiteX429" fmla="*/ 715826 w 6006665"/>
                  <a:gd name="connsiteY429" fmla="*/ 2972383 h 3006470"/>
                  <a:gd name="connsiteX430" fmla="*/ 704464 w 6006665"/>
                  <a:gd name="connsiteY430" fmla="*/ 2972383 h 3006470"/>
                  <a:gd name="connsiteX431" fmla="*/ 684012 w 6006665"/>
                  <a:gd name="connsiteY431" fmla="*/ 2963293 h 3006470"/>
                  <a:gd name="connsiteX432" fmla="*/ 672649 w 6006665"/>
                  <a:gd name="connsiteY432" fmla="*/ 2940569 h 3006470"/>
                  <a:gd name="connsiteX433" fmla="*/ 645222 w 6006665"/>
                  <a:gd name="connsiteY433" fmla="*/ 2932732 h 3006470"/>
                  <a:gd name="connsiteX434" fmla="*/ 625472 w 6006665"/>
                  <a:gd name="connsiteY434" fmla="*/ 2936024 h 3006470"/>
                  <a:gd name="connsiteX435" fmla="*/ 623771 w 6006665"/>
                  <a:gd name="connsiteY435" fmla="*/ 2934323 h 3006470"/>
                  <a:gd name="connsiteX436" fmla="*/ 613565 w 6006665"/>
                  <a:gd name="connsiteY436" fmla="*/ 2936024 h 3006470"/>
                  <a:gd name="connsiteX437" fmla="*/ 609020 w 6006665"/>
                  <a:gd name="connsiteY437" fmla="*/ 2931479 h 3006470"/>
                  <a:gd name="connsiteX438" fmla="*/ 559026 w 6006665"/>
                  <a:gd name="connsiteY438" fmla="*/ 2904209 h 3006470"/>
                  <a:gd name="connsiteX439" fmla="*/ 506760 w 6006665"/>
                  <a:gd name="connsiteY439" fmla="*/ 2897392 h 3006470"/>
                  <a:gd name="connsiteX440" fmla="*/ 483280 w 6006665"/>
                  <a:gd name="connsiteY440" fmla="*/ 2890683 h 3006470"/>
                  <a:gd name="connsiteX441" fmla="*/ 480035 w 6006665"/>
                  <a:gd name="connsiteY441" fmla="*/ 2892847 h 3006470"/>
                  <a:gd name="connsiteX442" fmla="*/ 475042 w 6006665"/>
                  <a:gd name="connsiteY442" fmla="*/ 2888329 h 3006470"/>
                  <a:gd name="connsiteX443" fmla="*/ 474945 w 6006665"/>
                  <a:gd name="connsiteY443" fmla="*/ 2888302 h 3006470"/>
                  <a:gd name="connsiteX444" fmla="*/ 468128 w 6006665"/>
                  <a:gd name="connsiteY444" fmla="*/ 2892847 h 3006470"/>
                  <a:gd name="connsiteX445" fmla="*/ 420406 w 6006665"/>
                  <a:gd name="connsiteY445" fmla="*/ 2849670 h 3006470"/>
                  <a:gd name="connsiteX446" fmla="*/ 381774 w 6006665"/>
                  <a:gd name="connsiteY446" fmla="*/ 2833763 h 3006470"/>
                  <a:gd name="connsiteX447" fmla="*/ 349960 w 6006665"/>
                  <a:gd name="connsiteY447" fmla="*/ 2801948 h 3006470"/>
                  <a:gd name="connsiteX448" fmla="*/ 377229 w 6006665"/>
                  <a:gd name="connsiteY448" fmla="*/ 2795131 h 3006470"/>
                  <a:gd name="connsiteX449" fmla="*/ 404499 w 6006665"/>
                  <a:gd name="connsiteY449" fmla="*/ 2747409 h 3006470"/>
                  <a:gd name="connsiteX450" fmla="*/ 388591 w 6006665"/>
                  <a:gd name="connsiteY450" fmla="*/ 2731502 h 3006470"/>
                  <a:gd name="connsiteX451" fmla="*/ 440858 w 6006665"/>
                  <a:gd name="connsiteY451" fmla="*/ 2704232 h 3006470"/>
                  <a:gd name="connsiteX452" fmla="*/ 440858 w 6006665"/>
                  <a:gd name="connsiteY452" fmla="*/ 2701176 h 3006470"/>
                  <a:gd name="connsiteX453" fmla="*/ 416406 w 6006665"/>
                  <a:gd name="connsiteY453" fmla="*/ 2704232 h 3006470"/>
                  <a:gd name="connsiteX454" fmla="*/ 416406 w 6006665"/>
                  <a:gd name="connsiteY454" fmla="*/ 2702744 h 3006470"/>
                  <a:gd name="connsiteX455" fmla="*/ 404499 w 6006665"/>
                  <a:gd name="connsiteY455" fmla="*/ 2704232 h 3006470"/>
                  <a:gd name="connsiteX456" fmla="*/ 404499 w 6006665"/>
                  <a:gd name="connsiteY456" fmla="*/ 2683780 h 3006470"/>
                  <a:gd name="connsiteX457" fmla="*/ 424951 w 6006665"/>
                  <a:gd name="connsiteY457" fmla="*/ 2667873 h 3006470"/>
                  <a:gd name="connsiteX458" fmla="*/ 463583 w 6006665"/>
                  <a:gd name="connsiteY458" fmla="*/ 2661056 h 3006470"/>
                  <a:gd name="connsiteX459" fmla="*/ 468128 w 6006665"/>
                  <a:gd name="connsiteY459" fmla="*/ 2645148 h 3006470"/>
                  <a:gd name="connsiteX460" fmla="*/ 456765 w 6006665"/>
                  <a:gd name="connsiteY460" fmla="*/ 2613334 h 3006470"/>
                  <a:gd name="connsiteX461" fmla="*/ 474945 w 6006665"/>
                  <a:gd name="connsiteY461" fmla="*/ 2586064 h 3006470"/>
                  <a:gd name="connsiteX462" fmla="*/ 474945 w 6006665"/>
                  <a:gd name="connsiteY462" fmla="*/ 2565612 h 3006470"/>
                  <a:gd name="connsiteX463" fmla="*/ 420406 w 6006665"/>
                  <a:gd name="connsiteY463" fmla="*/ 2547432 h 3006470"/>
                  <a:gd name="connsiteX464" fmla="*/ 409588 w 6006665"/>
                  <a:gd name="connsiteY464" fmla="*/ 2547432 h 3006470"/>
                  <a:gd name="connsiteX465" fmla="*/ 397681 w 6006665"/>
                  <a:gd name="connsiteY465" fmla="*/ 2547432 h 3006470"/>
                  <a:gd name="connsiteX466" fmla="*/ 379485 w 6006665"/>
                  <a:gd name="connsiteY466" fmla="*/ 2525193 h 3006470"/>
                  <a:gd name="connsiteX467" fmla="*/ 357322 w 6006665"/>
                  <a:gd name="connsiteY467" fmla="*/ 2531525 h 3006470"/>
                  <a:gd name="connsiteX468" fmla="*/ 352842 w 6006665"/>
                  <a:gd name="connsiteY468" fmla="*/ 2529403 h 3006470"/>
                  <a:gd name="connsiteX469" fmla="*/ 345415 w 6006665"/>
                  <a:gd name="connsiteY469" fmla="*/ 2531525 h 3006470"/>
                  <a:gd name="connsiteX470" fmla="*/ 302238 w 6006665"/>
                  <a:gd name="connsiteY470" fmla="*/ 2511073 h 3006470"/>
                  <a:gd name="connsiteX471" fmla="*/ 302238 w 6006665"/>
                  <a:gd name="connsiteY471" fmla="*/ 2499711 h 3006470"/>
                  <a:gd name="connsiteX472" fmla="*/ 286331 w 6006665"/>
                  <a:gd name="connsiteY472" fmla="*/ 2472441 h 3006470"/>
                  <a:gd name="connsiteX473" fmla="*/ 270968 w 6006665"/>
                  <a:gd name="connsiteY473" fmla="*/ 2472441 h 3006470"/>
                  <a:gd name="connsiteX474" fmla="*/ 259061 w 6006665"/>
                  <a:gd name="connsiteY474" fmla="*/ 2472441 h 3006470"/>
                  <a:gd name="connsiteX475" fmla="*/ 254516 w 6006665"/>
                  <a:gd name="connsiteY475" fmla="*/ 2456534 h 3006470"/>
                  <a:gd name="connsiteX476" fmla="*/ 263606 w 6006665"/>
                  <a:gd name="connsiteY476" fmla="*/ 2440627 h 3006470"/>
                  <a:gd name="connsiteX477" fmla="*/ 243991 w 6006665"/>
                  <a:gd name="connsiteY477" fmla="*/ 2410114 h 3006470"/>
                  <a:gd name="connsiteX478" fmla="*/ 216429 w 6006665"/>
                  <a:gd name="connsiteY478" fmla="*/ 2413357 h 3006470"/>
                  <a:gd name="connsiteX479" fmla="*/ 212956 w 6006665"/>
                  <a:gd name="connsiteY479" fmla="*/ 2412365 h 3006470"/>
                  <a:gd name="connsiteX480" fmla="*/ 204522 w 6006665"/>
                  <a:gd name="connsiteY480" fmla="*/ 2413357 h 3006470"/>
                  <a:gd name="connsiteX481" fmla="*/ 199623 w 6006665"/>
                  <a:gd name="connsiteY481" fmla="*/ 2411957 h 3006470"/>
                  <a:gd name="connsiteX482" fmla="*/ 195977 w 6006665"/>
                  <a:gd name="connsiteY482" fmla="*/ 2424719 h 3006470"/>
                  <a:gd name="connsiteX483" fmla="*/ 184968 w 6006665"/>
                  <a:gd name="connsiteY483" fmla="*/ 2421574 h 3006470"/>
                  <a:gd name="connsiteX484" fmla="*/ 184070 w 6006665"/>
                  <a:gd name="connsiteY484" fmla="*/ 2424719 h 3006470"/>
                  <a:gd name="connsiteX485" fmla="*/ 168163 w 6006665"/>
                  <a:gd name="connsiteY485" fmla="*/ 2420174 h 3006470"/>
                  <a:gd name="connsiteX486" fmla="*/ 156800 w 6006665"/>
                  <a:gd name="connsiteY486" fmla="*/ 2381542 h 3006470"/>
                  <a:gd name="connsiteX487" fmla="*/ 152255 w 6006665"/>
                  <a:gd name="connsiteY487" fmla="*/ 2365635 h 3006470"/>
                  <a:gd name="connsiteX488" fmla="*/ 156800 w 6006665"/>
                  <a:gd name="connsiteY488" fmla="*/ 2361090 h 3006470"/>
                  <a:gd name="connsiteX489" fmla="*/ 168707 w 6006665"/>
                  <a:gd name="connsiteY489" fmla="*/ 2361090 h 3006470"/>
                  <a:gd name="connsiteX490" fmla="*/ 188615 w 6006665"/>
                  <a:gd name="connsiteY490" fmla="*/ 2361090 h 3006470"/>
                  <a:gd name="connsiteX491" fmla="*/ 199977 w 6006665"/>
                  <a:gd name="connsiteY491" fmla="*/ 2349728 h 3006470"/>
                  <a:gd name="connsiteX492" fmla="*/ 188615 w 6006665"/>
                  <a:gd name="connsiteY492" fmla="*/ 2327003 h 3006470"/>
                  <a:gd name="connsiteX493" fmla="*/ 168163 w 6006665"/>
                  <a:gd name="connsiteY493" fmla="*/ 2317914 h 3006470"/>
                  <a:gd name="connsiteX494" fmla="*/ 168163 w 6006665"/>
                  <a:gd name="connsiteY494" fmla="*/ 2311096 h 3006470"/>
                  <a:gd name="connsiteX495" fmla="*/ 152255 w 6006665"/>
                  <a:gd name="connsiteY495" fmla="*/ 2295189 h 3006470"/>
                  <a:gd name="connsiteX496" fmla="*/ 129531 w 6006665"/>
                  <a:gd name="connsiteY496" fmla="*/ 2258829 h 3006470"/>
                  <a:gd name="connsiteX497" fmla="*/ 140893 w 6006665"/>
                  <a:gd name="connsiteY497" fmla="*/ 2236105 h 3006470"/>
                  <a:gd name="connsiteX498" fmla="*/ 136348 w 6006665"/>
                  <a:gd name="connsiteY498" fmla="*/ 2208835 h 3006470"/>
                  <a:gd name="connsiteX499" fmla="*/ 103789 w 6006665"/>
                  <a:gd name="connsiteY499" fmla="*/ 2195428 h 3006470"/>
                  <a:gd name="connsiteX500" fmla="*/ 93716 w 6006665"/>
                  <a:gd name="connsiteY500" fmla="*/ 2199745 h 3006470"/>
                  <a:gd name="connsiteX501" fmla="*/ 91868 w 6006665"/>
                  <a:gd name="connsiteY501" fmla="*/ 2195434 h 3006470"/>
                  <a:gd name="connsiteX502" fmla="*/ 81809 w 6006665"/>
                  <a:gd name="connsiteY502" fmla="*/ 2199745 h 3006470"/>
                  <a:gd name="connsiteX503" fmla="*/ 74992 w 6006665"/>
                  <a:gd name="connsiteY503" fmla="*/ 2183838 h 3006470"/>
                  <a:gd name="connsiteX504" fmla="*/ 34087 w 6006665"/>
                  <a:gd name="connsiteY504" fmla="*/ 2172476 h 3006470"/>
                  <a:gd name="connsiteX505" fmla="*/ 22725 w 6006665"/>
                  <a:gd name="connsiteY505" fmla="*/ 2129299 h 3006470"/>
                  <a:gd name="connsiteX506" fmla="*/ 22725 w 6006665"/>
                  <a:gd name="connsiteY506" fmla="*/ 2097484 h 3006470"/>
                  <a:gd name="connsiteX507" fmla="*/ 0 w 6006665"/>
                  <a:gd name="connsiteY507" fmla="*/ 2081577 h 3006470"/>
                  <a:gd name="connsiteX508" fmla="*/ 15907 w 6006665"/>
                  <a:gd name="connsiteY508" fmla="*/ 2058853 h 3006470"/>
                  <a:gd name="connsiteX509" fmla="*/ 6818 w 6006665"/>
                  <a:gd name="connsiteY509" fmla="*/ 1995224 h 3006470"/>
                  <a:gd name="connsiteX510" fmla="*/ 34087 w 6006665"/>
                  <a:gd name="connsiteY510" fmla="*/ 1952047 h 3006470"/>
                  <a:gd name="connsiteX511" fmla="*/ 27270 w 6006665"/>
                  <a:gd name="connsiteY511" fmla="*/ 1940685 h 3006470"/>
                  <a:gd name="connsiteX512" fmla="*/ 88743 w 6006665"/>
                  <a:gd name="connsiteY512" fmla="*/ 1895954 h 3006470"/>
                  <a:gd name="connsiteX513" fmla="*/ 27270 w 6006665"/>
                  <a:gd name="connsiteY513" fmla="*/ 1865693 h 3006470"/>
                  <a:gd name="connsiteX514" fmla="*/ 79805 w 6006665"/>
                  <a:gd name="connsiteY514" fmla="*/ 1774684 h 3006470"/>
                  <a:gd name="connsiteX515" fmla="*/ 128972 w 6006665"/>
                  <a:gd name="connsiteY515" fmla="*/ 1737302 h 3006470"/>
                  <a:gd name="connsiteX516" fmla="*/ 162900 w 6006665"/>
                  <a:gd name="connsiteY516" fmla="*/ 1645034 h 3006470"/>
                  <a:gd name="connsiteX517" fmla="*/ 102261 w 6006665"/>
                  <a:gd name="connsiteY517" fmla="*/ 1629357 h 3006470"/>
                  <a:gd name="connsiteX518" fmla="*/ 118168 w 6006665"/>
                  <a:gd name="connsiteY518" fmla="*/ 1574818 h 3006470"/>
                  <a:gd name="connsiteX519" fmla="*/ 86354 w 6006665"/>
                  <a:gd name="connsiteY519" fmla="*/ 1511189 h 3006470"/>
                  <a:gd name="connsiteX520" fmla="*/ 109078 w 6006665"/>
                  <a:gd name="connsiteY520" fmla="*/ 1436197 h 3006470"/>
                  <a:gd name="connsiteX521" fmla="*/ 70447 w 6006665"/>
                  <a:gd name="connsiteY521" fmla="*/ 1333936 h 3006470"/>
                  <a:gd name="connsiteX522" fmla="*/ 102261 w 6006665"/>
                  <a:gd name="connsiteY522" fmla="*/ 1263490 h 3006470"/>
                  <a:gd name="connsiteX523" fmla="*/ 43177 w 6006665"/>
                  <a:gd name="connsiteY523" fmla="*/ 1197589 h 3006470"/>
                  <a:gd name="connsiteX524" fmla="*/ 49994 w 6006665"/>
                  <a:gd name="connsiteY524" fmla="*/ 1122597 h 3006470"/>
                  <a:gd name="connsiteX525" fmla="*/ 81809 w 6006665"/>
                  <a:gd name="connsiteY525" fmla="*/ 1118052 h 3006470"/>
                  <a:gd name="connsiteX526" fmla="*/ 145438 w 6006665"/>
                  <a:gd name="connsiteY526" fmla="*/ 1074876 h 3006470"/>
                  <a:gd name="connsiteX527" fmla="*/ 184070 w 6006665"/>
                  <a:gd name="connsiteY527" fmla="*/ 1036244 h 3006470"/>
                  <a:gd name="connsiteX528" fmla="*/ 189699 w 6006665"/>
                  <a:gd name="connsiteY528" fmla="*/ 1042522 h 3006470"/>
                  <a:gd name="connsiteX529" fmla="*/ 195977 w 6006665"/>
                  <a:gd name="connsiteY529" fmla="*/ 1036244 h 3006470"/>
                  <a:gd name="connsiteX530" fmla="*/ 255061 w 6006665"/>
                  <a:gd name="connsiteY530" fmla="*/ 1102145 h 3006470"/>
                  <a:gd name="connsiteX531" fmla="*/ 350504 w 6006665"/>
                  <a:gd name="connsiteY531" fmla="*/ 1122597 h 3006470"/>
                  <a:gd name="connsiteX532" fmla="*/ 454806 w 6006665"/>
                  <a:gd name="connsiteY532" fmla="*/ 1205729 h 3006470"/>
                  <a:gd name="connsiteX533" fmla="*/ 486621 w 6006665"/>
                  <a:gd name="connsiteY533" fmla="*/ 1283942 h 3006470"/>
                  <a:gd name="connsiteX534" fmla="*/ 523211 w 6006665"/>
                  <a:gd name="connsiteY534" fmla="*/ 1343026 h 3006470"/>
                  <a:gd name="connsiteX535" fmla="*/ 486852 w 6006665"/>
                  <a:gd name="connsiteY535" fmla="*/ 1397565 h 3006470"/>
                  <a:gd name="connsiteX536" fmla="*/ 420951 w 6006665"/>
                  <a:gd name="connsiteY536" fmla="*/ 1418018 h 3006470"/>
                  <a:gd name="connsiteX537" fmla="*/ 415909 w 6006665"/>
                  <a:gd name="connsiteY537" fmla="*/ 1415887 h 3006470"/>
                  <a:gd name="connsiteX538" fmla="*/ 409044 w 6006665"/>
                  <a:gd name="connsiteY538" fmla="*/ 1418018 h 3006470"/>
                  <a:gd name="connsiteX539" fmla="*/ 252950 w 6006665"/>
                  <a:gd name="connsiteY539" fmla="*/ 1352062 h 3006470"/>
                  <a:gd name="connsiteX540" fmla="*/ 268926 w 6006665"/>
                  <a:gd name="connsiteY540" fmla="*/ 1346738 h 3006470"/>
                  <a:gd name="connsiteX541" fmla="*/ 291420 w 6006665"/>
                  <a:gd name="connsiteY541" fmla="*/ 1429380 h 3006470"/>
                  <a:gd name="connsiteX542" fmla="*/ 291420 w 6006665"/>
                  <a:gd name="connsiteY542" fmla="*/ 1468012 h 3006470"/>
                  <a:gd name="connsiteX543" fmla="*/ 298238 w 6006665"/>
                  <a:gd name="connsiteY543" fmla="*/ 1554366 h 3006470"/>
                  <a:gd name="connsiteX544" fmla="*/ 345959 w 6006665"/>
                  <a:gd name="connsiteY544" fmla="*/ 1586180 h 3006470"/>
                  <a:gd name="connsiteX545" fmla="*/ 362087 w 6006665"/>
                  <a:gd name="connsiteY545" fmla="*/ 1595588 h 3006470"/>
                  <a:gd name="connsiteX546" fmla="*/ 365867 w 6006665"/>
                  <a:gd name="connsiteY546" fmla="*/ 1563455 h 3006470"/>
                  <a:gd name="connsiteX547" fmla="*/ 345415 w 6006665"/>
                  <a:gd name="connsiteY547" fmla="*/ 1527096 h 3006470"/>
                  <a:gd name="connsiteX548" fmla="*/ 365867 w 6006665"/>
                  <a:gd name="connsiteY548" fmla="*/ 1495281 h 3006470"/>
                  <a:gd name="connsiteX549" fmla="*/ 374560 w 6006665"/>
                  <a:gd name="connsiteY549" fmla="*/ 1500280 h 3006470"/>
                  <a:gd name="connsiteX550" fmla="*/ 377774 w 6006665"/>
                  <a:gd name="connsiteY550" fmla="*/ 1495281 h 3006470"/>
                  <a:gd name="connsiteX551" fmla="*/ 461933 w 6006665"/>
                  <a:gd name="connsiteY551" fmla="*/ 1543673 h 3006470"/>
                  <a:gd name="connsiteX552" fmla="*/ 484035 w 6006665"/>
                  <a:gd name="connsiteY552" fmla="*/ 1527096 h 3006470"/>
                  <a:gd name="connsiteX553" fmla="*/ 463583 w 6006665"/>
                  <a:gd name="connsiteY553" fmla="*/ 1461194 h 3006470"/>
                  <a:gd name="connsiteX554" fmla="*/ 549936 w 6006665"/>
                  <a:gd name="connsiteY554" fmla="*/ 1374841 h 3006470"/>
                  <a:gd name="connsiteX555" fmla="*/ 559742 w 6006665"/>
                  <a:gd name="connsiteY555" fmla="*/ 1376942 h 3006470"/>
                  <a:gd name="connsiteX556" fmla="*/ 561843 w 6006665"/>
                  <a:gd name="connsiteY556" fmla="*/ 1374841 h 3006470"/>
                  <a:gd name="connsiteX557" fmla="*/ 593658 w 6006665"/>
                  <a:gd name="connsiteY557" fmla="*/ 1381658 h 3006470"/>
                  <a:gd name="connsiteX558" fmla="*/ 620945 w 6006665"/>
                  <a:gd name="connsiteY558" fmla="*/ 1405535 h 3006470"/>
                  <a:gd name="connsiteX559" fmla="*/ 640835 w 6006665"/>
                  <a:gd name="connsiteY559" fmla="*/ 1349844 h 3006470"/>
                  <a:gd name="connsiteX560" fmla="*/ 609020 w 6006665"/>
                  <a:gd name="connsiteY560" fmla="*/ 1295305 h 3006470"/>
                  <a:gd name="connsiteX561" fmla="*/ 624928 w 6006665"/>
                  <a:gd name="connsiteY561" fmla="*/ 1236221 h 3006470"/>
                  <a:gd name="connsiteX562" fmla="*/ 597658 w 6006665"/>
                  <a:gd name="connsiteY562" fmla="*/ 1177136 h 3006470"/>
                  <a:gd name="connsiteX563" fmla="*/ 611562 w 6006665"/>
                  <a:gd name="connsiteY563" fmla="*/ 1181462 h 3006470"/>
                  <a:gd name="connsiteX564" fmla="*/ 609565 w 6006665"/>
                  <a:gd name="connsiteY564" fmla="*/ 1177136 h 3006470"/>
                  <a:gd name="connsiteX565" fmla="*/ 711826 w 6006665"/>
                  <a:gd name="connsiteY565" fmla="*/ 1208951 h 3006470"/>
                  <a:gd name="connsiteX566" fmla="*/ 732278 w 6006665"/>
                  <a:gd name="connsiteY566" fmla="*/ 1263490 h 3006470"/>
                  <a:gd name="connsiteX567" fmla="*/ 684556 w 6006665"/>
                  <a:gd name="connsiteY567" fmla="*/ 1274852 h 3006470"/>
                  <a:gd name="connsiteX568" fmla="*/ 684556 w 6006665"/>
                  <a:gd name="connsiteY568" fmla="*/ 1327119 h 3006470"/>
                  <a:gd name="connsiteX569" fmla="*/ 713309 w 6006665"/>
                  <a:gd name="connsiteY569" fmla="*/ 1355872 h 3006470"/>
                  <a:gd name="connsiteX570" fmla="*/ 763548 w 6006665"/>
                  <a:gd name="connsiteY570" fmla="*/ 1338481 h 3006470"/>
                  <a:gd name="connsiteX571" fmla="*/ 770365 w 6006665"/>
                  <a:gd name="connsiteY571" fmla="*/ 1279397 h 3006470"/>
                  <a:gd name="connsiteX572" fmla="*/ 845357 w 6006665"/>
                  <a:gd name="connsiteY572" fmla="*/ 1188761 h 3006470"/>
                  <a:gd name="connsiteX573" fmla="*/ 917728 w 6006665"/>
                  <a:gd name="connsiteY573" fmla="*/ 1145322 h 3006470"/>
                  <a:gd name="connsiteX574" fmla="*/ 918194 w 6006665"/>
                  <a:gd name="connsiteY574" fmla="*/ 1198147 h 3006470"/>
                  <a:gd name="connsiteX575" fmla="*/ 975937 w 6006665"/>
                  <a:gd name="connsiteY575" fmla="*/ 1115283 h 3006470"/>
                  <a:gd name="connsiteX576" fmla="*/ 1074397 w 6006665"/>
                  <a:gd name="connsiteY576" fmla="*/ 1141283 h 3006470"/>
                  <a:gd name="connsiteX577" fmla="*/ 979977 w 6006665"/>
                  <a:gd name="connsiteY577" fmla="*/ 1213496 h 3006470"/>
                  <a:gd name="connsiteX578" fmla="*/ 1012666 w 6006665"/>
                  <a:gd name="connsiteY578" fmla="*/ 1218657 h 3006470"/>
                  <a:gd name="connsiteX579" fmla="*/ 1038516 w 6006665"/>
                  <a:gd name="connsiteY579" fmla="*/ 1188499 h 3006470"/>
                  <a:gd name="connsiteX580" fmla="*/ 1050423 w 6006665"/>
                  <a:gd name="connsiteY580" fmla="*/ 1188499 h 3006470"/>
                  <a:gd name="connsiteX581" fmla="*/ 1108962 w 6006665"/>
                  <a:gd name="connsiteY581" fmla="*/ 1188499 h 3006470"/>
                  <a:gd name="connsiteX582" fmla="*/ 1161229 w 6006665"/>
                  <a:gd name="connsiteY582" fmla="*/ 1145322 h 3006470"/>
                  <a:gd name="connsiteX583" fmla="*/ 1165711 w 6006665"/>
                  <a:gd name="connsiteY583" fmla="*/ 1151456 h 3006470"/>
                  <a:gd name="connsiteX584" fmla="*/ 1160939 w 6006665"/>
                  <a:gd name="connsiteY584" fmla="*/ 1169715 h 3006470"/>
                  <a:gd name="connsiteX585" fmla="*/ 1210035 w 6006665"/>
                  <a:gd name="connsiteY585" fmla="*/ 1195815 h 3006470"/>
                  <a:gd name="connsiteX586" fmla="*/ 1247583 w 6006665"/>
                  <a:gd name="connsiteY586" fmla="*/ 1138505 h 3006470"/>
                  <a:gd name="connsiteX587" fmla="*/ 1211223 w 6006665"/>
                  <a:gd name="connsiteY587" fmla="*/ 1079421 h 3006470"/>
                  <a:gd name="connsiteX588" fmla="*/ 1227130 w 6006665"/>
                  <a:gd name="connsiteY588" fmla="*/ 1043061 h 3006470"/>
                  <a:gd name="connsiteX589" fmla="*/ 1237665 w 6006665"/>
                  <a:gd name="connsiteY589" fmla="*/ 1046199 h 3006470"/>
                  <a:gd name="connsiteX590" fmla="*/ 1251910 w 6006665"/>
                  <a:gd name="connsiteY590" fmla="*/ 1017311 h 3006470"/>
                  <a:gd name="connsiteX591" fmla="*/ 1345843 w 6006665"/>
                  <a:gd name="connsiteY591" fmla="*/ 1074876 h 3006470"/>
                  <a:gd name="connsiteX592" fmla="*/ 1400382 w 6006665"/>
                  <a:gd name="connsiteY592" fmla="*/ 1106690 h 3006470"/>
                  <a:gd name="connsiteX593" fmla="*/ 1519756 w 6006665"/>
                  <a:gd name="connsiteY593" fmla="*/ 1213274 h 3006470"/>
                  <a:gd name="connsiteX594" fmla="*/ 1543003 w 6006665"/>
                  <a:gd name="connsiteY594" fmla="*/ 1172592 h 3006470"/>
                  <a:gd name="connsiteX595" fmla="*/ 1506643 w 6006665"/>
                  <a:gd name="connsiteY595" fmla="*/ 1118052 h 3006470"/>
                  <a:gd name="connsiteX596" fmla="*/ 1506643 w 6006665"/>
                  <a:gd name="connsiteY596" fmla="*/ 1095328 h 3006470"/>
                  <a:gd name="connsiteX597" fmla="*/ 1463467 w 6006665"/>
                  <a:gd name="connsiteY597" fmla="*/ 1086238 h 3006470"/>
                  <a:gd name="connsiteX598" fmla="*/ 1472556 w 6006665"/>
                  <a:gd name="connsiteY598" fmla="*/ 1036244 h 3006470"/>
                  <a:gd name="connsiteX599" fmla="*/ 1452104 w 6006665"/>
                  <a:gd name="connsiteY599" fmla="*/ 949890 h 3006470"/>
                  <a:gd name="connsiteX600" fmla="*/ 1439230 w 6006665"/>
                  <a:gd name="connsiteY600" fmla="*/ 900656 h 3006470"/>
                  <a:gd name="connsiteX601" fmla="*/ 1496803 w 6006665"/>
                  <a:gd name="connsiteY601" fmla="*/ 806980 h 3006470"/>
                  <a:gd name="connsiteX602" fmla="*/ 1543003 w 6006665"/>
                  <a:gd name="connsiteY602" fmla="*/ 697647 h 3006470"/>
                  <a:gd name="connsiteX603" fmla="*/ 1570272 w 6006665"/>
                  <a:gd name="connsiteY603" fmla="*/ 677194 h 3006470"/>
                  <a:gd name="connsiteX604" fmla="*/ 1578688 w 6006665"/>
                  <a:gd name="connsiteY604" fmla="*/ 679813 h 3006470"/>
                  <a:gd name="connsiteX605" fmla="*/ 1620802 w 6006665"/>
                  <a:gd name="connsiteY605" fmla="*/ 660028 h 3006470"/>
                  <a:gd name="connsiteX606" fmla="*/ 1684440 w 6006665"/>
                  <a:gd name="connsiteY606" fmla="*/ 709009 h 3006470"/>
                  <a:gd name="connsiteX607" fmla="*/ 1688985 w 6006665"/>
                  <a:gd name="connsiteY607" fmla="*/ 779455 h 3006470"/>
                  <a:gd name="connsiteX608" fmla="*/ 1652625 w 6006665"/>
                  <a:gd name="connsiteY608" fmla="*/ 870354 h 3006470"/>
                  <a:gd name="connsiteX609" fmla="*/ 1679895 w 6006665"/>
                  <a:gd name="connsiteY609" fmla="*/ 908986 h 3006470"/>
                  <a:gd name="connsiteX610" fmla="*/ 1688985 w 6006665"/>
                  <a:gd name="connsiteY610" fmla="*/ 983977 h 3006470"/>
                  <a:gd name="connsiteX611" fmla="*/ 1679895 w 6006665"/>
                  <a:gd name="connsiteY611" fmla="*/ 1129415 h 3006470"/>
                  <a:gd name="connsiteX612" fmla="*/ 1723072 w 6006665"/>
                  <a:gd name="connsiteY612" fmla="*/ 1193044 h 3006470"/>
                  <a:gd name="connsiteX613" fmla="*/ 1704892 w 6006665"/>
                  <a:gd name="connsiteY613" fmla="*/ 1256673 h 3006470"/>
                  <a:gd name="connsiteX614" fmla="*/ 1636718 w 6006665"/>
                  <a:gd name="connsiteY614" fmla="*/ 1393021 h 3006470"/>
                  <a:gd name="connsiteX615" fmla="*/ 1662494 w 6006665"/>
                  <a:gd name="connsiteY615" fmla="*/ 1399465 h 3006470"/>
                  <a:gd name="connsiteX616" fmla="*/ 1677078 w 6006665"/>
                  <a:gd name="connsiteY616" fmla="*/ 1370296 h 3006470"/>
                  <a:gd name="connsiteX617" fmla="*/ 1720255 w 6006665"/>
                  <a:gd name="connsiteY617" fmla="*/ 1349844 h 3006470"/>
                  <a:gd name="connsiteX618" fmla="*/ 1731617 w 6006665"/>
                  <a:gd name="connsiteY618" fmla="*/ 1299850 h 3006470"/>
                  <a:gd name="connsiteX619" fmla="*/ 1758887 w 6006665"/>
                  <a:gd name="connsiteY619" fmla="*/ 1256673 h 3006470"/>
                  <a:gd name="connsiteX620" fmla="*/ 1760555 w 6006665"/>
                  <a:gd name="connsiteY620" fmla="*/ 1191490 h 3006470"/>
                  <a:gd name="connsiteX621" fmla="*/ 1758886 w 6006665"/>
                  <a:gd name="connsiteY621" fmla="*/ 1085173 h 3006470"/>
                  <a:gd name="connsiteX622" fmla="*/ 1923055 w 6006665"/>
                  <a:gd name="connsiteY622" fmla="*/ 1122597 h 3006470"/>
                  <a:gd name="connsiteX623" fmla="*/ 1887300 w 6006665"/>
                  <a:gd name="connsiteY623" fmla="*/ 1070329 h 3006470"/>
                  <a:gd name="connsiteX624" fmla="*/ 1785604 w 6006665"/>
                  <a:gd name="connsiteY624" fmla="*/ 1036860 h 3006470"/>
                  <a:gd name="connsiteX625" fmla="*/ 1736162 w 6006665"/>
                  <a:gd name="connsiteY625" fmla="*/ 961252 h 3006470"/>
                  <a:gd name="connsiteX626" fmla="*/ 1688440 w 6006665"/>
                  <a:gd name="connsiteY626" fmla="*/ 865809 h 3006470"/>
                  <a:gd name="connsiteX627" fmla="*/ 1752069 w 6006665"/>
                  <a:gd name="connsiteY627" fmla="*/ 788545 h 3006470"/>
                  <a:gd name="connsiteX628" fmla="*/ 1747524 w 6006665"/>
                  <a:gd name="connsiteY628" fmla="*/ 704464 h 3006470"/>
                  <a:gd name="connsiteX629" fmla="*/ 1763431 w 6006665"/>
                  <a:gd name="connsiteY629" fmla="*/ 697647 h 3006470"/>
                  <a:gd name="connsiteX630" fmla="*/ 1764877 w 6006665"/>
                  <a:gd name="connsiteY630" fmla="*/ 702130 h 3006470"/>
                  <a:gd name="connsiteX631" fmla="*/ 1775339 w 6006665"/>
                  <a:gd name="connsiteY631" fmla="*/ 697647 h 3006470"/>
                  <a:gd name="connsiteX632" fmla="*/ 1798063 w 6006665"/>
                  <a:gd name="connsiteY632" fmla="*/ 768093 h 3006470"/>
                  <a:gd name="connsiteX633" fmla="*/ 1791454 w 6006665"/>
                  <a:gd name="connsiteY633" fmla="*/ 815304 h 3006470"/>
                  <a:gd name="connsiteX634" fmla="*/ 1854330 w 6006665"/>
                  <a:gd name="connsiteY634" fmla="*/ 772638 h 3006470"/>
                  <a:gd name="connsiteX635" fmla="*/ 1931594 w 6006665"/>
                  <a:gd name="connsiteY635" fmla="*/ 763548 h 3006470"/>
                  <a:gd name="connsiteX636" fmla="*/ 1932772 w 6006665"/>
                  <a:gd name="connsiteY636" fmla="*/ 764810 h 3006470"/>
                  <a:gd name="connsiteX637" fmla="*/ 1949600 w 6006665"/>
                  <a:gd name="connsiteY637" fmla="*/ 800138 h 3006470"/>
                  <a:gd name="connsiteX638" fmla="*/ 2061788 w 6006665"/>
                  <a:gd name="connsiteY638" fmla="*/ 891155 h 3006470"/>
                  <a:gd name="connsiteX639" fmla="*/ 1987802 w 6006665"/>
                  <a:gd name="connsiteY639" fmla="*/ 736278 h 3006470"/>
                  <a:gd name="connsiteX640" fmla="*/ 1963408 w 6006665"/>
                  <a:gd name="connsiteY640" fmla="*/ 595386 h 3006470"/>
                  <a:gd name="connsiteX641" fmla="*/ 2027037 w 6006665"/>
                  <a:gd name="connsiteY641" fmla="*/ 574934 h 3006470"/>
                  <a:gd name="connsiteX642" fmla="*/ 2037269 w 6006665"/>
                  <a:gd name="connsiteY642" fmla="*/ 575472 h 3006470"/>
                  <a:gd name="connsiteX643" fmla="*/ 2038944 w 6006665"/>
                  <a:gd name="connsiteY643" fmla="*/ 574934 h 3006470"/>
                  <a:gd name="connsiteX644" fmla="*/ 2115414 w 6006665"/>
                  <a:gd name="connsiteY644" fmla="*/ 578958 h 3006470"/>
                  <a:gd name="connsiteX645" fmla="*/ 2167179 w 6006665"/>
                  <a:gd name="connsiteY645" fmla="*/ 554733 h 3006470"/>
                  <a:gd name="connsiteX646" fmla="*/ 2146473 w 6006665"/>
                  <a:gd name="connsiteY646" fmla="*/ 488832 h 3006470"/>
                  <a:gd name="connsiteX647" fmla="*/ 2169957 w 6006665"/>
                  <a:gd name="connsiteY647" fmla="*/ 449431 h 3006470"/>
                  <a:gd name="connsiteX648" fmla="*/ 2264632 w 6006665"/>
                  <a:gd name="connsiteY648" fmla="*/ 393389 h 3006470"/>
                  <a:gd name="connsiteX649" fmla="*/ 2317913 w 6006665"/>
                  <a:gd name="connsiteY649" fmla="*/ 322690 h 3006470"/>
                  <a:gd name="connsiteX650" fmla="*/ 2385841 w 6006665"/>
                  <a:gd name="connsiteY650" fmla="*/ 343134 h 3006470"/>
                  <a:gd name="connsiteX651" fmla="*/ 2429263 w 6006665"/>
                  <a:gd name="connsiteY651" fmla="*/ 263606 h 3006470"/>
                  <a:gd name="connsiteX652" fmla="*/ 2526979 w 6006665"/>
                  <a:gd name="connsiteY652" fmla="*/ 252244 h 3006470"/>
                  <a:gd name="connsiteX653" fmla="*/ 2528058 w 6006665"/>
                  <a:gd name="connsiteY653" fmla="*/ 253503 h 3006470"/>
                  <a:gd name="connsiteX654" fmla="*/ 2538886 w 6006665"/>
                  <a:gd name="connsiteY654" fmla="*/ 252244 h 3006470"/>
                  <a:gd name="connsiteX655" fmla="*/ 2560820 w 6006665"/>
                  <a:gd name="connsiteY655" fmla="*/ 277833 h 3006470"/>
                  <a:gd name="connsiteX656" fmla="*/ 2640602 w 6006665"/>
                  <a:gd name="connsiteY656" fmla="*/ 202249 h 3006470"/>
                  <a:gd name="connsiteX657" fmla="*/ 2652509 w 6006665"/>
                  <a:gd name="connsiteY657" fmla="*/ 202249 h 3006470"/>
                  <a:gd name="connsiteX658" fmla="*/ 2704231 w 6006665"/>
                  <a:gd name="connsiteY658" fmla="*/ 202249 h 3006470"/>
                  <a:gd name="connsiteX659" fmla="*/ 2715593 w 6006665"/>
                  <a:gd name="connsiteY65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88173 w 6006665"/>
                  <a:gd name="connsiteY47" fmla="*/ 843084 h 3006470"/>
                  <a:gd name="connsiteX48" fmla="*/ 3993852 w 6006665"/>
                  <a:gd name="connsiteY48" fmla="*/ 846199 h 3006470"/>
                  <a:gd name="connsiteX49" fmla="*/ 4000081 w 6006665"/>
                  <a:gd name="connsiteY49" fmla="*/ 808753 h 3006470"/>
                  <a:gd name="connsiteX50" fmla="*/ 4062426 w 6006665"/>
                  <a:gd name="connsiteY50" fmla="*/ 877274 h 3006470"/>
                  <a:gd name="connsiteX51" fmla="*/ 4085889 w 6006665"/>
                  <a:gd name="connsiteY51" fmla="*/ 849902 h 3006470"/>
                  <a:gd name="connsiteX52" fmla="*/ 4095563 w 6006665"/>
                  <a:gd name="connsiteY52" fmla="*/ 852506 h 3006470"/>
                  <a:gd name="connsiteX53" fmla="*/ 4097796 w 6006665"/>
                  <a:gd name="connsiteY53" fmla="*/ 849902 h 3006470"/>
                  <a:gd name="connsiteX54" fmla="*/ 4144150 w 6006665"/>
                  <a:gd name="connsiteY54" fmla="*/ 862382 h 3006470"/>
                  <a:gd name="connsiteX55" fmla="*/ 4129898 w 6006665"/>
                  <a:gd name="connsiteY55" fmla="*/ 758286 h 3006470"/>
                  <a:gd name="connsiteX56" fmla="*/ 4165425 w 6006665"/>
                  <a:gd name="connsiteY56" fmla="*/ 697647 h 3006470"/>
                  <a:gd name="connsiteX57" fmla="*/ 4175231 w 6006665"/>
                  <a:gd name="connsiteY57" fmla="*/ 700048 h 3006470"/>
                  <a:gd name="connsiteX58" fmla="*/ 4439561 w 6006665"/>
                  <a:gd name="connsiteY58" fmla="*/ 758631 h 3006470"/>
                  <a:gd name="connsiteX59" fmla="*/ 4450401 w 6006665"/>
                  <a:gd name="connsiteY59" fmla="*/ 834341 h 3006470"/>
                  <a:gd name="connsiteX60" fmla="*/ 4567593 w 6006665"/>
                  <a:gd name="connsiteY60" fmla="*/ 819409 h 3006470"/>
                  <a:gd name="connsiteX61" fmla="*/ 4639242 w 6006665"/>
                  <a:gd name="connsiteY61" fmla="*/ 932544 h 3006470"/>
                  <a:gd name="connsiteX62" fmla="*/ 4774445 w 6006665"/>
                  <a:gd name="connsiteY62" fmla="*/ 913531 h 3006470"/>
                  <a:gd name="connsiteX63" fmla="*/ 4778496 w 6006665"/>
                  <a:gd name="connsiteY63" fmla="*/ 914635 h 3006470"/>
                  <a:gd name="connsiteX64" fmla="*/ 4786352 w 6006665"/>
                  <a:gd name="connsiteY64" fmla="*/ 913531 h 3006470"/>
                  <a:gd name="connsiteX65" fmla="*/ 4861343 w 6006665"/>
                  <a:gd name="connsiteY65" fmla="*/ 933983 h 3006470"/>
                  <a:gd name="connsiteX66" fmla="*/ 4893158 w 6006665"/>
                  <a:gd name="connsiteY66" fmla="*/ 977160 h 3006470"/>
                  <a:gd name="connsiteX67" fmla="*/ 4888613 w 6006665"/>
                  <a:gd name="connsiteY67" fmla="*/ 1058968 h 3006470"/>
                  <a:gd name="connsiteX68" fmla="*/ 4927677 w 6006665"/>
                  <a:gd name="connsiteY68" fmla="*/ 1083640 h 3006470"/>
                  <a:gd name="connsiteX69" fmla="*/ 4967605 w 6006665"/>
                  <a:gd name="connsiteY69" fmla="*/ 1070331 h 3006470"/>
                  <a:gd name="connsiteX70" fmla="*/ 5038051 w 6006665"/>
                  <a:gd name="connsiteY70" fmla="*/ 1063513 h 3006470"/>
                  <a:gd name="connsiteX71" fmla="*/ 5040730 w 6006665"/>
                  <a:gd name="connsiteY71" fmla="*/ 1064406 h 3006470"/>
                  <a:gd name="connsiteX72" fmla="*/ 5049958 w 6006665"/>
                  <a:gd name="connsiteY72" fmla="*/ 1063513 h 3006470"/>
                  <a:gd name="connsiteX73" fmla="*/ 5114249 w 6006665"/>
                  <a:gd name="connsiteY73" fmla="*/ 1084944 h 3006470"/>
                  <a:gd name="connsiteX74" fmla="*/ 5176671 w 6006665"/>
                  <a:gd name="connsiteY74" fmla="*/ 1074876 h 3006470"/>
                  <a:gd name="connsiteX75" fmla="*/ 5177801 w 6006665"/>
                  <a:gd name="connsiteY75" fmla="*/ 1076614 h 3006470"/>
                  <a:gd name="connsiteX76" fmla="*/ 5188578 w 6006665"/>
                  <a:gd name="connsiteY76" fmla="*/ 1074876 h 3006470"/>
                  <a:gd name="connsiteX77" fmla="*/ 5243719 w 6006665"/>
                  <a:gd name="connsiteY77" fmla="*/ 1159707 h 3006470"/>
                  <a:gd name="connsiteX78" fmla="*/ 5283477 w 6006665"/>
                  <a:gd name="connsiteY78" fmla="*/ 1129415 h 3006470"/>
                  <a:gd name="connsiteX79" fmla="*/ 5258480 w 6006665"/>
                  <a:gd name="connsiteY79" fmla="*/ 1063513 h 3006470"/>
                  <a:gd name="connsiteX80" fmla="*/ 5267570 w 6006665"/>
                  <a:gd name="connsiteY80" fmla="*/ 1015792 h 3006470"/>
                  <a:gd name="connsiteX81" fmla="*/ 5278896 w 6006665"/>
                  <a:gd name="connsiteY81" fmla="*/ 1018841 h 3006470"/>
                  <a:gd name="connsiteX82" fmla="*/ 5279477 w 6006665"/>
                  <a:gd name="connsiteY82" fmla="*/ 1015792 h 3006470"/>
                  <a:gd name="connsiteX83" fmla="*/ 5389412 w 6006665"/>
                  <a:gd name="connsiteY83" fmla="*/ 1065327 h 3006470"/>
                  <a:gd name="connsiteX84" fmla="*/ 5463001 w 6006665"/>
                  <a:gd name="connsiteY84" fmla="*/ 1043061 h 3006470"/>
                  <a:gd name="connsiteX85" fmla="*/ 5464386 w 6006665"/>
                  <a:gd name="connsiteY85" fmla="*/ 1043680 h 3006470"/>
                  <a:gd name="connsiteX86" fmla="*/ 5474909 w 6006665"/>
                  <a:gd name="connsiteY86" fmla="*/ 1043061 h 3006470"/>
                  <a:gd name="connsiteX87" fmla="*/ 5509834 w 6006665"/>
                  <a:gd name="connsiteY87" fmla="*/ 1086741 h 3006470"/>
                  <a:gd name="connsiteX88" fmla="*/ 5563420 w 6006665"/>
                  <a:gd name="connsiteY88" fmla="*/ 1096880 h 3006470"/>
                  <a:gd name="connsiteX89" fmla="*/ 5604906 w 6006665"/>
                  <a:gd name="connsiteY89" fmla="*/ 1116452 h 3006470"/>
                  <a:gd name="connsiteX90" fmla="*/ 5633982 w 6006665"/>
                  <a:gd name="connsiteY90" fmla="*/ 1152256 h 3006470"/>
                  <a:gd name="connsiteX91" fmla="*/ 5673240 w 6006665"/>
                  <a:gd name="connsiteY91" fmla="*/ 1196668 h 3006470"/>
                  <a:gd name="connsiteX92" fmla="*/ 5720335 w 6006665"/>
                  <a:gd name="connsiteY92" fmla="*/ 1213496 h 3006470"/>
                  <a:gd name="connsiteX93" fmla="*/ 5777224 w 6006665"/>
                  <a:gd name="connsiteY93" fmla="*/ 1253118 h 3006470"/>
                  <a:gd name="connsiteX94" fmla="*/ 5822595 w 6006665"/>
                  <a:gd name="connsiteY94" fmla="*/ 1311212 h 3006470"/>
                  <a:gd name="connsiteX95" fmla="*/ 5818051 w 6006665"/>
                  <a:gd name="connsiteY95" fmla="*/ 1365751 h 3006470"/>
                  <a:gd name="connsiteX96" fmla="*/ 5825679 w 6006665"/>
                  <a:gd name="connsiteY96" fmla="*/ 1373379 h 3006470"/>
                  <a:gd name="connsiteX97" fmla="*/ 5822051 w 6006665"/>
                  <a:gd name="connsiteY97" fmla="*/ 1322574 h 3006470"/>
                  <a:gd name="connsiteX98" fmla="*/ 5834092 w 6006665"/>
                  <a:gd name="connsiteY98" fmla="*/ 1324447 h 3006470"/>
                  <a:gd name="connsiteX99" fmla="*/ 5858351 w 6006665"/>
                  <a:gd name="connsiteY99" fmla="*/ 1334771 h 3006470"/>
                  <a:gd name="connsiteX100" fmla="*/ 5907950 w 6006665"/>
                  <a:gd name="connsiteY100" fmla="*/ 1321451 h 3006470"/>
                  <a:gd name="connsiteX101" fmla="*/ 5936219 w 6006665"/>
                  <a:gd name="connsiteY101" fmla="*/ 1338481 h 3006470"/>
                  <a:gd name="connsiteX102" fmla="*/ 5961427 w 6006665"/>
                  <a:gd name="connsiteY102" fmla="*/ 1392754 h 3006470"/>
                  <a:gd name="connsiteX103" fmla="*/ 6006665 w 6006665"/>
                  <a:gd name="connsiteY103" fmla="*/ 1418018 h 3006470"/>
                  <a:gd name="connsiteX104" fmla="*/ 6003022 w 6006665"/>
                  <a:gd name="connsiteY104" fmla="*/ 1458117 h 3006470"/>
                  <a:gd name="connsiteX105" fmla="*/ 5968033 w 6006665"/>
                  <a:gd name="connsiteY105" fmla="*/ 1456650 h 3006470"/>
                  <a:gd name="connsiteX106" fmla="*/ 5934688 w 6006665"/>
                  <a:gd name="connsiteY106" fmla="*/ 1446233 h 3006470"/>
                  <a:gd name="connsiteX107" fmla="*/ 5908949 w 6006665"/>
                  <a:gd name="connsiteY107" fmla="*/ 1468012 h 3006470"/>
                  <a:gd name="connsiteX108" fmla="*/ 5887153 w 6006665"/>
                  <a:gd name="connsiteY108" fmla="*/ 1481885 h 3006470"/>
                  <a:gd name="connsiteX109" fmla="*/ 5887153 w 6006665"/>
                  <a:gd name="connsiteY109" fmla="*/ 1514566 h 3006470"/>
                  <a:gd name="connsiteX110" fmla="*/ 5910921 w 6006665"/>
                  <a:gd name="connsiteY110" fmla="*/ 1532392 h 3006470"/>
                  <a:gd name="connsiteX111" fmla="*/ 5908949 w 6006665"/>
                  <a:gd name="connsiteY111" fmla="*/ 1554366 h 3006470"/>
                  <a:gd name="connsiteX112" fmla="*/ 5893042 w 6006665"/>
                  <a:gd name="connsiteY112" fmla="*/ 1570273 h 3006470"/>
                  <a:gd name="connsiteX113" fmla="*/ 5881135 w 6006665"/>
                  <a:gd name="connsiteY113" fmla="*/ 1570273 h 3006470"/>
                  <a:gd name="connsiteX114" fmla="*/ 5861227 w 6006665"/>
                  <a:gd name="connsiteY114" fmla="*/ 1570273 h 3006470"/>
                  <a:gd name="connsiteX115" fmla="*/ 5849321 w 6006665"/>
                  <a:gd name="connsiteY115" fmla="*/ 1570273 h 3006470"/>
                  <a:gd name="connsiteX116" fmla="*/ 5842587 w 6006665"/>
                  <a:gd name="connsiteY116" fmla="*/ 1544275 h 3006470"/>
                  <a:gd name="connsiteX117" fmla="*/ 5817506 w 6006665"/>
                  <a:gd name="connsiteY117" fmla="*/ 1536186 h 3006470"/>
                  <a:gd name="connsiteX118" fmla="*/ 5798021 w 6006665"/>
                  <a:gd name="connsiteY118" fmla="*/ 1517537 h 3006470"/>
                  <a:gd name="connsiteX119" fmla="*/ 5767511 w 6006665"/>
                  <a:gd name="connsiteY119" fmla="*/ 1511189 h 3006470"/>
                  <a:gd name="connsiteX120" fmla="*/ 5762967 w 6006665"/>
                  <a:gd name="connsiteY120" fmla="*/ 1477102 h 3006470"/>
                  <a:gd name="connsiteX121" fmla="*/ 5729132 w 6006665"/>
                  <a:gd name="connsiteY121" fmla="*/ 1463170 h 3006470"/>
                  <a:gd name="connsiteX122" fmla="*/ 5695337 w 6006665"/>
                  <a:gd name="connsiteY122" fmla="*/ 1472557 h 3006470"/>
                  <a:gd name="connsiteX123" fmla="*/ 5693366 w 6006665"/>
                  <a:gd name="connsiteY123" fmla="*/ 1469797 h 3006470"/>
                  <a:gd name="connsiteX124" fmla="*/ 5683431 w 6006665"/>
                  <a:gd name="connsiteY124" fmla="*/ 1472557 h 3006470"/>
                  <a:gd name="connsiteX125" fmla="*/ 5660706 w 6006665"/>
                  <a:gd name="connsiteY125" fmla="*/ 1440742 h 3006470"/>
                  <a:gd name="connsiteX126" fmla="*/ 5669644 w 6006665"/>
                  <a:gd name="connsiteY126" fmla="*/ 1415717 h 3006470"/>
                  <a:gd name="connsiteX127" fmla="*/ 5640799 w 6006665"/>
                  <a:gd name="connsiteY127" fmla="*/ 1429380 h 3006470"/>
                  <a:gd name="connsiteX128" fmla="*/ 5656705 w 6006665"/>
                  <a:gd name="connsiteY128" fmla="*/ 1472557 h 3006470"/>
                  <a:gd name="connsiteX129" fmla="*/ 5628675 w 6006665"/>
                  <a:gd name="connsiteY129" fmla="*/ 1487826 h 3006470"/>
                  <a:gd name="connsiteX130" fmla="*/ 5633981 w 6006665"/>
                  <a:gd name="connsiteY130" fmla="*/ 1511189 h 3006470"/>
                  <a:gd name="connsiteX131" fmla="*/ 5622732 w 6006665"/>
                  <a:gd name="connsiteY131" fmla="*/ 1538334 h 3006470"/>
                  <a:gd name="connsiteX132" fmla="*/ 5586259 w 6006665"/>
                  <a:gd name="connsiteY132" fmla="*/ 1547548 h 3006470"/>
                  <a:gd name="connsiteX133" fmla="*/ 5575676 w 6006665"/>
                  <a:gd name="connsiteY133" fmla="*/ 1546540 h 3006470"/>
                  <a:gd name="connsiteX134" fmla="*/ 5574353 w 6006665"/>
                  <a:gd name="connsiteY134" fmla="*/ 1547548 h 3006470"/>
                  <a:gd name="connsiteX135" fmla="*/ 5539436 w 6006665"/>
                  <a:gd name="connsiteY135" fmla="*/ 1544223 h 3006470"/>
                  <a:gd name="connsiteX136" fmla="*/ 5539545 w 6006665"/>
                  <a:gd name="connsiteY136" fmla="*/ 1571015 h 3006470"/>
                  <a:gd name="connsiteX137" fmla="*/ 5570352 w 6006665"/>
                  <a:gd name="connsiteY137" fmla="*/ 1586180 h 3006470"/>
                  <a:gd name="connsiteX138" fmla="*/ 5566596 w 6006665"/>
                  <a:gd name="connsiteY138" fmla="*/ 1622304 h 3006470"/>
                  <a:gd name="connsiteX139" fmla="*/ 5593077 w 6006665"/>
                  <a:gd name="connsiteY139" fmla="*/ 1649809 h 3006470"/>
                  <a:gd name="connsiteX140" fmla="*/ 5608984 w 6006665"/>
                  <a:gd name="connsiteY140" fmla="*/ 1677079 h 3006470"/>
                  <a:gd name="connsiteX141" fmla="*/ 5613529 w 6006665"/>
                  <a:gd name="connsiteY141" fmla="*/ 1708893 h 3006470"/>
                  <a:gd name="connsiteX142" fmla="*/ 5608984 w 6006665"/>
                  <a:gd name="connsiteY142" fmla="*/ 1731618 h 3006470"/>
                  <a:gd name="connsiteX143" fmla="*/ 5597799 w 6006665"/>
                  <a:gd name="connsiteY143" fmla="*/ 1728009 h 3006470"/>
                  <a:gd name="connsiteX144" fmla="*/ 5597077 w 6006665"/>
                  <a:gd name="connsiteY144" fmla="*/ 1731618 h 3006470"/>
                  <a:gd name="connsiteX145" fmla="*/ 5515976 w 6006665"/>
                  <a:gd name="connsiteY145" fmla="*/ 1693062 h 3006470"/>
                  <a:gd name="connsiteX146" fmla="*/ 5486067 w 6006665"/>
                  <a:gd name="connsiteY146" fmla="*/ 1746304 h 3006470"/>
                  <a:gd name="connsiteX147" fmla="*/ 5436277 w 6006665"/>
                  <a:gd name="connsiteY147" fmla="*/ 1767977 h 3006470"/>
                  <a:gd name="connsiteX148" fmla="*/ 5397645 w 6006665"/>
                  <a:gd name="connsiteY148" fmla="*/ 1779340 h 3006470"/>
                  <a:gd name="connsiteX149" fmla="*/ 5388024 w 6006665"/>
                  <a:gd name="connsiteY149" fmla="*/ 1835433 h 3006470"/>
                  <a:gd name="connsiteX150" fmla="*/ 5351475 w 6006665"/>
                  <a:gd name="connsiteY150" fmla="*/ 1876568 h 3006470"/>
                  <a:gd name="connsiteX151" fmla="*/ 5290839 w 6006665"/>
                  <a:gd name="connsiteY151" fmla="*/ 1881600 h 3006470"/>
                  <a:gd name="connsiteX152" fmla="*/ 5274932 w 6006665"/>
                  <a:gd name="connsiteY152" fmla="*/ 1913415 h 3006470"/>
                  <a:gd name="connsiteX153" fmla="*/ 5267238 w 6006665"/>
                  <a:gd name="connsiteY153" fmla="*/ 1904988 h 3006470"/>
                  <a:gd name="connsiteX154" fmla="*/ 5263025 w 6006665"/>
                  <a:gd name="connsiteY154" fmla="*/ 1913415 h 3006470"/>
                  <a:gd name="connsiteX155" fmla="*/ 5219538 w 6006665"/>
                  <a:gd name="connsiteY155" fmla="*/ 1865787 h 3006470"/>
                  <a:gd name="connsiteX156" fmla="*/ 5174112 w 6006665"/>
                  <a:gd name="connsiteY156" fmla="*/ 1877028 h 3006470"/>
                  <a:gd name="connsiteX157" fmla="*/ 5129494 w 6006665"/>
                  <a:gd name="connsiteY157" fmla="*/ 1920232 h 3006470"/>
                  <a:gd name="connsiteX158" fmla="*/ 5126389 w 6006665"/>
                  <a:gd name="connsiteY158" fmla="*/ 1914910 h 3006470"/>
                  <a:gd name="connsiteX159" fmla="*/ 5154177 w 6006665"/>
                  <a:gd name="connsiteY159" fmla="*/ 1920232 h 3006470"/>
                  <a:gd name="connsiteX160" fmla="*/ 5105544 w 6006665"/>
                  <a:gd name="connsiteY160" fmla="*/ 1899586 h 3006470"/>
                  <a:gd name="connsiteX161" fmla="*/ 5074955 w 6006665"/>
                  <a:gd name="connsiteY161" fmla="*/ 1924777 h 3006470"/>
                  <a:gd name="connsiteX162" fmla="*/ 5065718 w 6006665"/>
                  <a:gd name="connsiteY162" fmla="*/ 1922578 h 3006470"/>
                  <a:gd name="connsiteX163" fmla="*/ 5063048 w 6006665"/>
                  <a:gd name="connsiteY163" fmla="*/ 1924777 h 3006470"/>
                  <a:gd name="connsiteX164" fmla="*/ 5026594 w 6006665"/>
                  <a:gd name="connsiteY164" fmla="*/ 1916098 h 3006470"/>
                  <a:gd name="connsiteX165" fmla="*/ 5015871 w 6006665"/>
                  <a:gd name="connsiteY165" fmla="*/ 1961137 h 3006470"/>
                  <a:gd name="connsiteX166" fmla="*/ 5022591 w 6006665"/>
                  <a:gd name="connsiteY166" fmla="*/ 1989925 h 3006470"/>
                  <a:gd name="connsiteX167" fmla="*/ 5011557 w 6006665"/>
                  <a:gd name="connsiteY167" fmla="*/ 2020939 h 3006470"/>
                  <a:gd name="connsiteX168" fmla="*/ 4974967 w 6006665"/>
                  <a:gd name="connsiteY168" fmla="*/ 2058853 h 3006470"/>
                  <a:gd name="connsiteX169" fmla="*/ 5015871 w 6006665"/>
                  <a:gd name="connsiteY169" fmla="*/ 2074760 h 3006470"/>
                  <a:gd name="connsiteX170" fmla="*/ 4995851 w 6006665"/>
                  <a:gd name="connsiteY170" fmla="*/ 2123620 h 3006470"/>
                  <a:gd name="connsiteX171" fmla="*/ 5011326 w 6006665"/>
                  <a:gd name="connsiteY171" fmla="*/ 2172476 h 3006470"/>
                  <a:gd name="connsiteX172" fmla="*/ 4999419 w 6006665"/>
                  <a:gd name="connsiteY172" fmla="*/ 2172476 h 3006470"/>
                  <a:gd name="connsiteX173" fmla="*/ 4974967 w 6006665"/>
                  <a:gd name="connsiteY173" fmla="*/ 2172476 h 3006470"/>
                  <a:gd name="connsiteX174" fmla="*/ 4963605 w 6006665"/>
                  <a:gd name="connsiteY174" fmla="*/ 2224742 h 3006470"/>
                  <a:gd name="connsiteX175" fmla="*/ 4974967 w 6006665"/>
                  <a:gd name="connsiteY175" fmla="*/ 2252012 h 3006470"/>
                  <a:gd name="connsiteX176" fmla="*/ 4936431 w 6006665"/>
                  <a:gd name="connsiteY176" fmla="*/ 2257317 h 3006470"/>
                  <a:gd name="connsiteX177" fmla="*/ 4909065 w 6006665"/>
                  <a:gd name="connsiteY177" fmla="*/ 2286099 h 3006470"/>
                  <a:gd name="connsiteX178" fmla="*/ 4888894 w 6006665"/>
                  <a:gd name="connsiteY178" fmla="*/ 2325649 h 3006470"/>
                  <a:gd name="connsiteX179" fmla="*/ 4897703 w 6006665"/>
                  <a:gd name="connsiteY179" fmla="*/ 2354273 h 3006470"/>
                  <a:gd name="connsiteX180" fmla="*/ 4871068 w 6006665"/>
                  <a:gd name="connsiteY180" fmla="*/ 2349418 h 3006470"/>
                  <a:gd name="connsiteX181" fmla="*/ 4845437 w 6006665"/>
                  <a:gd name="connsiteY181" fmla="*/ 2370180 h 3006470"/>
                  <a:gd name="connsiteX182" fmla="*/ 4832445 w 6006665"/>
                  <a:gd name="connsiteY182" fmla="*/ 2399924 h 3006470"/>
                  <a:gd name="connsiteX183" fmla="*/ 4834074 w 6006665"/>
                  <a:gd name="connsiteY183" fmla="*/ 2429264 h 3006470"/>
                  <a:gd name="connsiteX184" fmla="*/ 4799765 w 6006665"/>
                  <a:gd name="connsiteY184" fmla="*/ 2441518 h 3006470"/>
                  <a:gd name="connsiteX185" fmla="*/ 4779535 w 6006665"/>
                  <a:gd name="connsiteY185" fmla="*/ 2488348 h 3006470"/>
                  <a:gd name="connsiteX186" fmla="*/ 4777225 w 6006665"/>
                  <a:gd name="connsiteY186" fmla="*/ 2477952 h 3006470"/>
                  <a:gd name="connsiteX187" fmla="*/ 4767628 w 6006665"/>
                  <a:gd name="connsiteY187" fmla="*/ 2488348 h 3006470"/>
                  <a:gd name="connsiteX188" fmla="*/ 4758538 w 6006665"/>
                  <a:gd name="connsiteY188" fmla="*/ 2447444 h 3006470"/>
                  <a:gd name="connsiteX189" fmla="*/ 4722519 w 6006665"/>
                  <a:gd name="connsiteY189" fmla="*/ 2405867 h 3006470"/>
                  <a:gd name="connsiteX190" fmla="*/ 4699942 w 6006665"/>
                  <a:gd name="connsiteY190" fmla="*/ 2348893 h 3006470"/>
                  <a:gd name="connsiteX191" fmla="*/ 4695779 w 6006665"/>
                  <a:gd name="connsiteY191" fmla="*/ 2287026 h 3006470"/>
                  <a:gd name="connsiteX192" fmla="*/ 4715361 w 6006665"/>
                  <a:gd name="connsiteY192" fmla="*/ 2220198 h 3006470"/>
                  <a:gd name="connsiteX193" fmla="*/ 4767709 w 6006665"/>
                  <a:gd name="connsiteY193" fmla="*/ 2171157 h 3006470"/>
                  <a:gd name="connsiteX194" fmla="*/ 4735813 w 6006665"/>
                  <a:gd name="connsiteY194" fmla="*/ 2129299 h 3006470"/>
                  <a:gd name="connsiteX195" fmla="*/ 4767628 w 6006665"/>
                  <a:gd name="connsiteY195" fmla="*/ 2086122 h 3006470"/>
                  <a:gd name="connsiteX196" fmla="*/ 4767628 w 6006665"/>
                  <a:gd name="connsiteY196" fmla="*/ 2058853 h 3006470"/>
                  <a:gd name="connsiteX197" fmla="*/ 4826712 w 6006665"/>
                  <a:gd name="connsiteY197" fmla="*/ 2042945 h 3006470"/>
                  <a:gd name="connsiteX198" fmla="*/ 4892613 w 6006665"/>
                  <a:gd name="connsiteY198" fmla="*/ 1952047 h 3006470"/>
                  <a:gd name="connsiteX199" fmla="*/ 4956243 w 6006665"/>
                  <a:gd name="connsiteY199" fmla="*/ 1877056 h 3006470"/>
                  <a:gd name="connsiteX200" fmla="*/ 5022143 w 6006665"/>
                  <a:gd name="connsiteY200" fmla="*/ 1817971 h 3006470"/>
                  <a:gd name="connsiteX201" fmla="*/ 5037446 w 6006665"/>
                  <a:gd name="connsiteY201" fmla="*/ 1743333 h 3006470"/>
                  <a:gd name="connsiteX202" fmla="*/ 5064184 w 6006665"/>
                  <a:gd name="connsiteY202" fmla="*/ 1731449 h 3006470"/>
                  <a:gd name="connsiteX203" fmla="*/ 5046694 w 6006665"/>
                  <a:gd name="connsiteY203" fmla="*/ 1710844 h 3006470"/>
                  <a:gd name="connsiteX204" fmla="*/ 5015871 w 6006665"/>
                  <a:gd name="connsiteY204" fmla="*/ 1715711 h 3006470"/>
                  <a:gd name="connsiteX205" fmla="*/ 4995419 w 6006665"/>
                  <a:gd name="connsiteY205" fmla="*/ 1779340 h 3006470"/>
                  <a:gd name="connsiteX206" fmla="*/ 4904521 w 6006665"/>
                  <a:gd name="connsiteY206" fmla="*/ 1865693 h 3006470"/>
                  <a:gd name="connsiteX207" fmla="*/ 4901708 w 6006665"/>
                  <a:gd name="connsiteY207" fmla="*/ 1857053 h 3006470"/>
                  <a:gd name="connsiteX208" fmla="*/ 4892613 w 6006665"/>
                  <a:gd name="connsiteY208" fmla="*/ 1865693 h 3006470"/>
                  <a:gd name="connsiteX209" fmla="*/ 4871068 w 6006665"/>
                  <a:gd name="connsiteY209" fmla="*/ 1850290 h 3006470"/>
                  <a:gd name="connsiteX210" fmla="*/ 4885925 w 6006665"/>
                  <a:gd name="connsiteY210" fmla="*/ 1808695 h 3006470"/>
                  <a:gd name="connsiteX211" fmla="*/ 4861835 w 6006665"/>
                  <a:gd name="connsiteY211" fmla="*/ 1771159 h 3006470"/>
                  <a:gd name="connsiteX212" fmla="*/ 4814619 w 6006665"/>
                  <a:gd name="connsiteY212" fmla="*/ 1767101 h 3006470"/>
                  <a:gd name="connsiteX213" fmla="*/ 4779535 w 6006665"/>
                  <a:gd name="connsiteY213" fmla="*/ 1795247 h 3006470"/>
                  <a:gd name="connsiteX214" fmla="*/ 4764113 w 6006665"/>
                  <a:gd name="connsiteY214" fmla="*/ 1832464 h 3006470"/>
                  <a:gd name="connsiteX215" fmla="*/ 4725490 w 6006665"/>
                  <a:gd name="connsiteY215" fmla="*/ 1850290 h 3006470"/>
                  <a:gd name="connsiteX216" fmla="*/ 4689838 w 6006665"/>
                  <a:gd name="connsiteY216" fmla="*/ 1882970 h 3006470"/>
                  <a:gd name="connsiteX217" fmla="*/ 4684091 w 6006665"/>
                  <a:gd name="connsiteY217" fmla="*/ 1920232 h 3006470"/>
                  <a:gd name="connsiteX218" fmla="*/ 4715906 w 6006665"/>
                  <a:gd name="connsiteY218" fmla="*/ 1967954 h 3006470"/>
                  <a:gd name="connsiteX219" fmla="*/ 4680924 w 6006665"/>
                  <a:gd name="connsiteY219" fmla="*/ 1983985 h 3006470"/>
                  <a:gd name="connsiteX220" fmla="*/ 4633398 w 6006665"/>
                  <a:gd name="connsiteY220" fmla="*/ 1971978 h 3006470"/>
                  <a:gd name="connsiteX221" fmla="*/ 4600707 w 6006665"/>
                  <a:gd name="connsiteY221" fmla="*/ 1989925 h 3006470"/>
                  <a:gd name="connsiteX222" fmla="*/ 4577285 w 6006665"/>
                  <a:gd name="connsiteY222" fmla="*/ 1988406 h 3006470"/>
                  <a:gd name="connsiteX223" fmla="*/ 4577373 w 6006665"/>
                  <a:gd name="connsiteY223" fmla="*/ 1987484 h 3006470"/>
                  <a:gd name="connsiteX224" fmla="*/ 4565379 w 6006665"/>
                  <a:gd name="connsiteY224" fmla="*/ 1988406 h 3006470"/>
                  <a:gd name="connsiteX225" fmla="*/ 4569923 w 6006665"/>
                  <a:gd name="connsiteY225" fmla="*/ 1940685 h 3006470"/>
                  <a:gd name="connsiteX226" fmla="*/ 4520081 w 6006665"/>
                  <a:gd name="connsiteY226" fmla="*/ 1931099 h 3006470"/>
                  <a:gd name="connsiteX227" fmla="*/ 4475025 w 6006665"/>
                  <a:gd name="connsiteY227" fmla="*/ 1961137 h 3006470"/>
                  <a:gd name="connsiteX228" fmla="*/ 4464394 w 6006665"/>
                  <a:gd name="connsiteY228" fmla="*/ 1960286 h 3006470"/>
                  <a:gd name="connsiteX229" fmla="*/ 4463118 w 6006665"/>
                  <a:gd name="connsiteY229" fmla="*/ 1961137 h 3006470"/>
                  <a:gd name="connsiteX230" fmla="*/ 4422448 w 6006665"/>
                  <a:gd name="connsiteY230" fmla="*/ 1927536 h 3006470"/>
                  <a:gd name="connsiteX231" fmla="*/ 4350624 w 6006665"/>
                  <a:gd name="connsiteY231" fmla="*/ 1917022 h 3006470"/>
                  <a:gd name="connsiteX232" fmla="*/ 4306579 w 6006665"/>
                  <a:gd name="connsiteY232" fmla="*/ 1945362 h 3006470"/>
                  <a:gd name="connsiteX233" fmla="*/ 4282811 w 6006665"/>
                  <a:gd name="connsiteY233" fmla="*/ 1972100 h 3006470"/>
                  <a:gd name="connsiteX234" fmla="*/ 4237290 w 6006665"/>
                  <a:gd name="connsiteY234" fmla="*/ 1993297 h 3006470"/>
                  <a:gd name="connsiteX235" fmla="*/ 4211507 w 6006665"/>
                  <a:gd name="connsiteY235" fmla="*/ 2046374 h 3006470"/>
                  <a:gd name="connsiteX236" fmla="*/ 4161046 w 6006665"/>
                  <a:gd name="connsiteY236" fmla="*/ 2105661 h 3006470"/>
                  <a:gd name="connsiteX237" fmla="*/ 4077810 w 6006665"/>
                  <a:gd name="connsiteY237" fmla="*/ 2144418 h 3006470"/>
                  <a:gd name="connsiteX238" fmla="*/ 4039187 w 6006665"/>
                  <a:gd name="connsiteY238" fmla="*/ 2203838 h 3006470"/>
                  <a:gd name="connsiteX239" fmla="*/ 3993086 w 6006665"/>
                  <a:gd name="connsiteY239" fmla="*/ 2224750 h 3006470"/>
                  <a:gd name="connsiteX240" fmla="*/ 3993215 w 6006665"/>
                  <a:gd name="connsiteY240" fmla="*/ 2264821 h 3006470"/>
                  <a:gd name="connsiteX241" fmla="*/ 4038712 w 6006665"/>
                  <a:gd name="connsiteY241" fmla="*/ 2267919 h 3006470"/>
                  <a:gd name="connsiteX242" fmla="*/ 4059164 w 6006665"/>
                  <a:gd name="connsiteY242" fmla="*/ 2311096 h 3006470"/>
                  <a:gd name="connsiteX243" fmla="*/ 4087782 w 6006665"/>
                  <a:gd name="connsiteY243" fmla="*/ 2319513 h 3006470"/>
                  <a:gd name="connsiteX244" fmla="*/ 4106341 w 6006665"/>
                  <a:gd name="connsiteY244" fmla="*/ 2290644 h 3006470"/>
                  <a:gd name="connsiteX245" fmla="*/ 4117411 w 6006665"/>
                  <a:gd name="connsiteY245" fmla="*/ 2291946 h 3006470"/>
                  <a:gd name="connsiteX246" fmla="*/ 4118248 w 6006665"/>
                  <a:gd name="connsiteY246" fmla="*/ 2290644 h 3006470"/>
                  <a:gd name="connsiteX247" fmla="*/ 4156880 w 6006665"/>
                  <a:gd name="connsiteY247" fmla="*/ 2295189 h 3006470"/>
                  <a:gd name="connsiteX248" fmla="*/ 4211419 w 6006665"/>
                  <a:gd name="connsiteY248" fmla="*/ 2365635 h 3006470"/>
                  <a:gd name="connsiteX249" fmla="*/ 4215964 w 6006665"/>
                  <a:gd name="connsiteY249" fmla="*/ 2413357 h 3006470"/>
                  <a:gd name="connsiteX250" fmla="*/ 4184149 w 6006665"/>
                  <a:gd name="connsiteY250" fmla="*/ 2472441 h 3006470"/>
                  <a:gd name="connsiteX251" fmla="*/ 4220019 w 6006665"/>
                  <a:gd name="connsiteY251" fmla="*/ 2567281 h 3006470"/>
                  <a:gd name="connsiteX252" fmla="*/ 4161425 w 6006665"/>
                  <a:gd name="connsiteY252" fmla="*/ 2629241 h 3006470"/>
                  <a:gd name="connsiteX253" fmla="*/ 4133552 w 6006665"/>
                  <a:gd name="connsiteY253" fmla="*/ 2708778 h 3006470"/>
                  <a:gd name="connsiteX254" fmla="*/ 4097796 w 6006665"/>
                  <a:gd name="connsiteY254" fmla="*/ 2747409 h 3006470"/>
                  <a:gd name="connsiteX255" fmla="*/ 4043257 w 6006665"/>
                  <a:gd name="connsiteY255" fmla="*/ 2806493 h 3006470"/>
                  <a:gd name="connsiteX256" fmla="*/ 3995535 w 6006665"/>
                  <a:gd name="connsiteY256" fmla="*/ 2865577 h 3006470"/>
                  <a:gd name="connsiteX257" fmla="*/ 3975083 w 6006665"/>
                  <a:gd name="connsiteY257" fmla="*/ 2897392 h 3006470"/>
                  <a:gd name="connsiteX258" fmla="*/ 3925089 w 6006665"/>
                  <a:gd name="connsiteY258" fmla="*/ 2924661 h 3006470"/>
                  <a:gd name="connsiteX259" fmla="*/ 3913182 w 6006665"/>
                  <a:gd name="connsiteY259" fmla="*/ 2924661 h 3006470"/>
                  <a:gd name="connsiteX260" fmla="*/ 3904637 w 6006665"/>
                  <a:gd name="connsiteY260" fmla="*/ 2924661 h 3006470"/>
                  <a:gd name="connsiteX261" fmla="*/ 3892729 w 6006665"/>
                  <a:gd name="connsiteY261" fmla="*/ 2924661 h 3006470"/>
                  <a:gd name="connsiteX262" fmla="*/ 3871063 w 6006665"/>
                  <a:gd name="connsiteY262" fmla="*/ 2908412 h 3006470"/>
                  <a:gd name="connsiteX263" fmla="*/ 3829645 w 6006665"/>
                  <a:gd name="connsiteY263" fmla="*/ 2936024 h 3006470"/>
                  <a:gd name="connsiteX264" fmla="*/ 3822828 w 6006665"/>
                  <a:gd name="connsiteY264" fmla="*/ 2956476 h 3006470"/>
                  <a:gd name="connsiteX265" fmla="*/ 3818283 w 6006665"/>
                  <a:gd name="connsiteY265" fmla="*/ 2947386 h 3006470"/>
                  <a:gd name="connsiteX266" fmla="*/ 3818283 w 6006665"/>
                  <a:gd name="connsiteY266" fmla="*/ 2935660 h 3006470"/>
                  <a:gd name="connsiteX267" fmla="*/ 3817738 w 6006665"/>
                  <a:gd name="connsiteY267" fmla="*/ 2936024 h 3006470"/>
                  <a:gd name="connsiteX268" fmla="*/ 3810921 w 6006665"/>
                  <a:gd name="connsiteY268" fmla="*/ 2956476 h 3006470"/>
                  <a:gd name="connsiteX269" fmla="*/ 3806376 w 6006665"/>
                  <a:gd name="connsiteY269" fmla="*/ 2947386 h 3006470"/>
                  <a:gd name="connsiteX270" fmla="*/ 3806376 w 6006665"/>
                  <a:gd name="connsiteY270" fmla="*/ 2920116 h 3006470"/>
                  <a:gd name="connsiteX271" fmla="*/ 3818283 w 6006665"/>
                  <a:gd name="connsiteY271" fmla="*/ 2920116 h 3006470"/>
                  <a:gd name="connsiteX272" fmla="*/ 3826828 w 6006665"/>
                  <a:gd name="connsiteY272" fmla="*/ 2920116 h 3006470"/>
                  <a:gd name="connsiteX273" fmla="*/ 3833645 w 6006665"/>
                  <a:gd name="connsiteY273" fmla="*/ 2861032 h 3006470"/>
                  <a:gd name="connsiteX274" fmla="*/ 3822283 w 6006665"/>
                  <a:gd name="connsiteY274" fmla="*/ 2817856 h 3006470"/>
                  <a:gd name="connsiteX275" fmla="*/ 3849553 w 6006665"/>
                  <a:gd name="connsiteY275" fmla="*/ 2795131 h 3006470"/>
                  <a:gd name="connsiteX276" fmla="*/ 3858814 w 6006665"/>
                  <a:gd name="connsiteY276" fmla="*/ 2797336 h 3006470"/>
                  <a:gd name="connsiteX277" fmla="*/ 3861460 w 6006665"/>
                  <a:gd name="connsiteY277" fmla="*/ 2795131 h 3006470"/>
                  <a:gd name="connsiteX278" fmla="*/ 3898487 w 6006665"/>
                  <a:gd name="connsiteY278" fmla="*/ 2803947 h 3006470"/>
                  <a:gd name="connsiteX279" fmla="*/ 3919999 w 6006665"/>
                  <a:gd name="connsiteY279" fmla="*/ 2758772 h 3006470"/>
                  <a:gd name="connsiteX280" fmla="*/ 3935906 w 6006665"/>
                  <a:gd name="connsiteY280" fmla="*/ 2699687 h 3006470"/>
                  <a:gd name="connsiteX281" fmla="*/ 3947269 w 6006665"/>
                  <a:gd name="connsiteY281" fmla="*/ 2676963 h 3006470"/>
                  <a:gd name="connsiteX282" fmla="*/ 3966292 w 6006665"/>
                  <a:gd name="connsiteY282" fmla="*/ 2632575 h 3006470"/>
                  <a:gd name="connsiteX283" fmla="*/ 3915999 w 6006665"/>
                  <a:gd name="connsiteY283" fmla="*/ 2645148 h 3006470"/>
                  <a:gd name="connsiteX284" fmla="*/ 3888729 w 6006665"/>
                  <a:gd name="connsiteY284" fmla="*/ 2667873 h 3006470"/>
                  <a:gd name="connsiteX285" fmla="*/ 3876822 w 6006665"/>
                  <a:gd name="connsiteY285" fmla="*/ 2667873 h 3006470"/>
                  <a:gd name="connsiteX286" fmla="*/ 3829645 w 6006665"/>
                  <a:gd name="connsiteY286" fmla="*/ 2667873 h 3006470"/>
                  <a:gd name="connsiteX287" fmla="*/ 3817738 w 6006665"/>
                  <a:gd name="connsiteY287" fmla="*/ 2667873 h 3006470"/>
                  <a:gd name="connsiteX288" fmla="*/ 3801831 w 6006665"/>
                  <a:gd name="connsiteY288" fmla="*/ 2613334 h 3006470"/>
                  <a:gd name="connsiteX289" fmla="*/ 3758654 w 6006665"/>
                  <a:gd name="connsiteY289" fmla="*/ 2574702 h 3006470"/>
                  <a:gd name="connsiteX290" fmla="*/ 3692753 w 6006665"/>
                  <a:gd name="connsiteY290" fmla="*/ 2558795 h 3006470"/>
                  <a:gd name="connsiteX291" fmla="*/ 3683663 w 6006665"/>
                  <a:gd name="connsiteY291" fmla="*/ 2499711 h 3006470"/>
                  <a:gd name="connsiteX292" fmla="*/ 3672301 w 6006665"/>
                  <a:gd name="connsiteY292" fmla="*/ 2467896 h 3006470"/>
                  <a:gd name="connsiteX293" fmla="*/ 3656393 w 6006665"/>
                  <a:gd name="connsiteY293" fmla="*/ 2440627 h 3006470"/>
                  <a:gd name="connsiteX294" fmla="*/ 3633669 w 6006665"/>
                  <a:gd name="connsiteY294" fmla="*/ 2381542 h 3006470"/>
                  <a:gd name="connsiteX295" fmla="*/ 3601854 w 6006665"/>
                  <a:gd name="connsiteY295" fmla="*/ 2361090 h 3006470"/>
                  <a:gd name="connsiteX296" fmla="*/ 3545995 w 6006665"/>
                  <a:gd name="connsiteY296" fmla="*/ 2339606 h 3006470"/>
                  <a:gd name="connsiteX297" fmla="*/ 3506955 w 6006665"/>
                  <a:gd name="connsiteY297" fmla="*/ 2345183 h 3006470"/>
                  <a:gd name="connsiteX298" fmla="*/ 3463779 w 6006665"/>
                  <a:gd name="connsiteY298" fmla="*/ 2354273 h 3006470"/>
                  <a:gd name="connsiteX299" fmla="*/ 3431964 w 6006665"/>
                  <a:gd name="connsiteY299" fmla="*/ 2381542 h 3006470"/>
                  <a:gd name="connsiteX300" fmla="*/ 3452416 w 6006665"/>
                  <a:gd name="connsiteY300" fmla="*/ 2397450 h 3006470"/>
                  <a:gd name="connsiteX301" fmla="*/ 3452416 w 6006665"/>
                  <a:gd name="connsiteY301" fmla="*/ 2429264 h 3006470"/>
                  <a:gd name="connsiteX302" fmla="*/ 3431964 w 6006665"/>
                  <a:gd name="connsiteY302" fmla="*/ 2451989 h 3006470"/>
                  <a:gd name="connsiteX303" fmla="*/ 3400150 w 6006665"/>
                  <a:gd name="connsiteY303" fmla="*/ 2511073 h 3006470"/>
                  <a:gd name="connsiteX304" fmla="*/ 3400150 w 6006665"/>
                  <a:gd name="connsiteY304" fmla="*/ 2538343 h 3006470"/>
                  <a:gd name="connsiteX305" fmla="*/ 3350155 w 6006665"/>
                  <a:gd name="connsiteY305" fmla="*/ 2570157 h 3006470"/>
                  <a:gd name="connsiteX306" fmla="*/ 3342342 w 6006665"/>
                  <a:gd name="connsiteY306" fmla="*/ 2567553 h 3006470"/>
                  <a:gd name="connsiteX307" fmla="*/ 3338249 w 6006665"/>
                  <a:gd name="connsiteY307" fmla="*/ 2570157 h 3006470"/>
                  <a:gd name="connsiteX308" fmla="*/ 3290527 w 6006665"/>
                  <a:gd name="connsiteY308" fmla="*/ 2554250 h 3006470"/>
                  <a:gd name="connsiteX309" fmla="*/ 3259257 w 6006665"/>
                  <a:gd name="connsiteY309" fmla="*/ 2554250 h 3006470"/>
                  <a:gd name="connsiteX310" fmla="*/ 3247350 w 6006665"/>
                  <a:gd name="connsiteY310" fmla="*/ 2554250 h 3006470"/>
                  <a:gd name="connsiteX311" fmla="*/ 3231443 w 6006665"/>
                  <a:gd name="connsiteY311" fmla="*/ 2538343 h 3006470"/>
                  <a:gd name="connsiteX312" fmla="*/ 3213271 w 6006665"/>
                  <a:gd name="connsiteY312" fmla="*/ 2533799 h 3006470"/>
                  <a:gd name="connsiteX313" fmla="*/ 3168359 w 6006665"/>
                  <a:gd name="connsiteY313" fmla="*/ 2570157 h 3006470"/>
                  <a:gd name="connsiteX314" fmla="*/ 3120637 w 6006665"/>
                  <a:gd name="connsiteY314" fmla="*/ 2581519 h 3006470"/>
                  <a:gd name="connsiteX315" fmla="*/ 3082005 w 6006665"/>
                  <a:gd name="connsiteY315" fmla="*/ 2597427 h 3006470"/>
                  <a:gd name="connsiteX316" fmla="*/ 3074460 w 6006665"/>
                  <a:gd name="connsiteY316" fmla="*/ 2595630 h 3006470"/>
                  <a:gd name="connsiteX317" fmla="*/ 3070098 w 6006665"/>
                  <a:gd name="connsiteY317" fmla="*/ 2597427 h 3006470"/>
                  <a:gd name="connsiteX318" fmla="*/ 3022376 w 6006665"/>
                  <a:gd name="connsiteY318" fmla="*/ 2586064 h 3006470"/>
                  <a:gd name="connsiteX319" fmla="*/ 3000196 w 6006665"/>
                  <a:gd name="connsiteY319" fmla="*/ 2586064 h 3006470"/>
                  <a:gd name="connsiteX320" fmla="*/ 2988289 w 6006665"/>
                  <a:gd name="connsiteY320" fmla="*/ 2586064 h 3006470"/>
                  <a:gd name="connsiteX321" fmla="*/ 2967837 w 6006665"/>
                  <a:gd name="connsiteY321" fmla="*/ 2554250 h 3006470"/>
                  <a:gd name="connsiteX322" fmla="*/ 2929205 w 6006665"/>
                  <a:gd name="connsiteY322" fmla="*/ 2526980 h 3006470"/>
                  <a:gd name="connsiteX323" fmla="*/ 2902153 w 6006665"/>
                  <a:gd name="connsiteY323" fmla="*/ 2523116 h 3006470"/>
                  <a:gd name="connsiteX324" fmla="*/ 2861576 w 6006665"/>
                  <a:gd name="connsiteY324" fmla="*/ 2526980 h 3006470"/>
                  <a:gd name="connsiteX325" fmla="*/ 2822944 w 6006665"/>
                  <a:gd name="connsiteY325" fmla="*/ 2538343 h 3006470"/>
                  <a:gd name="connsiteX326" fmla="*/ 2818139 w 6006665"/>
                  <a:gd name="connsiteY326" fmla="*/ 2536254 h 3006470"/>
                  <a:gd name="connsiteX327" fmla="*/ 2811037 w 6006665"/>
                  <a:gd name="connsiteY327" fmla="*/ 2538343 h 3006470"/>
                  <a:gd name="connsiteX328" fmla="*/ 2758770 w 6006665"/>
                  <a:gd name="connsiteY328" fmla="*/ 2515618 h 3006470"/>
                  <a:gd name="connsiteX329" fmla="*/ 2751953 w 6006665"/>
                  <a:gd name="connsiteY329" fmla="*/ 2472441 h 3006470"/>
                  <a:gd name="connsiteX330" fmla="*/ 2708776 w 6006665"/>
                  <a:gd name="connsiteY330" fmla="*/ 2456534 h 3006470"/>
                  <a:gd name="connsiteX331" fmla="*/ 2676962 w 6006665"/>
                  <a:gd name="connsiteY331" fmla="*/ 2451989 h 3006470"/>
                  <a:gd name="connsiteX332" fmla="*/ 2642534 w 6006665"/>
                  <a:gd name="connsiteY332" fmla="*/ 2430245 h 3006470"/>
                  <a:gd name="connsiteX333" fmla="*/ 2609333 w 6006665"/>
                  <a:gd name="connsiteY333" fmla="*/ 2488348 h 3006470"/>
                  <a:gd name="connsiteX334" fmla="*/ 2625240 w 6006665"/>
                  <a:gd name="connsiteY334" fmla="*/ 2522435 h 3006470"/>
                  <a:gd name="connsiteX335" fmla="*/ 2586608 w 6006665"/>
                  <a:gd name="connsiteY335" fmla="*/ 2558795 h 3006470"/>
                  <a:gd name="connsiteX336" fmla="*/ 2577105 w 6006665"/>
                  <a:gd name="connsiteY336" fmla="*/ 2556532 h 3006470"/>
                  <a:gd name="connsiteX337" fmla="*/ 2574701 w 6006665"/>
                  <a:gd name="connsiteY337" fmla="*/ 2558795 h 3006470"/>
                  <a:gd name="connsiteX338" fmla="*/ 2526979 w 6006665"/>
                  <a:gd name="connsiteY338" fmla="*/ 2547432 h 3006470"/>
                  <a:gd name="connsiteX339" fmla="*/ 2490620 w 6006665"/>
                  <a:gd name="connsiteY339" fmla="*/ 2542887 h 3006470"/>
                  <a:gd name="connsiteX340" fmla="*/ 2463350 w 6006665"/>
                  <a:gd name="connsiteY340" fmla="*/ 2515618 h 3006470"/>
                  <a:gd name="connsiteX341" fmla="*/ 2436625 w 6006665"/>
                  <a:gd name="connsiteY341" fmla="*/ 2515618 h 3006470"/>
                  <a:gd name="connsiteX342" fmla="*/ 2424718 w 6006665"/>
                  <a:gd name="connsiteY342" fmla="*/ 2515618 h 3006470"/>
                  <a:gd name="connsiteX343" fmla="*/ 2398858 w 6006665"/>
                  <a:gd name="connsiteY343" fmla="*/ 2502687 h 3006470"/>
                  <a:gd name="connsiteX344" fmla="*/ 2350272 w 6006665"/>
                  <a:gd name="connsiteY344" fmla="*/ 2526980 h 3006470"/>
                  <a:gd name="connsiteX345" fmla="*/ 2282098 w 6006665"/>
                  <a:gd name="connsiteY345" fmla="*/ 2574702 h 3006470"/>
                  <a:gd name="connsiteX346" fmla="*/ 2238921 w 6006665"/>
                  <a:gd name="connsiteY346" fmla="*/ 2586064 h 3006470"/>
                  <a:gd name="connsiteX347" fmla="*/ 2227559 w 6006665"/>
                  <a:gd name="connsiteY347" fmla="*/ 2590609 h 3006470"/>
                  <a:gd name="connsiteX348" fmla="*/ 2225178 w 6006665"/>
                  <a:gd name="connsiteY348" fmla="*/ 2586799 h 3006470"/>
                  <a:gd name="connsiteX349" fmla="*/ 2215652 w 6006665"/>
                  <a:gd name="connsiteY349" fmla="*/ 2590609 h 3006470"/>
                  <a:gd name="connsiteX350" fmla="*/ 2193596 w 6006665"/>
                  <a:gd name="connsiteY350" fmla="*/ 2555320 h 3006470"/>
                  <a:gd name="connsiteX351" fmla="*/ 2157112 w 6006665"/>
                  <a:gd name="connsiteY351" fmla="*/ 2558795 h 3006470"/>
                  <a:gd name="connsiteX352" fmla="*/ 2156291 w 6006665"/>
                  <a:gd name="connsiteY352" fmla="*/ 2557739 h 3006470"/>
                  <a:gd name="connsiteX353" fmla="*/ 2145205 w 6006665"/>
                  <a:gd name="connsiteY353" fmla="*/ 2558795 h 3006470"/>
                  <a:gd name="connsiteX354" fmla="*/ 2129298 w 6006665"/>
                  <a:gd name="connsiteY354" fmla="*/ 2538343 h 3006470"/>
                  <a:gd name="connsiteX355" fmla="*/ 2102029 w 6006665"/>
                  <a:gd name="connsiteY355" fmla="*/ 2526980 h 3006470"/>
                  <a:gd name="connsiteX356" fmla="*/ 2086121 w 6006665"/>
                  <a:gd name="connsiteY356" fmla="*/ 2495166 h 3006470"/>
                  <a:gd name="connsiteX357" fmla="*/ 2070005 w 6006665"/>
                  <a:gd name="connsiteY357" fmla="*/ 2486212 h 3006470"/>
                  <a:gd name="connsiteX358" fmla="*/ 2027582 w 6006665"/>
                  <a:gd name="connsiteY358" fmla="*/ 2499711 h 3006470"/>
                  <a:gd name="connsiteX359" fmla="*/ 2023845 w 6006665"/>
                  <a:gd name="connsiteY359" fmla="*/ 2497111 h 3006470"/>
                  <a:gd name="connsiteX360" fmla="*/ 2015675 w 6006665"/>
                  <a:gd name="connsiteY360" fmla="*/ 2499711 h 3006470"/>
                  <a:gd name="connsiteX361" fmla="*/ 1971363 w 6006665"/>
                  <a:gd name="connsiteY361" fmla="*/ 2468885 h 3006470"/>
                  <a:gd name="connsiteX362" fmla="*/ 1952591 w 6006665"/>
                  <a:gd name="connsiteY362" fmla="*/ 2495166 h 3006470"/>
                  <a:gd name="connsiteX363" fmla="*/ 1947518 w 6006665"/>
                  <a:gd name="connsiteY363" fmla="*/ 2485599 h 3006470"/>
                  <a:gd name="connsiteX364" fmla="*/ 1940684 w 6006665"/>
                  <a:gd name="connsiteY364" fmla="*/ 2495166 h 3006470"/>
                  <a:gd name="connsiteX365" fmla="*/ 1861147 w 6006665"/>
                  <a:gd name="connsiteY365" fmla="*/ 2345183 h 3006470"/>
                  <a:gd name="connsiteX366" fmla="*/ 1811153 w 6006665"/>
                  <a:gd name="connsiteY366" fmla="*/ 2295189 h 3006470"/>
                  <a:gd name="connsiteX367" fmla="*/ 1813950 w 6006665"/>
                  <a:gd name="connsiteY367" fmla="*/ 2292043 h 3006470"/>
                  <a:gd name="connsiteX368" fmla="*/ 1748069 w 6006665"/>
                  <a:gd name="connsiteY368" fmla="*/ 2333821 h 3006470"/>
                  <a:gd name="connsiteX369" fmla="*/ 1711709 w 6006665"/>
                  <a:gd name="connsiteY369" fmla="*/ 2338366 h 3006470"/>
                  <a:gd name="connsiteX370" fmla="*/ 1711926 w 6006665"/>
                  <a:gd name="connsiteY370" fmla="*/ 2336850 h 3006470"/>
                  <a:gd name="connsiteX371" fmla="*/ 1699803 w 6006665"/>
                  <a:gd name="connsiteY371" fmla="*/ 2338366 h 3006470"/>
                  <a:gd name="connsiteX372" fmla="*/ 1704347 w 6006665"/>
                  <a:gd name="connsiteY372" fmla="*/ 2306551 h 3006470"/>
                  <a:gd name="connsiteX373" fmla="*/ 1662460 w 6006665"/>
                  <a:gd name="connsiteY373" fmla="*/ 2288600 h 3006470"/>
                  <a:gd name="connsiteX374" fmla="*/ 1629901 w 6006665"/>
                  <a:gd name="connsiteY374" fmla="*/ 2302006 h 3006470"/>
                  <a:gd name="connsiteX375" fmla="*/ 1629300 w 6006665"/>
                  <a:gd name="connsiteY375" fmla="*/ 2297351 h 3006470"/>
                  <a:gd name="connsiteX376" fmla="*/ 1617994 w 6006665"/>
                  <a:gd name="connsiteY376" fmla="*/ 2302006 h 3006470"/>
                  <a:gd name="connsiteX377" fmla="*/ 1608904 w 6006665"/>
                  <a:gd name="connsiteY377" fmla="*/ 2231560 h 3006470"/>
                  <a:gd name="connsiteX378" fmla="*/ 1552684 w 6006665"/>
                  <a:gd name="connsiteY378" fmla="*/ 2221867 h 3006470"/>
                  <a:gd name="connsiteX379" fmla="*/ 1518550 w 6006665"/>
                  <a:gd name="connsiteY379" fmla="*/ 2247467 h 3006470"/>
                  <a:gd name="connsiteX380" fmla="*/ 1425379 w 6006665"/>
                  <a:gd name="connsiteY380" fmla="*/ 2267919 h 3006470"/>
                  <a:gd name="connsiteX381" fmla="*/ 1409472 w 6006665"/>
                  <a:gd name="connsiteY381" fmla="*/ 2286099 h 3006470"/>
                  <a:gd name="connsiteX382" fmla="*/ 1270852 w 6006665"/>
                  <a:gd name="connsiteY382" fmla="*/ 2306551 h 3006470"/>
                  <a:gd name="connsiteX383" fmla="*/ 1254945 w 6006665"/>
                  <a:gd name="connsiteY383" fmla="*/ 2327003 h 3006470"/>
                  <a:gd name="connsiteX384" fmla="*/ 1282214 w 6006665"/>
                  <a:gd name="connsiteY384" fmla="*/ 2370180 h 3006470"/>
                  <a:gd name="connsiteX385" fmla="*/ 1243582 w 6006665"/>
                  <a:gd name="connsiteY385" fmla="*/ 2386087 h 3006470"/>
                  <a:gd name="connsiteX386" fmla="*/ 1254945 w 6006665"/>
                  <a:gd name="connsiteY386" fmla="*/ 2404267 h 3006470"/>
                  <a:gd name="connsiteX387" fmla="*/ 1216313 w 6006665"/>
                  <a:gd name="connsiteY387" fmla="*/ 2429264 h 3006470"/>
                  <a:gd name="connsiteX388" fmla="*/ 1275397 w 6006665"/>
                  <a:gd name="connsiteY388" fmla="*/ 2472441 h 3006470"/>
                  <a:gd name="connsiteX389" fmla="*/ 1270852 w 6006665"/>
                  <a:gd name="connsiteY389" fmla="*/ 2499711 h 3006470"/>
                  <a:gd name="connsiteX390" fmla="*/ 1259108 w 6006665"/>
                  <a:gd name="connsiteY390" fmla="*/ 2498732 h 3006470"/>
                  <a:gd name="connsiteX391" fmla="*/ 1258945 w 6006665"/>
                  <a:gd name="connsiteY391" fmla="*/ 2499711 h 3006470"/>
                  <a:gd name="connsiteX392" fmla="*/ 1215644 w 6006665"/>
                  <a:gd name="connsiteY392" fmla="*/ 2496102 h 3006470"/>
                  <a:gd name="connsiteX393" fmla="*/ 1204950 w 6006665"/>
                  <a:gd name="connsiteY393" fmla="*/ 2511073 h 3006470"/>
                  <a:gd name="connsiteX394" fmla="*/ 1196495 w 6006665"/>
                  <a:gd name="connsiteY394" fmla="*/ 2506241 h 3006470"/>
                  <a:gd name="connsiteX395" fmla="*/ 1193043 w 6006665"/>
                  <a:gd name="connsiteY395" fmla="*/ 2511073 h 3006470"/>
                  <a:gd name="connsiteX396" fmla="*/ 1145322 w 6006665"/>
                  <a:gd name="connsiteY396" fmla="*/ 2483803 h 3006470"/>
                  <a:gd name="connsiteX397" fmla="*/ 1098145 w 6006665"/>
                  <a:gd name="connsiteY397" fmla="*/ 2483803 h 3006470"/>
                  <a:gd name="connsiteX398" fmla="*/ 1061785 w 6006665"/>
                  <a:gd name="connsiteY398" fmla="*/ 2511073 h 3006470"/>
                  <a:gd name="connsiteX399" fmla="*/ 1055322 w 6006665"/>
                  <a:gd name="connsiteY399" fmla="*/ 2506990 h 3006470"/>
                  <a:gd name="connsiteX400" fmla="*/ 1049878 w 6006665"/>
                  <a:gd name="connsiteY400" fmla="*/ 2511073 h 3006470"/>
                  <a:gd name="connsiteX401" fmla="*/ 1006701 w 6006665"/>
                  <a:gd name="connsiteY401" fmla="*/ 2483803 h 3006470"/>
                  <a:gd name="connsiteX402" fmla="*/ 924893 w 6006665"/>
                  <a:gd name="connsiteY402" fmla="*/ 2447444 h 3006470"/>
                  <a:gd name="connsiteX403" fmla="*/ 877716 w 6006665"/>
                  <a:gd name="connsiteY403" fmla="*/ 2447444 h 3006470"/>
                  <a:gd name="connsiteX404" fmla="*/ 802724 w 6006665"/>
                  <a:gd name="connsiteY404" fmla="*/ 2511073 h 3006470"/>
                  <a:gd name="connsiteX405" fmla="*/ 798179 w 6006665"/>
                  <a:gd name="connsiteY405" fmla="*/ 2554250 h 3006470"/>
                  <a:gd name="connsiteX406" fmla="*/ 787406 w 6006665"/>
                  <a:gd name="connsiteY406" fmla="*/ 2543477 h 3006470"/>
                  <a:gd name="connsiteX407" fmla="*/ 786272 w 6006665"/>
                  <a:gd name="connsiteY407" fmla="*/ 2554250 h 3006470"/>
                  <a:gd name="connsiteX408" fmla="*/ 756063 w 6006665"/>
                  <a:gd name="connsiteY408" fmla="*/ 2524040 h 3006470"/>
                  <a:gd name="connsiteX409" fmla="*/ 732278 w 6006665"/>
                  <a:gd name="connsiteY409" fmla="*/ 2581519 h 3006470"/>
                  <a:gd name="connsiteX410" fmla="*/ 743640 w 6006665"/>
                  <a:gd name="connsiteY410" fmla="*/ 2590609 h 3006470"/>
                  <a:gd name="connsiteX411" fmla="*/ 723188 w 6006665"/>
                  <a:gd name="connsiteY411" fmla="*/ 2633786 h 3006470"/>
                  <a:gd name="connsiteX412" fmla="*/ 747026 w 6006665"/>
                  <a:gd name="connsiteY412" fmla="*/ 2670627 h 3006470"/>
                  <a:gd name="connsiteX413" fmla="*/ 763548 w 6006665"/>
                  <a:gd name="connsiteY413" fmla="*/ 2667873 h 3006470"/>
                  <a:gd name="connsiteX414" fmla="*/ 764871 w 6006665"/>
                  <a:gd name="connsiteY414" fmla="*/ 2669637 h 3006470"/>
                  <a:gd name="connsiteX415" fmla="*/ 775455 w 6006665"/>
                  <a:gd name="connsiteY415" fmla="*/ 2667873 h 3006470"/>
                  <a:gd name="connsiteX416" fmla="*/ 802724 w 6006665"/>
                  <a:gd name="connsiteY416" fmla="*/ 2704232 h 3006470"/>
                  <a:gd name="connsiteX417" fmla="*/ 798179 w 6006665"/>
                  <a:gd name="connsiteY417" fmla="*/ 2731502 h 3006470"/>
                  <a:gd name="connsiteX418" fmla="*/ 818632 w 6006665"/>
                  <a:gd name="connsiteY418" fmla="*/ 2742864 h 3006470"/>
                  <a:gd name="connsiteX419" fmla="*/ 802724 w 6006665"/>
                  <a:gd name="connsiteY419" fmla="*/ 2774679 h 3006470"/>
                  <a:gd name="connsiteX420" fmla="*/ 766365 w 6006665"/>
                  <a:gd name="connsiteY420" fmla="*/ 2779224 h 3006470"/>
                  <a:gd name="connsiteX421" fmla="*/ 727733 w 6006665"/>
                  <a:gd name="connsiteY421" fmla="*/ 2838308 h 3006470"/>
                  <a:gd name="connsiteX422" fmla="*/ 759548 w 6006665"/>
                  <a:gd name="connsiteY422" fmla="*/ 2881485 h 3006470"/>
                  <a:gd name="connsiteX423" fmla="*/ 759548 w 6006665"/>
                  <a:gd name="connsiteY423" fmla="*/ 2920116 h 3006470"/>
                  <a:gd name="connsiteX424" fmla="*/ 798179 w 6006665"/>
                  <a:gd name="connsiteY424" fmla="*/ 2979201 h 3006470"/>
                  <a:gd name="connsiteX425" fmla="*/ 775455 w 6006665"/>
                  <a:gd name="connsiteY425" fmla="*/ 2995108 h 3006470"/>
                  <a:gd name="connsiteX426" fmla="*/ 770910 w 6006665"/>
                  <a:gd name="connsiteY426" fmla="*/ 3006470 h 3006470"/>
                  <a:gd name="connsiteX427" fmla="*/ 759003 w 6006665"/>
                  <a:gd name="connsiteY427" fmla="*/ 3006470 h 3006470"/>
                  <a:gd name="connsiteX428" fmla="*/ 755003 w 6006665"/>
                  <a:gd name="connsiteY428" fmla="*/ 3006470 h 3006470"/>
                  <a:gd name="connsiteX429" fmla="*/ 743096 w 6006665"/>
                  <a:gd name="connsiteY429" fmla="*/ 3006470 h 3006470"/>
                  <a:gd name="connsiteX430" fmla="*/ 715826 w 6006665"/>
                  <a:gd name="connsiteY430" fmla="*/ 2972383 h 3006470"/>
                  <a:gd name="connsiteX431" fmla="*/ 704464 w 6006665"/>
                  <a:gd name="connsiteY431" fmla="*/ 2972383 h 3006470"/>
                  <a:gd name="connsiteX432" fmla="*/ 684012 w 6006665"/>
                  <a:gd name="connsiteY432" fmla="*/ 2963293 h 3006470"/>
                  <a:gd name="connsiteX433" fmla="*/ 672649 w 6006665"/>
                  <a:gd name="connsiteY433" fmla="*/ 2940569 h 3006470"/>
                  <a:gd name="connsiteX434" fmla="*/ 645222 w 6006665"/>
                  <a:gd name="connsiteY434" fmla="*/ 2932732 h 3006470"/>
                  <a:gd name="connsiteX435" fmla="*/ 625472 w 6006665"/>
                  <a:gd name="connsiteY435" fmla="*/ 2936024 h 3006470"/>
                  <a:gd name="connsiteX436" fmla="*/ 623771 w 6006665"/>
                  <a:gd name="connsiteY436" fmla="*/ 2934323 h 3006470"/>
                  <a:gd name="connsiteX437" fmla="*/ 613565 w 6006665"/>
                  <a:gd name="connsiteY437" fmla="*/ 2936024 h 3006470"/>
                  <a:gd name="connsiteX438" fmla="*/ 609020 w 6006665"/>
                  <a:gd name="connsiteY438" fmla="*/ 2931479 h 3006470"/>
                  <a:gd name="connsiteX439" fmla="*/ 559026 w 6006665"/>
                  <a:gd name="connsiteY439" fmla="*/ 2904209 h 3006470"/>
                  <a:gd name="connsiteX440" fmla="*/ 506760 w 6006665"/>
                  <a:gd name="connsiteY440" fmla="*/ 2897392 h 3006470"/>
                  <a:gd name="connsiteX441" fmla="*/ 483280 w 6006665"/>
                  <a:gd name="connsiteY441" fmla="*/ 2890683 h 3006470"/>
                  <a:gd name="connsiteX442" fmla="*/ 480035 w 6006665"/>
                  <a:gd name="connsiteY442" fmla="*/ 2892847 h 3006470"/>
                  <a:gd name="connsiteX443" fmla="*/ 475042 w 6006665"/>
                  <a:gd name="connsiteY443" fmla="*/ 2888329 h 3006470"/>
                  <a:gd name="connsiteX444" fmla="*/ 474945 w 6006665"/>
                  <a:gd name="connsiteY444" fmla="*/ 2888302 h 3006470"/>
                  <a:gd name="connsiteX445" fmla="*/ 468128 w 6006665"/>
                  <a:gd name="connsiteY445" fmla="*/ 2892847 h 3006470"/>
                  <a:gd name="connsiteX446" fmla="*/ 420406 w 6006665"/>
                  <a:gd name="connsiteY446" fmla="*/ 2849670 h 3006470"/>
                  <a:gd name="connsiteX447" fmla="*/ 381774 w 6006665"/>
                  <a:gd name="connsiteY447" fmla="*/ 2833763 h 3006470"/>
                  <a:gd name="connsiteX448" fmla="*/ 349960 w 6006665"/>
                  <a:gd name="connsiteY448" fmla="*/ 2801948 h 3006470"/>
                  <a:gd name="connsiteX449" fmla="*/ 377229 w 6006665"/>
                  <a:gd name="connsiteY449" fmla="*/ 2795131 h 3006470"/>
                  <a:gd name="connsiteX450" fmla="*/ 404499 w 6006665"/>
                  <a:gd name="connsiteY450" fmla="*/ 2747409 h 3006470"/>
                  <a:gd name="connsiteX451" fmla="*/ 388591 w 6006665"/>
                  <a:gd name="connsiteY451" fmla="*/ 2731502 h 3006470"/>
                  <a:gd name="connsiteX452" fmla="*/ 440858 w 6006665"/>
                  <a:gd name="connsiteY452" fmla="*/ 2704232 h 3006470"/>
                  <a:gd name="connsiteX453" fmla="*/ 440858 w 6006665"/>
                  <a:gd name="connsiteY453" fmla="*/ 2701176 h 3006470"/>
                  <a:gd name="connsiteX454" fmla="*/ 416406 w 6006665"/>
                  <a:gd name="connsiteY454" fmla="*/ 2704232 h 3006470"/>
                  <a:gd name="connsiteX455" fmla="*/ 416406 w 6006665"/>
                  <a:gd name="connsiteY455" fmla="*/ 2702744 h 3006470"/>
                  <a:gd name="connsiteX456" fmla="*/ 404499 w 6006665"/>
                  <a:gd name="connsiteY456" fmla="*/ 2704232 h 3006470"/>
                  <a:gd name="connsiteX457" fmla="*/ 404499 w 6006665"/>
                  <a:gd name="connsiteY457" fmla="*/ 2683780 h 3006470"/>
                  <a:gd name="connsiteX458" fmla="*/ 424951 w 6006665"/>
                  <a:gd name="connsiteY458" fmla="*/ 2667873 h 3006470"/>
                  <a:gd name="connsiteX459" fmla="*/ 463583 w 6006665"/>
                  <a:gd name="connsiteY459" fmla="*/ 2661056 h 3006470"/>
                  <a:gd name="connsiteX460" fmla="*/ 468128 w 6006665"/>
                  <a:gd name="connsiteY460" fmla="*/ 2645148 h 3006470"/>
                  <a:gd name="connsiteX461" fmla="*/ 456765 w 6006665"/>
                  <a:gd name="connsiteY461" fmla="*/ 2613334 h 3006470"/>
                  <a:gd name="connsiteX462" fmla="*/ 474945 w 6006665"/>
                  <a:gd name="connsiteY462" fmla="*/ 2586064 h 3006470"/>
                  <a:gd name="connsiteX463" fmla="*/ 474945 w 6006665"/>
                  <a:gd name="connsiteY463" fmla="*/ 2565612 h 3006470"/>
                  <a:gd name="connsiteX464" fmla="*/ 420406 w 6006665"/>
                  <a:gd name="connsiteY464" fmla="*/ 2547432 h 3006470"/>
                  <a:gd name="connsiteX465" fmla="*/ 409588 w 6006665"/>
                  <a:gd name="connsiteY465" fmla="*/ 2547432 h 3006470"/>
                  <a:gd name="connsiteX466" fmla="*/ 397681 w 6006665"/>
                  <a:gd name="connsiteY466" fmla="*/ 2547432 h 3006470"/>
                  <a:gd name="connsiteX467" fmla="*/ 379485 w 6006665"/>
                  <a:gd name="connsiteY467" fmla="*/ 2525193 h 3006470"/>
                  <a:gd name="connsiteX468" fmla="*/ 357322 w 6006665"/>
                  <a:gd name="connsiteY468" fmla="*/ 2531525 h 3006470"/>
                  <a:gd name="connsiteX469" fmla="*/ 352842 w 6006665"/>
                  <a:gd name="connsiteY469" fmla="*/ 2529403 h 3006470"/>
                  <a:gd name="connsiteX470" fmla="*/ 345415 w 6006665"/>
                  <a:gd name="connsiteY470" fmla="*/ 2531525 h 3006470"/>
                  <a:gd name="connsiteX471" fmla="*/ 302238 w 6006665"/>
                  <a:gd name="connsiteY471" fmla="*/ 2511073 h 3006470"/>
                  <a:gd name="connsiteX472" fmla="*/ 302238 w 6006665"/>
                  <a:gd name="connsiteY472" fmla="*/ 2499711 h 3006470"/>
                  <a:gd name="connsiteX473" fmla="*/ 286331 w 6006665"/>
                  <a:gd name="connsiteY473" fmla="*/ 2472441 h 3006470"/>
                  <a:gd name="connsiteX474" fmla="*/ 270968 w 6006665"/>
                  <a:gd name="connsiteY474" fmla="*/ 2472441 h 3006470"/>
                  <a:gd name="connsiteX475" fmla="*/ 259061 w 6006665"/>
                  <a:gd name="connsiteY475" fmla="*/ 2472441 h 3006470"/>
                  <a:gd name="connsiteX476" fmla="*/ 254516 w 6006665"/>
                  <a:gd name="connsiteY476" fmla="*/ 2456534 h 3006470"/>
                  <a:gd name="connsiteX477" fmla="*/ 263606 w 6006665"/>
                  <a:gd name="connsiteY477" fmla="*/ 2440627 h 3006470"/>
                  <a:gd name="connsiteX478" fmla="*/ 243991 w 6006665"/>
                  <a:gd name="connsiteY478" fmla="*/ 2410114 h 3006470"/>
                  <a:gd name="connsiteX479" fmla="*/ 216429 w 6006665"/>
                  <a:gd name="connsiteY479" fmla="*/ 2413357 h 3006470"/>
                  <a:gd name="connsiteX480" fmla="*/ 212956 w 6006665"/>
                  <a:gd name="connsiteY480" fmla="*/ 2412365 h 3006470"/>
                  <a:gd name="connsiteX481" fmla="*/ 204522 w 6006665"/>
                  <a:gd name="connsiteY481" fmla="*/ 2413357 h 3006470"/>
                  <a:gd name="connsiteX482" fmla="*/ 199623 w 6006665"/>
                  <a:gd name="connsiteY482" fmla="*/ 2411957 h 3006470"/>
                  <a:gd name="connsiteX483" fmla="*/ 195977 w 6006665"/>
                  <a:gd name="connsiteY483" fmla="*/ 2424719 h 3006470"/>
                  <a:gd name="connsiteX484" fmla="*/ 184968 w 6006665"/>
                  <a:gd name="connsiteY484" fmla="*/ 2421574 h 3006470"/>
                  <a:gd name="connsiteX485" fmla="*/ 184070 w 6006665"/>
                  <a:gd name="connsiteY485" fmla="*/ 2424719 h 3006470"/>
                  <a:gd name="connsiteX486" fmla="*/ 168163 w 6006665"/>
                  <a:gd name="connsiteY486" fmla="*/ 2420174 h 3006470"/>
                  <a:gd name="connsiteX487" fmla="*/ 156800 w 6006665"/>
                  <a:gd name="connsiteY487" fmla="*/ 2381542 h 3006470"/>
                  <a:gd name="connsiteX488" fmla="*/ 152255 w 6006665"/>
                  <a:gd name="connsiteY488" fmla="*/ 2365635 h 3006470"/>
                  <a:gd name="connsiteX489" fmla="*/ 156800 w 6006665"/>
                  <a:gd name="connsiteY489" fmla="*/ 2361090 h 3006470"/>
                  <a:gd name="connsiteX490" fmla="*/ 168707 w 6006665"/>
                  <a:gd name="connsiteY490" fmla="*/ 2361090 h 3006470"/>
                  <a:gd name="connsiteX491" fmla="*/ 188615 w 6006665"/>
                  <a:gd name="connsiteY491" fmla="*/ 2361090 h 3006470"/>
                  <a:gd name="connsiteX492" fmla="*/ 199977 w 6006665"/>
                  <a:gd name="connsiteY492" fmla="*/ 2349728 h 3006470"/>
                  <a:gd name="connsiteX493" fmla="*/ 188615 w 6006665"/>
                  <a:gd name="connsiteY493" fmla="*/ 2327003 h 3006470"/>
                  <a:gd name="connsiteX494" fmla="*/ 168163 w 6006665"/>
                  <a:gd name="connsiteY494" fmla="*/ 2317914 h 3006470"/>
                  <a:gd name="connsiteX495" fmla="*/ 168163 w 6006665"/>
                  <a:gd name="connsiteY495" fmla="*/ 2311096 h 3006470"/>
                  <a:gd name="connsiteX496" fmla="*/ 152255 w 6006665"/>
                  <a:gd name="connsiteY496" fmla="*/ 2295189 h 3006470"/>
                  <a:gd name="connsiteX497" fmla="*/ 129531 w 6006665"/>
                  <a:gd name="connsiteY497" fmla="*/ 2258829 h 3006470"/>
                  <a:gd name="connsiteX498" fmla="*/ 140893 w 6006665"/>
                  <a:gd name="connsiteY498" fmla="*/ 2236105 h 3006470"/>
                  <a:gd name="connsiteX499" fmla="*/ 136348 w 6006665"/>
                  <a:gd name="connsiteY499" fmla="*/ 2208835 h 3006470"/>
                  <a:gd name="connsiteX500" fmla="*/ 103789 w 6006665"/>
                  <a:gd name="connsiteY500" fmla="*/ 2195428 h 3006470"/>
                  <a:gd name="connsiteX501" fmla="*/ 93716 w 6006665"/>
                  <a:gd name="connsiteY501" fmla="*/ 2199745 h 3006470"/>
                  <a:gd name="connsiteX502" fmla="*/ 91868 w 6006665"/>
                  <a:gd name="connsiteY502" fmla="*/ 2195434 h 3006470"/>
                  <a:gd name="connsiteX503" fmla="*/ 81809 w 6006665"/>
                  <a:gd name="connsiteY503" fmla="*/ 2199745 h 3006470"/>
                  <a:gd name="connsiteX504" fmla="*/ 74992 w 6006665"/>
                  <a:gd name="connsiteY504" fmla="*/ 2183838 h 3006470"/>
                  <a:gd name="connsiteX505" fmla="*/ 34087 w 6006665"/>
                  <a:gd name="connsiteY505" fmla="*/ 2172476 h 3006470"/>
                  <a:gd name="connsiteX506" fmla="*/ 22725 w 6006665"/>
                  <a:gd name="connsiteY506" fmla="*/ 2129299 h 3006470"/>
                  <a:gd name="connsiteX507" fmla="*/ 22725 w 6006665"/>
                  <a:gd name="connsiteY507" fmla="*/ 2097484 h 3006470"/>
                  <a:gd name="connsiteX508" fmla="*/ 0 w 6006665"/>
                  <a:gd name="connsiteY508" fmla="*/ 2081577 h 3006470"/>
                  <a:gd name="connsiteX509" fmla="*/ 15907 w 6006665"/>
                  <a:gd name="connsiteY509" fmla="*/ 2058853 h 3006470"/>
                  <a:gd name="connsiteX510" fmla="*/ 6818 w 6006665"/>
                  <a:gd name="connsiteY510" fmla="*/ 1995224 h 3006470"/>
                  <a:gd name="connsiteX511" fmla="*/ 34087 w 6006665"/>
                  <a:gd name="connsiteY511" fmla="*/ 1952047 h 3006470"/>
                  <a:gd name="connsiteX512" fmla="*/ 27270 w 6006665"/>
                  <a:gd name="connsiteY512" fmla="*/ 1940685 h 3006470"/>
                  <a:gd name="connsiteX513" fmla="*/ 88743 w 6006665"/>
                  <a:gd name="connsiteY513" fmla="*/ 1895954 h 3006470"/>
                  <a:gd name="connsiteX514" fmla="*/ 27270 w 6006665"/>
                  <a:gd name="connsiteY514" fmla="*/ 1865693 h 3006470"/>
                  <a:gd name="connsiteX515" fmla="*/ 79805 w 6006665"/>
                  <a:gd name="connsiteY515" fmla="*/ 1774684 h 3006470"/>
                  <a:gd name="connsiteX516" fmla="*/ 128972 w 6006665"/>
                  <a:gd name="connsiteY516" fmla="*/ 1737302 h 3006470"/>
                  <a:gd name="connsiteX517" fmla="*/ 162900 w 6006665"/>
                  <a:gd name="connsiteY517" fmla="*/ 1645034 h 3006470"/>
                  <a:gd name="connsiteX518" fmla="*/ 102261 w 6006665"/>
                  <a:gd name="connsiteY518" fmla="*/ 1629357 h 3006470"/>
                  <a:gd name="connsiteX519" fmla="*/ 118168 w 6006665"/>
                  <a:gd name="connsiteY519" fmla="*/ 1574818 h 3006470"/>
                  <a:gd name="connsiteX520" fmla="*/ 86354 w 6006665"/>
                  <a:gd name="connsiteY520" fmla="*/ 1511189 h 3006470"/>
                  <a:gd name="connsiteX521" fmla="*/ 109078 w 6006665"/>
                  <a:gd name="connsiteY521" fmla="*/ 1436197 h 3006470"/>
                  <a:gd name="connsiteX522" fmla="*/ 70447 w 6006665"/>
                  <a:gd name="connsiteY522" fmla="*/ 1333936 h 3006470"/>
                  <a:gd name="connsiteX523" fmla="*/ 102261 w 6006665"/>
                  <a:gd name="connsiteY523" fmla="*/ 1263490 h 3006470"/>
                  <a:gd name="connsiteX524" fmla="*/ 43177 w 6006665"/>
                  <a:gd name="connsiteY524" fmla="*/ 1197589 h 3006470"/>
                  <a:gd name="connsiteX525" fmla="*/ 49994 w 6006665"/>
                  <a:gd name="connsiteY525" fmla="*/ 1122597 h 3006470"/>
                  <a:gd name="connsiteX526" fmla="*/ 81809 w 6006665"/>
                  <a:gd name="connsiteY526" fmla="*/ 1118052 h 3006470"/>
                  <a:gd name="connsiteX527" fmla="*/ 145438 w 6006665"/>
                  <a:gd name="connsiteY527" fmla="*/ 1074876 h 3006470"/>
                  <a:gd name="connsiteX528" fmla="*/ 184070 w 6006665"/>
                  <a:gd name="connsiteY528" fmla="*/ 1036244 h 3006470"/>
                  <a:gd name="connsiteX529" fmla="*/ 189699 w 6006665"/>
                  <a:gd name="connsiteY529" fmla="*/ 1042522 h 3006470"/>
                  <a:gd name="connsiteX530" fmla="*/ 195977 w 6006665"/>
                  <a:gd name="connsiteY530" fmla="*/ 1036244 h 3006470"/>
                  <a:gd name="connsiteX531" fmla="*/ 255061 w 6006665"/>
                  <a:gd name="connsiteY531" fmla="*/ 1102145 h 3006470"/>
                  <a:gd name="connsiteX532" fmla="*/ 350504 w 6006665"/>
                  <a:gd name="connsiteY532" fmla="*/ 1122597 h 3006470"/>
                  <a:gd name="connsiteX533" fmla="*/ 454806 w 6006665"/>
                  <a:gd name="connsiteY533" fmla="*/ 1205729 h 3006470"/>
                  <a:gd name="connsiteX534" fmla="*/ 486621 w 6006665"/>
                  <a:gd name="connsiteY534" fmla="*/ 1283942 h 3006470"/>
                  <a:gd name="connsiteX535" fmla="*/ 523211 w 6006665"/>
                  <a:gd name="connsiteY535" fmla="*/ 1343026 h 3006470"/>
                  <a:gd name="connsiteX536" fmla="*/ 486852 w 6006665"/>
                  <a:gd name="connsiteY536" fmla="*/ 1397565 h 3006470"/>
                  <a:gd name="connsiteX537" fmla="*/ 420951 w 6006665"/>
                  <a:gd name="connsiteY537" fmla="*/ 1418018 h 3006470"/>
                  <a:gd name="connsiteX538" fmla="*/ 415909 w 6006665"/>
                  <a:gd name="connsiteY538" fmla="*/ 1415887 h 3006470"/>
                  <a:gd name="connsiteX539" fmla="*/ 409044 w 6006665"/>
                  <a:gd name="connsiteY539" fmla="*/ 1418018 h 3006470"/>
                  <a:gd name="connsiteX540" fmla="*/ 252950 w 6006665"/>
                  <a:gd name="connsiteY540" fmla="*/ 1352062 h 3006470"/>
                  <a:gd name="connsiteX541" fmla="*/ 268926 w 6006665"/>
                  <a:gd name="connsiteY541" fmla="*/ 1346738 h 3006470"/>
                  <a:gd name="connsiteX542" fmla="*/ 291420 w 6006665"/>
                  <a:gd name="connsiteY542" fmla="*/ 1429380 h 3006470"/>
                  <a:gd name="connsiteX543" fmla="*/ 291420 w 6006665"/>
                  <a:gd name="connsiteY543" fmla="*/ 1468012 h 3006470"/>
                  <a:gd name="connsiteX544" fmla="*/ 298238 w 6006665"/>
                  <a:gd name="connsiteY544" fmla="*/ 1554366 h 3006470"/>
                  <a:gd name="connsiteX545" fmla="*/ 345959 w 6006665"/>
                  <a:gd name="connsiteY545" fmla="*/ 1586180 h 3006470"/>
                  <a:gd name="connsiteX546" fmla="*/ 362087 w 6006665"/>
                  <a:gd name="connsiteY546" fmla="*/ 1595588 h 3006470"/>
                  <a:gd name="connsiteX547" fmla="*/ 365867 w 6006665"/>
                  <a:gd name="connsiteY547" fmla="*/ 1563455 h 3006470"/>
                  <a:gd name="connsiteX548" fmla="*/ 345415 w 6006665"/>
                  <a:gd name="connsiteY548" fmla="*/ 1527096 h 3006470"/>
                  <a:gd name="connsiteX549" fmla="*/ 365867 w 6006665"/>
                  <a:gd name="connsiteY549" fmla="*/ 1495281 h 3006470"/>
                  <a:gd name="connsiteX550" fmla="*/ 374560 w 6006665"/>
                  <a:gd name="connsiteY550" fmla="*/ 1500280 h 3006470"/>
                  <a:gd name="connsiteX551" fmla="*/ 377774 w 6006665"/>
                  <a:gd name="connsiteY551" fmla="*/ 1495281 h 3006470"/>
                  <a:gd name="connsiteX552" fmla="*/ 461933 w 6006665"/>
                  <a:gd name="connsiteY552" fmla="*/ 1543673 h 3006470"/>
                  <a:gd name="connsiteX553" fmla="*/ 484035 w 6006665"/>
                  <a:gd name="connsiteY553" fmla="*/ 1527096 h 3006470"/>
                  <a:gd name="connsiteX554" fmla="*/ 463583 w 6006665"/>
                  <a:gd name="connsiteY554" fmla="*/ 1461194 h 3006470"/>
                  <a:gd name="connsiteX555" fmla="*/ 549936 w 6006665"/>
                  <a:gd name="connsiteY555" fmla="*/ 1374841 h 3006470"/>
                  <a:gd name="connsiteX556" fmla="*/ 559742 w 6006665"/>
                  <a:gd name="connsiteY556" fmla="*/ 1376942 h 3006470"/>
                  <a:gd name="connsiteX557" fmla="*/ 561843 w 6006665"/>
                  <a:gd name="connsiteY557" fmla="*/ 1374841 h 3006470"/>
                  <a:gd name="connsiteX558" fmla="*/ 593658 w 6006665"/>
                  <a:gd name="connsiteY558" fmla="*/ 1381658 h 3006470"/>
                  <a:gd name="connsiteX559" fmla="*/ 620945 w 6006665"/>
                  <a:gd name="connsiteY559" fmla="*/ 1405535 h 3006470"/>
                  <a:gd name="connsiteX560" fmla="*/ 640835 w 6006665"/>
                  <a:gd name="connsiteY560" fmla="*/ 1349844 h 3006470"/>
                  <a:gd name="connsiteX561" fmla="*/ 609020 w 6006665"/>
                  <a:gd name="connsiteY561" fmla="*/ 1295305 h 3006470"/>
                  <a:gd name="connsiteX562" fmla="*/ 624928 w 6006665"/>
                  <a:gd name="connsiteY562" fmla="*/ 1236221 h 3006470"/>
                  <a:gd name="connsiteX563" fmla="*/ 597658 w 6006665"/>
                  <a:gd name="connsiteY563" fmla="*/ 1177136 h 3006470"/>
                  <a:gd name="connsiteX564" fmla="*/ 611562 w 6006665"/>
                  <a:gd name="connsiteY564" fmla="*/ 1181462 h 3006470"/>
                  <a:gd name="connsiteX565" fmla="*/ 609565 w 6006665"/>
                  <a:gd name="connsiteY565" fmla="*/ 1177136 h 3006470"/>
                  <a:gd name="connsiteX566" fmla="*/ 711826 w 6006665"/>
                  <a:gd name="connsiteY566" fmla="*/ 1208951 h 3006470"/>
                  <a:gd name="connsiteX567" fmla="*/ 732278 w 6006665"/>
                  <a:gd name="connsiteY567" fmla="*/ 1263490 h 3006470"/>
                  <a:gd name="connsiteX568" fmla="*/ 684556 w 6006665"/>
                  <a:gd name="connsiteY568" fmla="*/ 1274852 h 3006470"/>
                  <a:gd name="connsiteX569" fmla="*/ 684556 w 6006665"/>
                  <a:gd name="connsiteY569" fmla="*/ 1327119 h 3006470"/>
                  <a:gd name="connsiteX570" fmla="*/ 713309 w 6006665"/>
                  <a:gd name="connsiteY570" fmla="*/ 1355872 h 3006470"/>
                  <a:gd name="connsiteX571" fmla="*/ 763548 w 6006665"/>
                  <a:gd name="connsiteY571" fmla="*/ 1338481 h 3006470"/>
                  <a:gd name="connsiteX572" fmla="*/ 770365 w 6006665"/>
                  <a:gd name="connsiteY572" fmla="*/ 1279397 h 3006470"/>
                  <a:gd name="connsiteX573" fmla="*/ 845357 w 6006665"/>
                  <a:gd name="connsiteY573" fmla="*/ 1188761 h 3006470"/>
                  <a:gd name="connsiteX574" fmla="*/ 917728 w 6006665"/>
                  <a:gd name="connsiteY574" fmla="*/ 1145322 h 3006470"/>
                  <a:gd name="connsiteX575" fmla="*/ 918194 w 6006665"/>
                  <a:gd name="connsiteY575" fmla="*/ 1198147 h 3006470"/>
                  <a:gd name="connsiteX576" fmla="*/ 975937 w 6006665"/>
                  <a:gd name="connsiteY576" fmla="*/ 1115283 h 3006470"/>
                  <a:gd name="connsiteX577" fmla="*/ 1074397 w 6006665"/>
                  <a:gd name="connsiteY577" fmla="*/ 1141283 h 3006470"/>
                  <a:gd name="connsiteX578" fmla="*/ 979977 w 6006665"/>
                  <a:gd name="connsiteY578" fmla="*/ 1213496 h 3006470"/>
                  <a:gd name="connsiteX579" fmla="*/ 1012666 w 6006665"/>
                  <a:gd name="connsiteY579" fmla="*/ 1218657 h 3006470"/>
                  <a:gd name="connsiteX580" fmla="*/ 1038516 w 6006665"/>
                  <a:gd name="connsiteY580" fmla="*/ 1188499 h 3006470"/>
                  <a:gd name="connsiteX581" fmla="*/ 1050423 w 6006665"/>
                  <a:gd name="connsiteY581" fmla="*/ 1188499 h 3006470"/>
                  <a:gd name="connsiteX582" fmla="*/ 1108962 w 6006665"/>
                  <a:gd name="connsiteY582" fmla="*/ 1188499 h 3006470"/>
                  <a:gd name="connsiteX583" fmla="*/ 1161229 w 6006665"/>
                  <a:gd name="connsiteY583" fmla="*/ 1145322 h 3006470"/>
                  <a:gd name="connsiteX584" fmla="*/ 1165711 w 6006665"/>
                  <a:gd name="connsiteY584" fmla="*/ 1151456 h 3006470"/>
                  <a:gd name="connsiteX585" fmla="*/ 1160939 w 6006665"/>
                  <a:gd name="connsiteY585" fmla="*/ 1169715 h 3006470"/>
                  <a:gd name="connsiteX586" fmla="*/ 1210035 w 6006665"/>
                  <a:gd name="connsiteY586" fmla="*/ 1195815 h 3006470"/>
                  <a:gd name="connsiteX587" fmla="*/ 1247583 w 6006665"/>
                  <a:gd name="connsiteY587" fmla="*/ 1138505 h 3006470"/>
                  <a:gd name="connsiteX588" fmla="*/ 1211223 w 6006665"/>
                  <a:gd name="connsiteY588" fmla="*/ 1079421 h 3006470"/>
                  <a:gd name="connsiteX589" fmla="*/ 1227130 w 6006665"/>
                  <a:gd name="connsiteY589" fmla="*/ 1043061 h 3006470"/>
                  <a:gd name="connsiteX590" fmla="*/ 1237665 w 6006665"/>
                  <a:gd name="connsiteY590" fmla="*/ 1046199 h 3006470"/>
                  <a:gd name="connsiteX591" fmla="*/ 1251910 w 6006665"/>
                  <a:gd name="connsiteY591" fmla="*/ 1017311 h 3006470"/>
                  <a:gd name="connsiteX592" fmla="*/ 1345843 w 6006665"/>
                  <a:gd name="connsiteY592" fmla="*/ 1074876 h 3006470"/>
                  <a:gd name="connsiteX593" fmla="*/ 1400382 w 6006665"/>
                  <a:gd name="connsiteY593" fmla="*/ 1106690 h 3006470"/>
                  <a:gd name="connsiteX594" fmla="*/ 1519756 w 6006665"/>
                  <a:gd name="connsiteY594" fmla="*/ 1213274 h 3006470"/>
                  <a:gd name="connsiteX595" fmla="*/ 1543003 w 6006665"/>
                  <a:gd name="connsiteY595" fmla="*/ 1172592 h 3006470"/>
                  <a:gd name="connsiteX596" fmla="*/ 1506643 w 6006665"/>
                  <a:gd name="connsiteY596" fmla="*/ 1118052 h 3006470"/>
                  <a:gd name="connsiteX597" fmla="*/ 1506643 w 6006665"/>
                  <a:gd name="connsiteY597" fmla="*/ 1095328 h 3006470"/>
                  <a:gd name="connsiteX598" fmla="*/ 1463467 w 6006665"/>
                  <a:gd name="connsiteY598" fmla="*/ 1086238 h 3006470"/>
                  <a:gd name="connsiteX599" fmla="*/ 1472556 w 6006665"/>
                  <a:gd name="connsiteY599" fmla="*/ 1036244 h 3006470"/>
                  <a:gd name="connsiteX600" fmla="*/ 1452104 w 6006665"/>
                  <a:gd name="connsiteY600" fmla="*/ 949890 h 3006470"/>
                  <a:gd name="connsiteX601" fmla="*/ 1439230 w 6006665"/>
                  <a:gd name="connsiteY601" fmla="*/ 900656 h 3006470"/>
                  <a:gd name="connsiteX602" fmla="*/ 1496803 w 6006665"/>
                  <a:gd name="connsiteY602" fmla="*/ 806980 h 3006470"/>
                  <a:gd name="connsiteX603" fmla="*/ 1543003 w 6006665"/>
                  <a:gd name="connsiteY603" fmla="*/ 697647 h 3006470"/>
                  <a:gd name="connsiteX604" fmla="*/ 1570272 w 6006665"/>
                  <a:gd name="connsiteY604" fmla="*/ 677194 h 3006470"/>
                  <a:gd name="connsiteX605" fmla="*/ 1578688 w 6006665"/>
                  <a:gd name="connsiteY605" fmla="*/ 679813 h 3006470"/>
                  <a:gd name="connsiteX606" fmla="*/ 1620802 w 6006665"/>
                  <a:gd name="connsiteY606" fmla="*/ 660028 h 3006470"/>
                  <a:gd name="connsiteX607" fmla="*/ 1684440 w 6006665"/>
                  <a:gd name="connsiteY607" fmla="*/ 709009 h 3006470"/>
                  <a:gd name="connsiteX608" fmla="*/ 1688985 w 6006665"/>
                  <a:gd name="connsiteY608" fmla="*/ 779455 h 3006470"/>
                  <a:gd name="connsiteX609" fmla="*/ 1652625 w 6006665"/>
                  <a:gd name="connsiteY609" fmla="*/ 870354 h 3006470"/>
                  <a:gd name="connsiteX610" fmla="*/ 1679895 w 6006665"/>
                  <a:gd name="connsiteY610" fmla="*/ 908986 h 3006470"/>
                  <a:gd name="connsiteX611" fmla="*/ 1688985 w 6006665"/>
                  <a:gd name="connsiteY611" fmla="*/ 983977 h 3006470"/>
                  <a:gd name="connsiteX612" fmla="*/ 1679895 w 6006665"/>
                  <a:gd name="connsiteY612" fmla="*/ 1129415 h 3006470"/>
                  <a:gd name="connsiteX613" fmla="*/ 1723072 w 6006665"/>
                  <a:gd name="connsiteY613" fmla="*/ 1193044 h 3006470"/>
                  <a:gd name="connsiteX614" fmla="*/ 1704892 w 6006665"/>
                  <a:gd name="connsiteY614" fmla="*/ 1256673 h 3006470"/>
                  <a:gd name="connsiteX615" fmla="*/ 1636718 w 6006665"/>
                  <a:gd name="connsiteY615" fmla="*/ 1393021 h 3006470"/>
                  <a:gd name="connsiteX616" fmla="*/ 1662494 w 6006665"/>
                  <a:gd name="connsiteY616" fmla="*/ 1399465 h 3006470"/>
                  <a:gd name="connsiteX617" fmla="*/ 1677078 w 6006665"/>
                  <a:gd name="connsiteY617" fmla="*/ 1370296 h 3006470"/>
                  <a:gd name="connsiteX618" fmla="*/ 1720255 w 6006665"/>
                  <a:gd name="connsiteY618" fmla="*/ 1349844 h 3006470"/>
                  <a:gd name="connsiteX619" fmla="*/ 1731617 w 6006665"/>
                  <a:gd name="connsiteY619" fmla="*/ 1299850 h 3006470"/>
                  <a:gd name="connsiteX620" fmla="*/ 1758887 w 6006665"/>
                  <a:gd name="connsiteY620" fmla="*/ 1256673 h 3006470"/>
                  <a:gd name="connsiteX621" fmla="*/ 1760555 w 6006665"/>
                  <a:gd name="connsiteY621" fmla="*/ 1191490 h 3006470"/>
                  <a:gd name="connsiteX622" fmla="*/ 1758886 w 6006665"/>
                  <a:gd name="connsiteY622" fmla="*/ 1085173 h 3006470"/>
                  <a:gd name="connsiteX623" fmla="*/ 1923055 w 6006665"/>
                  <a:gd name="connsiteY623" fmla="*/ 1122597 h 3006470"/>
                  <a:gd name="connsiteX624" fmla="*/ 1887300 w 6006665"/>
                  <a:gd name="connsiteY624" fmla="*/ 1070329 h 3006470"/>
                  <a:gd name="connsiteX625" fmla="*/ 1785604 w 6006665"/>
                  <a:gd name="connsiteY625" fmla="*/ 1036860 h 3006470"/>
                  <a:gd name="connsiteX626" fmla="*/ 1736162 w 6006665"/>
                  <a:gd name="connsiteY626" fmla="*/ 961252 h 3006470"/>
                  <a:gd name="connsiteX627" fmla="*/ 1688440 w 6006665"/>
                  <a:gd name="connsiteY627" fmla="*/ 865809 h 3006470"/>
                  <a:gd name="connsiteX628" fmla="*/ 1752069 w 6006665"/>
                  <a:gd name="connsiteY628" fmla="*/ 788545 h 3006470"/>
                  <a:gd name="connsiteX629" fmla="*/ 1747524 w 6006665"/>
                  <a:gd name="connsiteY629" fmla="*/ 704464 h 3006470"/>
                  <a:gd name="connsiteX630" fmla="*/ 1763431 w 6006665"/>
                  <a:gd name="connsiteY630" fmla="*/ 697647 h 3006470"/>
                  <a:gd name="connsiteX631" fmla="*/ 1764877 w 6006665"/>
                  <a:gd name="connsiteY631" fmla="*/ 702130 h 3006470"/>
                  <a:gd name="connsiteX632" fmla="*/ 1775339 w 6006665"/>
                  <a:gd name="connsiteY632" fmla="*/ 697647 h 3006470"/>
                  <a:gd name="connsiteX633" fmla="*/ 1798063 w 6006665"/>
                  <a:gd name="connsiteY633" fmla="*/ 768093 h 3006470"/>
                  <a:gd name="connsiteX634" fmla="*/ 1791454 w 6006665"/>
                  <a:gd name="connsiteY634" fmla="*/ 815304 h 3006470"/>
                  <a:gd name="connsiteX635" fmla="*/ 1854330 w 6006665"/>
                  <a:gd name="connsiteY635" fmla="*/ 772638 h 3006470"/>
                  <a:gd name="connsiteX636" fmla="*/ 1931594 w 6006665"/>
                  <a:gd name="connsiteY636" fmla="*/ 763548 h 3006470"/>
                  <a:gd name="connsiteX637" fmla="*/ 1932772 w 6006665"/>
                  <a:gd name="connsiteY637" fmla="*/ 764810 h 3006470"/>
                  <a:gd name="connsiteX638" fmla="*/ 1949600 w 6006665"/>
                  <a:gd name="connsiteY638" fmla="*/ 800138 h 3006470"/>
                  <a:gd name="connsiteX639" fmla="*/ 2061788 w 6006665"/>
                  <a:gd name="connsiteY639" fmla="*/ 891155 h 3006470"/>
                  <a:gd name="connsiteX640" fmla="*/ 1987802 w 6006665"/>
                  <a:gd name="connsiteY640" fmla="*/ 736278 h 3006470"/>
                  <a:gd name="connsiteX641" fmla="*/ 1963408 w 6006665"/>
                  <a:gd name="connsiteY641" fmla="*/ 595386 h 3006470"/>
                  <a:gd name="connsiteX642" fmla="*/ 2027037 w 6006665"/>
                  <a:gd name="connsiteY642" fmla="*/ 574934 h 3006470"/>
                  <a:gd name="connsiteX643" fmla="*/ 2037269 w 6006665"/>
                  <a:gd name="connsiteY643" fmla="*/ 575472 h 3006470"/>
                  <a:gd name="connsiteX644" fmla="*/ 2038944 w 6006665"/>
                  <a:gd name="connsiteY644" fmla="*/ 574934 h 3006470"/>
                  <a:gd name="connsiteX645" fmla="*/ 2115414 w 6006665"/>
                  <a:gd name="connsiteY645" fmla="*/ 578958 h 3006470"/>
                  <a:gd name="connsiteX646" fmla="*/ 2167179 w 6006665"/>
                  <a:gd name="connsiteY646" fmla="*/ 554733 h 3006470"/>
                  <a:gd name="connsiteX647" fmla="*/ 2146473 w 6006665"/>
                  <a:gd name="connsiteY647" fmla="*/ 488832 h 3006470"/>
                  <a:gd name="connsiteX648" fmla="*/ 2169957 w 6006665"/>
                  <a:gd name="connsiteY648" fmla="*/ 449431 h 3006470"/>
                  <a:gd name="connsiteX649" fmla="*/ 2264632 w 6006665"/>
                  <a:gd name="connsiteY649" fmla="*/ 393389 h 3006470"/>
                  <a:gd name="connsiteX650" fmla="*/ 2317913 w 6006665"/>
                  <a:gd name="connsiteY650" fmla="*/ 322690 h 3006470"/>
                  <a:gd name="connsiteX651" fmla="*/ 2385841 w 6006665"/>
                  <a:gd name="connsiteY651" fmla="*/ 343134 h 3006470"/>
                  <a:gd name="connsiteX652" fmla="*/ 2429263 w 6006665"/>
                  <a:gd name="connsiteY652" fmla="*/ 263606 h 3006470"/>
                  <a:gd name="connsiteX653" fmla="*/ 2526979 w 6006665"/>
                  <a:gd name="connsiteY653" fmla="*/ 252244 h 3006470"/>
                  <a:gd name="connsiteX654" fmla="*/ 2528058 w 6006665"/>
                  <a:gd name="connsiteY654" fmla="*/ 253503 h 3006470"/>
                  <a:gd name="connsiteX655" fmla="*/ 2538886 w 6006665"/>
                  <a:gd name="connsiteY655" fmla="*/ 252244 h 3006470"/>
                  <a:gd name="connsiteX656" fmla="*/ 2560820 w 6006665"/>
                  <a:gd name="connsiteY656" fmla="*/ 277833 h 3006470"/>
                  <a:gd name="connsiteX657" fmla="*/ 2640602 w 6006665"/>
                  <a:gd name="connsiteY657" fmla="*/ 202249 h 3006470"/>
                  <a:gd name="connsiteX658" fmla="*/ 2652509 w 6006665"/>
                  <a:gd name="connsiteY658" fmla="*/ 202249 h 3006470"/>
                  <a:gd name="connsiteX659" fmla="*/ 2704231 w 6006665"/>
                  <a:gd name="connsiteY659" fmla="*/ 202249 h 3006470"/>
                  <a:gd name="connsiteX660" fmla="*/ 2715593 w 6006665"/>
                  <a:gd name="connsiteY66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29898 w 6006665"/>
                  <a:gd name="connsiteY56" fmla="*/ 7582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439561 w 6006665"/>
                  <a:gd name="connsiteY59" fmla="*/ 758631 h 3006470"/>
                  <a:gd name="connsiteX60" fmla="*/ 4450401 w 6006665"/>
                  <a:gd name="connsiteY60" fmla="*/ 834341 h 3006470"/>
                  <a:gd name="connsiteX61" fmla="*/ 4567593 w 6006665"/>
                  <a:gd name="connsiteY61" fmla="*/ 819409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89412 w 6006665"/>
                  <a:gd name="connsiteY84" fmla="*/ 1065327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09834 w 6006665"/>
                  <a:gd name="connsiteY88" fmla="*/ 1086741 h 3006470"/>
                  <a:gd name="connsiteX89" fmla="*/ 5563420 w 6006665"/>
                  <a:gd name="connsiteY89" fmla="*/ 1096880 h 3006470"/>
                  <a:gd name="connsiteX90" fmla="*/ 5604906 w 6006665"/>
                  <a:gd name="connsiteY90" fmla="*/ 1116452 h 3006470"/>
                  <a:gd name="connsiteX91" fmla="*/ 5633982 w 6006665"/>
                  <a:gd name="connsiteY91" fmla="*/ 1152256 h 3006470"/>
                  <a:gd name="connsiteX92" fmla="*/ 5673240 w 6006665"/>
                  <a:gd name="connsiteY92" fmla="*/ 1196668 h 3006470"/>
                  <a:gd name="connsiteX93" fmla="*/ 5720335 w 6006665"/>
                  <a:gd name="connsiteY93" fmla="*/ 1213496 h 3006470"/>
                  <a:gd name="connsiteX94" fmla="*/ 5777224 w 6006665"/>
                  <a:gd name="connsiteY94" fmla="*/ 1253118 h 3006470"/>
                  <a:gd name="connsiteX95" fmla="*/ 5822595 w 6006665"/>
                  <a:gd name="connsiteY95" fmla="*/ 1311212 h 3006470"/>
                  <a:gd name="connsiteX96" fmla="*/ 5818051 w 6006665"/>
                  <a:gd name="connsiteY96" fmla="*/ 1365751 h 3006470"/>
                  <a:gd name="connsiteX97" fmla="*/ 5825679 w 6006665"/>
                  <a:gd name="connsiteY97" fmla="*/ 1373379 h 3006470"/>
                  <a:gd name="connsiteX98" fmla="*/ 5822051 w 6006665"/>
                  <a:gd name="connsiteY98" fmla="*/ 1322574 h 3006470"/>
                  <a:gd name="connsiteX99" fmla="*/ 5834092 w 6006665"/>
                  <a:gd name="connsiteY99" fmla="*/ 1324447 h 3006470"/>
                  <a:gd name="connsiteX100" fmla="*/ 5858351 w 6006665"/>
                  <a:gd name="connsiteY100" fmla="*/ 1334771 h 3006470"/>
                  <a:gd name="connsiteX101" fmla="*/ 5907950 w 6006665"/>
                  <a:gd name="connsiteY101" fmla="*/ 1321451 h 3006470"/>
                  <a:gd name="connsiteX102" fmla="*/ 5936219 w 6006665"/>
                  <a:gd name="connsiteY102" fmla="*/ 1338481 h 3006470"/>
                  <a:gd name="connsiteX103" fmla="*/ 5961427 w 6006665"/>
                  <a:gd name="connsiteY103" fmla="*/ 1392754 h 3006470"/>
                  <a:gd name="connsiteX104" fmla="*/ 6006665 w 6006665"/>
                  <a:gd name="connsiteY104" fmla="*/ 1418018 h 3006470"/>
                  <a:gd name="connsiteX105" fmla="*/ 6003022 w 6006665"/>
                  <a:gd name="connsiteY105" fmla="*/ 1458117 h 3006470"/>
                  <a:gd name="connsiteX106" fmla="*/ 5968033 w 6006665"/>
                  <a:gd name="connsiteY106" fmla="*/ 1456650 h 3006470"/>
                  <a:gd name="connsiteX107" fmla="*/ 5934688 w 6006665"/>
                  <a:gd name="connsiteY107" fmla="*/ 1446233 h 3006470"/>
                  <a:gd name="connsiteX108" fmla="*/ 5908949 w 6006665"/>
                  <a:gd name="connsiteY108" fmla="*/ 1468012 h 3006470"/>
                  <a:gd name="connsiteX109" fmla="*/ 5887153 w 6006665"/>
                  <a:gd name="connsiteY109" fmla="*/ 1481885 h 3006470"/>
                  <a:gd name="connsiteX110" fmla="*/ 5887153 w 6006665"/>
                  <a:gd name="connsiteY110" fmla="*/ 1514566 h 3006470"/>
                  <a:gd name="connsiteX111" fmla="*/ 5910921 w 6006665"/>
                  <a:gd name="connsiteY111" fmla="*/ 1532392 h 3006470"/>
                  <a:gd name="connsiteX112" fmla="*/ 5908949 w 6006665"/>
                  <a:gd name="connsiteY112" fmla="*/ 1554366 h 3006470"/>
                  <a:gd name="connsiteX113" fmla="*/ 5893042 w 6006665"/>
                  <a:gd name="connsiteY113" fmla="*/ 1570273 h 3006470"/>
                  <a:gd name="connsiteX114" fmla="*/ 5881135 w 6006665"/>
                  <a:gd name="connsiteY114" fmla="*/ 1570273 h 3006470"/>
                  <a:gd name="connsiteX115" fmla="*/ 5861227 w 6006665"/>
                  <a:gd name="connsiteY115" fmla="*/ 1570273 h 3006470"/>
                  <a:gd name="connsiteX116" fmla="*/ 5849321 w 6006665"/>
                  <a:gd name="connsiteY116" fmla="*/ 1570273 h 3006470"/>
                  <a:gd name="connsiteX117" fmla="*/ 5842587 w 6006665"/>
                  <a:gd name="connsiteY117" fmla="*/ 1544275 h 3006470"/>
                  <a:gd name="connsiteX118" fmla="*/ 5817506 w 6006665"/>
                  <a:gd name="connsiteY118" fmla="*/ 1536186 h 3006470"/>
                  <a:gd name="connsiteX119" fmla="*/ 5798021 w 6006665"/>
                  <a:gd name="connsiteY119" fmla="*/ 1517537 h 3006470"/>
                  <a:gd name="connsiteX120" fmla="*/ 5767511 w 6006665"/>
                  <a:gd name="connsiteY120" fmla="*/ 1511189 h 3006470"/>
                  <a:gd name="connsiteX121" fmla="*/ 5762967 w 6006665"/>
                  <a:gd name="connsiteY121" fmla="*/ 1477102 h 3006470"/>
                  <a:gd name="connsiteX122" fmla="*/ 5729132 w 6006665"/>
                  <a:gd name="connsiteY122" fmla="*/ 1463170 h 3006470"/>
                  <a:gd name="connsiteX123" fmla="*/ 5695337 w 6006665"/>
                  <a:gd name="connsiteY123" fmla="*/ 1472557 h 3006470"/>
                  <a:gd name="connsiteX124" fmla="*/ 5693366 w 6006665"/>
                  <a:gd name="connsiteY124" fmla="*/ 1469797 h 3006470"/>
                  <a:gd name="connsiteX125" fmla="*/ 5683431 w 6006665"/>
                  <a:gd name="connsiteY125" fmla="*/ 1472557 h 3006470"/>
                  <a:gd name="connsiteX126" fmla="*/ 5660706 w 6006665"/>
                  <a:gd name="connsiteY126" fmla="*/ 1440742 h 3006470"/>
                  <a:gd name="connsiteX127" fmla="*/ 5669644 w 6006665"/>
                  <a:gd name="connsiteY127" fmla="*/ 1415717 h 3006470"/>
                  <a:gd name="connsiteX128" fmla="*/ 5640799 w 6006665"/>
                  <a:gd name="connsiteY128" fmla="*/ 1429380 h 3006470"/>
                  <a:gd name="connsiteX129" fmla="*/ 5656705 w 6006665"/>
                  <a:gd name="connsiteY129" fmla="*/ 1472557 h 3006470"/>
                  <a:gd name="connsiteX130" fmla="*/ 5628675 w 6006665"/>
                  <a:gd name="connsiteY130" fmla="*/ 1487826 h 3006470"/>
                  <a:gd name="connsiteX131" fmla="*/ 5633981 w 6006665"/>
                  <a:gd name="connsiteY131" fmla="*/ 1511189 h 3006470"/>
                  <a:gd name="connsiteX132" fmla="*/ 5622732 w 6006665"/>
                  <a:gd name="connsiteY132" fmla="*/ 1538334 h 3006470"/>
                  <a:gd name="connsiteX133" fmla="*/ 5586259 w 6006665"/>
                  <a:gd name="connsiteY133" fmla="*/ 1547548 h 3006470"/>
                  <a:gd name="connsiteX134" fmla="*/ 5575676 w 6006665"/>
                  <a:gd name="connsiteY134" fmla="*/ 1546540 h 3006470"/>
                  <a:gd name="connsiteX135" fmla="*/ 5574353 w 6006665"/>
                  <a:gd name="connsiteY135" fmla="*/ 1547548 h 3006470"/>
                  <a:gd name="connsiteX136" fmla="*/ 5539436 w 6006665"/>
                  <a:gd name="connsiteY136" fmla="*/ 1544223 h 3006470"/>
                  <a:gd name="connsiteX137" fmla="*/ 5539545 w 6006665"/>
                  <a:gd name="connsiteY137" fmla="*/ 1571015 h 3006470"/>
                  <a:gd name="connsiteX138" fmla="*/ 5570352 w 6006665"/>
                  <a:gd name="connsiteY138" fmla="*/ 1586180 h 3006470"/>
                  <a:gd name="connsiteX139" fmla="*/ 5566596 w 6006665"/>
                  <a:gd name="connsiteY139" fmla="*/ 1622304 h 3006470"/>
                  <a:gd name="connsiteX140" fmla="*/ 5593077 w 6006665"/>
                  <a:gd name="connsiteY140" fmla="*/ 1649809 h 3006470"/>
                  <a:gd name="connsiteX141" fmla="*/ 5608984 w 6006665"/>
                  <a:gd name="connsiteY141" fmla="*/ 1677079 h 3006470"/>
                  <a:gd name="connsiteX142" fmla="*/ 5613529 w 6006665"/>
                  <a:gd name="connsiteY142" fmla="*/ 1708893 h 3006470"/>
                  <a:gd name="connsiteX143" fmla="*/ 5608984 w 6006665"/>
                  <a:gd name="connsiteY143" fmla="*/ 1731618 h 3006470"/>
                  <a:gd name="connsiteX144" fmla="*/ 5597799 w 6006665"/>
                  <a:gd name="connsiteY144" fmla="*/ 1728009 h 3006470"/>
                  <a:gd name="connsiteX145" fmla="*/ 5597077 w 6006665"/>
                  <a:gd name="connsiteY145" fmla="*/ 1731618 h 3006470"/>
                  <a:gd name="connsiteX146" fmla="*/ 5515976 w 6006665"/>
                  <a:gd name="connsiteY146" fmla="*/ 1693062 h 3006470"/>
                  <a:gd name="connsiteX147" fmla="*/ 5486067 w 6006665"/>
                  <a:gd name="connsiteY147" fmla="*/ 1746304 h 3006470"/>
                  <a:gd name="connsiteX148" fmla="*/ 5436277 w 6006665"/>
                  <a:gd name="connsiteY148" fmla="*/ 1767977 h 3006470"/>
                  <a:gd name="connsiteX149" fmla="*/ 5397645 w 6006665"/>
                  <a:gd name="connsiteY149" fmla="*/ 1779340 h 3006470"/>
                  <a:gd name="connsiteX150" fmla="*/ 5388024 w 6006665"/>
                  <a:gd name="connsiteY150" fmla="*/ 1835433 h 3006470"/>
                  <a:gd name="connsiteX151" fmla="*/ 5351475 w 6006665"/>
                  <a:gd name="connsiteY151" fmla="*/ 1876568 h 3006470"/>
                  <a:gd name="connsiteX152" fmla="*/ 5290839 w 6006665"/>
                  <a:gd name="connsiteY152" fmla="*/ 1881600 h 3006470"/>
                  <a:gd name="connsiteX153" fmla="*/ 5274932 w 6006665"/>
                  <a:gd name="connsiteY153" fmla="*/ 1913415 h 3006470"/>
                  <a:gd name="connsiteX154" fmla="*/ 5267238 w 6006665"/>
                  <a:gd name="connsiteY154" fmla="*/ 1904988 h 3006470"/>
                  <a:gd name="connsiteX155" fmla="*/ 5263025 w 6006665"/>
                  <a:gd name="connsiteY155" fmla="*/ 1913415 h 3006470"/>
                  <a:gd name="connsiteX156" fmla="*/ 5219538 w 6006665"/>
                  <a:gd name="connsiteY156" fmla="*/ 1865787 h 3006470"/>
                  <a:gd name="connsiteX157" fmla="*/ 5174112 w 6006665"/>
                  <a:gd name="connsiteY157" fmla="*/ 1877028 h 3006470"/>
                  <a:gd name="connsiteX158" fmla="*/ 5129494 w 6006665"/>
                  <a:gd name="connsiteY158" fmla="*/ 1920232 h 3006470"/>
                  <a:gd name="connsiteX159" fmla="*/ 5126389 w 6006665"/>
                  <a:gd name="connsiteY159" fmla="*/ 1914910 h 3006470"/>
                  <a:gd name="connsiteX160" fmla="*/ 5154177 w 6006665"/>
                  <a:gd name="connsiteY160" fmla="*/ 1920232 h 3006470"/>
                  <a:gd name="connsiteX161" fmla="*/ 5105544 w 6006665"/>
                  <a:gd name="connsiteY161" fmla="*/ 1899586 h 3006470"/>
                  <a:gd name="connsiteX162" fmla="*/ 5074955 w 6006665"/>
                  <a:gd name="connsiteY162" fmla="*/ 1924777 h 3006470"/>
                  <a:gd name="connsiteX163" fmla="*/ 5065718 w 6006665"/>
                  <a:gd name="connsiteY163" fmla="*/ 1922578 h 3006470"/>
                  <a:gd name="connsiteX164" fmla="*/ 5063048 w 6006665"/>
                  <a:gd name="connsiteY164" fmla="*/ 1924777 h 3006470"/>
                  <a:gd name="connsiteX165" fmla="*/ 5026594 w 6006665"/>
                  <a:gd name="connsiteY165" fmla="*/ 1916098 h 3006470"/>
                  <a:gd name="connsiteX166" fmla="*/ 5015871 w 6006665"/>
                  <a:gd name="connsiteY166" fmla="*/ 1961137 h 3006470"/>
                  <a:gd name="connsiteX167" fmla="*/ 5022591 w 6006665"/>
                  <a:gd name="connsiteY167" fmla="*/ 1989925 h 3006470"/>
                  <a:gd name="connsiteX168" fmla="*/ 5011557 w 6006665"/>
                  <a:gd name="connsiteY168" fmla="*/ 2020939 h 3006470"/>
                  <a:gd name="connsiteX169" fmla="*/ 4974967 w 6006665"/>
                  <a:gd name="connsiteY169" fmla="*/ 2058853 h 3006470"/>
                  <a:gd name="connsiteX170" fmla="*/ 5015871 w 6006665"/>
                  <a:gd name="connsiteY170" fmla="*/ 2074760 h 3006470"/>
                  <a:gd name="connsiteX171" fmla="*/ 4995851 w 6006665"/>
                  <a:gd name="connsiteY171" fmla="*/ 2123620 h 3006470"/>
                  <a:gd name="connsiteX172" fmla="*/ 5011326 w 6006665"/>
                  <a:gd name="connsiteY172" fmla="*/ 2172476 h 3006470"/>
                  <a:gd name="connsiteX173" fmla="*/ 4999419 w 6006665"/>
                  <a:gd name="connsiteY173" fmla="*/ 2172476 h 3006470"/>
                  <a:gd name="connsiteX174" fmla="*/ 4974967 w 6006665"/>
                  <a:gd name="connsiteY174" fmla="*/ 2172476 h 3006470"/>
                  <a:gd name="connsiteX175" fmla="*/ 4963605 w 6006665"/>
                  <a:gd name="connsiteY175" fmla="*/ 2224742 h 3006470"/>
                  <a:gd name="connsiteX176" fmla="*/ 4974967 w 6006665"/>
                  <a:gd name="connsiteY176" fmla="*/ 2252012 h 3006470"/>
                  <a:gd name="connsiteX177" fmla="*/ 4936431 w 6006665"/>
                  <a:gd name="connsiteY177" fmla="*/ 2257317 h 3006470"/>
                  <a:gd name="connsiteX178" fmla="*/ 4909065 w 6006665"/>
                  <a:gd name="connsiteY178" fmla="*/ 2286099 h 3006470"/>
                  <a:gd name="connsiteX179" fmla="*/ 4888894 w 6006665"/>
                  <a:gd name="connsiteY179" fmla="*/ 2325649 h 3006470"/>
                  <a:gd name="connsiteX180" fmla="*/ 4897703 w 6006665"/>
                  <a:gd name="connsiteY180" fmla="*/ 2354273 h 3006470"/>
                  <a:gd name="connsiteX181" fmla="*/ 4871068 w 6006665"/>
                  <a:gd name="connsiteY181" fmla="*/ 2349418 h 3006470"/>
                  <a:gd name="connsiteX182" fmla="*/ 4845437 w 6006665"/>
                  <a:gd name="connsiteY182" fmla="*/ 2370180 h 3006470"/>
                  <a:gd name="connsiteX183" fmla="*/ 4832445 w 6006665"/>
                  <a:gd name="connsiteY183" fmla="*/ 2399924 h 3006470"/>
                  <a:gd name="connsiteX184" fmla="*/ 4834074 w 6006665"/>
                  <a:gd name="connsiteY184" fmla="*/ 2429264 h 3006470"/>
                  <a:gd name="connsiteX185" fmla="*/ 4799765 w 6006665"/>
                  <a:gd name="connsiteY185" fmla="*/ 2441518 h 3006470"/>
                  <a:gd name="connsiteX186" fmla="*/ 4779535 w 6006665"/>
                  <a:gd name="connsiteY186" fmla="*/ 2488348 h 3006470"/>
                  <a:gd name="connsiteX187" fmla="*/ 4777225 w 6006665"/>
                  <a:gd name="connsiteY187" fmla="*/ 2477952 h 3006470"/>
                  <a:gd name="connsiteX188" fmla="*/ 4767628 w 6006665"/>
                  <a:gd name="connsiteY188" fmla="*/ 2488348 h 3006470"/>
                  <a:gd name="connsiteX189" fmla="*/ 4758538 w 6006665"/>
                  <a:gd name="connsiteY189" fmla="*/ 2447444 h 3006470"/>
                  <a:gd name="connsiteX190" fmla="*/ 4722519 w 6006665"/>
                  <a:gd name="connsiteY190" fmla="*/ 2405867 h 3006470"/>
                  <a:gd name="connsiteX191" fmla="*/ 4699942 w 6006665"/>
                  <a:gd name="connsiteY191" fmla="*/ 2348893 h 3006470"/>
                  <a:gd name="connsiteX192" fmla="*/ 4695779 w 6006665"/>
                  <a:gd name="connsiteY192" fmla="*/ 2287026 h 3006470"/>
                  <a:gd name="connsiteX193" fmla="*/ 4715361 w 6006665"/>
                  <a:gd name="connsiteY193" fmla="*/ 2220198 h 3006470"/>
                  <a:gd name="connsiteX194" fmla="*/ 4767709 w 6006665"/>
                  <a:gd name="connsiteY194" fmla="*/ 2171157 h 3006470"/>
                  <a:gd name="connsiteX195" fmla="*/ 4735813 w 6006665"/>
                  <a:gd name="connsiteY195" fmla="*/ 2129299 h 3006470"/>
                  <a:gd name="connsiteX196" fmla="*/ 4767628 w 6006665"/>
                  <a:gd name="connsiteY196" fmla="*/ 2086122 h 3006470"/>
                  <a:gd name="connsiteX197" fmla="*/ 4767628 w 6006665"/>
                  <a:gd name="connsiteY197" fmla="*/ 2058853 h 3006470"/>
                  <a:gd name="connsiteX198" fmla="*/ 4826712 w 6006665"/>
                  <a:gd name="connsiteY198" fmla="*/ 2042945 h 3006470"/>
                  <a:gd name="connsiteX199" fmla="*/ 4892613 w 6006665"/>
                  <a:gd name="connsiteY199" fmla="*/ 1952047 h 3006470"/>
                  <a:gd name="connsiteX200" fmla="*/ 4956243 w 6006665"/>
                  <a:gd name="connsiteY200" fmla="*/ 1877056 h 3006470"/>
                  <a:gd name="connsiteX201" fmla="*/ 5022143 w 6006665"/>
                  <a:gd name="connsiteY201" fmla="*/ 1817971 h 3006470"/>
                  <a:gd name="connsiteX202" fmla="*/ 5037446 w 6006665"/>
                  <a:gd name="connsiteY202" fmla="*/ 1743333 h 3006470"/>
                  <a:gd name="connsiteX203" fmla="*/ 5064184 w 6006665"/>
                  <a:gd name="connsiteY203" fmla="*/ 1731449 h 3006470"/>
                  <a:gd name="connsiteX204" fmla="*/ 5046694 w 6006665"/>
                  <a:gd name="connsiteY204" fmla="*/ 1710844 h 3006470"/>
                  <a:gd name="connsiteX205" fmla="*/ 5015871 w 6006665"/>
                  <a:gd name="connsiteY205" fmla="*/ 1715711 h 3006470"/>
                  <a:gd name="connsiteX206" fmla="*/ 4995419 w 6006665"/>
                  <a:gd name="connsiteY206" fmla="*/ 1779340 h 3006470"/>
                  <a:gd name="connsiteX207" fmla="*/ 4904521 w 6006665"/>
                  <a:gd name="connsiteY207" fmla="*/ 1865693 h 3006470"/>
                  <a:gd name="connsiteX208" fmla="*/ 4901708 w 6006665"/>
                  <a:gd name="connsiteY208" fmla="*/ 1857053 h 3006470"/>
                  <a:gd name="connsiteX209" fmla="*/ 4892613 w 6006665"/>
                  <a:gd name="connsiteY209" fmla="*/ 1865693 h 3006470"/>
                  <a:gd name="connsiteX210" fmla="*/ 4871068 w 6006665"/>
                  <a:gd name="connsiteY210" fmla="*/ 1850290 h 3006470"/>
                  <a:gd name="connsiteX211" fmla="*/ 4885925 w 6006665"/>
                  <a:gd name="connsiteY211" fmla="*/ 1808695 h 3006470"/>
                  <a:gd name="connsiteX212" fmla="*/ 4861835 w 6006665"/>
                  <a:gd name="connsiteY212" fmla="*/ 1771159 h 3006470"/>
                  <a:gd name="connsiteX213" fmla="*/ 4814619 w 6006665"/>
                  <a:gd name="connsiteY213" fmla="*/ 1767101 h 3006470"/>
                  <a:gd name="connsiteX214" fmla="*/ 4779535 w 6006665"/>
                  <a:gd name="connsiteY214" fmla="*/ 1795247 h 3006470"/>
                  <a:gd name="connsiteX215" fmla="*/ 4764113 w 6006665"/>
                  <a:gd name="connsiteY215" fmla="*/ 1832464 h 3006470"/>
                  <a:gd name="connsiteX216" fmla="*/ 4725490 w 6006665"/>
                  <a:gd name="connsiteY216" fmla="*/ 1850290 h 3006470"/>
                  <a:gd name="connsiteX217" fmla="*/ 4689838 w 6006665"/>
                  <a:gd name="connsiteY217" fmla="*/ 1882970 h 3006470"/>
                  <a:gd name="connsiteX218" fmla="*/ 4684091 w 6006665"/>
                  <a:gd name="connsiteY218" fmla="*/ 1920232 h 3006470"/>
                  <a:gd name="connsiteX219" fmla="*/ 4715906 w 6006665"/>
                  <a:gd name="connsiteY219" fmla="*/ 1967954 h 3006470"/>
                  <a:gd name="connsiteX220" fmla="*/ 4680924 w 6006665"/>
                  <a:gd name="connsiteY220" fmla="*/ 1983985 h 3006470"/>
                  <a:gd name="connsiteX221" fmla="*/ 4633398 w 6006665"/>
                  <a:gd name="connsiteY221" fmla="*/ 1971978 h 3006470"/>
                  <a:gd name="connsiteX222" fmla="*/ 4600707 w 6006665"/>
                  <a:gd name="connsiteY222" fmla="*/ 1989925 h 3006470"/>
                  <a:gd name="connsiteX223" fmla="*/ 4577285 w 6006665"/>
                  <a:gd name="connsiteY223" fmla="*/ 1988406 h 3006470"/>
                  <a:gd name="connsiteX224" fmla="*/ 4577373 w 6006665"/>
                  <a:gd name="connsiteY224" fmla="*/ 1987484 h 3006470"/>
                  <a:gd name="connsiteX225" fmla="*/ 4565379 w 6006665"/>
                  <a:gd name="connsiteY225" fmla="*/ 1988406 h 3006470"/>
                  <a:gd name="connsiteX226" fmla="*/ 4569923 w 6006665"/>
                  <a:gd name="connsiteY226" fmla="*/ 1940685 h 3006470"/>
                  <a:gd name="connsiteX227" fmla="*/ 4520081 w 6006665"/>
                  <a:gd name="connsiteY227" fmla="*/ 1931099 h 3006470"/>
                  <a:gd name="connsiteX228" fmla="*/ 4475025 w 6006665"/>
                  <a:gd name="connsiteY228" fmla="*/ 1961137 h 3006470"/>
                  <a:gd name="connsiteX229" fmla="*/ 4464394 w 6006665"/>
                  <a:gd name="connsiteY229" fmla="*/ 1960286 h 3006470"/>
                  <a:gd name="connsiteX230" fmla="*/ 4463118 w 6006665"/>
                  <a:gd name="connsiteY230" fmla="*/ 1961137 h 3006470"/>
                  <a:gd name="connsiteX231" fmla="*/ 4422448 w 6006665"/>
                  <a:gd name="connsiteY231" fmla="*/ 1927536 h 3006470"/>
                  <a:gd name="connsiteX232" fmla="*/ 4350624 w 6006665"/>
                  <a:gd name="connsiteY232" fmla="*/ 1917022 h 3006470"/>
                  <a:gd name="connsiteX233" fmla="*/ 4306579 w 6006665"/>
                  <a:gd name="connsiteY233" fmla="*/ 1945362 h 3006470"/>
                  <a:gd name="connsiteX234" fmla="*/ 4282811 w 6006665"/>
                  <a:gd name="connsiteY234" fmla="*/ 1972100 h 3006470"/>
                  <a:gd name="connsiteX235" fmla="*/ 4237290 w 6006665"/>
                  <a:gd name="connsiteY235" fmla="*/ 1993297 h 3006470"/>
                  <a:gd name="connsiteX236" fmla="*/ 4211507 w 6006665"/>
                  <a:gd name="connsiteY236" fmla="*/ 2046374 h 3006470"/>
                  <a:gd name="connsiteX237" fmla="*/ 4161046 w 6006665"/>
                  <a:gd name="connsiteY237" fmla="*/ 2105661 h 3006470"/>
                  <a:gd name="connsiteX238" fmla="*/ 4077810 w 6006665"/>
                  <a:gd name="connsiteY238" fmla="*/ 2144418 h 3006470"/>
                  <a:gd name="connsiteX239" fmla="*/ 4039187 w 6006665"/>
                  <a:gd name="connsiteY239" fmla="*/ 2203838 h 3006470"/>
                  <a:gd name="connsiteX240" fmla="*/ 3993086 w 6006665"/>
                  <a:gd name="connsiteY240" fmla="*/ 2224750 h 3006470"/>
                  <a:gd name="connsiteX241" fmla="*/ 3993215 w 6006665"/>
                  <a:gd name="connsiteY241" fmla="*/ 2264821 h 3006470"/>
                  <a:gd name="connsiteX242" fmla="*/ 4038712 w 6006665"/>
                  <a:gd name="connsiteY242" fmla="*/ 2267919 h 3006470"/>
                  <a:gd name="connsiteX243" fmla="*/ 4059164 w 6006665"/>
                  <a:gd name="connsiteY243" fmla="*/ 2311096 h 3006470"/>
                  <a:gd name="connsiteX244" fmla="*/ 4087782 w 6006665"/>
                  <a:gd name="connsiteY244" fmla="*/ 2319513 h 3006470"/>
                  <a:gd name="connsiteX245" fmla="*/ 4106341 w 6006665"/>
                  <a:gd name="connsiteY245" fmla="*/ 2290644 h 3006470"/>
                  <a:gd name="connsiteX246" fmla="*/ 4117411 w 6006665"/>
                  <a:gd name="connsiteY246" fmla="*/ 2291946 h 3006470"/>
                  <a:gd name="connsiteX247" fmla="*/ 4118248 w 6006665"/>
                  <a:gd name="connsiteY247" fmla="*/ 2290644 h 3006470"/>
                  <a:gd name="connsiteX248" fmla="*/ 4156880 w 6006665"/>
                  <a:gd name="connsiteY248" fmla="*/ 2295189 h 3006470"/>
                  <a:gd name="connsiteX249" fmla="*/ 4211419 w 6006665"/>
                  <a:gd name="connsiteY249" fmla="*/ 2365635 h 3006470"/>
                  <a:gd name="connsiteX250" fmla="*/ 4215964 w 6006665"/>
                  <a:gd name="connsiteY250" fmla="*/ 2413357 h 3006470"/>
                  <a:gd name="connsiteX251" fmla="*/ 4184149 w 6006665"/>
                  <a:gd name="connsiteY251" fmla="*/ 2472441 h 3006470"/>
                  <a:gd name="connsiteX252" fmla="*/ 4220019 w 6006665"/>
                  <a:gd name="connsiteY252" fmla="*/ 2567281 h 3006470"/>
                  <a:gd name="connsiteX253" fmla="*/ 4161425 w 6006665"/>
                  <a:gd name="connsiteY253" fmla="*/ 2629241 h 3006470"/>
                  <a:gd name="connsiteX254" fmla="*/ 4133552 w 6006665"/>
                  <a:gd name="connsiteY254" fmla="*/ 2708778 h 3006470"/>
                  <a:gd name="connsiteX255" fmla="*/ 4097796 w 6006665"/>
                  <a:gd name="connsiteY255" fmla="*/ 2747409 h 3006470"/>
                  <a:gd name="connsiteX256" fmla="*/ 4043257 w 6006665"/>
                  <a:gd name="connsiteY256" fmla="*/ 2806493 h 3006470"/>
                  <a:gd name="connsiteX257" fmla="*/ 3995535 w 6006665"/>
                  <a:gd name="connsiteY257" fmla="*/ 2865577 h 3006470"/>
                  <a:gd name="connsiteX258" fmla="*/ 3975083 w 6006665"/>
                  <a:gd name="connsiteY258" fmla="*/ 2897392 h 3006470"/>
                  <a:gd name="connsiteX259" fmla="*/ 3925089 w 6006665"/>
                  <a:gd name="connsiteY259" fmla="*/ 2924661 h 3006470"/>
                  <a:gd name="connsiteX260" fmla="*/ 3913182 w 6006665"/>
                  <a:gd name="connsiteY260" fmla="*/ 2924661 h 3006470"/>
                  <a:gd name="connsiteX261" fmla="*/ 3904637 w 6006665"/>
                  <a:gd name="connsiteY261" fmla="*/ 2924661 h 3006470"/>
                  <a:gd name="connsiteX262" fmla="*/ 3892729 w 6006665"/>
                  <a:gd name="connsiteY262" fmla="*/ 2924661 h 3006470"/>
                  <a:gd name="connsiteX263" fmla="*/ 3871063 w 6006665"/>
                  <a:gd name="connsiteY263" fmla="*/ 2908412 h 3006470"/>
                  <a:gd name="connsiteX264" fmla="*/ 3829645 w 6006665"/>
                  <a:gd name="connsiteY264" fmla="*/ 2936024 h 3006470"/>
                  <a:gd name="connsiteX265" fmla="*/ 3822828 w 6006665"/>
                  <a:gd name="connsiteY265" fmla="*/ 2956476 h 3006470"/>
                  <a:gd name="connsiteX266" fmla="*/ 3818283 w 6006665"/>
                  <a:gd name="connsiteY266" fmla="*/ 2947386 h 3006470"/>
                  <a:gd name="connsiteX267" fmla="*/ 3818283 w 6006665"/>
                  <a:gd name="connsiteY267" fmla="*/ 2935660 h 3006470"/>
                  <a:gd name="connsiteX268" fmla="*/ 3817738 w 6006665"/>
                  <a:gd name="connsiteY268" fmla="*/ 2936024 h 3006470"/>
                  <a:gd name="connsiteX269" fmla="*/ 3810921 w 6006665"/>
                  <a:gd name="connsiteY269" fmla="*/ 2956476 h 3006470"/>
                  <a:gd name="connsiteX270" fmla="*/ 3806376 w 6006665"/>
                  <a:gd name="connsiteY270" fmla="*/ 2947386 h 3006470"/>
                  <a:gd name="connsiteX271" fmla="*/ 3806376 w 6006665"/>
                  <a:gd name="connsiteY271" fmla="*/ 2920116 h 3006470"/>
                  <a:gd name="connsiteX272" fmla="*/ 3818283 w 6006665"/>
                  <a:gd name="connsiteY272" fmla="*/ 2920116 h 3006470"/>
                  <a:gd name="connsiteX273" fmla="*/ 3826828 w 6006665"/>
                  <a:gd name="connsiteY273" fmla="*/ 2920116 h 3006470"/>
                  <a:gd name="connsiteX274" fmla="*/ 3833645 w 6006665"/>
                  <a:gd name="connsiteY274" fmla="*/ 2861032 h 3006470"/>
                  <a:gd name="connsiteX275" fmla="*/ 3822283 w 6006665"/>
                  <a:gd name="connsiteY275" fmla="*/ 2817856 h 3006470"/>
                  <a:gd name="connsiteX276" fmla="*/ 3849553 w 6006665"/>
                  <a:gd name="connsiteY276" fmla="*/ 2795131 h 3006470"/>
                  <a:gd name="connsiteX277" fmla="*/ 3858814 w 6006665"/>
                  <a:gd name="connsiteY277" fmla="*/ 2797336 h 3006470"/>
                  <a:gd name="connsiteX278" fmla="*/ 3861460 w 6006665"/>
                  <a:gd name="connsiteY278" fmla="*/ 2795131 h 3006470"/>
                  <a:gd name="connsiteX279" fmla="*/ 3898487 w 6006665"/>
                  <a:gd name="connsiteY279" fmla="*/ 2803947 h 3006470"/>
                  <a:gd name="connsiteX280" fmla="*/ 3919999 w 6006665"/>
                  <a:gd name="connsiteY280" fmla="*/ 2758772 h 3006470"/>
                  <a:gd name="connsiteX281" fmla="*/ 3935906 w 6006665"/>
                  <a:gd name="connsiteY281" fmla="*/ 2699687 h 3006470"/>
                  <a:gd name="connsiteX282" fmla="*/ 3947269 w 6006665"/>
                  <a:gd name="connsiteY282" fmla="*/ 2676963 h 3006470"/>
                  <a:gd name="connsiteX283" fmla="*/ 3966292 w 6006665"/>
                  <a:gd name="connsiteY283" fmla="*/ 2632575 h 3006470"/>
                  <a:gd name="connsiteX284" fmla="*/ 3915999 w 6006665"/>
                  <a:gd name="connsiteY284" fmla="*/ 2645148 h 3006470"/>
                  <a:gd name="connsiteX285" fmla="*/ 3888729 w 6006665"/>
                  <a:gd name="connsiteY285" fmla="*/ 2667873 h 3006470"/>
                  <a:gd name="connsiteX286" fmla="*/ 3876822 w 6006665"/>
                  <a:gd name="connsiteY286" fmla="*/ 2667873 h 3006470"/>
                  <a:gd name="connsiteX287" fmla="*/ 3829645 w 6006665"/>
                  <a:gd name="connsiteY287" fmla="*/ 2667873 h 3006470"/>
                  <a:gd name="connsiteX288" fmla="*/ 3817738 w 6006665"/>
                  <a:gd name="connsiteY288" fmla="*/ 2667873 h 3006470"/>
                  <a:gd name="connsiteX289" fmla="*/ 3801831 w 6006665"/>
                  <a:gd name="connsiteY289" fmla="*/ 2613334 h 3006470"/>
                  <a:gd name="connsiteX290" fmla="*/ 3758654 w 6006665"/>
                  <a:gd name="connsiteY290" fmla="*/ 2574702 h 3006470"/>
                  <a:gd name="connsiteX291" fmla="*/ 3692753 w 6006665"/>
                  <a:gd name="connsiteY291" fmla="*/ 2558795 h 3006470"/>
                  <a:gd name="connsiteX292" fmla="*/ 3683663 w 6006665"/>
                  <a:gd name="connsiteY292" fmla="*/ 2499711 h 3006470"/>
                  <a:gd name="connsiteX293" fmla="*/ 3672301 w 6006665"/>
                  <a:gd name="connsiteY293" fmla="*/ 2467896 h 3006470"/>
                  <a:gd name="connsiteX294" fmla="*/ 3656393 w 6006665"/>
                  <a:gd name="connsiteY294" fmla="*/ 2440627 h 3006470"/>
                  <a:gd name="connsiteX295" fmla="*/ 3633669 w 6006665"/>
                  <a:gd name="connsiteY295" fmla="*/ 2381542 h 3006470"/>
                  <a:gd name="connsiteX296" fmla="*/ 3601854 w 6006665"/>
                  <a:gd name="connsiteY296" fmla="*/ 2361090 h 3006470"/>
                  <a:gd name="connsiteX297" fmla="*/ 3545995 w 6006665"/>
                  <a:gd name="connsiteY297" fmla="*/ 2339606 h 3006470"/>
                  <a:gd name="connsiteX298" fmla="*/ 3506955 w 6006665"/>
                  <a:gd name="connsiteY298" fmla="*/ 2345183 h 3006470"/>
                  <a:gd name="connsiteX299" fmla="*/ 3463779 w 6006665"/>
                  <a:gd name="connsiteY299" fmla="*/ 2354273 h 3006470"/>
                  <a:gd name="connsiteX300" fmla="*/ 3431964 w 6006665"/>
                  <a:gd name="connsiteY300" fmla="*/ 2381542 h 3006470"/>
                  <a:gd name="connsiteX301" fmla="*/ 3452416 w 6006665"/>
                  <a:gd name="connsiteY301" fmla="*/ 2397450 h 3006470"/>
                  <a:gd name="connsiteX302" fmla="*/ 3452416 w 6006665"/>
                  <a:gd name="connsiteY302" fmla="*/ 2429264 h 3006470"/>
                  <a:gd name="connsiteX303" fmla="*/ 3431964 w 6006665"/>
                  <a:gd name="connsiteY303" fmla="*/ 2451989 h 3006470"/>
                  <a:gd name="connsiteX304" fmla="*/ 3400150 w 6006665"/>
                  <a:gd name="connsiteY304" fmla="*/ 2511073 h 3006470"/>
                  <a:gd name="connsiteX305" fmla="*/ 3400150 w 6006665"/>
                  <a:gd name="connsiteY305" fmla="*/ 2538343 h 3006470"/>
                  <a:gd name="connsiteX306" fmla="*/ 3350155 w 6006665"/>
                  <a:gd name="connsiteY306" fmla="*/ 2570157 h 3006470"/>
                  <a:gd name="connsiteX307" fmla="*/ 3342342 w 6006665"/>
                  <a:gd name="connsiteY307" fmla="*/ 2567553 h 3006470"/>
                  <a:gd name="connsiteX308" fmla="*/ 3338249 w 6006665"/>
                  <a:gd name="connsiteY308" fmla="*/ 2570157 h 3006470"/>
                  <a:gd name="connsiteX309" fmla="*/ 3290527 w 6006665"/>
                  <a:gd name="connsiteY309" fmla="*/ 2554250 h 3006470"/>
                  <a:gd name="connsiteX310" fmla="*/ 3259257 w 6006665"/>
                  <a:gd name="connsiteY310" fmla="*/ 2554250 h 3006470"/>
                  <a:gd name="connsiteX311" fmla="*/ 3247350 w 6006665"/>
                  <a:gd name="connsiteY311" fmla="*/ 2554250 h 3006470"/>
                  <a:gd name="connsiteX312" fmla="*/ 3231443 w 6006665"/>
                  <a:gd name="connsiteY312" fmla="*/ 2538343 h 3006470"/>
                  <a:gd name="connsiteX313" fmla="*/ 3213271 w 6006665"/>
                  <a:gd name="connsiteY313" fmla="*/ 2533799 h 3006470"/>
                  <a:gd name="connsiteX314" fmla="*/ 3168359 w 6006665"/>
                  <a:gd name="connsiteY314" fmla="*/ 2570157 h 3006470"/>
                  <a:gd name="connsiteX315" fmla="*/ 3120637 w 6006665"/>
                  <a:gd name="connsiteY315" fmla="*/ 2581519 h 3006470"/>
                  <a:gd name="connsiteX316" fmla="*/ 3082005 w 6006665"/>
                  <a:gd name="connsiteY316" fmla="*/ 2597427 h 3006470"/>
                  <a:gd name="connsiteX317" fmla="*/ 3074460 w 6006665"/>
                  <a:gd name="connsiteY317" fmla="*/ 2595630 h 3006470"/>
                  <a:gd name="connsiteX318" fmla="*/ 3070098 w 6006665"/>
                  <a:gd name="connsiteY318" fmla="*/ 2597427 h 3006470"/>
                  <a:gd name="connsiteX319" fmla="*/ 3022376 w 6006665"/>
                  <a:gd name="connsiteY319" fmla="*/ 2586064 h 3006470"/>
                  <a:gd name="connsiteX320" fmla="*/ 3000196 w 6006665"/>
                  <a:gd name="connsiteY320" fmla="*/ 2586064 h 3006470"/>
                  <a:gd name="connsiteX321" fmla="*/ 2988289 w 6006665"/>
                  <a:gd name="connsiteY321" fmla="*/ 2586064 h 3006470"/>
                  <a:gd name="connsiteX322" fmla="*/ 2967837 w 6006665"/>
                  <a:gd name="connsiteY322" fmla="*/ 2554250 h 3006470"/>
                  <a:gd name="connsiteX323" fmla="*/ 2929205 w 6006665"/>
                  <a:gd name="connsiteY323" fmla="*/ 2526980 h 3006470"/>
                  <a:gd name="connsiteX324" fmla="*/ 2902153 w 6006665"/>
                  <a:gd name="connsiteY324" fmla="*/ 2523116 h 3006470"/>
                  <a:gd name="connsiteX325" fmla="*/ 2861576 w 6006665"/>
                  <a:gd name="connsiteY325" fmla="*/ 2526980 h 3006470"/>
                  <a:gd name="connsiteX326" fmla="*/ 2822944 w 6006665"/>
                  <a:gd name="connsiteY326" fmla="*/ 2538343 h 3006470"/>
                  <a:gd name="connsiteX327" fmla="*/ 2818139 w 6006665"/>
                  <a:gd name="connsiteY327" fmla="*/ 2536254 h 3006470"/>
                  <a:gd name="connsiteX328" fmla="*/ 2811037 w 6006665"/>
                  <a:gd name="connsiteY328" fmla="*/ 2538343 h 3006470"/>
                  <a:gd name="connsiteX329" fmla="*/ 2758770 w 6006665"/>
                  <a:gd name="connsiteY329" fmla="*/ 2515618 h 3006470"/>
                  <a:gd name="connsiteX330" fmla="*/ 2751953 w 6006665"/>
                  <a:gd name="connsiteY330" fmla="*/ 2472441 h 3006470"/>
                  <a:gd name="connsiteX331" fmla="*/ 2708776 w 6006665"/>
                  <a:gd name="connsiteY331" fmla="*/ 2456534 h 3006470"/>
                  <a:gd name="connsiteX332" fmla="*/ 2676962 w 6006665"/>
                  <a:gd name="connsiteY332" fmla="*/ 2451989 h 3006470"/>
                  <a:gd name="connsiteX333" fmla="*/ 2642534 w 6006665"/>
                  <a:gd name="connsiteY333" fmla="*/ 2430245 h 3006470"/>
                  <a:gd name="connsiteX334" fmla="*/ 2609333 w 6006665"/>
                  <a:gd name="connsiteY334" fmla="*/ 2488348 h 3006470"/>
                  <a:gd name="connsiteX335" fmla="*/ 2625240 w 6006665"/>
                  <a:gd name="connsiteY335" fmla="*/ 2522435 h 3006470"/>
                  <a:gd name="connsiteX336" fmla="*/ 2586608 w 6006665"/>
                  <a:gd name="connsiteY336" fmla="*/ 2558795 h 3006470"/>
                  <a:gd name="connsiteX337" fmla="*/ 2577105 w 6006665"/>
                  <a:gd name="connsiteY337" fmla="*/ 2556532 h 3006470"/>
                  <a:gd name="connsiteX338" fmla="*/ 2574701 w 6006665"/>
                  <a:gd name="connsiteY338" fmla="*/ 2558795 h 3006470"/>
                  <a:gd name="connsiteX339" fmla="*/ 2526979 w 6006665"/>
                  <a:gd name="connsiteY339" fmla="*/ 2547432 h 3006470"/>
                  <a:gd name="connsiteX340" fmla="*/ 2490620 w 6006665"/>
                  <a:gd name="connsiteY340" fmla="*/ 2542887 h 3006470"/>
                  <a:gd name="connsiteX341" fmla="*/ 2463350 w 6006665"/>
                  <a:gd name="connsiteY341" fmla="*/ 2515618 h 3006470"/>
                  <a:gd name="connsiteX342" fmla="*/ 2436625 w 6006665"/>
                  <a:gd name="connsiteY342" fmla="*/ 2515618 h 3006470"/>
                  <a:gd name="connsiteX343" fmla="*/ 2424718 w 6006665"/>
                  <a:gd name="connsiteY343" fmla="*/ 2515618 h 3006470"/>
                  <a:gd name="connsiteX344" fmla="*/ 2398858 w 6006665"/>
                  <a:gd name="connsiteY344" fmla="*/ 2502687 h 3006470"/>
                  <a:gd name="connsiteX345" fmla="*/ 2350272 w 6006665"/>
                  <a:gd name="connsiteY345" fmla="*/ 2526980 h 3006470"/>
                  <a:gd name="connsiteX346" fmla="*/ 2282098 w 6006665"/>
                  <a:gd name="connsiteY346" fmla="*/ 2574702 h 3006470"/>
                  <a:gd name="connsiteX347" fmla="*/ 2238921 w 6006665"/>
                  <a:gd name="connsiteY347" fmla="*/ 2586064 h 3006470"/>
                  <a:gd name="connsiteX348" fmla="*/ 2227559 w 6006665"/>
                  <a:gd name="connsiteY348" fmla="*/ 2590609 h 3006470"/>
                  <a:gd name="connsiteX349" fmla="*/ 2225178 w 6006665"/>
                  <a:gd name="connsiteY349" fmla="*/ 2586799 h 3006470"/>
                  <a:gd name="connsiteX350" fmla="*/ 2215652 w 6006665"/>
                  <a:gd name="connsiteY350" fmla="*/ 2590609 h 3006470"/>
                  <a:gd name="connsiteX351" fmla="*/ 2193596 w 6006665"/>
                  <a:gd name="connsiteY351" fmla="*/ 2555320 h 3006470"/>
                  <a:gd name="connsiteX352" fmla="*/ 2157112 w 6006665"/>
                  <a:gd name="connsiteY352" fmla="*/ 2558795 h 3006470"/>
                  <a:gd name="connsiteX353" fmla="*/ 2156291 w 6006665"/>
                  <a:gd name="connsiteY353" fmla="*/ 2557739 h 3006470"/>
                  <a:gd name="connsiteX354" fmla="*/ 2145205 w 6006665"/>
                  <a:gd name="connsiteY354" fmla="*/ 2558795 h 3006470"/>
                  <a:gd name="connsiteX355" fmla="*/ 2129298 w 6006665"/>
                  <a:gd name="connsiteY355" fmla="*/ 2538343 h 3006470"/>
                  <a:gd name="connsiteX356" fmla="*/ 2102029 w 6006665"/>
                  <a:gd name="connsiteY356" fmla="*/ 2526980 h 3006470"/>
                  <a:gd name="connsiteX357" fmla="*/ 2086121 w 6006665"/>
                  <a:gd name="connsiteY357" fmla="*/ 2495166 h 3006470"/>
                  <a:gd name="connsiteX358" fmla="*/ 2070005 w 6006665"/>
                  <a:gd name="connsiteY358" fmla="*/ 2486212 h 3006470"/>
                  <a:gd name="connsiteX359" fmla="*/ 2027582 w 6006665"/>
                  <a:gd name="connsiteY359" fmla="*/ 2499711 h 3006470"/>
                  <a:gd name="connsiteX360" fmla="*/ 2023845 w 6006665"/>
                  <a:gd name="connsiteY360" fmla="*/ 2497111 h 3006470"/>
                  <a:gd name="connsiteX361" fmla="*/ 2015675 w 6006665"/>
                  <a:gd name="connsiteY361" fmla="*/ 2499711 h 3006470"/>
                  <a:gd name="connsiteX362" fmla="*/ 1971363 w 6006665"/>
                  <a:gd name="connsiteY362" fmla="*/ 2468885 h 3006470"/>
                  <a:gd name="connsiteX363" fmla="*/ 1952591 w 6006665"/>
                  <a:gd name="connsiteY363" fmla="*/ 2495166 h 3006470"/>
                  <a:gd name="connsiteX364" fmla="*/ 1947518 w 6006665"/>
                  <a:gd name="connsiteY364" fmla="*/ 2485599 h 3006470"/>
                  <a:gd name="connsiteX365" fmla="*/ 1940684 w 6006665"/>
                  <a:gd name="connsiteY365" fmla="*/ 2495166 h 3006470"/>
                  <a:gd name="connsiteX366" fmla="*/ 1861147 w 6006665"/>
                  <a:gd name="connsiteY366" fmla="*/ 2345183 h 3006470"/>
                  <a:gd name="connsiteX367" fmla="*/ 1811153 w 6006665"/>
                  <a:gd name="connsiteY367" fmla="*/ 2295189 h 3006470"/>
                  <a:gd name="connsiteX368" fmla="*/ 1813950 w 6006665"/>
                  <a:gd name="connsiteY368" fmla="*/ 2292043 h 3006470"/>
                  <a:gd name="connsiteX369" fmla="*/ 1748069 w 6006665"/>
                  <a:gd name="connsiteY369" fmla="*/ 2333821 h 3006470"/>
                  <a:gd name="connsiteX370" fmla="*/ 1711709 w 6006665"/>
                  <a:gd name="connsiteY370" fmla="*/ 2338366 h 3006470"/>
                  <a:gd name="connsiteX371" fmla="*/ 1711926 w 6006665"/>
                  <a:gd name="connsiteY371" fmla="*/ 2336850 h 3006470"/>
                  <a:gd name="connsiteX372" fmla="*/ 1699803 w 6006665"/>
                  <a:gd name="connsiteY372" fmla="*/ 2338366 h 3006470"/>
                  <a:gd name="connsiteX373" fmla="*/ 1704347 w 6006665"/>
                  <a:gd name="connsiteY373" fmla="*/ 2306551 h 3006470"/>
                  <a:gd name="connsiteX374" fmla="*/ 1662460 w 6006665"/>
                  <a:gd name="connsiteY374" fmla="*/ 2288600 h 3006470"/>
                  <a:gd name="connsiteX375" fmla="*/ 1629901 w 6006665"/>
                  <a:gd name="connsiteY375" fmla="*/ 2302006 h 3006470"/>
                  <a:gd name="connsiteX376" fmla="*/ 1629300 w 6006665"/>
                  <a:gd name="connsiteY376" fmla="*/ 2297351 h 3006470"/>
                  <a:gd name="connsiteX377" fmla="*/ 1617994 w 6006665"/>
                  <a:gd name="connsiteY377" fmla="*/ 2302006 h 3006470"/>
                  <a:gd name="connsiteX378" fmla="*/ 1608904 w 6006665"/>
                  <a:gd name="connsiteY378" fmla="*/ 2231560 h 3006470"/>
                  <a:gd name="connsiteX379" fmla="*/ 1552684 w 6006665"/>
                  <a:gd name="connsiteY379" fmla="*/ 2221867 h 3006470"/>
                  <a:gd name="connsiteX380" fmla="*/ 1518550 w 6006665"/>
                  <a:gd name="connsiteY380" fmla="*/ 2247467 h 3006470"/>
                  <a:gd name="connsiteX381" fmla="*/ 1425379 w 6006665"/>
                  <a:gd name="connsiteY381" fmla="*/ 2267919 h 3006470"/>
                  <a:gd name="connsiteX382" fmla="*/ 1409472 w 6006665"/>
                  <a:gd name="connsiteY382" fmla="*/ 2286099 h 3006470"/>
                  <a:gd name="connsiteX383" fmla="*/ 1270852 w 6006665"/>
                  <a:gd name="connsiteY383" fmla="*/ 2306551 h 3006470"/>
                  <a:gd name="connsiteX384" fmla="*/ 1254945 w 6006665"/>
                  <a:gd name="connsiteY384" fmla="*/ 2327003 h 3006470"/>
                  <a:gd name="connsiteX385" fmla="*/ 1282214 w 6006665"/>
                  <a:gd name="connsiteY385" fmla="*/ 2370180 h 3006470"/>
                  <a:gd name="connsiteX386" fmla="*/ 1243582 w 6006665"/>
                  <a:gd name="connsiteY386" fmla="*/ 2386087 h 3006470"/>
                  <a:gd name="connsiteX387" fmla="*/ 1254945 w 6006665"/>
                  <a:gd name="connsiteY387" fmla="*/ 2404267 h 3006470"/>
                  <a:gd name="connsiteX388" fmla="*/ 1216313 w 6006665"/>
                  <a:gd name="connsiteY388" fmla="*/ 2429264 h 3006470"/>
                  <a:gd name="connsiteX389" fmla="*/ 1275397 w 6006665"/>
                  <a:gd name="connsiteY389" fmla="*/ 2472441 h 3006470"/>
                  <a:gd name="connsiteX390" fmla="*/ 1270852 w 6006665"/>
                  <a:gd name="connsiteY390" fmla="*/ 2499711 h 3006470"/>
                  <a:gd name="connsiteX391" fmla="*/ 1259108 w 6006665"/>
                  <a:gd name="connsiteY391" fmla="*/ 2498732 h 3006470"/>
                  <a:gd name="connsiteX392" fmla="*/ 1258945 w 6006665"/>
                  <a:gd name="connsiteY392" fmla="*/ 2499711 h 3006470"/>
                  <a:gd name="connsiteX393" fmla="*/ 1215644 w 6006665"/>
                  <a:gd name="connsiteY393" fmla="*/ 2496102 h 3006470"/>
                  <a:gd name="connsiteX394" fmla="*/ 1204950 w 6006665"/>
                  <a:gd name="connsiteY394" fmla="*/ 2511073 h 3006470"/>
                  <a:gd name="connsiteX395" fmla="*/ 1196495 w 6006665"/>
                  <a:gd name="connsiteY395" fmla="*/ 2506241 h 3006470"/>
                  <a:gd name="connsiteX396" fmla="*/ 1193043 w 6006665"/>
                  <a:gd name="connsiteY396" fmla="*/ 2511073 h 3006470"/>
                  <a:gd name="connsiteX397" fmla="*/ 1145322 w 6006665"/>
                  <a:gd name="connsiteY397" fmla="*/ 2483803 h 3006470"/>
                  <a:gd name="connsiteX398" fmla="*/ 1098145 w 6006665"/>
                  <a:gd name="connsiteY398" fmla="*/ 2483803 h 3006470"/>
                  <a:gd name="connsiteX399" fmla="*/ 1061785 w 6006665"/>
                  <a:gd name="connsiteY399" fmla="*/ 2511073 h 3006470"/>
                  <a:gd name="connsiteX400" fmla="*/ 1055322 w 6006665"/>
                  <a:gd name="connsiteY400" fmla="*/ 2506990 h 3006470"/>
                  <a:gd name="connsiteX401" fmla="*/ 1049878 w 6006665"/>
                  <a:gd name="connsiteY401" fmla="*/ 2511073 h 3006470"/>
                  <a:gd name="connsiteX402" fmla="*/ 1006701 w 6006665"/>
                  <a:gd name="connsiteY402" fmla="*/ 2483803 h 3006470"/>
                  <a:gd name="connsiteX403" fmla="*/ 924893 w 6006665"/>
                  <a:gd name="connsiteY403" fmla="*/ 2447444 h 3006470"/>
                  <a:gd name="connsiteX404" fmla="*/ 877716 w 6006665"/>
                  <a:gd name="connsiteY404" fmla="*/ 2447444 h 3006470"/>
                  <a:gd name="connsiteX405" fmla="*/ 802724 w 6006665"/>
                  <a:gd name="connsiteY405" fmla="*/ 2511073 h 3006470"/>
                  <a:gd name="connsiteX406" fmla="*/ 798179 w 6006665"/>
                  <a:gd name="connsiteY406" fmla="*/ 2554250 h 3006470"/>
                  <a:gd name="connsiteX407" fmla="*/ 787406 w 6006665"/>
                  <a:gd name="connsiteY407" fmla="*/ 2543477 h 3006470"/>
                  <a:gd name="connsiteX408" fmla="*/ 786272 w 6006665"/>
                  <a:gd name="connsiteY408" fmla="*/ 2554250 h 3006470"/>
                  <a:gd name="connsiteX409" fmla="*/ 756063 w 6006665"/>
                  <a:gd name="connsiteY409" fmla="*/ 2524040 h 3006470"/>
                  <a:gd name="connsiteX410" fmla="*/ 732278 w 6006665"/>
                  <a:gd name="connsiteY410" fmla="*/ 2581519 h 3006470"/>
                  <a:gd name="connsiteX411" fmla="*/ 743640 w 6006665"/>
                  <a:gd name="connsiteY411" fmla="*/ 2590609 h 3006470"/>
                  <a:gd name="connsiteX412" fmla="*/ 723188 w 6006665"/>
                  <a:gd name="connsiteY412" fmla="*/ 2633786 h 3006470"/>
                  <a:gd name="connsiteX413" fmla="*/ 747026 w 6006665"/>
                  <a:gd name="connsiteY413" fmla="*/ 2670627 h 3006470"/>
                  <a:gd name="connsiteX414" fmla="*/ 763548 w 6006665"/>
                  <a:gd name="connsiteY414" fmla="*/ 2667873 h 3006470"/>
                  <a:gd name="connsiteX415" fmla="*/ 764871 w 6006665"/>
                  <a:gd name="connsiteY415" fmla="*/ 2669637 h 3006470"/>
                  <a:gd name="connsiteX416" fmla="*/ 775455 w 6006665"/>
                  <a:gd name="connsiteY416" fmla="*/ 2667873 h 3006470"/>
                  <a:gd name="connsiteX417" fmla="*/ 802724 w 6006665"/>
                  <a:gd name="connsiteY417" fmla="*/ 2704232 h 3006470"/>
                  <a:gd name="connsiteX418" fmla="*/ 798179 w 6006665"/>
                  <a:gd name="connsiteY418" fmla="*/ 2731502 h 3006470"/>
                  <a:gd name="connsiteX419" fmla="*/ 818632 w 6006665"/>
                  <a:gd name="connsiteY419" fmla="*/ 2742864 h 3006470"/>
                  <a:gd name="connsiteX420" fmla="*/ 802724 w 6006665"/>
                  <a:gd name="connsiteY420" fmla="*/ 2774679 h 3006470"/>
                  <a:gd name="connsiteX421" fmla="*/ 766365 w 6006665"/>
                  <a:gd name="connsiteY421" fmla="*/ 2779224 h 3006470"/>
                  <a:gd name="connsiteX422" fmla="*/ 727733 w 6006665"/>
                  <a:gd name="connsiteY422" fmla="*/ 2838308 h 3006470"/>
                  <a:gd name="connsiteX423" fmla="*/ 759548 w 6006665"/>
                  <a:gd name="connsiteY423" fmla="*/ 2881485 h 3006470"/>
                  <a:gd name="connsiteX424" fmla="*/ 759548 w 6006665"/>
                  <a:gd name="connsiteY424" fmla="*/ 2920116 h 3006470"/>
                  <a:gd name="connsiteX425" fmla="*/ 798179 w 6006665"/>
                  <a:gd name="connsiteY425" fmla="*/ 2979201 h 3006470"/>
                  <a:gd name="connsiteX426" fmla="*/ 775455 w 6006665"/>
                  <a:gd name="connsiteY426" fmla="*/ 2995108 h 3006470"/>
                  <a:gd name="connsiteX427" fmla="*/ 770910 w 6006665"/>
                  <a:gd name="connsiteY427" fmla="*/ 3006470 h 3006470"/>
                  <a:gd name="connsiteX428" fmla="*/ 759003 w 6006665"/>
                  <a:gd name="connsiteY428" fmla="*/ 3006470 h 3006470"/>
                  <a:gd name="connsiteX429" fmla="*/ 755003 w 6006665"/>
                  <a:gd name="connsiteY429" fmla="*/ 3006470 h 3006470"/>
                  <a:gd name="connsiteX430" fmla="*/ 743096 w 6006665"/>
                  <a:gd name="connsiteY430" fmla="*/ 3006470 h 3006470"/>
                  <a:gd name="connsiteX431" fmla="*/ 715826 w 6006665"/>
                  <a:gd name="connsiteY431" fmla="*/ 2972383 h 3006470"/>
                  <a:gd name="connsiteX432" fmla="*/ 704464 w 6006665"/>
                  <a:gd name="connsiteY432" fmla="*/ 2972383 h 3006470"/>
                  <a:gd name="connsiteX433" fmla="*/ 684012 w 6006665"/>
                  <a:gd name="connsiteY433" fmla="*/ 2963293 h 3006470"/>
                  <a:gd name="connsiteX434" fmla="*/ 672649 w 6006665"/>
                  <a:gd name="connsiteY434" fmla="*/ 2940569 h 3006470"/>
                  <a:gd name="connsiteX435" fmla="*/ 645222 w 6006665"/>
                  <a:gd name="connsiteY435" fmla="*/ 2932732 h 3006470"/>
                  <a:gd name="connsiteX436" fmla="*/ 625472 w 6006665"/>
                  <a:gd name="connsiteY436" fmla="*/ 2936024 h 3006470"/>
                  <a:gd name="connsiteX437" fmla="*/ 623771 w 6006665"/>
                  <a:gd name="connsiteY437" fmla="*/ 2934323 h 3006470"/>
                  <a:gd name="connsiteX438" fmla="*/ 613565 w 6006665"/>
                  <a:gd name="connsiteY438" fmla="*/ 2936024 h 3006470"/>
                  <a:gd name="connsiteX439" fmla="*/ 609020 w 6006665"/>
                  <a:gd name="connsiteY439" fmla="*/ 2931479 h 3006470"/>
                  <a:gd name="connsiteX440" fmla="*/ 559026 w 6006665"/>
                  <a:gd name="connsiteY440" fmla="*/ 2904209 h 3006470"/>
                  <a:gd name="connsiteX441" fmla="*/ 506760 w 6006665"/>
                  <a:gd name="connsiteY441" fmla="*/ 2897392 h 3006470"/>
                  <a:gd name="connsiteX442" fmla="*/ 483280 w 6006665"/>
                  <a:gd name="connsiteY442" fmla="*/ 2890683 h 3006470"/>
                  <a:gd name="connsiteX443" fmla="*/ 480035 w 6006665"/>
                  <a:gd name="connsiteY443" fmla="*/ 2892847 h 3006470"/>
                  <a:gd name="connsiteX444" fmla="*/ 475042 w 6006665"/>
                  <a:gd name="connsiteY444" fmla="*/ 2888329 h 3006470"/>
                  <a:gd name="connsiteX445" fmla="*/ 474945 w 6006665"/>
                  <a:gd name="connsiteY445" fmla="*/ 2888302 h 3006470"/>
                  <a:gd name="connsiteX446" fmla="*/ 468128 w 6006665"/>
                  <a:gd name="connsiteY446" fmla="*/ 2892847 h 3006470"/>
                  <a:gd name="connsiteX447" fmla="*/ 420406 w 6006665"/>
                  <a:gd name="connsiteY447" fmla="*/ 2849670 h 3006470"/>
                  <a:gd name="connsiteX448" fmla="*/ 381774 w 6006665"/>
                  <a:gd name="connsiteY448" fmla="*/ 2833763 h 3006470"/>
                  <a:gd name="connsiteX449" fmla="*/ 349960 w 6006665"/>
                  <a:gd name="connsiteY449" fmla="*/ 2801948 h 3006470"/>
                  <a:gd name="connsiteX450" fmla="*/ 377229 w 6006665"/>
                  <a:gd name="connsiteY450" fmla="*/ 2795131 h 3006470"/>
                  <a:gd name="connsiteX451" fmla="*/ 404499 w 6006665"/>
                  <a:gd name="connsiteY451" fmla="*/ 2747409 h 3006470"/>
                  <a:gd name="connsiteX452" fmla="*/ 388591 w 6006665"/>
                  <a:gd name="connsiteY452" fmla="*/ 2731502 h 3006470"/>
                  <a:gd name="connsiteX453" fmla="*/ 440858 w 6006665"/>
                  <a:gd name="connsiteY453" fmla="*/ 2704232 h 3006470"/>
                  <a:gd name="connsiteX454" fmla="*/ 440858 w 6006665"/>
                  <a:gd name="connsiteY454" fmla="*/ 2701176 h 3006470"/>
                  <a:gd name="connsiteX455" fmla="*/ 416406 w 6006665"/>
                  <a:gd name="connsiteY455" fmla="*/ 2704232 h 3006470"/>
                  <a:gd name="connsiteX456" fmla="*/ 416406 w 6006665"/>
                  <a:gd name="connsiteY456" fmla="*/ 2702744 h 3006470"/>
                  <a:gd name="connsiteX457" fmla="*/ 404499 w 6006665"/>
                  <a:gd name="connsiteY457" fmla="*/ 2704232 h 3006470"/>
                  <a:gd name="connsiteX458" fmla="*/ 404499 w 6006665"/>
                  <a:gd name="connsiteY458" fmla="*/ 2683780 h 3006470"/>
                  <a:gd name="connsiteX459" fmla="*/ 424951 w 6006665"/>
                  <a:gd name="connsiteY459" fmla="*/ 2667873 h 3006470"/>
                  <a:gd name="connsiteX460" fmla="*/ 463583 w 6006665"/>
                  <a:gd name="connsiteY460" fmla="*/ 2661056 h 3006470"/>
                  <a:gd name="connsiteX461" fmla="*/ 468128 w 6006665"/>
                  <a:gd name="connsiteY461" fmla="*/ 2645148 h 3006470"/>
                  <a:gd name="connsiteX462" fmla="*/ 456765 w 6006665"/>
                  <a:gd name="connsiteY462" fmla="*/ 2613334 h 3006470"/>
                  <a:gd name="connsiteX463" fmla="*/ 474945 w 6006665"/>
                  <a:gd name="connsiteY463" fmla="*/ 2586064 h 3006470"/>
                  <a:gd name="connsiteX464" fmla="*/ 474945 w 6006665"/>
                  <a:gd name="connsiteY464" fmla="*/ 2565612 h 3006470"/>
                  <a:gd name="connsiteX465" fmla="*/ 420406 w 6006665"/>
                  <a:gd name="connsiteY465" fmla="*/ 2547432 h 3006470"/>
                  <a:gd name="connsiteX466" fmla="*/ 409588 w 6006665"/>
                  <a:gd name="connsiteY466" fmla="*/ 2547432 h 3006470"/>
                  <a:gd name="connsiteX467" fmla="*/ 397681 w 6006665"/>
                  <a:gd name="connsiteY467" fmla="*/ 2547432 h 3006470"/>
                  <a:gd name="connsiteX468" fmla="*/ 379485 w 6006665"/>
                  <a:gd name="connsiteY468" fmla="*/ 2525193 h 3006470"/>
                  <a:gd name="connsiteX469" fmla="*/ 357322 w 6006665"/>
                  <a:gd name="connsiteY469" fmla="*/ 2531525 h 3006470"/>
                  <a:gd name="connsiteX470" fmla="*/ 352842 w 6006665"/>
                  <a:gd name="connsiteY470" fmla="*/ 2529403 h 3006470"/>
                  <a:gd name="connsiteX471" fmla="*/ 345415 w 6006665"/>
                  <a:gd name="connsiteY471" fmla="*/ 2531525 h 3006470"/>
                  <a:gd name="connsiteX472" fmla="*/ 302238 w 6006665"/>
                  <a:gd name="connsiteY472" fmla="*/ 2511073 h 3006470"/>
                  <a:gd name="connsiteX473" fmla="*/ 302238 w 6006665"/>
                  <a:gd name="connsiteY473" fmla="*/ 2499711 h 3006470"/>
                  <a:gd name="connsiteX474" fmla="*/ 286331 w 6006665"/>
                  <a:gd name="connsiteY474" fmla="*/ 2472441 h 3006470"/>
                  <a:gd name="connsiteX475" fmla="*/ 270968 w 6006665"/>
                  <a:gd name="connsiteY475" fmla="*/ 2472441 h 3006470"/>
                  <a:gd name="connsiteX476" fmla="*/ 259061 w 6006665"/>
                  <a:gd name="connsiteY476" fmla="*/ 2472441 h 3006470"/>
                  <a:gd name="connsiteX477" fmla="*/ 254516 w 6006665"/>
                  <a:gd name="connsiteY477" fmla="*/ 2456534 h 3006470"/>
                  <a:gd name="connsiteX478" fmla="*/ 263606 w 6006665"/>
                  <a:gd name="connsiteY478" fmla="*/ 2440627 h 3006470"/>
                  <a:gd name="connsiteX479" fmla="*/ 243991 w 6006665"/>
                  <a:gd name="connsiteY479" fmla="*/ 2410114 h 3006470"/>
                  <a:gd name="connsiteX480" fmla="*/ 216429 w 6006665"/>
                  <a:gd name="connsiteY480" fmla="*/ 2413357 h 3006470"/>
                  <a:gd name="connsiteX481" fmla="*/ 212956 w 6006665"/>
                  <a:gd name="connsiteY481" fmla="*/ 2412365 h 3006470"/>
                  <a:gd name="connsiteX482" fmla="*/ 204522 w 6006665"/>
                  <a:gd name="connsiteY482" fmla="*/ 2413357 h 3006470"/>
                  <a:gd name="connsiteX483" fmla="*/ 199623 w 6006665"/>
                  <a:gd name="connsiteY483" fmla="*/ 2411957 h 3006470"/>
                  <a:gd name="connsiteX484" fmla="*/ 195977 w 6006665"/>
                  <a:gd name="connsiteY484" fmla="*/ 2424719 h 3006470"/>
                  <a:gd name="connsiteX485" fmla="*/ 184968 w 6006665"/>
                  <a:gd name="connsiteY485" fmla="*/ 2421574 h 3006470"/>
                  <a:gd name="connsiteX486" fmla="*/ 184070 w 6006665"/>
                  <a:gd name="connsiteY486" fmla="*/ 2424719 h 3006470"/>
                  <a:gd name="connsiteX487" fmla="*/ 168163 w 6006665"/>
                  <a:gd name="connsiteY487" fmla="*/ 2420174 h 3006470"/>
                  <a:gd name="connsiteX488" fmla="*/ 156800 w 6006665"/>
                  <a:gd name="connsiteY488" fmla="*/ 2381542 h 3006470"/>
                  <a:gd name="connsiteX489" fmla="*/ 152255 w 6006665"/>
                  <a:gd name="connsiteY489" fmla="*/ 2365635 h 3006470"/>
                  <a:gd name="connsiteX490" fmla="*/ 156800 w 6006665"/>
                  <a:gd name="connsiteY490" fmla="*/ 2361090 h 3006470"/>
                  <a:gd name="connsiteX491" fmla="*/ 168707 w 6006665"/>
                  <a:gd name="connsiteY491" fmla="*/ 2361090 h 3006470"/>
                  <a:gd name="connsiteX492" fmla="*/ 188615 w 6006665"/>
                  <a:gd name="connsiteY492" fmla="*/ 2361090 h 3006470"/>
                  <a:gd name="connsiteX493" fmla="*/ 199977 w 6006665"/>
                  <a:gd name="connsiteY493" fmla="*/ 2349728 h 3006470"/>
                  <a:gd name="connsiteX494" fmla="*/ 188615 w 6006665"/>
                  <a:gd name="connsiteY494" fmla="*/ 2327003 h 3006470"/>
                  <a:gd name="connsiteX495" fmla="*/ 168163 w 6006665"/>
                  <a:gd name="connsiteY495" fmla="*/ 2317914 h 3006470"/>
                  <a:gd name="connsiteX496" fmla="*/ 168163 w 6006665"/>
                  <a:gd name="connsiteY496" fmla="*/ 2311096 h 3006470"/>
                  <a:gd name="connsiteX497" fmla="*/ 152255 w 6006665"/>
                  <a:gd name="connsiteY497" fmla="*/ 2295189 h 3006470"/>
                  <a:gd name="connsiteX498" fmla="*/ 129531 w 6006665"/>
                  <a:gd name="connsiteY498" fmla="*/ 2258829 h 3006470"/>
                  <a:gd name="connsiteX499" fmla="*/ 140893 w 6006665"/>
                  <a:gd name="connsiteY499" fmla="*/ 2236105 h 3006470"/>
                  <a:gd name="connsiteX500" fmla="*/ 136348 w 6006665"/>
                  <a:gd name="connsiteY500" fmla="*/ 2208835 h 3006470"/>
                  <a:gd name="connsiteX501" fmla="*/ 103789 w 6006665"/>
                  <a:gd name="connsiteY501" fmla="*/ 2195428 h 3006470"/>
                  <a:gd name="connsiteX502" fmla="*/ 93716 w 6006665"/>
                  <a:gd name="connsiteY502" fmla="*/ 2199745 h 3006470"/>
                  <a:gd name="connsiteX503" fmla="*/ 91868 w 6006665"/>
                  <a:gd name="connsiteY503" fmla="*/ 2195434 h 3006470"/>
                  <a:gd name="connsiteX504" fmla="*/ 81809 w 6006665"/>
                  <a:gd name="connsiteY504" fmla="*/ 2199745 h 3006470"/>
                  <a:gd name="connsiteX505" fmla="*/ 74992 w 6006665"/>
                  <a:gd name="connsiteY505" fmla="*/ 2183838 h 3006470"/>
                  <a:gd name="connsiteX506" fmla="*/ 34087 w 6006665"/>
                  <a:gd name="connsiteY506" fmla="*/ 2172476 h 3006470"/>
                  <a:gd name="connsiteX507" fmla="*/ 22725 w 6006665"/>
                  <a:gd name="connsiteY507" fmla="*/ 2129299 h 3006470"/>
                  <a:gd name="connsiteX508" fmla="*/ 22725 w 6006665"/>
                  <a:gd name="connsiteY508" fmla="*/ 2097484 h 3006470"/>
                  <a:gd name="connsiteX509" fmla="*/ 0 w 6006665"/>
                  <a:gd name="connsiteY509" fmla="*/ 2081577 h 3006470"/>
                  <a:gd name="connsiteX510" fmla="*/ 15907 w 6006665"/>
                  <a:gd name="connsiteY510" fmla="*/ 2058853 h 3006470"/>
                  <a:gd name="connsiteX511" fmla="*/ 6818 w 6006665"/>
                  <a:gd name="connsiteY511" fmla="*/ 1995224 h 3006470"/>
                  <a:gd name="connsiteX512" fmla="*/ 34087 w 6006665"/>
                  <a:gd name="connsiteY512" fmla="*/ 1952047 h 3006470"/>
                  <a:gd name="connsiteX513" fmla="*/ 27270 w 6006665"/>
                  <a:gd name="connsiteY513" fmla="*/ 1940685 h 3006470"/>
                  <a:gd name="connsiteX514" fmla="*/ 88743 w 6006665"/>
                  <a:gd name="connsiteY514" fmla="*/ 1895954 h 3006470"/>
                  <a:gd name="connsiteX515" fmla="*/ 27270 w 6006665"/>
                  <a:gd name="connsiteY515" fmla="*/ 1865693 h 3006470"/>
                  <a:gd name="connsiteX516" fmla="*/ 79805 w 6006665"/>
                  <a:gd name="connsiteY516" fmla="*/ 1774684 h 3006470"/>
                  <a:gd name="connsiteX517" fmla="*/ 128972 w 6006665"/>
                  <a:gd name="connsiteY517" fmla="*/ 1737302 h 3006470"/>
                  <a:gd name="connsiteX518" fmla="*/ 162900 w 6006665"/>
                  <a:gd name="connsiteY518" fmla="*/ 1645034 h 3006470"/>
                  <a:gd name="connsiteX519" fmla="*/ 102261 w 6006665"/>
                  <a:gd name="connsiteY519" fmla="*/ 1629357 h 3006470"/>
                  <a:gd name="connsiteX520" fmla="*/ 118168 w 6006665"/>
                  <a:gd name="connsiteY520" fmla="*/ 1574818 h 3006470"/>
                  <a:gd name="connsiteX521" fmla="*/ 86354 w 6006665"/>
                  <a:gd name="connsiteY521" fmla="*/ 1511189 h 3006470"/>
                  <a:gd name="connsiteX522" fmla="*/ 109078 w 6006665"/>
                  <a:gd name="connsiteY522" fmla="*/ 1436197 h 3006470"/>
                  <a:gd name="connsiteX523" fmla="*/ 70447 w 6006665"/>
                  <a:gd name="connsiteY523" fmla="*/ 1333936 h 3006470"/>
                  <a:gd name="connsiteX524" fmla="*/ 102261 w 6006665"/>
                  <a:gd name="connsiteY524" fmla="*/ 1263490 h 3006470"/>
                  <a:gd name="connsiteX525" fmla="*/ 43177 w 6006665"/>
                  <a:gd name="connsiteY525" fmla="*/ 1197589 h 3006470"/>
                  <a:gd name="connsiteX526" fmla="*/ 49994 w 6006665"/>
                  <a:gd name="connsiteY526" fmla="*/ 1122597 h 3006470"/>
                  <a:gd name="connsiteX527" fmla="*/ 81809 w 6006665"/>
                  <a:gd name="connsiteY527" fmla="*/ 1118052 h 3006470"/>
                  <a:gd name="connsiteX528" fmla="*/ 145438 w 6006665"/>
                  <a:gd name="connsiteY528" fmla="*/ 1074876 h 3006470"/>
                  <a:gd name="connsiteX529" fmla="*/ 184070 w 6006665"/>
                  <a:gd name="connsiteY529" fmla="*/ 1036244 h 3006470"/>
                  <a:gd name="connsiteX530" fmla="*/ 189699 w 6006665"/>
                  <a:gd name="connsiteY530" fmla="*/ 1042522 h 3006470"/>
                  <a:gd name="connsiteX531" fmla="*/ 195977 w 6006665"/>
                  <a:gd name="connsiteY531" fmla="*/ 1036244 h 3006470"/>
                  <a:gd name="connsiteX532" fmla="*/ 255061 w 6006665"/>
                  <a:gd name="connsiteY532" fmla="*/ 1102145 h 3006470"/>
                  <a:gd name="connsiteX533" fmla="*/ 350504 w 6006665"/>
                  <a:gd name="connsiteY533" fmla="*/ 1122597 h 3006470"/>
                  <a:gd name="connsiteX534" fmla="*/ 454806 w 6006665"/>
                  <a:gd name="connsiteY534" fmla="*/ 1205729 h 3006470"/>
                  <a:gd name="connsiteX535" fmla="*/ 486621 w 6006665"/>
                  <a:gd name="connsiteY535" fmla="*/ 1283942 h 3006470"/>
                  <a:gd name="connsiteX536" fmla="*/ 523211 w 6006665"/>
                  <a:gd name="connsiteY536" fmla="*/ 1343026 h 3006470"/>
                  <a:gd name="connsiteX537" fmla="*/ 486852 w 6006665"/>
                  <a:gd name="connsiteY537" fmla="*/ 1397565 h 3006470"/>
                  <a:gd name="connsiteX538" fmla="*/ 420951 w 6006665"/>
                  <a:gd name="connsiteY538" fmla="*/ 1418018 h 3006470"/>
                  <a:gd name="connsiteX539" fmla="*/ 415909 w 6006665"/>
                  <a:gd name="connsiteY539" fmla="*/ 1415887 h 3006470"/>
                  <a:gd name="connsiteX540" fmla="*/ 409044 w 6006665"/>
                  <a:gd name="connsiteY540" fmla="*/ 1418018 h 3006470"/>
                  <a:gd name="connsiteX541" fmla="*/ 252950 w 6006665"/>
                  <a:gd name="connsiteY541" fmla="*/ 1352062 h 3006470"/>
                  <a:gd name="connsiteX542" fmla="*/ 268926 w 6006665"/>
                  <a:gd name="connsiteY542" fmla="*/ 1346738 h 3006470"/>
                  <a:gd name="connsiteX543" fmla="*/ 291420 w 6006665"/>
                  <a:gd name="connsiteY543" fmla="*/ 1429380 h 3006470"/>
                  <a:gd name="connsiteX544" fmla="*/ 291420 w 6006665"/>
                  <a:gd name="connsiteY544" fmla="*/ 1468012 h 3006470"/>
                  <a:gd name="connsiteX545" fmla="*/ 298238 w 6006665"/>
                  <a:gd name="connsiteY545" fmla="*/ 1554366 h 3006470"/>
                  <a:gd name="connsiteX546" fmla="*/ 345959 w 6006665"/>
                  <a:gd name="connsiteY546" fmla="*/ 1586180 h 3006470"/>
                  <a:gd name="connsiteX547" fmla="*/ 362087 w 6006665"/>
                  <a:gd name="connsiteY547" fmla="*/ 1595588 h 3006470"/>
                  <a:gd name="connsiteX548" fmla="*/ 365867 w 6006665"/>
                  <a:gd name="connsiteY548" fmla="*/ 1563455 h 3006470"/>
                  <a:gd name="connsiteX549" fmla="*/ 345415 w 6006665"/>
                  <a:gd name="connsiteY549" fmla="*/ 1527096 h 3006470"/>
                  <a:gd name="connsiteX550" fmla="*/ 365867 w 6006665"/>
                  <a:gd name="connsiteY550" fmla="*/ 1495281 h 3006470"/>
                  <a:gd name="connsiteX551" fmla="*/ 374560 w 6006665"/>
                  <a:gd name="connsiteY551" fmla="*/ 1500280 h 3006470"/>
                  <a:gd name="connsiteX552" fmla="*/ 377774 w 6006665"/>
                  <a:gd name="connsiteY552" fmla="*/ 1495281 h 3006470"/>
                  <a:gd name="connsiteX553" fmla="*/ 461933 w 6006665"/>
                  <a:gd name="connsiteY553" fmla="*/ 1543673 h 3006470"/>
                  <a:gd name="connsiteX554" fmla="*/ 484035 w 6006665"/>
                  <a:gd name="connsiteY554" fmla="*/ 1527096 h 3006470"/>
                  <a:gd name="connsiteX555" fmla="*/ 463583 w 6006665"/>
                  <a:gd name="connsiteY555" fmla="*/ 1461194 h 3006470"/>
                  <a:gd name="connsiteX556" fmla="*/ 549936 w 6006665"/>
                  <a:gd name="connsiteY556" fmla="*/ 1374841 h 3006470"/>
                  <a:gd name="connsiteX557" fmla="*/ 559742 w 6006665"/>
                  <a:gd name="connsiteY557" fmla="*/ 1376942 h 3006470"/>
                  <a:gd name="connsiteX558" fmla="*/ 561843 w 6006665"/>
                  <a:gd name="connsiteY558" fmla="*/ 1374841 h 3006470"/>
                  <a:gd name="connsiteX559" fmla="*/ 593658 w 6006665"/>
                  <a:gd name="connsiteY559" fmla="*/ 1381658 h 3006470"/>
                  <a:gd name="connsiteX560" fmla="*/ 620945 w 6006665"/>
                  <a:gd name="connsiteY560" fmla="*/ 1405535 h 3006470"/>
                  <a:gd name="connsiteX561" fmla="*/ 640835 w 6006665"/>
                  <a:gd name="connsiteY561" fmla="*/ 1349844 h 3006470"/>
                  <a:gd name="connsiteX562" fmla="*/ 609020 w 6006665"/>
                  <a:gd name="connsiteY562" fmla="*/ 1295305 h 3006470"/>
                  <a:gd name="connsiteX563" fmla="*/ 624928 w 6006665"/>
                  <a:gd name="connsiteY563" fmla="*/ 1236221 h 3006470"/>
                  <a:gd name="connsiteX564" fmla="*/ 597658 w 6006665"/>
                  <a:gd name="connsiteY564" fmla="*/ 1177136 h 3006470"/>
                  <a:gd name="connsiteX565" fmla="*/ 611562 w 6006665"/>
                  <a:gd name="connsiteY565" fmla="*/ 1181462 h 3006470"/>
                  <a:gd name="connsiteX566" fmla="*/ 609565 w 6006665"/>
                  <a:gd name="connsiteY566" fmla="*/ 1177136 h 3006470"/>
                  <a:gd name="connsiteX567" fmla="*/ 711826 w 6006665"/>
                  <a:gd name="connsiteY567" fmla="*/ 1208951 h 3006470"/>
                  <a:gd name="connsiteX568" fmla="*/ 732278 w 6006665"/>
                  <a:gd name="connsiteY568" fmla="*/ 1263490 h 3006470"/>
                  <a:gd name="connsiteX569" fmla="*/ 684556 w 6006665"/>
                  <a:gd name="connsiteY569" fmla="*/ 1274852 h 3006470"/>
                  <a:gd name="connsiteX570" fmla="*/ 684556 w 6006665"/>
                  <a:gd name="connsiteY570" fmla="*/ 1327119 h 3006470"/>
                  <a:gd name="connsiteX571" fmla="*/ 713309 w 6006665"/>
                  <a:gd name="connsiteY571" fmla="*/ 1355872 h 3006470"/>
                  <a:gd name="connsiteX572" fmla="*/ 763548 w 6006665"/>
                  <a:gd name="connsiteY572" fmla="*/ 1338481 h 3006470"/>
                  <a:gd name="connsiteX573" fmla="*/ 770365 w 6006665"/>
                  <a:gd name="connsiteY573" fmla="*/ 1279397 h 3006470"/>
                  <a:gd name="connsiteX574" fmla="*/ 845357 w 6006665"/>
                  <a:gd name="connsiteY574" fmla="*/ 1188761 h 3006470"/>
                  <a:gd name="connsiteX575" fmla="*/ 917728 w 6006665"/>
                  <a:gd name="connsiteY575" fmla="*/ 1145322 h 3006470"/>
                  <a:gd name="connsiteX576" fmla="*/ 918194 w 6006665"/>
                  <a:gd name="connsiteY576" fmla="*/ 1198147 h 3006470"/>
                  <a:gd name="connsiteX577" fmla="*/ 975937 w 6006665"/>
                  <a:gd name="connsiteY577" fmla="*/ 1115283 h 3006470"/>
                  <a:gd name="connsiteX578" fmla="*/ 1074397 w 6006665"/>
                  <a:gd name="connsiteY578" fmla="*/ 1141283 h 3006470"/>
                  <a:gd name="connsiteX579" fmla="*/ 979977 w 6006665"/>
                  <a:gd name="connsiteY579" fmla="*/ 1213496 h 3006470"/>
                  <a:gd name="connsiteX580" fmla="*/ 1012666 w 6006665"/>
                  <a:gd name="connsiteY580" fmla="*/ 1218657 h 3006470"/>
                  <a:gd name="connsiteX581" fmla="*/ 1038516 w 6006665"/>
                  <a:gd name="connsiteY581" fmla="*/ 1188499 h 3006470"/>
                  <a:gd name="connsiteX582" fmla="*/ 1050423 w 6006665"/>
                  <a:gd name="connsiteY582" fmla="*/ 1188499 h 3006470"/>
                  <a:gd name="connsiteX583" fmla="*/ 1108962 w 6006665"/>
                  <a:gd name="connsiteY583" fmla="*/ 1188499 h 3006470"/>
                  <a:gd name="connsiteX584" fmla="*/ 1161229 w 6006665"/>
                  <a:gd name="connsiteY584" fmla="*/ 1145322 h 3006470"/>
                  <a:gd name="connsiteX585" fmla="*/ 1165711 w 6006665"/>
                  <a:gd name="connsiteY585" fmla="*/ 1151456 h 3006470"/>
                  <a:gd name="connsiteX586" fmla="*/ 1160939 w 6006665"/>
                  <a:gd name="connsiteY586" fmla="*/ 1169715 h 3006470"/>
                  <a:gd name="connsiteX587" fmla="*/ 1210035 w 6006665"/>
                  <a:gd name="connsiteY587" fmla="*/ 1195815 h 3006470"/>
                  <a:gd name="connsiteX588" fmla="*/ 1247583 w 6006665"/>
                  <a:gd name="connsiteY588" fmla="*/ 1138505 h 3006470"/>
                  <a:gd name="connsiteX589" fmla="*/ 1211223 w 6006665"/>
                  <a:gd name="connsiteY589" fmla="*/ 1079421 h 3006470"/>
                  <a:gd name="connsiteX590" fmla="*/ 1227130 w 6006665"/>
                  <a:gd name="connsiteY590" fmla="*/ 1043061 h 3006470"/>
                  <a:gd name="connsiteX591" fmla="*/ 1237665 w 6006665"/>
                  <a:gd name="connsiteY591" fmla="*/ 1046199 h 3006470"/>
                  <a:gd name="connsiteX592" fmla="*/ 1251910 w 6006665"/>
                  <a:gd name="connsiteY592" fmla="*/ 1017311 h 3006470"/>
                  <a:gd name="connsiteX593" fmla="*/ 1345843 w 6006665"/>
                  <a:gd name="connsiteY593" fmla="*/ 1074876 h 3006470"/>
                  <a:gd name="connsiteX594" fmla="*/ 1400382 w 6006665"/>
                  <a:gd name="connsiteY594" fmla="*/ 1106690 h 3006470"/>
                  <a:gd name="connsiteX595" fmla="*/ 1519756 w 6006665"/>
                  <a:gd name="connsiteY595" fmla="*/ 1213274 h 3006470"/>
                  <a:gd name="connsiteX596" fmla="*/ 1543003 w 6006665"/>
                  <a:gd name="connsiteY596" fmla="*/ 1172592 h 3006470"/>
                  <a:gd name="connsiteX597" fmla="*/ 1506643 w 6006665"/>
                  <a:gd name="connsiteY597" fmla="*/ 1118052 h 3006470"/>
                  <a:gd name="connsiteX598" fmla="*/ 1506643 w 6006665"/>
                  <a:gd name="connsiteY598" fmla="*/ 1095328 h 3006470"/>
                  <a:gd name="connsiteX599" fmla="*/ 1463467 w 6006665"/>
                  <a:gd name="connsiteY599" fmla="*/ 1086238 h 3006470"/>
                  <a:gd name="connsiteX600" fmla="*/ 1472556 w 6006665"/>
                  <a:gd name="connsiteY600" fmla="*/ 1036244 h 3006470"/>
                  <a:gd name="connsiteX601" fmla="*/ 1452104 w 6006665"/>
                  <a:gd name="connsiteY601" fmla="*/ 949890 h 3006470"/>
                  <a:gd name="connsiteX602" fmla="*/ 1439230 w 6006665"/>
                  <a:gd name="connsiteY602" fmla="*/ 900656 h 3006470"/>
                  <a:gd name="connsiteX603" fmla="*/ 1496803 w 6006665"/>
                  <a:gd name="connsiteY603" fmla="*/ 806980 h 3006470"/>
                  <a:gd name="connsiteX604" fmla="*/ 1543003 w 6006665"/>
                  <a:gd name="connsiteY604" fmla="*/ 697647 h 3006470"/>
                  <a:gd name="connsiteX605" fmla="*/ 1570272 w 6006665"/>
                  <a:gd name="connsiteY605" fmla="*/ 677194 h 3006470"/>
                  <a:gd name="connsiteX606" fmla="*/ 1578688 w 6006665"/>
                  <a:gd name="connsiteY606" fmla="*/ 679813 h 3006470"/>
                  <a:gd name="connsiteX607" fmla="*/ 1620802 w 6006665"/>
                  <a:gd name="connsiteY607" fmla="*/ 660028 h 3006470"/>
                  <a:gd name="connsiteX608" fmla="*/ 1684440 w 6006665"/>
                  <a:gd name="connsiteY608" fmla="*/ 709009 h 3006470"/>
                  <a:gd name="connsiteX609" fmla="*/ 1688985 w 6006665"/>
                  <a:gd name="connsiteY609" fmla="*/ 779455 h 3006470"/>
                  <a:gd name="connsiteX610" fmla="*/ 1652625 w 6006665"/>
                  <a:gd name="connsiteY610" fmla="*/ 870354 h 3006470"/>
                  <a:gd name="connsiteX611" fmla="*/ 1679895 w 6006665"/>
                  <a:gd name="connsiteY611" fmla="*/ 908986 h 3006470"/>
                  <a:gd name="connsiteX612" fmla="*/ 1688985 w 6006665"/>
                  <a:gd name="connsiteY612" fmla="*/ 983977 h 3006470"/>
                  <a:gd name="connsiteX613" fmla="*/ 1679895 w 6006665"/>
                  <a:gd name="connsiteY613" fmla="*/ 1129415 h 3006470"/>
                  <a:gd name="connsiteX614" fmla="*/ 1723072 w 6006665"/>
                  <a:gd name="connsiteY614" fmla="*/ 1193044 h 3006470"/>
                  <a:gd name="connsiteX615" fmla="*/ 1704892 w 6006665"/>
                  <a:gd name="connsiteY615" fmla="*/ 1256673 h 3006470"/>
                  <a:gd name="connsiteX616" fmla="*/ 1636718 w 6006665"/>
                  <a:gd name="connsiteY616" fmla="*/ 1393021 h 3006470"/>
                  <a:gd name="connsiteX617" fmla="*/ 1662494 w 6006665"/>
                  <a:gd name="connsiteY617" fmla="*/ 1399465 h 3006470"/>
                  <a:gd name="connsiteX618" fmla="*/ 1677078 w 6006665"/>
                  <a:gd name="connsiteY618" fmla="*/ 1370296 h 3006470"/>
                  <a:gd name="connsiteX619" fmla="*/ 1720255 w 6006665"/>
                  <a:gd name="connsiteY619" fmla="*/ 1349844 h 3006470"/>
                  <a:gd name="connsiteX620" fmla="*/ 1731617 w 6006665"/>
                  <a:gd name="connsiteY620" fmla="*/ 1299850 h 3006470"/>
                  <a:gd name="connsiteX621" fmla="*/ 1758887 w 6006665"/>
                  <a:gd name="connsiteY621" fmla="*/ 1256673 h 3006470"/>
                  <a:gd name="connsiteX622" fmla="*/ 1760555 w 6006665"/>
                  <a:gd name="connsiteY622" fmla="*/ 1191490 h 3006470"/>
                  <a:gd name="connsiteX623" fmla="*/ 1758886 w 6006665"/>
                  <a:gd name="connsiteY623" fmla="*/ 1085173 h 3006470"/>
                  <a:gd name="connsiteX624" fmla="*/ 1923055 w 6006665"/>
                  <a:gd name="connsiteY624" fmla="*/ 1122597 h 3006470"/>
                  <a:gd name="connsiteX625" fmla="*/ 1887300 w 6006665"/>
                  <a:gd name="connsiteY625" fmla="*/ 1070329 h 3006470"/>
                  <a:gd name="connsiteX626" fmla="*/ 1785604 w 6006665"/>
                  <a:gd name="connsiteY626" fmla="*/ 1036860 h 3006470"/>
                  <a:gd name="connsiteX627" fmla="*/ 1736162 w 6006665"/>
                  <a:gd name="connsiteY627" fmla="*/ 961252 h 3006470"/>
                  <a:gd name="connsiteX628" fmla="*/ 1688440 w 6006665"/>
                  <a:gd name="connsiteY628" fmla="*/ 865809 h 3006470"/>
                  <a:gd name="connsiteX629" fmla="*/ 1752069 w 6006665"/>
                  <a:gd name="connsiteY629" fmla="*/ 788545 h 3006470"/>
                  <a:gd name="connsiteX630" fmla="*/ 1747524 w 6006665"/>
                  <a:gd name="connsiteY630" fmla="*/ 704464 h 3006470"/>
                  <a:gd name="connsiteX631" fmla="*/ 1763431 w 6006665"/>
                  <a:gd name="connsiteY631" fmla="*/ 697647 h 3006470"/>
                  <a:gd name="connsiteX632" fmla="*/ 1764877 w 6006665"/>
                  <a:gd name="connsiteY632" fmla="*/ 702130 h 3006470"/>
                  <a:gd name="connsiteX633" fmla="*/ 1775339 w 6006665"/>
                  <a:gd name="connsiteY633" fmla="*/ 697647 h 3006470"/>
                  <a:gd name="connsiteX634" fmla="*/ 1798063 w 6006665"/>
                  <a:gd name="connsiteY634" fmla="*/ 768093 h 3006470"/>
                  <a:gd name="connsiteX635" fmla="*/ 1791454 w 6006665"/>
                  <a:gd name="connsiteY635" fmla="*/ 815304 h 3006470"/>
                  <a:gd name="connsiteX636" fmla="*/ 1854330 w 6006665"/>
                  <a:gd name="connsiteY636" fmla="*/ 772638 h 3006470"/>
                  <a:gd name="connsiteX637" fmla="*/ 1931594 w 6006665"/>
                  <a:gd name="connsiteY637" fmla="*/ 763548 h 3006470"/>
                  <a:gd name="connsiteX638" fmla="*/ 1932772 w 6006665"/>
                  <a:gd name="connsiteY638" fmla="*/ 764810 h 3006470"/>
                  <a:gd name="connsiteX639" fmla="*/ 1949600 w 6006665"/>
                  <a:gd name="connsiteY639" fmla="*/ 800138 h 3006470"/>
                  <a:gd name="connsiteX640" fmla="*/ 2061788 w 6006665"/>
                  <a:gd name="connsiteY640" fmla="*/ 891155 h 3006470"/>
                  <a:gd name="connsiteX641" fmla="*/ 1987802 w 6006665"/>
                  <a:gd name="connsiteY641" fmla="*/ 736278 h 3006470"/>
                  <a:gd name="connsiteX642" fmla="*/ 1963408 w 6006665"/>
                  <a:gd name="connsiteY642" fmla="*/ 595386 h 3006470"/>
                  <a:gd name="connsiteX643" fmla="*/ 2027037 w 6006665"/>
                  <a:gd name="connsiteY643" fmla="*/ 574934 h 3006470"/>
                  <a:gd name="connsiteX644" fmla="*/ 2037269 w 6006665"/>
                  <a:gd name="connsiteY644" fmla="*/ 575472 h 3006470"/>
                  <a:gd name="connsiteX645" fmla="*/ 2038944 w 6006665"/>
                  <a:gd name="connsiteY645" fmla="*/ 574934 h 3006470"/>
                  <a:gd name="connsiteX646" fmla="*/ 2115414 w 6006665"/>
                  <a:gd name="connsiteY646" fmla="*/ 578958 h 3006470"/>
                  <a:gd name="connsiteX647" fmla="*/ 2167179 w 6006665"/>
                  <a:gd name="connsiteY647" fmla="*/ 554733 h 3006470"/>
                  <a:gd name="connsiteX648" fmla="*/ 2146473 w 6006665"/>
                  <a:gd name="connsiteY648" fmla="*/ 488832 h 3006470"/>
                  <a:gd name="connsiteX649" fmla="*/ 2169957 w 6006665"/>
                  <a:gd name="connsiteY649" fmla="*/ 449431 h 3006470"/>
                  <a:gd name="connsiteX650" fmla="*/ 2264632 w 6006665"/>
                  <a:gd name="connsiteY650" fmla="*/ 393389 h 3006470"/>
                  <a:gd name="connsiteX651" fmla="*/ 2317913 w 6006665"/>
                  <a:gd name="connsiteY651" fmla="*/ 322690 h 3006470"/>
                  <a:gd name="connsiteX652" fmla="*/ 2385841 w 6006665"/>
                  <a:gd name="connsiteY652" fmla="*/ 343134 h 3006470"/>
                  <a:gd name="connsiteX653" fmla="*/ 2429263 w 6006665"/>
                  <a:gd name="connsiteY653" fmla="*/ 263606 h 3006470"/>
                  <a:gd name="connsiteX654" fmla="*/ 2526979 w 6006665"/>
                  <a:gd name="connsiteY654" fmla="*/ 252244 h 3006470"/>
                  <a:gd name="connsiteX655" fmla="*/ 2528058 w 6006665"/>
                  <a:gd name="connsiteY655" fmla="*/ 253503 h 3006470"/>
                  <a:gd name="connsiteX656" fmla="*/ 2538886 w 6006665"/>
                  <a:gd name="connsiteY656" fmla="*/ 252244 h 3006470"/>
                  <a:gd name="connsiteX657" fmla="*/ 2560820 w 6006665"/>
                  <a:gd name="connsiteY657" fmla="*/ 277833 h 3006470"/>
                  <a:gd name="connsiteX658" fmla="*/ 2640602 w 6006665"/>
                  <a:gd name="connsiteY658" fmla="*/ 202249 h 3006470"/>
                  <a:gd name="connsiteX659" fmla="*/ 2652509 w 6006665"/>
                  <a:gd name="connsiteY659" fmla="*/ 202249 h 3006470"/>
                  <a:gd name="connsiteX660" fmla="*/ 2704231 w 6006665"/>
                  <a:gd name="connsiteY660" fmla="*/ 202249 h 3006470"/>
                  <a:gd name="connsiteX661" fmla="*/ 2715593 w 6006665"/>
                  <a:gd name="connsiteY66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29898 w 6006665"/>
                  <a:gd name="connsiteY57" fmla="*/ 758286 h 3006470"/>
                  <a:gd name="connsiteX58" fmla="*/ 4165425 w 6006665"/>
                  <a:gd name="connsiteY58" fmla="*/ 697647 h 3006470"/>
                  <a:gd name="connsiteX59" fmla="*/ 4175231 w 6006665"/>
                  <a:gd name="connsiteY59" fmla="*/ 700048 h 3006470"/>
                  <a:gd name="connsiteX60" fmla="*/ 4439561 w 6006665"/>
                  <a:gd name="connsiteY60" fmla="*/ 758631 h 3006470"/>
                  <a:gd name="connsiteX61" fmla="*/ 4450401 w 6006665"/>
                  <a:gd name="connsiteY61" fmla="*/ 834341 h 3006470"/>
                  <a:gd name="connsiteX62" fmla="*/ 4567593 w 6006665"/>
                  <a:gd name="connsiteY62" fmla="*/ 819409 h 3006470"/>
                  <a:gd name="connsiteX63" fmla="*/ 4639242 w 6006665"/>
                  <a:gd name="connsiteY63" fmla="*/ 932544 h 3006470"/>
                  <a:gd name="connsiteX64" fmla="*/ 4774445 w 6006665"/>
                  <a:gd name="connsiteY64" fmla="*/ 913531 h 3006470"/>
                  <a:gd name="connsiteX65" fmla="*/ 4778496 w 6006665"/>
                  <a:gd name="connsiteY65" fmla="*/ 914635 h 3006470"/>
                  <a:gd name="connsiteX66" fmla="*/ 4786352 w 6006665"/>
                  <a:gd name="connsiteY66" fmla="*/ 913531 h 3006470"/>
                  <a:gd name="connsiteX67" fmla="*/ 4861343 w 6006665"/>
                  <a:gd name="connsiteY67" fmla="*/ 933983 h 3006470"/>
                  <a:gd name="connsiteX68" fmla="*/ 4893158 w 6006665"/>
                  <a:gd name="connsiteY68" fmla="*/ 977160 h 3006470"/>
                  <a:gd name="connsiteX69" fmla="*/ 4888613 w 6006665"/>
                  <a:gd name="connsiteY69" fmla="*/ 1058968 h 3006470"/>
                  <a:gd name="connsiteX70" fmla="*/ 4927677 w 6006665"/>
                  <a:gd name="connsiteY70" fmla="*/ 1083640 h 3006470"/>
                  <a:gd name="connsiteX71" fmla="*/ 4967605 w 6006665"/>
                  <a:gd name="connsiteY71" fmla="*/ 1070331 h 3006470"/>
                  <a:gd name="connsiteX72" fmla="*/ 5038051 w 6006665"/>
                  <a:gd name="connsiteY72" fmla="*/ 1063513 h 3006470"/>
                  <a:gd name="connsiteX73" fmla="*/ 5040730 w 6006665"/>
                  <a:gd name="connsiteY73" fmla="*/ 1064406 h 3006470"/>
                  <a:gd name="connsiteX74" fmla="*/ 5049958 w 6006665"/>
                  <a:gd name="connsiteY74" fmla="*/ 1063513 h 3006470"/>
                  <a:gd name="connsiteX75" fmla="*/ 5114249 w 6006665"/>
                  <a:gd name="connsiteY75" fmla="*/ 1084944 h 3006470"/>
                  <a:gd name="connsiteX76" fmla="*/ 5176671 w 6006665"/>
                  <a:gd name="connsiteY76" fmla="*/ 1074876 h 3006470"/>
                  <a:gd name="connsiteX77" fmla="*/ 5177801 w 6006665"/>
                  <a:gd name="connsiteY77" fmla="*/ 1076614 h 3006470"/>
                  <a:gd name="connsiteX78" fmla="*/ 5188578 w 6006665"/>
                  <a:gd name="connsiteY78" fmla="*/ 1074876 h 3006470"/>
                  <a:gd name="connsiteX79" fmla="*/ 5243719 w 6006665"/>
                  <a:gd name="connsiteY79" fmla="*/ 1159707 h 3006470"/>
                  <a:gd name="connsiteX80" fmla="*/ 5283477 w 6006665"/>
                  <a:gd name="connsiteY80" fmla="*/ 1129415 h 3006470"/>
                  <a:gd name="connsiteX81" fmla="*/ 5258480 w 6006665"/>
                  <a:gd name="connsiteY81" fmla="*/ 1063513 h 3006470"/>
                  <a:gd name="connsiteX82" fmla="*/ 5267570 w 6006665"/>
                  <a:gd name="connsiteY82" fmla="*/ 1015792 h 3006470"/>
                  <a:gd name="connsiteX83" fmla="*/ 5278896 w 6006665"/>
                  <a:gd name="connsiteY83" fmla="*/ 1018841 h 3006470"/>
                  <a:gd name="connsiteX84" fmla="*/ 5279477 w 6006665"/>
                  <a:gd name="connsiteY84" fmla="*/ 1015792 h 3006470"/>
                  <a:gd name="connsiteX85" fmla="*/ 5389412 w 6006665"/>
                  <a:gd name="connsiteY85" fmla="*/ 1065327 h 3006470"/>
                  <a:gd name="connsiteX86" fmla="*/ 5463001 w 6006665"/>
                  <a:gd name="connsiteY86" fmla="*/ 1043061 h 3006470"/>
                  <a:gd name="connsiteX87" fmla="*/ 5464386 w 6006665"/>
                  <a:gd name="connsiteY87" fmla="*/ 1043680 h 3006470"/>
                  <a:gd name="connsiteX88" fmla="*/ 5474909 w 6006665"/>
                  <a:gd name="connsiteY88" fmla="*/ 1043061 h 3006470"/>
                  <a:gd name="connsiteX89" fmla="*/ 5509834 w 6006665"/>
                  <a:gd name="connsiteY89" fmla="*/ 1086741 h 3006470"/>
                  <a:gd name="connsiteX90" fmla="*/ 5563420 w 6006665"/>
                  <a:gd name="connsiteY90" fmla="*/ 1096880 h 3006470"/>
                  <a:gd name="connsiteX91" fmla="*/ 5604906 w 6006665"/>
                  <a:gd name="connsiteY91" fmla="*/ 1116452 h 3006470"/>
                  <a:gd name="connsiteX92" fmla="*/ 5633982 w 6006665"/>
                  <a:gd name="connsiteY92" fmla="*/ 1152256 h 3006470"/>
                  <a:gd name="connsiteX93" fmla="*/ 5673240 w 6006665"/>
                  <a:gd name="connsiteY93" fmla="*/ 1196668 h 3006470"/>
                  <a:gd name="connsiteX94" fmla="*/ 5720335 w 6006665"/>
                  <a:gd name="connsiteY94" fmla="*/ 1213496 h 3006470"/>
                  <a:gd name="connsiteX95" fmla="*/ 5777224 w 6006665"/>
                  <a:gd name="connsiteY95" fmla="*/ 1253118 h 3006470"/>
                  <a:gd name="connsiteX96" fmla="*/ 5822595 w 6006665"/>
                  <a:gd name="connsiteY96" fmla="*/ 1311212 h 3006470"/>
                  <a:gd name="connsiteX97" fmla="*/ 5818051 w 6006665"/>
                  <a:gd name="connsiteY97" fmla="*/ 1365751 h 3006470"/>
                  <a:gd name="connsiteX98" fmla="*/ 5825679 w 6006665"/>
                  <a:gd name="connsiteY98" fmla="*/ 1373379 h 3006470"/>
                  <a:gd name="connsiteX99" fmla="*/ 5822051 w 6006665"/>
                  <a:gd name="connsiteY99" fmla="*/ 1322574 h 3006470"/>
                  <a:gd name="connsiteX100" fmla="*/ 5834092 w 6006665"/>
                  <a:gd name="connsiteY100" fmla="*/ 1324447 h 3006470"/>
                  <a:gd name="connsiteX101" fmla="*/ 5858351 w 6006665"/>
                  <a:gd name="connsiteY101" fmla="*/ 1334771 h 3006470"/>
                  <a:gd name="connsiteX102" fmla="*/ 5907950 w 6006665"/>
                  <a:gd name="connsiteY102" fmla="*/ 1321451 h 3006470"/>
                  <a:gd name="connsiteX103" fmla="*/ 5936219 w 6006665"/>
                  <a:gd name="connsiteY103" fmla="*/ 1338481 h 3006470"/>
                  <a:gd name="connsiteX104" fmla="*/ 5961427 w 6006665"/>
                  <a:gd name="connsiteY104" fmla="*/ 1392754 h 3006470"/>
                  <a:gd name="connsiteX105" fmla="*/ 6006665 w 6006665"/>
                  <a:gd name="connsiteY105" fmla="*/ 1418018 h 3006470"/>
                  <a:gd name="connsiteX106" fmla="*/ 6003022 w 6006665"/>
                  <a:gd name="connsiteY106" fmla="*/ 1458117 h 3006470"/>
                  <a:gd name="connsiteX107" fmla="*/ 5968033 w 6006665"/>
                  <a:gd name="connsiteY107" fmla="*/ 1456650 h 3006470"/>
                  <a:gd name="connsiteX108" fmla="*/ 5934688 w 6006665"/>
                  <a:gd name="connsiteY108" fmla="*/ 1446233 h 3006470"/>
                  <a:gd name="connsiteX109" fmla="*/ 5908949 w 6006665"/>
                  <a:gd name="connsiteY109" fmla="*/ 1468012 h 3006470"/>
                  <a:gd name="connsiteX110" fmla="*/ 5887153 w 6006665"/>
                  <a:gd name="connsiteY110" fmla="*/ 1481885 h 3006470"/>
                  <a:gd name="connsiteX111" fmla="*/ 5887153 w 6006665"/>
                  <a:gd name="connsiteY111" fmla="*/ 1514566 h 3006470"/>
                  <a:gd name="connsiteX112" fmla="*/ 5910921 w 6006665"/>
                  <a:gd name="connsiteY112" fmla="*/ 1532392 h 3006470"/>
                  <a:gd name="connsiteX113" fmla="*/ 5908949 w 6006665"/>
                  <a:gd name="connsiteY113" fmla="*/ 1554366 h 3006470"/>
                  <a:gd name="connsiteX114" fmla="*/ 5893042 w 6006665"/>
                  <a:gd name="connsiteY114" fmla="*/ 1570273 h 3006470"/>
                  <a:gd name="connsiteX115" fmla="*/ 5881135 w 6006665"/>
                  <a:gd name="connsiteY115" fmla="*/ 1570273 h 3006470"/>
                  <a:gd name="connsiteX116" fmla="*/ 5861227 w 6006665"/>
                  <a:gd name="connsiteY116" fmla="*/ 1570273 h 3006470"/>
                  <a:gd name="connsiteX117" fmla="*/ 5849321 w 6006665"/>
                  <a:gd name="connsiteY117" fmla="*/ 1570273 h 3006470"/>
                  <a:gd name="connsiteX118" fmla="*/ 5842587 w 6006665"/>
                  <a:gd name="connsiteY118" fmla="*/ 1544275 h 3006470"/>
                  <a:gd name="connsiteX119" fmla="*/ 5817506 w 6006665"/>
                  <a:gd name="connsiteY119" fmla="*/ 1536186 h 3006470"/>
                  <a:gd name="connsiteX120" fmla="*/ 5798021 w 6006665"/>
                  <a:gd name="connsiteY120" fmla="*/ 1517537 h 3006470"/>
                  <a:gd name="connsiteX121" fmla="*/ 5767511 w 6006665"/>
                  <a:gd name="connsiteY121" fmla="*/ 1511189 h 3006470"/>
                  <a:gd name="connsiteX122" fmla="*/ 5762967 w 6006665"/>
                  <a:gd name="connsiteY122" fmla="*/ 1477102 h 3006470"/>
                  <a:gd name="connsiteX123" fmla="*/ 5729132 w 6006665"/>
                  <a:gd name="connsiteY123" fmla="*/ 1463170 h 3006470"/>
                  <a:gd name="connsiteX124" fmla="*/ 5695337 w 6006665"/>
                  <a:gd name="connsiteY124" fmla="*/ 1472557 h 3006470"/>
                  <a:gd name="connsiteX125" fmla="*/ 5693366 w 6006665"/>
                  <a:gd name="connsiteY125" fmla="*/ 1469797 h 3006470"/>
                  <a:gd name="connsiteX126" fmla="*/ 5683431 w 6006665"/>
                  <a:gd name="connsiteY126" fmla="*/ 1472557 h 3006470"/>
                  <a:gd name="connsiteX127" fmla="*/ 5660706 w 6006665"/>
                  <a:gd name="connsiteY127" fmla="*/ 1440742 h 3006470"/>
                  <a:gd name="connsiteX128" fmla="*/ 5669644 w 6006665"/>
                  <a:gd name="connsiteY128" fmla="*/ 1415717 h 3006470"/>
                  <a:gd name="connsiteX129" fmla="*/ 5640799 w 6006665"/>
                  <a:gd name="connsiteY129" fmla="*/ 1429380 h 3006470"/>
                  <a:gd name="connsiteX130" fmla="*/ 5656705 w 6006665"/>
                  <a:gd name="connsiteY130" fmla="*/ 1472557 h 3006470"/>
                  <a:gd name="connsiteX131" fmla="*/ 5628675 w 6006665"/>
                  <a:gd name="connsiteY131" fmla="*/ 1487826 h 3006470"/>
                  <a:gd name="connsiteX132" fmla="*/ 5633981 w 6006665"/>
                  <a:gd name="connsiteY132" fmla="*/ 1511189 h 3006470"/>
                  <a:gd name="connsiteX133" fmla="*/ 5622732 w 6006665"/>
                  <a:gd name="connsiteY133" fmla="*/ 1538334 h 3006470"/>
                  <a:gd name="connsiteX134" fmla="*/ 5586259 w 6006665"/>
                  <a:gd name="connsiteY134" fmla="*/ 1547548 h 3006470"/>
                  <a:gd name="connsiteX135" fmla="*/ 5575676 w 6006665"/>
                  <a:gd name="connsiteY135" fmla="*/ 1546540 h 3006470"/>
                  <a:gd name="connsiteX136" fmla="*/ 5574353 w 6006665"/>
                  <a:gd name="connsiteY136" fmla="*/ 1547548 h 3006470"/>
                  <a:gd name="connsiteX137" fmla="*/ 5539436 w 6006665"/>
                  <a:gd name="connsiteY137" fmla="*/ 1544223 h 3006470"/>
                  <a:gd name="connsiteX138" fmla="*/ 5539545 w 6006665"/>
                  <a:gd name="connsiteY138" fmla="*/ 1571015 h 3006470"/>
                  <a:gd name="connsiteX139" fmla="*/ 5570352 w 6006665"/>
                  <a:gd name="connsiteY139" fmla="*/ 1586180 h 3006470"/>
                  <a:gd name="connsiteX140" fmla="*/ 5566596 w 6006665"/>
                  <a:gd name="connsiteY140" fmla="*/ 1622304 h 3006470"/>
                  <a:gd name="connsiteX141" fmla="*/ 5593077 w 6006665"/>
                  <a:gd name="connsiteY141" fmla="*/ 1649809 h 3006470"/>
                  <a:gd name="connsiteX142" fmla="*/ 5608984 w 6006665"/>
                  <a:gd name="connsiteY142" fmla="*/ 1677079 h 3006470"/>
                  <a:gd name="connsiteX143" fmla="*/ 5613529 w 6006665"/>
                  <a:gd name="connsiteY143" fmla="*/ 1708893 h 3006470"/>
                  <a:gd name="connsiteX144" fmla="*/ 5608984 w 6006665"/>
                  <a:gd name="connsiteY144" fmla="*/ 1731618 h 3006470"/>
                  <a:gd name="connsiteX145" fmla="*/ 5597799 w 6006665"/>
                  <a:gd name="connsiteY145" fmla="*/ 1728009 h 3006470"/>
                  <a:gd name="connsiteX146" fmla="*/ 5597077 w 6006665"/>
                  <a:gd name="connsiteY146" fmla="*/ 1731618 h 3006470"/>
                  <a:gd name="connsiteX147" fmla="*/ 5515976 w 6006665"/>
                  <a:gd name="connsiteY147" fmla="*/ 1693062 h 3006470"/>
                  <a:gd name="connsiteX148" fmla="*/ 5486067 w 6006665"/>
                  <a:gd name="connsiteY148" fmla="*/ 1746304 h 3006470"/>
                  <a:gd name="connsiteX149" fmla="*/ 5436277 w 6006665"/>
                  <a:gd name="connsiteY149" fmla="*/ 1767977 h 3006470"/>
                  <a:gd name="connsiteX150" fmla="*/ 5397645 w 6006665"/>
                  <a:gd name="connsiteY150" fmla="*/ 1779340 h 3006470"/>
                  <a:gd name="connsiteX151" fmla="*/ 5388024 w 6006665"/>
                  <a:gd name="connsiteY151" fmla="*/ 1835433 h 3006470"/>
                  <a:gd name="connsiteX152" fmla="*/ 5351475 w 6006665"/>
                  <a:gd name="connsiteY152" fmla="*/ 1876568 h 3006470"/>
                  <a:gd name="connsiteX153" fmla="*/ 5290839 w 6006665"/>
                  <a:gd name="connsiteY153" fmla="*/ 1881600 h 3006470"/>
                  <a:gd name="connsiteX154" fmla="*/ 5274932 w 6006665"/>
                  <a:gd name="connsiteY154" fmla="*/ 1913415 h 3006470"/>
                  <a:gd name="connsiteX155" fmla="*/ 5267238 w 6006665"/>
                  <a:gd name="connsiteY155" fmla="*/ 1904988 h 3006470"/>
                  <a:gd name="connsiteX156" fmla="*/ 5263025 w 6006665"/>
                  <a:gd name="connsiteY156" fmla="*/ 1913415 h 3006470"/>
                  <a:gd name="connsiteX157" fmla="*/ 5219538 w 6006665"/>
                  <a:gd name="connsiteY157" fmla="*/ 1865787 h 3006470"/>
                  <a:gd name="connsiteX158" fmla="*/ 5174112 w 6006665"/>
                  <a:gd name="connsiteY158" fmla="*/ 1877028 h 3006470"/>
                  <a:gd name="connsiteX159" fmla="*/ 5129494 w 6006665"/>
                  <a:gd name="connsiteY159" fmla="*/ 1920232 h 3006470"/>
                  <a:gd name="connsiteX160" fmla="*/ 5126389 w 6006665"/>
                  <a:gd name="connsiteY160" fmla="*/ 1914910 h 3006470"/>
                  <a:gd name="connsiteX161" fmla="*/ 5154177 w 6006665"/>
                  <a:gd name="connsiteY161" fmla="*/ 1920232 h 3006470"/>
                  <a:gd name="connsiteX162" fmla="*/ 5105544 w 6006665"/>
                  <a:gd name="connsiteY162" fmla="*/ 1899586 h 3006470"/>
                  <a:gd name="connsiteX163" fmla="*/ 5074955 w 6006665"/>
                  <a:gd name="connsiteY163" fmla="*/ 1924777 h 3006470"/>
                  <a:gd name="connsiteX164" fmla="*/ 5065718 w 6006665"/>
                  <a:gd name="connsiteY164" fmla="*/ 1922578 h 3006470"/>
                  <a:gd name="connsiteX165" fmla="*/ 5063048 w 6006665"/>
                  <a:gd name="connsiteY165" fmla="*/ 1924777 h 3006470"/>
                  <a:gd name="connsiteX166" fmla="*/ 5026594 w 6006665"/>
                  <a:gd name="connsiteY166" fmla="*/ 1916098 h 3006470"/>
                  <a:gd name="connsiteX167" fmla="*/ 5015871 w 6006665"/>
                  <a:gd name="connsiteY167" fmla="*/ 1961137 h 3006470"/>
                  <a:gd name="connsiteX168" fmla="*/ 5022591 w 6006665"/>
                  <a:gd name="connsiteY168" fmla="*/ 1989925 h 3006470"/>
                  <a:gd name="connsiteX169" fmla="*/ 5011557 w 6006665"/>
                  <a:gd name="connsiteY169" fmla="*/ 2020939 h 3006470"/>
                  <a:gd name="connsiteX170" fmla="*/ 4974967 w 6006665"/>
                  <a:gd name="connsiteY170" fmla="*/ 2058853 h 3006470"/>
                  <a:gd name="connsiteX171" fmla="*/ 5015871 w 6006665"/>
                  <a:gd name="connsiteY171" fmla="*/ 2074760 h 3006470"/>
                  <a:gd name="connsiteX172" fmla="*/ 4995851 w 6006665"/>
                  <a:gd name="connsiteY172" fmla="*/ 2123620 h 3006470"/>
                  <a:gd name="connsiteX173" fmla="*/ 5011326 w 6006665"/>
                  <a:gd name="connsiteY173" fmla="*/ 2172476 h 3006470"/>
                  <a:gd name="connsiteX174" fmla="*/ 4999419 w 6006665"/>
                  <a:gd name="connsiteY174" fmla="*/ 2172476 h 3006470"/>
                  <a:gd name="connsiteX175" fmla="*/ 4974967 w 6006665"/>
                  <a:gd name="connsiteY175" fmla="*/ 2172476 h 3006470"/>
                  <a:gd name="connsiteX176" fmla="*/ 4963605 w 6006665"/>
                  <a:gd name="connsiteY176" fmla="*/ 2224742 h 3006470"/>
                  <a:gd name="connsiteX177" fmla="*/ 4974967 w 6006665"/>
                  <a:gd name="connsiteY177" fmla="*/ 2252012 h 3006470"/>
                  <a:gd name="connsiteX178" fmla="*/ 4936431 w 6006665"/>
                  <a:gd name="connsiteY178" fmla="*/ 2257317 h 3006470"/>
                  <a:gd name="connsiteX179" fmla="*/ 4909065 w 6006665"/>
                  <a:gd name="connsiteY179" fmla="*/ 2286099 h 3006470"/>
                  <a:gd name="connsiteX180" fmla="*/ 4888894 w 6006665"/>
                  <a:gd name="connsiteY180" fmla="*/ 2325649 h 3006470"/>
                  <a:gd name="connsiteX181" fmla="*/ 4897703 w 6006665"/>
                  <a:gd name="connsiteY181" fmla="*/ 2354273 h 3006470"/>
                  <a:gd name="connsiteX182" fmla="*/ 4871068 w 6006665"/>
                  <a:gd name="connsiteY182" fmla="*/ 2349418 h 3006470"/>
                  <a:gd name="connsiteX183" fmla="*/ 4845437 w 6006665"/>
                  <a:gd name="connsiteY183" fmla="*/ 2370180 h 3006470"/>
                  <a:gd name="connsiteX184" fmla="*/ 4832445 w 6006665"/>
                  <a:gd name="connsiteY184" fmla="*/ 2399924 h 3006470"/>
                  <a:gd name="connsiteX185" fmla="*/ 4834074 w 6006665"/>
                  <a:gd name="connsiteY185" fmla="*/ 2429264 h 3006470"/>
                  <a:gd name="connsiteX186" fmla="*/ 4799765 w 6006665"/>
                  <a:gd name="connsiteY186" fmla="*/ 2441518 h 3006470"/>
                  <a:gd name="connsiteX187" fmla="*/ 4779535 w 6006665"/>
                  <a:gd name="connsiteY187" fmla="*/ 2488348 h 3006470"/>
                  <a:gd name="connsiteX188" fmla="*/ 4777225 w 6006665"/>
                  <a:gd name="connsiteY188" fmla="*/ 2477952 h 3006470"/>
                  <a:gd name="connsiteX189" fmla="*/ 4767628 w 6006665"/>
                  <a:gd name="connsiteY189" fmla="*/ 2488348 h 3006470"/>
                  <a:gd name="connsiteX190" fmla="*/ 4758538 w 6006665"/>
                  <a:gd name="connsiteY190" fmla="*/ 2447444 h 3006470"/>
                  <a:gd name="connsiteX191" fmla="*/ 4722519 w 6006665"/>
                  <a:gd name="connsiteY191" fmla="*/ 2405867 h 3006470"/>
                  <a:gd name="connsiteX192" fmla="*/ 4699942 w 6006665"/>
                  <a:gd name="connsiteY192" fmla="*/ 2348893 h 3006470"/>
                  <a:gd name="connsiteX193" fmla="*/ 4695779 w 6006665"/>
                  <a:gd name="connsiteY193" fmla="*/ 2287026 h 3006470"/>
                  <a:gd name="connsiteX194" fmla="*/ 4715361 w 6006665"/>
                  <a:gd name="connsiteY194" fmla="*/ 2220198 h 3006470"/>
                  <a:gd name="connsiteX195" fmla="*/ 4767709 w 6006665"/>
                  <a:gd name="connsiteY195" fmla="*/ 2171157 h 3006470"/>
                  <a:gd name="connsiteX196" fmla="*/ 4735813 w 6006665"/>
                  <a:gd name="connsiteY196" fmla="*/ 2129299 h 3006470"/>
                  <a:gd name="connsiteX197" fmla="*/ 4767628 w 6006665"/>
                  <a:gd name="connsiteY197" fmla="*/ 2086122 h 3006470"/>
                  <a:gd name="connsiteX198" fmla="*/ 4767628 w 6006665"/>
                  <a:gd name="connsiteY198" fmla="*/ 2058853 h 3006470"/>
                  <a:gd name="connsiteX199" fmla="*/ 4826712 w 6006665"/>
                  <a:gd name="connsiteY199" fmla="*/ 2042945 h 3006470"/>
                  <a:gd name="connsiteX200" fmla="*/ 4892613 w 6006665"/>
                  <a:gd name="connsiteY200" fmla="*/ 1952047 h 3006470"/>
                  <a:gd name="connsiteX201" fmla="*/ 4956243 w 6006665"/>
                  <a:gd name="connsiteY201" fmla="*/ 1877056 h 3006470"/>
                  <a:gd name="connsiteX202" fmla="*/ 5022143 w 6006665"/>
                  <a:gd name="connsiteY202" fmla="*/ 1817971 h 3006470"/>
                  <a:gd name="connsiteX203" fmla="*/ 5037446 w 6006665"/>
                  <a:gd name="connsiteY203" fmla="*/ 1743333 h 3006470"/>
                  <a:gd name="connsiteX204" fmla="*/ 5064184 w 6006665"/>
                  <a:gd name="connsiteY204" fmla="*/ 1731449 h 3006470"/>
                  <a:gd name="connsiteX205" fmla="*/ 5046694 w 6006665"/>
                  <a:gd name="connsiteY205" fmla="*/ 1710844 h 3006470"/>
                  <a:gd name="connsiteX206" fmla="*/ 5015871 w 6006665"/>
                  <a:gd name="connsiteY206" fmla="*/ 1715711 h 3006470"/>
                  <a:gd name="connsiteX207" fmla="*/ 4995419 w 6006665"/>
                  <a:gd name="connsiteY207" fmla="*/ 1779340 h 3006470"/>
                  <a:gd name="connsiteX208" fmla="*/ 4904521 w 6006665"/>
                  <a:gd name="connsiteY208" fmla="*/ 1865693 h 3006470"/>
                  <a:gd name="connsiteX209" fmla="*/ 4901708 w 6006665"/>
                  <a:gd name="connsiteY209" fmla="*/ 1857053 h 3006470"/>
                  <a:gd name="connsiteX210" fmla="*/ 4892613 w 6006665"/>
                  <a:gd name="connsiteY210" fmla="*/ 1865693 h 3006470"/>
                  <a:gd name="connsiteX211" fmla="*/ 4871068 w 6006665"/>
                  <a:gd name="connsiteY211" fmla="*/ 1850290 h 3006470"/>
                  <a:gd name="connsiteX212" fmla="*/ 4885925 w 6006665"/>
                  <a:gd name="connsiteY212" fmla="*/ 1808695 h 3006470"/>
                  <a:gd name="connsiteX213" fmla="*/ 4861835 w 6006665"/>
                  <a:gd name="connsiteY213" fmla="*/ 1771159 h 3006470"/>
                  <a:gd name="connsiteX214" fmla="*/ 4814619 w 6006665"/>
                  <a:gd name="connsiteY214" fmla="*/ 1767101 h 3006470"/>
                  <a:gd name="connsiteX215" fmla="*/ 4779535 w 6006665"/>
                  <a:gd name="connsiteY215" fmla="*/ 1795247 h 3006470"/>
                  <a:gd name="connsiteX216" fmla="*/ 4764113 w 6006665"/>
                  <a:gd name="connsiteY216" fmla="*/ 1832464 h 3006470"/>
                  <a:gd name="connsiteX217" fmla="*/ 4725490 w 6006665"/>
                  <a:gd name="connsiteY217" fmla="*/ 1850290 h 3006470"/>
                  <a:gd name="connsiteX218" fmla="*/ 4689838 w 6006665"/>
                  <a:gd name="connsiteY218" fmla="*/ 1882970 h 3006470"/>
                  <a:gd name="connsiteX219" fmla="*/ 4684091 w 6006665"/>
                  <a:gd name="connsiteY219" fmla="*/ 1920232 h 3006470"/>
                  <a:gd name="connsiteX220" fmla="*/ 4715906 w 6006665"/>
                  <a:gd name="connsiteY220" fmla="*/ 1967954 h 3006470"/>
                  <a:gd name="connsiteX221" fmla="*/ 4680924 w 6006665"/>
                  <a:gd name="connsiteY221" fmla="*/ 1983985 h 3006470"/>
                  <a:gd name="connsiteX222" fmla="*/ 4633398 w 6006665"/>
                  <a:gd name="connsiteY222" fmla="*/ 1971978 h 3006470"/>
                  <a:gd name="connsiteX223" fmla="*/ 4600707 w 6006665"/>
                  <a:gd name="connsiteY223" fmla="*/ 1989925 h 3006470"/>
                  <a:gd name="connsiteX224" fmla="*/ 4577285 w 6006665"/>
                  <a:gd name="connsiteY224" fmla="*/ 1988406 h 3006470"/>
                  <a:gd name="connsiteX225" fmla="*/ 4577373 w 6006665"/>
                  <a:gd name="connsiteY225" fmla="*/ 1987484 h 3006470"/>
                  <a:gd name="connsiteX226" fmla="*/ 4565379 w 6006665"/>
                  <a:gd name="connsiteY226" fmla="*/ 1988406 h 3006470"/>
                  <a:gd name="connsiteX227" fmla="*/ 4569923 w 6006665"/>
                  <a:gd name="connsiteY227" fmla="*/ 1940685 h 3006470"/>
                  <a:gd name="connsiteX228" fmla="*/ 4520081 w 6006665"/>
                  <a:gd name="connsiteY228" fmla="*/ 1931099 h 3006470"/>
                  <a:gd name="connsiteX229" fmla="*/ 4475025 w 6006665"/>
                  <a:gd name="connsiteY229" fmla="*/ 1961137 h 3006470"/>
                  <a:gd name="connsiteX230" fmla="*/ 4464394 w 6006665"/>
                  <a:gd name="connsiteY230" fmla="*/ 1960286 h 3006470"/>
                  <a:gd name="connsiteX231" fmla="*/ 4463118 w 6006665"/>
                  <a:gd name="connsiteY231" fmla="*/ 1961137 h 3006470"/>
                  <a:gd name="connsiteX232" fmla="*/ 4422448 w 6006665"/>
                  <a:gd name="connsiteY232" fmla="*/ 1927536 h 3006470"/>
                  <a:gd name="connsiteX233" fmla="*/ 4350624 w 6006665"/>
                  <a:gd name="connsiteY233" fmla="*/ 1917022 h 3006470"/>
                  <a:gd name="connsiteX234" fmla="*/ 4306579 w 6006665"/>
                  <a:gd name="connsiteY234" fmla="*/ 1945362 h 3006470"/>
                  <a:gd name="connsiteX235" fmla="*/ 4282811 w 6006665"/>
                  <a:gd name="connsiteY235" fmla="*/ 1972100 h 3006470"/>
                  <a:gd name="connsiteX236" fmla="*/ 4237290 w 6006665"/>
                  <a:gd name="connsiteY236" fmla="*/ 1993297 h 3006470"/>
                  <a:gd name="connsiteX237" fmla="*/ 4211507 w 6006665"/>
                  <a:gd name="connsiteY237" fmla="*/ 2046374 h 3006470"/>
                  <a:gd name="connsiteX238" fmla="*/ 4161046 w 6006665"/>
                  <a:gd name="connsiteY238" fmla="*/ 2105661 h 3006470"/>
                  <a:gd name="connsiteX239" fmla="*/ 4077810 w 6006665"/>
                  <a:gd name="connsiteY239" fmla="*/ 2144418 h 3006470"/>
                  <a:gd name="connsiteX240" fmla="*/ 4039187 w 6006665"/>
                  <a:gd name="connsiteY240" fmla="*/ 2203838 h 3006470"/>
                  <a:gd name="connsiteX241" fmla="*/ 3993086 w 6006665"/>
                  <a:gd name="connsiteY241" fmla="*/ 2224750 h 3006470"/>
                  <a:gd name="connsiteX242" fmla="*/ 3993215 w 6006665"/>
                  <a:gd name="connsiteY242" fmla="*/ 2264821 h 3006470"/>
                  <a:gd name="connsiteX243" fmla="*/ 4038712 w 6006665"/>
                  <a:gd name="connsiteY243" fmla="*/ 2267919 h 3006470"/>
                  <a:gd name="connsiteX244" fmla="*/ 4059164 w 6006665"/>
                  <a:gd name="connsiteY244" fmla="*/ 2311096 h 3006470"/>
                  <a:gd name="connsiteX245" fmla="*/ 4087782 w 6006665"/>
                  <a:gd name="connsiteY245" fmla="*/ 2319513 h 3006470"/>
                  <a:gd name="connsiteX246" fmla="*/ 4106341 w 6006665"/>
                  <a:gd name="connsiteY246" fmla="*/ 2290644 h 3006470"/>
                  <a:gd name="connsiteX247" fmla="*/ 4117411 w 6006665"/>
                  <a:gd name="connsiteY247" fmla="*/ 2291946 h 3006470"/>
                  <a:gd name="connsiteX248" fmla="*/ 4118248 w 6006665"/>
                  <a:gd name="connsiteY248" fmla="*/ 2290644 h 3006470"/>
                  <a:gd name="connsiteX249" fmla="*/ 4156880 w 6006665"/>
                  <a:gd name="connsiteY249" fmla="*/ 2295189 h 3006470"/>
                  <a:gd name="connsiteX250" fmla="*/ 4211419 w 6006665"/>
                  <a:gd name="connsiteY250" fmla="*/ 2365635 h 3006470"/>
                  <a:gd name="connsiteX251" fmla="*/ 4215964 w 6006665"/>
                  <a:gd name="connsiteY251" fmla="*/ 2413357 h 3006470"/>
                  <a:gd name="connsiteX252" fmla="*/ 4184149 w 6006665"/>
                  <a:gd name="connsiteY252" fmla="*/ 2472441 h 3006470"/>
                  <a:gd name="connsiteX253" fmla="*/ 4220019 w 6006665"/>
                  <a:gd name="connsiteY253" fmla="*/ 2567281 h 3006470"/>
                  <a:gd name="connsiteX254" fmla="*/ 4161425 w 6006665"/>
                  <a:gd name="connsiteY254" fmla="*/ 2629241 h 3006470"/>
                  <a:gd name="connsiteX255" fmla="*/ 4133552 w 6006665"/>
                  <a:gd name="connsiteY255" fmla="*/ 2708778 h 3006470"/>
                  <a:gd name="connsiteX256" fmla="*/ 4097796 w 6006665"/>
                  <a:gd name="connsiteY256" fmla="*/ 2747409 h 3006470"/>
                  <a:gd name="connsiteX257" fmla="*/ 4043257 w 6006665"/>
                  <a:gd name="connsiteY257" fmla="*/ 2806493 h 3006470"/>
                  <a:gd name="connsiteX258" fmla="*/ 3995535 w 6006665"/>
                  <a:gd name="connsiteY258" fmla="*/ 2865577 h 3006470"/>
                  <a:gd name="connsiteX259" fmla="*/ 3975083 w 6006665"/>
                  <a:gd name="connsiteY259" fmla="*/ 2897392 h 3006470"/>
                  <a:gd name="connsiteX260" fmla="*/ 3925089 w 6006665"/>
                  <a:gd name="connsiteY260" fmla="*/ 2924661 h 3006470"/>
                  <a:gd name="connsiteX261" fmla="*/ 3913182 w 6006665"/>
                  <a:gd name="connsiteY261" fmla="*/ 2924661 h 3006470"/>
                  <a:gd name="connsiteX262" fmla="*/ 3904637 w 6006665"/>
                  <a:gd name="connsiteY262" fmla="*/ 2924661 h 3006470"/>
                  <a:gd name="connsiteX263" fmla="*/ 3892729 w 6006665"/>
                  <a:gd name="connsiteY263" fmla="*/ 2924661 h 3006470"/>
                  <a:gd name="connsiteX264" fmla="*/ 3871063 w 6006665"/>
                  <a:gd name="connsiteY264" fmla="*/ 2908412 h 3006470"/>
                  <a:gd name="connsiteX265" fmla="*/ 3829645 w 6006665"/>
                  <a:gd name="connsiteY265" fmla="*/ 2936024 h 3006470"/>
                  <a:gd name="connsiteX266" fmla="*/ 3822828 w 6006665"/>
                  <a:gd name="connsiteY266" fmla="*/ 2956476 h 3006470"/>
                  <a:gd name="connsiteX267" fmla="*/ 3818283 w 6006665"/>
                  <a:gd name="connsiteY267" fmla="*/ 2947386 h 3006470"/>
                  <a:gd name="connsiteX268" fmla="*/ 3818283 w 6006665"/>
                  <a:gd name="connsiteY268" fmla="*/ 2935660 h 3006470"/>
                  <a:gd name="connsiteX269" fmla="*/ 3817738 w 6006665"/>
                  <a:gd name="connsiteY269" fmla="*/ 2936024 h 3006470"/>
                  <a:gd name="connsiteX270" fmla="*/ 3810921 w 6006665"/>
                  <a:gd name="connsiteY270" fmla="*/ 2956476 h 3006470"/>
                  <a:gd name="connsiteX271" fmla="*/ 3806376 w 6006665"/>
                  <a:gd name="connsiteY271" fmla="*/ 2947386 h 3006470"/>
                  <a:gd name="connsiteX272" fmla="*/ 3806376 w 6006665"/>
                  <a:gd name="connsiteY272" fmla="*/ 2920116 h 3006470"/>
                  <a:gd name="connsiteX273" fmla="*/ 3818283 w 6006665"/>
                  <a:gd name="connsiteY273" fmla="*/ 2920116 h 3006470"/>
                  <a:gd name="connsiteX274" fmla="*/ 3826828 w 6006665"/>
                  <a:gd name="connsiteY274" fmla="*/ 2920116 h 3006470"/>
                  <a:gd name="connsiteX275" fmla="*/ 3833645 w 6006665"/>
                  <a:gd name="connsiteY275" fmla="*/ 2861032 h 3006470"/>
                  <a:gd name="connsiteX276" fmla="*/ 3822283 w 6006665"/>
                  <a:gd name="connsiteY276" fmla="*/ 2817856 h 3006470"/>
                  <a:gd name="connsiteX277" fmla="*/ 3849553 w 6006665"/>
                  <a:gd name="connsiteY277" fmla="*/ 2795131 h 3006470"/>
                  <a:gd name="connsiteX278" fmla="*/ 3858814 w 6006665"/>
                  <a:gd name="connsiteY278" fmla="*/ 2797336 h 3006470"/>
                  <a:gd name="connsiteX279" fmla="*/ 3861460 w 6006665"/>
                  <a:gd name="connsiteY279" fmla="*/ 2795131 h 3006470"/>
                  <a:gd name="connsiteX280" fmla="*/ 3898487 w 6006665"/>
                  <a:gd name="connsiteY280" fmla="*/ 2803947 h 3006470"/>
                  <a:gd name="connsiteX281" fmla="*/ 3919999 w 6006665"/>
                  <a:gd name="connsiteY281" fmla="*/ 2758772 h 3006470"/>
                  <a:gd name="connsiteX282" fmla="*/ 3935906 w 6006665"/>
                  <a:gd name="connsiteY282" fmla="*/ 2699687 h 3006470"/>
                  <a:gd name="connsiteX283" fmla="*/ 3947269 w 6006665"/>
                  <a:gd name="connsiteY283" fmla="*/ 2676963 h 3006470"/>
                  <a:gd name="connsiteX284" fmla="*/ 3966292 w 6006665"/>
                  <a:gd name="connsiteY284" fmla="*/ 2632575 h 3006470"/>
                  <a:gd name="connsiteX285" fmla="*/ 3915999 w 6006665"/>
                  <a:gd name="connsiteY285" fmla="*/ 2645148 h 3006470"/>
                  <a:gd name="connsiteX286" fmla="*/ 3888729 w 6006665"/>
                  <a:gd name="connsiteY286" fmla="*/ 2667873 h 3006470"/>
                  <a:gd name="connsiteX287" fmla="*/ 3876822 w 6006665"/>
                  <a:gd name="connsiteY287" fmla="*/ 2667873 h 3006470"/>
                  <a:gd name="connsiteX288" fmla="*/ 3829645 w 6006665"/>
                  <a:gd name="connsiteY288" fmla="*/ 2667873 h 3006470"/>
                  <a:gd name="connsiteX289" fmla="*/ 3817738 w 6006665"/>
                  <a:gd name="connsiteY289" fmla="*/ 2667873 h 3006470"/>
                  <a:gd name="connsiteX290" fmla="*/ 3801831 w 6006665"/>
                  <a:gd name="connsiteY290" fmla="*/ 2613334 h 3006470"/>
                  <a:gd name="connsiteX291" fmla="*/ 3758654 w 6006665"/>
                  <a:gd name="connsiteY291" fmla="*/ 2574702 h 3006470"/>
                  <a:gd name="connsiteX292" fmla="*/ 3692753 w 6006665"/>
                  <a:gd name="connsiteY292" fmla="*/ 2558795 h 3006470"/>
                  <a:gd name="connsiteX293" fmla="*/ 3683663 w 6006665"/>
                  <a:gd name="connsiteY293" fmla="*/ 2499711 h 3006470"/>
                  <a:gd name="connsiteX294" fmla="*/ 3672301 w 6006665"/>
                  <a:gd name="connsiteY294" fmla="*/ 2467896 h 3006470"/>
                  <a:gd name="connsiteX295" fmla="*/ 3656393 w 6006665"/>
                  <a:gd name="connsiteY295" fmla="*/ 2440627 h 3006470"/>
                  <a:gd name="connsiteX296" fmla="*/ 3633669 w 6006665"/>
                  <a:gd name="connsiteY296" fmla="*/ 2381542 h 3006470"/>
                  <a:gd name="connsiteX297" fmla="*/ 3601854 w 6006665"/>
                  <a:gd name="connsiteY297" fmla="*/ 2361090 h 3006470"/>
                  <a:gd name="connsiteX298" fmla="*/ 3545995 w 6006665"/>
                  <a:gd name="connsiteY298" fmla="*/ 2339606 h 3006470"/>
                  <a:gd name="connsiteX299" fmla="*/ 3506955 w 6006665"/>
                  <a:gd name="connsiteY299" fmla="*/ 2345183 h 3006470"/>
                  <a:gd name="connsiteX300" fmla="*/ 3463779 w 6006665"/>
                  <a:gd name="connsiteY300" fmla="*/ 2354273 h 3006470"/>
                  <a:gd name="connsiteX301" fmla="*/ 3431964 w 6006665"/>
                  <a:gd name="connsiteY301" fmla="*/ 2381542 h 3006470"/>
                  <a:gd name="connsiteX302" fmla="*/ 3452416 w 6006665"/>
                  <a:gd name="connsiteY302" fmla="*/ 2397450 h 3006470"/>
                  <a:gd name="connsiteX303" fmla="*/ 3452416 w 6006665"/>
                  <a:gd name="connsiteY303" fmla="*/ 2429264 h 3006470"/>
                  <a:gd name="connsiteX304" fmla="*/ 3431964 w 6006665"/>
                  <a:gd name="connsiteY304" fmla="*/ 2451989 h 3006470"/>
                  <a:gd name="connsiteX305" fmla="*/ 3400150 w 6006665"/>
                  <a:gd name="connsiteY305" fmla="*/ 2511073 h 3006470"/>
                  <a:gd name="connsiteX306" fmla="*/ 3400150 w 6006665"/>
                  <a:gd name="connsiteY306" fmla="*/ 2538343 h 3006470"/>
                  <a:gd name="connsiteX307" fmla="*/ 3350155 w 6006665"/>
                  <a:gd name="connsiteY307" fmla="*/ 2570157 h 3006470"/>
                  <a:gd name="connsiteX308" fmla="*/ 3342342 w 6006665"/>
                  <a:gd name="connsiteY308" fmla="*/ 2567553 h 3006470"/>
                  <a:gd name="connsiteX309" fmla="*/ 3338249 w 6006665"/>
                  <a:gd name="connsiteY309" fmla="*/ 2570157 h 3006470"/>
                  <a:gd name="connsiteX310" fmla="*/ 3290527 w 6006665"/>
                  <a:gd name="connsiteY310" fmla="*/ 2554250 h 3006470"/>
                  <a:gd name="connsiteX311" fmla="*/ 3259257 w 6006665"/>
                  <a:gd name="connsiteY311" fmla="*/ 2554250 h 3006470"/>
                  <a:gd name="connsiteX312" fmla="*/ 3247350 w 6006665"/>
                  <a:gd name="connsiteY312" fmla="*/ 2554250 h 3006470"/>
                  <a:gd name="connsiteX313" fmla="*/ 3231443 w 6006665"/>
                  <a:gd name="connsiteY313" fmla="*/ 2538343 h 3006470"/>
                  <a:gd name="connsiteX314" fmla="*/ 3213271 w 6006665"/>
                  <a:gd name="connsiteY314" fmla="*/ 2533799 h 3006470"/>
                  <a:gd name="connsiteX315" fmla="*/ 3168359 w 6006665"/>
                  <a:gd name="connsiteY315" fmla="*/ 2570157 h 3006470"/>
                  <a:gd name="connsiteX316" fmla="*/ 3120637 w 6006665"/>
                  <a:gd name="connsiteY316" fmla="*/ 2581519 h 3006470"/>
                  <a:gd name="connsiteX317" fmla="*/ 3082005 w 6006665"/>
                  <a:gd name="connsiteY317" fmla="*/ 2597427 h 3006470"/>
                  <a:gd name="connsiteX318" fmla="*/ 3074460 w 6006665"/>
                  <a:gd name="connsiteY318" fmla="*/ 2595630 h 3006470"/>
                  <a:gd name="connsiteX319" fmla="*/ 3070098 w 6006665"/>
                  <a:gd name="connsiteY319" fmla="*/ 2597427 h 3006470"/>
                  <a:gd name="connsiteX320" fmla="*/ 3022376 w 6006665"/>
                  <a:gd name="connsiteY320" fmla="*/ 2586064 h 3006470"/>
                  <a:gd name="connsiteX321" fmla="*/ 3000196 w 6006665"/>
                  <a:gd name="connsiteY321" fmla="*/ 2586064 h 3006470"/>
                  <a:gd name="connsiteX322" fmla="*/ 2988289 w 6006665"/>
                  <a:gd name="connsiteY322" fmla="*/ 2586064 h 3006470"/>
                  <a:gd name="connsiteX323" fmla="*/ 2967837 w 6006665"/>
                  <a:gd name="connsiteY323" fmla="*/ 2554250 h 3006470"/>
                  <a:gd name="connsiteX324" fmla="*/ 2929205 w 6006665"/>
                  <a:gd name="connsiteY324" fmla="*/ 2526980 h 3006470"/>
                  <a:gd name="connsiteX325" fmla="*/ 2902153 w 6006665"/>
                  <a:gd name="connsiteY325" fmla="*/ 2523116 h 3006470"/>
                  <a:gd name="connsiteX326" fmla="*/ 2861576 w 6006665"/>
                  <a:gd name="connsiteY326" fmla="*/ 2526980 h 3006470"/>
                  <a:gd name="connsiteX327" fmla="*/ 2822944 w 6006665"/>
                  <a:gd name="connsiteY327" fmla="*/ 2538343 h 3006470"/>
                  <a:gd name="connsiteX328" fmla="*/ 2818139 w 6006665"/>
                  <a:gd name="connsiteY328" fmla="*/ 2536254 h 3006470"/>
                  <a:gd name="connsiteX329" fmla="*/ 2811037 w 6006665"/>
                  <a:gd name="connsiteY329" fmla="*/ 2538343 h 3006470"/>
                  <a:gd name="connsiteX330" fmla="*/ 2758770 w 6006665"/>
                  <a:gd name="connsiteY330" fmla="*/ 2515618 h 3006470"/>
                  <a:gd name="connsiteX331" fmla="*/ 2751953 w 6006665"/>
                  <a:gd name="connsiteY331" fmla="*/ 2472441 h 3006470"/>
                  <a:gd name="connsiteX332" fmla="*/ 2708776 w 6006665"/>
                  <a:gd name="connsiteY332" fmla="*/ 2456534 h 3006470"/>
                  <a:gd name="connsiteX333" fmla="*/ 2676962 w 6006665"/>
                  <a:gd name="connsiteY333" fmla="*/ 2451989 h 3006470"/>
                  <a:gd name="connsiteX334" fmla="*/ 2642534 w 6006665"/>
                  <a:gd name="connsiteY334" fmla="*/ 2430245 h 3006470"/>
                  <a:gd name="connsiteX335" fmla="*/ 2609333 w 6006665"/>
                  <a:gd name="connsiteY335" fmla="*/ 2488348 h 3006470"/>
                  <a:gd name="connsiteX336" fmla="*/ 2625240 w 6006665"/>
                  <a:gd name="connsiteY336" fmla="*/ 2522435 h 3006470"/>
                  <a:gd name="connsiteX337" fmla="*/ 2586608 w 6006665"/>
                  <a:gd name="connsiteY337" fmla="*/ 2558795 h 3006470"/>
                  <a:gd name="connsiteX338" fmla="*/ 2577105 w 6006665"/>
                  <a:gd name="connsiteY338" fmla="*/ 2556532 h 3006470"/>
                  <a:gd name="connsiteX339" fmla="*/ 2574701 w 6006665"/>
                  <a:gd name="connsiteY339" fmla="*/ 2558795 h 3006470"/>
                  <a:gd name="connsiteX340" fmla="*/ 2526979 w 6006665"/>
                  <a:gd name="connsiteY340" fmla="*/ 2547432 h 3006470"/>
                  <a:gd name="connsiteX341" fmla="*/ 2490620 w 6006665"/>
                  <a:gd name="connsiteY341" fmla="*/ 2542887 h 3006470"/>
                  <a:gd name="connsiteX342" fmla="*/ 2463350 w 6006665"/>
                  <a:gd name="connsiteY342" fmla="*/ 2515618 h 3006470"/>
                  <a:gd name="connsiteX343" fmla="*/ 2436625 w 6006665"/>
                  <a:gd name="connsiteY343" fmla="*/ 2515618 h 3006470"/>
                  <a:gd name="connsiteX344" fmla="*/ 2424718 w 6006665"/>
                  <a:gd name="connsiteY344" fmla="*/ 2515618 h 3006470"/>
                  <a:gd name="connsiteX345" fmla="*/ 2398858 w 6006665"/>
                  <a:gd name="connsiteY345" fmla="*/ 2502687 h 3006470"/>
                  <a:gd name="connsiteX346" fmla="*/ 2350272 w 6006665"/>
                  <a:gd name="connsiteY346" fmla="*/ 2526980 h 3006470"/>
                  <a:gd name="connsiteX347" fmla="*/ 2282098 w 6006665"/>
                  <a:gd name="connsiteY347" fmla="*/ 2574702 h 3006470"/>
                  <a:gd name="connsiteX348" fmla="*/ 2238921 w 6006665"/>
                  <a:gd name="connsiteY348" fmla="*/ 2586064 h 3006470"/>
                  <a:gd name="connsiteX349" fmla="*/ 2227559 w 6006665"/>
                  <a:gd name="connsiteY349" fmla="*/ 2590609 h 3006470"/>
                  <a:gd name="connsiteX350" fmla="*/ 2225178 w 6006665"/>
                  <a:gd name="connsiteY350" fmla="*/ 2586799 h 3006470"/>
                  <a:gd name="connsiteX351" fmla="*/ 2215652 w 6006665"/>
                  <a:gd name="connsiteY351" fmla="*/ 2590609 h 3006470"/>
                  <a:gd name="connsiteX352" fmla="*/ 2193596 w 6006665"/>
                  <a:gd name="connsiteY352" fmla="*/ 2555320 h 3006470"/>
                  <a:gd name="connsiteX353" fmla="*/ 2157112 w 6006665"/>
                  <a:gd name="connsiteY353" fmla="*/ 2558795 h 3006470"/>
                  <a:gd name="connsiteX354" fmla="*/ 2156291 w 6006665"/>
                  <a:gd name="connsiteY354" fmla="*/ 2557739 h 3006470"/>
                  <a:gd name="connsiteX355" fmla="*/ 2145205 w 6006665"/>
                  <a:gd name="connsiteY355" fmla="*/ 2558795 h 3006470"/>
                  <a:gd name="connsiteX356" fmla="*/ 2129298 w 6006665"/>
                  <a:gd name="connsiteY356" fmla="*/ 2538343 h 3006470"/>
                  <a:gd name="connsiteX357" fmla="*/ 2102029 w 6006665"/>
                  <a:gd name="connsiteY357" fmla="*/ 2526980 h 3006470"/>
                  <a:gd name="connsiteX358" fmla="*/ 2086121 w 6006665"/>
                  <a:gd name="connsiteY358" fmla="*/ 2495166 h 3006470"/>
                  <a:gd name="connsiteX359" fmla="*/ 2070005 w 6006665"/>
                  <a:gd name="connsiteY359" fmla="*/ 2486212 h 3006470"/>
                  <a:gd name="connsiteX360" fmla="*/ 2027582 w 6006665"/>
                  <a:gd name="connsiteY360" fmla="*/ 2499711 h 3006470"/>
                  <a:gd name="connsiteX361" fmla="*/ 2023845 w 6006665"/>
                  <a:gd name="connsiteY361" fmla="*/ 2497111 h 3006470"/>
                  <a:gd name="connsiteX362" fmla="*/ 2015675 w 6006665"/>
                  <a:gd name="connsiteY362" fmla="*/ 2499711 h 3006470"/>
                  <a:gd name="connsiteX363" fmla="*/ 1971363 w 6006665"/>
                  <a:gd name="connsiteY363" fmla="*/ 2468885 h 3006470"/>
                  <a:gd name="connsiteX364" fmla="*/ 1952591 w 6006665"/>
                  <a:gd name="connsiteY364" fmla="*/ 2495166 h 3006470"/>
                  <a:gd name="connsiteX365" fmla="*/ 1947518 w 6006665"/>
                  <a:gd name="connsiteY365" fmla="*/ 2485599 h 3006470"/>
                  <a:gd name="connsiteX366" fmla="*/ 1940684 w 6006665"/>
                  <a:gd name="connsiteY366" fmla="*/ 2495166 h 3006470"/>
                  <a:gd name="connsiteX367" fmla="*/ 1861147 w 6006665"/>
                  <a:gd name="connsiteY367" fmla="*/ 2345183 h 3006470"/>
                  <a:gd name="connsiteX368" fmla="*/ 1811153 w 6006665"/>
                  <a:gd name="connsiteY368" fmla="*/ 2295189 h 3006470"/>
                  <a:gd name="connsiteX369" fmla="*/ 1813950 w 6006665"/>
                  <a:gd name="connsiteY369" fmla="*/ 2292043 h 3006470"/>
                  <a:gd name="connsiteX370" fmla="*/ 1748069 w 6006665"/>
                  <a:gd name="connsiteY370" fmla="*/ 2333821 h 3006470"/>
                  <a:gd name="connsiteX371" fmla="*/ 1711709 w 6006665"/>
                  <a:gd name="connsiteY371" fmla="*/ 2338366 h 3006470"/>
                  <a:gd name="connsiteX372" fmla="*/ 1711926 w 6006665"/>
                  <a:gd name="connsiteY372" fmla="*/ 2336850 h 3006470"/>
                  <a:gd name="connsiteX373" fmla="*/ 1699803 w 6006665"/>
                  <a:gd name="connsiteY373" fmla="*/ 2338366 h 3006470"/>
                  <a:gd name="connsiteX374" fmla="*/ 1704347 w 6006665"/>
                  <a:gd name="connsiteY374" fmla="*/ 2306551 h 3006470"/>
                  <a:gd name="connsiteX375" fmla="*/ 1662460 w 6006665"/>
                  <a:gd name="connsiteY375" fmla="*/ 2288600 h 3006470"/>
                  <a:gd name="connsiteX376" fmla="*/ 1629901 w 6006665"/>
                  <a:gd name="connsiteY376" fmla="*/ 2302006 h 3006470"/>
                  <a:gd name="connsiteX377" fmla="*/ 1629300 w 6006665"/>
                  <a:gd name="connsiteY377" fmla="*/ 2297351 h 3006470"/>
                  <a:gd name="connsiteX378" fmla="*/ 1617994 w 6006665"/>
                  <a:gd name="connsiteY378" fmla="*/ 2302006 h 3006470"/>
                  <a:gd name="connsiteX379" fmla="*/ 1608904 w 6006665"/>
                  <a:gd name="connsiteY379" fmla="*/ 2231560 h 3006470"/>
                  <a:gd name="connsiteX380" fmla="*/ 1552684 w 6006665"/>
                  <a:gd name="connsiteY380" fmla="*/ 2221867 h 3006470"/>
                  <a:gd name="connsiteX381" fmla="*/ 1518550 w 6006665"/>
                  <a:gd name="connsiteY381" fmla="*/ 2247467 h 3006470"/>
                  <a:gd name="connsiteX382" fmla="*/ 1425379 w 6006665"/>
                  <a:gd name="connsiteY382" fmla="*/ 2267919 h 3006470"/>
                  <a:gd name="connsiteX383" fmla="*/ 1409472 w 6006665"/>
                  <a:gd name="connsiteY383" fmla="*/ 2286099 h 3006470"/>
                  <a:gd name="connsiteX384" fmla="*/ 1270852 w 6006665"/>
                  <a:gd name="connsiteY384" fmla="*/ 2306551 h 3006470"/>
                  <a:gd name="connsiteX385" fmla="*/ 1254945 w 6006665"/>
                  <a:gd name="connsiteY385" fmla="*/ 2327003 h 3006470"/>
                  <a:gd name="connsiteX386" fmla="*/ 1282214 w 6006665"/>
                  <a:gd name="connsiteY386" fmla="*/ 2370180 h 3006470"/>
                  <a:gd name="connsiteX387" fmla="*/ 1243582 w 6006665"/>
                  <a:gd name="connsiteY387" fmla="*/ 2386087 h 3006470"/>
                  <a:gd name="connsiteX388" fmla="*/ 1254945 w 6006665"/>
                  <a:gd name="connsiteY388" fmla="*/ 2404267 h 3006470"/>
                  <a:gd name="connsiteX389" fmla="*/ 1216313 w 6006665"/>
                  <a:gd name="connsiteY389" fmla="*/ 2429264 h 3006470"/>
                  <a:gd name="connsiteX390" fmla="*/ 1275397 w 6006665"/>
                  <a:gd name="connsiteY390" fmla="*/ 2472441 h 3006470"/>
                  <a:gd name="connsiteX391" fmla="*/ 1270852 w 6006665"/>
                  <a:gd name="connsiteY391" fmla="*/ 2499711 h 3006470"/>
                  <a:gd name="connsiteX392" fmla="*/ 1259108 w 6006665"/>
                  <a:gd name="connsiteY392" fmla="*/ 2498732 h 3006470"/>
                  <a:gd name="connsiteX393" fmla="*/ 1258945 w 6006665"/>
                  <a:gd name="connsiteY393" fmla="*/ 2499711 h 3006470"/>
                  <a:gd name="connsiteX394" fmla="*/ 1215644 w 6006665"/>
                  <a:gd name="connsiteY394" fmla="*/ 2496102 h 3006470"/>
                  <a:gd name="connsiteX395" fmla="*/ 1204950 w 6006665"/>
                  <a:gd name="connsiteY395" fmla="*/ 2511073 h 3006470"/>
                  <a:gd name="connsiteX396" fmla="*/ 1196495 w 6006665"/>
                  <a:gd name="connsiteY396" fmla="*/ 2506241 h 3006470"/>
                  <a:gd name="connsiteX397" fmla="*/ 1193043 w 6006665"/>
                  <a:gd name="connsiteY397" fmla="*/ 2511073 h 3006470"/>
                  <a:gd name="connsiteX398" fmla="*/ 1145322 w 6006665"/>
                  <a:gd name="connsiteY398" fmla="*/ 2483803 h 3006470"/>
                  <a:gd name="connsiteX399" fmla="*/ 1098145 w 6006665"/>
                  <a:gd name="connsiteY399" fmla="*/ 2483803 h 3006470"/>
                  <a:gd name="connsiteX400" fmla="*/ 1061785 w 6006665"/>
                  <a:gd name="connsiteY400" fmla="*/ 2511073 h 3006470"/>
                  <a:gd name="connsiteX401" fmla="*/ 1055322 w 6006665"/>
                  <a:gd name="connsiteY401" fmla="*/ 2506990 h 3006470"/>
                  <a:gd name="connsiteX402" fmla="*/ 1049878 w 6006665"/>
                  <a:gd name="connsiteY402" fmla="*/ 2511073 h 3006470"/>
                  <a:gd name="connsiteX403" fmla="*/ 1006701 w 6006665"/>
                  <a:gd name="connsiteY403" fmla="*/ 2483803 h 3006470"/>
                  <a:gd name="connsiteX404" fmla="*/ 924893 w 6006665"/>
                  <a:gd name="connsiteY404" fmla="*/ 2447444 h 3006470"/>
                  <a:gd name="connsiteX405" fmla="*/ 877716 w 6006665"/>
                  <a:gd name="connsiteY405" fmla="*/ 2447444 h 3006470"/>
                  <a:gd name="connsiteX406" fmla="*/ 802724 w 6006665"/>
                  <a:gd name="connsiteY406" fmla="*/ 2511073 h 3006470"/>
                  <a:gd name="connsiteX407" fmla="*/ 798179 w 6006665"/>
                  <a:gd name="connsiteY407" fmla="*/ 2554250 h 3006470"/>
                  <a:gd name="connsiteX408" fmla="*/ 787406 w 6006665"/>
                  <a:gd name="connsiteY408" fmla="*/ 2543477 h 3006470"/>
                  <a:gd name="connsiteX409" fmla="*/ 786272 w 6006665"/>
                  <a:gd name="connsiteY409" fmla="*/ 2554250 h 3006470"/>
                  <a:gd name="connsiteX410" fmla="*/ 756063 w 6006665"/>
                  <a:gd name="connsiteY410" fmla="*/ 2524040 h 3006470"/>
                  <a:gd name="connsiteX411" fmla="*/ 732278 w 6006665"/>
                  <a:gd name="connsiteY411" fmla="*/ 2581519 h 3006470"/>
                  <a:gd name="connsiteX412" fmla="*/ 743640 w 6006665"/>
                  <a:gd name="connsiteY412" fmla="*/ 2590609 h 3006470"/>
                  <a:gd name="connsiteX413" fmla="*/ 723188 w 6006665"/>
                  <a:gd name="connsiteY413" fmla="*/ 2633786 h 3006470"/>
                  <a:gd name="connsiteX414" fmla="*/ 747026 w 6006665"/>
                  <a:gd name="connsiteY414" fmla="*/ 2670627 h 3006470"/>
                  <a:gd name="connsiteX415" fmla="*/ 763548 w 6006665"/>
                  <a:gd name="connsiteY415" fmla="*/ 2667873 h 3006470"/>
                  <a:gd name="connsiteX416" fmla="*/ 764871 w 6006665"/>
                  <a:gd name="connsiteY416" fmla="*/ 2669637 h 3006470"/>
                  <a:gd name="connsiteX417" fmla="*/ 775455 w 6006665"/>
                  <a:gd name="connsiteY417" fmla="*/ 2667873 h 3006470"/>
                  <a:gd name="connsiteX418" fmla="*/ 802724 w 6006665"/>
                  <a:gd name="connsiteY418" fmla="*/ 2704232 h 3006470"/>
                  <a:gd name="connsiteX419" fmla="*/ 798179 w 6006665"/>
                  <a:gd name="connsiteY419" fmla="*/ 2731502 h 3006470"/>
                  <a:gd name="connsiteX420" fmla="*/ 818632 w 6006665"/>
                  <a:gd name="connsiteY420" fmla="*/ 2742864 h 3006470"/>
                  <a:gd name="connsiteX421" fmla="*/ 802724 w 6006665"/>
                  <a:gd name="connsiteY421" fmla="*/ 2774679 h 3006470"/>
                  <a:gd name="connsiteX422" fmla="*/ 766365 w 6006665"/>
                  <a:gd name="connsiteY422" fmla="*/ 2779224 h 3006470"/>
                  <a:gd name="connsiteX423" fmla="*/ 727733 w 6006665"/>
                  <a:gd name="connsiteY423" fmla="*/ 2838308 h 3006470"/>
                  <a:gd name="connsiteX424" fmla="*/ 759548 w 6006665"/>
                  <a:gd name="connsiteY424" fmla="*/ 2881485 h 3006470"/>
                  <a:gd name="connsiteX425" fmla="*/ 759548 w 6006665"/>
                  <a:gd name="connsiteY425" fmla="*/ 2920116 h 3006470"/>
                  <a:gd name="connsiteX426" fmla="*/ 798179 w 6006665"/>
                  <a:gd name="connsiteY426" fmla="*/ 2979201 h 3006470"/>
                  <a:gd name="connsiteX427" fmla="*/ 775455 w 6006665"/>
                  <a:gd name="connsiteY427" fmla="*/ 2995108 h 3006470"/>
                  <a:gd name="connsiteX428" fmla="*/ 770910 w 6006665"/>
                  <a:gd name="connsiteY428" fmla="*/ 3006470 h 3006470"/>
                  <a:gd name="connsiteX429" fmla="*/ 759003 w 6006665"/>
                  <a:gd name="connsiteY429" fmla="*/ 3006470 h 3006470"/>
                  <a:gd name="connsiteX430" fmla="*/ 755003 w 6006665"/>
                  <a:gd name="connsiteY430" fmla="*/ 3006470 h 3006470"/>
                  <a:gd name="connsiteX431" fmla="*/ 743096 w 6006665"/>
                  <a:gd name="connsiteY431" fmla="*/ 3006470 h 3006470"/>
                  <a:gd name="connsiteX432" fmla="*/ 715826 w 6006665"/>
                  <a:gd name="connsiteY432" fmla="*/ 2972383 h 3006470"/>
                  <a:gd name="connsiteX433" fmla="*/ 704464 w 6006665"/>
                  <a:gd name="connsiteY433" fmla="*/ 2972383 h 3006470"/>
                  <a:gd name="connsiteX434" fmla="*/ 684012 w 6006665"/>
                  <a:gd name="connsiteY434" fmla="*/ 2963293 h 3006470"/>
                  <a:gd name="connsiteX435" fmla="*/ 672649 w 6006665"/>
                  <a:gd name="connsiteY435" fmla="*/ 2940569 h 3006470"/>
                  <a:gd name="connsiteX436" fmla="*/ 645222 w 6006665"/>
                  <a:gd name="connsiteY436" fmla="*/ 2932732 h 3006470"/>
                  <a:gd name="connsiteX437" fmla="*/ 625472 w 6006665"/>
                  <a:gd name="connsiteY437" fmla="*/ 2936024 h 3006470"/>
                  <a:gd name="connsiteX438" fmla="*/ 623771 w 6006665"/>
                  <a:gd name="connsiteY438" fmla="*/ 2934323 h 3006470"/>
                  <a:gd name="connsiteX439" fmla="*/ 613565 w 6006665"/>
                  <a:gd name="connsiteY439" fmla="*/ 2936024 h 3006470"/>
                  <a:gd name="connsiteX440" fmla="*/ 609020 w 6006665"/>
                  <a:gd name="connsiteY440" fmla="*/ 2931479 h 3006470"/>
                  <a:gd name="connsiteX441" fmla="*/ 559026 w 6006665"/>
                  <a:gd name="connsiteY441" fmla="*/ 2904209 h 3006470"/>
                  <a:gd name="connsiteX442" fmla="*/ 506760 w 6006665"/>
                  <a:gd name="connsiteY442" fmla="*/ 2897392 h 3006470"/>
                  <a:gd name="connsiteX443" fmla="*/ 483280 w 6006665"/>
                  <a:gd name="connsiteY443" fmla="*/ 2890683 h 3006470"/>
                  <a:gd name="connsiteX444" fmla="*/ 480035 w 6006665"/>
                  <a:gd name="connsiteY444" fmla="*/ 2892847 h 3006470"/>
                  <a:gd name="connsiteX445" fmla="*/ 475042 w 6006665"/>
                  <a:gd name="connsiteY445" fmla="*/ 2888329 h 3006470"/>
                  <a:gd name="connsiteX446" fmla="*/ 474945 w 6006665"/>
                  <a:gd name="connsiteY446" fmla="*/ 2888302 h 3006470"/>
                  <a:gd name="connsiteX447" fmla="*/ 468128 w 6006665"/>
                  <a:gd name="connsiteY447" fmla="*/ 2892847 h 3006470"/>
                  <a:gd name="connsiteX448" fmla="*/ 420406 w 6006665"/>
                  <a:gd name="connsiteY448" fmla="*/ 2849670 h 3006470"/>
                  <a:gd name="connsiteX449" fmla="*/ 381774 w 6006665"/>
                  <a:gd name="connsiteY449" fmla="*/ 2833763 h 3006470"/>
                  <a:gd name="connsiteX450" fmla="*/ 349960 w 6006665"/>
                  <a:gd name="connsiteY450" fmla="*/ 2801948 h 3006470"/>
                  <a:gd name="connsiteX451" fmla="*/ 377229 w 6006665"/>
                  <a:gd name="connsiteY451" fmla="*/ 2795131 h 3006470"/>
                  <a:gd name="connsiteX452" fmla="*/ 404499 w 6006665"/>
                  <a:gd name="connsiteY452" fmla="*/ 2747409 h 3006470"/>
                  <a:gd name="connsiteX453" fmla="*/ 388591 w 6006665"/>
                  <a:gd name="connsiteY453" fmla="*/ 2731502 h 3006470"/>
                  <a:gd name="connsiteX454" fmla="*/ 440858 w 6006665"/>
                  <a:gd name="connsiteY454" fmla="*/ 2704232 h 3006470"/>
                  <a:gd name="connsiteX455" fmla="*/ 440858 w 6006665"/>
                  <a:gd name="connsiteY455" fmla="*/ 2701176 h 3006470"/>
                  <a:gd name="connsiteX456" fmla="*/ 416406 w 6006665"/>
                  <a:gd name="connsiteY456" fmla="*/ 2704232 h 3006470"/>
                  <a:gd name="connsiteX457" fmla="*/ 416406 w 6006665"/>
                  <a:gd name="connsiteY457" fmla="*/ 2702744 h 3006470"/>
                  <a:gd name="connsiteX458" fmla="*/ 404499 w 6006665"/>
                  <a:gd name="connsiteY458" fmla="*/ 2704232 h 3006470"/>
                  <a:gd name="connsiteX459" fmla="*/ 404499 w 6006665"/>
                  <a:gd name="connsiteY459" fmla="*/ 2683780 h 3006470"/>
                  <a:gd name="connsiteX460" fmla="*/ 424951 w 6006665"/>
                  <a:gd name="connsiteY460" fmla="*/ 2667873 h 3006470"/>
                  <a:gd name="connsiteX461" fmla="*/ 463583 w 6006665"/>
                  <a:gd name="connsiteY461" fmla="*/ 2661056 h 3006470"/>
                  <a:gd name="connsiteX462" fmla="*/ 468128 w 6006665"/>
                  <a:gd name="connsiteY462" fmla="*/ 2645148 h 3006470"/>
                  <a:gd name="connsiteX463" fmla="*/ 456765 w 6006665"/>
                  <a:gd name="connsiteY463" fmla="*/ 2613334 h 3006470"/>
                  <a:gd name="connsiteX464" fmla="*/ 474945 w 6006665"/>
                  <a:gd name="connsiteY464" fmla="*/ 2586064 h 3006470"/>
                  <a:gd name="connsiteX465" fmla="*/ 474945 w 6006665"/>
                  <a:gd name="connsiteY465" fmla="*/ 2565612 h 3006470"/>
                  <a:gd name="connsiteX466" fmla="*/ 420406 w 6006665"/>
                  <a:gd name="connsiteY466" fmla="*/ 2547432 h 3006470"/>
                  <a:gd name="connsiteX467" fmla="*/ 409588 w 6006665"/>
                  <a:gd name="connsiteY467" fmla="*/ 2547432 h 3006470"/>
                  <a:gd name="connsiteX468" fmla="*/ 397681 w 6006665"/>
                  <a:gd name="connsiteY468" fmla="*/ 2547432 h 3006470"/>
                  <a:gd name="connsiteX469" fmla="*/ 379485 w 6006665"/>
                  <a:gd name="connsiteY469" fmla="*/ 2525193 h 3006470"/>
                  <a:gd name="connsiteX470" fmla="*/ 357322 w 6006665"/>
                  <a:gd name="connsiteY470" fmla="*/ 2531525 h 3006470"/>
                  <a:gd name="connsiteX471" fmla="*/ 352842 w 6006665"/>
                  <a:gd name="connsiteY471" fmla="*/ 2529403 h 3006470"/>
                  <a:gd name="connsiteX472" fmla="*/ 345415 w 6006665"/>
                  <a:gd name="connsiteY472" fmla="*/ 2531525 h 3006470"/>
                  <a:gd name="connsiteX473" fmla="*/ 302238 w 6006665"/>
                  <a:gd name="connsiteY473" fmla="*/ 2511073 h 3006470"/>
                  <a:gd name="connsiteX474" fmla="*/ 302238 w 6006665"/>
                  <a:gd name="connsiteY474" fmla="*/ 2499711 h 3006470"/>
                  <a:gd name="connsiteX475" fmla="*/ 286331 w 6006665"/>
                  <a:gd name="connsiteY475" fmla="*/ 2472441 h 3006470"/>
                  <a:gd name="connsiteX476" fmla="*/ 270968 w 6006665"/>
                  <a:gd name="connsiteY476" fmla="*/ 2472441 h 3006470"/>
                  <a:gd name="connsiteX477" fmla="*/ 259061 w 6006665"/>
                  <a:gd name="connsiteY477" fmla="*/ 2472441 h 3006470"/>
                  <a:gd name="connsiteX478" fmla="*/ 254516 w 6006665"/>
                  <a:gd name="connsiteY478" fmla="*/ 2456534 h 3006470"/>
                  <a:gd name="connsiteX479" fmla="*/ 263606 w 6006665"/>
                  <a:gd name="connsiteY479" fmla="*/ 2440627 h 3006470"/>
                  <a:gd name="connsiteX480" fmla="*/ 243991 w 6006665"/>
                  <a:gd name="connsiteY480" fmla="*/ 2410114 h 3006470"/>
                  <a:gd name="connsiteX481" fmla="*/ 216429 w 6006665"/>
                  <a:gd name="connsiteY481" fmla="*/ 2413357 h 3006470"/>
                  <a:gd name="connsiteX482" fmla="*/ 212956 w 6006665"/>
                  <a:gd name="connsiteY482" fmla="*/ 2412365 h 3006470"/>
                  <a:gd name="connsiteX483" fmla="*/ 204522 w 6006665"/>
                  <a:gd name="connsiteY483" fmla="*/ 2413357 h 3006470"/>
                  <a:gd name="connsiteX484" fmla="*/ 199623 w 6006665"/>
                  <a:gd name="connsiteY484" fmla="*/ 2411957 h 3006470"/>
                  <a:gd name="connsiteX485" fmla="*/ 195977 w 6006665"/>
                  <a:gd name="connsiteY485" fmla="*/ 2424719 h 3006470"/>
                  <a:gd name="connsiteX486" fmla="*/ 184968 w 6006665"/>
                  <a:gd name="connsiteY486" fmla="*/ 2421574 h 3006470"/>
                  <a:gd name="connsiteX487" fmla="*/ 184070 w 6006665"/>
                  <a:gd name="connsiteY487" fmla="*/ 2424719 h 3006470"/>
                  <a:gd name="connsiteX488" fmla="*/ 168163 w 6006665"/>
                  <a:gd name="connsiteY488" fmla="*/ 2420174 h 3006470"/>
                  <a:gd name="connsiteX489" fmla="*/ 156800 w 6006665"/>
                  <a:gd name="connsiteY489" fmla="*/ 2381542 h 3006470"/>
                  <a:gd name="connsiteX490" fmla="*/ 152255 w 6006665"/>
                  <a:gd name="connsiteY490" fmla="*/ 2365635 h 3006470"/>
                  <a:gd name="connsiteX491" fmla="*/ 156800 w 6006665"/>
                  <a:gd name="connsiteY491" fmla="*/ 2361090 h 3006470"/>
                  <a:gd name="connsiteX492" fmla="*/ 168707 w 6006665"/>
                  <a:gd name="connsiteY492" fmla="*/ 2361090 h 3006470"/>
                  <a:gd name="connsiteX493" fmla="*/ 188615 w 6006665"/>
                  <a:gd name="connsiteY493" fmla="*/ 2361090 h 3006470"/>
                  <a:gd name="connsiteX494" fmla="*/ 199977 w 6006665"/>
                  <a:gd name="connsiteY494" fmla="*/ 2349728 h 3006470"/>
                  <a:gd name="connsiteX495" fmla="*/ 188615 w 6006665"/>
                  <a:gd name="connsiteY495" fmla="*/ 2327003 h 3006470"/>
                  <a:gd name="connsiteX496" fmla="*/ 168163 w 6006665"/>
                  <a:gd name="connsiteY496" fmla="*/ 2317914 h 3006470"/>
                  <a:gd name="connsiteX497" fmla="*/ 168163 w 6006665"/>
                  <a:gd name="connsiteY497" fmla="*/ 2311096 h 3006470"/>
                  <a:gd name="connsiteX498" fmla="*/ 152255 w 6006665"/>
                  <a:gd name="connsiteY498" fmla="*/ 2295189 h 3006470"/>
                  <a:gd name="connsiteX499" fmla="*/ 129531 w 6006665"/>
                  <a:gd name="connsiteY499" fmla="*/ 2258829 h 3006470"/>
                  <a:gd name="connsiteX500" fmla="*/ 140893 w 6006665"/>
                  <a:gd name="connsiteY500" fmla="*/ 2236105 h 3006470"/>
                  <a:gd name="connsiteX501" fmla="*/ 136348 w 6006665"/>
                  <a:gd name="connsiteY501" fmla="*/ 2208835 h 3006470"/>
                  <a:gd name="connsiteX502" fmla="*/ 103789 w 6006665"/>
                  <a:gd name="connsiteY502" fmla="*/ 2195428 h 3006470"/>
                  <a:gd name="connsiteX503" fmla="*/ 93716 w 6006665"/>
                  <a:gd name="connsiteY503" fmla="*/ 2199745 h 3006470"/>
                  <a:gd name="connsiteX504" fmla="*/ 91868 w 6006665"/>
                  <a:gd name="connsiteY504" fmla="*/ 2195434 h 3006470"/>
                  <a:gd name="connsiteX505" fmla="*/ 81809 w 6006665"/>
                  <a:gd name="connsiteY505" fmla="*/ 2199745 h 3006470"/>
                  <a:gd name="connsiteX506" fmla="*/ 74992 w 6006665"/>
                  <a:gd name="connsiteY506" fmla="*/ 2183838 h 3006470"/>
                  <a:gd name="connsiteX507" fmla="*/ 34087 w 6006665"/>
                  <a:gd name="connsiteY507" fmla="*/ 2172476 h 3006470"/>
                  <a:gd name="connsiteX508" fmla="*/ 22725 w 6006665"/>
                  <a:gd name="connsiteY508" fmla="*/ 2129299 h 3006470"/>
                  <a:gd name="connsiteX509" fmla="*/ 22725 w 6006665"/>
                  <a:gd name="connsiteY509" fmla="*/ 2097484 h 3006470"/>
                  <a:gd name="connsiteX510" fmla="*/ 0 w 6006665"/>
                  <a:gd name="connsiteY510" fmla="*/ 2081577 h 3006470"/>
                  <a:gd name="connsiteX511" fmla="*/ 15907 w 6006665"/>
                  <a:gd name="connsiteY511" fmla="*/ 2058853 h 3006470"/>
                  <a:gd name="connsiteX512" fmla="*/ 6818 w 6006665"/>
                  <a:gd name="connsiteY512" fmla="*/ 1995224 h 3006470"/>
                  <a:gd name="connsiteX513" fmla="*/ 34087 w 6006665"/>
                  <a:gd name="connsiteY513" fmla="*/ 1952047 h 3006470"/>
                  <a:gd name="connsiteX514" fmla="*/ 27270 w 6006665"/>
                  <a:gd name="connsiteY514" fmla="*/ 1940685 h 3006470"/>
                  <a:gd name="connsiteX515" fmla="*/ 88743 w 6006665"/>
                  <a:gd name="connsiteY515" fmla="*/ 1895954 h 3006470"/>
                  <a:gd name="connsiteX516" fmla="*/ 27270 w 6006665"/>
                  <a:gd name="connsiteY516" fmla="*/ 1865693 h 3006470"/>
                  <a:gd name="connsiteX517" fmla="*/ 79805 w 6006665"/>
                  <a:gd name="connsiteY517" fmla="*/ 1774684 h 3006470"/>
                  <a:gd name="connsiteX518" fmla="*/ 128972 w 6006665"/>
                  <a:gd name="connsiteY518" fmla="*/ 1737302 h 3006470"/>
                  <a:gd name="connsiteX519" fmla="*/ 162900 w 6006665"/>
                  <a:gd name="connsiteY519" fmla="*/ 1645034 h 3006470"/>
                  <a:gd name="connsiteX520" fmla="*/ 102261 w 6006665"/>
                  <a:gd name="connsiteY520" fmla="*/ 1629357 h 3006470"/>
                  <a:gd name="connsiteX521" fmla="*/ 118168 w 6006665"/>
                  <a:gd name="connsiteY521" fmla="*/ 1574818 h 3006470"/>
                  <a:gd name="connsiteX522" fmla="*/ 86354 w 6006665"/>
                  <a:gd name="connsiteY522" fmla="*/ 1511189 h 3006470"/>
                  <a:gd name="connsiteX523" fmla="*/ 109078 w 6006665"/>
                  <a:gd name="connsiteY523" fmla="*/ 1436197 h 3006470"/>
                  <a:gd name="connsiteX524" fmla="*/ 70447 w 6006665"/>
                  <a:gd name="connsiteY524" fmla="*/ 1333936 h 3006470"/>
                  <a:gd name="connsiteX525" fmla="*/ 102261 w 6006665"/>
                  <a:gd name="connsiteY525" fmla="*/ 1263490 h 3006470"/>
                  <a:gd name="connsiteX526" fmla="*/ 43177 w 6006665"/>
                  <a:gd name="connsiteY526" fmla="*/ 1197589 h 3006470"/>
                  <a:gd name="connsiteX527" fmla="*/ 49994 w 6006665"/>
                  <a:gd name="connsiteY527" fmla="*/ 1122597 h 3006470"/>
                  <a:gd name="connsiteX528" fmla="*/ 81809 w 6006665"/>
                  <a:gd name="connsiteY528" fmla="*/ 1118052 h 3006470"/>
                  <a:gd name="connsiteX529" fmla="*/ 145438 w 6006665"/>
                  <a:gd name="connsiteY529" fmla="*/ 1074876 h 3006470"/>
                  <a:gd name="connsiteX530" fmla="*/ 184070 w 6006665"/>
                  <a:gd name="connsiteY530" fmla="*/ 1036244 h 3006470"/>
                  <a:gd name="connsiteX531" fmla="*/ 189699 w 6006665"/>
                  <a:gd name="connsiteY531" fmla="*/ 1042522 h 3006470"/>
                  <a:gd name="connsiteX532" fmla="*/ 195977 w 6006665"/>
                  <a:gd name="connsiteY532" fmla="*/ 1036244 h 3006470"/>
                  <a:gd name="connsiteX533" fmla="*/ 255061 w 6006665"/>
                  <a:gd name="connsiteY533" fmla="*/ 1102145 h 3006470"/>
                  <a:gd name="connsiteX534" fmla="*/ 350504 w 6006665"/>
                  <a:gd name="connsiteY534" fmla="*/ 1122597 h 3006470"/>
                  <a:gd name="connsiteX535" fmla="*/ 454806 w 6006665"/>
                  <a:gd name="connsiteY535" fmla="*/ 1205729 h 3006470"/>
                  <a:gd name="connsiteX536" fmla="*/ 486621 w 6006665"/>
                  <a:gd name="connsiteY536" fmla="*/ 1283942 h 3006470"/>
                  <a:gd name="connsiteX537" fmla="*/ 523211 w 6006665"/>
                  <a:gd name="connsiteY537" fmla="*/ 1343026 h 3006470"/>
                  <a:gd name="connsiteX538" fmla="*/ 486852 w 6006665"/>
                  <a:gd name="connsiteY538" fmla="*/ 1397565 h 3006470"/>
                  <a:gd name="connsiteX539" fmla="*/ 420951 w 6006665"/>
                  <a:gd name="connsiteY539" fmla="*/ 1418018 h 3006470"/>
                  <a:gd name="connsiteX540" fmla="*/ 415909 w 6006665"/>
                  <a:gd name="connsiteY540" fmla="*/ 1415887 h 3006470"/>
                  <a:gd name="connsiteX541" fmla="*/ 409044 w 6006665"/>
                  <a:gd name="connsiteY541" fmla="*/ 1418018 h 3006470"/>
                  <a:gd name="connsiteX542" fmla="*/ 252950 w 6006665"/>
                  <a:gd name="connsiteY542" fmla="*/ 1352062 h 3006470"/>
                  <a:gd name="connsiteX543" fmla="*/ 268926 w 6006665"/>
                  <a:gd name="connsiteY543" fmla="*/ 1346738 h 3006470"/>
                  <a:gd name="connsiteX544" fmla="*/ 291420 w 6006665"/>
                  <a:gd name="connsiteY544" fmla="*/ 1429380 h 3006470"/>
                  <a:gd name="connsiteX545" fmla="*/ 291420 w 6006665"/>
                  <a:gd name="connsiteY545" fmla="*/ 1468012 h 3006470"/>
                  <a:gd name="connsiteX546" fmla="*/ 298238 w 6006665"/>
                  <a:gd name="connsiteY546" fmla="*/ 1554366 h 3006470"/>
                  <a:gd name="connsiteX547" fmla="*/ 345959 w 6006665"/>
                  <a:gd name="connsiteY547" fmla="*/ 1586180 h 3006470"/>
                  <a:gd name="connsiteX548" fmla="*/ 362087 w 6006665"/>
                  <a:gd name="connsiteY548" fmla="*/ 1595588 h 3006470"/>
                  <a:gd name="connsiteX549" fmla="*/ 365867 w 6006665"/>
                  <a:gd name="connsiteY549" fmla="*/ 1563455 h 3006470"/>
                  <a:gd name="connsiteX550" fmla="*/ 345415 w 6006665"/>
                  <a:gd name="connsiteY550" fmla="*/ 1527096 h 3006470"/>
                  <a:gd name="connsiteX551" fmla="*/ 365867 w 6006665"/>
                  <a:gd name="connsiteY551" fmla="*/ 1495281 h 3006470"/>
                  <a:gd name="connsiteX552" fmla="*/ 374560 w 6006665"/>
                  <a:gd name="connsiteY552" fmla="*/ 1500280 h 3006470"/>
                  <a:gd name="connsiteX553" fmla="*/ 377774 w 6006665"/>
                  <a:gd name="connsiteY553" fmla="*/ 1495281 h 3006470"/>
                  <a:gd name="connsiteX554" fmla="*/ 461933 w 6006665"/>
                  <a:gd name="connsiteY554" fmla="*/ 1543673 h 3006470"/>
                  <a:gd name="connsiteX555" fmla="*/ 484035 w 6006665"/>
                  <a:gd name="connsiteY555" fmla="*/ 1527096 h 3006470"/>
                  <a:gd name="connsiteX556" fmla="*/ 463583 w 6006665"/>
                  <a:gd name="connsiteY556" fmla="*/ 1461194 h 3006470"/>
                  <a:gd name="connsiteX557" fmla="*/ 549936 w 6006665"/>
                  <a:gd name="connsiteY557" fmla="*/ 1374841 h 3006470"/>
                  <a:gd name="connsiteX558" fmla="*/ 559742 w 6006665"/>
                  <a:gd name="connsiteY558" fmla="*/ 1376942 h 3006470"/>
                  <a:gd name="connsiteX559" fmla="*/ 561843 w 6006665"/>
                  <a:gd name="connsiteY559" fmla="*/ 1374841 h 3006470"/>
                  <a:gd name="connsiteX560" fmla="*/ 593658 w 6006665"/>
                  <a:gd name="connsiteY560" fmla="*/ 1381658 h 3006470"/>
                  <a:gd name="connsiteX561" fmla="*/ 620945 w 6006665"/>
                  <a:gd name="connsiteY561" fmla="*/ 1405535 h 3006470"/>
                  <a:gd name="connsiteX562" fmla="*/ 640835 w 6006665"/>
                  <a:gd name="connsiteY562" fmla="*/ 1349844 h 3006470"/>
                  <a:gd name="connsiteX563" fmla="*/ 609020 w 6006665"/>
                  <a:gd name="connsiteY563" fmla="*/ 1295305 h 3006470"/>
                  <a:gd name="connsiteX564" fmla="*/ 624928 w 6006665"/>
                  <a:gd name="connsiteY564" fmla="*/ 1236221 h 3006470"/>
                  <a:gd name="connsiteX565" fmla="*/ 597658 w 6006665"/>
                  <a:gd name="connsiteY565" fmla="*/ 1177136 h 3006470"/>
                  <a:gd name="connsiteX566" fmla="*/ 611562 w 6006665"/>
                  <a:gd name="connsiteY566" fmla="*/ 1181462 h 3006470"/>
                  <a:gd name="connsiteX567" fmla="*/ 609565 w 6006665"/>
                  <a:gd name="connsiteY567" fmla="*/ 1177136 h 3006470"/>
                  <a:gd name="connsiteX568" fmla="*/ 711826 w 6006665"/>
                  <a:gd name="connsiteY568" fmla="*/ 1208951 h 3006470"/>
                  <a:gd name="connsiteX569" fmla="*/ 732278 w 6006665"/>
                  <a:gd name="connsiteY569" fmla="*/ 1263490 h 3006470"/>
                  <a:gd name="connsiteX570" fmla="*/ 684556 w 6006665"/>
                  <a:gd name="connsiteY570" fmla="*/ 1274852 h 3006470"/>
                  <a:gd name="connsiteX571" fmla="*/ 684556 w 6006665"/>
                  <a:gd name="connsiteY571" fmla="*/ 1327119 h 3006470"/>
                  <a:gd name="connsiteX572" fmla="*/ 713309 w 6006665"/>
                  <a:gd name="connsiteY572" fmla="*/ 1355872 h 3006470"/>
                  <a:gd name="connsiteX573" fmla="*/ 763548 w 6006665"/>
                  <a:gd name="connsiteY573" fmla="*/ 1338481 h 3006470"/>
                  <a:gd name="connsiteX574" fmla="*/ 770365 w 6006665"/>
                  <a:gd name="connsiteY574" fmla="*/ 1279397 h 3006470"/>
                  <a:gd name="connsiteX575" fmla="*/ 845357 w 6006665"/>
                  <a:gd name="connsiteY575" fmla="*/ 1188761 h 3006470"/>
                  <a:gd name="connsiteX576" fmla="*/ 917728 w 6006665"/>
                  <a:gd name="connsiteY576" fmla="*/ 1145322 h 3006470"/>
                  <a:gd name="connsiteX577" fmla="*/ 918194 w 6006665"/>
                  <a:gd name="connsiteY577" fmla="*/ 1198147 h 3006470"/>
                  <a:gd name="connsiteX578" fmla="*/ 975937 w 6006665"/>
                  <a:gd name="connsiteY578" fmla="*/ 1115283 h 3006470"/>
                  <a:gd name="connsiteX579" fmla="*/ 1074397 w 6006665"/>
                  <a:gd name="connsiteY579" fmla="*/ 1141283 h 3006470"/>
                  <a:gd name="connsiteX580" fmla="*/ 979977 w 6006665"/>
                  <a:gd name="connsiteY580" fmla="*/ 1213496 h 3006470"/>
                  <a:gd name="connsiteX581" fmla="*/ 1012666 w 6006665"/>
                  <a:gd name="connsiteY581" fmla="*/ 1218657 h 3006470"/>
                  <a:gd name="connsiteX582" fmla="*/ 1038516 w 6006665"/>
                  <a:gd name="connsiteY582" fmla="*/ 1188499 h 3006470"/>
                  <a:gd name="connsiteX583" fmla="*/ 1050423 w 6006665"/>
                  <a:gd name="connsiteY583" fmla="*/ 1188499 h 3006470"/>
                  <a:gd name="connsiteX584" fmla="*/ 1108962 w 6006665"/>
                  <a:gd name="connsiteY584" fmla="*/ 1188499 h 3006470"/>
                  <a:gd name="connsiteX585" fmla="*/ 1161229 w 6006665"/>
                  <a:gd name="connsiteY585" fmla="*/ 1145322 h 3006470"/>
                  <a:gd name="connsiteX586" fmla="*/ 1165711 w 6006665"/>
                  <a:gd name="connsiteY586" fmla="*/ 1151456 h 3006470"/>
                  <a:gd name="connsiteX587" fmla="*/ 1160939 w 6006665"/>
                  <a:gd name="connsiteY587" fmla="*/ 1169715 h 3006470"/>
                  <a:gd name="connsiteX588" fmla="*/ 1210035 w 6006665"/>
                  <a:gd name="connsiteY588" fmla="*/ 1195815 h 3006470"/>
                  <a:gd name="connsiteX589" fmla="*/ 1247583 w 6006665"/>
                  <a:gd name="connsiteY589" fmla="*/ 1138505 h 3006470"/>
                  <a:gd name="connsiteX590" fmla="*/ 1211223 w 6006665"/>
                  <a:gd name="connsiteY590" fmla="*/ 1079421 h 3006470"/>
                  <a:gd name="connsiteX591" fmla="*/ 1227130 w 6006665"/>
                  <a:gd name="connsiteY591" fmla="*/ 1043061 h 3006470"/>
                  <a:gd name="connsiteX592" fmla="*/ 1237665 w 6006665"/>
                  <a:gd name="connsiteY592" fmla="*/ 1046199 h 3006470"/>
                  <a:gd name="connsiteX593" fmla="*/ 1251910 w 6006665"/>
                  <a:gd name="connsiteY593" fmla="*/ 1017311 h 3006470"/>
                  <a:gd name="connsiteX594" fmla="*/ 1345843 w 6006665"/>
                  <a:gd name="connsiteY594" fmla="*/ 1074876 h 3006470"/>
                  <a:gd name="connsiteX595" fmla="*/ 1400382 w 6006665"/>
                  <a:gd name="connsiteY595" fmla="*/ 1106690 h 3006470"/>
                  <a:gd name="connsiteX596" fmla="*/ 1519756 w 6006665"/>
                  <a:gd name="connsiteY596" fmla="*/ 1213274 h 3006470"/>
                  <a:gd name="connsiteX597" fmla="*/ 1543003 w 6006665"/>
                  <a:gd name="connsiteY597" fmla="*/ 1172592 h 3006470"/>
                  <a:gd name="connsiteX598" fmla="*/ 1506643 w 6006665"/>
                  <a:gd name="connsiteY598" fmla="*/ 1118052 h 3006470"/>
                  <a:gd name="connsiteX599" fmla="*/ 1506643 w 6006665"/>
                  <a:gd name="connsiteY599" fmla="*/ 1095328 h 3006470"/>
                  <a:gd name="connsiteX600" fmla="*/ 1463467 w 6006665"/>
                  <a:gd name="connsiteY600" fmla="*/ 1086238 h 3006470"/>
                  <a:gd name="connsiteX601" fmla="*/ 1472556 w 6006665"/>
                  <a:gd name="connsiteY601" fmla="*/ 1036244 h 3006470"/>
                  <a:gd name="connsiteX602" fmla="*/ 1452104 w 6006665"/>
                  <a:gd name="connsiteY602" fmla="*/ 949890 h 3006470"/>
                  <a:gd name="connsiteX603" fmla="*/ 1439230 w 6006665"/>
                  <a:gd name="connsiteY603" fmla="*/ 900656 h 3006470"/>
                  <a:gd name="connsiteX604" fmla="*/ 1496803 w 6006665"/>
                  <a:gd name="connsiteY604" fmla="*/ 806980 h 3006470"/>
                  <a:gd name="connsiteX605" fmla="*/ 1543003 w 6006665"/>
                  <a:gd name="connsiteY605" fmla="*/ 697647 h 3006470"/>
                  <a:gd name="connsiteX606" fmla="*/ 1570272 w 6006665"/>
                  <a:gd name="connsiteY606" fmla="*/ 677194 h 3006470"/>
                  <a:gd name="connsiteX607" fmla="*/ 1578688 w 6006665"/>
                  <a:gd name="connsiteY607" fmla="*/ 679813 h 3006470"/>
                  <a:gd name="connsiteX608" fmla="*/ 1620802 w 6006665"/>
                  <a:gd name="connsiteY608" fmla="*/ 660028 h 3006470"/>
                  <a:gd name="connsiteX609" fmla="*/ 1684440 w 6006665"/>
                  <a:gd name="connsiteY609" fmla="*/ 709009 h 3006470"/>
                  <a:gd name="connsiteX610" fmla="*/ 1688985 w 6006665"/>
                  <a:gd name="connsiteY610" fmla="*/ 779455 h 3006470"/>
                  <a:gd name="connsiteX611" fmla="*/ 1652625 w 6006665"/>
                  <a:gd name="connsiteY611" fmla="*/ 870354 h 3006470"/>
                  <a:gd name="connsiteX612" fmla="*/ 1679895 w 6006665"/>
                  <a:gd name="connsiteY612" fmla="*/ 908986 h 3006470"/>
                  <a:gd name="connsiteX613" fmla="*/ 1688985 w 6006665"/>
                  <a:gd name="connsiteY613" fmla="*/ 983977 h 3006470"/>
                  <a:gd name="connsiteX614" fmla="*/ 1679895 w 6006665"/>
                  <a:gd name="connsiteY614" fmla="*/ 1129415 h 3006470"/>
                  <a:gd name="connsiteX615" fmla="*/ 1723072 w 6006665"/>
                  <a:gd name="connsiteY615" fmla="*/ 1193044 h 3006470"/>
                  <a:gd name="connsiteX616" fmla="*/ 1704892 w 6006665"/>
                  <a:gd name="connsiteY616" fmla="*/ 1256673 h 3006470"/>
                  <a:gd name="connsiteX617" fmla="*/ 1636718 w 6006665"/>
                  <a:gd name="connsiteY617" fmla="*/ 1393021 h 3006470"/>
                  <a:gd name="connsiteX618" fmla="*/ 1662494 w 6006665"/>
                  <a:gd name="connsiteY618" fmla="*/ 1399465 h 3006470"/>
                  <a:gd name="connsiteX619" fmla="*/ 1677078 w 6006665"/>
                  <a:gd name="connsiteY619" fmla="*/ 1370296 h 3006470"/>
                  <a:gd name="connsiteX620" fmla="*/ 1720255 w 6006665"/>
                  <a:gd name="connsiteY620" fmla="*/ 1349844 h 3006470"/>
                  <a:gd name="connsiteX621" fmla="*/ 1731617 w 6006665"/>
                  <a:gd name="connsiteY621" fmla="*/ 1299850 h 3006470"/>
                  <a:gd name="connsiteX622" fmla="*/ 1758887 w 6006665"/>
                  <a:gd name="connsiteY622" fmla="*/ 1256673 h 3006470"/>
                  <a:gd name="connsiteX623" fmla="*/ 1760555 w 6006665"/>
                  <a:gd name="connsiteY623" fmla="*/ 1191490 h 3006470"/>
                  <a:gd name="connsiteX624" fmla="*/ 1758886 w 6006665"/>
                  <a:gd name="connsiteY624" fmla="*/ 1085173 h 3006470"/>
                  <a:gd name="connsiteX625" fmla="*/ 1923055 w 6006665"/>
                  <a:gd name="connsiteY625" fmla="*/ 1122597 h 3006470"/>
                  <a:gd name="connsiteX626" fmla="*/ 1887300 w 6006665"/>
                  <a:gd name="connsiteY626" fmla="*/ 1070329 h 3006470"/>
                  <a:gd name="connsiteX627" fmla="*/ 1785604 w 6006665"/>
                  <a:gd name="connsiteY627" fmla="*/ 1036860 h 3006470"/>
                  <a:gd name="connsiteX628" fmla="*/ 1736162 w 6006665"/>
                  <a:gd name="connsiteY628" fmla="*/ 961252 h 3006470"/>
                  <a:gd name="connsiteX629" fmla="*/ 1688440 w 6006665"/>
                  <a:gd name="connsiteY629" fmla="*/ 865809 h 3006470"/>
                  <a:gd name="connsiteX630" fmla="*/ 1752069 w 6006665"/>
                  <a:gd name="connsiteY630" fmla="*/ 788545 h 3006470"/>
                  <a:gd name="connsiteX631" fmla="*/ 1747524 w 6006665"/>
                  <a:gd name="connsiteY631" fmla="*/ 704464 h 3006470"/>
                  <a:gd name="connsiteX632" fmla="*/ 1763431 w 6006665"/>
                  <a:gd name="connsiteY632" fmla="*/ 697647 h 3006470"/>
                  <a:gd name="connsiteX633" fmla="*/ 1764877 w 6006665"/>
                  <a:gd name="connsiteY633" fmla="*/ 702130 h 3006470"/>
                  <a:gd name="connsiteX634" fmla="*/ 1775339 w 6006665"/>
                  <a:gd name="connsiteY634" fmla="*/ 697647 h 3006470"/>
                  <a:gd name="connsiteX635" fmla="*/ 1798063 w 6006665"/>
                  <a:gd name="connsiteY635" fmla="*/ 768093 h 3006470"/>
                  <a:gd name="connsiteX636" fmla="*/ 1791454 w 6006665"/>
                  <a:gd name="connsiteY636" fmla="*/ 815304 h 3006470"/>
                  <a:gd name="connsiteX637" fmla="*/ 1854330 w 6006665"/>
                  <a:gd name="connsiteY637" fmla="*/ 772638 h 3006470"/>
                  <a:gd name="connsiteX638" fmla="*/ 1931594 w 6006665"/>
                  <a:gd name="connsiteY638" fmla="*/ 763548 h 3006470"/>
                  <a:gd name="connsiteX639" fmla="*/ 1932772 w 6006665"/>
                  <a:gd name="connsiteY639" fmla="*/ 764810 h 3006470"/>
                  <a:gd name="connsiteX640" fmla="*/ 1949600 w 6006665"/>
                  <a:gd name="connsiteY640" fmla="*/ 800138 h 3006470"/>
                  <a:gd name="connsiteX641" fmla="*/ 2061788 w 6006665"/>
                  <a:gd name="connsiteY641" fmla="*/ 891155 h 3006470"/>
                  <a:gd name="connsiteX642" fmla="*/ 1987802 w 6006665"/>
                  <a:gd name="connsiteY642" fmla="*/ 736278 h 3006470"/>
                  <a:gd name="connsiteX643" fmla="*/ 1963408 w 6006665"/>
                  <a:gd name="connsiteY643" fmla="*/ 595386 h 3006470"/>
                  <a:gd name="connsiteX644" fmla="*/ 2027037 w 6006665"/>
                  <a:gd name="connsiteY644" fmla="*/ 574934 h 3006470"/>
                  <a:gd name="connsiteX645" fmla="*/ 2037269 w 6006665"/>
                  <a:gd name="connsiteY645" fmla="*/ 575472 h 3006470"/>
                  <a:gd name="connsiteX646" fmla="*/ 2038944 w 6006665"/>
                  <a:gd name="connsiteY646" fmla="*/ 574934 h 3006470"/>
                  <a:gd name="connsiteX647" fmla="*/ 2115414 w 6006665"/>
                  <a:gd name="connsiteY647" fmla="*/ 578958 h 3006470"/>
                  <a:gd name="connsiteX648" fmla="*/ 2167179 w 6006665"/>
                  <a:gd name="connsiteY648" fmla="*/ 554733 h 3006470"/>
                  <a:gd name="connsiteX649" fmla="*/ 2146473 w 6006665"/>
                  <a:gd name="connsiteY649" fmla="*/ 488832 h 3006470"/>
                  <a:gd name="connsiteX650" fmla="*/ 2169957 w 6006665"/>
                  <a:gd name="connsiteY650" fmla="*/ 449431 h 3006470"/>
                  <a:gd name="connsiteX651" fmla="*/ 2264632 w 6006665"/>
                  <a:gd name="connsiteY651" fmla="*/ 393389 h 3006470"/>
                  <a:gd name="connsiteX652" fmla="*/ 2317913 w 6006665"/>
                  <a:gd name="connsiteY652" fmla="*/ 322690 h 3006470"/>
                  <a:gd name="connsiteX653" fmla="*/ 2385841 w 6006665"/>
                  <a:gd name="connsiteY653" fmla="*/ 343134 h 3006470"/>
                  <a:gd name="connsiteX654" fmla="*/ 2429263 w 6006665"/>
                  <a:gd name="connsiteY654" fmla="*/ 263606 h 3006470"/>
                  <a:gd name="connsiteX655" fmla="*/ 2526979 w 6006665"/>
                  <a:gd name="connsiteY655" fmla="*/ 252244 h 3006470"/>
                  <a:gd name="connsiteX656" fmla="*/ 2528058 w 6006665"/>
                  <a:gd name="connsiteY656" fmla="*/ 253503 h 3006470"/>
                  <a:gd name="connsiteX657" fmla="*/ 2538886 w 6006665"/>
                  <a:gd name="connsiteY657" fmla="*/ 252244 h 3006470"/>
                  <a:gd name="connsiteX658" fmla="*/ 2560820 w 6006665"/>
                  <a:gd name="connsiteY658" fmla="*/ 277833 h 3006470"/>
                  <a:gd name="connsiteX659" fmla="*/ 2640602 w 6006665"/>
                  <a:gd name="connsiteY659" fmla="*/ 202249 h 3006470"/>
                  <a:gd name="connsiteX660" fmla="*/ 2652509 w 6006665"/>
                  <a:gd name="connsiteY660" fmla="*/ 202249 h 3006470"/>
                  <a:gd name="connsiteX661" fmla="*/ 2704231 w 6006665"/>
                  <a:gd name="connsiteY661" fmla="*/ 202249 h 3006470"/>
                  <a:gd name="connsiteX662" fmla="*/ 2715593 w 6006665"/>
                  <a:gd name="connsiteY66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65425 w 6006665"/>
                  <a:gd name="connsiteY59" fmla="*/ 697647 h 3006470"/>
                  <a:gd name="connsiteX60" fmla="*/ 4175231 w 6006665"/>
                  <a:gd name="connsiteY60" fmla="*/ 700048 h 3006470"/>
                  <a:gd name="connsiteX61" fmla="*/ 4439561 w 6006665"/>
                  <a:gd name="connsiteY61" fmla="*/ 758631 h 3006470"/>
                  <a:gd name="connsiteX62" fmla="*/ 4450401 w 6006665"/>
                  <a:gd name="connsiteY62" fmla="*/ 834341 h 3006470"/>
                  <a:gd name="connsiteX63" fmla="*/ 4567593 w 6006665"/>
                  <a:gd name="connsiteY63" fmla="*/ 819409 h 3006470"/>
                  <a:gd name="connsiteX64" fmla="*/ 4639242 w 6006665"/>
                  <a:gd name="connsiteY64" fmla="*/ 932544 h 3006470"/>
                  <a:gd name="connsiteX65" fmla="*/ 4774445 w 6006665"/>
                  <a:gd name="connsiteY65" fmla="*/ 913531 h 3006470"/>
                  <a:gd name="connsiteX66" fmla="*/ 4778496 w 6006665"/>
                  <a:gd name="connsiteY66" fmla="*/ 914635 h 3006470"/>
                  <a:gd name="connsiteX67" fmla="*/ 4786352 w 6006665"/>
                  <a:gd name="connsiteY67" fmla="*/ 913531 h 3006470"/>
                  <a:gd name="connsiteX68" fmla="*/ 4861343 w 6006665"/>
                  <a:gd name="connsiteY68" fmla="*/ 933983 h 3006470"/>
                  <a:gd name="connsiteX69" fmla="*/ 4893158 w 6006665"/>
                  <a:gd name="connsiteY69" fmla="*/ 977160 h 3006470"/>
                  <a:gd name="connsiteX70" fmla="*/ 4888613 w 6006665"/>
                  <a:gd name="connsiteY70" fmla="*/ 1058968 h 3006470"/>
                  <a:gd name="connsiteX71" fmla="*/ 4927677 w 6006665"/>
                  <a:gd name="connsiteY71" fmla="*/ 1083640 h 3006470"/>
                  <a:gd name="connsiteX72" fmla="*/ 4967605 w 6006665"/>
                  <a:gd name="connsiteY72" fmla="*/ 1070331 h 3006470"/>
                  <a:gd name="connsiteX73" fmla="*/ 5038051 w 6006665"/>
                  <a:gd name="connsiteY73" fmla="*/ 1063513 h 3006470"/>
                  <a:gd name="connsiteX74" fmla="*/ 5040730 w 6006665"/>
                  <a:gd name="connsiteY74" fmla="*/ 1064406 h 3006470"/>
                  <a:gd name="connsiteX75" fmla="*/ 5049958 w 6006665"/>
                  <a:gd name="connsiteY75" fmla="*/ 1063513 h 3006470"/>
                  <a:gd name="connsiteX76" fmla="*/ 5114249 w 6006665"/>
                  <a:gd name="connsiteY76" fmla="*/ 1084944 h 3006470"/>
                  <a:gd name="connsiteX77" fmla="*/ 5176671 w 6006665"/>
                  <a:gd name="connsiteY77" fmla="*/ 1074876 h 3006470"/>
                  <a:gd name="connsiteX78" fmla="*/ 5177801 w 6006665"/>
                  <a:gd name="connsiteY78" fmla="*/ 1076614 h 3006470"/>
                  <a:gd name="connsiteX79" fmla="*/ 5188578 w 6006665"/>
                  <a:gd name="connsiteY79" fmla="*/ 1074876 h 3006470"/>
                  <a:gd name="connsiteX80" fmla="*/ 5243719 w 6006665"/>
                  <a:gd name="connsiteY80" fmla="*/ 1159707 h 3006470"/>
                  <a:gd name="connsiteX81" fmla="*/ 5283477 w 6006665"/>
                  <a:gd name="connsiteY81" fmla="*/ 1129415 h 3006470"/>
                  <a:gd name="connsiteX82" fmla="*/ 5258480 w 6006665"/>
                  <a:gd name="connsiteY82" fmla="*/ 1063513 h 3006470"/>
                  <a:gd name="connsiteX83" fmla="*/ 5267570 w 6006665"/>
                  <a:gd name="connsiteY83" fmla="*/ 1015792 h 3006470"/>
                  <a:gd name="connsiteX84" fmla="*/ 5278896 w 6006665"/>
                  <a:gd name="connsiteY84" fmla="*/ 1018841 h 3006470"/>
                  <a:gd name="connsiteX85" fmla="*/ 5279477 w 6006665"/>
                  <a:gd name="connsiteY85" fmla="*/ 1015792 h 3006470"/>
                  <a:gd name="connsiteX86" fmla="*/ 5389412 w 6006665"/>
                  <a:gd name="connsiteY86" fmla="*/ 1065327 h 3006470"/>
                  <a:gd name="connsiteX87" fmla="*/ 5463001 w 6006665"/>
                  <a:gd name="connsiteY87" fmla="*/ 1043061 h 3006470"/>
                  <a:gd name="connsiteX88" fmla="*/ 5464386 w 6006665"/>
                  <a:gd name="connsiteY88" fmla="*/ 1043680 h 3006470"/>
                  <a:gd name="connsiteX89" fmla="*/ 5474909 w 6006665"/>
                  <a:gd name="connsiteY89" fmla="*/ 1043061 h 3006470"/>
                  <a:gd name="connsiteX90" fmla="*/ 5509834 w 6006665"/>
                  <a:gd name="connsiteY90" fmla="*/ 1086741 h 3006470"/>
                  <a:gd name="connsiteX91" fmla="*/ 5563420 w 6006665"/>
                  <a:gd name="connsiteY91" fmla="*/ 1096880 h 3006470"/>
                  <a:gd name="connsiteX92" fmla="*/ 5604906 w 6006665"/>
                  <a:gd name="connsiteY92" fmla="*/ 1116452 h 3006470"/>
                  <a:gd name="connsiteX93" fmla="*/ 5633982 w 6006665"/>
                  <a:gd name="connsiteY93" fmla="*/ 1152256 h 3006470"/>
                  <a:gd name="connsiteX94" fmla="*/ 5673240 w 6006665"/>
                  <a:gd name="connsiteY94" fmla="*/ 1196668 h 3006470"/>
                  <a:gd name="connsiteX95" fmla="*/ 5720335 w 6006665"/>
                  <a:gd name="connsiteY95" fmla="*/ 1213496 h 3006470"/>
                  <a:gd name="connsiteX96" fmla="*/ 5777224 w 6006665"/>
                  <a:gd name="connsiteY96" fmla="*/ 1253118 h 3006470"/>
                  <a:gd name="connsiteX97" fmla="*/ 5822595 w 6006665"/>
                  <a:gd name="connsiteY97" fmla="*/ 1311212 h 3006470"/>
                  <a:gd name="connsiteX98" fmla="*/ 5818051 w 6006665"/>
                  <a:gd name="connsiteY98" fmla="*/ 1365751 h 3006470"/>
                  <a:gd name="connsiteX99" fmla="*/ 5825679 w 6006665"/>
                  <a:gd name="connsiteY99" fmla="*/ 1373379 h 3006470"/>
                  <a:gd name="connsiteX100" fmla="*/ 5822051 w 6006665"/>
                  <a:gd name="connsiteY100" fmla="*/ 1322574 h 3006470"/>
                  <a:gd name="connsiteX101" fmla="*/ 5834092 w 6006665"/>
                  <a:gd name="connsiteY101" fmla="*/ 1324447 h 3006470"/>
                  <a:gd name="connsiteX102" fmla="*/ 5858351 w 6006665"/>
                  <a:gd name="connsiteY102" fmla="*/ 1334771 h 3006470"/>
                  <a:gd name="connsiteX103" fmla="*/ 5907950 w 6006665"/>
                  <a:gd name="connsiteY103" fmla="*/ 1321451 h 3006470"/>
                  <a:gd name="connsiteX104" fmla="*/ 5936219 w 6006665"/>
                  <a:gd name="connsiteY104" fmla="*/ 1338481 h 3006470"/>
                  <a:gd name="connsiteX105" fmla="*/ 5961427 w 6006665"/>
                  <a:gd name="connsiteY105" fmla="*/ 1392754 h 3006470"/>
                  <a:gd name="connsiteX106" fmla="*/ 6006665 w 6006665"/>
                  <a:gd name="connsiteY106" fmla="*/ 1418018 h 3006470"/>
                  <a:gd name="connsiteX107" fmla="*/ 6003022 w 6006665"/>
                  <a:gd name="connsiteY107" fmla="*/ 1458117 h 3006470"/>
                  <a:gd name="connsiteX108" fmla="*/ 5968033 w 6006665"/>
                  <a:gd name="connsiteY108" fmla="*/ 1456650 h 3006470"/>
                  <a:gd name="connsiteX109" fmla="*/ 5934688 w 6006665"/>
                  <a:gd name="connsiteY109" fmla="*/ 1446233 h 3006470"/>
                  <a:gd name="connsiteX110" fmla="*/ 5908949 w 6006665"/>
                  <a:gd name="connsiteY110" fmla="*/ 1468012 h 3006470"/>
                  <a:gd name="connsiteX111" fmla="*/ 5887153 w 6006665"/>
                  <a:gd name="connsiteY111" fmla="*/ 1481885 h 3006470"/>
                  <a:gd name="connsiteX112" fmla="*/ 5887153 w 6006665"/>
                  <a:gd name="connsiteY112" fmla="*/ 1514566 h 3006470"/>
                  <a:gd name="connsiteX113" fmla="*/ 5910921 w 6006665"/>
                  <a:gd name="connsiteY113" fmla="*/ 1532392 h 3006470"/>
                  <a:gd name="connsiteX114" fmla="*/ 5908949 w 6006665"/>
                  <a:gd name="connsiteY114" fmla="*/ 1554366 h 3006470"/>
                  <a:gd name="connsiteX115" fmla="*/ 5893042 w 6006665"/>
                  <a:gd name="connsiteY115" fmla="*/ 1570273 h 3006470"/>
                  <a:gd name="connsiteX116" fmla="*/ 5881135 w 6006665"/>
                  <a:gd name="connsiteY116" fmla="*/ 1570273 h 3006470"/>
                  <a:gd name="connsiteX117" fmla="*/ 5861227 w 6006665"/>
                  <a:gd name="connsiteY117" fmla="*/ 1570273 h 3006470"/>
                  <a:gd name="connsiteX118" fmla="*/ 5849321 w 6006665"/>
                  <a:gd name="connsiteY118" fmla="*/ 1570273 h 3006470"/>
                  <a:gd name="connsiteX119" fmla="*/ 5842587 w 6006665"/>
                  <a:gd name="connsiteY119" fmla="*/ 1544275 h 3006470"/>
                  <a:gd name="connsiteX120" fmla="*/ 5817506 w 6006665"/>
                  <a:gd name="connsiteY120" fmla="*/ 1536186 h 3006470"/>
                  <a:gd name="connsiteX121" fmla="*/ 5798021 w 6006665"/>
                  <a:gd name="connsiteY121" fmla="*/ 1517537 h 3006470"/>
                  <a:gd name="connsiteX122" fmla="*/ 5767511 w 6006665"/>
                  <a:gd name="connsiteY122" fmla="*/ 1511189 h 3006470"/>
                  <a:gd name="connsiteX123" fmla="*/ 5762967 w 6006665"/>
                  <a:gd name="connsiteY123" fmla="*/ 1477102 h 3006470"/>
                  <a:gd name="connsiteX124" fmla="*/ 5729132 w 6006665"/>
                  <a:gd name="connsiteY124" fmla="*/ 1463170 h 3006470"/>
                  <a:gd name="connsiteX125" fmla="*/ 5695337 w 6006665"/>
                  <a:gd name="connsiteY125" fmla="*/ 1472557 h 3006470"/>
                  <a:gd name="connsiteX126" fmla="*/ 5693366 w 6006665"/>
                  <a:gd name="connsiteY126" fmla="*/ 1469797 h 3006470"/>
                  <a:gd name="connsiteX127" fmla="*/ 5683431 w 6006665"/>
                  <a:gd name="connsiteY127" fmla="*/ 1472557 h 3006470"/>
                  <a:gd name="connsiteX128" fmla="*/ 5660706 w 6006665"/>
                  <a:gd name="connsiteY128" fmla="*/ 1440742 h 3006470"/>
                  <a:gd name="connsiteX129" fmla="*/ 5669644 w 6006665"/>
                  <a:gd name="connsiteY129" fmla="*/ 1415717 h 3006470"/>
                  <a:gd name="connsiteX130" fmla="*/ 5640799 w 6006665"/>
                  <a:gd name="connsiteY130" fmla="*/ 1429380 h 3006470"/>
                  <a:gd name="connsiteX131" fmla="*/ 5656705 w 6006665"/>
                  <a:gd name="connsiteY131" fmla="*/ 1472557 h 3006470"/>
                  <a:gd name="connsiteX132" fmla="*/ 5628675 w 6006665"/>
                  <a:gd name="connsiteY132" fmla="*/ 1487826 h 3006470"/>
                  <a:gd name="connsiteX133" fmla="*/ 5633981 w 6006665"/>
                  <a:gd name="connsiteY133" fmla="*/ 1511189 h 3006470"/>
                  <a:gd name="connsiteX134" fmla="*/ 5622732 w 6006665"/>
                  <a:gd name="connsiteY134" fmla="*/ 1538334 h 3006470"/>
                  <a:gd name="connsiteX135" fmla="*/ 5586259 w 6006665"/>
                  <a:gd name="connsiteY135" fmla="*/ 1547548 h 3006470"/>
                  <a:gd name="connsiteX136" fmla="*/ 5575676 w 6006665"/>
                  <a:gd name="connsiteY136" fmla="*/ 1546540 h 3006470"/>
                  <a:gd name="connsiteX137" fmla="*/ 5574353 w 6006665"/>
                  <a:gd name="connsiteY137" fmla="*/ 1547548 h 3006470"/>
                  <a:gd name="connsiteX138" fmla="*/ 5539436 w 6006665"/>
                  <a:gd name="connsiteY138" fmla="*/ 1544223 h 3006470"/>
                  <a:gd name="connsiteX139" fmla="*/ 5539545 w 6006665"/>
                  <a:gd name="connsiteY139" fmla="*/ 1571015 h 3006470"/>
                  <a:gd name="connsiteX140" fmla="*/ 5570352 w 6006665"/>
                  <a:gd name="connsiteY140" fmla="*/ 1586180 h 3006470"/>
                  <a:gd name="connsiteX141" fmla="*/ 5566596 w 6006665"/>
                  <a:gd name="connsiteY141" fmla="*/ 1622304 h 3006470"/>
                  <a:gd name="connsiteX142" fmla="*/ 5593077 w 6006665"/>
                  <a:gd name="connsiteY142" fmla="*/ 1649809 h 3006470"/>
                  <a:gd name="connsiteX143" fmla="*/ 5608984 w 6006665"/>
                  <a:gd name="connsiteY143" fmla="*/ 1677079 h 3006470"/>
                  <a:gd name="connsiteX144" fmla="*/ 5613529 w 6006665"/>
                  <a:gd name="connsiteY144" fmla="*/ 1708893 h 3006470"/>
                  <a:gd name="connsiteX145" fmla="*/ 5608984 w 6006665"/>
                  <a:gd name="connsiteY145" fmla="*/ 1731618 h 3006470"/>
                  <a:gd name="connsiteX146" fmla="*/ 5597799 w 6006665"/>
                  <a:gd name="connsiteY146" fmla="*/ 1728009 h 3006470"/>
                  <a:gd name="connsiteX147" fmla="*/ 5597077 w 6006665"/>
                  <a:gd name="connsiteY147" fmla="*/ 1731618 h 3006470"/>
                  <a:gd name="connsiteX148" fmla="*/ 5515976 w 6006665"/>
                  <a:gd name="connsiteY148" fmla="*/ 1693062 h 3006470"/>
                  <a:gd name="connsiteX149" fmla="*/ 5486067 w 6006665"/>
                  <a:gd name="connsiteY149" fmla="*/ 1746304 h 3006470"/>
                  <a:gd name="connsiteX150" fmla="*/ 5436277 w 6006665"/>
                  <a:gd name="connsiteY150" fmla="*/ 1767977 h 3006470"/>
                  <a:gd name="connsiteX151" fmla="*/ 5397645 w 6006665"/>
                  <a:gd name="connsiteY151" fmla="*/ 1779340 h 3006470"/>
                  <a:gd name="connsiteX152" fmla="*/ 5388024 w 6006665"/>
                  <a:gd name="connsiteY152" fmla="*/ 1835433 h 3006470"/>
                  <a:gd name="connsiteX153" fmla="*/ 5351475 w 6006665"/>
                  <a:gd name="connsiteY153" fmla="*/ 1876568 h 3006470"/>
                  <a:gd name="connsiteX154" fmla="*/ 5290839 w 6006665"/>
                  <a:gd name="connsiteY154" fmla="*/ 1881600 h 3006470"/>
                  <a:gd name="connsiteX155" fmla="*/ 5274932 w 6006665"/>
                  <a:gd name="connsiteY155" fmla="*/ 1913415 h 3006470"/>
                  <a:gd name="connsiteX156" fmla="*/ 5267238 w 6006665"/>
                  <a:gd name="connsiteY156" fmla="*/ 1904988 h 3006470"/>
                  <a:gd name="connsiteX157" fmla="*/ 5263025 w 6006665"/>
                  <a:gd name="connsiteY157" fmla="*/ 1913415 h 3006470"/>
                  <a:gd name="connsiteX158" fmla="*/ 5219538 w 6006665"/>
                  <a:gd name="connsiteY158" fmla="*/ 1865787 h 3006470"/>
                  <a:gd name="connsiteX159" fmla="*/ 5174112 w 6006665"/>
                  <a:gd name="connsiteY159" fmla="*/ 1877028 h 3006470"/>
                  <a:gd name="connsiteX160" fmla="*/ 5129494 w 6006665"/>
                  <a:gd name="connsiteY160" fmla="*/ 1920232 h 3006470"/>
                  <a:gd name="connsiteX161" fmla="*/ 5126389 w 6006665"/>
                  <a:gd name="connsiteY161" fmla="*/ 1914910 h 3006470"/>
                  <a:gd name="connsiteX162" fmla="*/ 5154177 w 6006665"/>
                  <a:gd name="connsiteY162" fmla="*/ 1920232 h 3006470"/>
                  <a:gd name="connsiteX163" fmla="*/ 5105544 w 6006665"/>
                  <a:gd name="connsiteY163" fmla="*/ 1899586 h 3006470"/>
                  <a:gd name="connsiteX164" fmla="*/ 5074955 w 6006665"/>
                  <a:gd name="connsiteY164" fmla="*/ 1924777 h 3006470"/>
                  <a:gd name="connsiteX165" fmla="*/ 5065718 w 6006665"/>
                  <a:gd name="connsiteY165" fmla="*/ 1922578 h 3006470"/>
                  <a:gd name="connsiteX166" fmla="*/ 5063048 w 6006665"/>
                  <a:gd name="connsiteY166" fmla="*/ 1924777 h 3006470"/>
                  <a:gd name="connsiteX167" fmla="*/ 5026594 w 6006665"/>
                  <a:gd name="connsiteY167" fmla="*/ 1916098 h 3006470"/>
                  <a:gd name="connsiteX168" fmla="*/ 5015871 w 6006665"/>
                  <a:gd name="connsiteY168" fmla="*/ 1961137 h 3006470"/>
                  <a:gd name="connsiteX169" fmla="*/ 5022591 w 6006665"/>
                  <a:gd name="connsiteY169" fmla="*/ 1989925 h 3006470"/>
                  <a:gd name="connsiteX170" fmla="*/ 5011557 w 6006665"/>
                  <a:gd name="connsiteY170" fmla="*/ 2020939 h 3006470"/>
                  <a:gd name="connsiteX171" fmla="*/ 4974967 w 6006665"/>
                  <a:gd name="connsiteY171" fmla="*/ 2058853 h 3006470"/>
                  <a:gd name="connsiteX172" fmla="*/ 5015871 w 6006665"/>
                  <a:gd name="connsiteY172" fmla="*/ 2074760 h 3006470"/>
                  <a:gd name="connsiteX173" fmla="*/ 4995851 w 6006665"/>
                  <a:gd name="connsiteY173" fmla="*/ 2123620 h 3006470"/>
                  <a:gd name="connsiteX174" fmla="*/ 5011326 w 6006665"/>
                  <a:gd name="connsiteY174" fmla="*/ 2172476 h 3006470"/>
                  <a:gd name="connsiteX175" fmla="*/ 4999419 w 6006665"/>
                  <a:gd name="connsiteY175" fmla="*/ 2172476 h 3006470"/>
                  <a:gd name="connsiteX176" fmla="*/ 4974967 w 6006665"/>
                  <a:gd name="connsiteY176" fmla="*/ 2172476 h 3006470"/>
                  <a:gd name="connsiteX177" fmla="*/ 4963605 w 6006665"/>
                  <a:gd name="connsiteY177" fmla="*/ 2224742 h 3006470"/>
                  <a:gd name="connsiteX178" fmla="*/ 4974967 w 6006665"/>
                  <a:gd name="connsiteY178" fmla="*/ 2252012 h 3006470"/>
                  <a:gd name="connsiteX179" fmla="*/ 4936431 w 6006665"/>
                  <a:gd name="connsiteY179" fmla="*/ 2257317 h 3006470"/>
                  <a:gd name="connsiteX180" fmla="*/ 4909065 w 6006665"/>
                  <a:gd name="connsiteY180" fmla="*/ 2286099 h 3006470"/>
                  <a:gd name="connsiteX181" fmla="*/ 4888894 w 6006665"/>
                  <a:gd name="connsiteY181" fmla="*/ 2325649 h 3006470"/>
                  <a:gd name="connsiteX182" fmla="*/ 4897703 w 6006665"/>
                  <a:gd name="connsiteY182" fmla="*/ 2354273 h 3006470"/>
                  <a:gd name="connsiteX183" fmla="*/ 4871068 w 6006665"/>
                  <a:gd name="connsiteY183" fmla="*/ 2349418 h 3006470"/>
                  <a:gd name="connsiteX184" fmla="*/ 4845437 w 6006665"/>
                  <a:gd name="connsiteY184" fmla="*/ 2370180 h 3006470"/>
                  <a:gd name="connsiteX185" fmla="*/ 4832445 w 6006665"/>
                  <a:gd name="connsiteY185" fmla="*/ 2399924 h 3006470"/>
                  <a:gd name="connsiteX186" fmla="*/ 4834074 w 6006665"/>
                  <a:gd name="connsiteY186" fmla="*/ 2429264 h 3006470"/>
                  <a:gd name="connsiteX187" fmla="*/ 4799765 w 6006665"/>
                  <a:gd name="connsiteY187" fmla="*/ 2441518 h 3006470"/>
                  <a:gd name="connsiteX188" fmla="*/ 4779535 w 6006665"/>
                  <a:gd name="connsiteY188" fmla="*/ 2488348 h 3006470"/>
                  <a:gd name="connsiteX189" fmla="*/ 4777225 w 6006665"/>
                  <a:gd name="connsiteY189" fmla="*/ 2477952 h 3006470"/>
                  <a:gd name="connsiteX190" fmla="*/ 4767628 w 6006665"/>
                  <a:gd name="connsiteY190" fmla="*/ 2488348 h 3006470"/>
                  <a:gd name="connsiteX191" fmla="*/ 4758538 w 6006665"/>
                  <a:gd name="connsiteY191" fmla="*/ 2447444 h 3006470"/>
                  <a:gd name="connsiteX192" fmla="*/ 4722519 w 6006665"/>
                  <a:gd name="connsiteY192" fmla="*/ 2405867 h 3006470"/>
                  <a:gd name="connsiteX193" fmla="*/ 4699942 w 6006665"/>
                  <a:gd name="connsiteY193" fmla="*/ 2348893 h 3006470"/>
                  <a:gd name="connsiteX194" fmla="*/ 4695779 w 6006665"/>
                  <a:gd name="connsiteY194" fmla="*/ 2287026 h 3006470"/>
                  <a:gd name="connsiteX195" fmla="*/ 4715361 w 6006665"/>
                  <a:gd name="connsiteY195" fmla="*/ 2220198 h 3006470"/>
                  <a:gd name="connsiteX196" fmla="*/ 4767709 w 6006665"/>
                  <a:gd name="connsiteY196" fmla="*/ 2171157 h 3006470"/>
                  <a:gd name="connsiteX197" fmla="*/ 4735813 w 6006665"/>
                  <a:gd name="connsiteY197" fmla="*/ 2129299 h 3006470"/>
                  <a:gd name="connsiteX198" fmla="*/ 4767628 w 6006665"/>
                  <a:gd name="connsiteY198" fmla="*/ 2086122 h 3006470"/>
                  <a:gd name="connsiteX199" fmla="*/ 4767628 w 6006665"/>
                  <a:gd name="connsiteY199" fmla="*/ 2058853 h 3006470"/>
                  <a:gd name="connsiteX200" fmla="*/ 4826712 w 6006665"/>
                  <a:gd name="connsiteY200" fmla="*/ 2042945 h 3006470"/>
                  <a:gd name="connsiteX201" fmla="*/ 4892613 w 6006665"/>
                  <a:gd name="connsiteY201" fmla="*/ 1952047 h 3006470"/>
                  <a:gd name="connsiteX202" fmla="*/ 4956243 w 6006665"/>
                  <a:gd name="connsiteY202" fmla="*/ 1877056 h 3006470"/>
                  <a:gd name="connsiteX203" fmla="*/ 5022143 w 6006665"/>
                  <a:gd name="connsiteY203" fmla="*/ 1817971 h 3006470"/>
                  <a:gd name="connsiteX204" fmla="*/ 5037446 w 6006665"/>
                  <a:gd name="connsiteY204" fmla="*/ 1743333 h 3006470"/>
                  <a:gd name="connsiteX205" fmla="*/ 5064184 w 6006665"/>
                  <a:gd name="connsiteY205" fmla="*/ 1731449 h 3006470"/>
                  <a:gd name="connsiteX206" fmla="*/ 5046694 w 6006665"/>
                  <a:gd name="connsiteY206" fmla="*/ 1710844 h 3006470"/>
                  <a:gd name="connsiteX207" fmla="*/ 5015871 w 6006665"/>
                  <a:gd name="connsiteY207" fmla="*/ 1715711 h 3006470"/>
                  <a:gd name="connsiteX208" fmla="*/ 4995419 w 6006665"/>
                  <a:gd name="connsiteY208" fmla="*/ 1779340 h 3006470"/>
                  <a:gd name="connsiteX209" fmla="*/ 4904521 w 6006665"/>
                  <a:gd name="connsiteY209" fmla="*/ 1865693 h 3006470"/>
                  <a:gd name="connsiteX210" fmla="*/ 4901708 w 6006665"/>
                  <a:gd name="connsiteY210" fmla="*/ 1857053 h 3006470"/>
                  <a:gd name="connsiteX211" fmla="*/ 4892613 w 6006665"/>
                  <a:gd name="connsiteY211" fmla="*/ 1865693 h 3006470"/>
                  <a:gd name="connsiteX212" fmla="*/ 4871068 w 6006665"/>
                  <a:gd name="connsiteY212" fmla="*/ 1850290 h 3006470"/>
                  <a:gd name="connsiteX213" fmla="*/ 4885925 w 6006665"/>
                  <a:gd name="connsiteY213" fmla="*/ 1808695 h 3006470"/>
                  <a:gd name="connsiteX214" fmla="*/ 4861835 w 6006665"/>
                  <a:gd name="connsiteY214" fmla="*/ 1771159 h 3006470"/>
                  <a:gd name="connsiteX215" fmla="*/ 4814619 w 6006665"/>
                  <a:gd name="connsiteY215" fmla="*/ 1767101 h 3006470"/>
                  <a:gd name="connsiteX216" fmla="*/ 4779535 w 6006665"/>
                  <a:gd name="connsiteY216" fmla="*/ 1795247 h 3006470"/>
                  <a:gd name="connsiteX217" fmla="*/ 4764113 w 6006665"/>
                  <a:gd name="connsiteY217" fmla="*/ 1832464 h 3006470"/>
                  <a:gd name="connsiteX218" fmla="*/ 4725490 w 6006665"/>
                  <a:gd name="connsiteY218" fmla="*/ 1850290 h 3006470"/>
                  <a:gd name="connsiteX219" fmla="*/ 4689838 w 6006665"/>
                  <a:gd name="connsiteY219" fmla="*/ 1882970 h 3006470"/>
                  <a:gd name="connsiteX220" fmla="*/ 4684091 w 6006665"/>
                  <a:gd name="connsiteY220" fmla="*/ 1920232 h 3006470"/>
                  <a:gd name="connsiteX221" fmla="*/ 4715906 w 6006665"/>
                  <a:gd name="connsiteY221" fmla="*/ 1967954 h 3006470"/>
                  <a:gd name="connsiteX222" fmla="*/ 4680924 w 6006665"/>
                  <a:gd name="connsiteY222" fmla="*/ 1983985 h 3006470"/>
                  <a:gd name="connsiteX223" fmla="*/ 4633398 w 6006665"/>
                  <a:gd name="connsiteY223" fmla="*/ 1971978 h 3006470"/>
                  <a:gd name="connsiteX224" fmla="*/ 4600707 w 6006665"/>
                  <a:gd name="connsiteY224" fmla="*/ 1989925 h 3006470"/>
                  <a:gd name="connsiteX225" fmla="*/ 4577285 w 6006665"/>
                  <a:gd name="connsiteY225" fmla="*/ 1988406 h 3006470"/>
                  <a:gd name="connsiteX226" fmla="*/ 4577373 w 6006665"/>
                  <a:gd name="connsiteY226" fmla="*/ 1987484 h 3006470"/>
                  <a:gd name="connsiteX227" fmla="*/ 4565379 w 6006665"/>
                  <a:gd name="connsiteY227" fmla="*/ 1988406 h 3006470"/>
                  <a:gd name="connsiteX228" fmla="*/ 4569923 w 6006665"/>
                  <a:gd name="connsiteY228" fmla="*/ 1940685 h 3006470"/>
                  <a:gd name="connsiteX229" fmla="*/ 4520081 w 6006665"/>
                  <a:gd name="connsiteY229" fmla="*/ 1931099 h 3006470"/>
                  <a:gd name="connsiteX230" fmla="*/ 4475025 w 6006665"/>
                  <a:gd name="connsiteY230" fmla="*/ 1961137 h 3006470"/>
                  <a:gd name="connsiteX231" fmla="*/ 4464394 w 6006665"/>
                  <a:gd name="connsiteY231" fmla="*/ 1960286 h 3006470"/>
                  <a:gd name="connsiteX232" fmla="*/ 4463118 w 6006665"/>
                  <a:gd name="connsiteY232" fmla="*/ 1961137 h 3006470"/>
                  <a:gd name="connsiteX233" fmla="*/ 4422448 w 6006665"/>
                  <a:gd name="connsiteY233" fmla="*/ 1927536 h 3006470"/>
                  <a:gd name="connsiteX234" fmla="*/ 4350624 w 6006665"/>
                  <a:gd name="connsiteY234" fmla="*/ 1917022 h 3006470"/>
                  <a:gd name="connsiteX235" fmla="*/ 4306579 w 6006665"/>
                  <a:gd name="connsiteY235" fmla="*/ 1945362 h 3006470"/>
                  <a:gd name="connsiteX236" fmla="*/ 4282811 w 6006665"/>
                  <a:gd name="connsiteY236" fmla="*/ 1972100 h 3006470"/>
                  <a:gd name="connsiteX237" fmla="*/ 4237290 w 6006665"/>
                  <a:gd name="connsiteY237" fmla="*/ 1993297 h 3006470"/>
                  <a:gd name="connsiteX238" fmla="*/ 4211507 w 6006665"/>
                  <a:gd name="connsiteY238" fmla="*/ 2046374 h 3006470"/>
                  <a:gd name="connsiteX239" fmla="*/ 4161046 w 6006665"/>
                  <a:gd name="connsiteY239" fmla="*/ 2105661 h 3006470"/>
                  <a:gd name="connsiteX240" fmla="*/ 4077810 w 6006665"/>
                  <a:gd name="connsiteY240" fmla="*/ 2144418 h 3006470"/>
                  <a:gd name="connsiteX241" fmla="*/ 4039187 w 6006665"/>
                  <a:gd name="connsiteY241" fmla="*/ 2203838 h 3006470"/>
                  <a:gd name="connsiteX242" fmla="*/ 3993086 w 6006665"/>
                  <a:gd name="connsiteY242" fmla="*/ 2224750 h 3006470"/>
                  <a:gd name="connsiteX243" fmla="*/ 3993215 w 6006665"/>
                  <a:gd name="connsiteY243" fmla="*/ 2264821 h 3006470"/>
                  <a:gd name="connsiteX244" fmla="*/ 4038712 w 6006665"/>
                  <a:gd name="connsiteY244" fmla="*/ 2267919 h 3006470"/>
                  <a:gd name="connsiteX245" fmla="*/ 4059164 w 6006665"/>
                  <a:gd name="connsiteY245" fmla="*/ 2311096 h 3006470"/>
                  <a:gd name="connsiteX246" fmla="*/ 4087782 w 6006665"/>
                  <a:gd name="connsiteY246" fmla="*/ 2319513 h 3006470"/>
                  <a:gd name="connsiteX247" fmla="*/ 4106341 w 6006665"/>
                  <a:gd name="connsiteY247" fmla="*/ 2290644 h 3006470"/>
                  <a:gd name="connsiteX248" fmla="*/ 4117411 w 6006665"/>
                  <a:gd name="connsiteY248" fmla="*/ 2291946 h 3006470"/>
                  <a:gd name="connsiteX249" fmla="*/ 4118248 w 6006665"/>
                  <a:gd name="connsiteY249" fmla="*/ 2290644 h 3006470"/>
                  <a:gd name="connsiteX250" fmla="*/ 4156880 w 6006665"/>
                  <a:gd name="connsiteY250" fmla="*/ 2295189 h 3006470"/>
                  <a:gd name="connsiteX251" fmla="*/ 4211419 w 6006665"/>
                  <a:gd name="connsiteY251" fmla="*/ 2365635 h 3006470"/>
                  <a:gd name="connsiteX252" fmla="*/ 4215964 w 6006665"/>
                  <a:gd name="connsiteY252" fmla="*/ 2413357 h 3006470"/>
                  <a:gd name="connsiteX253" fmla="*/ 4184149 w 6006665"/>
                  <a:gd name="connsiteY253" fmla="*/ 2472441 h 3006470"/>
                  <a:gd name="connsiteX254" fmla="*/ 4220019 w 6006665"/>
                  <a:gd name="connsiteY254" fmla="*/ 2567281 h 3006470"/>
                  <a:gd name="connsiteX255" fmla="*/ 4161425 w 6006665"/>
                  <a:gd name="connsiteY255" fmla="*/ 2629241 h 3006470"/>
                  <a:gd name="connsiteX256" fmla="*/ 4133552 w 6006665"/>
                  <a:gd name="connsiteY256" fmla="*/ 2708778 h 3006470"/>
                  <a:gd name="connsiteX257" fmla="*/ 4097796 w 6006665"/>
                  <a:gd name="connsiteY257" fmla="*/ 2747409 h 3006470"/>
                  <a:gd name="connsiteX258" fmla="*/ 4043257 w 6006665"/>
                  <a:gd name="connsiteY258" fmla="*/ 2806493 h 3006470"/>
                  <a:gd name="connsiteX259" fmla="*/ 3995535 w 6006665"/>
                  <a:gd name="connsiteY259" fmla="*/ 2865577 h 3006470"/>
                  <a:gd name="connsiteX260" fmla="*/ 3975083 w 6006665"/>
                  <a:gd name="connsiteY260" fmla="*/ 2897392 h 3006470"/>
                  <a:gd name="connsiteX261" fmla="*/ 3925089 w 6006665"/>
                  <a:gd name="connsiteY261" fmla="*/ 2924661 h 3006470"/>
                  <a:gd name="connsiteX262" fmla="*/ 3913182 w 6006665"/>
                  <a:gd name="connsiteY262" fmla="*/ 2924661 h 3006470"/>
                  <a:gd name="connsiteX263" fmla="*/ 3904637 w 6006665"/>
                  <a:gd name="connsiteY263" fmla="*/ 2924661 h 3006470"/>
                  <a:gd name="connsiteX264" fmla="*/ 3892729 w 6006665"/>
                  <a:gd name="connsiteY264" fmla="*/ 2924661 h 3006470"/>
                  <a:gd name="connsiteX265" fmla="*/ 3871063 w 6006665"/>
                  <a:gd name="connsiteY265" fmla="*/ 2908412 h 3006470"/>
                  <a:gd name="connsiteX266" fmla="*/ 3829645 w 6006665"/>
                  <a:gd name="connsiteY266" fmla="*/ 2936024 h 3006470"/>
                  <a:gd name="connsiteX267" fmla="*/ 3822828 w 6006665"/>
                  <a:gd name="connsiteY267" fmla="*/ 2956476 h 3006470"/>
                  <a:gd name="connsiteX268" fmla="*/ 3818283 w 6006665"/>
                  <a:gd name="connsiteY268" fmla="*/ 2947386 h 3006470"/>
                  <a:gd name="connsiteX269" fmla="*/ 3818283 w 6006665"/>
                  <a:gd name="connsiteY269" fmla="*/ 2935660 h 3006470"/>
                  <a:gd name="connsiteX270" fmla="*/ 3817738 w 6006665"/>
                  <a:gd name="connsiteY270" fmla="*/ 2936024 h 3006470"/>
                  <a:gd name="connsiteX271" fmla="*/ 3810921 w 6006665"/>
                  <a:gd name="connsiteY271" fmla="*/ 2956476 h 3006470"/>
                  <a:gd name="connsiteX272" fmla="*/ 3806376 w 6006665"/>
                  <a:gd name="connsiteY272" fmla="*/ 2947386 h 3006470"/>
                  <a:gd name="connsiteX273" fmla="*/ 3806376 w 6006665"/>
                  <a:gd name="connsiteY273" fmla="*/ 2920116 h 3006470"/>
                  <a:gd name="connsiteX274" fmla="*/ 3818283 w 6006665"/>
                  <a:gd name="connsiteY274" fmla="*/ 2920116 h 3006470"/>
                  <a:gd name="connsiteX275" fmla="*/ 3826828 w 6006665"/>
                  <a:gd name="connsiteY275" fmla="*/ 2920116 h 3006470"/>
                  <a:gd name="connsiteX276" fmla="*/ 3833645 w 6006665"/>
                  <a:gd name="connsiteY276" fmla="*/ 2861032 h 3006470"/>
                  <a:gd name="connsiteX277" fmla="*/ 3822283 w 6006665"/>
                  <a:gd name="connsiteY277" fmla="*/ 2817856 h 3006470"/>
                  <a:gd name="connsiteX278" fmla="*/ 3849553 w 6006665"/>
                  <a:gd name="connsiteY278" fmla="*/ 2795131 h 3006470"/>
                  <a:gd name="connsiteX279" fmla="*/ 3858814 w 6006665"/>
                  <a:gd name="connsiteY279" fmla="*/ 2797336 h 3006470"/>
                  <a:gd name="connsiteX280" fmla="*/ 3861460 w 6006665"/>
                  <a:gd name="connsiteY280" fmla="*/ 2795131 h 3006470"/>
                  <a:gd name="connsiteX281" fmla="*/ 3898487 w 6006665"/>
                  <a:gd name="connsiteY281" fmla="*/ 2803947 h 3006470"/>
                  <a:gd name="connsiteX282" fmla="*/ 3919999 w 6006665"/>
                  <a:gd name="connsiteY282" fmla="*/ 2758772 h 3006470"/>
                  <a:gd name="connsiteX283" fmla="*/ 3935906 w 6006665"/>
                  <a:gd name="connsiteY283" fmla="*/ 2699687 h 3006470"/>
                  <a:gd name="connsiteX284" fmla="*/ 3947269 w 6006665"/>
                  <a:gd name="connsiteY284" fmla="*/ 2676963 h 3006470"/>
                  <a:gd name="connsiteX285" fmla="*/ 3966292 w 6006665"/>
                  <a:gd name="connsiteY285" fmla="*/ 2632575 h 3006470"/>
                  <a:gd name="connsiteX286" fmla="*/ 3915999 w 6006665"/>
                  <a:gd name="connsiteY286" fmla="*/ 2645148 h 3006470"/>
                  <a:gd name="connsiteX287" fmla="*/ 3888729 w 6006665"/>
                  <a:gd name="connsiteY287" fmla="*/ 2667873 h 3006470"/>
                  <a:gd name="connsiteX288" fmla="*/ 3876822 w 6006665"/>
                  <a:gd name="connsiteY288" fmla="*/ 2667873 h 3006470"/>
                  <a:gd name="connsiteX289" fmla="*/ 3829645 w 6006665"/>
                  <a:gd name="connsiteY289" fmla="*/ 2667873 h 3006470"/>
                  <a:gd name="connsiteX290" fmla="*/ 3817738 w 6006665"/>
                  <a:gd name="connsiteY290" fmla="*/ 2667873 h 3006470"/>
                  <a:gd name="connsiteX291" fmla="*/ 3801831 w 6006665"/>
                  <a:gd name="connsiteY291" fmla="*/ 2613334 h 3006470"/>
                  <a:gd name="connsiteX292" fmla="*/ 3758654 w 6006665"/>
                  <a:gd name="connsiteY292" fmla="*/ 2574702 h 3006470"/>
                  <a:gd name="connsiteX293" fmla="*/ 3692753 w 6006665"/>
                  <a:gd name="connsiteY293" fmla="*/ 2558795 h 3006470"/>
                  <a:gd name="connsiteX294" fmla="*/ 3683663 w 6006665"/>
                  <a:gd name="connsiteY294" fmla="*/ 2499711 h 3006470"/>
                  <a:gd name="connsiteX295" fmla="*/ 3672301 w 6006665"/>
                  <a:gd name="connsiteY295" fmla="*/ 2467896 h 3006470"/>
                  <a:gd name="connsiteX296" fmla="*/ 3656393 w 6006665"/>
                  <a:gd name="connsiteY296" fmla="*/ 2440627 h 3006470"/>
                  <a:gd name="connsiteX297" fmla="*/ 3633669 w 6006665"/>
                  <a:gd name="connsiteY297" fmla="*/ 2381542 h 3006470"/>
                  <a:gd name="connsiteX298" fmla="*/ 3601854 w 6006665"/>
                  <a:gd name="connsiteY298" fmla="*/ 2361090 h 3006470"/>
                  <a:gd name="connsiteX299" fmla="*/ 3545995 w 6006665"/>
                  <a:gd name="connsiteY299" fmla="*/ 2339606 h 3006470"/>
                  <a:gd name="connsiteX300" fmla="*/ 3506955 w 6006665"/>
                  <a:gd name="connsiteY300" fmla="*/ 2345183 h 3006470"/>
                  <a:gd name="connsiteX301" fmla="*/ 3463779 w 6006665"/>
                  <a:gd name="connsiteY301" fmla="*/ 2354273 h 3006470"/>
                  <a:gd name="connsiteX302" fmla="*/ 3431964 w 6006665"/>
                  <a:gd name="connsiteY302" fmla="*/ 2381542 h 3006470"/>
                  <a:gd name="connsiteX303" fmla="*/ 3452416 w 6006665"/>
                  <a:gd name="connsiteY303" fmla="*/ 2397450 h 3006470"/>
                  <a:gd name="connsiteX304" fmla="*/ 3452416 w 6006665"/>
                  <a:gd name="connsiteY304" fmla="*/ 2429264 h 3006470"/>
                  <a:gd name="connsiteX305" fmla="*/ 3431964 w 6006665"/>
                  <a:gd name="connsiteY305" fmla="*/ 2451989 h 3006470"/>
                  <a:gd name="connsiteX306" fmla="*/ 3400150 w 6006665"/>
                  <a:gd name="connsiteY306" fmla="*/ 2511073 h 3006470"/>
                  <a:gd name="connsiteX307" fmla="*/ 3400150 w 6006665"/>
                  <a:gd name="connsiteY307" fmla="*/ 2538343 h 3006470"/>
                  <a:gd name="connsiteX308" fmla="*/ 3350155 w 6006665"/>
                  <a:gd name="connsiteY308" fmla="*/ 2570157 h 3006470"/>
                  <a:gd name="connsiteX309" fmla="*/ 3342342 w 6006665"/>
                  <a:gd name="connsiteY309" fmla="*/ 2567553 h 3006470"/>
                  <a:gd name="connsiteX310" fmla="*/ 3338249 w 6006665"/>
                  <a:gd name="connsiteY310" fmla="*/ 2570157 h 3006470"/>
                  <a:gd name="connsiteX311" fmla="*/ 3290527 w 6006665"/>
                  <a:gd name="connsiteY311" fmla="*/ 2554250 h 3006470"/>
                  <a:gd name="connsiteX312" fmla="*/ 3259257 w 6006665"/>
                  <a:gd name="connsiteY312" fmla="*/ 2554250 h 3006470"/>
                  <a:gd name="connsiteX313" fmla="*/ 3247350 w 6006665"/>
                  <a:gd name="connsiteY313" fmla="*/ 2554250 h 3006470"/>
                  <a:gd name="connsiteX314" fmla="*/ 3231443 w 6006665"/>
                  <a:gd name="connsiteY314" fmla="*/ 2538343 h 3006470"/>
                  <a:gd name="connsiteX315" fmla="*/ 3213271 w 6006665"/>
                  <a:gd name="connsiteY315" fmla="*/ 2533799 h 3006470"/>
                  <a:gd name="connsiteX316" fmla="*/ 3168359 w 6006665"/>
                  <a:gd name="connsiteY316" fmla="*/ 2570157 h 3006470"/>
                  <a:gd name="connsiteX317" fmla="*/ 3120637 w 6006665"/>
                  <a:gd name="connsiteY317" fmla="*/ 2581519 h 3006470"/>
                  <a:gd name="connsiteX318" fmla="*/ 3082005 w 6006665"/>
                  <a:gd name="connsiteY318" fmla="*/ 2597427 h 3006470"/>
                  <a:gd name="connsiteX319" fmla="*/ 3074460 w 6006665"/>
                  <a:gd name="connsiteY319" fmla="*/ 2595630 h 3006470"/>
                  <a:gd name="connsiteX320" fmla="*/ 3070098 w 6006665"/>
                  <a:gd name="connsiteY320" fmla="*/ 2597427 h 3006470"/>
                  <a:gd name="connsiteX321" fmla="*/ 3022376 w 6006665"/>
                  <a:gd name="connsiteY321" fmla="*/ 2586064 h 3006470"/>
                  <a:gd name="connsiteX322" fmla="*/ 3000196 w 6006665"/>
                  <a:gd name="connsiteY322" fmla="*/ 2586064 h 3006470"/>
                  <a:gd name="connsiteX323" fmla="*/ 2988289 w 6006665"/>
                  <a:gd name="connsiteY323" fmla="*/ 2586064 h 3006470"/>
                  <a:gd name="connsiteX324" fmla="*/ 2967837 w 6006665"/>
                  <a:gd name="connsiteY324" fmla="*/ 2554250 h 3006470"/>
                  <a:gd name="connsiteX325" fmla="*/ 2929205 w 6006665"/>
                  <a:gd name="connsiteY325" fmla="*/ 2526980 h 3006470"/>
                  <a:gd name="connsiteX326" fmla="*/ 2902153 w 6006665"/>
                  <a:gd name="connsiteY326" fmla="*/ 2523116 h 3006470"/>
                  <a:gd name="connsiteX327" fmla="*/ 2861576 w 6006665"/>
                  <a:gd name="connsiteY327" fmla="*/ 2526980 h 3006470"/>
                  <a:gd name="connsiteX328" fmla="*/ 2822944 w 6006665"/>
                  <a:gd name="connsiteY328" fmla="*/ 2538343 h 3006470"/>
                  <a:gd name="connsiteX329" fmla="*/ 2818139 w 6006665"/>
                  <a:gd name="connsiteY329" fmla="*/ 2536254 h 3006470"/>
                  <a:gd name="connsiteX330" fmla="*/ 2811037 w 6006665"/>
                  <a:gd name="connsiteY330" fmla="*/ 2538343 h 3006470"/>
                  <a:gd name="connsiteX331" fmla="*/ 2758770 w 6006665"/>
                  <a:gd name="connsiteY331" fmla="*/ 2515618 h 3006470"/>
                  <a:gd name="connsiteX332" fmla="*/ 2751953 w 6006665"/>
                  <a:gd name="connsiteY332" fmla="*/ 2472441 h 3006470"/>
                  <a:gd name="connsiteX333" fmla="*/ 2708776 w 6006665"/>
                  <a:gd name="connsiteY333" fmla="*/ 2456534 h 3006470"/>
                  <a:gd name="connsiteX334" fmla="*/ 2676962 w 6006665"/>
                  <a:gd name="connsiteY334" fmla="*/ 2451989 h 3006470"/>
                  <a:gd name="connsiteX335" fmla="*/ 2642534 w 6006665"/>
                  <a:gd name="connsiteY335" fmla="*/ 2430245 h 3006470"/>
                  <a:gd name="connsiteX336" fmla="*/ 2609333 w 6006665"/>
                  <a:gd name="connsiteY336" fmla="*/ 2488348 h 3006470"/>
                  <a:gd name="connsiteX337" fmla="*/ 2625240 w 6006665"/>
                  <a:gd name="connsiteY337" fmla="*/ 2522435 h 3006470"/>
                  <a:gd name="connsiteX338" fmla="*/ 2586608 w 6006665"/>
                  <a:gd name="connsiteY338" fmla="*/ 2558795 h 3006470"/>
                  <a:gd name="connsiteX339" fmla="*/ 2577105 w 6006665"/>
                  <a:gd name="connsiteY339" fmla="*/ 2556532 h 3006470"/>
                  <a:gd name="connsiteX340" fmla="*/ 2574701 w 6006665"/>
                  <a:gd name="connsiteY340" fmla="*/ 2558795 h 3006470"/>
                  <a:gd name="connsiteX341" fmla="*/ 2526979 w 6006665"/>
                  <a:gd name="connsiteY341" fmla="*/ 2547432 h 3006470"/>
                  <a:gd name="connsiteX342" fmla="*/ 2490620 w 6006665"/>
                  <a:gd name="connsiteY342" fmla="*/ 2542887 h 3006470"/>
                  <a:gd name="connsiteX343" fmla="*/ 2463350 w 6006665"/>
                  <a:gd name="connsiteY343" fmla="*/ 2515618 h 3006470"/>
                  <a:gd name="connsiteX344" fmla="*/ 2436625 w 6006665"/>
                  <a:gd name="connsiteY344" fmla="*/ 2515618 h 3006470"/>
                  <a:gd name="connsiteX345" fmla="*/ 2424718 w 6006665"/>
                  <a:gd name="connsiteY345" fmla="*/ 2515618 h 3006470"/>
                  <a:gd name="connsiteX346" fmla="*/ 2398858 w 6006665"/>
                  <a:gd name="connsiteY346" fmla="*/ 2502687 h 3006470"/>
                  <a:gd name="connsiteX347" fmla="*/ 2350272 w 6006665"/>
                  <a:gd name="connsiteY347" fmla="*/ 2526980 h 3006470"/>
                  <a:gd name="connsiteX348" fmla="*/ 2282098 w 6006665"/>
                  <a:gd name="connsiteY348" fmla="*/ 2574702 h 3006470"/>
                  <a:gd name="connsiteX349" fmla="*/ 2238921 w 6006665"/>
                  <a:gd name="connsiteY349" fmla="*/ 2586064 h 3006470"/>
                  <a:gd name="connsiteX350" fmla="*/ 2227559 w 6006665"/>
                  <a:gd name="connsiteY350" fmla="*/ 2590609 h 3006470"/>
                  <a:gd name="connsiteX351" fmla="*/ 2225178 w 6006665"/>
                  <a:gd name="connsiteY351" fmla="*/ 2586799 h 3006470"/>
                  <a:gd name="connsiteX352" fmla="*/ 2215652 w 6006665"/>
                  <a:gd name="connsiteY352" fmla="*/ 2590609 h 3006470"/>
                  <a:gd name="connsiteX353" fmla="*/ 2193596 w 6006665"/>
                  <a:gd name="connsiteY353" fmla="*/ 2555320 h 3006470"/>
                  <a:gd name="connsiteX354" fmla="*/ 2157112 w 6006665"/>
                  <a:gd name="connsiteY354" fmla="*/ 2558795 h 3006470"/>
                  <a:gd name="connsiteX355" fmla="*/ 2156291 w 6006665"/>
                  <a:gd name="connsiteY355" fmla="*/ 2557739 h 3006470"/>
                  <a:gd name="connsiteX356" fmla="*/ 2145205 w 6006665"/>
                  <a:gd name="connsiteY356" fmla="*/ 2558795 h 3006470"/>
                  <a:gd name="connsiteX357" fmla="*/ 2129298 w 6006665"/>
                  <a:gd name="connsiteY357" fmla="*/ 2538343 h 3006470"/>
                  <a:gd name="connsiteX358" fmla="*/ 2102029 w 6006665"/>
                  <a:gd name="connsiteY358" fmla="*/ 2526980 h 3006470"/>
                  <a:gd name="connsiteX359" fmla="*/ 2086121 w 6006665"/>
                  <a:gd name="connsiteY359" fmla="*/ 2495166 h 3006470"/>
                  <a:gd name="connsiteX360" fmla="*/ 2070005 w 6006665"/>
                  <a:gd name="connsiteY360" fmla="*/ 2486212 h 3006470"/>
                  <a:gd name="connsiteX361" fmla="*/ 2027582 w 6006665"/>
                  <a:gd name="connsiteY361" fmla="*/ 2499711 h 3006470"/>
                  <a:gd name="connsiteX362" fmla="*/ 2023845 w 6006665"/>
                  <a:gd name="connsiteY362" fmla="*/ 2497111 h 3006470"/>
                  <a:gd name="connsiteX363" fmla="*/ 2015675 w 6006665"/>
                  <a:gd name="connsiteY363" fmla="*/ 2499711 h 3006470"/>
                  <a:gd name="connsiteX364" fmla="*/ 1971363 w 6006665"/>
                  <a:gd name="connsiteY364" fmla="*/ 2468885 h 3006470"/>
                  <a:gd name="connsiteX365" fmla="*/ 1952591 w 6006665"/>
                  <a:gd name="connsiteY365" fmla="*/ 2495166 h 3006470"/>
                  <a:gd name="connsiteX366" fmla="*/ 1947518 w 6006665"/>
                  <a:gd name="connsiteY366" fmla="*/ 2485599 h 3006470"/>
                  <a:gd name="connsiteX367" fmla="*/ 1940684 w 6006665"/>
                  <a:gd name="connsiteY367" fmla="*/ 2495166 h 3006470"/>
                  <a:gd name="connsiteX368" fmla="*/ 1861147 w 6006665"/>
                  <a:gd name="connsiteY368" fmla="*/ 2345183 h 3006470"/>
                  <a:gd name="connsiteX369" fmla="*/ 1811153 w 6006665"/>
                  <a:gd name="connsiteY369" fmla="*/ 2295189 h 3006470"/>
                  <a:gd name="connsiteX370" fmla="*/ 1813950 w 6006665"/>
                  <a:gd name="connsiteY370" fmla="*/ 2292043 h 3006470"/>
                  <a:gd name="connsiteX371" fmla="*/ 1748069 w 6006665"/>
                  <a:gd name="connsiteY371" fmla="*/ 2333821 h 3006470"/>
                  <a:gd name="connsiteX372" fmla="*/ 1711709 w 6006665"/>
                  <a:gd name="connsiteY372" fmla="*/ 2338366 h 3006470"/>
                  <a:gd name="connsiteX373" fmla="*/ 1711926 w 6006665"/>
                  <a:gd name="connsiteY373" fmla="*/ 2336850 h 3006470"/>
                  <a:gd name="connsiteX374" fmla="*/ 1699803 w 6006665"/>
                  <a:gd name="connsiteY374" fmla="*/ 2338366 h 3006470"/>
                  <a:gd name="connsiteX375" fmla="*/ 1704347 w 6006665"/>
                  <a:gd name="connsiteY375" fmla="*/ 2306551 h 3006470"/>
                  <a:gd name="connsiteX376" fmla="*/ 1662460 w 6006665"/>
                  <a:gd name="connsiteY376" fmla="*/ 2288600 h 3006470"/>
                  <a:gd name="connsiteX377" fmla="*/ 1629901 w 6006665"/>
                  <a:gd name="connsiteY377" fmla="*/ 2302006 h 3006470"/>
                  <a:gd name="connsiteX378" fmla="*/ 1629300 w 6006665"/>
                  <a:gd name="connsiteY378" fmla="*/ 2297351 h 3006470"/>
                  <a:gd name="connsiteX379" fmla="*/ 1617994 w 6006665"/>
                  <a:gd name="connsiteY379" fmla="*/ 2302006 h 3006470"/>
                  <a:gd name="connsiteX380" fmla="*/ 1608904 w 6006665"/>
                  <a:gd name="connsiteY380" fmla="*/ 2231560 h 3006470"/>
                  <a:gd name="connsiteX381" fmla="*/ 1552684 w 6006665"/>
                  <a:gd name="connsiteY381" fmla="*/ 2221867 h 3006470"/>
                  <a:gd name="connsiteX382" fmla="*/ 1518550 w 6006665"/>
                  <a:gd name="connsiteY382" fmla="*/ 2247467 h 3006470"/>
                  <a:gd name="connsiteX383" fmla="*/ 1425379 w 6006665"/>
                  <a:gd name="connsiteY383" fmla="*/ 2267919 h 3006470"/>
                  <a:gd name="connsiteX384" fmla="*/ 1409472 w 6006665"/>
                  <a:gd name="connsiteY384" fmla="*/ 2286099 h 3006470"/>
                  <a:gd name="connsiteX385" fmla="*/ 1270852 w 6006665"/>
                  <a:gd name="connsiteY385" fmla="*/ 2306551 h 3006470"/>
                  <a:gd name="connsiteX386" fmla="*/ 1254945 w 6006665"/>
                  <a:gd name="connsiteY386" fmla="*/ 2327003 h 3006470"/>
                  <a:gd name="connsiteX387" fmla="*/ 1282214 w 6006665"/>
                  <a:gd name="connsiteY387" fmla="*/ 2370180 h 3006470"/>
                  <a:gd name="connsiteX388" fmla="*/ 1243582 w 6006665"/>
                  <a:gd name="connsiteY388" fmla="*/ 2386087 h 3006470"/>
                  <a:gd name="connsiteX389" fmla="*/ 1254945 w 6006665"/>
                  <a:gd name="connsiteY389" fmla="*/ 2404267 h 3006470"/>
                  <a:gd name="connsiteX390" fmla="*/ 1216313 w 6006665"/>
                  <a:gd name="connsiteY390" fmla="*/ 2429264 h 3006470"/>
                  <a:gd name="connsiteX391" fmla="*/ 1275397 w 6006665"/>
                  <a:gd name="connsiteY391" fmla="*/ 2472441 h 3006470"/>
                  <a:gd name="connsiteX392" fmla="*/ 1270852 w 6006665"/>
                  <a:gd name="connsiteY392" fmla="*/ 2499711 h 3006470"/>
                  <a:gd name="connsiteX393" fmla="*/ 1259108 w 6006665"/>
                  <a:gd name="connsiteY393" fmla="*/ 2498732 h 3006470"/>
                  <a:gd name="connsiteX394" fmla="*/ 1258945 w 6006665"/>
                  <a:gd name="connsiteY394" fmla="*/ 2499711 h 3006470"/>
                  <a:gd name="connsiteX395" fmla="*/ 1215644 w 6006665"/>
                  <a:gd name="connsiteY395" fmla="*/ 2496102 h 3006470"/>
                  <a:gd name="connsiteX396" fmla="*/ 1204950 w 6006665"/>
                  <a:gd name="connsiteY396" fmla="*/ 2511073 h 3006470"/>
                  <a:gd name="connsiteX397" fmla="*/ 1196495 w 6006665"/>
                  <a:gd name="connsiteY397" fmla="*/ 2506241 h 3006470"/>
                  <a:gd name="connsiteX398" fmla="*/ 1193043 w 6006665"/>
                  <a:gd name="connsiteY398" fmla="*/ 2511073 h 3006470"/>
                  <a:gd name="connsiteX399" fmla="*/ 1145322 w 6006665"/>
                  <a:gd name="connsiteY399" fmla="*/ 2483803 h 3006470"/>
                  <a:gd name="connsiteX400" fmla="*/ 1098145 w 6006665"/>
                  <a:gd name="connsiteY400" fmla="*/ 2483803 h 3006470"/>
                  <a:gd name="connsiteX401" fmla="*/ 1061785 w 6006665"/>
                  <a:gd name="connsiteY401" fmla="*/ 2511073 h 3006470"/>
                  <a:gd name="connsiteX402" fmla="*/ 1055322 w 6006665"/>
                  <a:gd name="connsiteY402" fmla="*/ 2506990 h 3006470"/>
                  <a:gd name="connsiteX403" fmla="*/ 1049878 w 6006665"/>
                  <a:gd name="connsiteY403" fmla="*/ 2511073 h 3006470"/>
                  <a:gd name="connsiteX404" fmla="*/ 1006701 w 6006665"/>
                  <a:gd name="connsiteY404" fmla="*/ 2483803 h 3006470"/>
                  <a:gd name="connsiteX405" fmla="*/ 924893 w 6006665"/>
                  <a:gd name="connsiteY405" fmla="*/ 2447444 h 3006470"/>
                  <a:gd name="connsiteX406" fmla="*/ 877716 w 6006665"/>
                  <a:gd name="connsiteY406" fmla="*/ 2447444 h 3006470"/>
                  <a:gd name="connsiteX407" fmla="*/ 802724 w 6006665"/>
                  <a:gd name="connsiteY407" fmla="*/ 2511073 h 3006470"/>
                  <a:gd name="connsiteX408" fmla="*/ 798179 w 6006665"/>
                  <a:gd name="connsiteY408" fmla="*/ 2554250 h 3006470"/>
                  <a:gd name="connsiteX409" fmla="*/ 787406 w 6006665"/>
                  <a:gd name="connsiteY409" fmla="*/ 2543477 h 3006470"/>
                  <a:gd name="connsiteX410" fmla="*/ 786272 w 6006665"/>
                  <a:gd name="connsiteY410" fmla="*/ 2554250 h 3006470"/>
                  <a:gd name="connsiteX411" fmla="*/ 756063 w 6006665"/>
                  <a:gd name="connsiteY411" fmla="*/ 2524040 h 3006470"/>
                  <a:gd name="connsiteX412" fmla="*/ 732278 w 6006665"/>
                  <a:gd name="connsiteY412" fmla="*/ 2581519 h 3006470"/>
                  <a:gd name="connsiteX413" fmla="*/ 743640 w 6006665"/>
                  <a:gd name="connsiteY413" fmla="*/ 2590609 h 3006470"/>
                  <a:gd name="connsiteX414" fmla="*/ 723188 w 6006665"/>
                  <a:gd name="connsiteY414" fmla="*/ 2633786 h 3006470"/>
                  <a:gd name="connsiteX415" fmla="*/ 747026 w 6006665"/>
                  <a:gd name="connsiteY415" fmla="*/ 2670627 h 3006470"/>
                  <a:gd name="connsiteX416" fmla="*/ 763548 w 6006665"/>
                  <a:gd name="connsiteY416" fmla="*/ 2667873 h 3006470"/>
                  <a:gd name="connsiteX417" fmla="*/ 764871 w 6006665"/>
                  <a:gd name="connsiteY417" fmla="*/ 2669637 h 3006470"/>
                  <a:gd name="connsiteX418" fmla="*/ 775455 w 6006665"/>
                  <a:gd name="connsiteY418" fmla="*/ 2667873 h 3006470"/>
                  <a:gd name="connsiteX419" fmla="*/ 802724 w 6006665"/>
                  <a:gd name="connsiteY419" fmla="*/ 2704232 h 3006470"/>
                  <a:gd name="connsiteX420" fmla="*/ 798179 w 6006665"/>
                  <a:gd name="connsiteY420" fmla="*/ 2731502 h 3006470"/>
                  <a:gd name="connsiteX421" fmla="*/ 818632 w 6006665"/>
                  <a:gd name="connsiteY421" fmla="*/ 2742864 h 3006470"/>
                  <a:gd name="connsiteX422" fmla="*/ 802724 w 6006665"/>
                  <a:gd name="connsiteY422" fmla="*/ 2774679 h 3006470"/>
                  <a:gd name="connsiteX423" fmla="*/ 766365 w 6006665"/>
                  <a:gd name="connsiteY423" fmla="*/ 2779224 h 3006470"/>
                  <a:gd name="connsiteX424" fmla="*/ 727733 w 6006665"/>
                  <a:gd name="connsiteY424" fmla="*/ 2838308 h 3006470"/>
                  <a:gd name="connsiteX425" fmla="*/ 759548 w 6006665"/>
                  <a:gd name="connsiteY425" fmla="*/ 2881485 h 3006470"/>
                  <a:gd name="connsiteX426" fmla="*/ 759548 w 6006665"/>
                  <a:gd name="connsiteY426" fmla="*/ 2920116 h 3006470"/>
                  <a:gd name="connsiteX427" fmla="*/ 798179 w 6006665"/>
                  <a:gd name="connsiteY427" fmla="*/ 2979201 h 3006470"/>
                  <a:gd name="connsiteX428" fmla="*/ 775455 w 6006665"/>
                  <a:gd name="connsiteY428" fmla="*/ 2995108 h 3006470"/>
                  <a:gd name="connsiteX429" fmla="*/ 770910 w 6006665"/>
                  <a:gd name="connsiteY429" fmla="*/ 3006470 h 3006470"/>
                  <a:gd name="connsiteX430" fmla="*/ 759003 w 6006665"/>
                  <a:gd name="connsiteY430" fmla="*/ 3006470 h 3006470"/>
                  <a:gd name="connsiteX431" fmla="*/ 755003 w 6006665"/>
                  <a:gd name="connsiteY431" fmla="*/ 3006470 h 3006470"/>
                  <a:gd name="connsiteX432" fmla="*/ 743096 w 6006665"/>
                  <a:gd name="connsiteY432" fmla="*/ 3006470 h 3006470"/>
                  <a:gd name="connsiteX433" fmla="*/ 715826 w 6006665"/>
                  <a:gd name="connsiteY433" fmla="*/ 2972383 h 3006470"/>
                  <a:gd name="connsiteX434" fmla="*/ 704464 w 6006665"/>
                  <a:gd name="connsiteY434" fmla="*/ 2972383 h 3006470"/>
                  <a:gd name="connsiteX435" fmla="*/ 684012 w 6006665"/>
                  <a:gd name="connsiteY435" fmla="*/ 2963293 h 3006470"/>
                  <a:gd name="connsiteX436" fmla="*/ 672649 w 6006665"/>
                  <a:gd name="connsiteY436" fmla="*/ 2940569 h 3006470"/>
                  <a:gd name="connsiteX437" fmla="*/ 645222 w 6006665"/>
                  <a:gd name="connsiteY437" fmla="*/ 2932732 h 3006470"/>
                  <a:gd name="connsiteX438" fmla="*/ 625472 w 6006665"/>
                  <a:gd name="connsiteY438" fmla="*/ 2936024 h 3006470"/>
                  <a:gd name="connsiteX439" fmla="*/ 623771 w 6006665"/>
                  <a:gd name="connsiteY439" fmla="*/ 2934323 h 3006470"/>
                  <a:gd name="connsiteX440" fmla="*/ 613565 w 6006665"/>
                  <a:gd name="connsiteY440" fmla="*/ 2936024 h 3006470"/>
                  <a:gd name="connsiteX441" fmla="*/ 609020 w 6006665"/>
                  <a:gd name="connsiteY441" fmla="*/ 2931479 h 3006470"/>
                  <a:gd name="connsiteX442" fmla="*/ 559026 w 6006665"/>
                  <a:gd name="connsiteY442" fmla="*/ 2904209 h 3006470"/>
                  <a:gd name="connsiteX443" fmla="*/ 506760 w 6006665"/>
                  <a:gd name="connsiteY443" fmla="*/ 2897392 h 3006470"/>
                  <a:gd name="connsiteX444" fmla="*/ 483280 w 6006665"/>
                  <a:gd name="connsiteY444" fmla="*/ 2890683 h 3006470"/>
                  <a:gd name="connsiteX445" fmla="*/ 480035 w 6006665"/>
                  <a:gd name="connsiteY445" fmla="*/ 2892847 h 3006470"/>
                  <a:gd name="connsiteX446" fmla="*/ 475042 w 6006665"/>
                  <a:gd name="connsiteY446" fmla="*/ 2888329 h 3006470"/>
                  <a:gd name="connsiteX447" fmla="*/ 474945 w 6006665"/>
                  <a:gd name="connsiteY447" fmla="*/ 2888302 h 3006470"/>
                  <a:gd name="connsiteX448" fmla="*/ 468128 w 6006665"/>
                  <a:gd name="connsiteY448" fmla="*/ 2892847 h 3006470"/>
                  <a:gd name="connsiteX449" fmla="*/ 420406 w 6006665"/>
                  <a:gd name="connsiteY449" fmla="*/ 2849670 h 3006470"/>
                  <a:gd name="connsiteX450" fmla="*/ 381774 w 6006665"/>
                  <a:gd name="connsiteY450" fmla="*/ 2833763 h 3006470"/>
                  <a:gd name="connsiteX451" fmla="*/ 349960 w 6006665"/>
                  <a:gd name="connsiteY451" fmla="*/ 2801948 h 3006470"/>
                  <a:gd name="connsiteX452" fmla="*/ 377229 w 6006665"/>
                  <a:gd name="connsiteY452" fmla="*/ 2795131 h 3006470"/>
                  <a:gd name="connsiteX453" fmla="*/ 404499 w 6006665"/>
                  <a:gd name="connsiteY453" fmla="*/ 2747409 h 3006470"/>
                  <a:gd name="connsiteX454" fmla="*/ 388591 w 6006665"/>
                  <a:gd name="connsiteY454" fmla="*/ 2731502 h 3006470"/>
                  <a:gd name="connsiteX455" fmla="*/ 440858 w 6006665"/>
                  <a:gd name="connsiteY455" fmla="*/ 2704232 h 3006470"/>
                  <a:gd name="connsiteX456" fmla="*/ 440858 w 6006665"/>
                  <a:gd name="connsiteY456" fmla="*/ 2701176 h 3006470"/>
                  <a:gd name="connsiteX457" fmla="*/ 416406 w 6006665"/>
                  <a:gd name="connsiteY457" fmla="*/ 2704232 h 3006470"/>
                  <a:gd name="connsiteX458" fmla="*/ 416406 w 6006665"/>
                  <a:gd name="connsiteY458" fmla="*/ 2702744 h 3006470"/>
                  <a:gd name="connsiteX459" fmla="*/ 404499 w 6006665"/>
                  <a:gd name="connsiteY459" fmla="*/ 2704232 h 3006470"/>
                  <a:gd name="connsiteX460" fmla="*/ 404499 w 6006665"/>
                  <a:gd name="connsiteY460" fmla="*/ 2683780 h 3006470"/>
                  <a:gd name="connsiteX461" fmla="*/ 424951 w 6006665"/>
                  <a:gd name="connsiteY461" fmla="*/ 2667873 h 3006470"/>
                  <a:gd name="connsiteX462" fmla="*/ 463583 w 6006665"/>
                  <a:gd name="connsiteY462" fmla="*/ 2661056 h 3006470"/>
                  <a:gd name="connsiteX463" fmla="*/ 468128 w 6006665"/>
                  <a:gd name="connsiteY463" fmla="*/ 2645148 h 3006470"/>
                  <a:gd name="connsiteX464" fmla="*/ 456765 w 6006665"/>
                  <a:gd name="connsiteY464" fmla="*/ 2613334 h 3006470"/>
                  <a:gd name="connsiteX465" fmla="*/ 474945 w 6006665"/>
                  <a:gd name="connsiteY465" fmla="*/ 2586064 h 3006470"/>
                  <a:gd name="connsiteX466" fmla="*/ 474945 w 6006665"/>
                  <a:gd name="connsiteY466" fmla="*/ 2565612 h 3006470"/>
                  <a:gd name="connsiteX467" fmla="*/ 420406 w 6006665"/>
                  <a:gd name="connsiteY467" fmla="*/ 2547432 h 3006470"/>
                  <a:gd name="connsiteX468" fmla="*/ 409588 w 6006665"/>
                  <a:gd name="connsiteY468" fmla="*/ 2547432 h 3006470"/>
                  <a:gd name="connsiteX469" fmla="*/ 397681 w 6006665"/>
                  <a:gd name="connsiteY469" fmla="*/ 2547432 h 3006470"/>
                  <a:gd name="connsiteX470" fmla="*/ 379485 w 6006665"/>
                  <a:gd name="connsiteY470" fmla="*/ 2525193 h 3006470"/>
                  <a:gd name="connsiteX471" fmla="*/ 357322 w 6006665"/>
                  <a:gd name="connsiteY471" fmla="*/ 2531525 h 3006470"/>
                  <a:gd name="connsiteX472" fmla="*/ 352842 w 6006665"/>
                  <a:gd name="connsiteY472" fmla="*/ 2529403 h 3006470"/>
                  <a:gd name="connsiteX473" fmla="*/ 345415 w 6006665"/>
                  <a:gd name="connsiteY473" fmla="*/ 2531525 h 3006470"/>
                  <a:gd name="connsiteX474" fmla="*/ 302238 w 6006665"/>
                  <a:gd name="connsiteY474" fmla="*/ 2511073 h 3006470"/>
                  <a:gd name="connsiteX475" fmla="*/ 302238 w 6006665"/>
                  <a:gd name="connsiteY475" fmla="*/ 2499711 h 3006470"/>
                  <a:gd name="connsiteX476" fmla="*/ 286331 w 6006665"/>
                  <a:gd name="connsiteY476" fmla="*/ 2472441 h 3006470"/>
                  <a:gd name="connsiteX477" fmla="*/ 270968 w 6006665"/>
                  <a:gd name="connsiteY477" fmla="*/ 2472441 h 3006470"/>
                  <a:gd name="connsiteX478" fmla="*/ 259061 w 6006665"/>
                  <a:gd name="connsiteY478" fmla="*/ 2472441 h 3006470"/>
                  <a:gd name="connsiteX479" fmla="*/ 254516 w 6006665"/>
                  <a:gd name="connsiteY479" fmla="*/ 2456534 h 3006470"/>
                  <a:gd name="connsiteX480" fmla="*/ 263606 w 6006665"/>
                  <a:gd name="connsiteY480" fmla="*/ 2440627 h 3006470"/>
                  <a:gd name="connsiteX481" fmla="*/ 243991 w 6006665"/>
                  <a:gd name="connsiteY481" fmla="*/ 2410114 h 3006470"/>
                  <a:gd name="connsiteX482" fmla="*/ 216429 w 6006665"/>
                  <a:gd name="connsiteY482" fmla="*/ 2413357 h 3006470"/>
                  <a:gd name="connsiteX483" fmla="*/ 212956 w 6006665"/>
                  <a:gd name="connsiteY483" fmla="*/ 2412365 h 3006470"/>
                  <a:gd name="connsiteX484" fmla="*/ 204522 w 6006665"/>
                  <a:gd name="connsiteY484" fmla="*/ 2413357 h 3006470"/>
                  <a:gd name="connsiteX485" fmla="*/ 199623 w 6006665"/>
                  <a:gd name="connsiteY485" fmla="*/ 2411957 h 3006470"/>
                  <a:gd name="connsiteX486" fmla="*/ 195977 w 6006665"/>
                  <a:gd name="connsiteY486" fmla="*/ 2424719 h 3006470"/>
                  <a:gd name="connsiteX487" fmla="*/ 184968 w 6006665"/>
                  <a:gd name="connsiteY487" fmla="*/ 2421574 h 3006470"/>
                  <a:gd name="connsiteX488" fmla="*/ 184070 w 6006665"/>
                  <a:gd name="connsiteY488" fmla="*/ 2424719 h 3006470"/>
                  <a:gd name="connsiteX489" fmla="*/ 168163 w 6006665"/>
                  <a:gd name="connsiteY489" fmla="*/ 2420174 h 3006470"/>
                  <a:gd name="connsiteX490" fmla="*/ 156800 w 6006665"/>
                  <a:gd name="connsiteY490" fmla="*/ 2381542 h 3006470"/>
                  <a:gd name="connsiteX491" fmla="*/ 152255 w 6006665"/>
                  <a:gd name="connsiteY491" fmla="*/ 2365635 h 3006470"/>
                  <a:gd name="connsiteX492" fmla="*/ 156800 w 6006665"/>
                  <a:gd name="connsiteY492" fmla="*/ 2361090 h 3006470"/>
                  <a:gd name="connsiteX493" fmla="*/ 168707 w 6006665"/>
                  <a:gd name="connsiteY493" fmla="*/ 2361090 h 3006470"/>
                  <a:gd name="connsiteX494" fmla="*/ 188615 w 6006665"/>
                  <a:gd name="connsiteY494" fmla="*/ 2361090 h 3006470"/>
                  <a:gd name="connsiteX495" fmla="*/ 199977 w 6006665"/>
                  <a:gd name="connsiteY495" fmla="*/ 2349728 h 3006470"/>
                  <a:gd name="connsiteX496" fmla="*/ 188615 w 6006665"/>
                  <a:gd name="connsiteY496" fmla="*/ 2327003 h 3006470"/>
                  <a:gd name="connsiteX497" fmla="*/ 168163 w 6006665"/>
                  <a:gd name="connsiteY497" fmla="*/ 2317914 h 3006470"/>
                  <a:gd name="connsiteX498" fmla="*/ 168163 w 6006665"/>
                  <a:gd name="connsiteY498" fmla="*/ 2311096 h 3006470"/>
                  <a:gd name="connsiteX499" fmla="*/ 152255 w 6006665"/>
                  <a:gd name="connsiteY499" fmla="*/ 2295189 h 3006470"/>
                  <a:gd name="connsiteX500" fmla="*/ 129531 w 6006665"/>
                  <a:gd name="connsiteY500" fmla="*/ 2258829 h 3006470"/>
                  <a:gd name="connsiteX501" fmla="*/ 140893 w 6006665"/>
                  <a:gd name="connsiteY501" fmla="*/ 2236105 h 3006470"/>
                  <a:gd name="connsiteX502" fmla="*/ 136348 w 6006665"/>
                  <a:gd name="connsiteY502" fmla="*/ 2208835 h 3006470"/>
                  <a:gd name="connsiteX503" fmla="*/ 103789 w 6006665"/>
                  <a:gd name="connsiteY503" fmla="*/ 2195428 h 3006470"/>
                  <a:gd name="connsiteX504" fmla="*/ 93716 w 6006665"/>
                  <a:gd name="connsiteY504" fmla="*/ 2199745 h 3006470"/>
                  <a:gd name="connsiteX505" fmla="*/ 91868 w 6006665"/>
                  <a:gd name="connsiteY505" fmla="*/ 2195434 h 3006470"/>
                  <a:gd name="connsiteX506" fmla="*/ 81809 w 6006665"/>
                  <a:gd name="connsiteY506" fmla="*/ 2199745 h 3006470"/>
                  <a:gd name="connsiteX507" fmla="*/ 74992 w 6006665"/>
                  <a:gd name="connsiteY507" fmla="*/ 2183838 h 3006470"/>
                  <a:gd name="connsiteX508" fmla="*/ 34087 w 6006665"/>
                  <a:gd name="connsiteY508" fmla="*/ 2172476 h 3006470"/>
                  <a:gd name="connsiteX509" fmla="*/ 22725 w 6006665"/>
                  <a:gd name="connsiteY509" fmla="*/ 2129299 h 3006470"/>
                  <a:gd name="connsiteX510" fmla="*/ 22725 w 6006665"/>
                  <a:gd name="connsiteY510" fmla="*/ 2097484 h 3006470"/>
                  <a:gd name="connsiteX511" fmla="*/ 0 w 6006665"/>
                  <a:gd name="connsiteY511" fmla="*/ 2081577 h 3006470"/>
                  <a:gd name="connsiteX512" fmla="*/ 15907 w 6006665"/>
                  <a:gd name="connsiteY512" fmla="*/ 2058853 h 3006470"/>
                  <a:gd name="connsiteX513" fmla="*/ 6818 w 6006665"/>
                  <a:gd name="connsiteY513" fmla="*/ 1995224 h 3006470"/>
                  <a:gd name="connsiteX514" fmla="*/ 34087 w 6006665"/>
                  <a:gd name="connsiteY514" fmla="*/ 1952047 h 3006470"/>
                  <a:gd name="connsiteX515" fmla="*/ 27270 w 6006665"/>
                  <a:gd name="connsiteY515" fmla="*/ 1940685 h 3006470"/>
                  <a:gd name="connsiteX516" fmla="*/ 88743 w 6006665"/>
                  <a:gd name="connsiteY516" fmla="*/ 1895954 h 3006470"/>
                  <a:gd name="connsiteX517" fmla="*/ 27270 w 6006665"/>
                  <a:gd name="connsiteY517" fmla="*/ 1865693 h 3006470"/>
                  <a:gd name="connsiteX518" fmla="*/ 79805 w 6006665"/>
                  <a:gd name="connsiteY518" fmla="*/ 1774684 h 3006470"/>
                  <a:gd name="connsiteX519" fmla="*/ 128972 w 6006665"/>
                  <a:gd name="connsiteY519" fmla="*/ 1737302 h 3006470"/>
                  <a:gd name="connsiteX520" fmla="*/ 162900 w 6006665"/>
                  <a:gd name="connsiteY520" fmla="*/ 1645034 h 3006470"/>
                  <a:gd name="connsiteX521" fmla="*/ 102261 w 6006665"/>
                  <a:gd name="connsiteY521" fmla="*/ 1629357 h 3006470"/>
                  <a:gd name="connsiteX522" fmla="*/ 118168 w 6006665"/>
                  <a:gd name="connsiteY522" fmla="*/ 1574818 h 3006470"/>
                  <a:gd name="connsiteX523" fmla="*/ 86354 w 6006665"/>
                  <a:gd name="connsiteY523" fmla="*/ 1511189 h 3006470"/>
                  <a:gd name="connsiteX524" fmla="*/ 109078 w 6006665"/>
                  <a:gd name="connsiteY524" fmla="*/ 1436197 h 3006470"/>
                  <a:gd name="connsiteX525" fmla="*/ 70447 w 6006665"/>
                  <a:gd name="connsiteY525" fmla="*/ 1333936 h 3006470"/>
                  <a:gd name="connsiteX526" fmla="*/ 102261 w 6006665"/>
                  <a:gd name="connsiteY526" fmla="*/ 1263490 h 3006470"/>
                  <a:gd name="connsiteX527" fmla="*/ 43177 w 6006665"/>
                  <a:gd name="connsiteY527" fmla="*/ 1197589 h 3006470"/>
                  <a:gd name="connsiteX528" fmla="*/ 49994 w 6006665"/>
                  <a:gd name="connsiteY528" fmla="*/ 1122597 h 3006470"/>
                  <a:gd name="connsiteX529" fmla="*/ 81809 w 6006665"/>
                  <a:gd name="connsiteY529" fmla="*/ 1118052 h 3006470"/>
                  <a:gd name="connsiteX530" fmla="*/ 145438 w 6006665"/>
                  <a:gd name="connsiteY530" fmla="*/ 1074876 h 3006470"/>
                  <a:gd name="connsiteX531" fmla="*/ 184070 w 6006665"/>
                  <a:gd name="connsiteY531" fmla="*/ 1036244 h 3006470"/>
                  <a:gd name="connsiteX532" fmla="*/ 189699 w 6006665"/>
                  <a:gd name="connsiteY532" fmla="*/ 1042522 h 3006470"/>
                  <a:gd name="connsiteX533" fmla="*/ 195977 w 6006665"/>
                  <a:gd name="connsiteY533" fmla="*/ 1036244 h 3006470"/>
                  <a:gd name="connsiteX534" fmla="*/ 255061 w 6006665"/>
                  <a:gd name="connsiteY534" fmla="*/ 1102145 h 3006470"/>
                  <a:gd name="connsiteX535" fmla="*/ 350504 w 6006665"/>
                  <a:gd name="connsiteY535" fmla="*/ 1122597 h 3006470"/>
                  <a:gd name="connsiteX536" fmla="*/ 454806 w 6006665"/>
                  <a:gd name="connsiteY536" fmla="*/ 1205729 h 3006470"/>
                  <a:gd name="connsiteX537" fmla="*/ 486621 w 6006665"/>
                  <a:gd name="connsiteY537" fmla="*/ 1283942 h 3006470"/>
                  <a:gd name="connsiteX538" fmla="*/ 523211 w 6006665"/>
                  <a:gd name="connsiteY538" fmla="*/ 1343026 h 3006470"/>
                  <a:gd name="connsiteX539" fmla="*/ 486852 w 6006665"/>
                  <a:gd name="connsiteY539" fmla="*/ 1397565 h 3006470"/>
                  <a:gd name="connsiteX540" fmla="*/ 420951 w 6006665"/>
                  <a:gd name="connsiteY540" fmla="*/ 1418018 h 3006470"/>
                  <a:gd name="connsiteX541" fmla="*/ 415909 w 6006665"/>
                  <a:gd name="connsiteY541" fmla="*/ 1415887 h 3006470"/>
                  <a:gd name="connsiteX542" fmla="*/ 409044 w 6006665"/>
                  <a:gd name="connsiteY542" fmla="*/ 1418018 h 3006470"/>
                  <a:gd name="connsiteX543" fmla="*/ 252950 w 6006665"/>
                  <a:gd name="connsiteY543" fmla="*/ 1352062 h 3006470"/>
                  <a:gd name="connsiteX544" fmla="*/ 268926 w 6006665"/>
                  <a:gd name="connsiteY544" fmla="*/ 1346738 h 3006470"/>
                  <a:gd name="connsiteX545" fmla="*/ 291420 w 6006665"/>
                  <a:gd name="connsiteY545" fmla="*/ 1429380 h 3006470"/>
                  <a:gd name="connsiteX546" fmla="*/ 291420 w 6006665"/>
                  <a:gd name="connsiteY546" fmla="*/ 1468012 h 3006470"/>
                  <a:gd name="connsiteX547" fmla="*/ 298238 w 6006665"/>
                  <a:gd name="connsiteY547" fmla="*/ 1554366 h 3006470"/>
                  <a:gd name="connsiteX548" fmla="*/ 345959 w 6006665"/>
                  <a:gd name="connsiteY548" fmla="*/ 1586180 h 3006470"/>
                  <a:gd name="connsiteX549" fmla="*/ 362087 w 6006665"/>
                  <a:gd name="connsiteY549" fmla="*/ 1595588 h 3006470"/>
                  <a:gd name="connsiteX550" fmla="*/ 365867 w 6006665"/>
                  <a:gd name="connsiteY550" fmla="*/ 1563455 h 3006470"/>
                  <a:gd name="connsiteX551" fmla="*/ 345415 w 6006665"/>
                  <a:gd name="connsiteY551" fmla="*/ 1527096 h 3006470"/>
                  <a:gd name="connsiteX552" fmla="*/ 365867 w 6006665"/>
                  <a:gd name="connsiteY552" fmla="*/ 1495281 h 3006470"/>
                  <a:gd name="connsiteX553" fmla="*/ 374560 w 6006665"/>
                  <a:gd name="connsiteY553" fmla="*/ 1500280 h 3006470"/>
                  <a:gd name="connsiteX554" fmla="*/ 377774 w 6006665"/>
                  <a:gd name="connsiteY554" fmla="*/ 1495281 h 3006470"/>
                  <a:gd name="connsiteX555" fmla="*/ 461933 w 6006665"/>
                  <a:gd name="connsiteY555" fmla="*/ 1543673 h 3006470"/>
                  <a:gd name="connsiteX556" fmla="*/ 484035 w 6006665"/>
                  <a:gd name="connsiteY556" fmla="*/ 1527096 h 3006470"/>
                  <a:gd name="connsiteX557" fmla="*/ 463583 w 6006665"/>
                  <a:gd name="connsiteY557" fmla="*/ 1461194 h 3006470"/>
                  <a:gd name="connsiteX558" fmla="*/ 549936 w 6006665"/>
                  <a:gd name="connsiteY558" fmla="*/ 1374841 h 3006470"/>
                  <a:gd name="connsiteX559" fmla="*/ 559742 w 6006665"/>
                  <a:gd name="connsiteY559" fmla="*/ 1376942 h 3006470"/>
                  <a:gd name="connsiteX560" fmla="*/ 561843 w 6006665"/>
                  <a:gd name="connsiteY560" fmla="*/ 1374841 h 3006470"/>
                  <a:gd name="connsiteX561" fmla="*/ 593658 w 6006665"/>
                  <a:gd name="connsiteY561" fmla="*/ 1381658 h 3006470"/>
                  <a:gd name="connsiteX562" fmla="*/ 620945 w 6006665"/>
                  <a:gd name="connsiteY562" fmla="*/ 1405535 h 3006470"/>
                  <a:gd name="connsiteX563" fmla="*/ 640835 w 6006665"/>
                  <a:gd name="connsiteY563" fmla="*/ 1349844 h 3006470"/>
                  <a:gd name="connsiteX564" fmla="*/ 609020 w 6006665"/>
                  <a:gd name="connsiteY564" fmla="*/ 1295305 h 3006470"/>
                  <a:gd name="connsiteX565" fmla="*/ 624928 w 6006665"/>
                  <a:gd name="connsiteY565" fmla="*/ 1236221 h 3006470"/>
                  <a:gd name="connsiteX566" fmla="*/ 597658 w 6006665"/>
                  <a:gd name="connsiteY566" fmla="*/ 1177136 h 3006470"/>
                  <a:gd name="connsiteX567" fmla="*/ 611562 w 6006665"/>
                  <a:gd name="connsiteY567" fmla="*/ 1181462 h 3006470"/>
                  <a:gd name="connsiteX568" fmla="*/ 609565 w 6006665"/>
                  <a:gd name="connsiteY568" fmla="*/ 1177136 h 3006470"/>
                  <a:gd name="connsiteX569" fmla="*/ 711826 w 6006665"/>
                  <a:gd name="connsiteY569" fmla="*/ 1208951 h 3006470"/>
                  <a:gd name="connsiteX570" fmla="*/ 732278 w 6006665"/>
                  <a:gd name="connsiteY570" fmla="*/ 1263490 h 3006470"/>
                  <a:gd name="connsiteX571" fmla="*/ 684556 w 6006665"/>
                  <a:gd name="connsiteY571" fmla="*/ 1274852 h 3006470"/>
                  <a:gd name="connsiteX572" fmla="*/ 684556 w 6006665"/>
                  <a:gd name="connsiteY572" fmla="*/ 1327119 h 3006470"/>
                  <a:gd name="connsiteX573" fmla="*/ 713309 w 6006665"/>
                  <a:gd name="connsiteY573" fmla="*/ 1355872 h 3006470"/>
                  <a:gd name="connsiteX574" fmla="*/ 763548 w 6006665"/>
                  <a:gd name="connsiteY574" fmla="*/ 1338481 h 3006470"/>
                  <a:gd name="connsiteX575" fmla="*/ 770365 w 6006665"/>
                  <a:gd name="connsiteY575" fmla="*/ 1279397 h 3006470"/>
                  <a:gd name="connsiteX576" fmla="*/ 845357 w 6006665"/>
                  <a:gd name="connsiteY576" fmla="*/ 1188761 h 3006470"/>
                  <a:gd name="connsiteX577" fmla="*/ 917728 w 6006665"/>
                  <a:gd name="connsiteY577" fmla="*/ 1145322 h 3006470"/>
                  <a:gd name="connsiteX578" fmla="*/ 918194 w 6006665"/>
                  <a:gd name="connsiteY578" fmla="*/ 1198147 h 3006470"/>
                  <a:gd name="connsiteX579" fmla="*/ 975937 w 6006665"/>
                  <a:gd name="connsiteY579" fmla="*/ 1115283 h 3006470"/>
                  <a:gd name="connsiteX580" fmla="*/ 1074397 w 6006665"/>
                  <a:gd name="connsiteY580" fmla="*/ 1141283 h 3006470"/>
                  <a:gd name="connsiteX581" fmla="*/ 979977 w 6006665"/>
                  <a:gd name="connsiteY581" fmla="*/ 1213496 h 3006470"/>
                  <a:gd name="connsiteX582" fmla="*/ 1012666 w 6006665"/>
                  <a:gd name="connsiteY582" fmla="*/ 1218657 h 3006470"/>
                  <a:gd name="connsiteX583" fmla="*/ 1038516 w 6006665"/>
                  <a:gd name="connsiteY583" fmla="*/ 1188499 h 3006470"/>
                  <a:gd name="connsiteX584" fmla="*/ 1050423 w 6006665"/>
                  <a:gd name="connsiteY584" fmla="*/ 1188499 h 3006470"/>
                  <a:gd name="connsiteX585" fmla="*/ 1108962 w 6006665"/>
                  <a:gd name="connsiteY585" fmla="*/ 1188499 h 3006470"/>
                  <a:gd name="connsiteX586" fmla="*/ 1161229 w 6006665"/>
                  <a:gd name="connsiteY586" fmla="*/ 1145322 h 3006470"/>
                  <a:gd name="connsiteX587" fmla="*/ 1165711 w 6006665"/>
                  <a:gd name="connsiteY587" fmla="*/ 1151456 h 3006470"/>
                  <a:gd name="connsiteX588" fmla="*/ 1160939 w 6006665"/>
                  <a:gd name="connsiteY588" fmla="*/ 1169715 h 3006470"/>
                  <a:gd name="connsiteX589" fmla="*/ 1210035 w 6006665"/>
                  <a:gd name="connsiteY589" fmla="*/ 1195815 h 3006470"/>
                  <a:gd name="connsiteX590" fmla="*/ 1247583 w 6006665"/>
                  <a:gd name="connsiteY590" fmla="*/ 1138505 h 3006470"/>
                  <a:gd name="connsiteX591" fmla="*/ 1211223 w 6006665"/>
                  <a:gd name="connsiteY591" fmla="*/ 1079421 h 3006470"/>
                  <a:gd name="connsiteX592" fmla="*/ 1227130 w 6006665"/>
                  <a:gd name="connsiteY592" fmla="*/ 1043061 h 3006470"/>
                  <a:gd name="connsiteX593" fmla="*/ 1237665 w 6006665"/>
                  <a:gd name="connsiteY593" fmla="*/ 1046199 h 3006470"/>
                  <a:gd name="connsiteX594" fmla="*/ 1251910 w 6006665"/>
                  <a:gd name="connsiteY594" fmla="*/ 1017311 h 3006470"/>
                  <a:gd name="connsiteX595" fmla="*/ 1345843 w 6006665"/>
                  <a:gd name="connsiteY595" fmla="*/ 1074876 h 3006470"/>
                  <a:gd name="connsiteX596" fmla="*/ 1400382 w 6006665"/>
                  <a:gd name="connsiteY596" fmla="*/ 1106690 h 3006470"/>
                  <a:gd name="connsiteX597" fmla="*/ 1519756 w 6006665"/>
                  <a:gd name="connsiteY597" fmla="*/ 1213274 h 3006470"/>
                  <a:gd name="connsiteX598" fmla="*/ 1543003 w 6006665"/>
                  <a:gd name="connsiteY598" fmla="*/ 1172592 h 3006470"/>
                  <a:gd name="connsiteX599" fmla="*/ 1506643 w 6006665"/>
                  <a:gd name="connsiteY599" fmla="*/ 1118052 h 3006470"/>
                  <a:gd name="connsiteX600" fmla="*/ 1506643 w 6006665"/>
                  <a:gd name="connsiteY600" fmla="*/ 1095328 h 3006470"/>
                  <a:gd name="connsiteX601" fmla="*/ 1463467 w 6006665"/>
                  <a:gd name="connsiteY601" fmla="*/ 1086238 h 3006470"/>
                  <a:gd name="connsiteX602" fmla="*/ 1472556 w 6006665"/>
                  <a:gd name="connsiteY602" fmla="*/ 1036244 h 3006470"/>
                  <a:gd name="connsiteX603" fmla="*/ 1452104 w 6006665"/>
                  <a:gd name="connsiteY603" fmla="*/ 949890 h 3006470"/>
                  <a:gd name="connsiteX604" fmla="*/ 1439230 w 6006665"/>
                  <a:gd name="connsiteY604" fmla="*/ 900656 h 3006470"/>
                  <a:gd name="connsiteX605" fmla="*/ 1496803 w 6006665"/>
                  <a:gd name="connsiteY605" fmla="*/ 806980 h 3006470"/>
                  <a:gd name="connsiteX606" fmla="*/ 1543003 w 6006665"/>
                  <a:gd name="connsiteY606" fmla="*/ 697647 h 3006470"/>
                  <a:gd name="connsiteX607" fmla="*/ 1570272 w 6006665"/>
                  <a:gd name="connsiteY607" fmla="*/ 677194 h 3006470"/>
                  <a:gd name="connsiteX608" fmla="*/ 1578688 w 6006665"/>
                  <a:gd name="connsiteY608" fmla="*/ 679813 h 3006470"/>
                  <a:gd name="connsiteX609" fmla="*/ 1620802 w 6006665"/>
                  <a:gd name="connsiteY609" fmla="*/ 660028 h 3006470"/>
                  <a:gd name="connsiteX610" fmla="*/ 1684440 w 6006665"/>
                  <a:gd name="connsiteY610" fmla="*/ 709009 h 3006470"/>
                  <a:gd name="connsiteX611" fmla="*/ 1688985 w 6006665"/>
                  <a:gd name="connsiteY611" fmla="*/ 779455 h 3006470"/>
                  <a:gd name="connsiteX612" fmla="*/ 1652625 w 6006665"/>
                  <a:gd name="connsiteY612" fmla="*/ 870354 h 3006470"/>
                  <a:gd name="connsiteX613" fmla="*/ 1679895 w 6006665"/>
                  <a:gd name="connsiteY613" fmla="*/ 908986 h 3006470"/>
                  <a:gd name="connsiteX614" fmla="*/ 1688985 w 6006665"/>
                  <a:gd name="connsiteY614" fmla="*/ 983977 h 3006470"/>
                  <a:gd name="connsiteX615" fmla="*/ 1679895 w 6006665"/>
                  <a:gd name="connsiteY615" fmla="*/ 1129415 h 3006470"/>
                  <a:gd name="connsiteX616" fmla="*/ 1723072 w 6006665"/>
                  <a:gd name="connsiteY616" fmla="*/ 1193044 h 3006470"/>
                  <a:gd name="connsiteX617" fmla="*/ 1704892 w 6006665"/>
                  <a:gd name="connsiteY617" fmla="*/ 1256673 h 3006470"/>
                  <a:gd name="connsiteX618" fmla="*/ 1636718 w 6006665"/>
                  <a:gd name="connsiteY618" fmla="*/ 1393021 h 3006470"/>
                  <a:gd name="connsiteX619" fmla="*/ 1662494 w 6006665"/>
                  <a:gd name="connsiteY619" fmla="*/ 1399465 h 3006470"/>
                  <a:gd name="connsiteX620" fmla="*/ 1677078 w 6006665"/>
                  <a:gd name="connsiteY620" fmla="*/ 1370296 h 3006470"/>
                  <a:gd name="connsiteX621" fmla="*/ 1720255 w 6006665"/>
                  <a:gd name="connsiteY621" fmla="*/ 1349844 h 3006470"/>
                  <a:gd name="connsiteX622" fmla="*/ 1731617 w 6006665"/>
                  <a:gd name="connsiteY622" fmla="*/ 1299850 h 3006470"/>
                  <a:gd name="connsiteX623" fmla="*/ 1758887 w 6006665"/>
                  <a:gd name="connsiteY623" fmla="*/ 1256673 h 3006470"/>
                  <a:gd name="connsiteX624" fmla="*/ 1760555 w 6006665"/>
                  <a:gd name="connsiteY624" fmla="*/ 1191490 h 3006470"/>
                  <a:gd name="connsiteX625" fmla="*/ 1758886 w 6006665"/>
                  <a:gd name="connsiteY625" fmla="*/ 1085173 h 3006470"/>
                  <a:gd name="connsiteX626" fmla="*/ 1923055 w 6006665"/>
                  <a:gd name="connsiteY626" fmla="*/ 1122597 h 3006470"/>
                  <a:gd name="connsiteX627" fmla="*/ 1887300 w 6006665"/>
                  <a:gd name="connsiteY627" fmla="*/ 1070329 h 3006470"/>
                  <a:gd name="connsiteX628" fmla="*/ 1785604 w 6006665"/>
                  <a:gd name="connsiteY628" fmla="*/ 1036860 h 3006470"/>
                  <a:gd name="connsiteX629" fmla="*/ 1736162 w 6006665"/>
                  <a:gd name="connsiteY629" fmla="*/ 961252 h 3006470"/>
                  <a:gd name="connsiteX630" fmla="*/ 1688440 w 6006665"/>
                  <a:gd name="connsiteY630" fmla="*/ 865809 h 3006470"/>
                  <a:gd name="connsiteX631" fmla="*/ 1752069 w 6006665"/>
                  <a:gd name="connsiteY631" fmla="*/ 788545 h 3006470"/>
                  <a:gd name="connsiteX632" fmla="*/ 1747524 w 6006665"/>
                  <a:gd name="connsiteY632" fmla="*/ 704464 h 3006470"/>
                  <a:gd name="connsiteX633" fmla="*/ 1763431 w 6006665"/>
                  <a:gd name="connsiteY633" fmla="*/ 697647 h 3006470"/>
                  <a:gd name="connsiteX634" fmla="*/ 1764877 w 6006665"/>
                  <a:gd name="connsiteY634" fmla="*/ 702130 h 3006470"/>
                  <a:gd name="connsiteX635" fmla="*/ 1775339 w 6006665"/>
                  <a:gd name="connsiteY635" fmla="*/ 697647 h 3006470"/>
                  <a:gd name="connsiteX636" fmla="*/ 1798063 w 6006665"/>
                  <a:gd name="connsiteY636" fmla="*/ 768093 h 3006470"/>
                  <a:gd name="connsiteX637" fmla="*/ 1791454 w 6006665"/>
                  <a:gd name="connsiteY637" fmla="*/ 815304 h 3006470"/>
                  <a:gd name="connsiteX638" fmla="*/ 1854330 w 6006665"/>
                  <a:gd name="connsiteY638" fmla="*/ 772638 h 3006470"/>
                  <a:gd name="connsiteX639" fmla="*/ 1931594 w 6006665"/>
                  <a:gd name="connsiteY639" fmla="*/ 763548 h 3006470"/>
                  <a:gd name="connsiteX640" fmla="*/ 1932772 w 6006665"/>
                  <a:gd name="connsiteY640" fmla="*/ 764810 h 3006470"/>
                  <a:gd name="connsiteX641" fmla="*/ 1949600 w 6006665"/>
                  <a:gd name="connsiteY641" fmla="*/ 800138 h 3006470"/>
                  <a:gd name="connsiteX642" fmla="*/ 2061788 w 6006665"/>
                  <a:gd name="connsiteY642" fmla="*/ 891155 h 3006470"/>
                  <a:gd name="connsiteX643" fmla="*/ 1987802 w 6006665"/>
                  <a:gd name="connsiteY643" fmla="*/ 736278 h 3006470"/>
                  <a:gd name="connsiteX644" fmla="*/ 1963408 w 6006665"/>
                  <a:gd name="connsiteY644" fmla="*/ 595386 h 3006470"/>
                  <a:gd name="connsiteX645" fmla="*/ 2027037 w 6006665"/>
                  <a:gd name="connsiteY645" fmla="*/ 574934 h 3006470"/>
                  <a:gd name="connsiteX646" fmla="*/ 2037269 w 6006665"/>
                  <a:gd name="connsiteY646" fmla="*/ 575472 h 3006470"/>
                  <a:gd name="connsiteX647" fmla="*/ 2038944 w 6006665"/>
                  <a:gd name="connsiteY647" fmla="*/ 574934 h 3006470"/>
                  <a:gd name="connsiteX648" fmla="*/ 2115414 w 6006665"/>
                  <a:gd name="connsiteY648" fmla="*/ 578958 h 3006470"/>
                  <a:gd name="connsiteX649" fmla="*/ 2167179 w 6006665"/>
                  <a:gd name="connsiteY649" fmla="*/ 554733 h 3006470"/>
                  <a:gd name="connsiteX650" fmla="*/ 2146473 w 6006665"/>
                  <a:gd name="connsiteY650" fmla="*/ 488832 h 3006470"/>
                  <a:gd name="connsiteX651" fmla="*/ 2169957 w 6006665"/>
                  <a:gd name="connsiteY651" fmla="*/ 449431 h 3006470"/>
                  <a:gd name="connsiteX652" fmla="*/ 2264632 w 6006665"/>
                  <a:gd name="connsiteY652" fmla="*/ 393389 h 3006470"/>
                  <a:gd name="connsiteX653" fmla="*/ 2317913 w 6006665"/>
                  <a:gd name="connsiteY653" fmla="*/ 322690 h 3006470"/>
                  <a:gd name="connsiteX654" fmla="*/ 2385841 w 6006665"/>
                  <a:gd name="connsiteY654" fmla="*/ 343134 h 3006470"/>
                  <a:gd name="connsiteX655" fmla="*/ 2429263 w 6006665"/>
                  <a:gd name="connsiteY655" fmla="*/ 263606 h 3006470"/>
                  <a:gd name="connsiteX656" fmla="*/ 2526979 w 6006665"/>
                  <a:gd name="connsiteY656" fmla="*/ 252244 h 3006470"/>
                  <a:gd name="connsiteX657" fmla="*/ 2528058 w 6006665"/>
                  <a:gd name="connsiteY657" fmla="*/ 253503 h 3006470"/>
                  <a:gd name="connsiteX658" fmla="*/ 2538886 w 6006665"/>
                  <a:gd name="connsiteY658" fmla="*/ 252244 h 3006470"/>
                  <a:gd name="connsiteX659" fmla="*/ 2560820 w 6006665"/>
                  <a:gd name="connsiteY659" fmla="*/ 277833 h 3006470"/>
                  <a:gd name="connsiteX660" fmla="*/ 2640602 w 6006665"/>
                  <a:gd name="connsiteY660" fmla="*/ 202249 h 3006470"/>
                  <a:gd name="connsiteX661" fmla="*/ 2652509 w 6006665"/>
                  <a:gd name="connsiteY661" fmla="*/ 202249 h 3006470"/>
                  <a:gd name="connsiteX662" fmla="*/ 2704231 w 6006665"/>
                  <a:gd name="connsiteY662" fmla="*/ 202249 h 3006470"/>
                  <a:gd name="connsiteX663" fmla="*/ 2715593 w 6006665"/>
                  <a:gd name="connsiteY66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439561 w 6006665"/>
                  <a:gd name="connsiteY62" fmla="*/ 758631 h 3006470"/>
                  <a:gd name="connsiteX63" fmla="*/ 4450401 w 6006665"/>
                  <a:gd name="connsiteY63" fmla="*/ 834341 h 3006470"/>
                  <a:gd name="connsiteX64" fmla="*/ 4567593 w 6006665"/>
                  <a:gd name="connsiteY64" fmla="*/ 819409 h 3006470"/>
                  <a:gd name="connsiteX65" fmla="*/ 4639242 w 6006665"/>
                  <a:gd name="connsiteY65" fmla="*/ 932544 h 3006470"/>
                  <a:gd name="connsiteX66" fmla="*/ 4774445 w 6006665"/>
                  <a:gd name="connsiteY66" fmla="*/ 913531 h 3006470"/>
                  <a:gd name="connsiteX67" fmla="*/ 4778496 w 6006665"/>
                  <a:gd name="connsiteY67" fmla="*/ 914635 h 3006470"/>
                  <a:gd name="connsiteX68" fmla="*/ 4786352 w 6006665"/>
                  <a:gd name="connsiteY68" fmla="*/ 913531 h 3006470"/>
                  <a:gd name="connsiteX69" fmla="*/ 4861343 w 6006665"/>
                  <a:gd name="connsiteY69" fmla="*/ 933983 h 3006470"/>
                  <a:gd name="connsiteX70" fmla="*/ 4893158 w 6006665"/>
                  <a:gd name="connsiteY70" fmla="*/ 977160 h 3006470"/>
                  <a:gd name="connsiteX71" fmla="*/ 4888613 w 6006665"/>
                  <a:gd name="connsiteY71" fmla="*/ 1058968 h 3006470"/>
                  <a:gd name="connsiteX72" fmla="*/ 4927677 w 6006665"/>
                  <a:gd name="connsiteY72" fmla="*/ 1083640 h 3006470"/>
                  <a:gd name="connsiteX73" fmla="*/ 4967605 w 6006665"/>
                  <a:gd name="connsiteY73" fmla="*/ 1070331 h 3006470"/>
                  <a:gd name="connsiteX74" fmla="*/ 5038051 w 6006665"/>
                  <a:gd name="connsiteY74" fmla="*/ 1063513 h 3006470"/>
                  <a:gd name="connsiteX75" fmla="*/ 5040730 w 6006665"/>
                  <a:gd name="connsiteY75" fmla="*/ 1064406 h 3006470"/>
                  <a:gd name="connsiteX76" fmla="*/ 5049958 w 6006665"/>
                  <a:gd name="connsiteY76" fmla="*/ 1063513 h 3006470"/>
                  <a:gd name="connsiteX77" fmla="*/ 5114249 w 6006665"/>
                  <a:gd name="connsiteY77" fmla="*/ 1084944 h 3006470"/>
                  <a:gd name="connsiteX78" fmla="*/ 5176671 w 6006665"/>
                  <a:gd name="connsiteY78" fmla="*/ 1074876 h 3006470"/>
                  <a:gd name="connsiteX79" fmla="*/ 5177801 w 6006665"/>
                  <a:gd name="connsiteY79" fmla="*/ 1076614 h 3006470"/>
                  <a:gd name="connsiteX80" fmla="*/ 5188578 w 6006665"/>
                  <a:gd name="connsiteY80" fmla="*/ 1074876 h 3006470"/>
                  <a:gd name="connsiteX81" fmla="*/ 5243719 w 6006665"/>
                  <a:gd name="connsiteY81" fmla="*/ 1159707 h 3006470"/>
                  <a:gd name="connsiteX82" fmla="*/ 5283477 w 6006665"/>
                  <a:gd name="connsiteY82" fmla="*/ 1129415 h 3006470"/>
                  <a:gd name="connsiteX83" fmla="*/ 5258480 w 6006665"/>
                  <a:gd name="connsiteY83" fmla="*/ 1063513 h 3006470"/>
                  <a:gd name="connsiteX84" fmla="*/ 5267570 w 6006665"/>
                  <a:gd name="connsiteY84" fmla="*/ 1015792 h 3006470"/>
                  <a:gd name="connsiteX85" fmla="*/ 5278896 w 6006665"/>
                  <a:gd name="connsiteY85" fmla="*/ 1018841 h 3006470"/>
                  <a:gd name="connsiteX86" fmla="*/ 5279477 w 6006665"/>
                  <a:gd name="connsiteY86" fmla="*/ 1015792 h 3006470"/>
                  <a:gd name="connsiteX87" fmla="*/ 5389412 w 6006665"/>
                  <a:gd name="connsiteY87" fmla="*/ 1065327 h 3006470"/>
                  <a:gd name="connsiteX88" fmla="*/ 5463001 w 6006665"/>
                  <a:gd name="connsiteY88" fmla="*/ 1043061 h 3006470"/>
                  <a:gd name="connsiteX89" fmla="*/ 5464386 w 6006665"/>
                  <a:gd name="connsiteY89" fmla="*/ 1043680 h 3006470"/>
                  <a:gd name="connsiteX90" fmla="*/ 5474909 w 6006665"/>
                  <a:gd name="connsiteY90" fmla="*/ 1043061 h 3006470"/>
                  <a:gd name="connsiteX91" fmla="*/ 5509834 w 6006665"/>
                  <a:gd name="connsiteY91" fmla="*/ 1086741 h 3006470"/>
                  <a:gd name="connsiteX92" fmla="*/ 5563420 w 6006665"/>
                  <a:gd name="connsiteY92" fmla="*/ 1096880 h 3006470"/>
                  <a:gd name="connsiteX93" fmla="*/ 5604906 w 6006665"/>
                  <a:gd name="connsiteY93" fmla="*/ 1116452 h 3006470"/>
                  <a:gd name="connsiteX94" fmla="*/ 5633982 w 6006665"/>
                  <a:gd name="connsiteY94" fmla="*/ 1152256 h 3006470"/>
                  <a:gd name="connsiteX95" fmla="*/ 5673240 w 6006665"/>
                  <a:gd name="connsiteY95" fmla="*/ 1196668 h 3006470"/>
                  <a:gd name="connsiteX96" fmla="*/ 5720335 w 6006665"/>
                  <a:gd name="connsiteY96" fmla="*/ 1213496 h 3006470"/>
                  <a:gd name="connsiteX97" fmla="*/ 5777224 w 6006665"/>
                  <a:gd name="connsiteY97" fmla="*/ 1253118 h 3006470"/>
                  <a:gd name="connsiteX98" fmla="*/ 5822595 w 6006665"/>
                  <a:gd name="connsiteY98" fmla="*/ 1311212 h 3006470"/>
                  <a:gd name="connsiteX99" fmla="*/ 5818051 w 6006665"/>
                  <a:gd name="connsiteY99" fmla="*/ 1365751 h 3006470"/>
                  <a:gd name="connsiteX100" fmla="*/ 5825679 w 6006665"/>
                  <a:gd name="connsiteY100" fmla="*/ 1373379 h 3006470"/>
                  <a:gd name="connsiteX101" fmla="*/ 5822051 w 6006665"/>
                  <a:gd name="connsiteY101" fmla="*/ 1322574 h 3006470"/>
                  <a:gd name="connsiteX102" fmla="*/ 5834092 w 6006665"/>
                  <a:gd name="connsiteY102" fmla="*/ 1324447 h 3006470"/>
                  <a:gd name="connsiteX103" fmla="*/ 5858351 w 6006665"/>
                  <a:gd name="connsiteY103" fmla="*/ 1334771 h 3006470"/>
                  <a:gd name="connsiteX104" fmla="*/ 5907950 w 6006665"/>
                  <a:gd name="connsiteY104" fmla="*/ 1321451 h 3006470"/>
                  <a:gd name="connsiteX105" fmla="*/ 5936219 w 6006665"/>
                  <a:gd name="connsiteY105" fmla="*/ 1338481 h 3006470"/>
                  <a:gd name="connsiteX106" fmla="*/ 5961427 w 6006665"/>
                  <a:gd name="connsiteY106" fmla="*/ 1392754 h 3006470"/>
                  <a:gd name="connsiteX107" fmla="*/ 6006665 w 6006665"/>
                  <a:gd name="connsiteY107" fmla="*/ 1418018 h 3006470"/>
                  <a:gd name="connsiteX108" fmla="*/ 6003022 w 6006665"/>
                  <a:gd name="connsiteY108" fmla="*/ 1458117 h 3006470"/>
                  <a:gd name="connsiteX109" fmla="*/ 5968033 w 6006665"/>
                  <a:gd name="connsiteY109" fmla="*/ 1456650 h 3006470"/>
                  <a:gd name="connsiteX110" fmla="*/ 5934688 w 6006665"/>
                  <a:gd name="connsiteY110" fmla="*/ 1446233 h 3006470"/>
                  <a:gd name="connsiteX111" fmla="*/ 5908949 w 6006665"/>
                  <a:gd name="connsiteY111" fmla="*/ 1468012 h 3006470"/>
                  <a:gd name="connsiteX112" fmla="*/ 5887153 w 6006665"/>
                  <a:gd name="connsiteY112" fmla="*/ 1481885 h 3006470"/>
                  <a:gd name="connsiteX113" fmla="*/ 5887153 w 6006665"/>
                  <a:gd name="connsiteY113" fmla="*/ 1514566 h 3006470"/>
                  <a:gd name="connsiteX114" fmla="*/ 5910921 w 6006665"/>
                  <a:gd name="connsiteY114" fmla="*/ 1532392 h 3006470"/>
                  <a:gd name="connsiteX115" fmla="*/ 5908949 w 6006665"/>
                  <a:gd name="connsiteY115" fmla="*/ 1554366 h 3006470"/>
                  <a:gd name="connsiteX116" fmla="*/ 5893042 w 6006665"/>
                  <a:gd name="connsiteY116" fmla="*/ 1570273 h 3006470"/>
                  <a:gd name="connsiteX117" fmla="*/ 5881135 w 6006665"/>
                  <a:gd name="connsiteY117" fmla="*/ 1570273 h 3006470"/>
                  <a:gd name="connsiteX118" fmla="*/ 5861227 w 6006665"/>
                  <a:gd name="connsiteY118" fmla="*/ 1570273 h 3006470"/>
                  <a:gd name="connsiteX119" fmla="*/ 5849321 w 6006665"/>
                  <a:gd name="connsiteY119" fmla="*/ 1570273 h 3006470"/>
                  <a:gd name="connsiteX120" fmla="*/ 5842587 w 6006665"/>
                  <a:gd name="connsiteY120" fmla="*/ 1544275 h 3006470"/>
                  <a:gd name="connsiteX121" fmla="*/ 5817506 w 6006665"/>
                  <a:gd name="connsiteY121" fmla="*/ 1536186 h 3006470"/>
                  <a:gd name="connsiteX122" fmla="*/ 5798021 w 6006665"/>
                  <a:gd name="connsiteY122" fmla="*/ 1517537 h 3006470"/>
                  <a:gd name="connsiteX123" fmla="*/ 5767511 w 6006665"/>
                  <a:gd name="connsiteY123" fmla="*/ 1511189 h 3006470"/>
                  <a:gd name="connsiteX124" fmla="*/ 5762967 w 6006665"/>
                  <a:gd name="connsiteY124" fmla="*/ 1477102 h 3006470"/>
                  <a:gd name="connsiteX125" fmla="*/ 5729132 w 6006665"/>
                  <a:gd name="connsiteY125" fmla="*/ 1463170 h 3006470"/>
                  <a:gd name="connsiteX126" fmla="*/ 5695337 w 6006665"/>
                  <a:gd name="connsiteY126" fmla="*/ 1472557 h 3006470"/>
                  <a:gd name="connsiteX127" fmla="*/ 5693366 w 6006665"/>
                  <a:gd name="connsiteY127" fmla="*/ 1469797 h 3006470"/>
                  <a:gd name="connsiteX128" fmla="*/ 5683431 w 6006665"/>
                  <a:gd name="connsiteY128" fmla="*/ 1472557 h 3006470"/>
                  <a:gd name="connsiteX129" fmla="*/ 5660706 w 6006665"/>
                  <a:gd name="connsiteY129" fmla="*/ 1440742 h 3006470"/>
                  <a:gd name="connsiteX130" fmla="*/ 5669644 w 6006665"/>
                  <a:gd name="connsiteY130" fmla="*/ 1415717 h 3006470"/>
                  <a:gd name="connsiteX131" fmla="*/ 5640799 w 6006665"/>
                  <a:gd name="connsiteY131" fmla="*/ 1429380 h 3006470"/>
                  <a:gd name="connsiteX132" fmla="*/ 5656705 w 6006665"/>
                  <a:gd name="connsiteY132" fmla="*/ 1472557 h 3006470"/>
                  <a:gd name="connsiteX133" fmla="*/ 5628675 w 6006665"/>
                  <a:gd name="connsiteY133" fmla="*/ 1487826 h 3006470"/>
                  <a:gd name="connsiteX134" fmla="*/ 5633981 w 6006665"/>
                  <a:gd name="connsiteY134" fmla="*/ 1511189 h 3006470"/>
                  <a:gd name="connsiteX135" fmla="*/ 5622732 w 6006665"/>
                  <a:gd name="connsiteY135" fmla="*/ 1538334 h 3006470"/>
                  <a:gd name="connsiteX136" fmla="*/ 5586259 w 6006665"/>
                  <a:gd name="connsiteY136" fmla="*/ 1547548 h 3006470"/>
                  <a:gd name="connsiteX137" fmla="*/ 5575676 w 6006665"/>
                  <a:gd name="connsiteY137" fmla="*/ 1546540 h 3006470"/>
                  <a:gd name="connsiteX138" fmla="*/ 5574353 w 6006665"/>
                  <a:gd name="connsiteY138" fmla="*/ 1547548 h 3006470"/>
                  <a:gd name="connsiteX139" fmla="*/ 5539436 w 6006665"/>
                  <a:gd name="connsiteY139" fmla="*/ 1544223 h 3006470"/>
                  <a:gd name="connsiteX140" fmla="*/ 5539545 w 6006665"/>
                  <a:gd name="connsiteY140" fmla="*/ 1571015 h 3006470"/>
                  <a:gd name="connsiteX141" fmla="*/ 5570352 w 6006665"/>
                  <a:gd name="connsiteY141" fmla="*/ 1586180 h 3006470"/>
                  <a:gd name="connsiteX142" fmla="*/ 5566596 w 6006665"/>
                  <a:gd name="connsiteY142" fmla="*/ 1622304 h 3006470"/>
                  <a:gd name="connsiteX143" fmla="*/ 5593077 w 6006665"/>
                  <a:gd name="connsiteY143" fmla="*/ 1649809 h 3006470"/>
                  <a:gd name="connsiteX144" fmla="*/ 5608984 w 6006665"/>
                  <a:gd name="connsiteY144" fmla="*/ 1677079 h 3006470"/>
                  <a:gd name="connsiteX145" fmla="*/ 5613529 w 6006665"/>
                  <a:gd name="connsiteY145" fmla="*/ 1708893 h 3006470"/>
                  <a:gd name="connsiteX146" fmla="*/ 5608984 w 6006665"/>
                  <a:gd name="connsiteY146" fmla="*/ 1731618 h 3006470"/>
                  <a:gd name="connsiteX147" fmla="*/ 5597799 w 6006665"/>
                  <a:gd name="connsiteY147" fmla="*/ 1728009 h 3006470"/>
                  <a:gd name="connsiteX148" fmla="*/ 5597077 w 6006665"/>
                  <a:gd name="connsiteY148" fmla="*/ 1731618 h 3006470"/>
                  <a:gd name="connsiteX149" fmla="*/ 5515976 w 6006665"/>
                  <a:gd name="connsiteY149" fmla="*/ 1693062 h 3006470"/>
                  <a:gd name="connsiteX150" fmla="*/ 5486067 w 6006665"/>
                  <a:gd name="connsiteY150" fmla="*/ 1746304 h 3006470"/>
                  <a:gd name="connsiteX151" fmla="*/ 5436277 w 6006665"/>
                  <a:gd name="connsiteY151" fmla="*/ 1767977 h 3006470"/>
                  <a:gd name="connsiteX152" fmla="*/ 5397645 w 6006665"/>
                  <a:gd name="connsiteY152" fmla="*/ 1779340 h 3006470"/>
                  <a:gd name="connsiteX153" fmla="*/ 5388024 w 6006665"/>
                  <a:gd name="connsiteY153" fmla="*/ 1835433 h 3006470"/>
                  <a:gd name="connsiteX154" fmla="*/ 5351475 w 6006665"/>
                  <a:gd name="connsiteY154" fmla="*/ 1876568 h 3006470"/>
                  <a:gd name="connsiteX155" fmla="*/ 5290839 w 6006665"/>
                  <a:gd name="connsiteY155" fmla="*/ 1881600 h 3006470"/>
                  <a:gd name="connsiteX156" fmla="*/ 5274932 w 6006665"/>
                  <a:gd name="connsiteY156" fmla="*/ 1913415 h 3006470"/>
                  <a:gd name="connsiteX157" fmla="*/ 5267238 w 6006665"/>
                  <a:gd name="connsiteY157" fmla="*/ 1904988 h 3006470"/>
                  <a:gd name="connsiteX158" fmla="*/ 5263025 w 6006665"/>
                  <a:gd name="connsiteY158" fmla="*/ 1913415 h 3006470"/>
                  <a:gd name="connsiteX159" fmla="*/ 5219538 w 6006665"/>
                  <a:gd name="connsiteY159" fmla="*/ 1865787 h 3006470"/>
                  <a:gd name="connsiteX160" fmla="*/ 5174112 w 6006665"/>
                  <a:gd name="connsiteY160" fmla="*/ 1877028 h 3006470"/>
                  <a:gd name="connsiteX161" fmla="*/ 5129494 w 6006665"/>
                  <a:gd name="connsiteY161" fmla="*/ 1920232 h 3006470"/>
                  <a:gd name="connsiteX162" fmla="*/ 5126389 w 6006665"/>
                  <a:gd name="connsiteY162" fmla="*/ 1914910 h 3006470"/>
                  <a:gd name="connsiteX163" fmla="*/ 5154177 w 6006665"/>
                  <a:gd name="connsiteY163" fmla="*/ 1920232 h 3006470"/>
                  <a:gd name="connsiteX164" fmla="*/ 5105544 w 6006665"/>
                  <a:gd name="connsiteY164" fmla="*/ 1899586 h 3006470"/>
                  <a:gd name="connsiteX165" fmla="*/ 5074955 w 6006665"/>
                  <a:gd name="connsiteY165" fmla="*/ 1924777 h 3006470"/>
                  <a:gd name="connsiteX166" fmla="*/ 5065718 w 6006665"/>
                  <a:gd name="connsiteY166" fmla="*/ 1922578 h 3006470"/>
                  <a:gd name="connsiteX167" fmla="*/ 5063048 w 6006665"/>
                  <a:gd name="connsiteY167" fmla="*/ 1924777 h 3006470"/>
                  <a:gd name="connsiteX168" fmla="*/ 5026594 w 6006665"/>
                  <a:gd name="connsiteY168" fmla="*/ 1916098 h 3006470"/>
                  <a:gd name="connsiteX169" fmla="*/ 5015871 w 6006665"/>
                  <a:gd name="connsiteY169" fmla="*/ 1961137 h 3006470"/>
                  <a:gd name="connsiteX170" fmla="*/ 5022591 w 6006665"/>
                  <a:gd name="connsiteY170" fmla="*/ 1989925 h 3006470"/>
                  <a:gd name="connsiteX171" fmla="*/ 5011557 w 6006665"/>
                  <a:gd name="connsiteY171" fmla="*/ 2020939 h 3006470"/>
                  <a:gd name="connsiteX172" fmla="*/ 4974967 w 6006665"/>
                  <a:gd name="connsiteY172" fmla="*/ 2058853 h 3006470"/>
                  <a:gd name="connsiteX173" fmla="*/ 5015871 w 6006665"/>
                  <a:gd name="connsiteY173" fmla="*/ 2074760 h 3006470"/>
                  <a:gd name="connsiteX174" fmla="*/ 4995851 w 6006665"/>
                  <a:gd name="connsiteY174" fmla="*/ 2123620 h 3006470"/>
                  <a:gd name="connsiteX175" fmla="*/ 5011326 w 6006665"/>
                  <a:gd name="connsiteY175" fmla="*/ 2172476 h 3006470"/>
                  <a:gd name="connsiteX176" fmla="*/ 4999419 w 6006665"/>
                  <a:gd name="connsiteY176" fmla="*/ 2172476 h 3006470"/>
                  <a:gd name="connsiteX177" fmla="*/ 4974967 w 6006665"/>
                  <a:gd name="connsiteY177" fmla="*/ 2172476 h 3006470"/>
                  <a:gd name="connsiteX178" fmla="*/ 4963605 w 6006665"/>
                  <a:gd name="connsiteY178" fmla="*/ 2224742 h 3006470"/>
                  <a:gd name="connsiteX179" fmla="*/ 4974967 w 6006665"/>
                  <a:gd name="connsiteY179" fmla="*/ 2252012 h 3006470"/>
                  <a:gd name="connsiteX180" fmla="*/ 4936431 w 6006665"/>
                  <a:gd name="connsiteY180" fmla="*/ 2257317 h 3006470"/>
                  <a:gd name="connsiteX181" fmla="*/ 4909065 w 6006665"/>
                  <a:gd name="connsiteY181" fmla="*/ 2286099 h 3006470"/>
                  <a:gd name="connsiteX182" fmla="*/ 4888894 w 6006665"/>
                  <a:gd name="connsiteY182" fmla="*/ 2325649 h 3006470"/>
                  <a:gd name="connsiteX183" fmla="*/ 4897703 w 6006665"/>
                  <a:gd name="connsiteY183" fmla="*/ 2354273 h 3006470"/>
                  <a:gd name="connsiteX184" fmla="*/ 4871068 w 6006665"/>
                  <a:gd name="connsiteY184" fmla="*/ 2349418 h 3006470"/>
                  <a:gd name="connsiteX185" fmla="*/ 4845437 w 6006665"/>
                  <a:gd name="connsiteY185" fmla="*/ 2370180 h 3006470"/>
                  <a:gd name="connsiteX186" fmla="*/ 4832445 w 6006665"/>
                  <a:gd name="connsiteY186" fmla="*/ 2399924 h 3006470"/>
                  <a:gd name="connsiteX187" fmla="*/ 4834074 w 6006665"/>
                  <a:gd name="connsiteY187" fmla="*/ 2429264 h 3006470"/>
                  <a:gd name="connsiteX188" fmla="*/ 4799765 w 6006665"/>
                  <a:gd name="connsiteY188" fmla="*/ 2441518 h 3006470"/>
                  <a:gd name="connsiteX189" fmla="*/ 4779535 w 6006665"/>
                  <a:gd name="connsiteY189" fmla="*/ 2488348 h 3006470"/>
                  <a:gd name="connsiteX190" fmla="*/ 4777225 w 6006665"/>
                  <a:gd name="connsiteY190" fmla="*/ 2477952 h 3006470"/>
                  <a:gd name="connsiteX191" fmla="*/ 4767628 w 6006665"/>
                  <a:gd name="connsiteY191" fmla="*/ 2488348 h 3006470"/>
                  <a:gd name="connsiteX192" fmla="*/ 4758538 w 6006665"/>
                  <a:gd name="connsiteY192" fmla="*/ 2447444 h 3006470"/>
                  <a:gd name="connsiteX193" fmla="*/ 4722519 w 6006665"/>
                  <a:gd name="connsiteY193" fmla="*/ 2405867 h 3006470"/>
                  <a:gd name="connsiteX194" fmla="*/ 4699942 w 6006665"/>
                  <a:gd name="connsiteY194" fmla="*/ 2348893 h 3006470"/>
                  <a:gd name="connsiteX195" fmla="*/ 4695779 w 6006665"/>
                  <a:gd name="connsiteY195" fmla="*/ 2287026 h 3006470"/>
                  <a:gd name="connsiteX196" fmla="*/ 4715361 w 6006665"/>
                  <a:gd name="connsiteY196" fmla="*/ 2220198 h 3006470"/>
                  <a:gd name="connsiteX197" fmla="*/ 4767709 w 6006665"/>
                  <a:gd name="connsiteY197" fmla="*/ 2171157 h 3006470"/>
                  <a:gd name="connsiteX198" fmla="*/ 4735813 w 6006665"/>
                  <a:gd name="connsiteY198" fmla="*/ 2129299 h 3006470"/>
                  <a:gd name="connsiteX199" fmla="*/ 4767628 w 6006665"/>
                  <a:gd name="connsiteY199" fmla="*/ 2086122 h 3006470"/>
                  <a:gd name="connsiteX200" fmla="*/ 4767628 w 6006665"/>
                  <a:gd name="connsiteY200" fmla="*/ 2058853 h 3006470"/>
                  <a:gd name="connsiteX201" fmla="*/ 4826712 w 6006665"/>
                  <a:gd name="connsiteY201" fmla="*/ 2042945 h 3006470"/>
                  <a:gd name="connsiteX202" fmla="*/ 4892613 w 6006665"/>
                  <a:gd name="connsiteY202" fmla="*/ 1952047 h 3006470"/>
                  <a:gd name="connsiteX203" fmla="*/ 4956243 w 6006665"/>
                  <a:gd name="connsiteY203" fmla="*/ 1877056 h 3006470"/>
                  <a:gd name="connsiteX204" fmla="*/ 5022143 w 6006665"/>
                  <a:gd name="connsiteY204" fmla="*/ 1817971 h 3006470"/>
                  <a:gd name="connsiteX205" fmla="*/ 5037446 w 6006665"/>
                  <a:gd name="connsiteY205" fmla="*/ 1743333 h 3006470"/>
                  <a:gd name="connsiteX206" fmla="*/ 5064184 w 6006665"/>
                  <a:gd name="connsiteY206" fmla="*/ 1731449 h 3006470"/>
                  <a:gd name="connsiteX207" fmla="*/ 5046694 w 6006665"/>
                  <a:gd name="connsiteY207" fmla="*/ 1710844 h 3006470"/>
                  <a:gd name="connsiteX208" fmla="*/ 5015871 w 6006665"/>
                  <a:gd name="connsiteY208" fmla="*/ 1715711 h 3006470"/>
                  <a:gd name="connsiteX209" fmla="*/ 4995419 w 6006665"/>
                  <a:gd name="connsiteY209" fmla="*/ 1779340 h 3006470"/>
                  <a:gd name="connsiteX210" fmla="*/ 4904521 w 6006665"/>
                  <a:gd name="connsiteY210" fmla="*/ 1865693 h 3006470"/>
                  <a:gd name="connsiteX211" fmla="*/ 4901708 w 6006665"/>
                  <a:gd name="connsiteY211" fmla="*/ 1857053 h 3006470"/>
                  <a:gd name="connsiteX212" fmla="*/ 4892613 w 6006665"/>
                  <a:gd name="connsiteY212" fmla="*/ 1865693 h 3006470"/>
                  <a:gd name="connsiteX213" fmla="*/ 4871068 w 6006665"/>
                  <a:gd name="connsiteY213" fmla="*/ 1850290 h 3006470"/>
                  <a:gd name="connsiteX214" fmla="*/ 4885925 w 6006665"/>
                  <a:gd name="connsiteY214" fmla="*/ 1808695 h 3006470"/>
                  <a:gd name="connsiteX215" fmla="*/ 4861835 w 6006665"/>
                  <a:gd name="connsiteY215" fmla="*/ 1771159 h 3006470"/>
                  <a:gd name="connsiteX216" fmla="*/ 4814619 w 6006665"/>
                  <a:gd name="connsiteY216" fmla="*/ 1767101 h 3006470"/>
                  <a:gd name="connsiteX217" fmla="*/ 4779535 w 6006665"/>
                  <a:gd name="connsiteY217" fmla="*/ 1795247 h 3006470"/>
                  <a:gd name="connsiteX218" fmla="*/ 4764113 w 6006665"/>
                  <a:gd name="connsiteY218" fmla="*/ 1832464 h 3006470"/>
                  <a:gd name="connsiteX219" fmla="*/ 4725490 w 6006665"/>
                  <a:gd name="connsiteY219" fmla="*/ 1850290 h 3006470"/>
                  <a:gd name="connsiteX220" fmla="*/ 4689838 w 6006665"/>
                  <a:gd name="connsiteY220" fmla="*/ 1882970 h 3006470"/>
                  <a:gd name="connsiteX221" fmla="*/ 4684091 w 6006665"/>
                  <a:gd name="connsiteY221" fmla="*/ 1920232 h 3006470"/>
                  <a:gd name="connsiteX222" fmla="*/ 4715906 w 6006665"/>
                  <a:gd name="connsiteY222" fmla="*/ 1967954 h 3006470"/>
                  <a:gd name="connsiteX223" fmla="*/ 4680924 w 6006665"/>
                  <a:gd name="connsiteY223" fmla="*/ 1983985 h 3006470"/>
                  <a:gd name="connsiteX224" fmla="*/ 4633398 w 6006665"/>
                  <a:gd name="connsiteY224" fmla="*/ 1971978 h 3006470"/>
                  <a:gd name="connsiteX225" fmla="*/ 4600707 w 6006665"/>
                  <a:gd name="connsiteY225" fmla="*/ 1989925 h 3006470"/>
                  <a:gd name="connsiteX226" fmla="*/ 4577285 w 6006665"/>
                  <a:gd name="connsiteY226" fmla="*/ 1988406 h 3006470"/>
                  <a:gd name="connsiteX227" fmla="*/ 4577373 w 6006665"/>
                  <a:gd name="connsiteY227" fmla="*/ 1987484 h 3006470"/>
                  <a:gd name="connsiteX228" fmla="*/ 4565379 w 6006665"/>
                  <a:gd name="connsiteY228" fmla="*/ 1988406 h 3006470"/>
                  <a:gd name="connsiteX229" fmla="*/ 4569923 w 6006665"/>
                  <a:gd name="connsiteY229" fmla="*/ 1940685 h 3006470"/>
                  <a:gd name="connsiteX230" fmla="*/ 4520081 w 6006665"/>
                  <a:gd name="connsiteY230" fmla="*/ 1931099 h 3006470"/>
                  <a:gd name="connsiteX231" fmla="*/ 4475025 w 6006665"/>
                  <a:gd name="connsiteY231" fmla="*/ 1961137 h 3006470"/>
                  <a:gd name="connsiteX232" fmla="*/ 4464394 w 6006665"/>
                  <a:gd name="connsiteY232" fmla="*/ 1960286 h 3006470"/>
                  <a:gd name="connsiteX233" fmla="*/ 4463118 w 6006665"/>
                  <a:gd name="connsiteY233" fmla="*/ 1961137 h 3006470"/>
                  <a:gd name="connsiteX234" fmla="*/ 4422448 w 6006665"/>
                  <a:gd name="connsiteY234" fmla="*/ 1927536 h 3006470"/>
                  <a:gd name="connsiteX235" fmla="*/ 4350624 w 6006665"/>
                  <a:gd name="connsiteY235" fmla="*/ 1917022 h 3006470"/>
                  <a:gd name="connsiteX236" fmla="*/ 4306579 w 6006665"/>
                  <a:gd name="connsiteY236" fmla="*/ 1945362 h 3006470"/>
                  <a:gd name="connsiteX237" fmla="*/ 4282811 w 6006665"/>
                  <a:gd name="connsiteY237" fmla="*/ 1972100 h 3006470"/>
                  <a:gd name="connsiteX238" fmla="*/ 4237290 w 6006665"/>
                  <a:gd name="connsiteY238" fmla="*/ 1993297 h 3006470"/>
                  <a:gd name="connsiteX239" fmla="*/ 4211507 w 6006665"/>
                  <a:gd name="connsiteY239" fmla="*/ 2046374 h 3006470"/>
                  <a:gd name="connsiteX240" fmla="*/ 4161046 w 6006665"/>
                  <a:gd name="connsiteY240" fmla="*/ 2105661 h 3006470"/>
                  <a:gd name="connsiteX241" fmla="*/ 4077810 w 6006665"/>
                  <a:gd name="connsiteY241" fmla="*/ 2144418 h 3006470"/>
                  <a:gd name="connsiteX242" fmla="*/ 4039187 w 6006665"/>
                  <a:gd name="connsiteY242" fmla="*/ 2203838 h 3006470"/>
                  <a:gd name="connsiteX243" fmla="*/ 3993086 w 6006665"/>
                  <a:gd name="connsiteY243" fmla="*/ 2224750 h 3006470"/>
                  <a:gd name="connsiteX244" fmla="*/ 3993215 w 6006665"/>
                  <a:gd name="connsiteY244" fmla="*/ 2264821 h 3006470"/>
                  <a:gd name="connsiteX245" fmla="*/ 4038712 w 6006665"/>
                  <a:gd name="connsiteY245" fmla="*/ 2267919 h 3006470"/>
                  <a:gd name="connsiteX246" fmla="*/ 4059164 w 6006665"/>
                  <a:gd name="connsiteY246" fmla="*/ 2311096 h 3006470"/>
                  <a:gd name="connsiteX247" fmla="*/ 4087782 w 6006665"/>
                  <a:gd name="connsiteY247" fmla="*/ 2319513 h 3006470"/>
                  <a:gd name="connsiteX248" fmla="*/ 4106341 w 6006665"/>
                  <a:gd name="connsiteY248" fmla="*/ 2290644 h 3006470"/>
                  <a:gd name="connsiteX249" fmla="*/ 4117411 w 6006665"/>
                  <a:gd name="connsiteY249" fmla="*/ 2291946 h 3006470"/>
                  <a:gd name="connsiteX250" fmla="*/ 4118248 w 6006665"/>
                  <a:gd name="connsiteY250" fmla="*/ 2290644 h 3006470"/>
                  <a:gd name="connsiteX251" fmla="*/ 4156880 w 6006665"/>
                  <a:gd name="connsiteY251" fmla="*/ 2295189 h 3006470"/>
                  <a:gd name="connsiteX252" fmla="*/ 4211419 w 6006665"/>
                  <a:gd name="connsiteY252" fmla="*/ 2365635 h 3006470"/>
                  <a:gd name="connsiteX253" fmla="*/ 4215964 w 6006665"/>
                  <a:gd name="connsiteY253" fmla="*/ 2413357 h 3006470"/>
                  <a:gd name="connsiteX254" fmla="*/ 4184149 w 6006665"/>
                  <a:gd name="connsiteY254" fmla="*/ 2472441 h 3006470"/>
                  <a:gd name="connsiteX255" fmla="*/ 4220019 w 6006665"/>
                  <a:gd name="connsiteY255" fmla="*/ 2567281 h 3006470"/>
                  <a:gd name="connsiteX256" fmla="*/ 4161425 w 6006665"/>
                  <a:gd name="connsiteY256" fmla="*/ 2629241 h 3006470"/>
                  <a:gd name="connsiteX257" fmla="*/ 4133552 w 6006665"/>
                  <a:gd name="connsiteY257" fmla="*/ 2708778 h 3006470"/>
                  <a:gd name="connsiteX258" fmla="*/ 4097796 w 6006665"/>
                  <a:gd name="connsiteY258" fmla="*/ 2747409 h 3006470"/>
                  <a:gd name="connsiteX259" fmla="*/ 4043257 w 6006665"/>
                  <a:gd name="connsiteY259" fmla="*/ 2806493 h 3006470"/>
                  <a:gd name="connsiteX260" fmla="*/ 3995535 w 6006665"/>
                  <a:gd name="connsiteY260" fmla="*/ 2865577 h 3006470"/>
                  <a:gd name="connsiteX261" fmla="*/ 3975083 w 6006665"/>
                  <a:gd name="connsiteY261" fmla="*/ 2897392 h 3006470"/>
                  <a:gd name="connsiteX262" fmla="*/ 3925089 w 6006665"/>
                  <a:gd name="connsiteY262" fmla="*/ 2924661 h 3006470"/>
                  <a:gd name="connsiteX263" fmla="*/ 3913182 w 6006665"/>
                  <a:gd name="connsiteY263" fmla="*/ 2924661 h 3006470"/>
                  <a:gd name="connsiteX264" fmla="*/ 3904637 w 6006665"/>
                  <a:gd name="connsiteY264" fmla="*/ 2924661 h 3006470"/>
                  <a:gd name="connsiteX265" fmla="*/ 3892729 w 6006665"/>
                  <a:gd name="connsiteY265" fmla="*/ 2924661 h 3006470"/>
                  <a:gd name="connsiteX266" fmla="*/ 3871063 w 6006665"/>
                  <a:gd name="connsiteY266" fmla="*/ 2908412 h 3006470"/>
                  <a:gd name="connsiteX267" fmla="*/ 3829645 w 6006665"/>
                  <a:gd name="connsiteY267" fmla="*/ 2936024 h 3006470"/>
                  <a:gd name="connsiteX268" fmla="*/ 3822828 w 6006665"/>
                  <a:gd name="connsiteY268" fmla="*/ 2956476 h 3006470"/>
                  <a:gd name="connsiteX269" fmla="*/ 3818283 w 6006665"/>
                  <a:gd name="connsiteY269" fmla="*/ 2947386 h 3006470"/>
                  <a:gd name="connsiteX270" fmla="*/ 3818283 w 6006665"/>
                  <a:gd name="connsiteY270" fmla="*/ 2935660 h 3006470"/>
                  <a:gd name="connsiteX271" fmla="*/ 3817738 w 6006665"/>
                  <a:gd name="connsiteY271" fmla="*/ 2936024 h 3006470"/>
                  <a:gd name="connsiteX272" fmla="*/ 3810921 w 6006665"/>
                  <a:gd name="connsiteY272" fmla="*/ 2956476 h 3006470"/>
                  <a:gd name="connsiteX273" fmla="*/ 3806376 w 6006665"/>
                  <a:gd name="connsiteY273" fmla="*/ 2947386 h 3006470"/>
                  <a:gd name="connsiteX274" fmla="*/ 3806376 w 6006665"/>
                  <a:gd name="connsiteY274" fmla="*/ 2920116 h 3006470"/>
                  <a:gd name="connsiteX275" fmla="*/ 3818283 w 6006665"/>
                  <a:gd name="connsiteY275" fmla="*/ 2920116 h 3006470"/>
                  <a:gd name="connsiteX276" fmla="*/ 3826828 w 6006665"/>
                  <a:gd name="connsiteY276" fmla="*/ 2920116 h 3006470"/>
                  <a:gd name="connsiteX277" fmla="*/ 3833645 w 6006665"/>
                  <a:gd name="connsiteY277" fmla="*/ 2861032 h 3006470"/>
                  <a:gd name="connsiteX278" fmla="*/ 3822283 w 6006665"/>
                  <a:gd name="connsiteY278" fmla="*/ 2817856 h 3006470"/>
                  <a:gd name="connsiteX279" fmla="*/ 3849553 w 6006665"/>
                  <a:gd name="connsiteY279" fmla="*/ 2795131 h 3006470"/>
                  <a:gd name="connsiteX280" fmla="*/ 3858814 w 6006665"/>
                  <a:gd name="connsiteY280" fmla="*/ 2797336 h 3006470"/>
                  <a:gd name="connsiteX281" fmla="*/ 3861460 w 6006665"/>
                  <a:gd name="connsiteY281" fmla="*/ 2795131 h 3006470"/>
                  <a:gd name="connsiteX282" fmla="*/ 3898487 w 6006665"/>
                  <a:gd name="connsiteY282" fmla="*/ 2803947 h 3006470"/>
                  <a:gd name="connsiteX283" fmla="*/ 3919999 w 6006665"/>
                  <a:gd name="connsiteY283" fmla="*/ 2758772 h 3006470"/>
                  <a:gd name="connsiteX284" fmla="*/ 3935906 w 6006665"/>
                  <a:gd name="connsiteY284" fmla="*/ 2699687 h 3006470"/>
                  <a:gd name="connsiteX285" fmla="*/ 3947269 w 6006665"/>
                  <a:gd name="connsiteY285" fmla="*/ 2676963 h 3006470"/>
                  <a:gd name="connsiteX286" fmla="*/ 3966292 w 6006665"/>
                  <a:gd name="connsiteY286" fmla="*/ 2632575 h 3006470"/>
                  <a:gd name="connsiteX287" fmla="*/ 3915999 w 6006665"/>
                  <a:gd name="connsiteY287" fmla="*/ 2645148 h 3006470"/>
                  <a:gd name="connsiteX288" fmla="*/ 3888729 w 6006665"/>
                  <a:gd name="connsiteY288" fmla="*/ 2667873 h 3006470"/>
                  <a:gd name="connsiteX289" fmla="*/ 3876822 w 6006665"/>
                  <a:gd name="connsiteY289" fmla="*/ 2667873 h 3006470"/>
                  <a:gd name="connsiteX290" fmla="*/ 3829645 w 6006665"/>
                  <a:gd name="connsiteY290" fmla="*/ 2667873 h 3006470"/>
                  <a:gd name="connsiteX291" fmla="*/ 3817738 w 6006665"/>
                  <a:gd name="connsiteY291" fmla="*/ 2667873 h 3006470"/>
                  <a:gd name="connsiteX292" fmla="*/ 3801831 w 6006665"/>
                  <a:gd name="connsiteY292" fmla="*/ 2613334 h 3006470"/>
                  <a:gd name="connsiteX293" fmla="*/ 3758654 w 6006665"/>
                  <a:gd name="connsiteY293" fmla="*/ 2574702 h 3006470"/>
                  <a:gd name="connsiteX294" fmla="*/ 3692753 w 6006665"/>
                  <a:gd name="connsiteY294" fmla="*/ 2558795 h 3006470"/>
                  <a:gd name="connsiteX295" fmla="*/ 3683663 w 6006665"/>
                  <a:gd name="connsiteY295" fmla="*/ 2499711 h 3006470"/>
                  <a:gd name="connsiteX296" fmla="*/ 3672301 w 6006665"/>
                  <a:gd name="connsiteY296" fmla="*/ 2467896 h 3006470"/>
                  <a:gd name="connsiteX297" fmla="*/ 3656393 w 6006665"/>
                  <a:gd name="connsiteY297" fmla="*/ 2440627 h 3006470"/>
                  <a:gd name="connsiteX298" fmla="*/ 3633669 w 6006665"/>
                  <a:gd name="connsiteY298" fmla="*/ 2381542 h 3006470"/>
                  <a:gd name="connsiteX299" fmla="*/ 3601854 w 6006665"/>
                  <a:gd name="connsiteY299" fmla="*/ 2361090 h 3006470"/>
                  <a:gd name="connsiteX300" fmla="*/ 3545995 w 6006665"/>
                  <a:gd name="connsiteY300" fmla="*/ 2339606 h 3006470"/>
                  <a:gd name="connsiteX301" fmla="*/ 3506955 w 6006665"/>
                  <a:gd name="connsiteY301" fmla="*/ 2345183 h 3006470"/>
                  <a:gd name="connsiteX302" fmla="*/ 3463779 w 6006665"/>
                  <a:gd name="connsiteY302" fmla="*/ 2354273 h 3006470"/>
                  <a:gd name="connsiteX303" fmla="*/ 3431964 w 6006665"/>
                  <a:gd name="connsiteY303" fmla="*/ 2381542 h 3006470"/>
                  <a:gd name="connsiteX304" fmla="*/ 3452416 w 6006665"/>
                  <a:gd name="connsiteY304" fmla="*/ 2397450 h 3006470"/>
                  <a:gd name="connsiteX305" fmla="*/ 3452416 w 6006665"/>
                  <a:gd name="connsiteY305" fmla="*/ 2429264 h 3006470"/>
                  <a:gd name="connsiteX306" fmla="*/ 3431964 w 6006665"/>
                  <a:gd name="connsiteY306" fmla="*/ 2451989 h 3006470"/>
                  <a:gd name="connsiteX307" fmla="*/ 3400150 w 6006665"/>
                  <a:gd name="connsiteY307" fmla="*/ 2511073 h 3006470"/>
                  <a:gd name="connsiteX308" fmla="*/ 3400150 w 6006665"/>
                  <a:gd name="connsiteY308" fmla="*/ 2538343 h 3006470"/>
                  <a:gd name="connsiteX309" fmla="*/ 3350155 w 6006665"/>
                  <a:gd name="connsiteY309" fmla="*/ 2570157 h 3006470"/>
                  <a:gd name="connsiteX310" fmla="*/ 3342342 w 6006665"/>
                  <a:gd name="connsiteY310" fmla="*/ 2567553 h 3006470"/>
                  <a:gd name="connsiteX311" fmla="*/ 3338249 w 6006665"/>
                  <a:gd name="connsiteY311" fmla="*/ 2570157 h 3006470"/>
                  <a:gd name="connsiteX312" fmla="*/ 3290527 w 6006665"/>
                  <a:gd name="connsiteY312" fmla="*/ 2554250 h 3006470"/>
                  <a:gd name="connsiteX313" fmla="*/ 3259257 w 6006665"/>
                  <a:gd name="connsiteY313" fmla="*/ 2554250 h 3006470"/>
                  <a:gd name="connsiteX314" fmla="*/ 3247350 w 6006665"/>
                  <a:gd name="connsiteY314" fmla="*/ 2554250 h 3006470"/>
                  <a:gd name="connsiteX315" fmla="*/ 3231443 w 6006665"/>
                  <a:gd name="connsiteY315" fmla="*/ 2538343 h 3006470"/>
                  <a:gd name="connsiteX316" fmla="*/ 3213271 w 6006665"/>
                  <a:gd name="connsiteY316" fmla="*/ 2533799 h 3006470"/>
                  <a:gd name="connsiteX317" fmla="*/ 3168359 w 6006665"/>
                  <a:gd name="connsiteY317" fmla="*/ 2570157 h 3006470"/>
                  <a:gd name="connsiteX318" fmla="*/ 3120637 w 6006665"/>
                  <a:gd name="connsiteY318" fmla="*/ 2581519 h 3006470"/>
                  <a:gd name="connsiteX319" fmla="*/ 3082005 w 6006665"/>
                  <a:gd name="connsiteY319" fmla="*/ 2597427 h 3006470"/>
                  <a:gd name="connsiteX320" fmla="*/ 3074460 w 6006665"/>
                  <a:gd name="connsiteY320" fmla="*/ 2595630 h 3006470"/>
                  <a:gd name="connsiteX321" fmla="*/ 3070098 w 6006665"/>
                  <a:gd name="connsiteY321" fmla="*/ 2597427 h 3006470"/>
                  <a:gd name="connsiteX322" fmla="*/ 3022376 w 6006665"/>
                  <a:gd name="connsiteY322" fmla="*/ 2586064 h 3006470"/>
                  <a:gd name="connsiteX323" fmla="*/ 3000196 w 6006665"/>
                  <a:gd name="connsiteY323" fmla="*/ 2586064 h 3006470"/>
                  <a:gd name="connsiteX324" fmla="*/ 2988289 w 6006665"/>
                  <a:gd name="connsiteY324" fmla="*/ 2586064 h 3006470"/>
                  <a:gd name="connsiteX325" fmla="*/ 2967837 w 6006665"/>
                  <a:gd name="connsiteY325" fmla="*/ 2554250 h 3006470"/>
                  <a:gd name="connsiteX326" fmla="*/ 2929205 w 6006665"/>
                  <a:gd name="connsiteY326" fmla="*/ 2526980 h 3006470"/>
                  <a:gd name="connsiteX327" fmla="*/ 2902153 w 6006665"/>
                  <a:gd name="connsiteY327" fmla="*/ 2523116 h 3006470"/>
                  <a:gd name="connsiteX328" fmla="*/ 2861576 w 6006665"/>
                  <a:gd name="connsiteY328" fmla="*/ 2526980 h 3006470"/>
                  <a:gd name="connsiteX329" fmla="*/ 2822944 w 6006665"/>
                  <a:gd name="connsiteY329" fmla="*/ 2538343 h 3006470"/>
                  <a:gd name="connsiteX330" fmla="*/ 2818139 w 6006665"/>
                  <a:gd name="connsiteY330" fmla="*/ 2536254 h 3006470"/>
                  <a:gd name="connsiteX331" fmla="*/ 2811037 w 6006665"/>
                  <a:gd name="connsiteY331" fmla="*/ 2538343 h 3006470"/>
                  <a:gd name="connsiteX332" fmla="*/ 2758770 w 6006665"/>
                  <a:gd name="connsiteY332" fmla="*/ 2515618 h 3006470"/>
                  <a:gd name="connsiteX333" fmla="*/ 2751953 w 6006665"/>
                  <a:gd name="connsiteY333" fmla="*/ 2472441 h 3006470"/>
                  <a:gd name="connsiteX334" fmla="*/ 2708776 w 6006665"/>
                  <a:gd name="connsiteY334" fmla="*/ 2456534 h 3006470"/>
                  <a:gd name="connsiteX335" fmla="*/ 2676962 w 6006665"/>
                  <a:gd name="connsiteY335" fmla="*/ 2451989 h 3006470"/>
                  <a:gd name="connsiteX336" fmla="*/ 2642534 w 6006665"/>
                  <a:gd name="connsiteY336" fmla="*/ 2430245 h 3006470"/>
                  <a:gd name="connsiteX337" fmla="*/ 2609333 w 6006665"/>
                  <a:gd name="connsiteY337" fmla="*/ 2488348 h 3006470"/>
                  <a:gd name="connsiteX338" fmla="*/ 2625240 w 6006665"/>
                  <a:gd name="connsiteY338" fmla="*/ 2522435 h 3006470"/>
                  <a:gd name="connsiteX339" fmla="*/ 2586608 w 6006665"/>
                  <a:gd name="connsiteY339" fmla="*/ 2558795 h 3006470"/>
                  <a:gd name="connsiteX340" fmla="*/ 2577105 w 6006665"/>
                  <a:gd name="connsiteY340" fmla="*/ 2556532 h 3006470"/>
                  <a:gd name="connsiteX341" fmla="*/ 2574701 w 6006665"/>
                  <a:gd name="connsiteY341" fmla="*/ 2558795 h 3006470"/>
                  <a:gd name="connsiteX342" fmla="*/ 2526979 w 6006665"/>
                  <a:gd name="connsiteY342" fmla="*/ 2547432 h 3006470"/>
                  <a:gd name="connsiteX343" fmla="*/ 2490620 w 6006665"/>
                  <a:gd name="connsiteY343" fmla="*/ 2542887 h 3006470"/>
                  <a:gd name="connsiteX344" fmla="*/ 2463350 w 6006665"/>
                  <a:gd name="connsiteY344" fmla="*/ 2515618 h 3006470"/>
                  <a:gd name="connsiteX345" fmla="*/ 2436625 w 6006665"/>
                  <a:gd name="connsiteY345" fmla="*/ 2515618 h 3006470"/>
                  <a:gd name="connsiteX346" fmla="*/ 2424718 w 6006665"/>
                  <a:gd name="connsiteY346" fmla="*/ 2515618 h 3006470"/>
                  <a:gd name="connsiteX347" fmla="*/ 2398858 w 6006665"/>
                  <a:gd name="connsiteY347" fmla="*/ 2502687 h 3006470"/>
                  <a:gd name="connsiteX348" fmla="*/ 2350272 w 6006665"/>
                  <a:gd name="connsiteY348" fmla="*/ 2526980 h 3006470"/>
                  <a:gd name="connsiteX349" fmla="*/ 2282098 w 6006665"/>
                  <a:gd name="connsiteY349" fmla="*/ 2574702 h 3006470"/>
                  <a:gd name="connsiteX350" fmla="*/ 2238921 w 6006665"/>
                  <a:gd name="connsiteY350" fmla="*/ 2586064 h 3006470"/>
                  <a:gd name="connsiteX351" fmla="*/ 2227559 w 6006665"/>
                  <a:gd name="connsiteY351" fmla="*/ 2590609 h 3006470"/>
                  <a:gd name="connsiteX352" fmla="*/ 2225178 w 6006665"/>
                  <a:gd name="connsiteY352" fmla="*/ 2586799 h 3006470"/>
                  <a:gd name="connsiteX353" fmla="*/ 2215652 w 6006665"/>
                  <a:gd name="connsiteY353" fmla="*/ 2590609 h 3006470"/>
                  <a:gd name="connsiteX354" fmla="*/ 2193596 w 6006665"/>
                  <a:gd name="connsiteY354" fmla="*/ 2555320 h 3006470"/>
                  <a:gd name="connsiteX355" fmla="*/ 2157112 w 6006665"/>
                  <a:gd name="connsiteY355" fmla="*/ 2558795 h 3006470"/>
                  <a:gd name="connsiteX356" fmla="*/ 2156291 w 6006665"/>
                  <a:gd name="connsiteY356" fmla="*/ 2557739 h 3006470"/>
                  <a:gd name="connsiteX357" fmla="*/ 2145205 w 6006665"/>
                  <a:gd name="connsiteY357" fmla="*/ 2558795 h 3006470"/>
                  <a:gd name="connsiteX358" fmla="*/ 2129298 w 6006665"/>
                  <a:gd name="connsiteY358" fmla="*/ 2538343 h 3006470"/>
                  <a:gd name="connsiteX359" fmla="*/ 2102029 w 6006665"/>
                  <a:gd name="connsiteY359" fmla="*/ 2526980 h 3006470"/>
                  <a:gd name="connsiteX360" fmla="*/ 2086121 w 6006665"/>
                  <a:gd name="connsiteY360" fmla="*/ 2495166 h 3006470"/>
                  <a:gd name="connsiteX361" fmla="*/ 2070005 w 6006665"/>
                  <a:gd name="connsiteY361" fmla="*/ 2486212 h 3006470"/>
                  <a:gd name="connsiteX362" fmla="*/ 2027582 w 6006665"/>
                  <a:gd name="connsiteY362" fmla="*/ 2499711 h 3006470"/>
                  <a:gd name="connsiteX363" fmla="*/ 2023845 w 6006665"/>
                  <a:gd name="connsiteY363" fmla="*/ 2497111 h 3006470"/>
                  <a:gd name="connsiteX364" fmla="*/ 2015675 w 6006665"/>
                  <a:gd name="connsiteY364" fmla="*/ 2499711 h 3006470"/>
                  <a:gd name="connsiteX365" fmla="*/ 1971363 w 6006665"/>
                  <a:gd name="connsiteY365" fmla="*/ 2468885 h 3006470"/>
                  <a:gd name="connsiteX366" fmla="*/ 1952591 w 6006665"/>
                  <a:gd name="connsiteY366" fmla="*/ 2495166 h 3006470"/>
                  <a:gd name="connsiteX367" fmla="*/ 1947518 w 6006665"/>
                  <a:gd name="connsiteY367" fmla="*/ 2485599 h 3006470"/>
                  <a:gd name="connsiteX368" fmla="*/ 1940684 w 6006665"/>
                  <a:gd name="connsiteY368" fmla="*/ 2495166 h 3006470"/>
                  <a:gd name="connsiteX369" fmla="*/ 1861147 w 6006665"/>
                  <a:gd name="connsiteY369" fmla="*/ 2345183 h 3006470"/>
                  <a:gd name="connsiteX370" fmla="*/ 1811153 w 6006665"/>
                  <a:gd name="connsiteY370" fmla="*/ 2295189 h 3006470"/>
                  <a:gd name="connsiteX371" fmla="*/ 1813950 w 6006665"/>
                  <a:gd name="connsiteY371" fmla="*/ 2292043 h 3006470"/>
                  <a:gd name="connsiteX372" fmla="*/ 1748069 w 6006665"/>
                  <a:gd name="connsiteY372" fmla="*/ 2333821 h 3006470"/>
                  <a:gd name="connsiteX373" fmla="*/ 1711709 w 6006665"/>
                  <a:gd name="connsiteY373" fmla="*/ 2338366 h 3006470"/>
                  <a:gd name="connsiteX374" fmla="*/ 1711926 w 6006665"/>
                  <a:gd name="connsiteY374" fmla="*/ 2336850 h 3006470"/>
                  <a:gd name="connsiteX375" fmla="*/ 1699803 w 6006665"/>
                  <a:gd name="connsiteY375" fmla="*/ 2338366 h 3006470"/>
                  <a:gd name="connsiteX376" fmla="*/ 1704347 w 6006665"/>
                  <a:gd name="connsiteY376" fmla="*/ 2306551 h 3006470"/>
                  <a:gd name="connsiteX377" fmla="*/ 1662460 w 6006665"/>
                  <a:gd name="connsiteY377" fmla="*/ 2288600 h 3006470"/>
                  <a:gd name="connsiteX378" fmla="*/ 1629901 w 6006665"/>
                  <a:gd name="connsiteY378" fmla="*/ 2302006 h 3006470"/>
                  <a:gd name="connsiteX379" fmla="*/ 1629300 w 6006665"/>
                  <a:gd name="connsiteY379" fmla="*/ 2297351 h 3006470"/>
                  <a:gd name="connsiteX380" fmla="*/ 1617994 w 6006665"/>
                  <a:gd name="connsiteY380" fmla="*/ 2302006 h 3006470"/>
                  <a:gd name="connsiteX381" fmla="*/ 1608904 w 6006665"/>
                  <a:gd name="connsiteY381" fmla="*/ 2231560 h 3006470"/>
                  <a:gd name="connsiteX382" fmla="*/ 1552684 w 6006665"/>
                  <a:gd name="connsiteY382" fmla="*/ 2221867 h 3006470"/>
                  <a:gd name="connsiteX383" fmla="*/ 1518550 w 6006665"/>
                  <a:gd name="connsiteY383" fmla="*/ 2247467 h 3006470"/>
                  <a:gd name="connsiteX384" fmla="*/ 1425379 w 6006665"/>
                  <a:gd name="connsiteY384" fmla="*/ 2267919 h 3006470"/>
                  <a:gd name="connsiteX385" fmla="*/ 1409472 w 6006665"/>
                  <a:gd name="connsiteY385" fmla="*/ 2286099 h 3006470"/>
                  <a:gd name="connsiteX386" fmla="*/ 1270852 w 6006665"/>
                  <a:gd name="connsiteY386" fmla="*/ 2306551 h 3006470"/>
                  <a:gd name="connsiteX387" fmla="*/ 1254945 w 6006665"/>
                  <a:gd name="connsiteY387" fmla="*/ 2327003 h 3006470"/>
                  <a:gd name="connsiteX388" fmla="*/ 1282214 w 6006665"/>
                  <a:gd name="connsiteY388" fmla="*/ 2370180 h 3006470"/>
                  <a:gd name="connsiteX389" fmla="*/ 1243582 w 6006665"/>
                  <a:gd name="connsiteY389" fmla="*/ 2386087 h 3006470"/>
                  <a:gd name="connsiteX390" fmla="*/ 1254945 w 6006665"/>
                  <a:gd name="connsiteY390" fmla="*/ 2404267 h 3006470"/>
                  <a:gd name="connsiteX391" fmla="*/ 1216313 w 6006665"/>
                  <a:gd name="connsiteY391" fmla="*/ 2429264 h 3006470"/>
                  <a:gd name="connsiteX392" fmla="*/ 1275397 w 6006665"/>
                  <a:gd name="connsiteY392" fmla="*/ 2472441 h 3006470"/>
                  <a:gd name="connsiteX393" fmla="*/ 1270852 w 6006665"/>
                  <a:gd name="connsiteY393" fmla="*/ 2499711 h 3006470"/>
                  <a:gd name="connsiteX394" fmla="*/ 1259108 w 6006665"/>
                  <a:gd name="connsiteY394" fmla="*/ 2498732 h 3006470"/>
                  <a:gd name="connsiteX395" fmla="*/ 1258945 w 6006665"/>
                  <a:gd name="connsiteY395" fmla="*/ 2499711 h 3006470"/>
                  <a:gd name="connsiteX396" fmla="*/ 1215644 w 6006665"/>
                  <a:gd name="connsiteY396" fmla="*/ 2496102 h 3006470"/>
                  <a:gd name="connsiteX397" fmla="*/ 1204950 w 6006665"/>
                  <a:gd name="connsiteY397" fmla="*/ 2511073 h 3006470"/>
                  <a:gd name="connsiteX398" fmla="*/ 1196495 w 6006665"/>
                  <a:gd name="connsiteY398" fmla="*/ 2506241 h 3006470"/>
                  <a:gd name="connsiteX399" fmla="*/ 1193043 w 6006665"/>
                  <a:gd name="connsiteY399" fmla="*/ 2511073 h 3006470"/>
                  <a:gd name="connsiteX400" fmla="*/ 1145322 w 6006665"/>
                  <a:gd name="connsiteY400" fmla="*/ 2483803 h 3006470"/>
                  <a:gd name="connsiteX401" fmla="*/ 1098145 w 6006665"/>
                  <a:gd name="connsiteY401" fmla="*/ 2483803 h 3006470"/>
                  <a:gd name="connsiteX402" fmla="*/ 1061785 w 6006665"/>
                  <a:gd name="connsiteY402" fmla="*/ 2511073 h 3006470"/>
                  <a:gd name="connsiteX403" fmla="*/ 1055322 w 6006665"/>
                  <a:gd name="connsiteY403" fmla="*/ 2506990 h 3006470"/>
                  <a:gd name="connsiteX404" fmla="*/ 1049878 w 6006665"/>
                  <a:gd name="connsiteY404" fmla="*/ 2511073 h 3006470"/>
                  <a:gd name="connsiteX405" fmla="*/ 1006701 w 6006665"/>
                  <a:gd name="connsiteY405" fmla="*/ 2483803 h 3006470"/>
                  <a:gd name="connsiteX406" fmla="*/ 924893 w 6006665"/>
                  <a:gd name="connsiteY406" fmla="*/ 2447444 h 3006470"/>
                  <a:gd name="connsiteX407" fmla="*/ 877716 w 6006665"/>
                  <a:gd name="connsiteY407" fmla="*/ 2447444 h 3006470"/>
                  <a:gd name="connsiteX408" fmla="*/ 802724 w 6006665"/>
                  <a:gd name="connsiteY408" fmla="*/ 2511073 h 3006470"/>
                  <a:gd name="connsiteX409" fmla="*/ 798179 w 6006665"/>
                  <a:gd name="connsiteY409" fmla="*/ 2554250 h 3006470"/>
                  <a:gd name="connsiteX410" fmla="*/ 787406 w 6006665"/>
                  <a:gd name="connsiteY410" fmla="*/ 2543477 h 3006470"/>
                  <a:gd name="connsiteX411" fmla="*/ 786272 w 6006665"/>
                  <a:gd name="connsiteY411" fmla="*/ 2554250 h 3006470"/>
                  <a:gd name="connsiteX412" fmla="*/ 756063 w 6006665"/>
                  <a:gd name="connsiteY412" fmla="*/ 2524040 h 3006470"/>
                  <a:gd name="connsiteX413" fmla="*/ 732278 w 6006665"/>
                  <a:gd name="connsiteY413" fmla="*/ 2581519 h 3006470"/>
                  <a:gd name="connsiteX414" fmla="*/ 743640 w 6006665"/>
                  <a:gd name="connsiteY414" fmla="*/ 2590609 h 3006470"/>
                  <a:gd name="connsiteX415" fmla="*/ 723188 w 6006665"/>
                  <a:gd name="connsiteY415" fmla="*/ 2633786 h 3006470"/>
                  <a:gd name="connsiteX416" fmla="*/ 747026 w 6006665"/>
                  <a:gd name="connsiteY416" fmla="*/ 2670627 h 3006470"/>
                  <a:gd name="connsiteX417" fmla="*/ 763548 w 6006665"/>
                  <a:gd name="connsiteY417" fmla="*/ 2667873 h 3006470"/>
                  <a:gd name="connsiteX418" fmla="*/ 764871 w 6006665"/>
                  <a:gd name="connsiteY418" fmla="*/ 2669637 h 3006470"/>
                  <a:gd name="connsiteX419" fmla="*/ 775455 w 6006665"/>
                  <a:gd name="connsiteY419" fmla="*/ 2667873 h 3006470"/>
                  <a:gd name="connsiteX420" fmla="*/ 802724 w 6006665"/>
                  <a:gd name="connsiteY420" fmla="*/ 2704232 h 3006470"/>
                  <a:gd name="connsiteX421" fmla="*/ 798179 w 6006665"/>
                  <a:gd name="connsiteY421" fmla="*/ 2731502 h 3006470"/>
                  <a:gd name="connsiteX422" fmla="*/ 818632 w 6006665"/>
                  <a:gd name="connsiteY422" fmla="*/ 2742864 h 3006470"/>
                  <a:gd name="connsiteX423" fmla="*/ 802724 w 6006665"/>
                  <a:gd name="connsiteY423" fmla="*/ 2774679 h 3006470"/>
                  <a:gd name="connsiteX424" fmla="*/ 766365 w 6006665"/>
                  <a:gd name="connsiteY424" fmla="*/ 2779224 h 3006470"/>
                  <a:gd name="connsiteX425" fmla="*/ 727733 w 6006665"/>
                  <a:gd name="connsiteY425" fmla="*/ 2838308 h 3006470"/>
                  <a:gd name="connsiteX426" fmla="*/ 759548 w 6006665"/>
                  <a:gd name="connsiteY426" fmla="*/ 2881485 h 3006470"/>
                  <a:gd name="connsiteX427" fmla="*/ 759548 w 6006665"/>
                  <a:gd name="connsiteY427" fmla="*/ 2920116 h 3006470"/>
                  <a:gd name="connsiteX428" fmla="*/ 798179 w 6006665"/>
                  <a:gd name="connsiteY428" fmla="*/ 2979201 h 3006470"/>
                  <a:gd name="connsiteX429" fmla="*/ 775455 w 6006665"/>
                  <a:gd name="connsiteY429" fmla="*/ 2995108 h 3006470"/>
                  <a:gd name="connsiteX430" fmla="*/ 770910 w 6006665"/>
                  <a:gd name="connsiteY430" fmla="*/ 3006470 h 3006470"/>
                  <a:gd name="connsiteX431" fmla="*/ 759003 w 6006665"/>
                  <a:gd name="connsiteY431" fmla="*/ 3006470 h 3006470"/>
                  <a:gd name="connsiteX432" fmla="*/ 755003 w 6006665"/>
                  <a:gd name="connsiteY432" fmla="*/ 3006470 h 3006470"/>
                  <a:gd name="connsiteX433" fmla="*/ 743096 w 6006665"/>
                  <a:gd name="connsiteY433" fmla="*/ 3006470 h 3006470"/>
                  <a:gd name="connsiteX434" fmla="*/ 715826 w 6006665"/>
                  <a:gd name="connsiteY434" fmla="*/ 2972383 h 3006470"/>
                  <a:gd name="connsiteX435" fmla="*/ 704464 w 6006665"/>
                  <a:gd name="connsiteY435" fmla="*/ 2972383 h 3006470"/>
                  <a:gd name="connsiteX436" fmla="*/ 684012 w 6006665"/>
                  <a:gd name="connsiteY436" fmla="*/ 2963293 h 3006470"/>
                  <a:gd name="connsiteX437" fmla="*/ 672649 w 6006665"/>
                  <a:gd name="connsiteY437" fmla="*/ 2940569 h 3006470"/>
                  <a:gd name="connsiteX438" fmla="*/ 645222 w 6006665"/>
                  <a:gd name="connsiteY438" fmla="*/ 2932732 h 3006470"/>
                  <a:gd name="connsiteX439" fmla="*/ 625472 w 6006665"/>
                  <a:gd name="connsiteY439" fmla="*/ 2936024 h 3006470"/>
                  <a:gd name="connsiteX440" fmla="*/ 623771 w 6006665"/>
                  <a:gd name="connsiteY440" fmla="*/ 2934323 h 3006470"/>
                  <a:gd name="connsiteX441" fmla="*/ 613565 w 6006665"/>
                  <a:gd name="connsiteY441" fmla="*/ 2936024 h 3006470"/>
                  <a:gd name="connsiteX442" fmla="*/ 609020 w 6006665"/>
                  <a:gd name="connsiteY442" fmla="*/ 2931479 h 3006470"/>
                  <a:gd name="connsiteX443" fmla="*/ 559026 w 6006665"/>
                  <a:gd name="connsiteY443" fmla="*/ 2904209 h 3006470"/>
                  <a:gd name="connsiteX444" fmla="*/ 506760 w 6006665"/>
                  <a:gd name="connsiteY444" fmla="*/ 2897392 h 3006470"/>
                  <a:gd name="connsiteX445" fmla="*/ 483280 w 6006665"/>
                  <a:gd name="connsiteY445" fmla="*/ 2890683 h 3006470"/>
                  <a:gd name="connsiteX446" fmla="*/ 480035 w 6006665"/>
                  <a:gd name="connsiteY446" fmla="*/ 2892847 h 3006470"/>
                  <a:gd name="connsiteX447" fmla="*/ 475042 w 6006665"/>
                  <a:gd name="connsiteY447" fmla="*/ 2888329 h 3006470"/>
                  <a:gd name="connsiteX448" fmla="*/ 474945 w 6006665"/>
                  <a:gd name="connsiteY448" fmla="*/ 2888302 h 3006470"/>
                  <a:gd name="connsiteX449" fmla="*/ 468128 w 6006665"/>
                  <a:gd name="connsiteY449" fmla="*/ 2892847 h 3006470"/>
                  <a:gd name="connsiteX450" fmla="*/ 420406 w 6006665"/>
                  <a:gd name="connsiteY450" fmla="*/ 2849670 h 3006470"/>
                  <a:gd name="connsiteX451" fmla="*/ 381774 w 6006665"/>
                  <a:gd name="connsiteY451" fmla="*/ 2833763 h 3006470"/>
                  <a:gd name="connsiteX452" fmla="*/ 349960 w 6006665"/>
                  <a:gd name="connsiteY452" fmla="*/ 2801948 h 3006470"/>
                  <a:gd name="connsiteX453" fmla="*/ 377229 w 6006665"/>
                  <a:gd name="connsiteY453" fmla="*/ 2795131 h 3006470"/>
                  <a:gd name="connsiteX454" fmla="*/ 404499 w 6006665"/>
                  <a:gd name="connsiteY454" fmla="*/ 2747409 h 3006470"/>
                  <a:gd name="connsiteX455" fmla="*/ 388591 w 6006665"/>
                  <a:gd name="connsiteY455" fmla="*/ 2731502 h 3006470"/>
                  <a:gd name="connsiteX456" fmla="*/ 440858 w 6006665"/>
                  <a:gd name="connsiteY456" fmla="*/ 2704232 h 3006470"/>
                  <a:gd name="connsiteX457" fmla="*/ 440858 w 6006665"/>
                  <a:gd name="connsiteY457" fmla="*/ 2701176 h 3006470"/>
                  <a:gd name="connsiteX458" fmla="*/ 416406 w 6006665"/>
                  <a:gd name="connsiteY458" fmla="*/ 2704232 h 3006470"/>
                  <a:gd name="connsiteX459" fmla="*/ 416406 w 6006665"/>
                  <a:gd name="connsiteY459" fmla="*/ 2702744 h 3006470"/>
                  <a:gd name="connsiteX460" fmla="*/ 404499 w 6006665"/>
                  <a:gd name="connsiteY460" fmla="*/ 2704232 h 3006470"/>
                  <a:gd name="connsiteX461" fmla="*/ 404499 w 6006665"/>
                  <a:gd name="connsiteY461" fmla="*/ 2683780 h 3006470"/>
                  <a:gd name="connsiteX462" fmla="*/ 424951 w 6006665"/>
                  <a:gd name="connsiteY462" fmla="*/ 2667873 h 3006470"/>
                  <a:gd name="connsiteX463" fmla="*/ 463583 w 6006665"/>
                  <a:gd name="connsiteY463" fmla="*/ 2661056 h 3006470"/>
                  <a:gd name="connsiteX464" fmla="*/ 468128 w 6006665"/>
                  <a:gd name="connsiteY464" fmla="*/ 2645148 h 3006470"/>
                  <a:gd name="connsiteX465" fmla="*/ 456765 w 6006665"/>
                  <a:gd name="connsiteY465" fmla="*/ 2613334 h 3006470"/>
                  <a:gd name="connsiteX466" fmla="*/ 474945 w 6006665"/>
                  <a:gd name="connsiteY466" fmla="*/ 2586064 h 3006470"/>
                  <a:gd name="connsiteX467" fmla="*/ 474945 w 6006665"/>
                  <a:gd name="connsiteY467" fmla="*/ 2565612 h 3006470"/>
                  <a:gd name="connsiteX468" fmla="*/ 420406 w 6006665"/>
                  <a:gd name="connsiteY468" fmla="*/ 2547432 h 3006470"/>
                  <a:gd name="connsiteX469" fmla="*/ 409588 w 6006665"/>
                  <a:gd name="connsiteY469" fmla="*/ 2547432 h 3006470"/>
                  <a:gd name="connsiteX470" fmla="*/ 397681 w 6006665"/>
                  <a:gd name="connsiteY470" fmla="*/ 2547432 h 3006470"/>
                  <a:gd name="connsiteX471" fmla="*/ 379485 w 6006665"/>
                  <a:gd name="connsiteY471" fmla="*/ 2525193 h 3006470"/>
                  <a:gd name="connsiteX472" fmla="*/ 357322 w 6006665"/>
                  <a:gd name="connsiteY472" fmla="*/ 2531525 h 3006470"/>
                  <a:gd name="connsiteX473" fmla="*/ 352842 w 6006665"/>
                  <a:gd name="connsiteY473" fmla="*/ 2529403 h 3006470"/>
                  <a:gd name="connsiteX474" fmla="*/ 345415 w 6006665"/>
                  <a:gd name="connsiteY474" fmla="*/ 2531525 h 3006470"/>
                  <a:gd name="connsiteX475" fmla="*/ 302238 w 6006665"/>
                  <a:gd name="connsiteY475" fmla="*/ 2511073 h 3006470"/>
                  <a:gd name="connsiteX476" fmla="*/ 302238 w 6006665"/>
                  <a:gd name="connsiteY476" fmla="*/ 2499711 h 3006470"/>
                  <a:gd name="connsiteX477" fmla="*/ 286331 w 6006665"/>
                  <a:gd name="connsiteY477" fmla="*/ 2472441 h 3006470"/>
                  <a:gd name="connsiteX478" fmla="*/ 270968 w 6006665"/>
                  <a:gd name="connsiteY478" fmla="*/ 2472441 h 3006470"/>
                  <a:gd name="connsiteX479" fmla="*/ 259061 w 6006665"/>
                  <a:gd name="connsiteY479" fmla="*/ 2472441 h 3006470"/>
                  <a:gd name="connsiteX480" fmla="*/ 254516 w 6006665"/>
                  <a:gd name="connsiteY480" fmla="*/ 2456534 h 3006470"/>
                  <a:gd name="connsiteX481" fmla="*/ 263606 w 6006665"/>
                  <a:gd name="connsiteY481" fmla="*/ 2440627 h 3006470"/>
                  <a:gd name="connsiteX482" fmla="*/ 243991 w 6006665"/>
                  <a:gd name="connsiteY482" fmla="*/ 2410114 h 3006470"/>
                  <a:gd name="connsiteX483" fmla="*/ 216429 w 6006665"/>
                  <a:gd name="connsiteY483" fmla="*/ 2413357 h 3006470"/>
                  <a:gd name="connsiteX484" fmla="*/ 212956 w 6006665"/>
                  <a:gd name="connsiteY484" fmla="*/ 2412365 h 3006470"/>
                  <a:gd name="connsiteX485" fmla="*/ 204522 w 6006665"/>
                  <a:gd name="connsiteY485" fmla="*/ 2413357 h 3006470"/>
                  <a:gd name="connsiteX486" fmla="*/ 199623 w 6006665"/>
                  <a:gd name="connsiteY486" fmla="*/ 2411957 h 3006470"/>
                  <a:gd name="connsiteX487" fmla="*/ 195977 w 6006665"/>
                  <a:gd name="connsiteY487" fmla="*/ 2424719 h 3006470"/>
                  <a:gd name="connsiteX488" fmla="*/ 184968 w 6006665"/>
                  <a:gd name="connsiteY488" fmla="*/ 2421574 h 3006470"/>
                  <a:gd name="connsiteX489" fmla="*/ 184070 w 6006665"/>
                  <a:gd name="connsiteY489" fmla="*/ 2424719 h 3006470"/>
                  <a:gd name="connsiteX490" fmla="*/ 168163 w 6006665"/>
                  <a:gd name="connsiteY490" fmla="*/ 2420174 h 3006470"/>
                  <a:gd name="connsiteX491" fmla="*/ 156800 w 6006665"/>
                  <a:gd name="connsiteY491" fmla="*/ 2381542 h 3006470"/>
                  <a:gd name="connsiteX492" fmla="*/ 152255 w 6006665"/>
                  <a:gd name="connsiteY492" fmla="*/ 2365635 h 3006470"/>
                  <a:gd name="connsiteX493" fmla="*/ 156800 w 6006665"/>
                  <a:gd name="connsiteY493" fmla="*/ 2361090 h 3006470"/>
                  <a:gd name="connsiteX494" fmla="*/ 168707 w 6006665"/>
                  <a:gd name="connsiteY494" fmla="*/ 2361090 h 3006470"/>
                  <a:gd name="connsiteX495" fmla="*/ 188615 w 6006665"/>
                  <a:gd name="connsiteY495" fmla="*/ 2361090 h 3006470"/>
                  <a:gd name="connsiteX496" fmla="*/ 199977 w 6006665"/>
                  <a:gd name="connsiteY496" fmla="*/ 2349728 h 3006470"/>
                  <a:gd name="connsiteX497" fmla="*/ 188615 w 6006665"/>
                  <a:gd name="connsiteY497" fmla="*/ 2327003 h 3006470"/>
                  <a:gd name="connsiteX498" fmla="*/ 168163 w 6006665"/>
                  <a:gd name="connsiteY498" fmla="*/ 2317914 h 3006470"/>
                  <a:gd name="connsiteX499" fmla="*/ 168163 w 6006665"/>
                  <a:gd name="connsiteY499" fmla="*/ 2311096 h 3006470"/>
                  <a:gd name="connsiteX500" fmla="*/ 152255 w 6006665"/>
                  <a:gd name="connsiteY500" fmla="*/ 2295189 h 3006470"/>
                  <a:gd name="connsiteX501" fmla="*/ 129531 w 6006665"/>
                  <a:gd name="connsiteY501" fmla="*/ 2258829 h 3006470"/>
                  <a:gd name="connsiteX502" fmla="*/ 140893 w 6006665"/>
                  <a:gd name="connsiteY502" fmla="*/ 2236105 h 3006470"/>
                  <a:gd name="connsiteX503" fmla="*/ 136348 w 6006665"/>
                  <a:gd name="connsiteY503" fmla="*/ 2208835 h 3006470"/>
                  <a:gd name="connsiteX504" fmla="*/ 103789 w 6006665"/>
                  <a:gd name="connsiteY504" fmla="*/ 2195428 h 3006470"/>
                  <a:gd name="connsiteX505" fmla="*/ 93716 w 6006665"/>
                  <a:gd name="connsiteY505" fmla="*/ 2199745 h 3006470"/>
                  <a:gd name="connsiteX506" fmla="*/ 91868 w 6006665"/>
                  <a:gd name="connsiteY506" fmla="*/ 2195434 h 3006470"/>
                  <a:gd name="connsiteX507" fmla="*/ 81809 w 6006665"/>
                  <a:gd name="connsiteY507" fmla="*/ 2199745 h 3006470"/>
                  <a:gd name="connsiteX508" fmla="*/ 74992 w 6006665"/>
                  <a:gd name="connsiteY508" fmla="*/ 2183838 h 3006470"/>
                  <a:gd name="connsiteX509" fmla="*/ 34087 w 6006665"/>
                  <a:gd name="connsiteY509" fmla="*/ 2172476 h 3006470"/>
                  <a:gd name="connsiteX510" fmla="*/ 22725 w 6006665"/>
                  <a:gd name="connsiteY510" fmla="*/ 2129299 h 3006470"/>
                  <a:gd name="connsiteX511" fmla="*/ 22725 w 6006665"/>
                  <a:gd name="connsiteY511" fmla="*/ 2097484 h 3006470"/>
                  <a:gd name="connsiteX512" fmla="*/ 0 w 6006665"/>
                  <a:gd name="connsiteY512" fmla="*/ 2081577 h 3006470"/>
                  <a:gd name="connsiteX513" fmla="*/ 15907 w 6006665"/>
                  <a:gd name="connsiteY513" fmla="*/ 2058853 h 3006470"/>
                  <a:gd name="connsiteX514" fmla="*/ 6818 w 6006665"/>
                  <a:gd name="connsiteY514" fmla="*/ 1995224 h 3006470"/>
                  <a:gd name="connsiteX515" fmla="*/ 34087 w 6006665"/>
                  <a:gd name="connsiteY515" fmla="*/ 1952047 h 3006470"/>
                  <a:gd name="connsiteX516" fmla="*/ 27270 w 6006665"/>
                  <a:gd name="connsiteY516" fmla="*/ 1940685 h 3006470"/>
                  <a:gd name="connsiteX517" fmla="*/ 88743 w 6006665"/>
                  <a:gd name="connsiteY517" fmla="*/ 1895954 h 3006470"/>
                  <a:gd name="connsiteX518" fmla="*/ 27270 w 6006665"/>
                  <a:gd name="connsiteY518" fmla="*/ 1865693 h 3006470"/>
                  <a:gd name="connsiteX519" fmla="*/ 79805 w 6006665"/>
                  <a:gd name="connsiteY519" fmla="*/ 1774684 h 3006470"/>
                  <a:gd name="connsiteX520" fmla="*/ 128972 w 6006665"/>
                  <a:gd name="connsiteY520" fmla="*/ 1737302 h 3006470"/>
                  <a:gd name="connsiteX521" fmla="*/ 162900 w 6006665"/>
                  <a:gd name="connsiteY521" fmla="*/ 1645034 h 3006470"/>
                  <a:gd name="connsiteX522" fmla="*/ 102261 w 6006665"/>
                  <a:gd name="connsiteY522" fmla="*/ 1629357 h 3006470"/>
                  <a:gd name="connsiteX523" fmla="*/ 118168 w 6006665"/>
                  <a:gd name="connsiteY523" fmla="*/ 1574818 h 3006470"/>
                  <a:gd name="connsiteX524" fmla="*/ 86354 w 6006665"/>
                  <a:gd name="connsiteY524" fmla="*/ 1511189 h 3006470"/>
                  <a:gd name="connsiteX525" fmla="*/ 109078 w 6006665"/>
                  <a:gd name="connsiteY525" fmla="*/ 1436197 h 3006470"/>
                  <a:gd name="connsiteX526" fmla="*/ 70447 w 6006665"/>
                  <a:gd name="connsiteY526" fmla="*/ 1333936 h 3006470"/>
                  <a:gd name="connsiteX527" fmla="*/ 102261 w 6006665"/>
                  <a:gd name="connsiteY527" fmla="*/ 1263490 h 3006470"/>
                  <a:gd name="connsiteX528" fmla="*/ 43177 w 6006665"/>
                  <a:gd name="connsiteY528" fmla="*/ 1197589 h 3006470"/>
                  <a:gd name="connsiteX529" fmla="*/ 49994 w 6006665"/>
                  <a:gd name="connsiteY529" fmla="*/ 1122597 h 3006470"/>
                  <a:gd name="connsiteX530" fmla="*/ 81809 w 6006665"/>
                  <a:gd name="connsiteY530" fmla="*/ 1118052 h 3006470"/>
                  <a:gd name="connsiteX531" fmla="*/ 145438 w 6006665"/>
                  <a:gd name="connsiteY531" fmla="*/ 1074876 h 3006470"/>
                  <a:gd name="connsiteX532" fmla="*/ 184070 w 6006665"/>
                  <a:gd name="connsiteY532" fmla="*/ 1036244 h 3006470"/>
                  <a:gd name="connsiteX533" fmla="*/ 189699 w 6006665"/>
                  <a:gd name="connsiteY533" fmla="*/ 1042522 h 3006470"/>
                  <a:gd name="connsiteX534" fmla="*/ 195977 w 6006665"/>
                  <a:gd name="connsiteY534" fmla="*/ 1036244 h 3006470"/>
                  <a:gd name="connsiteX535" fmla="*/ 255061 w 6006665"/>
                  <a:gd name="connsiteY535" fmla="*/ 1102145 h 3006470"/>
                  <a:gd name="connsiteX536" fmla="*/ 350504 w 6006665"/>
                  <a:gd name="connsiteY536" fmla="*/ 1122597 h 3006470"/>
                  <a:gd name="connsiteX537" fmla="*/ 454806 w 6006665"/>
                  <a:gd name="connsiteY537" fmla="*/ 1205729 h 3006470"/>
                  <a:gd name="connsiteX538" fmla="*/ 486621 w 6006665"/>
                  <a:gd name="connsiteY538" fmla="*/ 1283942 h 3006470"/>
                  <a:gd name="connsiteX539" fmla="*/ 523211 w 6006665"/>
                  <a:gd name="connsiteY539" fmla="*/ 1343026 h 3006470"/>
                  <a:gd name="connsiteX540" fmla="*/ 486852 w 6006665"/>
                  <a:gd name="connsiteY540" fmla="*/ 1397565 h 3006470"/>
                  <a:gd name="connsiteX541" fmla="*/ 420951 w 6006665"/>
                  <a:gd name="connsiteY541" fmla="*/ 1418018 h 3006470"/>
                  <a:gd name="connsiteX542" fmla="*/ 415909 w 6006665"/>
                  <a:gd name="connsiteY542" fmla="*/ 1415887 h 3006470"/>
                  <a:gd name="connsiteX543" fmla="*/ 409044 w 6006665"/>
                  <a:gd name="connsiteY543" fmla="*/ 1418018 h 3006470"/>
                  <a:gd name="connsiteX544" fmla="*/ 252950 w 6006665"/>
                  <a:gd name="connsiteY544" fmla="*/ 1352062 h 3006470"/>
                  <a:gd name="connsiteX545" fmla="*/ 268926 w 6006665"/>
                  <a:gd name="connsiteY545" fmla="*/ 1346738 h 3006470"/>
                  <a:gd name="connsiteX546" fmla="*/ 291420 w 6006665"/>
                  <a:gd name="connsiteY546" fmla="*/ 1429380 h 3006470"/>
                  <a:gd name="connsiteX547" fmla="*/ 291420 w 6006665"/>
                  <a:gd name="connsiteY547" fmla="*/ 1468012 h 3006470"/>
                  <a:gd name="connsiteX548" fmla="*/ 298238 w 6006665"/>
                  <a:gd name="connsiteY548" fmla="*/ 1554366 h 3006470"/>
                  <a:gd name="connsiteX549" fmla="*/ 345959 w 6006665"/>
                  <a:gd name="connsiteY549" fmla="*/ 1586180 h 3006470"/>
                  <a:gd name="connsiteX550" fmla="*/ 362087 w 6006665"/>
                  <a:gd name="connsiteY550" fmla="*/ 1595588 h 3006470"/>
                  <a:gd name="connsiteX551" fmla="*/ 365867 w 6006665"/>
                  <a:gd name="connsiteY551" fmla="*/ 1563455 h 3006470"/>
                  <a:gd name="connsiteX552" fmla="*/ 345415 w 6006665"/>
                  <a:gd name="connsiteY552" fmla="*/ 1527096 h 3006470"/>
                  <a:gd name="connsiteX553" fmla="*/ 365867 w 6006665"/>
                  <a:gd name="connsiteY553" fmla="*/ 1495281 h 3006470"/>
                  <a:gd name="connsiteX554" fmla="*/ 374560 w 6006665"/>
                  <a:gd name="connsiteY554" fmla="*/ 1500280 h 3006470"/>
                  <a:gd name="connsiteX555" fmla="*/ 377774 w 6006665"/>
                  <a:gd name="connsiteY555" fmla="*/ 1495281 h 3006470"/>
                  <a:gd name="connsiteX556" fmla="*/ 461933 w 6006665"/>
                  <a:gd name="connsiteY556" fmla="*/ 1543673 h 3006470"/>
                  <a:gd name="connsiteX557" fmla="*/ 484035 w 6006665"/>
                  <a:gd name="connsiteY557" fmla="*/ 1527096 h 3006470"/>
                  <a:gd name="connsiteX558" fmla="*/ 463583 w 6006665"/>
                  <a:gd name="connsiteY558" fmla="*/ 1461194 h 3006470"/>
                  <a:gd name="connsiteX559" fmla="*/ 549936 w 6006665"/>
                  <a:gd name="connsiteY559" fmla="*/ 1374841 h 3006470"/>
                  <a:gd name="connsiteX560" fmla="*/ 559742 w 6006665"/>
                  <a:gd name="connsiteY560" fmla="*/ 1376942 h 3006470"/>
                  <a:gd name="connsiteX561" fmla="*/ 561843 w 6006665"/>
                  <a:gd name="connsiteY561" fmla="*/ 1374841 h 3006470"/>
                  <a:gd name="connsiteX562" fmla="*/ 593658 w 6006665"/>
                  <a:gd name="connsiteY562" fmla="*/ 1381658 h 3006470"/>
                  <a:gd name="connsiteX563" fmla="*/ 620945 w 6006665"/>
                  <a:gd name="connsiteY563" fmla="*/ 1405535 h 3006470"/>
                  <a:gd name="connsiteX564" fmla="*/ 640835 w 6006665"/>
                  <a:gd name="connsiteY564" fmla="*/ 1349844 h 3006470"/>
                  <a:gd name="connsiteX565" fmla="*/ 609020 w 6006665"/>
                  <a:gd name="connsiteY565" fmla="*/ 1295305 h 3006470"/>
                  <a:gd name="connsiteX566" fmla="*/ 624928 w 6006665"/>
                  <a:gd name="connsiteY566" fmla="*/ 1236221 h 3006470"/>
                  <a:gd name="connsiteX567" fmla="*/ 597658 w 6006665"/>
                  <a:gd name="connsiteY567" fmla="*/ 1177136 h 3006470"/>
                  <a:gd name="connsiteX568" fmla="*/ 611562 w 6006665"/>
                  <a:gd name="connsiteY568" fmla="*/ 1181462 h 3006470"/>
                  <a:gd name="connsiteX569" fmla="*/ 609565 w 6006665"/>
                  <a:gd name="connsiteY569" fmla="*/ 1177136 h 3006470"/>
                  <a:gd name="connsiteX570" fmla="*/ 711826 w 6006665"/>
                  <a:gd name="connsiteY570" fmla="*/ 1208951 h 3006470"/>
                  <a:gd name="connsiteX571" fmla="*/ 732278 w 6006665"/>
                  <a:gd name="connsiteY571" fmla="*/ 1263490 h 3006470"/>
                  <a:gd name="connsiteX572" fmla="*/ 684556 w 6006665"/>
                  <a:gd name="connsiteY572" fmla="*/ 1274852 h 3006470"/>
                  <a:gd name="connsiteX573" fmla="*/ 684556 w 6006665"/>
                  <a:gd name="connsiteY573" fmla="*/ 1327119 h 3006470"/>
                  <a:gd name="connsiteX574" fmla="*/ 713309 w 6006665"/>
                  <a:gd name="connsiteY574" fmla="*/ 1355872 h 3006470"/>
                  <a:gd name="connsiteX575" fmla="*/ 763548 w 6006665"/>
                  <a:gd name="connsiteY575" fmla="*/ 1338481 h 3006470"/>
                  <a:gd name="connsiteX576" fmla="*/ 770365 w 6006665"/>
                  <a:gd name="connsiteY576" fmla="*/ 1279397 h 3006470"/>
                  <a:gd name="connsiteX577" fmla="*/ 845357 w 6006665"/>
                  <a:gd name="connsiteY577" fmla="*/ 1188761 h 3006470"/>
                  <a:gd name="connsiteX578" fmla="*/ 917728 w 6006665"/>
                  <a:gd name="connsiteY578" fmla="*/ 1145322 h 3006470"/>
                  <a:gd name="connsiteX579" fmla="*/ 918194 w 6006665"/>
                  <a:gd name="connsiteY579" fmla="*/ 1198147 h 3006470"/>
                  <a:gd name="connsiteX580" fmla="*/ 975937 w 6006665"/>
                  <a:gd name="connsiteY580" fmla="*/ 1115283 h 3006470"/>
                  <a:gd name="connsiteX581" fmla="*/ 1074397 w 6006665"/>
                  <a:gd name="connsiteY581" fmla="*/ 1141283 h 3006470"/>
                  <a:gd name="connsiteX582" fmla="*/ 979977 w 6006665"/>
                  <a:gd name="connsiteY582" fmla="*/ 1213496 h 3006470"/>
                  <a:gd name="connsiteX583" fmla="*/ 1012666 w 6006665"/>
                  <a:gd name="connsiteY583" fmla="*/ 1218657 h 3006470"/>
                  <a:gd name="connsiteX584" fmla="*/ 1038516 w 6006665"/>
                  <a:gd name="connsiteY584" fmla="*/ 1188499 h 3006470"/>
                  <a:gd name="connsiteX585" fmla="*/ 1050423 w 6006665"/>
                  <a:gd name="connsiteY585" fmla="*/ 1188499 h 3006470"/>
                  <a:gd name="connsiteX586" fmla="*/ 1108962 w 6006665"/>
                  <a:gd name="connsiteY586" fmla="*/ 1188499 h 3006470"/>
                  <a:gd name="connsiteX587" fmla="*/ 1161229 w 6006665"/>
                  <a:gd name="connsiteY587" fmla="*/ 1145322 h 3006470"/>
                  <a:gd name="connsiteX588" fmla="*/ 1165711 w 6006665"/>
                  <a:gd name="connsiteY588" fmla="*/ 1151456 h 3006470"/>
                  <a:gd name="connsiteX589" fmla="*/ 1160939 w 6006665"/>
                  <a:gd name="connsiteY589" fmla="*/ 1169715 h 3006470"/>
                  <a:gd name="connsiteX590" fmla="*/ 1210035 w 6006665"/>
                  <a:gd name="connsiteY590" fmla="*/ 1195815 h 3006470"/>
                  <a:gd name="connsiteX591" fmla="*/ 1247583 w 6006665"/>
                  <a:gd name="connsiteY591" fmla="*/ 1138505 h 3006470"/>
                  <a:gd name="connsiteX592" fmla="*/ 1211223 w 6006665"/>
                  <a:gd name="connsiteY592" fmla="*/ 1079421 h 3006470"/>
                  <a:gd name="connsiteX593" fmla="*/ 1227130 w 6006665"/>
                  <a:gd name="connsiteY593" fmla="*/ 1043061 h 3006470"/>
                  <a:gd name="connsiteX594" fmla="*/ 1237665 w 6006665"/>
                  <a:gd name="connsiteY594" fmla="*/ 1046199 h 3006470"/>
                  <a:gd name="connsiteX595" fmla="*/ 1251910 w 6006665"/>
                  <a:gd name="connsiteY595" fmla="*/ 1017311 h 3006470"/>
                  <a:gd name="connsiteX596" fmla="*/ 1345843 w 6006665"/>
                  <a:gd name="connsiteY596" fmla="*/ 1074876 h 3006470"/>
                  <a:gd name="connsiteX597" fmla="*/ 1400382 w 6006665"/>
                  <a:gd name="connsiteY597" fmla="*/ 1106690 h 3006470"/>
                  <a:gd name="connsiteX598" fmla="*/ 1519756 w 6006665"/>
                  <a:gd name="connsiteY598" fmla="*/ 1213274 h 3006470"/>
                  <a:gd name="connsiteX599" fmla="*/ 1543003 w 6006665"/>
                  <a:gd name="connsiteY599" fmla="*/ 1172592 h 3006470"/>
                  <a:gd name="connsiteX600" fmla="*/ 1506643 w 6006665"/>
                  <a:gd name="connsiteY600" fmla="*/ 1118052 h 3006470"/>
                  <a:gd name="connsiteX601" fmla="*/ 1506643 w 6006665"/>
                  <a:gd name="connsiteY601" fmla="*/ 1095328 h 3006470"/>
                  <a:gd name="connsiteX602" fmla="*/ 1463467 w 6006665"/>
                  <a:gd name="connsiteY602" fmla="*/ 1086238 h 3006470"/>
                  <a:gd name="connsiteX603" fmla="*/ 1472556 w 6006665"/>
                  <a:gd name="connsiteY603" fmla="*/ 1036244 h 3006470"/>
                  <a:gd name="connsiteX604" fmla="*/ 1452104 w 6006665"/>
                  <a:gd name="connsiteY604" fmla="*/ 949890 h 3006470"/>
                  <a:gd name="connsiteX605" fmla="*/ 1439230 w 6006665"/>
                  <a:gd name="connsiteY605" fmla="*/ 900656 h 3006470"/>
                  <a:gd name="connsiteX606" fmla="*/ 1496803 w 6006665"/>
                  <a:gd name="connsiteY606" fmla="*/ 806980 h 3006470"/>
                  <a:gd name="connsiteX607" fmla="*/ 1543003 w 6006665"/>
                  <a:gd name="connsiteY607" fmla="*/ 697647 h 3006470"/>
                  <a:gd name="connsiteX608" fmla="*/ 1570272 w 6006665"/>
                  <a:gd name="connsiteY608" fmla="*/ 677194 h 3006470"/>
                  <a:gd name="connsiteX609" fmla="*/ 1578688 w 6006665"/>
                  <a:gd name="connsiteY609" fmla="*/ 679813 h 3006470"/>
                  <a:gd name="connsiteX610" fmla="*/ 1620802 w 6006665"/>
                  <a:gd name="connsiteY610" fmla="*/ 660028 h 3006470"/>
                  <a:gd name="connsiteX611" fmla="*/ 1684440 w 6006665"/>
                  <a:gd name="connsiteY611" fmla="*/ 709009 h 3006470"/>
                  <a:gd name="connsiteX612" fmla="*/ 1688985 w 6006665"/>
                  <a:gd name="connsiteY612" fmla="*/ 779455 h 3006470"/>
                  <a:gd name="connsiteX613" fmla="*/ 1652625 w 6006665"/>
                  <a:gd name="connsiteY613" fmla="*/ 870354 h 3006470"/>
                  <a:gd name="connsiteX614" fmla="*/ 1679895 w 6006665"/>
                  <a:gd name="connsiteY614" fmla="*/ 908986 h 3006470"/>
                  <a:gd name="connsiteX615" fmla="*/ 1688985 w 6006665"/>
                  <a:gd name="connsiteY615" fmla="*/ 983977 h 3006470"/>
                  <a:gd name="connsiteX616" fmla="*/ 1679895 w 6006665"/>
                  <a:gd name="connsiteY616" fmla="*/ 1129415 h 3006470"/>
                  <a:gd name="connsiteX617" fmla="*/ 1723072 w 6006665"/>
                  <a:gd name="connsiteY617" fmla="*/ 1193044 h 3006470"/>
                  <a:gd name="connsiteX618" fmla="*/ 1704892 w 6006665"/>
                  <a:gd name="connsiteY618" fmla="*/ 1256673 h 3006470"/>
                  <a:gd name="connsiteX619" fmla="*/ 1636718 w 6006665"/>
                  <a:gd name="connsiteY619" fmla="*/ 1393021 h 3006470"/>
                  <a:gd name="connsiteX620" fmla="*/ 1662494 w 6006665"/>
                  <a:gd name="connsiteY620" fmla="*/ 1399465 h 3006470"/>
                  <a:gd name="connsiteX621" fmla="*/ 1677078 w 6006665"/>
                  <a:gd name="connsiteY621" fmla="*/ 1370296 h 3006470"/>
                  <a:gd name="connsiteX622" fmla="*/ 1720255 w 6006665"/>
                  <a:gd name="connsiteY622" fmla="*/ 1349844 h 3006470"/>
                  <a:gd name="connsiteX623" fmla="*/ 1731617 w 6006665"/>
                  <a:gd name="connsiteY623" fmla="*/ 1299850 h 3006470"/>
                  <a:gd name="connsiteX624" fmla="*/ 1758887 w 6006665"/>
                  <a:gd name="connsiteY624" fmla="*/ 1256673 h 3006470"/>
                  <a:gd name="connsiteX625" fmla="*/ 1760555 w 6006665"/>
                  <a:gd name="connsiteY625" fmla="*/ 1191490 h 3006470"/>
                  <a:gd name="connsiteX626" fmla="*/ 1758886 w 6006665"/>
                  <a:gd name="connsiteY626" fmla="*/ 1085173 h 3006470"/>
                  <a:gd name="connsiteX627" fmla="*/ 1923055 w 6006665"/>
                  <a:gd name="connsiteY627" fmla="*/ 1122597 h 3006470"/>
                  <a:gd name="connsiteX628" fmla="*/ 1887300 w 6006665"/>
                  <a:gd name="connsiteY628" fmla="*/ 1070329 h 3006470"/>
                  <a:gd name="connsiteX629" fmla="*/ 1785604 w 6006665"/>
                  <a:gd name="connsiteY629" fmla="*/ 1036860 h 3006470"/>
                  <a:gd name="connsiteX630" fmla="*/ 1736162 w 6006665"/>
                  <a:gd name="connsiteY630" fmla="*/ 961252 h 3006470"/>
                  <a:gd name="connsiteX631" fmla="*/ 1688440 w 6006665"/>
                  <a:gd name="connsiteY631" fmla="*/ 865809 h 3006470"/>
                  <a:gd name="connsiteX632" fmla="*/ 1752069 w 6006665"/>
                  <a:gd name="connsiteY632" fmla="*/ 788545 h 3006470"/>
                  <a:gd name="connsiteX633" fmla="*/ 1747524 w 6006665"/>
                  <a:gd name="connsiteY633" fmla="*/ 704464 h 3006470"/>
                  <a:gd name="connsiteX634" fmla="*/ 1763431 w 6006665"/>
                  <a:gd name="connsiteY634" fmla="*/ 697647 h 3006470"/>
                  <a:gd name="connsiteX635" fmla="*/ 1764877 w 6006665"/>
                  <a:gd name="connsiteY635" fmla="*/ 702130 h 3006470"/>
                  <a:gd name="connsiteX636" fmla="*/ 1775339 w 6006665"/>
                  <a:gd name="connsiteY636" fmla="*/ 697647 h 3006470"/>
                  <a:gd name="connsiteX637" fmla="*/ 1798063 w 6006665"/>
                  <a:gd name="connsiteY637" fmla="*/ 768093 h 3006470"/>
                  <a:gd name="connsiteX638" fmla="*/ 1791454 w 6006665"/>
                  <a:gd name="connsiteY638" fmla="*/ 815304 h 3006470"/>
                  <a:gd name="connsiteX639" fmla="*/ 1854330 w 6006665"/>
                  <a:gd name="connsiteY639" fmla="*/ 772638 h 3006470"/>
                  <a:gd name="connsiteX640" fmla="*/ 1931594 w 6006665"/>
                  <a:gd name="connsiteY640" fmla="*/ 763548 h 3006470"/>
                  <a:gd name="connsiteX641" fmla="*/ 1932772 w 6006665"/>
                  <a:gd name="connsiteY641" fmla="*/ 764810 h 3006470"/>
                  <a:gd name="connsiteX642" fmla="*/ 1949600 w 6006665"/>
                  <a:gd name="connsiteY642" fmla="*/ 800138 h 3006470"/>
                  <a:gd name="connsiteX643" fmla="*/ 2061788 w 6006665"/>
                  <a:gd name="connsiteY643" fmla="*/ 891155 h 3006470"/>
                  <a:gd name="connsiteX644" fmla="*/ 1987802 w 6006665"/>
                  <a:gd name="connsiteY644" fmla="*/ 736278 h 3006470"/>
                  <a:gd name="connsiteX645" fmla="*/ 1963408 w 6006665"/>
                  <a:gd name="connsiteY645" fmla="*/ 595386 h 3006470"/>
                  <a:gd name="connsiteX646" fmla="*/ 2027037 w 6006665"/>
                  <a:gd name="connsiteY646" fmla="*/ 574934 h 3006470"/>
                  <a:gd name="connsiteX647" fmla="*/ 2037269 w 6006665"/>
                  <a:gd name="connsiteY647" fmla="*/ 575472 h 3006470"/>
                  <a:gd name="connsiteX648" fmla="*/ 2038944 w 6006665"/>
                  <a:gd name="connsiteY648" fmla="*/ 574934 h 3006470"/>
                  <a:gd name="connsiteX649" fmla="*/ 2115414 w 6006665"/>
                  <a:gd name="connsiteY649" fmla="*/ 578958 h 3006470"/>
                  <a:gd name="connsiteX650" fmla="*/ 2167179 w 6006665"/>
                  <a:gd name="connsiteY650" fmla="*/ 554733 h 3006470"/>
                  <a:gd name="connsiteX651" fmla="*/ 2146473 w 6006665"/>
                  <a:gd name="connsiteY651" fmla="*/ 488832 h 3006470"/>
                  <a:gd name="connsiteX652" fmla="*/ 2169957 w 6006665"/>
                  <a:gd name="connsiteY652" fmla="*/ 449431 h 3006470"/>
                  <a:gd name="connsiteX653" fmla="*/ 2264632 w 6006665"/>
                  <a:gd name="connsiteY653" fmla="*/ 393389 h 3006470"/>
                  <a:gd name="connsiteX654" fmla="*/ 2317913 w 6006665"/>
                  <a:gd name="connsiteY654" fmla="*/ 322690 h 3006470"/>
                  <a:gd name="connsiteX655" fmla="*/ 2385841 w 6006665"/>
                  <a:gd name="connsiteY655" fmla="*/ 343134 h 3006470"/>
                  <a:gd name="connsiteX656" fmla="*/ 2429263 w 6006665"/>
                  <a:gd name="connsiteY656" fmla="*/ 263606 h 3006470"/>
                  <a:gd name="connsiteX657" fmla="*/ 2526979 w 6006665"/>
                  <a:gd name="connsiteY657" fmla="*/ 252244 h 3006470"/>
                  <a:gd name="connsiteX658" fmla="*/ 2528058 w 6006665"/>
                  <a:gd name="connsiteY658" fmla="*/ 253503 h 3006470"/>
                  <a:gd name="connsiteX659" fmla="*/ 2538886 w 6006665"/>
                  <a:gd name="connsiteY659" fmla="*/ 252244 h 3006470"/>
                  <a:gd name="connsiteX660" fmla="*/ 2560820 w 6006665"/>
                  <a:gd name="connsiteY660" fmla="*/ 277833 h 3006470"/>
                  <a:gd name="connsiteX661" fmla="*/ 2640602 w 6006665"/>
                  <a:gd name="connsiteY661" fmla="*/ 202249 h 3006470"/>
                  <a:gd name="connsiteX662" fmla="*/ 2652509 w 6006665"/>
                  <a:gd name="connsiteY662" fmla="*/ 202249 h 3006470"/>
                  <a:gd name="connsiteX663" fmla="*/ 2704231 w 6006665"/>
                  <a:gd name="connsiteY663" fmla="*/ 202249 h 3006470"/>
                  <a:gd name="connsiteX664" fmla="*/ 2715593 w 6006665"/>
                  <a:gd name="connsiteY66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439561 w 6006665"/>
                  <a:gd name="connsiteY63" fmla="*/ 758631 h 3006470"/>
                  <a:gd name="connsiteX64" fmla="*/ 4450401 w 6006665"/>
                  <a:gd name="connsiteY64" fmla="*/ 834341 h 3006470"/>
                  <a:gd name="connsiteX65" fmla="*/ 4567593 w 6006665"/>
                  <a:gd name="connsiteY65" fmla="*/ 819409 h 3006470"/>
                  <a:gd name="connsiteX66" fmla="*/ 4639242 w 6006665"/>
                  <a:gd name="connsiteY66" fmla="*/ 932544 h 3006470"/>
                  <a:gd name="connsiteX67" fmla="*/ 4774445 w 6006665"/>
                  <a:gd name="connsiteY67" fmla="*/ 913531 h 3006470"/>
                  <a:gd name="connsiteX68" fmla="*/ 4778496 w 6006665"/>
                  <a:gd name="connsiteY68" fmla="*/ 914635 h 3006470"/>
                  <a:gd name="connsiteX69" fmla="*/ 4786352 w 6006665"/>
                  <a:gd name="connsiteY69" fmla="*/ 913531 h 3006470"/>
                  <a:gd name="connsiteX70" fmla="*/ 4861343 w 6006665"/>
                  <a:gd name="connsiteY70" fmla="*/ 933983 h 3006470"/>
                  <a:gd name="connsiteX71" fmla="*/ 4893158 w 6006665"/>
                  <a:gd name="connsiteY71" fmla="*/ 977160 h 3006470"/>
                  <a:gd name="connsiteX72" fmla="*/ 4888613 w 6006665"/>
                  <a:gd name="connsiteY72" fmla="*/ 1058968 h 3006470"/>
                  <a:gd name="connsiteX73" fmla="*/ 4927677 w 6006665"/>
                  <a:gd name="connsiteY73" fmla="*/ 1083640 h 3006470"/>
                  <a:gd name="connsiteX74" fmla="*/ 4967605 w 6006665"/>
                  <a:gd name="connsiteY74" fmla="*/ 1070331 h 3006470"/>
                  <a:gd name="connsiteX75" fmla="*/ 5038051 w 6006665"/>
                  <a:gd name="connsiteY75" fmla="*/ 1063513 h 3006470"/>
                  <a:gd name="connsiteX76" fmla="*/ 5040730 w 6006665"/>
                  <a:gd name="connsiteY76" fmla="*/ 1064406 h 3006470"/>
                  <a:gd name="connsiteX77" fmla="*/ 5049958 w 6006665"/>
                  <a:gd name="connsiteY77" fmla="*/ 1063513 h 3006470"/>
                  <a:gd name="connsiteX78" fmla="*/ 5114249 w 6006665"/>
                  <a:gd name="connsiteY78" fmla="*/ 1084944 h 3006470"/>
                  <a:gd name="connsiteX79" fmla="*/ 5176671 w 6006665"/>
                  <a:gd name="connsiteY79" fmla="*/ 1074876 h 3006470"/>
                  <a:gd name="connsiteX80" fmla="*/ 5177801 w 6006665"/>
                  <a:gd name="connsiteY80" fmla="*/ 1076614 h 3006470"/>
                  <a:gd name="connsiteX81" fmla="*/ 5188578 w 6006665"/>
                  <a:gd name="connsiteY81" fmla="*/ 1074876 h 3006470"/>
                  <a:gd name="connsiteX82" fmla="*/ 5243719 w 6006665"/>
                  <a:gd name="connsiteY82" fmla="*/ 1159707 h 3006470"/>
                  <a:gd name="connsiteX83" fmla="*/ 5283477 w 6006665"/>
                  <a:gd name="connsiteY83" fmla="*/ 1129415 h 3006470"/>
                  <a:gd name="connsiteX84" fmla="*/ 5258480 w 6006665"/>
                  <a:gd name="connsiteY84" fmla="*/ 1063513 h 3006470"/>
                  <a:gd name="connsiteX85" fmla="*/ 5267570 w 6006665"/>
                  <a:gd name="connsiteY85" fmla="*/ 1015792 h 3006470"/>
                  <a:gd name="connsiteX86" fmla="*/ 5278896 w 6006665"/>
                  <a:gd name="connsiteY86" fmla="*/ 1018841 h 3006470"/>
                  <a:gd name="connsiteX87" fmla="*/ 5279477 w 6006665"/>
                  <a:gd name="connsiteY87" fmla="*/ 1015792 h 3006470"/>
                  <a:gd name="connsiteX88" fmla="*/ 5389412 w 6006665"/>
                  <a:gd name="connsiteY88" fmla="*/ 1065327 h 3006470"/>
                  <a:gd name="connsiteX89" fmla="*/ 5463001 w 6006665"/>
                  <a:gd name="connsiteY89" fmla="*/ 1043061 h 3006470"/>
                  <a:gd name="connsiteX90" fmla="*/ 5464386 w 6006665"/>
                  <a:gd name="connsiteY90" fmla="*/ 1043680 h 3006470"/>
                  <a:gd name="connsiteX91" fmla="*/ 5474909 w 6006665"/>
                  <a:gd name="connsiteY91" fmla="*/ 1043061 h 3006470"/>
                  <a:gd name="connsiteX92" fmla="*/ 5509834 w 6006665"/>
                  <a:gd name="connsiteY92" fmla="*/ 1086741 h 3006470"/>
                  <a:gd name="connsiteX93" fmla="*/ 5563420 w 6006665"/>
                  <a:gd name="connsiteY93" fmla="*/ 1096880 h 3006470"/>
                  <a:gd name="connsiteX94" fmla="*/ 5604906 w 6006665"/>
                  <a:gd name="connsiteY94" fmla="*/ 1116452 h 3006470"/>
                  <a:gd name="connsiteX95" fmla="*/ 5633982 w 6006665"/>
                  <a:gd name="connsiteY95" fmla="*/ 1152256 h 3006470"/>
                  <a:gd name="connsiteX96" fmla="*/ 5673240 w 6006665"/>
                  <a:gd name="connsiteY96" fmla="*/ 1196668 h 3006470"/>
                  <a:gd name="connsiteX97" fmla="*/ 5720335 w 6006665"/>
                  <a:gd name="connsiteY97" fmla="*/ 1213496 h 3006470"/>
                  <a:gd name="connsiteX98" fmla="*/ 5777224 w 6006665"/>
                  <a:gd name="connsiteY98" fmla="*/ 1253118 h 3006470"/>
                  <a:gd name="connsiteX99" fmla="*/ 5822595 w 6006665"/>
                  <a:gd name="connsiteY99" fmla="*/ 1311212 h 3006470"/>
                  <a:gd name="connsiteX100" fmla="*/ 5818051 w 6006665"/>
                  <a:gd name="connsiteY100" fmla="*/ 1365751 h 3006470"/>
                  <a:gd name="connsiteX101" fmla="*/ 5825679 w 6006665"/>
                  <a:gd name="connsiteY101" fmla="*/ 1373379 h 3006470"/>
                  <a:gd name="connsiteX102" fmla="*/ 5822051 w 6006665"/>
                  <a:gd name="connsiteY102" fmla="*/ 1322574 h 3006470"/>
                  <a:gd name="connsiteX103" fmla="*/ 5834092 w 6006665"/>
                  <a:gd name="connsiteY103" fmla="*/ 1324447 h 3006470"/>
                  <a:gd name="connsiteX104" fmla="*/ 5858351 w 6006665"/>
                  <a:gd name="connsiteY104" fmla="*/ 1334771 h 3006470"/>
                  <a:gd name="connsiteX105" fmla="*/ 5907950 w 6006665"/>
                  <a:gd name="connsiteY105" fmla="*/ 1321451 h 3006470"/>
                  <a:gd name="connsiteX106" fmla="*/ 5936219 w 6006665"/>
                  <a:gd name="connsiteY106" fmla="*/ 1338481 h 3006470"/>
                  <a:gd name="connsiteX107" fmla="*/ 5961427 w 6006665"/>
                  <a:gd name="connsiteY107" fmla="*/ 1392754 h 3006470"/>
                  <a:gd name="connsiteX108" fmla="*/ 6006665 w 6006665"/>
                  <a:gd name="connsiteY108" fmla="*/ 1418018 h 3006470"/>
                  <a:gd name="connsiteX109" fmla="*/ 6003022 w 6006665"/>
                  <a:gd name="connsiteY109" fmla="*/ 1458117 h 3006470"/>
                  <a:gd name="connsiteX110" fmla="*/ 5968033 w 6006665"/>
                  <a:gd name="connsiteY110" fmla="*/ 1456650 h 3006470"/>
                  <a:gd name="connsiteX111" fmla="*/ 5934688 w 6006665"/>
                  <a:gd name="connsiteY111" fmla="*/ 1446233 h 3006470"/>
                  <a:gd name="connsiteX112" fmla="*/ 5908949 w 6006665"/>
                  <a:gd name="connsiteY112" fmla="*/ 1468012 h 3006470"/>
                  <a:gd name="connsiteX113" fmla="*/ 5887153 w 6006665"/>
                  <a:gd name="connsiteY113" fmla="*/ 1481885 h 3006470"/>
                  <a:gd name="connsiteX114" fmla="*/ 5887153 w 6006665"/>
                  <a:gd name="connsiteY114" fmla="*/ 1514566 h 3006470"/>
                  <a:gd name="connsiteX115" fmla="*/ 5910921 w 6006665"/>
                  <a:gd name="connsiteY115" fmla="*/ 1532392 h 3006470"/>
                  <a:gd name="connsiteX116" fmla="*/ 5908949 w 6006665"/>
                  <a:gd name="connsiteY116" fmla="*/ 1554366 h 3006470"/>
                  <a:gd name="connsiteX117" fmla="*/ 5893042 w 6006665"/>
                  <a:gd name="connsiteY117" fmla="*/ 1570273 h 3006470"/>
                  <a:gd name="connsiteX118" fmla="*/ 5881135 w 6006665"/>
                  <a:gd name="connsiteY118" fmla="*/ 1570273 h 3006470"/>
                  <a:gd name="connsiteX119" fmla="*/ 5861227 w 6006665"/>
                  <a:gd name="connsiteY119" fmla="*/ 1570273 h 3006470"/>
                  <a:gd name="connsiteX120" fmla="*/ 5849321 w 6006665"/>
                  <a:gd name="connsiteY120" fmla="*/ 1570273 h 3006470"/>
                  <a:gd name="connsiteX121" fmla="*/ 5842587 w 6006665"/>
                  <a:gd name="connsiteY121" fmla="*/ 1544275 h 3006470"/>
                  <a:gd name="connsiteX122" fmla="*/ 5817506 w 6006665"/>
                  <a:gd name="connsiteY122" fmla="*/ 1536186 h 3006470"/>
                  <a:gd name="connsiteX123" fmla="*/ 5798021 w 6006665"/>
                  <a:gd name="connsiteY123" fmla="*/ 1517537 h 3006470"/>
                  <a:gd name="connsiteX124" fmla="*/ 5767511 w 6006665"/>
                  <a:gd name="connsiteY124" fmla="*/ 1511189 h 3006470"/>
                  <a:gd name="connsiteX125" fmla="*/ 5762967 w 6006665"/>
                  <a:gd name="connsiteY125" fmla="*/ 1477102 h 3006470"/>
                  <a:gd name="connsiteX126" fmla="*/ 5729132 w 6006665"/>
                  <a:gd name="connsiteY126" fmla="*/ 1463170 h 3006470"/>
                  <a:gd name="connsiteX127" fmla="*/ 5695337 w 6006665"/>
                  <a:gd name="connsiteY127" fmla="*/ 1472557 h 3006470"/>
                  <a:gd name="connsiteX128" fmla="*/ 5693366 w 6006665"/>
                  <a:gd name="connsiteY128" fmla="*/ 1469797 h 3006470"/>
                  <a:gd name="connsiteX129" fmla="*/ 5683431 w 6006665"/>
                  <a:gd name="connsiteY129" fmla="*/ 1472557 h 3006470"/>
                  <a:gd name="connsiteX130" fmla="*/ 5660706 w 6006665"/>
                  <a:gd name="connsiteY130" fmla="*/ 1440742 h 3006470"/>
                  <a:gd name="connsiteX131" fmla="*/ 5669644 w 6006665"/>
                  <a:gd name="connsiteY131" fmla="*/ 1415717 h 3006470"/>
                  <a:gd name="connsiteX132" fmla="*/ 5640799 w 6006665"/>
                  <a:gd name="connsiteY132" fmla="*/ 1429380 h 3006470"/>
                  <a:gd name="connsiteX133" fmla="*/ 5656705 w 6006665"/>
                  <a:gd name="connsiteY133" fmla="*/ 1472557 h 3006470"/>
                  <a:gd name="connsiteX134" fmla="*/ 5628675 w 6006665"/>
                  <a:gd name="connsiteY134" fmla="*/ 1487826 h 3006470"/>
                  <a:gd name="connsiteX135" fmla="*/ 5633981 w 6006665"/>
                  <a:gd name="connsiteY135" fmla="*/ 1511189 h 3006470"/>
                  <a:gd name="connsiteX136" fmla="*/ 5622732 w 6006665"/>
                  <a:gd name="connsiteY136" fmla="*/ 1538334 h 3006470"/>
                  <a:gd name="connsiteX137" fmla="*/ 5586259 w 6006665"/>
                  <a:gd name="connsiteY137" fmla="*/ 1547548 h 3006470"/>
                  <a:gd name="connsiteX138" fmla="*/ 5575676 w 6006665"/>
                  <a:gd name="connsiteY138" fmla="*/ 1546540 h 3006470"/>
                  <a:gd name="connsiteX139" fmla="*/ 5574353 w 6006665"/>
                  <a:gd name="connsiteY139" fmla="*/ 1547548 h 3006470"/>
                  <a:gd name="connsiteX140" fmla="*/ 5539436 w 6006665"/>
                  <a:gd name="connsiteY140" fmla="*/ 1544223 h 3006470"/>
                  <a:gd name="connsiteX141" fmla="*/ 5539545 w 6006665"/>
                  <a:gd name="connsiteY141" fmla="*/ 1571015 h 3006470"/>
                  <a:gd name="connsiteX142" fmla="*/ 5570352 w 6006665"/>
                  <a:gd name="connsiteY142" fmla="*/ 1586180 h 3006470"/>
                  <a:gd name="connsiteX143" fmla="*/ 5566596 w 6006665"/>
                  <a:gd name="connsiteY143" fmla="*/ 1622304 h 3006470"/>
                  <a:gd name="connsiteX144" fmla="*/ 5593077 w 6006665"/>
                  <a:gd name="connsiteY144" fmla="*/ 1649809 h 3006470"/>
                  <a:gd name="connsiteX145" fmla="*/ 5608984 w 6006665"/>
                  <a:gd name="connsiteY145" fmla="*/ 1677079 h 3006470"/>
                  <a:gd name="connsiteX146" fmla="*/ 5613529 w 6006665"/>
                  <a:gd name="connsiteY146" fmla="*/ 1708893 h 3006470"/>
                  <a:gd name="connsiteX147" fmla="*/ 5608984 w 6006665"/>
                  <a:gd name="connsiteY147" fmla="*/ 1731618 h 3006470"/>
                  <a:gd name="connsiteX148" fmla="*/ 5597799 w 6006665"/>
                  <a:gd name="connsiteY148" fmla="*/ 1728009 h 3006470"/>
                  <a:gd name="connsiteX149" fmla="*/ 5597077 w 6006665"/>
                  <a:gd name="connsiteY149" fmla="*/ 1731618 h 3006470"/>
                  <a:gd name="connsiteX150" fmla="*/ 5515976 w 6006665"/>
                  <a:gd name="connsiteY150" fmla="*/ 1693062 h 3006470"/>
                  <a:gd name="connsiteX151" fmla="*/ 5486067 w 6006665"/>
                  <a:gd name="connsiteY151" fmla="*/ 1746304 h 3006470"/>
                  <a:gd name="connsiteX152" fmla="*/ 5436277 w 6006665"/>
                  <a:gd name="connsiteY152" fmla="*/ 1767977 h 3006470"/>
                  <a:gd name="connsiteX153" fmla="*/ 5397645 w 6006665"/>
                  <a:gd name="connsiteY153" fmla="*/ 1779340 h 3006470"/>
                  <a:gd name="connsiteX154" fmla="*/ 5388024 w 6006665"/>
                  <a:gd name="connsiteY154" fmla="*/ 1835433 h 3006470"/>
                  <a:gd name="connsiteX155" fmla="*/ 5351475 w 6006665"/>
                  <a:gd name="connsiteY155" fmla="*/ 1876568 h 3006470"/>
                  <a:gd name="connsiteX156" fmla="*/ 5290839 w 6006665"/>
                  <a:gd name="connsiteY156" fmla="*/ 1881600 h 3006470"/>
                  <a:gd name="connsiteX157" fmla="*/ 5274932 w 6006665"/>
                  <a:gd name="connsiteY157" fmla="*/ 1913415 h 3006470"/>
                  <a:gd name="connsiteX158" fmla="*/ 5267238 w 6006665"/>
                  <a:gd name="connsiteY158" fmla="*/ 1904988 h 3006470"/>
                  <a:gd name="connsiteX159" fmla="*/ 5263025 w 6006665"/>
                  <a:gd name="connsiteY159" fmla="*/ 1913415 h 3006470"/>
                  <a:gd name="connsiteX160" fmla="*/ 5219538 w 6006665"/>
                  <a:gd name="connsiteY160" fmla="*/ 1865787 h 3006470"/>
                  <a:gd name="connsiteX161" fmla="*/ 5174112 w 6006665"/>
                  <a:gd name="connsiteY161" fmla="*/ 1877028 h 3006470"/>
                  <a:gd name="connsiteX162" fmla="*/ 5129494 w 6006665"/>
                  <a:gd name="connsiteY162" fmla="*/ 1920232 h 3006470"/>
                  <a:gd name="connsiteX163" fmla="*/ 5126389 w 6006665"/>
                  <a:gd name="connsiteY163" fmla="*/ 1914910 h 3006470"/>
                  <a:gd name="connsiteX164" fmla="*/ 5154177 w 6006665"/>
                  <a:gd name="connsiteY164" fmla="*/ 1920232 h 3006470"/>
                  <a:gd name="connsiteX165" fmla="*/ 5105544 w 6006665"/>
                  <a:gd name="connsiteY165" fmla="*/ 1899586 h 3006470"/>
                  <a:gd name="connsiteX166" fmla="*/ 5074955 w 6006665"/>
                  <a:gd name="connsiteY166" fmla="*/ 1924777 h 3006470"/>
                  <a:gd name="connsiteX167" fmla="*/ 5065718 w 6006665"/>
                  <a:gd name="connsiteY167" fmla="*/ 1922578 h 3006470"/>
                  <a:gd name="connsiteX168" fmla="*/ 5063048 w 6006665"/>
                  <a:gd name="connsiteY168" fmla="*/ 1924777 h 3006470"/>
                  <a:gd name="connsiteX169" fmla="*/ 5026594 w 6006665"/>
                  <a:gd name="connsiteY169" fmla="*/ 1916098 h 3006470"/>
                  <a:gd name="connsiteX170" fmla="*/ 5015871 w 6006665"/>
                  <a:gd name="connsiteY170" fmla="*/ 1961137 h 3006470"/>
                  <a:gd name="connsiteX171" fmla="*/ 5022591 w 6006665"/>
                  <a:gd name="connsiteY171" fmla="*/ 1989925 h 3006470"/>
                  <a:gd name="connsiteX172" fmla="*/ 5011557 w 6006665"/>
                  <a:gd name="connsiteY172" fmla="*/ 2020939 h 3006470"/>
                  <a:gd name="connsiteX173" fmla="*/ 4974967 w 6006665"/>
                  <a:gd name="connsiteY173" fmla="*/ 2058853 h 3006470"/>
                  <a:gd name="connsiteX174" fmla="*/ 5015871 w 6006665"/>
                  <a:gd name="connsiteY174" fmla="*/ 2074760 h 3006470"/>
                  <a:gd name="connsiteX175" fmla="*/ 4995851 w 6006665"/>
                  <a:gd name="connsiteY175" fmla="*/ 2123620 h 3006470"/>
                  <a:gd name="connsiteX176" fmla="*/ 5011326 w 6006665"/>
                  <a:gd name="connsiteY176" fmla="*/ 2172476 h 3006470"/>
                  <a:gd name="connsiteX177" fmla="*/ 4999419 w 6006665"/>
                  <a:gd name="connsiteY177" fmla="*/ 2172476 h 3006470"/>
                  <a:gd name="connsiteX178" fmla="*/ 4974967 w 6006665"/>
                  <a:gd name="connsiteY178" fmla="*/ 2172476 h 3006470"/>
                  <a:gd name="connsiteX179" fmla="*/ 4963605 w 6006665"/>
                  <a:gd name="connsiteY179" fmla="*/ 2224742 h 3006470"/>
                  <a:gd name="connsiteX180" fmla="*/ 4974967 w 6006665"/>
                  <a:gd name="connsiteY180" fmla="*/ 2252012 h 3006470"/>
                  <a:gd name="connsiteX181" fmla="*/ 4936431 w 6006665"/>
                  <a:gd name="connsiteY181" fmla="*/ 2257317 h 3006470"/>
                  <a:gd name="connsiteX182" fmla="*/ 4909065 w 6006665"/>
                  <a:gd name="connsiteY182" fmla="*/ 2286099 h 3006470"/>
                  <a:gd name="connsiteX183" fmla="*/ 4888894 w 6006665"/>
                  <a:gd name="connsiteY183" fmla="*/ 2325649 h 3006470"/>
                  <a:gd name="connsiteX184" fmla="*/ 4897703 w 6006665"/>
                  <a:gd name="connsiteY184" fmla="*/ 2354273 h 3006470"/>
                  <a:gd name="connsiteX185" fmla="*/ 4871068 w 6006665"/>
                  <a:gd name="connsiteY185" fmla="*/ 2349418 h 3006470"/>
                  <a:gd name="connsiteX186" fmla="*/ 4845437 w 6006665"/>
                  <a:gd name="connsiteY186" fmla="*/ 2370180 h 3006470"/>
                  <a:gd name="connsiteX187" fmla="*/ 4832445 w 6006665"/>
                  <a:gd name="connsiteY187" fmla="*/ 2399924 h 3006470"/>
                  <a:gd name="connsiteX188" fmla="*/ 4834074 w 6006665"/>
                  <a:gd name="connsiteY188" fmla="*/ 2429264 h 3006470"/>
                  <a:gd name="connsiteX189" fmla="*/ 4799765 w 6006665"/>
                  <a:gd name="connsiteY189" fmla="*/ 2441518 h 3006470"/>
                  <a:gd name="connsiteX190" fmla="*/ 4779535 w 6006665"/>
                  <a:gd name="connsiteY190" fmla="*/ 2488348 h 3006470"/>
                  <a:gd name="connsiteX191" fmla="*/ 4777225 w 6006665"/>
                  <a:gd name="connsiteY191" fmla="*/ 2477952 h 3006470"/>
                  <a:gd name="connsiteX192" fmla="*/ 4767628 w 6006665"/>
                  <a:gd name="connsiteY192" fmla="*/ 2488348 h 3006470"/>
                  <a:gd name="connsiteX193" fmla="*/ 4758538 w 6006665"/>
                  <a:gd name="connsiteY193" fmla="*/ 2447444 h 3006470"/>
                  <a:gd name="connsiteX194" fmla="*/ 4722519 w 6006665"/>
                  <a:gd name="connsiteY194" fmla="*/ 2405867 h 3006470"/>
                  <a:gd name="connsiteX195" fmla="*/ 4699942 w 6006665"/>
                  <a:gd name="connsiteY195" fmla="*/ 2348893 h 3006470"/>
                  <a:gd name="connsiteX196" fmla="*/ 4695779 w 6006665"/>
                  <a:gd name="connsiteY196" fmla="*/ 2287026 h 3006470"/>
                  <a:gd name="connsiteX197" fmla="*/ 4715361 w 6006665"/>
                  <a:gd name="connsiteY197" fmla="*/ 2220198 h 3006470"/>
                  <a:gd name="connsiteX198" fmla="*/ 4767709 w 6006665"/>
                  <a:gd name="connsiteY198" fmla="*/ 2171157 h 3006470"/>
                  <a:gd name="connsiteX199" fmla="*/ 4735813 w 6006665"/>
                  <a:gd name="connsiteY199" fmla="*/ 2129299 h 3006470"/>
                  <a:gd name="connsiteX200" fmla="*/ 4767628 w 6006665"/>
                  <a:gd name="connsiteY200" fmla="*/ 2086122 h 3006470"/>
                  <a:gd name="connsiteX201" fmla="*/ 4767628 w 6006665"/>
                  <a:gd name="connsiteY201" fmla="*/ 2058853 h 3006470"/>
                  <a:gd name="connsiteX202" fmla="*/ 4826712 w 6006665"/>
                  <a:gd name="connsiteY202" fmla="*/ 2042945 h 3006470"/>
                  <a:gd name="connsiteX203" fmla="*/ 4892613 w 6006665"/>
                  <a:gd name="connsiteY203" fmla="*/ 1952047 h 3006470"/>
                  <a:gd name="connsiteX204" fmla="*/ 4956243 w 6006665"/>
                  <a:gd name="connsiteY204" fmla="*/ 1877056 h 3006470"/>
                  <a:gd name="connsiteX205" fmla="*/ 5022143 w 6006665"/>
                  <a:gd name="connsiteY205" fmla="*/ 1817971 h 3006470"/>
                  <a:gd name="connsiteX206" fmla="*/ 5037446 w 6006665"/>
                  <a:gd name="connsiteY206" fmla="*/ 1743333 h 3006470"/>
                  <a:gd name="connsiteX207" fmla="*/ 5064184 w 6006665"/>
                  <a:gd name="connsiteY207" fmla="*/ 1731449 h 3006470"/>
                  <a:gd name="connsiteX208" fmla="*/ 5046694 w 6006665"/>
                  <a:gd name="connsiteY208" fmla="*/ 1710844 h 3006470"/>
                  <a:gd name="connsiteX209" fmla="*/ 5015871 w 6006665"/>
                  <a:gd name="connsiteY209" fmla="*/ 1715711 h 3006470"/>
                  <a:gd name="connsiteX210" fmla="*/ 4995419 w 6006665"/>
                  <a:gd name="connsiteY210" fmla="*/ 1779340 h 3006470"/>
                  <a:gd name="connsiteX211" fmla="*/ 4904521 w 6006665"/>
                  <a:gd name="connsiteY211" fmla="*/ 1865693 h 3006470"/>
                  <a:gd name="connsiteX212" fmla="*/ 4901708 w 6006665"/>
                  <a:gd name="connsiteY212" fmla="*/ 1857053 h 3006470"/>
                  <a:gd name="connsiteX213" fmla="*/ 4892613 w 6006665"/>
                  <a:gd name="connsiteY213" fmla="*/ 1865693 h 3006470"/>
                  <a:gd name="connsiteX214" fmla="*/ 4871068 w 6006665"/>
                  <a:gd name="connsiteY214" fmla="*/ 1850290 h 3006470"/>
                  <a:gd name="connsiteX215" fmla="*/ 4885925 w 6006665"/>
                  <a:gd name="connsiteY215" fmla="*/ 1808695 h 3006470"/>
                  <a:gd name="connsiteX216" fmla="*/ 4861835 w 6006665"/>
                  <a:gd name="connsiteY216" fmla="*/ 1771159 h 3006470"/>
                  <a:gd name="connsiteX217" fmla="*/ 4814619 w 6006665"/>
                  <a:gd name="connsiteY217" fmla="*/ 1767101 h 3006470"/>
                  <a:gd name="connsiteX218" fmla="*/ 4779535 w 6006665"/>
                  <a:gd name="connsiteY218" fmla="*/ 1795247 h 3006470"/>
                  <a:gd name="connsiteX219" fmla="*/ 4764113 w 6006665"/>
                  <a:gd name="connsiteY219" fmla="*/ 1832464 h 3006470"/>
                  <a:gd name="connsiteX220" fmla="*/ 4725490 w 6006665"/>
                  <a:gd name="connsiteY220" fmla="*/ 1850290 h 3006470"/>
                  <a:gd name="connsiteX221" fmla="*/ 4689838 w 6006665"/>
                  <a:gd name="connsiteY221" fmla="*/ 1882970 h 3006470"/>
                  <a:gd name="connsiteX222" fmla="*/ 4684091 w 6006665"/>
                  <a:gd name="connsiteY222" fmla="*/ 1920232 h 3006470"/>
                  <a:gd name="connsiteX223" fmla="*/ 4715906 w 6006665"/>
                  <a:gd name="connsiteY223" fmla="*/ 1967954 h 3006470"/>
                  <a:gd name="connsiteX224" fmla="*/ 4680924 w 6006665"/>
                  <a:gd name="connsiteY224" fmla="*/ 1983985 h 3006470"/>
                  <a:gd name="connsiteX225" fmla="*/ 4633398 w 6006665"/>
                  <a:gd name="connsiteY225" fmla="*/ 1971978 h 3006470"/>
                  <a:gd name="connsiteX226" fmla="*/ 4600707 w 6006665"/>
                  <a:gd name="connsiteY226" fmla="*/ 1989925 h 3006470"/>
                  <a:gd name="connsiteX227" fmla="*/ 4577285 w 6006665"/>
                  <a:gd name="connsiteY227" fmla="*/ 1988406 h 3006470"/>
                  <a:gd name="connsiteX228" fmla="*/ 4577373 w 6006665"/>
                  <a:gd name="connsiteY228" fmla="*/ 1987484 h 3006470"/>
                  <a:gd name="connsiteX229" fmla="*/ 4565379 w 6006665"/>
                  <a:gd name="connsiteY229" fmla="*/ 1988406 h 3006470"/>
                  <a:gd name="connsiteX230" fmla="*/ 4569923 w 6006665"/>
                  <a:gd name="connsiteY230" fmla="*/ 1940685 h 3006470"/>
                  <a:gd name="connsiteX231" fmla="*/ 4520081 w 6006665"/>
                  <a:gd name="connsiteY231" fmla="*/ 1931099 h 3006470"/>
                  <a:gd name="connsiteX232" fmla="*/ 4475025 w 6006665"/>
                  <a:gd name="connsiteY232" fmla="*/ 1961137 h 3006470"/>
                  <a:gd name="connsiteX233" fmla="*/ 4464394 w 6006665"/>
                  <a:gd name="connsiteY233" fmla="*/ 1960286 h 3006470"/>
                  <a:gd name="connsiteX234" fmla="*/ 4463118 w 6006665"/>
                  <a:gd name="connsiteY234" fmla="*/ 1961137 h 3006470"/>
                  <a:gd name="connsiteX235" fmla="*/ 4422448 w 6006665"/>
                  <a:gd name="connsiteY235" fmla="*/ 1927536 h 3006470"/>
                  <a:gd name="connsiteX236" fmla="*/ 4350624 w 6006665"/>
                  <a:gd name="connsiteY236" fmla="*/ 1917022 h 3006470"/>
                  <a:gd name="connsiteX237" fmla="*/ 4306579 w 6006665"/>
                  <a:gd name="connsiteY237" fmla="*/ 1945362 h 3006470"/>
                  <a:gd name="connsiteX238" fmla="*/ 4282811 w 6006665"/>
                  <a:gd name="connsiteY238" fmla="*/ 1972100 h 3006470"/>
                  <a:gd name="connsiteX239" fmla="*/ 4237290 w 6006665"/>
                  <a:gd name="connsiteY239" fmla="*/ 1993297 h 3006470"/>
                  <a:gd name="connsiteX240" fmla="*/ 4211507 w 6006665"/>
                  <a:gd name="connsiteY240" fmla="*/ 2046374 h 3006470"/>
                  <a:gd name="connsiteX241" fmla="*/ 4161046 w 6006665"/>
                  <a:gd name="connsiteY241" fmla="*/ 2105661 h 3006470"/>
                  <a:gd name="connsiteX242" fmla="*/ 4077810 w 6006665"/>
                  <a:gd name="connsiteY242" fmla="*/ 2144418 h 3006470"/>
                  <a:gd name="connsiteX243" fmla="*/ 4039187 w 6006665"/>
                  <a:gd name="connsiteY243" fmla="*/ 2203838 h 3006470"/>
                  <a:gd name="connsiteX244" fmla="*/ 3993086 w 6006665"/>
                  <a:gd name="connsiteY244" fmla="*/ 2224750 h 3006470"/>
                  <a:gd name="connsiteX245" fmla="*/ 3993215 w 6006665"/>
                  <a:gd name="connsiteY245" fmla="*/ 2264821 h 3006470"/>
                  <a:gd name="connsiteX246" fmla="*/ 4038712 w 6006665"/>
                  <a:gd name="connsiteY246" fmla="*/ 2267919 h 3006470"/>
                  <a:gd name="connsiteX247" fmla="*/ 4059164 w 6006665"/>
                  <a:gd name="connsiteY247" fmla="*/ 2311096 h 3006470"/>
                  <a:gd name="connsiteX248" fmla="*/ 4087782 w 6006665"/>
                  <a:gd name="connsiteY248" fmla="*/ 2319513 h 3006470"/>
                  <a:gd name="connsiteX249" fmla="*/ 4106341 w 6006665"/>
                  <a:gd name="connsiteY249" fmla="*/ 2290644 h 3006470"/>
                  <a:gd name="connsiteX250" fmla="*/ 4117411 w 6006665"/>
                  <a:gd name="connsiteY250" fmla="*/ 2291946 h 3006470"/>
                  <a:gd name="connsiteX251" fmla="*/ 4118248 w 6006665"/>
                  <a:gd name="connsiteY251" fmla="*/ 2290644 h 3006470"/>
                  <a:gd name="connsiteX252" fmla="*/ 4156880 w 6006665"/>
                  <a:gd name="connsiteY252" fmla="*/ 2295189 h 3006470"/>
                  <a:gd name="connsiteX253" fmla="*/ 4211419 w 6006665"/>
                  <a:gd name="connsiteY253" fmla="*/ 2365635 h 3006470"/>
                  <a:gd name="connsiteX254" fmla="*/ 4215964 w 6006665"/>
                  <a:gd name="connsiteY254" fmla="*/ 2413357 h 3006470"/>
                  <a:gd name="connsiteX255" fmla="*/ 4184149 w 6006665"/>
                  <a:gd name="connsiteY255" fmla="*/ 2472441 h 3006470"/>
                  <a:gd name="connsiteX256" fmla="*/ 4220019 w 6006665"/>
                  <a:gd name="connsiteY256" fmla="*/ 2567281 h 3006470"/>
                  <a:gd name="connsiteX257" fmla="*/ 4161425 w 6006665"/>
                  <a:gd name="connsiteY257" fmla="*/ 2629241 h 3006470"/>
                  <a:gd name="connsiteX258" fmla="*/ 4133552 w 6006665"/>
                  <a:gd name="connsiteY258" fmla="*/ 2708778 h 3006470"/>
                  <a:gd name="connsiteX259" fmla="*/ 4097796 w 6006665"/>
                  <a:gd name="connsiteY259" fmla="*/ 2747409 h 3006470"/>
                  <a:gd name="connsiteX260" fmla="*/ 4043257 w 6006665"/>
                  <a:gd name="connsiteY260" fmla="*/ 2806493 h 3006470"/>
                  <a:gd name="connsiteX261" fmla="*/ 3995535 w 6006665"/>
                  <a:gd name="connsiteY261" fmla="*/ 2865577 h 3006470"/>
                  <a:gd name="connsiteX262" fmla="*/ 3975083 w 6006665"/>
                  <a:gd name="connsiteY262" fmla="*/ 2897392 h 3006470"/>
                  <a:gd name="connsiteX263" fmla="*/ 3925089 w 6006665"/>
                  <a:gd name="connsiteY263" fmla="*/ 2924661 h 3006470"/>
                  <a:gd name="connsiteX264" fmla="*/ 3913182 w 6006665"/>
                  <a:gd name="connsiteY264" fmla="*/ 2924661 h 3006470"/>
                  <a:gd name="connsiteX265" fmla="*/ 3904637 w 6006665"/>
                  <a:gd name="connsiteY265" fmla="*/ 2924661 h 3006470"/>
                  <a:gd name="connsiteX266" fmla="*/ 3892729 w 6006665"/>
                  <a:gd name="connsiteY266" fmla="*/ 2924661 h 3006470"/>
                  <a:gd name="connsiteX267" fmla="*/ 3871063 w 6006665"/>
                  <a:gd name="connsiteY267" fmla="*/ 2908412 h 3006470"/>
                  <a:gd name="connsiteX268" fmla="*/ 3829645 w 6006665"/>
                  <a:gd name="connsiteY268" fmla="*/ 2936024 h 3006470"/>
                  <a:gd name="connsiteX269" fmla="*/ 3822828 w 6006665"/>
                  <a:gd name="connsiteY269" fmla="*/ 2956476 h 3006470"/>
                  <a:gd name="connsiteX270" fmla="*/ 3818283 w 6006665"/>
                  <a:gd name="connsiteY270" fmla="*/ 2947386 h 3006470"/>
                  <a:gd name="connsiteX271" fmla="*/ 3818283 w 6006665"/>
                  <a:gd name="connsiteY271" fmla="*/ 2935660 h 3006470"/>
                  <a:gd name="connsiteX272" fmla="*/ 3817738 w 6006665"/>
                  <a:gd name="connsiteY272" fmla="*/ 2936024 h 3006470"/>
                  <a:gd name="connsiteX273" fmla="*/ 3810921 w 6006665"/>
                  <a:gd name="connsiteY273" fmla="*/ 2956476 h 3006470"/>
                  <a:gd name="connsiteX274" fmla="*/ 3806376 w 6006665"/>
                  <a:gd name="connsiteY274" fmla="*/ 2947386 h 3006470"/>
                  <a:gd name="connsiteX275" fmla="*/ 3806376 w 6006665"/>
                  <a:gd name="connsiteY275" fmla="*/ 2920116 h 3006470"/>
                  <a:gd name="connsiteX276" fmla="*/ 3818283 w 6006665"/>
                  <a:gd name="connsiteY276" fmla="*/ 2920116 h 3006470"/>
                  <a:gd name="connsiteX277" fmla="*/ 3826828 w 6006665"/>
                  <a:gd name="connsiteY277" fmla="*/ 2920116 h 3006470"/>
                  <a:gd name="connsiteX278" fmla="*/ 3833645 w 6006665"/>
                  <a:gd name="connsiteY278" fmla="*/ 2861032 h 3006470"/>
                  <a:gd name="connsiteX279" fmla="*/ 3822283 w 6006665"/>
                  <a:gd name="connsiteY279" fmla="*/ 2817856 h 3006470"/>
                  <a:gd name="connsiteX280" fmla="*/ 3849553 w 6006665"/>
                  <a:gd name="connsiteY280" fmla="*/ 2795131 h 3006470"/>
                  <a:gd name="connsiteX281" fmla="*/ 3858814 w 6006665"/>
                  <a:gd name="connsiteY281" fmla="*/ 2797336 h 3006470"/>
                  <a:gd name="connsiteX282" fmla="*/ 3861460 w 6006665"/>
                  <a:gd name="connsiteY282" fmla="*/ 2795131 h 3006470"/>
                  <a:gd name="connsiteX283" fmla="*/ 3898487 w 6006665"/>
                  <a:gd name="connsiteY283" fmla="*/ 2803947 h 3006470"/>
                  <a:gd name="connsiteX284" fmla="*/ 3919999 w 6006665"/>
                  <a:gd name="connsiteY284" fmla="*/ 2758772 h 3006470"/>
                  <a:gd name="connsiteX285" fmla="*/ 3935906 w 6006665"/>
                  <a:gd name="connsiteY285" fmla="*/ 2699687 h 3006470"/>
                  <a:gd name="connsiteX286" fmla="*/ 3947269 w 6006665"/>
                  <a:gd name="connsiteY286" fmla="*/ 2676963 h 3006470"/>
                  <a:gd name="connsiteX287" fmla="*/ 3966292 w 6006665"/>
                  <a:gd name="connsiteY287" fmla="*/ 2632575 h 3006470"/>
                  <a:gd name="connsiteX288" fmla="*/ 3915999 w 6006665"/>
                  <a:gd name="connsiteY288" fmla="*/ 2645148 h 3006470"/>
                  <a:gd name="connsiteX289" fmla="*/ 3888729 w 6006665"/>
                  <a:gd name="connsiteY289" fmla="*/ 2667873 h 3006470"/>
                  <a:gd name="connsiteX290" fmla="*/ 3876822 w 6006665"/>
                  <a:gd name="connsiteY290" fmla="*/ 2667873 h 3006470"/>
                  <a:gd name="connsiteX291" fmla="*/ 3829645 w 6006665"/>
                  <a:gd name="connsiteY291" fmla="*/ 2667873 h 3006470"/>
                  <a:gd name="connsiteX292" fmla="*/ 3817738 w 6006665"/>
                  <a:gd name="connsiteY292" fmla="*/ 2667873 h 3006470"/>
                  <a:gd name="connsiteX293" fmla="*/ 3801831 w 6006665"/>
                  <a:gd name="connsiteY293" fmla="*/ 2613334 h 3006470"/>
                  <a:gd name="connsiteX294" fmla="*/ 3758654 w 6006665"/>
                  <a:gd name="connsiteY294" fmla="*/ 2574702 h 3006470"/>
                  <a:gd name="connsiteX295" fmla="*/ 3692753 w 6006665"/>
                  <a:gd name="connsiteY295" fmla="*/ 2558795 h 3006470"/>
                  <a:gd name="connsiteX296" fmla="*/ 3683663 w 6006665"/>
                  <a:gd name="connsiteY296" fmla="*/ 2499711 h 3006470"/>
                  <a:gd name="connsiteX297" fmla="*/ 3672301 w 6006665"/>
                  <a:gd name="connsiteY297" fmla="*/ 2467896 h 3006470"/>
                  <a:gd name="connsiteX298" fmla="*/ 3656393 w 6006665"/>
                  <a:gd name="connsiteY298" fmla="*/ 2440627 h 3006470"/>
                  <a:gd name="connsiteX299" fmla="*/ 3633669 w 6006665"/>
                  <a:gd name="connsiteY299" fmla="*/ 2381542 h 3006470"/>
                  <a:gd name="connsiteX300" fmla="*/ 3601854 w 6006665"/>
                  <a:gd name="connsiteY300" fmla="*/ 2361090 h 3006470"/>
                  <a:gd name="connsiteX301" fmla="*/ 3545995 w 6006665"/>
                  <a:gd name="connsiteY301" fmla="*/ 2339606 h 3006470"/>
                  <a:gd name="connsiteX302" fmla="*/ 3506955 w 6006665"/>
                  <a:gd name="connsiteY302" fmla="*/ 2345183 h 3006470"/>
                  <a:gd name="connsiteX303" fmla="*/ 3463779 w 6006665"/>
                  <a:gd name="connsiteY303" fmla="*/ 2354273 h 3006470"/>
                  <a:gd name="connsiteX304" fmla="*/ 3431964 w 6006665"/>
                  <a:gd name="connsiteY304" fmla="*/ 2381542 h 3006470"/>
                  <a:gd name="connsiteX305" fmla="*/ 3452416 w 6006665"/>
                  <a:gd name="connsiteY305" fmla="*/ 2397450 h 3006470"/>
                  <a:gd name="connsiteX306" fmla="*/ 3452416 w 6006665"/>
                  <a:gd name="connsiteY306" fmla="*/ 2429264 h 3006470"/>
                  <a:gd name="connsiteX307" fmla="*/ 3431964 w 6006665"/>
                  <a:gd name="connsiteY307" fmla="*/ 2451989 h 3006470"/>
                  <a:gd name="connsiteX308" fmla="*/ 3400150 w 6006665"/>
                  <a:gd name="connsiteY308" fmla="*/ 2511073 h 3006470"/>
                  <a:gd name="connsiteX309" fmla="*/ 3400150 w 6006665"/>
                  <a:gd name="connsiteY309" fmla="*/ 2538343 h 3006470"/>
                  <a:gd name="connsiteX310" fmla="*/ 3350155 w 6006665"/>
                  <a:gd name="connsiteY310" fmla="*/ 2570157 h 3006470"/>
                  <a:gd name="connsiteX311" fmla="*/ 3342342 w 6006665"/>
                  <a:gd name="connsiteY311" fmla="*/ 2567553 h 3006470"/>
                  <a:gd name="connsiteX312" fmla="*/ 3338249 w 6006665"/>
                  <a:gd name="connsiteY312" fmla="*/ 2570157 h 3006470"/>
                  <a:gd name="connsiteX313" fmla="*/ 3290527 w 6006665"/>
                  <a:gd name="connsiteY313" fmla="*/ 2554250 h 3006470"/>
                  <a:gd name="connsiteX314" fmla="*/ 3259257 w 6006665"/>
                  <a:gd name="connsiteY314" fmla="*/ 2554250 h 3006470"/>
                  <a:gd name="connsiteX315" fmla="*/ 3247350 w 6006665"/>
                  <a:gd name="connsiteY315" fmla="*/ 2554250 h 3006470"/>
                  <a:gd name="connsiteX316" fmla="*/ 3231443 w 6006665"/>
                  <a:gd name="connsiteY316" fmla="*/ 2538343 h 3006470"/>
                  <a:gd name="connsiteX317" fmla="*/ 3213271 w 6006665"/>
                  <a:gd name="connsiteY317" fmla="*/ 2533799 h 3006470"/>
                  <a:gd name="connsiteX318" fmla="*/ 3168359 w 6006665"/>
                  <a:gd name="connsiteY318" fmla="*/ 2570157 h 3006470"/>
                  <a:gd name="connsiteX319" fmla="*/ 3120637 w 6006665"/>
                  <a:gd name="connsiteY319" fmla="*/ 2581519 h 3006470"/>
                  <a:gd name="connsiteX320" fmla="*/ 3082005 w 6006665"/>
                  <a:gd name="connsiteY320" fmla="*/ 2597427 h 3006470"/>
                  <a:gd name="connsiteX321" fmla="*/ 3074460 w 6006665"/>
                  <a:gd name="connsiteY321" fmla="*/ 2595630 h 3006470"/>
                  <a:gd name="connsiteX322" fmla="*/ 3070098 w 6006665"/>
                  <a:gd name="connsiteY322" fmla="*/ 2597427 h 3006470"/>
                  <a:gd name="connsiteX323" fmla="*/ 3022376 w 6006665"/>
                  <a:gd name="connsiteY323" fmla="*/ 2586064 h 3006470"/>
                  <a:gd name="connsiteX324" fmla="*/ 3000196 w 6006665"/>
                  <a:gd name="connsiteY324" fmla="*/ 2586064 h 3006470"/>
                  <a:gd name="connsiteX325" fmla="*/ 2988289 w 6006665"/>
                  <a:gd name="connsiteY325" fmla="*/ 2586064 h 3006470"/>
                  <a:gd name="connsiteX326" fmla="*/ 2967837 w 6006665"/>
                  <a:gd name="connsiteY326" fmla="*/ 2554250 h 3006470"/>
                  <a:gd name="connsiteX327" fmla="*/ 2929205 w 6006665"/>
                  <a:gd name="connsiteY327" fmla="*/ 2526980 h 3006470"/>
                  <a:gd name="connsiteX328" fmla="*/ 2902153 w 6006665"/>
                  <a:gd name="connsiteY328" fmla="*/ 2523116 h 3006470"/>
                  <a:gd name="connsiteX329" fmla="*/ 2861576 w 6006665"/>
                  <a:gd name="connsiteY329" fmla="*/ 2526980 h 3006470"/>
                  <a:gd name="connsiteX330" fmla="*/ 2822944 w 6006665"/>
                  <a:gd name="connsiteY330" fmla="*/ 2538343 h 3006470"/>
                  <a:gd name="connsiteX331" fmla="*/ 2818139 w 6006665"/>
                  <a:gd name="connsiteY331" fmla="*/ 2536254 h 3006470"/>
                  <a:gd name="connsiteX332" fmla="*/ 2811037 w 6006665"/>
                  <a:gd name="connsiteY332" fmla="*/ 2538343 h 3006470"/>
                  <a:gd name="connsiteX333" fmla="*/ 2758770 w 6006665"/>
                  <a:gd name="connsiteY333" fmla="*/ 2515618 h 3006470"/>
                  <a:gd name="connsiteX334" fmla="*/ 2751953 w 6006665"/>
                  <a:gd name="connsiteY334" fmla="*/ 2472441 h 3006470"/>
                  <a:gd name="connsiteX335" fmla="*/ 2708776 w 6006665"/>
                  <a:gd name="connsiteY335" fmla="*/ 2456534 h 3006470"/>
                  <a:gd name="connsiteX336" fmla="*/ 2676962 w 6006665"/>
                  <a:gd name="connsiteY336" fmla="*/ 2451989 h 3006470"/>
                  <a:gd name="connsiteX337" fmla="*/ 2642534 w 6006665"/>
                  <a:gd name="connsiteY337" fmla="*/ 2430245 h 3006470"/>
                  <a:gd name="connsiteX338" fmla="*/ 2609333 w 6006665"/>
                  <a:gd name="connsiteY338" fmla="*/ 2488348 h 3006470"/>
                  <a:gd name="connsiteX339" fmla="*/ 2625240 w 6006665"/>
                  <a:gd name="connsiteY339" fmla="*/ 2522435 h 3006470"/>
                  <a:gd name="connsiteX340" fmla="*/ 2586608 w 6006665"/>
                  <a:gd name="connsiteY340" fmla="*/ 2558795 h 3006470"/>
                  <a:gd name="connsiteX341" fmla="*/ 2577105 w 6006665"/>
                  <a:gd name="connsiteY341" fmla="*/ 2556532 h 3006470"/>
                  <a:gd name="connsiteX342" fmla="*/ 2574701 w 6006665"/>
                  <a:gd name="connsiteY342" fmla="*/ 2558795 h 3006470"/>
                  <a:gd name="connsiteX343" fmla="*/ 2526979 w 6006665"/>
                  <a:gd name="connsiteY343" fmla="*/ 2547432 h 3006470"/>
                  <a:gd name="connsiteX344" fmla="*/ 2490620 w 6006665"/>
                  <a:gd name="connsiteY344" fmla="*/ 2542887 h 3006470"/>
                  <a:gd name="connsiteX345" fmla="*/ 2463350 w 6006665"/>
                  <a:gd name="connsiteY345" fmla="*/ 2515618 h 3006470"/>
                  <a:gd name="connsiteX346" fmla="*/ 2436625 w 6006665"/>
                  <a:gd name="connsiteY346" fmla="*/ 2515618 h 3006470"/>
                  <a:gd name="connsiteX347" fmla="*/ 2424718 w 6006665"/>
                  <a:gd name="connsiteY347" fmla="*/ 2515618 h 3006470"/>
                  <a:gd name="connsiteX348" fmla="*/ 2398858 w 6006665"/>
                  <a:gd name="connsiteY348" fmla="*/ 2502687 h 3006470"/>
                  <a:gd name="connsiteX349" fmla="*/ 2350272 w 6006665"/>
                  <a:gd name="connsiteY349" fmla="*/ 2526980 h 3006470"/>
                  <a:gd name="connsiteX350" fmla="*/ 2282098 w 6006665"/>
                  <a:gd name="connsiteY350" fmla="*/ 2574702 h 3006470"/>
                  <a:gd name="connsiteX351" fmla="*/ 2238921 w 6006665"/>
                  <a:gd name="connsiteY351" fmla="*/ 2586064 h 3006470"/>
                  <a:gd name="connsiteX352" fmla="*/ 2227559 w 6006665"/>
                  <a:gd name="connsiteY352" fmla="*/ 2590609 h 3006470"/>
                  <a:gd name="connsiteX353" fmla="*/ 2225178 w 6006665"/>
                  <a:gd name="connsiteY353" fmla="*/ 2586799 h 3006470"/>
                  <a:gd name="connsiteX354" fmla="*/ 2215652 w 6006665"/>
                  <a:gd name="connsiteY354" fmla="*/ 2590609 h 3006470"/>
                  <a:gd name="connsiteX355" fmla="*/ 2193596 w 6006665"/>
                  <a:gd name="connsiteY355" fmla="*/ 2555320 h 3006470"/>
                  <a:gd name="connsiteX356" fmla="*/ 2157112 w 6006665"/>
                  <a:gd name="connsiteY356" fmla="*/ 2558795 h 3006470"/>
                  <a:gd name="connsiteX357" fmla="*/ 2156291 w 6006665"/>
                  <a:gd name="connsiteY357" fmla="*/ 2557739 h 3006470"/>
                  <a:gd name="connsiteX358" fmla="*/ 2145205 w 6006665"/>
                  <a:gd name="connsiteY358" fmla="*/ 2558795 h 3006470"/>
                  <a:gd name="connsiteX359" fmla="*/ 2129298 w 6006665"/>
                  <a:gd name="connsiteY359" fmla="*/ 2538343 h 3006470"/>
                  <a:gd name="connsiteX360" fmla="*/ 2102029 w 6006665"/>
                  <a:gd name="connsiteY360" fmla="*/ 2526980 h 3006470"/>
                  <a:gd name="connsiteX361" fmla="*/ 2086121 w 6006665"/>
                  <a:gd name="connsiteY361" fmla="*/ 2495166 h 3006470"/>
                  <a:gd name="connsiteX362" fmla="*/ 2070005 w 6006665"/>
                  <a:gd name="connsiteY362" fmla="*/ 2486212 h 3006470"/>
                  <a:gd name="connsiteX363" fmla="*/ 2027582 w 6006665"/>
                  <a:gd name="connsiteY363" fmla="*/ 2499711 h 3006470"/>
                  <a:gd name="connsiteX364" fmla="*/ 2023845 w 6006665"/>
                  <a:gd name="connsiteY364" fmla="*/ 2497111 h 3006470"/>
                  <a:gd name="connsiteX365" fmla="*/ 2015675 w 6006665"/>
                  <a:gd name="connsiteY365" fmla="*/ 2499711 h 3006470"/>
                  <a:gd name="connsiteX366" fmla="*/ 1971363 w 6006665"/>
                  <a:gd name="connsiteY366" fmla="*/ 2468885 h 3006470"/>
                  <a:gd name="connsiteX367" fmla="*/ 1952591 w 6006665"/>
                  <a:gd name="connsiteY367" fmla="*/ 2495166 h 3006470"/>
                  <a:gd name="connsiteX368" fmla="*/ 1947518 w 6006665"/>
                  <a:gd name="connsiteY368" fmla="*/ 2485599 h 3006470"/>
                  <a:gd name="connsiteX369" fmla="*/ 1940684 w 6006665"/>
                  <a:gd name="connsiteY369" fmla="*/ 2495166 h 3006470"/>
                  <a:gd name="connsiteX370" fmla="*/ 1861147 w 6006665"/>
                  <a:gd name="connsiteY370" fmla="*/ 2345183 h 3006470"/>
                  <a:gd name="connsiteX371" fmla="*/ 1811153 w 6006665"/>
                  <a:gd name="connsiteY371" fmla="*/ 2295189 h 3006470"/>
                  <a:gd name="connsiteX372" fmla="*/ 1813950 w 6006665"/>
                  <a:gd name="connsiteY372" fmla="*/ 2292043 h 3006470"/>
                  <a:gd name="connsiteX373" fmla="*/ 1748069 w 6006665"/>
                  <a:gd name="connsiteY373" fmla="*/ 2333821 h 3006470"/>
                  <a:gd name="connsiteX374" fmla="*/ 1711709 w 6006665"/>
                  <a:gd name="connsiteY374" fmla="*/ 2338366 h 3006470"/>
                  <a:gd name="connsiteX375" fmla="*/ 1711926 w 6006665"/>
                  <a:gd name="connsiteY375" fmla="*/ 2336850 h 3006470"/>
                  <a:gd name="connsiteX376" fmla="*/ 1699803 w 6006665"/>
                  <a:gd name="connsiteY376" fmla="*/ 2338366 h 3006470"/>
                  <a:gd name="connsiteX377" fmla="*/ 1704347 w 6006665"/>
                  <a:gd name="connsiteY377" fmla="*/ 2306551 h 3006470"/>
                  <a:gd name="connsiteX378" fmla="*/ 1662460 w 6006665"/>
                  <a:gd name="connsiteY378" fmla="*/ 2288600 h 3006470"/>
                  <a:gd name="connsiteX379" fmla="*/ 1629901 w 6006665"/>
                  <a:gd name="connsiteY379" fmla="*/ 2302006 h 3006470"/>
                  <a:gd name="connsiteX380" fmla="*/ 1629300 w 6006665"/>
                  <a:gd name="connsiteY380" fmla="*/ 2297351 h 3006470"/>
                  <a:gd name="connsiteX381" fmla="*/ 1617994 w 6006665"/>
                  <a:gd name="connsiteY381" fmla="*/ 2302006 h 3006470"/>
                  <a:gd name="connsiteX382" fmla="*/ 1608904 w 6006665"/>
                  <a:gd name="connsiteY382" fmla="*/ 2231560 h 3006470"/>
                  <a:gd name="connsiteX383" fmla="*/ 1552684 w 6006665"/>
                  <a:gd name="connsiteY383" fmla="*/ 2221867 h 3006470"/>
                  <a:gd name="connsiteX384" fmla="*/ 1518550 w 6006665"/>
                  <a:gd name="connsiteY384" fmla="*/ 2247467 h 3006470"/>
                  <a:gd name="connsiteX385" fmla="*/ 1425379 w 6006665"/>
                  <a:gd name="connsiteY385" fmla="*/ 2267919 h 3006470"/>
                  <a:gd name="connsiteX386" fmla="*/ 1409472 w 6006665"/>
                  <a:gd name="connsiteY386" fmla="*/ 2286099 h 3006470"/>
                  <a:gd name="connsiteX387" fmla="*/ 1270852 w 6006665"/>
                  <a:gd name="connsiteY387" fmla="*/ 2306551 h 3006470"/>
                  <a:gd name="connsiteX388" fmla="*/ 1254945 w 6006665"/>
                  <a:gd name="connsiteY388" fmla="*/ 2327003 h 3006470"/>
                  <a:gd name="connsiteX389" fmla="*/ 1282214 w 6006665"/>
                  <a:gd name="connsiteY389" fmla="*/ 2370180 h 3006470"/>
                  <a:gd name="connsiteX390" fmla="*/ 1243582 w 6006665"/>
                  <a:gd name="connsiteY390" fmla="*/ 2386087 h 3006470"/>
                  <a:gd name="connsiteX391" fmla="*/ 1254945 w 6006665"/>
                  <a:gd name="connsiteY391" fmla="*/ 2404267 h 3006470"/>
                  <a:gd name="connsiteX392" fmla="*/ 1216313 w 6006665"/>
                  <a:gd name="connsiteY392" fmla="*/ 2429264 h 3006470"/>
                  <a:gd name="connsiteX393" fmla="*/ 1275397 w 6006665"/>
                  <a:gd name="connsiteY393" fmla="*/ 2472441 h 3006470"/>
                  <a:gd name="connsiteX394" fmla="*/ 1270852 w 6006665"/>
                  <a:gd name="connsiteY394" fmla="*/ 2499711 h 3006470"/>
                  <a:gd name="connsiteX395" fmla="*/ 1259108 w 6006665"/>
                  <a:gd name="connsiteY395" fmla="*/ 2498732 h 3006470"/>
                  <a:gd name="connsiteX396" fmla="*/ 1258945 w 6006665"/>
                  <a:gd name="connsiteY396" fmla="*/ 2499711 h 3006470"/>
                  <a:gd name="connsiteX397" fmla="*/ 1215644 w 6006665"/>
                  <a:gd name="connsiteY397" fmla="*/ 2496102 h 3006470"/>
                  <a:gd name="connsiteX398" fmla="*/ 1204950 w 6006665"/>
                  <a:gd name="connsiteY398" fmla="*/ 2511073 h 3006470"/>
                  <a:gd name="connsiteX399" fmla="*/ 1196495 w 6006665"/>
                  <a:gd name="connsiteY399" fmla="*/ 2506241 h 3006470"/>
                  <a:gd name="connsiteX400" fmla="*/ 1193043 w 6006665"/>
                  <a:gd name="connsiteY400" fmla="*/ 2511073 h 3006470"/>
                  <a:gd name="connsiteX401" fmla="*/ 1145322 w 6006665"/>
                  <a:gd name="connsiteY401" fmla="*/ 2483803 h 3006470"/>
                  <a:gd name="connsiteX402" fmla="*/ 1098145 w 6006665"/>
                  <a:gd name="connsiteY402" fmla="*/ 2483803 h 3006470"/>
                  <a:gd name="connsiteX403" fmla="*/ 1061785 w 6006665"/>
                  <a:gd name="connsiteY403" fmla="*/ 2511073 h 3006470"/>
                  <a:gd name="connsiteX404" fmla="*/ 1055322 w 6006665"/>
                  <a:gd name="connsiteY404" fmla="*/ 2506990 h 3006470"/>
                  <a:gd name="connsiteX405" fmla="*/ 1049878 w 6006665"/>
                  <a:gd name="connsiteY405" fmla="*/ 2511073 h 3006470"/>
                  <a:gd name="connsiteX406" fmla="*/ 1006701 w 6006665"/>
                  <a:gd name="connsiteY406" fmla="*/ 2483803 h 3006470"/>
                  <a:gd name="connsiteX407" fmla="*/ 924893 w 6006665"/>
                  <a:gd name="connsiteY407" fmla="*/ 2447444 h 3006470"/>
                  <a:gd name="connsiteX408" fmla="*/ 877716 w 6006665"/>
                  <a:gd name="connsiteY408" fmla="*/ 2447444 h 3006470"/>
                  <a:gd name="connsiteX409" fmla="*/ 802724 w 6006665"/>
                  <a:gd name="connsiteY409" fmla="*/ 2511073 h 3006470"/>
                  <a:gd name="connsiteX410" fmla="*/ 798179 w 6006665"/>
                  <a:gd name="connsiteY410" fmla="*/ 2554250 h 3006470"/>
                  <a:gd name="connsiteX411" fmla="*/ 787406 w 6006665"/>
                  <a:gd name="connsiteY411" fmla="*/ 2543477 h 3006470"/>
                  <a:gd name="connsiteX412" fmla="*/ 786272 w 6006665"/>
                  <a:gd name="connsiteY412" fmla="*/ 2554250 h 3006470"/>
                  <a:gd name="connsiteX413" fmla="*/ 756063 w 6006665"/>
                  <a:gd name="connsiteY413" fmla="*/ 2524040 h 3006470"/>
                  <a:gd name="connsiteX414" fmla="*/ 732278 w 6006665"/>
                  <a:gd name="connsiteY414" fmla="*/ 2581519 h 3006470"/>
                  <a:gd name="connsiteX415" fmla="*/ 743640 w 6006665"/>
                  <a:gd name="connsiteY415" fmla="*/ 2590609 h 3006470"/>
                  <a:gd name="connsiteX416" fmla="*/ 723188 w 6006665"/>
                  <a:gd name="connsiteY416" fmla="*/ 2633786 h 3006470"/>
                  <a:gd name="connsiteX417" fmla="*/ 747026 w 6006665"/>
                  <a:gd name="connsiteY417" fmla="*/ 2670627 h 3006470"/>
                  <a:gd name="connsiteX418" fmla="*/ 763548 w 6006665"/>
                  <a:gd name="connsiteY418" fmla="*/ 2667873 h 3006470"/>
                  <a:gd name="connsiteX419" fmla="*/ 764871 w 6006665"/>
                  <a:gd name="connsiteY419" fmla="*/ 2669637 h 3006470"/>
                  <a:gd name="connsiteX420" fmla="*/ 775455 w 6006665"/>
                  <a:gd name="connsiteY420" fmla="*/ 2667873 h 3006470"/>
                  <a:gd name="connsiteX421" fmla="*/ 802724 w 6006665"/>
                  <a:gd name="connsiteY421" fmla="*/ 2704232 h 3006470"/>
                  <a:gd name="connsiteX422" fmla="*/ 798179 w 6006665"/>
                  <a:gd name="connsiteY422" fmla="*/ 2731502 h 3006470"/>
                  <a:gd name="connsiteX423" fmla="*/ 818632 w 6006665"/>
                  <a:gd name="connsiteY423" fmla="*/ 2742864 h 3006470"/>
                  <a:gd name="connsiteX424" fmla="*/ 802724 w 6006665"/>
                  <a:gd name="connsiteY424" fmla="*/ 2774679 h 3006470"/>
                  <a:gd name="connsiteX425" fmla="*/ 766365 w 6006665"/>
                  <a:gd name="connsiteY425" fmla="*/ 2779224 h 3006470"/>
                  <a:gd name="connsiteX426" fmla="*/ 727733 w 6006665"/>
                  <a:gd name="connsiteY426" fmla="*/ 2838308 h 3006470"/>
                  <a:gd name="connsiteX427" fmla="*/ 759548 w 6006665"/>
                  <a:gd name="connsiteY427" fmla="*/ 2881485 h 3006470"/>
                  <a:gd name="connsiteX428" fmla="*/ 759548 w 6006665"/>
                  <a:gd name="connsiteY428" fmla="*/ 2920116 h 3006470"/>
                  <a:gd name="connsiteX429" fmla="*/ 798179 w 6006665"/>
                  <a:gd name="connsiteY429" fmla="*/ 2979201 h 3006470"/>
                  <a:gd name="connsiteX430" fmla="*/ 775455 w 6006665"/>
                  <a:gd name="connsiteY430" fmla="*/ 2995108 h 3006470"/>
                  <a:gd name="connsiteX431" fmla="*/ 770910 w 6006665"/>
                  <a:gd name="connsiteY431" fmla="*/ 3006470 h 3006470"/>
                  <a:gd name="connsiteX432" fmla="*/ 759003 w 6006665"/>
                  <a:gd name="connsiteY432" fmla="*/ 3006470 h 3006470"/>
                  <a:gd name="connsiteX433" fmla="*/ 755003 w 6006665"/>
                  <a:gd name="connsiteY433" fmla="*/ 3006470 h 3006470"/>
                  <a:gd name="connsiteX434" fmla="*/ 743096 w 6006665"/>
                  <a:gd name="connsiteY434" fmla="*/ 3006470 h 3006470"/>
                  <a:gd name="connsiteX435" fmla="*/ 715826 w 6006665"/>
                  <a:gd name="connsiteY435" fmla="*/ 2972383 h 3006470"/>
                  <a:gd name="connsiteX436" fmla="*/ 704464 w 6006665"/>
                  <a:gd name="connsiteY436" fmla="*/ 2972383 h 3006470"/>
                  <a:gd name="connsiteX437" fmla="*/ 684012 w 6006665"/>
                  <a:gd name="connsiteY437" fmla="*/ 2963293 h 3006470"/>
                  <a:gd name="connsiteX438" fmla="*/ 672649 w 6006665"/>
                  <a:gd name="connsiteY438" fmla="*/ 2940569 h 3006470"/>
                  <a:gd name="connsiteX439" fmla="*/ 645222 w 6006665"/>
                  <a:gd name="connsiteY439" fmla="*/ 2932732 h 3006470"/>
                  <a:gd name="connsiteX440" fmla="*/ 625472 w 6006665"/>
                  <a:gd name="connsiteY440" fmla="*/ 2936024 h 3006470"/>
                  <a:gd name="connsiteX441" fmla="*/ 623771 w 6006665"/>
                  <a:gd name="connsiteY441" fmla="*/ 2934323 h 3006470"/>
                  <a:gd name="connsiteX442" fmla="*/ 613565 w 6006665"/>
                  <a:gd name="connsiteY442" fmla="*/ 2936024 h 3006470"/>
                  <a:gd name="connsiteX443" fmla="*/ 609020 w 6006665"/>
                  <a:gd name="connsiteY443" fmla="*/ 2931479 h 3006470"/>
                  <a:gd name="connsiteX444" fmla="*/ 559026 w 6006665"/>
                  <a:gd name="connsiteY444" fmla="*/ 2904209 h 3006470"/>
                  <a:gd name="connsiteX445" fmla="*/ 506760 w 6006665"/>
                  <a:gd name="connsiteY445" fmla="*/ 2897392 h 3006470"/>
                  <a:gd name="connsiteX446" fmla="*/ 483280 w 6006665"/>
                  <a:gd name="connsiteY446" fmla="*/ 2890683 h 3006470"/>
                  <a:gd name="connsiteX447" fmla="*/ 480035 w 6006665"/>
                  <a:gd name="connsiteY447" fmla="*/ 2892847 h 3006470"/>
                  <a:gd name="connsiteX448" fmla="*/ 475042 w 6006665"/>
                  <a:gd name="connsiteY448" fmla="*/ 2888329 h 3006470"/>
                  <a:gd name="connsiteX449" fmla="*/ 474945 w 6006665"/>
                  <a:gd name="connsiteY449" fmla="*/ 2888302 h 3006470"/>
                  <a:gd name="connsiteX450" fmla="*/ 468128 w 6006665"/>
                  <a:gd name="connsiteY450" fmla="*/ 2892847 h 3006470"/>
                  <a:gd name="connsiteX451" fmla="*/ 420406 w 6006665"/>
                  <a:gd name="connsiteY451" fmla="*/ 2849670 h 3006470"/>
                  <a:gd name="connsiteX452" fmla="*/ 381774 w 6006665"/>
                  <a:gd name="connsiteY452" fmla="*/ 2833763 h 3006470"/>
                  <a:gd name="connsiteX453" fmla="*/ 349960 w 6006665"/>
                  <a:gd name="connsiteY453" fmla="*/ 2801948 h 3006470"/>
                  <a:gd name="connsiteX454" fmla="*/ 377229 w 6006665"/>
                  <a:gd name="connsiteY454" fmla="*/ 2795131 h 3006470"/>
                  <a:gd name="connsiteX455" fmla="*/ 404499 w 6006665"/>
                  <a:gd name="connsiteY455" fmla="*/ 2747409 h 3006470"/>
                  <a:gd name="connsiteX456" fmla="*/ 388591 w 6006665"/>
                  <a:gd name="connsiteY456" fmla="*/ 2731502 h 3006470"/>
                  <a:gd name="connsiteX457" fmla="*/ 440858 w 6006665"/>
                  <a:gd name="connsiteY457" fmla="*/ 2704232 h 3006470"/>
                  <a:gd name="connsiteX458" fmla="*/ 440858 w 6006665"/>
                  <a:gd name="connsiteY458" fmla="*/ 2701176 h 3006470"/>
                  <a:gd name="connsiteX459" fmla="*/ 416406 w 6006665"/>
                  <a:gd name="connsiteY459" fmla="*/ 2704232 h 3006470"/>
                  <a:gd name="connsiteX460" fmla="*/ 416406 w 6006665"/>
                  <a:gd name="connsiteY460" fmla="*/ 2702744 h 3006470"/>
                  <a:gd name="connsiteX461" fmla="*/ 404499 w 6006665"/>
                  <a:gd name="connsiteY461" fmla="*/ 2704232 h 3006470"/>
                  <a:gd name="connsiteX462" fmla="*/ 404499 w 6006665"/>
                  <a:gd name="connsiteY462" fmla="*/ 2683780 h 3006470"/>
                  <a:gd name="connsiteX463" fmla="*/ 424951 w 6006665"/>
                  <a:gd name="connsiteY463" fmla="*/ 2667873 h 3006470"/>
                  <a:gd name="connsiteX464" fmla="*/ 463583 w 6006665"/>
                  <a:gd name="connsiteY464" fmla="*/ 2661056 h 3006470"/>
                  <a:gd name="connsiteX465" fmla="*/ 468128 w 6006665"/>
                  <a:gd name="connsiteY465" fmla="*/ 2645148 h 3006470"/>
                  <a:gd name="connsiteX466" fmla="*/ 456765 w 6006665"/>
                  <a:gd name="connsiteY466" fmla="*/ 2613334 h 3006470"/>
                  <a:gd name="connsiteX467" fmla="*/ 474945 w 6006665"/>
                  <a:gd name="connsiteY467" fmla="*/ 2586064 h 3006470"/>
                  <a:gd name="connsiteX468" fmla="*/ 474945 w 6006665"/>
                  <a:gd name="connsiteY468" fmla="*/ 2565612 h 3006470"/>
                  <a:gd name="connsiteX469" fmla="*/ 420406 w 6006665"/>
                  <a:gd name="connsiteY469" fmla="*/ 2547432 h 3006470"/>
                  <a:gd name="connsiteX470" fmla="*/ 409588 w 6006665"/>
                  <a:gd name="connsiteY470" fmla="*/ 2547432 h 3006470"/>
                  <a:gd name="connsiteX471" fmla="*/ 397681 w 6006665"/>
                  <a:gd name="connsiteY471" fmla="*/ 2547432 h 3006470"/>
                  <a:gd name="connsiteX472" fmla="*/ 379485 w 6006665"/>
                  <a:gd name="connsiteY472" fmla="*/ 2525193 h 3006470"/>
                  <a:gd name="connsiteX473" fmla="*/ 357322 w 6006665"/>
                  <a:gd name="connsiteY473" fmla="*/ 2531525 h 3006470"/>
                  <a:gd name="connsiteX474" fmla="*/ 352842 w 6006665"/>
                  <a:gd name="connsiteY474" fmla="*/ 2529403 h 3006470"/>
                  <a:gd name="connsiteX475" fmla="*/ 345415 w 6006665"/>
                  <a:gd name="connsiteY475" fmla="*/ 2531525 h 3006470"/>
                  <a:gd name="connsiteX476" fmla="*/ 302238 w 6006665"/>
                  <a:gd name="connsiteY476" fmla="*/ 2511073 h 3006470"/>
                  <a:gd name="connsiteX477" fmla="*/ 302238 w 6006665"/>
                  <a:gd name="connsiteY477" fmla="*/ 2499711 h 3006470"/>
                  <a:gd name="connsiteX478" fmla="*/ 286331 w 6006665"/>
                  <a:gd name="connsiteY478" fmla="*/ 2472441 h 3006470"/>
                  <a:gd name="connsiteX479" fmla="*/ 270968 w 6006665"/>
                  <a:gd name="connsiteY479" fmla="*/ 2472441 h 3006470"/>
                  <a:gd name="connsiteX480" fmla="*/ 259061 w 6006665"/>
                  <a:gd name="connsiteY480" fmla="*/ 2472441 h 3006470"/>
                  <a:gd name="connsiteX481" fmla="*/ 254516 w 6006665"/>
                  <a:gd name="connsiteY481" fmla="*/ 2456534 h 3006470"/>
                  <a:gd name="connsiteX482" fmla="*/ 263606 w 6006665"/>
                  <a:gd name="connsiteY482" fmla="*/ 2440627 h 3006470"/>
                  <a:gd name="connsiteX483" fmla="*/ 243991 w 6006665"/>
                  <a:gd name="connsiteY483" fmla="*/ 2410114 h 3006470"/>
                  <a:gd name="connsiteX484" fmla="*/ 216429 w 6006665"/>
                  <a:gd name="connsiteY484" fmla="*/ 2413357 h 3006470"/>
                  <a:gd name="connsiteX485" fmla="*/ 212956 w 6006665"/>
                  <a:gd name="connsiteY485" fmla="*/ 2412365 h 3006470"/>
                  <a:gd name="connsiteX486" fmla="*/ 204522 w 6006665"/>
                  <a:gd name="connsiteY486" fmla="*/ 2413357 h 3006470"/>
                  <a:gd name="connsiteX487" fmla="*/ 199623 w 6006665"/>
                  <a:gd name="connsiteY487" fmla="*/ 2411957 h 3006470"/>
                  <a:gd name="connsiteX488" fmla="*/ 195977 w 6006665"/>
                  <a:gd name="connsiteY488" fmla="*/ 2424719 h 3006470"/>
                  <a:gd name="connsiteX489" fmla="*/ 184968 w 6006665"/>
                  <a:gd name="connsiteY489" fmla="*/ 2421574 h 3006470"/>
                  <a:gd name="connsiteX490" fmla="*/ 184070 w 6006665"/>
                  <a:gd name="connsiteY490" fmla="*/ 2424719 h 3006470"/>
                  <a:gd name="connsiteX491" fmla="*/ 168163 w 6006665"/>
                  <a:gd name="connsiteY491" fmla="*/ 2420174 h 3006470"/>
                  <a:gd name="connsiteX492" fmla="*/ 156800 w 6006665"/>
                  <a:gd name="connsiteY492" fmla="*/ 2381542 h 3006470"/>
                  <a:gd name="connsiteX493" fmla="*/ 152255 w 6006665"/>
                  <a:gd name="connsiteY493" fmla="*/ 2365635 h 3006470"/>
                  <a:gd name="connsiteX494" fmla="*/ 156800 w 6006665"/>
                  <a:gd name="connsiteY494" fmla="*/ 2361090 h 3006470"/>
                  <a:gd name="connsiteX495" fmla="*/ 168707 w 6006665"/>
                  <a:gd name="connsiteY495" fmla="*/ 2361090 h 3006470"/>
                  <a:gd name="connsiteX496" fmla="*/ 188615 w 6006665"/>
                  <a:gd name="connsiteY496" fmla="*/ 2361090 h 3006470"/>
                  <a:gd name="connsiteX497" fmla="*/ 199977 w 6006665"/>
                  <a:gd name="connsiteY497" fmla="*/ 2349728 h 3006470"/>
                  <a:gd name="connsiteX498" fmla="*/ 188615 w 6006665"/>
                  <a:gd name="connsiteY498" fmla="*/ 2327003 h 3006470"/>
                  <a:gd name="connsiteX499" fmla="*/ 168163 w 6006665"/>
                  <a:gd name="connsiteY499" fmla="*/ 2317914 h 3006470"/>
                  <a:gd name="connsiteX500" fmla="*/ 168163 w 6006665"/>
                  <a:gd name="connsiteY500" fmla="*/ 2311096 h 3006470"/>
                  <a:gd name="connsiteX501" fmla="*/ 152255 w 6006665"/>
                  <a:gd name="connsiteY501" fmla="*/ 2295189 h 3006470"/>
                  <a:gd name="connsiteX502" fmla="*/ 129531 w 6006665"/>
                  <a:gd name="connsiteY502" fmla="*/ 2258829 h 3006470"/>
                  <a:gd name="connsiteX503" fmla="*/ 140893 w 6006665"/>
                  <a:gd name="connsiteY503" fmla="*/ 2236105 h 3006470"/>
                  <a:gd name="connsiteX504" fmla="*/ 136348 w 6006665"/>
                  <a:gd name="connsiteY504" fmla="*/ 2208835 h 3006470"/>
                  <a:gd name="connsiteX505" fmla="*/ 103789 w 6006665"/>
                  <a:gd name="connsiteY505" fmla="*/ 2195428 h 3006470"/>
                  <a:gd name="connsiteX506" fmla="*/ 93716 w 6006665"/>
                  <a:gd name="connsiteY506" fmla="*/ 2199745 h 3006470"/>
                  <a:gd name="connsiteX507" fmla="*/ 91868 w 6006665"/>
                  <a:gd name="connsiteY507" fmla="*/ 2195434 h 3006470"/>
                  <a:gd name="connsiteX508" fmla="*/ 81809 w 6006665"/>
                  <a:gd name="connsiteY508" fmla="*/ 2199745 h 3006470"/>
                  <a:gd name="connsiteX509" fmla="*/ 74992 w 6006665"/>
                  <a:gd name="connsiteY509" fmla="*/ 2183838 h 3006470"/>
                  <a:gd name="connsiteX510" fmla="*/ 34087 w 6006665"/>
                  <a:gd name="connsiteY510" fmla="*/ 2172476 h 3006470"/>
                  <a:gd name="connsiteX511" fmla="*/ 22725 w 6006665"/>
                  <a:gd name="connsiteY511" fmla="*/ 2129299 h 3006470"/>
                  <a:gd name="connsiteX512" fmla="*/ 22725 w 6006665"/>
                  <a:gd name="connsiteY512" fmla="*/ 2097484 h 3006470"/>
                  <a:gd name="connsiteX513" fmla="*/ 0 w 6006665"/>
                  <a:gd name="connsiteY513" fmla="*/ 2081577 h 3006470"/>
                  <a:gd name="connsiteX514" fmla="*/ 15907 w 6006665"/>
                  <a:gd name="connsiteY514" fmla="*/ 2058853 h 3006470"/>
                  <a:gd name="connsiteX515" fmla="*/ 6818 w 6006665"/>
                  <a:gd name="connsiteY515" fmla="*/ 1995224 h 3006470"/>
                  <a:gd name="connsiteX516" fmla="*/ 34087 w 6006665"/>
                  <a:gd name="connsiteY516" fmla="*/ 1952047 h 3006470"/>
                  <a:gd name="connsiteX517" fmla="*/ 27270 w 6006665"/>
                  <a:gd name="connsiteY517" fmla="*/ 1940685 h 3006470"/>
                  <a:gd name="connsiteX518" fmla="*/ 88743 w 6006665"/>
                  <a:gd name="connsiteY518" fmla="*/ 1895954 h 3006470"/>
                  <a:gd name="connsiteX519" fmla="*/ 27270 w 6006665"/>
                  <a:gd name="connsiteY519" fmla="*/ 1865693 h 3006470"/>
                  <a:gd name="connsiteX520" fmla="*/ 79805 w 6006665"/>
                  <a:gd name="connsiteY520" fmla="*/ 1774684 h 3006470"/>
                  <a:gd name="connsiteX521" fmla="*/ 128972 w 6006665"/>
                  <a:gd name="connsiteY521" fmla="*/ 1737302 h 3006470"/>
                  <a:gd name="connsiteX522" fmla="*/ 162900 w 6006665"/>
                  <a:gd name="connsiteY522" fmla="*/ 1645034 h 3006470"/>
                  <a:gd name="connsiteX523" fmla="*/ 102261 w 6006665"/>
                  <a:gd name="connsiteY523" fmla="*/ 1629357 h 3006470"/>
                  <a:gd name="connsiteX524" fmla="*/ 118168 w 6006665"/>
                  <a:gd name="connsiteY524" fmla="*/ 1574818 h 3006470"/>
                  <a:gd name="connsiteX525" fmla="*/ 86354 w 6006665"/>
                  <a:gd name="connsiteY525" fmla="*/ 1511189 h 3006470"/>
                  <a:gd name="connsiteX526" fmla="*/ 109078 w 6006665"/>
                  <a:gd name="connsiteY526" fmla="*/ 1436197 h 3006470"/>
                  <a:gd name="connsiteX527" fmla="*/ 70447 w 6006665"/>
                  <a:gd name="connsiteY527" fmla="*/ 1333936 h 3006470"/>
                  <a:gd name="connsiteX528" fmla="*/ 102261 w 6006665"/>
                  <a:gd name="connsiteY528" fmla="*/ 1263490 h 3006470"/>
                  <a:gd name="connsiteX529" fmla="*/ 43177 w 6006665"/>
                  <a:gd name="connsiteY529" fmla="*/ 1197589 h 3006470"/>
                  <a:gd name="connsiteX530" fmla="*/ 49994 w 6006665"/>
                  <a:gd name="connsiteY530" fmla="*/ 1122597 h 3006470"/>
                  <a:gd name="connsiteX531" fmla="*/ 81809 w 6006665"/>
                  <a:gd name="connsiteY531" fmla="*/ 1118052 h 3006470"/>
                  <a:gd name="connsiteX532" fmla="*/ 145438 w 6006665"/>
                  <a:gd name="connsiteY532" fmla="*/ 1074876 h 3006470"/>
                  <a:gd name="connsiteX533" fmla="*/ 184070 w 6006665"/>
                  <a:gd name="connsiteY533" fmla="*/ 1036244 h 3006470"/>
                  <a:gd name="connsiteX534" fmla="*/ 189699 w 6006665"/>
                  <a:gd name="connsiteY534" fmla="*/ 1042522 h 3006470"/>
                  <a:gd name="connsiteX535" fmla="*/ 195977 w 6006665"/>
                  <a:gd name="connsiteY535" fmla="*/ 1036244 h 3006470"/>
                  <a:gd name="connsiteX536" fmla="*/ 255061 w 6006665"/>
                  <a:gd name="connsiteY536" fmla="*/ 1102145 h 3006470"/>
                  <a:gd name="connsiteX537" fmla="*/ 350504 w 6006665"/>
                  <a:gd name="connsiteY537" fmla="*/ 1122597 h 3006470"/>
                  <a:gd name="connsiteX538" fmla="*/ 454806 w 6006665"/>
                  <a:gd name="connsiteY538" fmla="*/ 1205729 h 3006470"/>
                  <a:gd name="connsiteX539" fmla="*/ 486621 w 6006665"/>
                  <a:gd name="connsiteY539" fmla="*/ 1283942 h 3006470"/>
                  <a:gd name="connsiteX540" fmla="*/ 523211 w 6006665"/>
                  <a:gd name="connsiteY540" fmla="*/ 1343026 h 3006470"/>
                  <a:gd name="connsiteX541" fmla="*/ 486852 w 6006665"/>
                  <a:gd name="connsiteY541" fmla="*/ 1397565 h 3006470"/>
                  <a:gd name="connsiteX542" fmla="*/ 420951 w 6006665"/>
                  <a:gd name="connsiteY542" fmla="*/ 1418018 h 3006470"/>
                  <a:gd name="connsiteX543" fmla="*/ 415909 w 6006665"/>
                  <a:gd name="connsiteY543" fmla="*/ 1415887 h 3006470"/>
                  <a:gd name="connsiteX544" fmla="*/ 409044 w 6006665"/>
                  <a:gd name="connsiteY544" fmla="*/ 1418018 h 3006470"/>
                  <a:gd name="connsiteX545" fmla="*/ 252950 w 6006665"/>
                  <a:gd name="connsiteY545" fmla="*/ 1352062 h 3006470"/>
                  <a:gd name="connsiteX546" fmla="*/ 268926 w 6006665"/>
                  <a:gd name="connsiteY546" fmla="*/ 1346738 h 3006470"/>
                  <a:gd name="connsiteX547" fmla="*/ 291420 w 6006665"/>
                  <a:gd name="connsiteY547" fmla="*/ 1429380 h 3006470"/>
                  <a:gd name="connsiteX548" fmla="*/ 291420 w 6006665"/>
                  <a:gd name="connsiteY548" fmla="*/ 1468012 h 3006470"/>
                  <a:gd name="connsiteX549" fmla="*/ 298238 w 6006665"/>
                  <a:gd name="connsiteY549" fmla="*/ 1554366 h 3006470"/>
                  <a:gd name="connsiteX550" fmla="*/ 345959 w 6006665"/>
                  <a:gd name="connsiteY550" fmla="*/ 1586180 h 3006470"/>
                  <a:gd name="connsiteX551" fmla="*/ 362087 w 6006665"/>
                  <a:gd name="connsiteY551" fmla="*/ 1595588 h 3006470"/>
                  <a:gd name="connsiteX552" fmla="*/ 365867 w 6006665"/>
                  <a:gd name="connsiteY552" fmla="*/ 1563455 h 3006470"/>
                  <a:gd name="connsiteX553" fmla="*/ 345415 w 6006665"/>
                  <a:gd name="connsiteY553" fmla="*/ 1527096 h 3006470"/>
                  <a:gd name="connsiteX554" fmla="*/ 365867 w 6006665"/>
                  <a:gd name="connsiteY554" fmla="*/ 1495281 h 3006470"/>
                  <a:gd name="connsiteX555" fmla="*/ 374560 w 6006665"/>
                  <a:gd name="connsiteY555" fmla="*/ 1500280 h 3006470"/>
                  <a:gd name="connsiteX556" fmla="*/ 377774 w 6006665"/>
                  <a:gd name="connsiteY556" fmla="*/ 1495281 h 3006470"/>
                  <a:gd name="connsiteX557" fmla="*/ 461933 w 6006665"/>
                  <a:gd name="connsiteY557" fmla="*/ 1543673 h 3006470"/>
                  <a:gd name="connsiteX558" fmla="*/ 484035 w 6006665"/>
                  <a:gd name="connsiteY558" fmla="*/ 1527096 h 3006470"/>
                  <a:gd name="connsiteX559" fmla="*/ 463583 w 6006665"/>
                  <a:gd name="connsiteY559" fmla="*/ 1461194 h 3006470"/>
                  <a:gd name="connsiteX560" fmla="*/ 549936 w 6006665"/>
                  <a:gd name="connsiteY560" fmla="*/ 1374841 h 3006470"/>
                  <a:gd name="connsiteX561" fmla="*/ 559742 w 6006665"/>
                  <a:gd name="connsiteY561" fmla="*/ 1376942 h 3006470"/>
                  <a:gd name="connsiteX562" fmla="*/ 561843 w 6006665"/>
                  <a:gd name="connsiteY562" fmla="*/ 1374841 h 3006470"/>
                  <a:gd name="connsiteX563" fmla="*/ 593658 w 6006665"/>
                  <a:gd name="connsiteY563" fmla="*/ 1381658 h 3006470"/>
                  <a:gd name="connsiteX564" fmla="*/ 620945 w 6006665"/>
                  <a:gd name="connsiteY564" fmla="*/ 1405535 h 3006470"/>
                  <a:gd name="connsiteX565" fmla="*/ 640835 w 6006665"/>
                  <a:gd name="connsiteY565" fmla="*/ 1349844 h 3006470"/>
                  <a:gd name="connsiteX566" fmla="*/ 609020 w 6006665"/>
                  <a:gd name="connsiteY566" fmla="*/ 1295305 h 3006470"/>
                  <a:gd name="connsiteX567" fmla="*/ 624928 w 6006665"/>
                  <a:gd name="connsiteY567" fmla="*/ 1236221 h 3006470"/>
                  <a:gd name="connsiteX568" fmla="*/ 597658 w 6006665"/>
                  <a:gd name="connsiteY568" fmla="*/ 1177136 h 3006470"/>
                  <a:gd name="connsiteX569" fmla="*/ 611562 w 6006665"/>
                  <a:gd name="connsiteY569" fmla="*/ 1181462 h 3006470"/>
                  <a:gd name="connsiteX570" fmla="*/ 609565 w 6006665"/>
                  <a:gd name="connsiteY570" fmla="*/ 1177136 h 3006470"/>
                  <a:gd name="connsiteX571" fmla="*/ 711826 w 6006665"/>
                  <a:gd name="connsiteY571" fmla="*/ 1208951 h 3006470"/>
                  <a:gd name="connsiteX572" fmla="*/ 732278 w 6006665"/>
                  <a:gd name="connsiteY572" fmla="*/ 1263490 h 3006470"/>
                  <a:gd name="connsiteX573" fmla="*/ 684556 w 6006665"/>
                  <a:gd name="connsiteY573" fmla="*/ 1274852 h 3006470"/>
                  <a:gd name="connsiteX574" fmla="*/ 684556 w 6006665"/>
                  <a:gd name="connsiteY574" fmla="*/ 1327119 h 3006470"/>
                  <a:gd name="connsiteX575" fmla="*/ 713309 w 6006665"/>
                  <a:gd name="connsiteY575" fmla="*/ 1355872 h 3006470"/>
                  <a:gd name="connsiteX576" fmla="*/ 763548 w 6006665"/>
                  <a:gd name="connsiteY576" fmla="*/ 1338481 h 3006470"/>
                  <a:gd name="connsiteX577" fmla="*/ 770365 w 6006665"/>
                  <a:gd name="connsiteY577" fmla="*/ 1279397 h 3006470"/>
                  <a:gd name="connsiteX578" fmla="*/ 845357 w 6006665"/>
                  <a:gd name="connsiteY578" fmla="*/ 1188761 h 3006470"/>
                  <a:gd name="connsiteX579" fmla="*/ 917728 w 6006665"/>
                  <a:gd name="connsiteY579" fmla="*/ 1145322 h 3006470"/>
                  <a:gd name="connsiteX580" fmla="*/ 918194 w 6006665"/>
                  <a:gd name="connsiteY580" fmla="*/ 1198147 h 3006470"/>
                  <a:gd name="connsiteX581" fmla="*/ 975937 w 6006665"/>
                  <a:gd name="connsiteY581" fmla="*/ 1115283 h 3006470"/>
                  <a:gd name="connsiteX582" fmla="*/ 1074397 w 6006665"/>
                  <a:gd name="connsiteY582" fmla="*/ 1141283 h 3006470"/>
                  <a:gd name="connsiteX583" fmla="*/ 979977 w 6006665"/>
                  <a:gd name="connsiteY583" fmla="*/ 1213496 h 3006470"/>
                  <a:gd name="connsiteX584" fmla="*/ 1012666 w 6006665"/>
                  <a:gd name="connsiteY584" fmla="*/ 1218657 h 3006470"/>
                  <a:gd name="connsiteX585" fmla="*/ 1038516 w 6006665"/>
                  <a:gd name="connsiteY585" fmla="*/ 1188499 h 3006470"/>
                  <a:gd name="connsiteX586" fmla="*/ 1050423 w 6006665"/>
                  <a:gd name="connsiteY586" fmla="*/ 1188499 h 3006470"/>
                  <a:gd name="connsiteX587" fmla="*/ 1108962 w 6006665"/>
                  <a:gd name="connsiteY587" fmla="*/ 1188499 h 3006470"/>
                  <a:gd name="connsiteX588" fmla="*/ 1161229 w 6006665"/>
                  <a:gd name="connsiteY588" fmla="*/ 1145322 h 3006470"/>
                  <a:gd name="connsiteX589" fmla="*/ 1165711 w 6006665"/>
                  <a:gd name="connsiteY589" fmla="*/ 1151456 h 3006470"/>
                  <a:gd name="connsiteX590" fmla="*/ 1160939 w 6006665"/>
                  <a:gd name="connsiteY590" fmla="*/ 1169715 h 3006470"/>
                  <a:gd name="connsiteX591" fmla="*/ 1210035 w 6006665"/>
                  <a:gd name="connsiteY591" fmla="*/ 1195815 h 3006470"/>
                  <a:gd name="connsiteX592" fmla="*/ 1247583 w 6006665"/>
                  <a:gd name="connsiteY592" fmla="*/ 1138505 h 3006470"/>
                  <a:gd name="connsiteX593" fmla="*/ 1211223 w 6006665"/>
                  <a:gd name="connsiteY593" fmla="*/ 1079421 h 3006470"/>
                  <a:gd name="connsiteX594" fmla="*/ 1227130 w 6006665"/>
                  <a:gd name="connsiteY594" fmla="*/ 1043061 h 3006470"/>
                  <a:gd name="connsiteX595" fmla="*/ 1237665 w 6006665"/>
                  <a:gd name="connsiteY595" fmla="*/ 1046199 h 3006470"/>
                  <a:gd name="connsiteX596" fmla="*/ 1251910 w 6006665"/>
                  <a:gd name="connsiteY596" fmla="*/ 1017311 h 3006470"/>
                  <a:gd name="connsiteX597" fmla="*/ 1345843 w 6006665"/>
                  <a:gd name="connsiteY597" fmla="*/ 1074876 h 3006470"/>
                  <a:gd name="connsiteX598" fmla="*/ 1400382 w 6006665"/>
                  <a:gd name="connsiteY598" fmla="*/ 1106690 h 3006470"/>
                  <a:gd name="connsiteX599" fmla="*/ 1519756 w 6006665"/>
                  <a:gd name="connsiteY599" fmla="*/ 1213274 h 3006470"/>
                  <a:gd name="connsiteX600" fmla="*/ 1543003 w 6006665"/>
                  <a:gd name="connsiteY600" fmla="*/ 1172592 h 3006470"/>
                  <a:gd name="connsiteX601" fmla="*/ 1506643 w 6006665"/>
                  <a:gd name="connsiteY601" fmla="*/ 1118052 h 3006470"/>
                  <a:gd name="connsiteX602" fmla="*/ 1506643 w 6006665"/>
                  <a:gd name="connsiteY602" fmla="*/ 1095328 h 3006470"/>
                  <a:gd name="connsiteX603" fmla="*/ 1463467 w 6006665"/>
                  <a:gd name="connsiteY603" fmla="*/ 1086238 h 3006470"/>
                  <a:gd name="connsiteX604" fmla="*/ 1472556 w 6006665"/>
                  <a:gd name="connsiteY604" fmla="*/ 1036244 h 3006470"/>
                  <a:gd name="connsiteX605" fmla="*/ 1452104 w 6006665"/>
                  <a:gd name="connsiteY605" fmla="*/ 949890 h 3006470"/>
                  <a:gd name="connsiteX606" fmla="*/ 1439230 w 6006665"/>
                  <a:gd name="connsiteY606" fmla="*/ 900656 h 3006470"/>
                  <a:gd name="connsiteX607" fmla="*/ 1496803 w 6006665"/>
                  <a:gd name="connsiteY607" fmla="*/ 806980 h 3006470"/>
                  <a:gd name="connsiteX608" fmla="*/ 1543003 w 6006665"/>
                  <a:gd name="connsiteY608" fmla="*/ 697647 h 3006470"/>
                  <a:gd name="connsiteX609" fmla="*/ 1570272 w 6006665"/>
                  <a:gd name="connsiteY609" fmla="*/ 677194 h 3006470"/>
                  <a:gd name="connsiteX610" fmla="*/ 1578688 w 6006665"/>
                  <a:gd name="connsiteY610" fmla="*/ 679813 h 3006470"/>
                  <a:gd name="connsiteX611" fmla="*/ 1620802 w 6006665"/>
                  <a:gd name="connsiteY611" fmla="*/ 660028 h 3006470"/>
                  <a:gd name="connsiteX612" fmla="*/ 1684440 w 6006665"/>
                  <a:gd name="connsiteY612" fmla="*/ 709009 h 3006470"/>
                  <a:gd name="connsiteX613" fmla="*/ 1688985 w 6006665"/>
                  <a:gd name="connsiteY613" fmla="*/ 779455 h 3006470"/>
                  <a:gd name="connsiteX614" fmla="*/ 1652625 w 6006665"/>
                  <a:gd name="connsiteY614" fmla="*/ 870354 h 3006470"/>
                  <a:gd name="connsiteX615" fmla="*/ 1679895 w 6006665"/>
                  <a:gd name="connsiteY615" fmla="*/ 908986 h 3006470"/>
                  <a:gd name="connsiteX616" fmla="*/ 1688985 w 6006665"/>
                  <a:gd name="connsiteY616" fmla="*/ 983977 h 3006470"/>
                  <a:gd name="connsiteX617" fmla="*/ 1679895 w 6006665"/>
                  <a:gd name="connsiteY617" fmla="*/ 1129415 h 3006470"/>
                  <a:gd name="connsiteX618" fmla="*/ 1723072 w 6006665"/>
                  <a:gd name="connsiteY618" fmla="*/ 1193044 h 3006470"/>
                  <a:gd name="connsiteX619" fmla="*/ 1704892 w 6006665"/>
                  <a:gd name="connsiteY619" fmla="*/ 1256673 h 3006470"/>
                  <a:gd name="connsiteX620" fmla="*/ 1636718 w 6006665"/>
                  <a:gd name="connsiteY620" fmla="*/ 1393021 h 3006470"/>
                  <a:gd name="connsiteX621" fmla="*/ 1662494 w 6006665"/>
                  <a:gd name="connsiteY621" fmla="*/ 1399465 h 3006470"/>
                  <a:gd name="connsiteX622" fmla="*/ 1677078 w 6006665"/>
                  <a:gd name="connsiteY622" fmla="*/ 1370296 h 3006470"/>
                  <a:gd name="connsiteX623" fmla="*/ 1720255 w 6006665"/>
                  <a:gd name="connsiteY623" fmla="*/ 1349844 h 3006470"/>
                  <a:gd name="connsiteX624" fmla="*/ 1731617 w 6006665"/>
                  <a:gd name="connsiteY624" fmla="*/ 1299850 h 3006470"/>
                  <a:gd name="connsiteX625" fmla="*/ 1758887 w 6006665"/>
                  <a:gd name="connsiteY625" fmla="*/ 1256673 h 3006470"/>
                  <a:gd name="connsiteX626" fmla="*/ 1760555 w 6006665"/>
                  <a:gd name="connsiteY626" fmla="*/ 1191490 h 3006470"/>
                  <a:gd name="connsiteX627" fmla="*/ 1758886 w 6006665"/>
                  <a:gd name="connsiteY627" fmla="*/ 1085173 h 3006470"/>
                  <a:gd name="connsiteX628" fmla="*/ 1923055 w 6006665"/>
                  <a:gd name="connsiteY628" fmla="*/ 1122597 h 3006470"/>
                  <a:gd name="connsiteX629" fmla="*/ 1887300 w 6006665"/>
                  <a:gd name="connsiteY629" fmla="*/ 1070329 h 3006470"/>
                  <a:gd name="connsiteX630" fmla="*/ 1785604 w 6006665"/>
                  <a:gd name="connsiteY630" fmla="*/ 1036860 h 3006470"/>
                  <a:gd name="connsiteX631" fmla="*/ 1736162 w 6006665"/>
                  <a:gd name="connsiteY631" fmla="*/ 961252 h 3006470"/>
                  <a:gd name="connsiteX632" fmla="*/ 1688440 w 6006665"/>
                  <a:gd name="connsiteY632" fmla="*/ 865809 h 3006470"/>
                  <a:gd name="connsiteX633" fmla="*/ 1752069 w 6006665"/>
                  <a:gd name="connsiteY633" fmla="*/ 788545 h 3006470"/>
                  <a:gd name="connsiteX634" fmla="*/ 1747524 w 6006665"/>
                  <a:gd name="connsiteY634" fmla="*/ 704464 h 3006470"/>
                  <a:gd name="connsiteX635" fmla="*/ 1763431 w 6006665"/>
                  <a:gd name="connsiteY635" fmla="*/ 697647 h 3006470"/>
                  <a:gd name="connsiteX636" fmla="*/ 1764877 w 6006665"/>
                  <a:gd name="connsiteY636" fmla="*/ 702130 h 3006470"/>
                  <a:gd name="connsiteX637" fmla="*/ 1775339 w 6006665"/>
                  <a:gd name="connsiteY637" fmla="*/ 697647 h 3006470"/>
                  <a:gd name="connsiteX638" fmla="*/ 1798063 w 6006665"/>
                  <a:gd name="connsiteY638" fmla="*/ 768093 h 3006470"/>
                  <a:gd name="connsiteX639" fmla="*/ 1791454 w 6006665"/>
                  <a:gd name="connsiteY639" fmla="*/ 815304 h 3006470"/>
                  <a:gd name="connsiteX640" fmla="*/ 1854330 w 6006665"/>
                  <a:gd name="connsiteY640" fmla="*/ 772638 h 3006470"/>
                  <a:gd name="connsiteX641" fmla="*/ 1931594 w 6006665"/>
                  <a:gd name="connsiteY641" fmla="*/ 763548 h 3006470"/>
                  <a:gd name="connsiteX642" fmla="*/ 1932772 w 6006665"/>
                  <a:gd name="connsiteY642" fmla="*/ 764810 h 3006470"/>
                  <a:gd name="connsiteX643" fmla="*/ 1949600 w 6006665"/>
                  <a:gd name="connsiteY643" fmla="*/ 800138 h 3006470"/>
                  <a:gd name="connsiteX644" fmla="*/ 2061788 w 6006665"/>
                  <a:gd name="connsiteY644" fmla="*/ 891155 h 3006470"/>
                  <a:gd name="connsiteX645" fmla="*/ 1987802 w 6006665"/>
                  <a:gd name="connsiteY645" fmla="*/ 736278 h 3006470"/>
                  <a:gd name="connsiteX646" fmla="*/ 1963408 w 6006665"/>
                  <a:gd name="connsiteY646" fmla="*/ 595386 h 3006470"/>
                  <a:gd name="connsiteX647" fmla="*/ 2027037 w 6006665"/>
                  <a:gd name="connsiteY647" fmla="*/ 574934 h 3006470"/>
                  <a:gd name="connsiteX648" fmla="*/ 2037269 w 6006665"/>
                  <a:gd name="connsiteY648" fmla="*/ 575472 h 3006470"/>
                  <a:gd name="connsiteX649" fmla="*/ 2038944 w 6006665"/>
                  <a:gd name="connsiteY649" fmla="*/ 574934 h 3006470"/>
                  <a:gd name="connsiteX650" fmla="*/ 2115414 w 6006665"/>
                  <a:gd name="connsiteY650" fmla="*/ 578958 h 3006470"/>
                  <a:gd name="connsiteX651" fmla="*/ 2167179 w 6006665"/>
                  <a:gd name="connsiteY651" fmla="*/ 554733 h 3006470"/>
                  <a:gd name="connsiteX652" fmla="*/ 2146473 w 6006665"/>
                  <a:gd name="connsiteY652" fmla="*/ 488832 h 3006470"/>
                  <a:gd name="connsiteX653" fmla="*/ 2169957 w 6006665"/>
                  <a:gd name="connsiteY653" fmla="*/ 449431 h 3006470"/>
                  <a:gd name="connsiteX654" fmla="*/ 2264632 w 6006665"/>
                  <a:gd name="connsiteY654" fmla="*/ 393389 h 3006470"/>
                  <a:gd name="connsiteX655" fmla="*/ 2317913 w 6006665"/>
                  <a:gd name="connsiteY655" fmla="*/ 322690 h 3006470"/>
                  <a:gd name="connsiteX656" fmla="*/ 2385841 w 6006665"/>
                  <a:gd name="connsiteY656" fmla="*/ 343134 h 3006470"/>
                  <a:gd name="connsiteX657" fmla="*/ 2429263 w 6006665"/>
                  <a:gd name="connsiteY657" fmla="*/ 263606 h 3006470"/>
                  <a:gd name="connsiteX658" fmla="*/ 2526979 w 6006665"/>
                  <a:gd name="connsiteY658" fmla="*/ 252244 h 3006470"/>
                  <a:gd name="connsiteX659" fmla="*/ 2528058 w 6006665"/>
                  <a:gd name="connsiteY659" fmla="*/ 253503 h 3006470"/>
                  <a:gd name="connsiteX660" fmla="*/ 2538886 w 6006665"/>
                  <a:gd name="connsiteY660" fmla="*/ 252244 h 3006470"/>
                  <a:gd name="connsiteX661" fmla="*/ 2560820 w 6006665"/>
                  <a:gd name="connsiteY661" fmla="*/ 277833 h 3006470"/>
                  <a:gd name="connsiteX662" fmla="*/ 2640602 w 6006665"/>
                  <a:gd name="connsiteY662" fmla="*/ 202249 h 3006470"/>
                  <a:gd name="connsiteX663" fmla="*/ 2652509 w 6006665"/>
                  <a:gd name="connsiteY663" fmla="*/ 202249 h 3006470"/>
                  <a:gd name="connsiteX664" fmla="*/ 2704231 w 6006665"/>
                  <a:gd name="connsiteY664" fmla="*/ 202249 h 3006470"/>
                  <a:gd name="connsiteX665" fmla="*/ 2715593 w 6006665"/>
                  <a:gd name="connsiteY66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68969 w 6006665"/>
                  <a:gd name="connsiteY63" fmla="*/ 751019 h 3006470"/>
                  <a:gd name="connsiteX64" fmla="*/ 4439561 w 6006665"/>
                  <a:gd name="connsiteY64" fmla="*/ 758631 h 3006470"/>
                  <a:gd name="connsiteX65" fmla="*/ 4450401 w 6006665"/>
                  <a:gd name="connsiteY65" fmla="*/ 834341 h 3006470"/>
                  <a:gd name="connsiteX66" fmla="*/ 4567593 w 6006665"/>
                  <a:gd name="connsiteY66" fmla="*/ 819409 h 3006470"/>
                  <a:gd name="connsiteX67" fmla="*/ 4639242 w 6006665"/>
                  <a:gd name="connsiteY67" fmla="*/ 932544 h 3006470"/>
                  <a:gd name="connsiteX68" fmla="*/ 4774445 w 6006665"/>
                  <a:gd name="connsiteY68" fmla="*/ 913531 h 3006470"/>
                  <a:gd name="connsiteX69" fmla="*/ 4778496 w 6006665"/>
                  <a:gd name="connsiteY69" fmla="*/ 914635 h 3006470"/>
                  <a:gd name="connsiteX70" fmla="*/ 4786352 w 6006665"/>
                  <a:gd name="connsiteY70" fmla="*/ 913531 h 3006470"/>
                  <a:gd name="connsiteX71" fmla="*/ 4861343 w 6006665"/>
                  <a:gd name="connsiteY71" fmla="*/ 933983 h 3006470"/>
                  <a:gd name="connsiteX72" fmla="*/ 4893158 w 6006665"/>
                  <a:gd name="connsiteY72" fmla="*/ 977160 h 3006470"/>
                  <a:gd name="connsiteX73" fmla="*/ 4888613 w 6006665"/>
                  <a:gd name="connsiteY73" fmla="*/ 1058968 h 3006470"/>
                  <a:gd name="connsiteX74" fmla="*/ 4927677 w 6006665"/>
                  <a:gd name="connsiteY74" fmla="*/ 1083640 h 3006470"/>
                  <a:gd name="connsiteX75" fmla="*/ 4967605 w 6006665"/>
                  <a:gd name="connsiteY75" fmla="*/ 1070331 h 3006470"/>
                  <a:gd name="connsiteX76" fmla="*/ 5038051 w 6006665"/>
                  <a:gd name="connsiteY76" fmla="*/ 1063513 h 3006470"/>
                  <a:gd name="connsiteX77" fmla="*/ 5040730 w 6006665"/>
                  <a:gd name="connsiteY77" fmla="*/ 1064406 h 3006470"/>
                  <a:gd name="connsiteX78" fmla="*/ 5049958 w 6006665"/>
                  <a:gd name="connsiteY78" fmla="*/ 1063513 h 3006470"/>
                  <a:gd name="connsiteX79" fmla="*/ 5114249 w 6006665"/>
                  <a:gd name="connsiteY79" fmla="*/ 1084944 h 3006470"/>
                  <a:gd name="connsiteX80" fmla="*/ 5176671 w 6006665"/>
                  <a:gd name="connsiteY80" fmla="*/ 1074876 h 3006470"/>
                  <a:gd name="connsiteX81" fmla="*/ 5177801 w 6006665"/>
                  <a:gd name="connsiteY81" fmla="*/ 1076614 h 3006470"/>
                  <a:gd name="connsiteX82" fmla="*/ 5188578 w 6006665"/>
                  <a:gd name="connsiteY82" fmla="*/ 1074876 h 3006470"/>
                  <a:gd name="connsiteX83" fmla="*/ 5243719 w 6006665"/>
                  <a:gd name="connsiteY83" fmla="*/ 1159707 h 3006470"/>
                  <a:gd name="connsiteX84" fmla="*/ 5283477 w 6006665"/>
                  <a:gd name="connsiteY84" fmla="*/ 1129415 h 3006470"/>
                  <a:gd name="connsiteX85" fmla="*/ 5258480 w 6006665"/>
                  <a:gd name="connsiteY85" fmla="*/ 1063513 h 3006470"/>
                  <a:gd name="connsiteX86" fmla="*/ 5267570 w 6006665"/>
                  <a:gd name="connsiteY86" fmla="*/ 1015792 h 3006470"/>
                  <a:gd name="connsiteX87" fmla="*/ 5278896 w 6006665"/>
                  <a:gd name="connsiteY87" fmla="*/ 1018841 h 3006470"/>
                  <a:gd name="connsiteX88" fmla="*/ 5279477 w 6006665"/>
                  <a:gd name="connsiteY88" fmla="*/ 1015792 h 3006470"/>
                  <a:gd name="connsiteX89" fmla="*/ 5389412 w 6006665"/>
                  <a:gd name="connsiteY89" fmla="*/ 1065327 h 3006470"/>
                  <a:gd name="connsiteX90" fmla="*/ 5463001 w 6006665"/>
                  <a:gd name="connsiteY90" fmla="*/ 1043061 h 3006470"/>
                  <a:gd name="connsiteX91" fmla="*/ 5464386 w 6006665"/>
                  <a:gd name="connsiteY91" fmla="*/ 1043680 h 3006470"/>
                  <a:gd name="connsiteX92" fmla="*/ 5474909 w 6006665"/>
                  <a:gd name="connsiteY92" fmla="*/ 1043061 h 3006470"/>
                  <a:gd name="connsiteX93" fmla="*/ 5509834 w 6006665"/>
                  <a:gd name="connsiteY93" fmla="*/ 1086741 h 3006470"/>
                  <a:gd name="connsiteX94" fmla="*/ 5563420 w 6006665"/>
                  <a:gd name="connsiteY94" fmla="*/ 1096880 h 3006470"/>
                  <a:gd name="connsiteX95" fmla="*/ 5604906 w 6006665"/>
                  <a:gd name="connsiteY95" fmla="*/ 1116452 h 3006470"/>
                  <a:gd name="connsiteX96" fmla="*/ 5633982 w 6006665"/>
                  <a:gd name="connsiteY96" fmla="*/ 1152256 h 3006470"/>
                  <a:gd name="connsiteX97" fmla="*/ 5673240 w 6006665"/>
                  <a:gd name="connsiteY97" fmla="*/ 1196668 h 3006470"/>
                  <a:gd name="connsiteX98" fmla="*/ 5720335 w 6006665"/>
                  <a:gd name="connsiteY98" fmla="*/ 1213496 h 3006470"/>
                  <a:gd name="connsiteX99" fmla="*/ 5777224 w 6006665"/>
                  <a:gd name="connsiteY99" fmla="*/ 1253118 h 3006470"/>
                  <a:gd name="connsiteX100" fmla="*/ 5822595 w 6006665"/>
                  <a:gd name="connsiteY100" fmla="*/ 1311212 h 3006470"/>
                  <a:gd name="connsiteX101" fmla="*/ 5818051 w 6006665"/>
                  <a:gd name="connsiteY101" fmla="*/ 1365751 h 3006470"/>
                  <a:gd name="connsiteX102" fmla="*/ 5825679 w 6006665"/>
                  <a:gd name="connsiteY102" fmla="*/ 1373379 h 3006470"/>
                  <a:gd name="connsiteX103" fmla="*/ 5822051 w 6006665"/>
                  <a:gd name="connsiteY103" fmla="*/ 1322574 h 3006470"/>
                  <a:gd name="connsiteX104" fmla="*/ 5834092 w 6006665"/>
                  <a:gd name="connsiteY104" fmla="*/ 1324447 h 3006470"/>
                  <a:gd name="connsiteX105" fmla="*/ 5858351 w 6006665"/>
                  <a:gd name="connsiteY105" fmla="*/ 1334771 h 3006470"/>
                  <a:gd name="connsiteX106" fmla="*/ 5907950 w 6006665"/>
                  <a:gd name="connsiteY106" fmla="*/ 1321451 h 3006470"/>
                  <a:gd name="connsiteX107" fmla="*/ 5936219 w 6006665"/>
                  <a:gd name="connsiteY107" fmla="*/ 1338481 h 3006470"/>
                  <a:gd name="connsiteX108" fmla="*/ 5961427 w 6006665"/>
                  <a:gd name="connsiteY108" fmla="*/ 1392754 h 3006470"/>
                  <a:gd name="connsiteX109" fmla="*/ 6006665 w 6006665"/>
                  <a:gd name="connsiteY109" fmla="*/ 1418018 h 3006470"/>
                  <a:gd name="connsiteX110" fmla="*/ 6003022 w 6006665"/>
                  <a:gd name="connsiteY110" fmla="*/ 1458117 h 3006470"/>
                  <a:gd name="connsiteX111" fmla="*/ 5968033 w 6006665"/>
                  <a:gd name="connsiteY111" fmla="*/ 1456650 h 3006470"/>
                  <a:gd name="connsiteX112" fmla="*/ 5934688 w 6006665"/>
                  <a:gd name="connsiteY112" fmla="*/ 1446233 h 3006470"/>
                  <a:gd name="connsiteX113" fmla="*/ 5908949 w 6006665"/>
                  <a:gd name="connsiteY113" fmla="*/ 1468012 h 3006470"/>
                  <a:gd name="connsiteX114" fmla="*/ 5887153 w 6006665"/>
                  <a:gd name="connsiteY114" fmla="*/ 1481885 h 3006470"/>
                  <a:gd name="connsiteX115" fmla="*/ 5887153 w 6006665"/>
                  <a:gd name="connsiteY115" fmla="*/ 1514566 h 3006470"/>
                  <a:gd name="connsiteX116" fmla="*/ 5910921 w 6006665"/>
                  <a:gd name="connsiteY116" fmla="*/ 1532392 h 3006470"/>
                  <a:gd name="connsiteX117" fmla="*/ 5908949 w 6006665"/>
                  <a:gd name="connsiteY117" fmla="*/ 1554366 h 3006470"/>
                  <a:gd name="connsiteX118" fmla="*/ 5893042 w 6006665"/>
                  <a:gd name="connsiteY118" fmla="*/ 1570273 h 3006470"/>
                  <a:gd name="connsiteX119" fmla="*/ 5881135 w 6006665"/>
                  <a:gd name="connsiteY119" fmla="*/ 1570273 h 3006470"/>
                  <a:gd name="connsiteX120" fmla="*/ 5861227 w 6006665"/>
                  <a:gd name="connsiteY120" fmla="*/ 1570273 h 3006470"/>
                  <a:gd name="connsiteX121" fmla="*/ 5849321 w 6006665"/>
                  <a:gd name="connsiteY121" fmla="*/ 1570273 h 3006470"/>
                  <a:gd name="connsiteX122" fmla="*/ 5842587 w 6006665"/>
                  <a:gd name="connsiteY122" fmla="*/ 1544275 h 3006470"/>
                  <a:gd name="connsiteX123" fmla="*/ 5817506 w 6006665"/>
                  <a:gd name="connsiteY123" fmla="*/ 1536186 h 3006470"/>
                  <a:gd name="connsiteX124" fmla="*/ 5798021 w 6006665"/>
                  <a:gd name="connsiteY124" fmla="*/ 1517537 h 3006470"/>
                  <a:gd name="connsiteX125" fmla="*/ 5767511 w 6006665"/>
                  <a:gd name="connsiteY125" fmla="*/ 1511189 h 3006470"/>
                  <a:gd name="connsiteX126" fmla="*/ 5762967 w 6006665"/>
                  <a:gd name="connsiteY126" fmla="*/ 1477102 h 3006470"/>
                  <a:gd name="connsiteX127" fmla="*/ 5729132 w 6006665"/>
                  <a:gd name="connsiteY127" fmla="*/ 1463170 h 3006470"/>
                  <a:gd name="connsiteX128" fmla="*/ 5695337 w 6006665"/>
                  <a:gd name="connsiteY128" fmla="*/ 1472557 h 3006470"/>
                  <a:gd name="connsiteX129" fmla="*/ 5693366 w 6006665"/>
                  <a:gd name="connsiteY129" fmla="*/ 1469797 h 3006470"/>
                  <a:gd name="connsiteX130" fmla="*/ 5683431 w 6006665"/>
                  <a:gd name="connsiteY130" fmla="*/ 1472557 h 3006470"/>
                  <a:gd name="connsiteX131" fmla="*/ 5660706 w 6006665"/>
                  <a:gd name="connsiteY131" fmla="*/ 1440742 h 3006470"/>
                  <a:gd name="connsiteX132" fmla="*/ 5669644 w 6006665"/>
                  <a:gd name="connsiteY132" fmla="*/ 1415717 h 3006470"/>
                  <a:gd name="connsiteX133" fmla="*/ 5640799 w 6006665"/>
                  <a:gd name="connsiteY133" fmla="*/ 1429380 h 3006470"/>
                  <a:gd name="connsiteX134" fmla="*/ 5656705 w 6006665"/>
                  <a:gd name="connsiteY134" fmla="*/ 1472557 h 3006470"/>
                  <a:gd name="connsiteX135" fmla="*/ 5628675 w 6006665"/>
                  <a:gd name="connsiteY135" fmla="*/ 1487826 h 3006470"/>
                  <a:gd name="connsiteX136" fmla="*/ 5633981 w 6006665"/>
                  <a:gd name="connsiteY136" fmla="*/ 1511189 h 3006470"/>
                  <a:gd name="connsiteX137" fmla="*/ 5622732 w 6006665"/>
                  <a:gd name="connsiteY137" fmla="*/ 1538334 h 3006470"/>
                  <a:gd name="connsiteX138" fmla="*/ 5586259 w 6006665"/>
                  <a:gd name="connsiteY138" fmla="*/ 1547548 h 3006470"/>
                  <a:gd name="connsiteX139" fmla="*/ 5575676 w 6006665"/>
                  <a:gd name="connsiteY139" fmla="*/ 1546540 h 3006470"/>
                  <a:gd name="connsiteX140" fmla="*/ 5574353 w 6006665"/>
                  <a:gd name="connsiteY140" fmla="*/ 1547548 h 3006470"/>
                  <a:gd name="connsiteX141" fmla="*/ 5539436 w 6006665"/>
                  <a:gd name="connsiteY141" fmla="*/ 1544223 h 3006470"/>
                  <a:gd name="connsiteX142" fmla="*/ 5539545 w 6006665"/>
                  <a:gd name="connsiteY142" fmla="*/ 1571015 h 3006470"/>
                  <a:gd name="connsiteX143" fmla="*/ 5570352 w 6006665"/>
                  <a:gd name="connsiteY143" fmla="*/ 1586180 h 3006470"/>
                  <a:gd name="connsiteX144" fmla="*/ 5566596 w 6006665"/>
                  <a:gd name="connsiteY144" fmla="*/ 1622304 h 3006470"/>
                  <a:gd name="connsiteX145" fmla="*/ 5593077 w 6006665"/>
                  <a:gd name="connsiteY145" fmla="*/ 1649809 h 3006470"/>
                  <a:gd name="connsiteX146" fmla="*/ 5608984 w 6006665"/>
                  <a:gd name="connsiteY146" fmla="*/ 1677079 h 3006470"/>
                  <a:gd name="connsiteX147" fmla="*/ 5613529 w 6006665"/>
                  <a:gd name="connsiteY147" fmla="*/ 1708893 h 3006470"/>
                  <a:gd name="connsiteX148" fmla="*/ 5608984 w 6006665"/>
                  <a:gd name="connsiteY148" fmla="*/ 1731618 h 3006470"/>
                  <a:gd name="connsiteX149" fmla="*/ 5597799 w 6006665"/>
                  <a:gd name="connsiteY149" fmla="*/ 1728009 h 3006470"/>
                  <a:gd name="connsiteX150" fmla="*/ 5597077 w 6006665"/>
                  <a:gd name="connsiteY150" fmla="*/ 1731618 h 3006470"/>
                  <a:gd name="connsiteX151" fmla="*/ 5515976 w 6006665"/>
                  <a:gd name="connsiteY151" fmla="*/ 1693062 h 3006470"/>
                  <a:gd name="connsiteX152" fmla="*/ 5486067 w 6006665"/>
                  <a:gd name="connsiteY152" fmla="*/ 1746304 h 3006470"/>
                  <a:gd name="connsiteX153" fmla="*/ 5436277 w 6006665"/>
                  <a:gd name="connsiteY153" fmla="*/ 1767977 h 3006470"/>
                  <a:gd name="connsiteX154" fmla="*/ 5397645 w 6006665"/>
                  <a:gd name="connsiteY154" fmla="*/ 1779340 h 3006470"/>
                  <a:gd name="connsiteX155" fmla="*/ 5388024 w 6006665"/>
                  <a:gd name="connsiteY155" fmla="*/ 1835433 h 3006470"/>
                  <a:gd name="connsiteX156" fmla="*/ 5351475 w 6006665"/>
                  <a:gd name="connsiteY156" fmla="*/ 1876568 h 3006470"/>
                  <a:gd name="connsiteX157" fmla="*/ 5290839 w 6006665"/>
                  <a:gd name="connsiteY157" fmla="*/ 1881600 h 3006470"/>
                  <a:gd name="connsiteX158" fmla="*/ 5274932 w 6006665"/>
                  <a:gd name="connsiteY158" fmla="*/ 1913415 h 3006470"/>
                  <a:gd name="connsiteX159" fmla="*/ 5267238 w 6006665"/>
                  <a:gd name="connsiteY159" fmla="*/ 1904988 h 3006470"/>
                  <a:gd name="connsiteX160" fmla="*/ 5263025 w 6006665"/>
                  <a:gd name="connsiteY160" fmla="*/ 1913415 h 3006470"/>
                  <a:gd name="connsiteX161" fmla="*/ 5219538 w 6006665"/>
                  <a:gd name="connsiteY161" fmla="*/ 1865787 h 3006470"/>
                  <a:gd name="connsiteX162" fmla="*/ 5174112 w 6006665"/>
                  <a:gd name="connsiteY162" fmla="*/ 1877028 h 3006470"/>
                  <a:gd name="connsiteX163" fmla="*/ 5129494 w 6006665"/>
                  <a:gd name="connsiteY163" fmla="*/ 1920232 h 3006470"/>
                  <a:gd name="connsiteX164" fmla="*/ 5126389 w 6006665"/>
                  <a:gd name="connsiteY164" fmla="*/ 1914910 h 3006470"/>
                  <a:gd name="connsiteX165" fmla="*/ 5154177 w 6006665"/>
                  <a:gd name="connsiteY165" fmla="*/ 1920232 h 3006470"/>
                  <a:gd name="connsiteX166" fmla="*/ 5105544 w 6006665"/>
                  <a:gd name="connsiteY166" fmla="*/ 1899586 h 3006470"/>
                  <a:gd name="connsiteX167" fmla="*/ 5074955 w 6006665"/>
                  <a:gd name="connsiteY167" fmla="*/ 1924777 h 3006470"/>
                  <a:gd name="connsiteX168" fmla="*/ 5065718 w 6006665"/>
                  <a:gd name="connsiteY168" fmla="*/ 1922578 h 3006470"/>
                  <a:gd name="connsiteX169" fmla="*/ 5063048 w 6006665"/>
                  <a:gd name="connsiteY169" fmla="*/ 1924777 h 3006470"/>
                  <a:gd name="connsiteX170" fmla="*/ 5026594 w 6006665"/>
                  <a:gd name="connsiteY170" fmla="*/ 1916098 h 3006470"/>
                  <a:gd name="connsiteX171" fmla="*/ 5015871 w 6006665"/>
                  <a:gd name="connsiteY171" fmla="*/ 1961137 h 3006470"/>
                  <a:gd name="connsiteX172" fmla="*/ 5022591 w 6006665"/>
                  <a:gd name="connsiteY172" fmla="*/ 1989925 h 3006470"/>
                  <a:gd name="connsiteX173" fmla="*/ 5011557 w 6006665"/>
                  <a:gd name="connsiteY173" fmla="*/ 2020939 h 3006470"/>
                  <a:gd name="connsiteX174" fmla="*/ 4974967 w 6006665"/>
                  <a:gd name="connsiteY174" fmla="*/ 2058853 h 3006470"/>
                  <a:gd name="connsiteX175" fmla="*/ 5015871 w 6006665"/>
                  <a:gd name="connsiteY175" fmla="*/ 2074760 h 3006470"/>
                  <a:gd name="connsiteX176" fmla="*/ 4995851 w 6006665"/>
                  <a:gd name="connsiteY176" fmla="*/ 2123620 h 3006470"/>
                  <a:gd name="connsiteX177" fmla="*/ 5011326 w 6006665"/>
                  <a:gd name="connsiteY177" fmla="*/ 2172476 h 3006470"/>
                  <a:gd name="connsiteX178" fmla="*/ 4999419 w 6006665"/>
                  <a:gd name="connsiteY178" fmla="*/ 2172476 h 3006470"/>
                  <a:gd name="connsiteX179" fmla="*/ 4974967 w 6006665"/>
                  <a:gd name="connsiteY179" fmla="*/ 2172476 h 3006470"/>
                  <a:gd name="connsiteX180" fmla="*/ 4963605 w 6006665"/>
                  <a:gd name="connsiteY180" fmla="*/ 2224742 h 3006470"/>
                  <a:gd name="connsiteX181" fmla="*/ 4974967 w 6006665"/>
                  <a:gd name="connsiteY181" fmla="*/ 2252012 h 3006470"/>
                  <a:gd name="connsiteX182" fmla="*/ 4936431 w 6006665"/>
                  <a:gd name="connsiteY182" fmla="*/ 2257317 h 3006470"/>
                  <a:gd name="connsiteX183" fmla="*/ 4909065 w 6006665"/>
                  <a:gd name="connsiteY183" fmla="*/ 2286099 h 3006470"/>
                  <a:gd name="connsiteX184" fmla="*/ 4888894 w 6006665"/>
                  <a:gd name="connsiteY184" fmla="*/ 2325649 h 3006470"/>
                  <a:gd name="connsiteX185" fmla="*/ 4897703 w 6006665"/>
                  <a:gd name="connsiteY185" fmla="*/ 2354273 h 3006470"/>
                  <a:gd name="connsiteX186" fmla="*/ 4871068 w 6006665"/>
                  <a:gd name="connsiteY186" fmla="*/ 2349418 h 3006470"/>
                  <a:gd name="connsiteX187" fmla="*/ 4845437 w 6006665"/>
                  <a:gd name="connsiteY187" fmla="*/ 2370180 h 3006470"/>
                  <a:gd name="connsiteX188" fmla="*/ 4832445 w 6006665"/>
                  <a:gd name="connsiteY188" fmla="*/ 2399924 h 3006470"/>
                  <a:gd name="connsiteX189" fmla="*/ 4834074 w 6006665"/>
                  <a:gd name="connsiteY189" fmla="*/ 2429264 h 3006470"/>
                  <a:gd name="connsiteX190" fmla="*/ 4799765 w 6006665"/>
                  <a:gd name="connsiteY190" fmla="*/ 2441518 h 3006470"/>
                  <a:gd name="connsiteX191" fmla="*/ 4779535 w 6006665"/>
                  <a:gd name="connsiteY191" fmla="*/ 2488348 h 3006470"/>
                  <a:gd name="connsiteX192" fmla="*/ 4777225 w 6006665"/>
                  <a:gd name="connsiteY192" fmla="*/ 2477952 h 3006470"/>
                  <a:gd name="connsiteX193" fmla="*/ 4767628 w 6006665"/>
                  <a:gd name="connsiteY193" fmla="*/ 2488348 h 3006470"/>
                  <a:gd name="connsiteX194" fmla="*/ 4758538 w 6006665"/>
                  <a:gd name="connsiteY194" fmla="*/ 2447444 h 3006470"/>
                  <a:gd name="connsiteX195" fmla="*/ 4722519 w 6006665"/>
                  <a:gd name="connsiteY195" fmla="*/ 2405867 h 3006470"/>
                  <a:gd name="connsiteX196" fmla="*/ 4699942 w 6006665"/>
                  <a:gd name="connsiteY196" fmla="*/ 2348893 h 3006470"/>
                  <a:gd name="connsiteX197" fmla="*/ 4695779 w 6006665"/>
                  <a:gd name="connsiteY197" fmla="*/ 2287026 h 3006470"/>
                  <a:gd name="connsiteX198" fmla="*/ 4715361 w 6006665"/>
                  <a:gd name="connsiteY198" fmla="*/ 2220198 h 3006470"/>
                  <a:gd name="connsiteX199" fmla="*/ 4767709 w 6006665"/>
                  <a:gd name="connsiteY199" fmla="*/ 2171157 h 3006470"/>
                  <a:gd name="connsiteX200" fmla="*/ 4735813 w 6006665"/>
                  <a:gd name="connsiteY200" fmla="*/ 2129299 h 3006470"/>
                  <a:gd name="connsiteX201" fmla="*/ 4767628 w 6006665"/>
                  <a:gd name="connsiteY201" fmla="*/ 2086122 h 3006470"/>
                  <a:gd name="connsiteX202" fmla="*/ 4767628 w 6006665"/>
                  <a:gd name="connsiteY202" fmla="*/ 2058853 h 3006470"/>
                  <a:gd name="connsiteX203" fmla="*/ 4826712 w 6006665"/>
                  <a:gd name="connsiteY203" fmla="*/ 2042945 h 3006470"/>
                  <a:gd name="connsiteX204" fmla="*/ 4892613 w 6006665"/>
                  <a:gd name="connsiteY204" fmla="*/ 1952047 h 3006470"/>
                  <a:gd name="connsiteX205" fmla="*/ 4956243 w 6006665"/>
                  <a:gd name="connsiteY205" fmla="*/ 1877056 h 3006470"/>
                  <a:gd name="connsiteX206" fmla="*/ 5022143 w 6006665"/>
                  <a:gd name="connsiteY206" fmla="*/ 1817971 h 3006470"/>
                  <a:gd name="connsiteX207" fmla="*/ 5037446 w 6006665"/>
                  <a:gd name="connsiteY207" fmla="*/ 1743333 h 3006470"/>
                  <a:gd name="connsiteX208" fmla="*/ 5064184 w 6006665"/>
                  <a:gd name="connsiteY208" fmla="*/ 1731449 h 3006470"/>
                  <a:gd name="connsiteX209" fmla="*/ 5046694 w 6006665"/>
                  <a:gd name="connsiteY209" fmla="*/ 1710844 h 3006470"/>
                  <a:gd name="connsiteX210" fmla="*/ 5015871 w 6006665"/>
                  <a:gd name="connsiteY210" fmla="*/ 1715711 h 3006470"/>
                  <a:gd name="connsiteX211" fmla="*/ 4995419 w 6006665"/>
                  <a:gd name="connsiteY211" fmla="*/ 1779340 h 3006470"/>
                  <a:gd name="connsiteX212" fmla="*/ 4904521 w 6006665"/>
                  <a:gd name="connsiteY212" fmla="*/ 1865693 h 3006470"/>
                  <a:gd name="connsiteX213" fmla="*/ 4901708 w 6006665"/>
                  <a:gd name="connsiteY213" fmla="*/ 1857053 h 3006470"/>
                  <a:gd name="connsiteX214" fmla="*/ 4892613 w 6006665"/>
                  <a:gd name="connsiteY214" fmla="*/ 1865693 h 3006470"/>
                  <a:gd name="connsiteX215" fmla="*/ 4871068 w 6006665"/>
                  <a:gd name="connsiteY215" fmla="*/ 1850290 h 3006470"/>
                  <a:gd name="connsiteX216" fmla="*/ 4885925 w 6006665"/>
                  <a:gd name="connsiteY216" fmla="*/ 1808695 h 3006470"/>
                  <a:gd name="connsiteX217" fmla="*/ 4861835 w 6006665"/>
                  <a:gd name="connsiteY217" fmla="*/ 1771159 h 3006470"/>
                  <a:gd name="connsiteX218" fmla="*/ 4814619 w 6006665"/>
                  <a:gd name="connsiteY218" fmla="*/ 1767101 h 3006470"/>
                  <a:gd name="connsiteX219" fmla="*/ 4779535 w 6006665"/>
                  <a:gd name="connsiteY219" fmla="*/ 1795247 h 3006470"/>
                  <a:gd name="connsiteX220" fmla="*/ 4764113 w 6006665"/>
                  <a:gd name="connsiteY220" fmla="*/ 1832464 h 3006470"/>
                  <a:gd name="connsiteX221" fmla="*/ 4725490 w 6006665"/>
                  <a:gd name="connsiteY221" fmla="*/ 1850290 h 3006470"/>
                  <a:gd name="connsiteX222" fmla="*/ 4689838 w 6006665"/>
                  <a:gd name="connsiteY222" fmla="*/ 1882970 h 3006470"/>
                  <a:gd name="connsiteX223" fmla="*/ 4684091 w 6006665"/>
                  <a:gd name="connsiteY223" fmla="*/ 1920232 h 3006470"/>
                  <a:gd name="connsiteX224" fmla="*/ 4715906 w 6006665"/>
                  <a:gd name="connsiteY224" fmla="*/ 1967954 h 3006470"/>
                  <a:gd name="connsiteX225" fmla="*/ 4680924 w 6006665"/>
                  <a:gd name="connsiteY225" fmla="*/ 1983985 h 3006470"/>
                  <a:gd name="connsiteX226" fmla="*/ 4633398 w 6006665"/>
                  <a:gd name="connsiteY226" fmla="*/ 1971978 h 3006470"/>
                  <a:gd name="connsiteX227" fmla="*/ 4600707 w 6006665"/>
                  <a:gd name="connsiteY227" fmla="*/ 1989925 h 3006470"/>
                  <a:gd name="connsiteX228" fmla="*/ 4577285 w 6006665"/>
                  <a:gd name="connsiteY228" fmla="*/ 1988406 h 3006470"/>
                  <a:gd name="connsiteX229" fmla="*/ 4577373 w 6006665"/>
                  <a:gd name="connsiteY229" fmla="*/ 1987484 h 3006470"/>
                  <a:gd name="connsiteX230" fmla="*/ 4565379 w 6006665"/>
                  <a:gd name="connsiteY230" fmla="*/ 1988406 h 3006470"/>
                  <a:gd name="connsiteX231" fmla="*/ 4569923 w 6006665"/>
                  <a:gd name="connsiteY231" fmla="*/ 1940685 h 3006470"/>
                  <a:gd name="connsiteX232" fmla="*/ 4520081 w 6006665"/>
                  <a:gd name="connsiteY232" fmla="*/ 1931099 h 3006470"/>
                  <a:gd name="connsiteX233" fmla="*/ 4475025 w 6006665"/>
                  <a:gd name="connsiteY233" fmla="*/ 1961137 h 3006470"/>
                  <a:gd name="connsiteX234" fmla="*/ 4464394 w 6006665"/>
                  <a:gd name="connsiteY234" fmla="*/ 1960286 h 3006470"/>
                  <a:gd name="connsiteX235" fmla="*/ 4463118 w 6006665"/>
                  <a:gd name="connsiteY235" fmla="*/ 1961137 h 3006470"/>
                  <a:gd name="connsiteX236" fmla="*/ 4422448 w 6006665"/>
                  <a:gd name="connsiteY236" fmla="*/ 1927536 h 3006470"/>
                  <a:gd name="connsiteX237" fmla="*/ 4350624 w 6006665"/>
                  <a:gd name="connsiteY237" fmla="*/ 1917022 h 3006470"/>
                  <a:gd name="connsiteX238" fmla="*/ 4306579 w 6006665"/>
                  <a:gd name="connsiteY238" fmla="*/ 1945362 h 3006470"/>
                  <a:gd name="connsiteX239" fmla="*/ 4282811 w 6006665"/>
                  <a:gd name="connsiteY239" fmla="*/ 1972100 h 3006470"/>
                  <a:gd name="connsiteX240" fmla="*/ 4237290 w 6006665"/>
                  <a:gd name="connsiteY240" fmla="*/ 1993297 h 3006470"/>
                  <a:gd name="connsiteX241" fmla="*/ 4211507 w 6006665"/>
                  <a:gd name="connsiteY241" fmla="*/ 2046374 h 3006470"/>
                  <a:gd name="connsiteX242" fmla="*/ 4161046 w 6006665"/>
                  <a:gd name="connsiteY242" fmla="*/ 2105661 h 3006470"/>
                  <a:gd name="connsiteX243" fmla="*/ 4077810 w 6006665"/>
                  <a:gd name="connsiteY243" fmla="*/ 2144418 h 3006470"/>
                  <a:gd name="connsiteX244" fmla="*/ 4039187 w 6006665"/>
                  <a:gd name="connsiteY244" fmla="*/ 2203838 h 3006470"/>
                  <a:gd name="connsiteX245" fmla="*/ 3993086 w 6006665"/>
                  <a:gd name="connsiteY245" fmla="*/ 2224750 h 3006470"/>
                  <a:gd name="connsiteX246" fmla="*/ 3993215 w 6006665"/>
                  <a:gd name="connsiteY246" fmla="*/ 2264821 h 3006470"/>
                  <a:gd name="connsiteX247" fmla="*/ 4038712 w 6006665"/>
                  <a:gd name="connsiteY247" fmla="*/ 2267919 h 3006470"/>
                  <a:gd name="connsiteX248" fmla="*/ 4059164 w 6006665"/>
                  <a:gd name="connsiteY248" fmla="*/ 2311096 h 3006470"/>
                  <a:gd name="connsiteX249" fmla="*/ 4087782 w 6006665"/>
                  <a:gd name="connsiteY249" fmla="*/ 2319513 h 3006470"/>
                  <a:gd name="connsiteX250" fmla="*/ 4106341 w 6006665"/>
                  <a:gd name="connsiteY250" fmla="*/ 2290644 h 3006470"/>
                  <a:gd name="connsiteX251" fmla="*/ 4117411 w 6006665"/>
                  <a:gd name="connsiteY251" fmla="*/ 2291946 h 3006470"/>
                  <a:gd name="connsiteX252" fmla="*/ 4118248 w 6006665"/>
                  <a:gd name="connsiteY252" fmla="*/ 2290644 h 3006470"/>
                  <a:gd name="connsiteX253" fmla="*/ 4156880 w 6006665"/>
                  <a:gd name="connsiteY253" fmla="*/ 2295189 h 3006470"/>
                  <a:gd name="connsiteX254" fmla="*/ 4211419 w 6006665"/>
                  <a:gd name="connsiteY254" fmla="*/ 2365635 h 3006470"/>
                  <a:gd name="connsiteX255" fmla="*/ 4215964 w 6006665"/>
                  <a:gd name="connsiteY255" fmla="*/ 2413357 h 3006470"/>
                  <a:gd name="connsiteX256" fmla="*/ 4184149 w 6006665"/>
                  <a:gd name="connsiteY256" fmla="*/ 2472441 h 3006470"/>
                  <a:gd name="connsiteX257" fmla="*/ 4220019 w 6006665"/>
                  <a:gd name="connsiteY257" fmla="*/ 2567281 h 3006470"/>
                  <a:gd name="connsiteX258" fmla="*/ 4161425 w 6006665"/>
                  <a:gd name="connsiteY258" fmla="*/ 2629241 h 3006470"/>
                  <a:gd name="connsiteX259" fmla="*/ 4133552 w 6006665"/>
                  <a:gd name="connsiteY259" fmla="*/ 2708778 h 3006470"/>
                  <a:gd name="connsiteX260" fmla="*/ 4097796 w 6006665"/>
                  <a:gd name="connsiteY260" fmla="*/ 2747409 h 3006470"/>
                  <a:gd name="connsiteX261" fmla="*/ 4043257 w 6006665"/>
                  <a:gd name="connsiteY261" fmla="*/ 2806493 h 3006470"/>
                  <a:gd name="connsiteX262" fmla="*/ 3995535 w 6006665"/>
                  <a:gd name="connsiteY262" fmla="*/ 2865577 h 3006470"/>
                  <a:gd name="connsiteX263" fmla="*/ 3975083 w 6006665"/>
                  <a:gd name="connsiteY263" fmla="*/ 2897392 h 3006470"/>
                  <a:gd name="connsiteX264" fmla="*/ 3925089 w 6006665"/>
                  <a:gd name="connsiteY264" fmla="*/ 2924661 h 3006470"/>
                  <a:gd name="connsiteX265" fmla="*/ 3913182 w 6006665"/>
                  <a:gd name="connsiteY265" fmla="*/ 2924661 h 3006470"/>
                  <a:gd name="connsiteX266" fmla="*/ 3904637 w 6006665"/>
                  <a:gd name="connsiteY266" fmla="*/ 2924661 h 3006470"/>
                  <a:gd name="connsiteX267" fmla="*/ 3892729 w 6006665"/>
                  <a:gd name="connsiteY267" fmla="*/ 2924661 h 3006470"/>
                  <a:gd name="connsiteX268" fmla="*/ 3871063 w 6006665"/>
                  <a:gd name="connsiteY268" fmla="*/ 2908412 h 3006470"/>
                  <a:gd name="connsiteX269" fmla="*/ 3829645 w 6006665"/>
                  <a:gd name="connsiteY269" fmla="*/ 2936024 h 3006470"/>
                  <a:gd name="connsiteX270" fmla="*/ 3822828 w 6006665"/>
                  <a:gd name="connsiteY270" fmla="*/ 2956476 h 3006470"/>
                  <a:gd name="connsiteX271" fmla="*/ 3818283 w 6006665"/>
                  <a:gd name="connsiteY271" fmla="*/ 2947386 h 3006470"/>
                  <a:gd name="connsiteX272" fmla="*/ 3818283 w 6006665"/>
                  <a:gd name="connsiteY272" fmla="*/ 2935660 h 3006470"/>
                  <a:gd name="connsiteX273" fmla="*/ 3817738 w 6006665"/>
                  <a:gd name="connsiteY273" fmla="*/ 2936024 h 3006470"/>
                  <a:gd name="connsiteX274" fmla="*/ 3810921 w 6006665"/>
                  <a:gd name="connsiteY274" fmla="*/ 2956476 h 3006470"/>
                  <a:gd name="connsiteX275" fmla="*/ 3806376 w 6006665"/>
                  <a:gd name="connsiteY275" fmla="*/ 2947386 h 3006470"/>
                  <a:gd name="connsiteX276" fmla="*/ 3806376 w 6006665"/>
                  <a:gd name="connsiteY276" fmla="*/ 2920116 h 3006470"/>
                  <a:gd name="connsiteX277" fmla="*/ 3818283 w 6006665"/>
                  <a:gd name="connsiteY277" fmla="*/ 2920116 h 3006470"/>
                  <a:gd name="connsiteX278" fmla="*/ 3826828 w 6006665"/>
                  <a:gd name="connsiteY278" fmla="*/ 2920116 h 3006470"/>
                  <a:gd name="connsiteX279" fmla="*/ 3833645 w 6006665"/>
                  <a:gd name="connsiteY279" fmla="*/ 2861032 h 3006470"/>
                  <a:gd name="connsiteX280" fmla="*/ 3822283 w 6006665"/>
                  <a:gd name="connsiteY280" fmla="*/ 2817856 h 3006470"/>
                  <a:gd name="connsiteX281" fmla="*/ 3849553 w 6006665"/>
                  <a:gd name="connsiteY281" fmla="*/ 2795131 h 3006470"/>
                  <a:gd name="connsiteX282" fmla="*/ 3858814 w 6006665"/>
                  <a:gd name="connsiteY282" fmla="*/ 2797336 h 3006470"/>
                  <a:gd name="connsiteX283" fmla="*/ 3861460 w 6006665"/>
                  <a:gd name="connsiteY283" fmla="*/ 2795131 h 3006470"/>
                  <a:gd name="connsiteX284" fmla="*/ 3898487 w 6006665"/>
                  <a:gd name="connsiteY284" fmla="*/ 2803947 h 3006470"/>
                  <a:gd name="connsiteX285" fmla="*/ 3919999 w 6006665"/>
                  <a:gd name="connsiteY285" fmla="*/ 2758772 h 3006470"/>
                  <a:gd name="connsiteX286" fmla="*/ 3935906 w 6006665"/>
                  <a:gd name="connsiteY286" fmla="*/ 2699687 h 3006470"/>
                  <a:gd name="connsiteX287" fmla="*/ 3947269 w 6006665"/>
                  <a:gd name="connsiteY287" fmla="*/ 2676963 h 3006470"/>
                  <a:gd name="connsiteX288" fmla="*/ 3966292 w 6006665"/>
                  <a:gd name="connsiteY288" fmla="*/ 2632575 h 3006470"/>
                  <a:gd name="connsiteX289" fmla="*/ 3915999 w 6006665"/>
                  <a:gd name="connsiteY289" fmla="*/ 2645148 h 3006470"/>
                  <a:gd name="connsiteX290" fmla="*/ 3888729 w 6006665"/>
                  <a:gd name="connsiteY290" fmla="*/ 2667873 h 3006470"/>
                  <a:gd name="connsiteX291" fmla="*/ 3876822 w 6006665"/>
                  <a:gd name="connsiteY291" fmla="*/ 2667873 h 3006470"/>
                  <a:gd name="connsiteX292" fmla="*/ 3829645 w 6006665"/>
                  <a:gd name="connsiteY292" fmla="*/ 2667873 h 3006470"/>
                  <a:gd name="connsiteX293" fmla="*/ 3817738 w 6006665"/>
                  <a:gd name="connsiteY293" fmla="*/ 2667873 h 3006470"/>
                  <a:gd name="connsiteX294" fmla="*/ 3801831 w 6006665"/>
                  <a:gd name="connsiteY294" fmla="*/ 2613334 h 3006470"/>
                  <a:gd name="connsiteX295" fmla="*/ 3758654 w 6006665"/>
                  <a:gd name="connsiteY295" fmla="*/ 2574702 h 3006470"/>
                  <a:gd name="connsiteX296" fmla="*/ 3692753 w 6006665"/>
                  <a:gd name="connsiteY296" fmla="*/ 2558795 h 3006470"/>
                  <a:gd name="connsiteX297" fmla="*/ 3683663 w 6006665"/>
                  <a:gd name="connsiteY297" fmla="*/ 2499711 h 3006470"/>
                  <a:gd name="connsiteX298" fmla="*/ 3672301 w 6006665"/>
                  <a:gd name="connsiteY298" fmla="*/ 2467896 h 3006470"/>
                  <a:gd name="connsiteX299" fmla="*/ 3656393 w 6006665"/>
                  <a:gd name="connsiteY299" fmla="*/ 2440627 h 3006470"/>
                  <a:gd name="connsiteX300" fmla="*/ 3633669 w 6006665"/>
                  <a:gd name="connsiteY300" fmla="*/ 2381542 h 3006470"/>
                  <a:gd name="connsiteX301" fmla="*/ 3601854 w 6006665"/>
                  <a:gd name="connsiteY301" fmla="*/ 2361090 h 3006470"/>
                  <a:gd name="connsiteX302" fmla="*/ 3545995 w 6006665"/>
                  <a:gd name="connsiteY302" fmla="*/ 2339606 h 3006470"/>
                  <a:gd name="connsiteX303" fmla="*/ 3506955 w 6006665"/>
                  <a:gd name="connsiteY303" fmla="*/ 2345183 h 3006470"/>
                  <a:gd name="connsiteX304" fmla="*/ 3463779 w 6006665"/>
                  <a:gd name="connsiteY304" fmla="*/ 2354273 h 3006470"/>
                  <a:gd name="connsiteX305" fmla="*/ 3431964 w 6006665"/>
                  <a:gd name="connsiteY305" fmla="*/ 2381542 h 3006470"/>
                  <a:gd name="connsiteX306" fmla="*/ 3452416 w 6006665"/>
                  <a:gd name="connsiteY306" fmla="*/ 2397450 h 3006470"/>
                  <a:gd name="connsiteX307" fmla="*/ 3452416 w 6006665"/>
                  <a:gd name="connsiteY307" fmla="*/ 2429264 h 3006470"/>
                  <a:gd name="connsiteX308" fmla="*/ 3431964 w 6006665"/>
                  <a:gd name="connsiteY308" fmla="*/ 2451989 h 3006470"/>
                  <a:gd name="connsiteX309" fmla="*/ 3400150 w 6006665"/>
                  <a:gd name="connsiteY309" fmla="*/ 2511073 h 3006470"/>
                  <a:gd name="connsiteX310" fmla="*/ 3400150 w 6006665"/>
                  <a:gd name="connsiteY310" fmla="*/ 2538343 h 3006470"/>
                  <a:gd name="connsiteX311" fmla="*/ 3350155 w 6006665"/>
                  <a:gd name="connsiteY311" fmla="*/ 2570157 h 3006470"/>
                  <a:gd name="connsiteX312" fmla="*/ 3342342 w 6006665"/>
                  <a:gd name="connsiteY312" fmla="*/ 2567553 h 3006470"/>
                  <a:gd name="connsiteX313" fmla="*/ 3338249 w 6006665"/>
                  <a:gd name="connsiteY313" fmla="*/ 2570157 h 3006470"/>
                  <a:gd name="connsiteX314" fmla="*/ 3290527 w 6006665"/>
                  <a:gd name="connsiteY314" fmla="*/ 2554250 h 3006470"/>
                  <a:gd name="connsiteX315" fmla="*/ 3259257 w 6006665"/>
                  <a:gd name="connsiteY315" fmla="*/ 2554250 h 3006470"/>
                  <a:gd name="connsiteX316" fmla="*/ 3247350 w 6006665"/>
                  <a:gd name="connsiteY316" fmla="*/ 2554250 h 3006470"/>
                  <a:gd name="connsiteX317" fmla="*/ 3231443 w 6006665"/>
                  <a:gd name="connsiteY317" fmla="*/ 2538343 h 3006470"/>
                  <a:gd name="connsiteX318" fmla="*/ 3213271 w 6006665"/>
                  <a:gd name="connsiteY318" fmla="*/ 2533799 h 3006470"/>
                  <a:gd name="connsiteX319" fmla="*/ 3168359 w 6006665"/>
                  <a:gd name="connsiteY319" fmla="*/ 2570157 h 3006470"/>
                  <a:gd name="connsiteX320" fmla="*/ 3120637 w 6006665"/>
                  <a:gd name="connsiteY320" fmla="*/ 2581519 h 3006470"/>
                  <a:gd name="connsiteX321" fmla="*/ 3082005 w 6006665"/>
                  <a:gd name="connsiteY321" fmla="*/ 2597427 h 3006470"/>
                  <a:gd name="connsiteX322" fmla="*/ 3074460 w 6006665"/>
                  <a:gd name="connsiteY322" fmla="*/ 2595630 h 3006470"/>
                  <a:gd name="connsiteX323" fmla="*/ 3070098 w 6006665"/>
                  <a:gd name="connsiteY323" fmla="*/ 2597427 h 3006470"/>
                  <a:gd name="connsiteX324" fmla="*/ 3022376 w 6006665"/>
                  <a:gd name="connsiteY324" fmla="*/ 2586064 h 3006470"/>
                  <a:gd name="connsiteX325" fmla="*/ 3000196 w 6006665"/>
                  <a:gd name="connsiteY325" fmla="*/ 2586064 h 3006470"/>
                  <a:gd name="connsiteX326" fmla="*/ 2988289 w 6006665"/>
                  <a:gd name="connsiteY326" fmla="*/ 2586064 h 3006470"/>
                  <a:gd name="connsiteX327" fmla="*/ 2967837 w 6006665"/>
                  <a:gd name="connsiteY327" fmla="*/ 2554250 h 3006470"/>
                  <a:gd name="connsiteX328" fmla="*/ 2929205 w 6006665"/>
                  <a:gd name="connsiteY328" fmla="*/ 2526980 h 3006470"/>
                  <a:gd name="connsiteX329" fmla="*/ 2902153 w 6006665"/>
                  <a:gd name="connsiteY329" fmla="*/ 2523116 h 3006470"/>
                  <a:gd name="connsiteX330" fmla="*/ 2861576 w 6006665"/>
                  <a:gd name="connsiteY330" fmla="*/ 2526980 h 3006470"/>
                  <a:gd name="connsiteX331" fmla="*/ 2822944 w 6006665"/>
                  <a:gd name="connsiteY331" fmla="*/ 2538343 h 3006470"/>
                  <a:gd name="connsiteX332" fmla="*/ 2818139 w 6006665"/>
                  <a:gd name="connsiteY332" fmla="*/ 2536254 h 3006470"/>
                  <a:gd name="connsiteX333" fmla="*/ 2811037 w 6006665"/>
                  <a:gd name="connsiteY333" fmla="*/ 2538343 h 3006470"/>
                  <a:gd name="connsiteX334" fmla="*/ 2758770 w 6006665"/>
                  <a:gd name="connsiteY334" fmla="*/ 2515618 h 3006470"/>
                  <a:gd name="connsiteX335" fmla="*/ 2751953 w 6006665"/>
                  <a:gd name="connsiteY335" fmla="*/ 2472441 h 3006470"/>
                  <a:gd name="connsiteX336" fmla="*/ 2708776 w 6006665"/>
                  <a:gd name="connsiteY336" fmla="*/ 2456534 h 3006470"/>
                  <a:gd name="connsiteX337" fmla="*/ 2676962 w 6006665"/>
                  <a:gd name="connsiteY337" fmla="*/ 2451989 h 3006470"/>
                  <a:gd name="connsiteX338" fmla="*/ 2642534 w 6006665"/>
                  <a:gd name="connsiteY338" fmla="*/ 2430245 h 3006470"/>
                  <a:gd name="connsiteX339" fmla="*/ 2609333 w 6006665"/>
                  <a:gd name="connsiteY339" fmla="*/ 2488348 h 3006470"/>
                  <a:gd name="connsiteX340" fmla="*/ 2625240 w 6006665"/>
                  <a:gd name="connsiteY340" fmla="*/ 2522435 h 3006470"/>
                  <a:gd name="connsiteX341" fmla="*/ 2586608 w 6006665"/>
                  <a:gd name="connsiteY341" fmla="*/ 2558795 h 3006470"/>
                  <a:gd name="connsiteX342" fmla="*/ 2577105 w 6006665"/>
                  <a:gd name="connsiteY342" fmla="*/ 2556532 h 3006470"/>
                  <a:gd name="connsiteX343" fmla="*/ 2574701 w 6006665"/>
                  <a:gd name="connsiteY343" fmla="*/ 2558795 h 3006470"/>
                  <a:gd name="connsiteX344" fmla="*/ 2526979 w 6006665"/>
                  <a:gd name="connsiteY344" fmla="*/ 2547432 h 3006470"/>
                  <a:gd name="connsiteX345" fmla="*/ 2490620 w 6006665"/>
                  <a:gd name="connsiteY345" fmla="*/ 2542887 h 3006470"/>
                  <a:gd name="connsiteX346" fmla="*/ 2463350 w 6006665"/>
                  <a:gd name="connsiteY346" fmla="*/ 2515618 h 3006470"/>
                  <a:gd name="connsiteX347" fmla="*/ 2436625 w 6006665"/>
                  <a:gd name="connsiteY347" fmla="*/ 2515618 h 3006470"/>
                  <a:gd name="connsiteX348" fmla="*/ 2424718 w 6006665"/>
                  <a:gd name="connsiteY348" fmla="*/ 2515618 h 3006470"/>
                  <a:gd name="connsiteX349" fmla="*/ 2398858 w 6006665"/>
                  <a:gd name="connsiteY349" fmla="*/ 2502687 h 3006470"/>
                  <a:gd name="connsiteX350" fmla="*/ 2350272 w 6006665"/>
                  <a:gd name="connsiteY350" fmla="*/ 2526980 h 3006470"/>
                  <a:gd name="connsiteX351" fmla="*/ 2282098 w 6006665"/>
                  <a:gd name="connsiteY351" fmla="*/ 2574702 h 3006470"/>
                  <a:gd name="connsiteX352" fmla="*/ 2238921 w 6006665"/>
                  <a:gd name="connsiteY352" fmla="*/ 2586064 h 3006470"/>
                  <a:gd name="connsiteX353" fmla="*/ 2227559 w 6006665"/>
                  <a:gd name="connsiteY353" fmla="*/ 2590609 h 3006470"/>
                  <a:gd name="connsiteX354" fmla="*/ 2225178 w 6006665"/>
                  <a:gd name="connsiteY354" fmla="*/ 2586799 h 3006470"/>
                  <a:gd name="connsiteX355" fmla="*/ 2215652 w 6006665"/>
                  <a:gd name="connsiteY355" fmla="*/ 2590609 h 3006470"/>
                  <a:gd name="connsiteX356" fmla="*/ 2193596 w 6006665"/>
                  <a:gd name="connsiteY356" fmla="*/ 2555320 h 3006470"/>
                  <a:gd name="connsiteX357" fmla="*/ 2157112 w 6006665"/>
                  <a:gd name="connsiteY357" fmla="*/ 2558795 h 3006470"/>
                  <a:gd name="connsiteX358" fmla="*/ 2156291 w 6006665"/>
                  <a:gd name="connsiteY358" fmla="*/ 2557739 h 3006470"/>
                  <a:gd name="connsiteX359" fmla="*/ 2145205 w 6006665"/>
                  <a:gd name="connsiteY359" fmla="*/ 2558795 h 3006470"/>
                  <a:gd name="connsiteX360" fmla="*/ 2129298 w 6006665"/>
                  <a:gd name="connsiteY360" fmla="*/ 2538343 h 3006470"/>
                  <a:gd name="connsiteX361" fmla="*/ 2102029 w 6006665"/>
                  <a:gd name="connsiteY361" fmla="*/ 2526980 h 3006470"/>
                  <a:gd name="connsiteX362" fmla="*/ 2086121 w 6006665"/>
                  <a:gd name="connsiteY362" fmla="*/ 2495166 h 3006470"/>
                  <a:gd name="connsiteX363" fmla="*/ 2070005 w 6006665"/>
                  <a:gd name="connsiteY363" fmla="*/ 2486212 h 3006470"/>
                  <a:gd name="connsiteX364" fmla="*/ 2027582 w 6006665"/>
                  <a:gd name="connsiteY364" fmla="*/ 2499711 h 3006470"/>
                  <a:gd name="connsiteX365" fmla="*/ 2023845 w 6006665"/>
                  <a:gd name="connsiteY365" fmla="*/ 2497111 h 3006470"/>
                  <a:gd name="connsiteX366" fmla="*/ 2015675 w 6006665"/>
                  <a:gd name="connsiteY366" fmla="*/ 2499711 h 3006470"/>
                  <a:gd name="connsiteX367" fmla="*/ 1971363 w 6006665"/>
                  <a:gd name="connsiteY367" fmla="*/ 2468885 h 3006470"/>
                  <a:gd name="connsiteX368" fmla="*/ 1952591 w 6006665"/>
                  <a:gd name="connsiteY368" fmla="*/ 2495166 h 3006470"/>
                  <a:gd name="connsiteX369" fmla="*/ 1947518 w 6006665"/>
                  <a:gd name="connsiteY369" fmla="*/ 2485599 h 3006470"/>
                  <a:gd name="connsiteX370" fmla="*/ 1940684 w 6006665"/>
                  <a:gd name="connsiteY370" fmla="*/ 2495166 h 3006470"/>
                  <a:gd name="connsiteX371" fmla="*/ 1861147 w 6006665"/>
                  <a:gd name="connsiteY371" fmla="*/ 2345183 h 3006470"/>
                  <a:gd name="connsiteX372" fmla="*/ 1811153 w 6006665"/>
                  <a:gd name="connsiteY372" fmla="*/ 2295189 h 3006470"/>
                  <a:gd name="connsiteX373" fmla="*/ 1813950 w 6006665"/>
                  <a:gd name="connsiteY373" fmla="*/ 2292043 h 3006470"/>
                  <a:gd name="connsiteX374" fmla="*/ 1748069 w 6006665"/>
                  <a:gd name="connsiteY374" fmla="*/ 2333821 h 3006470"/>
                  <a:gd name="connsiteX375" fmla="*/ 1711709 w 6006665"/>
                  <a:gd name="connsiteY375" fmla="*/ 2338366 h 3006470"/>
                  <a:gd name="connsiteX376" fmla="*/ 1711926 w 6006665"/>
                  <a:gd name="connsiteY376" fmla="*/ 2336850 h 3006470"/>
                  <a:gd name="connsiteX377" fmla="*/ 1699803 w 6006665"/>
                  <a:gd name="connsiteY377" fmla="*/ 2338366 h 3006470"/>
                  <a:gd name="connsiteX378" fmla="*/ 1704347 w 6006665"/>
                  <a:gd name="connsiteY378" fmla="*/ 2306551 h 3006470"/>
                  <a:gd name="connsiteX379" fmla="*/ 1662460 w 6006665"/>
                  <a:gd name="connsiteY379" fmla="*/ 2288600 h 3006470"/>
                  <a:gd name="connsiteX380" fmla="*/ 1629901 w 6006665"/>
                  <a:gd name="connsiteY380" fmla="*/ 2302006 h 3006470"/>
                  <a:gd name="connsiteX381" fmla="*/ 1629300 w 6006665"/>
                  <a:gd name="connsiteY381" fmla="*/ 2297351 h 3006470"/>
                  <a:gd name="connsiteX382" fmla="*/ 1617994 w 6006665"/>
                  <a:gd name="connsiteY382" fmla="*/ 2302006 h 3006470"/>
                  <a:gd name="connsiteX383" fmla="*/ 1608904 w 6006665"/>
                  <a:gd name="connsiteY383" fmla="*/ 2231560 h 3006470"/>
                  <a:gd name="connsiteX384" fmla="*/ 1552684 w 6006665"/>
                  <a:gd name="connsiteY384" fmla="*/ 2221867 h 3006470"/>
                  <a:gd name="connsiteX385" fmla="*/ 1518550 w 6006665"/>
                  <a:gd name="connsiteY385" fmla="*/ 2247467 h 3006470"/>
                  <a:gd name="connsiteX386" fmla="*/ 1425379 w 6006665"/>
                  <a:gd name="connsiteY386" fmla="*/ 2267919 h 3006470"/>
                  <a:gd name="connsiteX387" fmla="*/ 1409472 w 6006665"/>
                  <a:gd name="connsiteY387" fmla="*/ 2286099 h 3006470"/>
                  <a:gd name="connsiteX388" fmla="*/ 1270852 w 6006665"/>
                  <a:gd name="connsiteY388" fmla="*/ 2306551 h 3006470"/>
                  <a:gd name="connsiteX389" fmla="*/ 1254945 w 6006665"/>
                  <a:gd name="connsiteY389" fmla="*/ 2327003 h 3006470"/>
                  <a:gd name="connsiteX390" fmla="*/ 1282214 w 6006665"/>
                  <a:gd name="connsiteY390" fmla="*/ 2370180 h 3006470"/>
                  <a:gd name="connsiteX391" fmla="*/ 1243582 w 6006665"/>
                  <a:gd name="connsiteY391" fmla="*/ 2386087 h 3006470"/>
                  <a:gd name="connsiteX392" fmla="*/ 1254945 w 6006665"/>
                  <a:gd name="connsiteY392" fmla="*/ 2404267 h 3006470"/>
                  <a:gd name="connsiteX393" fmla="*/ 1216313 w 6006665"/>
                  <a:gd name="connsiteY393" fmla="*/ 2429264 h 3006470"/>
                  <a:gd name="connsiteX394" fmla="*/ 1275397 w 6006665"/>
                  <a:gd name="connsiteY394" fmla="*/ 2472441 h 3006470"/>
                  <a:gd name="connsiteX395" fmla="*/ 1270852 w 6006665"/>
                  <a:gd name="connsiteY395" fmla="*/ 2499711 h 3006470"/>
                  <a:gd name="connsiteX396" fmla="*/ 1259108 w 6006665"/>
                  <a:gd name="connsiteY396" fmla="*/ 2498732 h 3006470"/>
                  <a:gd name="connsiteX397" fmla="*/ 1258945 w 6006665"/>
                  <a:gd name="connsiteY397" fmla="*/ 2499711 h 3006470"/>
                  <a:gd name="connsiteX398" fmla="*/ 1215644 w 6006665"/>
                  <a:gd name="connsiteY398" fmla="*/ 2496102 h 3006470"/>
                  <a:gd name="connsiteX399" fmla="*/ 1204950 w 6006665"/>
                  <a:gd name="connsiteY399" fmla="*/ 2511073 h 3006470"/>
                  <a:gd name="connsiteX400" fmla="*/ 1196495 w 6006665"/>
                  <a:gd name="connsiteY400" fmla="*/ 2506241 h 3006470"/>
                  <a:gd name="connsiteX401" fmla="*/ 1193043 w 6006665"/>
                  <a:gd name="connsiteY401" fmla="*/ 2511073 h 3006470"/>
                  <a:gd name="connsiteX402" fmla="*/ 1145322 w 6006665"/>
                  <a:gd name="connsiteY402" fmla="*/ 2483803 h 3006470"/>
                  <a:gd name="connsiteX403" fmla="*/ 1098145 w 6006665"/>
                  <a:gd name="connsiteY403" fmla="*/ 2483803 h 3006470"/>
                  <a:gd name="connsiteX404" fmla="*/ 1061785 w 6006665"/>
                  <a:gd name="connsiteY404" fmla="*/ 2511073 h 3006470"/>
                  <a:gd name="connsiteX405" fmla="*/ 1055322 w 6006665"/>
                  <a:gd name="connsiteY405" fmla="*/ 2506990 h 3006470"/>
                  <a:gd name="connsiteX406" fmla="*/ 1049878 w 6006665"/>
                  <a:gd name="connsiteY406" fmla="*/ 2511073 h 3006470"/>
                  <a:gd name="connsiteX407" fmla="*/ 1006701 w 6006665"/>
                  <a:gd name="connsiteY407" fmla="*/ 2483803 h 3006470"/>
                  <a:gd name="connsiteX408" fmla="*/ 924893 w 6006665"/>
                  <a:gd name="connsiteY408" fmla="*/ 2447444 h 3006470"/>
                  <a:gd name="connsiteX409" fmla="*/ 877716 w 6006665"/>
                  <a:gd name="connsiteY409" fmla="*/ 2447444 h 3006470"/>
                  <a:gd name="connsiteX410" fmla="*/ 802724 w 6006665"/>
                  <a:gd name="connsiteY410" fmla="*/ 2511073 h 3006470"/>
                  <a:gd name="connsiteX411" fmla="*/ 798179 w 6006665"/>
                  <a:gd name="connsiteY411" fmla="*/ 2554250 h 3006470"/>
                  <a:gd name="connsiteX412" fmla="*/ 787406 w 6006665"/>
                  <a:gd name="connsiteY412" fmla="*/ 2543477 h 3006470"/>
                  <a:gd name="connsiteX413" fmla="*/ 786272 w 6006665"/>
                  <a:gd name="connsiteY413" fmla="*/ 2554250 h 3006470"/>
                  <a:gd name="connsiteX414" fmla="*/ 756063 w 6006665"/>
                  <a:gd name="connsiteY414" fmla="*/ 2524040 h 3006470"/>
                  <a:gd name="connsiteX415" fmla="*/ 732278 w 6006665"/>
                  <a:gd name="connsiteY415" fmla="*/ 2581519 h 3006470"/>
                  <a:gd name="connsiteX416" fmla="*/ 743640 w 6006665"/>
                  <a:gd name="connsiteY416" fmla="*/ 2590609 h 3006470"/>
                  <a:gd name="connsiteX417" fmla="*/ 723188 w 6006665"/>
                  <a:gd name="connsiteY417" fmla="*/ 2633786 h 3006470"/>
                  <a:gd name="connsiteX418" fmla="*/ 747026 w 6006665"/>
                  <a:gd name="connsiteY418" fmla="*/ 2670627 h 3006470"/>
                  <a:gd name="connsiteX419" fmla="*/ 763548 w 6006665"/>
                  <a:gd name="connsiteY419" fmla="*/ 2667873 h 3006470"/>
                  <a:gd name="connsiteX420" fmla="*/ 764871 w 6006665"/>
                  <a:gd name="connsiteY420" fmla="*/ 2669637 h 3006470"/>
                  <a:gd name="connsiteX421" fmla="*/ 775455 w 6006665"/>
                  <a:gd name="connsiteY421" fmla="*/ 2667873 h 3006470"/>
                  <a:gd name="connsiteX422" fmla="*/ 802724 w 6006665"/>
                  <a:gd name="connsiteY422" fmla="*/ 2704232 h 3006470"/>
                  <a:gd name="connsiteX423" fmla="*/ 798179 w 6006665"/>
                  <a:gd name="connsiteY423" fmla="*/ 2731502 h 3006470"/>
                  <a:gd name="connsiteX424" fmla="*/ 818632 w 6006665"/>
                  <a:gd name="connsiteY424" fmla="*/ 2742864 h 3006470"/>
                  <a:gd name="connsiteX425" fmla="*/ 802724 w 6006665"/>
                  <a:gd name="connsiteY425" fmla="*/ 2774679 h 3006470"/>
                  <a:gd name="connsiteX426" fmla="*/ 766365 w 6006665"/>
                  <a:gd name="connsiteY426" fmla="*/ 2779224 h 3006470"/>
                  <a:gd name="connsiteX427" fmla="*/ 727733 w 6006665"/>
                  <a:gd name="connsiteY427" fmla="*/ 2838308 h 3006470"/>
                  <a:gd name="connsiteX428" fmla="*/ 759548 w 6006665"/>
                  <a:gd name="connsiteY428" fmla="*/ 2881485 h 3006470"/>
                  <a:gd name="connsiteX429" fmla="*/ 759548 w 6006665"/>
                  <a:gd name="connsiteY429" fmla="*/ 2920116 h 3006470"/>
                  <a:gd name="connsiteX430" fmla="*/ 798179 w 6006665"/>
                  <a:gd name="connsiteY430" fmla="*/ 2979201 h 3006470"/>
                  <a:gd name="connsiteX431" fmla="*/ 775455 w 6006665"/>
                  <a:gd name="connsiteY431" fmla="*/ 2995108 h 3006470"/>
                  <a:gd name="connsiteX432" fmla="*/ 770910 w 6006665"/>
                  <a:gd name="connsiteY432" fmla="*/ 3006470 h 3006470"/>
                  <a:gd name="connsiteX433" fmla="*/ 759003 w 6006665"/>
                  <a:gd name="connsiteY433" fmla="*/ 3006470 h 3006470"/>
                  <a:gd name="connsiteX434" fmla="*/ 755003 w 6006665"/>
                  <a:gd name="connsiteY434" fmla="*/ 3006470 h 3006470"/>
                  <a:gd name="connsiteX435" fmla="*/ 743096 w 6006665"/>
                  <a:gd name="connsiteY435" fmla="*/ 3006470 h 3006470"/>
                  <a:gd name="connsiteX436" fmla="*/ 715826 w 6006665"/>
                  <a:gd name="connsiteY436" fmla="*/ 2972383 h 3006470"/>
                  <a:gd name="connsiteX437" fmla="*/ 704464 w 6006665"/>
                  <a:gd name="connsiteY437" fmla="*/ 2972383 h 3006470"/>
                  <a:gd name="connsiteX438" fmla="*/ 684012 w 6006665"/>
                  <a:gd name="connsiteY438" fmla="*/ 2963293 h 3006470"/>
                  <a:gd name="connsiteX439" fmla="*/ 672649 w 6006665"/>
                  <a:gd name="connsiteY439" fmla="*/ 2940569 h 3006470"/>
                  <a:gd name="connsiteX440" fmla="*/ 645222 w 6006665"/>
                  <a:gd name="connsiteY440" fmla="*/ 2932732 h 3006470"/>
                  <a:gd name="connsiteX441" fmla="*/ 625472 w 6006665"/>
                  <a:gd name="connsiteY441" fmla="*/ 2936024 h 3006470"/>
                  <a:gd name="connsiteX442" fmla="*/ 623771 w 6006665"/>
                  <a:gd name="connsiteY442" fmla="*/ 2934323 h 3006470"/>
                  <a:gd name="connsiteX443" fmla="*/ 613565 w 6006665"/>
                  <a:gd name="connsiteY443" fmla="*/ 2936024 h 3006470"/>
                  <a:gd name="connsiteX444" fmla="*/ 609020 w 6006665"/>
                  <a:gd name="connsiteY444" fmla="*/ 2931479 h 3006470"/>
                  <a:gd name="connsiteX445" fmla="*/ 559026 w 6006665"/>
                  <a:gd name="connsiteY445" fmla="*/ 2904209 h 3006470"/>
                  <a:gd name="connsiteX446" fmla="*/ 506760 w 6006665"/>
                  <a:gd name="connsiteY446" fmla="*/ 2897392 h 3006470"/>
                  <a:gd name="connsiteX447" fmla="*/ 483280 w 6006665"/>
                  <a:gd name="connsiteY447" fmla="*/ 2890683 h 3006470"/>
                  <a:gd name="connsiteX448" fmla="*/ 480035 w 6006665"/>
                  <a:gd name="connsiteY448" fmla="*/ 2892847 h 3006470"/>
                  <a:gd name="connsiteX449" fmla="*/ 475042 w 6006665"/>
                  <a:gd name="connsiteY449" fmla="*/ 2888329 h 3006470"/>
                  <a:gd name="connsiteX450" fmla="*/ 474945 w 6006665"/>
                  <a:gd name="connsiteY450" fmla="*/ 2888302 h 3006470"/>
                  <a:gd name="connsiteX451" fmla="*/ 468128 w 6006665"/>
                  <a:gd name="connsiteY451" fmla="*/ 2892847 h 3006470"/>
                  <a:gd name="connsiteX452" fmla="*/ 420406 w 6006665"/>
                  <a:gd name="connsiteY452" fmla="*/ 2849670 h 3006470"/>
                  <a:gd name="connsiteX453" fmla="*/ 381774 w 6006665"/>
                  <a:gd name="connsiteY453" fmla="*/ 2833763 h 3006470"/>
                  <a:gd name="connsiteX454" fmla="*/ 349960 w 6006665"/>
                  <a:gd name="connsiteY454" fmla="*/ 2801948 h 3006470"/>
                  <a:gd name="connsiteX455" fmla="*/ 377229 w 6006665"/>
                  <a:gd name="connsiteY455" fmla="*/ 2795131 h 3006470"/>
                  <a:gd name="connsiteX456" fmla="*/ 404499 w 6006665"/>
                  <a:gd name="connsiteY456" fmla="*/ 2747409 h 3006470"/>
                  <a:gd name="connsiteX457" fmla="*/ 388591 w 6006665"/>
                  <a:gd name="connsiteY457" fmla="*/ 2731502 h 3006470"/>
                  <a:gd name="connsiteX458" fmla="*/ 440858 w 6006665"/>
                  <a:gd name="connsiteY458" fmla="*/ 2704232 h 3006470"/>
                  <a:gd name="connsiteX459" fmla="*/ 440858 w 6006665"/>
                  <a:gd name="connsiteY459" fmla="*/ 2701176 h 3006470"/>
                  <a:gd name="connsiteX460" fmla="*/ 416406 w 6006665"/>
                  <a:gd name="connsiteY460" fmla="*/ 2704232 h 3006470"/>
                  <a:gd name="connsiteX461" fmla="*/ 416406 w 6006665"/>
                  <a:gd name="connsiteY461" fmla="*/ 2702744 h 3006470"/>
                  <a:gd name="connsiteX462" fmla="*/ 404499 w 6006665"/>
                  <a:gd name="connsiteY462" fmla="*/ 2704232 h 3006470"/>
                  <a:gd name="connsiteX463" fmla="*/ 404499 w 6006665"/>
                  <a:gd name="connsiteY463" fmla="*/ 2683780 h 3006470"/>
                  <a:gd name="connsiteX464" fmla="*/ 424951 w 6006665"/>
                  <a:gd name="connsiteY464" fmla="*/ 2667873 h 3006470"/>
                  <a:gd name="connsiteX465" fmla="*/ 463583 w 6006665"/>
                  <a:gd name="connsiteY465" fmla="*/ 2661056 h 3006470"/>
                  <a:gd name="connsiteX466" fmla="*/ 468128 w 6006665"/>
                  <a:gd name="connsiteY466" fmla="*/ 2645148 h 3006470"/>
                  <a:gd name="connsiteX467" fmla="*/ 456765 w 6006665"/>
                  <a:gd name="connsiteY467" fmla="*/ 2613334 h 3006470"/>
                  <a:gd name="connsiteX468" fmla="*/ 474945 w 6006665"/>
                  <a:gd name="connsiteY468" fmla="*/ 2586064 h 3006470"/>
                  <a:gd name="connsiteX469" fmla="*/ 474945 w 6006665"/>
                  <a:gd name="connsiteY469" fmla="*/ 2565612 h 3006470"/>
                  <a:gd name="connsiteX470" fmla="*/ 420406 w 6006665"/>
                  <a:gd name="connsiteY470" fmla="*/ 2547432 h 3006470"/>
                  <a:gd name="connsiteX471" fmla="*/ 409588 w 6006665"/>
                  <a:gd name="connsiteY471" fmla="*/ 2547432 h 3006470"/>
                  <a:gd name="connsiteX472" fmla="*/ 397681 w 6006665"/>
                  <a:gd name="connsiteY472" fmla="*/ 2547432 h 3006470"/>
                  <a:gd name="connsiteX473" fmla="*/ 379485 w 6006665"/>
                  <a:gd name="connsiteY473" fmla="*/ 2525193 h 3006470"/>
                  <a:gd name="connsiteX474" fmla="*/ 357322 w 6006665"/>
                  <a:gd name="connsiteY474" fmla="*/ 2531525 h 3006470"/>
                  <a:gd name="connsiteX475" fmla="*/ 352842 w 6006665"/>
                  <a:gd name="connsiteY475" fmla="*/ 2529403 h 3006470"/>
                  <a:gd name="connsiteX476" fmla="*/ 345415 w 6006665"/>
                  <a:gd name="connsiteY476" fmla="*/ 2531525 h 3006470"/>
                  <a:gd name="connsiteX477" fmla="*/ 302238 w 6006665"/>
                  <a:gd name="connsiteY477" fmla="*/ 2511073 h 3006470"/>
                  <a:gd name="connsiteX478" fmla="*/ 302238 w 6006665"/>
                  <a:gd name="connsiteY478" fmla="*/ 2499711 h 3006470"/>
                  <a:gd name="connsiteX479" fmla="*/ 286331 w 6006665"/>
                  <a:gd name="connsiteY479" fmla="*/ 2472441 h 3006470"/>
                  <a:gd name="connsiteX480" fmla="*/ 270968 w 6006665"/>
                  <a:gd name="connsiteY480" fmla="*/ 2472441 h 3006470"/>
                  <a:gd name="connsiteX481" fmla="*/ 259061 w 6006665"/>
                  <a:gd name="connsiteY481" fmla="*/ 2472441 h 3006470"/>
                  <a:gd name="connsiteX482" fmla="*/ 254516 w 6006665"/>
                  <a:gd name="connsiteY482" fmla="*/ 2456534 h 3006470"/>
                  <a:gd name="connsiteX483" fmla="*/ 263606 w 6006665"/>
                  <a:gd name="connsiteY483" fmla="*/ 2440627 h 3006470"/>
                  <a:gd name="connsiteX484" fmla="*/ 243991 w 6006665"/>
                  <a:gd name="connsiteY484" fmla="*/ 2410114 h 3006470"/>
                  <a:gd name="connsiteX485" fmla="*/ 216429 w 6006665"/>
                  <a:gd name="connsiteY485" fmla="*/ 2413357 h 3006470"/>
                  <a:gd name="connsiteX486" fmla="*/ 212956 w 6006665"/>
                  <a:gd name="connsiteY486" fmla="*/ 2412365 h 3006470"/>
                  <a:gd name="connsiteX487" fmla="*/ 204522 w 6006665"/>
                  <a:gd name="connsiteY487" fmla="*/ 2413357 h 3006470"/>
                  <a:gd name="connsiteX488" fmla="*/ 199623 w 6006665"/>
                  <a:gd name="connsiteY488" fmla="*/ 2411957 h 3006470"/>
                  <a:gd name="connsiteX489" fmla="*/ 195977 w 6006665"/>
                  <a:gd name="connsiteY489" fmla="*/ 2424719 h 3006470"/>
                  <a:gd name="connsiteX490" fmla="*/ 184968 w 6006665"/>
                  <a:gd name="connsiteY490" fmla="*/ 2421574 h 3006470"/>
                  <a:gd name="connsiteX491" fmla="*/ 184070 w 6006665"/>
                  <a:gd name="connsiteY491" fmla="*/ 2424719 h 3006470"/>
                  <a:gd name="connsiteX492" fmla="*/ 168163 w 6006665"/>
                  <a:gd name="connsiteY492" fmla="*/ 2420174 h 3006470"/>
                  <a:gd name="connsiteX493" fmla="*/ 156800 w 6006665"/>
                  <a:gd name="connsiteY493" fmla="*/ 2381542 h 3006470"/>
                  <a:gd name="connsiteX494" fmla="*/ 152255 w 6006665"/>
                  <a:gd name="connsiteY494" fmla="*/ 2365635 h 3006470"/>
                  <a:gd name="connsiteX495" fmla="*/ 156800 w 6006665"/>
                  <a:gd name="connsiteY495" fmla="*/ 2361090 h 3006470"/>
                  <a:gd name="connsiteX496" fmla="*/ 168707 w 6006665"/>
                  <a:gd name="connsiteY496" fmla="*/ 2361090 h 3006470"/>
                  <a:gd name="connsiteX497" fmla="*/ 188615 w 6006665"/>
                  <a:gd name="connsiteY497" fmla="*/ 2361090 h 3006470"/>
                  <a:gd name="connsiteX498" fmla="*/ 199977 w 6006665"/>
                  <a:gd name="connsiteY498" fmla="*/ 2349728 h 3006470"/>
                  <a:gd name="connsiteX499" fmla="*/ 188615 w 6006665"/>
                  <a:gd name="connsiteY499" fmla="*/ 2327003 h 3006470"/>
                  <a:gd name="connsiteX500" fmla="*/ 168163 w 6006665"/>
                  <a:gd name="connsiteY500" fmla="*/ 2317914 h 3006470"/>
                  <a:gd name="connsiteX501" fmla="*/ 168163 w 6006665"/>
                  <a:gd name="connsiteY501" fmla="*/ 2311096 h 3006470"/>
                  <a:gd name="connsiteX502" fmla="*/ 152255 w 6006665"/>
                  <a:gd name="connsiteY502" fmla="*/ 2295189 h 3006470"/>
                  <a:gd name="connsiteX503" fmla="*/ 129531 w 6006665"/>
                  <a:gd name="connsiteY503" fmla="*/ 2258829 h 3006470"/>
                  <a:gd name="connsiteX504" fmla="*/ 140893 w 6006665"/>
                  <a:gd name="connsiteY504" fmla="*/ 2236105 h 3006470"/>
                  <a:gd name="connsiteX505" fmla="*/ 136348 w 6006665"/>
                  <a:gd name="connsiteY505" fmla="*/ 2208835 h 3006470"/>
                  <a:gd name="connsiteX506" fmla="*/ 103789 w 6006665"/>
                  <a:gd name="connsiteY506" fmla="*/ 2195428 h 3006470"/>
                  <a:gd name="connsiteX507" fmla="*/ 93716 w 6006665"/>
                  <a:gd name="connsiteY507" fmla="*/ 2199745 h 3006470"/>
                  <a:gd name="connsiteX508" fmla="*/ 91868 w 6006665"/>
                  <a:gd name="connsiteY508" fmla="*/ 2195434 h 3006470"/>
                  <a:gd name="connsiteX509" fmla="*/ 81809 w 6006665"/>
                  <a:gd name="connsiteY509" fmla="*/ 2199745 h 3006470"/>
                  <a:gd name="connsiteX510" fmla="*/ 74992 w 6006665"/>
                  <a:gd name="connsiteY510" fmla="*/ 2183838 h 3006470"/>
                  <a:gd name="connsiteX511" fmla="*/ 34087 w 6006665"/>
                  <a:gd name="connsiteY511" fmla="*/ 2172476 h 3006470"/>
                  <a:gd name="connsiteX512" fmla="*/ 22725 w 6006665"/>
                  <a:gd name="connsiteY512" fmla="*/ 2129299 h 3006470"/>
                  <a:gd name="connsiteX513" fmla="*/ 22725 w 6006665"/>
                  <a:gd name="connsiteY513" fmla="*/ 2097484 h 3006470"/>
                  <a:gd name="connsiteX514" fmla="*/ 0 w 6006665"/>
                  <a:gd name="connsiteY514" fmla="*/ 2081577 h 3006470"/>
                  <a:gd name="connsiteX515" fmla="*/ 15907 w 6006665"/>
                  <a:gd name="connsiteY515" fmla="*/ 2058853 h 3006470"/>
                  <a:gd name="connsiteX516" fmla="*/ 6818 w 6006665"/>
                  <a:gd name="connsiteY516" fmla="*/ 1995224 h 3006470"/>
                  <a:gd name="connsiteX517" fmla="*/ 34087 w 6006665"/>
                  <a:gd name="connsiteY517" fmla="*/ 1952047 h 3006470"/>
                  <a:gd name="connsiteX518" fmla="*/ 27270 w 6006665"/>
                  <a:gd name="connsiteY518" fmla="*/ 1940685 h 3006470"/>
                  <a:gd name="connsiteX519" fmla="*/ 88743 w 6006665"/>
                  <a:gd name="connsiteY519" fmla="*/ 1895954 h 3006470"/>
                  <a:gd name="connsiteX520" fmla="*/ 27270 w 6006665"/>
                  <a:gd name="connsiteY520" fmla="*/ 1865693 h 3006470"/>
                  <a:gd name="connsiteX521" fmla="*/ 79805 w 6006665"/>
                  <a:gd name="connsiteY521" fmla="*/ 1774684 h 3006470"/>
                  <a:gd name="connsiteX522" fmla="*/ 128972 w 6006665"/>
                  <a:gd name="connsiteY522" fmla="*/ 1737302 h 3006470"/>
                  <a:gd name="connsiteX523" fmla="*/ 162900 w 6006665"/>
                  <a:gd name="connsiteY523" fmla="*/ 1645034 h 3006470"/>
                  <a:gd name="connsiteX524" fmla="*/ 102261 w 6006665"/>
                  <a:gd name="connsiteY524" fmla="*/ 1629357 h 3006470"/>
                  <a:gd name="connsiteX525" fmla="*/ 118168 w 6006665"/>
                  <a:gd name="connsiteY525" fmla="*/ 1574818 h 3006470"/>
                  <a:gd name="connsiteX526" fmla="*/ 86354 w 6006665"/>
                  <a:gd name="connsiteY526" fmla="*/ 1511189 h 3006470"/>
                  <a:gd name="connsiteX527" fmla="*/ 109078 w 6006665"/>
                  <a:gd name="connsiteY527" fmla="*/ 1436197 h 3006470"/>
                  <a:gd name="connsiteX528" fmla="*/ 70447 w 6006665"/>
                  <a:gd name="connsiteY528" fmla="*/ 1333936 h 3006470"/>
                  <a:gd name="connsiteX529" fmla="*/ 102261 w 6006665"/>
                  <a:gd name="connsiteY529" fmla="*/ 1263490 h 3006470"/>
                  <a:gd name="connsiteX530" fmla="*/ 43177 w 6006665"/>
                  <a:gd name="connsiteY530" fmla="*/ 1197589 h 3006470"/>
                  <a:gd name="connsiteX531" fmla="*/ 49994 w 6006665"/>
                  <a:gd name="connsiteY531" fmla="*/ 1122597 h 3006470"/>
                  <a:gd name="connsiteX532" fmla="*/ 81809 w 6006665"/>
                  <a:gd name="connsiteY532" fmla="*/ 1118052 h 3006470"/>
                  <a:gd name="connsiteX533" fmla="*/ 145438 w 6006665"/>
                  <a:gd name="connsiteY533" fmla="*/ 1074876 h 3006470"/>
                  <a:gd name="connsiteX534" fmla="*/ 184070 w 6006665"/>
                  <a:gd name="connsiteY534" fmla="*/ 1036244 h 3006470"/>
                  <a:gd name="connsiteX535" fmla="*/ 189699 w 6006665"/>
                  <a:gd name="connsiteY535" fmla="*/ 1042522 h 3006470"/>
                  <a:gd name="connsiteX536" fmla="*/ 195977 w 6006665"/>
                  <a:gd name="connsiteY536" fmla="*/ 1036244 h 3006470"/>
                  <a:gd name="connsiteX537" fmla="*/ 255061 w 6006665"/>
                  <a:gd name="connsiteY537" fmla="*/ 1102145 h 3006470"/>
                  <a:gd name="connsiteX538" fmla="*/ 350504 w 6006665"/>
                  <a:gd name="connsiteY538" fmla="*/ 1122597 h 3006470"/>
                  <a:gd name="connsiteX539" fmla="*/ 454806 w 6006665"/>
                  <a:gd name="connsiteY539" fmla="*/ 1205729 h 3006470"/>
                  <a:gd name="connsiteX540" fmla="*/ 486621 w 6006665"/>
                  <a:gd name="connsiteY540" fmla="*/ 1283942 h 3006470"/>
                  <a:gd name="connsiteX541" fmla="*/ 523211 w 6006665"/>
                  <a:gd name="connsiteY541" fmla="*/ 1343026 h 3006470"/>
                  <a:gd name="connsiteX542" fmla="*/ 486852 w 6006665"/>
                  <a:gd name="connsiteY542" fmla="*/ 1397565 h 3006470"/>
                  <a:gd name="connsiteX543" fmla="*/ 420951 w 6006665"/>
                  <a:gd name="connsiteY543" fmla="*/ 1418018 h 3006470"/>
                  <a:gd name="connsiteX544" fmla="*/ 415909 w 6006665"/>
                  <a:gd name="connsiteY544" fmla="*/ 1415887 h 3006470"/>
                  <a:gd name="connsiteX545" fmla="*/ 409044 w 6006665"/>
                  <a:gd name="connsiteY545" fmla="*/ 1418018 h 3006470"/>
                  <a:gd name="connsiteX546" fmla="*/ 252950 w 6006665"/>
                  <a:gd name="connsiteY546" fmla="*/ 1352062 h 3006470"/>
                  <a:gd name="connsiteX547" fmla="*/ 268926 w 6006665"/>
                  <a:gd name="connsiteY547" fmla="*/ 1346738 h 3006470"/>
                  <a:gd name="connsiteX548" fmla="*/ 291420 w 6006665"/>
                  <a:gd name="connsiteY548" fmla="*/ 1429380 h 3006470"/>
                  <a:gd name="connsiteX549" fmla="*/ 291420 w 6006665"/>
                  <a:gd name="connsiteY549" fmla="*/ 1468012 h 3006470"/>
                  <a:gd name="connsiteX550" fmla="*/ 298238 w 6006665"/>
                  <a:gd name="connsiteY550" fmla="*/ 1554366 h 3006470"/>
                  <a:gd name="connsiteX551" fmla="*/ 345959 w 6006665"/>
                  <a:gd name="connsiteY551" fmla="*/ 1586180 h 3006470"/>
                  <a:gd name="connsiteX552" fmla="*/ 362087 w 6006665"/>
                  <a:gd name="connsiteY552" fmla="*/ 1595588 h 3006470"/>
                  <a:gd name="connsiteX553" fmla="*/ 365867 w 6006665"/>
                  <a:gd name="connsiteY553" fmla="*/ 1563455 h 3006470"/>
                  <a:gd name="connsiteX554" fmla="*/ 345415 w 6006665"/>
                  <a:gd name="connsiteY554" fmla="*/ 1527096 h 3006470"/>
                  <a:gd name="connsiteX555" fmla="*/ 365867 w 6006665"/>
                  <a:gd name="connsiteY555" fmla="*/ 1495281 h 3006470"/>
                  <a:gd name="connsiteX556" fmla="*/ 374560 w 6006665"/>
                  <a:gd name="connsiteY556" fmla="*/ 1500280 h 3006470"/>
                  <a:gd name="connsiteX557" fmla="*/ 377774 w 6006665"/>
                  <a:gd name="connsiteY557" fmla="*/ 1495281 h 3006470"/>
                  <a:gd name="connsiteX558" fmla="*/ 461933 w 6006665"/>
                  <a:gd name="connsiteY558" fmla="*/ 1543673 h 3006470"/>
                  <a:gd name="connsiteX559" fmla="*/ 484035 w 6006665"/>
                  <a:gd name="connsiteY559" fmla="*/ 1527096 h 3006470"/>
                  <a:gd name="connsiteX560" fmla="*/ 463583 w 6006665"/>
                  <a:gd name="connsiteY560" fmla="*/ 1461194 h 3006470"/>
                  <a:gd name="connsiteX561" fmla="*/ 549936 w 6006665"/>
                  <a:gd name="connsiteY561" fmla="*/ 1374841 h 3006470"/>
                  <a:gd name="connsiteX562" fmla="*/ 559742 w 6006665"/>
                  <a:gd name="connsiteY562" fmla="*/ 1376942 h 3006470"/>
                  <a:gd name="connsiteX563" fmla="*/ 561843 w 6006665"/>
                  <a:gd name="connsiteY563" fmla="*/ 1374841 h 3006470"/>
                  <a:gd name="connsiteX564" fmla="*/ 593658 w 6006665"/>
                  <a:gd name="connsiteY564" fmla="*/ 1381658 h 3006470"/>
                  <a:gd name="connsiteX565" fmla="*/ 620945 w 6006665"/>
                  <a:gd name="connsiteY565" fmla="*/ 1405535 h 3006470"/>
                  <a:gd name="connsiteX566" fmla="*/ 640835 w 6006665"/>
                  <a:gd name="connsiteY566" fmla="*/ 1349844 h 3006470"/>
                  <a:gd name="connsiteX567" fmla="*/ 609020 w 6006665"/>
                  <a:gd name="connsiteY567" fmla="*/ 1295305 h 3006470"/>
                  <a:gd name="connsiteX568" fmla="*/ 624928 w 6006665"/>
                  <a:gd name="connsiteY568" fmla="*/ 1236221 h 3006470"/>
                  <a:gd name="connsiteX569" fmla="*/ 597658 w 6006665"/>
                  <a:gd name="connsiteY569" fmla="*/ 1177136 h 3006470"/>
                  <a:gd name="connsiteX570" fmla="*/ 611562 w 6006665"/>
                  <a:gd name="connsiteY570" fmla="*/ 1181462 h 3006470"/>
                  <a:gd name="connsiteX571" fmla="*/ 609565 w 6006665"/>
                  <a:gd name="connsiteY571" fmla="*/ 1177136 h 3006470"/>
                  <a:gd name="connsiteX572" fmla="*/ 711826 w 6006665"/>
                  <a:gd name="connsiteY572" fmla="*/ 1208951 h 3006470"/>
                  <a:gd name="connsiteX573" fmla="*/ 732278 w 6006665"/>
                  <a:gd name="connsiteY573" fmla="*/ 1263490 h 3006470"/>
                  <a:gd name="connsiteX574" fmla="*/ 684556 w 6006665"/>
                  <a:gd name="connsiteY574" fmla="*/ 1274852 h 3006470"/>
                  <a:gd name="connsiteX575" fmla="*/ 684556 w 6006665"/>
                  <a:gd name="connsiteY575" fmla="*/ 1327119 h 3006470"/>
                  <a:gd name="connsiteX576" fmla="*/ 713309 w 6006665"/>
                  <a:gd name="connsiteY576" fmla="*/ 1355872 h 3006470"/>
                  <a:gd name="connsiteX577" fmla="*/ 763548 w 6006665"/>
                  <a:gd name="connsiteY577" fmla="*/ 1338481 h 3006470"/>
                  <a:gd name="connsiteX578" fmla="*/ 770365 w 6006665"/>
                  <a:gd name="connsiteY578" fmla="*/ 1279397 h 3006470"/>
                  <a:gd name="connsiteX579" fmla="*/ 845357 w 6006665"/>
                  <a:gd name="connsiteY579" fmla="*/ 1188761 h 3006470"/>
                  <a:gd name="connsiteX580" fmla="*/ 917728 w 6006665"/>
                  <a:gd name="connsiteY580" fmla="*/ 1145322 h 3006470"/>
                  <a:gd name="connsiteX581" fmla="*/ 918194 w 6006665"/>
                  <a:gd name="connsiteY581" fmla="*/ 1198147 h 3006470"/>
                  <a:gd name="connsiteX582" fmla="*/ 975937 w 6006665"/>
                  <a:gd name="connsiteY582" fmla="*/ 1115283 h 3006470"/>
                  <a:gd name="connsiteX583" fmla="*/ 1074397 w 6006665"/>
                  <a:gd name="connsiteY583" fmla="*/ 1141283 h 3006470"/>
                  <a:gd name="connsiteX584" fmla="*/ 979977 w 6006665"/>
                  <a:gd name="connsiteY584" fmla="*/ 1213496 h 3006470"/>
                  <a:gd name="connsiteX585" fmla="*/ 1012666 w 6006665"/>
                  <a:gd name="connsiteY585" fmla="*/ 1218657 h 3006470"/>
                  <a:gd name="connsiteX586" fmla="*/ 1038516 w 6006665"/>
                  <a:gd name="connsiteY586" fmla="*/ 1188499 h 3006470"/>
                  <a:gd name="connsiteX587" fmla="*/ 1050423 w 6006665"/>
                  <a:gd name="connsiteY587" fmla="*/ 1188499 h 3006470"/>
                  <a:gd name="connsiteX588" fmla="*/ 1108962 w 6006665"/>
                  <a:gd name="connsiteY588" fmla="*/ 1188499 h 3006470"/>
                  <a:gd name="connsiteX589" fmla="*/ 1161229 w 6006665"/>
                  <a:gd name="connsiteY589" fmla="*/ 1145322 h 3006470"/>
                  <a:gd name="connsiteX590" fmla="*/ 1165711 w 6006665"/>
                  <a:gd name="connsiteY590" fmla="*/ 1151456 h 3006470"/>
                  <a:gd name="connsiteX591" fmla="*/ 1160939 w 6006665"/>
                  <a:gd name="connsiteY591" fmla="*/ 1169715 h 3006470"/>
                  <a:gd name="connsiteX592" fmla="*/ 1210035 w 6006665"/>
                  <a:gd name="connsiteY592" fmla="*/ 1195815 h 3006470"/>
                  <a:gd name="connsiteX593" fmla="*/ 1247583 w 6006665"/>
                  <a:gd name="connsiteY593" fmla="*/ 1138505 h 3006470"/>
                  <a:gd name="connsiteX594" fmla="*/ 1211223 w 6006665"/>
                  <a:gd name="connsiteY594" fmla="*/ 1079421 h 3006470"/>
                  <a:gd name="connsiteX595" fmla="*/ 1227130 w 6006665"/>
                  <a:gd name="connsiteY595" fmla="*/ 1043061 h 3006470"/>
                  <a:gd name="connsiteX596" fmla="*/ 1237665 w 6006665"/>
                  <a:gd name="connsiteY596" fmla="*/ 1046199 h 3006470"/>
                  <a:gd name="connsiteX597" fmla="*/ 1251910 w 6006665"/>
                  <a:gd name="connsiteY597" fmla="*/ 1017311 h 3006470"/>
                  <a:gd name="connsiteX598" fmla="*/ 1345843 w 6006665"/>
                  <a:gd name="connsiteY598" fmla="*/ 1074876 h 3006470"/>
                  <a:gd name="connsiteX599" fmla="*/ 1400382 w 6006665"/>
                  <a:gd name="connsiteY599" fmla="*/ 1106690 h 3006470"/>
                  <a:gd name="connsiteX600" fmla="*/ 1519756 w 6006665"/>
                  <a:gd name="connsiteY600" fmla="*/ 1213274 h 3006470"/>
                  <a:gd name="connsiteX601" fmla="*/ 1543003 w 6006665"/>
                  <a:gd name="connsiteY601" fmla="*/ 1172592 h 3006470"/>
                  <a:gd name="connsiteX602" fmla="*/ 1506643 w 6006665"/>
                  <a:gd name="connsiteY602" fmla="*/ 1118052 h 3006470"/>
                  <a:gd name="connsiteX603" fmla="*/ 1506643 w 6006665"/>
                  <a:gd name="connsiteY603" fmla="*/ 1095328 h 3006470"/>
                  <a:gd name="connsiteX604" fmla="*/ 1463467 w 6006665"/>
                  <a:gd name="connsiteY604" fmla="*/ 1086238 h 3006470"/>
                  <a:gd name="connsiteX605" fmla="*/ 1472556 w 6006665"/>
                  <a:gd name="connsiteY605" fmla="*/ 1036244 h 3006470"/>
                  <a:gd name="connsiteX606" fmla="*/ 1452104 w 6006665"/>
                  <a:gd name="connsiteY606" fmla="*/ 949890 h 3006470"/>
                  <a:gd name="connsiteX607" fmla="*/ 1439230 w 6006665"/>
                  <a:gd name="connsiteY607" fmla="*/ 900656 h 3006470"/>
                  <a:gd name="connsiteX608" fmla="*/ 1496803 w 6006665"/>
                  <a:gd name="connsiteY608" fmla="*/ 806980 h 3006470"/>
                  <a:gd name="connsiteX609" fmla="*/ 1543003 w 6006665"/>
                  <a:gd name="connsiteY609" fmla="*/ 697647 h 3006470"/>
                  <a:gd name="connsiteX610" fmla="*/ 1570272 w 6006665"/>
                  <a:gd name="connsiteY610" fmla="*/ 677194 h 3006470"/>
                  <a:gd name="connsiteX611" fmla="*/ 1578688 w 6006665"/>
                  <a:gd name="connsiteY611" fmla="*/ 679813 h 3006470"/>
                  <a:gd name="connsiteX612" fmla="*/ 1620802 w 6006665"/>
                  <a:gd name="connsiteY612" fmla="*/ 660028 h 3006470"/>
                  <a:gd name="connsiteX613" fmla="*/ 1684440 w 6006665"/>
                  <a:gd name="connsiteY613" fmla="*/ 709009 h 3006470"/>
                  <a:gd name="connsiteX614" fmla="*/ 1688985 w 6006665"/>
                  <a:gd name="connsiteY614" fmla="*/ 779455 h 3006470"/>
                  <a:gd name="connsiteX615" fmla="*/ 1652625 w 6006665"/>
                  <a:gd name="connsiteY615" fmla="*/ 870354 h 3006470"/>
                  <a:gd name="connsiteX616" fmla="*/ 1679895 w 6006665"/>
                  <a:gd name="connsiteY616" fmla="*/ 908986 h 3006470"/>
                  <a:gd name="connsiteX617" fmla="*/ 1688985 w 6006665"/>
                  <a:gd name="connsiteY617" fmla="*/ 983977 h 3006470"/>
                  <a:gd name="connsiteX618" fmla="*/ 1679895 w 6006665"/>
                  <a:gd name="connsiteY618" fmla="*/ 1129415 h 3006470"/>
                  <a:gd name="connsiteX619" fmla="*/ 1723072 w 6006665"/>
                  <a:gd name="connsiteY619" fmla="*/ 1193044 h 3006470"/>
                  <a:gd name="connsiteX620" fmla="*/ 1704892 w 6006665"/>
                  <a:gd name="connsiteY620" fmla="*/ 1256673 h 3006470"/>
                  <a:gd name="connsiteX621" fmla="*/ 1636718 w 6006665"/>
                  <a:gd name="connsiteY621" fmla="*/ 1393021 h 3006470"/>
                  <a:gd name="connsiteX622" fmla="*/ 1662494 w 6006665"/>
                  <a:gd name="connsiteY622" fmla="*/ 1399465 h 3006470"/>
                  <a:gd name="connsiteX623" fmla="*/ 1677078 w 6006665"/>
                  <a:gd name="connsiteY623" fmla="*/ 1370296 h 3006470"/>
                  <a:gd name="connsiteX624" fmla="*/ 1720255 w 6006665"/>
                  <a:gd name="connsiteY624" fmla="*/ 1349844 h 3006470"/>
                  <a:gd name="connsiteX625" fmla="*/ 1731617 w 6006665"/>
                  <a:gd name="connsiteY625" fmla="*/ 1299850 h 3006470"/>
                  <a:gd name="connsiteX626" fmla="*/ 1758887 w 6006665"/>
                  <a:gd name="connsiteY626" fmla="*/ 1256673 h 3006470"/>
                  <a:gd name="connsiteX627" fmla="*/ 1760555 w 6006665"/>
                  <a:gd name="connsiteY627" fmla="*/ 1191490 h 3006470"/>
                  <a:gd name="connsiteX628" fmla="*/ 1758886 w 6006665"/>
                  <a:gd name="connsiteY628" fmla="*/ 1085173 h 3006470"/>
                  <a:gd name="connsiteX629" fmla="*/ 1923055 w 6006665"/>
                  <a:gd name="connsiteY629" fmla="*/ 1122597 h 3006470"/>
                  <a:gd name="connsiteX630" fmla="*/ 1887300 w 6006665"/>
                  <a:gd name="connsiteY630" fmla="*/ 1070329 h 3006470"/>
                  <a:gd name="connsiteX631" fmla="*/ 1785604 w 6006665"/>
                  <a:gd name="connsiteY631" fmla="*/ 1036860 h 3006470"/>
                  <a:gd name="connsiteX632" fmla="*/ 1736162 w 6006665"/>
                  <a:gd name="connsiteY632" fmla="*/ 961252 h 3006470"/>
                  <a:gd name="connsiteX633" fmla="*/ 1688440 w 6006665"/>
                  <a:gd name="connsiteY633" fmla="*/ 865809 h 3006470"/>
                  <a:gd name="connsiteX634" fmla="*/ 1752069 w 6006665"/>
                  <a:gd name="connsiteY634" fmla="*/ 788545 h 3006470"/>
                  <a:gd name="connsiteX635" fmla="*/ 1747524 w 6006665"/>
                  <a:gd name="connsiteY635" fmla="*/ 704464 h 3006470"/>
                  <a:gd name="connsiteX636" fmla="*/ 1763431 w 6006665"/>
                  <a:gd name="connsiteY636" fmla="*/ 697647 h 3006470"/>
                  <a:gd name="connsiteX637" fmla="*/ 1764877 w 6006665"/>
                  <a:gd name="connsiteY637" fmla="*/ 702130 h 3006470"/>
                  <a:gd name="connsiteX638" fmla="*/ 1775339 w 6006665"/>
                  <a:gd name="connsiteY638" fmla="*/ 697647 h 3006470"/>
                  <a:gd name="connsiteX639" fmla="*/ 1798063 w 6006665"/>
                  <a:gd name="connsiteY639" fmla="*/ 768093 h 3006470"/>
                  <a:gd name="connsiteX640" fmla="*/ 1791454 w 6006665"/>
                  <a:gd name="connsiteY640" fmla="*/ 815304 h 3006470"/>
                  <a:gd name="connsiteX641" fmla="*/ 1854330 w 6006665"/>
                  <a:gd name="connsiteY641" fmla="*/ 772638 h 3006470"/>
                  <a:gd name="connsiteX642" fmla="*/ 1931594 w 6006665"/>
                  <a:gd name="connsiteY642" fmla="*/ 763548 h 3006470"/>
                  <a:gd name="connsiteX643" fmla="*/ 1932772 w 6006665"/>
                  <a:gd name="connsiteY643" fmla="*/ 764810 h 3006470"/>
                  <a:gd name="connsiteX644" fmla="*/ 1949600 w 6006665"/>
                  <a:gd name="connsiteY644" fmla="*/ 800138 h 3006470"/>
                  <a:gd name="connsiteX645" fmla="*/ 2061788 w 6006665"/>
                  <a:gd name="connsiteY645" fmla="*/ 891155 h 3006470"/>
                  <a:gd name="connsiteX646" fmla="*/ 1987802 w 6006665"/>
                  <a:gd name="connsiteY646" fmla="*/ 736278 h 3006470"/>
                  <a:gd name="connsiteX647" fmla="*/ 1963408 w 6006665"/>
                  <a:gd name="connsiteY647" fmla="*/ 595386 h 3006470"/>
                  <a:gd name="connsiteX648" fmla="*/ 2027037 w 6006665"/>
                  <a:gd name="connsiteY648" fmla="*/ 574934 h 3006470"/>
                  <a:gd name="connsiteX649" fmla="*/ 2037269 w 6006665"/>
                  <a:gd name="connsiteY649" fmla="*/ 575472 h 3006470"/>
                  <a:gd name="connsiteX650" fmla="*/ 2038944 w 6006665"/>
                  <a:gd name="connsiteY650" fmla="*/ 574934 h 3006470"/>
                  <a:gd name="connsiteX651" fmla="*/ 2115414 w 6006665"/>
                  <a:gd name="connsiteY651" fmla="*/ 578958 h 3006470"/>
                  <a:gd name="connsiteX652" fmla="*/ 2167179 w 6006665"/>
                  <a:gd name="connsiteY652" fmla="*/ 554733 h 3006470"/>
                  <a:gd name="connsiteX653" fmla="*/ 2146473 w 6006665"/>
                  <a:gd name="connsiteY653" fmla="*/ 488832 h 3006470"/>
                  <a:gd name="connsiteX654" fmla="*/ 2169957 w 6006665"/>
                  <a:gd name="connsiteY654" fmla="*/ 449431 h 3006470"/>
                  <a:gd name="connsiteX655" fmla="*/ 2264632 w 6006665"/>
                  <a:gd name="connsiteY655" fmla="*/ 393389 h 3006470"/>
                  <a:gd name="connsiteX656" fmla="*/ 2317913 w 6006665"/>
                  <a:gd name="connsiteY656" fmla="*/ 322690 h 3006470"/>
                  <a:gd name="connsiteX657" fmla="*/ 2385841 w 6006665"/>
                  <a:gd name="connsiteY657" fmla="*/ 343134 h 3006470"/>
                  <a:gd name="connsiteX658" fmla="*/ 2429263 w 6006665"/>
                  <a:gd name="connsiteY658" fmla="*/ 263606 h 3006470"/>
                  <a:gd name="connsiteX659" fmla="*/ 2526979 w 6006665"/>
                  <a:gd name="connsiteY659" fmla="*/ 252244 h 3006470"/>
                  <a:gd name="connsiteX660" fmla="*/ 2528058 w 6006665"/>
                  <a:gd name="connsiteY660" fmla="*/ 253503 h 3006470"/>
                  <a:gd name="connsiteX661" fmla="*/ 2538886 w 6006665"/>
                  <a:gd name="connsiteY661" fmla="*/ 252244 h 3006470"/>
                  <a:gd name="connsiteX662" fmla="*/ 2560820 w 6006665"/>
                  <a:gd name="connsiteY662" fmla="*/ 277833 h 3006470"/>
                  <a:gd name="connsiteX663" fmla="*/ 2640602 w 6006665"/>
                  <a:gd name="connsiteY663" fmla="*/ 202249 h 3006470"/>
                  <a:gd name="connsiteX664" fmla="*/ 2652509 w 6006665"/>
                  <a:gd name="connsiteY664" fmla="*/ 202249 h 3006470"/>
                  <a:gd name="connsiteX665" fmla="*/ 2704231 w 6006665"/>
                  <a:gd name="connsiteY665" fmla="*/ 202249 h 3006470"/>
                  <a:gd name="connsiteX666" fmla="*/ 2715593 w 6006665"/>
                  <a:gd name="connsiteY66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86469 w 6006665"/>
                  <a:gd name="connsiteY40" fmla="*/ 897623 h 3006470"/>
                  <a:gd name="connsiteX41" fmla="*/ 3839894 w 6006665"/>
                  <a:gd name="connsiteY41" fmla="*/ 920656 h 3006470"/>
                  <a:gd name="connsiteX42" fmla="*/ 3865460 w 6006665"/>
                  <a:gd name="connsiteY42" fmla="*/ 822632 h 3006470"/>
                  <a:gd name="connsiteX43" fmla="*/ 3875077 w 6006665"/>
                  <a:gd name="connsiteY43" fmla="*/ 831139 h 3006470"/>
                  <a:gd name="connsiteX44" fmla="*/ 3885950 w 6006665"/>
                  <a:gd name="connsiteY44" fmla="*/ 784010 h 3006470"/>
                  <a:gd name="connsiteX45" fmla="*/ 3896580 w 6006665"/>
                  <a:gd name="connsiteY45" fmla="*/ 840148 h 3006470"/>
                  <a:gd name="connsiteX46" fmla="*/ 3932151 w 6006665"/>
                  <a:gd name="connsiteY46" fmla="*/ 871095 h 3006470"/>
                  <a:gd name="connsiteX47" fmla="*/ 3967884 w 6006665"/>
                  <a:gd name="connsiteY47" fmla="*/ 866888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1 w 6006665"/>
                  <a:gd name="connsiteY50" fmla="*/ 808753 h 3006470"/>
                  <a:gd name="connsiteX51" fmla="*/ 4024333 w 6006665"/>
                  <a:gd name="connsiteY51" fmla="*/ 834206 h 3006470"/>
                  <a:gd name="connsiteX52" fmla="*/ 4062426 w 6006665"/>
                  <a:gd name="connsiteY52" fmla="*/ 877274 h 3006470"/>
                  <a:gd name="connsiteX53" fmla="*/ 4085889 w 6006665"/>
                  <a:gd name="connsiteY53" fmla="*/ 849902 h 3006470"/>
                  <a:gd name="connsiteX54" fmla="*/ 4095563 w 6006665"/>
                  <a:gd name="connsiteY54" fmla="*/ 852506 h 3006470"/>
                  <a:gd name="connsiteX55" fmla="*/ 4097796 w 6006665"/>
                  <a:gd name="connsiteY55" fmla="*/ 849902 h 3006470"/>
                  <a:gd name="connsiteX56" fmla="*/ 4144150 w 6006665"/>
                  <a:gd name="connsiteY56" fmla="*/ 862382 h 3006470"/>
                  <a:gd name="connsiteX57" fmla="*/ 4149116 w 6006665"/>
                  <a:gd name="connsiteY57" fmla="*/ 810437 h 3006470"/>
                  <a:gd name="connsiteX58" fmla="*/ 4129898 w 6006665"/>
                  <a:gd name="connsiteY58" fmla="*/ 758286 h 3006470"/>
                  <a:gd name="connsiteX59" fmla="*/ 4125347 w 6006665"/>
                  <a:gd name="connsiteY59" fmla="*/ 718337 h 3006470"/>
                  <a:gd name="connsiteX60" fmla="*/ 4165425 w 6006665"/>
                  <a:gd name="connsiteY60" fmla="*/ 697647 h 3006470"/>
                  <a:gd name="connsiteX61" fmla="*/ 4175231 w 6006665"/>
                  <a:gd name="connsiteY61" fmla="*/ 700048 h 3006470"/>
                  <a:gd name="connsiteX62" fmla="*/ 4253100 w 6006665"/>
                  <a:gd name="connsiteY62" fmla="*/ 700511 h 3006470"/>
                  <a:gd name="connsiteX63" fmla="*/ 4315491 w 6006665"/>
                  <a:gd name="connsiteY63" fmla="*/ 715365 h 3006470"/>
                  <a:gd name="connsiteX64" fmla="*/ 4368969 w 6006665"/>
                  <a:gd name="connsiteY64" fmla="*/ 751019 h 3006470"/>
                  <a:gd name="connsiteX65" fmla="*/ 4439561 w 6006665"/>
                  <a:gd name="connsiteY65" fmla="*/ 758631 h 3006470"/>
                  <a:gd name="connsiteX66" fmla="*/ 4450401 w 6006665"/>
                  <a:gd name="connsiteY66" fmla="*/ 834341 h 3006470"/>
                  <a:gd name="connsiteX67" fmla="*/ 4567593 w 6006665"/>
                  <a:gd name="connsiteY67" fmla="*/ 819409 h 3006470"/>
                  <a:gd name="connsiteX68" fmla="*/ 4639242 w 6006665"/>
                  <a:gd name="connsiteY68" fmla="*/ 932544 h 3006470"/>
                  <a:gd name="connsiteX69" fmla="*/ 4774445 w 6006665"/>
                  <a:gd name="connsiteY69" fmla="*/ 913531 h 3006470"/>
                  <a:gd name="connsiteX70" fmla="*/ 4778496 w 6006665"/>
                  <a:gd name="connsiteY70" fmla="*/ 914635 h 3006470"/>
                  <a:gd name="connsiteX71" fmla="*/ 4786352 w 6006665"/>
                  <a:gd name="connsiteY71" fmla="*/ 913531 h 3006470"/>
                  <a:gd name="connsiteX72" fmla="*/ 4861343 w 6006665"/>
                  <a:gd name="connsiteY72" fmla="*/ 933983 h 3006470"/>
                  <a:gd name="connsiteX73" fmla="*/ 4893158 w 6006665"/>
                  <a:gd name="connsiteY73" fmla="*/ 977160 h 3006470"/>
                  <a:gd name="connsiteX74" fmla="*/ 4888613 w 6006665"/>
                  <a:gd name="connsiteY74" fmla="*/ 1058968 h 3006470"/>
                  <a:gd name="connsiteX75" fmla="*/ 4927677 w 6006665"/>
                  <a:gd name="connsiteY75" fmla="*/ 1083640 h 3006470"/>
                  <a:gd name="connsiteX76" fmla="*/ 4967605 w 6006665"/>
                  <a:gd name="connsiteY76" fmla="*/ 1070331 h 3006470"/>
                  <a:gd name="connsiteX77" fmla="*/ 5038051 w 6006665"/>
                  <a:gd name="connsiteY77" fmla="*/ 1063513 h 3006470"/>
                  <a:gd name="connsiteX78" fmla="*/ 5040730 w 6006665"/>
                  <a:gd name="connsiteY78" fmla="*/ 1064406 h 3006470"/>
                  <a:gd name="connsiteX79" fmla="*/ 5049958 w 6006665"/>
                  <a:gd name="connsiteY79" fmla="*/ 1063513 h 3006470"/>
                  <a:gd name="connsiteX80" fmla="*/ 5114249 w 6006665"/>
                  <a:gd name="connsiteY80" fmla="*/ 1084944 h 3006470"/>
                  <a:gd name="connsiteX81" fmla="*/ 5176671 w 6006665"/>
                  <a:gd name="connsiteY81" fmla="*/ 1074876 h 3006470"/>
                  <a:gd name="connsiteX82" fmla="*/ 5177801 w 6006665"/>
                  <a:gd name="connsiteY82" fmla="*/ 1076614 h 3006470"/>
                  <a:gd name="connsiteX83" fmla="*/ 5188578 w 6006665"/>
                  <a:gd name="connsiteY83" fmla="*/ 1074876 h 3006470"/>
                  <a:gd name="connsiteX84" fmla="*/ 5243719 w 6006665"/>
                  <a:gd name="connsiteY84" fmla="*/ 1159707 h 3006470"/>
                  <a:gd name="connsiteX85" fmla="*/ 5283477 w 6006665"/>
                  <a:gd name="connsiteY85" fmla="*/ 1129415 h 3006470"/>
                  <a:gd name="connsiteX86" fmla="*/ 5258480 w 6006665"/>
                  <a:gd name="connsiteY86" fmla="*/ 1063513 h 3006470"/>
                  <a:gd name="connsiteX87" fmla="*/ 5267570 w 6006665"/>
                  <a:gd name="connsiteY87" fmla="*/ 1015792 h 3006470"/>
                  <a:gd name="connsiteX88" fmla="*/ 5278896 w 6006665"/>
                  <a:gd name="connsiteY88" fmla="*/ 1018841 h 3006470"/>
                  <a:gd name="connsiteX89" fmla="*/ 5279477 w 6006665"/>
                  <a:gd name="connsiteY89" fmla="*/ 1015792 h 3006470"/>
                  <a:gd name="connsiteX90" fmla="*/ 5389412 w 6006665"/>
                  <a:gd name="connsiteY90" fmla="*/ 1065327 h 3006470"/>
                  <a:gd name="connsiteX91" fmla="*/ 5463001 w 6006665"/>
                  <a:gd name="connsiteY91" fmla="*/ 1043061 h 3006470"/>
                  <a:gd name="connsiteX92" fmla="*/ 5464386 w 6006665"/>
                  <a:gd name="connsiteY92" fmla="*/ 1043680 h 3006470"/>
                  <a:gd name="connsiteX93" fmla="*/ 5474909 w 6006665"/>
                  <a:gd name="connsiteY93" fmla="*/ 1043061 h 3006470"/>
                  <a:gd name="connsiteX94" fmla="*/ 5509834 w 6006665"/>
                  <a:gd name="connsiteY94" fmla="*/ 1086741 h 3006470"/>
                  <a:gd name="connsiteX95" fmla="*/ 5563420 w 6006665"/>
                  <a:gd name="connsiteY95" fmla="*/ 1096880 h 3006470"/>
                  <a:gd name="connsiteX96" fmla="*/ 5604906 w 6006665"/>
                  <a:gd name="connsiteY96" fmla="*/ 1116452 h 3006470"/>
                  <a:gd name="connsiteX97" fmla="*/ 5633982 w 6006665"/>
                  <a:gd name="connsiteY97" fmla="*/ 1152256 h 3006470"/>
                  <a:gd name="connsiteX98" fmla="*/ 5673240 w 6006665"/>
                  <a:gd name="connsiteY98" fmla="*/ 1196668 h 3006470"/>
                  <a:gd name="connsiteX99" fmla="*/ 5720335 w 6006665"/>
                  <a:gd name="connsiteY99" fmla="*/ 1213496 h 3006470"/>
                  <a:gd name="connsiteX100" fmla="*/ 5777224 w 6006665"/>
                  <a:gd name="connsiteY100" fmla="*/ 1253118 h 3006470"/>
                  <a:gd name="connsiteX101" fmla="*/ 5822595 w 6006665"/>
                  <a:gd name="connsiteY101" fmla="*/ 1311212 h 3006470"/>
                  <a:gd name="connsiteX102" fmla="*/ 5818051 w 6006665"/>
                  <a:gd name="connsiteY102" fmla="*/ 1365751 h 3006470"/>
                  <a:gd name="connsiteX103" fmla="*/ 5825679 w 6006665"/>
                  <a:gd name="connsiteY103" fmla="*/ 1373379 h 3006470"/>
                  <a:gd name="connsiteX104" fmla="*/ 5822051 w 6006665"/>
                  <a:gd name="connsiteY104" fmla="*/ 1322574 h 3006470"/>
                  <a:gd name="connsiteX105" fmla="*/ 5834092 w 6006665"/>
                  <a:gd name="connsiteY105" fmla="*/ 1324447 h 3006470"/>
                  <a:gd name="connsiteX106" fmla="*/ 5858351 w 6006665"/>
                  <a:gd name="connsiteY106" fmla="*/ 1334771 h 3006470"/>
                  <a:gd name="connsiteX107" fmla="*/ 5907950 w 6006665"/>
                  <a:gd name="connsiteY107" fmla="*/ 1321451 h 3006470"/>
                  <a:gd name="connsiteX108" fmla="*/ 5936219 w 6006665"/>
                  <a:gd name="connsiteY108" fmla="*/ 1338481 h 3006470"/>
                  <a:gd name="connsiteX109" fmla="*/ 5961427 w 6006665"/>
                  <a:gd name="connsiteY109" fmla="*/ 1392754 h 3006470"/>
                  <a:gd name="connsiteX110" fmla="*/ 6006665 w 6006665"/>
                  <a:gd name="connsiteY110" fmla="*/ 1418018 h 3006470"/>
                  <a:gd name="connsiteX111" fmla="*/ 6003022 w 6006665"/>
                  <a:gd name="connsiteY111" fmla="*/ 1458117 h 3006470"/>
                  <a:gd name="connsiteX112" fmla="*/ 5968033 w 6006665"/>
                  <a:gd name="connsiteY112" fmla="*/ 1456650 h 3006470"/>
                  <a:gd name="connsiteX113" fmla="*/ 5934688 w 6006665"/>
                  <a:gd name="connsiteY113" fmla="*/ 1446233 h 3006470"/>
                  <a:gd name="connsiteX114" fmla="*/ 5908949 w 6006665"/>
                  <a:gd name="connsiteY114" fmla="*/ 1468012 h 3006470"/>
                  <a:gd name="connsiteX115" fmla="*/ 5887153 w 6006665"/>
                  <a:gd name="connsiteY115" fmla="*/ 1481885 h 3006470"/>
                  <a:gd name="connsiteX116" fmla="*/ 5887153 w 6006665"/>
                  <a:gd name="connsiteY116" fmla="*/ 1514566 h 3006470"/>
                  <a:gd name="connsiteX117" fmla="*/ 5910921 w 6006665"/>
                  <a:gd name="connsiteY117" fmla="*/ 1532392 h 3006470"/>
                  <a:gd name="connsiteX118" fmla="*/ 5908949 w 6006665"/>
                  <a:gd name="connsiteY118" fmla="*/ 1554366 h 3006470"/>
                  <a:gd name="connsiteX119" fmla="*/ 5893042 w 6006665"/>
                  <a:gd name="connsiteY119" fmla="*/ 1570273 h 3006470"/>
                  <a:gd name="connsiteX120" fmla="*/ 5881135 w 6006665"/>
                  <a:gd name="connsiteY120" fmla="*/ 1570273 h 3006470"/>
                  <a:gd name="connsiteX121" fmla="*/ 5861227 w 6006665"/>
                  <a:gd name="connsiteY121" fmla="*/ 1570273 h 3006470"/>
                  <a:gd name="connsiteX122" fmla="*/ 5849321 w 6006665"/>
                  <a:gd name="connsiteY122" fmla="*/ 1570273 h 3006470"/>
                  <a:gd name="connsiteX123" fmla="*/ 5842587 w 6006665"/>
                  <a:gd name="connsiteY123" fmla="*/ 1544275 h 3006470"/>
                  <a:gd name="connsiteX124" fmla="*/ 5817506 w 6006665"/>
                  <a:gd name="connsiteY124" fmla="*/ 1536186 h 3006470"/>
                  <a:gd name="connsiteX125" fmla="*/ 5798021 w 6006665"/>
                  <a:gd name="connsiteY125" fmla="*/ 1517537 h 3006470"/>
                  <a:gd name="connsiteX126" fmla="*/ 5767511 w 6006665"/>
                  <a:gd name="connsiteY126" fmla="*/ 1511189 h 3006470"/>
                  <a:gd name="connsiteX127" fmla="*/ 5762967 w 6006665"/>
                  <a:gd name="connsiteY127" fmla="*/ 1477102 h 3006470"/>
                  <a:gd name="connsiteX128" fmla="*/ 5729132 w 6006665"/>
                  <a:gd name="connsiteY128" fmla="*/ 1463170 h 3006470"/>
                  <a:gd name="connsiteX129" fmla="*/ 5695337 w 6006665"/>
                  <a:gd name="connsiteY129" fmla="*/ 1472557 h 3006470"/>
                  <a:gd name="connsiteX130" fmla="*/ 5693366 w 6006665"/>
                  <a:gd name="connsiteY130" fmla="*/ 1469797 h 3006470"/>
                  <a:gd name="connsiteX131" fmla="*/ 5683431 w 6006665"/>
                  <a:gd name="connsiteY131" fmla="*/ 1472557 h 3006470"/>
                  <a:gd name="connsiteX132" fmla="*/ 5660706 w 6006665"/>
                  <a:gd name="connsiteY132" fmla="*/ 1440742 h 3006470"/>
                  <a:gd name="connsiteX133" fmla="*/ 5669644 w 6006665"/>
                  <a:gd name="connsiteY133" fmla="*/ 1415717 h 3006470"/>
                  <a:gd name="connsiteX134" fmla="*/ 5640799 w 6006665"/>
                  <a:gd name="connsiteY134" fmla="*/ 1429380 h 3006470"/>
                  <a:gd name="connsiteX135" fmla="*/ 5656705 w 6006665"/>
                  <a:gd name="connsiteY135" fmla="*/ 1472557 h 3006470"/>
                  <a:gd name="connsiteX136" fmla="*/ 5628675 w 6006665"/>
                  <a:gd name="connsiteY136" fmla="*/ 1487826 h 3006470"/>
                  <a:gd name="connsiteX137" fmla="*/ 5633981 w 6006665"/>
                  <a:gd name="connsiteY137" fmla="*/ 1511189 h 3006470"/>
                  <a:gd name="connsiteX138" fmla="*/ 5622732 w 6006665"/>
                  <a:gd name="connsiteY138" fmla="*/ 1538334 h 3006470"/>
                  <a:gd name="connsiteX139" fmla="*/ 5586259 w 6006665"/>
                  <a:gd name="connsiteY139" fmla="*/ 1547548 h 3006470"/>
                  <a:gd name="connsiteX140" fmla="*/ 5575676 w 6006665"/>
                  <a:gd name="connsiteY140" fmla="*/ 1546540 h 3006470"/>
                  <a:gd name="connsiteX141" fmla="*/ 5574353 w 6006665"/>
                  <a:gd name="connsiteY141" fmla="*/ 1547548 h 3006470"/>
                  <a:gd name="connsiteX142" fmla="*/ 5539436 w 6006665"/>
                  <a:gd name="connsiteY142" fmla="*/ 1544223 h 3006470"/>
                  <a:gd name="connsiteX143" fmla="*/ 5539545 w 6006665"/>
                  <a:gd name="connsiteY143" fmla="*/ 1571015 h 3006470"/>
                  <a:gd name="connsiteX144" fmla="*/ 5570352 w 6006665"/>
                  <a:gd name="connsiteY144" fmla="*/ 1586180 h 3006470"/>
                  <a:gd name="connsiteX145" fmla="*/ 5566596 w 6006665"/>
                  <a:gd name="connsiteY145" fmla="*/ 1622304 h 3006470"/>
                  <a:gd name="connsiteX146" fmla="*/ 5593077 w 6006665"/>
                  <a:gd name="connsiteY146" fmla="*/ 1649809 h 3006470"/>
                  <a:gd name="connsiteX147" fmla="*/ 5608984 w 6006665"/>
                  <a:gd name="connsiteY147" fmla="*/ 1677079 h 3006470"/>
                  <a:gd name="connsiteX148" fmla="*/ 5613529 w 6006665"/>
                  <a:gd name="connsiteY148" fmla="*/ 1708893 h 3006470"/>
                  <a:gd name="connsiteX149" fmla="*/ 5608984 w 6006665"/>
                  <a:gd name="connsiteY149" fmla="*/ 1731618 h 3006470"/>
                  <a:gd name="connsiteX150" fmla="*/ 5597799 w 6006665"/>
                  <a:gd name="connsiteY150" fmla="*/ 1728009 h 3006470"/>
                  <a:gd name="connsiteX151" fmla="*/ 5597077 w 6006665"/>
                  <a:gd name="connsiteY151" fmla="*/ 1731618 h 3006470"/>
                  <a:gd name="connsiteX152" fmla="*/ 5515976 w 6006665"/>
                  <a:gd name="connsiteY152" fmla="*/ 1693062 h 3006470"/>
                  <a:gd name="connsiteX153" fmla="*/ 5486067 w 6006665"/>
                  <a:gd name="connsiteY153" fmla="*/ 1746304 h 3006470"/>
                  <a:gd name="connsiteX154" fmla="*/ 5436277 w 6006665"/>
                  <a:gd name="connsiteY154" fmla="*/ 1767977 h 3006470"/>
                  <a:gd name="connsiteX155" fmla="*/ 5397645 w 6006665"/>
                  <a:gd name="connsiteY155" fmla="*/ 1779340 h 3006470"/>
                  <a:gd name="connsiteX156" fmla="*/ 5388024 w 6006665"/>
                  <a:gd name="connsiteY156" fmla="*/ 1835433 h 3006470"/>
                  <a:gd name="connsiteX157" fmla="*/ 5351475 w 6006665"/>
                  <a:gd name="connsiteY157" fmla="*/ 1876568 h 3006470"/>
                  <a:gd name="connsiteX158" fmla="*/ 5290839 w 6006665"/>
                  <a:gd name="connsiteY158" fmla="*/ 1881600 h 3006470"/>
                  <a:gd name="connsiteX159" fmla="*/ 5274932 w 6006665"/>
                  <a:gd name="connsiteY159" fmla="*/ 1913415 h 3006470"/>
                  <a:gd name="connsiteX160" fmla="*/ 5267238 w 6006665"/>
                  <a:gd name="connsiteY160" fmla="*/ 1904988 h 3006470"/>
                  <a:gd name="connsiteX161" fmla="*/ 5263025 w 6006665"/>
                  <a:gd name="connsiteY161" fmla="*/ 1913415 h 3006470"/>
                  <a:gd name="connsiteX162" fmla="*/ 5219538 w 6006665"/>
                  <a:gd name="connsiteY162" fmla="*/ 1865787 h 3006470"/>
                  <a:gd name="connsiteX163" fmla="*/ 5174112 w 6006665"/>
                  <a:gd name="connsiteY163" fmla="*/ 1877028 h 3006470"/>
                  <a:gd name="connsiteX164" fmla="*/ 5129494 w 6006665"/>
                  <a:gd name="connsiteY164" fmla="*/ 1920232 h 3006470"/>
                  <a:gd name="connsiteX165" fmla="*/ 5126389 w 6006665"/>
                  <a:gd name="connsiteY165" fmla="*/ 1914910 h 3006470"/>
                  <a:gd name="connsiteX166" fmla="*/ 5154177 w 6006665"/>
                  <a:gd name="connsiteY166" fmla="*/ 1920232 h 3006470"/>
                  <a:gd name="connsiteX167" fmla="*/ 5105544 w 6006665"/>
                  <a:gd name="connsiteY167" fmla="*/ 1899586 h 3006470"/>
                  <a:gd name="connsiteX168" fmla="*/ 5074955 w 6006665"/>
                  <a:gd name="connsiteY168" fmla="*/ 1924777 h 3006470"/>
                  <a:gd name="connsiteX169" fmla="*/ 5065718 w 6006665"/>
                  <a:gd name="connsiteY169" fmla="*/ 1922578 h 3006470"/>
                  <a:gd name="connsiteX170" fmla="*/ 5063048 w 6006665"/>
                  <a:gd name="connsiteY170" fmla="*/ 1924777 h 3006470"/>
                  <a:gd name="connsiteX171" fmla="*/ 5026594 w 6006665"/>
                  <a:gd name="connsiteY171" fmla="*/ 1916098 h 3006470"/>
                  <a:gd name="connsiteX172" fmla="*/ 5015871 w 6006665"/>
                  <a:gd name="connsiteY172" fmla="*/ 1961137 h 3006470"/>
                  <a:gd name="connsiteX173" fmla="*/ 5022591 w 6006665"/>
                  <a:gd name="connsiteY173" fmla="*/ 1989925 h 3006470"/>
                  <a:gd name="connsiteX174" fmla="*/ 5011557 w 6006665"/>
                  <a:gd name="connsiteY174" fmla="*/ 2020939 h 3006470"/>
                  <a:gd name="connsiteX175" fmla="*/ 4974967 w 6006665"/>
                  <a:gd name="connsiteY175" fmla="*/ 2058853 h 3006470"/>
                  <a:gd name="connsiteX176" fmla="*/ 5015871 w 6006665"/>
                  <a:gd name="connsiteY176" fmla="*/ 2074760 h 3006470"/>
                  <a:gd name="connsiteX177" fmla="*/ 4995851 w 6006665"/>
                  <a:gd name="connsiteY177" fmla="*/ 2123620 h 3006470"/>
                  <a:gd name="connsiteX178" fmla="*/ 5011326 w 6006665"/>
                  <a:gd name="connsiteY178" fmla="*/ 2172476 h 3006470"/>
                  <a:gd name="connsiteX179" fmla="*/ 4999419 w 6006665"/>
                  <a:gd name="connsiteY179" fmla="*/ 2172476 h 3006470"/>
                  <a:gd name="connsiteX180" fmla="*/ 4974967 w 6006665"/>
                  <a:gd name="connsiteY180" fmla="*/ 2172476 h 3006470"/>
                  <a:gd name="connsiteX181" fmla="*/ 4963605 w 6006665"/>
                  <a:gd name="connsiteY181" fmla="*/ 2224742 h 3006470"/>
                  <a:gd name="connsiteX182" fmla="*/ 4974967 w 6006665"/>
                  <a:gd name="connsiteY182" fmla="*/ 2252012 h 3006470"/>
                  <a:gd name="connsiteX183" fmla="*/ 4936431 w 6006665"/>
                  <a:gd name="connsiteY183" fmla="*/ 2257317 h 3006470"/>
                  <a:gd name="connsiteX184" fmla="*/ 4909065 w 6006665"/>
                  <a:gd name="connsiteY184" fmla="*/ 2286099 h 3006470"/>
                  <a:gd name="connsiteX185" fmla="*/ 4888894 w 6006665"/>
                  <a:gd name="connsiteY185" fmla="*/ 2325649 h 3006470"/>
                  <a:gd name="connsiteX186" fmla="*/ 4897703 w 6006665"/>
                  <a:gd name="connsiteY186" fmla="*/ 2354273 h 3006470"/>
                  <a:gd name="connsiteX187" fmla="*/ 4871068 w 6006665"/>
                  <a:gd name="connsiteY187" fmla="*/ 2349418 h 3006470"/>
                  <a:gd name="connsiteX188" fmla="*/ 4845437 w 6006665"/>
                  <a:gd name="connsiteY188" fmla="*/ 2370180 h 3006470"/>
                  <a:gd name="connsiteX189" fmla="*/ 4832445 w 6006665"/>
                  <a:gd name="connsiteY189" fmla="*/ 2399924 h 3006470"/>
                  <a:gd name="connsiteX190" fmla="*/ 4834074 w 6006665"/>
                  <a:gd name="connsiteY190" fmla="*/ 2429264 h 3006470"/>
                  <a:gd name="connsiteX191" fmla="*/ 4799765 w 6006665"/>
                  <a:gd name="connsiteY191" fmla="*/ 2441518 h 3006470"/>
                  <a:gd name="connsiteX192" fmla="*/ 4779535 w 6006665"/>
                  <a:gd name="connsiteY192" fmla="*/ 2488348 h 3006470"/>
                  <a:gd name="connsiteX193" fmla="*/ 4777225 w 6006665"/>
                  <a:gd name="connsiteY193" fmla="*/ 2477952 h 3006470"/>
                  <a:gd name="connsiteX194" fmla="*/ 4767628 w 6006665"/>
                  <a:gd name="connsiteY194" fmla="*/ 2488348 h 3006470"/>
                  <a:gd name="connsiteX195" fmla="*/ 4758538 w 6006665"/>
                  <a:gd name="connsiteY195" fmla="*/ 2447444 h 3006470"/>
                  <a:gd name="connsiteX196" fmla="*/ 4722519 w 6006665"/>
                  <a:gd name="connsiteY196" fmla="*/ 2405867 h 3006470"/>
                  <a:gd name="connsiteX197" fmla="*/ 4699942 w 6006665"/>
                  <a:gd name="connsiteY197" fmla="*/ 2348893 h 3006470"/>
                  <a:gd name="connsiteX198" fmla="*/ 4695779 w 6006665"/>
                  <a:gd name="connsiteY198" fmla="*/ 2287026 h 3006470"/>
                  <a:gd name="connsiteX199" fmla="*/ 4715361 w 6006665"/>
                  <a:gd name="connsiteY199" fmla="*/ 2220198 h 3006470"/>
                  <a:gd name="connsiteX200" fmla="*/ 4767709 w 6006665"/>
                  <a:gd name="connsiteY200" fmla="*/ 2171157 h 3006470"/>
                  <a:gd name="connsiteX201" fmla="*/ 4735813 w 6006665"/>
                  <a:gd name="connsiteY201" fmla="*/ 2129299 h 3006470"/>
                  <a:gd name="connsiteX202" fmla="*/ 4767628 w 6006665"/>
                  <a:gd name="connsiteY202" fmla="*/ 2086122 h 3006470"/>
                  <a:gd name="connsiteX203" fmla="*/ 4767628 w 6006665"/>
                  <a:gd name="connsiteY203" fmla="*/ 2058853 h 3006470"/>
                  <a:gd name="connsiteX204" fmla="*/ 4826712 w 6006665"/>
                  <a:gd name="connsiteY204" fmla="*/ 2042945 h 3006470"/>
                  <a:gd name="connsiteX205" fmla="*/ 4892613 w 6006665"/>
                  <a:gd name="connsiteY205" fmla="*/ 1952047 h 3006470"/>
                  <a:gd name="connsiteX206" fmla="*/ 4956243 w 6006665"/>
                  <a:gd name="connsiteY206" fmla="*/ 1877056 h 3006470"/>
                  <a:gd name="connsiteX207" fmla="*/ 5022143 w 6006665"/>
                  <a:gd name="connsiteY207" fmla="*/ 1817971 h 3006470"/>
                  <a:gd name="connsiteX208" fmla="*/ 5037446 w 6006665"/>
                  <a:gd name="connsiteY208" fmla="*/ 1743333 h 3006470"/>
                  <a:gd name="connsiteX209" fmla="*/ 5064184 w 6006665"/>
                  <a:gd name="connsiteY209" fmla="*/ 1731449 h 3006470"/>
                  <a:gd name="connsiteX210" fmla="*/ 5046694 w 6006665"/>
                  <a:gd name="connsiteY210" fmla="*/ 1710844 h 3006470"/>
                  <a:gd name="connsiteX211" fmla="*/ 5015871 w 6006665"/>
                  <a:gd name="connsiteY211" fmla="*/ 1715711 h 3006470"/>
                  <a:gd name="connsiteX212" fmla="*/ 4995419 w 6006665"/>
                  <a:gd name="connsiteY212" fmla="*/ 1779340 h 3006470"/>
                  <a:gd name="connsiteX213" fmla="*/ 4904521 w 6006665"/>
                  <a:gd name="connsiteY213" fmla="*/ 1865693 h 3006470"/>
                  <a:gd name="connsiteX214" fmla="*/ 4901708 w 6006665"/>
                  <a:gd name="connsiteY214" fmla="*/ 1857053 h 3006470"/>
                  <a:gd name="connsiteX215" fmla="*/ 4892613 w 6006665"/>
                  <a:gd name="connsiteY215" fmla="*/ 1865693 h 3006470"/>
                  <a:gd name="connsiteX216" fmla="*/ 4871068 w 6006665"/>
                  <a:gd name="connsiteY216" fmla="*/ 1850290 h 3006470"/>
                  <a:gd name="connsiteX217" fmla="*/ 4885925 w 6006665"/>
                  <a:gd name="connsiteY217" fmla="*/ 1808695 h 3006470"/>
                  <a:gd name="connsiteX218" fmla="*/ 4861835 w 6006665"/>
                  <a:gd name="connsiteY218" fmla="*/ 1771159 h 3006470"/>
                  <a:gd name="connsiteX219" fmla="*/ 4814619 w 6006665"/>
                  <a:gd name="connsiteY219" fmla="*/ 1767101 h 3006470"/>
                  <a:gd name="connsiteX220" fmla="*/ 4779535 w 6006665"/>
                  <a:gd name="connsiteY220" fmla="*/ 1795247 h 3006470"/>
                  <a:gd name="connsiteX221" fmla="*/ 4764113 w 6006665"/>
                  <a:gd name="connsiteY221" fmla="*/ 1832464 h 3006470"/>
                  <a:gd name="connsiteX222" fmla="*/ 4725490 w 6006665"/>
                  <a:gd name="connsiteY222" fmla="*/ 1850290 h 3006470"/>
                  <a:gd name="connsiteX223" fmla="*/ 4689838 w 6006665"/>
                  <a:gd name="connsiteY223" fmla="*/ 1882970 h 3006470"/>
                  <a:gd name="connsiteX224" fmla="*/ 4684091 w 6006665"/>
                  <a:gd name="connsiteY224" fmla="*/ 1920232 h 3006470"/>
                  <a:gd name="connsiteX225" fmla="*/ 4715906 w 6006665"/>
                  <a:gd name="connsiteY225" fmla="*/ 1967954 h 3006470"/>
                  <a:gd name="connsiteX226" fmla="*/ 4680924 w 6006665"/>
                  <a:gd name="connsiteY226" fmla="*/ 1983985 h 3006470"/>
                  <a:gd name="connsiteX227" fmla="*/ 4633398 w 6006665"/>
                  <a:gd name="connsiteY227" fmla="*/ 1971978 h 3006470"/>
                  <a:gd name="connsiteX228" fmla="*/ 4600707 w 6006665"/>
                  <a:gd name="connsiteY228" fmla="*/ 1989925 h 3006470"/>
                  <a:gd name="connsiteX229" fmla="*/ 4577285 w 6006665"/>
                  <a:gd name="connsiteY229" fmla="*/ 1988406 h 3006470"/>
                  <a:gd name="connsiteX230" fmla="*/ 4577373 w 6006665"/>
                  <a:gd name="connsiteY230" fmla="*/ 1987484 h 3006470"/>
                  <a:gd name="connsiteX231" fmla="*/ 4565379 w 6006665"/>
                  <a:gd name="connsiteY231" fmla="*/ 1988406 h 3006470"/>
                  <a:gd name="connsiteX232" fmla="*/ 4569923 w 6006665"/>
                  <a:gd name="connsiteY232" fmla="*/ 1940685 h 3006470"/>
                  <a:gd name="connsiteX233" fmla="*/ 4520081 w 6006665"/>
                  <a:gd name="connsiteY233" fmla="*/ 1931099 h 3006470"/>
                  <a:gd name="connsiteX234" fmla="*/ 4475025 w 6006665"/>
                  <a:gd name="connsiteY234" fmla="*/ 1961137 h 3006470"/>
                  <a:gd name="connsiteX235" fmla="*/ 4464394 w 6006665"/>
                  <a:gd name="connsiteY235" fmla="*/ 1960286 h 3006470"/>
                  <a:gd name="connsiteX236" fmla="*/ 4463118 w 6006665"/>
                  <a:gd name="connsiteY236" fmla="*/ 1961137 h 3006470"/>
                  <a:gd name="connsiteX237" fmla="*/ 4422448 w 6006665"/>
                  <a:gd name="connsiteY237" fmla="*/ 1927536 h 3006470"/>
                  <a:gd name="connsiteX238" fmla="*/ 4350624 w 6006665"/>
                  <a:gd name="connsiteY238" fmla="*/ 1917022 h 3006470"/>
                  <a:gd name="connsiteX239" fmla="*/ 4306579 w 6006665"/>
                  <a:gd name="connsiteY239" fmla="*/ 1945362 h 3006470"/>
                  <a:gd name="connsiteX240" fmla="*/ 4282811 w 6006665"/>
                  <a:gd name="connsiteY240" fmla="*/ 1972100 h 3006470"/>
                  <a:gd name="connsiteX241" fmla="*/ 4237290 w 6006665"/>
                  <a:gd name="connsiteY241" fmla="*/ 1993297 h 3006470"/>
                  <a:gd name="connsiteX242" fmla="*/ 4211507 w 6006665"/>
                  <a:gd name="connsiteY242" fmla="*/ 2046374 h 3006470"/>
                  <a:gd name="connsiteX243" fmla="*/ 4161046 w 6006665"/>
                  <a:gd name="connsiteY243" fmla="*/ 2105661 h 3006470"/>
                  <a:gd name="connsiteX244" fmla="*/ 4077810 w 6006665"/>
                  <a:gd name="connsiteY244" fmla="*/ 2144418 h 3006470"/>
                  <a:gd name="connsiteX245" fmla="*/ 4039187 w 6006665"/>
                  <a:gd name="connsiteY245" fmla="*/ 2203838 h 3006470"/>
                  <a:gd name="connsiteX246" fmla="*/ 3993086 w 6006665"/>
                  <a:gd name="connsiteY246" fmla="*/ 2224750 h 3006470"/>
                  <a:gd name="connsiteX247" fmla="*/ 3993215 w 6006665"/>
                  <a:gd name="connsiteY247" fmla="*/ 2264821 h 3006470"/>
                  <a:gd name="connsiteX248" fmla="*/ 4038712 w 6006665"/>
                  <a:gd name="connsiteY248" fmla="*/ 2267919 h 3006470"/>
                  <a:gd name="connsiteX249" fmla="*/ 4059164 w 6006665"/>
                  <a:gd name="connsiteY249" fmla="*/ 2311096 h 3006470"/>
                  <a:gd name="connsiteX250" fmla="*/ 4087782 w 6006665"/>
                  <a:gd name="connsiteY250" fmla="*/ 2319513 h 3006470"/>
                  <a:gd name="connsiteX251" fmla="*/ 4106341 w 6006665"/>
                  <a:gd name="connsiteY251" fmla="*/ 2290644 h 3006470"/>
                  <a:gd name="connsiteX252" fmla="*/ 4117411 w 6006665"/>
                  <a:gd name="connsiteY252" fmla="*/ 2291946 h 3006470"/>
                  <a:gd name="connsiteX253" fmla="*/ 4118248 w 6006665"/>
                  <a:gd name="connsiteY253" fmla="*/ 2290644 h 3006470"/>
                  <a:gd name="connsiteX254" fmla="*/ 4156880 w 6006665"/>
                  <a:gd name="connsiteY254" fmla="*/ 2295189 h 3006470"/>
                  <a:gd name="connsiteX255" fmla="*/ 4211419 w 6006665"/>
                  <a:gd name="connsiteY255" fmla="*/ 2365635 h 3006470"/>
                  <a:gd name="connsiteX256" fmla="*/ 4215964 w 6006665"/>
                  <a:gd name="connsiteY256" fmla="*/ 2413357 h 3006470"/>
                  <a:gd name="connsiteX257" fmla="*/ 4184149 w 6006665"/>
                  <a:gd name="connsiteY257" fmla="*/ 2472441 h 3006470"/>
                  <a:gd name="connsiteX258" fmla="*/ 4220019 w 6006665"/>
                  <a:gd name="connsiteY258" fmla="*/ 2567281 h 3006470"/>
                  <a:gd name="connsiteX259" fmla="*/ 4161425 w 6006665"/>
                  <a:gd name="connsiteY259" fmla="*/ 2629241 h 3006470"/>
                  <a:gd name="connsiteX260" fmla="*/ 4133552 w 6006665"/>
                  <a:gd name="connsiteY260" fmla="*/ 2708778 h 3006470"/>
                  <a:gd name="connsiteX261" fmla="*/ 4097796 w 6006665"/>
                  <a:gd name="connsiteY261" fmla="*/ 2747409 h 3006470"/>
                  <a:gd name="connsiteX262" fmla="*/ 4043257 w 6006665"/>
                  <a:gd name="connsiteY262" fmla="*/ 2806493 h 3006470"/>
                  <a:gd name="connsiteX263" fmla="*/ 3995535 w 6006665"/>
                  <a:gd name="connsiteY263" fmla="*/ 2865577 h 3006470"/>
                  <a:gd name="connsiteX264" fmla="*/ 3975083 w 6006665"/>
                  <a:gd name="connsiteY264" fmla="*/ 2897392 h 3006470"/>
                  <a:gd name="connsiteX265" fmla="*/ 3925089 w 6006665"/>
                  <a:gd name="connsiteY265" fmla="*/ 2924661 h 3006470"/>
                  <a:gd name="connsiteX266" fmla="*/ 3913182 w 6006665"/>
                  <a:gd name="connsiteY266" fmla="*/ 2924661 h 3006470"/>
                  <a:gd name="connsiteX267" fmla="*/ 3904637 w 6006665"/>
                  <a:gd name="connsiteY267" fmla="*/ 2924661 h 3006470"/>
                  <a:gd name="connsiteX268" fmla="*/ 3892729 w 6006665"/>
                  <a:gd name="connsiteY268" fmla="*/ 2924661 h 3006470"/>
                  <a:gd name="connsiteX269" fmla="*/ 3871063 w 6006665"/>
                  <a:gd name="connsiteY269" fmla="*/ 2908412 h 3006470"/>
                  <a:gd name="connsiteX270" fmla="*/ 3829645 w 6006665"/>
                  <a:gd name="connsiteY270" fmla="*/ 2936024 h 3006470"/>
                  <a:gd name="connsiteX271" fmla="*/ 3822828 w 6006665"/>
                  <a:gd name="connsiteY271" fmla="*/ 2956476 h 3006470"/>
                  <a:gd name="connsiteX272" fmla="*/ 3818283 w 6006665"/>
                  <a:gd name="connsiteY272" fmla="*/ 2947386 h 3006470"/>
                  <a:gd name="connsiteX273" fmla="*/ 3818283 w 6006665"/>
                  <a:gd name="connsiteY273" fmla="*/ 2935660 h 3006470"/>
                  <a:gd name="connsiteX274" fmla="*/ 3817738 w 6006665"/>
                  <a:gd name="connsiteY274" fmla="*/ 2936024 h 3006470"/>
                  <a:gd name="connsiteX275" fmla="*/ 3810921 w 6006665"/>
                  <a:gd name="connsiteY275" fmla="*/ 2956476 h 3006470"/>
                  <a:gd name="connsiteX276" fmla="*/ 3806376 w 6006665"/>
                  <a:gd name="connsiteY276" fmla="*/ 2947386 h 3006470"/>
                  <a:gd name="connsiteX277" fmla="*/ 3806376 w 6006665"/>
                  <a:gd name="connsiteY277" fmla="*/ 2920116 h 3006470"/>
                  <a:gd name="connsiteX278" fmla="*/ 3818283 w 6006665"/>
                  <a:gd name="connsiteY278" fmla="*/ 2920116 h 3006470"/>
                  <a:gd name="connsiteX279" fmla="*/ 3826828 w 6006665"/>
                  <a:gd name="connsiteY279" fmla="*/ 2920116 h 3006470"/>
                  <a:gd name="connsiteX280" fmla="*/ 3833645 w 6006665"/>
                  <a:gd name="connsiteY280" fmla="*/ 2861032 h 3006470"/>
                  <a:gd name="connsiteX281" fmla="*/ 3822283 w 6006665"/>
                  <a:gd name="connsiteY281" fmla="*/ 2817856 h 3006470"/>
                  <a:gd name="connsiteX282" fmla="*/ 3849553 w 6006665"/>
                  <a:gd name="connsiteY282" fmla="*/ 2795131 h 3006470"/>
                  <a:gd name="connsiteX283" fmla="*/ 3858814 w 6006665"/>
                  <a:gd name="connsiteY283" fmla="*/ 2797336 h 3006470"/>
                  <a:gd name="connsiteX284" fmla="*/ 3861460 w 6006665"/>
                  <a:gd name="connsiteY284" fmla="*/ 2795131 h 3006470"/>
                  <a:gd name="connsiteX285" fmla="*/ 3898487 w 6006665"/>
                  <a:gd name="connsiteY285" fmla="*/ 2803947 h 3006470"/>
                  <a:gd name="connsiteX286" fmla="*/ 3919999 w 6006665"/>
                  <a:gd name="connsiteY286" fmla="*/ 2758772 h 3006470"/>
                  <a:gd name="connsiteX287" fmla="*/ 3935906 w 6006665"/>
                  <a:gd name="connsiteY287" fmla="*/ 2699687 h 3006470"/>
                  <a:gd name="connsiteX288" fmla="*/ 3947269 w 6006665"/>
                  <a:gd name="connsiteY288" fmla="*/ 2676963 h 3006470"/>
                  <a:gd name="connsiteX289" fmla="*/ 3966292 w 6006665"/>
                  <a:gd name="connsiteY289" fmla="*/ 2632575 h 3006470"/>
                  <a:gd name="connsiteX290" fmla="*/ 3915999 w 6006665"/>
                  <a:gd name="connsiteY290" fmla="*/ 2645148 h 3006470"/>
                  <a:gd name="connsiteX291" fmla="*/ 3888729 w 6006665"/>
                  <a:gd name="connsiteY291" fmla="*/ 2667873 h 3006470"/>
                  <a:gd name="connsiteX292" fmla="*/ 3876822 w 6006665"/>
                  <a:gd name="connsiteY292" fmla="*/ 2667873 h 3006470"/>
                  <a:gd name="connsiteX293" fmla="*/ 3829645 w 6006665"/>
                  <a:gd name="connsiteY293" fmla="*/ 2667873 h 3006470"/>
                  <a:gd name="connsiteX294" fmla="*/ 3817738 w 6006665"/>
                  <a:gd name="connsiteY294" fmla="*/ 2667873 h 3006470"/>
                  <a:gd name="connsiteX295" fmla="*/ 3801831 w 6006665"/>
                  <a:gd name="connsiteY295" fmla="*/ 2613334 h 3006470"/>
                  <a:gd name="connsiteX296" fmla="*/ 3758654 w 6006665"/>
                  <a:gd name="connsiteY296" fmla="*/ 2574702 h 3006470"/>
                  <a:gd name="connsiteX297" fmla="*/ 3692753 w 6006665"/>
                  <a:gd name="connsiteY297" fmla="*/ 2558795 h 3006470"/>
                  <a:gd name="connsiteX298" fmla="*/ 3683663 w 6006665"/>
                  <a:gd name="connsiteY298" fmla="*/ 2499711 h 3006470"/>
                  <a:gd name="connsiteX299" fmla="*/ 3672301 w 6006665"/>
                  <a:gd name="connsiteY299" fmla="*/ 2467896 h 3006470"/>
                  <a:gd name="connsiteX300" fmla="*/ 3656393 w 6006665"/>
                  <a:gd name="connsiteY300" fmla="*/ 2440627 h 3006470"/>
                  <a:gd name="connsiteX301" fmla="*/ 3633669 w 6006665"/>
                  <a:gd name="connsiteY301" fmla="*/ 2381542 h 3006470"/>
                  <a:gd name="connsiteX302" fmla="*/ 3601854 w 6006665"/>
                  <a:gd name="connsiteY302" fmla="*/ 2361090 h 3006470"/>
                  <a:gd name="connsiteX303" fmla="*/ 3545995 w 6006665"/>
                  <a:gd name="connsiteY303" fmla="*/ 2339606 h 3006470"/>
                  <a:gd name="connsiteX304" fmla="*/ 3506955 w 6006665"/>
                  <a:gd name="connsiteY304" fmla="*/ 2345183 h 3006470"/>
                  <a:gd name="connsiteX305" fmla="*/ 3463779 w 6006665"/>
                  <a:gd name="connsiteY305" fmla="*/ 2354273 h 3006470"/>
                  <a:gd name="connsiteX306" fmla="*/ 3431964 w 6006665"/>
                  <a:gd name="connsiteY306" fmla="*/ 2381542 h 3006470"/>
                  <a:gd name="connsiteX307" fmla="*/ 3452416 w 6006665"/>
                  <a:gd name="connsiteY307" fmla="*/ 2397450 h 3006470"/>
                  <a:gd name="connsiteX308" fmla="*/ 3452416 w 6006665"/>
                  <a:gd name="connsiteY308" fmla="*/ 2429264 h 3006470"/>
                  <a:gd name="connsiteX309" fmla="*/ 3431964 w 6006665"/>
                  <a:gd name="connsiteY309" fmla="*/ 2451989 h 3006470"/>
                  <a:gd name="connsiteX310" fmla="*/ 3400150 w 6006665"/>
                  <a:gd name="connsiteY310" fmla="*/ 2511073 h 3006470"/>
                  <a:gd name="connsiteX311" fmla="*/ 3400150 w 6006665"/>
                  <a:gd name="connsiteY311" fmla="*/ 2538343 h 3006470"/>
                  <a:gd name="connsiteX312" fmla="*/ 3350155 w 6006665"/>
                  <a:gd name="connsiteY312" fmla="*/ 2570157 h 3006470"/>
                  <a:gd name="connsiteX313" fmla="*/ 3342342 w 6006665"/>
                  <a:gd name="connsiteY313" fmla="*/ 2567553 h 3006470"/>
                  <a:gd name="connsiteX314" fmla="*/ 3338249 w 6006665"/>
                  <a:gd name="connsiteY314" fmla="*/ 2570157 h 3006470"/>
                  <a:gd name="connsiteX315" fmla="*/ 3290527 w 6006665"/>
                  <a:gd name="connsiteY315" fmla="*/ 2554250 h 3006470"/>
                  <a:gd name="connsiteX316" fmla="*/ 3259257 w 6006665"/>
                  <a:gd name="connsiteY316" fmla="*/ 2554250 h 3006470"/>
                  <a:gd name="connsiteX317" fmla="*/ 3247350 w 6006665"/>
                  <a:gd name="connsiteY317" fmla="*/ 2554250 h 3006470"/>
                  <a:gd name="connsiteX318" fmla="*/ 3231443 w 6006665"/>
                  <a:gd name="connsiteY318" fmla="*/ 2538343 h 3006470"/>
                  <a:gd name="connsiteX319" fmla="*/ 3213271 w 6006665"/>
                  <a:gd name="connsiteY319" fmla="*/ 2533799 h 3006470"/>
                  <a:gd name="connsiteX320" fmla="*/ 3168359 w 6006665"/>
                  <a:gd name="connsiteY320" fmla="*/ 2570157 h 3006470"/>
                  <a:gd name="connsiteX321" fmla="*/ 3120637 w 6006665"/>
                  <a:gd name="connsiteY321" fmla="*/ 2581519 h 3006470"/>
                  <a:gd name="connsiteX322" fmla="*/ 3082005 w 6006665"/>
                  <a:gd name="connsiteY322" fmla="*/ 2597427 h 3006470"/>
                  <a:gd name="connsiteX323" fmla="*/ 3074460 w 6006665"/>
                  <a:gd name="connsiteY323" fmla="*/ 2595630 h 3006470"/>
                  <a:gd name="connsiteX324" fmla="*/ 3070098 w 6006665"/>
                  <a:gd name="connsiteY324" fmla="*/ 2597427 h 3006470"/>
                  <a:gd name="connsiteX325" fmla="*/ 3022376 w 6006665"/>
                  <a:gd name="connsiteY325" fmla="*/ 2586064 h 3006470"/>
                  <a:gd name="connsiteX326" fmla="*/ 3000196 w 6006665"/>
                  <a:gd name="connsiteY326" fmla="*/ 2586064 h 3006470"/>
                  <a:gd name="connsiteX327" fmla="*/ 2988289 w 6006665"/>
                  <a:gd name="connsiteY327" fmla="*/ 2586064 h 3006470"/>
                  <a:gd name="connsiteX328" fmla="*/ 2967837 w 6006665"/>
                  <a:gd name="connsiteY328" fmla="*/ 2554250 h 3006470"/>
                  <a:gd name="connsiteX329" fmla="*/ 2929205 w 6006665"/>
                  <a:gd name="connsiteY329" fmla="*/ 2526980 h 3006470"/>
                  <a:gd name="connsiteX330" fmla="*/ 2902153 w 6006665"/>
                  <a:gd name="connsiteY330" fmla="*/ 2523116 h 3006470"/>
                  <a:gd name="connsiteX331" fmla="*/ 2861576 w 6006665"/>
                  <a:gd name="connsiteY331" fmla="*/ 2526980 h 3006470"/>
                  <a:gd name="connsiteX332" fmla="*/ 2822944 w 6006665"/>
                  <a:gd name="connsiteY332" fmla="*/ 2538343 h 3006470"/>
                  <a:gd name="connsiteX333" fmla="*/ 2818139 w 6006665"/>
                  <a:gd name="connsiteY333" fmla="*/ 2536254 h 3006470"/>
                  <a:gd name="connsiteX334" fmla="*/ 2811037 w 6006665"/>
                  <a:gd name="connsiteY334" fmla="*/ 2538343 h 3006470"/>
                  <a:gd name="connsiteX335" fmla="*/ 2758770 w 6006665"/>
                  <a:gd name="connsiteY335" fmla="*/ 2515618 h 3006470"/>
                  <a:gd name="connsiteX336" fmla="*/ 2751953 w 6006665"/>
                  <a:gd name="connsiteY336" fmla="*/ 2472441 h 3006470"/>
                  <a:gd name="connsiteX337" fmla="*/ 2708776 w 6006665"/>
                  <a:gd name="connsiteY337" fmla="*/ 2456534 h 3006470"/>
                  <a:gd name="connsiteX338" fmla="*/ 2676962 w 6006665"/>
                  <a:gd name="connsiteY338" fmla="*/ 2451989 h 3006470"/>
                  <a:gd name="connsiteX339" fmla="*/ 2642534 w 6006665"/>
                  <a:gd name="connsiteY339" fmla="*/ 2430245 h 3006470"/>
                  <a:gd name="connsiteX340" fmla="*/ 2609333 w 6006665"/>
                  <a:gd name="connsiteY340" fmla="*/ 2488348 h 3006470"/>
                  <a:gd name="connsiteX341" fmla="*/ 2625240 w 6006665"/>
                  <a:gd name="connsiteY341" fmla="*/ 2522435 h 3006470"/>
                  <a:gd name="connsiteX342" fmla="*/ 2586608 w 6006665"/>
                  <a:gd name="connsiteY342" fmla="*/ 2558795 h 3006470"/>
                  <a:gd name="connsiteX343" fmla="*/ 2577105 w 6006665"/>
                  <a:gd name="connsiteY343" fmla="*/ 2556532 h 3006470"/>
                  <a:gd name="connsiteX344" fmla="*/ 2574701 w 6006665"/>
                  <a:gd name="connsiteY344" fmla="*/ 2558795 h 3006470"/>
                  <a:gd name="connsiteX345" fmla="*/ 2526979 w 6006665"/>
                  <a:gd name="connsiteY345" fmla="*/ 2547432 h 3006470"/>
                  <a:gd name="connsiteX346" fmla="*/ 2490620 w 6006665"/>
                  <a:gd name="connsiteY346" fmla="*/ 2542887 h 3006470"/>
                  <a:gd name="connsiteX347" fmla="*/ 2463350 w 6006665"/>
                  <a:gd name="connsiteY347" fmla="*/ 2515618 h 3006470"/>
                  <a:gd name="connsiteX348" fmla="*/ 2436625 w 6006665"/>
                  <a:gd name="connsiteY348" fmla="*/ 2515618 h 3006470"/>
                  <a:gd name="connsiteX349" fmla="*/ 2424718 w 6006665"/>
                  <a:gd name="connsiteY349" fmla="*/ 2515618 h 3006470"/>
                  <a:gd name="connsiteX350" fmla="*/ 2398858 w 6006665"/>
                  <a:gd name="connsiteY350" fmla="*/ 2502687 h 3006470"/>
                  <a:gd name="connsiteX351" fmla="*/ 2350272 w 6006665"/>
                  <a:gd name="connsiteY351" fmla="*/ 2526980 h 3006470"/>
                  <a:gd name="connsiteX352" fmla="*/ 2282098 w 6006665"/>
                  <a:gd name="connsiteY352" fmla="*/ 2574702 h 3006470"/>
                  <a:gd name="connsiteX353" fmla="*/ 2238921 w 6006665"/>
                  <a:gd name="connsiteY353" fmla="*/ 2586064 h 3006470"/>
                  <a:gd name="connsiteX354" fmla="*/ 2227559 w 6006665"/>
                  <a:gd name="connsiteY354" fmla="*/ 2590609 h 3006470"/>
                  <a:gd name="connsiteX355" fmla="*/ 2225178 w 6006665"/>
                  <a:gd name="connsiteY355" fmla="*/ 2586799 h 3006470"/>
                  <a:gd name="connsiteX356" fmla="*/ 2215652 w 6006665"/>
                  <a:gd name="connsiteY356" fmla="*/ 2590609 h 3006470"/>
                  <a:gd name="connsiteX357" fmla="*/ 2193596 w 6006665"/>
                  <a:gd name="connsiteY357" fmla="*/ 2555320 h 3006470"/>
                  <a:gd name="connsiteX358" fmla="*/ 2157112 w 6006665"/>
                  <a:gd name="connsiteY358" fmla="*/ 2558795 h 3006470"/>
                  <a:gd name="connsiteX359" fmla="*/ 2156291 w 6006665"/>
                  <a:gd name="connsiteY359" fmla="*/ 2557739 h 3006470"/>
                  <a:gd name="connsiteX360" fmla="*/ 2145205 w 6006665"/>
                  <a:gd name="connsiteY360" fmla="*/ 2558795 h 3006470"/>
                  <a:gd name="connsiteX361" fmla="*/ 2129298 w 6006665"/>
                  <a:gd name="connsiteY361" fmla="*/ 2538343 h 3006470"/>
                  <a:gd name="connsiteX362" fmla="*/ 2102029 w 6006665"/>
                  <a:gd name="connsiteY362" fmla="*/ 2526980 h 3006470"/>
                  <a:gd name="connsiteX363" fmla="*/ 2086121 w 6006665"/>
                  <a:gd name="connsiteY363" fmla="*/ 2495166 h 3006470"/>
                  <a:gd name="connsiteX364" fmla="*/ 2070005 w 6006665"/>
                  <a:gd name="connsiteY364" fmla="*/ 2486212 h 3006470"/>
                  <a:gd name="connsiteX365" fmla="*/ 2027582 w 6006665"/>
                  <a:gd name="connsiteY365" fmla="*/ 2499711 h 3006470"/>
                  <a:gd name="connsiteX366" fmla="*/ 2023845 w 6006665"/>
                  <a:gd name="connsiteY366" fmla="*/ 2497111 h 3006470"/>
                  <a:gd name="connsiteX367" fmla="*/ 2015675 w 6006665"/>
                  <a:gd name="connsiteY367" fmla="*/ 2499711 h 3006470"/>
                  <a:gd name="connsiteX368" fmla="*/ 1971363 w 6006665"/>
                  <a:gd name="connsiteY368" fmla="*/ 2468885 h 3006470"/>
                  <a:gd name="connsiteX369" fmla="*/ 1952591 w 6006665"/>
                  <a:gd name="connsiteY369" fmla="*/ 2495166 h 3006470"/>
                  <a:gd name="connsiteX370" fmla="*/ 1947518 w 6006665"/>
                  <a:gd name="connsiteY370" fmla="*/ 2485599 h 3006470"/>
                  <a:gd name="connsiteX371" fmla="*/ 1940684 w 6006665"/>
                  <a:gd name="connsiteY371" fmla="*/ 2495166 h 3006470"/>
                  <a:gd name="connsiteX372" fmla="*/ 1861147 w 6006665"/>
                  <a:gd name="connsiteY372" fmla="*/ 2345183 h 3006470"/>
                  <a:gd name="connsiteX373" fmla="*/ 1811153 w 6006665"/>
                  <a:gd name="connsiteY373" fmla="*/ 2295189 h 3006470"/>
                  <a:gd name="connsiteX374" fmla="*/ 1813950 w 6006665"/>
                  <a:gd name="connsiteY374" fmla="*/ 2292043 h 3006470"/>
                  <a:gd name="connsiteX375" fmla="*/ 1748069 w 6006665"/>
                  <a:gd name="connsiteY375" fmla="*/ 2333821 h 3006470"/>
                  <a:gd name="connsiteX376" fmla="*/ 1711709 w 6006665"/>
                  <a:gd name="connsiteY376" fmla="*/ 2338366 h 3006470"/>
                  <a:gd name="connsiteX377" fmla="*/ 1711926 w 6006665"/>
                  <a:gd name="connsiteY377" fmla="*/ 2336850 h 3006470"/>
                  <a:gd name="connsiteX378" fmla="*/ 1699803 w 6006665"/>
                  <a:gd name="connsiteY378" fmla="*/ 2338366 h 3006470"/>
                  <a:gd name="connsiteX379" fmla="*/ 1704347 w 6006665"/>
                  <a:gd name="connsiteY379" fmla="*/ 2306551 h 3006470"/>
                  <a:gd name="connsiteX380" fmla="*/ 1662460 w 6006665"/>
                  <a:gd name="connsiteY380" fmla="*/ 2288600 h 3006470"/>
                  <a:gd name="connsiteX381" fmla="*/ 1629901 w 6006665"/>
                  <a:gd name="connsiteY381" fmla="*/ 2302006 h 3006470"/>
                  <a:gd name="connsiteX382" fmla="*/ 1629300 w 6006665"/>
                  <a:gd name="connsiteY382" fmla="*/ 2297351 h 3006470"/>
                  <a:gd name="connsiteX383" fmla="*/ 1617994 w 6006665"/>
                  <a:gd name="connsiteY383" fmla="*/ 2302006 h 3006470"/>
                  <a:gd name="connsiteX384" fmla="*/ 1608904 w 6006665"/>
                  <a:gd name="connsiteY384" fmla="*/ 2231560 h 3006470"/>
                  <a:gd name="connsiteX385" fmla="*/ 1552684 w 6006665"/>
                  <a:gd name="connsiteY385" fmla="*/ 2221867 h 3006470"/>
                  <a:gd name="connsiteX386" fmla="*/ 1518550 w 6006665"/>
                  <a:gd name="connsiteY386" fmla="*/ 2247467 h 3006470"/>
                  <a:gd name="connsiteX387" fmla="*/ 1425379 w 6006665"/>
                  <a:gd name="connsiteY387" fmla="*/ 2267919 h 3006470"/>
                  <a:gd name="connsiteX388" fmla="*/ 1409472 w 6006665"/>
                  <a:gd name="connsiteY388" fmla="*/ 2286099 h 3006470"/>
                  <a:gd name="connsiteX389" fmla="*/ 1270852 w 6006665"/>
                  <a:gd name="connsiteY389" fmla="*/ 2306551 h 3006470"/>
                  <a:gd name="connsiteX390" fmla="*/ 1254945 w 6006665"/>
                  <a:gd name="connsiteY390" fmla="*/ 2327003 h 3006470"/>
                  <a:gd name="connsiteX391" fmla="*/ 1282214 w 6006665"/>
                  <a:gd name="connsiteY391" fmla="*/ 2370180 h 3006470"/>
                  <a:gd name="connsiteX392" fmla="*/ 1243582 w 6006665"/>
                  <a:gd name="connsiteY392" fmla="*/ 2386087 h 3006470"/>
                  <a:gd name="connsiteX393" fmla="*/ 1254945 w 6006665"/>
                  <a:gd name="connsiteY393" fmla="*/ 2404267 h 3006470"/>
                  <a:gd name="connsiteX394" fmla="*/ 1216313 w 6006665"/>
                  <a:gd name="connsiteY394" fmla="*/ 2429264 h 3006470"/>
                  <a:gd name="connsiteX395" fmla="*/ 1275397 w 6006665"/>
                  <a:gd name="connsiteY395" fmla="*/ 2472441 h 3006470"/>
                  <a:gd name="connsiteX396" fmla="*/ 1270852 w 6006665"/>
                  <a:gd name="connsiteY396" fmla="*/ 2499711 h 3006470"/>
                  <a:gd name="connsiteX397" fmla="*/ 1259108 w 6006665"/>
                  <a:gd name="connsiteY397" fmla="*/ 2498732 h 3006470"/>
                  <a:gd name="connsiteX398" fmla="*/ 1258945 w 6006665"/>
                  <a:gd name="connsiteY398" fmla="*/ 2499711 h 3006470"/>
                  <a:gd name="connsiteX399" fmla="*/ 1215644 w 6006665"/>
                  <a:gd name="connsiteY399" fmla="*/ 2496102 h 3006470"/>
                  <a:gd name="connsiteX400" fmla="*/ 1204950 w 6006665"/>
                  <a:gd name="connsiteY400" fmla="*/ 2511073 h 3006470"/>
                  <a:gd name="connsiteX401" fmla="*/ 1196495 w 6006665"/>
                  <a:gd name="connsiteY401" fmla="*/ 2506241 h 3006470"/>
                  <a:gd name="connsiteX402" fmla="*/ 1193043 w 6006665"/>
                  <a:gd name="connsiteY402" fmla="*/ 2511073 h 3006470"/>
                  <a:gd name="connsiteX403" fmla="*/ 1145322 w 6006665"/>
                  <a:gd name="connsiteY403" fmla="*/ 2483803 h 3006470"/>
                  <a:gd name="connsiteX404" fmla="*/ 1098145 w 6006665"/>
                  <a:gd name="connsiteY404" fmla="*/ 2483803 h 3006470"/>
                  <a:gd name="connsiteX405" fmla="*/ 1061785 w 6006665"/>
                  <a:gd name="connsiteY405" fmla="*/ 2511073 h 3006470"/>
                  <a:gd name="connsiteX406" fmla="*/ 1055322 w 6006665"/>
                  <a:gd name="connsiteY406" fmla="*/ 2506990 h 3006470"/>
                  <a:gd name="connsiteX407" fmla="*/ 1049878 w 6006665"/>
                  <a:gd name="connsiteY407" fmla="*/ 2511073 h 3006470"/>
                  <a:gd name="connsiteX408" fmla="*/ 1006701 w 6006665"/>
                  <a:gd name="connsiteY408" fmla="*/ 2483803 h 3006470"/>
                  <a:gd name="connsiteX409" fmla="*/ 924893 w 6006665"/>
                  <a:gd name="connsiteY409" fmla="*/ 2447444 h 3006470"/>
                  <a:gd name="connsiteX410" fmla="*/ 877716 w 6006665"/>
                  <a:gd name="connsiteY410" fmla="*/ 2447444 h 3006470"/>
                  <a:gd name="connsiteX411" fmla="*/ 802724 w 6006665"/>
                  <a:gd name="connsiteY411" fmla="*/ 2511073 h 3006470"/>
                  <a:gd name="connsiteX412" fmla="*/ 798179 w 6006665"/>
                  <a:gd name="connsiteY412" fmla="*/ 2554250 h 3006470"/>
                  <a:gd name="connsiteX413" fmla="*/ 787406 w 6006665"/>
                  <a:gd name="connsiteY413" fmla="*/ 2543477 h 3006470"/>
                  <a:gd name="connsiteX414" fmla="*/ 786272 w 6006665"/>
                  <a:gd name="connsiteY414" fmla="*/ 2554250 h 3006470"/>
                  <a:gd name="connsiteX415" fmla="*/ 756063 w 6006665"/>
                  <a:gd name="connsiteY415" fmla="*/ 2524040 h 3006470"/>
                  <a:gd name="connsiteX416" fmla="*/ 732278 w 6006665"/>
                  <a:gd name="connsiteY416" fmla="*/ 2581519 h 3006470"/>
                  <a:gd name="connsiteX417" fmla="*/ 743640 w 6006665"/>
                  <a:gd name="connsiteY417" fmla="*/ 2590609 h 3006470"/>
                  <a:gd name="connsiteX418" fmla="*/ 723188 w 6006665"/>
                  <a:gd name="connsiteY418" fmla="*/ 2633786 h 3006470"/>
                  <a:gd name="connsiteX419" fmla="*/ 747026 w 6006665"/>
                  <a:gd name="connsiteY419" fmla="*/ 2670627 h 3006470"/>
                  <a:gd name="connsiteX420" fmla="*/ 763548 w 6006665"/>
                  <a:gd name="connsiteY420" fmla="*/ 2667873 h 3006470"/>
                  <a:gd name="connsiteX421" fmla="*/ 764871 w 6006665"/>
                  <a:gd name="connsiteY421" fmla="*/ 2669637 h 3006470"/>
                  <a:gd name="connsiteX422" fmla="*/ 775455 w 6006665"/>
                  <a:gd name="connsiteY422" fmla="*/ 2667873 h 3006470"/>
                  <a:gd name="connsiteX423" fmla="*/ 802724 w 6006665"/>
                  <a:gd name="connsiteY423" fmla="*/ 2704232 h 3006470"/>
                  <a:gd name="connsiteX424" fmla="*/ 798179 w 6006665"/>
                  <a:gd name="connsiteY424" fmla="*/ 2731502 h 3006470"/>
                  <a:gd name="connsiteX425" fmla="*/ 818632 w 6006665"/>
                  <a:gd name="connsiteY425" fmla="*/ 2742864 h 3006470"/>
                  <a:gd name="connsiteX426" fmla="*/ 802724 w 6006665"/>
                  <a:gd name="connsiteY426" fmla="*/ 2774679 h 3006470"/>
                  <a:gd name="connsiteX427" fmla="*/ 766365 w 6006665"/>
                  <a:gd name="connsiteY427" fmla="*/ 2779224 h 3006470"/>
                  <a:gd name="connsiteX428" fmla="*/ 727733 w 6006665"/>
                  <a:gd name="connsiteY428" fmla="*/ 2838308 h 3006470"/>
                  <a:gd name="connsiteX429" fmla="*/ 759548 w 6006665"/>
                  <a:gd name="connsiteY429" fmla="*/ 2881485 h 3006470"/>
                  <a:gd name="connsiteX430" fmla="*/ 759548 w 6006665"/>
                  <a:gd name="connsiteY430" fmla="*/ 2920116 h 3006470"/>
                  <a:gd name="connsiteX431" fmla="*/ 798179 w 6006665"/>
                  <a:gd name="connsiteY431" fmla="*/ 2979201 h 3006470"/>
                  <a:gd name="connsiteX432" fmla="*/ 775455 w 6006665"/>
                  <a:gd name="connsiteY432" fmla="*/ 2995108 h 3006470"/>
                  <a:gd name="connsiteX433" fmla="*/ 770910 w 6006665"/>
                  <a:gd name="connsiteY433" fmla="*/ 3006470 h 3006470"/>
                  <a:gd name="connsiteX434" fmla="*/ 759003 w 6006665"/>
                  <a:gd name="connsiteY434" fmla="*/ 3006470 h 3006470"/>
                  <a:gd name="connsiteX435" fmla="*/ 755003 w 6006665"/>
                  <a:gd name="connsiteY435" fmla="*/ 3006470 h 3006470"/>
                  <a:gd name="connsiteX436" fmla="*/ 743096 w 6006665"/>
                  <a:gd name="connsiteY436" fmla="*/ 3006470 h 3006470"/>
                  <a:gd name="connsiteX437" fmla="*/ 715826 w 6006665"/>
                  <a:gd name="connsiteY437" fmla="*/ 2972383 h 3006470"/>
                  <a:gd name="connsiteX438" fmla="*/ 704464 w 6006665"/>
                  <a:gd name="connsiteY438" fmla="*/ 2972383 h 3006470"/>
                  <a:gd name="connsiteX439" fmla="*/ 684012 w 6006665"/>
                  <a:gd name="connsiteY439" fmla="*/ 2963293 h 3006470"/>
                  <a:gd name="connsiteX440" fmla="*/ 672649 w 6006665"/>
                  <a:gd name="connsiteY440" fmla="*/ 2940569 h 3006470"/>
                  <a:gd name="connsiteX441" fmla="*/ 645222 w 6006665"/>
                  <a:gd name="connsiteY441" fmla="*/ 2932732 h 3006470"/>
                  <a:gd name="connsiteX442" fmla="*/ 625472 w 6006665"/>
                  <a:gd name="connsiteY442" fmla="*/ 2936024 h 3006470"/>
                  <a:gd name="connsiteX443" fmla="*/ 623771 w 6006665"/>
                  <a:gd name="connsiteY443" fmla="*/ 2934323 h 3006470"/>
                  <a:gd name="connsiteX444" fmla="*/ 613565 w 6006665"/>
                  <a:gd name="connsiteY444" fmla="*/ 2936024 h 3006470"/>
                  <a:gd name="connsiteX445" fmla="*/ 609020 w 6006665"/>
                  <a:gd name="connsiteY445" fmla="*/ 2931479 h 3006470"/>
                  <a:gd name="connsiteX446" fmla="*/ 559026 w 6006665"/>
                  <a:gd name="connsiteY446" fmla="*/ 2904209 h 3006470"/>
                  <a:gd name="connsiteX447" fmla="*/ 506760 w 6006665"/>
                  <a:gd name="connsiteY447" fmla="*/ 2897392 h 3006470"/>
                  <a:gd name="connsiteX448" fmla="*/ 483280 w 6006665"/>
                  <a:gd name="connsiteY448" fmla="*/ 2890683 h 3006470"/>
                  <a:gd name="connsiteX449" fmla="*/ 480035 w 6006665"/>
                  <a:gd name="connsiteY449" fmla="*/ 2892847 h 3006470"/>
                  <a:gd name="connsiteX450" fmla="*/ 475042 w 6006665"/>
                  <a:gd name="connsiteY450" fmla="*/ 2888329 h 3006470"/>
                  <a:gd name="connsiteX451" fmla="*/ 474945 w 6006665"/>
                  <a:gd name="connsiteY451" fmla="*/ 2888302 h 3006470"/>
                  <a:gd name="connsiteX452" fmla="*/ 468128 w 6006665"/>
                  <a:gd name="connsiteY452" fmla="*/ 2892847 h 3006470"/>
                  <a:gd name="connsiteX453" fmla="*/ 420406 w 6006665"/>
                  <a:gd name="connsiteY453" fmla="*/ 2849670 h 3006470"/>
                  <a:gd name="connsiteX454" fmla="*/ 381774 w 6006665"/>
                  <a:gd name="connsiteY454" fmla="*/ 2833763 h 3006470"/>
                  <a:gd name="connsiteX455" fmla="*/ 349960 w 6006665"/>
                  <a:gd name="connsiteY455" fmla="*/ 2801948 h 3006470"/>
                  <a:gd name="connsiteX456" fmla="*/ 377229 w 6006665"/>
                  <a:gd name="connsiteY456" fmla="*/ 2795131 h 3006470"/>
                  <a:gd name="connsiteX457" fmla="*/ 404499 w 6006665"/>
                  <a:gd name="connsiteY457" fmla="*/ 2747409 h 3006470"/>
                  <a:gd name="connsiteX458" fmla="*/ 388591 w 6006665"/>
                  <a:gd name="connsiteY458" fmla="*/ 2731502 h 3006470"/>
                  <a:gd name="connsiteX459" fmla="*/ 440858 w 6006665"/>
                  <a:gd name="connsiteY459" fmla="*/ 2704232 h 3006470"/>
                  <a:gd name="connsiteX460" fmla="*/ 440858 w 6006665"/>
                  <a:gd name="connsiteY460" fmla="*/ 2701176 h 3006470"/>
                  <a:gd name="connsiteX461" fmla="*/ 416406 w 6006665"/>
                  <a:gd name="connsiteY461" fmla="*/ 2704232 h 3006470"/>
                  <a:gd name="connsiteX462" fmla="*/ 416406 w 6006665"/>
                  <a:gd name="connsiteY462" fmla="*/ 2702744 h 3006470"/>
                  <a:gd name="connsiteX463" fmla="*/ 404499 w 6006665"/>
                  <a:gd name="connsiteY463" fmla="*/ 2704232 h 3006470"/>
                  <a:gd name="connsiteX464" fmla="*/ 404499 w 6006665"/>
                  <a:gd name="connsiteY464" fmla="*/ 2683780 h 3006470"/>
                  <a:gd name="connsiteX465" fmla="*/ 424951 w 6006665"/>
                  <a:gd name="connsiteY465" fmla="*/ 2667873 h 3006470"/>
                  <a:gd name="connsiteX466" fmla="*/ 463583 w 6006665"/>
                  <a:gd name="connsiteY466" fmla="*/ 2661056 h 3006470"/>
                  <a:gd name="connsiteX467" fmla="*/ 468128 w 6006665"/>
                  <a:gd name="connsiteY467" fmla="*/ 2645148 h 3006470"/>
                  <a:gd name="connsiteX468" fmla="*/ 456765 w 6006665"/>
                  <a:gd name="connsiteY468" fmla="*/ 2613334 h 3006470"/>
                  <a:gd name="connsiteX469" fmla="*/ 474945 w 6006665"/>
                  <a:gd name="connsiteY469" fmla="*/ 2586064 h 3006470"/>
                  <a:gd name="connsiteX470" fmla="*/ 474945 w 6006665"/>
                  <a:gd name="connsiteY470" fmla="*/ 2565612 h 3006470"/>
                  <a:gd name="connsiteX471" fmla="*/ 420406 w 6006665"/>
                  <a:gd name="connsiteY471" fmla="*/ 2547432 h 3006470"/>
                  <a:gd name="connsiteX472" fmla="*/ 409588 w 6006665"/>
                  <a:gd name="connsiteY472" fmla="*/ 2547432 h 3006470"/>
                  <a:gd name="connsiteX473" fmla="*/ 397681 w 6006665"/>
                  <a:gd name="connsiteY473" fmla="*/ 2547432 h 3006470"/>
                  <a:gd name="connsiteX474" fmla="*/ 379485 w 6006665"/>
                  <a:gd name="connsiteY474" fmla="*/ 2525193 h 3006470"/>
                  <a:gd name="connsiteX475" fmla="*/ 357322 w 6006665"/>
                  <a:gd name="connsiteY475" fmla="*/ 2531525 h 3006470"/>
                  <a:gd name="connsiteX476" fmla="*/ 352842 w 6006665"/>
                  <a:gd name="connsiteY476" fmla="*/ 2529403 h 3006470"/>
                  <a:gd name="connsiteX477" fmla="*/ 345415 w 6006665"/>
                  <a:gd name="connsiteY477" fmla="*/ 2531525 h 3006470"/>
                  <a:gd name="connsiteX478" fmla="*/ 302238 w 6006665"/>
                  <a:gd name="connsiteY478" fmla="*/ 2511073 h 3006470"/>
                  <a:gd name="connsiteX479" fmla="*/ 302238 w 6006665"/>
                  <a:gd name="connsiteY479" fmla="*/ 2499711 h 3006470"/>
                  <a:gd name="connsiteX480" fmla="*/ 286331 w 6006665"/>
                  <a:gd name="connsiteY480" fmla="*/ 2472441 h 3006470"/>
                  <a:gd name="connsiteX481" fmla="*/ 270968 w 6006665"/>
                  <a:gd name="connsiteY481" fmla="*/ 2472441 h 3006470"/>
                  <a:gd name="connsiteX482" fmla="*/ 259061 w 6006665"/>
                  <a:gd name="connsiteY482" fmla="*/ 2472441 h 3006470"/>
                  <a:gd name="connsiteX483" fmla="*/ 254516 w 6006665"/>
                  <a:gd name="connsiteY483" fmla="*/ 2456534 h 3006470"/>
                  <a:gd name="connsiteX484" fmla="*/ 263606 w 6006665"/>
                  <a:gd name="connsiteY484" fmla="*/ 2440627 h 3006470"/>
                  <a:gd name="connsiteX485" fmla="*/ 243991 w 6006665"/>
                  <a:gd name="connsiteY485" fmla="*/ 2410114 h 3006470"/>
                  <a:gd name="connsiteX486" fmla="*/ 216429 w 6006665"/>
                  <a:gd name="connsiteY486" fmla="*/ 2413357 h 3006470"/>
                  <a:gd name="connsiteX487" fmla="*/ 212956 w 6006665"/>
                  <a:gd name="connsiteY487" fmla="*/ 2412365 h 3006470"/>
                  <a:gd name="connsiteX488" fmla="*/ 204522 w 6006665"/>
                  <a:gd name="connsiteY488" fmla="*/ 2413357 h 3006470"/>
                  <a:gd name="connsiteX489" fmla="*/ 199623 w 6006665"/>
                  <a:gd name="connsiteY489" fmla="*/ 2411957 h 3006470"/>
                  <a:gd name="connsiteX490" fmla="*/ 195977 w 6006665"/>
                  <a:gd name="connsiteY490" fmla="*/ 2424719 h 3006470"/>
                  <a:gd name="connsiteX491" fmla="*/ 184968 w 6006665"/>
                  <a:gd name="connsiteY491" fmla="*/ 2421574 h 3006470"/>
                  <a:gd name="connsiteX492" fmla="*/ 184070 w 6006665"/>
                  <a:gd name="connsiteY492" fmla="*/ 2424719 h 3006470"/>
                  <a:gd name="connsiteX493" fmla="*/ 168163 w 6006665"/>
                  <a:gd name="connsiteY493" fmla="*/ 2420174 h 3006470"/>
                  <a:gd name="connsiteX494" fmla="*/ 156800 w 6006665"/>
                  <a:gd name="connsiteY494" fmla="*/ 2381542 h 3006470"/>
                  <a:gd name="connsiteX495" fmla="*/ 152255 w 6006665"/>
                  <a:gd name="connsiteY495" fmla="*/ 2365635 h 3006470"/>
                  <a:gd name="connsiteX496" fmla="*/ 156800 w 6006665"/>
                  <a:gd name="connsiteY496" fmla="*/ 2361090 h 3006470"/>
                  <a:gd name="connsiteX497" fmla="*/ 168707 w 6006665"/>
                  <a:gd name="connsiteY497" fmla="*/ 2361090 h 3006470"/>
                  <a:gd name="connsiteX498" fmla="*/ 188615 w 6006665"/>
                  <a:gd name="connsiteY498" fmla="*/ 2361090 h 3006470"/>
                  <a:gd name="connsiteX499" fmla="*/ 199977 w 6006665"/>
                  <a:gd name="connsiteY499" fmla="*/ 2349728 h 3006470"/>
                  <a:gd name="connsiteX500" fmla="*/ 188615 w 6006665"/>
                  <a:gd name="connsiteY500" fmla="*/ 2327003 h 3006470"/>
                  <a:gd name="connsiteX501" fmla="*/ 168163 w 6006665"/>
                  <a:gd name="connsiteY501" fmla="*/ 2317914 h 3006470"/>
                  <a:gd name="connsiteX502" fmla="*/ 168163 w 6006665"/>
                  <a:gd name="connsiteY502" fmla="*/ 2311096 h 3006470"/>
                  <a:gd name="connsiteX503" fmla="*/ 152255 w 6006665"/>
                  <a:gd name="connsiteY503" fmla="*/ 2295189 h 3006470"/>
                  <a:gd name="connsiteX504" fmla="*/ 129531 w 6006665"/>
                  <a:gd name="connsiteY504" fmla="*/ 2258829 h 3006470"/>
                  <a:gd name="connsiteX505" fmla="*/ 140893 w 6006665"/>
                  <a:gd name="connsiteY505" fmla="*/ 2236105 h 3006470"/>
                  <a:gd name="connsiteX506" fmla="*/ 136348 w 6006665"/>
                  <a:gd name="connsiteY506" fmla="*/ 2208835 h 3006470"/>
                  <a:gd name="connsiteX507" fmla="*/ 103789 w 6006665"/>
                  <a:gd name="connsiteY507" fmla="*/ 2195428 h 3006470"/>
                  <a:gd name="connsiteX508" fmla="*/ 93716 w 6006665"/>
                  <a:gd name="connsiteY508" fmla="*/ 2199745 h 3006470"/>
                  <a:gd name="connsiteX509" fmla="*/ 91868 w 6006665"/>
                  <a:gd name="connsiteY509" fmla="*/ 2195434 h 3006470"/>
                  <a:gd name="connsiteX510" fmla="*/ 81809 w 6006665"/>
                  <a:gd name="connsiteY510" fmla="*/ 2199745 h 3006470"/>
                  <a:gd name="connsiteX511" fmla="*/ 74992 w 6006665"/>
                  <a:gd name="connsiteY511" fmla="*/ 2183838 h 3006470"/>
                  <a:gd name="connsiteX512" fmla="*/ 34087 w 6006665"/>
                  <a:gd name="connsiteY512" fmla="*/ 2172476 h 3006470"/>
                  <a:gd name="connsiteX513" fmla="*/ 22725 w 6006665"/>
                  <a:gd name="connsiteY513" fmla="*/ 2129299 h 3006470"/>
                  <a:gd name="connsiteX514" fmla="*/ 22725 w 6006665"/>
                  <a:gd name="connsiteY514" fmla="*/ 2097484 h 3006470"/>
                  <a:gd name="connsiteX515" fmla="*/ 0 w 6006665"/>
                  <a:gd name="connsiteY515" fmla="*/ 2081577 h 3006470"/>
                  <a:gd name="connsiteX516" fmla="*/ 15907 w 6006665"/>
                  <a:gd name="connsiteY516" fmla="*/ 2058853 h 3006470"/>
                  <a:gd name="connsiteX517" fmla="*/ 6818 w 6006665"/>
                  <a:gd name="connsiteY517" fmla="*/ 1995224 h 3006470"/>
                  <a:gd name="connsiteX518" fmla="*/ 34087 w 6006665"/>
                  <a:gd name="connsiteY518" fmla="*/ 1952047 h 3006470"/>
                  <a:gd name="connsiteX519" fmla="*/ 27270 w 6006665"/>
                  <a:gd name="connsiteY519" fmla="*/ 1940685 h 3006470"/>
                  <a:gd name="connsiteX520" fmla="*/ 88743 w 6006665"/>
                  <a:gd name="connsiteY520" fmla="*/ 1895954 h 3006470"/>
                  <a:gd name="connsiteX521" fmla="*/ 27270 w 6006665"/>
                  <a:gd name="connsiteY521" fmla="*/ 1865693 h 3006470"/>
                  <a:gd name="connsiteX522" fmla="*/ 79805 w 6006665"/>
                  <a:gd name="connsiteY522" fmla="*/ 1774684 h 3006470"/>
                  <a:gd name="connsiteX523" fmla="*/ 128972 w 6006665"/>
                  <a:gd name="connsiteY523" fmla="*/ 1737302 h 3006470"/>
                  <a:gd name="connsiteX524" fmla="*/ 162900 w 6006665"/>
                  <a:gd name="connsiteY524" fmla="*/ 1645034 h 3006470"/>
                  <a:gd name="connsiteX525" fmla="*/ 102261 w 6006665"/>
                  <a:gd name="connsiteY525" fmla="*/ 1629357 h 3006470"/>
                  <a:gd name="connsiteX526" fmla="*/ 118168 w 6006665"/>
                  <a:gd name="connsiteY526" fmla="*/ 1574818 h 3006470"/>
                  <a:gd name="connsiteX527" fmla="*/ 86354 w 6006665"/>
                  <a:gd name="connsiteY527" fmla="*/ 1511189 h 3006470"/>
                  <a:gd name="connsiteX528" fmla="*/ 109078 w 6006665"/>
                  <a:gd name="connsiteY528" fmla="*/ 1436197 h 3006470"/>
                  <a:gd name="connsiteX529" fmla="*/ 70447 w 6006665"/>
                  <a:gd name="connsiteY529" fmla="*/ 1333936 h 3006470"/>
                  <a:gd name="connsiteX530" fmla="*/ 102261 w 6006665"/>
                  <a:gd name="connsiteY530" fmla="*/ 1263490 h 3006470"/>
                  <a:gd name="connsiteX531" fmla="*/ 43177 w 6006665"/>
                  <a:gd name="connsiteY531" fmla="*/ 1197589 h 3006470"/>
                  <a:gd name="connsiteX532" fmla="*/ 49994 w 6006665"/>
                  <a:gd name="connsiteY532" fmla="*/ 1122597 h 3006470"/>
                  <a:gd name="connsiteX533" fmla="*/ 81809 w 6006665"/>
                  <a:gd name="connsiteY533" fmla="*/ 1118052 h 3006470"/>
                  <a:gd name="connsiteX534" fmla="*/ 145438 w 6006665"/>
                  <a:gd name="connsiteY534" fmla="*/ 1074876 h 3006470"/>
                  <a:gd name="connsiteX535" fmla="*/ 184070 w 6006665"/>
                  <a:gd name="connsiteY535" fmla="*/ 1036244 h 3006470"/>
                  <a:gd name="connsiteX536" fmla="*/ 189699 w 6006665"/>
                  <a:gd name="connsiteY536" fmla="*/ 1042522 h 3006470"/>
                  <a:gd name="connsiteX537" fmla="*/ 195977 w 6006665"/>
                  <a:gd name="connsiteY537" fmla="*/ 1036244 h 3006470"/>
                  <a:gd name="connsiteX538" fmla="*/ 255061 w 6006665"/>
                  <a:gd name="connsiteY538" fmla="*/ 1102145 h 3006470"/>
                  <a:gd name="connsiteX539" fmla="*/ 350504 w 6006665"/>
                  <a:gd name="connsiteY539" fmla="*/ 1122597 h 3006470"/>
                  <a:gd name="connsiteX540" fmla="*/ 454806 w 6006665"/>
                  <a:gd name="connsiteY540" fmla="*/ 1205729 h 3006470"/>
                  <a:gd name="connsiteX541" fmla="*/ 486621 w 6006665"/>
                  <a:gd name="connsiteY541" fmla="*/ 1283942 h 3006470"/>
                  <a:gd name="connsiteX542" fmla="*/ 523211 w 6006665"/>
                  <a:gd name="connsiteY542" fmla="*/ 1343026 h 3006470"/>
                  <a:gd name="connsiteX543" fmla="*/ 486852 w 6006665"/>
                  <a:gd name="connsiteY543" fmla="*/ 1397565 h 3006470"/>
                  <a:gd name="connsiteX544" fmla="*/ 420951 w 6006665"/>
                  <a:gd name="connsiteY544" fmla="*/ 1418018 h 3006470"/>
                  <a:gd name="connsiteX545" fmla="*/ 415909 w 6006665"/>
                  <a:gd name="connsiteY545" fmla="*/ 1415887 h 3006470"/>
                  <a:gd name="connsiteX546" fmla="*/ 409044 w 6006665"/>
                  <a:gd name="connsiteY546" fmla="*/ 1418018 h 3006470"/>
                  <a:gd name="connsiteX547" fmla="*/ 252950 w 6006665"/>
                  <a:gd name="connsiteY547" fmla="*/ 1352062 h 3006470"/>
                  <a:gd name="connsiteX548" fmla="*/ 268926 w 6006665"/>
                  <a:gd name="connsiteY548" fmla="*/ 1346738 h 3006470"/>
                  <a:gd name="connsiteX549" fmla="*/ 291420 w 6006665"/>
                  <a:gd name="connsiteY549" fmla="*/ 1429380 h 3006470"/>
                  <a:gd name="connsiteX550" fmla="*/ 291420 w 6006665"/>
                  <a:gd name="connsiteY550" fmla="*/ 1468012 h 3006470"/>
                  <a:gd name="connsiteX551" fmla="*/ 298238 w 6006665"/>
                  <a:gd name="connsiteY551" fmla="*/ 1554366 h 3006470"/>
                  <a:gd name="connsiteX552" fmla="*/ 345959 w 6006665"/>
                  <a:gd name="connsiteY552" fmla="*/ 1586180 h 3006470"/>
                  <a:gd name="connsiteX553" fmla="*/ 362087 w 6006665"/>
                  <a:gd name="connsiteY553" fmla="*/ 1595588 h 3006470"/>
                  <a:gd name="connsiteX554" fmla="*/ 365867 w 6006665"/>
                  <a:gd name="connsiteY554" fmla="*/ 1563455 h 3006470"/>
                  <a:gd name="connsiteX555" fmla="*/ 345415 w 6006665"/>
                  <a:gd name="connsiteY555" fmla="*/ 1527096 h 3006470"/>
                  <a:gd name="connsiteX556" fmla="*/ 365867 w 6006665"/>
                  <a:gd name="connsiteY556" fmla="*/ 1495281 h 3006470"/>
                  <a:gd name="connsiteX557" fmla="*/ 374560 w 6006665"/>
                  <a:gd name="connsiteY557" fmla="*/ 1500280 h 3006470"/>
                  <a:gd name="connsiteX558" fmla="*/ 377774 w 6006665"/>
                  <a:gd name="connsiteY558" fmla="*/ 1495281 h 3006470"/>
                  <a:gd name="connsiteX559" fmla="*/ 461933 w 6006665"/>
                  <a:gd name="connsiteY559" fmla="*/ 1543673 h 3006470"/>
                  <a:gd name="connsiteX560" fmla="*/ 484035 w 6006665"/>
                  <a:gd name="connsiteY560" fmla="*/ 1527096 h 3006470"/>
                  <a:gd name="connsiteX561" fmla="*/ 463583 w 6006665"/>
                  <a:gd name="connsiteY561" fmla="*/ 1461194 h 3006470"/>
                  <a:gd name="connsiteX562" fmla="*/ 549936 w 6006665"/>
                  <a:gd name="connsiteY562" fmla="*/ 1374841 h 3006470"/>
                  <a:gd name="connsiteX563" fmla="*/ 559742 w 6006665"/>
                  <a:gd name="connsiteY563" fmla="*/ 1376942 h 3006470"/>
                  <a:gd name="connsiteX564" fmla="*/ 561843 w 6006665"/>
                  <a:gd name="connsiteY564" fmla="*/ 1374841 h 3006470"/>
                  <a:gd name="connsiteX565" fmla="*/ 593658 w 6006665"/>
                  <a:gd name="connsiteY565" fmla="*/ 1381658 h 3006470"/>
                  <a:gd name="connsiteX566" fmla="*/ 620945 w 6006665"/>
                  <a:gd name="connsiteY566" fmla="*/ 1405535 h 3006470"/>
                  <a:gd name="connsiteX567" fmla="*/ 640835 w 6006665"/>
                  <a:gd name="connsiteY567" fmla="*/ 1349844 h 3006470"/>
                  <a:gd name="connsiteX568" fmla="*/ 609020 w 6006665"/>
                  <a:gd name="connsiteY568" fmla="*/ 1295305 h 3006470"/>
                  <a:gd name="connsiteX569" fmla="*/ 624928 w 6006665"/>
                  <a:gd name="connsiteY569" fmla="*/ 1236221 h 3006470"/>
                  <a:gd name="connsiteX570" fmla="*/ 597658 w 6006665"/>
                  <a:gd name="connsiteY570" fmla="*/ 1177136 h 3006470"/>
                  <a:gd name="connsiteX571" fmla="*/ 611562 w 6006665"/>
                  <a:gd name="connsiteY571" fmla="*/ 1181462 h 3006470"/>
                  <a:gd name="connsiteX572" fmla="*/ 609565 w 6006665"/>
                  <a:gd name="connsiteY572" fmla="*/ 1177136 h 3006470"/>
                  <a:gd name="connsiteX573" fmla="*/ 711826 w 6006665"/>
                  <a:gd name="connsiteY573" fmla="*/ 1208951 h 3006470"/>
                  <a:gd name="connsiteX574" fmla="*/ 732278 w 6006665"/>
                  <a:gd name="connsiteY574" fmla="*/ 1263490 h 3006470"/>
                  <a:gd name="connsiteX575" fmla="*/ 684556 w 6006665"/>
                  <a:gd name="connsiteY575" fmla="*/ 1274852 h 3006470"/>
                  <a:gd name="connsiteX576" fmla="*/ 684556 w 6006665"/>
                  <a:gd name="connsiteY576" fmla="*/ 1327119 h 3006470"/>
                  <a:gd name="connsiteX577" fmla="*/ 713309 w 6006665"/>
                  <a:gd name="connsiteY577" fmla="*/ 1355872 h 3006470"/>
                  <a:gd name="connsiteX578" fmla="*/ 763548 w 6006665"/>
                  <a:gd name="connsiteY578" fmla="*/ 1338481 h 3006470"/>
                  <a:gd name="connsiteX579" fmla="*/ 770365 w 6006665"/>
                  <a:gd name="connsiteY579" fmla="*/ 1279397 h 3006470"/>
                  <a:gd name="connsiteX580" fmla="*/ 845357 w 6006665"/>
                  <a:gd name="connsiteY580" fmla="*/ 1188761 h 3006470"/>
                  <a:gd name="connsiteX581" fmla="*/ 917728 w 6006665"/>
                  <a:gd name="connsiteY581" fmla="*/ 1145322 h 3006470"/>
                  <a:gd name="connsiteX582" fmla="*/ 918194 w 6006665"/>
                  <a:gd name="connsiteY582" fmla="*/ 1198147 h 3006470"/>
                  <a:gd name="connsiteX583" fmla="*/ 975937 w 6006665"/>
                  <a:gd name="connsiteY583" fmla="*/ 1115283 h 3006470"/>
                  <a:gd name="connsiteX584" fmla="*/ 1074397 w 6006665"/>
                  <a:gd name="connsiteY584" fmla="*/ 1141283 h 3006470"/>
                  <a:gd name="connsiteX585" fmla="*/ 979977 w 6006665"/>
                  <a:gd name="connsiteY585" fmla="*/ 1213496 h 3006470"/>
                  <a:gd name="connsiteX586" fmla="*/ 1012666 w 6006665"/>
                  <a:gd name="connsiteY586" fmla="*/ 1218657 h 3006470"/>
                  <a:gd name="connsiteX587" fmla="*/ 1038516 w 6006665"/>
                  <a:gd name="connsiteY587" fmla="*/ 1188499 h 3006470"/>
                  <a:gd name="connsiteX588" fmla="*/ 1050423 w 6006665"/>
                  <a:gd name="connsiteY588" fmla="*/ 1188499 h 3006470"/>
                  <a:gd name="connsiteX589" fmla="*/ 1108962 w 6006665"/>
                  <a:gd name="connsiteY589" fmla="*/ 1188499 h 3006470"/>
                  <a:gd name="connsiteX590" fmla="*/ 1161229 w 6006665"/>
                  <a:gd name="connsiteY590" fmla="*/ 1145322 h 3006470"/>
                  <a:gd name="connsiteX591" fmla="*/ 1165711 w 6006665"/>
                  <a:gd name="connsiteY591" fmla="*/ 1151456 h 3006470"/>
                  <a:gd name="connsiteX592" fmla="*/ 1160939 w 6006665"/>
                  <a:gd name="connsiteY592" fmla="*/ 1169715 h 3006470"/>
                  <a:gd name="connsiteX593" fmla="*/ 1210035 w 6006665"/>
                  <a:gd name="connsiteY593" fmla="*/ 1195815 h 3006470"/>
                  <a:gd name="connsiteX594" fmla="*/ 1247583 w 6006665"/>
                  <a:gd name="connsiteY594" fmla="*/ 1138505 h 3006470"/>
                  <a:gd name="connsiteX595" fmla="*/ 1211223 w 6006665"/>
                  <a:gd name="connsiteY595" fmla="*/ 1079421 h 3006470"/>
                  <a:gd name="connsiteX596" fmla="*/ 1227130 w 6006665"/>
                  <a:gd name="connsiteY596" fmla="*/ 1043061 h 3006470"/>
                  <a:gd name="connsiteX597" fmla="*/ 1237665 w 6006665"/>
                  <a:gd name="connsiteY597" fmla="*/ 1046199 h 3006470"/>
                  <a:gd name="connsiteX598" fmla="*/ 1251910 w 6006665"/>
                  <a:gd name="connsiteY598" fmla="*/ 1017311 h 3006470"/>
                  <a:gd name="connsiteX599" fmla="*/ 1345843 w 6006665"/>
                  <a:gd name="connsiteY599" fmla="*/ 1074876 h 3006470"/>
                  <a:gd name="connsiteX600" fmla="*/ 1400382 w 6006665"/>
                  <a:gd name="connsiteY600" fmla="*/ 1106690 h 3006470"/>
                  <a:gd name="connsiteX601" fmla="*/ 1519756 w 6006665"/>
                  <a:gd name="connsiteY601" fmla="*/ 1213274 h 3006470"/>
                  <a:gd name="connsiteX602" fmla="*/ 1543003 w 6006665"/>
                  <a:gd name="connsiteY602" fmla="*/ 1172592 h 3006470"/>
                  <a:gd name="connsiteX603" fmla="*/ 1506643 w 6006665"/>
                  <a:gd name="connsiteY603" fmla="*/ 1118052 h 3006470"/>
                  <a:gd name="connsiteX604" fmla="*/ 1506643 w 6006665"/>
                  <a:gd name="connsiteY604" fmla="*/ 1095328 h 3006470"/>
                  <a:gd name="connsiteX605" fmla="*/ 1463467 w 6006665"/>
                  <a:gd name="connsiteY605" fmla="*/ 1086238 h 3006470"/>
                  <a:gd name="connsiteX606" fmla="*/ 1472556 w 6006665"/>
                  <a:gd name="connsiteY606" fmla="*/ 1036244 h 3006470"/>
                  <a:gd name="connsiteX607" fmla="*/ 1452104 w 6006665"/>
                  <a:gd name="connsiteY607" fmla="*/ 949890 h 3006470"/>
                  <a:gd name="connsiteX608" fmla="*/ 1439230 w 6006665"/>
                  <a:gd name="connsiteY608" fmla="*/ 900656 h 3006470"/>
                  <a:gd name="connsiteX609" fmla="*/ 1496803 w 6006665"/>
                  <a:gd name="connsiteY609" fmla="*/ 806980 h 3006470"/>
                  <a:gd name="connsiteX610" fmla="*/ 1543003 w 6006665"/>
                  <a:gd name="connsiteY610" fmla="*/ 697647 h 3006470"/>
                  <a:gd name="connsiteX611" fmla="*/ 1570272 w 6006665"/>
                  <a:gd name="connsiteY611" fmla="*/ 677194 h 3006470"/>
                  <a:gd name="connsiteX612" fmla="*/ 1578688 w 6006665"/>
                  <a:gd name="connsiteY612" fmla="*/ 679813 h 3006470"/>
                  <a:gd name="connsiteX613" fmla="*/ 1620802 w 6006665"/>
                  <a:gd name="connsiteY613" fmla="*/ 660028 h 3006470"/>
                  <a:gd name="connsiteX614" fmla="*/ 1684440 w 6006665"/>
                  <a:gd name="connsiteY614" fmla="*/ 709009 h 3006470"/>
                  <a:gd name="connsiteX615" fmla="*/ 1688985 w 6006665"/>
                  <a:gd name="connsiteY615" fmla="*/ 779455 h 3006470"/>
                  <a:gd name="connsiteX616" fmla="*/ 1652625 w 6006665"/>
                  <a:gd name="connsiteY616" fmla="*/ 870354 h 3006470"/>
                  <a:gd name="connsiteX617" fmla="*/ 1679895 w 6006665"/>
                  <a:gd name="connsiteY617" fmla="*/ 908986 h 3006470"/>
                  <a:gd name="connsiteX618" fmla="*/ 1688985 w 6006665"/>
                  <a:gd name="connsiteY618" fmla="*/ 983977 h 3006470"/>
                  <a:gd name="connsiteX619" fmla="*/ 1679895 w 6006665"/>
                  <a:gd name="connsiteY619" fmla="*/ 1129415 h 3006470"/>
                  <a:gd name="connsiteX620" fmla="*/ 1723072 w 6006665"/>
                  <a:gd name="connsiteY620" fmla="*/ 1193044 h 3006470"/>
                  <a:gd name="connsiteX621" fmla="*/ 1704892 w 6006665"/>
                  <a:gd name="connsiteY621" fmla="*/ 1256673 h 3006470"/>
                  <a:gd name="connsiteX622" fmla="*/ 1636718 w 6006665"/>
                  <a:gd name="connsiteY622" fmla="*/ 1393021 h 3006470"/>
                  <a:gd name="connsiteX623" fmla="*/ 1662494 w 6006665"/>
                  <a:gd name="connsiteY623" fmla="*/ 1399465 h 3006470"/>
                  <a:gd name="connsiteX624" fmla="*/ 1677078 w 6006665"/>
                  <a:gd name="connsiteY624" fmla="*/ 1370296 h 3006470"/>
                  <a:gd name="connsiteX625" fmla="*/ 1720255 w 6006665"/>
                  <a:gd name="connsiteY625" fmla="*/ 1349844 h 3006470"/>
                  <a:gd name="connsiteX626" fmla="*/ 1731617 w 6006665"/>
                  <a:gd name="connsiteY626" fmla="*/ 1299850 h 3006470"/>
                  <a:gd name="connsiteX627" fmla="*/ 1758887 w 6006665"/>
                  <a:gd name="connsiteY627" fmla="*/ 1256673 h 3006470"/>
                  <a:gd name="connsiteX628" fmla="*/ 1760555 w 6006665"/>
                  <a:gd name="connsiteY628" fmla="*/ 1191490 h 3006470"/>
                  <a:gd name="connsiteX629" fmla="*/ 1758886 w 6006665"/>
                  <a:gd name="connsiteY629" fmla="*/ 1085173 h 3006470"/>
                  <a:gd name="connsiteX630" fmla="*/ 1923055 w 6006665"/>
                  <a:gd name="connsiteY630" fmla="*/ 1122597 h 3006470"/>
                  <a:gd name="connsiteX631" fmla="*/ 1887300 w 6006665"/>
                  <a:gd name="connsiteY631" fmla="*/ 1070329 h 3006470"/>
                  <a:gd name="connsiteX632" fmla="*/ 1785604 w 6006665"/>
                  <a:gd name="connsiteY632" fmla="*/ 1036860 h 3006470"/>
                  <a:gd name="connsiteX633" fmla="*/ 1736162 w 6006665"/>
                  <a:gd name="connsiteY633" fmla="*/ 961252 h 3006470"/>
                  <a:gd name="connsiteX634" fmla="*/ 1688440 w 6006665"/>
                  <a:gd name="connsiteY634" fmla="*/ 865809 h 3006470"/>
                  <a:gd name="connsiteX635" fmla="*/ 1752069 w 6006665"/>
                  <a:gd name="connsiteY635" fmla="*/ 788545 h 3006470"/>
                  <a:gd name="connsiteX636" fmla="*/ 1747524 w 6006665"/>
                  <a:gd name="connsiteY636" fmla="*/ 704464 h 3006470"/>
                  <a:gd name="connsiteX637" fmla="*/ 1763431 w 6006665"/>
                  <a:gd name="connsiteY637" fmla="*/ 697647 h 3006470"/>
                  <a:gd name="connsiteX638" fmla="*/ 1764877 w 6006665"/>
                  <a:gd name="connsiteY638" fmla="*/ 702130 h 3006470"/>
                  <a:gd name="connsiteX639" fmla="*/ 1775339 w 6006665"/>
                  <a:gd name="connsiteY639" fmla="*/ 697647 h 3006470"/>
                  <a:gd name="connsiteX640" fmla="*/ 1798063 w 6006665"/>
                  <a:gd name="connsiteY640" fmla="*/ 768093 h 3006470"/>
                  <a:gd name="connsiteX641" fmla="*/ 1791454 w 6006665"/>
                  <a:gd name="connsiteY641" fmla="*/ 815304 h 3006470"/>
                  <a:gd name="connsiteX642" fmla="*/ 1854330 w 6006665"/>
                  <a:gd name="connsiteY642" fmla="*/ 772638 h 3006470"/>
                  <a:gd name="connsiteX643" fmla="*/ 1931594 w 6006665"/>
                  <a:gd name="connsiteY643" fmla="*/ 763548 h 3006470"/>
                  <a:gd name="connsiteX644" fmla="*/ 1932772 w 6006665"/>
                  <a:gd name="connsiteY644" fmla="*/ 764810 h 3006470"/>
                  <a:gd name="connsiteX645" fmla="*/ 1949600 w 6006665"/>
                  <a:gd name="connsiteY645" fmla="*/ 800138 h 3006470"/>
                  <a:gd name="connsiteX646" fmla="*/ 2061788 w 6006665"/>
                  <a:gd name="connsiteY646" fmla="*/ 891155 h 3006470"/>
                  <a:gd name="connsiteX647" fmla="*/ 1987802 w 6006665"/>
                  <a:gd name="connsiteY647" fmla="*/ 736278 h 3006470"/>
                  <a:gd name="connsiteX648" fmla="*/ 1963408 w 6006665"/>
                  <a:gd name="connsiteY648" fmla="*/ 595386 h 3006470"/>
                  <a:gd name="connsiteX649" fmla="*/ 2027037 w 6006665"/>
                  <a:gd name="connsiteY649" fmla="*/ 574934 h 3006470"/>
                  <a:gd name="connsiteX650" fmla="*/ 2037269 w 6006665"/>
                  <a:gd name="connsiteY650" fmla="*/ 575472 h 3006470"/>
                  <a:gd name="connsiteX651" fmla="*/ 2038944 w 6006665"/>
                  <a:gd name="connsiteY651" fmla="*/ 574934 h 3006470"/>
                  <a:gd name="connsiteX652" fmla="*/ 2115414 w 6006665"/>
                  <a:gd name="connsiteY652" fmla="*/ 578958 h 3006470"/>
                  <a:gd name="connsiteX653" fmla="*/ 2167179 w 6006665"/>
                  <a:gd name="connsiteY653" fmla="*/ 554733 h 3006470"/>
                  <a:gd name="connsiteX654" fmla="*/ 2146473 w 6006665"/>
                  <a:gd name="connsiteY654" fmla="*/ 488832 h 3006470"/>
                  <a:gd name="connsiteX655" fmla="*/ 2169957 w 6006665"/>
                  <a:gd name="connsiteY655" fmla="*/ 449431 h 3006470"/>
                  <a:gd name="connsiteX656" fmla="*/ 2264632 w 6006665"/>
                  <a:gd name="connsiteY656" fmla="*/ 393389 h 3006470"/>
                  <a:gd name="connsiteX657" fmla="*/ 2317913 w 6006665"/>
                  <a:gd name="connsiteY657" fmla="*/ 322690 h 3006470"/>
                  <a:gd name="connsiteX658" fmla="*/ 2385841 w 6006665"/>
                  <a:gd name="connsiteY658" fmla="*/ 343134 h 3006470"/>
                  <a:gd name="connsiteX659" fmla="*/ 2429263 w 6006665"/>
                  <a:gd name="connsiteY659" fmla="*/ 263606 h 3006470"/>
                  <a:gd name="connsiteX660" fmla="*/ 2526979 w 6006665"/>
                  <a:gd name="connsiteY660" fmla="*/ 252244 h 3006470"/>
                  <a:gd name="connsiteX661" fmla="*/ 2528058 w 6006665"/>
                  <a:gd name="connsiteY661" fmla="*/ 253503 h 3006470"/>
                  <a:gd name="connsiteX662" fmla="*/ 2538886 w 6006665"/>
                  <a:gd name="connsiteY662" fmla="*/ 252244 h 3006470"/>
                  <a:gd name="connsiteX663" fmla="*/ 2560820 w 6006665"/>
                  <a:gd name="connsiteY663" fmla="*/ 277833 h 3006470"/>
                  <a:gd name="connsiteX664" fmla="*/ 2640602 w 6006665"/>
                  <a:gd name="connsiteY664" fmla="*/ 202249 h 3006470"/>
                  <a:gd name="connsiteX665" fmla="*/ 2652509 w 6006665"/>
                  <a:gd name="connsiteY665" fmla="*/ 202249 h 3006470"/>
                  <a:gd name="connsiteX666" fmla="*/ 2704231 w 6006665"/>
                  <a:gd name="connsiteY666" fmla="*/ 202249 h 3006470"/>
                  <a:gd name="connsiteX667" fmla="*/ 2715593 w 6006665"/>
                  <a:gd name="connsiteY66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39894 w 6006665"/>
                  <a:gd name="connsiteY42" fmla="*/ 920656 h 3006470"/>
                  <a:gd name="connsiteX43" fmla="*/ 3865460 w 6006665"/>
                  <a:gd name="connsiteY43" fmla="*/ 822632 h 3006470"/>
                  <a:gd name="connsiteX44" fmla="*/ 3875077 w 6006665"/>
                  <a:gd name="connsiteY44" fmla="*/ 831139 h 3006470"/>
                  <a:gd name="connsiteX45" fmla="*/ 3885950 w 6006665"/>
                  <a:gd name="connsiteY45" fmla="*/ 784010 h 3006470"/>
                  <a:gd name="connsiteX46" fmla="*/ 3896580 w 6006665"/>
                  <a:gd name="connsiteY46" fmla="*/ 840148 h 3006470"/>
                  <a:gd name="connsiteX47" fmla="*/ 3932151 w 6006665"/>
                  <a:gd name="connsiteY47" fmla="*/ 871095 h 3006470"/>
                  <a:gd name="connsiteX48" fmla="*/ 3967884 w 6006665"/>
                  <a:gd name="connsiteY48" fmla="*/ 866888 h 3006470"/>
                  <a:gd name="connsiteX49" fmla="*/ 3988173 w 6006665"/>
                  <a:gd name="connsiteY49" fmla="*/ 843084 h 3006470"/>
                  <a:gd name="connsiteX50" fmla="*/ 3993852 w 6006665"/>
                  <a:gd name="connsiteY50" fmla="*/ 846199 h 3006470"/>
                  <a:gd name="connsiteX51" fmla="*/ 4000081 w 6006665"/>
                  <a:gd name="connsiteY51" fmla="*/ 808753 h 3006470"/>
                  <a:gd name="connsiteX52" fmla="*/ 4024333 w 6006665"/>
                  <a:gd name="connsiteY52" fmla="*/ 834206 h 3006470"/>
                  <a:gd name="connsiteX53" fmla="*/ 4062426 w 6006665"/>
                  <a:gd name="connsiteY53" fmla="*/ 877274 h 3006470"/>
                  <a:gd name="connsiteX54" fmla="*/ 4085889 w 6006665"/>
                  <a:gd name="connsiteY54" fmla="*/ 849902 h 3006470"/>
                  <a:gd name="connsiteX55" fmla="*/ 4095563 w 6006665"/>
                  <a:gd name="connsiteY55" fmla="*/ 852506 h 3006470"/>
                  <a:gd name="connsiteX56" fmla="*/ 4097796 w 6006665"/>
                  <a:gd name="connsiteY56" fmla="*/ 849902 h 3006470"/>
                  <a:gd name="connsiteX57" fmla="*/ 4144150 w 6006665"/>
                  <a:gd name="connsiteY57" fmla="*/ 862382 h 3006470"/>
                  <a:gd name="connsiteX58" fmla="*/ 4149116 w 6006665"/>
                  <a:gd name="connsiteY58" fmla="*/ 810437 h 3006470"/>
                  <a:gd name="connsiteX59" fmla="*/ 4129898 w 6006665"/>
                  <a:gd name="connsiteY59" fmla="*/ 758286 h 3006470"/>
                  <a:gd name="connsiteX60" fmla="*/ 4125347 w 6006665"/>
                  <a:gd name="connsiteY60" fmla="*/ 718337 h 3006470"/>
                  <a:gd name="connsiteX61" fmla="*/ 4165425 w 6006665"/>
                  <a:gd name="connsiteY61" fmla="*/ 697647 h 3006470"/>
                  <a:gd name="connsiteX62" fmla="*/ 4175231 w 6006665"/>
                  <a:gd name="connsiteY62" fmla="*/ 700048 h 3006470"/>
                  <a:gd name="connsiteX63" fmla="*/ 4253100 w 6006665"/>
                  <a:gd name="connsiteY63" fmla="*/ 700511 h 3006470"/>
                  <a:gd name="connsiteX64" fmla="*/ 4315491 w 6006665"/>
                  <a:gd name="connsiteY64" fmla="*/ 715365 h 3006470"/>
                  <a:gd name="connsiteX65" fmla="*/ 4368969 w 6006665"/>
                  <a:gd name="connsiteY65" fmla="*/ 751019 h 3006470"/>
                  <a:gd name="connsiteX66" fmla="*/ 4439561 w 6006665"/>
                  <a:gd name="connsiteY66" fmla="*/ 758631 h 3006470"/>
                  <a:gd name="connsiteX67" fmla="*/ 4450401 w 6006665"/>
                  <a:gd name="connsiteY67" fmla="*/ 834341 h 3006470"/>
                  <a:gd name="connsiteX68" fmla="*/ 4567593 w 6006665"/>
                  <a:gd name="connsiteY68" fmla="*/ 819409 h 3006470"/>
                  <a:gd name="connsiteX69" fmla="*/ 4639242 w 6006665"/>
                  <a:gd name="connsiteY69" fmla="*/ 932544 h 3006470"/>
                  <a:gd name="connsiteX70" fmla="*/ 4774445 w 6006665"/>
                  <a:gd name="connsiteY70" fmla="*/ 913531 h 3006470"/>
                  <a:gd name="connsiteX71" fmla="*/ 4778496 w 6006665"/>
                  <a:gd name="connsiteY71" fmla="*/ 914635 h 3006470"/>
                  <a:gd name="connsiteX72" fmla="*/ 4786352 w 6006665"/>
                  <a:gd name="connsiteY72" fmla="*/ 913531 h 3006470"/>
                  <a:gd name="connsiteX73" fmla="*/ 4861343 w 6006665"/>
                  <a:gd name="connsiteY73" fmla="*/ 933983 h 3006470"/>
                  <a:gd name="connsiteX74" fmla="*/ 4893158 w 6006665"/>
                  <a:gd name="connsiteY74" fmla="*/ 977160 h 3006470"/>
                  <a:gd name="connsiteX75" fmla="*/ 4888613 w 6006665"/>
                  <a:gd name="connsiteY75" fmla="*/ 1058968 h 3006470"/>
                  <a:gd name="connsiteX76" fmla="*/ 4927677 w 6006665"/>
                  <a:gd name="connsiteY76" fmla="*/ 1083640 h 3006470"/>
                  <a:gd name="connsiteX77" fmla="*/ 4967605 w 6006665"/>
                  <a:gd name="connsiteY77" fmla="*/ 1070331 h 3006470"/>
                  <a:gd name="connsiteX78" fmla="*/ 5038051 w 6006665"/>
                  <a:gd name="connsiteY78" fmla="*/ 1063513 h 3006470"/>
                  <a:gd name="connsiteX79" fmla="*/ 5040730 w 6006665"/>
                  <a:gd name="connsiteY79" fmla="*/ 1064406 h 3006470"/>
                  <a:gd name="connsiteX80" fmla="*/ 5049958 w 6006665"/>
                  <a:gd name="connsiteY80" fmla="*/ 1063513 h 3006470"/>
                  <a:gd name="connsiteX81" fmla="*/ 5114249 w 6006665"/>
                  <a:gd name="connsiteY81" fmla="*/ 1084944 h 3006470"/>
                  <a:gd name="connsiteX82" fmla="*/ 5176671 w 6006665"/>
                  <a:gd name="connsiteY82" fmla="*/ 1074876 h 3006470"/>
                  <a:gd name="connsiteX83" fmla="*/ 5177801 w 6006665"/>
                  <a:gd name="connsiteY83" fmla="*/ 1076614 h 3006470"/>
                  <a:gd name="connsiteX84" fmla="*/ 5188578 w 6006665"/>
                  <a:gd name="connsiteY84" fmla="*/ 1074876 h 3006470"/>
                  <a:gd name="connsiteX85" fmla="*/ 5243719 w 6006665"/>
                  <a:gd name="connsiteY85" fmla="*/ 1159707 h 3006470"/>
                  <a:gd name="connsiteX86" fmla="*/ 5283477 w 6006665"/>
                  <a:gd name="connsiteY86" fmla="*/ 1129415 h 3006470"/>
                  <a:gd name="connsiteX87" fmla="*/ 5258480 w 6006665"/>
                  <a:gd name="connsiteY87" fmla="*/ 1063513 h 3006470"/>
                  <a:gd name="connsiteX88" fmla="*/ 5267570 w 6006665"/>
                  <a:gd name="connsiteY88" fmla="*/ 1015792 h 3006470"/>
                  <a:gd name="connsiteX89" fmla="*/ 5278896 w 6006665"/>
                  <a:gd name="connsiteY89" fmla="*/ 1018841 h 3006470"/>
                  <a:gd name="connsiteX90" fmla="*/ 5279477 w 6006665"/>
                  <a:gd name="connsiteY90" fmla="*/ 1015792 h 3006470"/>
                  <a:gd name="connsiteX91" fmla="*/ 5389412 w 6006665"/>
                  <a:gd name="connsiteY91" fmla="*/ 1065327 h 3006470"/>
                  <a:gd name="connsiteX92" fmla="*/ 5463001 w 6006665"/>
                  <a:gd name="connsiteY92" fmla="*/ 1043061 h 3006470"/>
                  <a:gd name="connsiteX93" fmla="*/ 5464386 w 6006665"/>
                  <a:gd name="connsiteY93" fmla="*/ 1043680 h 3006470"/>
                  <a:gd name="connsiteX94" fmla="*/ 5474909 w 6006665"/>
                  <a:gd name="connsiteY94" fmla="*/ 1043061 h 3006470"/>
                  <a:gd name="connsiteX95" fmla="*/ 5509834 w 6006665"/>
                  <a:gd name="connsiteY95" fmla="*/ 1086741 h 3006470"/>
                  <a:gd name="connsiteX96" fmla="*/ 5563420 w 6006665"/>
                  <a:gd name="connsiteY96" fmla="*/ 1096880 h 3006470"/>
                  <a:gd name="connsiteX97" fmla="*/ 5604906 w 6006665"/>
                  <a:gd name="connsiteY97" fmla="*/ 1116452 h 3006470"/>
                  <a:gd name="connsiteX98" fmla="*/ 5633982 w 6006665"/>
                  <a:gd name="connsiteY98" fmla="*/ 1152256 h 3006470"/>
                  <a:gd name="connsiteX99" fmla="*/ 5673240 w 6006665"/>
                  <a:gd name="connsiteY99" fmla="*/ 1196668 h 3006470"/>
                  <a:gd name="connsiteX100" fmla="*/ 5720335 w 6006665"/>
                  <a:gd name="connsiteY100" fmla="*/ 1213496 h 3006470"/>
                  <a:gd name="connsiteX101" fmla="*/ 5777224 w 6006665"/>
                  <a:gd name="connsiteY101" fmla="*/ 1253118 h 3006470"/>
                  <a:gd name="connsiteX102" fmla="*/ 5822595 w 6006665"/>
                  <a:gd name="connsiteY102" fmla="*/ 1311212 h 3006470"/>
                  <a:gd name="connsiteX103" fmla="*/ 5818051 w 6006665"/>
                  <a:gd name="connsiteY103" fmla="*/ 1365751 h 3006470"/>
                  <a:gd name="connsiteX104" fmla="*/ 5825679 w 6006665"/>
                  <a:gd name="connsiteY104" fmla="*/ 1373379 h 3006470"/>
                  <a:gd name="connsiteX105" fmla="*/ 5822051 w 6006665"/>
                  <a:gd name="connsiteY105" fmla="*/ 1322574 h 3006470"/>
                  <a:gd name="connsiteX106" fmla="*/ 5834092 w 6006665"/>
                  <a:gd name="connsiteY106" fmla="*/ 1324447 h 3006470"/>
                  <a:gd name="connsiteX107" fmla="*/ 5858351 w 6006665"/>
                  <a:gd name="connsiteY107" fmla="*/ 1334771 h 3006470"/>
                  <a:gd name="connsiteX108" fmla="*/ 5907950 w 6006665"/>
                  <a:gd name="connsiteY108" fmla="*/ 1321451 h 3006470"/>
                  <a:gd name="connsiteX109" fmla="*/ 5936219 w 6006665"/>
                  <a:gd name="connsiteY109" fmla="*/ 1338481 h 3006470"/>
                  <a:gd name="connsiteX110" fmla="*/ 5961427 w 6006665"/>
                  <a:gd name="connsiteY110" fmla="*/ 1392754 h 3006470"/>
                  <a:gd name="connsiteX111" fmla="*/ 6006665 w 6006665"/>
                  <a:gd name="connsiteY111" fmla="*/ 1418018 h 3006470"/>
                  <a:gd name="connsiteX112" fmla="*/ 6003022 w 6006665"/>
                  <a:gd name="connsiteY112" fmla="*/ 1458117 h 3006470"/>
                  <a:gd name="connsiteX113" fmla="*/ 5968033 w 6006665"/>
                  <a:gd name="connsiteY113" fmla="*/ 1456650 h 3006470"/>
                  <a:gd name="connsiteX114" fmla="*/ 5934688 w 6006665"/>
                  <a:gd name="connsiteY114" fmla="*/ 1446233 h 3006470"/>
                  <a:gd name="connsiteX115" fmla="*/ 5908949 w 6006665"/>
                  <a:gd name="connsiteY115" fmla="*/ 1468012 h 3006470"/>
                  <a:gd name="connsiteX116" fmla="*/ 5887153 w 6006665"/>
                  <a:gd name="connsiteY116" fmla="*/ 1481885 h 3006470"/>
                  <a:gd name="connsiteX117" fmla="*/ 5887153 w 6006665"/>
                  <a:gd name="connsiteY117" fmla="*/ 1514566 h 3006470"/>
                  <a:gd name="connsiteX118" fmla="*/ 5910921 w 6006665"/>
                  <a:gd name="connsiteY118" fmla="*/ 1532392 h 3006470"/>
                  <a:gd name="connsiteX119" fmla="*/ 5908949 w 6006665"/>
                  <a:gd name="connsiteY119" fmla="*/ 1554366 h 3006470"/>
                  <a:gd name="connsiteX120" fmla="*/ 5893042 w 6006665"/>
                  <a:gd name="connsiteY120" fmla="*/ 1570273 h 3006470"/>
                  <a:gd name="connsiteX121" fmla="*/ 5881135 w 6006665"/>
                  <a:gd name="connsiteY121" fmla="*/ 1570273 h 3006470"/>
                  <a:gd name="connsiteX122" fmla="*/ 5861227 w 6006665"/>
                  <a:gd name="connsiteY122" fmla="*/ 1570273 h 3006470"/>
                  <a:gd name="connsiteX123" fmla="*/ 5849321 w 6006665"/>
                  <a:gd name="connsiteY123" fmla="*/ 1570273 h 3006470"/>
                  <a:gd name="connsiteX124" fmla="*/ 5842587 w 6006665"/>
                  <a:gd name="connsiteY124" fmla="*/ 1544275 h 3006470"/>
                  <a:gd name="connsiteX125" fmla="*/ 5817506 w 6006665"/>
                  <a:gd name="connsiteY125" fmla="*/ 1536186 h 3006470"/>
                  <a:gd name="connsiteX126" fmla="*/ 5798021 w 6006665"/>
                  <a:gd name="connsiteY126" fmla="*/ 1517537 h 3006470"/>
                  <a:gd name="connsiteX127" fmla="*/ 5767511 w 6006665"/>
                  <a:gd name="connsiteY127" fmla="*/ 1511189 h 3006470"/>
                  <a:gd name="connsiteX128" fmla="*/ 5762967 w 6006665"/>
                  <a:gd name="connsiteY128" fmla="*/ 1477102 h 3006470"/>
                  <a:gd name="connsiteX129" fmla="*/ 5729132 w 6006665"/>
                  <a:gd name="connsiteY129" fmla="*/ 1463170 h 3006470"/>
                  <a:gd name="connsiteX130" fmla="*/ 5695337 w 6006665"/>
                  <a:gd name="connsiteY130" fmla="*/ 1472557 h 3006470"/>
                  <a:gd name="connsiteX131" fmla="*/ 5693366 w 6006665"/>
                  <a:gd name="connsiteY131" fmla="*/ 1469797 h 3006470"/>
                  <a:gd name="connsiteX132" fmla="*/ 5683431 w 6006665"/>
                  <a:gd name="connsiteY132" fmla="*/ 1472557 h 3006470"/>
                  <a:gd name="connsiteX133" fmla="*/ 5660706 w 6006665"/>
                  <a:gd name="connsiteY133" fmla="*/ 1440742 h 3006470"/>
                  <a:gd name="connsiteX134" fmla="*/ 5669644 w 6006665"/>
                  <a:gd name="connsiteY134" fmla="*/ 1415717 h 3006470"/>
                  <a:gd name="connsiteX135" fmla="*/ 5640799 w 6006665"/>
                  <a:gd name="connsiteY135" fmla="*/ 1429380 h 3006470"/>
                  <a:gd name="connsiteX136" fmla="*/ 5656705 w 6006665"/>
                  <a:gd name="connsiteY136" fmla="*/ 1472557 h 3006470"/>
                  <a:gd name="connsiteX137" fmla="*/ 5628675 w 6006665"/>
                  <a:gd name="connsiteY137" fmla="*/ 1487826 h 3006470"/>
                  <a:gd name="connsiteX138" fmla="*/ 5633981 w 6006665"/>
                  <a:gd name="connsiteY138" fmla="*/ 1511189 h 3006470"/>
                  <a:gd name="connsiteX139" fmla="*/ 5622732 w 6006665"/>
                  <a:gd name="connsiteY139" fmla="*/ 1538334 h 3006470"/>
                  <a:gd name="connsiteX140" fmla="*/ 5586259 w 6006665"/>
                  <a:gd name="connsiteY140" fmla="*/ 1547548 h 3006470"/>
                  <a:gd name="connsiteX141" fmla="*/ 5575676 w 6006665"/>
                  <a:gd name="connsiteY141" fmla="*/ 1546540 h 3006470"/>
                  <a:gd name="connsiteX142" fmla="*/ 5574353 w 6006665"/>
                  <a:gd name="connsiteY142" fmla="*/ 1547548 h 3006470"/>
                  <a:gd name="connsiteX143" fmla="*/ 5539436 w 6006665"/>
                  <a:gd name="connsiteY143" fmla="*/ 1544223 h 3006470"/>
                  <a:gd name="connsiteX144" fmla="*/ 5539545 w 6006665"/>
                  <a:gd name="connsiteY144" fmla="*/ 1571015 h 3006470"/>
                  <a:gd name="connsiteX145" fmla="*/ 5570352 w 6006665"/>
                  <a:gd name="connsiteY145" fmla="*/ 1586180 h 3006470"/>
                  <a:gd name="connsiteX146" fmla="*/ 5566596 w 6006665"/>
                  <a:gd name="connsiteY146" fmla="*/ 1622304 h 3006470"/>
                  <a:gd name="connsiteX147" fmla="*/ 5593077 w 6006665"/>
                  <a:gd name="connsiteY147" fmla="*/ 1649809 h 3006470"/>
                  <a:gd name="connsiteX148" fmla="*/ 5608984 w 6006665"/>
                  <a:gd name="connsiteY148" fmla="*/ 1677079 h 3006470"/>
                  <a:gd name="connsiteX149" fmla="*/ 5613529 w 6006665"/>
                  <a:gd name="connsiteY149" fmla="*/ 1708893 h 3006470"/>
                  <a:gd name="connsiteX150" fmla="*/ 5608984 w 6006665"/>
                  <a:gd name="connsiteY150" fmla="*/ 1731618 h 3006470"/>
                  <a:gd name="connsiteX151" fmla="*/ 5597799 w 6006665"/>
                  <a:gd name="connsiteY151" fmla="*/ 1728009 h 3006470"/>
                  <a:gd name="connsiteX152" fmla="*/ 5597077 w 6006665"/>
                  <a:gd name="connsiteY152" fmla="*/ 1731618 h 3006470"/>
                  <a:gd name="connsiteX153" fmla="*/ 5515976 w 6006665"/>
                  <a:gd name="connsiteY153" fmla="*/ 1693062 h 3006470"/>
                  <a:gd name="connsiteX154" fmla="*/ 5486067 w 6006665"/>
                  <a:gd name="connsiteY154" fmla="*/ 1746304 h 3006470"/>
                  <a:gd name="connsiteX155" fmla="*/ 5436277 w 6006665"/>
                  <a:gd name="connsiteY155" fmla="*/ 1767977 h 3006470"/>
                  <a:gd name="connsiteX156" fmla="*/ 5397645 w 6006665"/>
                  <a:gd name="connsiteY156" fmla="*/ 1779340 h 3006470"/>
                  <a:gd name="connsiteX157" fmla="*/ 5388024 w 6006665"/>
                  <a:gd name="connsiteY157" fmla="*/ 1835433 h 3006470"/>
                  <a:gd name="connsiteX158" fmla="*/ 5351475 w 6006665"/>
                  <a:gd name="connsiteY158" fmla="*/ 1876568 h 3006470"/>
                  <a:gd name="connsiteX159" fmla="*/ 5290839 w 6006665"/>
                  <a:gd name="connsiteY159" fmla="*/ 1881600 h 3006470"/>
                  <a:gd name="connsiteX160" fmla="*/ 5274932 w 6006665"/>
                  <a:gd name="connsiteY160" fmla="*/ 1913415 h 3006470"/>
                  <a:gd name="connsiteX161" fmla="*/ 5267238 w 6006665"/>
                  <a:gd name="connsiteY161" fmla="*/ 1904988 h 3006470"/>
                  <a:gd name="connsiteX162" fmla="*/ 5263025 w 6006665"/>
                  <a:gd name="connsiteY162" fmla="*/ 1913415 h 3006470"/>
                  <a:gd name="connsiteX163" fmla="*/ 5219538 w 6006665"/>
                  <a:gd name="connsiteY163" fmla="*/ 1865787 h 3006470"/>
                  <a:gd name="connsiteX164" fmla="*/ 5174112 w 6006665"/>
                  <a:gd name="connsiteY164" fmla="*/ 1877028 h 3006470"/>
                  <a:gd name="connsiteX165" fmla="*/ 5129494 w 6006665"/>
                  <a:gd name="connsiteY165" fmla="*/ 1920232 h 3006470"/>
                  <a:gd name="connsiteX166" fmla="*/ 5126389 w 6006665"/>
                  <a:gd name="connsiteY166" fmla="*/ 1914910 h 3006470"/>
                  <a:gd name="connsiteX167" fmla="*/ 5154177 w 6006665"/>
                  <a:gd name="connsiteY167" fmla="*/ 1920232 h 3006470"/>
                  <a:gd name="connsiteX168" fmla="*/ 5105544 w 6006665"/>
                  <a:gd name="connsiteY168" fmla="*/ 1899586 h 3006470"/>
                  <a:gd name="connsiteX169" fmla="*/ 5074955 w 6006665"/>
                  <a:gd name="connsiteY169" fmla="*/ 1924777 h 3006470"/>
                  <a:gd name="connsiteX170" fmla="*/ 5065718 w 6006665"/>
                  <a:gd name="connsiteY170" fmla="*/ 1922578 h 3006470"/>
                  <a:gd name="connsiteX171" fmla="*/ 5063048 w 6006665"/>
                  <a:gd name="connsiteY171" fmla="*/ 1924777 h 3006470"/>
                  <a:gd name="connsiteX172" fmla="*/ 5026594 w 6006665"/>
                  <a:gd name="connsiteY172" fmla="*/ 1916098 h 3006470"/>
                  <a:gd name="connsiteX173" fmla="*/ 5015871 w 6006665"/>
                  <a:gd name="connsiteY173" fmla="*/ 1961137 h 3006470"/>
                  <a:gd name="connsiteX174" fmla="*/ 5022591 w 6006665"/>
                  <a:gd name="connsiteY174" fmla="*/ 1989925 h 3006470"/>
                  <a:gd name="connsiteX175" fmla="*/ 5011557 w 6006665"/>
                  <a:gd name="connsiteY175" fmla="*/ 2020939 h 3006470"/>
                  <a:gd name="connsiteX176" fmla="*/ 4974967 w 6006665"/>
                  <a:gd name="connsiteY176" fmla="*/ 2058853 h 3006470"/>
                  <a:gd name="connsiteX177" fmla="*/ 5015871 w 6006665"/>
                  <a:gd name="connsiteY177" fmla="*/ 2074760 h 3006470"/>
                  <a:gd name="connsiteX178" fmla="*/ 4995851 w 6006665"/>
                  <a:gd name="connsiteY178" fmla="*/ 2123620 h 3006470"/>
                  <a:gd name="connsiteX179" fmla="*/ 5011326 w 6006665"/>
                  <a:gd name="connsiteY179" fmla="*/ 2172476 h 3006470"/>
                  <a:gd name="connsiteX180" fmla="*/ 4999419 w 6006665"/>
                  <a:gd name="connsiteY180" fmla="*/ 2172476 h 3006470"/>
                  <a:gd name="connsiteX181" fmla="*/ 4974967 w 6006665"/>
                  <a:gd name="connsiteY181" fmla="*/ 2172476 h 3006470"/>
                  <a:gd name="connsiteX182" fmla="*/ 4963605 w 6006665"/>
                  <a:gd name="connsiteY182" fmla="*/ 2224742 h 3006470"/>
                  <a:gd name="connsiteX183" fmla="*/ 4974967 w 6006665"/>
                  <a:gd name="connsiteY183" fmla="*/ 2252012 h 3006470"/>
                  <a:gd name="connsiteX184" fmla="*/ 4936431 w 6006665"/>
                  <a:gd name="connsiteY184" fmla="*/ 2257317 h 3006470"/>
                  <a:gd name="connsiteX185" fmla="*/ 4909065 w 6006665"/>
                  <a:gd name="connsiteY185" fmla="*/ 2286099 h 3006470"/>
                  <a:gd name="connsiteX186" fmla="*/ 4888894 w 6006665"/>
                  <a:gd name="connsiteY186" fmla="*/ 2325649 h 3006470"/>
                  <a:gd name="connsiteX187" fmla="*/ 4897703 w 6006665"/>
                  <a:gd name="connsiteY187" fmla="*/ 2354273 h 3006470"/>
                  <a:gd name="connsiteX188" fmla="*/ 4871068 w 6006665"/>
                  <a:gd name="connsiteY188" fmla="*/ 2349418 h 3006470"/>
                  <a:gd name="connsiteX189" fmla="*/ 4845437 w 6006665"/>
                  <a:gd name="connsiteY189" fmla="*/ 2370180 h 3006470"/>
                  <a:gd name="connsiteX190" fmla="*/ 4832445 w 6006665"/>
                  <a:gd name="connsiteY190" fmla="*/ 2399924 h 3006470"/>
                  <a:gd name="connsiteX191" fmla="*/ 4834074 w 6006665"/>
                  <a:gd name="connsiteY191" fmla="*/ 2429264 h 3006470"/>
                  <a:gd name="connsiteX192" fmla="*/ 4799765 w 6006665"/>
                  <a:gd name="connsiteY192" fmla="*/ 2441518 h 3006470"/>
                  <a:gd name="connsiteX193" fmla="*/ 4779535 w 6006665"/>
                  <a:gd name="connsiteY193" fmla="*/ 2488348 h 3006470"/>
                  <a:gd name="connsiteX194" fmla="*/ 4777225 w 6006665"/>
                  <a:gd name="connsiteY194" fmla="*/ 2477952 h 3006470"/>
                  <a:gd name="connsiteX195" fmla="*/ 4767628 w 6006665"/>
                  <a:gd name="connsiteY195" fmla="*/ 2488348 h 3006470"/>
                  <a:gd name="connsiteX196" fmla="*/ 4758538 w 6006665"/>
                  <a:gd name="connsiteY196" fmla="*/ 2447444 h 3006470"/>
                  <a:gd name="connsiteX197" fmla="*/ 4722519 w 6006665"/>
                  <a:gd name="connsiteY197" fmla="*/ 2405867 h 3006470"/>
                  <a:gd name="connsiteX198" fmla="*/ 4699942 w 6006665"/>
                  <a:gd name="connsiteY198" fmla="*/ 2348893 h 3006470"/>
                  <a:gd name="connsiteX199" fmla="*/ 4695779 w 6006665"/>
                  <a:gd name="connsiteY199" fmla="*/ 2287026 h 3006470"/>
                  <a:gd name="connsiteX200" fmla="*/ 4715361 w 6006665"/>
                  <a:gd name="connsiteY200" fmla="*/ 2220198 h 3006470"/>
                  <a:gd name="connsiteX201" fmla="*/ 4767709 w 6006665"/>
                  <a:gd name="connsiteY201" fmla="*/ 2171157 h 3006470"/>
                  <a:gd name="connsiteX202" fmla="*/ 4735813 w 6006665"/>
                  <a:gd name="connsiteY202" fmla="*/ 2129299 h 3006470"/>
                  <a:gd name="connsiteX203" fmla="*/ 4767628 w 6006665"/>
                  <a:gd name="connsiteY203" fmla="*/ 2086122 h 3006470"/>
                  <a:gd name="connsiteX204" fmla="*/ 4767628 w 6006665"/>
                  <a:gd name="connsiteY204" fmla="*/ 2058853 h 3006470"/>
                  <a:gd name="connsiteX205" fmla="*/ 4826712 w 6006665"/>
                  <a:gd name="connsiteY205" fmla="*/ 2042945 h 3006470"/>
                  <a:gd name="connsiteX206" fmla="*/ 4892613 w 6006665"/>
                  <a:gd name="connsiteY206" fmla="*/ 1952047 h 3006470"/>
                  <a:gd name="connsiteX207" fmla="*/ 4956243 w 6006665"/>
                  <a:gd name="connsiteY207" fmla="*/ 1877056 h 3006470"/>
                  <a:gd name="connsiteX208" fmla="*/ 5022143 w 6006665"/>
                  <a:gd name="connsiteY208" fmla="*/ 1817971 h 3006470"/>
                  <a:gd name="connsiteX209" fmla="*/ 5037446 w 6006665"/>
                  <a:gd name="connsiteY209" fmla="*/ 1743333 h 3006470"/>
                  <a:gd name="connsiteX210" fmla="*/ 5064184 w 6006665"/>
                  <a:gd name="connsiteY210" fmla="*/ 1731449 h 3006470"/>
                  <a:gd name="connsiteX211" fmla="*/ 5046694 w 6006665"/>
                  <a:gd name="connsiteY211" fmla="*/ 1710844 h 3006470"/>
                  <a:gd name="connsiteX212" fmla="*/ 5015871 w 6006665"/>
                  <a:gd name="connsiteY212" fmla="*/ 1715711 h 3006470"/>
                  <a:gd name="connsiteX213" fmla="*/ 4995419 w 6006665"/>
                  <a:gd name="connsiteY213" fmla="*/ 1779340 h 3006470"/>
                  <a:gd name="connsiteX214" fmla="*/ 4904521 w 6006665"/>
                  <a:gd name="connsiteY214" fmla="*/ 1865693 h 3006470"/>
                  <a:gd name="connsiteX215" fmla="*/ 4901708 w 6006665"/>
                  <a:gd name="connsiteY215" fmla="*/ 1857053 h 3006470"/>
                  <a:gd name="connsiteX216" fmla="*/ 4892613 w 6006665"/>
                  <a:gd name="connsiteY216" fmla="*/ 1865693 h 3006470"/>
                  <a:gd name="connsiteX217" fmla="*/ 4871068 w 6006665"/>
                  <a:gd name="connsiteY217" fmla="*/ 1850290 h 3006470"/>
                  <a:gd name="connsiteX218" fmla="*/ 4885925 w 6006665"/>
                  <a:gd name="connsiteY218" fmla="*/ 1808695 h 3006470"/>
                  <a:gd name="connsiteX219" fmla="*/ 4861835 w 6006665"/>
                  <a:gd name="connsiteY219" fmla="*/ 1771159 h 3006470"/>
                  <a:gd name="connsiteX220" fmla="*/ 4814619 w 6006665"/>
                  <a:gd name="connsiteY220" fmla="*/ 1767101 h 3006470"/>
                  <a:gd name="connsiteX221" fmla="*/ 4779535 w 6006665"/>
                  <a:gd name="connsiteY221" fmla="*/ 1795247 h 3006470"/>
                  <a:gd name="connsiteX222" fmla="*/ 4764113 w 6006665"/>
                  <a:gd name="connsiteY222" fmla="*/ 1832464 h 3006470"/>
                  <a:gd name="connsiteX223" fmla="*/ 4725490 w 6006665"/>
                  <a:gd name="connsiteY223" fmla="*/ 1850290 h 3006470"/>
                  <a:gd name="connsiteX224" fmla="*/ 4689838 w 6006665"/>
                  <a:gd name="connsiteY224" fmla="*/ 1882970 h 3006470"/>
                  <a:gd name="connsiteX225" fmla="*/ 4684091 w 6006665"/>
                  <a:gd name="connsiteY225" fmla="*/ 1920232 h 3006470"/>
                  <a:gd name="connsiteX226" fmla="*/ 4715906 w 6006665"/>
                  <a:gd name="connsiteY226" fmla="*/ 1967954 h 3006470"/>
                  <a:gd name="connsiteX227" fmla="*/ 4680924 w 6006665"/>
                  <a:gd name="connsiteY227" fmla="*/ 1983985 h 3006470"/>
                  <a:gd name="connsiteX228" fmla="*/ 4633398 w 6006665"/>
                  <a:gd name="connsiteY228" fmla="*/ 1971978 h 3006470"/>
                  <a:gd name="connsiteX229" fmla="*/ 4600707 w 6006665"/>
                  <a:gd name="connsiteY229" fmla="*/ 1989925 h 3006470"/>
                  <a:gd name="connsiteX230" fmla="*/ 4577285 w 6006665"/>
                  <a:gd name="connsiteY230" fmla="*/ 1988406 h 3006470"/>
                  <a:gd name="connsiteX231" fmla="*/ 4577373 w 6006665"/>
                  <a:gd name="connsiteY231" fmla="*/ 1987484 h 3006470"/>
                  <a:gd name="connsiteX232" fmla="*/ 4565379 w 6006665"/>
                  <a:gd name="connsiteY232" fmla="*/ 1988406 h 3006470"/>
                  <a:gd name="connsiteX233" fmla="*/ 4569923 w 6006665"/>
                  <a:gd name="connsiteY233" fmla="*/ 1940685 h 3006470"/>
                  <a:gd name="connsiteX234" fmla="*/ 4520081 w 6006665"/>
                  <a:gd name="connsiteY234" fmla="*/ 1931099 h 3006470"/>
                  <a:gd name="connsiteX235" fmla="*/ 4475025 w 6006665"/>
                  <a:gd name="connsiteY235" fmla="*/ 1961137 h 3006470"/>
                  <a:gd name="connsiteX236" fmla="*/ 4464394 w 6006665"/>
                  <a:gd name="connsiteY236" fmla="*/ 1960286 h 3006470"/>
                  <a:gd name="connsiteX237" fmla="*/ 4463118 w 6006665"/>
                  <a:gd name="connsiteY237" fmla="*/ 1961137 h 3006470"/>
                  <a:gd name="connsiteX238" fmla="*/ 4422448 w 6006665"/>
                  <a:gd name="connsiteY238" fmla="*/ 1927536 h 3006470"/>
                  <a:gd name="connsiteX239" fmla="*/ 4350624 w 6006665"/>
                  <a:gd name="connsiteY239" fmla="*/ 1917022 h 3006470"/>
                  <a:gd name="connsiteX240" fmla="*/ 4306579 w 6006665"/>
                  <a:gd name="connsiteY240" fmla="*/ 1945362 h 3006470"/>
                  <a:gd name="connsiteX241" fmla="*/ 4282811 w 6006665"/>
                  <a:gd name="connsiteY241" fmla="*/ 1972100 h 3006470"/>
                  <a:gd name="connsiteX242" fmla="*/ 4237290 w 6006665"/>
                  <a:gd name="connsiteY242" fmla="*/ 1993297 h 3006470"/>
                  <a:gd name="connsiteX243" fmla="*/ 4211507 w 6006665"/>
                  <a:gd name="connsiteY243" fmla="*/ 2046374 h 3006470"/>
                  <a:gd name="connsiteX244" fmla="*/ 4161046 w 6006665"/>
                  <a:gd name="connsiteY244" fmla="*/ 2105661 h 3006470"/>
                  <a:gd name="connsiteX245" fmla="*/ 4077810 w 6006665"/>
                  <a:gd name="connsiteY245" fmla="*/ 2144418 h 3006470"/>
                  <a:gd name="connsiteX246" fmla="*/ 4039187 w 6006665"/>
                  <a:gd name="connsiteY246" fmla="*/ 2203838 h 3006470"/>
                  <a:gd name="connsiteX247" fmla="*/ 3993086 w 6006665"/>
                  <a:gd name="connsiteY247" fmla="*/ 2224750 h 3006470"/>
                  <a:gd name="connsiteX248" fmla="*/ 3993215 w 6006665"/>
                  <a:gd name="connsiteY248" fmla="*/ 2264821 h 3006470"/>
                  <a:gd name="connsiteX249" fmla="*/ 4038712 w 6006665"/>
                  <a:gd name="connsiteY249" fmla="*/ 2267919 h 3006470"/>
                  <a:gd name="connsiteX250" fmla="*/ 4059164 w 6006665"/>
                  <a:gd name="connsiteY250" fmla="*/ 2311096 h 3006470"/>
                  <a:gd name="connsiteX251" fmla="*/ 4087782 w 6006665"/>
                  <a:gd name="connsiteY251" fmla="*/ 2319513 h 3006470"/>
                  <a:gd name="connsiteX252" fmla="*/ 4106341 w 6006665"/>
                  <a:gd name="connsiteY252" fmla="*/ 2290644 h 3006470"/>
                  <a:gd name="connsiteX253" fmla="*/ 4117411 w 6006665"/>
                  <a:gd name="connsiteY253" fmla="*/ 2291946 h 3006470"/>
                  <a:gd name="connsiteX254" fmla="*/ 4118248 w 6006665"/>
                  <a:gd name="connsiteY254" fmla="*/ 2290644 h 3006470"/>
                  <a:gd name="connsiteX255" fmla="*/ 4156880 w 6006665"/>
                  <a:gd name="connsiteY255" fmla="*/ 2295189 h 3006470"/>
                  <a:gd name="connsiteX256" fmla="*/ 4211419 w 6006665"/>
                  <a:gd name="connsiteY256" fmla="*/ 2365635 h 3006470"/>
                  <a:gd name="connsiteX257" fmla="*/ 4215964 w 6006665"/>
                  <a:gd name="connsiteY257" fmla="*/ 2413357 h 3006470"/>
                  <a:gd name="connsiteX258" fmla="*/ 4184149 w 6006665"/>
                  <a:gd name="connsiteY258" fmla="*/ 2472441 h 3006470"/>
                  <a:gd name="connsiteX259" fmla="*/ 4220019 w 6006665"/>
                  <a:gd name="connsiteY259" fmla="*/ 2567281 h 3006470"/>
                  <a:gd name="connsiteX260" fmla="*/ 4161425 w 6006665"/>
                  <a:gd name="connsiteY260" fmla="*/ 2629241 h 3006470"/>
                  <a:gd name="connsiteX261" fmla="*/ 4133552 w 6006665"/>
                  <a:gd name="connsiteY261" fmla="*/ 2708778 h 3006470"/>
                  <a:gd name="connsiteX262" fmla="*/ 4097796 w 6006665"/>
                  <a:gd name="connsiteY262" fmla="*/ 2747409 h 3006470"/>
                  <a:gd name="connsiteX263" fmla="*/ 4043257 w 6006665"/>
                  <a:gd name="connsiteY263" fmla="*/ 2806493 h 3006470"/>
                  <a:gd name="connsiteX264" fmla="*/ 3995535 w 6006665"/>
                  <a:gd name="connsiteY264" fmla="*/ 2865577 h 3006470"/>
                  <a:gd name="connsiteX265" fmla="*/ 3975083 w 6006665"/>
                  <a:gd name="connsiteY265" fmla="*/ 2897392 h 3006470"/>
                  <a:gd name="connsiteX266" fmla="*/ 3925089 w 6006665"/>
                  <a:gd name="connsiteY266" fmla="*/ 2924661 h 3006470"/>
                  <a:gd name="connsiteX267" fmla="*/ 3913182 w 6006665"/>
                  <a:gd name="connsiteY267" fmla="*/ 2924661 h 3006470"/>
                  <a:gd name="connsiteX268" fmla="*/ 3904637 w 6006665"/>
                  <a:gd name="connsiteY268" fmla="*/ 2924661 h 3006470"/>
                  <a:gd name="connsiteX269" fmla="*/ 3892729 w 6006665"/>
                  <a:gd name="connsiteY269" fmla="*/ 2924661 h 3006470"/>
                  <a:gd name="connsiteX270" fmla="*/ 3871063 w 6006665"/>
                  <a:gd name="connsiteY270" fmla="*/ 2908412 h 3006470"/>
                  <a:gd name="connsiteX271" fmla="*/ 3829645 w 6006665"/>
                  <a:gd name="connsiteY271" fmla="*/ 2936024 h 3006470"/>
                  <a:gd name="connsiteX272" fmla="*/ 3822828 w 6006665"/>
                  <a:gd name="connsiteY272" fmla="*/ 2956476 h 3006470"/>
                  <a:gd name="connsiteX273" fmla="*/ 3818283 w 6006665"/>
                  <a:gd name="connsiteY273" fmla="*/ 2947386 h 3006470"/>
                  <a:gd name="connsiteX274" fmla="*/ 3818283 w 6006665"/>
                  <a:gd name="connsiteY274" fmla="*/ 2935660 h 3006470"/>
                  <a:gd name="connsiteX275" fmla="*/ 3817738 w 6006665"/>
                  <a:gd name="connsiteY275" fmla="*/ 2936024 h 3006470"/>
                  <a:gd name="connsiteX276" fmla="*/ 3810921 w 6006665"/>
                  <a:gd name="connsiteY276" fmla="*/ 2956476 h 3006470"/>
                  <a:gd name="connsiteX277" fmla="*/ 3806376 w 6006665"/>
                  <a:gd name="connsiteY277" fmla="*/ 2947386 h 3006470"/>
                  <a:gd name="connsiteX278" fmla="*/ 3806376 w 6006665"/>
                  <a:gd name="connsiteY278" fmla="*/ 2920116 h 3006470"/>
                  <a:gd name="connsiteX279" fmla="*/ 3818283 w 6006665"/>
                  <a:gd name="connsiteY279" fmla="*/ 2920116 h 3006470"/>
                  <a:gd name="connsiteX280" fmla="*/ 3826828 w 6006665"/>
                  <a:gd name="connsiteY280" fmla="*/ 2920116 h 3006470"/>
                  <a:gd name="connsiteX281" fmla="*/ 3833645 w 6006665"/>
                  <a:gd name="connsiteY281" fmla="*/ 2861032 h 3006470"/>
                  <a:gd name="connsiteX282" fmla="*/ 3822283 w 6006665"/>
                  <a:gd name="connsiteY282" fmla="*/ 2817856 h 3006470"/>
                  <a:gd name="connsiteX283" fmla="*/ 3849553 w 6006665"/>
                  <a:gd name="connsiteY283" fmla="*/ 2795131 h 3006470"/>
                  <a:gd name="connsiteX284" fmla="*/ 3858814 w 6006665"/>
                  <a:gd name="connsiteY284" fmla="*/ 2797336 h 3006470"/>
                  <a:gd name="connsiteX285" fmla="*/ 3861460 w 6006665"/>
                  <a:gd name="connsiteY285" fmla="*/ 2795131 h 3006470"/>
                  <a:gd name="connsiteX286" fmla="*/ 3898487 w 6006665"/>
                  <a:gd name="connsiteY286" fmla="*/ 2803947 h 3006470"/>
                  <a:gd name="connsiteX287" fmla="*/ 3919999 w 6006665"/>
                  <a:gd name="connsiteY287" fmla="*/ 2758772 h 3006470"/>
                  <a:gd name="connsiteX288" fmla="*/ 3935906 w 6006665"/>
                  <a:gd name="connsiteY288" fmla="*/ 2699687 h 3006470"/>
                  <a:gd name="connsiteX289" fmla="*/ 3947269 w 6006665"/>
                  <a:gd name="connsiteY289" fmla="*/ 2676963 h 3006470"/>
                  <a:gd name="connsiteX290" fmla="*/ 3966292 w 6006665"/>
                  <a:gd name="connsiteY290" fmla="*/ 2632575 h 3006470"/>
                  <a:gd name="connsiteX291" fmla="*/ 3915999 w 6006665"/>
                  <a:gd name="connsiteY291" fmla="*/ 2645148 h 3006470"/>
                  <a:gd name="connsiteX292" fmla="*/ 3888729 w 6006665"/>
                  <a:gd name="connsiteY292" fmla="*/ 2667873 h 3006470"/>
                  <a:gd name="connsiteX293" fmla="*/ 3876822 w 6006665"/>
                  <a:gd name="connsiteY293" fmla="*/ 2667873 h 3006470"/>
                  <a:gd name="connsiteX294" fmla="*/ 3829645 w 6006665"/>
                  <a:gd name="connsiteY294" fmla="*/ 2667873 h 3006470"/>
                  <a:gd name="connsiteX295" fmla="*/ 3817738 w 6006665"/>
                  <a:gd name="connsiteY295" fmla="*/ 2667873 h 3006470"/>
                  <a:gd name="connsiteX296" fmla="*/ 3801831 w 6006665"/>
                  <a:gd name="connsiteY296" fmla="*/ 2613334 h 3006470"/>
                  <a:gd name="connsiteX297" fmla="*/ 3758654 w 6006665"/>
                  <a:gd name="connsiteY297" fmla="*/ 2574702 h 3006470"/>
                  <a:gd name="connsiteX298" fmla="*/ 3692753 w 6006665"/>
                  <a:gd name="connsiteY298" fmla="*/ 2558795 h 3006470"/>
                  <a:gd name="connsiteX299" fmla="*/ 3683663 w 6006665"/>
                  <a:gd name="connsiteY299" fmla="*/ 2499711 h 3006470"/>
                  <a:gd name="connsiteX300" fmla="*/ 3672301 w 6006665"/>
                  <a:gd name="connsiteY300" fmla="*/ 2467896 h 3006470"/>
                  <a:gd name="connsiteX301" fmla="*/ 3656393 w 6006665"/>
                  <a:gd name="connsiteY301" fmla="*/ 2440627 h 3006470"/>
                  <a:gd name="connsiteX302" fmla="*/ 3633669 w 6006665"/>
                  <a:gd name="connsiteY302" fmla="*/ 2381542 h 3006470"/>
                  <a:gd name="connsiteX303" fmla="*/ 3601854 w 6006665"/>
                  <a:gd name="connsiteY303" fmla="*/ 2361090 h 3006470"/>
                  <a:gd name="connsiteX304" fmla="*/ 3545995 w 6006665"/>
                  <a:gd name="connsiteY304" fmla="*/ 2339606 h 3006470"/>
                  <a:gd name="connsiteX305" fmla="*/ 3506955 w 6006665"/>
                  <a:gd name="connsiteY305" fmla="*/ 2345183 h 3006470"/>
                  <a:gd name="connsiteX306" fmla="*/ 3463779 w 6006665"/>
                  <a:gd name="connsiteY306" fmla="*/ 2354273 h 3006470"/>
                  <a:gd name="connsiteX307" fmla="*/ 3431964 w 6006665"/>
                  <a:gd name="connsiteY307" fmla="*/ 2381542 h 3006470"/>
                  <a:gd name="connsiteX308" fmla="*/ 3452416 w 6006665"/>
                  <a:gd name="connsiteY308" fmla="*/ 2397450 h 3006470"/>
                  <a:gd name="connsiteX309" fmla="*/ 3452416 w 6006665"/>
                  <a:gd name="connsiteY309" fmla="*/ 2429264 h 3006470"/>
                  <a:gd name="connsiteX310" fmla="*/ 3431964 w 6006665"/>
                  <a:gd name="connsiteY310" fmla="*/ 2451989 h 3006470"/>
                  <a:gd name="connsiteX311" fmla="*/ 3400150 w 6006665"/>
                  <a:gd name="connsiteY311" fmla="*/ 2511073 h 3006470"/>
                  <a:gd name="connsiteX312" fmla="*/ 3400150 w 6006665"/>
                  <a:gd name="connsiteY312" fmla="*/ 2538343 h 3006470"/>
                  <a:gd name="connsiteX313" fmla="*/ 3350155 w 6006665"/>
                  <a:gd name="connsiteY313" fmla="*/ 2570157 h 3006470"/>
                  <a:gd name="connsiteX314" fmla="*/ 3342342 w 6006665"/>
                  <a:gd name="connsiteY314" fmla="*/ 2567553 h 3006470"/>
                  <a:gd name="connsiteX315" fmla="*/ 3338249 w 6006665"/>
                  <a:gd name="connsiteY315" fmla="*/ 2570157 h 3006470"/>
                  <a:gd name="connsiteX316" fmla="*/ 3290527 w 6006665"/>
                  <a:gd name="connsiteY316" fmla="*/ 2554250 h 3006470"/>
                  <a:gd name="connsiteX317" fmla="*/ 3259257 w 6006665"/>
                  <a:gd name="connsiteY317" fmla="*/ 2554250 h 3006470"/>
                  <a:gd name="connsiteX318" fmla="*/ 3247350 w 6006665"/>
                  <a:gd name="connsiteY318" fmla="*/ 2554250 h 3006470"/>
                  <a:gd name="connsiteX319" fmla="*/ 3231443 w 6006665"/>
                  <a:gd name="connsiteY319" fmla="*/ 2538343 h 3006470"/>
                  <a:gd name="connsiteX320" fmla="*/ 3213271 w 6006665"/>
                  <a:gd name="connsiteY320" fmla="*/ 2533799 h 3006470"/>
                  <a:gd name="connsiteX321" fmla="*/ 3168359 w 6006665"/>
                  <a:gd name="connsiteY321" fmla="*/ 2570157 h 3006470"/>
                  <a:gd name="connsiteX322" fmla="*/ 3120637 w 6006665"/>
                  <a:gd name="connsiteY322" fmla="*/ 2581519 h 3006470"/>
                  <a:gd name="connsiteX323" fmla="*/ 3082005 w 6006665"/>
                  <a:gd name="connsiteY323" fmla="*/ 2597427 h 3006470"/>
                  <a:gd name="connsiteX324" fmla="*/ 3074460 w 6006665"/>
                  <a:gd name="connsiteY324" fmla="*/ 2595630 h 3006470"/>
                  <a:gd name="connsiteX325" fmla="*/ 3070098 w 6006665"/>
                  <a:gd name="connsiteY325" fmla="*/ 2597427 h 3006470"/>
                  <a:gd name="connsiteX326" fmla="*/ 3022376 w 6006665"/>
                  <a:gd name="connsiteY326" fmla="*/ 2586064 h 3006470"/>
                  <a:gd name="connsiteX327" fmla="*/ 3000196 w 6006665"/>
                  <a:gd name="connsiteY327" fmla="*/ 2586064 h 3006470"/>
                  <a:gd name="connsiteX328" fmla="*/ 2988289 w 6006665"/>
                  <a:gd name="connsiteY328" fmla="*/ 2586064 h 3006470"/>
                  <a:gd name="connsiteX329" fmla="*/ 2967837 w 6006665"/>
                  <a:gd name="connsiteY329" fmla="*/ 2554250 h 3006470"/>
                  <a:gd name="connsiteX330" fmla="*/ 2929205 w 6006665"/>
                  <a:gd name="connsiteY330" fmla="*/ 2526980 h 3006470"/>
                  <a:gd name="connsiteX331" fmla="*/ 2902153 w 6006665"/>
                  <a:gd name="connsiteY331" fmla="*/ 2523116 h 3006470"/>
                  <a:gd name="connsiteX332" fmla="*/ 2861576 w 6006665"/>
                  <a:gd name="connsiteY332" fmla="*/ 2526980 h 3006470"/>
                  <a:gd name="connsiteX333" fmla="*/ 2822944 w 6006665"/>
                  <a:gd name="connsiteY333" fmla="*/ 2538343 h 3006470"/>
                  <a:gd name="connsiteX334" fmla="*/ 2818139 w 6006665"/>
                  <a:gd name="connsiteY334" fmla="*/ 2536254 h 3006470"/>
                  <a:gd name="connsiteX335" fmla="*/ 2811037 w 6006665"/>
                  <a:gd name="connsiteY335" fmla="*/ 2538343 h 3006470"/>
                  <a:gd name="connsiteX336" fmla="*/ 2758770 w 6006665"/>
                  <a:gd name="connsiteY336" fmla="*/ 2515618 h 3006470"/>
                  <a:gd name="connsiteX337" fmla="*/ 2751953 w 6006665"/>
                  <a:gd name="connsiteY337" fmla="*/ 2472441 h 3006470"/>
                  <a:gd name="connsiteX338" fmla="*/ 2708776 w 6006665"/>
                  <a:gd name="connsiteY338" fmla="*/ 2456534 h 3006470"/>
                  <a:gd name="connsiteX339" fmla="*/ 2676962 w 6006665"/>
                  <a:gd name="connsiteY339" fmla="*/ 2451989 h 3006470"/>
                  <a:gd name="connsiteX340" fmla="*/ 2642534 w 6006665"/>
                  <a:gd name="connsiteY340" fmla="*/ 2430245 h 3006470"/>
                  <a:gd name="connsiteX341" fmla="*/ 2609333 w 6006665"/>
                  <a:gd name="connsiteY341" fmla="*/ 2488348 h 3006470"/>
                  <a:gd name="connsiteX342" fmla="*/ 2625240 w 6006665"/>
                  <a:gd name="connsiteY342" fmla="*/ 2522435 h 3006470"/>
                  <a:gd name="connsiteX343" fmla="*/ 2586608 w 6006665"/>
                  <a:gd name="connsiteY343" fmla="*/ 2558795 h 3006470"/>
                  <a:gd name="connsiteX344" fmla="*/ 2577105 w 6006665"/>
                  <a:gd name="connsiteY344" fmla="*/ 2556532 h 3006470"/>
                  <a:gd name="connsiteX345" fmla="*/ 2574701 w 6006665"/>
                  <a:gd name="connsiteY345" fmla="*/ 2558795 h 3006470"/>
                  <a:gd name="connsiteX346" fmla="*/ 2526979 w 6006665"/>
                  <a:gd name="connsiteY346" fmla="*/ 2547432 h 3006470"/>
                  <a:gd name="connsiteX347" fmla="*/ 2490620 w 6006665"/>
                  <a:gd name="connsiteY347" fmla="*/ 2542887 h 3006470"/>
                  <a:gd name="connsiteX348" fmla="*/ 2463350 w 6006665"/>
                  <a:gd name="connsiteY348" fmla="*/ 2515618 h 3006470"/>
                  <a:gd name="connsiteX349" fmla="*/ 2436625 w 6006665"/>
                  <a:gd name="connsiteY349" fmla="*/ 2515618 h 3006470"/>
                  <a:gd name="connsiteX350" fmla="*/ 2424718 w 6006665"/>
                  <a:gd name="connsiteY350" fmla="*/ 2515618 h 3006470"/>
                  <a:gd name="connsiteX351" fmla="*/ 2398858 w 6006665"/>
                  <a:gd name="connsiteY351" fmla="*/ 2502687 h 3006470"/>
                  <a:gd name="connsiteX352" fmla="*/ 2350272 w 6006665"/>
                  <a:gd name="connsiteY352" fmla="*/ 2526980 h 3006470"/>
                  <a:gd name="connsiteX353" fmla="*/ 2282098 w 6006665"/>
                  <a:gd name="connsiteY353" fmla="*/ 2574702 h 3006470"/>
                  <a:gd name="connsiteX354" fmla="*/ 2238921 w 6006665"/>
                  <a:gd name="connsiteY354" fmla="*/ 2586064 h 3006470"/>
                  <a:gd name="connsiteX355" fmla="*/ 2227559 w 6006665"/>
                  <a:gd name="connsiteY355" fmla="*/ 2590609 h 3006470"/>
                  <a:gd name="connsiteX356" fmla="*/ 2225178 w 6006665"/>
                  <a:gd name="connsiteY356" fmla="*/ 2586799 h 3006470"/>
                  <a:gd name="connsiteX357" fmla="*/ 2215652 w 6006665"/>
                  <a:gd name="connsiteY357" fmla="*/ 2590609 h 3006470"/>
                  <a:gd name="connsiteX358" fmla="*/ 2193596 w 6006665"/>
                  <a:gd name="connsiteY358" fmla="*/ 2555320 h 3006470"/>
                  <a:gd name="connsiteX359" fmla="*/ 2157112 w 6006665"/>
                  <a:gd name="connsiteY359" fmla="*/ 2558795 h 3006470"/>
                  <a:gd name="connsiteX360" fmla="*/ 2156291 w 6006665"/>
                  <a:gd name="connsiteY360" fmla="*/ 2557739 h 3006470"/>
                  <a:gd name="connsiteX361" fmla="*/ 2145205 w 6006665"/>
                  <a:gd name="connsiteY361" fmla="*/ 2558795 h 3006470"/>
                  <a:gd name="connsiteX362" fmla="*/ 2129298 w 6006665"/>
                  <a:gd name="connsiteY362" fmla="*/ 2538343 h 3006470"/>
                  <a:gd name="connsiteX363" fmla="*/ 2102029 w 6006665"/>
                  <a:gd name="connsiteY363" fmla="*/ 2526980 h 3006470"/>
                  <a:gd name="connsiteX364" fmla="*/ 2086121 w 6006665"/>
                  <a:gd name="connsiteY364" fmla="*/ 2495166 h 3006470"/>
                  <a:gd name="connsiteX365" fmla="*/ 2070005 w 6006665"/>
                  <a:gd name="connsiteY365" fmla="*/ 2486212 h 3006470"/>
                  <a:gd name="connsiteX366" fmla="*/ 2027582 w 6006665"/>
                  <a:gd name="connsiteY366" fmla="*/ 2499711 h 3006470"/>
                  <a:gd name="connsiteX367" fmla="*/ 2023845 w 6006665"/>
                  <a:gd name="connsiteY367" fmla="*/ 2497111 h 3006470"/>
                  <a:gd name="connsiteX368" fmla="*/ 2015675 w 6006665"/>
                  <a:gd name="connsiteY368" fmla="*/ 2499711 h 3006470"/>
                  <a:gd name="connsiteX369" fmla="*/ 1971363 w 6006665"/>
                  <a:gd name="connsiteY369" fmla="*/ 2468885 h 3006470"/>
                  <a:gd name="connsiteX370" fmla="*/ 1952591 w 6006665"/>
                  <a:gd name="connsiteY370" fmla="*/ 2495166 h 3006470"/>
                  <a:gd name="connsiteX371" fmla="*/ 1947518 w 6006665"/>
                  <a:gd name="connsiteY371" fmla="*/ 2485599 h 3006470"/>
                  <a:gd name="connsiteX372" fmla="*/ 1940684 w 6006665"/>
                  <a:gd name="connsiteY372" fmla="*/ 2495166 h 3006470"/>
                  <a:gd name="connsiteX373" fmla="*/ 1861147 w 6006665"/>
                  <a:gd name="connsiteY373" fmla="*/ 2345183 h 3006470"/>
                  <a:gd name="connsiteX374" fmla="*/ 1811153 w 6006665"/>
                  <a:gd name="connsiteY374" fmla="*/ 2295189 h 3006470"/>
                  <a:gd name="connsiteX375" fmla="*/ 1813950 w 6006665"/>
                  <a:gd name="connsiteY375" fmla="*/ 2292043 h 3006470"/>
                  <a:gd name="connsiteX376" fmla="*/ 1748069 w 6006665"/>
                  <a:gd name="connsiteY376" fmla="*/ 2333821 h 3006470"/>
                  <a:gd name="connsiteX377" fmla="*/ 1711709 w 6006665"/>
                  <a:gd name="connsiteY377" fmla="*/ 2338366 h 3006470"/>
                  <a:gd name="connsiteX378" fmla="*/ 1711926 w 6006665"/>
                  <a:gd name="connsiteY378" fmla="*/ 2336850 h 3006470"/>
                  <a:gd name="connsiteX379" fmla="*/ 1699803 w 6006665"/>
                  <a:gd name="connsiteY379" fmla="*/ 2338366 h 3006470"/>
                  <a:gd name="connsiteX380" fmla="*/ 1704347 w 6006665"/>
                  <a:gd name="connsiteY380" fmla="*/ 2306551 h 3006470"/>
                  <a:gd name="connsiteX381" fmla="*/ 1662460 w 6006665"/>
                  <a:gd name="connsiteY381" fmla="*/ 2288600 h 3006470"/>
                  <a:gd name="connsiteX382" fmla="*/ 1629901 w 6006665"/>
                  <a:gd name="connsiteY382" fmla="*/ 2302006 h 3006470"/>
                  <a:gd name="connsiteX383" fmla="*/ 1629300 w 6006665"/>
                  <a:gd name="connsiteY383" fmla="*/ 2297351 h 3006470"/>
                  <a:gd name="connsiteX384" fmla="*/ 1617994 w 6006665"/>
                  <a:gd name="connsiteY384" fmla="*/ 2302006 h 3006470"/>
                  <a:gd name="connsiteX385" fmla="*/ 1608904 w 6006665"/>
                  <a:gd name="connsiteY385" fmla="*/ 2231560 h 3006470"/>
                  <a:gd name="connsiteX386" fmla="*/ 1552684 w 6006665"/>
                  <a:gd name="connsiteY386" fmla="*/ 2221867 h 3006470"/>
                  <a:gd name="connsiteX387" fmla="*/ 1518550 w 6006665"/>
                  <a:gd name="connsiteY387" fmla="*/ 2247467 h 3006470"/>
                  <a:gd name="connsiteX388" fmla="*/ 1425379 w 6006665"/>
                  <a:gd name="connsiteY388" fmla="*/ 2267919 h 3006470"/>
                  <a:gd name="connsiteX389" fmla="*/ 1409472 w 6006665"/>
                  <a:gd name="connsiteY389" fmla="*/ 2286099 h 3006470"/>
                  <a:gd name="connsiteX390" fmla="*/ 1270852 w 6006665"/>
                  <a:gd name="connsiteY390" fmla="*/ 2306551 h 3006470"/>
                  <a:gd name="connsiteX391" fmla="*/ 1254945 w 6006665"/>
                  <a:gd name="connsiteY391" fmla="*/ 2327003 h 3006470"/>
                  <a:gd name="connsiteX392" fmla="*/ 1282214 w 6006665"/>
                  <a:gd name="connsiteY392" fmla="*/ 2370180 h 3006470"/>
                  <a:gd name="connsiteX393" fmla="*/ 1243582 w 6006665"/>
                  <a:gd name="connsiteY393" fmla="*/ 2386087 h 3006470"/>
                  <a:gd name="connsiteX394" fmla="*/ 1254945 w 6006665"/>
                  <a:gd name="connsiteY394" fmla="*/ 2404267 h 3006470"/>
                  <a:gd name="connsiteX395" fmla="*/ 1216313 w 6006665"/>
                  <a:gd name="connsiteY395" fmla="*/ 2429264 h 3006470"/>
                  <a:gd name="connsiteX396" fmla="*/ 1275397 w 6006665"/>
                  <a:gd name="connsiteY396" fmla="*/ 2472441 h 3006470"/>
                  <a:gd name="connsiteX397" fmla="*/ 1270852 w 6006665"/>
                  <a:gd name="connsiteY397" fmla="*/ 2499711 h 3006470"/>
                  <a:gd name="connsiteX398" fmla="*/ 1259108 w 6006665"/>
                  <a:gd name="connsiteY398" fmla="*/ 2498732 h 3006470"/>
                  <a:gd name="connsiteX399" fmla="*/ 1258945 w 6006665"/>
                  <a:gd name="connsiteY399" fmla="*/ 2499711 h 3006470"/>
                  <a:gd name="connsiteX400" fmla="*/ 1215644 w 6006665"/>
                  <a:gd name="connsiteY400" fmla="*/ 2496102 h 3006470"/>
                  <a:gd name="connsiteX401" fmla="*/ 1204950 w 6006665"/>
                  <a:gd name="connsiteY401" fmla="*/ 2511073 h 3006470"/>
                  <a:gd name="connsiteX402" fmla="*/ 1196495 w 6006665"/>
                  <a:gd name="connsiteY402" fmla="*/ 2506241 h 3006470"/>
                  <a:gd name="connsiteX403" fmla="*/ 1193043 w 6006665"/>
                  <a:gd name="connsiteY403" fmla="*/ 2511073 h 3006470"/>
                  <a:gd name="connsiteX404" fmla="*/ 1145322 w 6006665"/>
                  <a:gd name="connsiteY404" fmla="*/ 2483803 h 3006470"/>
                  <a:gd name="connsiteX405" fmla="*/ 1098145 w 6006665"/>
                  <a:gd name="connsiteY405" fmla="*/ 2483803 h 3006470"/>
                  <a:gd name="connsiteX406" fmla="*/ 1061785 w 6006665"/>
                  <a:gd name="connsiteY406" fmla="*/ 2511073 h 3006470"/>
                  <a:gd name="connsiteX407" fmla="*/ 1055322 w 6006665"/>
                  <a:gd name="connsiteY407" fmla="*/ 2506990 h 3006470"/>
                  <a:gd name="connsiteX408" fmla="*/ 1049878 w 6006665"/>
                  <a:gd name="connsiteY408" fmla="*/ 2511073 h 3006470"/>
                  <a:gd name="connsiteX409" fmla="*/ 1006701 w 6006665"/>
                  <a:gd name="connsiteY409" fmla="*/ 2483803 h 3006470"/>
                  <a:gd name="connsiteX410" fmla="*/ 924893 w 6006665"/>
                  <a:gd name="connsiteY410" fmla="*/ 2447444 h 3006470"/>
                  <a:gd name="connsiteX411" fmla="*/ 877716 w 6006665"/>
                  <a:gd name="connsiteY411" fmla="*/ 2447444 h 3006470"/>
                  <a:gd name="connsiteX412" fmla="*/ 802724 w 6006665"/>
                  <a:gd name="connsiteY412" fmla="*/ 2511073 h 3006470"/>
                  <a:gd name="connsiteX413" fmla="*/ 798179 w 6006665"/>
                  <a:gd name="connsiteY413" fmla="*/ 2554250 h 3006470"/>
                  <a:gd name="connsiteX414" fmla="*/ 787406 w 6006665"/>
                  <a:gd name="connsiteY414" fmla="*/ 2543477 h 3006470"/>
                  <a:gd name="connsiteX415" fmla="*/ 786272 w 6006665"/>
                  <a:gd name="connsiteY415" fmla="*/ 2554250 h 3006470"/>
                  <a:gd name="connsiteX416" fmla="*/ 756063 w 6006665"/>
                  <a:gd name="connsiteY416" fmla="*/ 2524040 h 3006470"/>
                  <a:gd name="connsiteX417" fmla="*/ 732278 w 6006665"/>
                  <a:gd name="connsiteY417" fmla="*/ 2581519 h 3006470"/>
                  <a:gd name="connsiteX418" fmla="*/ 743640 w 6006665"/>
                  <a:gd name="connsiteY418" fmla="*/ 2590609 h 3006470"/>
                  <a:gd name="connsiteX419" fmla="*/ 723188 w 6006665"/>
                  <a:gd name="connsiteY419" fmla="*/ 2633786 h 3006470"/>
                  <a:gd name="connsiteX420" fmla="*/ 747026 w 6006665"/>
                  <a:gd name="connsiteY420" fmla="*/ 2670627 h 3006470"/>
                  <a:gd name="connsiteX421" fmla="*/ 763548 w 6006665"/>
                  <a:gd name="connsiteY421" fmla="*/ 2667873 h 3006470"/>
                  <a:gd name="connsiteX422" fmla="*/ 764871 w 6006665"/>
                  <a:gd name="connsiteY422" fmla="*/ 2669637 h 3006470"/>
                  <a:gd name="connsiteX423" fmla="*/ 775455 w 6006665"/>
                  <a:gd name="connsiteY423" fmla="*/ 2667873 h 3006470"/>
                  <a:gd name="connsiteX424" fmla="*/ 802724 w 6006665"/>
                  <a:gd name="connsiteY424" fmla="*/ 2704232 h 3006470"/>
                  <a:gd name="connsiteX425" fmla="*/ 798179 w 6006665"/>
                  <a:gd name="connsiteY425" fmla="*/ 2731502 h 3006470"/>
                  <a:gd name="connsiteX426" fmla="*/ 818632 w 6006665"/>
                  <a:gd name="connsiteY426" fmla="*/ 2742864 h 3006470"/>
                  <a:gd name="connsiteX427" fmla="*/ 802724 w 6006665"/>
                  <a:gd name="connsiteY427" fmla="*/ 2774679 h 3006470"/>
                  <a:gd name="connsiteX428" fmla="*/ 766365 w 6006665"/>
                  <a:gd name="connsiteY428" fmla="*/ 2779224 h 3006470"/>
                  <a:gd name="connsiteX429" fmla="*/ 727733 w 6006665"/>
                  <a:gd name="connsiteY429" fmla="*/ 2838308 h 3006470"/>
                  <a:gd name="connsiteX430" fmla="*/ 759548 w 6006665"/>
                  <a:gd name="connsiteY430" fmla="*/ 2881485 h 3006470"/>
                  <a:gd name="connsiteX431" fmla="*/ 759548 w 6006665"/>
                  <a:gd name="connsiteY431" fmla="*/ 2920116 h 3006470"/>
                  <a:gd name="connsiteX432" fmla="*/ 798179 w 6006665"/>
                  <a:gd name="connsiteY432" fmla="*/ 2979201 h 3006470"/>
                  <a:gd name="connsiteX433" fmla="*/ 775455 w 6006665"/>
                  <a:gd name="connsiteY433" fmla="*/ 2995108 h 3006470"/>
                  <a:gd name="connsiteX434" fmla="*/ 770910 w 6006665"/>
                  <a:gd name="connsiteY434" fmla="*/ 3006470 h 3006470"/>
                  <a:gd name="connsiteX435" fmla="*/ 759003 w 6006665"/>
                  <a:gd name="connsiteY435" fmla="*/ 3006470 h 3006470"/>
                  <a:gd name="connsiteX436" fmla="*/ 755003 w 6006665"/>
                  <a:gd name="connsiteY436" fmla="*/ 3006470 h 3006470"/>
                  <a:gd name="connsiteX437" fmla="*/ 743096 w 6006665"/>
                  <a:gd name="connsiteY437" fmla="*/ 3006470 h 3006470"/>
                  <a:gd name="connsiteX438" fmla="*/ 715826 w 6006665"/>
                  <a:gd name="connsiteY438" fmla="*/ 2972383 h 3006470"/>
                  <a:gd name="connsiteX439" fmla="*/ 704464 w 6006665"/>
                  <a:gd name="connsiteY439" fmla="*/ 2972383 h 3006470"/>
                  <a:gd name="connsiteX440" fmla="*/ 684012 w 6006665"/>
                  <a:gd name="connsiteY440" fmla="*/ 2963293 h 3006470"/>
                  <a:gd name="connsiteX441" fmla="*/ 672649 w 6006665"/>
                  <a:gd name="connsiteY441" fmla="*/ 2940569 h 3006470"/>
                  <a:gd name="connsiteX442" fmla="*/ 645222 w 6006665"/>
                  <a:gd name="connsiteY442" fmla="*/ 2932732 h 3006470"/>
                  <a:gd name="connsiteX443" fmla="*/ 625472 w 6006665"/>
                  <a:gd name="connsiteY443" fmla="*/ 2936024 h 3006470"/>
                  <a:gd name="connsiteX444" fmla="*/ 623771 w 6006665"/>
                  <a:gd name="connsiteY444" fmla="*/ 2934323 h 3006470"/>
                  <a:gd name="connsiteX445" fmla="*/ 613565 w 6006665"/>
                  <a:gd name="connsiteY445" fmla="*/ 2936024 h 3006470"/>
                  <a:gd name="connsiteX446" fmla="*/ 609020 w 6006665"/>
                  <a:gd name="connsiteY446" fmla="*/ 2931479 h 3006470"/>
                  <a:gd name="connsiteX447" fmla="*/ 559026 w 6006665"/>
                  <a:gd name="connsiteY447" fmla="*/ 2904209 h 3006470"/>
                  <a:gd name="connsiteX448" fmla="*/ 506760 w 6006665"/>
                  <a:gd name="connsiteY448" fmla="*/ 2897392 h 3006470"/>
                  <a:gd name="connsiteX449" fmla="*/ 483280 w 6006665"/>
                  <a:gd name="connsiteY449" fmla="*/ 2890683 h 3006470"/>
                  <a:gd name="connsiteX450" fmla="*/ 480035 w 6006665"/>
                  <a:gd name="connsiteY450" fmla="*/ 2892847 h 3006470"/>
                  <a:gd name="connsiteX451" fmla="*/ 475042 w 6006665"/>
                  <a:gd name="connsiteY451" fmla="*/ 2888329 h 3006470"/>
                  <a:gd name="connsiteX452" fmla="*/ 474945 w 6006665"/>
                  <a:gd name="connsiteY452" fmla="*/ 2888302 h 3006470"/>
                  <a:gd name="connsiteX453" fmla="*/ 468128 w 6006665"/>
                  <a:gd name="connsiteY453" fmla="*/ 2892847 h 3006470"/>
                  <a:gd name="connsiteX454" fmla="*/ 420406 w 6006665"/>
                  <a:gd name="connsiteY454" fmla="*/ 2849670 h 3006470"/>
                  <a:gd name="connsiteX455" fmla="*/ 381774 w 6006665"/>
                  <a:gd name="connsiteY455" fmla="*/ 2833763 h 3006470"/>
                  <a:gd name="connsiteX456" fmla="*/ 349960 w 6006665"/>
                  <a:gd name="connsiteY456" fmla="*/ 2801948 h 3006470"/>
                  <a:gd name="connsiteX457" fmla="*/ 377229 w 6006665"/>
                  <a:gd name="connsiteY457" fmla="*/ 2795131 h 3006470"/>
                  <a:gd name="connsiteX458" fmla="*/ 404499 w 6006665"/>
                  <a:gd name="connsiteY458" fmla="*/ 2747409 h 3006470"/>
                  <a:gd name="connsiteX459" fmla="*/ 388591 w 6006665"/>
                  <a:gd name="connsiteY459" fmla="*/ 2731502 h 3006470"/>
                  <a:gd name="connsiteX460" fmla="*/ 440858 w 6006665"/>
                  <a:gd name="connsiteY460" fmla="*/ 2704232 h 3006470"/>
                  <a:gd name="connsiteX461" fmla="*/ 440858 w 6006665"/>
                  <a:gd name="connsiteY461" fmla="*/ 2701176 h 3006470"/>
                  <a:gd name="connsiteX462" fmla="*/ 416406 w 6006665"/>
                  <a:gd name="connsiteY462" fmla="*/ 2704232 h 3006470"/>
                  <a:gd name="connsiteX463" fmla="*/ 416406 w 6006665"/>
                  <a:gd name="connsiteY463" fmla="*/ 2702744 h 3006470"/>
                  <a:gd name="connsiteX464" fmla="*/ 404499 w 6006665"/>
                  <a:gd name="connsiteY464" fmla="*/ 2704232 h 3006470"/>
                  <a:gd name="connsiteX465" fmla="*/ 404499 w 6006665"/>
                  <a:gd name="connsiteY465" fmla="*/ 2683780 h 3006470"/>
                  <a:gd name="connsiteX466" fmla="*/ 424951 w 6006665"/>
                  <a:gd name="connsiteY466" fmla="*/ 2667873 h 3006470"/>
                  <a:gd name="connsiteX467" fmla="*/ 463583 w 6006665"/>
                  <a:gd name="connsiteY467" fmla="*/ 2661056 h 3006470"/>
                  <a:gd name="connsiteX468" fmla="*/ 468128 w 6006665"/>
                  <a:gd name="connsiteY468" fmla="*/ 2645148 h 3006470"/>
                  <a:gd name="connsiteX469" fmla="*/ 456765 w 6006665"/>
                  <a:gd name="connsiteY469" fmla="*/ 2613334 h 3006470"/>
                  <a:gd name="connsiteX470" fmla="*/ 474945 w 6006665"/>
                  <a:gd name="connsiteY470" fmla="*/ 2586064 h 3006470"/>
                  <a:gd name="connsiteX471" fmla="*/ 474945 w 6006665"/>
                  <a:gd name="connsiteY471" fmla="*/ 2565612 h 3006470"/>
                  <a:gd name="connsiteX472" fmla="*/ 420406 w 6006665"/>
                  <a:gd name="connsiteY472" fmla="*/ 2547432 h 3006470"/>
                  <a:gd name="connsiteX473" fmla="*/ 409588 w 6006665"/>
                  <a:gd name="connsiteY473" fmla="*/ 2547432 h 3006470"/>
                  <a:gd name="connsiteX474" fmla="*/ 397681 w 6006665"/>
                  <a:gd name="connsiteY474" fmla="*/ 2547432 h 3006470"/>
                  <a:gd name="connsiteX475" fmla="*/ 379485 w 6006665"/>
                  <a:gd name="connsiteY475" fmla="*/ 2525193 h 3006470"/>
                  <a:gd name="connsiteX476" fmla="*/ 357322 w 6006665"/>
                  <a:gd name="connsiteY476" fmla="*/ 2531525 h 3006470"/>
                  <a:gd name="connsiteX477" fmla="*/ 352842 w 6006665"/>
                  <a:gd name="connsiteY477" fmla="*/ 2529403 h 3006470"/>
                  <a:gd name="connsiteX478" fmla="*/ 345415 w 6006665"/>
                  <a:gd name="connsiteY478" fmla="*/ 2531525 h 3006470"/>
                  <a:gd name="connsiteX479" fmla="*/ 302238 w 6006665"/>
                  <a:gd name="connsiteY479" fmla="*/ 2511073 h 3006470"/>
                  <a:gd name="connsiteX480" fmla="*/ 302238 w 6006665"/>
                  <a:gd name="connsiteY480" fmla="*/ 2499711 h 3006470"/>
                  <a:gd name="connsiteX481" fmla="*/ 286331 w 6006665"/>
                  <a:gd name="connsiteY481" fmla="*/ 2472441 h 3006470"/>
                  <a:gd name="connsiteX482" fmla="*/ 270968 w 6006665"/>
                  <a:gd name="connsiteY482" fmla="*/ 2472441 h 3006470"/>
                  <a:gd name="connsiteX483" fmla="*/ 259061 w 6006665"/>
                  <a:gd name="connsiteY483" fmla="*/ 2472441 h 3006470"/>
                  <a:gd name="connsiteX484" fmla="*/ 254516 w 6006665"/>
                  <a:gd name="connsiteY484" fmla="*/ 2456534 h 3006470"/>
                  <a:gd name="connsiteX485" fmla="*/ 263606 w 6006665"/>
                  <a:gd name="connsiteY485" fmla="*/ 2440627 h 3006470"/>
                  <a:gd name="connsiteX486" fmla="*/ 243991 w 6006665"/>
                  <a:gd name="connsiteY486" fmla="*/ 2410114 h 3006470"/>
                  <a:gd name="connsiteX487" fmla="*/ 216429 w 6006665"/>
                  <a:gd name="connsiteY487" fmla="*/ 2413357 h 3006470"/>
                  <a:gd name="connsiteX488" fmla="*/ 212956 w 6006665"/>
                  <a:gd name="connsiteY488" fmla="*/ 2412365 h 3006470"/>
                  <a:gd name="connsiteX489" fmla="*/ 204522 w 6006665"/>
                  <a:gd name="connsiteY489" fmla="*/ 2413357 h 3006470"/>
                  <a:gd name="connsiteX490" fmla="*/ 199623 w 6006665"/>
                  <a:gd name="connsiteY490" fmla="*/ 2411957 h 3006470"/>
                  <a:gd name="connsiteX491" fmla="*/ 195977 w 6006665"/>
                  <a:gd name="connsiteY491" fmla="*/ 2424719 h 3006470"/>
                  <a:gd name="connsiteX492" fmla="*/ 184968 w 6006665"/>
                  <a:gd name="connsiteY492" fmla="*/ 2421574 h 3006470"/>
                  <a:gd name="connsiteX493" fmla="*/ 184070 w 6006665"/>
                  <a:gd name="connsiteY493" fmla="*/ 2424719 h 3006470"/>
                  <a:gd name="connsiteX494" fmla="*/ 168163 w 6006665"/>
                  <a:gd name="connsiteY494" fmla="*/ 2420174 h 3006470"/>
                  <a:gd name="connsiteX495" fmla="*/ 156800 w 6006665"/>
                  <a:gd name="connsiteY495" fmla="*/ 2381542 h 3006470"/>
                  <a:gd name="connsiteX496" fmla="*/ 152255 w 6006665"/>
                  <a:gd name="connsiteY496" fmla="*/ 2365635 h 3006470"/>
                  <a:gd name="connsiteX497" fmla="*/ 156800 w 6006665"/>
                  <a:gd name="connsiteY497" fmla="*/ 2361090 h 3006470"/>
                  <a:gd name="connsiteX498" fmla="*/ 168707 w 6006665"/>
                  <a:gd name="connsiteY498" fmla="*/ 2361090 h 3006470"/>
                  <a:gd name="connsiteX499" fmla="*/ 188615 w 6006665"/>
                  <a:gd name="connsiteY499" fmla="*/ 2361090 h 3006470"/>
                  <a:gd name="connsiteX500" fmla="*/ 199977 w 6006665"/>
                  <a:gd name="connsiteY500" fmla="*/ 2349728 h 3006470"/>
                  <a:gd name="connsiteX501" fmla="*/ 188615 w 6006665"/>
                  <a:gd name="connsiteY501" fmla="*/ 2327003 h 3006470"/>
                  <a:gd name="connsiteX502" fmla="*/ 168163 w 6006665"/>
                  <a:gd name="connsiteY502" fmla="*/ 2317914 h 3006470"/>
                  <a:gd name="connsiteX503" fmla="*/ 168163 w 6006665"/>
                  <a:gd name="connsiteY503" fmla="*/ 2311096 h 3006470"/>
                  <a:gd name="connsiteX504" fmla="*/ 152255 w 6006665"/>
                  <a:gd name="connsiteY504" fmla="*/ 2295189 h 3006470"/>
                  <a:gd name="connsiteX505" fmla="*/ 129531 w 6006665"/>
                  <a:gd name="connsiteY505" fmla="*/ 2258829 h 3006470"/>
                  <a:gd name="connsiteX506" fmla="*/ 140893 w 6006665"/>
                  <a:gd name="connsiteY506" fmla="*/ 2236105 h 3006470"/>
                  <a:gd name="connsiteX507" fmla="*/ 136348 w 6006665"/>
                  <a:gd name="connsiteY507" fmla="*/ 2208835 h 3006470"/>
                  <a:gd name="connsiteX508" fmla="*/ 103789 w 6006665"/>
                  <a:gd name="connsiteY508" fmla="*/ 2195428 h 3006470"/>
                  <a:gd name="connsiteX509" fmla="*/ 93716 w 6006665"/>
                  <a:gd name="connsiteY509" fmla="*/ 2199745 h 3006470"/>
                  <a:gd name="connsiteX510" fmla="*/ 91868 w 6006665"/>
                  <a:gd name="connsiteY510" fmla="*/ 2195434 h 3006470"/>
                  <a:gd name="connsiteX511" fmla="*/ 81809 w 6006665"/>
                  <a:gd name="connsiteY511" fmla="*/ 2199745 h 3006470"/>
                  <a:gd name="connsiteX512" fmla="*/ 74992 w 6006665"/>
                  <a:gd name="connsiteY512" fmla="*/ 2183838 h 3006470"/>
                  <a:gd name="connsiteX513" fmla="*/ 34087 w 6006665"/>
                  <a:gd name="connsiteY513" fmla="*/ 2172476 h 3006470"/>
                  <a:gd name="connsiteX514" fmla="*/ 22725 w 6006665"/>
                  <a:gd name="connsiteY514" fmla="*/ 2129299 h 3006470"/>
                  <a:gd name="connsiteX515" fmla="*/ 22725 w 6006665"/>
                  <a:gd name="connsiteY515" fmla="*/ 2097484 h 3006470"/>
                  <a:gd name="connsiteX516" fmla="*/ 0 w 6006665"/>
                  <a:gd name="connsiteY516" fmla="*/ 2081577 h 3006470"/>
                  <a:gd name="connsiteX517" fmla="*/ 15907 w 6006665"/>
                  <a:gd name="connsiteY517" fmla="*/ 2058853 h 3006470"/>
                  <a:gd name="connsiteX518" fmla="*/ 6818 w 6006665"/>
                  <a:gd name="connsiteY518" fmla="*/ 1995224 h 3006470"/>
                  <a:gd name="connsiteX519" fmla="*/ 34087 w 6006665"/>
                  <a:gd name="connsiteY519" fmla="*/ 1952047 h 3006470"/>
                  <a:gd name="connsiteX520" fmla="*/ 27270 w 6006665"/>
                  <a:gd name="connsiteY520" fmla="*/ 1940685 h 3006470"/>
                  <a:gd name="connsiteX521" fmla="*/ 88743 w 6006665"/>
                  <a:gd name="connsiteY521" fmla="*/ 1895954 h 3006470"/>
                  <a:gd name="connsiteX522" fmla="*/ 27270 w 6006665"/>
                  <a:gd name="connsiteY522" fmla="*/ 1865693 h 3006470"/>
                  <a:gd name="connsiteX523" fmla="*/ 79805 w 6006665"/>
                  <a:gd name="connsiteY523" fmla="*/ 1774684 h 3006470"/>
                  <a:gd name="connsiteX524" fmla="*/ 128972 w 6006665"/>
                  <a:gd name="connsiteY524" fmla="*/ 1737302 h 3006470"/>
                  <a:gd name="connsiteX525" fmla="*/ 162900 w 6006665"/>
                  <a:gd name="connsiteY525" fmla="*/ 1645034 h 3006470"/>
                  <a:gd name="connsiteX526" fmla="*/ 102261 w 6006665"/>
                  <a:gd name="connsiteY526" fmla="*/ 1629357 h 3006470"/>
                  <a:gd name="connsiteX527" fmla="*/ 118168 w 6006665"/>
                  <a:gd name="connsiteY527" fmla="*/ 1574818 h 3006470"/>
                  <a:gd name="connsiteX528" fmla="*/ 86354 w 6006665"/>
                  <a:gd name="connsiteY528" fmla="*/ 1511189 h 3006470"/>
                  <a:gd name="connsiteX529" fmla="*/ 109078 w 6006665"/>
                  <a:gd name="connsiteY529" fmla="*/ 1436197 h 3006470"/>
                  <a:gd name="connsiteX530" fmla="*/ 70447 w 6006665"/>
                  <a:gd name="connsiteY530" fmla="*/ 1333936 h 3006470"/>
                  <a:gd name="connsiteX531" fmla="*/ 102261 w 6006665"/>
                  <a:gd name="connsiteY531" fmla="*/ 1263490 h 3006470"/>
                  <a:gd name="connsiteX532" fmla="*/ 43177 w 6006665"/>
                  <a:gd name="connsiteY532" fmla="*/ 1197589 h 3006470"/>
                  <a:gd name="connsiteX533" fmla="*/ 49994 w 6006665"/>
                  <a:gd name="connsiteY533" fmla="*/ 1122597 h 3006470"/>
                  <a:gd name="connsiteX534" fmla="*/ 81809 w 6006665"/>
                  <a:gd name="connsiteY534" fmla="*/ 1118052 h 3006470"/>
                  <a:gd name="connsiteX535" fmla="*/ 145438 w 6006665"/>
                  <a:gd name="connsiteY535" fmla="*/ 1074876 h 3006470"/>
                  <a:gd name="connsiteX536" fmla="*/ 184070 w 6006665"/>
                  <a:gd name="connsiteY536" fmla="*/ 1036244 h 3006470"/>
                  <a:gd name="connsiteX537" fmla="*/ 189699 w 6006665"/>
                  <a:gd name="connsiteY537" fmla="*/ 1042522 h 3006470"/>
                  <a:gd name="connsiteX538" fmla="*/ 195977 w 6006665"/>
                  <a:gd name="connsiteY538" fmla="*/ 1036244 h 3006470"/>
                  <a:gd name="connsiteX539" fmla="*/ 255061 w 6006665"/>
                  <a:gd name="connsiteY539" fmla="*/ 1102145 h 3006470"/>
                  <a:gd name="connsiteX540" fmla="*/ 350504 w 6006665"/>
                  <a:gd name="connsiteY540" fmla="*/ 1122597 h 3006470"/>
                  <a:gd name="connsiteX541" fmla="*/ 454806 w 6006665"/>
                  <a:gd name="connsiteY541" fmla="*/ 1205729 h 3006470"/>
                  <a:gd name="connsiteX542" fmla="*/ 486621 w 6006665"/>
                  <a:gd name="connsiteY542" fmla="*/ 1283942 h 3006470"/>
                  <a:gd name="connsiteX543" fmla="*/ 523211 w 6006665"/>
                  <a:gd name="connsiteY543" fmla="*/ 1343026 h 3006470"/>
                  <a:gd name="connsiteX544" fmla="*/ 486852 w 6006665"/>
                  <a:gd name="connsiteY544" fmla="*/ 1397565 h 3006470"/>
                  <a:gd name="connsiteX545" fmla="*/ 420951 w 6006665"/>
                  <a:gd name="connsiteY545" fmla="*/ 1418018 h 3006470"/>
                  <a:gd name="connsiteX546" fmla="*/ 415909 w 6006665"/>
                  <a:gd name="connsiteY546" fmla="*/ 1415887 h 3006470"/>
                  <a:gd name="connsiteX547" fmla="*/ 409044 w 6006665"/>
                  <a:gd name="connsiteY547" fmla="*/ 1418018 h 3006470"/>
                  <a:gd name="connsiteX548" fmla="*/ 252950 w 6006665"/>
                  <a:gd name="connsiteY548" fmla="*/ 1352062 h 3006470"/>
                  <a:gd name="connsiteX549" fmla="*/ 268926 w 6006665"/>
                  <a:gd name="connsiteY549" fmla="*/ 1346738 h 3006470"/>
                  <a:gd name="connsiteX550" fmla="*/ 291420 w 6006665"/>
                  <a:gd name="connsiteY550" fmla="*/ 1429380 h 3006470"/>
                  <a:gd name="connsiteX551" fmla="*/ 291420 w 6006665"/>
                  <a:gd name="connsiteY551" fmla="*/ 1468012 h 3006470"/>
                  <a:gd name="connsiteX552" fmla="*/ 298238 w 6006665"/>
                  <a:gd name="connsiteY552" fmla="*/ 1554366 h 3006470"/>
                  <a:gd name="connsiteX553" fmla="*/ 345959 w 6006665"/>
                  <a:gd name="connsiteY553" fmla="*/ 1586180 h 3006470"/>
                  <a:gd name="connsiteX554" fmla="*/ 362087 w 6006665"/>
                  <a:gd name="connsiteY554" fmla="*/ 1595588 h 3006470"/>
                  <a:gd name="connsiteX555" fmla="*/ 365867 w 6006665"/>
                  <a:gd name="connsiteY555" fmla="*/ 1563455 h 3006470"/>
                  <a:gd name="connsiteX556" fmla="*/ 345415 w 6006665"/>
                  <a:gd name="connsiteY556" fmla="*/ 1527096 h 3006470"/>
                  <a:gd name="connsiteX557" fmla="*/ 365867 w 6006665"/>
                  <a:gd name="connsiteY557" fmla="*/ 1495281 h 3006470"/>
                  <a:gd name="connsiteX558" fmla="*/ 374560 w 6006665"/>
                  <a:gd name="connsiteY558" fmla="*/ 1500280 h 3006470"/>
                  <a:gd name="connsiteX559" fmla="*/ 377774 w 6006665"/>
                  <a:gd name="connsiteY559" fmla="*/ 1495281 h 3006470"/>
                  <a:gd name="connsiteX560" fmla="*/ 461933 w 6006665"/>
                  <a:gd name="connsiteY560" fmla="*/ 1543673 h 3006470"/>
                  <a:gd name="connsiteX561" fmla="*/ 484035 w 6006665"/>
                  <a:gd name="connsiteY561" fmla="*/ 1527096 h 3006470"/>
                  <a:gd name="connsiteX562" fmla="*/ 463583 w 6006665"/>
                  <a:gd name="connsiteY562" fmla="*/ 1461194 h 3006470"/>
                  <a:gd name="connsiteX563" fmla="*/ 549936 w 6006665"/>
                  <a:gd name="connsiteY563" fmla="*/ 1374841 h 3006470"/>
                  <a:gd name="connsiteX564" fmla="*/ 559742 w 6006665"/>
                  <a:gd name="connsiteY564" fmla="*/ 1376942 h 3006470"/>
                  <a:gd name="connsiteX565" fmla="*/ 561843 w 6006665"/>
                  <a:gd name="connsiteY565" fmla="*/ 1374841 h 3006470"/>
                  <a:gd name="connsiteX566" fmla="*/ 593658 w 6006665"/>
                  <a:gd name="connsiteY566" fmla="*/ 1381658 h 3006470"/>
                  <a:gd name="connsiteX567" fmla="*/ 620945 w 6006665"/>
                  <a:gd name="connsiteY567" fmla="*/ 1405535 h 3006470"/>
                  <a:gd name="connsiteX568" fmla="*/ 640835 w 6006665"/>
                  <a:gd name="connsiteY568" fmla="*/ 1349844 h 3006470"/>
                  <a:gd name="connsiteX569" fmla="*/ 609020 w 6006665"/>
                  <a:gd name="connsiteY569" fmla="*/ 1295305 h 3006470"/>
                  <a:gd name="connsiteX570" fmla="*/ 624928 w 6006665"/>
                  <a:gd name="connsiteY570" fmla="*/ 1236221 h 3006470"/>
                  <a:gd name="connsiteX571" fmla="*/ 597658 w 6006665"/>
                  <a:gd name="connsiteY571" fmla="*/ 1177136 h 3006470"/>
                  <a:gd name="connsiteX572" fmla="*/ 611562 w 6006665"/>
                  <a:gd name="connsiteY572" fmla="*/ 1181462 h 3006470"/>
                  <a:gd name="connsiteX573" fmla="*/ 609565 w 6006665"/>
                  <a:gd name="connsiteY573" fmla="*/ 1177136 h 3006470"/>
                  <a:gd name="connsiteX574" fmla="*/ 711826 w 6006665"/>
                  <a:gd name="connsiteY574" fmla="*/ 1208951 h 3006470"/>
                  <a:gd name="connsiteX575" fmla="*/ 732278 w 6006665"/>
                  <a:gd name="connsiteY575" fmla="*/ 1263490 h 3006470"/>
                  <a:gd name="connsiteX576" fmla="*/ 684556 w 6006665"/>
                  <a:gd name="connsiteY576" fmla="*/ 1274852 h 3006470"/>
                  <a:gd name="connsiteX577" fmla="*/ 684556 w 6006665"/>
                  <a:gd name="connsiteY577" fmla="*/ 1327119 h 3006470"/>
                  <a:gd name="connsiteX578" fmla="*/ 713309 w 6006665"/>
                  <a:gd name="connsiteY578" fmla="*/ 1355872 h 3006470"/>
                  <a:gd name="connsiteX579" fmla="*/ 763548 w 6006665"/>
                  <a:gd name="connsiteY579" fmla="*/ 1338481 h 3006470"/>
                  <a:gd name="connsiteX580" fmla="*/ 770365 w 6006665"/>
                  <a:gd name="connsiteY580" fmla="*/ 1279397 h 3006470"/>
                  <a:gd name="connsiteX581" fmla="*/ 845357 w 6006665"/>
                  <a:gd name="connsiteY581" fmla="*/ 1188761 h 3006470"/>
                  <a:gd name="connsiteX582" fmla="*/ 917728 w 6006665"/>
                  <a:gd name="connsiteY582" fmla="*/ 1145322 h 3006470"/>
                  <a:gd name="connsiteX583" fmla="*/ 918194 w 6006665"/>
                  <a:gd name="connsiteY583" fmla="*/ 1198147 h 3006470"/>
                  <a:gd name="connsiteX584" fmla="*/ 975937 w 6006665"/>
                  <a:gd name="connsiteY584" fmla="*/ 1115283 h 3006470"/>
                  <a:gd name="connsiteX585" fmla="*/ 1074397 w 6006665"/>
                  <a:gd name="connsiteY585" fmla="*/ 1141283 h 3006470"/>
                  <a:gd name="connsiteX586" fmla="*/ 979977 w 6006665"/>
                  <a:gd name="connsiteY586" fmla="*/ 1213496 h 3006470"/>
                  <a:gd name="connsiteX587" fmla="*/ 1012666 w 6006665"/>
                  <a:gd name="connsiteY587" fmla="*/ 1218657 h 3006470"/>
                  <a:gd name="connsiteX588" fmla="*/ 1038516 w 6006665"/>
                  <a:gd name="connsiteY588" fmla="*/ 1188499 h 3006470"/>
                  <a:gd name="connsiteX589" fmla="*/ 1050423 w 6006665"/>
                  <a:gd name="connsiteY589" fmla="*/ 1188499 h 3006470"/>
                  <a:gd name="connsiteX590" fmla="*/ 1108962 w 6006665"/>
                  <a:gd name="connsiteY590" fmla="*/ 1188499 h 3006470"/>
                  <a:gd name="connsiteX591" fmla="*/ 1161229 w 6006665"/>
                  <a:gd name="connsiteY591" fmla="*/ 1145322 h 3006470"/>
                  <a:gd name="connsiteX592" fmla="*/ 1165711 w 6006665"/>
                  <a:gd name="connsiteY592" fmla="*/ 1151456 h 3006470"/>
                  <a:gd name="connsiteX593" fmla="*/ 1160939 w 6006665"/>
                  <a:gd name="connsiteY593" fmla="*/ 1169715 h 3006470"/>
                  <a:gd name="connsiteX594" fmla="*/ 1210035 w 6006665"/>
                  <a:gd name="connsiteY594" fmla="*/ 1195815 h 3006470"/>
                  <a:gd name="connsiteX595" fmla="*/ 1247583 w 6006665"/>
                  <a:gd name="connsiteY595" fmla="*/ 1138505 h 3006470"/>
                  <a:gd name="connsiteX596" fmla="*/ 1211223 w 6006665"/>
                  <a:gd name="connsiteY596" fmla="*/ 1079421 h 3006470"/>
                  <a:gd name="connsiteX597" fmla="*/ 1227130 w 6006665"/>
                  <a:gd name="connsiteY597" fmla="*/ 1043061 h 3006470"/>
                  <a:gd name="connsiteX598" fmla="*/ 1237665 w 6006665"/>
                  <a:gd name="connsiteY598" fmla="*/ 1046199 h 3006470"/>
                  <a:gd name="connsiteX599" fmla="*/ 1251910 w 6006665"/>
                  <a:gd name="connsiteY599" fmla="*/ 1017311 h 3006470"/>
                  <a:gd name="connsiteX600" fmla="*/ 1345843 w 6006665"/>
                  <a:gd name="connsiteY600" fmla="*/ 1074876 h 3006470"/>
                  <a:gd name="connsiteX601" fmla="*/ 1400382 w 6006665"/>
                  <a:gd name="connsiteY601" fmla="*/ 1106690 h 3006470"/>
                  <a:gd name="connsiteX602" fmla="*/ 1519756 w 6006665"/>
                  <a:gd name="connsiteY602" fmla="*/ 1213274 h 3006470"/>
                  <a:gd name="connsiteX603" fmla="*/ 1543003 w 6006665"/>
                  <a:gd name="connsiteY603" fmla="*/ 1172592 h 3006470"/>
                  <a:gd name="connsiteX604" fmla="*/ 1506643 w 6006665"/>
                  <a:gd name="connsiteY604" fmla="*/ 1118052 h 3006470"/>
                  <a:gd name="connsiteX605" fmla="*/ 1506643 w 6006665"/>
                  <a:gd name="connsiteY605" fmla="*/ 1095328 h 3006470"/>
                  <a:gd name="connsiteX606" fmla="*/ 1463467 w 6006665"/>
                  <a:gd name="connsiteY606" fmla="*/ 1086238 h 3006470"/>
                  <a:gd name="connsiteX607" fmla="*/ 1472556 w 6006665"/>
                  <a:gd name="connsiteY607" fmla="*/ 1036244 h 3006470"/>
                  <a:gd name="connsiteX608" fmla="*/ 1452104 w 6006665"/>
                  <a:gd name="connsiteY608" fmla="*/ 949890 h 3006470"/>
                  <a:gd name="connsiteX609" fmla="*/ 1439230 w 6006665"/>
                  <a:gd name="connsiteY609" fmla="*/ 900656 h 3006470"/>
                  <a:gd name="connsiteX610" fmla="*/ 1496803 w 6006665"/>
                  <a:gd name="connsiteY610" fmla="*/ 806980 h 3006470"/>
                  <a:gd name="connsiteX611" fmla="*/ 1543003 w 6006665"/>
                  <a:gd name="connsiteY611" fmla="*/ 697647 h 3006470"/>
                  <a:gd name="connsiteX612" fmla="*/ 1570272 w 6006665"/>
                  <a:gd name="connsiteY612" fmla="*/ 677194 h 3006470"/>
                  <a:gd name="connsiteX613" fmla="*/ 1578688 w 6006665"/>
                  <a:gd name="connsiteY613" fmla="*/ 679813 h 3006470"/>
                  <a:gd name="connsiteX614" fmla="*/ 1620802 w 6006665"/>
                  <a:gd name="connsiteY614" fmla="*/ 660028 h 3006470"/>
                  <a:gd name="connsiteX615" fmla="*/ 1684440 w 6006665"/>
                  <a:gd name="connsiteY615" fmla="*/ 709009 h 3006470"/>
                  <a:gd name="connsiteX616" fmla="*/ 1688985 w 6006665"/>
                  <a:gd name="connsiteY616" fmla="*/ 779455 h 3006470"/>
                  <a:gd name="connsiteX617" fmla="*/ 1652625 w 6006665"/>
                  <a:gd name="connsiteY617" fmla="*/ 870354 h 3006470"/>
                  <a:gd name="connsiteX618" fmla="*/ 1679895 w 6006665"/>
                  <a:gd name="connsiteY618" fmla="*/ 908986 h 3006470"/>
                  <a:gd name="connsiteX619" fmla="*/ 1688985 w 6006665"/>
                  <a:gd name="connsiteY619" fmla="*/ 983977 h 3006470"/>
                  <a:gd name="connsiteX620" fmla="*/ 1679895 w 6006665"/>
                  <a:gd name="connsiteY620" fmla="*/ 1129415 h 3006470"/>
                  <a:gd name="connsiteX621" fmla="*/ 1723072 w 6006665"/>
                  <a:gd name="connsiteY621" fmla="*/ 1193044 h 3006470"/>
                  <a:gd name="connsiteX622" fmla="*/ 1704892 w 6006665"/>
                  <a:gd name="connsiteY622" fmla="*/ 1256673 h 3006470"/>
                  <a:gd name="connsiteX623" fmla="*/ 1636718 w 6006665"/>
                  <a:gd name="connsiteY623" fmla="*/ 1393021 h 3006470"/>
                  <a:gd name="connsiteX624" fmla="*/ 1662494 w 6006665"/>
                  <a:gd name="connsiteY624" fmla="*/ 1399465 h 3006470"/>
                  <a:gd name="connsiteX625" fmla="*/ 1677078 w 6006665"/>
                  <a:gd name="connsiteY625" fmla="*/ 1370296 h 3006470"/>
                  <a:gd name="connsiteX626" fmla="*/ 1720255 w 6006665"/>
                  <a:gd name="connsiteY626" fmla="*/ 1349844 h 3006470"/>
                  <a:gd name="connsiteX627" fmla="*/ 1731617 w 6006665"/>
                  <a:gd name="connsiteY627" fmla="*/ 1299850 h 3006470"/>
                  <a:gd name="connsiteX628" fmla="*/ 1758887 w 6006665"/>
                  <a:gd name="connsiteY628" fmla="*/ 1256673 h 3006470"/>
                  <a:gd name="connsiteX629" fmla="*/ 1760555 w 6006665"/>
                  <a:gd name="connsiteY629" fmla="*/ 1191490 h 3006470"/>
                  <a:gd name="connsiteX630" fmla="*/ 1758886 w 6006665"/>
                  <a:gd name="connsiteY630" fmla="*/ 1085173 h 3006470"/>
                  <a:gd name="connsiteX631" fmla="*/ 1923055 w 6006665"/>
                  <a:gd name="connsiteY631" fmla="*/ 1122597 h 3006470"/>
                  <a:gd name="connsiteX632" fmla="*/ 1887300 w 6006665"/>
                  <a:gd name="connsiteY632" fmla="*/ 1070329 h 3006470"/>
                  <a:gd name="connsiteX633" fmla="*/ 1785604 w 6006665"/>
                  <a:gd name="connsiteY633" fmla="*/ 1036860 h 3006470"/>
                  <a:gd name="connsiteX634" fmla="*/ 1736162 w 6006665"/>
                  <a:gd name="connsiteY634" fmla="*/ 961252 h 3006470"/>
                  <a:gd name="connsiteX635" fmla="*/ 1688440 w 6006665"/>
                  <a:gd name="connsiteY635" fmla="*/ 865809 h 3006470"/>
                  <a:gd name="connsiteX636" fmla="*/ 1752069 w 6006665"/>
                  <a:gd name="connsiteY636" fmla="*/ 788545 h 3006470"/>
                  <a:gd name="connsiteX637" fmla="*/ 1747524 w 6006665"/>
                  <a:gd name="connsiteY637" fmla="*/ 704464 h 3006470"/>
                  <a:gd name="connsiteX638" fmla="*/ 1763431 w 6006665"/>
                  <a:gd name="connsiteY638" fmla="*/ 697647 h 3006470"/>
                  <a:gd name="connsiteX639" fmla="*/ 1764877 w 6006665"/>
                  <a:gd name="connsiteY639" fmla="*/ 702130 h 3006470"/>
                  <a:gd name="connsiteX640" fmla="*/ 1775339 w 6006665"/>
                  <a:gd name="connsiteY640" fmla="*/ 697647 h 3006470"/>
                  <a:gd name="connsiteX641" fmla="*/ 1798063 w 6006665"/>
                  <a:gd name="connsiteY641" fmla="*/ 768093 h 3006470"/>
                  <a:gd name="connsiteX642" fmla="*/ 1791454 w 6006665"/>
                  <a:gd name="connsiteY642" fmla="*/ 815304 h 3006470"/>
                  <a:gd name="connsiteX643" fmla="*/ 1854330 w 6006665"/>
                  <a:gd name="connsiteY643" fmla="*/ 772638 h 3006470"/>
                  <a:gd name="connsiteX644" fmla="*/ 1931594 w 6006665"/>
                  <a:gd name="connsiteY644" fmla="*/ 763548 h 3006470"/>
                  <a:gd name="connsiteX645" fmla="*/ 1932772 w 6006665"/>
                  <a:gd name="connsiteY645" fmla="*/ 764810 h 3006470"/>
                  <a:gd name="connsiteX646" fmla="*/ 1949600 w 6006665"/>
                  <a:gd name="connsiteY646" fmla="*/ 800138 h 3006470"/>
                  <a:gd name="connsiteX647" fmla="*/ 2061788 w 6006665"/>
                  <a:gd name="connsiteY647" fmla="*/ 891155 h 3006470"/>
                  <a:gd name="connsiteX648" fmla="*/ 1987802 w 6006665"/>
                  <a:gd name="connsiteY648" fmla="*/ 736278 h 3006470"/>
                  <a:gd name="connsiteX649" fmla="*/ 1963408 w 6006665"/>
                  <a:gd name="connsiteY649" fmla="*/ 595386 h 3006470"/>
                  <a:gd name="connsiteX650" fmla="*/ 2027037 w 6006665"/>
                  <a:gd name="connsiteY650" fmla="*/ 574934 h 3006470"/>
                  <a:gd name="connsiteX651" fmla="*/ 2037269 w 6006665"/>
                  <a:gd name="connsiteY651" fmla="*/ 575472 h 3006470"/>
                  <a:gd name="connsiteX652" fmla="*/ 2038944 w 6006665"/>
                  <a:gd name="connsiteY652" fmla="*/ 574934 h 3006470"/>
                  <a:gd name="connsiteX653" fmla="*/ 2115414 w 6006665"/>
                  <a:gd name="connsiteY653" fmla="*/ 578958 h 3006470"/>
                  <a:gd name="connsiteX654" fmla="*/ 2167179 w 6006665"/>
                  <a:gd name="connsiteY654" fmla="*/ 554733 h 3006470"/>
                  <a:gd name="connsiteX655" fmla="*/ 2146473 w 6006665"/>
                  <a:gd name="connsiteY655" fmla="*/ 488832 h 3006470"/>
                  <a:gd name="connsiteX656" fmla="*/ 2169957 w 6006665"/>
                  <a:gd name="connsiteY656" fmla="*/ 449431 h 3006470"/>
                  <a:gd name="connsiteX657" fmla="*/ 2264632 w 6006665"/>
                  <a:gd name="connsiteY657" fmla="*/ 393389 h 3006470"/>
                  <a:gd name="connsiteX658" fmla="*/ 2317913 w 6006665"/>
                  <a:gd name="connsiteY658" fmla="*/ 322690 h 3006470"/>
                  <a:gd name="connsiteX659" fmla="*/ 2385841 w 6006665"/>
                  <a:gd name="connsiteY659" fmla="*/ 343134 h 3006470"/>
                  <a:gd name="connsiteX660" fmla="*/ 2429263 w 6006665"/>
                  <a:gd name="connsiteY660" fmla="*/ 263606 h 3006470"/>
                  <a:gd name="connsiteX661" fmla="*/ 2526979 w 6006665"/>
                  <a:gd name="connsiteY661" fmla="*/ 252244 h 3006470"/>
                  <a:gd name="connsiteX662" fmla="*/ 2528058 w 6006665"/>
                  <a:gd name="connsiteY662" fmla="*/ 253503 h 3006470"/>
                  <a:gd name="connsiteX663" fmla="*/ 2538886 w 6006665"/>
                  <a:gd name="connsiteY663" fmla="*/ 252244 h 3006470"/>
                  <a:gd name="connsiteX664" fmla="*/ 2560820 w 6006665"/>
                  <a:gd name="connsiteY664" fmla="*/ 277833 h 3006470"/>
                  <a:gd name="connsiteX665" fmla="*/ 2640602 w 6006665"/>
                  <a:gd name="connsiteY665" fmla="*/ 202249 h 3006470"/>
                  <a:gd name="connsiteX666" fmla="*/ 2652509 w 6006665"/>
                  <a:gd name="connsiteY666" fmla="*/ 202249 h 3006470"/>
                  <a:gd name="connsiteX667" fmla="*/ 2704231 w 6006665"/>
                  <a:gd name="connsiteY667" fmla="*/ 202249 h 3006470"/>
                  <a:gd name="connsiteX668" fmla="*/ 2715593 w 6006665"/>
                  <a:gd name="connsiteY66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97623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20576 w 6006665"/>
                  <a:gd name="connsiteY38" fmla="*/ 761023 h 3006470"/>
                  <a:gd name="connsiteX39" fmla="*/ 3738747 w 6006665"/>
                  <a:gd name="connsiteY39" fmla="*/ 806725 h 3006470"/>
                  <a:gd name="connsiteX40" fmla="*/ 3753971 w 6006665"/>
                  <a:gd name="connsiteY40" fmla="*/ 855003 h 3006470"/>
                  <a:gd name="connsiteX41" fmla="*/ 3786469 w 6006665"/>
                  <a:gd name="connsiteY41" fmla="*/ 879798 h 3006470"/>
                  <a:gd name="connsiteX42" fmla="*/ 3813392 w 6006665"/>
                  <a:gd name="connsiteY42" fmla="*/ 890655 h 3006470"/>
                  <a:gd name="connsiteX43" fmla="*/ 3839894 w 6006665"/>
                  <a:gd name="connsiteY43" fmla="*/ 920656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85950 w 6006665"/>
                  <a:gd name="connsiteY46" fmla="*/ 784010 h 3006470"/>
                  <a:gd name="connsiteX47" fmla="*/ 3896580 w 6006665"/>
                  <a:gd name="connsiteY47" fmla="*/ 840148 h 3006470"/>
                  <a:gd name="connsiteX48" fmla="*/ 3932151 w 6006665"/>
                  <a:gd name="connsiteY48" fmla="*/ 871095 h 3006470"/>
                  <a:gd name="connsiteX49" fmla="*/ 3967884 w 6006665"/>
                  <a:gd name="connsiteY49" fmla="*/ 866888 h 3006470"/>
                  <a:gd name="connsiteX50" fmla="*/ 3988173 w 6006665"/>
                  <a:gd name="connsiteY50" fmla="*/ 843084 h 3006470"/>
                  <a:gd name="connsiteX51" fmla="*/ 3993852 w 6006665"/>
                  <a:gd name="connsiteY51" fmla="*/ 846199 h 3006470"/>
                  <a:gd name="connsiteX52" fmla="*/ 4000081 w 6006665"/>
                  <a:gd name="connsiteY52" fmla="*/ 808753 h 3006470"/>
                  <a:gd name="connsiteX53" fmla="*/ 4024333 w 6006665"/>
                  <a:gd name="connsiteY53" fmla="*/ 834206 h 3006470"/>
                  <a:gd name="connsiteX54" fmla="*/ 4062426 w 6006665"/>
                  <a:gd name="connsiteY54" fmla="*/ 877274 h 3006470"/>
                  <a:gd name="connsiteX55" fmla="*/ 4085889 w 6006665"/>
                  <a:gd name="connsiteY55" fmla="*/ 849902 h 3006470"/>
                  <a:gd name="connsiteX56" fmla="*/ 4095563 w 6006665"/>
                  <a:gd name="connsiteY56" fmla="*/ 852506 h 3006470"/>
                  <a:gd name="connsiteX57" fmla="*/ 4097796 w 6006665"/>
                  <a:gd name="connsiteY57" fmla="*/ 849902 h 3006470"/>
                  <a:gd name="connsiteX58" fmla="*/ 4144150 w 6006665"/>
                  <a:gd name="connsiteY58" fmla="*/ 862382 h 3006470"/>
                  <a:gd name="connsiteX59" fmla="*/ 4149116 w 6006665"/>
                  <a:gd name="connsiteY59" fmla="*/ 810437 h 3006470"/>
                  <a:gd name="connsiteX60" fmla="*/ 4129898 w 6006665"/>
                  <a:gd name="connsiteY60" fmla="*/ 758286 h 3006470"/>
                  <a:gd name="connsiteX61" fmla="*/ 4125347 w 6006665"/>
                  <a:gd name="connsiteY61" fmla="*/ 718337 h 3006470"/>
                  <a:gd name="connsiteX62" fmla="*/ 4165425 w 6006665"/>
                  <a:gd name="connsiteY62" fmla="*/ 697647 h 3006470"/>
                  <a:gd name="connsiteX63" fmla="*/ 4175231 w 6006665"/>
                  <a:gd name="connsiteY63" fmla="*/ 700048 h 3006470"/>
                  <a:gd name="connsiteX64" fmla="*/ 4253100 w 6006665"/>
                  <a:gd name="connsiteY64" fmla="*/ 700511 h 3006470"/>
                  <a:gd name="connsiteX65" fmla="*/ 4315491 w 6006665"/>
                  <a:gd name="connsiteY65" fmla="*/ 715365 h 3006470"/>
                  <a:gd name="connsiteX66" fmla="*/ 4368969 w 6006665"/>
                  <a:gd name="connsiteY66" fmla="*/ 751019 h 3006470"/>
                  <a:gd name="connsiteX67" fmla="*/ 4439561 w 6006665"/>
                  <a:gd name="connsiteY67" fmla="*/ 758631 h 3006470"/>
                  <a:gd name="connsiteX68" fmla="*/ 4450401 w 6006665"/>
                  <a:gd name="connsiteY68" fmla="*/ 834341 h 3006470"/>
                  <a:gd name="connsiteX69" fmla="*/ 4567593 w 6006665"/>
                  <a:gd name="connsiteY69" fmla="*/ 819409 h 3006470"/>
                  <a:gd name="connsiteX70" fmla="*/ 4639242 w 6006665"/>
                  <a:gd name="connsiteY70" fmla="*/ 932544 h 3006470"/>
                  <a:gd name="connsiteX71" fmla="*/ 4774445 w 6006665"/>
                  <a:gd name="connsiteY71" fmla="*/ 913531 h 3006470"/>
                  <a:gd name="connsiteX72" fmla="*/ 4778496 w 6006665"/>
                  <a:gd name="connsiteY72" fmla="*/ 914635 h 3006470"/>
                  <a:gd name="connsiteX73" fmla="*/ 4786352 w 6006665"/>
                  <a:gd name="connsiteY73" fmla="*/ 913531 h 3006470"/>
                  <a:gd name="connsiteX74" fmla="*/ 4861343 w 6006665"/>
                  <a:gd name="connsiteY74" fmla="*/ 933983 h 3006470"/>
                  <a:gd name="connsiteX75" fmla="*/ 4893158 w 6006665"/>
                  <a:gd name="connsiteY75" fmla="*/ 977160 h 3006470"/>
                  <a:gd name="connsiteX76" fmla="*/ 4888613 w 6006665"/>
                  <a:gd name="connsiteY76" fmla="*/ 1058968 h 3006470"/>
                  <a:gd name="connsiteX77" fmla="*/ 4927677 w 6006665"/>
                  <a:gd name="connsiteY77" fmla="*/ 1083640 h 3006470"/>
                  <a:gd name="connsiteX78" fmla="*/ 4967605 w 6006665"/>
                  <a:gd name="connsiteY78" fmla="*/ 1070331 h 3006470"/>
                  <a:gd name="connsiteX79" fmla="*/ 5038051 w 6006665"/>
                  <a:gd name="connsiteY79" fmla="*/ 1063513 h 3006470"/>
                  <a:gd name="connsiteX80" fmla="*/ 5040730 w 6006665"/>
                  <a:gd name="connsiteY80" fmla="*/ 1064406 h 3006470"/>
                  <a:gd name="connsiteX81" fmla="*/ 5049958 w 6006665"/>
                  <a:gd name="connsiteY81" fmla="*/ 1063513 h 3006470"/>
                  <a:gd name="connsiteX82" fmla="*/ 5114249 w 6006665"/>
                  <a:gd name="connsiteY82" fmla="*/ 1084944 h 3006470"/>
                  <a:gd name="connsiteX83" fmla="*/ 5176671 w 6006665"/>
                  <a:gd name="connsiteY83" fmla="*/ 1074876 h 3006470"/>
                  <a:gd name="connsiteX84" fmla="*/ 5177801 w 6006665"/>
                  <a:gd name="connsiteY84" fmla="*/ 1076614 h 3006470"/>
                  <a:gd name="connsiteX85" fmla="*/ 5188578 w 6006665"/>
                  <a:gd name="connsiteY85" fmla="*/ 1074876 h 3006470"/>
                  <a:gd name="connsiteX86" fmla="*/ 5243719 w 6006665"/>
                  <a:gd name="connsiteY86" fmla="*/ 1159707 h 3006470"/>
                  <a:gd name="connsiteX87" fmla="*/ 5283477 w 6006665"/>
                  <a:gd name="connsiteY87" fmla="*/ 1129415 h 3006470"/>
                  <a:gd name="connsiteX88" fmla="*/ 5258480 w 6006665"/>
                  <a:gd name="connsiteY88" fmla="*/ 1063513 h 3006470"/>
                  <a:gd name="connsiteX89" fmla="*/ 5267570 w 6006665"/>
                  <a:gd name="connsiteY89" fmla="*/ 1015792 h 3006470"/>
                  <a:gd name="connsiteX90" fmla="*/ 5278896 w 6006665"/>
                  <a:gd name="connsiteY90" fmla="*/ 1018841 h 3006470"/>
                  <a:gd name="connsiteX91" fmla="*/ 5279477 w 6006665"/>
                  <a:gd name="connsiteY91" fmla="*/ 1015792 h 3006470"/>
                  <a:gd name="connsiteX92" fmla="*/ 5389412 w 6006665"/>
                  <a:gd name="connsiteY92" fmla="*/ 1065327 h 3006470"/>
                  <a:gd name="connsiteX93" fmla="*/ 5463001 w 6006665"/>
                  <a:gd name="connsiteY93" fmla="*/ 1043061 h 3006470"/>
                  <a:gd name="connsiteX94" fmla="*/ 5464386 w 6006665"/>
                  <a:gd name="connsiteY94" fmla="*/ 1043680 h 3006470"/>
                  <a:gd name="connsiteX95" fmla="*/ 5474909 w 6006665"/>
                  <a:gd name="connsiteY95" fmla="*/ 1043061 h 3006470"/>
                  <a:gd name="connsiteX96" fmla="*/ 5509834 w 6006665"/>
                  <a:gd name="connsiteY96" fmla="*/ 1086741 h 3006470"/>
                  <a:gd name="connsiteX97" fmla="*/ 5563420 w 6006665"/>
                  <a:gd name="connsiteY97" fmla="*/ 1096880 h 3006470"/>
                  <a:gd name="connsiteX98" fmla="*/ 5604906 w 6006665"/>
                  <a:gd name="connsiteY98" fmla="*/ 1116452 h 3006470"/>
                  <a:gd name="connsiteX99" fmla="*/ 5633982 w 6006665"/>
                  <a:gd name="connsiteY99" fmla="*/ 1152256 h 3006470"/>
                  <a:gd name="connsiteX100" fmla="*/ 5673240 w 6006665"/>
                  <a:gd name="connsiteY100" fmla="*/ 1196668 h 3006470"/>
                  <a:gd name="connsiteX101" fmla="*/ 5720335 w 6006665"/>
                  <a:gd name="connsiteY101" fmla="*/ 1213496 h 3006470"/>
                  <a:gd name="connsiteX102" fmla="*/ 5777224 w 6006665"/>
                  <a:gd name="connsiteY102" fmla="*/ 1253118 h 3006470"/>
                  <a:gd name="connsiteX103" fmla="*/ 5822595 w 6006665"/>
                  <a:gd name="connsiteY103" fmla="*/ 1311212 h 3006470"/>
                  <a:gd name="connsiteX104" fmla="*/ 5818051 w 6006665"/>
                  <a:gd name="connsiteY104" fmla="*/ 1365751 h 3006470"/>
                  <a:gd name="connsiteX105" fmla="*/ 5825679 w 6006665"/>
                  <a:gd name="connsiteY105" fmla="*/ 1373379 h 3006470"/>
                  <a:gd name="connsiteX106" fmla="*/ 5822051 w 6006665"/>
                  <a:gd name="connsiteY106" fmla="*/ 1322574 h 3006470"/>
                  <a:gd name="connsiteX107" fmla="*/ 5834092 w 6006665"/>
                  <a:gd name="connsiteY107" fmla="*/ 1324447 h 3006470"/>
                  <a:gd name="connsiteX108" fmla="*/ 5858351 w 6006665"/>
                  <a:gd name="connsiteY108" fmla="*/ 1334771 h 3006470"/>
                  <a:gd name="connsiteX109" fmla="*/ 5907950 w 6006665"/>
                  <a:gd name="connsiteY109" fmla="*/ 1321451 h 3006470"/>
                  <a:gd name="connsiteX110" fmla="*/ 5936219 w 6006665"/>
                  <a:gd name="connsiteY110" fmla="*/ 1338481 h 3006470"/>
                  <a:gd name="connsiteX111" fmla="*/ 5961427 w 6006665"/>
                  <a:gd name="connsiteY111" fmla="*/ 1392754 h 3006470"/>
                  <a:gd name="connsiteX112" fmla="*/ 6006665 w 6006665"/>
                  <a:gd name="connsiteY112" fmla="*/ 1418018 h 3006470"/>
                  <a:gd name="connsiteX113" fmla="*/ 6003022 w 6006665"/>
                  <a:gd name="connsiteY113" fmla="*/ 1458117 h 3006470"/>
                  <a:gd name="connsiteX114" fmla="*/ 5968033 w 6006665"/>
                  <a:gd name="connsiteY114" fmla="*/ 1456650 h 3006470"/>
                  <a:gd name="connsiteX115" fmla="*/ 5934688 w 6006665"/>
                  <a:gd name="connsiteY115" fmla="*/ 1446233 h 3006470"/>
                  <a:gd name="connsiteX116" fmla="*/ 5908949 w 6006665"/>
                  <a:gd name="connsiteY116" fmla="*/ 1468012 h 3006470"/>
                  <a:gd name="connsiteX117" fmla="*/ 5887153 w 6006665"/>
                  <a:gd name="connsiteY117" fmla="*/ 1481885 h 3006470"/>
                  <a:gd name="connsiteX118" fmla="*/ 5887153 w 6006665"/>
                  <a:gd name="connsiteY118" fmla="*/ 1514566 h 3006470"/>
                  <a:gd name="connsiteX119" fmla="*/ 5910921 w 6006665"/>
                  <a:gd name="connsiteY119" fmla="*/ 1532392 h 3006470"/>
                  <a:gd name="connsiteX120" fmla="*/ 5908949 w 6006665"/>
                  <a:gd name="connsiteY120" fmla="*/ 1554366 h 3006470"/>
                  <a:gd name="connsiteX121" fmla="*/ 5893042 w 6006665"/>
                  <a:gd name="connsiteY121" fmla="*/ 1570273 h 3006470"/>
                  <a:gd name="connsiteX122" fmla="*/ 5881135 w 6006665"/>
                  <a:gd name="connsiteY122" fmla="*/ 1570273 h 3006470"/>
                  <a:gd name="connsiteX123" fmla="*/ 5861227 w 6006665"/>
                  <a:gd name="connsiteY123" fmla="*/ 1570273 h 3006470"/>
                  <a:gd name="connsiteX124" fmla="*/ 5849321 w 6006665"/>
                  <a:gd name="connsiteY124" fmla="*/ 1570273 h 3006470"/>
                  <a:gd name="connsiteX125" fmla="*/ 5842587 w 6006665"/>
                  <a:gd name="connsiteY125" fmla="*/ 1544275 h 3006470"/>
                  <a:gd name="connsiteX126" fmla="*/ 5817506 w 6006665"/>
                  <a:gd name="connsiteY126" fmla="*/ 1536186 h 3006470"/>
                  <a:gd name="connsiteX127" fmla="*/ 5798021 w 6006665"/>
                  <a:gd name="connsiteY127" fmla="*/ 1517537 h 3006470"/>
                  <a:gd name="connsiteX128" fmla="*/ 5767511 w 6006665"/>
                  <a:gd name="connsiteY128" fmla="*/ 1511189 h 3006470"/>
                  <a:gd name="connsiteX129" fmla="*/ 5762967 w 6006665"/>
                  <a:gd name="connsiteY129" fmla="*/ 1477102 h 3006470"/>
                  <a:gd name="connsiteX130" fmla="*/ 5729132 w 6006665"/>
                  <a:gd name="connsiteY130" fmla="*/ 1463170 h 3006470"/>
                  <a:gd name="connsiteX131" fmla="*/ 5695337 w 6006665"/>
                  <a:gd name="connsiteY131" fmla="*/ 1472557 h 3006470"/>
                  <a:gd name="connsiteX132" fmla="*/ 5693366 w 6006665"/>
                  <a:gd name="connsiteY132" fmla="*/ 1469797 h 3006470"/>
                  <a:gd name="connsiteX133" fmla="*/ 5683431 w 6006665"/>
                  <a:gd name="connsiteY133" fmla="*/ 1472557 h 3006470"/>
                  <a:gd name="connsiteX134" fmla="*/ 5660706 w 6006665"/>
                  <a:gd name="connsiteY134" fmla="*/ 1440742 h 3006470"/>
                  <a:gd name="connsiteX135" fmla="*/ 5669644 w 6006665"/>
                  <a:gd name="connsiteY135" fmla="*/ 1415717 h 3006470"/>
                  <a:gd name="connsiteX136" fmla="*/ 5640799 w 6006665"/>
                  <a:gd name="connsiteY136" fmla="*/ 1429380 h 3006470"/>
                  <a:gd name="connsiteX137" fmla="*/ 5656705 w 6006665"/>
                  <a:gd name="connsiteY137" fmla="*/ 1472557 h 3006470"/>
                  <a:gd name="connsiteX138" fmla="*/ 5628675 w 6006665"/>
                  <a:gd name="connsiteY138" fmla="*/ 1487826 h 3006470"/>
                  <a:gd name="connsiteX139" fmla="*/ 5633981 w 6006665"/>
                  <a:gd name="connsiteY139" fmla="*/ 1511189 h 3006470"/>
                  <a:gd name="connsiteX140" fmla="*/ 5622732 w 6006665"/>
                  <a:gd name="connsiteY140" fmla="*/ 1538334 h 3006470"/>
                  <a:gd name="connsiteX141" fmla="*/ 5586259 w 6006665"/>
                  <a:gd name="connsiteY141" fmla="*/ 1547548 h 3006470"/>
                  <a:gd name="connsiteX142" fmla="*/ 5575676 w 6006665"/>
                  <a:gd name="connsiteY142" fmla="*/ 1546540 h 3006470"/>
                  <a:gd name="connsiteX143" fmla="*/ 5574353 w 6006665"/>
                  <a:gd name="connsiteY143" fmla="*/ 1547548 h 3006470"/>
                  <a:gd name="connsiteX144" fmla="*/ 5539436 w 6006665"/>
                  <a:gd name="connsiteY144" fmla="*/ 1544223 h 3006470"/>
                  <a:gd name="connsiteX145" fmla="*/ 5539545 w 6006665"/>
                  <a:gd name="connsiteY145" fmla="*/ 1571015 h 3006470"/>
                  <a:gd name="connsiteX146" fmla="*/ 5570352 w 6006665"/>
                  <a:gd name="connsiteY146" fmla="*/ 1586180 h 3006470"/>
                  <a:gd name="connsiteX147" fmla="*/ 5566596 w 6006665"/>
                  <a:gd name="connsiteY147" fmla="*/ 1622304 h 3006470"/>
                  <a:gd name="connsiteX148" fmla="*/ 5593077 w 6006665"/>
                  <a:gd name="connsiteY148" fmla="*/ 1649809 h 3006470"/>
                  <a:gd name="connsiteX149" fmla="*/ 5608984 w 6006665"/>
                  <a:gd name="connsiteY149" fmla="*/ 1677079 h 3006470"/>
                  <a:gd name="connsiteX150" fmla="*/ 5613529 w 6006665"/>
                  <a:gd name="connsiteY150" fmla="*/ 1708893 h 3006470"/>
                  <a:gd name="connsiteX151" fmla="*/ 5608984 w 6006665"/>
                  <a:gd name="connsiteY151" fmla="*/ 1731618 h 3006470"/>
                  <a:gd name="connsiteX152" fmla="*/ 5597799 w 6006665"/>
                  <a:gd name="connsiteY152" fmla="*/ 1728009 h 3006470"/>
                  <a:gd name="connsiteX153" fmla="*/ 5597077 w 6006665"/>
                  <a:gd name="connsiteY153" fmla="*/ 1731618 h 3006470"/>
                  <a:gd name="connsiteX154" fmla="*/ 5515976 w 6006665"/>
                  <a:gd name="connsiteY154" fmla="*/ 1693062 h 3006470"/>
                  <a:gd name="connsiteX155" fmla="*/ 5486067 w 6006665"/>
                  <a:gd name="connsiteY155" fmla="*/ 1746304 h 3006470"/>
                  <a:gd name="connsiteX156" fmla="*/ 5436277 w 6006665"/>
                  <a:gd name="connsiteY156" fmla="*/ 1767977 h 3006470"/>
                  <a:gd name="connsiteX157" fmla="*/ 5397645 w 6006665"/>
                  <a:gd name="connsiteY157" fmla="*/ 1779340 h 3006470"/>
                  <a:gd name="connsiteX158" fmla="*/ 5388024 w 6006665"/>
                  <a:gd name="connsiteY158" fmla="*/ 1835433 h 3006470"/>
                  <a:gd name="connsiteX159" fmla="*/ 5351475 w 6006665"/>
                  <a:gd name="connsiteY159" fmla="*/ 1876568 h 3006470"/>
                  <a:gd name="connsiteX160" fmla="*/ 5290839 w 6006665"/>
                  <a:gd name="connsiteY160" fmla="*/ 1881600 h 3006470"/>
                  <a:gd name="connsiteX161" fmla="*/ 5274932 w 6006665"/>
                  <a:gd name="connsiteY161" fmla="*/ 1913415 h 3006470"/>
                  <a:gd name="connsiteX162" fmla="*/ 5267238 w 6006665"/>
                  <a:gd name="connsiteY162" fmla="*/ 1904988 h 3006470"/>
                  <a:gd name="connsiteX163" fmla="*/ 5263025 w 6006665"/>
                  <a:gd name="connsiteY163" fmla="*/ 1913415 h 3006470"/>
                  <a:gd name="connsiteX164" fmla="*/ 5219538 w 6006665"/>
                  <a:gd name="connsiteY164" fmla="*/ 1865787 h 3006470"/>
                  <a:gd name="connsiteX165" fmla="*/ 5174112 w 6006665"/>
                  <a:gd name="connsiteY165" fmla="*/ 1877028 h 3006470"/>
                  <a:gd name="connsiteX166" fmla="*/ 5129494 w 6006665"/>
                  <a:gd name="connsiteY166" fmla="*/ 1920232 h 3006470"/>
                  <a:gd name="connsiteX167" fmla="*/ 5126389 w 6006665"/>
                  <a:gd name="connsiteY167" fmla="*/ 1914910 h 3006470"/>
                  <a:gd name="connsiteX168" fmla="*/ 5154177 w 6006665"/>
                  <a:gd name="connsiteY168" fmla="*/ 1920232 h 3006470"/>
                  <a:gd name="connsiteX169" fmla="*/ 5105544 w 6006665"/>
                  <a:gd name="connsiteY169" fmla="*/ 1899586 h 3006470"/>
                  <a:gd name="connsiteX170" fmla="*/ 5074955 w 6006665"/>
                  <a:gd name="connsiteY170" fmla="*/ 1924777 h 3006470"/>
                  <a:gd name="connsiteX171" fmla="*/ 5065718 w 6006665"/>
                  <a:gd name="connsiteY171" fmla="*/ 1922578 h 3006470"/>
                  <a:gd name="connsiteX172" fmla="*/ 5063048 w 6006665"/>
                  <a:gd name="connsiteY172" fmla="*/ 1924777 h 3006470"/>
                  <a:gd name="connsiteX173" fmla="*/ 5026594 w 6006665"/>
                  <a:gd name="connsiteY173" fmla="*/ 1916098 h 3006470"/>
                  <a:gd name="connsiteX174" fmla="*/ 5015871 w 6006665"/>
                  <a:gd name="connsiteY174" fmla="*/ 1961137 h 3006470"/>
                  <a:gd name="connsiteX175" fmla="*/ 5022591 w 6006665"/>
                  <a:gd name="connsiteY175" fmla="*/ 1989925 h 3006470"/>
                  <a:gd name="connsiteX176" fmla="*/ 5011557 w 6006665"/>
                  <a:gd name="connsiteY176" fmla="*/ 2020939 h 3006470"/>
                  <a:gd name="connsiteX177" fmla="*/ 4974967 w 6006665"/>
                  <a:gd name="connsiteY177" fmla="*/ 2058853 h 3006470"/>
                  <a:gd name="connsiteX178" fmla="*/ 5015871 w 6006665"/>
                  <a:gd name="connsiteY178" fmla="*/ 2074760 h 3006470"/>
                  <a:gd name="connsiteX179" fmla="*/ 4995851 w 6006665"/>
                  <a:gd name="connsiteY179" fmla="*/ 2123620 h 3006470"/>
                  <a:gd name="connsiteX180" fmla="*/ 5011326 w 6006665"/>
                  <a:gd name="connsiteY180" fmla="*/ 2172476 h 3006470"/>
                  <a:gd name="connsiteX181" fmla="*/ 4999419 w 6006665"/>
                  <a:gd name="connsiteY181" fmla="*/ 2172476 h 3006470"/>
                  <a:gd name="connsiteX182" fmla="*/ 4974967 w 6006665"/>
                  <a:gd name="connsiteY182" fmla="*/ 2172476 h 3006470"/>
                  <a:gd name="connsiteX183" fmla="*/ 4963605 w 6006665"/>
                  <a:gd name="connsiteY183" fmla="*/ 2224742 h 3006470"/>
                  <a:gd name="connsiteX184" fmla="*/ 4974967 w 6006665"/>
                  <a:gd name="connsiteY184" fmla="*/ 2252012 h 3006470"/>
                  <a:gd name="connsiteX185" fmla="*/ 4936431 w 6006665"/>
                  <a:gd name="connsiteY185" fmla="*/ 2257317 h 3006470"/>
                  <a:gd name="connsiteX186" fmla="*/ 4909065 w 6006665"/>
                  <a:gd name="connsiteY186" fmla="*/ 2286099 h 3006470"/>
                  <a:gd name="connsiteX187" fmla="*/ 4888894 w 6006665"/>
                  <a:gd name="connsiteY187" fmla="*/ 2325649 h 3006470"/>
                  <a:gd name="connsiteX188" fmla="*/ 4897703 w 6006665"/>
                  <a:gd name="connsiteY188" fmla="*/ 2354273 h 3006470"/>
                  <a:gd name="connsiteX189" fmla="*/ 4871068 w 6006665"/>
                  <a:gd name="connsiteY189" fmla="*/ 2349418 h 3006470"/>
                  <a:gd name="connsiteX190" fmla="*/ 4845437 w 6006665"/>
                  <a:gd name="connsiteY190" fmla="*/ 2370180 h 3006470"/>
                  <a:gd name="connsiteX191" fmla="*/ 4832445 w 6006665"/>
                  <a:gd name="connsiteY191" fmla="*/ 2399924 h 3006470"/>
                  <a:gd name="connsiteX192" fmla="*/ 4834074 w 6006665"/>
                  <a:gd name="connsiteY192" fmla="*/ 2429264 h 3006470"/>
                  <a:gd name="connsiteX193" fmla="*/ 4799765 w 6006665"/>
                  <a:gd name="connsiteY193" fmla="*/ 2441518 h 3006470"/>
                  <a:gd name="connsiteX194" fmla="*/ 4779535 w 6006665"/>
                  <a:gd name="connsiteY194" fmla="*/ 2488348 h 3006470"/>
                  <a:gd name="connsiteX195" fmla="*/ 4777225 w 6006665"/>
                  <a:gd name="connsiteY195" fmla="*/ 2477952 h 3006470"/>
                  <a:gd name="connsiteX196" fmla="*/ 4767628 w 6006665"/>
                  <a:gd name="connsiteY196" fmla="*/ 2488348 h 3006470"/>
                  <a:gd name="connsiteX197" fmla="*/ 4758538 w 6006665"/>
                  <a:gd name="connsiteY197" fmla="*/ 2447444 h 3006470"/>
                  <a:gd name="connsiteX198" fmla="*/ 4722519 w 6006665"/>
                  <a:gd name="connsiteY198" fmla="*/ 2405867 h 3006470"/>
                  <a:gd name="connsiteX199" fmla="*/ 4699942 w 6006665"/>
                  <a:gd name="connsiteY199" fmla="*/ 2348893 h 3006470"/>
                  <a:gd name="connsiteX200" fmla="*/ 4695779 w 6006665"/>
                  <a:gd name="connsiteY200" fmla="*/ 2287026 h 3006470"/>
                  <a:gd name="connsiteX201" fmla="*/ 4715361 w 6006665"/>
                  <a:gd name="connsiteY201" fmla="*/ 2220198 h 3006470"/>
                  <a:gd name="connsiteX202" fmla="*/ 4767709 w 6006665"/>
                  <a:gd name="connsiteY202" fmla="*/ 2171157 h 3006470"/>
                  <a:gd name="connsiteX203" fmla="*/ 4735813 w 6006665"/>
                  <a:gd name="connsiteY203" fmla="*/ 2129299 h 3006470"/>
                  <a:gd name="connsiteX204" fmla="*/ 4767628 w 6006665"/>
                  <a:gd name="connsiteY204" fmla="*/ 2086122 h 3006470"/>
                  <a:gd name="connsiteX205" fmla="*/ 4767628 w 6006665"/>
                  <a:gd name="connsiteY205" fmla="*/ 2058853 h 3006470"/>
                  <a:gd name="connsiteX206" fmla="*/ 4826712 w 6006665"/>
                  <a:gd name="connsiteY206" fmla="*/ 2042945 h 3006470"/>
                  <a:gd name="connsiteX207" fmla="*/ 4892613 w 6006665"/>
                  <a:gd name="connsiteY207" fmla="*/ 1952047 h 3006470"/>
                  <a:gd name="connsiteX208" fmla="*/ 4956243 w 6006665"/>
                  <a:gd name="connsiteY208" fmla="*/ 1877056 h 3006470"/>
                  <a:gd name="connsiteX209" fmla="*/ 5022143 w 6006665"/>
                  <a:gd name="connsiteY209" fmla="*/ 1817971 h 3006470"/>
                  <a:gd name="connsiteX210" fmla="*/ 5037446 w 6006665"/>
                  <a:gd name="connsiteY210" fmla="*/ 1743333 h 3006470"/>
                  <a:gd name="connsiteX211" fmla="*/ 5064184 w 6006665"/>
                  <a:gd name="connsiteY211" fmla="*/ 1731449 h 3006470"/>
                  <a:gd name="connsiteX212" fmla="*/ 5046694 w 6006665"/>
                  <a:gd name="connsiteY212" fmla="*/ 1710844 h 3006470"/>
                  <a:gd name="connsiteX213" fmla="*/ 5015871 w 6006665"/>
                  <a:gd name="connsiteY213" fmla="*/ 1715711 h 3006470"/>
                  <a:gd name="connsiteX214" fmla="*/ 4995419 w 6006665"/>
                  <a:gd name="connsiteY214" fmla="*/ 1779340 h 3006470"/>
                  <a:gd name="connsiteX215" fmla="*/ 4904521 w 6006665"/>
                  <a:gd name="connsiteY215" fmla="*/ 1865693 h 3006470"/>
                  <a:gd name="connsiteX216" fmla="*/ 4901708 w 6006665"/>
                  <a:gd name="connsiteY216" fmla="*/ 1857053 h 3006470"/>
                  <a:gd name="connsiteX217" fmla="*/ 4892613 w 6006665"/>
                  <a:gd name="connsiteY217" fmla="*/ 1865693 h 3006470"/>
                  <a:gd name="connsiteX218" fmla="*/ 4871068 w 6006665"/>
                  <a:gd name="connsiteY218" fmla="*/ 1850290 h 3006470"/>
                  <a:gd name="connsiteX219" fmla="*/ 4885925 w 6006665"/>
                  <a:gd name="connsiteY219" fmla="*/ 1808695 h 3006470"/>
                  <a:gd name="connsiteX220" fmla="*/ 4861835 w 6006665"/>
                  <a:gd name="connsiteY220" fmla="*/ 1771159 h 3006470"/>
                  <a:gd name="connsiteX221" fmla="*/ 4814619 w 6006665"/>
                  <a:gd name="connsiteY221" fmla="*/ 1767101 h 3006470"/>
                  <a:gd name="connsiteX222" fmla="*/ 4779535 w 6006665"/>
                  <a:gd name="connsiteY222" fmla="*/ 1795247 h 3006470"/>
                  <a:gd name="connsiteX223" fmla="*/ 4764113 w 6006665"/>
                  <a:gd name="connsiteY223" fmla="*/ 1832464 h 3006470"/>
                  <a:gd name="connsiteX224" fmla="*/ 4725490 w 6006665"/>
                  <a:gd name="connsiteY224" fmla="*/ 1850290 h 3006470"/>
                  <a:gd name="connsiteX225" fmla="*/ 4689838 w 6006665"/>
                  <a:gd name="connsiteY225" fmla="*/ 1882970 h 3006470"/>
                  <a:gd name="connsiteX226" fmla="*/ 4684091 w 6006665"/>
                  <a:gd name="connsiteY226" fmla="*/ 1920232 h 3006470"/>
                  <a:gd name="connsiteX227" fmla="*/ 4715906 w 6006665"/>
                  <a:gd name="connsiteY227" fmla="*/ 1967954 h 3006470"/>
                  <a:gd name="connsiteX228" fmla="*/ 4680924 w 6006665"/>
                  <a:gd name="connsiteY228" fmla="*/ 1983985 h 3006470"/>
                  <a:gd name="connsiteX229" fmla="*/ 4633398 w 6006665"/>
                  <a:gd name="connsiteY229" fmla="*/ 1971978 h 3006470"/>
                  <a:gd name="connsiteX230" fmla="*/ 4600707 w 6006665"/>
                  <a:gd name="connsiteY230" fmla="*/ 1989925 h 3006470"/>
                  <a:gd name="connsiteX231" fmla="*/ 4577285 w 6006665"/>
                  <a:gd name="connsiteY231" fmla="*/ 1988406 h 3006470"/>
                  <a:gd name="connsiteX232" fmla="*/ 4577373 w 6006665"/>
                  <a:gd name="connsiteY232" fmla="*/ 1987484 h 3006470"/>
                  <a:gd name="connsiteX233" fmla="*/ 4565379 w 6006665"/>
                  <a:gd name="connsiteY233" fmla="*/ 1988406 h 3006470"/>
                  <a:gd name="connsiteX234" fmla="*/ 4569923 w 6006665"/>
                  <a:gd name="connsiteY234" fmla="*/ 1940685 h 3006470"/>
                  <a:gd name="connsiteX235" fmla="*/ 4520081 w 6006665"/>
                  <a:gd name="connsiteY235" fmla="*/ 1931099 h 3006470"/>
                  <a:gd name="connsiteX236" fmla="*/ 4475025 w 6006665"/>
                  <a:gd name="connsiteY236" fmla="*/ 1961137 h 3006470"/>
                  <a:gd name="connsiteX237" fmla="*/ 4464394 w 6006665"/>
                  <a:gd name="connsiteY237" fmla="*/ 1960286 h 3006470"/>
                  <a:gd name="connsiteX238" fmla="*/ 4463118 w 6006665"/>
                  <a:gd name="connsiteY238" fmla="*/ 1961137 h 3006470"/>
                  <a:gd name="connsiteX239" fmla="*/ 4422448 w 6006665"/>
                  <a:gd name="connsiteY239" fmla="*/ 1927536 h 3006470"/>
                  <a:gd name="connsiteX240" fmla="*/ 4350624 w 6006665"/>
                  <a:gd name="connsiteY240" fmla="*/ 1917022 h 3006470"/>
                  <a:gd name="connsiteX241" fmla="*/ 4306579 w 6006665"/>
                  <a:gd name="connsiteY241" fmla="*/ 1945362 h 3006470"/>
                  <a:gd name="connsiteX242" fmla="*/ 4282811 w 6006665"/>
                  <a:gd name="connsiteY242" fmla="*/ 1972100 h 3006470"/>
                  <a:gd name="connsiteX243" fmla="*/ 4237290 w 6006665"/>
                  <a:gd name="connsiteY243" fmla="*/ 1993297 h 3006470"/>
                  <a:gd name="connsiteX244" fmla="*/ 4211507 w 6006665"/>
                  <a:gd name="connsiteY244" fmla="*/ 2046374 h 3006470"/>
                  <a:gd name="connsiteX245" fmla="*/ 4161046 w 6006665"/>
                  <a:gd name="connsiteY245" fmla="*/ 2105661 h 3006470"/>
                  <a:gd name="connsiteX246" fmla="*/ 4077810 w 6006665"/>
                  <a:gd name="connsiteY246" fmla="*/ 2144418 h 3006470"/>
                  <a:gd name="connsiteX247" fmla="*/ 4039187 w 6006665"/>
                  <a:gd name="connsiteY247" fmla="*/ 2203838 h 3006470"/>
                  <a:gd name="connsiteX248" fmla="*/ 3993086 w 6006665"/>
                  <a:gd name="connsiteY248" fmla="*/ 2224750 h 3006470"/>
                  <a:gd name="connsiteX249" fmla="*/ 3993215 w 6006665"/>
                  <a:gd name="connsiteY249" fmla="*/ 2264821 h 3006470"/>
                  <a:gd name="connsiteX250" fmla="*/ 4038712 w 6006665"/>
                  <a:gd name="connsiteY250" fmla="*/ 2267919 h 3006470"/>
                  <a:gd name="connsiteX251" fmla="*/ 4059164 w 6006665"/>
                  <a:gd name="connsiteY251" fmla="*/ 2311096 h 3006470"/>
                  <a:gd name="connsiteX252" fmla="*/ 4087782 w 6006665"/>
                  <a:gd name="connsiteY252" fmla="*/ 2319513 h 3006470"/>
                  <a:gd name="connsiteX253" fmla="*/ 4106341 w 6006665"/>
                  <a:gd name="connsiteY253" fmla="*/ 2290644 h 3006470"/>
                  <a:gd name="connsiteX254" fmla="*/ 4117411 w 6006665"/>
                  <a:gd name="connsiteY254" fmla="*/ 2291946 h 3006470"/>
                  <a:gd name="connsiteX255" fmla="*/ 4118248 w 6006665"/>
                  <a:gd name="connsiteY255" fmla="*/ 2290644 h 3006470"/>
                  <a:gd name="connsiteX256" fmla="*/ 4156880 w 6006665"/>
                  <a:gd name="connsiteY256" fmla="*/ 2295189 h 3006470"/>
                  <a:gd name="connsiteX257" fmla="*/ 4211419 w 6006665"/>
                  <a:gd name="connsiteY257" fmla="*/ 2365635 h 3006470"/>
                  <a:gd name="connsiteX258" fmla="*/ 4215964 w 6006665"/>
                  <a:gd name="connsiteY258" fmla="*/ 2413357 h 3006470"/>
                  <a:gd name="connsiteX259" fmla="*/ 4184149 w 6006665"/>
                  <a:gd name="connsiteY259" fmla="*/ 2472441 h 3006470"/>
                  <a:gd name="connsiteX260" fmla="*/ 4220019 w 6006665"/>
                  <a:gd name="connsiteY260" fmla="*/ 2567281 h 3006470"/>
                  <a:gd name="connsiteX261" fmla="*/ 4161425 w 6006665"/>
                  <a:gd name="connsiteY261" fmla="*/ 2629241 h 3006470"/>
                  <a:gd name="connsiteX262" fmla="*/ 4133552 w 6006665"/>
                  <a:gd name="connsiteY262" fmla="*/ 2708778 h 3006470"/>
                  <a:gd name="connsiteX263" fmla="*/ 4097796 w 6006665"/>
                  <a:gd name="connsiteY263" fmla="*/ 2747409 h 3006470"/>
                  <a:gd name="connsiteX264" fmla="*/ 4043257 w 6006665"/>
                  <a:gd name="connsiteY264" fmla="*/ 2806493 h 3006470"/>
                  <a:gd name="connsiteX265" fmla="*/ 3995535 w 6006665"/>
                  <a:gd name="connsiteY265" fmla="*/ 2865577 h 3006470"/>
                  <a:gd name="connsiteX266" fmla="*/ 3975083 w 6006665"/>
                  <a:gd name="connsiteY266" fmla="*/ 2897392 h 3006470"/>
                  <a:gd name="connsiteX267" fmla="*/ 3925089 w 6006665"/>
                  <a:gd name="connsiteY267" fmla="*/ 2924661 h 3006470"/>
                  <a:gd name="connsiteX268" fmla="*/ 3913182 w 6006665"/>
                  <a:gd name="connsiteY268" fmla="*/ 2924661 h 3006470"/>
                  <a:gd name="connsiteX269" fmla="*/ 3904637 w 6006665"/>
                  <a:gd name="connsiteY269" fmla="*/ 2924661 h 3006470"/>
                  <a:gd name="connsiteX270" fmla="*/ 3892729 w 6006665"/>
                  <a:gd name="connsiteY270" fmla="*/ 2924661 h 3006470"/>
                  <a:gd name="connsiteX271" fmla="*/ 3871063 w 6006665"/>
                  <a:gd name="connsiteY271" fmla="*/ 2908412 h 3006470"/>
                  <a:gd name="connsiteX272" fmla="*/ 3829645 w 6006665"/>
                  <a:gd name="connsiteY272" fmla="*/ 2936024 h 3006470"/>
                  <a:gd name="connsiteX273" fmla="*/ 3822828 w 6006665"/>
                  <a:gd name="connsiteY273" fmla="*/ 2956476 h 3006470"/>
                  <a:gd name="connsiteX274" fmla="*/ 3818283 w 6006665"/>
                  <a:gd name="connsiteY274" fmla="*/ 2947386 h 3006470"/>
                  <a:gd name="connsiteX275" fmla="*/ 3818283 w 6006665"/>
                  <a:gd name="connsiteY275" fmla="*/ 2935660 h 3006470"/>
                  <a:gd name="connsiteX276" fmla="*/ 3817738 w 6006665"/>
                  <a:gd name="connsiteY276" fmla="*/ 2936024 h 3006470"/>
                  <a:gd name="connsiteX277" fmla="*/ 3810921 w 6006665"/>
                  <a:gd name="connsiteY277" fmla="*/ 2956476 h 3006470"/>
                  <a:gd name="connsiteX278" fmla="*/ 3806376 w 6006665"/>
                  <a:gd name="connsiteY278" fmla="*/ 2947386 h 3006470"/>
                  <a:gd name="connsiteX279" fmla="*/ 3806376 w 6006665"/>
                  <a:gd name="connsiteY279" fmla="*/ 2920116 h 3006470"/>
                  <a:gd name="connsiteX280" fmla="*/ 3818283 w 6006665"/>
                  <a:gd name="connsiteY280" fmla="*/ 2920116 h 3006470"/>
                  <a:gd name="connsiteX281" fmla="*/ 3826828 w 6006665"/>
                  <a:gd name="connsiteY281" fmla="*/ 2920116 h 3006470"/>
                  <a:gd name="connsiteX282" fmla="*/ 3833645 w 6006665"/>
                  <a:gd name="connsiteY282" fmla="*/ 2861032 h 3006470"/>
                  <a:gd name="connsiteX283" fmla="*/ 3822283 w 6006665"/>
                  <a:gd name="connsiteY283" fmla="*/ 2817856 h 3006470"/>
                  <a:gd name="connsiteX284" fmla="*/ 3849553 w 6006665"/>
                  <a:gd name="connsiteY284" fmla="*/ 2795131 h 3006470"/>
                  <a:gd name="connsiteX285" fmla="*/ 3858814 w 6006665"/>
                  <a:gd name="connsiteY285" fmla="*/ 2797336 h 3006470"/>
                  <a:gd name="connsiteX286" fmla="*/ 3861460 w 6006665"/>
                  <a:gd name="connsiteY286" fmla="*/ 2795131 h 3006470"/>
                  <a:gd name="connsiteX287" fmla="*/ 3898487 w 6006665"/>
                  <a:gd name="connsiteY287" fmla="*/ 2803947 h 3006470"/>
                  <a:gd name="connsiteX288" fmla="*/ 3919999 w 6006665"/>
                  <a:gd name="connsiteY288" fmla="*/ 2758772 h 3006470"/>
                  <a:gd name="connsiteX289" fmla="*/ 3935906 w 6006665"/>
                  <a:gd name="connsiteY289" fmla="*/ 2699687 h 3006470"/>
                  <a:gd name="connsiteX290" fmla="*/ 3947269 w 6006665"/>
                  <a:gd name="connsiteY290" fmla="*/ 2676963 h 3006470"/>
                  <a:gd name="connsiteX291" fmla="*/ 3966292 w 6006665"/>
                  <a:gd name="connsiteY291" fmla="*/ 2632575 h 3006470"/>
                  <a:gd name="connsiteX292" fmla="*/ 3915999 w 6006665"/>
                  <a:gd name="connsiteY292" fmla="*/ 2645148 h 3006470"/>
                  <a:gd name="connsiteX293" fmla="*/ 3888729 w 6006665"/>
                  <a:gd name="connsiteY293" fmla="*/ 2667873 h 3006470"/>
                  <a:gd name="connsiteX294" fmla="*/ 3876822 w 6006665"/>
                  <a:gd name="connsiteY294" fmla="*/ 2667873 h 3006470"/>
                  <a:gd name="connsiteX295" fmla="*/ 3829645 w 6006665"/>
                  <a:gd name="connsiteY295" fmla="*/ 2667873 h 3006470"/>
                  <a:gd name="connsiteX296" fmla="*/ 3817738 w 6006665"/>
                  <a:gd name="connsiteY296" fmla="*/ 2667873 h 3006470"/>
                  <a:gd name="connsiteX297" fmla="*/ 3801831 w 6006665"/>
                  <a:gd name="connsiteY297" fmla="*/ 2613334 h 3006470"/>
                  <a:gd name="connsiteX298" fmla="*/ 3758654 w 6006665"/>
                  <a:gd name="connsiteY298" fmla="*/ 2574702 h 3006470"/>
                  <a:gd name="connsiteX299" fmla="*/ 3692753 w 6006665"/>
                  <a:gd name="connsiteY299" fmla="*/ 2558795 h 3006470"/>
                  <a:gd name="connsiteX300" fmla="*/ 3683663 w 6006665"/>
                  <a:gd name="connsiteY300" fmla="*/ 2499711 h 3006470"/>
                  <a:gd name="connsiteX301" fmla="*/ 3672301 w 6006665"/>
                  <a:gd name="connsiteY301" fmla="*/ 2467896 h 3006470"/>
                  <a:gd name="connsiteX302" fmla="*/ 3656393 w 6006665"/>
                  <a:gd name="connsiteY302" fmla="*/ 2440627 h 3006470"/>
                  <a:gd name="connsiteX303" fmla="*/ 3633669 w 6006665"/>
                  <a:gd name="connsiteY303" fmla="*/ 2381542 h 3006470"/>
                  <a:gd name="connsiteX304" fmla="*/ 3601854 w 6006665"/>
                  <a:gd name="connsiteY304" fmla="*/ 2361090 h 3006470"/>
                  <a:gd name="connsiteX305" fmla="*/ 3545995 w 6006665"/>
                  <a:gd name="connsiteY305" fmla="*/ 2339606 h 3006470"/>
                  <a:gd name="connsiteX306" fmla="*/ 3506955 w 6006665"/>
                  <a:gd name="connsiteY306" fmla="*/ 2345183 h 3006470"/>
                  <a:gd name="connsiteX307" fmla="*/ 3463779 w 6006665"/>
                  <a:gd name="connsiteY307" fmla="*/ 2354273 h 3006470"/>
                  <a:gd name="connsiteX308" fmla="*/ 3431964 w 6006665"/>
                  <a:gd name="connsiteY308" fmla="*/ 2381542 h 3006470"/>
                  <a:gd name="connsiteX309" fmla="*/ 3452416 w 6006665"/>
                  <a:gd name="connsiteY309" fmla="*/ 2397450 h 3006470"/>
                  <a:gd name="connsiteX310" fmla="*/ 3452416 w 6006665"/>
                  <a:gd name="connsiteY310" fmla="*/ 2429264 h 3006470"/>
                  <a:gd name="connsiteX311" fmla="*/ 3431964 w 6006665"/>
                  <a:gd name="connsiteY311" fmla="*/ 2451989 h 3006470"/>
                  <a:gd name="connsiteX312" fmla="*/ 3400150 w 6006665"/>
                  <a:gd name="connsiteY312" fmla="*/ 2511073 h 3006470"/>
                  <a:gd name="connsiteX313" fmla="*/ 3400150 w 6006665"/>
                  <a:gd name="connsiteY313" fmla="*/ 2538343 h 3006470"/>
                  <a:gd name="connsiteX314" fmla="*/ 3350155 w 6006665"/>
                  <a:gd name="connsiteY314" fmla="*/ 2570157 h 3006470"/>
                  <a:gd name="connsiteX315" fmla="*/ 3342342 w 6006665"/>
                  <a:gd name="connsiteY315" fmla="*/ 2567553 h 3006470"/>
                  <a:gd name="connsiteX316" fmla="*/ 3338249 w 6006665"/>
                  <a:gd name="connsiteY316" fmla="*/ 2570157 h 3006470"/>
                  <a:gd name="connsiteX317" fmla="*/ 3290527 w 6006665"/>
                  <a:gd name="connsiteY317" fmla="*/ 2554250 h 3006470"/>
                  <a:gd name="connsiteX318" fmla="*/ 3259257 w 6006665"/>
                  <a:gd name="connsiteY318" fmla="*/ 2554250 h 3006470"/>
                  <a:gd name="connsiteX319" fmla="*/ 3247350 w 6006665"/>
                  <a:gd name="connsiteY319" fmla="*/ 2554250 h 3006470"/>
                  <a:gd name="connsiteX320" fmla="*/ 3231443 w 6006665"/>
                  <a:gd name="connsiteY320" fmla="*/ 2538343 h 3006470"/>
                  <a:gd name="connsiteX321" fmla="*/ 3213271 w 6006665"/>
                  <a:gd name="connsiteY321" fmla="*/ 2533799 h 3006470"/>
                  <a:gd name="connsiteX322" fmla="*/ 3168359 w 6006665"/>
                  <a:gd name="connsiteY322" fmla="*/ 2570157 h 3006470"/>
                  <a:gd name="connsiteX323" fmla="*/ 3120637 w 6006665"/>
                  <a:gd name="connsiteY323" fmla="*/ 2581519 h 3006470"/>
                  <a:gd name="connsiteX324" fmla="*/ 3082005 w 6006665"/>
                  <a:gd name="connsiteY324" fmla="*/ 2597427 h 3006470"/>
                  <a:gd name="connsiteX325" fmla="*/ 3074460 w 6006665"/>
                  <a:gd name="connsiteY325" fmla="*/ 2595630 h 3006470"/>
                  <a:gd name="connsiteX326" fmla="*/ 3070098 w 6006665"/>
                  <a:gd name="connsiteY326" fmla="*/ 2597427 h 3006470"/>
                  <a:gd name="connsiteX327" fmla="*/ 3022376 w 6006665"/>
                  <a:gd name="connsiteY327" fmla="*/ 2586064 h 3006470"/>
                  <a:gd name="connsiteX328" fmla="*/ 3000196 w 6006665"/>
                  <a:gd name="connsiteY328" fmla="*/ 2586064 h 3006470"/>
                  <a:gd name="connsiteX329" fmla="*/ 2988289 w 6006665"/>
                  <a:gd name="connsiteY329" fmla="*/ 2586064 h 3006470"/>
                  <a:gd name="connsiteX330" fmla="*/ 2967837 w 6006665"/>
                  <a:gd name="connsiteY330" fmla="*/ 2554250 h 3006470"/>
                  <a:gd name="connsiteX331" fmla="*/ 2929205 w 6006665"/>
                  <a:gd name="connsiteY331" fmla="*/ 2526980 h 3006470"/>
                  <a:gd name="connsiteX332" fmla="*/ 2902153 w 6006665"/>
                  <a:gd name="connsiteY332" fmla="*/ 2523116 h 3006470"/>
                  <a:gd name="connsiteX333" fmla="*/ 2861576 w 6006665"/>
                  <a:gd name="connsiteY333" fmla="*/ 2526980 h 3006470"/>
                  <a:gd name="connsiteX334" fmla="*/ 2822944 w 6006665"/>
                  <a:gd name="connsiteY334" fmla="*/ 2538343 h 3006470"/>
                  <a:gd name="connsiteX335" fmla="*/ 2818139 w 6006665"/>
                  <a:gd name="connsiteY335" fmla="*/ 2536254 h 3006470"/>
                  <a:gd name="connsiteX336" fmla="*/ 2811037 w 6006665"/>
                  <a:gd name="connsiteY336" fmla="*/ 2538343 h 3006470"/>
                  <a:gd name="connsiteX337" fmla="*/ 2758770 w 6006665"/>
                  <a:gd name="connsiteY337" fmla="*/ 2515618 h 3006470"/>
                  <a:gd name="connsiteX338" fmla="*/ 2751953 w 6006665"/>
                  <a:gd name="connsiteY338" fmla="*/ 2472441 h 3006470"/>
                  <a:gd name="connsiteX339" fmla="*/ 2708776 w 6006665"/>
                  <a:gd name="connsiteY339" fmla="*/ 2456534 h 3006470"/>
                  <a:gd name="connsiteX340" fmla="*/ 2676962 w 6006665"/>
                  <a:gd name="connsiteY340" fmla="*/ 2451989 h 3006470"/>
                  <a:gd name="connsiteX341" fmla="*/ 2642534 w 6006665"/>
                  <a:gd name="connsiteY341" fmla="*/ 2430245 h 3006470"/>
                  <a:gd name="connsiteX342" fmla="*/ 2609333 w 6006665"/>
                  <a:gd name="connsiteY342" fmla="*/ 2488348 h 3006470"/>
                  <a:gd name="connsiteX343" fmla="*/ 2625240 w 6006665"/>
                  <a:gd name="connsiteY343" fmla="*/ 2522435 h 3006470"/>
                  <a:gd name="connsiteX344" fmla="*/ 2586608 w 6006665"/>
                  <a:gd name="connsiteY344" fmla="*/ 2558795 h 3006470"/>
                  <a:gd name="connsiteX345" fmla="*/ 2577105 w 6006665"/>
                  <a:gd name="connsiteY345" fmla="*/ 2556532 h 3006470"/>
                  <a:gd name="connsiteX346" fmla="*/ 2574701 w 6006665"/>
                  <a:gd name="connsiteY346" fmla="*/ 2558795 h 3006470"/>
                  <a:gd name="connsiteX347" fmla="*/ 2526979 w 6006665"/>
                  <a:gd name="connsiteY347" fmla="*/ 2547432 h 3006470"/>
                  <a:gd name="connsiteX348" fmla="*/ 2490620 w 6006665"/>
                  <a:gd name="connsiteY348" fmla="*/ 2542887 h 3006470"/>
                  <a:gd name="connsiteX349" fmla="*/ 2463350 w 6006665"/>
                  <a:gd name="connsiteY349" fmla="*/ 2515618 h 3006470"/>
                  <a:gd name="connsiteX350" fmla="*/ 2436625 w 6006665"/>
                  <a:gd name="connsiteY350" fmla="*/ 2515618 h 3006470"/>
                  <a:gd name="connsiteX351" fmla="*/ 2424718 w 6006665"/>
                  <a:gd name="connsiteY351" fmla="*/ 2515618 h 3006470"/>
                  <a:gd name="connsiteX352" fmla="*/ 2398858 w 6006665"/>
                  <a:gd name="connsiteY352" fmla="*/ 2502687 h 3006470"/>
                  <a:gd name="connsiteX353" fmla="*/ 2350272 w 6006665"/>
                  <a:gd name="connsiteY353" fmla="*/ 2526980 h 3006470"/>
                  <a:gd name="connsiteX354" fmla="*/ 2282098 w 6006665"/>
                  <a:gd name="connsiteY354" fmla="*/ 2574702 h 3006470"/>
                  <a:gd name="connsiteX355" fmla="*/ 2238921 w 6006665"/>
                  <a:gd name="connsiteY355" fmla="*/ 2586064 h 3006470"/>
                  <a:gd name="connsiteX356" fmla="*/ 2227559 w 6006665"/>
                  <a:gd name="connsiteY356" fmla="*/ 2590609 h 3006470"/>
                  <a:gd name="connsiteX357" fmla="*/ 2225178 w 6006665"/>
                  <a:gd name="connsiteY357" fmla="*/ 2586799 h 3006470"/>
                  <a:gd name="connsiteX358" fmla="*/ 2215652 w 6006665"/>
                  <a:gd name="connsiteY358" fmla="*/ 2590609 h 3006470"/>
                  <a:gd name="connsiteX359" fmla="*/ 2193596 w 6006665"/>
                  <a:gd name="connsiteY359" fmla="*/ 2555320 h 3006470"/>
                  <a:gd name="connsiteX360" fmla="*/ 2157112 w 6006665"/>
                  <a:gd name="connsiteY360" fmla="*/ 2558795 h 3006470"/>
                  <a:gd name="connsiteX361" fmla="*/ 2156291 w 6006665"/>
                  <a:gd name="connsiteY361" fmla="*/ 2557739 h 3006470"/>
                  <a:gd name="connsiteX362" fmla="*/ 2145205 w 6006665"/>
                  <a:gd name="connsiteY362" fmla="*/ 2558795 h 3006470"/>
                  <a:gd name="connsiteX363" fmla="*/ 2129298 w 6006665"/>
                  <a:gd name="connsiteY363" fmla="*/ 2538343 h 3006470"/>
                  <a:gd name="connsiteX364" fmla="*/ 2102029 w 6006665"/>
                  <a:gd name="connsiteY364" fmla="*/ 2526980 h 3006470"/>
                  <a:gd name="connsiteX365" fmla="*/ 2086121 w 6006665"/>
                  <a:gd name="connsiteY365" fmla="*/ 2495166 h 3006470"/>
                  <a:gd name="connsiteX366" fmla="*/ 2070005 w 6006665"/>
                  <a:gd name="connsiteY366" fmla="*/ 2486212 h 3006470"/>
                  <a:gd name="connsiteX367" fmla="*/ 2027582 w 6006665"/>
                  <a:gd name="connsiteY367" fmla="*/ 2499711 h 3006470"/>
                  <a:gd name="connsiteX368" fmla="*/ 2023845 w 6006665"/>
                  <a:gd name="connsiteY368" fmla="*/ 2497111 h 3006470"/>
                  <a:gd name="connsiteX369" fmla="*/ 2015675 w 6006665"/>
                  <a:gd name="connsiteY369" fmla="*/ 2499711 h 3006470"/>
                  <a:gd name="connsiteX370" fmla="*/ 1971363 w 6006665"/>
                  <a:gd name="connsiteY370" fmla="*/ 2468885 h 3006470"/>
                  <a:gd name="connsiteX371" fmla="*/ 1952591 w 6006665"/>
                  <a:gd name="connsiteY371" fmla="*/ 2495166 h 3006470"/>
                  <a:gd name="connsiteX372" fmla="*/ 1947518 w 6006665"/>
                  <a:gd name="connsiteY372" fmla="*/ 2485599 h 3006470"/>
                  <a:gd name="connsiteX373" fmla="*/ 1940684 w 6006665"/>
                  <a:gd name="connsiteY373" fmla="*/ 2495166 h 3006470"/>
                  <a:gd name="connsiteX374" fmla="*/ 1861147 w 6006665"/>
                  <a:gd name="connsiteY374" fmla="*/ 2345183 h 3006470"/>
                  <a:gd name="connsiteX375" fmla="*/ 1811153 w 6006665"/>
                  <a:gd name="connsiteY375" fmla="*/ 2295189 h 3006470"/>
                  <a:gd name="connsiteX376" fmla="*/ 1813950 w 6006665"/>
                  <a:gd name="connsiteY376" fmla="*/ 2292043 h 3006470"/>
                  <a:gd name="connsiteX377" fmla="*/ 1748069 w 6006665"/>
                  <a:gd name="connsiteY377" fmla="*/ 2333821 h 3006470"/>
                  <a:gd name="connsiteX378" fmla="*/ 1711709 w 6006665"/>
                  <a:gd name="connsiteY378" fmla="*/ 2338366 h 3006470"/>
                  <a:gd name="connsiteX379" fmla="*/ 1711926 w 6006665"/>
                  <a:gd name="connsiteY379" fmla="*/ 2336850 h 3006470"/>
                  <a:gd name="connsiteX380" fmla="*/ 1699803 w 6006665"/>
                  <a:gd name="connsiteY380" fmla="*/ 2338366 h 3006470"/>
                  <a:gd name="connsiteX381" fmla="*/ 1704347 w 6006665"/>
                  <a:gd name="connsiteY381" fmla="*/ 2306551 h 3006470"/>
                  <a:gd name="connsiteX382" fmla="*/ 1662460 w 6006665"/>
                  <a:gd name="connsiteY382" fmla="*/ 2288600 h 3006470"/>
                  <a:gd name="connsiteX383" fmla="*/ 1629901 w 6006665"/>
                  <a:gd name="connsiteY383" fmla="*/ 2302006 h 3006470"/>
                  <a:gd name="connsiteX384" fmla="*/ 1629300 w 6006665"/>
                  <a:gd name="connsiteY384" fmla="*/ 2297351 h 3006470"/>
                  <a:gd name="connsiteX385" fmla="*/ 1617994 w 6006665"/>
                  <a:gd name="connsiteY385" fmla="*/ 2302006 h 3006470"/>
                  <a:gd name="connsiteX386" fmla="*/ 1608904 w 6006665"/>
                  <a:gd name="connsiteY386" fmla="*/ 2231560 h 3006470"/>
                  <a:gd name="connsiteX387" fmla="*/ 1552684 w 6006665"/>
                  <a:gd name="connsiteY387" fmla="*/ 2221867 h 3006470"/>
                  <a:gd name="connsiteX388" fmla="*/ 1518550 w 6006665"/>
                  <a:gd name="connsiteY388" fmla="*/ 2247467 h 3006470"/>
                  <a:gd name="connsiteX389" fmla="*/ 1425379 w 6006665"/>
                  <a:gd name="connsiteY389" fmla="*/ 2267919 h 3006470"/>
                  <a:gd name="connsiteX390" fmla="*/ 1409472 w 6006665"/>
                  <a:gd name="connsiteY390" fmla="*/ 2286099 h 3006470"/>
                  <a:gd name="connsiteX391" fmla="*/ 1270852 w 6006665"/>
                  <a:gd name="connsiteY391" fmla="*/ 2306551 h 3006470"/>
                  <a:gd name="connsiteX392" fmla="*/ 1254945 w 6006665"/>
                  <a:gd name="connsiteY392" fmla="*/ 2327003 h 3006470"/>
                  <a:gd name="connsiteX393" fmla="*/ 1282214 w 6006665"/>
                  <a:gd name="connsiteY393" fmla="*/ 2370180 h 3006470"/>
                  <a:gd name="connsiteX394" fmla="*/ 1243582 w 6006665"/>
                  <a:gd name="connsiteY394" fmla="*/ 2386087 h 3006470"/>
                  <a:gd name="connsiteX395" fmla="*/ 1254945 w 6006665"/>
                  <a:gd name="connsiteY395" fmla="*/ 2404267 h 3006470"/>
                  <a:gd name="connsiteX396" fmla="*/ 1216313 w 6006665"/>
                  <a:gd name="connsiteY396" fmla="*/ 2429264 h 3006470"/>
                  <a:gd name="connsiteX397" fmla="*/ 1275397 w 6006665"/>
                  <a:gd name="connsiteY397" fmla="*/ 2472441 h 3006470"/>
                  <a:gd name="connsiteX398" fmla="*/ 1270852 w 6006665"/>
                  <a:gd name="connsiteY398" fmla="*/ 2499711 h 3006470"/>
                  <a:gd name="connsiteX399" fmla="*/ 1259108 w 6006665"/>
                  <a:gd name="connsiteY399" fmla="*/ 2498732 h 3006470"/>
                  <a:gd name="connsiteX400" fmla="*/ 1258945 w 6006665"/>
                  <a:gd name="connsiteY400" fmla="*/ 2499711 h 3006470"/>
                  <a:gd name="connsiteX401" fmla="*/ 1215644 w 6006665"/>
                  <a:gd name="connsiteY401" fmla="*/ 2496102 h 3006470"/>
                  <a:gd name="connsiteX402" fmla="*/ 1204950 w 6006665"/>
                  <a:gd name="connsiteY402" fmla="*/ 2511073 h 3006470"/>
                  <a:gd name="connsiteX403" fmla="*/ 1196495 w 6006665"/>
                  <a:gd name="connsiteY403" fmla="*/ 2506241 h 3006470"/>
                  <a:gd name="connsiteX404" fmla="*/ 1193043 w 6006665"/>
                  <a:gd name="connsiteY404" fmla="*/ 2511073 h 3006470"/>
                  <a:gd name="connsiteX405" fmla="*/ 1145322 w 6006665"/>
                  <a:gd name="connsiteY405" fmla="*/ 2483803 h 3006470"/>
                  <a:gd name="connsiteX406" fmla="*/ 1098145 w 6006665"/>
                  <a:gd name="connsiteY406" fmla="*/ 2483803 h 3006470"/>
                  <a:gd name="connsiteX407" fmla="*/ 1061785 w 6006665"/>
                  <a:gd name="connsiteY407" fmla="*/ 2511073 h 3006470"/>
                  <a:gd name="connsiteX408" fmla="*/ 1055322 w 6006665"/>
                  <a:gd name="connsiteY408" fmla="*/ 2506990 h 3006470"/>
                  <a:gd name="connsiteX409" fmla="*/ 1049878 w 6006665"/>
                  <a:gd name="connsiteY409" fmla="*/ 2511073 h 3006470"/>
                  <a:gd name="connsiteX410" fmla="*/ 1006701 w 6006665"/>
                  <a:gd name="connsiteY410" fmla="*/ 2483803 h 3006470"/>
                  <a:gd name="connsiteX411" fmla="*/ 924893 w 6006665"/>
                  <a:gd name="connsiteY411" fmla="*/ 2447444 h 3006470"/>
                  <a:gd name="connsiteX412" fmla="*/ 877716 w 6006665"/>
                  <a:gd name="connsiteY412" fmla="*/ 2447444 h 3006470"/>
                  <a:gd name="connsiteX413" fmla="*/ 802724 w 6006665"/>
                  <a:gd name="connsiteY413" fmla="*/ 2511073 h 3006470"/>
                  <a:gd name="connsiteX414" fmla="*/ 798179 w 6006665"/>
                  <a:gd name="connsiteY414" fmla="*/ 2554250 h 3006470"/>
                  <a:gd name="connsiteX415" fmla="*/ 787406 w 6006665"/>
                  <a:gd name="connsiteY415" fmla="*/ 2543477 h 3006470"/>
                  <a:gd name="connsiteX416" fmla="*/ 786272 w 6006665"/>
                  <a:gd name="connsiteY416" fmla="*/ 2554250 h 3006470"/>
                  <a:gd name="connsiteX417" fmla="*/ 756063 w 6006665"/>
                  <a:gd name="connsiteY417" fmla="*/ 2524040 h 3006470"/>
                  <a:gd name="connsiteX418" fmla="*/ 732278 w 6006665"/>
                  <a:gd name="connsiteY418" fmla="*/ 2581519 h 3006470"/>
                  <a:gd name="connsiteX419" fmla="*/ 743640 w 6006665"/>
                  <a:gd name="connsiteY419" fmla="*/ 2590609 h 3006470"/>
                  <a:gd name="connsiteX420" fmla="*/ 723188 w 6006665"/>
                  <a:gd name="connsiteY420" fmla="*/ 2633786 h 3006470"/>
                  <a:gd name="connsiteX421" fmla="*/ 747026 w 6006665"/>
                  <a:gd name="connsiteY421" fmla="*/ 2670627 h 3006470"/>
                  <a:gd name="connsiteX422" fmla="*/ 763548 w 6006665"/>
                  <a:gd name="connsiteY422" fmla="*/ 2667873 h 3006470"/>
                  <a:gd name="connsiteX423" fmla="*/ 764871 w 6006665"/>
                  <a:gd name="connsiteY423" fmla="*/ 2669637 h 3006470"/>
                  <a:gd name="connsiteX424" fmla="*/ 775455 w 6006665"/>
                  <a:gd name="connsiteY424" fmla="*/ 2667873 h 3006470"/>
                  <a:gd name="connsiteX425" fmla="*/ 802724 w 6006665"/>
                  <a:gd name="connsiteY425" fmla="*/ 2704232 h 3006470"/>
                  <a:gd name="connsiteX426" fmla="*/ 798179 w 6006665"/>
                  <a:gd name="connsiteY426" fmla="*/ 2731502 h 3006470"/>
                  <a:gd name="connsiteX427" fmla="*/ 818632 w 6006665"/>
                  <a:gd name="connsiteY427" fmla="*/ 2742864 h 3006470"/>
                  <a:gd name="connsiteX428" fmla="*/ 802724 w 6006665"/>
                  <a:gd name="connsiteY428" fmla="*/ 2774679 h 3006470"/>
                  <a:gd name="connsiteX429" fmla="*/ 766365 w 6006665"/>
                  <a:gd name="connsiteY429" fmla="*/ 2779224 h 3006470"/>
                  <a:gd name="connsiteX430" fmla="*/ 727733 w 6006665"/>
                  <a:gd name="connsiteY430" fmla="*/ 2838308 h 3006470"/>
                  <a:gd name="connsiteX431" fmla="*/ 759548 w 6006665"/>
                  <a:gd name="connsiteY431" fmla="*/ 2881485 h 3006470"/>
                  <a:gd name="connsiteX432" fmla="*/ 759548 w 6006665"/>
                  <a:gd name="connsiteY432" fmla="*/ 2920116 h 3006470"/>
                  <a:gd name="connsiteX433" fmla="*/ 798179 w 6006665"/>
                  <a:gd name="connsiteY433" fmla="*/ 2979201 h 3006470"/>
                  <a:gd name="connsiteX434" fmla="*/ 775455 w 6006665"/>
                  <a:gd name="connsiteY434" fmla="*/ 2995108 h 3006470"/>
                  <a:gd name="connsiteX435" fmla="*/ 770910 w 6006665"/>
                  <a:gd name="connsiteY435" fmla="*/ 3006470 h 3006470"/>
                  <a:gd name="connsiteX436" fmla="*/ 759003 w 6006665"/>
                  <a:gd name="connsiteY436" fmla="*/ 3006470 h 3006470"/>
                  <a:gd name="connsiteX437" fmla="*/ 755003 w 6006665"/>
                  <a:gd name="connsiteY437" fmla="*/ 3006470 h 3006470"/>
                  <a:gd name="connsiteX438" fmla="*/ 743096 w 6006665"/>
                  <a:gd name="connsiteY438" fmla="*/ 3006470 h 3006470"/>
                  <a:gd name="connsiteX439" fmla="*/ 715826 w 6006665"/>
                  <a:gd name="connsiteY439" fmla="*/ 2972383 h 3006470"/>
                  <a:gd name="connsiteX440" fmla="*/ 704464 w 6006665"/>
                  <a:gd name="connsiteY440" fmla="*/ 2972383 h 3006470"/>
                  <a:gd name="connsiteX441" fmla="*/ 684012 w 6006665"/>
                  <a:gd name="connsiteY441" fmla="*/ 2963293 h 3006470"/>
                  <a:gd name="connsiteX442" fmla="*/ 672649 w 6006665"/>
                  <a:gd name="connsiteY442" fmla="*/ 2940569 h 3006470"/>
                  <a:gd name="connsiteX443" fmla="*/ 645222 w 6006665"/>
                  <a:gd name="connsiteY443" fmla="*/ 2932732 h 3006470"/>
                  <a:gd name="connsiteX444" fmla="*/ 625472 w 6006665"/>
                  <a:gd name="connsiteY444" fmla="*/ 2936024 h 3006470"/>
                  <a:gd name="connsiteX445" fmla="*/ 623771 w 6006665"/>
                  <a:gd name="connsiteY445" fmla="*/ 2934323 h 3006470"/>
                  <a:gd name="connsiteX446" fmla="*/ 613565 w 6006665"/>
                  <a:gd name="connsiteY446" fmla="*/ 2936024 h 3006470"/>
                  <a:gd name="connsiteX447" fmla="*/ 609020 w 6006665"/>
                  <a:gd name="connsiteY447" fmla="*/ 2931479 h 3006470"/>
                  <a:gd name="connsiteX448" fmla="*/ 559026 w 6006665"/>
                  <a:gd name="connsiteY448" fmla="*/ 2904209 h 3006470"/>
                  <a:gd name="connsiteX449" fmla="*/ 506760 w 6006665"/>
                  <a:gd name="connsiteY449" fmla="*/ 2897392 h 3006470"/>
                  <a:gd name="connsiteX450" fmla="*/ 483280 w 6006665"/>
                  <a:gd name="connsiteY450" fmla="*/ 2890683 h 3006470"/>
                  <a:gd name="connsiteX451" fmla="*/ 480035 w 6006665"/>
                  <a:gd name="connsiteY451" fmla="*/ 2892847 h 3006470"/>
                  <a:gd name="connsiteX452" fmla="*/ 475042 w 6006665"/>
                  <a:gd name="connsiteY452" fmla="*/ 2888329 h 3006470"/>
                  <a:gd name="connsiteX453" fmla="*/ 474945 w 6006665"/>
                  <a:gd name="connsiteY453" fmla="*/ 2888302 h 3006470"/>
                  <a:gd name="connsiteX454" fmla="*/ 468128 w 6006665"/>
                  <a:gd name="connsiteY454" fmla="*/ 2892847 h 3006470"/>
                  <a:gd name="connsiteX455" fmla="*/ 420406 w 6006665"/>
                  <a:gd name="connsiteY455" fmla="*/ 2849670 h 3006470"/>
                  <a:gd name="connsiteX456" fmla="*/ 381774 w 6006665"/>
                  <a:gd name="connsiteY456" fmla="*/ 2833763 h 3006470"/>
                  <a:gd name="connsiteX457" fmla="*/ 349960 w 6006665"/>
                  <a:gd name="connsiteY457" fmla="*/ 2801948 h 3006470"/>
                  <a:gd name="connsiteX458" fmla="*/ 377229 w 6006665"/>
                  <a:gd name="connsiteY458" fmla="*/ 2795131 h 3006470"/>
                  <a:gd name="connsiteX459" fmla="*/ 404499 w 6006665"/>
                  <a:gd name="connsiteY459" fmla="*/ 2747409 h 3006470"/>
                  <a:gd name="connsiteX460" fmla="*/ 388591 w 6006665"/>
                  <a:gd name="connsiteY460" fmla="*/ 2731502 h 3006470"/>
                  <a:gd name="connsiteX461" fmla="*/ 440858 w 6006665"/>
                  <a:gd name="connsiteY461" fmla="*/ 2704232 h 3006470"/>
                  <a:gd name="connsiteX462" fmla="*/ 440858 w 6006665"/>
                  <a:gd name="connsiteY462" fmla="*/ 2701176 h 3006470"/>
                  <a:gd name="connsiteX463" fmla="*/ 416406 w 6006665"/>
                  <a:gd name="connsiteY463" fmla="*/ 2704232 h 3006470"/>
                  <a:gd name="connsiteX464" fmla="*/ 416406 w 6006665"/>
                  <a:gd name="connsiteY464" fmla="*/ 2702744 h 3006470"/>
                  <a:gd name="connsiteX465" fmla="*/ 404499 w 6006665"/>
                  <a:gd name="connsiteY465" fmla="*/ 2704232 h 3006470"/>
                  <a:gd name="connsiteX466" fmla="*/ 404499 w 6006665"/>
                  <a:gd name="connsiteY466" fmla="*/ 2683780 h 3006470"/>
                  <a:gd name="connsiteX467" fmla="*/ 424951 w 6006665"/>
                  <a:gd name="connsiteY467" fmla="*/ 2667873 h 3006470"/>
                  <a:gd name="connsiteX468" fmla="*/ 463583 w 6006665"/>
                  <a:gd name="connsiteY468" fmla="*/ 2661056 h 3006470"/>
                  <a:gd name="connsiteX469" fmla="*/ 468128 w 6006665"/>
                  <a:gd name="connsiteY469" fmla="*/ 2645148 h 3006470"/>
                  <a:gd name="connsiteX470" fmla="*/ 456765 w 6006665"/>
                  <a:gd name="connsiteY470" fmla="*/ 2613334 h 3006470"/>
                  <a:gd name="connsiteX471" fmla="*/ 474945 w 6006665"/>
                  <a:gd name="connsiteY471" fmla="*/ 2586064 h 3006470"/>
                  <a:gd name="connsiteX472" fmla="*/ 474945 w 6006665"/>
                  <a:gd name="connsiteY472" fmla="*/ 2565612 h 3006470"/>
                  <a:gd name="connsiteX473" fmla="*/ 420406 w 6006665"/>
                  <a:gd name="connsiteY473" fmla="*/ 2547432 h 3006470"/>
                  <a:gd name="connsiteX474" fmla="*/ 409588 w 6006665"/>
                  <a:gd name="connsiteY474" fmla="*/ 2547432 h 3006470"/>
                  <a:gd name="connsiteX475" fmla="*/ 397681 w 6006665"/>
                  <a:gd name="connsiteY475" fmla="*/ 2547432 h 3006470"/>
                  <a:gd name="connsiteX476" fmla="*/ 379485 w 6006665"/>
                  <a:gd name="connsiteY476" fmla="*/ 2525193 h 3006470"/>
                  <a:gd name="connsiteX477" fmla="*/ 357322 w 6006665"/>
                  <a:gd name="connsiteY477" fmla="*/ 2531525 h 3006470"/>
                  <a:gd name="connsiteX478" fmla="*/ 352842 w 6006665"/>
                  <a:gd name="connsiteY478" fmla="*/ 2529403 h 3006470"/>
                  <a:gd name="connsiteX479" fmla="*/ 345415 w 6006665"/>
                  <a:gd name="connsiteY479" fmla="*/ 2531525 h 3006470"/>
                  <a:gd name="connsiteX480" fmla="*/ 302238 w 6006665"/>
                  <a:gd name="connsiteY480" fmla="*/ 2511073 h 3006470"/>
                  <a:gd name="connsiteX481" fmla="*/ 302238 w 6006665"/>
                  <a:gd name="connsiteY481" fmla="*/ 2499711 h 3006470"/>
                  <a:gd name="connsiteX482" fmla="*/ 286331 w 6006665"/>
                  <a:gd name="connsiteY482" fmla="*/ 2472441 h 3006470"/>
                  <a:gd name="connsiteX483" fmla="*/ 270968 w 6006665"/>
                  <a:gd name="connsiteY483" fmla="*/ 2472441 h 3006470"/>
                  <a:gd name="connsiteX484" fmla="*/ 259061 w 6006665"/>
                  <a:gd name="connsiteY484" fmla="*/ 2472441 h 3006470"/>
                  <a:gd name="connsiteX485" fmla="*/ 254516 w 6006665"/>
                  <a:gd name="connsiteY485" fmla="*/ 2456534 h 3006470"/>
                  <a:gd name="connsiteX486" fmla="*/ 263606 w 6006665"/>
                  <a:gd name="connsiteY486" fmla="*/ 2440627 h 3006470"/>
                  <a:gd name="connsiteX487" fmla="*/ 243991 w 6006665"/>
                  <a:gd name="connsiteY487" fmla="*/ 2410114 h 3006470"/>
                  <a:gd name="connsiteX488" fmla="*/ 216429 w 6006665"/>
                  <a:gd name="connsiteY488" fmla="*/ 2413357 h 3006470"/>
                  <a:gd name="connsiteX489" fmla="*/ 212956 w 6006665"/>
                  <a:gd name="connsiteY489" fmla="*/ 2412365 h 3006470"/>
                  <a:gd name="connsiteX490" fmla="*/ 204522 w 6006665"/>
                  <a:gd name="connsiteY490" fmla="*/ 2413357 h 3006470"/>
                  <a:gd name="connsiteX491" fmla="*/ 199623 w 6006665"/>
                  <a:gd name="connsiteY491" fmla="*/ 2411957 h 3006470"/>
                  <a:gd name="connsiteX492" fmla="*/ 195977 w 6006665"/>
                  <a:gd name="connsiteY492" fmla="*/ 2424719 h 3006470"/>
                  <a:gd name="connsiteX493" fmla="*/ 184968 w 6006665"/>
                  <a:gd name="connsiteY493" fmla="*/ 2421574 h 3006470"/>
                  <a:gd name="connsiteX494" fmla="*/ 184070 w 6006665"/>
                  <a:gd name="connsiteY494" fmla="*/ 2424719 h 3006470"/>
                  <a:gd name="connsiteX495" fmla="*/ 168163 w 6006665"/>
                  <a:gd name="connsiteY495" fmla="*/ 2420174 h 3006470"/>
                  <a:gd name="connsiteX496" fmla="*/ 156800 w 6006665"/>
                  <a:gd name="connsiteY496" fmla="*/ 2381542 h 3006470"/>
                  <a:gd name="connsiteX497" fmla="*/ 152255 w 6006665"/>
                  <a:gd name="connsiteY497" fmla="*/ 2365635 h 3006470"/>
                  <a:gd name="connsiteX498" fmla="*/ 156800 w 6006665"/>
                  <a:gd name="connsiteY498" fmla="*/ 2361090 h 3006470"/>
                  <a:gd name="connsiteX499" fmla="*/ 168707 w 6006665"/>
                  <a:gd name="connsiteY499" fmla="*/ 2361090 h 3006470"/>
                  <a:gd name="connsiteX500" fmla="*/ 188615 w 6006665"/>
                  <a:gd name="connsiteY500" fmla="*/ 2361090 h 3006470"/>
                  <a:gd name="connsiteX501" fmla="*/ 199977 w 6006665"/>
                  <a:gd name="connsiteY501" fmla="*/ 2349728 h 3006470"/>
                  <a:gd name="connsiteX502" fmla="*/ 188615 w 6006665"/>
                  <a:gd name="connsiteY502" fmla="*/ 2327003 h 3006470"/>
                  <a:gd name="connsiteX503" fmla="*/ 168163 w 6006665"/>
                  <a:gd name="connsiteY503" fmla="*/ 2317914 h 3006470"/>
                  <a:gd name="connsiteX504" fmla="*/ 168163 w 6006665"/>
                  <a:gd name="connsiteY504" fmla="*/ 2311096 h 3006470"/>
                  <a:gd name="connsiteX505" fmla="*/ 152255 w 6006665"/>
                  <a:gd name="connsiteY505" fmla="*/ 2295189 h 3006470"/>
                  <a:gd name="connsiteX506" fmla="*/ 129531 w 6006665"/>
                  <a:gd name="connsiteY506" fmla="*/ 2258829 h 3006470"/>
                  <a:gd name="connsiteX507" fmla="*/ 140893 w 6006665"/>
                  <a:gd name="connsiteY507" fmla="*/ 2236105 h 3006470"/>
                  <a:gd name="connsiteX508" fmla="*/ 136348 w 6006665"/>
                  <a:gd name="connsiteY508" fmla="*/ 2208835 h 3006470"/>
                  <a:gd name="connsiteX509" fmla="*/ 103789 w 6006665"/>
                  <a:gd name="connsiteY509" fmla="*/ 2195428 h 3006470"/>
                  <a:gd name="connsiteX510" fmla="*/ 93716 w 6006665"/>
                  <a:gd name="connsiteY510" fmla="*/ 2199745 h 3006470"/>
                  <a:gd name="connsiteX511" fmla="*/ 91868 w 6006665"/>
                  <a:gd name="connsiteY511" fmla="*/ 2195434 h 3006470"/>
                  <a:gd name="connsiteX512" fmla="*/ 81809 w 6006665"/>
                  <a:gd name="connsiteY512" fmla="*/ 2199745 h 3006470"/>
                  <a:gd name="connsiteX513" fmla="*/ 74992 w 6006665"/>
                  <a:gd name="connsiteY513" fmla="*/ 2183838 h 3006470"/>
                  <a:gd name="connsiteX514" fmla="*/ 34087 w 6006665"/>
                  <a:gd name="connsiteY514" fmla="*/ 2172476 h 3006470"/>
                  <a:gd name="connsiteX515" fmla="*/ 22725 w 6006665"/>
                  <a:gd name="connsiteY515" fmla="*/ 2129299 h 3006470"/>
                  <a:gd name="connsiteX516" fmla="*/ 22725 w 6006665"/>
                  <a:gd name="connsiteY516" fmla="*/ 2097484 h 3006470"/>
                  <a:gd name="connsiteX517" fmla="*/ 0 w 6006665"/>
                  <a:gd name="connsiteY517" fmla="*/ 2081577 h 3006470"/>
                  <a:gd name="connsiteX518" fmla="*/ 15907 w 6006665"/>
                  <a:gd name="connsiteY518" fmla="*/ 2058853 h 3006470"/>
                  <a:gd name="connsiteX519" fmla="*/ 6818 w 6006665"/>
                  <a:gd name="connsiteY519" fmla="*/ 1995224 h 3006470"/>
                  <a:gd name="connsiteX520" fmla="*/ 34087 w 6006665"/>
                  <a:gd name="connsiteY520" fmla="*/ 1952047 h 3006470"/>
                  <a:gd name="connsiteX521" fmla="*/ 27270 w 6006665"/>
                  <a:gd name="connsiteY521" fmla="*/ 1940685 h 3006470"/>
                  <a:gd name="connsiteX522" fmla="*/ 88743 w 6006665"/>
                  <a:gd name="connsiteY522" fmla="*/ 1895954 h 3006470"/>
                  <a:gd name="connsiteX523" fmla="*/ 27270 w 6006665"/>
                  <a:gd name="connsiteY523" fmla="*/ 1865693 h 3006470"/>
                  <a:gd name="connsiteX524" fmla="*/ 79805 w 6006665"/>
                  <a:gd name="connsiteY524" fmla="*/ 1774684 h 3006470"/>
                  <a:gd name="connsiteX525" fmla="*/ 128972 w 6006665"/>
                  <a:gd name="connsiteY525" fmla="*/ 1737302 h 3006470"/>
                  <a:gd name="connsiteX526" fmla="*/ 162900 w 6006665"/>
                  <a:gd name="connsiteY526" fmla="*/ 1645034 h 3006470"/>
                  <a:gd name="connsiteX527" fmla="*/ 102261 w 6006665"/>
                  <a:gd name="connsiteY527" fmla="*/ 1629357 h 3006470"/>
                  <a:gd name="connsiteX528" fmla="*/ 118168 w 6006665"/>
                  <a:gd name="connsiteY528" fmla="*/ 1574818 h 3006470"/>
                  <a:gd name="connsiteX529" fmla="*/ 86354 w 6006665"/>
                  <a:gd name="connsiteY529" fmla="*/ 1511189 h 3006470"/>
                  <a:gd name="connsiteX530" fmla="*/ 109078 w 6006665"/>
                  <a:gd name="connsiteY530" fmla="*/ 1436197 h 3006470"/>
                  <a:gd name="connsiteX531" fmla="*/ 70447 w 6006665"/>
                  <a:gd name="connsiteY531" fmla="*/ 1333936 h 3006470"/>
                  <a:gd name="connsiteX532" fmla="*/ 102261 w 6006665"/>
                  <a:gd name="connsiteY532" fmla="*/ 1263490 h 3006470"/>
                  <a:gd name="connsiteX533" fmla="*/ 43177 w 6006665"/>
                  <a:gd name="connsiteY533" fmla="*/ 1197589 h 3006470"/>
                  <a:gd name="connsiteX534" fmla="*/ 49994 w 6006665"/>
                  <a:gd name="connsiteY534" fmla="*/ 1122597 h 3006470"/>
                  <a:gd name="connsiteX535" fmla="*/ 81809 w 6006665"/>
                  <a:gd name="connsiteY535" fmla="*/ 1118052 h 3006470"/>
                  <a:gd name="connsiteX536" fmla="*/ 145438 w 6006665"/>
                  <a:gd name="connsiteY536" fmla="*/ 1074876 h 3006470"/>
                  <a:gd name="connsiteX537" fmla="*/ 184070 w 6006665"/>
                  <a:gd name="connsiteY537" fmla="*/ 1036244 h 3006470"/>
                  <a:gd name="connsiteX538" fmla="*/ 189699 w 6006665"/>
                  <a:gd name="connsiteY538" fmla="*/ 1042522 h 3006470"/>
                  <a:gd name="connsiteX539" fmla="*/ 195977 w 6006665"/>
                  <a:gd name="connsiteY539" fmla="*/ 1036244 h 3006470"/>
                  <a:gd name="connsiteX540" fmla="*/ 255061 w 6006665"/>
                  <a:gd name="connsiteY540" fmla="*/ 1102145 h 3006470"/>
                  <a:gd name="connsiteX541" fmla="*/ 350504 w 6006665"/>
                  <a:gd name="connsiteY541" fmla="*/ 1122597 h 3006470"/>
                  <a:gd name="connsiteX542" fmla="*/ 454806 w 6006665"/>
                  <a:gd name="connsiteY542" fmla="*/ 1205729 h 3006470"/>
                  <a:gd name="connsiteX543" fmla="*/ 486621 w 6006665"/>
                  <a:gd name="connsiteY543" fmla="*/ 1283942 h 3006470"/>
                  <a:gd name="connsiteX544" fmla="*/ 523211 w 6006665"/>
                  <a:gd name="connsiteY544" fmla="*/ 1343026 h 3006470"/>
                  <a:gd name="connsiteX545" fmla="*/ 486852 w 6006665"/>
                  <a:gd name="connsiteY545" fmla="*/ 1397565 h 3006470"/>
                  <a:gd name="connsiteX546" fmla="*/ 420951 w 6006665"/>
                  <a:gd name="connsiteY546" fmla="*/ 1418018 h 3006470"/>
                  <a:gd name="connsiteX547" fmla="*/ 415909 w 6006665"/>
                  <a:gd name="connsiteY547" fmla="*/ 1415887 h 3006470"/>
                  <a:gd name="connsiteX548" fmla="*/ 409044 w 6006665"/>
                  <a:gd name="connsiteY548" fmla="*/ 1418018 h 3006470"/>
                  <a:gd name="connsiteX549" fmla="*/ 252950 w 6006665"/>
                  <a:gd name="connsiteY549" fmla="*/ 1352062 h 3006470"/>
                  <a:gd name="connsiteX550" fmla="*/ 268926 w 6006665"/>
                  <a:gd name="connsiteY550" fmla="*/ 1346738 h 3006470"/>
                  <a:gd name="connsiteX551" fmla="*/ 291420 w 6006665"/>
                  <a:gd name="connsiteY551" fmla="*/ 1429380 h 3006470"/>
                  <a:gd name="connsiteX552" fmla="*/ 291420 w 6006665"/>
                  <a:gd name="connsiteY552" fmla="*/ 1468012 h 3006470"/>
                  <a:gd name="connsiteX553" fmla="*/ 298238 w 6006665"/>
                  <a:gd name="connsiteY553" fmla="*/ 1554366 h 3006470"/>
                  <a:gd name="connsiteX554" fmla="*/ 345959 w 6006665"/>
                  <a:gd name="connsiteY554" fmla="*/ 1586180 h 3006470"/>
                  <a:gd name="connsiteX555" fmla="*/ 362087 w 6006665"/>
                  <a:gd name="connsiteY555" fmla="*/ 1595588 h 3006470"/>
                  <a:gd name="connsiteX556" fmla="*/ 365867 w 6006665"/>
                  <a:gd name="connsiteY556" fmla="*/ 1563455 h 3006470"/>
                  <a:gd name="connsiteX557" fmla="*/ 345415 w 6006665"/>
                  <a:gd name="connsiteY557" fmla="*/ 1527096 h 3006470"/>
                  <a:gd name="connsiteX558" fmla="*/ 365867 w 6006665"/>
                  <a:gd name="connsiteY558" fmla="*/ 1495281 h 3006470"/>
                  <a:gd name="connsiteX559" fmla="*/ 374560 w 6006665"/>
                  <a:gd name="connsiteY559" fmla="*/ 1500280 h 3006470"/>
                  <a:gd name="connsiteX560" fmla="*/ 377774 w 6006665"/>
                  <a:gd name="connsiteY560" fmla="*/ 1495281 h 3006470"/>
                  <a:gd name="connsiteX561" fmla="*/ 461933 w 6006665"/>
                  <a:gd name="connsiteY561" fmla="*/ 1543673 h 3006470"/>
                  <a:gd name="connsiteX562" fmla="*/ 484035 w 6006665"/>
                  <a:gd name="connsiteY562" fmla="*/ 1527096 h 3006470"/>
                  <a:gd name="connsiteX563" fmla="*/ 463583 w 6006665"/>
                  <a:gd name="connsiteY563" fmla="*/ 1461194 h 3006470"/>
                  <a:gd name="connsiteX564" fmla="*/ 549936 w 6006665"/>
                  <a:gd name="connsiteY564" fmla="*/ 1374841 h 3006470"/>
                  <a:gd name="connsiteX565" fmla="*/ 559742 w 6006665"/>
                  <a:gd name="connsiteY565" fmla="*/ 1376942 h 3006470"/>
                  <a:gd name="connsiteX566" fmla="*/ 561843 w 6006665"/>
                  <a:gd name="connsiteY566" fmla="*/ 1374841 h 3006470"/>
                  <a:gd name="connsiteX567" fmla="*/ 593658 w 6006665"/>
                  <a:gd name="connsiteY567" fmla="*/ 1381658 h 3006470"/>
                  <a:gd name="connsiteX568" fmla="*/ 620945 w 6006665"/>
                  <a:gd name="connsiteY568" fmla="*/ 1405535 h 3006470"/>
                  <a:gd name="connsiteX569" fmla="*/ 640835 w 6006665"/>
                  <a:gd name="connsiteY569" fmla="*/ 1349844 h 3006470"/>
                  <a:gd name="connsiteX570" fmla="*/ 609020 w 6006665"/>
                  <a:gd name="connsiteY570" fmla="*/ 1295305 h 3006470"/>
                  <a:gd name="connsiteX571" fmla="*/ 624928 w 6006665"/>
                  <a:gd name="connsiteY571" fmla="*/ 1236221 h 3006470"/>
                  <a:gd name="connsiteX572" fmla="*/ 597658 w 6006665"/>
                  <a:gd name="connsiteY572" fmla="*/ 1177136 h 3006470"/>
                  <a:gd name="connsiteX573" fmla="*/ 611562 w 6006665"/>
                  <a:gd name="connsiteY573" fmla="*/ 1181462 h 3006470"/>
                  <a:gd name="connsiteX574" fmla="*/ 609565 w 6006665"/>
                  <a:gd name="connsiteY574" fmla="*/ 1177136 h 3006470"/>
                  <a:gd name="connsiteX575" fmla="*/ 711826 w 6006665"/>
                  <a:gd name="connsiteY575" fmla="*/ 1208951 h 3006470"/>
                  <a:gd name="connsiteX576" fmla="*/ 732278 w 6006665"/>
                  <a:gd name="connsiteY576" fmla="*/ 1263490 h 3006470"/>
                  <a:gd name="connsiteX577" fmla="*/ 684556 w 6006665"/>
                  <a:gd name="connsiteY577" fmla="*/ 1274852 h 3006470"/>
                  <a:gd name="connsiteX578" fmla="*/ 684556 w 6006665"/>
                  <a:gd name="connsiteY578" fmla="*/ 1327119 h 3006470"/>
                  <a:gd name="connsiteX579" fmla="*/ 713309 w 6006665"/>
                  <a:gd name="connsiteY579" fmla="*/ 1355872 h 3006470"/>
                  <a:gd name="connsiteX580" fmla="*/ 763548 w 6006665"/>
                  <a:gd name="connsiteY580" fmla="*/ 1338481 h 3006470"/>
                  <a:gd name="connsiteX581" fmla="*/ 770365 w 6006665"/>
                  <a:gd name="connsiteY581" fmla="*/ 1279397 h 3006470"/>
                  <a:gd name="connsiteX582" fmla="*/ 845357 w 6006665"/>
                  <a:gd name="connsiteY582" fmla="*/ 1188761 h 3006470"/>
                  <a:gd name="connsiteX583" fmla="*/ 917728 w 6006665"/>
                  <a:gd name="connsiteY583" fmla="*/ 1145322 h 3006470"/>
                  <a:gd name="connsiteX584" fmla="*/ 918194 w 6006665"/>
                  <a:gd name="connsiteY584" fmla="*/ 1198147 h 3006470"/>
                  <a:gd name="connsiteX585" fmla="*/ 975937 w 6006665"/>
                  <a:gd name="connsiteY585" fmla="*/ 1115283 h 3006470"/>
                  <a:gd name="connsiteX586" fmla="*/ 1074397 w 6006665"/>
                  <a:gd name="connsiteY586" fmla="*/ 1141283 h 3006470"/>
                  <a:gd name="connsiteX587" fmla="*/ 979977 w 6006665"/>
                  <a:gd name="connsiteY587" fmla="*/ 1213496 h 3006470"/>
                  <a:gd name="connsiteX588" fmla="*/ 1012666 w 6006665"/>
                  <a:gd name="connsiteY588" fmla="*/ 1218657 h 3006470"/>
                  <a:gd name="connsiteX589" fmla="*/ 1038516 w 6006665"/>
                  <a:gd name="connsiteY589" fmla="*/ 1188499 h 3006470"/>
                  <a:gd name="connsiteX590" fmla="*/ 1050423 w 6006665"/>
                  <a:gd name="connsiteY590" fmla="*/ 1188499 h 3006470"/>
                  <a:gd name="connsiteX591" fmla="*/ 1108962 w 6006665"/>
                  <a:gd name="connsiteY591" fmla="*/ 1188499 h 3006470"/>
                  <a:gd name="connsiteX592" fmla="*/ 1161229 w 6006665"/>
                  <a:gd name="connsiteY592" fmla="*/ 1145322 h 3006470"/>
                  <a:gd name="connsiteX593" fmla="*/ 1165711 w 6006665"/>
                  <a:gd name="connsiteY593" fmla="*/ 1151456 h 3006470"/>
                  <a:gd name="connsiteX594" fmla="*/ 1160939 w 6006665"/>
                  <a:gd name="connsiteY594" fmla="*/ 1169715 h 3006470"/>
                  <a:gd name="connsiteX595" fmla="*/ 1210035 w 6006665"/>
                  <a:gd name="connsiteY595" fmla="*/ 1195815 h 3006470"/>
                  <a:gd name="connsiteX596" fmla="*/ 1247583 w 6006665"/>
                  <a:gd name="connsiteY596" fmla="*/ 1138505 h 3006470"/>
                  <a:gd name="connsiteX597" fmla="*/ 1211223 w 6006665"/>
                  <a:gd name="connsiteY597" fmla="*/ 1079421 h 3006470"/>
                  <a:gd name="connsiteX598" fmla="*/ 1227130 w 6006665"/>
                  <a:gd name="connsiteY598" fmla="*/ 1043061 h 3006470"/>
                  <a:gd name="connsiteX599" fmla="*/ 1237665 w 6006665"/>
                  <a:gd name="connsiteY599" fmla="*/ 1046199 h 3006470"/>
                  <a:gd name="connsiteX600" fmla="*/ 1251910 w 6006665"/>
                  <a:gd name="connsiteY600" fmla="*/ 1017311 h 3006470"/>
                  <a:gd name="connsiteX601" fmla="*/ 1345843 w 6006665"/>
                  <a:gd name="connsiteY601" fmla="*/ 1074876 h 3006470"/>
                  <a:gd name="connsiteX602" fmla="*/ 1400382 w 6006665"/>
                  <a:gd name="connsiteY602" fmla="*/ 1106690 h 3006470"/>
                  <a:gd name="connsiteX603" fmla="*/ 1519756 w 6006665"/>
                  <a:gd name="connsiteY603" fmla="*/ 1213274 h 3006470"/>
                  <a:gd name="connsiteX604" fmla="*/ 1543003 w 6006665"/>
                  <a:gd name="connsiteY604" fmla="*/ 1172592 h 3006470"/>
                  <a:gd name="connsiteX605" fmla="*/ 1506643 w 6006665"/>
                  <a:gd name="connsiteY605" fmla="*/ 1118052 h 3006470"/>
                  <a:gd name="connsiteX606" fmla="*/ 1506643 w 6006665"/>
                  <a:gd name="connsiteY606" fmla="*/ 1095328 h 3006470"/>
                  <a:gd name="connsiteX607" fmla="*/ 1463467 w 6006665"/>
                  <a:gd name="connsiteY607" fmla="*/ 1086238 h 3006470"/>
                  <a:gd name="connsiteX608" fmla="*/ 1472556 w 6006665"/>
                  <a:gd name="connsiteY608" fmla="*/ 1036244 h 3006470"/>
                  <a:gd name="connsiteX609" fmla="*/ 1452104 w 6006665"/>
                  <a:gd name="connsiteY609" fmla="*/ 949890 h 3006470"/>
                  <a:gd name="connsiteX610" fmla="*/ 1439230 w 6006665"/>
                  <a:gd name="connsiteY610" fmla="*/ 900656 h 3006470"/>
                  <a:gd name="connsiteX611" fmla="*/ 1496803 w 6006665"/>
                  <a:gd name="connsiteY611" fmla="*/ 806980 h 3006470"/>
                  <a:gd name="connsiteX612" fmla="*/ 1543003 w 6006665"/>
                  <a:gd name="connsiteY612" fmla="*/ 697647 h 3006470"/>
                  <a:gd name="connsiteX613" fmla="*/ 1570272 w 6006665"/>
                  <a:gd name="connsiteY613" fmla="*/ 677194 h 3006470"/>
                  <a:gd name="connsiteX614" fmla="*/ 1578688 w 6006665"/>
                  <a:gd name="connsiteY614" fmla="*/ 679813 h 3006470"/>
                  <a:gd name="connsiteX615" fmla="*/ 1620802 w 6006665"/>
                  <a:gd name="connsiteY615" fmla="*/ 660028 h 3006470"/>
                  <a:gd name="connsiteX616" fmla="*/ 1684440 w 6006665"/>
                  <a:gd name="connsiteY616" fmla="*/ 709009 h 3006470"/>
                  <a:gd name="connsiteX617" fmla="*/ 1688985 w 6006665"/>
                  <a:gd name="connsiteY617" fmla="*/ 779455 h 3006470"/>
                  <a:gd name="connsiteX618" fmla="*/ 1652625 w 6006665"/>
                  <a:gd name="connsiteY618" fmla="*/ 870354 h 3006470"/>
                  <a:gd name="connsiteX619" fmla="*/ 1679895 w 6006665"/>
                  <a:gd name="connsiteY619" fmla="*/ 908986 h 3006470"/>
                  <a:gd name="connsiteX620" fmla="*/ 1688985 w 6006665"/>
                  <a:gd name="connsiteY620" fmla="*/ 983977 h 3006470"/>
                  <a:gd name="connsiteX621" fmla="*/ 1679895 w 6006665"/>
                  <a:gd name="connsiteY621" fmla="*/ 1129415 h 3006470"/>
                  <a:gd name="connsiteX622" fmla="*/ 1723072 w 6006665"/>
                  <a:gd name="connsiteY622" fmla="*/ 1193044 h 3006470"/>
                  <a:gd name="connsiteX623" fmla="*/ 1704892 w 6006665"/>
                  <a:gd name="connsiteY623" fmla="*/ 1256673 h 3006470"/>
                  <a:gd name="connsiteX624" fmla="*/ 1636718 w 6006665"/>
                  <a:gd name="connsiteY624" fmla="*/ 1393021 h 3006470"/>
                  <a:gd name="connsiteX625" fmla="*/ 1662494 w 6006665"/>
                  <a:gd name="connsiteY625" fmla="*/ 1399465 h 3006470"/>
                  <a:gd name="connsiteX626" fmla="*/ 1677078 w 6006665"/>
                  <a:gd name="connsiteY626" fmla="*/ 1370296 h 3006470"/>
                  <a:gd name="connsiteX627" fmla="*/ 1720255 w 6006665"/>
                  <a:gd name="connsiteY627" fmla="*/ 1349844 h 3006470"/>
                  <a:gd name="connsiteX628" fmla="*/ 1731617 w 6006665"/>
                  <a:gd name="connsiteY628" fmla="*/ 1299850 h 3006470"/>
                  <a:gd name="connsiteX629" fmla="*/ 1758887 w 6006665"/>
                  <a:gd name="connsiteY629" fmla="*/ 1256673 h 3006470"/>
                  <a:gd name="connsiteX630" fmla="*/ 1760555 w 6006665"/>
                  <a:gd name="connsiteY630" fmla="*/ 1191490 h 3006470"/>
                  <a:gd name="connsiteX631" fmla="*/ 1758886 w 6006665"/>
                  <a:gd name="connsiteY631" fmla="*/ 1085173 h 3006470"/>
                  <a:gd name="connsiteX632" fmla="*/ 1923055 w 6006665"/>
                  <a:gd name="connsiteY632" fmla="*/ 1122597 h 3006470"/>
                  <a:gd name="connsiteX633" fmla="*/ 1887300 w 6006665"/>
                  <a:gd name="connsiteY633" fmla="*/ 1070329 h 3006470"/>
                  <a:gd name="connsiteX634" fmla="*/ 1785604 w 6006665"/>
                  <a:gd name="connsiteY634" fmla="*/ 1036860 h 3006470"/>
                  <a:gd name="connsiteX635" fmla="*/ 1736162 w 6006665"/>
                  <a:gd name="connsiteY635" fmla="*/ 961252 h 3006470"/>
                  <a:gd name="connsiteX636" fmla="*/ 1688440 w 6006665"/>
                  <a:gd name="connsiteY636" fmla="*/ 865809 h 3006470"/>
                  <a:gd name="connsiteX637" fmla="*/ 1752069 w 6006665"/>
                  <a:gd name="connsiteY637" fmla="*/ 788545 h 3006470"/>
                  <a:gd name="connsiteX638" fmla="*/ 1747524 w 6006665"/>
                  <a:gd name="connsiteY638" fmla="*/ 704464 h 3006470"/>
                  <a:gd name="connsiteX639" fmla="*/ 1763431 w 6006665"/>
                  <a:gd name="connsiteY639" fmla="*/ 697647 h 3006470"/>
                  <a:gd name="connsiteX640" fmla="*/ 1764877 w 6006665"/>
                  <a:gd name="connsiteY640" fmla="*/ 702130 h 3006470"/>
                  <a:gd name="connsiteX641" fmla="*/ 1775339 w 6006665"/>
                  <a:gd name="connsiteY641" fmla="*/ 697647 h 3006470"/>
                  <a:gd name="connsiteX642" fmla="*/ 1798063 w 6006665"/>
                  <a:gd name="connsiteY642" fmla="*/ 768093 h 3006470"/>
                  <a:gd name="connsiteX643" fmla="*/ 1791454 w 6006665"/>
                  <a:gd name="connsiteY643" fmla="*/ 815304 h 3006470"/>
                  <a:gd name="connsiteX644" fmla="*/ 1854330 w 6006665"/>
                  <a:gd name="connsiteY644" fmla="*/ 772638 h 3006470"/>
                  <a:gd name="connsiteX645" fmla="*/ 1931594 w 6006665"/>
                  <a:gd name="connsiteY645" fmla="*/ 763548 h 3006470"/>
                  <a:gd name="connsiteX646" fmla="*/ 1932772 w 6006665"/>
                  <a:gd name="connsiteY646" fmla="*/ 764810 h 3006470"/>
                  <a:gd name="connsiteX647" fmla="*/ 1949600 w 6006665"/>
                  <a:gd name="connsiteY647" fmla="*/ 800138 h 3006470"/>
                  <a:gd name="connsiteX648" fmla="*/ 2061788 w 6006665"/>
                  <a:gd name="connsiteY648" fmla="*/ 891155 h 3006470"/>
                  <a:gd name="connsiteX649" fmla="*/ 1987802 w 6006665"/>
                  <a:gd name="connsiteY649" fmla="*/ 736278 h 3006470"/>
                  <a:gd name="connsiteX650" fmla="*/ 1963408 w 6006665"/>
                  <a:gd name="connsiteY650" fmla="*/ 595386 h 3006470"/>
                  <a:gd name="connsiteX651" fmla="*/ 2027037 w 6006665"/>
                  <a:gd name="connsiteY651" fmla="*/ 574934 h 3006470"/>
                  <a:gd name="connsiteX652" fmla="*/ 2037269 w 6006665"/>
                  <a:gd name="connsiteY652" fmla="*/ 575472 h 3006470"/>
                  <a:gd name="connsiteX653" fmla="*/ 2038944 w 6006665"/>
                  <a:gd name="connsiteY653" fmla="*/ 574934 h 3006470"/>
                  <a:gd name="connsiteX654" fmla="*/ 2115414 w 6006665"/>
                  <a:gd name="connsiteY654" fmla="*/ 578958 h 3006470"/>
                  <a:gd name="connsiteX655" fmla="*/ 2167179 w 6006665"/>
                  <a:gd name="connsiteY655" fmla="*/ 554733 h 3006470"/>
                  <a:gd name="connsiteX656" fmla="*/ 2146473 w 6006665"/>
                  <a:gd name="connsiteY656" fmla="*/ 488832 h 3006470"/>
                  <a:gd name="connsiteX657" fmla="*/ 2169957 w 6006665"/>
                  <a:gd name="connsiteY657" fmla="*/ 449431 h 3006470"/>
                  <a:gd name="connsiteX658" fmla="*/ 2264632 w 6006665"/>
                  <a:gd name="connsiteY658" fmla="*/ 393389 h 3006470"/>
                  <a:gd name="connsiteX659" fmla="*/ 2317913 w 6006665"/>
                  <a:gd name="connsiteY659" fmla="*/ 322690 h 3006470"/>
                  <a:gd name="connsiteX660" fmla="*/ 2385841 w 6006665"/>
                  <a:gd name="connsiteY660" fmla="*/ 343134 h 3006470"/>
                  <a:gd name="connsiteX661" fmla="*/ 2429263 w 6006665"/>
                  <a:gd name="connsiteY661" fmla="*/ 263606 h 3006470"/>
                  <a:gd name="connsiteX662" fmla="*/ 2526979 w 6006665"/>
                  <a:gd name="connsiteY662" fmla="*/ 252244 h 3006470"/>
                  <a:gd name="connsiteX663" fmla="*/ 2528058 w 6006665"/>
                  <a:gd name="connsiteY663" fmla="*/ 253503 h 3006470"/>
                  <a:gd name="connsiteX664" fmla="*/ 2538886 w 6006665"/>
                  <a:gd name="connsiteY664" fmla="*/ 252244 h 3006470"/>
                  <a:gd name="connsiteX665" fmla="*/ 2560820 w 6006665"/>
                  <a:gd name="connsiteY665" fmla="*/ 277833 h 3006470"/>
                  <a:gd name="connsiteX666" fmla="*/ 2640602 w 6006665"/>
                  <a:gd name="connsiteY666" fmla="*/ 202249 h 3006470"/>
                  <a:gd name="connsiteX667" fmla="*/ 2652509 w 6006665"/>
                  <a:gd name="connsiteY667" fmla="*/ 202249 h 3006470"/>
                  <a:gd name="connsiteX668" fmla="*/ 2704231 w 6006665"/>
                  <a:gd name="connsiteY668" fmla="*/ 202249 h 3006470"/>
                  <a:gd name="connsiteX669" fmla="*/ 2715593 w 6006665"/>
                  <a:gd name="connsiteY66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20576 w 6006665"/>
                  <a:gd name="connsiteY39" fmla="*/ 761023 h 3006470"/>
                  <a:gd name="connsiteX40" fmla="*/ 3738747 w 6006665"/>
                  <a:gd name="connsiteY40" fmla="*/ 806725 h 3006470"/>
                  <a:gd name="connsiteX41" fmla="*/ 3753971 w 6006665"/>
                  <a:gd name="connsiteY41" fmla="*/ 855003 h 3006470"/>
                  <a:gd name="connsiteX42" fmla="*/ 3786469 w 6006665"/>
                  <a:gd name="connsiteY42" fmla="*/ 879798 h 3006470"/>
                  <a:gd name="connsiteX43" fmla="*/ 3813392 w 6006665"/>
                  <a:gd name="connsiteY43" fmla="*/ 890655 h 3006470"/>
                  <a:gd name="connsiteX44" fmla="*/ 3839894 w 6006665"/>
                  <a:gd name="connsiteY44" fmla="*/ 920656 h 3006470"/>
                  <a:gd name="connsiteX45" fmla="*/ 3865460 w 6006665"/>
                  <a:gd name="connsiteY45" fmla="*/ 822632 h 3006470"/>
                  <a:gd name="connsiteX46" fmla="*/ 3875077 w 6006665"/>
                  <a:gd name="connsiteY46" fmla="*/ 831139 h 3006470"/>
                  <a:gd name="connsiteX47" fmla="*/ 3885950 w 6006665"/>
                  <a:gd name="connsiteY47" fmla="*/ 784010 h 3006470"/>
                  <a:gd name="connsiteX48" fmla="*/ 3896580 w 6006665"/>
                  <a:gd name="connsiteY48" fmla="*/ 840148 h 3006470"/>
                  <a:gd name="connsiteX49" fmla="*/ 3932151 w 6006665"/>
                  <a:gd name="connsiteY49" fmla="*/ 871095 h 3006470"/>
                  <a:gd name="connsiteX50" fmla="*/ 3967884 w 6006665"/>
                  <a:gd name="connsiteY50" fmla="*/ 866888 h 3006470"/>
                  <a:gd name="connsiteX51" fmla="*/ 3988173 w 6006665"/>
                  <a:gd name="connsiteY51" fmla="*/ 843084 h 3006470"/>
                  <a:gd name="connsiteX52" fmla="*/ 3993852 w 6006665"/>
                  <a:gd name="connsiteY52" fmla="*/ 846199 h 3006470"/>
                  <a:gd name="connsiteX53" fmla="*/ 4000081 w 6006665"/>
                  <a:gd name="connsiteY53" fmla="*/ 808753 h 3006470"/>
                  <a:gd name="connsiteX54" fmla="*/ 4024333 w 6006665"/>
                  <a:gd name="connsiteY54" fmla="*/ 834206 h 3006470"/>
                  <a:gd name="connsiteX55" fmla="*/ 4062426 w 6006665"/>
                  <a:gd name="connsiteY55" fmla="*/ 877274 h 3006470"/>
                  <a:gd name="connsiteX56" fmla="*/ 4085889 w 6006665"/>
                  <a:gd name="connsiteY56" fmla="*/ 849902 h 3006470"/>
                  <a:gd name="connsiteX57" fmla="*/ 4095563 w 6006665"/>
                  <a:gd name="connsiteY57" fmla="*/ 852506 h 3006470"/>
                  <a:gd name="connsiteX58" fmla="*/ 4097796 w 6006665"/>
                  <a:gd name="connsiteY58" fmla="*/ 849902 h 3006470"/>
                  <a:gd name="connsiteX59" fmla="*/ 4144150 w 6006665"/>
                  <a:gd name="connsiteY59" fmla="*/ 862382 h 3006470"/>
                  <a:gd name="connsiteX60" fmla="*/ 4149116 w 6006665"/>
                  <a:gd name="connsiteY60" fmla="*/ 810437 h 3006470"/>
                  <a:gd name="connsiteX61" fmla="*/ 4129898 w 6006665"/>
                  <a:gd name="connsiteY61" fmla="*/ 758286 h 3006470"/>
                  <a:gd name="connsiteX62" fmla="*/ 4125347 w 6006665"/>
                  <a:gd name="connsiteY62" fmla="*/ 718337 h 3006470"/>
                  <a:gd name="connsiteX63" fmla="*/ 4165425 w 6006665"/>
                  <a:gd name="connsiteY63" fmla="*/ 697647 h 3006470"/>
                  <a:gd name="connsiteX64" fmla="*/ 4175231 w 6006665"/>
                  <a:gd name="connsiteY64" fmla="*/ 700048 h 3006470"/>
                  <a:gd name="connsiteX65" fmla="*/ 4253100 w 6006665"/>
                  <a:gd name="connsiteY65" fmla="*/ 700511 h 3006470"/>
                  <a:gd name="connsiteX66" fmla="*/ 4315491 w 6006665"/>
                  <a:gd name="connsiteY66" fmla="*/ 715365 h 3006470"/>
                  <a:gd name="connsiteX67" fmla="*/ 4368969 w 6006665"/>
                  <a:gd name="connsiteY67" fmla="*/ 751019 h 3006470"/>
                  <a:gd name="connsiteX68" fmla="*/ 4439561 w 6006665"/>
                  <a:gd name="connsiteY68" fmla="*/ 758631 h 3006470"/>
                  <a:gd name="connsiteX69" fmla="*/ 4450401 w 6006665"/>
                  <a:gd name="connsiteY69" fmla="*/ 834341 h 3006470"/>
                  <a:gd name="connsiteX70" fmla="*/ 4567593 w 6006665"/>
                  <a:gd name="connsiteY70" fmla="*/ 819409 h 3006470"/>
                  <a:gd name="connsiteX71" fmla="*/ 4639242 w 6006665"/>
                  <a:gd name="connsiteY71" fmla="*/ 932544 h 3006470"/>
                  <a:gd name="connsiteX72" fmla="*/ 4774445 w 6006665"/>
                  <a:gd name="connsiteY72" fmla="*/ 913531 h 3006470"/>
                  <a:gd name="connsiteX73" fmla="*/ 4778496 w 6006665"/>
                  <a:gd name="connsiteY73" fmla="*/ 914635 h 3006470"/>
                  <a:gd name="connsiteX74" fmla="*/ 4786352 w 6006665"/>
                  <a:gd name="connsiteY74" fmla="*/ 913531 h 3006470"/>
                  <a:gd name="connsiteX75" fmla="*/ 4861343 w 6006665"/>
                  <a:gd name="connsiteY75" fmla="*/ 933983 h 3006470"/>
                  <a:gd name="connsiteX76" fmla="*/ 4893158 w 6006665"/>
                  <a:gd name="connsiteY76" fmla="*/ 977160 h 3006470"/>
                  <a:gd name="connsiteX77" fmla="*/ 4888613 w 6006665"/>
                  <a:gd name="connsiteY77" fmla="*/ 1058968 h 3006470"/>
                  <a:gd name="connsiteX78" fmla="*/ 4927677 w 6006665"/>
                  <a:gd name="connsiteY78" fmla="*/ 1083640 h 3006470"/>
                  <a:gd name="connsiteX79" fmla="*/ 4967605 w 6006665"/>
                  <a:gd name="connsiteY79" fmla="*/ 1070331 h 3006470"/>
                  <a:gd name="connsiteX80" fmla="*/ 5038051 w 6006665"/>
                  <a:gd name="connsiteY80" fmla="*/ 1063513 h 3006470"/>
                  <a:gd name="connsiteX81" fmla="*/ 5040730 w 6006665"/>
                  <a:gd name="connsiteY81" fmla="*/ 1064406 h 3006470"/>
                  <a:gd name="connsiteX82" fmla="*/ 5049958 w 6006665"/>
                  <a:gd name="connsiteY82" fmla="*/ 1063513 h 3006470"/>
                  <a:gd name="connsiteX83" fmla="*/ 5114249 w 6006665"/>
                  <a:gd name="connsiteY83" fmla="*/ 1084944 h 3006470"/>
                  <a:gd name="connsiteX84" fmla="*/ 5176671 w 6006665"/>
                  <a:gd name="connsiteY84" fmla="*/ 1074876 h 3006470"/>
                  <a:gd name="connsiteX85" fmla="*/ 5177801 w 6006665"/>
                  <a:gd name="connsiteY85" fmla="*/ 1076614 h 3006470"/>
                  <a:gd name="connsiteX86" fmla="*/ 5188578 w 6006665"/>
                  <a:gd name="connsiteY86" fmla="*/ 1074876 h 3006470"/>
                  <a:gd name="connsiteX87" fmla="*/ 5243719 w 6006665"/>
                  <a:gd name="connsiteY87" fmla="*/ 1159707 h 3006470"/>
                  <a:gd name="connsiteX88" fmla="*/ 5283477 w 6006665"/>
                  <a:gd name="connsiteY88" fmla="*/ 1129415 h 3006470"/>
                  <a:gd name="connsiteX89" fmla="*/ 5258480 w 6006665"/>
                  <a:gd name="connsiteY89" fmla="*/ 1063513 h 3006470"/>
                  <a:gd name="connsiteX90" fmla="*/ 5267570 w 6006665"/>
                  <a:gd name="connsiteY90" fmla="*/ 1015792 h 3006470"/>
                  <a:gd name="connsiteX91" fmla="*/ 5278896 w 6006665"/>
                  <a:gd name="connsiteY91" fmla="*/ 1018841 h 3006470"/>
                  <a:gd name="connsiteX92" fmla="*/ 5279477 w 6006665"/>
                  <a:gd name="connsiteY92" fmla="*/ 1015792 h 3006470"/>
                  <a:gd name="connsiteX93" fmla="*/ 5389412 w 6006665"/>
                  <a:gd name="connsiteY93" fmla="*/ 1065327 h 3006470"/>
                  <a:gd name="connsiteX94" fmla="*/ 5463001 w 6006665"/>
                  <a:gd name="connsiteY94" fmla="*/ 1043061 h 3006470"/>
                  <a:gd name="connsiteX95" fmla="*/ 5464386 w 6006665"/>
                  <a:gd name="connsiteY95" fmla="*/ 1043680 h 3006470"/>
                  <a:gd name="connsiteX96" fmla="*/ 5474909 w 6006665"/>
                  <a:gd name="connsiteY96" fmla="*/ 1043061 h 3006470"/>
                  <a:gd name="connsiteX97" fmla="*/ 5509834 w 6006665"/>
                  <a:gd name="connsiteY97" fmla="*/ 1086741 h 3006470"/>
                  <a:gd name="connsiteX98" fmla="*/ 5563420 w 6006665"/>
                  <a:gd name="connsiteY98" fmla="*/ 1096880 h 3006470"/>
                  <a:gd name="connsiteX99" fmla="*/ 5604906 w 6006665"/>
                  <a:gd name="connsiteY99" fmla="*/ 1116452 h 3006470"/>
                  <a:gd name="connsiteX100" fmla="*/ 5633982 w 6006665"/>
                  <a:gd name="connsiteY100" fmla="*/ 1152256 h 3006470"/>
                  <a:gd name="connsiteX101" fmla="*/ 5673240 w 6006665"/>
                  <a:gd name="connsiteY101" fmla="*/ 1196668 h 3006470"/>
                  <a:gd name="connsiteX102" fmla="*/ 5720335 w 6006665"/>
                  <a:gd name="connsiteY102" fmla="*/ 1213496 h 3006470"/>
                  <a:gd name="connsiteX103" fmla="*/ 5777224 w 6006665"/>
                  <a:gd name="connsiteY103" fmla="*/ 1253118 h 3006470"/>
                  <a:gd name="connsiteX104" fmla="*/ 5822595 w 6006665"/>
                  <a:gd name="connsiteY104" fmla="*/ 1311212 h 3006470"/>
                  <a:gd name="connsiteX105" fmla="*/ 5818051 w 6006665"/>
                  <a:gd name="connsiteY105" fmla="*/ 1365751 h 3006470"/>
                  <a:gd name="connsiteX106" fmla="*/ 5825679 w 6006665"/>
                  <a:gd name="connsiteY106" fmla="*/ 1373379 h 3006470"/>
                  <a:gd name="connsiteX107" fmla="*/ 5822051 w 6006665"/>
                  <a:gd name="connsiteY107" fmla="*/ 1322574 h 3006470"/>
                  <a:gd name="connsiteX108" fmla="*/ 5834092 w 6006665"/>
                  <a:gd name="connsiteY108" fmla="*/ 1324447 h 3006470"/>
                  <a:gd name="connsiteX109" fmla="*/ 5858351 w 6006665"/>
                  <a:gd name="connsiteY109" fmla="*/ 1334771 h 3006470"/>
                  <a:gd name="connsiteX110" fmla="*/ 5907950 w 6006665"/>
                  <a:gd name="connsiteY110" fmla="*/ 1321451 h 3006470"/>
                  <a:gd name="connsiteX111" fmla="*/ 5936219 w 6006665"/>
                  <a:gd name="connsiteY111" fmla="*/ 1338481 h 3006470"/>
                  <a:gd name="connsiteX112" fmla="*/ 5961427 w 6006665"/>
                  <a:gd name="connsiteY112" fmla="*/ 1392754 h 3006470"/>
                  <a:gd name="connsiteX113" fmla="*/ 6006665 w 6006665"/>
                  <a:gd name="connsiteY113" fmla="*/ 1418018 h 3006470"/>
                  <a:gd name="connsiteX114" fmla="*/ 6003022 w 6006665"/>
                  <a:gd name="connsiteY114" fmla="*/ 1458117 h 3006470"/>
                  <a:gd name="connsiteX115" fmla="*/ 5968033 w 6006665"/>
                  <a:gd name="connsiteY115" fmla="*/ 1456650 h 3006470"/>
                  <a:gd name="connsiteX116" fmla="*/ 5934688 w 6006665"/>
                  <a:gd name="connsiteY116" fmla="*/ 1446233 h 3006470"/>
                  <a:gd name="connsiteX117" fmla="*/ 5908949 w 6006665"/>
                  <a:gd name="connsiteY117" fmla="*/ 1468012 h 3006470"/>
                  <a:gd name="connsiteX118" fmla="*/ 5887153 w 6006665"/>
                  <a:gd name="connsiteY118" fmla="*/ 1481885 h 3006470"/>
                  <a:gd name="connsiteX119" fmla="*/ 5887153 w 6006665"/>
                  <a:gd name="connsiteY119" fmla="*/ 1514566 h 3006470"/>
                  <a:gd name="connsiteX120" fmla="*/ 5910921 w 6006665"/>
                  <a:gd name="connsiteY120" fmla="*/ 1532392 h 3006470"/>
                  <a:gd name="connsiteX121" fmla="*/ 5908949 w 6006665"/>
                  <a:gd name="connsiteY121" fmla="*/ 1554366 h 3006470"/>
                  <a:gd name="connsiteX122" fmla="*/ 5893042 w 6006665"/>
                  <a:gd name="connsiteY122" fmla="*/ 1570273 h 3006470"/>
                  <a:gd name="connsiteX123" fmla="*/ 5881135 w 6006665"/>
                  <a:gd name="connsiteY123" fmla="*/ 1570273 h 3006470"/>
                  <a:gd name="connsiteX124" fmla="*/ 5861227 w 6006665"/>
                  <a:gd name="connsiteY124" fmla="*/ 1570273 h 3006470"/>
                  <a:gd name="connsiteX125" fmla="*/ 5849321 w 6006665"/>
                  <a:gd name="connsiteY125" fmla="*/ 1570273 h 3006470"/>
                  <a:gd name="connsiteX126" fmla="*/ 5842587 w 6006665"/>
                  <a:gd name="connsiteY126" fmla="*/ 1544275 h 3006470"/>
                  <a:gd name="connsiteX127" fmla="*/ 5817506 w 6006665"/>
                  <a:gd name="connsiteY127" fmla="*/ 1536186 h 3006470"/>
                  <a:gd name="connsiteX128" fmla="*/ 5798021 w 6006665"/>
                  <a:gd name="connsiteY128" fmla="*/ 1517537 h 3006470"/>
                  <a:gd name="connsiteX129" fmla="*/ 5767511 w 6006665"/>
                  <a:gd name="connsiteY129" fmla="*/ 1511189 h 3006470"/>
                  <a:gd name="connsiteX130" fmla="*/ 5762967 w 6006665"/>
                  <a:gd name="connsiteY130" fmla="*/ 1477102 h 3006470"/>
                  <a:gd name="connsiteX131" fmla="*/ 5729132 w 6006665"/>
                  <a:gd name="connsiteY131" fmla="*/ 1463170 h 3006470"/>
                  <a:gd name="connsiteX132" fmla="*/ 5695337 w 6006665"/>
                  <a:gd name="connsiteY132" fmla="*/ 1472557 h 3006470"/>
                  <a:gd name="connsiteX133" fmla="*/ 5693366 w 6006665"/>
                  <a:gd name="connsiteY133" fmla="*/ 1469797 h 3006470"/>
                  <a:gd name="connsiteX134" fmla="*/ 5683431 w 6006665"/>
                  <a:gd name="connsiteY134" fmla="*/ 1472557 h 3006470"/>
                  <a:gd name="connsiteX135" fmla="*/ 5660706 w 6006665"/>
                  <a:gd name="connsiteY135" fmla="*/ 1440742 h 3006470"/>
                  <a:gd name="connsiteX136" fmla="*/ 5669644 w 6006665"/>
                  <a:gd name="connsiteY136" fmla="*/ 1415717 h 3006470"/>
                  <a:gd name="connsiteX137" fmla="*/ 5640799 w 6006665"/>
                  <a:gd name="connsiteY137" fmla="*/ 1429380 h 3006470"/>
                  <a:gd name="connsiteX138" fmla="*/ 5656705 w 6006665"/>
                  <a:gd name="connsiteY138" fmla="*/ 1472557 h 3006470"/>
                  <a:gd name="connsiteX139" fmla="*/ 5628675 w 6006665"/>
                  <a:gd name="connsiteY139" fmla="*/ 1487826 h 3006470"/>
                  <a:gd name="connsiteX140" fmla="*/ 5633981 w 6006665"/>
                  <a:gd name="connsiteY140" fmla="*/ 1511189 h 3006470"/>
                  <a:gd name="connsiteX141" fmla="*/ 5622732 w 6006665"/>
                  <a:gd name="connsiteY141" fmla="*/ 1538334 h 3006470"/>
                  <a:gd name="connsiteX142" fmla="*/ 5586259 w 6006665"/>
                  <a:gd name="connsiteY142" fmla="*/ 1547548 h 3006470"/>
                  <a:gd name="connsiteX143" fmla="*/ 5575676 w 6006665"/>
                  <a:gd name="connsiteY143" fmla="*/ 1546540 h 3006470"/>
                  <a:gd name="connsiteX144" fmla="*/ 5574353 w 6006665"/>
                  <a:gd name="connsiteY144" fmla="*/ 1547548 h 3006470"/>
                  <a:gd name="connsiteX145" fmla="*/ 5539436 w 6006665"/>
                  <a:gd name="connsiteY145" fmla="*/ 1544223 h 3006470"/>
                  <a:gd name="connsiteX146" fmla="*/ 5539545 w 6006665"/>
                  <a:gd name="connsiteY146" fmla="*/ 1571015 h 3006470"/>
                  <a:gd name="connsiteX147" fmla="*/ 5570352 w 6006665"/>
                  <a:gd name="connsiteY147" fmla="*/ 1586180 h 3006470"/>
                  <a:gd name="connsiteX148" fmla="*/ 5566596 w 6006665"/>
                  <a:gd name="connsiteY148" fmla="*/ 1622304 h 3006470"/>
                  <a:gd name="connsiteX149" fmla="*/ 5593077 w 6006665"/>
                  <a:gd name="connsiteY149" fmla="*/ 1649809 h 3006470"/>
                  <a:gd name="connsiteX150" fmla="*/ 5608984 w 6006665"/>
                  <a:gd name="connsiteY150" fmla="*/ 1677079 h 3006470"/>
                  <a:gd name="connsiteX151" fmla="*/ 5613529 w 6006665"/>
                  <a:gd name="connsiteY151" fmla="*/ 1708893 h 3006470"/>
                  <a:gd name="connsiteX152" fmla="*/ 5608984 w 6006665"/>
                  <a:gd name="connsiteY152" fmla="*/ 1731618 h 3006470"/>
                  <a:gd name="connsiteX153" fmla="*/ 5597799 w 6006665"/>
                  <a:gd name="connsiteY153" fmla="*/ 1728009 h 3006470"/>
                  <a:gd name="connsiteX154" fmla="*/ 5597077 w 6006665"/>
                  <a:gd name="connsiteY154" fmla="*/ 1731618 h 3006470"/>
                  <a:gd name="connsiteX155" fmla="*/ 5515976 w 6006665"/>
                  <a:gd name="connsiteY155" fmla="*/ 1693062 h 3006470"/>
                  <a:gd name="connsiteX156" fmla="*/ 5486067 w 6006665"/>
                  <a:gd name="connsiteY156" fmla="*/ 1746304 h 3006470"/>
                  <a:gd name="connsiteX157" fmla="*/ 5436277 w 6006665"/>
                  <a:gd name="connsiteY157" fmla="*/ 1767977 h 3006470"/>
                  <a:gd name="connsiteX158" fmla="*/ 5397645 w 6006665"/>
                  <a:gd name="connsiteY158" fmla="*/ 1779340 h 3006470"/>
                  <a:gd name="connsiteX159" fmla="*/ 5388024 w 6006665"/>
                  <a:gd name="connsiteY159" fmla="*/ 1835433 h 3006470"/>
                  <a:gd name="connsiteX160" fmla="*/ 5351475 w 6006665"/>
                  <a:gd name="connsiteY160" fmla="*/ 1876568 h 3006470"/>
                  <a:gd name="connsiteX161" fmla="*/ 5290839 w 6006665"/>
                  <a:gd name="connsiteY161" fmla="*/ 1881600 h 3006470"/>
                  <a:gd name="connsiteX162" fmla="*/ 5274932 w 6006665"/>
                  <a:gd name="connsiteY162" fmla="*/ 1913415 h 3006470"/>
                  <a:gd name="connsiteX163" fmla="*/ 5267238 w 6006665"/>
                  <a:gd name="connsiteY163" fmla="*/ 1904988 h 3006470"/>
                  <a:gd name="connsiteX164" fmla="*/ 5263025 w 6006665"/>
                  <a:gd name="connsiteY164" fmla="*/ 1913415 h 3006470"/>
                  <a:gd name="connsiteX165" fmla="*/ 5219538 w 6006665"/>
                  <a:gd name="connsiteY165" fmla="*/ 1865787 h 3006470"/>
                  <a:gd name="connsiteX166" fmla="*/ 5174112 w 6006665"/>
                  <a:gd name="connsiteY166" fmla="*/ 1877028 h 3006470"/>
                  <a:gd name="connsiteX167" fmla="*/ 5129494 w 6006665"/>
                  <a:gd name="connsiteY167" fmla="*/ 1920232 h 3006470"/>
                  <a:gd name="connsiteX168" fmla="*/ 5126389 w 6006665"/>
                  <a:gd name="connsiteY168" fmla="*/ 1914910 h 3006470"/>
                  <a:gd name="connsiteX169" fmla="*/ 5154177 w 6006665"/>
                  <a:gd name="connsiteY169" fmla="*/ 1920232 h 3006470"/>
                  <a:gd name="connsiteX170" fmla="*/ 5105544 w 6006665"/>
                  <a:gd name="connsiteY170" fmla="*/ 1899586 h 3006470"/>
                  <a:gd name="connsiteX171" fmla="*/ 5074955 w 6006665"/>
                  <a:gd name="connsiteY171" fmla="*/ 1924777 h 3006470"/>
                  <a:gd name="connsiteX172" fmla="*/ 5065718 w 6006665"/>
                  <a:gd name="connsiteY172" fmla="*/ 1922578 h 3006470"/>
                  <a:gd name="connsiteX173" fmla="*/ 5063048 w 6006665"/>
                  <a:gd name="connsiteY173" fmla="*/ 1924777 h 3006470"/>
                  <a:gd name="connsiteX174" fmla="*/ 5026594 w 6006665"/>
                  <a:gd name="connsiteY174" fmla="*/ 1916098 h 3006470"/>
                  <a:gd name="connsiteX175" fmla="*/ 5015871 w 6006665"/>
                  <a:gd name="connsiteY175" fmla="*/ 1961137 h 3006470"/>
                  <a:gd name="connsiteX176" fmla="*/ 5022591 w 6006665"/>
                  <a:gd name="connsiteY176" fmla="*/ 1989925 h 3006470"/>
                  <a:gd name="connsiteX177" fmla="*/ 5011557 w 6006665"/>
                  <a:gd name="connsiteY177" fmla="*/ 2020939 h 3006470"/>
                  <a:gd name="connsiteX178" fmla="*/ 4974967 w 6006665"/>
                  <a:gd name="connsiteY178" fmla="*/ 2058853 h 3006470"/>
                  <a:gd name="connsiteX179" fmla="*/ 5015871 w 6006665"/>
                  <a:gd name="connsiteY179" fmla="*/ 2074760 h 3006470"/>
                  <a:gd name="connsiteX180" fmla="*/ 4995851 w 6006665"/>
                  <a:gd name="connsiteY180" fmla="*/ 2123620 h 3006470"/>
                  <a:gd name="connsiteX181" fmla="*/ 5011326 w 6006665"/>
                  <a:gd name="connsiteY181" fmla="*/ 2172476 h 3006470"/>
                  <a:gd name="connsiteX182" fmla="*/ 4999419 w 6006665"/>
                  <a:gd name="connsiteY182" fmla="*/ 2172476 h 3006470"/>
                  <a:gd name="connsiteX183" fmla="*/ 4974967 w 6006665"/>
                  <a:gd name="connsiteY183" fmla="*/ 2172476 h 3006470"/>
                  <a:gd name="connsiteX184" fmla="*/ 4963605 w 6006665"/>
                  <a:gd name="connsiteY184" fmla="*/ 2224742 h 3006470"/>
                  <a:gd name="connsiteX185" fmla="*/ 4974967 w 6006665"/>
                  <a:gd name="connsiteY185" fmla="*/ 2252012 h 3006470"/>
                  <a:gd name="connsiteX186" fmla="*/ 4936431 w 6006665"/>
                  <a:gd name="connsiteY186" fmla="*/ 2257317 h 3006470"/>
                  <a:gd name="connsiteX187" fmla="*/ 4909065 w 6006665"/>
                  <a:gd name="connsiteY187" fmla="*/ 2286099 h 3006470"/>
                  <a:gd name="connsiteX188" fmla="*/ 4888894 w 6006665"/>
                  <a:gd name="connsiteY188" fmla="*/ 2325649 h 3006470"/>
                  <a:gd name="connsiteX189" fmla="*/ 4897703 w 6006665"/>
                  <a:gd name="connsiteY189" fmla="*/ 2354273 h 3006470"/>
                  <a:gd name="connsiteX190" fmla="*/ 4871068 w 6006665"/>
                  <a:gd name="connsiteY190" fmla="*/ 2349418 h 3006470"/>
                  <a:gd name="connsiteX191" fmla="*/ 4845437 w 6006665"/>
                  <a:gd name="connsiteY191" fmla="*/ 2370180 h 3006470"/>
                  <a:gd name="connsiteX192" fmla="*/ 4832445 w 6006665"/>
                  <a:gd name="connsiteY192" fmla="*/ 2399924 h 3006470"/>
                  <a:gd name="connsiteX193" fmla="*/ 4834074 w 6006665"/>
                  <a:gd name="connsiteY193" fmla="*/ 2429264 h 3006470"/>
                  <a:gd name="connsiteX194" fmla="*/ 4799765 w 6006665"/>
                  <a:gd name="connsiteY194" fmla="*/ 2441518 h 3006470"/>
                  <a:gd name="connsiteX195" fmla="*/ 4779535 w 6006665"/>
                  <a:gd name="connsiteY195" fmla="*/ 2488348 h 3006470"/>
                  <a:gd name="connsiteX196" fmla="*/ 4777225 w 6006665"/>
                  <a:gd name="connsiteY196" fmla="*/ 2477952 h 3006470"/>
                  <a:gd name="connsiteX197" fmla="*/ 4767628 w 6006665"/>
                  <a:gd name="connsiteY197" fmla="*/ 2488348 h 3006470"/>
                  <a:gd name="connsiteX198" fmla="*/ 4758538 w 6006665"/>
                  <a:gd name="connsiteY198" fmla="*/ 2447444 h 3006470"/>
                  <a:gd name="connsiteX199" fmla="*/ 4722519 w 6006665"/>
                  <a:gd name="connsiteY199" fmla="*/ 2405867 h 3006470"/>
                  <a:gd name="connsiteX200" fmla="*/ 4699942 w 6006665"/>
                  <a:gd name="connsiteY200" fmla="*/ 2348893 h 3006470"/>
                  <a:gd name="connsiteX201" fmla="*/ 4695779 w 6006665"/>
                  <a:gd name="connsiteY201" fmla="*/ 2287026 h 3006470"/>
                  <a:gd name="connsiteX202" fmla="*/ 4715361 w 6006665"/>
                  <a:gd name="connsiteY202" fmla="*/ 2220198 h 3006470"/>
                  <a:gd name="connsiteX203" fmla="*/ 4767709 w 6006665"/>
                  <a:gd name="connsiteY203" fmla="*/ 2171157 h 3006470"/>
                  <a:gd name="connsiteX204" fmla="*/ 4735813 w 6006665"/>
                  <a:gd name="connsiteY204" fmla="*/ 2129299 h 3006470"/>
                  <a:gd name="connsiteX205" fmla="*/ 4767628 w 6006665"/>
                  <a:gd name="connsiteY205" fmla="*/ 2086122 h 3006470"/>
                  <a:gd name="connsiteX206" fmla="*/ 4767628 w 6006665"/>
                  <a:gd name="connsiteY206" fmla="*/ 2058853 h 3006470"/>
                  <a:gd name="connsiteX207" fmla="*/ 4826712 w 6006665"/>
                  <a:gd name="connsiteY207" fmla="*/ 2042945 h 3006470"/>
                  <a:gd name="connsiteX208" fmla="*/ 4892613 w 6006665"/>
                  <a:gd name="connsiteY208" fmla="*/ 1952047 h 3006470"/>
                  <a:gd name="connsiteX209" fmla="*/ 4956243 w 6006665"/>
                  <a:gd name="connsiteY209" fmla="*/ 1877056 h 3006470"/>
                  <a:gd name="connsiteX210" fmla="*/ 5022143 w 6006665"/>
                  <a:gd name="connsiteY210" fmla="*/ 1817971 h 3006470"/>
                  <a:gd name="connsiteX211" fmla="*/ 5037446 w 6006665"/>
                  <a:gd name="connsiteY211" fmla="*/ 1743333 h 3006470"/>
                  <a:gd name="connsiteX212" fmla="*/ 5064184 w 6006665"/>
                  <a:gd name="connsiteY212" fmla="*/ 1731449 h 3006470"/>
                  <a:gd name="connsiteX213" fmla="*/ 5046694 w 6006665"/>
                  <a:gd name="connsiteY213" fmla="*/ 1710844 h 3006470"/>
                  <a:gd name="connsiteX214" fmla="*/ 5015871 w 6006665"/>
                  <a:gd name="connsiteY214" fmla="*/ 1715711 h 3006470"/>
                  <a:gd name="connsiteX215" fmla="*/ 4995419 w 6006665"/>
                  <a:gd name="connsiteY215" fmla="*/ 1779340 h 3006470"/>
                  <a:gd name="connsiteX216" fmla="*/ 4904521 w 6006665"/>
                  <a:gd name="connsiteY216" fmla="*/ 1865693 h 3006470"/>
                  <a:gd name="connsiteX217" fmla="*/ 4901708 w 6006665"/>
                  <a:gd name="connsiteY217" fmla="*/ 1857053 h 3006470"/>
                  <a:gd name="connsiteX218" fmla="*/ 4892613 w 6006665"/>
                  <a:gd name="connsiteY218" fmla="*/ 1865693 h 3006470"/>
                  <a:gd name="connsiteX219" fmla="*/ 4871068 w 6006665"/>
                  <a:gd name="connsiteY219" fmla="*/ 1850290 h 3006470"/>
                  <a:gd name="connsiteX220" fmla="*/ 4885925 w 6006665"/>
                  <a:gd name="connsiteY220" fmla="*/ 1808695 h 3006470"/>
                  <a:gd name="connsiteX221" fmla="*/ 4861835 w 6006665"/>
                  <a:gd name="connsiteY221" fmla="*/ 1771159 h 3006470"/>
                  <a:gd name="connsiteX222" fmla="*/ 4814619 w 6006665"/>
                  <a:gd name="connsiteY222" fmla="*/ 1767101 h 3006470"/>
                  <a:gd name="connsiteX223" fmla="*/ 4779535 w 6006665"/>
                  <a:gd name="connsiteY223" fmla="*/ 1795247 h 3006470"/>
                  <a:gd name="connsiteX224" fmla="*/ 4764113 w 6006665"/>
                  <a:gd name="connsiteY224" fmla="*/ 1832464 h 3006470"/>
                  <a:gd name="connsiteX225" fmla="*/ 4725490 w 6006665"/>
                  <a:gd name="connsiteY225" fmla="*/ 1850290 h 3006470"/>
                  <a:gd name="connsiteX226" fmla="*/ 4689838 w 6006665"/>
                  <a:gd name="connsiteY226" fmla="*/ 1882970 h 3006470"/>
                  <a:gd name="connsiteX227" fmla="*/ 4684091 w 6006665"/>
                  <a:gd name="connsiteY227" fmla="*/ 1920232 h 3006470"/>
                  <a:gd name="connsiteX228" fmla="*/ 4715906 w 6006665"/>
                  <a:gd name="connsiteY228" fmla="*/ 1967954 h 3006470"/>
                  <a:gd name="connsiteX229" fmla="*/ 4680924 w 6006665"/>
                  <a:gd name="connsiteY229" fmla="*/ 1983985 h 3006470"/>
                  <a:gd name="connsiteX230" fmla="*/ 4633398 w 6006665"/>
                  <a:gd name="connsiteY230" fmla="*/ 1971978 h 3006470"/>
                  <a:gd name="connsiteX231" fmla="*/ 4600707 w 6006665"/>
                  <a:gd name="connsiteY231" fmla="*/ 1989925 h 3006470"/>
                  <a:gd name="connsiteX232" fmla="*/ 4577285 w 6006665"/>
                  <a:gd name="connsiteY232" fmla="*/ 1988406 h 3006470"/>
                  <a:gd name="connsiteX233" fmla="*/ 4577373 w 6006665"/>
                  <a:gd name="connsiteY233" fmla="*/ 1987484 h 3006470"/>
                  <a:gd name="connsiteX234" fmla="*/ 4565379 w 6006665"/>
                  <a:gd name="connsiteY234" fmla="*/ 1988406 h 3006470"/>
                  <a:gd name="connsiteX235" fmla="*/ 4569923 w 6006665"/>
                  <a:gd name="connsiteY235" fmla="*/ 1940685 h 3006470"/>
                  <a:gd name="connsiteX236" fmla="*/ 4520081 w 6006665"/>
                  <a:gd name="connsiteY236" fmla="*/ 1931099 h 3006470"/>
                  <a:gd name="connsiteX237" fmla="*/ 4475025 w 6006665"/>
                  <a:gd name="connsiteY237" fmla="*/ 1961137 h 3006470"/>
                  <a:gd name="connsiteX238" fmla="*/ 4464394 w 6006665"/>
                  <a:gd name="connsiteY238" fmla="*/ 1960286 h 3006470"/>
                  <a:gd name="connsiteX239" fmla="*/ 4463118 w 6006665"/>
                  <a:gd name="connsiteY239" fmla="*/ 1961137 h 3006470"/>
                  <a:gd name="connsiteX240" fmla="*/ 4422448 w 6006665"/>
                  <a:gd name="connsiteY240" fmla="*/ 1927536 h 3006470"/>
                  <a:gd name="connsiteX241" fmla="*/ 4350624 w 6006665"/>
                  <a:gd name="connsiteY241" fmla="*/ 1917022 h 3006470"/>
                  <a:gd name="connsiteX242" fmla="*/ 4306579 w 6006665"/>
                  <a:gd name="connsiteY242" fmla="*/ 1945362 h 3006470"/>
                  <a:gd name="connsiteX243" fmla="*/ 4282811 w 6006665"/>
                  <a:gd name="connsiteY243" fmla="*/ 1972100 h 3006470"/>
                  <a:gd name="connsiteX244" fmla="*/ 4237290 w 6006665"/>
                  <a:gd name="connsiteY244" fmla="*/ 1993297 h 3006470"/>
                  <a:gd name="connsiteX245" fmla="*/ 4211507 w 6006665"/>
                  <a:gd name="connsiteY245" fmla="*/ 2046374 h 3006470"/>
                  <a:gd name="connsiteX246" fmla="*/ 4161046 w 6006665"/>
                  <a:gd name="connsiteY246" fmla="*/ 2105661 h 3006470"/>
                  <a:gd name="connsiteX247" fmla="*/ 4077810 w 6006665"/>
                  <a:gd name="connsiteY247" fmla="*/ 2144418 h 3006470"/>
                  <a:gd name="connsiteX248" fmla="*/ 4039187 w 6006665"/>
                  <a:gd name="connsiteY248" fmla="*/ 2203838 h 3006470"/>
                  <a:gd name="connsiteX249" fmla="*/ 3993086 w 6006665"/>
                  <a:gd name="connsiteY249" fmla="*/ 2224750 h 3006470"/>
                  <a:gd name="connsiteX250" fmla="*/ 3993215 w 6006665"/>
                  <a:gd name="connsiteY250" fmla="*/ 2264821 h 3006470"/>
                  <a:gd name="connsiteX251" fmla="*/ 4038712 w 6006665"/>
                  <a:gd name="connsiteY251" fmla="*/ 2267919 h 3006470"/>
                  <a:gd name="connsiteX252" fmla="*/ 4059164 w 6006665"/>
                  <a:gd name="connsiteY252" fmla="*/ 2311096 h 3006470"/>
                  <a:gd name="connsiteX253" fmla="*/ 4087782 w 6006665"/>
                  <a:gd name="connsiteY253" fmla="*/ 2319513 h 3006470"/>
                  <a:gd name="connsiteX254" fmla="*/ 4106341 w 6006665"/>
                  <a:gd name="connsiteY254" fmla="*/ 2290644 h 3006470"/>
                  <a:gd name="connsiteX255" fmla="*/ 4117411 w 6006665"/>
                  <a:gd name="connsiteY255" fmla="*/ 2291946 h 3006470"/>
                  <a:gd name="connsiteX256" fmla="*/ 4118248 w 6006665"/>
                  <a:gd name="connsiteY256" fmla="*/ 2290644 h 3006470"/>
                  <a:gd name="connsiteX257" fmla="*/ 4156880 w 6006665"/>
                  <a:gd name="connsiteY257" fmla="*/ 2295189 h 3006470"/>
                  <a:gd name="connsiteX258" fmla="*/ 4211419 w 6006665"/>
                  <a:gd name="connsiteY258" fmla="*/ 2365635 h 3006470"/>
                  <a:gd name="connsiteX259" fmla="*/ 4215964 w 6006665"/>
                  <a:gd name="connsiteY259" fmla="*/ 2413357 h 3006470"/>
                  <a:gd name="connsiteX260" fmla="*/ 4184149 w 6006665"/>
                  <a:gd name="connsiteY260" fmla="*/ 2472441 h 3006470"/>
                  <a:gd name="connsiteX261" fmla="*/ 4220019 w 6006665"/>
                  <a:gd name="connsiteY261" fmla="*/ 2567281 h 3006470"/>
                  <a:gd name="connsiteX262" fmla="*/ 4161425 w 6006665"/>
                  <a:gd name="connsiteY262" fmla="*/ 2629241 h 3006470"/>
                  <a:gd name="connsiteX263" fmla="*/ 4133552 w 6006665"/>
                  <a:gd name="connsiteY263" fmla="*/ 2708778 h 3006470"/>
                  <a:gd name="connsiteX264" fmla="*/ 4097796 w 6006665"/>
                  <a:gd name="connsiteY264" fmla="*/ 2747409 h 3006470"/>
                  <a:gd name="connsiteX265" fmla="*/ 4043257 w 6006665"/>
                  <a:gd name="connsiteY265" fmla="*/ 2806493 h 3006470"/>
                  <a:gd name="connsiteX266" fmla="*/ 3995535 w 6006665"/>
                  <a:gd name="connsiteY266" fmla="*/ 2865577 h 3006470"/>
                  <a:gd name="connsiteX267" fmla="*/ 3975083 w 6006665"/>
                  <a:gd name="connsiteY267" fmla="*/ 2897392 h 3006470"/>
                  <a:gd name="connsiteX268" fmla="*/ 3925089 w 6006665"/>
                  <a:gd name="connsiteY268" fmla="*/ 2924661 h 3006470"/>
                  <a:gd name="connsiteX269" fmla="*/ 3913182 w 6006665"/>
                  <a:gd name="connsiteY269" fmla="*/ 2924661 h 3006470"/>
                  <a:gd name="connsiteX270" fmla="*/ 3904637 w 6006665"/>
                  <a:gd name="connsiteY270" fmla="*/ 2924661 h 3006470"/>
                  <a:gd name="connsiteX271" fmla="*/ 3892729 w 6006665"/>
                  <a:gd name="connsiteY271" fmla="*/ 2924661 h 3006470"/>
                  <a:gd name="connsiteX272" fmla="*/ 3871063 w 6006665"/>
                  <a:gd name="connsiteY272" fmla="*/ 2908412 h 3006470"/>
                  <a:gd name="connsiteX273" fmla="*/ 3829645 w 6006665"/>
                  <a:gd name="connsiteY273" fmla="*/ 2936024 h 3006470"/>
                  <a:gd name="connsiteX274" fmla="*/ 3822828 w 6006665"/>
                  <a:gd name="connsiteY274" fmla="*/ 2956476 h 3006470"/>
                  <a:gd name="connsiteX275" fmla="*/ 3818283 w 6006665"/>
                  <a:gd name="connsiteY275" fmla="*/ 2947386 h 3006470"/>
                  <a:gd name="connsiteX276" fmla="*/ 3818283 w 6006665"/>
                  <a:gd name="connsiteY276" fmla="*/ 2935660 h 3006470"/>
                  <a:gd name="connsiteX277" fmla="*/ 3817738 w 6006665"/>
                  <a:gd name="connsiteY277" fmla="*/ 2936024 h 3006470"/>
                  <a:gd name="connsiteX278" fmla="*/ 3810921 w 6006665"/>
                  <a:gd name="connsiteY278" fmla="*/ 2956476 h 3006470"/>
                  <a:gd name="connsiteX279" fmla="*/ 3806376 w 6006665"/>
                  <a:gd name="connsiteY279" fmla="*/ 2947386 h 3006470"/>
                  <a:gd name="connsiteX280" fmla="*/ 3806376 w 6006665"/>
                  <a:gd name="connsiteY280" fmla="*/ 2920116 h 3006470"/>
                  <a:gd name="connsiteX281" fmla="*/ 3818283 w 6006665"/>
                  <a:gd name="connsiteY281" fmla="*/ 2920116 h 3006470"/>
                  <a:gd name="connsiteX282" fmla="*/ 3826828 w 6006665"/>
                  <a:gd name="connsiteY282" fmla="*/ 2920116 h 3006470"/>
                  <a:gd name="connsiteX283" fmla="*/ 3833645 w 6006665"/>
                  <a:gd name="connsiteY283" fmla="*/ 2861032 h 3006470"/>
                  <a:gd name="connsiteX284" fmla="*/ 3822283 w 6006665"/>
                  <a:gd name="connsiteY284" fmla="*/ 2817856 h 3006470"/>
                  <a:gd name="connsiteX285" fmla="*/ 3849553 w 6006665"/>
                  <a:gd name="connsiteY285" fmla="*/ 2795131 h 3006470"/>
                  <a:gd name="connsiteX286" fmla="*/ 3858814 w 6006665"/>
                  <a:gd name="connsiteY286" fmla="*/ 2797336 h 3006470"/>
                  <a:gd name="connsiteX287" fmla="*/ 3861460 w 6006665"/>
                  <a:gd name="connsiteY287" fmla="*/ 2795131 h 3006470"/>
                  <a:gd name="connsiteX288" fmla="*/ 3898487 w 6006665"/>
                  <a:gd name="connsiteY288" fmla="*/ 2803947 h 3006470"/>
                  <a:gd name="connsiteX289" fmla="*/ 3919999 w 6006665"/>
                  <a:gd name="connsiteY289" fmla="*/ 2758772 h 3006470"/>
                  <a:gd name="connsiteX290" fmla="*/ 3935906 w 6006665"/>
                  <a:gd name="connsiteY290" fmla="*/ 2699687 h 3006470"/>
                  <a:gd name="connsiteX291" fmla="*/ 3947269 w 6006665"/>
                  <a:gd name="connsiteY291" fmla="*/ 2676963 h 3006470"/>
                  <a:gd name="connsiteX292" fmla="*/ 3966292 w 6006665"/>
                  <a:gd name="connsiteY292" fmla="*/ 2632575 h 3006470"/>
                  <a:gd name="connsiteX293" fmla="*/ 3915999 w 6006665"/>
                  <a:gd name="connsiteY293" fmla="*/ 2645148 h 3006470"/>
                  <a:gd name="connsiteX294" fmla="*/ 3888729 w 6006665"/>
                  <a:gd name="connsiteY294" fmla="*/ 2667873 h 3006470"/>
                  <a:gd name="connsiteX295" fmla="*/ 3876822 w 6006665"/>
                  <a:gd name="connsiteY295" fmla="*/ 2667873 h 3006470"/>
                  <a:gd name="connsiteX296" fmla="*/ 3829645 w 6006665"/>
                  <a:gd name="connsiteY296" fmla="*/ 2667873 h 3006470"/>
                  <a:gd name="connsiteX297" fmla="*/ 3817738 w 6006665"/>
                  <a:gd name="connsiteY297" fmla="*/ 2667873 h 3006470"/>
                  <a:gd name="connsiteX298" fmla="*/ 3801831 w 6006665"/>
                  <a:gd name="connsiteY298" fmla="*/ 2613334 h 3006470"/>
                  <a:gd name="connsiteX299" fmla="*/ 3758654 w 6006665"/>
                  <a:gd name="connsiteY299" fmla="*/ 2574702 h 3006470"/>
                  <a:gd name="connsiteX300" fmla="*/ 3692753 w 6006665"/>
                  <a:gd name="connsiteY300" fmla="*/ 2558795 h 3006470"/>
                  <a:gd name="connsiteX301" fmla="*/ 3683663 w 6006665"/>
                  <a:gd name="connsiteY301" fmla="*/ 2499711 h 3006470"/>
                  <a:gd name="connsiteX302" fmla="*/ 3672301 w 6006665"/>
                  <a:gd name="connsiteY302" fmla="*/ 2467896 h 3006470"/>
                  <a:gd name="connsiteX303" fmla="*/ 3656393 w 6006665"/>
                  <a:gd name="connsiteY303" fmla="*/ 2440627 h 3006470"/>
                  <a:gd name="connsiteX304" fmla="*/ 3633669 w 6006665"/>
                  <a:gd name="connsiteY304" fmla="*/ 2381542 h 3006470"/>
                  <a:gd name="connsiteX305" fmla="*/ 3601854 w 6006665"/>
                  <a:gd name="connsiteY305" fmla="*/ 2361090 h 3006470"/>
                  <a:gd name="connsiteX306" fmla="*/ 3545995 w 6006665"/>
                  <a:gd name="connsiteY306" fmla="*/ 2339606 h 3006470"/>
                  <a:gd name="connsiteX307" fmla="*/ 3506955 w 6006665"/>
                  <a:gd name="connsiteY307" fmla="*/ 2345183 h 3006470"/>
                  <a:gd name="connsiteX308" fmla="*/ 3463779 w 6006665"/>
                  <a:gd name="connsiteY308" fmla="*/ 2354273 h 3006470"/>
                  <a:gd name="connsiteX309" fmla="*/ 3431964 w 6006665"/>
                  <a:gd name="connsiteY309" fmla="*/ 2381542 h 3006470"/>
                  <a:gd name="connsiteX310" fmla="*/ 3452416 w 6006665"/>
                  <a:gd name="connsiteY310" fmla="*/ 2397450 h 3006470"/>
                  <a:gd name="connsiteX311" fmla="*/ 3452416 w 6006665"/>
                  <a:gd name="connsiteY311" fmla="*/ 2429264 h 3006470"/>
                  <a:gd name="connsiteX312" fmla="*/ 3431964 w 6006665"/>
                  <a:gd name="connsiteY312" fmla="*/ 2451989 h 3006470"/>
                  <a:gd name="connsiteX313" fmla="*/ 3400150 w 6006665"/>
                  <a:gd name="connsiteY313" fmla="*/ 2511073 h 3006470"/>
                  <a:gd name="connsiteX314" fmla="*/ 3400150 w 6006665"/>
                  <a:gd name="connsiteY314" fmla="*/ 2538343 h 3006470"/>
                  <a:gd name="connsiteX315" fmla="*/ 3350155 w 6006665"/>
                  <a:gd name="connsiteY315" fmla="*/ 2570157 h 3006470"/>
                  <a:gd name="connsiteX316" fmla="*/ 3342342 w 6006665"/>
                  <a:gd name="connsiteY316" fmla="*/ 2567553 h 3006470"/>
                  <a:gd name="connsiteX317" fmla="*/ 3338249 w 6006665"/>
                  <a:gd name="connsiteY317" fmla="*/ 2570157 h 3006470"/>
                  <a:gd name="connsiteX318" fmla="*/ 3290527 w 6006665"/>
                  <a:gd name="connsiteY318" fmla="*/ 2554250 h 3006470"/>
                  <a:gd name="connsiteX319" fmla="*/ 3259257 w 6006665"/>
                  <a:gd name="connsiteY319" fmla="*/ 2554250 h 3006470"/>
                  <a:gd name="connsiteX320" fmla="*/ 3247350 w 6006665"/>
                  <a:gd name="connsiteY320" fmla="*/ 2554250 h 3006470"/>
                  <a:gd name="connsiteX321" fmla="*/ 3231443 w 6006665"/>
                  <a:gd name="connsiteY321" fmla="*/ 2538343 h 3006470"/>
                  <a:gd name="connsiteX322" fmla="*/ 3213271 w 6006665"/>
                  <a:gd name="connsiteY322" fmla="*/ 2533799 h 3006470"/>
                  <a:gd name="connsiteX323" fmla="*/ 3168359 w 6006665"/>
                  <a:gd name="connsiteY323" fmla="*/ 2570157 h 3006470"/>
                  <a:gd name="connsiteX324" fmla="*/ 3120637 w 6006665"/>
                  <a:gd name="connsiteY324" fmla="*/ 2581519 h 3006470"/>
                  <a:gd name="connsiteX325" fmla="*/ 3082005 w 6006665"/>
                  <a:gd name="connsiteY325" fmla="*/ 2597427 h 3006470"/>
                  <a:gd name="connsiteX326" fmla="*/ 3074460 w 6006665"/>
                  <a:gd name="connsiteY326" fmla="*/ 2595630 h 3006470"/>
                  <a:gd name="connsiteX327" fmla="*/ 3070098 w 6006665"/>
                  <a:gd name="connsiteY327" fmla="*/ 2597427 h 3006470"/>
                  <a:gd name="connsiteX328" fmla="*/ 3022376 w 6006665"/>
                  <a:gd name="connsiteY328" fmla="*/ 2586064 h 3006470"/>
                  <a:gd name="connsiteX329" fmla="*/ 3000196 w 6006665"/>
                  <a:gd name="connsiteY329" fmla="*/ 2586064 h 3006470"/>
                  <a:gd name="connsiteX330" fmla="*/ 2988289 w 6006665"/>
                  <a:gd name="connsiteY330" fmla="*/ 2586064 h 3006470"/>
                  <a:gd name="connsiteX331" fmla="*/ 2967837 w 6006665"/>
                  <a:gd name="connsiteY331" fmla="*/ 2554250 h 3006470"/>
                  <a:gd name="connsiteX332" fmla="*/ 2929205 w 6006665"/>
                  <a:gd name="connsiteY332" fmla="*/ 2526980 h 3006470"/>
                  <a:gd name="connsiteX333" fmla="*/ 2902153 w 6006665"/>
                  <a:gd name="connsiteY333" fmla="*/ 2523116 h 3006470"/>
                  <a:gd name="connsiteX334" fmla="*/ 2861576 w 6006665"/>
                  <a:gd name="connsiteY334" fmla="*/ 2526980 h 3006470"/>
                  <a:gd name="connsiteX335" fmla="*/ 2822944 w 6006665"/>
                  <a:gd name="connsiteY335" fmla="*/ 2538343 h 3006470"/>
                  <a:gd name="connsiteX336" fmla="*/ 2818139 w 6006665"/>
                  <a:gd name="connsiteY336" fmla="*/ 2536254 h 3006470"/>
                  <a:gd name="connsiteX337" fmla="*/ 2811037 w 6006665"/>
                  <a:gd name="connsiteY337" fmla="*/ 2538343 h 3006470"/>
                  <a:gd name="connsiteX338" fmla="*/ 2758770 w 6006665"/>
                  <a:gd name="connsiteY338" fmla="*/ 2515618 h 3006470"/>
                  <a:gd name="connsiteX339" fmla="*/ 2751953 w 6006665"/>
                  <a:gd name="connsiteY339" fmla="*/ 2472441 h 3006470"/>
                  <a:gd name="connsiteX340" fmla="*/ 2708776 w 6006665"/>
                  <a:gd name="connsiteY340" fmla="*/ 2456534 h 3006470"/>
                  <a:gd name="connsiteX341" fmla="*/ 2676962 w 6006665"/>
                  <a:gd name="connsiteY341" fmla="*/ 2451989 h 3006470"/>
                  <a:gd name="connsiteX342" fmla="*/ 2642534 w 6006665"/>
                  <a:gd name="connsiteY342" fmla="*/ 2430245 h 3006470"/>
                  <a:gd name="connsiteX343" fmla="*/ 2609333 w 6006665"/>
                  <a:gd name="connsiteY343" fmla="*/ 2488348 h 3006470"/>
                  <a:gd name="connsiteX344" fmla="*/ 2625240 w 6006665"/>
                  <a:gd name="connsiteY344" fmla="*/ 2522435 h 3006470"/>
                  <a:gd name="connsiteX345" fmla="*/ 2586608 w 6006665"/>
                  <a:gd name="connsiteY345" fmla="*/ 2558795 h 3006470"/>
                  <a:gd name="connsiteX346" fmla="*/ 2577105 w 6006665"/>
                  <a:gd name="connsiteY346" fmla="*/ 2556532 h 3006470"/>
                  <a:gd name="connsiteX347" fmla="*/ 2574701 w 6006665"/>
                  <a:gd name="connsiteY347" fmla="*/ 2558795 h 3006470"/>
                  <a:gd name="connsiteX348" fmla="*/ 2526979 w 6006665"/>
                  <a:gd name="connsiteY348" fmla="*/ 2547432 h 3006470"/>
                  <a:gd name="connsiteX349" fmla="*/ 2490620 w 6006665"/>
                  <a:gd name="connsiteY349" fmla="*/ 2542887 h 3006470"/>
                  <a:gd name="connsiteX350" fmla="*/ 2463350 w 6006665"/>
                  <a:gd name="connsiteY350" fmla="*/ 2515618 h 3006470"/>
                  <a:gd name="connsiteX351" fmla="*/ 2436625 w 6006665"/>
                  <a:gd name="connsiteY351" fmla="*/ 2515618 h 3006470"/>
                  <a:gd name="connsiteX352" fmla="*/ 2424718 w 6006665"/>
                  <a:gd name="connsiteY352" fmla="*/ 2515618 h 3006470"/>
                  <a:gd name="connsiteX353" fmla="*/ 2398858 w 6006665"/>
                  <a:gd name="connsiteY353" fmla="*/ 2502687 h 3006470"/>
                  <a:gd name="connsiteX354" fmla="*/ 2350272 w 6006665"/>
                  <a:gd name="connsiteY354" fmla="*/ 2526980 h 3006470"/>
                  <a:gd name="connsiteX355" fmla="*/ 2282098 w 6006665"/>
                  <a:gd name="connsiteY355" fmla="*/ 2574702 h 3006470"/>
                  <a:gd name="connsiteX356" fmla="*/ 2238921 w 6006665"/>
                  <a:gd name="connsiteY356" fmla="*/ 2586064 h 3006470"/>
                  <a:gd name="connsiteX357" fmla="*/ 2227559 w 6006665"/>
                  <a:gd name="connsiteY357" fmla="*/ 2590609 h 3006470"/>
                  <a:gd name="connsiteX358" fmla="*/ 2225178 w 6006665"/>
                  <a:gd name="connsiteY358" fmla="*/ 2586799 h 3006470"/>
                  <a:gd name="connsiteX359" fmla="*/ 2215652 w 6006665"/>
                  <a:gd name="connsiteY359" fmla="*/ 2590609 h 3006470"/>
                  <a:gd name="connsiteX360" fmla="*/ 2193596 w 6006665"/>
                  <a:gd name="connsiteY360" fmla="*/ 2555320 h 3006470"/>
                  <a:gd name="connsiteX361" fmla="*/ 2157112 w 6006665"/>
                  <a:gd name="connsiteY361" fmla="*/ 2558795 h 3006470"/>
                  <a:gd name="connsiteX362" fmla="*/ 2156291 w 6006665"/>
                  <a:gd name="connsiteY362" fmla="*/ 2557739 h 3006470"/>
                  <a:gd name="connsiteX363" fmla="*/ 2145205 w 6006665"/>
                  <a:gd name="connsiteY363" fmla="*/ 2558795 h 3006470"/>
                  <a:gd name="connsiteX364" fmla="*/ 2129298 w 6006665"/>
                  <a:gd name="connsiteY364" fmla="*/ 2538343 h 3006470"/>
                  <a:gd name="connsiteX365" fmla="*/ 2102029 w 6006665"/>
                  <a:gd name="connsiteY365" fmla="*/ 2526980 h 3006470"/>
                  <a:gd name="connsiteX366" fmla="*/ 2086121 w 6006665"/>
                  <a:gd name="connsiteY366" fmla="*/ 2495166 h 3006470"/>
                  <a:gd name="connsiteX367" fmla="*/ 2070005 w 6006665"/>
                  <a:gd name="connsiteY367" fmla="*/ 2486212 h 3006470"/>
                  <a:gd name="connsiteX368" fmla="*/ 2027582 w 6006665"/>
                  <a:gd name="connsiteY368" fmla="*/ 2499711 h 3006470"/>
                  <a:gd name="connsiteX369" fmla="*/ 2023845 w 6006665"/>
                  <a:gd name="connsiteY369" fmla="*/ 2497111 h 3006470"/>
                  <a:gd name="connsiteX370" fmla="*/ 2015675 w 6006665"/>
                  <a:gd name="connsiteY370" fmla="*/ 2499711 h 3006470"/>
                  <a:gd name="connsiteX371" fmla="*/ 1971363 w 6006665"/>
                  <a:gd name="connsiteY371" fmla="*/ 2468885 h 3006470"/>
                  <a:gd name="connsiteX372" fmla="*/ 1952591 w 6006665"/>
                  <a:gd name="connsiteY372" fmla="*/ 2495166 h 3006470"/>
                  <a:gd name="connsiteX373" fmla="*/ 1947518 w 6006665"/>
                  <a:gd name="connsiteY373" fmla="*/ 2485599 h 3006470"/>
                  <a:gd name="connsiteX374" fmla="*/ 1940684 w 6006665"/>
                  <a:gd name="connsiteY374" fmla="*/ 2495166 h 3006470"/>
                  <a:gd name="connsiteX375" fmla="*/ 1861147 w 6006665"/>
                  <a:gd name="connsiteY375" fmla="*/ 2345183 h 3006470"/>
                  <a:gd name="connsiteX376" fmla="*/ 1811153 w 6006665"/>
                  <a:gd name="connsiteY376" fmla="*/ 2295189 h 3006470"/>
                  <a:gd name="connsiteX377" fmla="*/ 1813950 w 6006665"/>
                  <a:gd name="connsiteY377" fmla="*/ 2292043 h 3006470"/>
                  <a:gd name="connsiteX378" fmla="*/ 1748069 w 6006665"/>
                  <a:gd name="connsiteY378" fmla="*/ 2333821 h 3006470"/>
                  <a:gd name="connsiteX379" fmla="*/ 1711709 w 6006665"/>
                  <a:gd name="connsiteY379" fmla="*/ 2338366 h 3006470"/>
                  <a:gd name="connsiteX380" fmla="*/ 1711926 w 6006665"/>
                  <a:gd name="connsiteY380" fmla="*/ 2336850 h 3006470"/>
                  <a:gd name="connsiteX381" fmla="*/ 1699803 w 6006665"/>
                  <a:gd name="connsiteY381" fmla="*/ 2338366 h 3006470"/>
                  <a:gd name="connsiteX382" fmla="*/ 1704347 w 6006665"/>
                  <a:gd name="connsiteY382" fmla="*/ 2306551 h 3006470"/>
                  <a:gd name="connsiteX383" fmla="*/ 1662460 w 6006665"/>
                  <a:gd name="connsiteY383" fmla="*/ 2288600 h 3006470"/>
                  <a:gd name="connsiteX384" fmla="*/ 1629901 w 6006665"/>
                  <a:gd name="connsiteY384" fmla="*/ 2302006 h 3006470"/>
                  <a:gd name="connsiteX385" fmla="*/ 1629300 w 6006665"/>
                  <a:gd name="connsiteY385" fmla="*/ 2297351 h 3006470"/>
                  <a:gd name="connsiteX386" fmla="*/ 1617994 w 6006665"/>
                  <a:gd name="connsiteY386" fmla="*/ 2302006 h 3006470"/>
                  <a:gd name="connsiteX387" fmla="*/ 1608904 w 6006665"/>
                  <a:gd name="connsiteY387" fmla="*/ 2231560 h 3006470"/>
                  <a:gd name="connsiteX388" fmla="*/ 1552684 w 6006665"/>
                  <a:gd name="connsiteY388" fmla="*/ 2221867 h 3006470"/>
                  <a:gd name="connsiteX389" fmla="*/ 1518550 w 6006665"/>
                  <a:gd name="connsiteY389" fmla="*/ 2247467 h 3006470"/>
                  <a:gd name="connsiteX390" fmla="*/ 1425379 w 6006665"/>
                  <a:gd name="connsiteY390" fmla="*/ 2267919 h 3006470"/>
                  <a:gd name="connsiteX391" fmla="*/ 1409472 w 6006665"/>
                  <a:gd name="connsiteY391" fmla="*/ 2286099 h 3006470"/>
                  <a:gd name="connsiteX392" fmla="*/ 1270852 w 6006665"/>
                  <a:gd name="connsiteY392" fmla="*/ 2306551 h 3006470"/>
                  <a:gd name="connsiteX393" fmla="*/ 1254945 w 6006665"/>
                  <a:gd name="connsiteY393" fmla="*/ 2327003 h 3006470"/>
                  <a:gd name="connsiteX394" fmla="*/ 1282214 w 6006665"/>
                  <a:gd name="connsiteY394" fmla="*/ 2370180 h 3006470"/>
                  <a:gd name="connsiteX395" fmla="*/ 1243582 w 6006665"/>
                  <a:gd name="connsiteY395" fmla="*/ 2386087 h 3006470"/>
                  <a:gd name="connsiteX396" fmla="*/ 1254945 w 6006665"/>
                  <a:gd name="connsiteY396" fmla="*/ 2404267 h 3006470"/>
                  <a:gd name="connsiteX397" fmla="*/ 1216313 w 6006665"/>
                  <a:gd name="connsiteY397" fmla="*/ 2429264 h 3006470"/>
                  <a:gd name="connsiteX398" fmla="*/ 1275397 w 6006665"/>
                  <a:gd name="connsiteY398" fmla="*/ 2472441 h 3006470"/>
                  <a:gd name="connsiteX399" fmla="*/ 1270852 w 6006665"/>
                  <a:gd name="connsiteY399" fmla="*/ 2499711 h 3006470"/>
                  <a:gd name="connsiteX400" fmla="*/ 1259108 w 6006665"/>
                  <a:gd name="connsiteY400" fmla="*/ 2498732 h 3006470"/>
                  <a:gd name="connsiteX401" fmla="*/ 1258945 w 6006665"/>
                  <a:gd name="connsiteY401" fmla="*/ 2499711 h 3006470"/>
                  <a:gd name="connsiteX402" fmla="*/ 1215644 w 6006665"/>
                  <a:gd name="connsiteY402" fmla="*/ 2496102 h 3006470"/>
                  <a:gd name="connsiteX403" fmla="*/ 1204950 w 6006665"/>
                  <a:gd name="connsiteY403" fmla="*/ 2511073 h 3006470"/>
                  <a:gd name="connsiteX404" fmla="*/ 1196495 w 6006665"/>
                  <a:gd name="connsiteY404" fmla="*/ 2506241 h 3006470"/>
                  <a:gd name="connsiteX405" fmla="*/ 1193043 w 6006665"/>
                  <a:gd name="connsiteY405" fmla="*/ 2511073 h 3006470"/>
                  <a:gd name="connsiteX406" fmla="*/ 1145322 w 6006665"/>
                  <a:gd name="connsiteY406" fmla="*/ 2483803 h 3006470"/>
                  <a:gd name="connsiteX407" fmla="*/ 1098145 w 6006665"/>
                  <a:gd name="connsiteY407" fmla="*/ 2483803 h 3006470"/>
                  <a:gd name="connsiteX408" fmla="*/ 1061785 w 6006665"/>
                  <a:gd name="connsiteY408" fmla="*/ 2511073 h 3006470"/>
                  <a:gd name="connsiteX409" fmla="*/ 1055322 w 6006665"/>
                  <a:gd name="connsiteY409" fmla="*/ 2506990 h 3006470"/>
                  <a:gd name="connsiteX410" fmla="*/ 1049878 w 6006665"/>
                  <a:gd name="connsiteY410" fmla="*/ 2511073 h 3006470"/>
                  <a:gd name="connsiteX411" fmla="*/ 1006701 w 6006665"/>
                  <a:gd name="connsiteY411" fmla="*/ 2483803 h 3006470"/>
                  <a:gd name="connsiteX412" fmla="*/ 924893 w 6006665"/>
                  <a:gd name="connsiteY412" fmla="*/ 2447444 h 3006470"/>
                  <a:gd name="connsiteX413" fmla="*/ 877716 w 6006665"/>
                  <a:gd name="connsiteY413" fmla="*/ 2447444 h 3006470"/>
                  <a:gd name="connsiteX414" fmla="*/ 802724 w 6006665"/>
                  <a:gd name="connsiteY414" fmla="*/ 2511073 h 3006470"/>
                  <a:gd name="connsiteX415" fmla="*/ 798179 w 6006665"/>
                  <a:gd name="connsiteY415" fmla="*/ 2554250 h 3006470"/>
                  <a:gd name="connsiteX416" fmla="*/ 787406 w 6006665"/>
                  <a:gd name="connsiteY416" fmla="*/ 2543477 h 3006470"/>
                  <a:gd name="connsiteX417" fmla="*/ 786272 w 6006665"/>
                  <a:gd name="connsiteY417" fmla="*/ 2554250 h 3006470"/>
                  <a:gd name="connsiteX418" fmla="*/ 756063 w 6006665"/>
                  <a:gd name="connsiteY418" fmla="*/ 2524040 h 3006470"/>
                  <a:gd name="connsiteX419" fmla="*/ 732278 w 6006665"/>
                  <a:gd name="connsiteY419" fmla="*/ 2581519 h 3006470"/>
                  <a:gd name="connsiteX420" fmla="*/ 743640 w 6006665"/>
                  <a:gd name="connsiteY420" fmla="*/ 2590609 h 3006470"/>
                  <a:gd name="connsiteX421" fmla="*/ 723188 w 6006665"/>
                  <a:gd name="connsiteY421" fmla="*/ 2633786 h 3006470"/>
                  <a:gd name="connsiteX422" fmla="*/ 747026 w 6006665"/>
                  <a:gd name="connsiteY422" fmla="*/ 2670627 h 3006470"/>
                  <a:gd name="connsiteX423" fmla="*/ 763548 w 6006665"/>
                  <a:gd name="connsiteY423" fmla="*/ 2667873 h 3006470"/>
                  <a:gd name="connsiteX424" fmla="*/ 764871 w 6006665"/>
                  <a:gd name="connsiteY424" fmla="*/ 2669637 h 3006470"/>
                  <a:gd name="connsiteX425" fmla="*/ 775455 w 6006665"/>
                  <a:gd name="connsiteY425" fmla="*/ 2667873 h 3006470"/>
                  <a:gd name="connsiteX426" fmla="*/ 802724 w 6006665"/>
                  <a:gd name="connsiteY426" fmla="*/ 2704232 h 3006470"/>
                  <a:gd name="connsiteX427" fmla="*/ 798179 w 6006665"/>
                  <a:gd name="connsiteY427" fmla="*/ 2731502 h 3006470"/>
                  <a:gd name="connsiteX428" fmla="*/ 818632 w 6006665"/>
                  <a:gd name="connsiteY428" fmla="*/ 2742864 h 3006470"/>
                  <a:gd name="connsiteX429" fmla="*/ 802724 w 6006665"/>
                  <a:gd name="connsiteY429" fmla="*/ 2774679 h 3006470"/>
                  <a:gd name="connsiteX430" fmla="*/ 766365 w 6006665"/>
                  <a:gd name="connsiteY430" fmla="*/ 2779224 h 3006470"/>
                  <a:gd name="connsiteX431" fmla="*/ 727733 w 6006665"/>
                  <a:gd name="connsiteY431" fmla="*/ 2838308 h 3006470"/>
                  <a:gd name="connsiteX432" fmla="*/ 759548 w 6006665"/>
                  <a:gd name="connsiteY432" fmla="*/ 2881485 h 3006470"/>
                  <a:gd name="connsiteX433" fmla="*/ 759548 w 6006665"/>
                  <a:gd name="connsiteY433" fmla="*/ 2920116 h 3006470"/>
                  <a:gd name="connsiteX434" fmla="*/ 798179 w 6006665"/>
                  <a:gd name="connsiteY434" fmla="*/ 2979201 h 3006470"/>
                  <a:gd name="connsiteX435" fmla="*/ 775455 w 6006665"/>
                  <a:gd name="connsiteY435" fmla="*/ 2995108 h 3006470"/>
                  <a:gd name="connsiteX436" fmla="*/ 770910 w 6006665"/>
                  <a:gd name="connsiteY436" fmla="*/ 3006470 h 3006470"/>
                  <a:gd name="connsiteX437" fmla="*/ 759003 w 6006665"/>
                  <a:gd name="connsiteY437" fmla="*/ 3006470 h 3006470"/>
                  <a:gd name="connsiteX438" fmla="*/ 755003 w 6006665"/>
                  <a:gd name="connsiteY438" fmla="*/ 3006470 h 3006470"/>
                  <a:gd name="connsiteX439" fmla="*/ 743096 w 6006665"/>
                  <a:gd name="connsiteY439" fmla="*/ 3006470 h 3006470"/>
                  <a:gd name="connsiteX440" fmla="*/ 715826 w 6006665"/>
                  <a:gd name="connsiteY440" fmla="*/ 2972383 h 3006470"/>
                  <a:gd name="connsiteX441" fmla="*/ 704464 w 6006665"/>
                  <a:gd name="connsiteY441" fmla="*/ 2972383 h 3006470"/>
                  <a:gd name="connsiteX442" fmla="*/ 684012 w 6006665"/>
                  <a:gd name="connsiteY442" fmla="*/ 2963293 h 3006470"/>
                  <a:gd name="connsiteX443" fmla="*/ 672649 w 6006665"/>
                  <a:gd name="connsiteY443" fmla="*/ 2940569 h 3006470"/>
                  <a:gd name="connsiteX444" fmla="*/ 645222 w 6006665"/>
                  <a:gd name="connsiteY444" fmla="*/ 2932732 h 3006470"/>
                  <a:gd name="connsiteX445" fmla="*/ 625472 w 6006665"/>
                  <a:gd name="connsiteY445" fmla="*/ 2936024 h 3006470"/>
                  <a:gd name="connsiteX446" fmla="*/ 623771 w 6006665"/>
                  <a:gd name="connsiteY446" fmla="*/ 2934323 h 3006470"/>
                  <a:gd name="connsiteX447" fmla="*/ 613565 w 6006665"/>
                  <a:gd name="connsiteY447" fmla="*/ 2936024 h 3006470"/>
                  <a:gd name="connsiteX448" fmla="*/ 609020 w 6006665"/>
                  <a:gd name="connsiteY448" fmla="*/ 2931479 h 3006470"/>
                  <a:gd name="connsiteX449" fmla="*/ 559026 w 6006665"/>
                  <a:gd name="connsiteY449" fmla="*/ 2904209 h 3006470"/>
                  <a:gd name="connsiteX450" fmla="*/ 506760 w 6006665"/>
                  <a:gd name="connsiteY450" fmla="*/ 2897392 h 3006470"/>
                  <a:gd name="connsiteX451" fmla="*/ 483280 w 6006665"/>
                  <a:gd name="connsiteY451" fmla="*/ 2890683 h 3006470"/>
                  <a:gd name="connsiteX452" fmla="*/ 480035 w 6006665"/>
                  <a:gd name="connsiteY452" fmla="*/ 2892847 h 3006470"/>
                  <a:gd name="connsiteX453" fmla="*/ 475042 w 6006665"/>
                  <a:gd name="connsiteY453" fmla="*/ 2888329 h 3006470"/>
                  <a:gd name="connsiteX454" fmla="*/ 474945 w 6006665"/>
                  <a:gd name="connsiteY454" fmla="*/ 2888302 h 3006470"/>
                  <a:gd name="connsiteX455" fmla="*/ 468128 w 6006665"/>
                  <a:gd name="connsiteY455" fmla="*/ 2892847 h 3006470"/>
                  <a:gd name="connsiteX456" fmla="*/ 420406 w 6006665"/>
                  <a:gd name="connsiteY456" fmla="*/ 2849670 h 3006470"/>
                  <a:gd name="connsiteX457" fmla="*/ 381774 w 6006665"/>
                  <a:gd name="connsiteY457" fmla="*/ 2833763 h 3006470"/>
                  <a:gd name="connsiteX458" fmla="*/ 349960 w 6006665"/>
                  <a:gd name="connsiteY458" fmla="*/ 2801948 h 3006470"/>
                  <a:gd name="connsiteX459" fmla="*/ 377229 w 6006665"/>
                  <a:gd name="connsiteY459" fmla="*/ 2795131 h 3006470"/>
                  <a:gd name="connsiteX460" fmla="*/ 404499 w 6006665"/>
                  <a:gd name="connsiteY460" fmla="*/ 2747409 h 3006470"/>
                  <a:gd name="connsiteX461" fmla="*/ 388591 w 6006665"/>
                  <a:gd name="connsiteY461" fmla="*/ 2731502 h 3006470"/>
                  <a:gd name="connsiteX462" fmla="*/ 440858 w 6006665"/>
                  <a:gd name="connsiteY462" fmla="*/ 2704232 h 3006470"/>
                  <a:gd name="connsiteX463" fmla="*/ 440858 w 6006665"/>
                  <a:gd name="connsiteY463" fmla="*/ 2701176 h 3006470"/>
                  <a:gd name="connsiteX464" fmla="*/ 416406 w 6006665"/>
                  <a:gd name="connsiteY464" fmla="*/ 2704232 h 3006470"/>
                  <a:gd name="connsiteX465" fmla="*/ 416406 w 6006665"/>
                  <a:gd name="connsiteY465" fmla="*/ 2702744 h 3006470"/>
                  <a:gd name="connsiteX466" fmla="*/ 404499 w 6006665"/>
                  <a:gd name="connsiteY466" fmla="*/ 2704232 h 3006470"/>
                  <a:gd name="connsiteX467" fmla="*/ 404499 w 6006665"/>
                  <a:gd name="connsiteY467" fmla="*/ 2683780 h 3006470"/>
                  <a:gd name="connsiteX468" fmla="*/ 424951 w 6006665"/>
                  <a:gd name="connsiteY468" fmla="*/ 2667873 h 3006470"/>
                  <a:gd name="connsiteX469" fmla="*/ 463583 w 6006665"/>
                  <a:gd name="connsiteY469" fmla="*/ 2661056 h 3006470"/>
                  <a:gd name="connsiteX470" fmla="*/ 468128 w 6006665"/>
                  <a:gd name="connsiteY470" fmla="*/ 2645148 h 3006470"/>
                  <a:gd name="connsiteX471" fmla="*/ 456765 w 6006665"/>
                  <a:gd name="connsiteY471" fmla="*/ 2613334 h 3006470"/>
                  <a:gd name="connsiteX472" fmla="*/ 474945 w 6006665"/>
                  <a:gd name="connsiteY472" fmla="*/ 2586064 h 3006470"/>
                  <a:gd name="connsiteX473" fmla="*/ 474945 w 6006665"/>
                  <a:gd name="connsiteY473" fmla="*/ 2565612 h 3006470"/>
                  <a:gd name="connsiteX474" fmla="*/ 420406 w 6006665"/>
                  <a:gd name="connsiteY474" fmla="*/ 2547432 h 3006470"/>
                  <a:gd name="connsiteX475" fmla="*/ 409588 w 6006665"/>
                  <a:gd name="connsiteY475" fmla="*/ 2547432 h 3006470"/>
                  <a:gd name="connsiteX476" fmla="*/ 397681 w 6006665"/>
                  <a:gd name="connsiteY476" fmla="*/ 2547432 h 3006470"/>
                  <a:gd name="connsiteX477" fmla="*/ 379485 w 6006665"/>
                  <a:gd name="connsiteY477" fmla="*/ 2525193 h 3006470"/>
                  <a:gd name="connsiteX478" fmla="*/ 357322 w 6006665"/>
                  <a:gd name="connsiteY478" fmla="*/ 2531525 h 3006470"/>
                  <a:gd name="connsiteX479" fmla="*/ 352842 w 6006665"/>
                  <a:gd name="connsiteY479" fmla="*/ 2529403 h 3006470"/>
                  <a:gd name="connsiteX480" fmla="*/ 345415 w 6006665"/>
                  <a:gd name="connsiteY480" fmla="*/ 2531525 h 3006470"/>
                  <a:gd name="connsiteX481" fmla="*/ 302238 w 6006665"/>
                  <a:gd name="connsiteY481" fmla="*/ 2511073 h 3006470"/>
                  <a:gd name="connsiteX482" fmla="*/ 302238 w 6006665"/>
                  <a:gd name="connsiteY482" fmla="*/ 2499711 h 3006470"/>
                  <a:gd name="connsiteX483" fmla="*/ 286331 w 6006665"/>
                  <a:gd name="connsiteY483" fmla="*/ 2472441 h 3006470"/>
                  <a:gd name="connsiteX484" fmla="*/ 270968 w 6006665"/>
                  <a:gd name="connsiteY484" fmla="*/ 2472441 h 3006470"/>
                  <a:gd name="connsiteX485" fmla="*/ 259061 w 6006665"/>
                  <a:gd name="connsiteY485" fmla="*/ 2472441 h 3006470"/>
                  <a:gd name="connsiteX486" fmla="*/ 254516 w 6006665"/>
                  <a:gd name="connsiteY486" fmla="*/ 2456534 h 3006470"/>
                  <a:gd name="connsiteX487" fmla="*/ 263606 w 6006665"/>
                  <a:gd name="connsiteY487" fmla="*/ 2440627 h 3006470"/>
                  <a:gd name="connsiteX488" fmla="*/ 243991 w 6006665"/>
                  <a:gd name="connsiteY488" fmla="*/ 2410114 h 3006470"/>
                  <a:gd name="connsiteX489" fmla="*/ 216429 w 6006665"/>
                  <a:gd name="connsiteY489" fmla="*/ 2413357 h 3006470"/>
                  <a:gd name="connsiteX490" fmla="*/ 212956 w 6006665"/>
                  <a:gd name="connsiteY490" fmla="*/ 2412365 h 3006470"/>
                  <a:gd name="connsiteX491" fmla="*/ 204522 w 6006665"/>
                  <a:gd name="connsiteY491" fmla="*/ 2413357 h 3006470"/>
                  <a:gd name="connsiteX492" fmla="*/ 199623 w 6006665"/>
                  <a:gd name="connsiteY492" fmla="*/ 2411957 h 3006470"/>
                  <a:gd name="connsiteX493" fmla="*/ 195977 w 6006665"/>
                  <a:gd name="connsiteY493" fmla="*/ 2424719 h 3006470"/>
                  <a:gd name="connsiteX494" fmla="*/ 184968 w 6006665"/>
                  <a:gd name="connsiteY494" fmla="*/ 2421574 h 3006470"/>
                  <a:gd name="connsiteX495" fmla="*/ 184070 w 6006665"/>
                  <a:gd name="connsiteY495" fmla="*/ 2424719 h 3006470"/>
                  <a:gd name="connsiteX496" fmla="*/ 168163 w 6006665"/>
                  <a:gd name="connsiteY496" fmla="*/ 2420174 h 3006470"/>
                  <a:gd name="connsiteX497" fmla="*/ 156800 w 6006665"/>
                  <a:gd name="connsiteY497" fmla="*/ 2381542 h 3006470"/>
                  <a:gd name="connsiteX498" fmla="*/ 152255 w 6006665"/>
                  <a:gd name="connsiteY498" fmla="*/ 2365635 h 3006470"/>
                  <a:gd name="connsiteX499" fmla="*/ 156800 w 6006665"/>
                  <a:gd name="connsiteY499" fmla="*/ 2361090 h 3006470"/>
                  <a:gd name="connsiteX500" fmla="*/ 168707 w 6006665"/>
                  <a:gd name="connsiteY500" fmla="*/ 2361090 h 3006470"/>
                  <a:gd name="connsiteX501" fmla="*/ 188615 w 6006665"/>
                  <a:gd name="connsiteY501" fmla="*/ 2361090 h 3006470"/>
                  <a:gd name="connsiteX502" fmla="*/ 199977 w 6006665"/>
                  <a:gd name="connsiteY502" fmla="*/ 2349728 h 3006470"/>
                  <a:gd name="connsiteX503" fmla="*/ 188615 w 6006665"/>
                  <a:gd name="connsiteY503" fmla="*/ 2327003 h 3006470"/>
                  <a:gd name="connsiteX504" fmla="*/ 168163 w 6006665"/>
                  <a:gd name="connsiteY504" fmla="*/ 2317914 h 3006470"/>
                  <a:gd name="connsiteX505" fmla="*/ 168163 w 6006665"/>
                  <a:gd name="connsiteY505" fmla="*/ 2311096 h 3006470"/>
                  <a:gd name="connsiteX506" fmla="*/ 152255 w 6006665"/>
                  <a:gd name="connsiteY506" fmla="*/ 2295189 h 3006470"/>
                  <a:gd name="connsiteX507" fmla="*/ 129531 w 6006665"/>
                  <a:gd name="connsiteY507" fmla="*/ 2258829 h 3006470"/>
                  <a:gd name="connsiteX508" fmla="*/ 140893 w 6006665"/>
                  <a:gd name="connsiteY508" fmla="*/ 2236105 h 3006470"/>
                  <a:gd name="connsiteX509" fmla="*/ 136348 w 6006665"/>
                  <a:gd name="connsiteY509" fmla="*/ 2208835 h 3006470"/>
                  <a:gd name="connsiteX510" fmla="*/ 103789 w 6006665"/>
                  <a:gd name="connsiteY510" fmla="*/ 2195428 h 3006470"/>
                  <a:gd name="connsiteX511" fmla="*/ 93716 w 6006665"/>
                  <a:gd name="connsiteY511" fmla="*/ 2199745 h 3006470"/>
                  <a:gd name="connsiteX512" fmla="*/ 91868 w 6006665"/>
                  <a:gd name="connsiteY512" fmla="*/ 2195434 h 3006470"/>
                  <a:gd name="connsiteX513" fmla="*/ 81809 w 6006665"/>
                  <a:gd name="connsiteY513" fmla="*/ 2199745 h 3006470"/>
                  <a:gd name="connsiteX514" fmla="*/ 74992 w 6006665"/>
                  <a:gd name="connsiteY514" fmla="*/ 2183838 h 3006470"/>
                  <a:gd name="connsiteX515" fmla="*/ 34087 w 6006665"/>
                  <a:gd name="connsiteY515" fmla="*/ 2172476 h 3006470"/>
                  <a:gd name="connsiteX516" fmla="*/ 22725 w 6006665"/>
                  <a:gd name="connsiteY516" fmla="*/ 2129299 h 3006470"/>
                  <a:gd name="connsiteX517" fmla="*/ 22725 w 6006665"/>
                  <a:gd name="connsiteY517" fmla="*/ 2097484 h 3006470"/>
                  <a:gd name="connsiteX518" fmla="*/ 0 w 6006665"/>
                  <a:gd name="connsiteY518" fmla="*/ 2081577 h 3006470"/>
                  <a:gd name="connsiteX519" fmla="*/ 15907 w 6006665"/>
                  <a:gd name="connsiteY519" fmla="*/ 2058853 h 3006470"/>
                  <a:gd name="connsiteX520" fmla="*/ 6818 w 6006665"/>
                  <a:gd name="connsiteY520" fmla="*/ 1995224 h 3006470"/>
                  <a:gd name="connsiteX521" fmla="*/ 34087 w 6006665"/>
                  <a:gd name="connsiteY521" fmla="*/ 1952047 h 3006470"/>
                  <a:gd name="connsiteX522" fmla="*/ 27270 w 6006665"/>
                  <a:gd name="connsiteY522" fmla="*/ 1940685 h 3006470"/>
                  <a:gd name="connsiteX523" fmla="*/ 88743 w 6006665"/>
                  <a:gd name="connsiteY523" fmla="*/ 1895954 h 3006470"/>
                  <a:gd name="connsiteX524" fmla="*/ 27270 w 6006665"/>
                  <a:gd name="connsiteY524" fmla="*/ 1865693 h 3006470"/>
                  <a:gd name="connsiteX525" fmla="*/ 79805 w 6006665"/>
                  <a:gd name="connsiteY525" fmla="*/ 1774684 h 3006470"/>
                  <a:gd name="connsiteX526" fmla="*/ 128972 w 6006665"/>
                  <a:gd name="connsiteY526" fmla="*/ 1737302 h 3006470"/>
                  <a:gd name="connsiteX527" fmla="*/ 162900 w 6006665"/>
                  <a:gd name="connsiteY527" fmla="*/ 1645034 h 3006470"/>
                  <a:gd name="connsiteX528" fmla="*/ 102261 w 6006665"/>
                  <a:gd name="connsiteY528" fmla="*/ 1629357 h 3006470"/>
                  <a:gd name="connsiteX529" fmla="*/ 118168 w 6006665"/>
                  <a:gd name="connsiteY529" fmla="*/ 1574818 h 3006470"/>
                  <a:gd name="connsiteX530" fmla="*/ 86354 w 6006665"/>
                  <a:gd name="connsiteY530" fmla="*/ 1511189 h 3006470"/>
                  <a:gd name="connsiteX531" fmla="*/ 109078 w 6006665"/>
                  <a:gd name="connsiteY531" fmla="*/ 1436197 h 3006470"/>
                  <a:gd name="connsiteX532" fmla="*/ 70447 w 6006665"/>
                  <a:gd name="connsiteY532" fmla="*/ 1333936 h 3006470"/>
                  <a:gd name="connsiteX533" fmla="*/ 102261 w 6006665"/>
                  <a:gd name="connsiteY533" fmla="*/ 1263490 h 3006470"/>
                  <a:gd name="connsiteX534" fmla="*/ 43177 w 6006665"/>
                  <a:gd name="connsiteY534" fmla="*/ 1197589 h 3006470"/>
                  <a:gd name="connsiteX535" fmla="*/ 49994 w 6006665"/>
                  <a:gd name="connsiteY535" fmla="*/ 1122597 h 3006470"/>
                  <a:gd name="connsiteX536" fmla="*/ 81809 w 6006665"/>
                  <a:gd name="connsiteY536" fmla="*/ 1118052 h 3006470"/>
                  <a:gd name="connsiteX537" fmla="*/ 145438 w 6006665"/>
                  <a:gd name="connsiteY537" fmla="*/ 1074876 h 3006470"/>
                  <a:gd name="connsiteX538" fmla="*/ 184070 w 6006665"/>
                  <a:gd name="connsiteY538" fmla="*/ 1036244 h 3006470"/>
                  <a:gd name="connsiteX539" fmla="*/ 189699 w 6006665"/>
                  <a:gd name="connsiteY539" fmla="*/ 1042522 h 3006470"/>
                  <a:gd name="connsiteX540" fmla="*/ 195977 w 6006665"/>
                  <a:gd name="connsiteY540" fmla="*/ 1036244 h 3006470"/>
                  <a:gd name="connsiteX541" fmla="*/ 255061 w 6006665"/>
                  <a:gd name="connsiteY541" fmla="*/ 1102145 h 3006470"/>
                  <a:gd name="connsiteX542" fmla="*/ 350504 w 6006665"/>
                  <a:gd name="connsiteY542" fmla="*/ 1122597 h 3006470"/>
                  <a:gd name="connsiteX543" fmla="*/ 454806 w 6006665"/>
                  <a:gd name="connsiteY543" fmla="*/ 1205729 h 3006470"/>
                  <a:gd name="connsiteX544" fmla="*/ 486621 w 6006665"/>
                  <a:gd name="connsiteY544" fmla="*/ 1283942 h 3006470"/>
                  <a:gd name="connsiteX545" fmla="*/ 523211 w 6006665"/>
                  <a:gd name="connsiteY545" fmla="*/ 1343026 h 3006470"/>
                  <a:gd name="connsiteX546" fmla="*/ 486852 w 6006665"/>
                  <a:gd name="connsiteY546" fmla="*/ 1397565 h 3006470"/>
                  <a:gd name="connsiteX547" fmla="*/ 420951 w 6006665"/>
                  <a:gd name="connsiteY547" fmla="*/ 1418018 h 3006470"/>
                  <a:gd name="connsiteX548" fmla="*/ 415909 w 6006665"/>
                  <a:gd name="connsiteY548" fmla="*/ 1415887 h 3006470"/>
                  <a:gd name="connsiteX549" fmla="*/ 409044 w 6006665"/>
                  <a:gd name="connsiteY549" fmla="*/ 1418018 h 3006470"/>
                  <a:gd name="connsiteX550" fmla="*/ 252950 w 6006665"/>
                  <a:gd name="connsiteY550" fmla="*/ 1352062 h 3006470"/>
                  <a:gd name="connsiteX551" fmla="*/ 268926 w 6006665"/>
                  <a:gd name="connsiteY551" fmla="*/ 1346738 h 3006470"/>
                  <a:gd name="connsiteX552" fmla="*/ 291420 w 6006665"/>
                  <a:gd name="connsiteY552" fmla="*/ 1429380 h 3006470"/>
                  <a:gd name="connsiteX553" fmla="*/ 291420 w 6006665"/>
                  <a:gd name="connsiteY553" fmla="*/ 1468012 h 3006470"/>
                  <a:gd name="connsiteX554" fmla="*/ 298238 w 6006665"/>
                  <a:gd name="connsiteY554" fmla="*/ 1554366 h 3006470"/>
                  <a:gd name="connsiteX555" fmla="*/ 345959 w 6006665"/>
                  <a:gd name="connsiteY555" fmla="*/ 1586180 h 3006470"/>
                  <a:gd name="connsiteX556" fmla="*/ 362087 w 6006665"/>
                  <a:gd name="connsiteY556" fmla="*/ 1595588 h 3006470"/>
                  <a:gd name="connsiteX557" fmla="*/ 365867 w 6006665"/>
                  <a:gd name="connsiteY557" fmla="*/ 1563455 h 3006470"/>
                  <a:gd name="connsiteX558" fmla="*/ 345415 w 6006665"/>
                  <a:gd name="connsiteY558" fmla="*/ 1527096 h 3006470"/>
                  <a:gd name="connsiteX559" fmla="*/ 365867 w 6006665"/>
                  <a:gd name="connsiteY559" fmla="*/ 1495281 h 3006470"/>
                  <a:gd name="connsiteX560" fmla="*/ 374560 w 6006665"/>
                  <a:gd name="connsiteY560" fmla="*/ 1500280 h 3006470"/>
                  <a:gd name="connsiteX561" fmla="*/ 377774 w 6006665"/>
                  <a:gd name="connsiteY561" fmla="*/ 1495281 h 3006470"/>
                  <a:gd name="connsiteX562" fmla="*/ 461933 w 6006665"/>
                  <a:gd name="connsiteY562" fmla="*/ 1543673 h 3006470"/>
                  <a:gd name="connsiteX563" fmla="*/ 484035 w 6006665"/>
                  <a:gd name="connsiteY563" fmla="*/ 1527096 h 3006470"/>
                  <a:gd name="connsiteX564" fmla="*/ 463583 w 6006665"/>
                  <a:gd name="connsiteY564" fmla="*/ 1461194 h 3006470"/>
                  <a:gd name="connsiteX565" fmla="*/ 549936 w 6006665"/>
                  <a:gd name="connsiteY565" fmla="*/ 1374841 h 3006470"/>
                  <a:gd name="connsiteX566" fmla="*/ 559742 w 6006665"/>
                  <a:gd name="connsiteY566" fmla="*/ 1376942 h 3006470"/>
                  <a:gd name="connsiteX567" fmla="*/ 561843 w 6006665"/>
                  <a:gd name="connsiteY567" fmla="*/ 1374841 h 3006470"/>
                  <a:gd name="connsiteX568" fmla="*/ 593658 w 6006665"/>
                  <a:gd name="connsiteY568" fmla="*/ 1381658 h 3006470"/>
                  <a:gd name="connsiteX569" fmla="*/ 620945 w 6006665"/>
                  <a:gd name="connsiteY569" fmla="*/ 1405535 h 3006470"/>
                  <a:gd name="connsiteX570" fmla="*/ 640835 w 6006665"/>
                  <a:gd name="connsiteY570" fmla="*/ 1349844 h 3006470"/>
                  <a:gd name="connsiteX571" fmla="*/ 609020 w 6006665"/>
                  <a:gd name="connsiteY571" fmla="*/ 1295305 h 3006470"/>
                  <a:gd name="connsiteX572" fmla="*/ 624928 w 6006665"/>
                  <a:gd name="connsiteY572" fmla="*/ 1236221 h 3006470"/>
                  <a:gd name="connsiteX573" fmla="*/ 597658 w 6006665"/>
                  <a:gd name="connsiteY573" fmla="*/ 1177136 h 3006470"/>
                  <a:gd name="connsiteX574" fmla="*/ 611562 w 6006665"/>
                  <a:gd name="connsiteY574" fmla="*/ 1181462 h 3006470"/>
                  <a:gd name="connsiteX575" fmla="*/ 609565 w 6006665"/>
                  <a:gd name="connsiteY575" fmla="*/ 1177136 h 3006470"/>
                  <a:gd name="connsiteX576" fmla="*/ 711826 w 6006665"/>
                  <a:gd name="connsiteY576" fmla="*/ 1208951 h 3006470"/>
                  <a:gd name="connsiteX577" fmla="*/ 732278 w 6006665"/>
                  <a:gd name="connsiteY577" fmla="*/ 1263490 h 3006470"/>
                  <a:gd name="connsiteX578" fmla="*/ 684556 w 6006665"/>
                  <a:gd name="connsiteY578" fmla="*/ 1274852 h 3006470"/>
                  <a:gd name="connsiteX579" fmla="*/ 684556 w 6006665"/>
                  <a:gd name="connsiteY579" fmla="*/ 1327119 h 3006470"/>
                  <a:gd name="connsiteX580" fmla="*/ 713309 w 6006665"/>
                  <a:gd name="connsiteY580" fmla="*/ 1355872 h 3006470"/>
                  <a:gd name="connsiteX581" fmla="*/ 763548 w 6006665"/>
                  <a:gd name="connsiteY581" fmla="*/ 1338481 h 3006470"/>
                  <a:gd name="connsiteX582" fmla="*/ 770365 w 6006665"/>
                  <a:gd name="connsiteY582" fmla="*/ 1279397 h 3006470"/>
                  <a:gd name="connsiteX583" fmla="*/ 845357 w 6006665"/>
                  <a:gd name="connsiteY583" fmla="*/ 1188761 h 3006470"/>
                  <a:gd name="connsiteX584" fmla="*/ 917728 w 6006665"/>
                  <a:gd name="connsiteY584" fmla="*/ 1145322 h 3006470"/>
                  <a:gd name="connsiteX585" fmla="*/ 918194 w 6006665"/>
                  <a:gd name="connsiteY585" fmla="*/ 1198147 h 3006470"/>
                  <a:gd name="connsiteX586" fmla="*/ 975937 w 6006665"/>
                  <a:gd name="connsiteY586" fmla="*/ 1115283 h 3006470"/>
                  <a:gd name="connsiteX587" fmla="*/ 1074397 w 6006665"/>
                  <a:gd name="connsiteY587" fmla="*/ 1141283 h 3006470"/>
                  <a:gd name="connsiteX588" fmla="*/ 979977 w 6006665"/>
                  <a:gd name="connsiteY588" fmla="*/ 1213496 h 3006470"/>
                  <a:gd name="connsiteX589" fmla="*/ 1012666 w 6006665"/>
                  <a:gd name="connsiteY589" fmla="*/ 1218657 h 3006470"/>
                  <a:gd name="connsiteX590" fmla="*/ 1038516 w 6006665"/>
                  <a:gd name="connsiteY590" fmla="*/ 1188499 h 3006470"/>
                  <a:gd name="connsiteX591" fmla="*/ 1050423 w 6006665"/>
                  <a:gd name="connsiteY591" fmla="*/ 1188499 h 3006470"/>
                  <a:gd name="connsiteX592" fmla="*/ 1108962 w 6006665"/>
                  <a:gd name="connsiteY592" fmla="*/ 1188499 h 3006470"/>
                  <a:gd name="connsiteX593" fmla="*/ 1161229 w 6006665"/>
                  <a:gd name="connsiteY593" fmla="*/ 1145322 h 3006470"/>
                  <a:gd name="connsiteX594" fmla="*/ 1165711 w 6006665"/>
                  <a:gd name="connsiteY594" fmla="*/ 1151456 h 3006470"/>
                  <a:gd name="connsiteX595" fmla="*/ 1160939 w 6006665"/>
                  <a:gd name="connsiteY595" fmla="*/ 1169715 h 3006470"/>
                  <a:gd name="connsiteX596" fmla="*/ 1210035 w 6006665"/>
                  <a:gd name="connsiteY596" fmla="*/ 1195815 h 3006470"/>
                  <a:gd name="connsiteX597" fmla="*/ 1247583 w 6006665"/>
                  <a:gd name="connsiteY597" fmla="*/ 1138505 h 3006470"/>
                  <a:gd name="connsiteX598" fmla="*/ 1211223 w 6006665"/>
                  <a:gd name="connsiteY598" fmla="*/ 1079421 h 3006470"/>
                  <a:gd name="connsiteX599" fmla="*/ 1227130 w 6006665"/>
                  <a:gd name="connsiteY599" fmla="*/ 1043061 h 3006470"/>
                  <a:gd name="connsiteX600" fmla="*/ 1237665 w 6006665"/>
                  <a:gd name="connsiteY600" fmla="*/ 1046199 h 3006470"/>
                  <a:gd name="connsiteX601" fmla="*/ 1251910 w 6006665"/>
                  <a:gd name="connsiteY601" fmla="*/ 1017311 h 3006470"/>
                  <a:gd name="connsiteX602" fmla="*/ 1345843 w 6006665"/>
                  <a:gd name="connsiteY602" fmla="*/ 1074876 h 3006470"/>
                  <a:gd name="connsiteX603" fmla="*/ 1400382 w 6006665"/>
                  <a:gd name="connsiteY603" fmla="*/ 1106690 h 3006470"/>
                  <a:gd name="connsiteX604" fmla="*/ 1519756 w 6006665"/>
                  <a:gd name="connsiteY604" fmla="*/ 1213274 h 3006470"/>
                  <a:gd name="connsiteX605" fmla="*/ 1543003 w 6006665"/>
                  <a:gd name="connsiteY605" fmla="*/ 1172592 h 3006470"/>
                  <a:gd name="connsiteX606" fmla="*/ 1506643 w 6006665"/>
                  <a:gd name="connsiteY606" fmla="*/ 1118052 h 3006470"/>
                  <a:gd name="connsiteX607" fmla="*/ 1506643 w 6006665"/>
                  <a:gd name="connsiteY607" fmla="*/ 1095328 h 3006470"/>
                  <a:gd name="connsiteX608" fmla="*/ 1463467 w 6006665"/>
                  <a:gd name="connsiteY608" fmla="*/ 1086238 h 3006470"/>
                  <a:gd name="connsiteX609" fmla="*/ 1472556 w 6006665"/>
                  <a:gd name="connsiteY609" fmla="*/ 1036244 h 3006470"/>
                  <a:gd name="connsiteX610" fmla="*/ 1452104 w 6006665"/>
                  <a:gd name="connsiteY610" fmla="*/ 949890 h 3006470"/>
                  <a:gd name="connsiteX611" fmla="*/ 1439230 w 6006665"/>
                  <a:gd name="connsiteY611" fmla="*/ 900656 h 3006470"/>
                  <a:gd name="connsiteX612" fmla="*/ 1496803 w 6006665"/>
                  <a:gd name="connsiteY612" fmla="*/ 806980 h 3006470"/>
                  <a:gd name="connsiteX613" fmla="*/ 1543003 w 6006665"/>
                  <a:gd name="connsiteY613" fmla="*/ 697647 h 3006470"/>
                  <a:gd name="connsiteX614" fmla="*/ 1570272 w 6006665"/>
                  <a:gd name="connsiteY614" fmla="*/ 677194 h 3006470"/>
                  <a:gd name="connsiteX615" fmla="*/ 1578688 w 6006665"/>
                  <a:gd name="connsiteY615" fmla="*/ 679813 h 3006470"/>
                  <a:gd name="connsiteX616" fmla="*/ 1620802 w 6006665"/>
                  <a:gd name="connsiteY616" fmla="*/ 660028 h 3006470"/>
                  <a:gd name="connsiteX617" fmla="*/ 1684440 w 6006665"/>
                  <a:gd name="connsiteY617" fmla="*/ 709009 h 3006470"/>
                  <a:gd name="connsiteX618" fmla="*/ 1688985 w 6006665"/>
                  <a:gd name="connsiteY618" fmla="*/ 779455 h 3006470"/>
                  <a:gd name="connsiteX619" fmla="*/ 1652625 w 6006665"/>
                  <a:gd name="connsiteY619" fmla="*/ 870354 h 3006470"/>
                  <a:gd name="connsiteX620" fmla="*/ 1679895 w 6006665"/>
                  <a:gd name="connsiteY620" fmla="*/ 908986 h 3006470"/>
                  <a:gd name="connsiteX621" fmla="*/ 1688985 w 6006665"/>
                  <a:gd name="connsiteY621" fmla="*/ 983977 h 3006470"/>
                  <a:gd name="connsiteX622" fmla="*/ 1679895 w 6006665"/>
                  <a:gd name="connsiteY622" fmla="*/ 1129415 h 3006470"/>
                  <a:gd name="connsiteX623" fmla="*/ 1723072 w 6006665"/>
                  <a:gd name="connsiteY623" fmla="*/ 1193044 h 3006470"/>
                  <a:gd name="connsiteX624" fmla="*/ 1704892 w 6006665"/>
                  <a:gd name="connsiteY624" fmla="*/ 1256673 h 3006470"/>
                  <a:gd name="connsiteX625" fmla="*/ 1636718 w 6006665"/>
                  <a:gd name="connsiteY625" fmla="*/ 1393021 h 3006470"/>
                  <a:gd name="connsiteX626" fmla="*/ 1662494 w 6006665"/>
                  <a:gd name="connsiteY626" fmla="*/ 1399465 h 3006470"/>
                  <a:gd name="connsiteX627" fmla="*/ 1677078 w 6006665"/>
                  <a:gd name="connsiteY627" fmla="*/ 1370296 h 3006470"/>
                  <a:gd name="connsiteX628" fmla="*/ 1720255 w 6006665"/>
                  <a:gd name="connsiteY628" fmla="*/ 1349844 h 3006470"/>
                  <a:gd name="connsiteX629" fmla="*/ 1731617 w 6006665"/>
                  <a:gd name="connsiteY629" fmla="*/ 1299850 h 3006470"/>
                  <a:gd name="connsiteX630" fmla="*/ 1758887 w 6006665"/>
                  <a:gd name="connsiteY630" fmla="*/ 1256673 h 3006470"/>
                  <a:gd name="connsiteX631" fmla="*/ 1760555 w 6006665"/>
                  <a:gd name="connsiteY631" fmla="*/ 1191490 h 3006470"/>
                  <a:gd name="connsiteX632" fmla="*/ 1758886 w 6006665"/>
                  <a:gd name="connsiteY632" fmla="*/ 1085173 h 3006470"/>
                  <a:gd name="connsiteX633" fmla="*/ 1923055 w 6006665"/>
                  <a:gd name="connsiteY633" fmla="*/ 1122597 h 3006470"/>
                  <a:gd name="connsiteX634" fmla="*/ 1887300 w 6006665"/>
                  <a:gd name="connsiteY634" fmla="*/ 1070329 h 3006470"/>
                  <a:gd name="connsiteX635" fmla="*/ 1785604 w 6006665"/>
                  <a:gd name="connsiteY635" fmla="*/ 1036860 h 3006470"/>
                  <a:gd name="connsiteX636" fmla="*/ 1736162 w 6006665"/>
                  <a:gd name="connsiteY636" fmla="*/ 961252 h 3006470"/>
                  <a:gd name="connsiteX637" fmla="*/ 1688440 w 6006665"/>
                  <a:gd name="connsiteY637" fmla="*/ 865809 h 3006470"/>
                  <a:gd name="connsiteX638" fmla="*/ 1752069 w 6006665"/>
                  <a:gd name="connsiteY638" fmla="*/ 788545 h 3006470"/>
                  <a:gd name="connsiteX639" fmla="*/ 1747524 w 6006665"/>
                  <a:gd name="connsiteY639" fmla="*/ 704464 h 3006470"/>
                  <a:gd name="connsiteX640" fmla="*/ 1763431 w 6006665"/>
                  <a:gd name="connsiteY640" fmla="*/ 697647 h 3006470"/>
                  <a:gd name="connsiteX641" fmla="*/ 1764877 w 6006665"/>
                  <a:gd name="connsiteY641" fmla="*/ 702130 h 3006470"/>
                  <a:gd name="connsiteX642" fmla="*/ 1775339 w 6006665"/>
                  <a:gd name="connsiteY642" fmla="*/ 697647 h 3006470"/>
                  <a:gd name="connsiteX643" fmla="*/ 1798063 w 6006665"/>
                  <a:gd name="connsiteY643" fmla="*/ 768093 h 3006470"/>
                  <a:gd name="connsiteX644" fmla="*/ 1791454 w 6006665"/>
                  <a:gd name="connsiteY644" fmla="*/ 815304 h 3006470"/>
                  <a:gd name="connsiteX645" fmla="*/ 1854330 w 6006665"/>
                  <a:gd name="connsiteY645" fmla="*/ 772638 h 3006470"/>
                  <a:gd name="connsiteX646" fmla="*/ 1931594 w 6006665"/>
                  <a:gd name="connsiteY646" fmla="*/ 763548 h 3006470"/>
                  <a:gd name="connsiteX647" fmla="*/ 1932772 w 6006665"/>
                  <a:gd name="connsiteY647" fmla="*/ 764810 h 3006470"/>
                  <a:gd name="connsiteX648" fmla="*/ 1949600 w 6006665"/>
                  <a:gd name="connsiteY648" fmla="*/ 800138 h 3006470"/>
                  <a:gd name="connsiteX649" fmla="*/ 2061788 w 6006665"/>
                  <a:gd name="connsiteY649" fmla="*/ 891155 h 3006470"/>
                  <a:gd name="connsiteX650" fmla="*/ 1987802 w 6006665"/>
                  <a:gd name="connsiteY650" fmla="*/ 736278 h 3006470"/>
                  <a:gd name="connsiteX651" fmla="*/ 1963408 w 6006665"/>
                  <a:gd name="connsiteY651" fmla="*/ 595386 h 3006470"/>
                  <a:gd name="connsiteX652" fmla="*/ 2027037 w 6006665"/>
                  <a:gd name="connsiteY652" fmla="*/ 574934 h 3006470"/>
                  <a:gd name="connsiteX653" fmla="*/ 2037269 w 6006665"/>
                  <a:gd name="connsiteY653" fmla="*/ 575472 h 3006470"/>
                  <a:gd name="connsiteX654" fmla="*/ 2038944 w 6006665"/>
                  <a:gd name="connsiteY654" fmla="*/ 574934 h 3006470"/>
                  <a:gd name="connsiteX655" fmla="*/ 2115414 w 6006665"/>
                  <a:gd name="connsiteY655" fmla="*/ 578958 h 3006470"/>
                  <a:gd name="connsiteX656" fmla="*/ 2167179 w 6006665"/>
                  <a:gd name="connsiteY656" fmla="*/ 554733 h 3006470"/>
                  <a:gd name="connsiteX657" fmla="*/ 2146473 w 6006665"/>
                  <a:gd name="connsiteY657" fmla="*/ 488832 h 3006470"/>
                  <a:gd name="connsiteX658" fmla="*/ 2169957 w 6006665"/>
                  <a:gd name="connsiteY658" fmla="*/ 449431 h 3006470"/>
                  <a:gd name="connsiteX659" fmla="*/ 2264632 w 6006665"/>
                  <a:gd name="connsiteY659" fmla="*/ 393389 h 3006470"/>
                  <a:gd name="connsiteX660" fmla="*/ 2317913 w 6006665"/>
                  <a:gd name="connsiteY660" fmla="*/ 322690 h 3006470"/>
                  <a:gd name="connsiteX661" fmla="*/ 2385841 w 6006665"/>
                  <a:gd name="connsiteY661" fmla="*/ 343134 h 3006470"/>
                  <a:gd name="connsiteX662" fmla="*/ 2429263 w 6006665"/>
                  <a:gd name="connsiteY662" fmla="*/ 263606 h 3006470"/>
                  <a:gd name="connsiteX663" fmla="*/ 2526979 w 6006665"/>
                  <a:gd name="connsiteY663" fmla="*/ 252244 h 3006470"/>
                  <a:gd name="connsiteX664" fmla="*/ 2528058 w 6006665"/>
                  <a:gd name="connsiteY664" fmla="*/ 253503 h 3006470"/>
                  <a:gd name="connsiteX665" fmla="*/ 2538886 w 6006665"/>
                  <a:gd name="connsiteY665" fmla="*/ 252244 h 3006470"/>
                  <a:gd name="connsiteX666" fmla="*/ 2560820 w 6006665"/>
                  <a:gd name="connsiteY666" fmla="*/ 277833 h 3006470"/>
                  <a:gd name="connsiteX667" fmla="*/ 2640602 w 6006665"/>
                  <a:gd name="connsiteY667" fmla="*/ 202249 h 3006470"/>
                  <a:gd name="connsiteX668" fmla="*/ 2652509 w 6006665"/>
                  <a:gd name="connsiteY668" fmla="*/ 202249 h 3006470"/>
                  <a:gd name="connsiteX669" fmla="*/ 2704231 w 6006665"/>
                  <a:gd name="connsiteY669" fmla="*/ 202249 h 3006470"/>
                  <a:gd name="connsiteX670" fmla="*/ 2715593 w 6006665"/>
                  <a:gd name="connsiteY67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73330 w 6006665"/>
                  <a:gd name="connsiteY37" fmla="*/ 672903 h 3006470"/>
                  <a:gd name="connsiteX38" fmla="*/ 3768826 w 6006665"/>
                  <a:gd name="connsiteY38" fmla="*/ 703482 h 3006470"/>
                  <a:gd name="connsiteX39" fmla="*/ 3745059 w 6006665"/>
                  <a:gd name="connsiteY39" fmla="*/ 742105 h 3006470"/>
                  <a:gd name="connsiteX40" fmla="*/ 3720576 w 6006665"/>
                  <a:gd name="connsiteY40" fmla="*/ 761023 h 3006470"/>
                  <a:gd name="connsiteX41" fmla="*/ 3738747 w 6006665"/>
                  <a:gd name="connsiteY41" fmla="*/ 806725 h 3006470"/>
                  <a:gd name="connsiteX42" fmla="*/ 3753971 w 6006665"/>
                  <a:gd name="connsiteY42" fmla="*/ 855003 h 3006470"/>
                  <a:gd name="connsiteX43" fmla="*/ 3786469 w 6006665"/>
                  <a:gd name="connsiteY43" fmla="*/ 879798 h 3006470"/>
                  <a:gd name="connsiteX44" fmla="*/ 3813392 w 6006665"/>
                  <a:gd name="connsiteY44" fmla="*/ 890655 h 3006470"/>
                  <a:gd name="connsiteX45" fmla="*/ 3839894 w 6006665"/>
                  <a:gd name="connsiteY45" fmla="*/ 920656 h 3006470"/>
                  <a:gd name="connsiteX46" fmla="*/ 3865460 w 6006665"/>
                  <a:gd name="connsiteY46" fmla="*/ 822632 h 3006470"/>
                  <a:gd name="connsiteX47" fmla="*/ 3875077 w 6006665"/>
                  <a:gd name="connsiteY47" fmla="*/ 831139 h 3006470"/>
                  <a:gd name="connsiteX48" fmla="*/ 3885950 w 6006665"/>
                  <a:gd name="connsiteY48" fmla="*/ 784010 h 3006470"/>
                  <a:gd name="connsiteX49" fmla="*/ 3896580 w 6006665"/>
                  <a:gd name="connsiteY49" fmla="*/ 840148 h 3006470"/>
                  <a:gd name="connsiteX50" fmla="*/ 3932151 w 6006665"/>
                  <a:gd name="connsiteY50" fmla="*/ 871095 h 3006470"/>
                  <a:gd name="connsiteX51" fmla="*/ 3967884 w 6006665"/>
                  <a:gd name="connsiteY51" fmla="*/ 866888 h 3006470"/>
                  <a:gd name="connsiteX52" fmla="*/ 3988173 w 6006665"/>
                  <a:gd name="connsiteY52" fmla="*/ 843084 h 3006470"/>
                  <a:gd name="connsiteX53" fmla="*/ 3993852 w 6006665"/>
                  <a:gd name="connsiteY53" fmla="*/ 846199 h 3006470"/>
                  <a:gd name="connsiteX54" fmla="*/ 4000081 w 6006665"/>
                  <a:gd name="connsiteY54" fmla="*/ 808753 h 3006470"/>
                  <a:gd name="connsiteX55" fmla="*/ 4024333 w 6006665"/>
                  <a:gd name="connsiteY55" fmla="*/ 834206 h 3006470"/>
                  <a:gd name="connsiteX56" fmla="*/ 4062426 w 6006665"/>
                  <a:gd name="connsiteY56" fmla="*/ 877274 h 3006470"/>
                  <a:gd name="connsiteX57" fmla="*/ 4085889 w 6006665"/>
                  <a:gd name="connsiteY57" fmla="*/ 849902 h 3006470"/>
                  <a:gd name="connsiteX58" fmla="*/ 4095563 w 6006665"/>
                  <a:gd name="connsiteY58" fmla="*/ 852506 h 3006470"/>
                  <a:gd name="connsiteX59" fmla="*/ 4097796 w 6006665"/>
                  <a:gd name="connsiteY59" fmla="*/ 849902 h 3006470"/>
                  <a:gd name="connsiteX60" fmla="*/ 4144150 w 6006665"/>
                  <a:gd name="connsiteY60" fmla="*/ 862382 h 3006470"/>
                  <a:gd name="connsiteX61" fmla="*/ 4149116 w 6006665"/>
                  <a:gd name="connsiteY61" fmla="*/ 810437 h 3006470"/>
                  <a:gd name="connsiteX62" fmla="*/ 4129898 w 6006665"/>
                  <a:gd name="connsiteY62" fmla="*/ 758286 h 3006470"/>
                  <a:gd name="connsiteX63" fmla="*/ 4125347 w 6006665"/>
                  <a:gd name="connsiteY63" fmla="*/ 718337 h 3006470"/>
                  <a:gd name="connsiteX64" fmla="*/ 4165425 w 6006665"/>
                  <a:gd name="connsiteY64" fmla="*/ 697647 h 3006470"/>
                  <a:gd name="connsiteX65" fmla="*/ 4175231 w 6006665"/>
                  <a:gd name="connsiteY65" fmla="*/ 700048 h 3006470"/>
                  <a:gd name="connsiteX66" fmla="*/ 4253100 w 6006665"/>
                  <a:gd name="connsiteY66" fmla="*/ 700511 h 3006470"/>
                  <a:gd name="connsiteX67" fmla="*/ 4315491 w 6006665"/>
                  <a:gd name="connsiteY67" fmla="*/ 715365 h 3006470"/>
                  <a:gd name="connsiteX68" fmla="*/ 4368969 w 6006665"/>
                  <a:gd name="connsiteY68" fmla="*/ 751019 h 3006470"/>
                  <a:gd name="connsiteX69" fmla="*/ 4439561 w 6006665"/>
                  <a:gd name="connsiteY69" fmla="*/ 758631 h 3006470"/>
                  <a:gd name="connsiteX70" fmla="*/ 4450401 w 6006665"/>
                  <a:gd name="connsiteY70" fmla="*/ 834341 h 3006470"/>
                  <a:gd name="connsiteX71" fmla="*/ 4567593 w 6006665"/>
                  <a:gd name="connsiteY71" fmla="*/ 819409 h 3006470"/>
                  <a:gd name="connsiteX72" fmla="*/ 4639242 w 6006665"/>
                  <a:gd name="connsiteY72" fmla="*/ 932544 h 3006470"/>
                  <a:gd name="connsiteX73" fmla="*/ 4774445 w 6006665"/>
                  <a:gd name="connsiteY73" fmla="*/ 913531 h 3006470"/>
                  <a:gd name="connsiteX74" fmla="*/ 4778496 w 6006665"/>
                  <a:gd name="connsiteY74" fmla="*/ 914635 h 3006470"/>
                  <a:gd name="connsiteX75" fmla="*/ 4786352 w 6006665"/>
                  <a:gd name="connsiteY75" fmla="*/ 913531 h 3006470"/>
                  <a:gd name="connsiteX76" fmla="*/ 4861343 w 6006665"/>
                  <a:gd name="connsiteY76" fmla="*/ 933983 h 3006470"/>
                  <a:gd name="connsiteX77" fmla="*/ 4893158 w 6006665"/>
                  <a:gd name="connsiteY77" fmla="*/ 977160 h 3006470"/>
                  <a:gd name="connsiteX78" fmla="*/ 4888613 w 6006665"/>
                  <a:gd name="connsiteY78" fmla="*/ 1058968 h 3006470"/>
                  <a:gd name="connsiteX79" fmla="*/ 4927677 w 6006665"/>
                  <a:gd name="connsiteY79" fmla="*/ 1083640 h 3006470"/>
                  <a:gd name="connsiteX80" fmla="*/ 4967605 w 6006665"/>
                  <a:gd name="connsiteY80" fmla="*/ 1070331 h 3006470"/>
                  <a:gd name="connsiteX81" fmla="*/ 5038051 w 6006665"/>
                  <a:gd name="connsiteY81" fmla="*/ 1063513 h 3006470"/>
                  <a:gd name="connsiteX82" fmla="*/ 5040730 w 6006665"/>
                  <a:gd name="connsiteY82" fmla="*/ 1064406 h 3006470"/>
                  <a:gd name="connsiteX83" fmla="*/ 5049958 w 6006665"/>
                  <a:gd name="connsiteY83" fmla="*/ 1063513 h 3006470"/>
                  <a:gd name="connsiteX84" fmla="*/ 5114249 w 6006665"/>
                  <a:gd name="connsiteY84" fmla="*/ 1084944 h 3006470"/>
                  <a:gd name="connsiteX85" fmla="*/ 5176671 w 6006665"/>
                  <a:gd name="connsiteY85" fmla="*/ 1074876 h 3006470"/>
                  <a:gd name="connsiteX86" fmla="*/ 5177801 w 6006665"/>
                  <a:gd name="connsiteY86" fmla="*/ 1076614 h 3006470"/>
                  <a:gd name="connsiteX87" fmla="*/ 5188578 w 6006665"/>
                  <a:gd name="connsiteY87" fmla="*/ 1074876 h 3006470"/>
                  <a:gd name="connsiteX88" fmla="*/ 5243719 w 6006665"/>
                  <a:gd name="connsiteY88" fmla="*/ 1159707 h 3006470"/>
                  <a:gd name="connsiteX89" fmla="*/ 5283477 w 6006665"/>
                  <a:gd name="connsiteY89" fmla="*/ 1129415 h 3006470"/>
                  <a:gd name="connsiteX90" fmla="*/ 5258480 w 6006665"/>
                  <a:gd name="connsiteY90" fmla="*/ 1063513 h 3006470"/>
                  <a:gd name="connsiteX91" fmla="*/ 5267570 w 6006665"/>
                  <a:gd name="connsiteY91" fmla="*/ 1015792 h 3006470"/>
                  <a:gd name="connsiteX92" fmla="*/ 5278896 w 6006665"/>
                  <a:gd name="connsiteY92" fmla="*/ 1018841 h 3006470"/>
                  <a:gd name="connsiteX93" fmla="*/ 5279477 w 6006665"/>
                  <a:gd name="connsiteY93" fmla="*/ 1015792 h 3006470"/>
                  <a:gd name="connsiteX94" fmla="*/ 5389412 w 6006665"/>
                  <a:gd name="connsiteY94" fmla="*/ 1065327 h 3006470"/>
                  <a:gd name="connsiteX95" fmla="*/ 5463001 w 6006665"/>
                  <a:gd name="connsiteY95" fmla="*/ 1043061 h 3006470"/>
                  <a:gd name="connsiteX96" fmla="*/ 5464386 w 6006665"/>
                  <a:gd name="connsiteY96" fmla="*/ 1043680 h 3006470"/>
                  <a:gd name="connsiteX97" fmla="*/ 5474909 w 6006665"/>
                  <a:gd name="connsiteY97" fmla="*/ 1043061 h 3006470"/>
                  <a:gd name="connsiteX98" fmla="*/ 5509834 w 6006665"/>
                  <a:gd name="connsiteY98" fmla="*/ 1086741 h 3006470"/>
                  <a:gd name="connsiteX99" fmla="*/ 5563420 w 6006665"/>
                  <a:gd name="connsiteY99" fmla="*/ 1096880 h 3006470"/>
                  <a:gd name="connsiteX100" fmla="*/ 5604906 w 6006665"/>
                  <a:gd name="connsiteY100" fmla="*/ 1116452 h 3006470"/>
                  <a:gd name="connsiteX101" fmla="*/ 5633982 w 6006665"/>
                  <a:gd name="connsiteY101" fmla="*/ 1152256 h 3006470"/>
                  <a:gd name="connsiteX102" fmla="*/ 5673240 w 6006665"/>
                  <a:gd name="connsiteY102" fmla="*/ 1196668 h 3006470"/>
                  <a:gd name="connsiteX103" fmla="*/ 5720335 w 6006665"/>
                  <a:gd name="connsiteY103" fmla="*/ 1213496 h 3006470"/>
                  <a:gd name="connsiteX104" fmla="*/ 5777224 w 6006665"/>
                  <a:gd name="connsiteY104" fmla="*/ 1253118 h 3006470"/>
                  <a:gd name="connsiteX105" fmla="*/ 5822595 w 6006665"/>
                  <a:gd name="connsiteY105" fmla="*/ 1311212 h 3006470"/>
                  <a:gd name="connsiteX106" fmla="*/ 5818051 w 6006665"/>
                  <a:gd name="connsiteY106" fmla="*/ 1365751 h 3006470"/>
                  <a:gd name="connsiteX107" fmla="*/ 5825679 w 6006665"/>
                  <a:gd name="connsiteY107" fmla="*/ 1373379 h 3006470"/>
                  <a:gd name="connsiteX108" fmla="*/ 5822051 w 6006665"/>
                  <a:gd name="connsiteY108" fmla="*/ 1322574 h 3006470"/>
                  <a:gd name="connsiteX109" fmla="*/ 5834092 w 6006665"/>
                  <a:gd name="connsiteY109" fmla="*/ 1324447 h 3006470"/>
                  <a:gd name="connsiteX110" fmla="*/ 5858351 w 6006665"/>
                  <a:gd name="connsiteY110" fmla="*/ 1334771 h 3006470"/>
                  <a:gd name="connsiteX111" fmla="*/ 5907950 w 6006665"/>
                  <a:gd name="connsiteY111" fmla="*/ 1321451 h 3006470"/>
                  <a:gd name="connsiteX112" fmla="*/ 5936219 w 6006665"/>
                  <a:gd name="connsiteY112" fmla="*/ 1338481 h 3006470"/>
                  <a:gd name="connsiteX113" fmla="*/ 5961427 w 6006665"/>
                  <a:gd name="connsiteY113" fmla="*/ 1392754 h 3006470"/>
                  <a:gd name="connsiteX114" fmla="*/ 6006665 w 6006665"/>
                  <a:gd name="connsiteY114" fmla="*/ 1418018 h 3006470"/>
                  <a:gd name="connsiteX115" fmla="*/ 6003022 w 6006665"/>
                  <a:gd name="connsiteY115" fmla="*/ 1458117 h 3006470"/>
                  <a:gd name="connsiteX116" fmla="*/ 5968033 w 6006665"/>
                  <a:gd name="connsiteY116" fmla="*/ 1456650 h 3006470"/>
                  <a:gd name="connsiteX117" fmla="*/ 5934688 w 6006665"/>
                  <a:gd name="connsiteY117" fmla="*/ 1446233 h 3006470"/>
                  <a:gd name="connsiteX118" fmla="*/ 5908949 w 6006665"/>
                  <a:gd name="connsiteY118" fmla="*/ 1468012 h 3006470"/>
                  <a:gd name="connsiteX119" fmla="*/ 5887153 w 6006665"/>
                  <a:gd name="connsiteY119" fmla="*/ 1481885 h 3006470"/>
                  <a:gd name="connsiteX120" fmla="*/ 5887153 w 6006665"/>
                  <a:gd name="connsiteY120" fmla="*/ 1514566 h 3006470"/>
                  <a:gd name="connsiteX121" fmla="*/ 5910921 w 6006665"/>
                  <a:gd name="connsiteY121" fmla="*/ 1532392 h 3006470"/>
                  <a:gd name="connsiteX122" fmla="*/ 5908949 w 6006665"/>
                  <a:gd name="connsiteY122" fmla="*/ 1554366 h 3006470"/>
                  <a:gd name="connsiteX123" fmla="*/ 5893042 w 6006665"/>
                  <a:gd name="connsiteY123" fmla="*/ 1570273 h 3006470"/>
                  <a:gd name="connsiteX124" fmla="*/ 5881135 w 6006665"/>
                  <a:gd name="connsiteY124" fmla="*/ 1570273 h 3006470"/>
                  <a:gd name="connsiteX125" fmla="*/ 5861227 w 6006665"/>
                  <a:gd name="connsiteY125" fmla="*/ 1570273 h 3006470"/>
                  <a:gd name="connsiteX126" fmla="*/ 5849321 w 6006665"/>
                  <a:gd name="connsiteY126" fmla="*/ 1570273 h 3006470"/>
                  <a:gd name="connsiteX127" fmla="*/ 5842587 w 6006665"/>
                  <a:gd name="connsiteY127" fmla="*/ 1544275 h 3006470"/>
                  <a:gd name="connsiteX128" fmla="*/ 5817506 w 6006665"/>
                  <a:gd name="connsiteY128" fmla="*/ 1536186 h 3006470"/>
                  <a:gd name="connsiteX129" fmla="*/ 5798021 w 6006665"/>
                  <a:gd name="connsiteY129" fmla="*/ 1517537 h 3006470"/>
                  <a:gd name="connsiteX130" fmla="*/ 5767511 w 6006665"/>
                  <a:gd name="connsiteY130" fmla="*/ 1511189 h 3006470"/>
                  <a:gd name="connsiteX131" fmla="*/ 5762967 w 6006665"/>
                  <a:gd name="connsiteY131" fmla="*/ 1477102 h 3006470"/>
                  <a:gd name="connsiteX132" fmla="*/ 5729132 w 6006665"/>
                  <a:gd name="connsiteY132" fmla="*/ 1463170 h 3006470"/>
                  <a:gd name="connsiteX133" fmla="*/ 5695337 w 6006665"/>
                  <a:gd name="connsiteY133" fmla="*/ 1472557 h 3006470"/>
                  <a:gd name="connsiteX134" fmla="*/ 5693366 w 6006665"/>
                  <a:gd name="connsiteY134" fmla="*/ 1469797 h 3006470"/>
                  <a:gd name="connsiteX135" fmla="*/ 5683431 w 6006665"/>
                  <a:gd name="connsiteY135" fmla="*/ 1472557 h 3006470"/>
                  <a:gd name="connsiteX136" fmla="*/ 5660706 w 6006665"/>
                  <a:gd name="connsiteY136" fmla="*/ 1440742 h 3006470"/>
                  <a:gd name="connsiteX137" fmla="*/ 5669644 w 6006665"/>
                  <a:gd name="connsiteY137" fmla="*/ 1415717 h 3006470"/>
                  <a:gd name="connsiteX138" fmla="*/ 5640799 w 6006665"/>
                  <a:gd name="connsiteY138" fmla="*/ 1429380 h 3006470"/>
                  <a:gd name="connsiteX139" fmla="*/ 5656705 w 6006665"/>
                  <a:gd name="connsiteY139" fmla="*/ 1472557 h 3006470"/>
                  <a:gd name="connsiteX140" fmla="*/ 5628675 w 6006665"/>
                  <a:gd name="connsiteY140" fmla="*/ 1487826 h 3006470"/>
                  <a:gd name="connsiteX141" fmla="*/ 5633981 w 6006665"/>
                  <a:gd name="connsiteY141" fmla="*/ 1511189 h 3006470"/>
                  <a:gd name="connsiteX142" fmla="*/ 5622732 w 6006665"/>
                  <a:gd name="connsiteY142" fmla="*/ 1538334 h 3006470"/>
                  <a:gd name="connsiteX143" fmla="*/ 5586259 w 6006665"/>
                  <a:gd name="connsiteY143" fmla="*/ 1547548 h 3006470"/>
                  <a:gd name="connsiteX144" fmla="*/ 5575676 w 6006665"/>
                  <a:gd name="connsiteY144" fmla="*/ 1546540 h 3006470"/>
                  <a:gd name="connsiteX145" fmla="*/ 5574353 w 6006665"/>
                  <a:gd name="connsiteY145" fmla="*/ 1547548 h 3006470"/>
                  <a:gd name="connsiteX146" fmla="*/ 5539436 w 6006665"/>
                  <a:gd name="connsiteY146" fmla="*/ 1544223 h 3006470"/>
                  <a:gd name="connsiteX147" fmla="*/ 5539545 w 6006665"/>
                  <a:gd name="connsiteY147" fmla="*/ 1571015 h 3006470"/>
                  <a:gd name="connsiteX148" fmla="*/ 5570352 w 6006665"/>
                  <a:gd name="connsiteY148" fmla="*/ 1586180 h 3006470"/>
                  <a:gd name="connsiteX149" fmla="*/ 5566596 w 6006665"/>
                  <a:gd name="connsiteY149" fmla="*/ 1622304 h 3006470"/>
                  <a:gd name="connsiteX150" fmla="*/ 5593077 w 6006665"/>
                  <a:gd name="connsiteY150" fmla="*/ 1649809 h 3006470"/>
                  <a:gd name="connsiteX151" fmla="*/ 5608984 w 6006665"/>
                  <a:gd name="connsiteY151" fmla="*/ 1677079 h 3006470"/>
                  <a:gd name="connsiteX152" fmla="*/ 5613529 w 6006665"/>
                  <a:gd name="connsiteY152" fmla="*/ 1708893 h 3006470"/>
                  <a:gd name="connsiteX153" fmla="*/ 5608984 w 6006665"/>
                  <a:gd name="connsiteY153" fmla="*/ 1731618 h 3006470"/>
                  <a:gd name="connsiteX154" fmla="*/ 5597799 w 6006665"/>
                  <a:gd name="connsiteY154" fmla="*/ 1728009 h 3006470"/>
                  <a:gd name="connsiteX155" fmla="*/ 5597077 w 6006665"/>
                  <a:gd name="connsiteY155" fmla="*/ 1731618 h 3006470"/>
                  <a:gd name="connsiteX156" fmla="*/ 5515976 w 6006665"/>
                  <a:gd name="connsiteY156" fmla="*/ 1693062 h 3006470"/>
                  <a:gd name="connsiteX157" fmla="*/ 5486067 w 6006665"/>
                  <a:gd name="connsiteY157" fmla="*/ 1746304 h 3006470"/>
                  <a:gd name="connsiteX158" fmla="*/ 5436277 w 6006665"/>
                  <a:gd name="connsiteY158" fmla="*/ 1767977 h 3006470"/>
                  <a:gd name="connsiteX159" fmla="*/ 5397645 w 6006665"/>
                  <a:gd name="connsiteY159" fmla="*/ 1779340 h 3006470"/>
                  <a:gd name="connsiteX160" fmla="*/ 5388024 w 6006665"/>
                  <a:gd name="connsiteY160" fmla="*/ 1835433 h 3006470"/>
                  <a:gd name="connsiteX161" fmla="*/ 5351475 w 6006665"/>
                  <a:gd name="connsiteY161" fmla="*/ 1876568 h 3006470"/>
                  <a:gd name="connsiteX162" fmla="*/ 5290839 w 6006665"/>
                  <a:gd name="connsiteY162" fmla="*/ 1881600 h 3006470"/>
                  <a:gd name="connsiteX163" fmla="*/ 5274932 w 6006665"/>
                  <a:gd name="connsiteY163" fmla="*/ 1913415 h 3006470"/>
                  <a:gd name="connsiteX164" fmla="*/ 5267238 w 6006665"/>
                  <a:gd name="connsiteY164" fmla="*/ 1904988 h 3006470"/>
                  <a:gd name="connsiteX165" fmla="*/ 5263025 w 6006665"/>
                  <a:gd name="connsiteY165" fmla="*/ 1913415 h 3006470"/>
                  <a:gd name="connsiteX166" fmla="*/ 5219538 w 6006665"/>
                  <a:gd name="connsiteY166" fmla="*/ 1865787 h 3006470"/>
                  <a:gd name="connsiteX167" fmla="*/ 5174112 w 6006665"/>
                  <a:gd name="connsiteY167" fmla="*/ 1877028 h 3006470"/>
                  <a:gd name="connsiteX168" fmla="*/ 5129494 w 6006665"/>
                  <a:gd name="connsiteY168" fmla="*/ 1920232 h 3006470"/>
                  <a:gd name="connsiteX169" fmla="*/ 5126389 w 6006665"/>
                  <a:gd name="connsiteY169" fmla="*/ 1914910 h 3006470"/>
                  <a:gd name="connsiteX170" fmla="*/ 5154177 w 6006665"/>
                  <a:gd name="connsiteY170" fmla="*/ 1920232 h 3006470"/>
                  <a:gd name="connsiteX171" fmla="*/ 5105544 w 6006665"/>
                  <a:gd name="connsiteY171" fmla="*/ 1899586 h 3006470"/>
                  <a:gd name="connsiteX172" fmla="*/ 5074955 w 6006665"/>
                  <a:gd name="connsiteY172" fmla="*/ 1924777 h 3006470"/>
                  <a:gd name="connsiteX173" fmla="*/ 5065718 w 6006665"/>
                  <a:gd name="connsiteY173" fmla="*/ 1922578 h 3006470"/>
                  <a:gd name="connsiteX174" fmla="*/ 5063048 w 6006665"/>
                  <a:gd name="connsiteY174" fmla="*/ 1924777 h 3006470"/>
                  <a:gd name="connsiteX175" fmla="*/ 5026594 w 6006665"/>
                  <a:gd name="connsiteY175" fmla="*/ 1916098 h 3006470"/>
                  <a:gd name="connsiteX176" fmla="*/ 5015871 w 6006665"/>
                  <a:gd name="connsiteY176" fmla="*/ 1961137 h 3006470"/>
                  <a:gd name="connsiteX177" fmla="*/ 5022591 w 6006665"/>
                  <a:gd name="connsiteY177" fmla="*/ 1989925 h 3006470"/>
                  <a:gd name="connsiteX178" fmla="*/ 5011557 w 6006665"/>
                  <a:gd name="connsiteY178" fmla="*/ 2020939 h 3006470"/>
                  <a:gd name="connsiteX179" fmla="*/ 4974967 w 6006665"/>
                  <a:gd name="connsiteY179" fmla="*/ 2058853 h 3006470"/>
                  <a:gd name="connsiteX180" fmla="*/ 5015871 w 6006665"/>
                  <a:gd name="connsiteY180" fmla="*/ 2074760 h 3006470"/>
                  <a:gd name="connsiteX181" fmla="*/ 4995851 w 6006665"/>
                  <a:gd name="connsiteY181" fmla="*/ 2123620 h 3006470"/>
                  <a:gd name="connsiteX182" fmla="*/ 5011326 w 6006665"/>
                  <a:gd name="connsiteY182" fmla="*/ 2172476 h 3006470"/>
                  <a:gd name="connsiteX183" fmla="*/ 4999419 w 6006665"/>
                  <a:gd name="connsiteY183" fmla="*/ 2172476 h 3006470"/>
                  <a:gd name="connsiteX184" fmla="*/ 4974967 w 6006665"/>
                  <a:gd name="connsiteY184" fmla="*/ 2172476 h 3006470"/>
                  <a:gd name="connsiteX185" fmla="*/ 4963605 w 6006665"/>
                  <a:gd name="connsiteY185" fmla="*/ 2224742 h 3006470"/>
                  <a:gd name="connsiteX186" fmla="*/ 4974967 w 6006665"/>
                  <a:gd name="connsiteY186" fmla="*/ 2252012 h 3006470"/>
                  <a:gd name="connsiteX187" fmla="*/ 4936431 w 6006665"/>
                  <a:gd name="connsiteY187" fmla="*/ 2257317 h 3006470"/>
                  <a:gd name="connsiteX188" fmla="*/ 4909065 w 6006665"/>
                  <a:gd name="connsiteY188" fmla="*/ 2286099 h 3006470"/>
                  <a:gd name="connsiteX189" fmla="*/ 4888894 w 6006665"/>
                  <a:gd name="connsiteY189" fmla="*/ 2325649 h 3006470"/>
                  <a:gd name="connsiteX190" fmla="*/ 4897703 w 6006665"/>
                  <a:gd name="connsiteY190" fmla="*/ 2354273 h 3006470"/>
                  <a:gd name="connsiteX191" fmla="*/ 4871068 w 6006665"/>
                  <a:gd name="connsiteY191" fmla="*/ 2349418 h 3006470"/>
                  <a:gd name="connsiteX192" fmla="*/ 4845437 w 6006665"/>
                  <a:gd name="connsiteY192" fmla="*/ 2370180 h 3006470"/>
                  <a:gd name="connsiteX193" fmla="*/ 4832445 w 6006665"/>
                  <a:gd name="connsiteY193" fmla="*/ 2399924 h 3006470"/>
                  <a:gd name="connsiteX194" fmla="*/ 4834074 w 6006665"/>
                  <a:gd name="connsiteY194" fmla="*/ 2429264 h 3006470"/>
                  <a:gd name="connsiteX195" fmla="*/ 4799765 w 6006665"/>
                  <a:gd name="connsiteY195" fmla="*/ 2441518 h 3006470"/>
                  <a:gd name="connsiteX196" fmla="*/ 4779535 w 6006665"/>
                  <a:gd name="connsiteY196" fmla="*/ 2488348 h 3006470"/>
                  <a:gd name="connsiteX197" fmla="*/ 4777225 w 6006665"/>
                  <a:gd name="connsiteY197" fmla="*/ 2477952 h 3006470"/>
                  <a:gd name="connsiteX198" fmla="*/ 4767628 w 6006665"/>
                  <a:gd name="connsiteY198" fmla="*/ 2488348 h 3006470"/>
                  <a:gd name="connsiteX199" fmla="*/ 4758538 w 6006665"/>
                  <a:gd name="connsiteY199" fmla="*/ 2447444 h 3006470"/>
                  <a:gd name="connsiteX200" fmla="*/ 4722519 w 6006665"/>
                  <a:gd name="connsiteY200" fmla="*/ 2405867 h 3006470"/>
                  <a:gd name="connsiteX201" fmla="*/ 4699942 w 6006665"/>
                  <a:gd name="connsiteY201" fmla="*/ 2348893 h 3006470"/>
                  <a:gd name="connsiteX202" fmla="*/ 4695779 w 6006665"/>
                  <a:gd name="connsiteY202" fmla="*/ 2287026 h 3006470"/>
                  <a:gd name="connsiteX203" fmla="*/ 4715361 w 6006665"/>
                  <a:gd name="connsiteY203" fmla="*/ 2220198 h 3006470"/>
                  <a:gd name="connsiteX204" fmla="*/ 4767709 w 6006665"/>
                  <a:gd name="connsiteY204" fmla="*/ 2171157 h 3006470"/>
                  <a:gd name="connsiteX205" fmla="*/ 4735813 w 6006665"/>
                  <a:gd name="connsiteY205" fmla="*/ 2129299 h 3006470"/>
                  <a:gd name="connsiteX206" fmla="*/ 4767628 w 6006665"/>
                  <a:gd name="connsiteY206" fmla="*/ 2086122 h 3006470"/>
                  <a:gd name="connsiteX207" fmla="*/ 4767628 w 6006665"/>
                  <a:gd name="connsiteY207" fmla="*/ 2058853 h 3006470"/>
                  <a:gd name="connsiteX208" fmla="*/ 4826712 w 6006665"/>
                  <a:gd name="connsiteY208" fmla="*/ 2042945 h 3006470"/>
                  <a:gd name="connsiteX209" fmla="*/ 4892613 w 6006665"/>
                  <a:gd name="connsiteY209" fmla="*/ 1952047 h 3006470"/>
                  <a:gd name="connsiteX210" fmla="*/ 4956243 w 6006665"/>
                  <a:gd name="connsiteY210" fmla="*/ 1877056 h 3006470"/>
                  <a:gd name="connsiteX211" fmla="*/ 5022143 w 6006665"/>
                  <a:gd name="connsiteY211" fmla="*/ 1817971 h 3006470"/>
                  <a:gd name="connsiteX212" fmla="*/ 5037446 w 6006665"/>
                  <a:gd name="connsiteY212" fmla="*/ 1743333 h 3006470"/>
                  <a:gd name="connsiteX213" fmla="*/ 5064184 w 6006665"/>
                  <a:gd name="connsiteY213" fmla="*/ 1731449 h 3006470"/>
                  <a:gd name="connsiteX214" fmla="*/ 5046694 w 6006665"/>
                  <a:gd name="connsiteY214" fmla="*/ 1710844 h 3006470"/>
                  <a:gd name="connsiteX215" fmla="*/ 5015871 w 6006665"/>
                  <a:gd name="connsiteY215" fmla="*/ 1715711 h 3006470"/>
                  <a:gd name="connsiteX216" fmla="*/ 4995419 w 6006665"/>
                  <a:gd name="connsiteY216" fmla="*/ 1779340 h 3006470"/>
                  <a:gd name="connsiteX217" fmla="*/ 4904521 w 6006665"/>
                  <a:gd name="connsiteY217" fmla="*/ 1865693 h 3006470"/>
                  <a:gd name="connsiteX218" fmla="*/ 4901708 w 6006665"/>
                  <a:gd name="connsiteY218" fmla="*/ 1857053 h 3006470"/>
                  <a:gd name="connsiteX219" fmla="*/ 4892613 w 6006665"/>
                  <a:gd name="connsiteY219" fmla="*/ 1865693 h 3006470"/>
                  <a:gd name="connsiteX220" fmla="*/ 4871068 w 6006665"/>
                  <a:gd name="connsiteY220" fmla="*/ 1850290 h 3006470"/>
                  <a:gd name="connsiteX221" fmla="*/ 4885925 w 6006665"/>
                  <a:gd name="connsiteY221" fmla="*/ 1808695 h 3006470"/>
                  <a:gd name="connsiteX222" fmla="*/ 4861835 w 6006665"/>
                  <a:gd name="connsiteY222" fmla="*/ 1771159 h 3006470"/>
                  <a:gd name="connsiteX223" fmla="*/ 4814619 w 6006665"/>
                  <a:gd name="connsiteY223" fmla="*/ 1767101 h 3006470"/>
                  <a:gd name="connsiteX224" fmla="*/ 4779535 w 6006665"/>
                  <a:gd name="connsiteY224" fmla="*/ 1795247 h 3006470"/>
                  <a:gd name="connsiteX225" fmla="*/ 4764113 w 6006665"/>
                  <a:gd name="connsiteY225" fmla="*/ 1832464 h 3006470"/>
                  <a:gd name="connsiteX226" fmla="*/ 4725490 w 6006665"/>
                  <a:gd name="connsiteY226" fmla="*/ 1850290 h 3006470"/>
                  <a:gd name="connsiteX227" fmla="*/ 4689838 w 6006665"/>
                  <a:gd name="connsiteY227" fmla="*/ 1882970 h 3006470"/>
                  <a:gd name="connsiteX228" fmla="*/ 4684091 w 6006665"/>
                  <a:gd name="connsiteY228" fmla="*/ 1920232 h 3006470"/>
                  <a:gd name="connsiteX229" fmla="*/ 4715906 w 6006665"/>
                  <a:gd name="connsiteY229" fmla="*/ 1967954 h 3006470"/>
                  <a:gd name="connsiteX230" fmla="*/ 4680924 w 6006665"/>
                  <a:gd name="connsiteY230" fmla="*/ 1983985 h 3006470"/>
                  <a:gd name="connsiteX231" fmla="*/ 4633398 w 6006665"/>
                  <a:gd name="connsiteY231" fmla="*/ 1971978 h 3006470"/>
                  <a:gd name="connsiteX232" fmla="*/ 4600707 w 6006665"/>
                  <a:gd name="connsiteY232" fmla="*/ 1989925 h 3006470"/>
                  <a:gd name="connsiteX233" fmla="*/ 4577285 w 6006665"/>
                  <a:gd name="connsiteY233" fmla="*/ 1988406 h 3006470"/>
                  <a:gd name="connsiteX234" fmla="*/ 4577373 w 6006665"/>
                  <a:gd name="connsiteY234" fmla="*/ 1987484 h 3006470"/>
                  <a:gd name="connsiteX235" fmla="*/ 4565379 w 6006665"/>
                  <a:gd name="connsiteY235" fmla="*/ 1988406 h 3006470"/>
                  <a:gd name="connsiteX236" fmla="*/ 4569923 w 6006665"/>
                  <a:gd name="connsiteY236" fmla="*/ 1940685 h 3006470"/>
                  <a:gd name="connsiteX237" fmla="*/ 4520081 w 6006665"/>
                  <a:gd name="connsiteY237" fmla="*/ 1931099 h 3006470"/>
                  <a:gd name="connsiteX238" fmla="*/ 4475025 w 6006665"/>
                  <a:gd name="connsiteY238" fmla="*/ 1961137 h 3006470"/>
                  <a:gd name="connsiteX239" fmla="*/ 4464394 w 6006665"/>
                  <a:gd name="connsiteY239" fmla="*/ 1960286 h 3006470"/>
                  <a:gd name="connsiteX240" fmla="*/ 4463118 w 6006665"/>
                  <a:gd name="connsiteY240" fmla="*/ 1961137 h 3006470"/>
                  <a:gd name="connsiteX241" fmla="*/ 4422448 w 6006665"/>
                  <a:gd name="connsiteY241" fmla="*/ 1927536 h 3006470"/>
                  <a:gd name="connsiteX242" fmla="*/ 4350624 w 6006665"/>
                  <a:gd name="connsiteY242" fmla="*/ 1917022 h 3006470"/>
                  <a:gd name="connsiteX243" fmla="*/ 4306579 w 6006665"/>
                  <a:gd name="connsiteY243" fmla="*/ 1945362 h 3006470"/>
                  <a:gd name="connsiteX244" fmla="*/ 4282811 w 6006665"/>
                  <a:gd name="connsiteY244" fmla="*/ 1972100 h 3006470"/>
                  <a:gd name="connsiteX245" fmla="*/ 4237290 w 6006665"/>
                  <a:gd name="connsiteY245" fmla="*/ 1993297 h 3006470"/>
                  <a:gd name="connsiteX246" fmla="*/ 4211507 w 6006665"/>
                  <a:gd name="connsiteY246" fmla="*/ 2046374 h 3006470"/>
                  <a:gd name="connsiteX247" fmla="*/ 4161046 w 6006665"/>
                  <a:gd name="connsiteY247" fmla="*/ 2105661 h 3006470"/>
                  <a:gd name="connsiteX248" fmla="*/ 4077810 w 6006665"/>
                  <a:gd name="connsiteY248" fmla="*/ 2144418 h 3006470"/>
                  <a:gd name="connsiteX249" fmla="*/ 4039187 w 6006665"/>
                  <a:gd name="connsiteY249" fmla="*/ 2203838 h 3006470"/>
                  <a:gd name="connsiteX250" fmla="*/ 3993086 w 6006665"/>
                  <a:gd name="connsiteY250" fmla="*/ 2224750 h 3006470"/>
                  <a:gd name="connsiteX251" fmla="*/ 3993215 w 6006665"/>
                  <a:gd name="connsiteY251" fmla="*/ 2264821 h 3006470"/>
                  <a:gd name="connsiteX252" fmla="*/ 4038712 w 6006665"/>
                  <a:gd name="connsiteY252" fmla="*/ 2267919 h 3006470"/>
                  <a:gd name="connsiteX253" fmla="*/ 4059164 w 6006665"/>
                  <a:gd name="connsiteY253" fmla="*/ 2311096 h 3006470"/>
                  <a:gd name="connsiteX254" fmla="*/ 4087782 w 6006665"/>
                  <a:gd name="connsiteY254" fmla="*/ 2319513 h 3006470"/>
                  <a:gd name="connsiteX255" fmla="*/ 4106341 w 6006665"/>
                  <a:gd name="connsiteY255" fmla="*/ 2290644 h 3006470"/>
                  <a:gd name="connsiteX256" fmla="*/ 4117411 w 6006665"/>
                  <a:gd name="connsiteY256" fmla="*/ 2291946 h 3006470"/>
                  <a:gd name="connsiteX257" fmla="*/ 4118248 w 6006665"/>
                  <a:gd name="connsiteY257" fmla="*/ 2290644 h 3006470"/>
                  <a:gd name="connsiteX258" fmla="*/ 4156880 w 6006665"/>
                  <a:gd name="connsiteY258" fmla="*/ 2295189 h 3006470"/>
                  <a:gd name="connsiteX259" fmla="*/ 4211419 w 6006665"/>
                  <a:gd name="connsiteY259" fmla="*/ 2365635 h 3006470"/>
                  <a:gd name="connsiteX260" fmla="*/ 4215964 w 6006665"/>
                  <a:gd name="connsiteY260" fmla="*/ 2413357 h 3006470"/>
                  <a:gd name="connsiteX261" fmla="*/ 4184149 w 6006665"/>
                  <a:gd name="connsiteY261" fmla="*/ 2472441 h 3006470"/>
                  <a:gd name="connsiteX262" fmla="*/ 4220019 w 6006665"/>
                  <a:gd name="connsiteY262" fmla="*/ 2567281 h 3006470"/>
                  <a:gd name="connsiteX263" fmla="*/ 4161425 w 6006665"/>
                  <a:gd name="connsiteY263" fmla="*/ 2629241 h 3006470"/>
                  <a:gd name="connsiteX264" fmla="*/ 4133552 w 6006665"/>
                  <a:gd name="connsiteY264" fmla="*/ 2708778 h 3006470"/>
                  <a:gd name="connsiteX265" fmla="*/ 4097796 w 6006665"/>
                  <a:gd name="connsiteY265" fmla="*/ 2747409 h 3006470"/>
                  <a:gd name="connsiteX266" fmla="*/ 4043257 w 6006665"/>
                  <a:gd name="connsiteY266" fmla="*/ 2806493 h 3006470"/>
                  <a:gd name="connsiteX267" fmla="*/ 3995535 w 6006665"/>
                  <a:gd name="connsiteY267" fmla="*/ 2865577 h 3006470"/>
                  <a:gd name="connsiteX268" fmla="*/ 3975083 w 6006665"/>
                  <a:gd name="connsiteY268" fmla="*/ 2897392 h 3006470"/>
                  <a:gd name="connsiteX269" fmla="*/ 3925089 w 6006665"/>
                  <a:gd name="connsiteY269" fmla="*/ 2924661 h 3006470"/>
                  <a:gd name="connsiteX270" fmla="*/ 3913182 w 6006665"/>
                  <a:gd name="connsiteY270" fmla="*/ 2924661 h 3006470"/>
                  <a:gd name="connsiteX271" fmla="*/ 3904637 w 6006665"/>
                  <a:gd name="connsiteY271" fmla="*/ 2924661 h 3006470"/>
                  <a:gd name="connsiteX272" fmla="*/ 3892729 w 6006665"/>
                  <a:gd name="connsiteY272" fmla="*/ 2924661 h 3006470"/>
                  <a:gd name="connsiteX273" fmla="*/ 3871063 w 6006665"/>
                  <a:gd name="connsiteY273" fmla="*/ 2908412 h 3006470"/>
                  <a:gd name="connsiteX274" fmla="*/ 3829645 w 6006665"/>
                  <a:gd name="connsiteY274" fmla="*/ 2936024 h 3006470"/>
                  <a:gd name="connsiteX275" fmla="*/ 3822828 w 6006665"/>
                  <a:gd name="connsiteY275" fmla="*/ 2956476 h 3006470"/>
                  <a:gd name="connsiteX276" fmla="*/ 3818283 w 6006665"/>
                  <a:gd name="connsiteY276" fmla="*/ 2947386 h 3006470"/>
                  <a:gd name="connsiteX277" fmla="*/ 3818283 w 6006665"/>
                  <a:gd name="connsiteY277" fmla="*/ 2935660 h 3006470"/>
                  <a:gd name="connsiteX278" fmla="*/ 3817738 w 6006665"/>
                  <a:gd name="connsiteY278" fmla="*/ 2936024 h 3006470"/>
                  <a:gd name="connsiteX279" fmla="*/ 3810921 w 6006665"/>
                  <a:gd name="connsiteY279" fmla="*/ 2956476 h 3006470"/>
                  <a:gd name="connsiteX280" fmla="*/ 3806376 w 6006665"/>
                  <a:gd name="connsiteY280" fmla="*/ 2947386 h 3006470"/>
                  <a:gd name="connsiteX281" fmla="*/ 3806376 w 6006665"/>
                  <a:gd name="connsiteY281" fmla="*/ 2920116 h 3006470"/>
                  <a:gd name="connsiteX282" fmla="*/ 3818283 w 6006665"/>
                  <a:gd name="connsiteY282" fmla="*/ 2920116 h 3006470"/>
                  <a:gd name="connsiteX283" fmla="*/ 3826828 w 6006665"/>
                  <a:gd name="connsiteY283" fmla="*/ 2920116 h 3006470"/>
                  <a:gd name="connsiteX284" fmla="*/ 3833645 w 6006665"/>
                  <a:gd name="connsiteY284" fmla="*/ 2861032 h 3006470"/>
                  <a:gd name="connsiteX285" fmla="*/ 3822283 w 6006665"/>
                  <a:gd name="connsiteY285" fmla="*/ 2817856 h 3006470"/>
                  <a:gd name="connsiteX286" fmla="*/ 3849553 w 6006665"/>
                  <a:gd name="connsiteY286" fmla="*/ 2795131 h 3006470"/>
                  <a:gd name="connsiteX287" fmla="*/ 3858814 w 6006665"/>
                  <a:gd name="connsiteY287" fmla="*/ 2797336 h 3006470"/>
                  <a:gd name="connsiteX288" fmla="*/ 3861460 w 6006665"/>
                  <a:gd name="connsiteY288" fmla="*/ 2795131 h 3006470"/>
                  <a:gd name="connsiteX289" fmla="*/ 3898487 w 6006665"/>
                  <a:gd name="connsiteY289" fmla="*/ 2803947 h 3006470"/>
                  <a:gd name="connsiteX290" fmla="*/ 3919999 w 6006665"/>
                  <a:gd name="connsiteY290" fmla="*/ 2758772 h 3006470"/>
                  <a:gd name="connsiteX291" fmla="*/ 3935906 w 6006665"/>
                  <a:gd name="connsiteY291" fmla="*/ 2699687 h 3006470"/>
                  <a:gd name="connsiteX292" fmla="*/ 3947269 w 6006665"/>
                  <a:gd name="connsiteY292" fmla="*/ 2676963 h 3006470"/>
                  <a:gd name="connsiteX293" fmla="*/ 3966292 w 6006665"/>
                  <a:gd name="connsiteY293" fmla="*/ 2632575 h 3006470"/>
                  <a:gd name="connsiteX294" fmla="*/ 3915999 w 6006665"/>
                  <a:gd name="connsiteY294" fmla="*/ 2645148 h 3006470"/>
                  <a:gd name="connsiteX295" fmla="*/ 3888729 w 6006665"/>
                  <a:gd name="connsiteY295" fmla="*/ 2667873 h 3006470"/>
                  <a:gd name="connsiteX296" fmla="*/ 3876822 w 6006665"/>
                  <a:gd name="connsiteY296" fmla="*/ 2667873 h 3006470"/>
                  <a:gd name="connsiteX297" fmla="*/ 3829645 w 6006665"/>
                  <a:gd name="connsiteY297" fmla="*/ 2667873 h 3006470"/>
                  <a:gd name="connsiteX298" fmla="*/ 3817738 w 6006665"/>
                  <a:gd name="connsiteY298" fmla="*/ 2667873 h 3006470"/>
                  <a:gd name="connsiteX299" fmla="*/ 3801831 w 6006665"/>
                  <a:gd name="connsiteY299" fmla="*/ 2613334 h 3006470"/>
                  <a:gd name="connsiteX300" fmla="*/ 3758654 w 6006665"/>
                  <a:gd name="connsiteY300" fmla="*/ 2574702 h 3006470"/>
                  <a:gd name="connsiteX301" fmla="*/ 3692753 w 6006665"/>
                  <a:gd name="connsiteY301" fmla="*/ 2558795 h 3006470"/>
                  <a:gd name="connsiteX302" fmla="*/ 3683663 w 6006665"/>
                  <a:gd name="connsiteY302" fmla="*/ 2499711 h 3006470"/>
                  <a:gd name="connsiteX303" fmla="*/ 3672301 w 6006665"/>
                  <a:gd name="connsiteY303" fmla="*/ 2467896 h 3006470"/>
                  <a:gd name="connsiteX304" fmla="*/ 3656393 w 6006665"/>
                  <a:gd name="connsiteY304" fmla="*/ 2440627 h 3006470"/>
                  <a:gd name="connsiteX305" fmla="*/ 3633669 w 6006665"/>
                  <a:gd name="connsiteY305" fmla="*/ 2381542 h 3006470"/>
                  <a:gd name="connsiteX306" fmla="*/ 3601854 w 6006665"/>
                  <a:gd name="connsiteY306" fmla="*/ 2361090 h 3006470"/>
                  <a:gd name="connsiteX307" fmla="*/ 3545995 w 6006665"/>
                  <a:gd name="connsiteY307" fmla="*/ 2339606 h 3006470"/>
                  <a:gd name="connsiteX308" fmla="*/ 3506955 w 6006665"/>
                  <a:gd name="connsiteY308" fmla="*/ 2345183 h 3006470"/>
                  <a:gd name="connsiteX309" fmla="*/ 3463779 w 6006665"/>
                  <a:gd name="connsiteY309" fmla="*/ 2354273 h 3006470"/>
                  <a:gd name="connsiteX310" fmla="*/ 3431964 w 6006665"/>
                  <a:gd name="connsiteY310" fmla="*/ 2381542 h 3006470"/>
                  <a:gd name="connsiteX311" fmla="*/ 3452416 w 6006665"/>
                  <a:gd name="connsiteY311" fmla="*/ 2397450 h 3006470"/>
                  <a:gd name="connsiteX312" fmla="*/ 3452416 w 6006665"/>
                  <a:gd name="connsiteY312" fmla="*/ 2429264 h 3006470"/>
                  <a:gd name="connsiteX313" fmla="*/ 3431964 w 6006665"/>
                  <a:gd name="connsiteY313" fmla="*/ 2451989 h 3006470"/>
                  <a:gd name="connsiteX314" fmla="*/ 3400150 w 6006665"/>
                  <a:gd name="connsiteY314" fmla="*/ 2511073 h 3006470"/>
                  <a:gd name="connsiteX315" fmla="*/ 3400150 w 6006665"/>
                  <a:gd name="connsiteY315" fmla="*/ 2538343 h 3006470"/>
                  <a:gd name="connsiteX316" fmla="*/ 3350155 w 6006665"/>
                  <a:gd name="connsiteY316" fmla="*/ 2570157 h 3006470"/>
                  <a:gd name="connsiteX317" fmla="*/ 3342342 w 6006665"/>
                  <a:gd name="connsiteY317" fmla="*/ 2567553 h 3006470"/>
                  <a:gd name="connsiteX318" fmla="*/ 3338249 w 6006665"/>
                  <a:gd name="connsiteY318" fmla="*/ 2570157 h 3006470"/>
                  <a:gd name="connsiteX319" fmla="*/ 3290527 w 6006665"/>
                  <a:gd name="connsiteY319" fmla="*/ 2554250 h 3006470"/>
                  <a:gd name="connsiteX320" fmla="*/ 3259257 w 6006665"/>
                  <a:gd name="connsiteY320" fmla="*/ 2554250 h 3006470"/>
                  <a:gd name="connsiteX321" fmla="*/ 3247350 w 6006665"/>
                  <a:gd name="connsiteY321" fmla="*/ 2554250 h 3006470"/>
                  <a:gd name="connsiteX322" fmla="*/ 3231443 w 6006665"/>
                  <a:gd name="connsiteY322" fmla="*/ 2538343 h 3006470"/>
                  <a:gd name="connsiteX323" fmla="*/ 3213271 w 6006665"/>
                  <a:gd name="connsiteY323" fmla="*/ 2533799 h 3006470"/>
                  <a:gd name="connsiteX324" fmla="*/ 3168359 w 6006665"/>
                  <a:gd name="connsiteY324" fmla="*/ 2570157 h 3006470"/>
                  <a:gd name="connsiteX325" fmla="*/ 3120637 w 6006665"/>
                  <a:gd name="connsiteY325" fmla="*/ 2581519 h 3006470"/>
                  <a:gd name="connsiteX326" fmla="*/ 3082005 w 6006665"/>
                  <a:gd name="connsiteY326" fmla="*/ 2597427 h 3006470"/>
                  <a:gd name="connsiteX327" fmla="*/ 3074460 w 6006665"/>
                  <a:gd name="connsiteY327" fmla="*/ 2595630 h 3006470"/>
                  <a:gd name="connsiteX328" fmla="*/ 3070098 w 6006665"/>
                  <a:gd name="connsiteY328" fmla="*/ 2597427 h 3006470"/>
                  <a:gd name="connsiteX329" fmla="*/ 3022376 w 6006665"/>
                  <a:gd name="connsiteY329" fmla="*/ 2586064 h 3006470"/>
                  <a:gd name="connsiteX330" fmla="*/ 3000196 w 6006665"/>
                  <a:gd name="connsiteY330" fmla="*/ 2586064 h 3006470"/>
                  <a:gd name="connsiteX331" fmla="*/ 2988289 w 6006665"/>
                  <a:gd name="connsiteY331" fmla="*/ 2586064 h 3006470"/>
                  <a:gd name="connsiteX332" fmla="*/ 2967837 w 6006665"/>
                  <a:gd name="connsiteY332" fmla="*/ 2554250 h 3006470"/>
                  <a:gd name="connsiteX333" fmla="*/ 2929205 w 6006665"/>
                  <a:gd name="connsiteY333" fmla="*/ 2526980 h 3006470"/>
                  <a:gd name="connsiteX334" fmla="*/ 2902153 w 6006665"/>
                  <a:gd name="connsiteY334" fmla="*/ 2523116 h 3006470"/>
                  <a:gd name="connsiteX335" fmla="*/ 2861576 w 6006665"/>
                  <a:gd name="connsiteY335" fmla="*/ 2526980 h 3006470"/>
                  <a:gd name="connsiteX336" fmla="*/ 2822944 w 6006665"/>
                  <a:gd name="connsiteY336" fmla="*/ 2538343 h 3006470"/>
                  <a:gd name="connsiteX337" fmla="*/ 2818139 w 6006665"/>
                  <a:gd name="connsiteY337" fmla="*/ 2536254 h 3006470"/>
                  <a:gd name="connsiteX338" fmla="*/ 2811037 w 6006665"/>
                  <a:gd name="connsiteY338" fmla="*/ 2538343 h 3006470"/>
                  <a:gd name="connsiteX339" fmla="*/ 2758770 w 6006665"/>
                  <a:gd name="connsiteY339" fmla="*/ 2515618 h 3006470"/>
                  <a:gd name="connsiteX340" fmla="*/ 2751953 w 6006665"/>
                  <a:gd name="connsiteY340" fmla="*/ 2472441 h 3006470"/>
                  <a:gd name="connsiteX341" fmla="*/ 2708776 w 6006665"/>
                  <a:gd name="connsiteY341" fmla="*/ 2456534 h 3006470"/>
                  <a:gd name="connsiteX342" fmla="*/ 2676962 w 6006665"/>
                  <a:gd name="connsiteY342" fmla="*/ 2451989 h 3006470"/>
                  <a:gd name="connsiteX343" fmla="*/ 2642534 w 6006665"/>
                  <a:gd name="connsiteY343" fmla="*/ 2430245 h 3006470"/>
                  <a:gd name="connsiteX344" fmla="*/ 2609333 w 6006665"/>
                  <a:gd name="connsiteY344" fmla="*/ 2488348 h 3006470"/>
                  <a:gd name="connsiteX345" fmla="*/ 2625240 w 6006665"/>
                  <a:gd name="connsiteY345" fmla="*/ 2522435 h 3006470"/>
                  <a:gd name="connsiteX346" fmla="*/ 2586608 w 6006665"/>
                  <a:gd name="connsiteY346" fmla="*/ 2558795 h 3006470"/>
                  <a:gd name="connsiteX347" fmla="*/ 2577105 w 6006665"/>
                  <a:gd name="connsiteY347" fmla="*/ 2556532 h 3006470"/>
                  <a:gd name="connsiteX348" fmla="*/ 2574701 w 6006665"/>
                  <a:gd name="connsiteY348" fmla="*/ 2558795 h 3006470"/>
                  <a:gd name="connsiteX349" fmla="*/ 2526979 w 6006665"/>
                  <a:gd name="connsiteY349" fmla="*/ 2547432 h 3006470"/>
                  <a:gd name="connsiteX350" fmla="*/ 2490620 w 6006665"/>
                  <a:gd name="connsiteY350" fmla="*/ 2542887 h 3006470"/>
                  <a:gd name="connsiteX351" fmla="*/ 2463350 w 6006665"/>
                  <a:gd name="connsiteY351" fmla="*/ 2515618 h 3006470"/>
                  <a:gd name="connsiteX352" fmla="*/ 2436625 w 6006665"/>
                  <a:gd name="connsiteY352" fmla="*/ 2515618 h 3006470"/>
                  <a:gd name="connsiteX353" fmla="*/ 2424718 w 6006665"/>
                  <a:gd name="connsiteY353" fmla="*/ 2515618 h 3006470"/>
                  <a:gd name="connsiteX354" fmla="*/ 2398858 w 6006665"/>
                  <a:gd name="connsiteY354" fmla="*/ 2502687 h 3006470"/>
                  <a:gd name="connsiteX355" fmla="*/ 2350272 w 6006665"/>
                  <a:gd name="connsiteY355" fmla="*/ 2526980 h 3006470"/>
                  <a:gd name="connsiteX356" fmla="*/ 2282098 w 6006665"/>
                  <a:gd name="connsiteY356" fmla="*/ 2574702 h 3006470"/>
                  <a:gd name="connsiteX357" fmla="*/ 2238921 w 6006665"/>
                  <a:gd name="connsiteY357" fmla="*/ 2586064 h 3006470"/>
                  <a:gd name="connsiteX358" fmla="*/ 2227559 w 6006665"/>
                  <a:gd name="connsiteY358" fmla="*/ 2590609 h 3006470"/>
                  <a:gd name="connsiteX359" fmla="*/ 2225178 w 6006665"/>
                  <a:gd name="connsiteY359" fmla="*/ 2586799 h 3006470"/>
                  <a:gd name="connsiteX360" fmla="*/ 2215652 w 6006665"/>
                  <a:gd name="connsiteY360" fmla="*/ 2590609 h 3006470"/>
                  <a:gd name="connsiteX361" fmla="*/ 2193596 w 6006665"/>
                  <a:gd name="connsiteY361" fmla="*/ 2555320 h 3006470"/>
                  <a:gd name="connsiteX362" fmla="*/ 2157112 w 6006665"/>
                  <a:gd name="connsiteY362" fmla="*/ 2558795 h 3006470"/>
                  <a:gd name="connsiteX363" fmla="*/ 2156291 w 6006665"/>
                  <a:gd name="connsiteY363" fmla="*/ 2557739 h 3006470"/>
                  <a:gd name="connsiteX364" fmla="*/ 2145205 w 6006665"/>
                  <a:gd name="connsiteY364" fmla="*/ 2558795 h 3006470"/>
                  <a:gd name="connsiteX365" fmla="*/ 2129298 w 6006665"/>
                  <a:gd name="connsiteY365" fmla="*/ 2538343 h 3006470"/>
                  <a:gd name="connsiteX366" fmla="*/ 2102029 w 6006665"/>
                  <a:gd name="connsiteY366" fmla="*/ 2526980 h 3006470"/>
                  <a:gd name="connsiteX367" fmla="*/ 2086121 w 6006665"/>
                  <a:gd name="connsiteY367" fmla="*/ 2495166 h 3006470"/>
                  <a:gd name="connsiteX368" fmla="*/ 2070005 w 6006665"/>
                  <a:gd name="connsiteY368" fmla="*/ 2486212 h 3006470"/>
                  <a:gd name="connsiteX369" fmla="*/ 2027582 w 6006665"/>
                  <a:gd name="connsiteY369" fmla="*/ 2499711 h 3006470"/>
                  <a:gd name="connsiteX370" fmla="*/ 2023845 w 6006665"/>
                  <a:gd name="connsiteY370" fmla="*/ 2497111 h 3006470"/>
                  <a:gd name="connsiteX371" fmla="*/ 2015675 w 6006665"/>
                  <a:gd name="connsiteY371" fmla="*/ 2499711 h 3006470"/>
                  <a:gd name="connsiteX372" fmla="*/ 1971363 w 6006665"/>
                  <a:gd name="connsiteY372" fmla="*/ 2468885 h 3006470"/>
                  <a:gd name="connsiteX373" fmla="*/ 1952591 w 6006665"/>
                  <a:gd name="connsiteY373" fmla="*/ 2495166 h 3006470"/>
                  <a:gd name="connsiteX374" fmla="*/ 1947518 w 6006665"/>
                  <a:gd name="connsiteY374" fmla="*/ 2485599 h 3006470"/>
                  <a:gd name="connsiteX375" fmla="*/ 1940684 w 6006665"/>
                  <a:gd name="connsiteY375" fmla="*/ 2495166 h 3006470"/>
                  <a:gd name="connsiteX376" fmla="*/ 1861147 w 6006665"/>
                  <a:gd name="connsiteY376" fmla="*/ 2345183 h 3006470"/>
                  <a:gd name="connsiteX377" fmla="*/ 1811153 w 6006665"/>
                  <a:gd name="connsiteY377" fmla="*/ 2295189 h 3006470"/>
                  <a:gd name="connsiteX378" fmla="*/ 1813950 w 6006665"/>
                  <a:gd name="connsiteY378" fmla="*/ 2292043 h 3006470"/>
                  <a:gd name="connsiteX379" fmla="*/ 1748069 w 6006665"/>
                  <a:gd name="connsiteY379" fmla="*/ 2333821 h 3006470"/>
                  <a:gd name="connsiteX380" fmla="*/ 1711709 w 6006665"/>
                  <a:gd name="connsiteY380" fmla="*/ 2338366 h 3006470"/>
                  <a:gd name="connsiteX381" fmla="*/ 1711926 w 6006665"/>
                  <a:gd name="connsiteY381" fmla="*/ 2336850 h 3006470"/>
                  <a:gd name="connsiteX382" fmla="*/ 1699803 w 6006665"/>
                  <a:gd name="connsiteY382" fmla="*/ 2338366 h 3006470"/>
                  <a:gd name="connsiteX383" fmla="*/ 1704347 w 6006665"/>
                  <a:gd name="connsiteY383" fmla="*/ 2306551 h 3006470"/>
                  <a:gd name="connsiteX384" fmla="*/ 1662460 w 6006665"/>
                  <a:gd name="connsiteY384" fmla="*/ 2288600 h 3006470"/>
                  <a:gd name="connsiteX385" fmla="*/ 1629901 w 6006665"/>
                  <a:gd name="connsiteY385" fmla="*/ 2302006 h 3006470"/>
                  <a:gd name="connsiteX386" fmla="*/ 1629300 w 6006665"/>
                  <a:gd name="connsiteY386" fmla="*/ 2297351 h 3006470"/>
                  <a:gd name="connsiteX387" fmla="*/ 1617994 w 6006665"/>
                  <a:gd name="connsiteY387" fmla="*/ 2302006 h 3006470"/>
                  <a:gd name="connsiteX388" fmla="*/ 1608904 w 6006665"/>
                  <a:gd name="connsiteY388" fmla="*/ 2231560 h 3006470"/>
                  <a:gd name="connsiteX389" fmla="*/ 1552684 w 6006665"/>
                  <a:gd name="connsiteY389" fmla="*/ 2221867 h 3006470"/>
                  <a:gd name="connsiteX390" fmla="*/ 1518550 w 6006665"/>
                  <a:gd name="connsiteY390" fmla="*/ 2247467 h 3006470"/>
                  <a:gd name="connsiteX391" fmla="*/ 1425379 w 6006665"/>
                  <a:gd name="connsiteY391" fmla="*/ 2267919 h 3006470"/>
                  <a:gd name="connsiteX392" fmla="*/ 1409472 w 6006665"/>
                  <a:gd name="connsiteY392" fmla="*/ 2286099 h 3006470"/>
                  <a:gd name="connsiteX393" fmla="*/ 1270852 w 6006665"/>
                  <a:gd name="connsiteY393" fmla="*/ 2306551 h 3006470"/>
                  <a:gd name="connsiteX394" fmla="*/ 1254945 w 6006665"/>
                  <a:gd name="connsiteY394" fmla="*/ 2327003 h 3006470"/>
                  <a:gd name="connsiteX395" fmla="*/ 1282214 w 6006665"/>
                  <a:gd name="connsiteY395" fmla="*/ 2370180 h 3006470"/>
                  <a:gd name="connsiteX396" fmla="*/ 1243582 w 6006665"/>
                  <a:gd name="connsiteY396" fmla="*/ 2386087 h 3006470"/>
                  <a:gd name="connsiteX397" fmla="*/ 1254945 w 6006665"/>
                  <a:gd name="connsiteY397" fmla="*/ 2404267 h 3006470"/>
                  <a:gd name="connsiteX398" fmla="*/ 1216313 w 6006665"/>
                  <a:gd name="connsiteY398" fmla="*/ 2429264 h 3006470"/>
                  <a:gd name="connsiteX399" fmla="*/ 1275397 w 6006665"/>
                  <a:gd name="connsiteY399" fmla="*/ 2472441 h 3006470"/>
                  <a:gd name="connsiteX400" fmla="*/ 1270852 w 6006665"/>
                  <a:gd name="connsiteY400" fmla="*/ 2499711 h 3006470"/>
                  <a:gd name="connsiteX401" fmla="*/ 1259108 w 6006665"/>
                  <a:gd name="connsiteY401" fmla="*/ 2498732 h 3006470"/>
                  <a:gd name="connsiteX402" fmla="*/ 1258945 w 6006665"/>
                  <a:gd name="connsiteY402" fmla="*/ 2499711 h 3006470"/>
                  <a:gd name="connsiteX403" fmla="*/ 1215644 w 6006665"/>
                  <a:gd name="connsiteY403" fmla="*/ 2496102 h 3006470"/>
                  <a:gd name="connsiteX404" fmla="*/ 1204950 w 6006665"/>
                  <a:gd name="connsiteY404" fmla="*/ 2511073 h 3006470"/>
                  <a:gd name="connsiteX405" fmla="*/ 1196495 w 6006665"/>
                  <a:gd name="connsiteY405" fmla="*/ 2506241 h 3006470"/>
                  <a:gd name="connsiteX406" fmla="*/ 1193043 w 6006665"/>
                  <a:gd name="connsiteY406" fmla="*/ 2511073 h 3006470"/>
                  <a:gd name="connsiteX407" fmla="*/ 1145322 w 6006665"/>
                  <a:gd name="connsiteY407" fmla="*/ 2483803 h 3006470"/>
                  <a:gd name="connsiteX408" fmla="*/ 1098145 w 6006665"/>
                  <a:gd name="connsiteY408" fmla="*/ 2483803 h 3006470"/>
                  <a:gd name="connsiteX409" fmla="*/ 1061785 w 6006665"/>
                  <a:gd name="connsiteY409" fmla="*/ 2511073 h 3006470"/>
                  <a:gd name="connsiteX410" fmla="*/ 1055322 w 6006665"/>
                  <a:gd name="connsiteY410" fmla="*/ 2506990 h 3006470"/>
                  <a:gd name="connsiteX411" fmla="*/ 1049878 w 6006665"/>
                  <a:gd name="connsiteY411" fmla="*/ 2511073 h 3006470"/>
                  <a:gd name="connsiteX412" fmla="*/ 1006701 w 6006665"/>
                  <a:gd name="connsiteY412" fmla="*/ 2483803 h 3006470"/>
                  <a:gd name="connsiteX413" fmla="*/ 924893 w 6006665"/>
                  <a:gd name="connsiteY413" fmla="*/ 2447444 h 3006470"/>
                  <a:gd name="connsiteX414" fmla="*/ 877716 w 6006665"/>
                  <a:gd name="connsiteY414" fmla="*/ 2447444 h 3006470"/>
                  <a:gd name="connsiteX415" fmla="*/ 802724 w 6006665"/>
                  <a:gd name="connsiteY415" fmla="*/ 2511073 h 3006470"/>
                  <a:gd name="connsiteX416" fmla="*/ 798179 w 6006665"/>
                  <a:gd name="connsiteY416" fmla="*/ 2554250 h 3006470"/>
                  <a:gd name="connsiteX417" fmla="*/ 787406 w 6006665"/>
                  <a:gd name="connsiteY417" fmla="*/ 2543477 h 3006470"/>
                  <a:gd name="connsiteX418" fmla="*/ 786272 w 6006665"/>
                  <a:gd name="connsiteY418" fmla="*/ 2554250 h 3006470"/>
                  <a:gd name="connsiteX419" fmla="*/ 756063 w 6006665"/>
                  <a:gd name="connsiteY419" fmla="*/ 2524040 h 3006470"/>
                  <a:gd name="connsiteX420" fmla="*/ 732278 w 6006665"/>
                  <a:gd name="connsiteY420" fmla="*/ 2581519 h 3006470"/>
                  <a:gd name="connsiteX421" fmla="*/ 743640 w 6006665"/>
                  <a:gd name="connsiteY421" fmla="*/ 2590609 h 3006470"/>
                  <a:gd name="connsiteX422" fmla="*/ 723188 w 6006665"/>
                  <a:gd name="connsiteY422" fmla="*/ 2633786 h 3006470"/>
                  <a:gd name="connsiteX423" fmla="*/ 747026 w 6006665"/>
                  <a:gd name="connsiteY423" fmla="*/ 2670627 h 3006470"/>
                  <a:gd name="connsiteX424" fmla="*/ 763548 w 6006665"/>
                  <a:gd name="connsiteY424" fmla="*/ 2667873 h 3006470"/>
                  <a:gd name="connsiteX425" fmla="*/ 764871 w 6006665"/>
                  <a:gd name="connsiteY425" fmla="*/ 2669637 h 3006470"/>
                  <a:gd name="connsiteX426" fmla="*/ 775455 w 6006665"/>
                  <a:gd name="connsiteY426" fmla="*/ 2667873 h 3006470"/>
                  <a:gd name="connsiteX427" fmla="*/ 802724 w 6006665"/>
                  <a:gd name="connsiteY427" fmla="*/ 2704232 h 3006470"/>
                  <a:gd name="connsiteX428" fmla="*/ 798179 w 6006665"/>
                  <a:gd name="connsiteY428" fmla="*/ 2731502 h 3006470"/>
                  <a:gd name="connsiteX429" fmla="*/ 818632 w 6006665"/>
                  <a:gd name="connsiteY429" fmla="*/ 2742864 h 3006470"/>
                  <a:gd name="connsiteX430" fmla="*/ 802724 w 6006665"/>
                  <a:gd name="connsiteY430" fmla="*/ 2774679 h 3006470"/>
                  <a:gd name="connsiteX431" fmla="*/ 766365 w 6006665"/>
                  <a:gd name="connsiteY431" fmla="*/ 2779224 h 3006470"/>
                  <a:gd name="connsiteX432" fmla="*/ 727733 w 6006665"/>
                  <a:gd name="connsiteY432" fmla="*/ 2838308 h 3006470"/>
                  <a:gd name="connsiteX433" fmla="*/ 759548 w 6006665"/>
                  <a:gd name="connsiteY433" fmla="*/ 2881485 h 3006470"/>
                  <a:gd name="connsiteX434" fmla="*/ 759548 w 6006665"/>
                  <a:gd name="connsiteY434" fmla="*/ 2920116 h 3006470"/>
                  <a:gd name="connsiteX435" fmla="*/ 798179 w 6006665"/>
                  <a:gd name="connsiteY435" fmla="*/ 2979201 h 3006470"/>
                  <a:gd name="connsiteX436" fmla="*/ 775455 w 6006665"/>
                  <a:gd name="connsiteY436" fmla="*/ 2995108 h 3006470"/>
                  <a:gd name="connsiteX437" fmla="*/ 770910 w 6006665"/>
                  <a:gd name="connsiteY437" fmla="*/ 3006470 h 3006470"/>
                  <a:gd name="connsiteX438" fmla="*/ 759003 w 6006665"/>
                  <a:gd name="connsiteY438" fmla="*/ 3006470 h 3006470"/>
                  <a:gd name="connsiteX439" fmla="*/ 755003 w 6006665"/>
                  <a:gd name="connsiteY439" fmla="*/ 3006470 h 3006470"/>
                  <a:gd name="connsiteX440" fmla="*/ 743096 w 6006665"/>
                  <a:gd name="connsiteY440" fmla="*/ 3006470 h 3006470"/>
                  <a:gd name="connsiteX441" fmla="*/ 715826 w 6006665"/>
                  <a:gd name="connsiteY441" fmla="*/ 2972383 h 3006470"/>
                  <a:gd name="connsiteX442" fmla="*/ 704464 w 6006665"/>
                  <a:gd name="connsiteY442" fmla="*/ 2972383 h 3006470"/>
                  <a:gd name="connsiteX443" fmla="*/ 684012 w 6006665"/>
                  <a:gd name="connsiteY443" fmla="*/ 2963293 h 3006470"/>
                  <a:gd name="connsiteX444" fmla="*/ 672649 w 6006665"/>
                  <a:gd name="connsiteY444" fmla="*/ 2940569 h 3006470"/>
                  <a:gd name="connsiteX445" fmla="*/ 645222 w 6006665"/>
                  <a:gd name="connsiteY445" fmla="*/ 2932732 h 3006470"/>
                  <a:gd name="connsiteX446" fmla="*/ 625472 w 6006665"/>
                  <a:gd name="connsiteY446" fmla="*/ 2936024 h 3006470"/>
                  <a:gd name="connsiteX447" fmla="*/ 623771 w 6006665"/>
                  <a:gd name="connsiteY447" fmla="*/ 2934323 h 3006470"/>
                  <a:gd name="connsiteX448" fmla="*/ 613565 w 6006665"/>
                  <a:gd name="connsiteY448" fmla="*/ 2936024 h 3006470"/>
                  <a:gd name="connsiteX449" fmla="*/ 609020 w 6006665"/>
                  <a:gd name="connsiteY449" fmla="*/ 2931479 h 3006470"/>
                  <a:gd name="connsiteX450" fmla="*/ 559026 w 6006665"/>
                  <a:gd name="connsiteY450" fmla="*/ 2904209 h 3006470"/>
                  <a:gd name="connsiteX451" fmla="*/ 506760 w 6006665"/>
                  <a:gd name="connsiteY451" fmla="*/ 2897392 h 3006470"/>
                  <a:gd name="connsiteX452" fmla="*/ 483280 w 6006665"/>
                  <a:gd name="connsiteY452" fmla="*/ 2890683 h 3006470"/>
                  <a:gd name="connsiteX453" fmla="*/ 480035 w 6006665"/>
                  <a:gd name="connsiteY453" fmla="*/ 2892847 h 3006470"/>
                  <a:gd name="connsiteX454" fmla="*/ 475042 w 6006665"/>
                  <a:gd name="connsiteY454" fmla="*/ 2888329 h 3006470"/>
                  <a:gd name="connsiteX455" fmla="*/ 474945 w 6006665"/>
                  <a:gd name="connsiteY455" fmla="*/ 2888302 h 3006470"/>
                  <a:gd name="connsiteX456" fmla="*/ 468128 w 6006665"/>
                  <a:gd name="connsiteY456" fmla="*/ 2892847 h 3006470"/>
                  <a:gd name="connsiteX457" fmla="*/ 420406 w 6006665"/>
                  <a:gd name="connsiteY457" fmla="*/ 2849670 h 3006470"/>
                  <a:gd name="connsiteX458" fmla="*/ 381774 w 6006665"/>
                  <a:gd name="connsiteY458" fmla="*/ 2833763 h 3006470"/>
                  <a:gd name="connsiteX459" fmla="*/ 349960 w 6006665"/>
                  <a:gd name="connsiteY459" fmla="*/ 2801948 h 3006470"/>
                  <a:gd name="connsiteX460" fmla="*/ 377229 w 6006665"/>
                  <a:gd name="connsiteY460" fmla="*/ 2795131 h 3006470"/>
                  <a:gd name="connsiteX461" fmla="*/ 404499 w 6006665"/>
                  <a:gd name="connsiteY461" fmla="*/ 2747409 h 3006470"/>
                  <a:gd name="connsiteX462" fmla="*/ 388591 w 6006665"/>
                  <a:gd name="connsiteY462" fmla="*/ 2731502 h 3006470"/>
                  <a:gd name="connsiteX463" fmla="*/ 440858 w 6006665"/>
                  <a:gd name="connsiteY463" fmla="*/ 2704232 h 3006470"/>
                  <a:gd name="connsiteX464" fmla="*/ 440858 w 6006665"/>
                  <a:gd name="connsiteY464" fmla="*/ 2701176 h 3006470"/>
                  <a:gd name="connsiteX465" fmla="*/ 416406 w 6006665"/>
                  <a:gd name="connsiteY465" fmla="*/ 2704232 h 3006470"/>
                  <a:gd name="connsiteX466" fmla="*/ 416406 w 6006665"/>
                  <a:gd name="connsiteY466" fmla="*/ 2702744 h 3006470"/>
                  <a:gd name="connsiteX467" fmla="*/ 404499 w 6006665"/>
                  <a:gd name="connsiteY467" fmla="*/ 2704232 h 3006470"/>
                  <a:gd name="connsiteX468" fmla="*/ 404499 w 6006665"/>
                  <a:gd name="connsiteY468" fmla="*/ 2683780 h 3006470"/>
                  <a:gd name="connsiteX469" fmla="*/ 424951 w 6006665"/>
                  <a:gd name="connsiteY469" fmla="*/ 2667873 h 3006470"/>
                  <a:gd name="connsiteX470" fmla="*/ 463583 w 6006665"/>
                  <a:gd name="connsiteY470" fmla="*/ 2661056 h 3006470"/>
                  <a:gd name="connsiteX471" fmla="*/ 468128 w 6006665"/>
                  <a:gd name="connsiteY471" fmla="*/ 2645148 h 3006470"/>
                  <a:gd name="connsiteX472" fmla="*/ 456765 w 6006665"/>
                  <a:gd name="connsiteY472" fmla="*/ 2613334 h 3006470"/>
                  <a:gd name="connsiteX473" fmla="*/ 474945 w 6006665"/>
                  <a:gd name="connsiteY473" fmla="*/ 2586064 h 3006470"/>
                  <a:gd name="connsiteX474" fmla="*/ 474945 w 6006665"/>
                  <a:gd name="connsiteY474" fmla="*/ 2565612 h 3006470"/>
                  <a:gd name="connsiteX475" fmla="*/ 420406 w 6006665"/>
                  <a:gd name="connsiteY475" fmla="*/ 2547432 h 3006470"/>
                  <a:gd name="connsiteX476" fmla="*/ 409588 w 6006665"/>
                  <a:gd name="connsiteY476" fmla="*/ 2547432 h 3006470"/>
                  <a:gd name="connsiteX477" fmla="*/ 397681 w 6006665"/>
                  <a:gd name="connsiteY477" fmla="*/ 2547432 h 3006470"/>
                  <a:gd name="connsiteX478" fmla="*/ 379485 w 6006665"/>
                  <a:gd name="connsiteY478" fmla="*/ 2525193 h 3006470"/>
                  <a:gd name="connsiteX479" fmla="*/ 357322 w 6006665"/>
                  <a:gd name="connsiteY479" fmla="*/ 2531525 h 3006470"/>
                  <a:gd name="connsiteX480" fmla="*/ 352842 w 6006665"/>
                  <a:gd name="connsiteY480" fmla="*/ 2529403 h 3006470"/>
                  <a:gd name="connsiteX481" fmla="*/ 345415 w 6006665"/>
                  <a:gd name="connsiteY481" fmla="*/ 2531525 h 3006470"/>
                  <a:gd name="connsiteX482" fmla="*/ 302238 w 6006665"/>
                  <a:gd name="connsiteY482" fmla="*/ 2511073 h 3006470"/>
                  <a:gd name="connsiteX483" fmla="*/ 302238 w 6006665"/>
                  <a:gd name="connsiteY483" fmla="*/ 2499711 h 3006470"/>
                  <a:gd name="connsiteX484" fmla="*/ 286331 w 6006665"/>
                  <a:gd name="connsiteY484" fmla="*/ 2472441 h 3006470"/>
                  <a:gd name="connsiteX485" fmla="*/ 270968 w 6006665"/>
                  <a:gd name="connsiteY485" fmla="*/ 2472441 h 3006470"/>
                  <a:gd name="connsiteX486" fmla="*/ 259061 w 6006665"/>
                  <a:gd name="connsiteY486" fmla="*/ 2472441 h 3006470"/>
                  <a:gd name="connsiteX487" fmla="*/ 254516 w 6006665"/>
                  <a:gd name="connsiteY487" fmla="*/ 2456534 h 3006470"/>
                  <a:gd name="connsiteX488" fmla="*/ 263606 w 6006665"/>
                  <a:gd name="connsiteY488" fmla="*/ 2440627 h 3006470"/>
                  <a:gd name="connsiteX489" fmla="*/ 243991 w 6006665"/>
                  <a:gd name="connsiteY489" fmla="*/ 2410114 h 3006470"/>
                  <a:gd name="connsiteX490" fmla="*/ 216429 w 6006665"/>
                  <a:gd name="connsiteY490" fmla="*/ 2413357 h 3006470"/>
                  <a:gd name="connsiteX491" fmla="*/ 212956 w 6006665"/>
                  <a:gd name="connsiteY491" fmla="*/ 2412365 h 3006470"/>
                  <a:gd name="connsiteX492" fmla="*/ 204522 w 6006665"/>
                  <a:gd name="connsiteY492" fmla="*/ 2413357 h 3006470"/>
                  <a:gd name="connsiteX493" fmla="*/ 199623 w 6006665"/>
                  <a:gd name="connsiteY493" fmla="*/ 2411957 h 3006470"/>
                  <a:gd name="connsiteX494" fmla="*/ 195977 w 6006665"/>
                  <a:gd name="connsiteY494" fmla="*/ 2424719 h 3006470"/>
                  <a:gd name="connsiteX495" fmla="*/ 184968 w 6006665"/>
                  <a:gd name="connsiteY495" fmla="*/ 2421574 h 3006470"/>
                  <a:gd name="connsiteX496" fmla="*/ 184070 w 6006665"/>
                  <a:gd name="connsiteY496" fmla="*/ 2424719 h 3006470"/>
                  <a:gd name="connsiteX497" fmla="*/ 168163 w 6006665"/>
                  <a:gd name="connsiteY497" fmla="*/ 2420174 h 3006470"/>
                  <a:gd name="connsiteX498" fmla="*/ 156800 w 6006665"/>
                  <a:gd name="connsiteY498" fmla="*/ 2381542 h 3006470"/>
                  <a:gd name="connsiteX499" fmla="*/ 152255 w 6006665"/>
                  <a:gd name="connsiteY499" fmla="*/ 2365635 h 3006470"/>
                  <a:gd name="connsiteX500" fmla="*/ 156800 w 6006665"/>
                  <a:gd name="connsiteY500" fmla="*/ 2361090 h 3006470"/>
                  <a:gd name="connsiteX501" fmla="*/ 168707 w 6006665"/>
                  <a:gd name="connsiteY501" fmla="*/ 2361090 h 3006470"/>
                  <a:gd name="connsiteX502" fmla="*/ 188615 w 6006665"/>
                  <a:gd name="connsiteY502" fmla="*/ 2361090 h 3006470"/>
                  <a:gd name="connsiteX503" fmla="*/ 199977 w 6006665"/>
                  <a:gd name="connsiteY503" fmla="*/ 2349728 h 3006470"/>
                  <a:gd name="connsiteX504" fmla="*/ 188615 w 6006665"/>
                  <a:gd name="connsiteY504" fmla="*/ 2327003 h 3006470"/>
                  <a:gd name="connsiteX505" fmla="*/ 168163 w 6006665"/>
                  <a:gd name="connsiteY505" fmla="*/ 2317914 h 3006470"/>
                  <a:gd name="connsiteX506" fmla="*/ 168163 w 6006665"/>
                  <a:gd name="connsiteY506" fmla="*/ 2311096 h 3006470"/>
                  <a:gd name="connsiteX507" fmla="*/ 152255 w 6006665"/>
                  <a:gd name="connsiteY507" fmla="*/ 2295189 h 3006470"/>
                  <a:gd name="connsiteX508" fmla="*/ 129531 w 6006665"/>
                  <a:gd name="connsiteY508" fmla="*/ 2258829 h 3006470"/>
                  <a:gd name="connsiteX509" fmla="*/ 140893 w 6006665"/>
                  <a:gd name="connsiteY509" fmla="*/ 2236105 h 3006470"/>
                  <a:gd name="connsiteX510" fmla="*/ 136348 w 6006665"/>
                  <a:gd name="connsiteY510" fmla="*/ 2208835 h 3006470"/>
                  <a:gd name="connsiteX511" fmla="*/ 103789 w 6006665"/>
                  <a:gd name="connsiteY511" fmla="*/ 2195428 h 3006470"/>
                  <a:gd name="connsiteX512" fmla="*/ 93716 w 6006665"/>
                  <a:gd name="connsiteY512" fmla="*/ 2199745 h 3006470"/>
                  <a:gd name="connsiteX513" fmla="*/ 91868 w 6006665"/>
                  <a:gd name="connsiteY513" fmla="*/ 2195434 h 3006470"/>
                  <a:gd name="connsiteX514" fmla="*/ 81809 w 6006665"/>
                  <a:gd name="connsiteY514" fmla="*/ 2199745 h 3006470"/>
                  <a:gd name="connsiteX515" fmla="*/ 74992 w 6006665"/>
                  <a:gd name="connsiteY515" fmla="*/ 2183838 h 3006470"/>
                  <a:gd name="connsiteX516" fmla="*/ 34087 w 6006665"/>
                  <a:gd name="connsiteY516" fmla="*/ 2172476 h 3006470"/>
                  <a:gd name="connsiteX517" fmla="*/ 22725 w 6006665"/>
                  <a:gd name="connsiteY517" fmla="*/ 2129299 h 3006470"/>
                  <a:gd name="connsiteX518" fmla="*/ 22725 w 6006665"/>
                  <a:gd name="connsiteY518" fmla="*/ 2097484 h 3006470"/>
                  <a:gd name="connsiteX519" fmla="*/ 0 w 6006665"/>
                  <a:gd name="connsiteY519" fmla="*/ 2081577 h 3006470"/>
                  <a:gd name="connsiteX520" fmla="*/ 15907 w 6006665"/>
                  <a:gd name="connsiteY520" fmla="*/ 2058853 h 3006470"/>
                  <a:gd name="connsiteX521" fmla="*/ 6818 w 6006665"/>
                  <a:gd name="connsiteY521" fmla="*/ 1995224 h 3006470"/>
                  <a:gd name="connsiteX522" fmla="*/ 34087 w 6006665"/>
                  <a:gd name="connsiteY522" fmla="*/ 1952047 h 3006470"/>
                  <a:gd name="connsiteX523" fmla="*/ 27270 w 6006665"/>
                  <a:gd name="connsiteY523" fmla="*/ 1940685 h 3006470"/>
                  <a:gd name="connsiteX524" fmla="*/ 88743 w 6006665"/>
                  <a:gd name="connsiteY524" fmla="*/ 1895954 h 3006470"/>
                  <a:gd name="connsiteX525" fmla="*/ 27270 w 6006665"/>
                  <a:gd name="connsiteY525" fmla="*/ 1865693 h 3006470"/>
                  <a:gd name="connsiteX526" fmla="*/ 79805 w 6006665"/>
                  <a:gd name="connsiteY526" fmla="*/ 1774684 h 3006470"/>
                  <a:gd name="connsiteX527" fmla="*/ 128972 w 6006665"/>
                  <a:gd name="connsiteY527" fmla="*/ 1737302 h 3006470"/>
                  <a:gd name="connsiteX528" fmla="*/ 162900 w 6006665"/>
                  <a:gd name="connsiteY528" fmla="*/ 1645034 h 3006470"/>
                  <a:gd name="connsiteX529" fmla="*/ 102261 w 6006665"/>
                  <a:gd name="connsiteY529" fmla="*/ 1629357 h 3006470"/>
                  <a:gd name="connsiteX530" fmla="*/ 118168 w 6006665"/>
                  <a:gd name="connsiteY530" fmla="*/ 1574818 h 3006470"/>
                  <a:gd name="connsiteX531" fmla="*/ 86354 w 6006665"/>
                  <a:gd name="connsiteY531" fmla="*/ 1511189 h 3006470"/>
                  <a:gd name="connsiteX532" fmla="*/ 109078 w 6006665"/>
                  <a:gd name="connsiteY532" fmla="*/ 1436197 h 3006470"/>
                  <a:gd name="connsiteX533" fmla="*/ 70447 w 6006665"/>
                  <a:gd name="connsiteY533" fmla="*/ 1333936 h 3006470"/>
                  <a:gd name="connsiteX534" fmla="*/ 102261 w 6006665"/>
                  <a:gd name="connsiteY534" fmla="*/ 1263490 h 3006470"/>
                  <a:gd name="connsiteX535" fmla="*/ 43177 w 6006665"/>
                  <a:gd name="connsiteY535" fmla="*/ 1197589 h 3006470"/>
                  <a:gd name="connsiteX536" fmla="*/ 49994 w 6006665"/>
                  <a:gd name="connsiteY536" fmla="*/ 1122597 h 3006470"/>
                  <a:gd name="connsiteX537" fmla="*/ 81809 w 6006665"/>
                  <a:gd name="connsiteY537" fmla="*/ 1118052 h 3006470"/>
                  <a:gd name="connsiteX538" fmla="*/ 145438 w 6006665"/>
                  <a:gd name="connsiteY538" fmla="*/ 1074876 h 3006470"/>
                  <a:gd name="connsiteX539" fmla="*/ 184070 w 6006665"/>
                  <a:gd name="connsiteY539" fmla="*/ 1036244 h 3006470"/>
                  <a:gd name="connsiteX540" fmla="*/ 189699 w 6006665"/>
                  <a:gd name="connsiteY540" fmla="*/ 1042522 h 3006470"/>
                  <a:gd name="connsiteX541" fmla="*/ 195977 w 6006665"/>
                  <a:gd name="connsiteY541" fmla="*/ 1036244 h 3006470"/>
                  <a:gd name="connsiteX542" fmla="*/ 255061 w 6006665"/>
                  <a:gd name="connsiteY542" fmla="*/ 1102145 h 3006470"/>
                  <a:gd name="connsiteX543" fmla="*/ 350504 w 6006665"/>
                  <a:gd name="connsiteY543" fmla="*/ 1122597 h 3006470"/>
                  <a:gd name="connsiteX544" fmla="*/ 454806 w 6006665"/>
                  <a:gd name="connsiteY544" fmla="*/ 1205729 h 3006470"/>
                  <a:gd name="connsiteX545" fmla="*/ 486621 w 6006665"/>
                  <a:gd name="connsiteY545" fmla="*/ 1283942 h 3006470"/>
                  <a:gd name="connsiteX546" fmla="*/ 523211 w 6006665"/>
                  <a:gd name="connsiteY546" fmla="*/ 1343026 h 3006470"/>
                  <a:gd name="connsiteX547" fmla="*/ 486852 w 6006665"/>
                  <a:gd name="connsiteY547" fmla="*/ 1397565 h 3006470"/>
                  <a:gd name="connsiteX548" fmla="*/ 420951 w 6006665"/>
                  <a:gd name="connsiteY548" fmla="*/ 1418018 h 3006470"/>
                  <a:gd name="connsiteX549" fmla="*/ 415909 w 6006665"/>
                  <a:gd name="connsiteY549" fmla="*/ 1415887 h 3006470"/>
                  <a:gd name="connsiteX550" fmla="*/ 409044 w 6006665"/>
                  <a:gd name="connsiteY550" fmla="*/ 1418018 h 3006470"/>
                  <a:gd name="connsiteX551" fmla="*/ 252950 w 6006665"/>
                  <a:gd name="connsiteY551" fmla="*/ 1352062 h 3006470"/>
                  <a:gd name="connsiteX552" fmla="*/ 268926 w 6006665"/>
                  <a:gd name="connsiteY552" fmla="*/ 1346738 h 3006470"/>
                  <a:gd name="connsiteX553" fmla="*/ 291420 w 6006665"/>
                  <a:gd name="connsiteY553" fmla="*/ 1429380 h 3006470"/>
                  <a:gd name="connsiteX554" fmla="*/ 291420 w 6006665"/>
                  <a:gd name="connsiteY554" fmla="*/ 1468012 h 3006470"/>
                  <a:gd name="connsiteX555" fmla="*/ 298238 w 6006665"/>
                  <a:gd name="connsiteY555" fmla="*/ 1554366 h 3006470"/>
                  <a:gd name="connsiteX556" fmla="*/ 345959 w 6006665"/>
                  <a:gd name="connsiteY556" fmla="*/ 1586180 h 3006470"/>
                  <a:gd name="connsiteX557" fmla="*/ 362087 w 6006665"/>
                  <a:gd name="connsiteY557" fmla="*/ 1595588 h 3006470"/>
                  <a:gd name="connsiteX558" fmla="*/ 365867 w 6006665"/>
                  <a:gd name="connsiteY558" fmla="*/ 1563455 h 3006470"/>
                  <a:gd name="connsiteX559" fmla="*/ 345415 w 6006665"/>
                  <a:gd name="connsiteY559" fmla="*/ 1527096 h 3006470"/>
                  <a:gd name="connsiteX560" fmla="*/ 365867 w 6006665"/>
                  <a:gd name="connsiteY560" fmla="*/ 1495281 h 3006470"/>
                  <a:gd name="connsiteX561" fmla="*/ 374560 w 6006665"/>
                  <a:gd name="connsiteY561" fmla="*/ 1500280 h 3006470"/>
                  <a:gd name="connsiteX562" fmla="*/ 377774 w 6006665"/>
                  <a:gd name="connsiteY562" fmla="*/ 1495281 h 3006470"/>
                  <a:gd name="connsiteX563" fmla="*/ 461933 w 6006665"/>
                  <a:gd name="connsiteY563" fmla="*/ 1543673 h 3006470"/>
                  <a:gd name="connsiteX564" fmla="*/ 484035 w 6006665"/>
                  <a:gd name="connsiteY564" fmla="*/ 1527096 h 3006470"/>
                  <a:gd name="connsiteX565" fmla="*/ 463583 w 6006665"/>
                  <a:gd name="connsiteY565" fmla="*/ 1461194 h 3006470"/>
                  <a:gd name="connsiteX566" fmla="*/ 549936 w 6006665"/>
                  <a:gd name="connsiteY566" fmla="*/ 1374841 h 3006470"/>
                  <a:gd name="connsiteX567" fmla="*/ 559742 w 6006665"/>
                  <a:gd name="connsiteY567" fmla="*/ 1376942 h 3006470"/>
                  <a:gd name="connsiteX568" fmla="*/ 561843 w 6006665"/>
                  <a:gd name="connsiteY568" fmla="*/ 1374841 h 3006470"/>
                  <a:gd name="connsiteX569" fmla="*/ 593658 w 6006665"/>
                  <a:gd name="connsiteY569" fmla="*/ 1381658 h 3006470"/>
                  <a:gd name="connsiteX570" fmla="*/ 620945 w 6006665"/>
                  <a:gd name="connsiteY570" fmla="*/ 1405535 h 3006470"/>
                  <a:gd name="connsiteX571" fmla="*/ 640835 w 6006665"/>
                  <a:gd name="connsiteY571" fmla="*/ 1349844 h 3006470"/>
                  <a:gd name="connsiteX572" fmla="*/ 609020 w 6006665"/>
                  <a:gd name="connsiteY572" fmla="*/ 1295305 h 3006470"/>
                  <a:gd name="connsiteX573" fmla="*/ 624928 w 6006665"/>
                  <a:gd name="connsiteY573" fmla="*/ 1236221 h 3006470"/>
                  <a:gd name="connsiteX574" fmla="*/ 597658 w 6006665"/>
                  <a:gd name="connsiteY574" fmla="*/ 1177136 h 3006470"/>
                  <a:gd name="connsiteX575" fmla="*/ 611562 w 6006665"/>
                  <a:gd name="connsiteY575" fmla="*/ 1181462 h 3006470"/>
                  <a:gd name="connsiteX576" fmla="*/ 609565 w 6006665"/>
                  <a:gd name="connsiteY576" fmla="*/ 1177136 h 3006470"/>
                  <a:gd name="connsiteX577" fmla="*/ 711826 w 6006665"/>
                  <a:gd name="connsiteY577" fmla="*/ 1208951 h 3006470"/>
                  <a:gd name="connsiteX578" fmla="*/ 732278 w 6006665"/>
                  <a:gd name="connsiteY578" fmla="*/ 1263490 h 3006470"/>
                  <a:gd name="connsiteX579" fmla="*/ 684556 w 6006665"/>
                  <a:gd name="connsiteY579" fmla="*/ 1274852 h 3006470"/>
                  <a:gd name="connsiteX580" fmla="*/ 684556 w 6006665"/>
                  <a:gd name="connsiteY580" fmla="*/ 1327119 h 3006470"/>
                  <a:gd name="connsiteX581" fmla="*/ 713309 w 6006665"/>
                  <a:gd name="connsiteY581" fmla="*/ 1355872 h 3006470"/>
                  <a:gd name="connsiteX582" fmla="*/ 763548 w 6006665"/>
                  <a:gd name="connsiteY582" fmla="*/ 1338481 h 3006470"/>
                  <a:gd name="connsiteX583" fmla="*/ 770365 w 6006665"/>
                  <a:gd name="connsiteY583" fmla="*/ 1279397 h 3006470"/>
                  <a:gd name="connsiteX584" fmla="*/ 845357 w 6006665"/>
                  <a:gd name="connsiteY584" fmla="*/ 1188761 h 3006470"/>
                  <a:gd name="connsiteX585" fmla="*/ 917728 w 6006665"/>
                  <a:gd name="connsiteY585" fmla="*/ 1145322 h 3006470"/>
                  <a:gd name="connsiteX586" fmla="*/ 918194 w 6006665"/>
                  <a:gd name="connsiteY586" fmla="*/ 1198147 h 3006470"/>
                  <a:gd name="connsiteX587" fmla="*/ 975937 w 6006665"/>
                  <a:gd name="connsiteY587" fmla="*/ 1115283 h 3006470"/>
                  <a:gd name="connsiteX588" fmla="*/ 1074397 w 6006665"/>
                  <a:gd name="connsiteY588" fmla="*/ 1141283 h 3006470"/>
                  <a:gd name="connsiteX589" fmla="*/ 979977 w 6006665"/>
                  <a:gd name="connsiteY589" fmla="*/ 1213496 h 3006470"/>
                  <a:gd name="connsiteX590" fmla="*/ 1012666 w 6006665"/>
                  <a:gd name="connsiteY590" fmla="*/ 1218657 h 3006470"/>
                  <a:gd name="connsiteX591" fmla="*/ 1038516 w 6006665"/>
                  <a:gd name="connsiteY591" fmla="*/ 1188499 h 3006470"/>
                  <a:gd name="connsiteX592" fmla="*/ 1050423 w 6006665"/>
                  <a:gd name="connsiteY592" fmla="*/ 1188499 h 3006470"/>
                  <a:gd name="connsiteX593" fmla="*/ 1108962 w 6006665"/>
                  <a:gd name="connsiteY593" fmla="*/ 1188499 h 3006470"/>
                  <a:gd name="connsiteX594" fmla="*/ 1161229 w 6006665"/>
                  <a:gd name="connsiteY594" fmla="*/ 1145322 h 3006470"/>
                  <a:gd name="connsiteX595" fmla="*/ 1165711 w 6006665"/>
                  <a:gd name="connsiteY595" fmla="*/ 1151456 h 3006470"/>
                  <a:gd name="connsiteX596" fmla="*/ 1160939 w 6006665"/>
                  <a:gd name="connsiteY596" fmla="*/ 1169715 h 3006470"/>
                  <a:gd name="connsiteX597" fmla="*/ 1210035 w 6006665"/>
                  <a:gd name="connsiteY597" fmla="*/ 1195815 h 3006470"/>
                  <a:gd name="connsiteX598" fmla="*/ 1247583 w 6006665"/>
                  <a:gd name="connsiteY598" fmla="*/ 1138505 h 3006470"/>
                  <a:gd name="connsiteX599" fmla="*/ 1211223 w 6006665"/>
                  <a:gd name="connsiteY599" fmla="*/ 1079421 h 3006470"/>
                  <a:gd name="connsiteX600" fmla="*/ 1227130 w 6006665"/>
                  <a:gd name="connsiteY600" fmla="*/ 1043061 h 3006470"/>
                  <a:gd name="connsiteX601" fmla="*/ 1237665 w 6006665"/>
                  <a:gd name="connsiteY601" fmla="*/ 1046199 h 3006470"/>
                  <a:gd name="connsiteX602" fmla="*/ 1251910 w 6006665"/>
                  <a:gd name="connsiteY602" fmla="*/ 1017311 h 3006470"/>
                  <a:gd name="connsiteX603" fmla="*/ 1345843 w 6006665"/>
                  <a:gd name="connsiteY603" fmla="*/ 1074876 h 3006470"/>
                  <a:gd name="connsiteX604" fmla="*/ 1400382 w 6006665"/>
                  <a:gd name="connsiteY604" fmla="*/ 1106690 h 3006470"/>
                  <a:gd name="connsiteX605" fmla="*/ 1519756 w 6006665"/>
                  <a:gd name="connsiteY605" fmla="*/ 1213274 h 3006470"/>
                  <a:gd name="connsiteX606" fmla="*/ 1543003 w 6006665"/>
                  <a:gd name="connsiteY606" fmla="*/ 1172592 h 3006470"/>
                  <a:gd name="connsiteX607" fmla="*/ 1506643 w 6006665"/>
                  <a:gd name="connsiteY607" fmla="*/ 1118052 h 3006470"/>
                  <a:gd name="connsiteX608" fmla="*/ 1506643 w 6006665"/>
                  <a:gd name="connsiteY608" fmla="*/ 1095328 h 3006470"/>
                  <a:gd name="connsiteX609" fmla="*/ 1463467 w 6006665"/>
                  <a:gd name="connsiteY609" fmla="*/ 1086238 h 3006470"/>
                  <a:gd name="connsiteX610" fmla="*/ 1472556 w 6006665"/>
                  <a:gd name="connsiteY610" fmla="*/ 1036244 h 3006470"/>
                  <a:gd name="connsiteX611" fmla="*/ 1452104 w 6006665"/>
                  <a:gd name="connsiteY611" fmla="*/ 949890 h 3006470"/>
                  <a:gd name="connsiteX612" fmla="*/ 1439230 w 6006665"/>
                  <a:gd name="connsiteY612" fmla="*/ 900656 h 3006470"/>
                  <a:gd name="connsiteX613" fmla="*/ 1496803 w 6006665"/>
                  <a:gd name="connsiteY613" fmla="*/ 806980 h 3006470"/>
                  <a:gd name="connsiteX614" fmla="*/ 1543003 w 6006665"/>
                  <a:gd name="connsiteY614" fmla="*/ 697647 h 3006470"/>
                  <a:gd name="connsiteX615" fmla="*/ 1570272 w 6006665"/>
                  <a:gd name="connsiteY615" fmla="*/ 677194 h 3006470"/>
                  <a:gd name="connsiteX616" fmla="*/ 1578688 w 6006665"/>
                  <a:gd name="connsiteY616" fmla="*/ 679813 h 3006470"/>
                  <a:gd name="connsiteX617" fmla="*/ 1620802 w 6006665"/>
                  <a:gd name="connsiteY617" fmla="*/ 660028 h 3006470"/>
                  <a:gd name="connsiteX618" fmla="*/ 1684440 w 6006665"/>
                  <a:gd name="connsiteY618" fmla="*/ 709009 h 3006470"/>
                  <a:gd name="connsiteX619" fmla="*/ 1688985 w 6006665"/>
                  <a:gd name="connsiteY619" fmla="*/ 779455 h 3006470"/>
                  <a:gd name="connsiteX620" fmla="*/ 1652625 w 6006665"/>
                  <a:gd name="connsiteY620" fmla="*/ 870354 h 3006470"/>
                  <a:gd name="connsiteX621" fmla="*/ 1679895 w 6006665"/>
                  <a:gd name="connsiteY621" fmla="*/ 908986 h 3006470"/>
                  <a:gd name="connsiteX622" fmla="*/ 1688985 w 6006665"/>
                  <a:gd name="connsiteY622" fmla="*/ 983977 h 3006470"/>
                  <a:gd name="connsiteX623" fmla="*/ 1679895 w 6006665"/>
                  <a:gd name="connsiteY623" fmla="*/ 1129415 h 3006470"/>
                  <a:gd name="connsiteX624" fmla="*/ 1723072 w 6006665"/>
                  <a:gd name="connsiteY624" fmla="*/ 1193044 h 3006470"/>
                  <a:gd name="connsiteX625" fmla="*/ 1704892 w 6006665"/>
                  <a:gd name="connsiteY625" fmla="*/ 1256673 h 3006470"/>
                  <a:gd name="connsiteX626" fmla="*/ 1636718 w 6006665"/>
                  <a:gd name="connsiteY626" fmla="*/ 1393021 h 3006470"/>
                  <a:gd name="connsiteX627" fmla="*/ 1662494 w 6006665"/>
                  <a:gd name="connsiteY627" fmla="*/ 1399465 h 3006470"/>
                  <a:gd name="connsiteX628" fmla="*/ 1677078 w 6006665"/>
                  <a:gd name="connsiteY628" fmla="*/ 1370296 h 3006470"/>
                  <a:gd name="connsiteX629" fmla="*/ 1720255 w 6006665"/>
                  <a:gd name="connsiteY629" fmla="*/ 1349844 h 3006470"/>
                  <a:gd name="connsiteX630" fmla="*/ 1731617 w 6006665"/>
                  <a:gd name="connsiteY630" fmla="*/ 1299850 h 3006470"/>
                  <a:gd name="connsiteX631" fmla="*/ 1758887 w 6006665"/>
                  <a:gd name="connsiteY631" fmla="*/ 1256673 h 3006470"/>
                  <a:gd name="connsiteX632" fmla="*/ 1760555 w 6006665"/>
                  <a:gd name="connsiteY632" fmla="*/ 1191490 h 3006470"/>
                  <a:gd name="connsiteX633" fmla="*/ 1758886 w 6006665"/>
                  <a:gd name="connsiteY633" fmla="*/ 1085173 h 3006470"/>
                  <a:gd name="connsiteX634" fmla="*/ 1923055 w 6006665"/>
                  <a:gd name="connsiteY634" fmla="*/ 1122597 h 3006470"/>
                  <a:gd name="connsiteX635" fmla="*/ 1887300 w 6006665"/>
                  <a:gd name="connsiteY635" fmla="*/ 1070329 h 3006470"/>
                  <a:gd name="connsiteX636" fmla="*/ 1785604 w 6006665"/>
                  <a:gd name="connsiteY636" fmla="*/ 1036860 h 3006470"/>
                  <a:gd name="connsiteX637" fmla="*/ 1736162 w 6006665"/>
                  <a:gd name="connsiteY637" fmla="*/ 961252 h 3006470"/>
                  <a:gd name="connsiteX638" fmla="*/ 1688440 w 6006665"/>
                  <a:gd name="connsiteY638" fmla="*/ 865809 h 3006470"/>
                  <a:gd name="connsiteX639" fmla="*/ 1752069 w 6006665"/>
                  <a:gd name="connsiteY639" fmla="*/ 788545 h 3006470"/>
                  <a:gd name="connsiteX640" fmla="*/ 1747524 w 6006665"/>
                  <a:gd name="connsiteY640" fmla="*/ 704464 h 3006470"/>
                  <a:gd name="connsiteX641" fmla="*/ 1763431 w 6006665"/>
                  <a:gd name="connsiteY641" fmla="*/ 697647 h 3006470"/>
                  <a:gd name="connsiteX642" fmla="*/ 1764877 w 6006665"/>
                  <a:gd name="connsiteY642" fmla="*/ 702130 h 3006470"/>
                  <a:gd name="connsiteX643" fmla="*/ 1775339 w 6006665"/>
                  <a:gd name="connsiteY643" fmla="*/ 697647 h 3006470"/>
                  <a:gd name="connsiteX644" fmla="*/ 1798063 w 6006665"/>
                  <a:gd name="connsiteY644" fmla="*/ 768093 h 3006470"/>
                  <a:gd name="connsiteX645" fmla="*/ 1791454 w 6006665"/>
                  <a:gd name="connsiteY645" fmla="*/ 815304 h 3006470"/>
                  <a:gd name="connsiteX646" fmla="*/ 1854330 w 6006665"/>
                  <a:gd name="connsiteY646" fmla="*/ 772638 h 3006470"/>
                  <a:gd name="connsiteX647" fmla="*/ 1931594 w 6006665"/>
                  <a:gd name="connsiteY647" fmla="*/ 763548 h 3006470"/>
                  <a:gd name="connsiteX648" fmla="*/ 1932772 w 6006665"/>
                  <a:gd name="connsiteY648" fmla="*/ 764810 h 3006470"/>
                  <a:gd name="connsiteX649" fmla="*/ 1949600 w 6006665"/>
                  <a:gd name="connsiteY649" fmla="*/ 800138 h 3006470"/>
                  <a:gd name="connsiteX650" fmla="*/ 2061788 w 6006665"/>
                  <a:gd name="connsiteY650" fmla="*/ 891155 h 3006470"/>
                  <a:gd name="connsiteX651" fmla="*/ 1987802 w 6006665"/>
                  <a:gd name="connsiteY651" fmla="*/ 736278 h 3006470"/>
                  <a:gd name="connsiteX652" fmla="*/ 1963408 w 6006665"/>
                  <a:gd name="connsiteY652" fmla="*/ 595386 h 3006470"/>
                  <a:gd name="connsiteX653" fmla="*/ 2027037 w 6006665"/>
                  <a:gd name="connsiteY653" fmla="*/ 574934 h 3006470"/>
                  <a:gd name="connsiteX654" fmla="*/ 2037269 w 6006665"/>
                  <a:gd name="connsiteY654" fmla="*/ 575472 h 3006470"/>
                  <a:gd name="connsiteX655" fmla="*/ 2038944 w 6006665"/>
                  <a:gd name="connsiteY655" fmla="*/ 574934 h 3006470"/>
                  <a:gd name="connsiteX656" fmla="*/ 2115414 w 6006665"/>
                  <a:gd name="connsiteY656" fmla="*/ 578958 h 3006470"/>
                  <a:gd name="connsiteX657" fmla="*/ 2167179 w 6006665"/>
                  <a:gd name="connsiteY657" fmla="*/ 554733 h 3006470"/>
                  <a:gd name="connsiteX658" fmla="*/ 2146473 w 6006665"/>
                  <a:gd name="connsiteY658" fmla="*/ 488832 h 3006470"/>
                  <a:gd name="connsiteX659" fmla="*/ 2169957 w 6006665"/>
                  <a:gd name="connsiteY659" fmla="*/ 449431 h 3006470"/>
                  <a:gd name="connsiteX660" fmla="*/ 2264632 w 6006665"/>
                  <a:gd name="connsiteY660" fmla="*/ 393389 h 3006470"/>
                  <a:gd name="connsiteX661" fmla="*/ 2317913 w 6006665"/>
                  <a:gd name="connsiteY661" fmla="*/ 322690 h 3006470"/>
                  <a:gd name="connsiteX662" fmla="*/ 2385841 w 6006665"/>
                  <a:gd name="connsiteY662" fmla="*/ 343134 h 3006470"/>
                  <a:gd name="connsiteX663" fmla="*/ 2429263 w 6006665"/>
                  <a:gd name="connsiteY663" fmla="*/ 263606 h 3006470"/>
                  <a:gd name="connsiteX664" fmla="*/ 2526979 w 6006665"/>
                  <a:gd name="connsiteY664" fmla="*/ 252244 h 3006470"/>
                  <a:gd name="connsiteX665" fmla="*/ 2528058 w 6006665"/>
                  <a:gd name="connsiteY665" fmla="*/ 253503 h 3006470"/>
                  <a:gd name="connsiteX666" fmla="*/ 2538886 w 6006665"/>
                  <a:gd name="connsiteY666" fmla="*/ 252244 h 3006470"/>
                  <a:gd name="connsiteX667" fmla="*/ 2560820 w 6006665"/>
                  <a:gd name="connsiteY667" fmla="*/ 277833 h 3006470"/>
                  <a:gd name="connsiteX668" fmla="*/ 2640602 w 6006665"/>
                  <a:gd name="connsiteY668" fmla="*/ 202249 h 3006470"/>
                  <a:gd name="connsiteX669" fmla="*/ 2652509 w 6006665"/>
                  <a:gd name="connsiteY669" fmla="*/ 202249 h 3006470"/>
                  <a:gd name="connsiteX670" fmla="*/ 2704231 w 6006665"/>
                  <a:gd name="connsiteY670" fmla="*/ 202249 h 3006470"/>
                  <a:gd name="connsiteX671" fmla="*/ 2715593 w 6006665"/>
                  <a:gd name="connsiteY67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73330 w 6006665"/>
                  <a:gd name="connsiteY38" fmla="*/ 672903 h 3006470"/>
                  <a:gd name="connsiteX39" fmla="*/ 3768826 w 6006665"/>
                  <a:gd name="connsiteY39" fmla="*/ 703482 h 3006470"/>
                  <a:gd name="connsiteX40" fmla="*/ 3745059 w 6006665"/>
                  <a:gd name="connsiteY40" fmla="*/ 742105 h 3006470"/>
                  <a:gd name="connsiteX41" fmla="*/ 3720576 w 6006665"/>
                  <a:gd name="connsiteY41" fmla="*/ 761023 h 3006470"/>
                  <a:gd name="connsiteX42" fmla="*/ 3738747 w 6006665"/>
                  <a:gd name="connsiteY42" fmla="*/ 806725 h 3006470"/>
                  <a:gd name="connsiteX43" fmla="*/ 3753971 w 6006665"/>
                  <a:gd name="connsiteY43" fmla="*/ 855003 h 3006470"/>
                  <a:gd name="connsiteX44" fmla="*/ 3786469 w 6006665"/>
                  <a:gd name="connsiteY44" fmla="*/ 879798 h 3006470"/>
                  <a:gd name="connsiteX45" fmla="*/ 3813392 w 6006665"/>
                  <a:gd name="connsiteY45" fmla="*/ 890655 h 3006470"/>
                  <a:gd name="connsiteX46" fmla="*/ 3839894 w 6006665"/>
                  <a:gd name="connsiteY46" fmla="*/ 920656 h 3006470"/>
                  <a:gd name="connsiteX47" fmla="*/ 3865460 w 6006665"/>
                  <a:gd name="connsiteY47" fmla="*/ 822632 h 3006470"/>
                  <a:gd name="connsiteX48" fmla="*/ 3875077 w 6006665"/>
                  <a:gd name="connsiteY48" fmla="*/ 831139 h 3006470"/>
                  <a:gd name="connsiteX49" fmla="*/ 3885950 w 6006665"/>
                  <a:gd name="connsiteY49" fmla="*/ 784010 h 3006470"/>
                  <a:gd name="connsiteX50" fmla="*/ 3896580 w 6006665"/>
                  <a:gd name="connsiteY50" fmla="*/ 840148 h 3006470"/>
                  <a:gd name="connsiteX51" fmla="*/ 3932151 w 6006665"/>
                  <a:gd name="connsiteY51" fmla="*/ 871095 h 3006470"/>
                  <a:gd name="connsiteX52" fmla="*/ 3967884 w 6006665"/>
                  <a:gd name="connsiteY52" fmla="*/ 866888 h 3006470"/>
                  <a:gd name="connsiteX53" fmla="*/ 3988173 w 6006665"/>
                  <a:gd name="connsiteY53" fmla="*/ 843084 h 3006470"/>
                  <a:gd name="connsiteX54" fmla="*/ 3993852 w 6006665"/>
                  <a:gd name="connsiteY54" fmla="*/ 846199 h 3006470"/>
                  <a:gd name="connsiteX55" fmla="*/ 4000081 w 6006665"/>
                  <a:gd name="connsiteY55" fmla="*/ 808753 h 3006470"/>
                  <a:gd name="connsiteX56" fmla="*/ 4024333 w 6006665"/>
                  <a:gd name="connsiteY56" fmla="*/ 834206 h 3006470"/>
                  <a:gd name="connsiteX57" fmla="*/ 4062426 w 6006665"/>
                  <a:gd name="connsiteY57" fmla="*/ 877274 h 3006470"/>
                  <a:gd name="connsiteX58" fmla="*/ 4085889 w 6006665"/>
                  <a:gd name="connsiteY58" fmla="*/ 849902 h 3006470"/>
                  <a:gd name="connsiteX59" fmla="*/ 4095563 w 6006665"/>
                  <a:gd name="connsiteY59" fmla="*/ 852506 h 3006470"/>
                  <a:gd name="connsiteX60" fmla="*/ 4097796 w 6006665"/>
                  <a:gd name="connsiteY60" fmla="*/ 849902 h 3006470"/>
                  <a:gd name="connsiteX61" fmla="*/ 4144150 w 6006665"/>
                  <a:gd name="connsiteY61" fmla="*/ 862382 h 3006470"/>
                  <a:gd name="connsiteX62" fmla="*/ 4149116 w 6006665"/>
                  <a:gd name="connsiteY62" fmla="*/ 810437 h 3006470"/>
                  <a:gd name="connsiteX63" fmla="*/ 4129898 w 6006665"/>
                  <a:gd name="connsiteY63" fmla="*/ 758286 h 3006470"/>
                  <a:gd name="connsiteX64" fmla="*/ 4125347 w 6006665"/>
                  <a:gd name="connsiteY64" fmla="*/ 718337 h 3006470"/>
                  <a:gd name="connsiteX65" fmla="*/ 4165425 w 6006665"/>
                  <a:gd name="connsiteY65" fmla="*/ 697647 h 3006470"/>
                  <a:gd name="connsiteX66" fmla="*/ 4175231 w 6006665"/>
                  <a:gd name="connsiteY66" fmla="*/ 700048 h 3006470"/>
                  <a:gd name="connsiteX67" fmla="*/ 4253100 w 6006665"/>
                  <a:gd name="connsiteY67" fmla="*/ 700511 h 3006470"/>
                  <a:gd name="connsiteX68" fmla="*/ 4315491 w 6006665"/>
                  <a:gd name="connsiteY68" fmla="*/ 715365 h 3006470"/>
                  <a:gd name="connsiteX69" fmla="*/ 4368969 w 6006665"/>
                  <a:gd name="connsiteY69" fmla="*/ 751019 h 3006470"/>
                  <a:gd name="connsiteX70" fmla="*/ 4439561 w 6006665"/>
                  <a:gd name="connsiteY70" fmla="*/ 758631 h 3006470"/>
                  <a:gd name="connsiteX71" fmla="*/ 4450401 w 6006665"/>
                  <a:gd name="connsiteY71" fmla="*/ 834341 h 3006470"/>
                  <a:gd name="connsiteX72" fmla="*/ 4567593 w 6006665"/>
                  <a:gd name="connsiteY72" fmla="*/ 819409 h 3006470"/>
                  <a:gd name="connsiteX73" fmla="*/ 4639242 w 6006665"/>
                  <a:gd name="connsiteY73" fmla="*/ 932544 h 3006470"/>
                  <a:gd name="connsiteX74" fmla="*/ 4774445 w 6006665"/>
                  <a:gd name="connsiteY74" fmla="*/ 913531 h 3006470"/>
                  <a:gd name="connsiteX75" fmla="*/ 4778496 w 6006665"/>
                  <a:gd name="connsiteY75" fmla="*/ 914635 h 3006470"/>
                  <a:gd name="connsiteX76" fmla="*/ 4786352 w 6006665"/>
                  <a:gd name="connsiteY76" fmla="*/ 913531 h 3006470"/>
                  <a:gd name="connsiteX77" fmla="*/ 4861343 w 6006665"/>
                  <a:gd name="connsiteY77" fmla="*/ 933983 h 3006470"/>
                  <a:gd name="connsiteX78" fmla="*/ 4893158 w 6006665"/>
                  <a:gd name="connsiteY78" fmla="*/ 977160 h 3006470"/>
                  <a:gd name="connsiteX79" fmla="*/ 4888613 w 6006665"/>
                  <a:gd name="connsiteY79" fmla="*/ 1058968 h 3006470"/>
                  <a:gd name="connsiteX80" fmla="*/ 4927677 w 6006665"/>
                  <a:gd name="connsiteY80" fmla="*/ 1083640 h 3006470"/>
                  <a:gd name="connsiteX81" fmla="*/ 4967605 w 6006665"/>
                  <a:gd name="connsiteY81" fmla="*/ 1070331 h 3006470"/>
                  <a:gd name="connsiteX82" fmla="*/ 5038051 w 6006665"/>
                  <a:gd name="connsiteY82" fmla="*/ 1063513 h 3006470"/>
                  <a:gd name="connsiteX83" fmla="*/ 5040730 w 6006665"/>
                  <a:gd name="connsiteY83" fmla="*/ 1064406 h 3006470"/>
                  <a:gd name="connsiteX84" fmla="*/ 5049958 w 6006665"/>
                  <a:gd name="connsiteY84" fmla="*/ 1063513 h 3006470"/>
                  <a:gd name="connsiteX85" fmla="*/ 5114249 w 6006665"/>
                  <a:gd name="connsiteY85" fmla="*/ 1084944 h 3006470"/>
                  <a:gd name="connsiteX86" fmla="*/ 5176671 w 6006665"/>
                  <a:gd name="connsiteY86" fmla="*/ 1074876 h 3006470"/>
                  <a:gd name="connsiteX87" fmla="*/ 5177801 w 6006665"/>
                  <a:gd name="connsiteY87" fmla="*/ 1076614 h 3006470"/>
                  <a:gd name="connsiteX88" fmla="*/ 5188578 w 6006665"/>
                  <a:gd name="connsiteY88" fmla="*/ 1074876 h 3006470"/>
                  <a:gd name="connsiteX89" fmla="*/ 5243719 w 6006665"/>
                  <a:gd name="connsiteY89" fmla="*/ 1159707 h 3006470"/>
                  <a:gd name="connsiteX90" fmla="*/ 5283477 w 6006665"/>
                  <a:gd name="connsiteY90" fmla="*/ 1129415 h 3006470"/>
                  <a:gd name="connsiteX91" fmla="*/ 5258480 w 6006665"/>
                  <a:gd name="connsiteY91" fmla="*/ 1063513 h 3006470"/>
                  <a:gd name="connsiteX92" fmla="*/ 5267570 w 6006665"/>
                  <a:gd name="connsiteY92" fmla="*/ 1015792 h 3006470"/>
                  <a:gd name="connsiteX93" fmla="*/ 5278896 w 6006665"/>
                  <a:gd name="connsiteY93" fmla="*/ 1018841 h 3006470"/>
                  <a:gd name="connsiteX94" fmla="*/ 5279477 w 6006665"/>
                  <a:gd name="connsiteY94" fmla="*/ 1015792 h 3006470"/>
                  <a:gd name="connsiteX95" fmla="*/ 5389412 w 6006665"/>
                  <a:gd name="connsiteY95" fmla="*/ 1065327 h 3006470"/>
                  <a:gd name="connsiteX96" fmla="*/ 5463001 w 6006665"/>
                  <a:gd name="connsiteY96" fmla="*/ 1043061 h 3006470"/>
                  <a:gd name="connsiteX97" fmla="*/ 5464386 w 6006665"/>
                  <a:gd name="connsiteY97" fmla="*/ 1043680 h 3006470"/>
                  <a:gd name="connsiteX98" fmla="*/ 5474909 w 6006665"/>
                  <a:gd name="connsiteY98" fmla="*/ 1043061 h 3006470"/>
                  <a:gd name="connsiteX99" fmla="*/ 5509834 w 6006665"/>
                  <a:gd name="connsiteY99" fmla="*/ 1086741 h 3006470"/>
                  <a:gd name="connsiteX100" fmla="*/ 5563420 w 6006665"/>
                  <a:gd name="connsiteY100" fmla="*/ 1096880 h 3006470"/>
                  <a:gd name="connsiteX101" fmla="*/ 5604906 w 6006665"/>
                  <a:gd name="connsiteY101" fmla="*/ 1116452 h 3006470"/>
                  <a:gd name="connsiteX102" fmla="*/ 5633982 w 6006665"/>
                  <a:gd name="connsiteY102" fmla="*/ 1152256 h 3006470"/>
                  <a:gd name="connsiteX103" fmla="*/ 5673240 w 6006665"/>
                  <a:gd name="connsiteY103" fmla="*/ 1196668 h 3006470"/>
                  <a:gd name="connsiteX104" fmla="*/ 5720335 w 6006665"/>
                  <a:gd name="connsiteY104" fmla="*/ 1213496 h 3006470"/>
                  <a:gd name="connsiteX105" fmla="*/ 5777224 w 6006665"/>
                  <a:gd name="connsiteY105" fmla="*/ 1253118 h 3006470"/>
                  <a:gd name="connsiteX106" fmla="*/ 5822595 w 6006665"/>
                  <a:gd name="connsiteY106" fmla="*/ 1311212 h 3006470"/>
                  <a:gd name="connsiteX107" fmla="*/ 5818051 w 6006665"/>
                  <a:gd name="connsiteY107" fmla="*/ 1365751 h 3006470"/>
                  <a:gd name="connsiteX108" fmla="*/ 5825679 w 6006665"/>
                  <a:gd name="connsiteY108" fmla="*/ 1373379 h 3006470"/>
                  <a:gd name="connsiteX109" fmla="*/ 5822051 w 6006665"/>
                  <a:gd name="connsiteY109" fmla="*/ 1322574 h 3006470"/>
                  <a:gd name="connsiteX110" fmla="*/ 5834092 w 6006665"/>
                  <a:gd name="connsiteY110" fmla="*/ 1324447 h 3006470"/>
                  <a:gd name="connsiteX111" fmla="*/ 5858351 w 6006665"/>
                  <a:gd name="connsiteY111" fmla="*/ 1334771 h 3006470"/>
                  <a:gd name="connsiteX112" fmla="*/ 5907950 w 6006665"/>
                  <a:gd name="connsiteY112" fmla="*/ 1321451 h 3006470"/>
                  <a:gd name="connsiteX113" fmla="*/ 5936219 w 6006665"/>
                  <a:gd name="connsiteY113" fmla="*/ 1338481 h 3006470"/>
                  <a:gd name="connsiteX114" fmla="*/ 5961427 w 6006665"/>
                  <a:gd name="connsiteY114" fmla="*/ 1392754 h 3006470"/>
                  <a:gd name="connsiteX115" fmla="*/ 6006665 w 6006665"/>
                  <a:gd name="connsiteY115" fmla="*/ 1418018 h 3006470"/>
                  <a:gd name="connsiteX116" fmla="*/ 6003022 w 6006665"/>
                  <a:gd name="connsiteY116" fmla="*/ 1458117 h 3006470"/>
                  <a:gd name="connsiteX117" fmla="*/ 5968033 w 6006665"/>
                  <a:gd name="connsiteY117" fmla="*/ 1456650 h 3006470"/>
                  <a:gd name="connsiteX118" fmla="*/ 5934688 w 6006665"/>
                  <a:gd name="connsiteY118" fmla="*/ 1446233 h 3006470"/>
                  <a:gd name="connsiteX119" fmla="*/ 5908949 w 6006665"/>
                  <a:gd name="connsiteY119" fmla="*/ 1468012 h 3006470"/>
                  <a:gd name="connsiteX120" fmla="*/ 5887153 w 6006665"/>
                  <a:gd name="connsiteY120" fmla="*/ 1481885 h 3006470"/>
                  <a:gd name="connsiteX121" fmla="*/ 5887153 w 6006665"/>
                  <a:gd name="connsiteY121" fmla="*/ 1514566 h 3006470"/>
                  <a:gd name="connsiteX122" fmla="*/ 5910921 w 6006665"/>
                  <a:gd name="connsiteY122" fmla="*/ 1532392 h 3006470"/>
                  <a:gd name="connsiteX123" fmla="*/ 5908949 w 6006665"/>
                  <a:gd name="connsiteY123" fmla="*/ 1554366 h 3006470"/>
                  <a:gd name="connsiteX124" fmla="*/ 5893042 w 6006665"/>
                  <a:gd name="connsiteY124" fmla="*/ 1570273 h 3006470"/>
                  <a:gd name="connsiteX125" fmla="*/ 5881135 w 6006665"/>
                  <a:gd name="connsiteY125" fmla="*/ 1570273 h 3006470"/>
                  <a:gd name="connsiteX126" fmla="*/ 5861227 w 6006665"/>
                  <a:gd name="connsiteY126" fmla="*/ 1570273 h 3006470"/>
                  <a:gd name="connsiteX127" fmla="*/ 5849321 w 6006665"/>
                  <a:gd name="connsiteY127" fmla="*/ 1570273 h 3006470"/>
                  <a:gd name="connsiteX128" fmla="*/ 5842587 w 6006665"/>
                  <a:gd name="connsiteY128" fmla="*/ 1544275 h 3006470"/>
                  <a:gd name="connsiteX129" fmla="*/ 5817506 w 6006665"/>
                  <a:gd name="connsiteY129" fmla="*/ 1536186 h 3006470"/>
                  <a:gd name="connsiteX130" fmla="*/ 5798021 w 6006665"/>
                  <a:gd name="connsiteY130" fmla="*/ 1517537 h 3006470"/>
                  <a:gd name="connsiteX131" fmla="*/ 5767511 w 6006665"/>
                  <a:gd name="connsiteY131" fmla="*/ 1511189 h 3006470"/>
                  <a:gd name="connsiteX132" fmla="*/ 5762967 w 6006665"/>
                  <a:gd name="connsiteY132" fmla="*/ 1477102 h 3006470"/>
                  <a:gd name="connsiteX133" fmla="*/ 5729132 w 6006665"/>
                  <a:gd name="connsiteY133" fmla="*/ 1463170 h 3006470"/>
                  <a:gd name="connsiteX134" fmla="*/ 5695337 w 6006665"/>
                  <a:gd name="connsiteY134" fmla="*/ 1472557 h 3006470"/>
                  <a:gd name="connsiteX135" fmla="*/ 5693366 w 6006665"/>
                  <a:gd name="connsiteY135" fmla="*/ 1469797 h 3006470"/>
                  <a:gd name="connsiteX136" fmla="*/ 5683431 w 6006665"/>
                  <a:gd name="connsiteY136" fmla="*/ 1472557 h 3006470"/>
                  <a:gd name="connsiteX137" fmla="*/ 5660706 w 6006665"/>
                  <a:gd name="connsiteY137" fmla="*/ 1440742 h 3006470"/>
                  <a:gd name="connsiteX138" fmla="*/ 5669644 w 6006665"/>
                  <a:gd name="connsiteY138" fmla="*/ 1415717 h 3006470"/>
                  <a:gd name="connsiteX139" fmla="*/ 5640799 w 6006665"/>
                  <a:gd name="connsiteY139" fmla="*/ 1429380 h 3006470"/>
                  <a:gd name="connsiteX140" fmla="*/ 5656705 w 6006665"/>
                  <a:gd name="connsiteY140" fmla="*/ 1472557 h 3006470"/>
                  <a:gd name="connsiteX141" fmla="*/ 5628675 w 6006665"/>
                  <a:gd name="connsiteY141" fmla="*/ 1487826 h 3006470"/>
                  <a:gd name="connsiteX142" fmla="*/ 5633981 w 6006665"/>
                  <a:gd name="connsiteY142" fmla="*/ 1511189 h 3006470"/>
                  <a:gd name="connsiteX143" fmla="*/ 5622732 w 6006665"/>
                  <a:gd name="connsiteY143" fmla="*/ 1538334 h 3006470"/>
                  <a:gd name="connsiteX144" fmla="*/ 5586259 w 6006665"/>
                  <a:gd name="connsiteY144" fmla="*/ 1547548 h 3006470"/>
                  <a:gd name="connsiteX145" fmla="*/ 5575676 w 6006665"/>
                  <a:gd name="connsiteY145" fmla="*/ 1546540 h 3006470"/>
                  <a:gd name="connsiteX146" fmla="*/ 5574353 w 6006665"/>
                  <a:gd name="connsiteY146" fmla="*/ 1547548 h 3006470"/>
                  <a:gd name="connsiteX147" fmla="*/ 5539436 w 6006665"/>
                  <a:gd name="connsiteY147" fmla="*/ 1544223 h 3006470"/>
                  <a:gd name="connsiteX148" fmla="*/ 5539545 w 6006665"/>
                  <a:gd name="connsiteY148" fmla="*/ 1571015 h 3006470"/>
                  <a:gd name="connsiteX149" fmla="*/ 5570352 w 6006665"/>
                  <a:gd name="connsiteY149" fmla="*/ 1586180 h 3006470"/>
                  <a:gd name="connsiteX150" fmla="*/ 5566596 w 6006665"/>
                  <a:gd name="connsiteY150" fmla="*/ 1622304 h 3006470"/>
                  <a:gd name="connsiteX151" fmla="*/ 5593077 w 6006665"/>
                  <a:gd name="connsiteY151" fmla="*/ 1649809 h 3006470"/>
                  <a:gd name="connsiteX152" fmla="*/ 5608984 w 6006665"/>
                  <a:gd name="connsiteY152" fmla="*/ 1677079 h 3006470"/>
                  <a:gd name="connsiteX153" fmla="*/ 5613529 w 6006665"/>
                  <a:gd name="connsiteY153" fmla="*/ 1708893 h 3006470"/>
                  <a:gd name="connsiteX154" fmla="*/ 5608984 w 6006665"/>
                  <a:gd name="connsiteY154" fmla="*/ 1731618 h 3006470"/>
                  <a:gd name="connsiteX155" fmla="*/ 5597799 w 6006665"/>
                  <a:gd name="connsiteY155" fmla="*/ 1728009 h 3006470"/>
                  <a:gd name="connsiteX156" fmla="*/ 5597077 w 6006665"/>
                  <a:gd name="connsiteY156" fmla="*/ 1731618 h 3006470"/>
                  <a:gd name="connsiteX157" fmla="*/ 5515976 w 6006665"/>
                  <a:gd name="connsiteY157" fmla="*/ 1693062 h 3006470"/>
                  <a:gd name="connsiteX158" fmla="*/ 5486067 w 6006665"/>
                  <a:gd name="connsiteY158" fmla="*/ 1746304 h 3006470"/>
                  <a:gd name="connsiteX159" fmla="*/ 5436277 w 6006665"/>
                  <a:gd name="connsiteY159" fmla="*/ 1767977 h 3006470"/>
                  <a:gd name="connsiteX160" fmla="*/ 5397645 w 6006665"/>
                  <a:gd name="connsiteY160" fmla="*/ 1779340 h 3006470"/>
                  <a:gd name="connsiteX161" fmla="*/ 5388024 w 6006665"/>
                  <a:gd name="connsiteY161" fmla="*/ 1835433 h 3006470"/>
                  <a:gd name="connsiteX162" fmla="*/ 5351475 w 6006665"/>
                  <a:gd name="connsiteY162" fmla="*/ 1876568 h 3006470"/>
                  <a:gd name="connsiteX163" fmla="*/ 5290839 w 6006665"/>
                  <a:gd name="connsiteY163" fmla="*/ 1881600 h 3006470"/>
                  <a:gd name="connsiteX164" fmla="*/ 5274932 w 6006665"/>
                  <a:gd name="connsiteY164" fmla="*/ 1913415 h 3006470"/>
                  <a:gd name="connsiteX165" fmla="*/ 5267238 w 6006665"/>
                  <a:gd name="connsiteY165" fmla="*/ 1904988 h 3006470"/>
                  <a:gd name="connsiteX166" fmla="*/ 5263025 w 6006665"/>
                  <a:gd name="connsiteY166" fmla="*/ 1913415 h 3006470"/>
                  <a:gd name="connsiteX167" fmla="*/ 5219538 w 6006665"/>
                  <a:gd name="connsiteY167" fmla="*/ 1865787 h 3006470"/>
                  <a:gd name="connsiteX168" fmla="*/ 5174112 w 6006665"/>
                  <a:gd name="connsiteY168" fmla="*/ 1877028 h 3006470"/>
                  <a:gd name="connsiteX169" fmla="*/ 5129494 w 6006665"/>
                  <a:gd name="connsiteY169" fmla="*/ 1920232 h 3006470"/>
                  <a:gd name="connsiteX170" fmla="*/ 5126389 w 6006665"/>
                  <a:gd name="connsiteY170" fmla="*/ 1914910 h 3006470"/>
                  <a:gd name="connsiteX171" fmla="*/ 5154177 w 6006665"/>
                  <a:gd name="connsiteY171" fmla="*/ 1920232 h 3006470"/>
                  <a:gd name="connsiteX172" fmla="*/ 5105544 w 6006665"/>
                  <a:gd name="connsiteY172" fmla="*/ 1899586 h 3006470"/>
                  <a:gd name="connsiteX173" fmla="*/ 5074955 w 6006665"/>
                  <a:gd name="connsiteY173" fmla="*/ 1924777 h 3006470"/>
                  <a:gd name="connsiteX174" fmla="*/ 5065718 w 6006665"/>
                  <a:gd name="connsiteY174" fmla="*/ 1922578 h 3006470"/>
                  <a:gd name="connsiteX175" fmla="*/ 5063048 w 6006665"/>
                  <a:gd name="connsiteY175" fmla="*/ 1924777 h 3006470"/>
                  <a:gd name="connsiteX176" fmla="*/ 5026594 w 6006665"/>
                  <a:gd name="connsiteY176" fmla="*/ 1916098 h 3006470"/>
                  <a:gd name="connsiteX177" fmla="*/ 5015871 w 6006665"/>
                  <a:gd name="connsiteY177" fmla="*/ 1961137 h 3006470"/>
                  <a:gd name="connsiteX178" fmla="*/ 5022591 w 6006665"/>
                  <a:gd name="connsiteY178" fmla="*/ 1989925 h 3006470"/>
                  <a:gd name="connsiteX179" fmla="*/ 5011557 w 6006665"/>
                  <a:gd name="connsiteY179" fmla="*/ 2020939 h 3006470"/>
                  <a:gd name="connsiteX180" fmla="*/ 4974967 w 6006665"/>
                  <a:gd name="connsiteY180" fmla="*/ 2058853 h 3006470"/>
                  <a:gd name="connsiteX181" fmla="*/ 5015871 w 6006665"/>
                  <a:gd name="connsiteY181" fmla="*/ 2074760 h 3006470"/>
                  <a:gd name="connsiteX182" fmla="*/ 4995851 w 6006665"/>
                  <a:gd name="connsiteY182" fmla="*/ 2123620 h 3006470"/>
                  <a:gd name="connsiteX183" fmla="*/ 5011326 w 6006665"/>
                  <a:gd name="connsiteY183" fmla="*/ 2172476 h 3006470"/>
                  <a:gd name="connsiteX184" fmla="*/ 4999419 w 6006665"/>
                  <a:gd name="connsiteY184" fmla="*/ 2172476 h 3006470"/>
                  <a:gd name="connsiteX185" fmla="*/ 4974967 w 6006665"/>
                  <a:gd name="connsiteY185" fmla="*/ 2172476 h 3006470"/>
                  <a:gd name="connsiteX186" fmla="*/ 4963605 w 6006665"/>
                  <a:gd name="connsiteY186" fmla="*/ 2224742 h 3006470"/>
                  <a:gd name="connsiteX187" fmla="*/ 4974967 w 6006665"/>
                  <a:gd name="connsiteY187" fmla="*/ 2252012 h 3006470"/>
                  <a:gd name="connsiteX188" fmla="*/ 4936431 w 6006665"/>
                  <a:gd name="connsiteY188" fmla="*/ 2257317 h 3006470"/>
                  <a:gd name="connsiteX189" fmla="*/ 4909065 w 6006665"/>
                  <a:gd name="connsiteY189" fmla="*/ 2286099 h 3006470"/>
                  <a:gd name="connsiteX190" fmla="*/ 4888894 w 6006665"/>
                  <a:gd name="connsiteY190" fmla="*/ 2325649 h 3006470"/>
                  <a:gd name="connsiteX191" fmla="*/ 4897703 w 6006665"/>
                  <a:gd name="connsiteY191" fmla="*/ 2354273 h 3006470"/>
                  <a:gd name="connsiteX192" fmla="*/ 4871068 w 6006665"/>
                  <a:gd name="connsiteY192" fmla="*/ 2349418 h 3006470"/>
                  <a:gd name="connsiteX193" fmla="*/ 4845437 w 6006665"/>
                  <a:gd name="connsiteY193" fmla="*/ 2370180 h 3006470"/>
                  <a:gd name="connsiteX194" fmla="*/ 4832445 w 6006665"/>
                  <a:gd name="connsiteY194" fmla="*/ 2399924 h 3006470"/>
                  <a:gd name="connsiteX195" fmla="*/ 4834074 w 6006665"/>
                  <a:gd name="connsiteY195" fmla="*/ 2429264 h 3006470"/>
                  <a:gd name="connsiteX196" fmla="*/ 4799765 w 6006665"/>
                  <a:gd name="connsiteY196" fmla="*/ 2441518 h 3006470"/>
                  <a:gd name="connsiteX197" fmla="*/ 4779535 w 6006665"/>
                  <a:gd name="connsiteY197" fmla="*/ 2488348 h 3006470"/>
                  <a:gd name="connsiteX198" fmla="*/ 4777225 w 6006665"/>
                  <a:gd name="connsiteY198" fmla="*/ 2477952 h 3006470"/>
                  <a:gd name="connsiteX199" fmla="*/ 4767628 w 6006665"/>
                  <a:gd name="connsiteY199" fmla="*/ 2488348 h 3006470"/>
                  <a:gd name="connsiteX200" fmla="*/ 4758538 w 6006665"/>
                  <a:gd name="connsiteY200" fmla="*/ 2447444 h 3006470"/>
                  <a:gd name="connsiteX201" fmla="*/ 4722519 w 6006665"/>
                  <a:gd name="connsiteY201" fmla="*/ 2405867 h 3006470"/>
                  <a:gd name="connsiteX202" fmla="*/ 4699942 w 6006665"/>
                  <a:gd name="connsiteY202" fmla="*/ 2348893 h 3006470"/>
                  <a:gd name="connsiteX203" fmla="*/ 4695779 w 6006665"/>
                  <a:gd name="connsiteY203" fmla="*/ 2287026 h 3006470"/>
                  <a:gd name="connsiteX204" fmla="*/ 4715361 w 6006665"/>
                  <a:gd name="connsiteY204" fmla="*/ 2220198 h 3006470"/>
                  <a:gd name="connsiteX205" fmla="*/ 4767709 w 6006665"/>
                  <a:gd name="connsiteY205" fmla="*/ 2171157 h 3006470"/>
                  <a:gd name="connsiteX206" fmla="*/ 4735813 w 6006665"/>
                  <a:gd name="connsiteY206" fmla="*/ 2129299 h 3006470"/>
                  <a:gd name="connsiteX207" fmla="*/ 4767628 w 6006665"/>
                  <a:gd name="connsiteY207" fmla="*/ 2086122 h 3006470"/>
                  <a:gd name="connsiteX208" fmla="*/ 4767628 w 6006665"/>
                  <a:gd name="connsiteY208" fmla="*/ 2058853 h 3006470"/>
                  <a:gd name="connsiteX209" fmla="*/ 4826712 w 6006665"/>
                  <a:gd name="connsiteY209" fmla="*/ 2042945 h 3006470"/>
                  <a:gd name="connsiteX210" fmla="*/ 4892613 w 6006665"/>
                  <a:gd name="connsiteY210" fmla="*/ 1952047 h 3006470"/>
                  <a:gd name="connsiteX211" fmla="*/ 4956243 w 6006665"/>
                  <a:gd name="connsiteY211" fmla="*/ 1877056 h 3006470"/>
                  <a:gd name="connsiteX212" fmla="*/ 5022143 w 6006665"/>
                  <a:gd name="connsiteY212" fmla="*/ 1817971 h 3006470"/>
                  <a:gd name="connsiteX213" fmla="*/ 5037446 w 6006665"/>
                  <a:gd name="connsiteY213" fmla="*/ 1743333 h 3006470"/>
                  <a:gd name="connsiteX214" fmla="*/ 5064184 w 6006665"/>
                  <a:gd name="connsiteY214" fmla="*/ 1731449 h 3006470"/>
                  <a:gd name="connsiteX215" fmla="*/ 5046694 w 6006665"/>
                  <a:gd name="connsiteY215" fmla="*/ 1710844 h 3006470"/>
                  <a:gd name="connsiteX216" fmla="*/ 5015871 w 6006665"/>
                  <a:gd name="connsiteY216" fmla="*/ 1715711 h 3006470"/>
                  <a:gd name="connsiteX217" fmla="*/ 4995419 w 6006665"/>
                  <a:gd name="connsiteY217" fmla="*/ 1779340 h 3006470"/>
                  <a:gd name="connsiteX218" fmla="*/ 4904521 w 6006665"/>
                  <a:gd name="connsiteY218" fmla="*/ 1865693 h 3006470"/>
                  <a:gd name="connsiteX219" fmla="*/ 4901708 w 6006665"/>
                  <a:gd name="connsiteY219" fmla="*/ 1857053 h 3006470"/>
                  <a:gd name="connsiteX220" fmla="*/ 4892613 w 6006665"/>
                  <a:gd name="connsiteY220" fmla="*/ 1865693 h 3006470"/>
                  <a:gd name="connsiteX221" fmla="*/ 4871068 w 6006665"/>
                  <a:gd name="connsiteY221" fmla="*/ 1850290 h 3006470"/>
                  <a:gd name="connsiteX222" fmla="*/ 4885925 w 6006665"/>
                  <a:gd name="connsiteY222" fmla="*/ 1808695 h 3006470"/>
                  <a:gd name="connsiteX223" fmla="*/ 4861835 w 6006665"/>
                  <a:gd name="connsiteY223" fmla="*/ 1771159 h 3006470"/>
                  <a:gd name="connsiteX224" fmla="*/ 4814619 w 6006665"/>
                  <a:gd name="connsiteY224" fmla="*/ 1767101 h 3006470"/>
                  <a:gd name="connsiteX225" fmla="*/ 4779535 w 6006665"/>
                  <a:gd name="connsiteY225" fmla="*/ 1795247 h 3006470"/>
                  <a:gd name="connsiteX226" fmla="*/ 4764113 w 6006665"/>
                  <a:gd name="connsiteY226" fmla="*/ 1832464 h 3006470"/>
                  <a:gd name="connsiteX227" fmla="*/ 4725490 w 6006665"/>
                  <a:gd name="connsiteY227" fmla="*/ 1850290 h 3006470"/>
                  <a:gd name="connsiteX228" fmla="*/ 4689838 w 6006665"/>
                  <a:gd name="connsiteY228" fmla="*/ 1882970 h 3006470"/>
                  <a:gd name="connsiteX229" fmla="*/ 4684091 w 6006665"/>
                  <a:gd name="connsiteY229" fmla="*/ 1920232 h 3006470"/>
                  <a:gd name="connsiteX230" fmla="*/ 4715906 w 6006665"/>
                  <a:gd name="connsiteY230" fmla="*/ 1967954 h 3006470"/>
                  <a:gd name="connsiteX231" fmla="*/ 4680924 w 6006665"/>
                  <a:gd name="connsiteY231" fmla="*/ 1983985 h 3006470"/>
                  <a:gd name="connsiteX232" fmla="*/ 4633398 w 6006665"/>
                  <a:gd name="connsiteY232" fmla="*/ 1971978 h 3006470"/>
                  <a:gd name="connsiteX233" fmla="*/ 4600707 w 6006665"/>
                  <a:gd name="connsiteY233" fmla="*/ 1989925 h 3006470"/>
                  <a:gd name="connsiteX234" fmla="*/ 4577285 w 6006665"/>
                  <a:gd name="connsiteY234" fmla="*/ 1988406 h 3006470"/>
                  <a:gd name="connsiteX235" fmla="*/ 4577373 w 6006665"/>
                  <a:gd name="connsiteY235" fmla="*/ 1987484 h 3006470"/>
                  <a:gd name="connsiteX236" fmla="*/ 4565379 w 6006665"/>
                  <a:gd name="connsiteY236" fmla="*/ 1988406 h 3006470"/>
                  <a:gd name="connsiteX237" fmla="*/ 4569923 w 6006665"/>
                  <a:gd name="connsiteY237" fmla="*/ 1940685 h 3006470"/>
                  <a:gd name="connsiteX238" fmla="*/ 4520081 w 6006665"/>
                  <a:gd name="connsiteY238" fmla="*/ 1931099 h 3006470"/>
                  <a:gd name="connsiteX239" fmla="*/ 4475025 w 6006665"/>
                  <a:gd name="connsiteY239" fmla="*/ 1961137 h 3006470"/>
                  <a:gd name="connsiteX240" fmla="*/ 4464394 w 6006665"/>
                  <a:gd name="connsiteY240" fmla="*/ 1960286 h 3006470"/>
                  <a:gd name="connsiteX241" fmla="*/ 4463118 w 6006665"/>
                  <a:gd name="connsiteY241" fmla="*/ 1961137 h 3006470"/>
                  <a:gd name="connsiteX242" fmla="*/ 4422448 w 6006665"/>
                  <a:gd name="connsiteY242" fmla="*/ 1927536 h 3006470"/>
                  <a:gd name="connsiteX243" fmla="*/ 4350624 w 6006665"/>
                  <a:gd name="connsiteY243" fmla="*/ 1917022 h 3006470"/>
                  <a:gd name="connsiteX244" fmla="*/ 4306579 w 6006665"/>
                  <a:gd name="connsiteY244" fmla="*/ 1945362 h 3006470"/>
                  <a:gd name="connsiteX245" fmla="*/ 4282811 w 6006665"/>
                  <a:gd name="connsiteY245" fmla="*/ 1972100 h 3006470"/>
                  <a:gd name="connsiteX246" fmla="*/ 4237290 w 6006665"/>
                  <a:gd name="connsiteY246" fmla="*/ 1993297 h 3006470"/>
                  <a:gd name="connsiteX247" fmla="*/ 4211507 w 6006665"/>
                  <a:gd name="connsiteY247" fmla="*/ 2046374 h 3006470"/>
                  <a:gd name="connsiteX248" fmla="*/ 4161046 w 6006665"/>
                  <a:gd name="connsiteY248" fmla="*/ 2105661 h 3006470"/>
                  <a:gd name="connsiteX249" fmla="*/ 4077810 w 6006665"/>
                  <a:gd name="connsiteY249" fmla="*/ 2144418 h 3006470"/>
                  <a:gd name="connsiteX250" fmla="*/ 4039187 w 6006665"/>
                  <a:gd name="connsiteY250" fmla="*/ 2203838 h 3006470"/>
                  <a:gd name="connsiteX251" fmla="*/ 3993086 w 6006665"/>
                  <a:gd name="connsiteY251" fmla="*/ 2224750 h 3006470"/>
                  <a:gd name="connsiteX252" fmla="*/ 3993215 w 6006665"/>
                  <a:gd name="connsiteY252" fmla="*/ 2264821 h 3006470"/>
                  <a:gd name="connsiteX253" fmla="*/ 4038712 w 6006665"/>
                  <a:gd name="connsiteY253" fmla="*/ 2267919 h 3006470"/>
                  <a:gd name="connsiteX254" fmla="*/ 4059164 w 6006665"/>
                  <a:gd name="connsiteY254" fmla="*/ 2311096 h 3006470"/>
                  <a:gd name="connsiteX255" fmla="*/ 4087782 w 6006665"/>
                  <a:gd name="connsiteY255" fmla="*/ 2319513 h 3006470"/>
                  <a:gd name="connsiteX256" fmla="*/ 4106341 w 6006665"/>
                  <a:gd name="connsiteY256" fmla="*/ 2290644 h 3006470"/>
                  <a:gd name="connsiteX257" fmla="*/ 4117411 w 6006665"/>
                  <a:gd name="connsiteY257" fmla="*/ 2291946 h 3006470"/>
                  <a:gd name="connsiteX258" fmla="*/ 4118248 w 6006665"/>
                  <a:gd name="connsiteY258" fmla="*/ 2290644 h 3006470"/>
                  <a:gd name="connsiteX259" fmla="*/ 4156880 w 6006665"/>
                  <a:gd name="connsiteY259" fmla="*/ 2295189 h 3006470"/>
                  <a:gd name="connsiteX260" fmla="*/ 4211419 w 6006665"/>
                  <a:gd name="connsiteY260" fmla="*/ 2365635 h 3006470"/>
                  <a:gd name="connsiteX261" fmla="*/ 4215964 w 6006665"/>
                  <a:gd name="connsiteY261" fmla="*/ 2413357 h 3006470"/>
                  <a:gd name="connsiteX262" fmla="*/ 4184149 w 6006665"/>
                  <a:gd name="connsiteY262" fmla="*/ 2472441 h 3006470"/>
                  <a:gd name="connsiteX263" fmla="*/ 4220019 w 6006665"/>
                  <a:gd name="connsiteY263" fmla="*/ 2567281 h 3006470"/>
                  <a:gd name="connsiteX264" fmla="*/ 4161425 w 6006665"/>
                  <a:gd name="connsiteY264" fmla="*/ 2629241 h 3006470"/>
                  <a:gd name="connsiteX265" fmla="*/ 4133552 w 6006665"/>
                  <a:gd name="connsiteY265" fmla="*/ 2708778 h 3006470"/>
                  <a:gd name="connsiteX266" fmla="*/ 4097796 w 6006665"/>
                  <a:gd name="connsiteY266" fmla="*/ 2747409 h 3006470"/>
                  <a:gd name="connsiteX267" fmla="*/ 4043257 w 6006665"/>
                  <a:gd name="connsiteY267" fmla="*/ 2806493 h 3006470"/>
                  <a:gd name="connsiteX268" fmla="*/ 3995535 w 6006665"/>
                  <a:gd name="connsiteY268" fmla="*/ 2865577 h 3006470"/>
                  <a:gd name="connsiteX269" fmla="*/ 3975083 w 6006665"/>
                  <a:gd name="connsiteY269" fmla="*/ 2897392 h 3006470"/>
                  <a:gd name="connsiteX270" fmla="*/ 3925089 w 6006665"/>
                  <a:gd name="connsiteY270" fmla="*/ 2924661 h 3006470"/>
                  <a:gd name="connsiteX271" fmla="*/ 3913182 w 6006665"/>
                  <a:gd name="connsiteY271" fmla="*/ 2924661 h 3006470"/>
                  <a:gd name="connsiteX272" fmla="*/ 3904637 w 6006665"/>
                  <a:gd name="connsiteY272" fmla="*/ 2924661 h 3006470"/>
                  <a:gd name="connsiteX273" fmla="*/ 3892729 w 6006665"/>
                  <a:gd name="connsiteY273" fmla="*/ 2924661 h 3006470"/>
                  <a:gd name="connsiteX274" fmla="*/ 3871063 w 6006665"/>
                  <a:gd name="connsiteY274" fmla="*/ 2908412 h 3006470"/>
                  <a:gd name="connsiteX275" fmla="*/ 3829645 w 6006665"/>
                  <a:gd name="connsiteY275" fmla="*/ 2936024 h 3006470"/>
                  <a:gd name="connsiteX276" fmla="*/ 3822828 w 6006665"/>
                  <a:gd name="connsiteY276" fmla="*/ 2956476 h 3006470"/>
                  <a:gd name="connsiteX277" fmla="*/ 3818283 w 6006665"/>
                  <a:gd name="connsiteY277" fmla="*/ 2947386 h 3006470"/>
                  <a:gd name="connsiteX278" fmla="*/ 3818283 w 6006665"/>
                  <a:gd name="connsiteY278" fmla="*/ 2935660 h 3006470"/>
                  <a:gd name="connsiteX279" fmla="*/ 3817738 w 6006665"/>
                  <a:gd name="connsiteY279" fmla="*/ 2936024 h 3006470"/>
                  <a:gd name="connsiteX280" fmla="*/ 3810921 w 6006665"/>
                  <a:gd name="connsiteY280" fmla="*/ 2956476 h 3006470"/>
                  <a:gd name="connsiteX281" fmla="*/ 3806376 w 6006665"/>
                  <a:gd name="connsiteY281" fmla="*/ 2947386 h 3006470"/>
                  <a:gd name="connsiteX282" fmla="*/ 3806376 w 6006665"/>
                  <a:gd name="connsiteY282" fmla="*/ 2920116 h 3006470"/>
                  <a:gd name="connsiteX283" fmla="*/ 3818283 w 6006665"/>
                  <a:gd name="connsiteY283" fmla="*/ 2920116 h 3006470"/>
                  <a:gd name="connsiteX284" fmla="*/ 3826828 w 6006665"/>
                  <a:gd name="connsiteY284" fmla="*/ 2920116 h 3006470"/>
                  <a:gd name="connsiteX285" fmla="*/ 3833645 w 6006665"/>
                  <a:gd name="connsiteY285" fmla="*/ 2861032 h 3006470"/>
                  <a:gd name="connsiteX286" fmla="*/ 3822283 w 6006665"/>
                  <a:gd name="connsiteY286" fmla="*/ 2817856 h 3006470"/>
                  <a:gd name="connsiteX287" fmla="*/ 3849553 w 6006665"/>
                  <a:gd name="connsiteY287" fmla="*/ 2795131 h 3006470"/>
                  <a:gd name="connsiteX288" fmla="*/ 3858814 w 6006665"/>
                  <a:gd name="connsiteY288" fmla="*/ 2797336 h 3006470"/>
                  <a:gd name="connsiteX289" fmla="*/ 3861460 w 6006665"/>
                  <a:gd name="connsiteY289" fmla="*/ 2795131 h 3006470"/>
                  <a:gd name="connsiteX290" fmla="*/ 3898487 w 6006665"/>
                  <a:gd name="connsiteY290" fmla="*/ 2803947 h 3006470"/>
                  <a:gd name="connsiteX291" fmla="*/ 3919999 w 6006665"/>
                  <a:gd name="connsiteY291" fmla="*/ 2758772 h 3006470"/>
                  <a:gd name="connsiteX292" fmla="*/ 3935906 w 6006665"/>
                  <a:gd name="connsiteY292" fmla="*/ 2699687 h 3006470"/>
                  <a:gd name="connsiteX293" fmla="*/ 3947269 w 6006665"/>
                  <a:gd name="connsiteY293" fmla="*/ 2676963 h 3006470"/>
                  <a:gd name="connsiteX294" fmla="*/ 3966292 w 6006665"/>
                  <a:gd name="connsiteY294" fmla="*/ 2632575 h 3006470"/>
                  <a:gd name="connsiteX295" fmla="*/ 3915999 w 6006665"/>
                  <a:gd name="connsiteY295" fmla="*/ 2645148 h 3006470"/>
                  <a:gd name="connsiteX296" fmla="*/ 3888729 w 6006665"/>
                  <a:gd name="connsiteY296" fmla="*/ 2667873 h 3006470"/>
                  <a:gd name="connsiteX297" fmla="*/ 3876822 w 6006665"/>
                  <a:gd name="connsiteY297" fmla="*/ 2667873 h 3006470"/>
                  <a:gd name="connsiteX298" fmla="*/ 3829645 w 6006665"/>
                  <a:gd name="connsiteY298" fmla="*/ 2667873 h 3006470"/>
                  <a:gd name="connsiteX299" fmla="*/ 3817738 w 6006665"/>
                  <a:gd name="connsiteY299" fmla="*/ 2667873 h 3006470"/>
                  <a:gd name="connsiteX300" fmla="*/ 3801831 w 6006665"/>
                  <a:gd name="connsiteY300" fmla="*/ 2613334 h 3006470"/>
                  <a:gd name="connsiteX301" fmla="*/ 3758654 w 6006665"/>
                  <a:gd name="connsiteY301" fmla="*/ 2574702 h 3006470"/>
                  <a:gd name="connsiteX302" fmla="*/ 3692753 w 6006665"/>
                  <a:gd name="connsiteY302" fmla="*/ 2558795 h 3006470"/>
                  <a:gd name="connsiteX303" fmla="*/ 3683663 w 6006665"/>
                  <a:gd name="connsiteY303" fmla="*/ 2499711 h 3006470"/>
                  <a:gd name="connsiteX304" fmla="*/ 3672301 w 6006665"/>
                  <a:gd name="connsiteY304" fmla="*/ 2467896 h 3006470"/>
                  <a:gd name="connsiteX305" fmla="*/ 3656393 w 6006665"/>
                  <a:gd name="connsiteY305" fmla="*/ 2440627 h 3006470"/>
                  <a:gd name="connsiteX306" fmla="*/ 3633669 w 6006665"/>
                  <a:gd name="connsiteY306" fmla="*/ 2381542 h 3006470"/>
                  <a:gd name="connsiteX307" fmla="*/ 3601854 w 6006665"/>
                  <a:gd name="connsiteY307" fmla="*/ 2361090 h 3006470"/>
                  <a:gd name="connsiteX308" fmla="*/ 3545995 w 6006665"/>
                  <a:gd name="connsiteY308" fmla="*/ 2339606 h 3006470"/>
                  <a:gd name="connsiteX309" fmla="*/ 3506955 w 6006665"/>
                  <a:gd name="connsiteY309" fmla="*/ 2345183 h 3006470"/>
                  <a:gd name="connsiteX310" fmla="*/ 3463779 w 6006665"/>
                  <a:gd name="connsiteY310" fmla="*/ 2354273 h 3006470"/>
                  <a:gd name="connsiteX311" fmla="*/ 3431964 w 6006665"/>
                  <a:gd name="connsiteY311" fmla="*/ 2381542 h 3006470"/>
                  <a:gd name="connsiteX312" fmla="*/ 3452416 w 6006665"/>
                  <a:gd name="connsiteY312" fmla="*/ 2397450 h 3006470"/>
                  <a:gd name="connsiteX313" fmla="*/ 3452416 w 6006665"/>
                  <a:gd name="connsiteY313" fmla="*/ 2429264 h 3006470"/>
                  <a:gd name="connsiteX314" fmla="*/ 3431964 w 6006665"/>
                  <a:gd name="connsiteY314" fmla="*/ 2451989 h 3006470"/>
                  <a:gd name="connsiteX315" fmla="*/ 3400150 w 6006665"/>
                  <a:gd name="connsiteY315" fmla="*/ 2511073 h 3006470"/>
                  <a:gd name="connsiteX316" fmla="*/ 3400150 w 6006665"/>
                  <a:gd name="connsiteY316" fmla="*/ 2538343 h 3006470"/>
                  <a:gd name="connsiteX317" fmla="*/ 3350155 w 6006665"/>
                  <a:gd name="connsiteY317" fmla="*/ 2570157 h 3006470"/>
                  <a:gd name="connsiteX318" fmla="*/ 3342342 w 6006665"/>
                  <a:gd name="connsiteY318" fmla="*/ 2567553 h 3006470"/>
                  <a:gd name="connsiteX319" fmla="*/ 3338249 w 6006665"/>
                  <a:gd name="connsiteY319" fmla="*/ 2570157 h 3006470"/>
                  <a:gd name="connsiteX320" fmla="*/ 3290527 w 6006665"/>
                  <a:gd name="connsiteY320" fmla="*/ 2554250 h 3006470"/>
                  <a:gd name="connsiteX321" fmla="*/ 3259257 w 6006665"/>
                  <a:gd name="connsiteY321" fmla="*/ 2554250 h 3006470"/>
                  <a:gd name="connsiteX322" fmla="*/ 3247350 w 6006665"/>
                  <a:gd name="connsiteY322" fmla="*/ 2554250 h 3006470"/>
                  <a:gd name="connsiteX323" fmla="*/ 3231443 w 6006665"/>
                  <a:gd name="connsiteY323" fmla="*/ 2538343 h 3006470"/>
                  <a:gd name="connsiteX324" fmla="*/ 3213271 w 6006665"/>
                  <a:gd name="connsiteY324" fmla="*/ 2533799 h 3006470"/>
                  <a:gd name="connsiteX325" fmla="*/ 3168359 w 6006665"/>
                  <a:gd name="connsiteY325" fmla="*/ 2570157 h 3006470"/>
                  <a:gd name="connsiteX326" fmla="*/ 3120637 w 6006665"/>
                  <a:gd name="connsiteY326" fmla="*/ 2581519 h 3006470"/>
                  <a:gd name="connsiteX327" fmla="*/ 3082005 w 6006665"/>
                  <a:gd name="connsiteY327" fmla="*/ 2597427 h 3006470"/>
                  <a:gd name="connsiteX328" fmla="*/ 3074460 w 6006665"/>
                  <a:gd name="connsiteY328" fmla="*/ 2595630 h 3006470"/>
                  <a:gd name="connsiteX329" fmla="*/ 3070098 w 6006665"/>
                  <a:gd name="connsiteY329" fmla="*/ 2597427 h 3006470"/>
                  <a:gd name="connsiteX330" fmla="*/ 3022376 w 6006665"/>
                  <a:gd name="connsiteY330" fmla="*/ 2586064 h 3006470"/>
                  <a:gd name="connsiteX331" fmla="*/ 3000196 w 6006665"/>
                  <a:gd name="connsiteY331" fmla="*/ 2586064 h 3006470"/>
                  <a:gd name="connsiteX332" fmla="*/ 2988289 w 6006665"/>
                  <a:gd name="connsiteY332" fmla="*/ 2586064 h 3006470"/>
                  <a:gd name="connsiteX333" fmla="*/ 2967837 w 6006665"/>
                  <a:gd name="connsiteY333" fmla="*/ 2554250 h 3006470"/>
                  <a:gd name="connsiteX334" fmla="*/ 2929205 w 6006665"/>
                  <a:gd name="connsiteY334" fmla="*/ 2526980 h 3006470"/>
                  <a:gd name="connsiteX335" fmla="*/ 2902153 w 6006665"/>
                  <a:gd name="connsiteY335" fmla="*/ 2523116 h 3006470"/>
                  <a:gd name="connsiteX336" fmla="*/ 2861576 w 6006665"/>
                  <a:gd name="connsiteY336" fmla="*/ 2526980 h 3006470"/>
                  <a:gd name="connsiteX337" fmla="*/ 2822944 w 6006665"/>
                  <a:gd name="connsiteY337" fmla="*/ 2538343 h 3006470"/>
                  <a:gd name="connsiteX338" fmla="*/ 2818139 w 6006665"/>
                  <a:gd name="connsiteY338" fmla="*/ 2536254 h 3006470"/>
                  <a:gd name="connsiteX339" fmla="*/ 2811037 w 6006665"/>
                  <a:gd name="connsiteY339" fmla="*/ 2538343 h 3006470"/>
                  <a:gd name="connsiteX340" fmla="*/ 2758770 w 6006665"/>
                  <a:gd name="connsiteY340" fmla="*/ 2515618 h 3006470"/>
                  <a:gd name="connsiteX341" fmla="*/ 2751953 w 6006665"/>
                  <a:gd name="connsiteY341" fmla="*/ 2472441 h 3006470"/>
                  <a:gd name="connsiteX342" fmla="*/ 2708776 w 6006665"/>
                  <a:gd name="connsiteY342" fmla="*/ 2456534 h 3006470"/>
                  <a:gd name="connsiteX343" fmla="*/ 2676962 w 6006665"/>
                  <a:gd name="connsiteY343" fmla="*/ 2451989 h 3006470"/>
                  <a:gd name="connsiteX344" fmla="*/ 2642534 w 6006665"/>
                  <a:gd name="connsiteY344" fmla="*/ 2430245 h 3006470"/>
                  <a:gd name="connsiteX345" fmla="*/ 2609333 w 6006665"/>
                  <a:gd name="connsiteY345" fmla="*/ 2488348 h 3006470"/>
                  <a:gd name="connsiteX346" fmla="*/ 2625240 w 6006665"/>
                  <a:gd name="connsiteY346" fmla="*/ 2522435 h 3006470"/>
                  <a:gd name="connsiteX347" fmla="*/ 2586608 w 6006665"/>
                  <a:gd name="connsiteY347" fmla="*/ 2558795 h 3006470"/>
                  <a:gd name="connsiteX348" fmla="*/ 2577105 w 6006665"/>
                  <a:gd name="connsiteY348" fmla="*/ 2556532 h 3006470"/>
                  <a:gd name="connsiteX349" fmla="*/ 2574701 w 6006665"/>
                  <a:gd name="connsiteY349" fmla="*/ 2558795 h 3006470"/>
                  <a:gd name="connsiteX350" fmla="*/ 2526979 w 6006665"/>
                  <a:gd name="connsiteY350" fmla="*/ 2547432 h 3006470"/>
                  <a:gd name="connsiteX351" fmla="*/ 2490620 w 6006665"/>
                  <a:gd name="connsiteY351" fmla="*/ 2542887 h 3006470"/>
                  <a:gd name="connsiteX352" fmla="*/ 2463350 w 6006665"/>
                  <a:gd name="connsiteY352" fmla="*/ 2515618 h 3006470"/>
                  <a:gd name="connsiteX353" fmla="*/ 2436625 w 6006665"/>
                  <a:gd name="connsiteY353" fmla="*/ 2515618 h 3006470"/>
                  <a:gd name="connsiteX354" fmla="*/ 2424718 w 6006665"/>
                  <a:gd name="connsiteY354" fmla="*/ 2515618 h 3006470"/>
                  <a:gd name="connsiteX355" fmla="*/ 2398858 w 6006665"/>
                  <a:gd name="connsiteY355" fmla="*/ 2502687 h 3006470"/>
                  <a:gd name="connsiteX356" fmla="*/ 2350272 w 6006665"/>
                  <a:gd name="connsiteY356" fmla="*/ 2526980 h 3006470"/>
                  <a:gd name="connsiteX357" fmla="*/ 2282098 w 6006665"/>
                  <a:gd name="connsiteY357" fmla="*/ 2574702 h 3006470"/>
                  <a:gd name="connsiteX358" fmla="*/ 2238921 w 6006665"/>
                  <a:gd name="connsiteY358" fmla="*/ 2586064 h 3006470"/>
                  <a:gd name="connsiteX359" fmla="*/ 2227559 w 6006665"/>
                  <a:gd name="connsiteY359" fmla="*/ 2590609 h 3006470"/>
                  <a:gd name="connsiteX360" fmla="*/ 2225178 w 6006665"/>
                  <a:gd name="connsiteY360" fmla="*/ 2586799 h 3006470"/>
                  <a:gd name="connsiteX361" fmla="*/ 2215652 w 6006665"/>
                  <a:gd name="connsiteY361" fmla="*/ 2590609 h 3006470"/>
                  <a:gd name="connsiteX362" fmla="*/ 2193596 w 6006665"/>
                  <a:gd name="connsiteY362" fmla="*/ 2555320 h 3006470"/>
                  <a:gd name="connsiteX363" fmla="*/ 2157112 w 6006665"/>
                  <a:gd name="connsiteY363" fmla="*/ 2558795 h 3006470"/>
                  <a:gd name="connsiteX364" fmla="*/ 2156291 w 6006665"/>
                  <a:gd name="connsiteY364" fmla="*/ 2557739 h 3006470"/>
                  <a:gd name="connsiteX365" fmla="*/ 2145205 w 6006665"/>
                  <a:gd name="connsiteY365" fmla="*/ 2558795 h 3006470"/>
                  <a:gd name="connsiteX366" fmla="*/ 2129298 w 6006665"/>
                  <a:gd name="connsiteY366" fmla="*/ 2538343 h 3006470"/>
                  <a:gd name="connsiteX367" fmla="*/ 2102029 w 6006665"/>
                  <a:gd name="connsiteY367" fmla="*/ 2526980 h 3006470"/>
                  <a:gd name="connsiteX368" fmla="*/ 2086121 w 6006665"/>
                  <a:gd name="connsiteY368" fmla="*/ 2495166 h 3006470"/>
                  <a:gd name="connsiteX369" fmla="*/ 2070005 w 6006665"/>
                  <a:gd name="connsiteY369" fmla="*/ 2486212 h 3006470"/>
                  <a:gd name="connsiteX370" fmla="*/ 2027582 w 6006665"/>
                  <a:gd name="connsiteY370" fmla="*/ 2499711 h 3006470"/>
                  <a:gd name="connsiteX371" fmla="*/ 2023845 w 6006665"/>
                  <a:gd name="connsiteY371" fmla="*/ 2497111 h 3006470"/>
                  <a:gd name="connsiteX372" fmla="*/ 2015675 w 6006665"/>
                  <a:gd name="connsiteY372" fmla="*/ 2499711 h 3006470"/>
                  <a:gd name="connsiteX373" fmla="*/ 1971363 w 6006665"/>
                  <a:gd name="connsiteY373" fmla="*/ 2468885 h 3006470"/>
                  <a:gd name="connsiteX374" fmla="*/ 1952591 w 6006665"/>
                  <a:gd name="connsiteY374" fmla="*/ 2495166 h 3006470"/>
                  <a:gd name="connsiteX375" fmla="*/ 1947518 w 6006665"/>
                  <a:gd name="connsiteY375" fmla="*/ 2485599 h 3006470"/>
                  <a:gd name="connsiteX376" fmla="*/ 1940684 w 6006665"/>
                  <a:gd name="connsiteY376" fmla="*/ 2495166 h 3006470"/>
                  <a:gd name="connsiteX377" fmla="*/ 1861147 w 6006665"/>
                  <a:gd name="connsiteY377" fmla="*/ 2345183 h 3006470"/>
                  <a:gd name="connsiteX378" fmla="*/ 1811153 w 6006665"/>
                  <a:gd name="connsiteY378" fmla="*/ 2295189 h 3006470"/>
                  <a:gd name="connsiteX379" fmla="*/ 1813950 w 6006665"/>
                  <a:gd name="connsiteY379" fmla="*/ 2292043 h 3006470"/>
                  <a:gd name="connsiteX380" fmla="*/ 1748069 w 6006665"/>
                  <a:gd name="connsiteY380" fmla="*/ 2333821 h 3006470"/>
                  <a:gd name="connsiteX381" fmla="*/ 1711709 w 6006665"/>
                  <a:gd name="connsiteY381" fmla="*/ 2338366 h 3006470"/>
                  <a:gd name="connsiteX382" fmla="*/ 1711926 w 6006665"/>
                  <a:gd name="connsiteY382" fmla="*/ 2336850 h 3006470"/>
                  <a:gd name="connsiteX383" fmla="*/ 1699803 w 6006665"/>
                  <a:gd name="connsiteY383" fmla="*/ 2338366 h 3006470"/>
                  <a:gd name="connsiteX384" fmla="*/ 1704347 w 6006665"/>
                  <a:gd name="connsiteY384" fmla="*/ 2306551 h 3006470"/>
                  <a:gd name="connsiteX385" fmla="*/ 1662460 w 6006665"/>
                  <a:gd name="connsiteY385" fmla="*/ 2288600 h 3006470"/>
                  <a:gd name="connsiteX386" fmla="*/ 1629901 w 6006665"/>
                  <a:gd name="connsiteY386" fmla="*/ 2302006 h 3006470"/>
                  <a:gd name="connsiteX387" fmla="*/ 1629300 w 6006665"/>
                  <a:gd name="connsiteY387" fmla="*/ 2297351 h 3006470"/>
                  <a:gd name="connsiteX388" fmla="*/ 1617994 w 6006665"/>
                  <a:gd name="connsiteY388" fmla="*/ 2302006 h 3006470"/>
                  <a:gd name="connsiteX389" fmla="*/ 1608904 w 6006665"/>
                  <a:gd name="connsiteY389" fmla="*/ 2231560 h 3006470"/>
                  <a:gd name="connsiteX390" fmla="*/ 1552684 w 6006665"/>
                  <a:gd name="connsiteY390" fmla="*/ 2221867 h 3006470"/>
                  <a:gd name="connsiteX391" fmla="*/ 1518550 w 6006665"/>
                  <a:gd name="connsiteY391" fmla="*/ 2247467 h 3006470"/>
                  <a:gd name="connsiteX392" fmla="*/ 1425379 w 6006665"/>
                  <a:gd name="connsiteY392" fmla="*/ 2267919 h 3006470"/>
                  <a:gd name="connsiteX393" fmla="*/ 1409472 w 6006665"/>
                  <a:gd name="connsiteY393" fmla="*/ 2286099 h 3006470"/>
                  <a:gd name="connsiteX394" fmla="*/ 1270852 w 6006665"/>
                  <a:gd name="connsiteY394" fmla="*/ 2306551 h 3006470"/>
                  <a:gd name="connsiteX395" fmla="*/ 1254945 w 6006665"/>
                  <a:gd name="connsiteY395" fmla="*/ 2327003 h 3006470"/>
                  <a:gd name="connsiteX396" fmla="*/ 1282214 w 6006665"/>
                  <a:gd name="connsiteY396" fmla="*/ 2370180 h 3006470"/>
                  <a:gd name="connsiteX397" fmla="*/ 1243582 w 6006665"/>
                  <a:gd name="connsiteY397" fmla="*/ 2386087 h 3006470"/>
                  <a:gd name="connsiteX398" fmla="*/ 1254945 w 6006665"/>
                  <a:gd name="connsiteY398" fmla="*/ 2404267 h 3006470"/>
                  <a:gd name="connsiteX399" fmla="*/ 1216313 w 6006665"/>
                  <a:gd name="connsiteY399" fmla="*/ 2429264 h 3006470"/>
                  <a:gd name="connsiteX400" fmla="*/ 1275397 w 6006665"/>
                  <a:gd name="connsiteY400" fmla="*/ 2472441 h 3006470"/>
                  <a:gd name="connsiteX401" fmla="*/ 1270852 w 6006665"/>
                  <a:gd name="connsiteY401" fmla="*/ 2499711 h 3006470"/>
                  <a:gd name="connsiteX402" fmla="*/ 1259108 w 6006665"/>
                  <a:gd name="connsiteY402" fmla="*/ 2498732 h 3006470"/>
                  <a:gd name="connsiteX403" fmla="*/ 1258945 w 6006665"/>
                  <a:gd name="connsiteY403" fmla="*/ 2499711 h 3006470"/>
                  <a:gd name="connsiteX404" fmla="*/ 1215644 w 6006665"/>
                  <a:gd name="connsiteY404" fmla="*/ 2496102 h 3006470"/>
                  <a:gd name="connsiteX405" fmla="*/ 1204950 w 6006665"/>
                  <a:gd name="connsiteY405" fmla="*/ 2511073 h 3006470"/>
                  <a:gd name="connsiteX406" fmla="*/ 1196495 w 6006665"/>
                  <a:gd name="connsiteY406" fmla="*/ 2506241 h 3006470"/>
                  <a:gd name="connsiteX407" fmla="*/ 1193043 w 6006665"/>
                  <a:gd name="connsiteY407" fmla="*/ 2511073 h 3006470"/>
                  <a:gd name="connsiteX408" fmla="*/ 1145322 w 6006665"/>
                  <a:gd name="connsiteY408" fmla="*/ 2483803 h 3006470"/>
                  <a:gd name="connsiteX409" fmla="*/ 1098145 w 6006665"/>
                  <a:gd name="connsiteY409" fmla="*/ 2483803 h 3006470"/>
                  <a:gd name="connsiteX410" fmla="*/ 1061785 w 6006665"/>
                  <a:gd name="connsiteY410" fmla="*/ 2511073 h 3006470"/>
                  <a:gd name="connsiteX411" fmla="*/ 1055322 w 6006665"/>
                  <a:gd name="connsiteY411" fmla="*/ 2506990 h 3006470"/>
                  <a:gd name="connsiteX412" fmla="*/ 1049878 w 6006665"/>
                  <a:gd name="connsiteY412" fmla="*/ 2511073 h 3006470"/>
                  <a:gd name="connsiteX413" fmla="*/ 1006701 w 6006665"/>
                  <a:gd name="connsiteY413" fmla="*/ 2483803 h 3006470"/>
                  <a:gd name="connsiteX414" fmla="*/ 924893 w 6006665"/>
                  <a:gd name="connsiteY414" fmla="*/ 2447444 h 3006470"/>
                  <a:gd name="connsiteX415" fmla="*/ 877716 w 6006665"/>
                  <a:gd name="connsiteY415" fmla="*/ 2447444 h 3006470"/>
                  <a:gd name="connsiteX416" fmla="*/ 802724 w 6006665"/>
                  <a:gd name="connsiteY416" fmla="*/ 2511073 h 3006470"/>
                  <a:gd name="connsiteX417" fmla="*/ 798179 w 6006665"/>
                  <a:gd name="connsiteY417" fmla="*/ 2554250 h 3006470"/>
                  <a:gd name="connsiteX418" fmla="*/ 787406 w 6006665"/>
                  <a:gd name="connsiteY418" fmla="*/ 2543477 h 3006470"/>
                  <a:gd name="connsiteX419" fmla="*/ 786272 w 6006665"/>
                  <a:gd name="connsiteY419" fmla="*/ 2554250 h 3006470"/>
                  <a:gd name="connsiteX420" fmla="*/ 756063 w 6006665"/>
                  <a:gd name="connsiteY420" fmla="*/ 2524040 h 3006470"/>
                  <a:gd name="connsiteX421" fmla="*/ 732278 w 6006665"/>
                  <a:gd name="connsiteY421" fmla="*/ 2581519 h 3006470"/>
                  <a:gd name="connsiteX422" fmla="*/ 743640 w 6006665"/>
                  <a:gd name="connsiteY422" fmla="*/ 2590609 h 3006470"/>
                  <a:gd name="connsiteX423" fmla="*/ 723188 w 6006665"/>
                  <a:gd name="connsiteY423" fmla="*/ 2633786 h 3006470"/>
                  <a:gd name="connsiteX424" fmla="*/ 747026 w 6006665"/>
                  <a:gd name="connsiteY424" fmla="*/ 2670627 h 3006470"/>
                  <a:gd name="connsiteX425" fmla="*/ 763548 w 6006665"/>
                  <a:gd name="connsiteY425" fmla="*/ 2667873 h 3006470"/>
                  <a:gd name="connsiteX426" fmla="*/ 764871 w 6006665"/>
                  <a:gd name="connsiteY426" fmla="*/ 2669637 h 3006470"/>
                  <a:gd name="connsiteX427" fmla="*/ 775455 w 6006665"/>
                  <a:gd name="connsiteY427" fmla="*/ 2667873 h 3006470"/>
                  <a:gd name="connsiteX428" fmla="*/ 802724 w 6006665"/>
                  <a:gd name="connsiteY428" fmla="*/ 2704232 h 3006470"/>
                  <a:gd name="connsiteX429" fmla="*/ 798179 w 6006665"/>
                  <a:gd name="connsiteY429" fmla="*/ 2731502 h 3006470"/>
                  <a:gd name="connsiteX430" fmla="*/ 818632 w 6006665"/>
                  <a:gd name="connsiteY430" fmla="*/ 2742864 h 3006470"/>
                  <a:gd name="connsiteX431" fmla="*/ 802724 w 6006665"/>
                  <a:gd name="connsiteY431" fmla="*/ 2774679 h 3006470"/>
                  <a:gd name="connsiteX432" fmla="*/ 766365 w 6006665"/>
                  <a:gd name="connsiteY432" fmla="*/ 2779224 h 3006470"/>
                  <a:gd name="connsiteX433" fmla="*/ 727733 w 6006665"/>
                  <a:gd name="connsiteY433" fmla="*/ 2838308 h 3006470"/>
                  <a:gd name="connsiteX434" fmla="*/ 759548 w 6006665"/>
                  <a:gd name="connsiteY434" fmla="*/ 2881485 h 3006470"/>
                  <a:gd name="connsiteX435" fmla="*/ 759548 w 6006665"/>
                  <a:gd name="connsiteY435" fmla="*/ 2920116 h 3006470"/>
                  <a:gd name="connsiteX436" fmla="*/ 798179 w 6006665"/>
                  <a:gd name="connsiteY436" fmla="*/ 2979201 h 3006470"/>
                  <a:gd name="connsiteX437" fmla="*/ 775455 w 6006665"/>
                  <a:gd name="connsiteY437" fmla="*/ 2995108 h 3006470"/>
                  <a:gd name="connsiteX438" fmla="*/ 770910 w 6006665"/>
                  <a:gd name="connsiteY438" fmla="*/ 3006470 h 3006470"/>
                  <a:gd name="connsiteX439" fmla="*/ 759003 w 6006665"/>
                  <a:gd name="connsiteY439" fmla="*/ 3006470 h 3006470"/>
                  <a:gd name="connsiteX440" fmla="*/ 755003 w 6006665"/>
                  <a:gd name="connsiteY440" fmla="*/ 3006470 h 3006470"/>
                  <a:gd name="connsiteX441" fmla="*/ 743096 w 6006665"/>
                  <a:gd name="connsiteY441" fmla="*/ 3006470 h 3006470"/>
                  <a:gd name="connsiteX442" fmla="*/ 715826 w 6006665"/>
                  <a:gd name="connsiteY442" fmla="*/ 2972383 h 3006470"/>
                  <a:gd name="connsiteX443" fmla="*/ 704464 w 6006665"/>
                  <a:gd name="connsiteY443" fmla="*/ 2972383 h 3006470"/>
                  <a:gd name="connsiteX444" fmla="*/ 684012 w 6006665"/>
                  <a:gd name="connsiteY444" fmla="*/ 2963293 h 3006470"/>
                  <a:gd name="connsiteX445" fmla="*/ 672649 w 6006665"/>
                  <a:gd name="connsiteY445" fmla="*/ 2940569 h 3006470"/>
                  <a:gd name="connsiteX446" fmla="*/ 645222 w 6006665"/>
                  <a:gd name="connsiteY446" fmla="*/ 2932732 h 3006470"/>
                  <a:gd name="connsiteX447" fmla="*/ 625472 w 6006665"/>
                  <a:gd name="connsiteY447" fmla="*/ 2936024 h 3006470"/>
                  <a:gd name="connsiteX448" fmla="*/ 623771 w 6006665"/>
                  <a:gd name="connsiteY448" fmla="*/ 2934323 h 3006470"/>
                  <a:gd name="connsiteX449" fmla="*/ 613565 w 6006665"/>
                  <a:gd name="connsiteY449" fmla="*/ 2936024 h 3006470"/>
                  <a:gd name="connsiteX450" fmla="*/ 609020 w 6006665"/>
                  <a:gd name="connsiteY450" fmla="*/ 2931479 h 3006470"/>
                  <a:gd name="connsiteX451" fmla="*/ 559026 w 6006665"/>
                  <a:gd name="connsiteY451" fmla="*/ 2904209 h 3006470"/>
                  <a:gd name="connsiteX452" fmla="*/ 506760 w 6006665"/>
                  <a:gd name="connsiteY452" fmla="*/ 2897392 h 3006470"/>
                  <a:gd name="connsiteX453" fmla="*/ 483280 w 6006665"/>
                  <a:gd name="connsiteY453" fmla="*/ 2890683 h 3006470"/>
                  <a:gd name="connsiteX454" fmla="*/ 480035 w 6006665"/>
                  <a:gd name="connsiteY454" fmla="*/ 2892847 h 3006470"/>
                  <a:gd name="connsiteX455" fmla="*/ 475042 w 6006665"/>
                  <a:gd name="connsiteY455" fmla="*/ 2888329 h 3006470"/>
                  <a:gd name="connsiteX456" fmla="*/ 474945 w 6006665"/>
                  <a:gd name="connsiteY456" fmla="*/ 2888302 h 3006470"/>
                  <a:gd name="connsiteX457" fmla="*/ 468128 w 6006665"/>
                  <a:gd name="connsiteY457" fmla="*/ 2892847 h 3006470"/>
                  <a:gd name="connsiteX458" fmla="*/ 420406 w 6006665"/>
                  <a:gd name="connsiteY458" fmla="*/ 2849670 h 3006470"/>
                  <a:gd name="connsiteX459" fmla="*/ 381774 w 6006665"/>
                  <a:gd name="connsiteY459" fmla="*/ 2833763 h 3006470"/>
                  <a:gd name="connsiteX460" fmla="*/ 349960 w 6006665"/>
                  <a:gd name="connsiteY460" fmla="*/ 2801948 h 3006470"/>
                  <a:gd name="connsiteX461" fmla="*/ 377229 w 6006665"/>
                  <a:gd name="connsiteY461" fmla="*/ 2795131 h 3006470"/>
                  <a:gd name="connsiteX462" fmla="*/ 404499 w 6006665"/>
                  <a:gd name="connsiteY462" fmla="*/ 2747409 h 3006470"/>
                  <a:gd name="connsiteX463" fmla="*/ 388591 w 6006665"/>
                  <a:gd name="connsiteY463" fmla="*/ 2731502 h 3006470"/>
                  <a:gd name="connsiteX464" fmla="*/ 440858 w 6006665"/>
                  <a:gd name="connsiteY464" fmla="*/ 2704232 h 3006470"/>
                  <a:gd name="connsiteX465" fmla="*/ 440858 w 6006665"/>
                  <a:gd name="connsiteY465" fmla="*/ 2701176 h 3006470"/>
                  <a:gd name="connsiteX466" fmla="*/ 416406 w 6006665"/>
                  <a:gd name="connsiteY466" fmla="*/ 2704232 h 3006470"/>
                  <a:gd name="connsiteX467" fmla="*/ 416406 w 6006665"/>
                  <a:gd name="connsiteY467" fmla="*/ 2702744 h 3006470"/>
                  <a:gd name="connsiteX468" fmla="*/ 404499 w 6006665"/>
                  <a:gd name="connsiteY468" fmla="*/ 2704232 h 3006470"/>
                  <a:gd name="connsiteX469" fmla="*/ 404499 w 6006665"/>
                  <a:gd name="connsiteY469" fmla="*/ 2683780 h 3006470"/>
                  <a:gd name="connsiteX470" fmla="*/ 424951 w 6006665"/>
                  <a:gd name="connsiteY470" fmla="*/ 2667873 h 3006470"/>
                  <a:gd name="connsiteX471" fmla="*/ 463583 w 6006665"/>
                  <a:gd name="connsiteY471" fmla="*/ 2661056 h 3006470"/>
                  <a:gd name="connsiteX472" fmla="*/ 468128 w 6006665"/>
                  <a:gd name="connsiteY472" fmla="*/ 2645148 h 3006470"/>
                  <a:gd name="connsiteX473" fmla="*/ 456765 w 6006665"/>
                  <a:gd name="connsiteY473" fmla="*/ 2613334 h 3006470"/>
                  <a:gd name="connsiteX474" fmla="*/ 474945 w 6006665"/>
                  <a:gd name="connsiteY474" fmla="*/ 2586064 h 3006470"/>
                  <a:gd name="connsiteX475" fmla="*/ 474945 w 6006665"/>
                  <a:gd name="connsiteY475" fmla="*/ 2565612 h 3006470"/>
                  <a:gd name="connsiteX476" fmla="*/ 420406 w 6006665"/>
                  <a:gd name="connsiteY476" fmla="*/ 2547432 h 3006470"/>
                  <a:gd name="connsiteX477" fmla="*/ 409588 w 6006665"/>
                  <a:gd name="connsiteY477" fmla="*/ 2547432 h 3006470"/>
                  <a:gd name="connsiteX478" fmla="*/ 397681 w 6006665"/>
                  <a:gd name="connsiteY478" fmla="*/ 2547432 h 3006470"/>
                  <a:gd name="connsiteX479" fmla="*/ 379485 w 6006665"/>
                  <a:gd name="connsiteY479" fmla="*/ 2525193 h 3006470"/>
                  <a:gd name="connsiteX480" fmla="*/ 357322 w 6006665"/>
                  <a:gd name="connsiteY480" fmla="*/ 2531525 h 3006470"/>
                  <a:gd name="connsiteX481" fmla="*/ 352842 w 6006665"/>
                  <a:gd name="connsiteY481" fmla="*/ 2529403 h 3006470"/>
                  <a:gd name="connsiteX482" fmla="*/ 345415 w 6006665"/>
                  <a:gd name="connsiteY482" fmla="*/ 2531525 h 3006470"/>
                  <a:gd name="connsiteX483" fmla="*/ 302238 w 6006665"/>
                  <a:gd name="connsiteY483" fmla="*/ 2511073 h 3006470"/>
                  <a:gd name="connsiteX484" fmla="*/ 302238 w 6006665"/>
                  <a:gd name="connsiteY484" fmla="*/ 2499711 h 3006470"/>
                  <a:gd name="connsiteX485" fmla="*/ 286331 w 6006665"/>
                  <a:gd name="connsiteY485" fmla="*/ 2472441 h 3006470"/>
                  <a:gd name="connsiteX486" fmla="*/ 270968 w 6006665"/>
                  <a:gd name="connsiteY486" fmla="*/ 2472441 h 3006470"/>
                  <a:gd name="connsiteX487" fmla="*/ 259061 w 6006665"/>
                  <a:gd name="connsiteY487" fmla="*/ 2472441 h 3006470"/>
                  <a:gd name="connsiteX488" fmla="*/ 254516 w 6006665"/>
                  <a:gd name="connsiteY488" fmla="*/ 2456534 h 3006470"/>
                  <a:gd name="connsiteX489" fmla="*/ 263606 w 6006665"/>
                  <a:gd name="connsiteY489" fmla="*/ 2440627 h 3006470"/>
                  <a:gd name="connsiteX490" fmla="*/ 243991 w 6006665"/>
                  <a:gd name="connsiteY490" fmla="*/ 2410114 h 3006470"/>
                  <a:gd name="connsiteX491" fmla="*/ 216429 w 6006665"/>
                  <a:gd name="connsiteY491" fmla="*/ 2413357 h 3006470"/>
                  <a:gd name="connsiteX492" fmla="*/ 212956 w 6006665"/>
                  <a:gd name="connsiteY492" fmla="*/ 2412365 h 3006470"/>
                  <a:gd name="connsiteX493" fmla="*/ 204522 w 6006665"/>
                  <a:gd name="connsiteY493" fmla="*/ 2413357 h 3006470"/>
                  <a:gd name="connsiteX494" fmla="*/ 199623 w 6006665"/>
                  <a:gd name="connsiteY494" fmla="*/ 2411957 h 3006470"/>
                  <a:gd name="connsiteX495" fmla="*/ 195977 w 6006665"/>
                  <a:gd name="connsiteY495" fmla="*/ 2424719 h 3006470"/>
                  <a:gd name="connsiteX496" fmla="*/ 184968 w 6006665"/>
                  <a:gd name="connsiteY496" fmla="*/ 2421574 h 3006470"/>
                  <a:gd name="connsiteX497" fmla="*/ 184070 w 6006665"/>
                  <a:gd name="connsiteY497" fmla="*/ 2424719 h 3006470"/>
                  <a:gd name="connsiteX498" fmla="*/ 168163 w 6006665"/>
                  <a:gd name="connsiteY498" fmla="*/ 2420174 h 3006470"/>
                  <a:gd name="connsiteX499" fmla="*/ 156800 w 6006665"/>
                  <a:gd name="connsiteY499" fmla="*/ 2381542 h 3006470"/>
                  <a:gd name="connsiteX500" fmla="*/ 152255 w 6006665"/>
                  <a:gd name="connsiteY500" fmla="*/ 2365635 h 3006470"/>
                  <a:gd name="connsiteX501" fmla="*/ 156800 w 6006665"/>
                  <a:gd name="connsiteY501" fmla="*/ 2361090 h 3006470"/>
                  <a:gd name="connsiteX502" fmla="*/ 168707 w 6006665"/>
                  <a:gd name="connsiteY502" fmla="*/ 2361090 h 3006470"/>
                  <a:gd name="connsiteX503" fmla="*/ 188615 w 6006665"/>
                  <a:gd name="connsiteY503" fmla="*/ 2361090 h 3006470"/>
                  <a:gd name="connsiteX504" fmla="*/ 199977 w 6006665"/>
                  <a:gd name="connsiteY504" fmla="*/ 2349728 h 3006470"/>
                  <a:gd name="connsiteX505" fmla="*/ 188615 w 6006665"/>
                  <a:gd name="connsiteY505" fmla="*/ 2327003 h 3006470"/>
                  <a:gd name="connsiteX506" fmla="*/ 168163 w 6006665"/>
                  <a:gd name="connsiteY506" fmla="*/ 2317914 h 3006470"/>
                  <a:gd name="connsiteX507" fmla="*/ 168163 w 6006665"/>
                  <a:gd name="connsiteY507" fmla="*/ 2311096 h 3006470"/>
                  <a:gd name="connsiteX508" fmla="*/ 152255 w 6006665"/>
                  <a:gd name="connsiteY508" fmla="*/ 2295189 h 3006470"/>
                  <a:gd name="connsiteX509" fmla="*/ 129531 w 6006665"/>
                  <a:gd name="connsiteY509" fmla="*/ 2258829 h 3006470"/>
                  <a:gd name="connsiteX510" fmla="*/ 140893 w 6006665"/>
                  <a:gd name="connsiteY510" fmla="*/ 2236105 h 3006470"/>
                  <a:gd name="connsiteX511" fmla="*/ 136348 w 6006665"/>
                  <a:gd name="connsiteY511" fmla="*/ 2208835 h 3006470"/>
                  <a:gd name="connsiteX512" fmla="*/ 103789 w 6006665"/>
                  <a:gd name="connsiteY512" fmla="*/ 2195428 h 3006470"/>
                  <a:gd name="connsiteX513" fmla="*/ 93716 w 6006665"/>
                  <a:gd name="connsiteY513" fmla="*/ 2199745 h 3006470"/>
                  <a:gd name="connsiteX514" fmla="*/ 91868 w 6006665"/>
                  <a:gd name="connsiteY514" fmla="*/ 2195434 h 3006470"/>
                  <a:gd name="connsiteX515" fmla="*/ 81809 w 6006665"/>
                  <a:gd name="connsiteY515" fmla="*/ 2199745 h 3006470"/>
                  <a:gd name="connsiteX516" fmla="*/ 74992 w 6006665"/>
                  <a:gd name="connsiteY516" fmla="*/ 2183838 h 3006470"/>
                  <a:gd name="connsiteX517" fmla="*/ 34087 w 6006665"/>
                  <a:gd name="connsiteY517" fmla="*/ 2172476 h 3006470"/>
                  <a:gd name="connsiteX518" fmla="*/ 22725 w 6006665"/>
                  <a:gd name="connsiteY518" fmla="*/ 2129299 h 3006470"/>
                  <a:gd name="connsiteX519" fmla="*/ 22725 w 6006665"/>
                  <a:gd name="connsiteY519" fmla="*/ 2097484 h 3006470"/>
                  <a:gd name="connsiteX520" fmla="*/ 0 w 6006665"/>
                  <a:gd name="connsiteY520" fmla="*/ 2081577 h 3006470"/>
                  <a:gd name="connsiteX521" fmla="*/ 15907 w 6006665"/>
                  <a:gd name="connsiteY521" fmla="*/ 2058853 h 3006470"/>
                  <a:gd name="connsiteX522" fmla="*/ 6818 w 6006665"/>
                  <a:gd name="connsiteY522" fmla="*/ 1995224 h 3006470"/>
                  <a:gd name="connsiteX523" fmla="*/ 34087 w 6006665"/>
                  <a:gd name="connsiteY523" fmla="*/ 1952047 h 3006470"/>
                  <a:gd name="connsiteX524" fmla="*/ 27270 w 6006665"/>
                  <a:gd name="connsiteY524" fmla="*/ 1940685 h 3006470"/>
                  <a:gd name="connsiteX525" fmla="*/ 88743 w 6006665"/>
                  <a:gd name="connsiteY525" fmla="*/ 1895954 h 3006470"/>
                  <a:gd name="connsiteX526" fmla="*/ 27270 w 6006665"/>
                  <a:gd name="connsiteY526" fmla="*/ 1865693 h 3006470"/>
                  <a:gd name="connsiteX527" fmla="*/ 79805 w 6006665"/>
                  <a:gd name="connsiteY527" fmla="*/ 1774684 h 3006470"/>
                  <a:gd name="connsiteX528" fmla="*/ 128972 w 6006665"/>
                  <a:gd name="connsiteY528" fmla="*/ 1737302 h 3006470"/>
                  <a:gd name="connsiteX529" fmla="*/ 162900 w 6006665"/>
                  <a:gd name="connsiteY529" fmla="*/ 1645034 h 3006470"/>
                  <a:gd name="connsiteX530" fmla="*/ 102261 w 6006665"/>
                  <a:gd name="connsiteY530" fmla="*/ 1629357 h 3006470"/>
                  <a:gd name="connsiteX531" fmla="*/ 118168 w 6006665"/>
                  <a:gd name="connsiteY531" fmla="*/ 1574818 h 3006470"/>
                  <a:gd name="connsiteX532" fmla="*/ 86354 w 6006665"/>
                  <a:gd name="connsiteY532" fmla="*/ 1511189 h 3006470"/>
                  <a:gd name="connsiteX533" fmla="*/ 109078 w 6006665"/>
                  <a:gd name="connsiteY533" fmla="*/ 1436197 h 3006470"/>
                  <a:gd name="connsiteX534" fmla="*/ 70447 w 6006665"/>
                  <a:gd name="connsiteY534" fmla="*/ 1333936 h 3006470"/>
                  <a:gd name="connsiteX535" fmla="*/ 102261 w 6006665"/>
                  <a:gd name="connsiteY535" fmla="*/ 1263490 h 3006470"/>
                  <a:gd name="connsiteX536" fmla="*/ 43177 w 6006665"/>
                  <a:gd name="connsiteY536" fmla="*/ 1197589 h 3006470"/>
                  <a:gd name="connsiteX537" fmla="*/ 49994 w 6006665"/>
                  <a:gd name="connsiteY537" fmla="*/ 1122597 h 3006470"/>
                  <a:gd name="connsiteX538" fmla="*/ 81809 w 6006665"/>
                  <a:gd name="connsiteY538" fmla="*/ 1118052 h 3006470"/>
                  <a:gd name="connsiteX539" fmla="*/ 145438 w 6006665"/>
                  <a:gd name="connsiteY539" fmla="*/ 1074876 h 3006470"/>
                  <a:gd name="connsiteX540" fmla="*/ 184070 w 6006665"/>
                  <a:gd name="connsiteY540" fmla="*/ 1036244 h 3006470"/>
                  <a:gd name="connsiteX541" fmla="*/ 189699 w 6006665"/>
                  <a:gd name="connsiteY541" fmla="*/ 1042522 h 3006470"/>
                  <a:gd name="connsiteX542" fmla="*/ 195977 w 6006665"/>
                  <a:gd name="connsiteY542" fmla="*/ 1036244 h 3006470"/>
                  <a:gd name="connsiteX543" fmla="*/ 255061 w 6006665"/>
                  <a:gd name="connsiteY543" fmla="*/ 1102145 h 3006470"/>
                  <a:gd name="connsiteX544" fmla="*/ 350504 w 6006665"/>
                  <a:gd name="connsiteY544" fmla="*/ 1122597 h 3006470"/>
                  <a:gd name="connsiteX545" fmla="*/ 454806 w 6006665"/>
                  <a:gd name="connsiteY545" fmla="*/ 1205729 h 3006470"/>
                  <a:gd name="connsiteX546" fmla="*/ 486621 w 6006665"/>
                  <a:gd name="connsiteY546" fmla="*/ 1283942 h 3006470"/>
                  <a:gd name="connsiteX547" fmla="*/ 523211 w 6006665"/>
                  <a:gd name="connsiteY547" fmla="*/ 1343026 h 3006470"/>
                  <a:gd name="connsiteX548" fmla="*/ 486852 w 6006665"/>
                  <a:gd name="connsiteY548" fmla="*/ 1397565 h 3006470"/>
                  <a:gd name="connsiteX549" fmla="*/ 420951 w 6006665"/>
                  <a:gd name="connsiteY549" fmla="*/ 1418018 h 3006470"/>
                  <a:gd name="connsiteX550" fmla="*/ 415909 w 6006665"/>
                  <a:gd name="connsiteY550" fmla="*/ 1415887 h 3006470"/>
                  <a:gd name="connsiteX551" fmla="*/ 409044 w 6006665"/>
                  <a:gd name="connsiteY551" fmla="*/ 1418018 h 3006470"/>
                  <a:gd name="connsiteX552" fmla="*/ 252950 w 6006665"/>
                  <a:gd name="connsiteY552" fmla="*/ 1352062 h 3006470"/>
                  <a:gd name="connsiteX553" fmla="*/ 268926 w 6006665"/>
                  <a:gd name="connsiteY553" fmla="*/ 1346738 h 3006470"/>
                  <a:gd name="connsiteX554" fmla="*/ 291420 w 6006665"/>
                  <a:gd name="connsiteY554" fmla="*/ 1429380 h 3006470"/>
                  <a:gd name="connsiteX555" fmla="*/ 291420 w 6006665"/>
                  <a:gd name="connsiteY555" fmla="*/ 1468012 h 3006470"/>
                  <a:gd name="connsiteX556" fmla="*/ 298238 w 6006665"/>
                  <a:gd name="connsiteY556" fmla="*/ 1554366 h 3006470"/>
                  <a:gd name="connsiteX557" fmla="*/ 345959 w 6006665"/>
                  <a:gd name="connsiteY557" fmla="*/ 1586180 h 3006470"/>
                  <a:gd name="connsiteX558" fmla="*/ 362087 w 6006665"/>
                  <a:gd name="connsiteY558" fmla="*/ 1595588 h 3006470"/>
                  <a:gd name="connsiteX559" fmla="*/ 365867 w 6006665"/>
                  <a:gd name="connsiteY559" fmla="*/ 1563455 h 3006470"/>
                  <a:gd name="connsiteX560" fmla="*/ 345415 w 6006665"/>
                  <a:gd name="connsiteY560" fmla="*/ 1527096 h 3006470"/>
                  <a:gd name="connsiteX561" fmla="*/ 365867 w 6006665"/>
                  <a:gd name="connsiteY561" fmla="*/ 1495281 h 3006470"/>
                  <a:gd name="connsiteX562" fmla="*/ 374560 w 6006665"/>
                  <a:gd name="connsiteY562" fmla="*/ 1500280 h 3006470"/>
                  <a:gd name="connsiteX563" fmla="*/ 377774 w 6006665"/>
                  <a:gd name="connsiteY563" fmla="*/ 1495281 h 3006470"/>
                  <a:gd name="connsiteX564" fmla="*/ 461933 w 6006665"/>
                  <a:gd name="connsiteY564" fmla="*/ 1543673 h 3006470"/>
                  <a:gd name="connsiteX565" fmla="*/ 484035 w 6006665"/>
                  <a:gd name="connsiteY565" fmla="*/ 1527096 h 3006470"/>
                  <a:gd name="connsiteX566" fmla="*/ 463583 w 6006665"/>
                  <a:gd name="connsiteY566" fmla="*/ 1461194 h 3006470"/>
                  <a:gd name="connsiteX567" fmla="*/ 549936 w 6006665"/>
                  <a:gd name="connsiteY567" fmla="*/ 1374841 h 3006470"/>
                  <a:gd name="connsiteX568" fmla="*/ 559742 w 6006665"/>
                  <a:gd name="connsiteY568" fmla="*/ 1376942 h 3006470"/>
                  <a:gd name="connsiteX569" fmla="*/ 561843 w 6006665"/>
                  <a:gd name="connsiteY569" fmla="*/ 1374841 h 3006470"/>
                  <a:gd name="connsiteX570" fmla="*/ 593658 w 6006665"/>
                  <a:gd name="connsiteY570" fmla="*/ 1381658 h 3006470"/>
                  <a:gd name="connsiteX571" fmla="*/ 620945 w 6006665"/>
                  <a:gd name="connsiteY571" fmla="*/ 1405535 h 3006470"/>
                  <a:gd name="connsiteX572" fmla="*/ 640835 w 6006665"/>
                  <a:gd name="connsiteY572" fmla="*/ 1349844 h 3006470"/>
                  <a:gd name="connsiteX573" fmla="*/ 609020 w 6006665"/>
                  <a:gd name="connsiteY573" fmla="*/ 1295305 h 3006470"/>
                  <a:gd name="connsiteX574" fmla="*/ 624928 w 6006665"/>
                  <a:gd name="connsiteY574" fmla="*/ 1236221 h 3006470"/>
                  <a:gd name="connsiteX575" fmla="*/ 597658 w 6006665"/>
                  <a:gd name="connsiteY575" fmla="*/ 1177136 h 3006470"/>
                  <a:gd name="connsiteX576" fmla="*/ 611562 w 6006665"/>
                  <a:gd name="connsiteY576" fmla="*/ 1181462 h 3006470"/>
                  <a:gd name="connsiteX577" fmla="*/ 609565 w 6006665"/>
                  <a:gd name="connsiteY577" fmla="*/ 1177136 h 3006470"/>
                  <a:gd name="connsiteX578" fmla="*/ 711826 w 6006665"/>
                  <a:gd name="connsiteY578" fmla="*/ 1208951 h 3006470"/>
                  <a:gd name="connsiteX579" fmla="*/ 732278 w 6006665"/>
                  <a:gd name="connsiteY579" fmla="*/ 1263490 h 3006470"/>
                  <a:gd name="connsiteX580" fmla="*/ 684556 w 6006665"/>
                  <a:gd name="connsiteY580" fmla="*/ 1274852 h 3006470"/>
                  <a:gd name="connsiteX581" fmla="*/ 684556 w 6006665"/>
                  <a:gd name="connsiteY581" fmla="*/ 1327119 h 3006470"/>
                  <a:gd name="connsiteX582" fmla="*/ 713309 w 6006665"/>
                  <a:gd name="connsiteY582" fmla="*/ 1355872 h 3006470"/>
                  <a:gd name="connsiteX583" fmla="*/ 763548 w 6006665"/>
                  <a:gd name="connsiteY583" fmla="*/ 1338481 h 3006470"/>
                  <a:gd name="connsiteX584" fmla="*/ 770365 w 6006665"/>
                  <a:gd name="connsiteY584" fmla="*/ 1279397 h 3006470"/>
                  <a:gd name="connsiteX585" fmla="*/ 845357 w 6006665"/>
                  <a:gd name="connsiteY585" fmla="*/ 1188761 h 3006470"/>
                  <a:gd name="connsiteX586" fmla="*/ 917728 w 6006665"/>
                  <a:gd name="connsiteY586" fmla="*/ 1145322 h 3006470"/>
                  <a:gd name="connsiteX587" fmla="*/ 918194 w 6006665"/>
                  <a:gd name="connsiteY587" fmla="*/ 1198147 h 3006470"/>
                  <a:gd name="connsiteX588" fmla="*/ 975937 w 6006665"/>
                  <a:gd name="connsiteY588" fmla="*/ 1115283 h 3006470"/>
                  <a:gd name="connsiteX589" fmla="*/ 1074397 w 6006665"/>
                  <a:gd name="connsiteY589" fmla="*/ 1141283 h 3006470"/>
                  <a:gd name="connsiteX590" fmla="*/ 979977 w 6006665"/>
                  <a:gd name="connsiteY590" fmla="*/ 1213496 h 3006470"/>
                  <a:gd name="connsiteX591" fmla="*/ 1012666 w 6006665"/>
                  <a:gd name="connsiteY591" fmla="*/ 1218657 h 3006470"/>
                  <a:gd name="connsiteX592" fmla="*/ 1038516 w 6006665"/>
                  <a:gd name="connsiteY592" fmla="*/ 1188499 h 3006470"/>
                  <a:gd name="connsiteX593" fmla="*/ 1050423 w 6006665"/>
                  <a:gd name="connsiteY593" fmla="*/ 1188499 h 3006470"/>
                  <a:gd name="connsiteX594" fmla="*/ 1108962 w 6006665"/>
                  <a:gd name="connsiteY594" fmla="*/ 1188499 h 3006470"/>
                  <a:gd name="connsiteX595" fmla="*/ 1161229 w 6006665"/>
                  <a:gd name="connsiteY595" fmla="*/ 1145322 h 3006470"/>
                  <a:gd name="connsiteX596" fmla="*/ 1165711 w 6006665"/>
                  <a:gd name="connsiteY596" fmla="*/ 1151456 h 3006470"/>
                  <a:gd name="connsiteX597" fmla="*/ 1160939 w 6006665"/>
                  <a:gd name="connsiteY597" fmla="*/ 1169715 h 3006470"/>
                  <a:gd name="connsiteX598" fmla="*/ 1210035 w 6006665"/>
                  <a:gd name="connsiteY598" fmla="*/ 1195815 h 3006470"/>
                  <a:gd name="connsiteX599" fmla="*/ 1247583 w 6006665"/>
                  <a:gd name="connsiteY599" fmla="*/ 1138505 h 3006470"/>
                  <a:gd name="connsiteX600" fmla="*/ 1211223 w 6006665"/>
                  <a:gd name="connsiteY600" fmla="*/ 1079421 h 3006470"/>
                  <a:gd name="connsiteX601" fmla="*/ 1227130 w 6006665"/>
                  <a:gd name="connsiteY601" fmla="*/ 1043061 h 3006470"/>
                  <a:gd name="connsiteX602" fmla="*/ 1237665 w 6006665"/>
                  <a:gd name="connsiteY602" fmla="*/ 1046199 h 3006470"/>
                  <a:gd name="connsiteX603" fmla="*/ 1251910 w 6006665"/>
                  <a:gd name="connsiteY603" fmla="*/ 1017311 h 3006470"/>
                  <a:gd name="connsiteX604" fmla="*/ 1345843 w 6006665"/>
                  <a:gd name="connsiteY604" fmla="*/ 1074876 h 3006470"/>
                  <a:gd name="connsiteX605" fmla="*/ 1400382 w 6006665"/>
                  <a:gd name="connsiteY605" fmla="*/ 1106690 h 3006470"/>
                  <a:gd name="connsiteX606" fmla="*/ 1519756 w 6006665"/>
                  <a:gd name="connsiteY606" fmla="*/ 1213274 h 3006470"/>
                  <a:gd name="connsiteX607" fmla="*/ 1543003 w 6006665"/>
                  <a:gd name="connsiteY607" fmla="*/ 1172592 h 3006470"/>
                  <a:gd name="connsiteX608" fmla="*/ 1506643 w 6006665"/>
                  <a:gd name="connsiteY608" fmla="*/ 1118052 h 3006470"/>
                  <a:gd name="connsiteX609" fmla="*/ 1506643 w 6006665"/>
                  <a:gd name="connsiteY609" fmla="*/ 1095328 h 3006470"/>
                  <a:gd name="connsiteX610" fmla="*/ 1463467 w 6006665"/>
                  <a:gd name="connsiteY610" fmla="*/ 1086238 h 3006470"/>
                  <a:gd name="connsiteX611" fmla="*/ 1472556 w 6006665"/>
                  <a:gd name="connsiteY611" fmla="*/ 1036244 h 3006470"/>
                  <a:gd name="connsiteX612" fmla="*/ 1452104 w 6006665"/>
                  <a:gd name="connsiteY612" fmla="*/ 949890 h 3006470"/>
                  <a:gd name="connsiteX613" fmla="*/ 1439230 w 6006665"/>
                  <a:gd name="connsiteY613" fmla="*/ 900656 h 3006470"/>
                  <a:gd name="connsiteX614" fmla="*/ 1496803 w 6006665"/>
                  <a:gd name="connsiteY614" fmla="*/ 806980 h 3006470"/>
                  <a:gd name="connsiteX615" fmla="*/ 1543003 w 6006665"/>
                  <a:gd name="connsiteY615" fmla="*/ 697647 h 3006470"/>
                  <a:gd name="connsiteX616" fmla="*/ 1570272 w 6006665"/>
                  <a:gd name="connsiteY616" fmla="*/ 677194 h 3006470"/>
                  <a:gd name="connsiteX617" fmla="*/ 1578688 w 6006665"/>
                  <a:gd name="connsiteY617" fmla="*/ 679813 h 3006470"/>
                  <a:gd name="connsiteX618" fmla="*/ 1620802 w 6006665"/>
                  <a:gd name="connsiteY618" fmla="*/ 660028 h 3006470"/>
                  <a:gd name="connsiteX619" fmla="*/ 1684440 w 6006665"/>
                  <a:gd name="connsiteY619" fmla="*/ 709009 h 3006470"/>
                  <a:gd name="connsiteX620" fmla="*/ 1688985 w 6006665"/>
                  <a:gd name="connsiteY620" fmla="*/ 779455 h 3006470"/>
                  <a:gd name="connsiteX621" fmla="*/ 1652625 w 6006665"/>
                  <a:gd name="connsiteY621" fmla="*/ 870354 h 3006470"/>
                  <a:gd name="connsiteX622" fmla="*/ 1679895 w 6006665"/>
                  <a:gd name="connsiteY622" fmla="*/ 908986 h 3006470"/>
                  <a:gd name="connsiteX623" fmla="*/ 1688985 w 6006665"/>
                  <a:gd name="connsiteY623" fmla="*/ 983977 h 3006470"/>
                  <a:gd name="connsiteX624" fmla="*/ 1679895 w 6006665"/>
                  <a:gd name="connsiteY624" fmla="*/ 1129415 h 3006470"/>
                  <a:gd name="connsiteX625" fmla="*/ 1723072 w 6006665"/>
                  <a:gd name="connsiteY625" fmla="*/ 1193044 h 3006470"/>
                  <a:gd name="connsiteX626" fmla="*/ 1704892 w 6006665"/>
                  <a:gd name="connsiteY626" fmla="*/ 1256673 h 3006470"/>
                  <a:gd name="connsiteX627" fmla="*/ 1636718 w 6006665"/>
                  <a:gd name="connsiteY627" fmla="*/ 1393021 h 3006470"/>
                  <a:gd name="connsiteX628" fmla="*/ 1662494 w 6006665"/>
                  <a:gd name="connsiteY628" fmla="*/ 1399465 h 3006470"/>
                  <a:gd name="connsiteX629" fmla="*/ 1677078 w 6006665"/>
                  <a:gd name="connsiteY629" fmla="*/ 1370296 h 3006470"/>
                  <a:gd name="connsiteX630" fmla="*/ 1720255 w 6006665"/>
                  <a:gd name="connsiteY630" fmla="*/ 1349844 h 3006470"/>
                  <a:gd name="connsiteX631" fmla="*/ 1731617 w 6006665"/>
                  <a:gd name="connsiteY631" fmla="*/ 1299850 h 3006470"/>
                  <a:gd name="connsiteX632" fmla="*/ 1758887 w 6006665"/>
                  <a:gd name="connsiteY632" fmla="*/ 1256673 h 3006470"/>
                  <a:gd name="connsiteX633" fmla="*/ 1760555 w 6006665"/>
                  <a:gd name="connsiteY633" fmla="*/ 1191490 h 3006470"/>
                  <a:gd name="connsiteX634" fmla="*/ 1758886 w 6006665"/>
                  <a:gd name="connsiteY634" fmla="*/ 1085173 h 3006470"/>
                  <a:gd name="connsiteX635" fmla="*/ 1923055 w 6006665"/>
                  <a:gd name="connsiteY635" fmla="*/ 1122597 h 3006470"/>
                  <a:gd name="connsiteX636" fmla="*/ 1887300 w 6006665"/>
                  <a:gd name="connsiteY636" fmla="*/ 1070329 h 3006470"/>
                  <a:gd name="connsiteX637" fmla="*/ 1785604 w 6006665"/>
                  <a:gd name="connsiteY637" fmla="*/ 1036860 h 3006470"/>
                  <a:gd name="connsiteX638" fmla="*/ 1736162 w 6006665"/>
                  <a:gd name="connsiteY638" fmla="*/ 961252 h 3006470"/>
                  <a:gd name="connsiteX639" fmla="*/ 1688440 w 6006665"/>
                  <a:gd name="connsiteY639" fmla="*/ 865809 h 3006470"/>
                  <a:gd name="connsiteX640" fmla="*/ 1752069 w 6006665"/>
                  <a:gd name="connsiteY640" fmla="*/ 788545 h 3006470"/>
                  <a:gd name="connsiteX641" fmla="*/ 1747524 w 6006665"/>
                  <a:gd name="connsiteY641" fmla="*/ 704464 h 3006470"/>
                  <a:gd name="connsiteX642" fmla="*/ 1763431 w 6006665"/>
                  <a:gd name="connsiteY642" fmla="*/ 697647 h 3006470"/>
                  <a:gd name="connsiteX643" fmla="*/ 1764877 w 6006665"/>
                  <a:gd name="connsiteY643" fmla="*/ 702130 h 3006470"/>
                  <a:gd name="connsiteX644" fmla="*/ 1775339 w 6006665"/>
                  <a:gd name="connsiteY644" fmla="*/ 697647 h 3006470"/>
                  <a:gd name="connsiteX645" fmla="*/ 1798063 w 6006665"/>
                  <a:gd name="connsiteY645" fmla="*/ 768093 h 3006470"/>
                  <a:gd name="connsiteX646" fmla="*/ 1791454 w 6006665"/>
                  <a:gd name="connsiteY646" fmla="*/ 815304 h 3006470"/>
                  <a:gd name="connsiteX647" fmla="*/ 1854330 w 6006665"/>
                  <a:gd name="connsiteY647" fmla="*/ 772638 h 3006470"/>
                  <a:gd name="connsiteX648" fmla="*/ 1931594 w 6006665"/>
                  <a:gd name="connsiteY648" fmla="*/ 763548 h 3006470"/>
                  <a:gd name="connsiteX649" fmla="*/ 1932772 w 6006665"/>
                  <a:gd name="connsiteY649" fmla="*/ 764810 h 3006470"/>
                  <a:gd name="connsiteX650" fmla="*/ 1949600 w 6006665"/>
                  <a:gd name="connsiteY650" fmla="*/ 800138 h 3006470"/>
                  <a:gd name="connsiteX651" fmla="*/ 2061788 w 6006665"/>
                  <a:gd name="connsiteY651" fmla="*/ 891155 h 3006470"/>
                  <a:gd name="connsiteX652" fmla="*/ 1987802 w 6006665"/>
                  <a:gd name="connsiteY652" fmla="*/ 736278 h 3006470"/>
                  <a:gd name="connsiteX653" fmla="*/ 1963408 w 6006665"/>
                  <a:gd name="connsiteY653" fmla="*/ 595386 h 3006470"/>
                  <a:gd name="connsiteX654" fmla="*/ 2027037 w 6006665"/>
                  <a:gd name="connsiteY654" fmla="*/ 574934 h 3006470"/>
                  <a:gd name="connsiteX655" fmla="*/ 2037269 w 6006665"/>
                  <a:gd name="connsiteY655" fmla="*/ 575472 h 3006470"/>
                  <a:gd name="connsiteX656" fmla="*/ 2038944 w 6006665"/>
                  <a:gd name="connsiteY656" fmla="*/ 574934 h 3006470"/>
                  <a:gd name="connsiteX657" fmla="*/ 2115414 w 6006665"/>
                  <a:gd name="connsiteY657" fmla="*/ 578958 h 3006470"/>
                  <a:gd name="connsiteX658" fmla="*/ 2167179 w 6006665"/>
                  <a:gd name="connsiteY658" fmla="*/ 554733 h 3006470"/>
                  <a:gd name="connsiteX659" fmla="*/ 2146473 w 6006665"/>
                  <a:gd name="connsiteY659" fmla="*/ 488832 h 3006470"/>
                  <a:gd name="connsiteX660" fmla="*/ 2169957 w 6006665"/>
                  <a:gd name="connsiteY660" fmla="*/ 449431 h 3006470"/>
                  <a:gd name="connsiteX661" fmla="*/ 2264632 w 6006665"/>
                  <a:gd name="connsiteY661" fmla="*/ 393389 h 3006470"/>
                  <a:gd name="connsiteX662" fmla="*/ 2317913 w 6006665"/>
                  <a:gd name="connsiteY662" fmla="*/ 322690 h 3006470"/>
                  <a:gd name="connsiteX663" fmla="*/ 2385841 w 6006665"/>
                  <a:gd name="connsiteY663" fmla="*/ 343134 h 3006470"/>
                  <a:gd name="connsiteX664" fmla="*/ 2429263 w 6006665"/>
                  <a:gd name="connsiteY664" fmla="*/ 263606 h 3006470"/>
                  <a:gd name="connsiteX665" fmla="*/ 2526979 w 6006665"/>
                  <a:gd name="connsiteY665" fmla="*/ 252244 h 3006470"/>
                  <a:gd name="connsiteX666" fmla="*/ 2528058 w 6006665"/>
                  <a:gd name="connsiteY666" fmla="*/ 253503 h 3006470"/>
                  <a:gd name="connsiteX667" fmla="*/ 2538886 w 6006665"/>
                  <a:gd name="connsiteY667" fmla="*/ 252244 h 3006470"/>
                  <a:gd name="connsiteX668" fmla="*/ 2560820 w 6006665"/>
                  <a:gd name="connsiteY668" fmla="*/ 277833 h 3006470"/>
                  <a:gd name="connsiteX669" fmla="*/ 2640602 w 6006665"/>
                  <a:gd name="connsiteY669" fmla="*/ 202249 h 3006470"/>
                  <a:gd name="connsiteX670" fmla="*/ 2652509 w 6006665"/>
                  <a:gd name="connsiteY670" fmla="*/ 202249 h 3006470"/>
                  <a:gd name="connsiteX671" fmla="*/ 2704231 w 6006665"/>
                  <a:gd name="connsiteY671" fmla="*/ 202249 h 3006470"/>
                  <a:gd name="connsiteX672" fmla="*/ 2715593 w 6006665"/>
                  <a:gd name="connsiteY67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73330 w 6006665"/>
                  <a:gd name="connsiteY39" fmla="*/ 672903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9914 w 6006665"/>
                  <a:gd name="connsiteY38" fmla="*/ 620293 h 3006470"/>
                  <a:gd name="connsiteX39" fmla="*/ 3782242 w 6006665"/>
                  <a:gd name="connsiteY39" fmla="*/ 669932 h 3006470"/>
                  <a:gd name="connsiteX40" fmla="*/ 3768826 w 6006665"/>
                  <a:gd name="connsiteY40" fmla="*/ 703482 h 3006470"/>
                  <a:gd name="connsiteX41" fmla="*/ 3745059 w 6006665"/>
                  <a:gd name="connsiteY41" fmla="*/ 742105 h 3006470"/>
                  <a:gd name="connsiteX42" fmla="*/ 3720576 w 6006665"/>
                  <a:gd name="connsiteY42" fmla="*/ 761023 h 3006470"/>
                  <a:gd name="connsiteX43" fmla="*/ 3738747 w 6006665"/>
                  <a:gd name="connsiteY43" fmla="*/ 806725 h 3006470"/>
                  <a:gd name="connsiteX44" fmla="*/ 3753971 w 6006665"/>
                  <a:gd name="connsiteY44" fmla="*/ 855003 h 3006470"/>
                  <a:gd name="connsiteX45" fmla="*/ 3786469 w 6006665"/>
                  <a:gd name="connsiteY45" fmla="*/ 879798 h 3006470"/>
                  <a:gd name="connsiteX46" fmla="*/ 3813392 w 6006665"/>
                  <a:gd name="connsiteY46" fmla="*/ 890655 h 3006470"/>
                  <a:gd name="connsiteX47" fmla="*/ 3839894 w 6006665"/>
                  <a:gd name="connsiteY47" fmla="*/ 920656 h 3006470"/>
                  <a:gd name="connsiteX48" fmla="*/ 3865460 w 6006665"/>
                  <a:gd name="connsiteY48" fmla="*/ 822632 h 3006470"/>
                  <a:gd name="connsiteX49" fmla="*/ 3875077 w 6006665"/>
                  <a:gd name="connsiteY49" fmla="*/ 831139 h 3006470"/>
                  <a:gd name="connsiteX50" fmla="*/ 3885950 w 6006665"/>
                  <a:gd name="connsiteY50" fmla="*/ 784010 h 3006470"/>
                  <a:gd name="connsiteX51" fmla="*/ 3896580 w 6006665"/>
                  <a:gd name="connsiteY51" fmla="*/ 840148 h 3006470"/>
                  <a:gd name="connsiteX52" fmla="*/ 3932151 w 6006665"/>
                  <a:gd name="connsiteY52" fmla="*/ 871095 h 3006470"/>
                  <a:gd name="connsiteX53" fmla="*/ 3967884 w 6006665"/>
                  <a:gd name="connsiteY53" fmla="*/ 866888 h 3006470"/>
                  <a:gd name="connsiteX54" fmla="*/ 3988173 w 6006665"/>
                  <a:gd name="connsiteY54" fmla="*/ 843084 h 3006470"/>
                  <a:gd name="connsiteX55" fmla="*/ 3993852 w 6006665"/>
                  <a:gd name="connsiteY55" fmla="*/ 846199 h 3006470"/>
                  <a:gd name="connsiteX56" fmla="*/ 4000081 w 6006665"/>
                  <a:gd name="connsiteY56" fmla="*/ 808753 h 3006470"/>
                  <a:gd name="connsiteX57" fmla="*/ 4024333 w 6006665"/>
                  <a:gd name="connsiteY57" fmla="*/ 834206 h 3006470"/>
                  <a:gd name="connsiteX58" fmla="*/ 4062426 w 6006665"/>
                  <a:gd name="connsiteY58" fmla="*/ 877274 h 3006470"/>
                  <a:gd name="connsiteX59" fmla="*/ 4085889 w 6006665"/>
                  <a:gd name="connsiteY59" fmla="*/ 849902 h 3006470"/>
                  <a:gd name="connsiteX60" fmla="*/ 4095563 w 6006665"/>
                  <a:gd name="connsiteY60" fmla="*/ 852506 h 3006470"/>
                  <a:gd name="connsiteX61" fmla="*/ 4097796 w 6006665"/>
                  <a:gd name="connsiteY61" fmla="*/ 849902 h 3006470"/>
                  <a:gd name="connsiteX62" fmla="*/ 4144150 w 6006665"/>
                  <a:gd name="connsiteY62" fmla="*/ 862382 h 3006470"/>
                  <a:gd name="connsiteX63" fmla="*/ 4149116 w 6006665"/>
                  <a:gd name="connsiteY63" fmla="*/ 810437 h 3006470"/>
                  <a:gd name="connsiteX64" fmla="*/ 4129898 w 6006665"/>
                  <a:gd name="connsiteY64" fmla="*/ 758286 h 3006470"/>
                  <a:gd name="connsiteX65" fmla="*/ 4125347 w 6006665"/>
                  <a:gd name="connsiteY65" fmla="*/ 718337 h 3006470"/>
                  <a:gd name="connsiteX66" fmla="*/ 4165425 w 6006665"/>
                  <a:gd name="connsiteY66" fmla="*/ 697647 h 3006470"/>
                  <a:gd name="connsiteX67" fmla="*/ 4175231 w 6006665"/>
                  <a:gd name="connsiteY67" fmla="*/ 700048 h 3006470"/>
                  <a:gd name="connsiteX68" fmla="*/ 4253100 w 6006665"/>
                  <a:gd name="connsiteY68" fmla="*/ 700511 h 3006470"/>
                  <a:gd name="connsiteX69" fmla="*/ 4315491 w 6006665"/>
                  <a:gd name="connsiteY69" fmla="*/ 715365 h 3006470"/>
                  <a:gd name="connsiteX70" fmla="*/ 4368969 w 6006665"/>
                  <a:gd name="connsiteY70" fmla="*/ 751019 h 3006470"/>
                  <a:gd name="connsiteX71" fmla="*/ 4439561 w 6006665"/>
                  <a:gd name="connsiteY71" fmla="*/ 758631 h 3006470"/>
                  <a:gd name="connsiteX72" fmla="*/ 4450401 w 6006665"/>
                  <a:gd name="connsiteY72" fmla="*/ 834341 h 3006470"/>
                  <a:gd name="connsiteX73" fmla="*/ 4567593 w 6006665"/>
                  <a:gd name="connsiteY73" fmla="*/ 819409 h 3006470"/>
                  <a:gd name="connsiteX74" fmla="*/ 4639242 w 6006665"/>
                  <a:gd name="connsiteY74" fmla="*/ 932544 h 3006470"/>
                  <a:gd name="connsiteX75" fmla="*/ 4774445 w 6006665"/>
                  <a:gd name="connsiteY75" fmla="*/ 913531 h 3006470"/>
                  <a:gd name="connsiteX76" fmla="*/ 4778496 w 6006665"/>
                  <a:gd name="connsiteY76" fmla="*/ 914635 h 3006470"/>
                  <a:gd name="connsiteX77" fmla="*/ 4786352 w 6006665"/>
                  <a:gd name="connsiteY77" fmla="*/ 913531 h 3006470"/>
                  <a:gd name="connsiteX78" fmla="*/ 4861343 w 6006665"/>
                  <a:gd name="connsiteY78" fmla="*/ 933983 h 3006470"/>
                  <a:gd name="connsiteX79" fmla="*/ 4893158 w 6006665"/>
                  <a:gd name="connsiteY79" fmla="*/ 977160 h 3006470"/>
                  <a:gd name="connsiteX80" fmla="*/ 4888613 w 6006665"/>
                  <a:gd name="connsiteY80" fmla="*/ 1058968 h 3006470"/>
                  <a:gd name="connsiteX81" fmla="*/ 4927677 w 6006665"/>
                  <a:gd name="connsiteY81" fmla="*/ 1083640 h 3006470"/>
                  <a:gd name="connsiteX82" fmla="*/ 4967605 w 6006665"/>
                  <a:gd name="connsiteY82" fmla="*/ 1070331 h 3006470"/>
                  <a:gd name="connsiteX83" fmla="*/ 5038051 w 6006665"/>
                  <a:gd name="connsiteY83" fmla="*/ 1063513 h 3006470"/>
                  <a:gd name="connsiteX84" fmla="*/ 5040730 w 6006665"/>
                  <a:gd name="connsiteY84" fmla="*/ 1064406 h 3006470"/>
                  <a:gd name="connsiteX85" fmla="*/ 5049958 w 6006665"/>
                  <a:gd name="connsiteY85" fmla="*/ 1063513 h 3006470"/>
                  <a:gd name="connsiteX86" fmla="*/ 5114249 w 6006665"/>
                  <a:gd name="connsiteY86" fmla="*/ 1084944 h 3006470"/>
                  <a:gd name="connsiteX87" fmla="*/ 5176671 w 6006665"/>
                  <a:gd name="connsiteY87" fmla="*/ 1074876 h 3006470"/>
                  <a:gd name="connsiteX88" fmla="*/ 5177801 w 6006665"/>
                  <a:gd name="connsiteY88" fmla="*/ 1076614 h 3006470"/>
                  <a:gd name="connsiteX89" fmla="*/ 5188578 w 6006665"/>
                  <a:gd name="connsiteY89" fmla="*/ 1074876 h 3006470"/>
                  <a:gd name="connsiteX90" fmla="*/ 5243719 w 6006665"/>
                  <a:gd name="connsiteY90" fmla="*/ 1159707 h 3006470"/>
                  <a:gd name="connsiteX91" fmla="*/ 5283477 w 6006665"/>
                  <a:gd name="connsiteY91" fmla="*/ 1129415 h 3006470"/>
                  <a:gd name="connsiteX92" fmla="*/ 5258480 w 6006665"/>
                  <a:gd name="connsiteY92" fmla="*/ 1063513 h 3006470"/>
                  <a:gd name="connsiteX93" fmla="*/ 5267570 w 6006665"/>
                  <a:gd name="connsiteY93" fmla="*/ 1015792 h 3006470"/>
                  <a:gd name="connsiteX94" fmla="*/ 5278896 w 6006665"/>
                  <a:gd name="connsiteY94" fmla="*/ 1018841 h 3006470"/>
                  <a:gd name="connsiteX95" fmla="*/ 5279477 w 6006665"/>
                  <a:gd name="connsiteY95" fmla="*/ 1015792 h 3006470"/>
                  <a:gd name="connsiteX96" fmla="*/ 5389412 w 6006665"/>
                  <a:gd name="connsiteY96" fmla="*/ 1065327 h 3006470"/>
                  <a:gd name="connsiteX97" fmla="*/ 5463001 w 6006665"/>
                  <a:gd name="connsiteY97" fmla="*/ 1043061 h 3006470"/>
                  <a:gd name="connsiteX98" fmla="*/ 5464386 w 6006665"/>
                  <a:gd name="connsiteY98" fmla="*/ 1043680 h 3006470"/>
                  <a:gd name="connsiteX99" fmla="*/ 5474909 w 6006665"/>
                  <a:gd name="connsiteY99" fmla="*/ 1043061 h 3006470"/>
                  <a:gd name="connsiteX100" fmla="*/ 5509834 w 6006665"/>
                  <a:gd name="connsiteY100" fmla="*/ 1086741 h 3006470"/>
                  <a:gd name="connsiteX101" fmla="*/ 5563420 w 6006665"/>
                  <a:gd name="connsiteY101" fmla="*/ 1096880 h 3006470"/>
                  <a:gd name="connsiteX102" fmla="*/ 5604906 w 6006665"/>
                  <a:gd name="connsiteY102" fmla="*/ 1116452 h 3006470"/>
                  <a:gd name="connsiteX103" fmla="*/ 5633982 w 6006665"/>
                  <a:gd name="connsiteY103" fmla="*/ 1152256 h 3006470"/>
                  <a:gd name="connsiteX104" fmla="*/ 5673240 w 6006665"/>
                  <a:gd name="connsiteY104" fmla="*/ 1196668 h 3006470"/>
                  <a:gd name="connsiteX105" fmla="*/ 5720335 w 6006665"/>
                  <a:gd name="connsiteY105" fmla="*/ 1213496 h 3006470"/>
                  <a:gd name="connsiteX106" fmla="*/ 5777224 w 6006665"/>
                  <a:gd name="connsiteY106" fmla="*/ 1253118 h 3006470"/>
                  <a:gd name="connsiteX107" fmla="*/ 5822595 w 6006665"/>
                  <a:gd name="connsiteY107" fmla="*/ 1311212 h 3006470"/>
                  <a:gd name="connsiteX108" fmla="*/ 5818051 w 6006665"/>
                  <a:gd name="connsiteY108" fmla="*/ 1365751 h 3006470"/>
                  <a:gd name="connsiteX109" fmla="*/ 5825679 w 6006665"/>
                  <a:gd name="connsiteY109" fmla="*/ 1373379 h 3006470"/>
                  <a:gd name="connsiteX110" fmla="*/ 5822051 w 6006665"/>
                  <a:gd name="connsiteY110" fmla="*/ 1322574 h 3006470"/>
                  <a:gd name="connsiteX111" fmla="*/ 5834092 w 6006665"/>
                  <a:gd name="connsiteY111" fmla="*/ 1324447 h 3006470"/>
                  <a:gd name="connsiteX112" fmla="*/ 5858351 w 6006665"/>
                  <a:gd name="connsiteY112" fmla="*/ 1334771 h 3006470"/>
                  <a:gd name="connsiteX113" fmla="*/ 5907950 w 6006665"/>
                  <a:gd name="connsiteY113" fmla="*/ 1321451 h 3006470"/>
                  <a:gd name="connsiteX114" fmla="*/ 5936219 w 6006665"/>
                  <a:gd name="connsiteY114" fmla="*/ 1338481 h 3006470"/>
                  <a:gd name="connsiteX115" fmla="*/ 5961427 w 6006665"/>
                  <a:gd name="connsiteY115" fmla="*/ 1392754 h 3006470"/>
                  <a:gd name="connsiteX116" fmla="*/ 6006665 w 6006665"/>
                  <a:gd name="connsiteY116" fmla="*/ 1418018 h 3006470"/>
                  <a:gd name="connsiteX117" fmla="*/ 6003022 w 6006665"/>
                  <a:gd name="connsiteY117" fmla="*/ 1458117 h 3006470"/>
                  <a:gd name="connsiteX118" fmla="*/ 5968033 w 6006665"/>
                  <a:gd name="connsiteY118" fmla="*/ 1456650 h 3006470"/>
                  <a:gd name="connsiteX119" fmla="*/ 5934688 w 6006665"/>
                  <a:gd name="connsiteY119" fmla="*/ 1446233 h 3006470"/>
                  <a:gd name="connsiteX120" fmla="*/ 5908949 w 6006665"/>
                  <a:gd name="connsiteY120" fmla="*/ 1468012 h 3006470"/>
                  <a:gd name="connsiteX121" fmla="*/ 5887153 w 6006665"/>
                  <a:gd name="connsiteY121" fmla="*/ 1481885 h 3006470"/>
                  <a:gd name="connsiteX122" fmla="*/ 5887153 w 6006665"/>
                  <a:gd name="connsiteY122" fmla="*/ 1514566 h 3006470"/>
                  <a:gd name="connsiteX123" fmla="*/ 5910921 w 6006665"/>
                  <a:gd name="connsiteY123" fmla="*/ 1532392 h 3006470"/>
                  <a:gd name="connsiteX124" fmla="*/ 5908949 w 6006665"/>
                  <a:gd name="connsiteY124" fmla="*/ 1554366 h 3006470"/>
                  <a:gd name="connsiteX125" fmla="*/ 5893042 w 6006665"/>
                  <a:gd name="connsiteY125" fmla="*/ 1570273 h 3006470"/>
                  <a:gd name="connsiteX126" fmla="*/ 5881135 w 6006665"/>
                  <a:gd name="connsiteY126" fmla="*/ 1570273 h 3006470"/>
                  <a:gd name="connsiteX127" fmla="*/ 5861227 w 6006665"/>
                  <a:gd name="connsiteY127" fmla="*/ 1570273 h 3006470"/>
                  <a:gd name="connsiteX128" fmla="*/ 5849321 w 6006665"/>
                  <a:gd name="connsiteY128" fmla="*/ 1570273 h 3006470"/>
                  <a:gd name="connsiteX129" fmla="*/ 5842587 w 6006665"/>
                  <a:gd name="connsiteY129" fmla="*/ 1544275 h 3006470"/>
                  <a:gd name="connsiteX130" fmla="*/ 5817506 w 6006665"/>
                  <a:gd name="connsiteY130" fmla="*/ 1536186 h 3006470"/>
                  <a:gd name="connsiteX131" fmla="*/ 5798021 w 6006665"/>
                  <a:gd name="connsiteY131" fmla="*/ 1517537 h 3006470"/>
                  <a:gd name="connsiteX132" fmla="*/ 5767511 w 6006665"/>
                  <a:gd name="connsiteY132" fmla="*/ 1511189 h 3006470"/>
                  <a:gd name="connsiteX133" fmla="*/ 5762967 w 6006665"/>
                  <a:gd name="connsiteY133" fmla="*/ 1477102 h 3006470"/>
                  <a:gd name="connsiteX134" fmla="*/ 5729132 w 6006665"/>
                  <a:gd name="connsiteY134" fmla="*/ 1463170 h 3006470"/>
                  <a:gd name="connsiteX135" fmla="*/ 5695337 w 6006665"/>
                  <a:gd name="connsiteY135" fmla="*/ 1472557 h 3006470"/>
                  <a:gd name="connsiteX136" fmla="*/ 5693366 w 6006665"/>
                  <a:gd name="connsiteY136" fmla="*/ 1469797 h 3006470"/>
                  <a:gd name="connsiteX137" fmla="*/ 5683431 w 6006665"/>
                  <a:gd name="connsiteY137" fmla="*/ 1472557 h 3006470"/>
                  <a:gd name="connsiteX138" fmla="*/ 5660706 w 6006665"/>
                  <a:gd name="connsiteY138" fmla="*/ 1440742 h 3006470"/>
                  <a:gd name="connsiteX139" fmla="*/ 5669644 w 6006665"/>
                  <a:gd name="connsiteY139" fmla="*/ 1415717 h 3006470"/>
                  <a:gd name="connsiteX140" fmla="*/ 5640799 w 6006665"/>
                  <a:gd name="connsiteY140" fmla="*/ 1429380 h 3006470"/>
                  <a:gd name="connsiteX141" fmla="*/ 5656705 w 6006665"/>
                  <a:gd name="connsiteY141" fmla="*/ 1472557 h 3006470"/>
                  <a:gd name="connsiteX142" fmla="*/ 5628675 w 6006665"/>
                  <a:gd name="connsiteY142" fmla="*/ 1487826 h 3006470"/>
                  <a:gd name="connsiteX143" fmla="*/ 5633981 w 6006665"/>
                  <a:gd name="connsiteY143" fmla="*/ 1511189 h 3006470"/>
                  <a:gd name="connsiteX144" fmla="*/ 5622732 w 6006665"/>
                  <a:gd name="connsiteY144" fmla="*/ 1538334 h 3006470"/>
                  <a:gd name="connsiteX145" fmla="*/ 5586259 w 6006665"/>
                  <a:gd name="connsiteY145" fmla="*/ 1547548 h 3006470"/>
                  <a:gd name="connsiteX146" fmla="*/ 5575676 w 6006665"/>
                  <a:gd name="connsiteY146" fmla="*/ 1546540 h 3006470"/>
                  <a:gd name="connsiteX147" fmla="*/ 5574353 w 6006665"/>
                  <a:gd name="connsiteY147" fmla="*/ 1547548 h 3006470"/>
                  <a:gd name="connsiteX148" fmla="*/ 5539436 w 6006665"/>
                  <a:gd name="connsiteY148" fmla="*/ 1544223 h 3006470"/>
                  <a:gd name="connsiteX149" fmla="*/ 5539545 w 6006665"/>
                  <a:gd name="connsiteY149" fmla="*/ 1571015 h 3006470"/>
                  <a:gd name="connsiteX150" fmla="*/ 5570352 w 6006665"/>
                  <a:gd name="connsiteY150" fmla="*/ 1586180 h 3006470"/>
                  <a:gd name="connsiteX151" fmla="*/ 5566596 w 6006665"/>
                  <a:gd name="connsiteY151" fmla="*/ 1622304 h 3006470"/>
                  <a:gd name="connsiteX152" fmla="*/ 5593077 w 6006665"/>
                  <a:gd name="connsiteY152" fmla="*/ 1649809 h 3006470"/>
                  <a:gd name="connsiteX153" fmla="*/ 5608984 w 6006665"/>
                  <a:gd name="connsiteY153" fmla="*/ 1677079 h 3006470"/>
                  <a:gd name="connsiteX154" fmla="*/ 5613529 w 6006665"/>
                  <a:gd name="connsiteY154" fmla="*/ 1708893 h 3006470"/>
                  <a:gd name="connsiteX155" fmla="*/ 5608984 w 6006665"/>
                  <a:gd name="connsiteY155" fmla="*/ 1731618 h 3006470"/>
                  <a:gd name="connsiteX156" fmla="*/ 5597799 w 6006665"/>
                  <a:gd name="connsiteY156" fmla="*/ 1728009 h 3006470"/>
                  <a:gd name="connsiteX157" fmla="*/ 5597077 w 6006665"/>
                  <a:gd name="connsiteY157" fmla="*/ 1731618 h 3006470"/>
                  <a:gd name="connsiteX158" fmla="*/ 5515976 w 6006665"/>
                  <a:gd name="connsiteY158" fmla="*/ 1693062 h 3006470"/>
                  <a:gd name="connsiteX159" fmla="*/ 5486067 w 6006665"/>
                  <a:gd name="connsiteY159" fmla="*/ 1746304 h 3006470"/>
                  <a:gd name="connsiteX160" fmla="*/ 5436277 w 6006665"/>
                  <a:gd name="connsiteY160" fmla="*/ 1767977 h 3006470"/>
                  <a:gd name="connsiteX161" fmla="*/ 5397645 w 6006665"/>
                  <a:gd name="connsiteY161" fmla="*/ 1779340 h 3006470"/>
                  <a:gd name="connsiteX162" fmla="*/ 5388024 w 6006665"/>
                  <a:gd name="connsiteY162" fmla="*/ 1835433 h 3006470"/>
                  <a:gd name="connsiteX163" fmla="*/ 5351475 w 6006665"/>
                  <a:gd name="connsiteY163" fmla="*/ 1876568 h 3006470"/>
                  <a:gd name="connsiteX164" fmla="*/ 5290839 w 6006665"/>
                  <a:gd name="connsiteY164" fmla="*/ 1881600 h 3006470"/>
                  <a:gd name="connsiteX165" fmla="*/ 5274932 w 6006665"/>
                  <a:gd name="connsiteY165" fmla="*/ 1913415 h 3006470"/>
                  <a:gd name="connsiteX166" fmla="*/ 5267238 w 6006665"/>
                  <a:gd name="connsiteY166" fmla="*/ 1904988 h 3006470"/>
                  <a:gd name="connsiteX167" fmla="*/ 5263025 w 6006665"/>
                  <a:gd name="connsiteY167" fmla="*/ 1913415 h 3006470"/>
                  <a:gd name="connsiteX168" fmla="*/ 5219538 w 6006665"/>
                  <a:gd name="connsiteY168" fmla="*/ 1865787 h 3006470"/>
                  <a:gd name="connsiteX169" fmla="*/ 5174112 w 6006665"/>
                  <a:gd name="connsiteY169" fmla="*/ 1877028 h 3006470"/>
                  <a:gd name="connsiteX170" fmla="*/ 5129494 w 6006665"/>
                  <a:gd name="connsiteY170" fmla="*/ 1920232 h 3006470"/>
                  <a:gd name="connsiteX171" fmla="*/ 5126389 w 6006665"/>
                  <a:gd name="connsiteY171" fmla="*/ 1914910 h 3006470"/>
                  <a:gd name="connsiteX172" fmla="*/ 5154177 w 6006665"/>
                  <a:gd name="connsiteY172" fmla="*/ 1920232 h 3006470"/>
                  <a:gd name="connsiteX173" fmla="*/ 5105544 w 6006665"/>
                  <a:gd name="connsiteY173" fmla="*/ 1899586 h 3006470"/>
                  <a:gd name="connsiteX174" fmla="*/ 5074955 w 6006665"/>
                  <a:gd name="connsiteY174" fmla="*/ 1924777 h 3006470"/>
                  <a:gd name="connsiteX175" fmla="*/ 5065718 w 6006665"/>
                  <a:gd name="connsiteY175" fmla="*/ 1922578 h 3006470"/>
                  <a:gd name="connsiteX176" fmla="*/ 5063048 w 6006665"/>
                  <a:gd name="connsiteY176" fmla="*/ 1924777 h 3006470"/>
                  <a:gd name="connsiteX177" fmla="*/ 5026594 w 6006665"/>
                  <a:gd name="connsiteY177" fmla="*/ 1916098 h 3006470"/>
                  <a:gd name="connsiteX178" fmla="*/ 5015871 w 6006665"/>
                  <a:gd name="connsiteY178" fmla="*/ 1961137 h 3006470"/>
                  <a:gd name="connsiteX179" fmla="*/ 5022591 w 6006665"/>
                  <a:gd name="connsiteY179" fmla="*/ 1989925 h 3006470"/>
                  <a:gd name="connsiteX180" fmla="*/ 5011557 w 6006665"/>
                  <a:gd name="connsiteY180" fmla="*/ 2020939 h 3006470"/>
                  <a:gd name="connsiteX181" fmla="*/ 4974967 w 6006665"/>
                  <a:gd name="connsiteY181" fmla="*/ 2058853 h 3006470"/>
                  <a:gd name="connsiteX182" fmla="*/ 5015871 w 6006665"/>
                  <a:gd name="connsiteY182" fmla="*/ 2074760 h 3006470"/>
                  <a:gd name="connsiteX183" fmla="*/ 4995851 w 6006665"/>
                  <a:gd name="connsiteY183" fmla="*/ 2123620 h 3006470"/>
                  <a:gd name="connsiteX184" fmla="*/ 5011326 w 6006665"/>
                  <a:gd name="connsiteY184" fmla="*/ 2172476 h 3006470"/>
                  <a:gd name="connsiteX185" fmla="*/ 4999419 w 6006665"/>
                  <a:gd name="connsiteY185" fmla="*/ 2172476 h 3006470"/>
                  <a:gd name="connsiteX186" fmla="*/ 4974967 w 6006665"/>
                  <a:gd name="connsiteY186" fmla="*/ 2172476 h 3006470"/>
                  <a:gd name="connsiteX187" fmla="*/ 4963605 w 6006665"/>
                  <a:gd name="connsiteY187" fmla="*/ 2224742 h 3006470"/>
                  <a:gd name="connsiteX188" fmla="*/ 4974967 w 6006665"/>
                  <a:gd name="connsiteY188" fmla="*/ 2252012 h 3006470"/>
                  <a:gd name="connsiteX189" fmla="*/ 4936431 w 6006665"/>
                  <a:gd name="connsiteY189" fmla="*/ 2257317 h 3006470"/>
                  <a:gd name="connsiteX190" fmla="*/ 4909065 w 6006665"/>
                  <a:gd name="connsiteY190" fmla="*/ 2286099 h 3006470"/>
                  <a:gd name="connsiteX191" fmla="*/ 4888894 w 6006665"/>
                  <a:gd name="connsiteY191" fmla="*/ 2325649 h 3006470"/>
                  <a:gd name="connsiteX192" fmla="*/ 4897703 w 6006665"/>
                  <a:gd name="connsiteY192" fmla="*/ 2354273 h 3006470"/>
                  <a:gd name="connsiteX193" fmla="*/ 4871068 w 6006665"/>
                  <a:gd name="connsiteY193" fmla="*/ 2349418 h 3006470"/>
                  <a:gd name="connsiteX194" fmla="*/ 4845437 w 6006665"/>
                  <a:gd name="connsiteY194" fmla="*/ 2370180 h 3006470"/>
                  <a:gd name="connsiteX195" fmla="*/ 4832445 w 6006665"/>
                  <a:gd name="connsiteY195" fmla="*/ 2399924 h 3006470"/>
                  <a:gd name="connsiteX196" fmla="*/ 4834074 w 6006665"/>
                  <a:gd name="connsiteY196" fmla="*/ 2429264 h 3006470"/>
                  <a:gd name="connsiteX197" fmla="*/ 4799765 w 6006665"/>
                  <a:gd name="connsiteY197" fmla="*/ 2441518 h 3006470"/>
                  <a:gd name="connsiteX198" fmla="*/ 4779535 w 6006665"/>
                  <a:gd name="connsiteY198" fmla="*/ 2488348 h 3006470"/>
                  <a:gd name="connsiteX199" fmla="*/ 4777225 w 6006665"/>
                  <a:gd name="connsiteY199" fmla="*/ 2477952 h 3006470"/>
                  <a:gd name="connsiteX200" fmla="*/ 4767628 w 6006665"/>
                  <a:gd name="connsiteY200" fmla="*/ 2488348 h 3006470"/>
                  <a:gd name="connsiteX201" fmla="*/ 4758538 w 6006665"/>
                  <a:gd name="connsiteY201" fmla="*/ 2447444 h 3006470"/>
                  <a:gd name="connsiteX202" fmla="*/ 4722519 w 6006665"/>
                  <a:gd name="connsiteY202" fmla="*/ 2405867 h 3006470"/>
                  <a:gd name="connsiteX203" fmla="*/ 4699942 w 6006665"/>
                  <a:gd name="connsiteY203" fmla="*/ 2348893 h 3006470"/>
                  <a:gd name="connsiteX204" fmla="*/ 4695779 w 6006665"/>
                  <a:gd name="connsiteY204" fmla="*/ 2287026 h 3006470"/>
                  <a:gd name="connsiteX205" fmla="*/ 4715361 w 6006665"/>
                  <a:gd name="connsiteY205" fmla="*/ 2220198 h 3006470"/>
                  <a:gd name="connsiteX206" fmla="*/ 4767709 w 6006665"/>
                  <a:gd name="connsiteY206" fmla="*/ 2171157 h 3006470"/>
                  <a:gd name="connsiteX207" fmla="*/ 4735813 w 6006665"/>
                  <a:gd name="connsiteY207" fmla="*/ 2129299 h 3006470"/>
                  <a:gd name="connsiteX208" fmla="*/ 4767628 w 6006665"/>
                  <a:gd name="connsiteY208" fmla="*/ 2086122 h 3006470"/>
                  <a:gd name="connsiteX209" fmla="*/ 4767628 w 6006665"/>
                  <a:gd name="connsiteY209" fmla="*/ 2058853 h 3006470"/>
                  <a:gd name="connsiteX210" fmla="*/ 4826712 w 6006665"/>
                  <a:gd name="connsiteY210" fmla="*/ 2042945 h 3006470"/>
                  <a:gd name="connsiteX211" fmla="*/ 4892613 w 6006665"/>
                  <a:gd name="connsiteY211" fmla="*/ 1952047 h 3006470"/>
                  <a:gd name="connsiteX212" fmla="*/ 4956243 w 6006665"/>
                  <a:gd name="connsiteY212" fmla="*/ 1877056 h 3006470"/>
                  <a:gd name="connsiteX213" fmla="*/ 5022143 w 6006665"/>
                  <a:gd name="connsiteY213" fmla="*/ 1817971 h 3006470"/>
                  <a:gd name="connsiteX214" fmla="*/ 5037446 w 6006665"/>
                  <a:gd name="connsiteY214" fmla="*/ 1743333 h 3006470"/>
                  <a:gd name="connsiteX215" fmla="*/ 5064184 w 6006665"/>
                  <a:gd name="connsiteY215" fmla="*/ 1731449 h 3006470"/>
                  <a:gd name="connsiteX216" fmla="*/ 5046694 w 6006665"/>
                  <a:gd name="connsiteY216" fmla="*/ 1710844 h 3006470"/>
                  <a:gd name="connsiteX217" fmla="*/ 5015871 w 6006665"/>
                  <a:gd name="connsiteY217" fmla="*/ 1715711 h 3006470"/>
                  <a:gd name="connsiteX218" fmla="*/ 4995419 w 6006665"/>
                  <a:gd name="connsiteY218" fmla="*/ 1779340 h 3006470"/>
                  <a:gd name="connsiteX219" fmla="*/ 4904521 w 6006665"/>
                  <a:gd name="connsiteY219" fmla="*/ 1865693 h 3006470"/>
                  <a:gd name="connsiteX220" fmla="*/ 4901708 w 6006665"/>
                  <a:gd name="connsiteY220" fmla="*/ 1857053 h 3006470"/>
                  <a:gd name="connsiteX221" fmla="*/ 4892613 w 6006665"/>
                  <a:gd name="connsiteY221" fmla="*/ 1865693 h 3006470"/>
                  <a:gd name="connsiteX222" fmla="*/ 4871068 w 6006665"/>
                  <a:gd name="connsiteY222" fmla="*/ 1850290 h 3006470"/>
                  <a:gd name="connsiteX223" fmla="*/ 4885925 w 6006665"/>
                  <a:gd name="connsiteY223" fmla="*/ 1808695 h 3006470"/>
                  <a:gd name="connsiteX224" fmla="*/ 4861835 w 6006665"/>
                  <a:gd name="connsiteY224" fmla="*/ 1771159 h 3006470"/>
                  <a:gd name="connsiteX225" fmla="*/ 4814619 w 6006665"/>
                  <a:gd name="connsiteY225" fmla="*/ 1767101 h 3006470"/>
                  <a:gd name="connsiteX226" fmla="*/ 4779535 w 6006665"/>
                  <a:gd name="connsiteY226" fmla="*/ 1795247 h 3006470"/>
                  <a:gd name="connsiteX227" fmla="*/ 4764113 w 6006665"/>
                  <a:gd name="connsiteY227" fmla="*/ 1832464 h 3006470"/>
                  <a:gd name="connsiteX228" fmla="*/ 4725490 w 6006665"/>
                  <a:gd name="connsiteY228" fmla="*/ 1850290 h 3006470"/>
                  <a:gd name="connsiteX229" fmla="*/ 4689838 w 6006665"/>
                  <a:gd name="connsiteY229" fmla="*/ 1882970 h 3006470"/>
                  <a:gd name="connsiteX230" fmla="*/ 4684091 w 6006665"/>
                  <a:gd name="connsiteY230" fmla="*/ 1920232 h 3006470"/>
                  <a:gd name="connsiteX231" fmla="*/ 4715906 w 6006665"/>
                  <a:gd name="connsiteY231" fmla="*/ 1967954 h 3006470"/>
                  <a:gd name="connsiteX232" fmla="*/ 4680924 w 6006665"/>
                  <a:gd name="connsiteY232" fmla="*/ 1983985 h 3006470"/>
                  <a:gd name="connsiteX233" fmla="*/ 4633398 w 6006665"/>
                  <a:gd name="connsiteY233" fmla="*/ 1971978 h 3006470"/>
                  <a:gd name="connsiteX234" fmla="*/ 4600707 w 6006665"/>
                  <a:gd name="connsiteY234" fmla="*/ 1989925 h 3006470"/>
                  <a:gd name="connsiteX235" fmla="*/ 4577285 w 6006665"/>
                  <a:gd name="connsiteY235" fmla="*/ 1988406 h 3006470"/>
                  <a:gd name="connsiteX236" fmla="*/ 4577373 w 6006665"/>
                  <a:gd name="connsiteY236" fmla="*/ 1987484 h 3006470"/>
                  <a:gd name="connsiteX237" fmla="*/ 4565379 w 6006665"/>
                  <a:gd name="connsiteY237" fmla="*/ 1988406 h 3006470"/>
                  <a:gd name="connsiteX238" fmla="*/ 4569923 w 6006665"/>
                  <a:gd name="connsiteY238" fmla="*/ 1940685 h 3006470"/>
                  <a:gd name="connsiteX239" fmla="*/ 4520081 w 6006665"/>
                  <a:gd name="connsiteY239" fmla="*/ 1931099 h 3006470"/>
                  <a:gd name="connsiteX240" fmla="*/ 4475025 w 6006665"/>
                  <a:gd name="connsiteY240" fmla="*/ 1961137 h 3006470"/>
                  <a:gd name="connsiteX241" fmla="*/ 4464394 w 6006665"/>
                  <a:gd name="connsiteY241" fmla="*/ 1960286 h 3006470"/>
                  <a:gd name="connsiteX242" fmla="*/ 4463118 w 6006665"/>
                  <a:gd name="connsiteY242" fmla="*/ 1961137 h 3006470"/>
                  <a:gd name="connsiteX243" fmla="*/ 4422448 w 6006665"/>
                  <a:gd name="connsiteY243" fmla="*/ 1927536 h 3006470"/>
                  <a:gd name="connsiteX244" fmla="*/ 4350624 w 6006665"/>
                  <a:gd name="connsiteY244" fmla="*/ 1917022 h 3006470"/>
                  <a:gd name="connsiteX245" fmla="*/ 4306579 w 6006665"/>
                  <a:gd name="connsiteY245" fmla="*/ 1945362 h 3006470"/>
                  <a:gd name="connsiteX246" fmla="*/ 4282811 w 6006665"/>
                  <a:gd name="connsiteY246" fmla="*/ 1972100 h 3006470"/>
                  <a:gd name="connsiteX247" fmla="*/ 4237290 w 6006665"/>
                  <a:gd name="connsiteY247" fmla="*/ 1993297 h 3006470"/>
                  <a:gd name="connsiteX248" fmla="*/ 4211507 w 6006665"/>
                  <a:gd name="connsiteY248" fmla="*/ 2046374 h 3006470"/>
                  <a:gd name="connsiteX249" fmla="*/ 4161046 w 6006665"/>
                  <a:gd name="connsiteY249" fmla="*/ 2105661 h 3006470"/>
                  <a:gd name="connsiteX250" fmla="*/ 4077810 w 6006665"/>
                  <a:gd name="connsiteY250" fmla="*/ 2144418 h 3006470"/>
                  <a:gd name="connsiteX251" fmla="*/ 4039187 w 6006665"/>
                  <a:gd name="connsiteY251" fmla="*/ 2203838 h 3006470"/>
                  <a:gd name="connsiteX252" fmla="*/ 3993086 w 6006665"/>
                  <a:gd name="connsiteY252" fmla="*/ 2224750 h 3006470"/>
                  <a:gd name="connsiteX253" fmla="*/ 3993215 w 6006665"/>
                  <a:gd name="connsiteY253" fmla="*/ 2264821 h 3006470"/>
                  <a:gd name="connsiteX254" fmla="*/ 4038712 w 6006665"/>
                  <a:gd name="connsiteY254" fmla="*/ 2267919 h 3006470"/>
                  <a:gd name="connsiteX255" fmla="*/ 4059164 w 6006665"/>
                  <a:gd name="connsiteY255" fmla="*/ 2311096 h 3006470"/>
                  <a:gd name="connsiteX256" fmla="*/ 4087782 w 6006665"/>
                  <a:gd name="connsiteY256" fmla="*/ 2319513 h 3006470"/>
                  <a:gd name="connsiteX257" fmla="*/ 4106341 w 6006665"/>
                  <a:gd name="connsiteY257" fmla="*/ 2290644 h 3006470"/>
                  <a:gd name="connsiteX258" fmla="*/ 4117411 w 6006665"/>
                  <a:gd name="connsiteY258" fmla="*/ 2291946 h 3006470"/>
                  <a:gd name="connsiteX259" fmla="*/ 4118248 w 6006665"/>
                  <a:gd name="connsiteY259" fmla="*/ 2290644 h 3006470"/>
                  <a:gd name="connsiteX260" fmla="*/ 4156880 w 6006665"/>
                  <a:gd name="connsiteY260" fmla="*/ 2295189 h 3006470"/>
                  <a:gd name="connsiteX261" fmla="*/ 4211419 w 6006665"/>
                  <a:gd name="connsiteY261" fmla="*/ 2365635 h 3006470"/>
                  <a:gd name="connsiteX262" fmla="*/ 4215964 w 6006665"/>
                  <a:gd name="connsiteY262" fmla="*/ 2413357 h 3006470"/>
                  <a:gd name="connsiteX263" fmla="*/ 4184149 w 6006665"/>
                  <a:gd name="connsiteY263" fmla="*/ 2472441 h 3006470"/>
                  <a:gd name="connsiteX264" fmla="*/ 4220019 w 6006665"/>
                  <a:gd name="connsiteY264" fmla="*/ 2567281 h 3006470"/>
                  <a:gd name="connsiteX265" fmla="*/ 4161425 w 6006665"/>
                  <a:gd name="connsiteY265" fmla="*/ 2629241 h 3006470"/>
                  <a:gd name="connsiteX266" fmla="*/ 4133552 w 6006665"/>
                  <a:gd name="connsiteY266" fmla="*/ 2708778 h 3006470"/>
                  <a:gd name="connsiteX267" fmla="*/ 4097796 w 6006665"/>
                  <a:gd name="connsiteY267" fmla="*/ 2747409 h 3006470"/>
                  <a:gd name="connsiteX268" fmla="*/ 4043257 w 6006665"/>
                  <a:gd name="connsiteY268" fmla="*/ 2806493 h 3006470"/>
                  <a:gd name="connsiteX269" fmla="*/ 3995535 w 6006665"/>
                  <a:gd name="connsiteY269" fmla="*/ 2865577 h 3006470"/>
                  <a:gd name="connsiteX270" fmla="*/ 3975083 w 6006665"/>
                  <a:gd name="connsiteY270" fmla="*/ 2897392 h 3006470"/>
                  <a:gd name="connsiteX271" fmla="*/ 3925089 w 6006665"/>
                  <a:gd name="connsiteY271" fmla="*/ 2924661 h 3006470"/>
                  <a:gd name="connsiteX272" fmla="*/ 3913182 w 6006665"/>
                  <a:gd name="connsiteY272" fmla="*/ 2924661 h 3006470"/>
                  <a:gd name="connsiteX273" fmla="*/ 3904637 w 6006665"/>
                  <a:gd name="connsiteY273" fmla="*/ 2924661 h 3006470"/>
                  <a:gd name="connsiteX274" fmla="*/ 3892729 w 6006665"/>
                  <a:gd name="connsiteY274" fmla="*/ 2924661 h 3006470"/>
                  <a:gd name="connsiteX275" fmla="*/ 3871063 w 6006665"/>
                  <a:gd name="connsiteY275" fmla="*/ 2908412 h 3006470"/>
                  <a:gd name="connsiteX276" fmla="*/ 3829645 w 6006665"/>
                  <a:gd name="connsiteY276" fmla="*/ 2936024 h 3006470"/>
                  <a:gd name="connsiteX277" fmla="*/ 3822828 w 6006665"/>
                  <a:gd name="connsiteY277" fmla="*/ 2956476 h 3006470"/>
                  <a:gd name="connsiteX278" fmla="*/ 3818283 w 6006665"/>
                  <a:gd name="connsiteY278" fmla="*/ 2947386 h 3006470"/>
                  <a:gd name="connsiteX279" fmla="*/ 3818283 w 6006665"/>
                  <a:gd name="connsiteY279" fmla="*/ 2935660 h 3006470"/>
                  <a:gd name="connsiteX280" fmla="*/ 3817738 w 6006665"/>
                  <a:gd name="connsiteY280" fmla="*/ 2936024 h 3006470"/>
                  <a:gd name="connsiteX281" fmla="*/ 3810921 w 6006665"/>
                  <a:gd name="connsiteY281" fmla="*/ 2956476 h 3006470"/>
                  <a:gd name="connsiteX282" fmla="*/ 3806376 w 6006665"/>
                  <a:gd name="connsiteY282" fmla="*/ 2947386 h 3006470"/>
                  <a:gd name="connsiteX283" fmla="*/ 3806376 w 6006665"/>
                  <a:gd name="connsiteY283" fmla="*/ 2920116 h 3006470"/>
                  <a:gd name="connsiteX284" fmla="*/ 3818283 w 6006665"/>
                  <a:gd name="connsiteY284" fmla="*/ 2920116 h 3006470"/>
                  <a:gd name="connsiteX285" fmla="*/ 3826828 w 6006665"/>
                  <a:gd name="connsiteY285" fmla="*/ 2920116 h 3006470"/>
                  <a:gd name="connsiteX286" fmla="*/ 3833645 w 6006665"/>
                  <a:gd name="connsiteY286" fmla="*/ 2861032 h 3006470"/>
                  <a:gd name="connsiteX287" fmla="*/ 3822283 w 6006665"/>
                  <a:gd name="connsiteY287" fmla="*/ 2817856 h 3006470"/>
                  <a:gd name="connsiteX288" fmla="*/ 3849553 w 6006665"/>
                  <a:gd name="connsiteY288" fmla="*/ 2795131 h 3006470"/>
                  <a:gd name="connsiteX289" fmla="*/ 3858814 w 6006665"/>
                  <a:gd name="connsiteY289" fmla="*/ 2797336 h 3006470"/>
                  <a:gd name="connsiteX290" fmla="*/ 3861460 w 6006665"/>
                  <a:gd name="connsiteY290" fmla="*/ 2795131 h 3006470"/>
                  <a:gd name="connsiteX291" fmla="*/ 3898487 w 6006665"/>
                  <a:gd name="connsiteY291" fmla="*/ 2803947 h 3006470"/>
                  <a:gd name="connsiteX292" fmla="*/ 3919999 w 6006665"/>
                  <a:gd name="connsiteY292" fmla="*/ 2758772 h 3006470"/>
                  <a:gd name="connsiteX293" fmla="*/ 3935906 w 6006665"/>
                  <a:gd name="connsiteY293" fmla="*/ 2699687 h 3006470"/>
                  <a:gd name="connsiteX294" fmla="*/ 3947269 w 6006665"/>
                  <a:gd name="connsiteY294" fmla="*/ 2676963 h 3006470"/>
                  <a:gd name="connsiteX295" fmla="*/ 3966292 w 6006665"/>
                  <a:gd name="connsiteY295" fmla="*/ 2632575 h 3006470"/>
                  <a:gd name="connsiteX296" fmla="*/ 3915999 w 6006665"/>
                  <a:gd name="connsiteY296" fmla="*/ 2645148 h 3006470"/>
                  <a:gd name="connsiteX297" fmla="*/ 3888729 w 6006665"/>
                  <a:gd name="connsiteY297" fmla="*/ 2667873 h 3006470"/>
                  <a:gd name="connsiteX298" fmla="*/ 3876822 w 6006665"/>
                  <a:gd name="connsiteY298" fmla="*/ 2667873 h 3006470"/>
                  <a:gd name="connsiteX299" fmla="*/ 3829645 w 6006665"/>
                  <a:gd name="connsiteY299" fmla="*/ 2667873 h 3006470"/>
                  <a:gd name="connsiteX300" fmla="*/ 3817738 w 6006665"/>
                  <a:gd name="connsiteY300" fmla="*/ 2667873 h 3006470"/>
                  <a:gd name="connsiteX301" fmla="*/ 3801831 w 6006665"/>
                  <a:gd name="connsiteY301" fmla="*/ 2613334 h 3006470"/>
                  <a:gd name="connsiteX302" fmla="*/ 3758654 w 6006665"/>
                  <a:gd name="connsiteY302" fmla="*/ 2574702 h 3006470"/>
                  <a:gd name="connsiteX303" fmla="*/ 3692753 w 6006665"/>
                  <a:gd name="connsiteY303" fmla="*/ 2558795 h 3006470"/>
                  <a:gd name="connsiteX304" fmla="*/ 3683663 w 6006665"/>
                  <a:gd name="connsiteY304" fmla="*/ 2499711 h 3006470"/>
                  <a:gd name="connsiteX305" fmla="*/ 3672301 w 6006665"/>
                  <a:gd name="connsiteY305" fmla="*/ 2467896 h 3006470"/>
                  <a:gd name="connsiteX306" fmla="*/ 3656393 w 6006665"/>
                  <a:gd name="connsiteY306" fmla="*/ 2440627 h 3006470"/>
                  <a:gd name="connsiteX307" fmla="*/ 3633669 w 6006665"/>
                  <a:gd name="connsiteY307" fmla="*/ 2381542 h 3006470"/>
                  <a:gd name="connsiteX308" fmla="*/ 3601854 w 6006665"/>
                  <a:gd name="connsiteY308" fmla="*/ 2361090 h 3006470"/>
                  <a:gd name="connsiteX309" fmla="*/ 3545995 w 6006665"/>
                  <a:gd name="connsiteY309" fmla="*/ 2339606 h 3006470"/>
                  <a:gd name="connsiteX310" fmla="*/ 3506955 w 6006665"/>
                  <a:gd name="connsiteY310" fmla="*/ 2345183 h 3006470"/>
                  <a:gd name="connsiteX311" fmla="*/ 3463779 w 6006665"/>
                  <a:gd name="connsiteY311" fmla="*/ 2354273 h 3006470"/>
                  <a:gd name="connsiteX312" fmla="*/ 3431964 w 6006665"/>
                  <a:gd name="connsiteY312" fmla="*/ 2381542 h 3006470"/>
                  <a:gd name="connsiteX313" fmla="*/ 3452416 w 6006665"/>
                  <a:gd name="connsiteY313" fmla="*/ 2397450 h 3006470"/>
                  <a:gd name="connsiteX314" fmla="*/ 3452416 w 6006665"/>
                  <a:gd name="connsiteY314" fmla="*/ 2429264 h 3006470"/>
                  <a:gd name="connsiteX315" fmla="*/ 3431964 w 6006665"/>
                  <a:gd name="connsiteY315" fmla="*/ 2451989 h 3006470"/>
                  <a:gd name="connsiteX316" fmla="*/ 3400150 w 6006665"/>
                  <a:gd name="connsiteY316" fmla="*/ 2511073 h 3006470"/>
                  <a:gd name="connsiteX317" fmla="*/ 3400150 w 6006665"/>
                  <a:gd name="connsiteY317" fmla="*/ 2538343 h 3006470"/>
                  <a:gd name="connsiteX318" fmla="*/ 3350155 w 6006665"/>
                  <a:gd name="connsiteY318" fmla="*/ 2570157 h 3006470"/>
                  <a:gd name="connsiteX319" fmla="*/ 3342342 w 6006665"/>
                  <a:gd name="connsiteY319" fmla="*/ 2567553 h 3006470"/>
                  <a:gd name="connsiteX320" fmla="*/ 3338249 w 6006665"/>
                  <a:gd name="connsiteY320" fmla="*/ 2570157 h 3006470"/>
                  <a:gd name="connsiteX321" fmla="*/ 3290527 w 6006665"/>
                  <a:gd name="connsiteY321" fmla="*/ 2554250 h 3006470"/>
                  <a:gd name="connsiteX322" fmla="*/ 3259257 w 6006665"/>
                  <a:gd name="connsiteY322" fmla="*/ 2554250 h 3006470"/>
                  <a:gd name="connsiteX323" fmla="*/ 3247350 w 6006665"/>
                  <a:gd name="connsiteY323" fmla="*/ 2554250 h 3006470"/>
                  <a:gd name="connsiteX324" fmla="*/ 3231443 w 6006665"/>
                  <a:gd name="connsiteY324" fmla="*/ 2538343 h 3006470"/>
                  <a:gd name="connsiteX325" fmla="*/ 3213271 w 6006665"/>
                  <a:gd name="connsiteY325" fmla="*/ 2533799 h 3006470"/>
                  <a:gd name="connsiteX326" fmla="*/ 3168359 w 6006665"/>
                  <a:gd name="connsiteY326" fmla="*/ 2570157 h 3006470"/>
                  <a:gd name="connsiteX327" fmla="*/ 3120637 w 6006665"/>
                  <a:gd name="connsiteY327" fmla="*/ 2581519 h 3006470"/>
                  <a:gd name="connsiteX328" fmla="*/ 3082005 w 6006665"/>
                  <a:gd name="connsiteY328" fmla="*/ 2597427 h 3006470"/>
                  <a:gd name="connsiteX329" fmla="*/ 3074460 w 6006665"/>
                  <a:gd name="connsiteY329" fmla="*/ 2595630 h 3006470"/>
                  <a:gd name="connsiteX330" fmla="*/ 3070098 w 6006665"/>
                  <a:gd name="connsiteY330" fmla="*/ 2597427 h 3006470"/>
                  <a:gd name="connsiteX331" fmla="*/ 3022376 w 6006665"/>
                  <a:gd name="connsiteY331" fmla="*/ 2586064 h 3006470"/>
                  <a:gd name="connsiteX332" fmla="*/ 3000196 w 6006665"/>
                  <a:gd name="connsiteY332" fmla="*/ 2586064 h 3006470"/>
                  <a:gd name="connsiteX333" fmla="*/ 2988289 w 6006665"/>
                  <a:gd name="connsiteY333" fmla="*/ 2586064 h 3006470"/>
                  <a:gd name="connsiteX334" fmla="*/ 2967837 w 6006665"/>
                  <a:gd name="connsiteY334" fmla="*/ 2554250 h 3006470"/>
                  <a:gd name="connsiteX335" fmla="*/ 2929205 w 6006665"/>
                  <a:gd name="connsiteY335" fmla="*/ 2526980 h 3006470"/>
                  <a:gd name="connsiteX336" fmla="*/ 2902153 w 6006665"/>
                  <a:gd name="connsiteY336" fmla="*/ 2523116 h 3006470"/>
                  <a:gd name="connsiteX337" fmla="*/ 2861576 w 6006665"/>
                  <a:gd name="connsiteY337" fmla="*/ 2526980 h 3006470"/>
                  <a:gd name="connsiteX338" fmla="*/ 2822944 w 6006665"/>
                  <a:gd name="connsiteY338" fmla="*/ 2538343 h 3006470"/>
                  <a:gd name="connsiteX339" fmla="*/ 2818139 w 6006665"/>
                  <a:gd name="connsiteY339" fmla="*/ 2536254 h 3006470"/>
                  <a:gd name="connsiteX340" fmla="*/ 2811037 w 6006665"/>
                  <a:gd name="connsiteY340" fmla="*/ 2538343 h 3006470"/>
                  <a:gd name="connsiteX341" fmla="*/ 2758770 w 6006665"/>
                  <a:gd name="connsiteY341" fmla="*/ 2515618 h 3006470"/>
                  <a:gd name="connsiteX342" fmla="*/ 2751953 w 6006665"/>
                  <a:gd name="connsiteY342" fmla="*/ 2472441 h 3006470"/>
                  <a:gd name="connsiteX343" fmla="*/ 2708776 w 6006665"/>
                  <a:gd name="connsiteY343" fmla="*/ 2456534 h 3006470"/>
                  <a:gd name="connsiteX344" fmla="*/ 2676962 w 6006665"/>
                  <a:gd name="connsiteY344" fmla="*/ 2451989 h 3006470"/>
                  <a:gd name="connsiteX345" fmla="*/ 2642534 w 6006665"/>
                  <a:gd name="connsiteY345" fmla="*/ 2430245 h 3006470"/>
                  <a:gd name="connsiteX346" fmla="*/ 2609333 w 6006665"/>
                  <a:gd name="connsiteY346" fmla="*/ 2488348 h 3006470"/>
                  <a:gd name="connsiteX347" fmla="*/ 2625240 w 6006665"/>
                  <a:gd name="connsiteY347" fmla="*/ 2522435 h 3006470"/>
                  <a:gd name="connsiteX348" fmla="*/ 2586608 w 6006665"/>
                  <a:gd name="connsiteY348" fmla="*/ 2558795 h 3006470"/>
                  <a:gd name="connsiteX349" fmla="*/ 2577105 w 6006665"/>
                  <a:gd name="connsiteY349" fmla="*/ 2556532 h 3006470"/>
                  <a:gd name="connsiteX350" fmla="*/ 2574701 w 6006665"/>
                  <a:gd name="connsiteY350" fmla="*/ 2558795 h 3006470"/>
                  <a:gd name="connsiteX351" fmla="*/ 2526979 w 6006665"/>
                  <a:gd name="connsiteY351" fmla="*/ 2547432 h 3006470"/>
                  <a:gd name="connsiteX352" fmla="*/ 2490620 w 6006665"/>
                  <a:gd name="connsiteY352" fmla="*/ 2542887 h 3006470"/>
                  <a:gd name="connsiteX353" fmla="*/ 2463350 w 6006665"/>
                  <a:gd name="connsiteY353" fmla="*/ 2515618 h 3006470"/>
                  <a:gd name="connsiteX354" fmla="*/ 2436625 w 6006665"/>
                  <a:gd name="connsiteY354" fmla="*/ 2515618 h 3006470"/>
                  <a:gd name="connsiteX355" fmla="*/ 2424718 w 6006665"/>
                  <a:gd name="connsiteY355" fmla="*/ 2515618 h 3006470"/>
                  <a:gd name="connsiteX356" fmla="*/ 2398858 w 6006665"/>
                  <a:gd name="connsiteY356" fmla="*/ 2502687 h 3006470"/>
                  <a:gd name="connsiteX357" fmla="*/ 2350272 w 6006665"/>
                  <a:gd name="connsiteY357" fmla="*/ 2526980 h 3006470"/>
                  <a:gd name="connsiteX358" fmla="*/ 2282098 w 6006665"/>
                  <a:gd name="connsiteY358" fmla="*/ 2574702 h 3006470"/>
                  <a:gd name="connsiteX359" fmla="*/ 2238921 w 6006665"/>
                  <a:gd name="connsiteY359" fmla="*/ 2586064 h 3006470"/>
                  <a:gd name="connsiteX360" fmla="*/ 2227559 w 6006665"/>
                  <a:gd name="connsiteY360" fmla="*/ 2590609 h 3006470"/>
                  <a:gd name="connsiteX361" fmla="*/ 2225178 w 6006665"/>
                  <a:gd name="connsiteY361" fmla="*/ 2586799 h 3006470"/>
                  <a:gd name="connsiteX362" fmla="*/ 2215652 w 6006665"/>
                  <a:gd name="connsiteY362" fmla="*/ 2590609 h 3006470"/>
                  <a:gd name="connsiteX363" fmla="*/ 2193596 w 6006665"/>
                  <a:gd name="connsiteY363" fmla="*/ 2555320 h 3006470"/>
                  <a:gd name="connsiteX364" fmla="*/ 2157112 w 6006665"/>
                  <a:gd name="connsiteY364" fmla="*/ 2558795 h 3006470"/>
                  <a:gd name="connsiteX365" fmla="*/ 2156291 w 6006665"/>
                  <a:gd name="connsiteY365" fmla="*/ 2557739 h 3006470"/>
                  <a:gd name="connsiteX366" fmla="*/ 2145205 w 6006665"/>
                  <a:gd name="connsiteY366" fmla="*/ 2558795 h 3006470"/>
                  <a:gd name="connsiteX367" fmla="*/ 2129298 w 6006665"/>
                  <a:gd name="connsiteY367" fmla="*/ 2538343 h 3006470"/>
                  <a:gd name="connsiteX368" fmla="*/ 2102029 w 6006665"/>
                  <a:gd name="connsiteY368" fmla="*/ 2526980 h 3006470"/>
                  <a:gd name="connsiteX369" fmla="*/ 2086121 w 6006665"/>
                  <a:gd name="connsiteY369" fmla="*/ 2495166 h 3006470"/>
                  <a:gd name="connsiteX370" fmla="*/ 2070005 w 6006665"/>
                  <a:gd name="connsiteY370" fmla="*/ 2486212 h 3006470"/>
                  <a:gd name="connsiteX371" fmla="*/ 2027582 w 6006665"/>
                  <a:gd name="connsiteY371" fmla="*/ 2499711 h 3006470"/>
                  <a:gd name="connsiteX372" fmla="*/ 2023845 w 6006665"/>
                  <a:gd name="connsiteY372" fmla="*/ 2497111 h 3006470"/>
                  <a:gd name="connsiteX373" fmla="*/ 2015675 w 6006665"/>
                  <a:gd name="connsiteY373" fmla="*/ 2499711 h 3006470"/>
                  <a:gd name="connsiteX374" fmla="*/ 1971363 w 6006665"/>
                  <a:gd name="connsiteY374" fmla="*/ 2468885 h 3006470"/>
                  <a:gd name="connsiteX375" fmla="*/ 1952591 w 6006665"/>
                  <a:gd name="connsiteY375" fmla="*/ 2495166 h 3006470"/>
                  <a:gd name="connsiteX376" fmla="*/ 1947518 w 6006665"/>
                  <a:gd name="connsiteY376" fmla="*/ 2485599 h 3006470"/>
                  <a:gd name="connsiteX377" fmla="*/ 1940684 w 6006665"/>
                  <a:gd name="connsiteY377" fmla="*/ 2495166 h 3006470"/>
                  <a:gd name="connsiteX378" fmla="*/ 1861147 w 6006665"/>
                  <a:gd name="connsiteY378" fmla="*/ 2345183 h 3006470"/>
                  <a:gd name="connsiteX379" fmla="*/ 1811153 w 6006665"/>
                  <a:gd name="connsiteY379" fmla="*/ 2295189 h 3006470"/>
                  <a:gd name="connsiteX380" fmla="*/ 1813950 w 6006665"/>
                  <a:gd name="connsiteY380" fmla="*/ 2292043 h 3006470"/>
                  <a:gd name="connsiteX381" fmla="*/ 1748069 w 6006665"/>
                  <a:gd name="connsiteY381" fmla="*/ 2333821 h 3006470"/>
                  <a:gd name="connsiteX382" fmla="*/ 1711709 w 6006665"/>
                  <a:gd name="connsiteY382" fmla="*/ 2338366 h 3006470"/>
                  <a:gd name="connsiteX383" fmla="*/ 1711926 w 6006665"/>
                  <a:gd name="connsiteY383" fmla="*/ 2336850 h 3006470"/>
                  <a:gd name="connsiteX384" fmla="*/ 1699803 w 6006665"/>
                  <a:gd name="connsiteY384" fmla="*/ 2338366 h 3006470"/>
                  <a:gd name="connsiteX385" fmla="*/ 1704347 w 6006665"/>
                  <a:gd name="connsiteY385" fmla="*/ 2306551 h 3006470"/>
                  <a:gd name="connsiteX386" fmla="*/ 1662460 w 6006665"/>
                  <a:gd name="connsiteY386" fmla="*/ 2288600 h 3006470"/>
                  <a:gd name="connsiteX387" fmla="*/ 1629901 w 6006665"/>
                  <a:gd name="connsiteY387" fmla="*/ 2302006 h 3006470"/>
                  <a:gd name="connsiteX388" fmla="*/ 1629300 w 6006665"/>
                  <a:gd name="connsiteY388" fmla="*/ 2297351 h 3006470"/>
                  <a:gd name="connsiteX389" fmla="*/ 1617994 w 6006665"/>
                  <a:gd name="connsiteY389" fmla="*/ 2302006 h 3006470"/>
                  <a:gd name="connsiteX390" fmla="*/ 1608904 w 6006665"/>
                  <a:gd name="connsiteY390" fmla="*/ 2231560 h 3006470"/>
                  <a:gd name="connsiteX391" fmla="*/ 1552684 w 6006665"/>
                  <a:gd name="connsiteY391" fmla="*/ 2221867 h 3006470"/>
                  <a:gd name="connsiteX392" fmla="*/ 1518550 w 6006665"/>
                  <a:gd name="connsiteY392" fmla="*/ 2247467 h 3006470"/>
                  <a:gd name="connsiteX393" fmla="*/ 1425379 w 6006665"/>
                  <a:gd name="connsiteY393" fmla="*/ 2267919 h 3006470"/>
                  <a:gd name="connsiteX394" fmla="*/ 1409472 w 6006665"/>
                  <a:gd name="connsiteY394" fmla="*/ 2286099 h 3006470"/>
                  <a:gd name="connsiteX395" fmla="*/ 1270852 w 6006665"/>
                  <a:gd name="connsiteY395" fmla="*/ 2306551 h 3006470"/>
                  <a:gd name="connsiteX396" fmla="*/ 1254945 w 6006665"/>
                  <a:gd name="connsiteY396" fmla="*/ 2327003 h 3006470"/>
                  <a:gd name="connsiteX397" fmla="*/ 1282214 w 6006665"/>
                  <a:gd name="connsiteY397" fmla="*/ 2370180 h 3006470"/>
                  <a:gd name="connsiteX398" fmla="*/ 1243582 w 6006665"/>
                  <a:gd name="connsiteY398" fmla="*/ 2386087 h 3006470"/>
                  <a:gd name="connsiteX399" fmla="*/ 1254945 w 6006665"/>
                  <a:gd name="connsiteY399" fmla="*/ 2404267 h 3006470"/>
                  <a:gd name="connsiteX400" fmla="*/ 1216313 w 6006665"/>
                  <a:gd name="connsiteY400" fmla="*/ 2429264 h 3006470"/>
                  <a:gd name="connsiteX401" fmla="*/ 1275397 w 6006665"/>
                  <a:gd name="connsiteY401" fmla="*/ 2472441 h 3006470"/>
                  <a:gd name="connsiteX402" fmla="*/ 1270852 w 6006665"/>
                  <a:gd name="connsiteY402" fmla="*/ 2499711 h 3006470"/>
                  <a:gd name="connsiteX403" fmla="*/ 1259108 w 6006665"/>
                  <a:gd name="connsiteY403" fmla="*/ 2498732 h 3006470"/>
                  <a:gd name="connsiteX404" fmla="*/ 1258945 w 6006665"/>
                  <a:gd name="connsiteY404" fmla="*/ 2499711 h 3006470"/>
                  <a:gd name="connsiteX405" fmla="*/ 1215644 w 6006665"/>
                  <a:gd name="connsiteY405" fmla="*/ 2496102 h 3006470"/>
                  <a:gd name="connsiteX406" fmla="*/ 1204950 w 6006665"/>
                  <a:gd name="connsiteY406" fmla="*/ 2511073 h 3006470"/>
                  <a:gd name="connsiteX407" fmla="*/ 1196495 w 6006665"/>
                  <a:gd name="connsiteY407" fmla="*/ 2506241 h 3006470"/>
                  <a:gd name="connsiteX408" fmla="*/ 1193043 w 6006665"/>
                  <a:gd name="connsiteY408" fmla="*/ 2511073 h 3006470"/>
                  <a:gd name="connsiteX409" fmla="*/ 1145322 w 6006665"/>
                  <a:gd name="connsiteY409" fmla="*/ 2483803 h 3006470"/>
                  <a:gd name="connsiteX410" fmla="*/ 1098145 w 6006665"/>
                  <a:gd name="connsiteY410" fmla="*/ 2483803 h 3006470"/>
                  <a:gd name="connsiteX411" fmla="*/ 1061785 w 6006665"/>
                  <a:gd name="connsiteY411" fmla="*/ 2511073 h 3006470"/>
                  <a:gd name="connsiteX412" fmla="*/ 1055322 w 6006665"/>
                  <a:gd name="connsiteY412" fmla="*/ 2506990 h 3006470"/>
                  <a:gd name="connsiteX413" fmla="*/ 1049878 w 6006665"/>
                  <a:gd name="connsiteY413" fmla="*/ 2511073 h 3006470"/>
                  <a:gd name="connsiteX414" fmla="*/ 1006701 w 6006665"/>
                  <a:gd name="connsiteY414" fmla="*/ 2483803 h 3006470"/>
                  <a:gd name="connsiteX415" fmla="*/ 924893 w 6006665"/>
                  <a:gd name="connsiteY415" fmla="*/ 2447444 h 3006470"/>
                  <a:gd name="connsiteX416" fmla="*/ 877716 w 6006665"/>
                  <a:gd name="connsiteY416" fmla="*/ 2447444 h 3006470"/>
                  <a:gd name="connsiteX417" fmla="*/ 802724 w 6006665"/>
                  <a:gd name="connsiteY417" fmla="*/ 2511073 h 3006470"/>
                  <a:gd name="connsiteX418" fmla="*/ 798179 w 6006665"/>
                  <a:gd name="connsiteY418" fmla="*/ 2554250 h 3006470"/>
                  <a:gd name="connsiteX419" fmla="*/ 787406 w 6006665"/>
                  <a:gd name="connsiteY419" fmla="*/ 2543477 h 3006470"/>
                  <a:gd name="connsiteX420" fmla="*/ 786272 w 6006665"/>
                  <a:gd name="connsiteY420" fmla="*/ 2554250 h 3006470"/>
                  <a:gd name="connsiteX421" fmla="*/ 756063 w 6006665"/>
                  <a:gd name="connsiteY421" fmla="*/ 2524040 h 3006470"/>
                  <a:gd name="connsiteX422" fmla="*/ 732278 w 6006665"/>
                  <a:gd name="connsiteY422" fmla="*/ 2581519 h 3006470"/>
                  <a:gd name="connsiteX423" fmla="*/ 743640 w 6006665"/>
                  <a:gd name="connsiteY423" fmla="*/ 2590609 h 3006470"/>
                  <a:gd name="connsiteX424" fmla="*/ 723188 w 6006665"/>
                  <a:gd name="connsiteY424" fmla="*/ 2633786 h 3006470"/>
                  <a:gd name="connsiteX425" fmla="*/ 747026 w 6006665"/>
                  <a:gd name="connsiteY425" fmla="*/ 2670627 h 3006470"/>
                  <a:gd name="connsiteX426" fmla="*/ 763548 w 6006665"/>
                  <a:gd name="connsiteY426" fmla="*/ 2667873 h 3006470"/>
                  <a:gd name="connsiteX427" fmla="*/ 764871 w 6006665"/>
                  <a:gd name="connsiteY427" fmla="*/ 2669637 h 3006470"/>
                  <a:gd name="connsiteX428" fmla="*/ 775455 w 6006665"/>
                  <a:gd name="connsiteY428" fmla="*/ 2667873 h 3006470"/>
                  <a:gd name="connsiteX429" fmla="*/ 802724 w 6006665"/>
                  <a:gd name="connsiteY429" fmla="*/ 2704232 h 3006470"/>
                  <a:gd name="connsiteX430" fmla="*/ 798179 w 6006665"/>
                  <a:gd name="connsiteY430" fmla="*/ 2731502 h 3006470"/>
                  <a:gd name="connsiteX431" fmla="*/ 818632 w 6006665"/>
                  <a:gd name="connsiteY431" fmla="*/ 2742864 h 3006470"/>
                  <a:gd name="connsiteX432" fmla="*/ 802724 w 6006665"/>
                  <a:gd name="connsiteY432" fmla="*/ 2774679 h 3006470"/>
                  <a:gd name="connsiteX433" fmla="*/ 766365 w 6006665"/>
                  <a:gd name="connsiteY433" fmla="*/ 2779224 h 3006470"/>
                  <a:gd name="connsiteX434" fmla="*/ 727733 w 6006665"/>
                  <a:gd name="connsiteY434" fmla="*/ 2838308 h 3006470"/>
                  <a:gd name="connsiteX435" fmla="*/ 759548 w 6006665"/>
                  <a:gd name="connsiteY435" fmla="*/ 2881485 h 3006470"/>
                  <a:gd name="connsiteX436" fmla="*/ 759548 w 6006665"/>
                  <a:gd name="connsiteY436" fmla="*/ 2920116 h 3006470"/>
                  <a:gd name="connsiteX437" fmla="*/ 798179 w 6006665"/>
                  <a:gd name="connsiteY437" fmla="*/ 2979201 h 3006470"/>
                  <a:gd name="connsiteX438" fmla="*/ 775455 w 6006665"/>
                  <a:gd name="connsiteY438" fmla="*/ 2995108 h 3006470"/>
                  <a:gd name="connsiteX439" fmla="*/ 770910 w 6006665"/>
                  <a:gd name="connsiteY439" fmla="*/ 3006470 h 3006470"/>
                  <a:gd name="connsiteX440" fmla="*/ 759003 w 6006665"/>
                  <a:gd name="connsiteY440" fmla="*/ 3006470 h 3006470"/>
                  <a:gd name="connsiteX441" fmla="*/ 755003 w 6006665"/>
                  <a:gd name="connsiteY441" fmla="*/ 3006470 h 3006470"/>
                  <a:gd name="connsiteX442" fmla="*/ 743096 w 6006665"/>
                  <a:gd name="connsiteY442" fmla="*/ 3006470 h 3006470"/>
                  <a:gd name="connsiteX443" fmla="*/ 715826 w 6006665"/>
                  <a:gd name="connsiteY443" fmla="*/ 2972383 h 3006470"/>
                  <a:gd name="connsiteX444" fmla="*/ 704464 w 6006665"/>
                  <a:gd name="connsiteY444" fmla="*/ 2972383 h 3006470"/>
                  <a:gd name="connsiteX445" fmla="*/ 684012 w 6006665"/>
                  <a:gd name="connsiteY445" fmla="*/ 2963293 h 3006470"/>
                  <a:gd name="connsiteX446" fmla="*/ 672649 w 6006665"/>
                  <a:gd name="connsiteY446" fmla="*/ 2940569 h 3006470"/>
                  <a:gd name="connsiteX447" fmla="*/ 645222 w 6006665"/>
                  <a:gd name="connsiteY447" fmla="*/ 2932732 h 3006470"/>
                  <a:gd name="connsiteX448" fmla="*/ 625472 w 6006665"/>
                  <a:gd name="connsiteY448" fmla="*/ 2936024 h 3006470"/>
                  <a:gd name="connsiteX449" fmla="*/ 623771 w 6006665"/>
                  <a:gd name="connsiteY449" fmla="*/ 2934323 h 3006470"/>
                  <a:gd name="connsiteX450" fmla="*/ 613565 w 6006665"/>
                  <a:gd name="connsiteY450" fmla="*/ 2936024 h 3006470"/>
                  <a:gd name="connsiteX451" fmla="*/ 609020 w 6006665"/>
                  <a:gd name="connsiteY451" fmla="*/ 2931479 h 3006470"/>
                  <a:gd name="connsiteX452" fmla="*/ 559026 w 6006665"/>
                  <a:gd name="connsiteY452" fmla="*/ 2904209 h 3006470"/>
                  <a:gd name="connsiteX453" fmla="*/ 506760 w 6006665"/>
                  <a:gd name="connsiteY453" fmla="*/ 2897392 h 3006470"/>
                  <a:gd name="connsiteX454" fmla="*/ 483280 w 6006665"/>
                  <a:gd name="connsiteY454" fmla="*/ 2890683 h 3006470"/>
                  <a:gd name="connsiteX455" fmla="*/ 480035 w 6006665"/>
                  <a:gd name="connsiteY455" fmla="*/ 2892847 h 3006470"/>
                  <a:gd name="connsiteX456" fmla="*/ 475042 w 6006665"/>
                  <a:gd name="connsiteY456" fmla="*/ 2888329 h 3006470"/>
                  <a:gd name="connsiteX457" fmla="*/ 474945 w 6006665"/>
                  <a:gd name="connsiteY457" fmla="*/ 2888302 h 3006470"/>
                  <a:gd name="connsiteX458" fmla="*/ 468128 w 6006665"/>
                  <a:gd name="connsiteY458" fmla="*/ 2892847 h 3006470"/>
                  <a:gd name="connsiteX459" fmla="*/ 420406 w 6006665"/>
                  <a:gd name="connsiteY459" fmla="*/ 2849670 h 3006470"/>
                  <a:gd name="connsiteX460" fmla="*/ 381774 w 6006665"/>
                  <a:gd name="connsiteY460" fmla="*/ 2833763 h 3006470"/>
                  <a:gd name="connsiteX461" fmla="*/ 349960 w 6006665"/>
                  <a:gd name="connsiteY461" fmla="*/ 2801948 h 3006470"/>
                  <a:gd name="connsiteX462" fmla="*/ 377229 w 6006665"/>
                  <a:gd name="connsiteY462" fmla="*/ 2795131 h 3006470"/>
                  <a:gd name="connsiteX463" fmla="*/ 404499 w 6006665"/>
                  <a:gd name="connsiteY463" fmla="*/ 2747409 h 3006470"/>
                  <a:gd name="connsiteX464" fmla="*/ 388591 w 6006665"/>
                  <a:gd name="connsiteY464" fmla="*/ 2731502 h 3006470"/>
                  <a:gd name="connsiteX465" fmla="*/ 440858 w 6006665"/>
                  <a:gd name="connsiteY465" fmla="*/ 2704232 h 3006470"/>
                  <a:gd name="connsiteX466" fmla="*/ 440858 w 6006665"/>
                  <a:gd name="connsiteY466" fmla="*/ 2701176 h 3006470"/>
                  <a:gd name="connsiteX467" fmla="*/ 416406 w 6006665"/>
                  <a:gd name="connsiteY467" fmla="*/ 2704232 h 3006470"/>
                  <a:gd name="connsiteX468" fmla="*/ 416406 w 6006665"/>
                  <a:gd name="connsiteY468" fmla="*/ 2702744 h 3006470"/>
                  <a:gd name="connsiteX469" fmla="*/ 404499 w 6006665"/>
                  <a:gd name="connsiteY469" fmla="*/ 2704232 h 3006470"/>
                  <a:gd name="connsiteX470" fmla="*/ 404499 w 6006665"/>
                  <a:gd name="connsiteY470" fmla="*/ 2683780 h 3006470"/>
                  <a:gd name="connsiteX471" fmla="*/ 424951 w 6006665"/>
                  <a:gd name="connsiteY471" fmla="*/ 2667873 h 3006470"/>
                  <a:gd name="connsiteX472" fmla="*/ 463583 w 6006665"/>
                  <a:gd name="connsiteY472" fmla="*/ 2661056 h 3006470"/>
                  <a:gd name="connsiteX473" fmla="*/ 468128 w 6006665"/>
                  <a:gd name="connsiteY473" fmla="*/ 2645148 h 3006470"/>
                  <a:gd name="connsiteX474" fmla="*/ 456765 w 6006665"/>
                  <a:gd name="connsiteY474" fmla="*/ 2613334 h 3006470"/>
                  <a:gd name="connsiteX475" fmla="*/ 474945 w 6006665"/>
                  <a:gd name="connsiteY475" fmla="*/ 2586064 h 3006470"/>
                  <a:gd name="connsiteX476" fmla="*/ 474945 w 6006665"/>
                  <a:gd name="connsiteY476" fmla="*/ 2565612 h 3006470"/>
                  <a:gd name="connsiteX477" fmla="*/ 420406 w 6006665"/>
                  <a:gd name="connsiteY477" fmla="*/ 2547432 h 3006470"/>
                  <a:gd name="connsiteX478" fmla="*/ 409588 w 6006665"/>
                  <a:gd name="connsiteY478" fmla="*/ 2547432 h 3006470"/>
                  <a:gd name="connsiteX479" fmla="*/ 397681 w 6006665"/>
                  <a:gd name="connsiteY479" fmla="*/ 2547432 h 3006470"/>
                  <a:gd name="connsiteX480" fmla="*/ 379485 w 6006665"/>
                  <a:gd name="connsiteY480" fmla="*/ 2525193 h 3006470"/>
                  <a:gd name="connsiteX481" fmla="*/ 357322 w 6006665"/>
                  <a:gd name="connsiteY481" fmla="*/ 2531525 h 3006470"/>
                  <a:gd name="connsiteX482" fmla="*/ 352842 w 6006665"/>
                  <a:gd name="connsiteY482" fmla="*/ 2529403 h 3006470"/>
                  <a:gd name="connsiteX483" fmla="*/ 345415 w 6006665"/>
                  <a:gd name="connsiteY483" fmla="*/ 2531525 h 3006470"/>
                  <a:gd name="connsiteX484" fmla="*/ 302238 w 6006665"/>
                  <a:gd name="connsiteY484" fmla="*/ 2511073 h 3006470"/>
                  <a:gd name="connsiteX485" fmla="*/ 302238 w 6006665"/>
                  <a:gd name="connsiteY485" fmla="*/ 2499711 h 3006470"/>
                  <a:gd name="connsiteX486" fmla="*/ 286331 w 6006665"/>
                  <a:gd name="connsiteY486" fmla="*/ 2472441 h 3006470"/>
                  <a:gd name="connsiteX487" fmla="*/ 270968 w 6006665"/>
                  <a:gd name="connsiteY487" fmla="*/ 2472441 h 3006470"/>
                  <a:gd name="connsiteX488" fmla="*/ 259061 w 6006665"/>
                  <a:gd name="connsiteY488" fmla="*/ 2472441 h 3006470"/>
                  <a:gd name="connsiteX489" fmla="*/ 254516 w 6006665"/>
                  <a:gd name="connsiteY489" fmla="*/ 2456534 h 3006470"/>
                  <a:gd name="connsiteX490" fmla="*/ 263606 w 6006665"/>
                  <a:gd name="connsiteY490" fmla="*/ 2440627 h 3006470"/>
                  <a:gd name="connsiteX491" fmla="*/ 243991 w 6006665"/>
                  <a:gd name="connsiteY491" fmla="*/ 2410114 h 3006470"/>
                  <a:gd name="connsiteX492" fmla="*/ 216429 w 6006665"/>
                  <a:gd name="connsiteY492" fmla="*/ 2413357 h 3006470"/>
                  <a:gd name="connsiteX493" fmla="*/ 212956 w 6006665"/>
                  <a:gd name="connsiteY493" fmla="*/ 2412365 h 3006470"/>
                  <a:gd name="connsiteX494" fmla="*/ 204522 w 6006665"/>
                  <a:gd name="connsiteY494" fmla="*/ 2413357 h 3006470"/>
                  <a:gd name="connsiteX495" fmla="*/ 199623 w 6006665"/>
                  <a:gd name="connsiteY495" fmla="*/ 2411957 h 3006470"/>
                  <a:gd name="connsiteX496" fmla="*/ 195977 w 6006665"/>
                  <a:gd name="connsiteY496" fmla="*/ 2424719 h 3006470"/>
                  <a:gd name="connsiteX497" fmla="*/ 184968 w 6006665"/>
                  <a:gd name="connsiteY497" fmla="*/ 2421574 h 3006470"/>
                  <a:gd name="connsiteX498" fmla="*/ 184070 w 6006665"/>
                  <a:gd name="connsiteY498" fmla="*/ 2424719 h 3006470"/>
                  <a:gd name="connsiteX499" fmla="*/ 168163 w 6006665"/>
                  <a:gd name="connsiteY499" fmla="*/ 2420174 h 3006470"/>
                  <a:gd name="connsiteX500" fmla="*/ 156800 w 6006665"/>
                  <a:gd name="connsiteY500" fmla="*/ 2381542 h 3006470"/>
                  <a:gd name="connsiteX501" fmla="*/ 152255 w 6006665"/>
                  <a:gd name="connsiteY501" fmla="*/ 2365635 h 3006470"/>
                  <a:gd name="connsiteX502" fmla="*/ 156800 w 6006665"/>
                  <a:gd name="connsiteY502" fmla="*/ 2361090 h 3006470"/>
                  <a:gd name="connsiteX503" fmla="*/ 168707 w 6006665"/>
                  <a:gd name="connsiteY503" fmla="*/ 2361090 h 3006470"/>
                  <a:gd name="connsiteX504" fmla="*/ 188615 w 6006665"/>
                  <a:gd name="connsiteY504" fmla="*/ 2361090 h 3006470"/>
                  <a:gd name="connsiteX505" fmla="*/ 199977 w 6006665"/>
                  <a:gd name="connsiteY505" fmla="*/ 2349728 h 3006470"/>
                  <a:gd name="connsiteX506" fmla="*/ 188615 w 6006665"/>
                  <a:gd name="connsiteY506" fmla="*/ 2327003 h 3006470"/>
                  <a:gd name="connsiteX507" fmla="*/ 168163 w 6006665"/>
                  <a:gd name="connsiteY507" fmla="*/ 2317914 h 3006470"/>
                  <a:gd name="connsiteX508" fmla="*/ 168163 w 6006665"/>
                  <a:gd name="connsiteY508" fmla="*/ 2311096 h 3006470"/>
                  <a:gd name="connsiteX509" fmla="*/ 152255 w 6006665"/>
                  <a:gd name="connsiteY509" fmla="*/ 2295189 h 3006470"/>
                  <a:gd name="connsiteX510" fmla="*/ 129531 w 6006665"/>
                  <a:gd name="connsiteY510" fmla="*/ 2258829 h 3006470"/>
                  <a:gd name="connsiteX511" fmla="*/ 140893 w 6006665"/>
                  <a:gd name="connsiteY511" fmla="*/ 2236105 h 3006470"/>
                  <a:gd name="connsiteX512" fmla="*/ 136348 w 6006665"/>
                  <a:gd name="connsiteY512" fmla="*/ 2208835 h 3006470"/>
                  <a:gd name="connsiteX513" fmla="*/ 103789 w 6006665"/>
                  <a:gd name="connsiteY513" fmla="*/ 2195428 h 3006470"/>
                  <a:gd name="connsiteX514" fmla="*/ 93716 w 6006665"/>
                  <a:gd name="connsiteY514" fmla="*/ 2199745 h 3006470"/>
                  <a:gd name="connsiteX515" fmla="*/ 91868 w 6006665"/>
                  <a:gd name="connsiteY515" fmla="*/ 2195434 h 3006470"/>
                  <a:gd name="connsiteX516" fmla="*/ 81809 w 6006665"/>
                  <a:gd name="connsiteY516" fmla="*/ 2199745 h 3006470"/>
                  <a:gd name="connsiteX517" fmla="*/ 74992 w 6006665"/>
                  <a:gd name="connsiteY517" fmla="*/ 2183838 h 3006470"/>
                  <a:gd name="connsiteX518" fmla="*/ 34087 w 6006665"/>
                  <a:gd name="connsiteY518" fmla="*/ 2172476 h 3006470"/>
                  <a:gd name="connsiteX519" fmla="*/ 22725 w 6006665"/>
                  <a:gd name="connsiteY519" fmla="*/ 2129299 h 3006470"/>
                  <a:gd name="connsiteX520" fmla="*/ 22725 w 6006665"/>
                  <a:gd name="connsiteY520" fmla="*/ 2097484 h 3006470"/>
                  <a:gd name="connsiteX521" fmla="*/ 0 w 6006665"/>
                  <a:gd name="connsiteY521" fmla="*/ 2081577 h 3006470"/>
                  <a:gd name="connsiteX522" fmla="*/ 15907 w 6006665"/>
                  <a:gd name="connsiteY522" fmla="*/ 2058853 h 3006470"/>
                  <a:gd name="connsiteX523" fmla="*/ 6818 w 6006665"/>
                  <a:gd name="connsiteY523" fmla="*/ 1995224 h 3006470"/>
                  <a:gd name="connsiteX524" fmla="*/ 34087 w 6006665"/>
                  <a:gd name="connsiteY524" fmla="*/ 1952047 h 3006470"/>
                  <a:gd name="connsiteX525" fmla="*/ 27270 w 6006665"/>
                  <a:gd name="connsiteY525" fmla="*/ 1940685 h 3006470"/>
                  <a:gd name="connsiteX526" fmla="*/ 88743 w 6006665"/>
                  <a:gd name="connsiteY526" fmla="*/ 1895954 h 3006470"/>
                  <a:gd name="connsiteX527" fmla="*/ 27270 w 6006665"/>
                  <a:gd name="connsiteY527" fmla="*/ 1865693 h 3006470"/>
                  <a:gd name="connsiteX528" fmla="*/ 79805 w 6006665"/>
                  <a:gd name="connsiteY528" fmla="*/ 1774684 h 3006470"/>
                  <a:gd name="connsiteX529" fmla="*/ 128972 w 6006665"/>
                  <a:gd name="connsiteY529" fmla="*/ 1737302 h 3006470"/>
                  <a:gd name="connsiteX530" fmla="*/ 162900 w 6006665"/>
                  <a:gd name="connsiteY530" fmla="*/ 1645034 h 3006470"/>
                  <a:gd name="connsiteX531" fmla="*/ 102261 w 6006665"/>
                  <a:gd name="connsiteY531" fmla="*/ 1629357 h 3006470"/>
                  <a:gd name="connsiteX532" fmla="*/ 118168 w 6006665"/>
                  <a:gd name="connsiteY532" fmla="*/ 1574818 h 3006470"/>
                  <a:gd name="connsiteX533" fmla="*/ 86354 w 6006665"/>
                  <a:gd name="connsiteY533" fmla="*/ 1511189 h 3006470"/>
                  <a:gd name="connsiteX534" fmla="*/ 109078 w 6006665"/>
                  <a:gd name="connsiteY534" fmla="*/ 1436197 h 3006470"/>
                  <a:gd name="connsiteX535" fmla="*/ 70447 w 6006665"/>
                  <a:gd name="connsiteY535" fmla="*/ 1333936 h 3006470"/>
                  <a:gd name="connsiteX536" fmla="*/ 102261 w 6006665"/>
                  <a:gd name="connsiteY536" fmla="*/ 1263490 h 3006470"/>
                  <a:gd name="connsiteX537" fmla="*/ 43177 w 6006665"/>
                  <a:gd name="connsiteY537" fmla="*/ 1197589 h 3006470"/>
                  <a:gd name="connsiteX538" fmla="*/ 49994 w 6006665"/>
                  <a:gd name="connsiteY538" fmla="*/ 1122597 h 3006470"/>
                  <a:gd name="connsiteX539" fmla="*/ 81809 w 6006665"/>
                  <a:gd name="connsiteY539" fmla="*/ 1118052 h 3006470"/>
                  <a:gd name="connsiteX540" fmla="*/ 145438 w 6006665"/>
                  <a:gd name="connsiteY540" fmla="*/ 1074876 h 3006470"/>
                  <a:gd name="connsiteX541" fmla="*/ 184070 w 6006665"/>
                  <a:gd name="connsiteY541" fmla="*/ 1036244 h 3006470"/>
                  <a:gd name="connsiteX542" fmla="*/ 189699 w 6006665"/>
                  <a:gd name="connsiteY542" fmla="*/ 1042522 h 3006470"/>
                  <a:gd name="connsiteX543" fmla="*/ 195977 w 6006665"/>
                  <a:gd name="connsiteY543" fmla="*/ 1036244 h 3006470"/>
                  <a:gd name="connsiteX544" fmla="*/ 255061 w 6006665"/>
                  <a:gd name="connsiteY544" fmla="*/ 1102145 h 3006470"/>
                  <a:gd name="connsiteX545" fmla="*/ 350504 w 6006665"/>
                  <a:gd name="connsiteY545" fmla="*/ 1122597 h 3006470"/>
                  <a:gd name="connsiteX546" fmla="*/ 454806 w 6006665"/>
                  <a:gd name="connsiteY546" fmla="*/ 1205729 h 3006470"/>
                  <a:gd name="connsiteX547" fmla="*/ 486621 w 6006665"/>
                  <a:gd name="connsiteY547" fmla="*/ 1283942 h 3006470"/>
                  <a:gd name="connsiteX548" fmla="*/ 523211 w 6006665"/>
                  <a:gd name="connsiteY548" fmla="*/ 1343026 h 3006470"/>
                  <a:gd name="connsiteX549" fmla="*/ 486852 w 6006665"/>
                  <a:gd name="connsiteY549" fmla="*/ 1397565 h 3006470"/>
                  <a:gd name="connsiteX550" fmla="*/ 420951 w 6006665"/>
                  <a:gd name="connsiteY550" fmla="*/ 1418018 h 3006470"/>
                  <a:gd name="connsiteX551" fmla="*/ 415909 w 6006665"/>
                  <a:gd name="connsiteY551" fmla="*/ 1415887 h 3006470"/>
                  <a:gd name="connsiteX552" fmla="*/ 409044 w 6006665"/>
                  <a:gd name="connsiteY552" fmla="*/ 1418018 h 3006470"/>
                  <a:gd name="connsiteX553" fmla="*/ 252950 w 6006665"/>
                  <a:gd name="connsiteY553" fmla="*/ 1352062 h 3006470"/>
                  <a:gd name="connsiteX554" fmla="*/ 268926 w 6006665"/>
                  <a:gd name="connsiteY554" fmla="*/ 1346738 h 3006470"/>
                  <a:gd name="connsiteX555" fmla="*/ 291420 w 6006665"/>
                  <a:gd name="connsiteY555" fmla="*/ 1429380 h 3006470"/>
                  <a:gd name="connsiteX556" fmla="*/ 291420 w 6006665"/>
                  <a:gd name="connsiteY556" fmla="*/ 1468012 h 3006470"/>
                  <a:gd name="connsiteX557" fmla="*/ 298238 w 6006665"/>
                  <a:gd name="connsiteY557" fmla="*/ 1554366 h 3006470"/>
                  <a:gd name="connsiteX558" fmla="*/ 345959 w 6006665"/>
                  <a:gd name="connsiteY558" fmla="*/ 1586180 h 3006470"/>
                  <a:gd name="connsiteX559" fmla="*/ 362087 w 6006665"/>
                  <a:gd name="connsiteY559" fmla="*/ 1595588 h 3006470"/>
                  <a:gd name="connsiteX560" fmla="*/ 365867 w 6006665"/>
                  <a:gd name="connsiteY560" fmla="*/ 1563455 h 3006470"/>
                  <a:gd name="connsiteX561" fmla="*/ 345415 w 6006665"/>
                  <a:gd name="connsiteY561" fmla="*/ 1527096 h 3006470"/>
                  <a:gd name="connsiteX562" fmla="*/ 365867 w 6006665"/>
                  <a:gd name="connsiteY562" fmla="*/ 1495281 h 3006470"/>
                  <a:gd name="connsiteX563" fmla="*/ 374560 w 6006665"/>
                  <a:gd name="connsiteY563" fmla="*/ 1500280 h 3006470"/>
                  <a:gd name="connsiteX564" fmla="*/ 377774 w 6006665"/>
                  <a:gd name="connsiteY564" fmla="*/ 1495281 h 3006470"/>
                  <a:gd name="connsiteX565" fmla="*/ 461933 w 6006665"/>
                  <a:gd name="connsiteY565" fmla="*/ 1543673 h 3006470"/>
                  <a:gd name="connsiteX566" fmla="*/ 484035 w 6006665"/>
                  <a:gd name="connsiteY566" fmla="*/ 1527096 h 3006470"/>
                  <a:gd name="connsiteX567" fmla="*/ 463583 w 6006665"/>
                  <a:gd name="connsiteY567" fmla="*/ 1461194 h 3006470"/>
                  <a:gd name="connsiteX568" fmla="*/ 549936 w 6006665"/>
                  <a:gd name="connsiteY568" fmla="*/ 1374841 h 3006470"/>
                  <a:gd name="connsiteX569" fmla="*/ 559742 w 6006665"/>
                  <a:gd name="connsiteY569" fmla="*/ 1376942 h 3006470"/>
                  <a:gd name="connsiteX570" fmla="*/ 561843 w 6006665"/>
                  <a:gd name="connsiteY570" fmla="*/ 1374841 h 3006470"/>
                  <a:gd name="connsiteX571" fmla="*/ 593658 w 6006665"/>
                  <a:gd name="connsiteY571" fmla="*/ 1381658 h 3006470"/>
                  <a:gd name="connsiteX572" fmla="*/ 620945 w 6006665"/>
                  <a:gd name="connsiteY572" fmla="*/ 1405535 h 3006470"/>
                  <a:gd name="connsiteX573" fmla="*/ 640835 w 6006665"/>
                  <a:gd name="connsiteY573" fmla="*/ 1349844 h 3006470"/>
                  <a:gd name="connsiteX574" fmla="*/ 609020 w 6006665"/>
                  <a:gd name="connsiteY574" fmla="*/ 1295305 h 3006470"/>
                  <a:gd name="connsiteX575" fmla="*/ 624928 w 6006665"/>
                  <a:gd name="connsiteY575" fmla="*/ 1236221 h 3006470"/>
                  <a:gd name="connsiteX576" fmla="*/ 597658 w 6006665"/>
                  <a:gd name="connsiteY576" fmla="*/ 1177136 h 3006470"/>
                  <a:gd name="connsiteX577" fmla="*/ 611562 w 6006665"/>
                  <a:gd name="connsiteY577" fmla="*/ 1181462 h 3006470"/>
                  <a:gd name="connsiteX578" fmla="*/ 609565 w 6006665"/>
                  <a:gd name="connsiteY578" fmla="*/ 1177136 h 3006470"/>
                  <a:gd name="connsiteX579" fmla="*/ 711826 w 6006665"/>
                  <a:gd name="connsiteY579" fmla="*/ 1208951 h 3006470"/>
                  <a:gd name="connsiteX580" fmla="*/ 732278 w 6006665"/>
                  <a:gd name="connsiteY580" fmla="*/ 1263490 h 3006470"/>
                  <a:gd name="connsiteX581" fmla="*/ 684556 w 6006665"/>
                  <a:gd name="connsiteY581" fmla="*/ 1274852 h 3006470"/>
                  <a:gd name="connsiteX582" fmla="*/ 684556 w 6006665"/>
                  <a:gd name="connsiteY582" fmla="*/ 1327119 h 3006470"/>
                  <a:gd name="connsiteX583" fmla="*/ 713309 w 6006665"/>
                  <a:gd name="connsiteY583" fmla="*/ 1355872 h 3006470"/>
                  <a:gd name="connsiteX584" fmla="*/ 763548 w 6006665"/>
                  <a:gd name="connsiteY584" fmla="*/ 1338481 h 3006470"/>
                  <a:gd name="connsiteX585" fmla="*/ 770365 w 6006665"/>
                  <a:gd name="connsiteY585" fmla="*/ 1279397 h 3006470"/>
                  <a:gd name="connsiteX586" fmla="*/ 845357 w 6006665"/>
                  <a:gd name="connsiteY586" fmla="*/ 1188761 h 3006470"/>
                  <a:gd name="connsiteX587" fmla="*/ 917728 w 6006665"/>
                  <a:gd name="connsiteY587" fmla="*/ 1145322 h 3006470"/>
                  <a:gd name="connsiteX588" fmla="*/ 918194 w 6006665"/>
                  <a:gd name="connsiteY588" fmla="*/ 1198147 h 3006470"/>
                  <a:gd name="connsiteX589" fmla="*/ 975937 w 6006665"/>
                  <a:gd name="connsiteY589" fmla="*/ 1115283 h 3006470"/>
                  <a:gd name="connsiteX590" fmla="*/ 1074397 w 6006665"/>
                  <a:gd name="connsiteY590" fmla="*/ 1141283 h 3006470"/>
                  <a:gd name="connsiteX591" fmla="*/ 979977 w 6006665"/>
                  <a:gd name="connsiteY591" fmla="*/ 1213496 h 3006470"/>
                  <a:gd name="connsiteX592" fmla="*/ 1012666 w 6006665"/>
                  <a:gd name="connsiteY592" fmla="*/ 1218657 h 3006470"/>
                  <a:gd name="connsiteX593" fmla="*/ 1038516 w 6006665"/>
                  <a:gd name="connsiteY593" fmla="*/ 1188499 h 3006470"/>
                  <a:gd name="connsiteX594" fmla="*/ 1050423 w 6006665"/>
                  <a:gd name="connsiteY594" fmla="*/ 1188499 h 3006470"/>
                  <a:gd name="connsiteX595" fmla="*/ 1108962 w 6006665"/>
                  <a:gd name="connsiteY595" fmla="*/ 1188499 h 3006470"/>
                  <a:gd name="connsiteX596" fmla="*/ 1161229 w 6006665"/>
                  <a:gd name="connsiteY596" fmla="*/ 1145322 h 3006470"/>
                  <a:gd name="connsiteX597" fmla="*/ 1165711 w 6006665"/>
                  <a:gd name="connsiteY597" fmla="*/ 1151456 h 3006470"/>
                  <a:gd name="connsiteX598" fmla="*/ 1160939 w 6006665"/>
                  <a:gd name="connsiteY598" fmla="*/ 1169715 h 3006470"/>
                  <a:gd name="connsiteX599" fmla="*/ 1210035 w 6006665"/>
                  <a:gd name="connsiteY599" fmla="*/ 1195815 h 3006470"/>
                  <a:gd name="connsiteX600" fmla="*/ 1247583 w 6006665"/>
                  <a:gd name="connsiteY600" fmla="*/ 1138505 h 3006470"/>
                  <a:gd name="connsiteX601" fmla="*/ 1211223 w 6006665"/>
                  <a:gd name="connsiteY601" fmla="*/ 1079421 h 3006470"/>
                  <a:gd name="connsiteX602" fmla="*/ 1227130 w 6006665"/>
                  <a:gd name="connsiteY602" fmla="*/ 1043061 h 3006470"/>
                  <a:gd name="connsiteX603" fmla="*/ 1237665 w 6006665"/>
                  <a:gd name="connsiteY603" fmla="*/ 1046199 h 3006470"/>
                  <a:gd name="connsiteX604" fmla="*/ 1251910 w 6006665"/>
                  <a:gd name="connsiteY604" fmla="*/ 1017311 h 3006470"/>
                  <a:gd name="connsiteX605" fmla="*/ 1345843 w 6006665"/>
                  <a:gd name="connsiteY605" fmla="*/ 1074876 h 3006470"/>
                  <a:gd name="connsiteX606" fmla="*/ 1400382 w 6006665"/>
                  <a:gd name="connsiteY606" fmla="*/ 1106690 h 3006470"/>
                  <a:gd name="connsiteX607" fmla="*/ 1519756 w 6006665"/>
                  <a:gd name="connsiteY607" fmla="*/ 1213274 h 3006470"/>
                  <a:gd name="connsiteX608" fmla="*/ 1543003 w 6006665"/>
                  <a:gd name="connsiteY608" fmla="*/ 1172592 h 3006470"/>
                  <a:gd name="connsiteX609" fmla="*/ 1506643 w 6006665"/>
                  <a:gd name="connsiteY609" fmla="*/ 1118052 h 3006470"/>
                  <a:gd name="connsiteX610" fmla="*/ 1506643 w 6006665"/>
                  <a:gd name="connsiteY610" fmla="*/ 1095328 h 3006470"/>
                  <a:gd name="connsiteX611" fmla="*/ 1463467 w 6006665"/>
                  <a:gd name="connsiteY611" fmla="*/ 1086238 h 3006470"/>
                  <a:gd name="connsiteX612" fmla="*/ 1472556 w 6006665"/>
                  <a:gd name="connsiteY612" fmla="*/ 1036244 h 3006470"/>
                  <a:gd name="connsiteX613" fmla="*/ 1452104 w 6006665"/>
                  <a:gd name="connsiteY613" fmla="*/ 949890 h 3006470"/>
                  <a:gd name="connsiteX614" fmla="*/ 1439230 w 6006665"/>
                  <a:gd name="connsiteY614" fmla="*/ 900656 h 3006470"/>
                  <a:gd name="connsiteX615" fmla="*/ 1496803 w 6006665"/>
                  <a:gd name="connsiteY615" fmla="*/ 806980 h 3006470"/>
                  <a:gd name="connsiteX616" fmla="*/ 1543003 w 6006665"/>
                  <a:gd name="connsiteY616" fmla="*/ 697647 h 3006470"/>
                  <a:gd name="connsiteX617" fmla="*/ 1570272 w 6006665"/>
                  <a:gd name="connsiteY617" fmla="*/ 677194 h 3006470"/>
                  <a:gd name="connsiteX618" fmla="*/ 1578688 w 6006665"/>
                  <a:gd name="connsiteY618" fmla="*/ 679813 h 3006470"/>
                  <a:gd name="connsiteX619" fmla="*/ 1620802 w 6006665"/>
                  <a:gd name="connsiteY619" fmla="*/ 660028 h 3006470"/>
                  <a:gd name="connsiteX620" fmla="*/ 1684440 w 6006665"/>
                  <a:gd name="connsiteY620" fmla="*/ 709009 h 3006470"/>
                  <a:gd name="connsiteX621" fmla="*/ 1688985 w 6006665"/>
                  <a:gd name="connsiteY621" fmla="*/ 779455 h 3006470"/>
                  <a:gd name="connsiteX622" fmla="*/ 1652625 w 6006665"/>
                  <a:gd name="connsiteY622" fmla="*/ 870354 h 3006470"/>
                  <a:gd name="connsiteX623" fmla="*/ 1679895 w 6006665"/>
                  <a:gd name="connsiteY623" fmla="*/ 908986 h 3006470"/>
                  <a:gd name="connsiteX624" fmla="*/ 1688985 w 6006665"/>
                  <a:gd name="connsiteY624" fmla="*/ 983977 h 3006470"/>
                  <a:gd name="connsiteX625" fmla="*/ 1679895 w 6006665"/>
                  <a:gd name="connsiteY625" fmla="*/ 1129415 h 3006470"/>
                  <a:gd name="connsiteX626" fmla="*/ 1723072 w 6006665"/>
                  <a:gd name="connsiteY626" fmla="*/ 1193044 h 3006470"/>
                  <a:gd name="connsiteX627" fmla="*/ 1704892 w 6006665"/>
                  <a:gd name="connsiteY627" fmla="*/ 1256673 h 3006470"/>
                  <a:gd name="connsiteX628" fmla="*/ 1636718 w 6006665"/>
                  <a:gd name="connsiteY628" fmla="*/ 1393021 h 3006470"/>
                  <a:gd name="connsiteX629" fmla="*/ 1662494 w 6006665"/>
                  <a:gd name="connsiteY629" fmla="*/ 1399465 h 3006470"/>
                  <a:gd name="connsiteX630" fmla="*/ 1677078 w 6006665"/>
                  <a:gd name="connsiteY630" fmla="*/ 1370296 h 3006470"/>
                  <a:gd name="connsiteX631" fmla="*/ 1720255 w 6006665"/>
                  <a:gd name="connsiteY631" fmla="*/ 1349844 h 3006470"/>
                  <a:gd name="connsiteX632" fmla="*/ 1731617 w 6006665"/>
                  <a:gd name="connsiteY632" fmla="*/ 1299850 h 3006470"/>
                  <a:gd name="connsiteX633" fmla="*/ 1758887 w 6006665"/>
                  <a:gd name="connsiteY633" fmla="*/ 1256673 h 3006470"/>
                  <a:gd name="connsiteX634" fmla="*/ 1760555 w 6006665"/>
                  <a:gd name="connsiteY634" fmla="*/ 1191490 h 3006470"/>
                  <a:gd name="connsiteX635" fmla="*/ 1758886 w 6006665"/>
                  <a:gd name="connsiteY635" fmla="*/ 1085173 h 3006470"/>
                  <a:gd name="connsiteX636" fmla="*/ 1923055 w 6006665"/>
                  <a:gd name="connsiteY636" fmla="*/ 1122597 h 3006470"/>
                  <a:gd name="connsiteX637" fmla="*/ 1887300 w 6006665"/>
                  <a:gd name="connsiteY637" fmla="*/ 1070329 h 3006470"/>
                  <a:gd name="connsiteX638" fmla="*/ 1785604 w 6006665"/>
                  <a:gd name="connsiteY638" fmla="*/ 1036860 h 3006470"/>
                  <a:gd name="connsiteX639" fmla="*/ 1736162 w 6006665"/>
                  <a:gd name="connsiteY639" fmla="*/ 961252 h 3006470"/>
                  <a:gd name="connsiteX640" fmla="*/ 1688440 w 6006665"/>
                  <a:gd name="connsiteY640" fmla="*/ 865809 h 3006470"/>
                  <a:gd name="connsiteX641" fmla="*/ 1752069 w 6006665"/>
                  <a:gd name="connsiteY641" fmla="*/ 788545 h 3006470"/>
                  <a:gd name="connsiteX642" fmla="*/ 1747524 w 6006665"/>
                  <a:gd name="connsiteY642" fmla="*/ 704464 h 3006470"/>
                  <a:gd name="connsiteX643" fmla="*/ 1763431 w 6006665"/>
                  <a:gd name="connsiteY643" fmla="*/ 697647 h 3006470"/>
                  <a:gd name="connsiteX644" fmla="*/ 1764877 w 6006665"/>
                  <a:gd name="connsiteY644" fmla="*/ 702130 h 3006470"/>
                  <a:gd name="connsiteX645" fmla="*/ 1775339 w 6006665"/>
                  <a:gd name="connsiteY645" fmla="*/ 697647 h 3006470"/>
                  <a:gd name="connsiteX646" fmla="*/ 1798063 w 6006665"/>
                  <a:gd name="connsiteY646" fmla="*/ 768093 h 3006470"/>
                  <a:gd name="connsiteX647" fmla="*/ 1791454 w 6006665"/>
                  <a:gd name="connsiteY647" fmla="*/ 815304 h 3006470"/>
                  <a:gd name="connsiteX648" fmla="*/ 1854330 w 6006665"/>
                  <a:gd name="connsiteY648" fmla="*/ 772638 h 3006470"/>
                  <a:gd name="connsiteX649" fmla="*/ 1931594 w 6006665"/>
                  <a:gd name="connsiteY649" fmla="*/ 763548 h 3006470"/>
                  <a:gd name="connsiteX650" fmla="*/ 1932772 w 6006665"/>
                  <a:gd name="connsiteY650" fmla="*/ 764810 h 3006470"/>
                  <a:gd name="connsiteX651" fmla="*/ 1949600 w 6006665"/>
                  <a:gd name="connsiteY651" fmla="*/ 800138 h 3006470"/>
                  <a:gd name="connsiteX652" fmla="*/ 2061788 w 6006665"/>
                  <a:gd name="connsiteY652" fmla="*/ 891155 h 3006470"/>
                  <a:gd name="connsiteX653" fmla="*/ 1987802 w 6006665"/>
                  <a:gd name="connsiteY653" fmla="*/ 736278 h 3006470"/>
                  <a:gd name="connsiteX654" fmla="*/ 1963408 w 6006665"/>
                  <a:gd name="connsiteY654" fmla="*/ 595386 h 3006470"/>
                  <a:gd name="connsiteX655" fmla="*/ 2027037 w 6006665"/>
                  <a:gd name="connsiteY655" fmla="*/ 574934 h 3006470"/>
                  <a:gd name="connsiteX656" fmla="*/ 2037269 w 6006665"/>
                  <a:gd name="connsiteY656" fmla="*/ 575472 h 3006470"/>
                  <a:gd name="connsiteX657" fmla="*/ 2038944 w 6006665"/>
                  <a:gd name="connsiteY657" fmla="*/ 574934 h 3006470"/>
                  <a:gd name="connsiteX658" fmla="*/ 2115414 w 6006665"/>
                  <a:gd name="connsiteY658" fmla="*/ 578958 h 3006470"/>
                  <a:gd name="connsiteX659" fmla="*/ 2167179 w 6006665"/>
                  <a:gd name="connsiteY659" fmla="*/ 554733 h 3006470"/>
                  <a:gd name="connsiteX660" fmla="*/ 2146473 w 6006665"/>
                  <a:gd name="connsiteY660" fmla="*/ 488832 h 3006470"/>
                  <a:gd name="connsiteX661" fmla="*/ 2169957 w 6006665"/>
                  <a:gd name="connsiteY661" fmla="*/ 449431 h 3006470"/>
                  <a:gd name="connsiteX662" fmla="*/ 2264632 w 6006665"/>
                  <a:gd name="connsiteY662" fmla="*/ 393389 h 3006470"/>
                  <a:gd name="connsiteX663" fmla="*/ 2317913 w 6006665"/>
                  <a:gd name="connsiteY663" fmla="*/ 322690 h 3006470"/>
                  <a:gd name="connsiteX664" fmla="*/ 2385841 w 6006665"/>
                  <a:gd name="connsiteY664" fmla="*/ 343134 h 3006470"/>
                  <a:gd name="connsiteX665" fmla="*/ 2429263 w 6006665"/>
                  <a:gd name="connsiteY665" fmla="*/ 263606 h 3006470"/>
                  <a:gd name="connsiteX666" fmla="*/ 2526979 w 6006665"/>
                  <a:gd name="connsiteY666" fmla="*/ 252244 h 3006470"/>
                  <a:gd name="connsiteX667" fmla="*/ 2528058 w 6006665"/>
                  <a:gd name="connsiteY667" fmla="*/ 253503 h 3006470"/>
                  <a:gd name="connsiteX668" fmla="*/ 2538886 w 6006665"/>
                  <a:gd name="connsiteY668" fmla="*/ 252244 h 3006470"/>
                  <a:gd name="connsiteX669" fmla="*/ 2560820 w 6006665"/>
                  <a:gd name="connsiteY669" fmla="*/ 277833 h 3006470"/>
                  <a:gd name="connsiteX670" fmla="*/ 2640602 w 6006665"/>
                  <a:gd name="connsiteY670" fmla="*/ 202249 h 3006470"/>
                  <a:gd name="connsiteX671" fmla="*/ 2652509 w 6006665"/>
                  <a:gd name="connsiteY671" fmla="*/ 202249 h 3006470"/>
                  <a:gd name="connsiteX672" fmla="*/ 2704231 w 6006665"/>
                  <a:gd name="connsiteY672" fmla="*/ 202249 h 3006470"/>
                  <a:gd name="connsiteX673" fmla="*/ 2715593 w 6006665"/>
                  <a:gd name="connsiteY67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620833 w 6006665"/>
                  <a:gd name="connsiteY34" fmla="*/ 632750 h 3006470"/>
                  <a:gd name="connsiteX35" fmla="*/ 3672301 w 6006665"/>
                  <a:gd name="connsiteY35" fmla="*/ 611293 h 3006470"/>
                  <a:gd name="connsiteX36" fmla="*/ 3688498 w 6006665"/>
                  <a:gd name="connsiteY36" fmla="*/ 576961 h 3006470"/>
                  <a:gd name="connsiteX37" fmla="*/ 3721291 w 6006665"/>
                  <a:gd name="connsiteY37" fmla="*/ 584642 h 3006470"/>
                  <a:gd name="connsiteX38" fmla="*/ 3753971 w 6006665"/>
                  <a:gd name="connsiteY38" fmla="*/ 590584 h 3006470"/>
                  <a:gd name="connsiteX39" fmla="*/ 3759914 w 6006665"/>
                  <a:gd name="connsiteY39" fmla="*/ 620293 h 3006470"/>
                  <a:gd name="connsiteX40" fmla="*/ 3782242 w 6006665"/>
                  <a:gd name="connsiteY40" fmla="*/ 669932 h 3006470"/>
                  <a:gd name="connsiteX41" fmla="*/ 3768826 w 6006665"/>
                  <a:gd name="connsiteY41" fmla="*/ 703482 h 3006470"/>
                  <a:gd name="connsiteX42" fmla="*/ 3745059 w 6006665"/>
                  <a:gd name="connsiteY42" fmla="*/ 742105 h 3006470"/>
                  <a:gd name="connsiteX43" fmla="*/ 3720576 w 6006665"/>
                  <a:gd name="connsiteY43" fmla="*/ 761023 h 3006470"/>
                  <a:gd name="connsiteX44" fmla="*/ 3738747 w 6006665"/>
                  <a:gd name="connsiteY44" fmla="*/ 806725 h 3006470"/>
                  <a:gd name="connsiteX45" fmla="*/ 3753971 w 6006665"/>
                  <a:gd name="connsiteY45" fmla="*/ 855003 h 3006470"/>
                  <a:gd name="connsiteX46" fmla="*/ 3786469 w 6006665"/>
                  <a:gd name="connsiteY46" fmla="*/ 879798 h 3006470"/>
                  <a:gd name="connsiteX47" fmla="*/ 3813392 w 6006665"/>
                  <a:gd name="connsiteY47" fmla="*/ 890655 h 3006470"/>
                  <a:gd name="connsiteX48" fmla="*/ 3839894 w 6006665"/>
                  <a:gd name="connsiteY48" fmla="*/ 920656 h 3006470"/>
                  <a:gd name="connsiteX49" fmla="*/ 3865460 w 6006665"/>
                  <a:gd name="connsiteY49" fmla="*/ 822632 h 3006470"/>
                  <a:gd name="connsiteX50" fmla="*/ 3875077 w 6006665"/>
                  <a:gd name="connsiteY50" fmla="*/ 831139 h 3006470"/>
                  <a:gd name="connsiteX51" fmla="*/ 3885950 w 6006665"/>
                  <a:gd name="connsiteY51" fmla="*/ 784010 h 3006470"/>
                  <a:gd name="connsiteX52" fmla="*/ 3896580 w 6006665"/>
                  <a:gd name="connsiteY52" fmla="*/ 840148 h 3006470"/>
                  <a:gd name="connsiteX53" fmla="*/ 3932151 w 6006665"/>
                  <a:gd name="connsiteY53" fmla="*/ 871095 h 3006470"/>
                  <a:gd name="connsiteX54" fmla="*/ 3967884 w 6006665"/>
                  <a:gd name="connsiteY54" fmla="*/ 866888 h 3006470"/>
                  <a:gd name="connsiteX55" fmla="*/ 3988173 w 6006665"/>
                  <a:gd name="connsiteY55" fmla="*/ 843084 h 3006470"/>
                  <a:gd name="connsiteX56" fmla="*/ 3993852 w 6006665"/>
                  <a:gd name="connsiteY56" fmla="*/ 846199 h 3006470"/>
                  <a:gd name="connsiteX57" fmla="*/ 4000081 w 6006665"/>
                  <a:gd name="connsiteY57" fmla="*/ 808753 h 3006470"/>
                  <a:gd name="connsiteX58" fmla="*/ 4024333 w 6006665"/>
                  <a:gd name="connsiteY58" fmla="*/ 834206 h 3006470"/>
                  <a:gd name="connsiteX59" fmla="*/ 4062426 w 6006665"/>
                  <a:gd name="connsiteY59" fmla="*/ 877274 h 3006470"/>
                  <a:gd name="connsiteX60" fmla="*/ 4085889 w 6006665"/>
                  <a:gd name="connsiteY60" fmla="*/ 849902 h 3006470"/>
                  <a:gd name="connsiteX61" fmla="*/ 4095563 w 6006665"/>
                  <a:gd name="connsiteY61" fmla="*/ 852506 h 3006470"/>
                  <a:gd name="connsiteX62" fmla="*/ 4097796 w 6006665"/>
                  <a:gd name="connsiteY62" fmla="*/ 849902 h 3006470"/>
                  <a:gd name="connsiteX63" fmla="*/ 4144150 w 6006665"/>
                  <a:gd name="connsiteY63" fmla="*/ 862382 h 3006470"/>
                  <a:gd name="connsiteX64" fmla="*/ 4149116 w 6006665"/>
                  <a:gd name="connsiteY64" fmla="*/ 810437 h 3006470"/>
                  <a:gd name="connsiteX65" fmla="*/ 4129898 w 6006665"/>
                  <a:gd name="connsiteY65" fmla="*/ 758286 h 3006470"/>
                  <a:gd name="connsiteX66" fmla="*/ 4125347 w 6006665"/>
                  <a:gd name="connsiteY66" fmla="*/ 718337 h 3006470"/>
                  <a:gd name="connsiteX67" fmla="*/ 4165425 w 6006665"/>
                  <a:gd name="connsiteY67" fmla="*/ 697647 h 3006470"/>
                  <a:gd name="connsiteX68" fmla="*/ 4175231 w 6006665"/>
                  <a:gd name="connsiteY68" fmla="*/ 700048 h 3006470"/>
                  <a:gd name="connsiteX69" fmla="*/ 4253100 w 6006665"/>
                  <a:gd name="connsiteY69" fmla="*/ 700511 h 3006470"/>
                  <a:gd name="connsiteX70" fmla="*/ 4315491 w 6006665"/>
                  <a:gd name="connsiteY70" fmla="*/ 715365 h 3006470"/>
                  <a:gd name="connsiteX71" fmla="*/ 4368969 w 6006665"/>
                  <a:gd name="connsiteY71" fmla="*/ 751019 h 3006470"/>
                  <a:gd name="connsiteX72" fmla="*/ 4439561 w 6006665"/>
                  <a:gd name="connsiteY72" fmla="*/ 758631 h 3006470"/>
                  <a:gd name="connsiteX73" fmla="*/ 4450401 w 6006665"/>
                  <a:gd name="connsiteY73" fmla="*/ 834341 h 3006470"/>
                  <a:gd name="connsiteX74" fmla="*/ 4567593 w 6006665"/>
                  <a:gd name="connsiteY74" fmla="*/ 819409 h 3006470"/>
                  <a:gd name="connsiteX75" fmla="*/ 4639242 w 6006665"/>
                  <a:gd name="connsiteY75" fmla="*/ 932544 h 3006470"/>
                  <a:gd name="connsiteX76" fmla="*/ 4774445 w 6006665"/>
                  <a:gd name="connsiteY76" fmla="*/ 913531 h 3006470"/>
                  <a:gd name="connsiteX77" fmla="*/ 4778496 w 6006665"/>
                  <a:gd name="connsiteY77" fmla="*/ 914635 h 3006470"/>
                  <a:gd name="connsiteX78" fmla="*/ 4786352 w 6006665"/>
                  <a:gd name="connsiteY78" fmla="*/ 913531 h 3006470"/>
                  <a:gd name="connsiteX79" fmla="*/ 4861343 w 6006665"/>
                  <a:gd name="connsiteY79" fmla="*/ 933983 h 3006470"/>
                  <a:gd name="connsiteX80" fmla="*/ 4893158 w 6006665"/>
                  <a:gd name="connsiteY80" fmla="*/ 977160 h 3006470"/>
                  <a:gd name="connsiteX81" fmla="*/ 4888613 w 6006665"/>
                  <a:gd name="connsiteY81" fmla="*/ 1058968 h 3006470"/>
                  <a:gd name="connsiteX82" fmla="*/ 4927677 w 6006665"/>
                  <a:gd name="connsiteY82" fmla="*/ 1083640 h 3006470"/>
                  <a:gd name="connsiteX83" fmla="*/ 4967605 w 6006665"/>
                  <a:gd name="connsiteY83" fmla="*/ 1070331 h 3006470"/>
                  <a:gd name="connsiteX84" fmla="*/ 5038051 w 6006665"/>
                  <a:gd name="connsiteY84" fmla="*/ 1063513 h 3006470"/>
                  <a:gd name="connsiteX85" fmla="*/ 5040730 w 6006665"/>
                  <a:gd name="connsiteY85" fmla="*/ 1064406 h 3006470"/>
                  <a:gd name="connsiteX86" fmla="*/ 5049958 w 6006665"/>
                  <a:gd name="connsiteY86" fmla="*/ 1063513 h 3006470"/>
                  <a:gd name="connsiteX87" fmla="*/ 5114249 w 6006665"/>
                  <a:gd name="connsiteY87" fmla="*/ 1084944 h 3006470"/>
                  <a:gd name="connsiteX88" fmla="*/ 5176671 w 6006665"/>
                  <a:gd name="connsiteY88" fmla="*/ 1074876 h 3006470"/>
                  <a:gd name="connsiteX89" fmla="*/ 5177801 w 6006665"/>
                  <a:gd name="connsiteY89" fmla="*/ 1076614 h 3006470"/>
                  <a:gd name="connsiteX90" fmla="*/ 5188578 w 6006665"/>
                  <a:gd name="connsiteY90" fmla="*/ 1074876 h 3006470"/>
                  <a:gd name="connsiteX91" fmla="*/ 5243719 w 6006665"/>
                  <a:gd name="connsiteY91" fmla="*/ 1159707 h 3006470"/>
                  <a:gd name="connsiteX92" fmla="*/ 5283477 w 6006665"/>
                  <a:gd name="connsiteY92" fmla="*/ 1129415 h 3006470"/>
                  <a:gd name="connsiteX93" fmla="*/ 5258480 w 6006665"/>
                  <a:gd name="connsiteY93" fmla="*/ 1063513 h 3006470"/>
                  <a:gd name="connsiteX94" fmla="*/ 5267570 w 6006665"/>
                  <a:gd name="connsiteY94" fmla="*/ 1015792 h 3006470"/>
                  <a:gd name="connsiteX95" fmla="*/ 5278896 w 6006665"/>
                  <a:gd name="connsiteY95" fmla="*/ 1018841 h 3006470"/>
                  <a:gd name="connsiteX96" fmla="*/ 5279477 w 6006665"/>
                  <a:gd name="connsiteY96" fmla="*/ 1015792 h 3006470"/>
                  <a:gd name="connsiteX97" fmla="*/ 5389412 w 6006665"/>
                  <a:gd name="connsiteY97" fmla="*/ 1065327 h 3006470"/>
                  <a:gd name="connsiteX98" fmla="*/ 5463001 w 6006665"/>
                  <a:gd name="connsiteY98" fmla="*/ 1043061 h 3006470"/>
                  <a:gd name="connsiteX99" fmla="*/ 5464386 w 6006665"/>
                  <a:gd name="connsiteY99" fmla="*/ 1043680 h 3006470"/>
                  <a:gd name="connsiteX100" fmla="*/ 5474909 w 6006665"/>
                  <a:gd name="connsiteY100" fmla="*/ 1043061 h 3006470"/>
                  <a:gd name="connsiteX101" fmla="*/ 5509834 w 6006665"/>
                  <a:gd name="connsiteY101" fmla="*/ 1086741 h 3006470"/>
                  <a:gd name="connsiteX102" fmla="*/ 5563420 w 6006665"/>
                  <a:gd name="connsiteY102" fmla="*/ 1096880 h 3006470"/>
                  <a:gd name="connsiteX103" fmla="*/ 5604906 w 6006665"/>
                  <a:gd name="connsiteY103" fmla="*/ 1116452 h 3006470"/>
                  <a:gd name="connsiteX104" fmla="*/ 5633982 w 6006665"/>
                  <a:gd name="connsiteY104" fmla="*/ 1152256 h 3006470"/>
                  <a:gd name="connsiteX105" fmla="*/ 5673240 w 6006665"/>
                  <a:gd name="connsiteY105" fmla="*/ 1196668 h 3006470"/>
                  <a:gd name="connsiteX106" fmla="*/ 5720335 w 6006665"/>
                  <a:gd name="connsiteY106" fmla="*/ 1213496 h 3006470"/>
                  <a:gd name="connsiteX107" fmla="*/ 5777224 w 6006665"/>
                  <a:gd name="connsiteY107" fmla="*/ 1253118 h 3006470"/>
                  <a:gd name="connsiteX108" fmla="*/ 5822595 w 6006665"/>
                  <a:gd name="connsiteY108" fmla="*/ 1311212 h 3006470"/>
                  <a:gd name="connsiteX109" fmla="*/ 5818051 w 6006665"/>
                  <a:gd name="connsiteY109" fmla="*/ 1365751 h 3006470"/>
                  <a:gd name="connsiteX110" fmla="*/ 5825679 w 6006665"/>
                  <a:gd name="connsiteY110" fmla="*/ 1373379 h 3006470"/>
                  <a:gd name="connsiteX111" fmla="*/ 5822051 w 6006665"/>
                  <a:gd name="connsiteY111" fmla="*/ 1322574 h 3006470"/>
                  <a:gd name="connsiteX112" fmla="*/ 5834092 w 6006665"/>
                  <a:gd name="connsiteY112" fmla="*/ 1324447 h 3006470"/>
                  <a:gd name="connsiteX113" fmla="*/ 5858351 w 6006665"/>
                  <a:gd name="connsiteY113" fmla="*/ 1334771 h 3006470"/>
                  <a:gd name="connsiteX114" fmla="*/ 5907950 w 6006665"/>
                  <a:gd name="connsiteY114" fmla="*/ 1321451 h 3006470"/>
                  <a:gd name="connsiteX115" fmla="*/ 5936219 w 6006665"/>
                  <a:gd name="connsiteY115" fmla="*/ 1338481 h 3006470"/>
                  <a:gd name="connsiteX116" fmla="*/ 5961427 w 6006665"/>
                  <a:gd name="connsiteY116" fmla="*/ 1392754 h 3006470"/>
                  <a:gd name="connsiteX117" fmla="*/ 6006665 w 6006665"/>
                  <a:gd name="connsiteY117" fmla="*/ 1418018 h 3006470"/>
                  <a:gd name="connsiteX118" fmla="*/ 6003022 w 6006665"/>
                  <a:gd name="connsiteY118" fmla="*/ 1458117 h 3006470"/>
                  <a:gd name="connsiteX119" fmla="*/ 5968033 w 6006665"/>
                  <a:gd name="connsiteY119" fmla="*/ 1456650 h 3006470"/>
                  <a:gd name="connsiteX120" fmla="*/ 5934688 w 6006665"/>
                  <a:gd name="connsiteY120" fmla="*/ 1446233 h 3006470"/>
                  <a:gd name="connsiteX121" fmla="*/ 5908949 w 6006665"/>
                  <a:gd name="connsiteY121" fmla="*/ 1468012 h 3006470"/>
                  <a:gd name="connsiteX122" fmla="*/ 5887153 w 6006665"/>
                  <a:gd name="connsiteY122" fmla="*/ 1481885 h 3006470"/>
                  <a:gd name="connsiteX123" fmla="*/ 5887153 w 6006665"/>
                  <a:gd name="connsiteY123" fmla="*/ 1514566 h 3006470"/>
                  <a:gd name="connsiteX124" fmla="*/ 5910921 w 6006665"/>
                  <a:gd name="connsiteY124" fmla="*/ 1532392 h 3006470"/>
                  <a:gd name="connsiteX125" fmla="*/ 5908949 w 6006665"/>
                  <a:gd name="connsiteY125" fmla="*/ 1554366 h 3006470"/>
                  <a:gd name="connsiteX126" fmla="*/ 5893042 w 6006665"/>
                  <a:gd name="connsiteY126" fmla="*/ 1570273 h 3006470"/>
                  <a:gd name="connsiteX127" fmla="*/ 5881135 w 6006665"/>
                  <a:gd name="connsiteY127" fmla="*/ 1570273 h 3006470"/>
                  <a:gd name="connsiteX128" fmla="*/ 5861227 w 6006665"/>
                  <a:gd name="connsiteY128" fmla="*/ 1570273 h 3006470"/>
                  <a:gd name="connsiteX129" fmla="*/ 5849321 w 6006665"/>
                  <a:gd name="connsiteY129" fmla="*/ 1570273 h 3006470"/>
                  <a:gd name="connsiteX130" fmla="*/ 5842587 w 6006665"/>
                  <a:gd name="connsiteY130" fmla="*/ 1544275 h 3006470"/>
                  <a:gd name="connsiteX131" fmla="*/ 5817506 w 6006665"/>
                  <a:gd name="connsiteY131" fmla="*/ 1536186 h 3006470"/>
                  <a:gd name="connsiteX132" fmla="*/ 5798021 w 6006665"/>
                  <a:gd name="connsiteY132" fmla="*/ 1517537 h 3006470"/>
                  <a:gd name="connsiteX133" fmla="*/ 5767511 w 6006665"/>
                  <a:gd name="connsiteY133" fmla="*/ 1511189 h 3006470"/>
                  <a:gd name="connsiteX134" fmla="*/ 5762967 w 6006665"/>
                  <a:gd name="connsiteY134" fmla="*/ 1477102 h 3006470"/>
                  <a:gd name="connsiteX135" fmla="*/ 5729132 w 6006665"/>
                  <a:gd name="connsiteY135" fmla="*/ 1463170 h 3006470"/>
                  <a:gd name="connsiteX136" fmla="*/ 5695337 w 6006665"/>
                  <a:gd name="connsiteY136" fmla="*/ 1472557 h 3006470"/>
                  <a:gd name="connsiteX137" fmla="*/ 5693366 w 6006665"/>
                  <a:gd name="connsiteY137" fmla="*/ 1469797 h 3006470"/>
                  <a:gd name="connsiteX138" fmla="*/ 5683431 w 6006665"/>
                  <a:gd name="connsiteY138" fmla="*/ 1472557 h 3006470"/>
                  <a:gd name="connsiteX139" fmla="*/ 5660706 w 6006665"/>
                  <a:gd name="connsiteY139" fmla="*/ 1440742 h 3006470"/>
                  <a:gd name="connsiteX140" fmla="*/ 5669644 w 6006665"/>
                  <a:gd name="connsiteY140" fmla="*/ 1415717 h 3006470"/>
                  <a:gd name="connsiteX141" fmla="*/ 5640799 w 6006665"/>
                  <a:gd name="connsiteY141" fmla="*/ 1429380 h 3006470"/>
                  <a:gd name="connsiteX142" fmla="*/ 5656705 w 6006665"/>
                  <a:gd name="connsiteY142" fmla="*/ 1472557 h 3006470"/>
                  <a:gd name="connsiteX143" fmla="*/ 5628675 w 6006665"/>
                  <a:gd name="connsiteY143" fmla="*/ 1487826 h 3006470"/>
                  <a:gd name="connsiteX144" fmla="*/ 5633981 w 6006665"/>
                  <a:gd name="connsiteY144" fmla="*/ 1511189 h 3006470"/>
                  <a:gd name="connsiteX145" fmla="*/ 5622732 w 6006665"/>
                  <a:gd name="connsiteY145" fmla="*/ 1538334 h 3006470"/>
                  <a:gd name="connsiteX146" fmla="*/ 5586259 w 6006665"/>
                  <a:gd name="connsiteY146" fmla="*/ 1547548 h 3006470"/>
                  <a:gd name="connsiteX147" fmla="*/ 5575676 w 6006665"/>
                  <a:gd name="connsiteY147" fmla="*/ 1546540 h 3006470"/>
                  <a:gd name="connsiteX148" fmla="*/ 5574353 w 6006665"/>
                  <a:gd name="connsiteY148" fmla="*/ 1547548 h 3006470"/>
                  <a:gd name="connsiteX149" fmla="*/ 5539436 w 6006665"/>
                  <a:gd name="connsiteY149" fmla="*/ 1544223 h 3006470"/>
                  <a:gd name="connsiteX150" fmla="*/ 5539545 w 6006665"/>
                  <a:gd name="connsiteY150" fmla="*/ 1571015 h 3006470"/>
                  <a:gd name="connsiteX151" fmla="*/ 5570352 w 6006665"/>
                  <a:gd name="connsiteY151" fmla="*/ 1586180 h 3006470"/>
                  <a:gd name="connsiteX152" fmla="*/ 5566596 w 6006665"/>
                  <a:gd name="connsiteY152" fmla="*/ 1622304 h 3006470"/>
                  <a:gd name="connsiteX153" fmla="*/ 5593077 w 6006665"/>
                  <a:gd name="connsiteY153" fmla="*/ 1649809 h 3006470"/>
                  <a:gd name="connsiteX154" fmla="*/ 5608984 w 6006665"/>
                  <a:gd name="connsiteY154" fmla="*/ 1677079 h 3006470"/>
                  <a:gd name="connsiteX155" fmla="*/ 5613529 w 6006665"/>
                  <a:gd name="connsiteY155" fmla="*/ 1708893 h 3006470"/>
                  <a:gd name="connsiteX156" fmla="*/ 5608984 w 6006665"/>
                  <a:gd name="connsiteY156" fmla="*/ 1731618 h 3006470"/>
                  <a:gd name="connsiteX157" fmla="*/ 5597799 w 6006665"/>
                  <a:gd name="connsiteY157" fmla="*/ 1728009 h 3006470"/>
                  <a:gd name="connsiteX158" fmla="*/ 5597077 w 6006665"/>
                  <a:gd name="connsiteY158" fmla="*/ 1731618 h 3006470"/>
                  <a:gd name="connsiteX159" fmla="*/ 5515976 w 6006665"/>
                  <a:gd name="connsiteY159" fmla="*/ 1693062 h 3006470"/>
                  <a:gd name="connsiteX160" fmla="*/ 5486067 w 6006665"/>
                  <a:gd name="connsiteY160" fmla="*/ 1746304 h 3006470"/>
                  <a:gd name="connsiteX161" fmla="*/ 5436277 w 6006665"/>
                  <a:gd name="connsiteY161" fmla="*/ 1767977 h 3006470"/>
                  <a:gd name="connsiteX162" fmla="*/ 5397645 w 6006665"/>
                  <a:gd name="connsiteY162" fmla="*/ 1779340 h 3006470"/>
                  <a:gd name="connsiteX163" fmla="*/ 5388024 w 6006665"/>
                  <a:gd name="connsiteY163" fmla="*/ 1835433 h 3006470"/>
                  <a:gd name="connsiteX164" fmla="*/ 5351475 w 6006665"/>
                  <a:gd name="connsiteY164" fmla="*/ 1876568 h 3006470"/>
                  <a:gd name="connsiteX165" fmla="*/ 5290839 w 6006665"/>
                  <a:gd name="connsiteY165" fmla="*/ 1881600 h 3006470"/>
                  <a:gd name="connsiteX166" fmla="*/ 5274932 w 6006665"/>
                  <a:gd name="connsiteY166" fmla="*/ 1913415 h 3006470"/>
                  <a:gd name="connsiteX167" fmla="*/ 5267238 w 6006665"/>
                  <a:gd name="connsiteY167" fmla="*/ 1904988 h 3006470"/>
                  <a:gd name="connsiteX168" fmla="*/ 5263025 w 6006665"/>
                  <a:gd name="connsiteY168" fmla="*/ 1913415 h 3006470"/>
                  <a:gd name="connsiteX169" fmla="*/ 5219538 w 6006665"/>
                  <a:gd name="connsiteY169" fmla="*/ 1865787 h 3006470"/>
                  <a:gd name="connsiteX170" fmla="*/ 5174112 w 6006665"/>
                  <a:gd name="connsiteY170" fmla="*/ 1877028 h 3006470"/>
                  <a:gd name="connsiteX171" fmla="*/ 5129494 w 6006665"/>
                  <a:gd name="connsiteY171" fmla="*/ 1920232 h 3006470"/>
                  <a:gd name="connsiteX172" fmla="*/ 5126389 w 6006665"/>
                  <a:gd name="connsiteY172" fmla="*/ 1914910 h 3006470"/>
                  <a:gd name="connsiteX173" fmla="*/ 5154177 w 6006665"/>
                  <a:gd name="connsiteY173" fmla="*/ 1920232 h 3006470"/>
                  <a:gd name="connsiteX174" fmla="*/ 5105544 w 6006665"/>
                  <a:gd name="connsiteY174" fmla="*/ 1899586 h 3006470"/>
                  <a:gd name="connsiteX175" fmla="*/ 5074955 w 6006665"/>
                  <a:gd name="connsiteY175" fmla="*/ 1924777 h 3006470"/>
                  <a:gd name="connsiteX176" fmla="*/ 5065718 w 6006665"/>
                  <a:gd name="connsiteY176" fmla="*/ 1922578 h 3006470"/>
                  <a:gd name="connsiteX177" fmla="*/ 5063048 w 6006665"/>
                  <a:gd name="connsiteY177" fmla="*/ 1924777 h 3006470"/>
                  <a:gd name="connsiteX178" fmla="*/ 5026594 w 6006665"/>
                  <a:gd name="connsiteY178" fmla="*/ 1916098 h 3006470"/>
                  <a:gd name="connsiteX179" fmla="*/ 5015871 w 6006665"/>
                  <a:gd name="connsiteY179" fmla="*/ 1961137 h 3006470"/>
                  <a:gd name="connsiteX180" fmla="*/ 5022591 w 6006665"/>
                  <a:gd name="connsiteY180" fmla="*/ 1989925 h 3006470"/>
                  <a:gd name="connsiteX181" fmla="*/ 5011557 w 6006665"/>
                  <a:gd name="connsiteY181" fmla="*/ 2020939 h 3006470"/>
                  <a:gd name="connsiteX182" fmla="*/ 4974967 w 6006665"/>
                  <a:gd name="connsiteY182" fmla="*/ 2058853 h 3006470"/>
                  <a:gd name="connsiteX183" fmla="*/ 5015871 w 6006665"/>
                  <a:gd name="connsiteY183" fmla="*/ 2074760 h 3006470"/>
                  <a:gd name="connsiteX184" fmla="*/ 4995851 w 6006665"/>
                  <a:gd name="connsiteY184" fmla="*/ 2123620 h 3006470"/>
                  <a:gd name="connsiteX185" fmla="*/ 5011326 w 6006665"/>
                  <a:gd name="connsiteY185" fmla="*/ 2172476 h 3006470"/>
                  <a:gd name="connsiteX186" fmla="*/ 4999419 w 6006665"/>
                  <a:gd name="connsiteY186" fmla="*/ 2172476 h 3006470"/>
                  <a:gd name="connsiteX187" fmla="*/ 4974967 w 6006665"/>
                  <a:gd name="connsiteY187" fmla="*/ 2172476 h 3006470"/>
                  <a:gd name="connsiteX188" fmla="*/ 4963605 w 6006665"/>
                  <a:gd name="connsiteY188" fmla="*/ 2224742 h 3006470"/>
                  <a:gd name="connsiteX189" fmla="*/ 4974967 w 6006665"/>
                  <a:gd name="connsiteY189" fmla="*/ 2252012 h 3006470"/>
                  <a:gd name="connsiteX190" fmla="*/ 4936431 w 6006665"/>
                  <a:gd name="connsiteY190" fmla="*/ 2257317 h 3006470"/>
                  <a:gd name="connsiteX191" fmla="*/ 4909065 w 6006665"/>
                  <a:gd name="connsiteY191" fmla="*/ 2286099 h 3006470"/>
                  <a:gd name="connsiteX192" fmla="*/ 4888894 w 6006665"/>
                  <a:gd name="connsiteY192" fmla="*/ 2325649 h 3006470"/>
                  <a:gd name="connsiteX193" fmla="*/ 4897703 w 6006665"/>
                  <a:gd name="connsiteY193" fmla="*/ 2354273 h 3006470"/>
                  <a:gd name="connsiteX194" fmla="*/ 4871068 w 6006665"/>
                  <a:gd name="connsiteY194" fmla="*/ 2349418 h 3006470"/>
                  <a:gd name="connsiteX195" fmla="*/ 4845437 w 6006665"/>
                  <a:gd name="connsiteY195" fmla="*/ 2370180 h 3006470"/>
                  <a:gd name="connsiteX196" fmla="*/ 4832445 w 6006665"/>
                  <a:gd name="connsiteY196" fmla="*/ 2399924 h 3006470"/>
                  <a:gd name="connsiteX197" fmla="*/ 4834074 w 6006665"/>
                  <a:gd name="connsiteY197" fmla="*/ 2429264 h 3006470"/>
                  <a:gd name="connsiteX198" fmla="*/ 4799765 w 6006665"/>
                  <a:gd name="connsiteY198" fmla="*/ 2441518 h 3006470"/>
                  <a:gd name="connsiteX199" fmla="*/ 4779535 w 6006665"/>
                  <a:gd name="connsiteY199" fmla="*/ 2488348 h 3006470"/>
                  <a:gd name="connsiteX200" fmla="*/ 4777225 w 6006665"/>
                  <a:gd name="connsiteY200" fmla="*/ 2477952 h 3006470"/>
                  <a:gd name="connsiteX201" fmla="*/ 4767628 w 6006665"/>
                  <a:gd name="connsiteY201" fmla="*/ 2488348 h 3006470"/>
                  <a:gd name="connsiteX202" fmla="*/ 4758538 w 6006665"/>
                  <a:gd name="connsiteY202" fmla="*/ 2447444 h 3006470"/>
                  <a:gd name="connsiteX203" fmla="*/ 4722519 w 6006665"/>
                  <a:gd name="connsiteY203" fmla="*/ 2405867 h 3006470"/>
                  <a:gd name="connsiteX204" fmla="*/ 4699942 w 6006665"/>
                  <a:gd name="connsiteY204" fmla="*/ 2348893 h 3006470"/>
                  <a:gd name="connsiteX205" fmla="*/ 4695779 w 6006665"/>
                  <a:gd name="connsiteY205" fmla="*/ 2287026 h 3006470"/>
                  <a:gd name="connsiteX206" fmla="*/ 4715361 w 6006665"/>
                  <a:gd name="connsiteY206" fmla="*/ 2220198 h 3006470"/>
                  <a:gd name="connsiteX207" fmla="*/ 4767709 w 6006665"/>
                  <a:gd name="connsiteY207" fmla="*/ 2171157 h 3006470"/>
                  <a:gd name="connsiteX208" fmla="*/ 4735813 w 6006665"/>
                  <a:gd name="connsiteY208" fmla="*/ 2129299 h 3006470"/>
                  <a:gd name="connsiteX209" fmla="*/ 4767628 w 6006665"/>
                  <a:gd name="connsiteY209" fmla="*/ 2086122 h 3006470"/>
                  <a:gd name="connsiteX210" fmla="*/ 4767628 w 6006665"/>
                  <a:gd name="connsiteY210" fmla="*/ 2058853 h 3006470"/>
                  <a:gd name="connsiteX211" fmla="*/ 4826712 w 6006665"/>
                  <a:gd name="connsiteY211" fmla="*/ 2042945 h 3006470"/>
                  <a:gd name="connsiteX212" fmla="*/ 4892613 w 6006665"/>
                  <a:gd name="connsiteY212" fmla="*/ 1952047 h 3006470"/>
                  <a:gd name="connsiteX213" fmla="*/ 4956243 w 6006665"/>
                  <a:gd name="connsiteY213" fmla="*/ 1877056 h 3006470"/>
                  <a:gd name="connsiteX214" fmla="*/ 5022143 w 6006665"/>
                  <a:gd name="connsiteY214" fmla="*/ 1817971 h 3006470"/>
                  <a:gd name="connsiteX215" fmla="*/ 5037446 w 6006665"/>
                  <a:gd name="connsiteY215" fmla="*/ 1743333 h 3006470"/>
                  <a:gd name="connsiteX216" fmla="*/ 5064184 w 6006665"/>
                  <a:gd name="connsiteY216" fmla="*/ 1731449 h 3006470"/>
                  <a:gd name="connsiteX217" fmla="*/ 5046694 w 6006665"/>
                  <a:gd name="connsiteY217" fmla="*/ 1710844 h 3006470"/>
                  <a:gd name="connsiteX218" fmla="*/ 5015871 w 6006665"/>
                  <a:gd name="connsiteY218" fmla="*/ 1715711 h 3006470"/>
                  <a:gd name="connsiteX219" fmla="*/ 4995419 w 6006665"/>
                  <a:gd name="connsiteY219" fmla="*/ 1779340 h 3006470"/>
                  <a:gd name="connsiteX220" fmla="*/ 4904521 w 6006665"/>
                  <a:gd name="connsiteY220" fmla="*/ 1865693 h 3006470"/>
                  <a:gd name="connsiteX221" fmla="*/ 4901708 w 6006665"/>
                  <a:gd name="connsiteY221" fmla="*/ 1857053 h 3006470"/>
                  <a:gd name="connsiteX222" fmla="*/ 4892613 w 6006665"/>
                  <a:gd name="connsiteY222" fmla="*/ 1865693 h 3006470"/>
                  <a:gd name="connsiteX223" fmla="*/ 4871068 w 6006665"/>
                  <a:gd name="connsiteY223" fmla="*/ 1850290 h 3006470"/>
                  <a:gd name="connsiteX224" fmla="*/ 4885925 w 6006665"/>
                  <a:gd name="connsiteY224" fmla="*/ 1808695 h 3006470"/>
                  <a:gd name="connsiteX225" fmla="*/ 4861835 w 6006665"/>
                  <a:gd name="connsiteY225" fmla="*/ 1771159 h 3006470"/>
                  <a:gd name="connsiteX226" fmla="*/ 4814619 w 6006665"/>
                  <a:gd name="connsiteY226" fmla="*/ 1767101 h 3006470"/>
                  <a:gd name="connsiteX227" fmla="*/ 4779535 w 6006665"/>
                  <a:gd name="connsiteY227" fmla="*/ 1795247 h 3006470"/>
                  <a:gd name="connsiteX228" fmla="*/ 4764113 w 6006665"/>
                  <a:gd name="connsiteY228" fmla="*/ 1832464 h 3006470"/>
                  <a:gd name="connsiteX229" fmla="*/ 4725490 w 6006665"/>
                  <a:gd name="connsiteY229" fmla="*/ 1850290 h 3006470"/>
                  <a:gd name="connsiteX230" fmla="*/ 4689838 w 6006665"/>
                  <a:gd name="connsiteY230" fmla="*/ 1882970 h 3006470"/>
                  <a:gd name="connsiteX231" fmla="*/ 4684091 w 6006665"/>
                  <a:gd name="connsiteY231" fmla="*/ 1920232 h 3006470"/>
                  <a:gd name="connsiteX232" fmla="*/ 4715906 w 6006665"/>
                  <a:gd name="connsiteY232" fmla="*/ 1967954 h 3006470"/>
                  <a:gd name="connsiteX233" fmla="*/ 4680924 w 6006665"/>
                  <a:gd name="connsiteY233" fmla="*/ 1983985 h 3006470"/>
                  <a:gd name="connsiteX234" fmla="*/ 4633398 w 6006665"/>
                  <a:gd name="connsiteY234" fmla="*/ 1971978 h 3006470"/>
                  <a:gd name="connsiteX235" fmla="*/ 4600707 w 6006665"/>
                  <a:gd name="connsiteY235" fmla="*/ 1989925 h 3006470"/>
                  <a:gd name="connsiteX236" fmla="*/ 4577285 w 6006665"/>
                  <a:gd name="connsiteY236" fmla="*/ 1988406 h 3006470"/>
                  <a:gd name="connsiteX237" fmla="*/ 4577373 w 6006665"/>
                  <a:gd name="connsiteY237" fmla="*/ 1987484 h 3006470"/>
                  <a:gd name="connsiteX238" fmla="*/ 4565379 w 6006665"/>
                  <a:gd name="connsiteY238" fmla="*/ 1988406 h 3006470"/>
                  <a:gd name="connsiteX239" fmla="*/ 4569923 w 6006665"/>
                  <a:gd name="connsiteY239" fmla="*/ 1940685 h 3006470"/>
                  <a:gd name="connsiteX240" fmla="*/ 4520081 w 6006665"/>
                  <a:gd name="connsiteY240" fmla="*/ 1931099 h 3006470"/>
                  <a:gd name="connsiteX241" fmla="*/ 4475025 w 6006665"/>
                  <a:gd name="connsiteY241" fmla="*/ 1961137 h 3006470"/>
                  <a:gd name="connsiteX242" fmla="*/ 4464394 w 6006665"/>
                  <a:gd name="connsiteY242" fmla="*/ 1960286 h 3006470"/>
                  <a:gd name="connsiteX243" fmla="*/ 4463118 w 6006665"/>
                  <a:gd name="connsiteY243" fmla="*/ 1961137 h 3006470"/>
                  <a:gd name="connsiteX244" fmla="*/ 4422448 w 6006665"/>
                  <a:gd name="connsiteY244" fmla="*/ 1927536 h 3006470"/>
                  <a:gd name="connsiteX245" fmla="*/ 4350624 w 6006665"/>
                  <a:gd name="connsiteY245" fmla="*/ 1917022 h 3006470"/>
                  <a:gd name="connsiteX246" fmla="*/ 4306579 w 6006665"/>
                  <a:gd name="connsiteY246" fmla="*/ 1945362 h 3006470"/>
                  <a:gd name="connsiteX247" fmla="*/ 4282811 w 6006665"/>
                  <a:gd name="connsiteY247" fmla="*/ 1972100 h 3006470"/>
                  <a:gd name="connsiteX248" fmla="*/ 4237290 w 6006665"/>
                  <a:gd name="connsiteY248" fmla="*/ 1993297 h 3006470"/>
                  <a:gd name="connsiteX249" fmla="*/ 4211507 w 6006665"/>
                  <a:gd name="connsiteY249" fmla="*/ 2046374 h 3006470"/>
                  <a:gd name="connsiteX250" fmla="*/ 4161046 w 6006665"/>
                  <a:gd name="connsiteY250" fmla="*/ 2105661 h 3006470"/>
                  <a:gd name="connsiteX251" fmla="*/ 4077810 w 6006665"/>
                  <a:gd name="connsiteY251" fmla="*/ 2144418 h 3006470"/>
                  <a:gd name="connsiteX252" fmla="*/ 4039187 w 6006665"/>
                  <a:gd name="connsiteY252" fmla="*/ 2203838 h 3006470"/>
                  <a:gd name="connsiteX253" fmla="*/ 3993086 w 6006665"/>
                  <a:gd name="connsiteY253" fmla="*/ 2224750 h 3006470"/>
                  <a:gd name="connsiteX254" fmla="*/ 3993215 w 6006665"/>
                  <a:gd name="connsiteY254" fmla="*/ 2264821 h 3006470"/>
                  <a:gd name="connsiteX255" fmla="*/ 4038712 w 6006665"/>
                  <a:gd name="connsiteY255" fmla="*/ 2267919 h 3006470"/>
                  <a:gd name="connsiteX256" fmla="*/ 4059164 w 6006665"/>
                  <a:gd name="connsiteY256" fmla="*/ 2311096 h 3006470"/>
                  <a:gd name="connsiteX257" fmla="*/ 4087782 w 6006665"/>
                  <a:gd name="connsiteY257" fmla="*/ 2319513 h 3006470"/>
                  <a:gd name="connsiteX258" fmla="*/ 4106341 w 6006665"/>
                  <a:gd name="connsiteY258" fmla="*/ 2290644 h 3006470"/>
                  <a:gd name="connsiteX259" fmla="*/ 4117411 w 6006665"/>
                  <a:gd name="connsiteY259" fmla="*/ 2291946 h 3006470"/>
                  <a:gd name="connsiteX260" fmla="*/ 4118248 w 6006665"/>
                  <a:gd name="connsiteY260" fmla="*/ 2290644 h 3006470"/>
                  <a:gd name="connsiteX261" fmla="*/ 4156880 w 6006665"/>
                  <a:gd name="connsiteY261" fmla="*/ 2295189 h 3006470"/>
                  <a:gd name="connsiteX262" fmla="*/ 4211419 w 6006665"/>
                  <a:gd name="connsiteY262" fmla="*/ 2365635 h 3006470"/>
                  <a:gd name="connsiteX263" fmla="*/ 4215964 w 6006665"/>
                  <a:gd name="connsiteY263" fmla="*/ 2413357 h 3006470"/>
                  <a:gd name="connsiteX264" fmla="*/ 4184149 w 6006665"/>
                  <a:gd name="connsiteY264" fmla="*/ 2472441 h 3006470"/>
                  <a:gd name="connsiteX265" fmla="*/ 4220019 w 6006665"/>
                  <a:gd name="connsiteY265" fmla="*/ 2567281 h 3006470"/>
                  <a:gd name="connsiteX266" fmla="*/ 4161425 w 6006665"/>
                  <a:gd name="connsiteY266" fmla="*/ 2629241 h 3006470"/>
                  <a:gd name="connsiteX267" fmla="*/ 4133552 w 6006665"/>
                  <a:gd name="connsiteY267" fmla="*/ 2708778 h 3006470"/>
                  <a:gd name="connsiteX268" fmla="*/ 4097796 w 6006665"/>
                  <a:gd name="connsiteY268" fmla="*/ 2747409 h 3006470"/>
                  <a:gd name="connsiteX269" fmla="*/ 4043257 w 6006665"/>
                  <a:gd name="connsiteY269" fmla="*/ 2806493 h 3006470"/>
                  <a:gd name="connsiteX270" fmla="*/ 3995535 w 6006665"/>
                  <a:gd name="connsiteY270" fmla="*/ 2865577 h 3006470"/>
                  <a:gd name="connsiteX271" fmla="*/ 3975083 w 6006665"/>
                  <a:gd name="connsiteY271" fmla="*/ 2897392 h 3006470"/>
                  <a:gd name="connsiteX272" fmla="*/ 3925089 w 6006665"/>
                  <a:gd name="connsiteY272" fmla="*/ 2924661 h 3006470"/>
                  <a:gd name="connsiteX273" fmla="*/ 3913182 w 6006665"/>
                  <a:gd name="connsiteY273" fmla="*/ 2924661 h 3006470"/>
                  <a:gd name="connsiteX274" fmla="*/ 3904637 w 6006665"/>
                  <a:gd name="connsiteY274" fmla="*/ 2924661 h 3006470"/>
                  <a:gd name="connsiteX275" fmla="*/ 3892729 w 6006665"/>
                  <a:gd name="connsiteY275" fmla="*/ 2924661 h 3006470"/>
                  <a:gd name="connsiteX276" fmla="*/ 3871063 w 6006665"/>
                  <a:gd name="connsiteY276" fmla="*/ 2908412 h 3006470"/>
                  <a:gd name="connsiteX277" fmla="*/ 3829645 w 6006665"/>
                  <a:gd name="connsiteY277" fmla="*/ 2936024 h 3006470"/>
                  <a:gd name="connsiteX278" fmla="*/ 3822828 w 6006665"/>
                  <a:gd name="connsiteY278" fmla="*/ 2956476 h 3006470"/>
                  <a:gd name="connsiteX279" fmla="*/ 3818283 w 6006665"/>
                  <a:gd name="connsiteY279" fmla="*/ 2947386 h 3006470"/>
                  <a:gd name="connsiteX280" fmla="*/ 3818283 w 6006665"/>
                  <a:gd name="connsiteY280" fmla="*/ 2935660 h 3006470"/>
                  <a:gd name="connsiteX281" fmla="*/ 3817738 w 6006665"/>
                  <a:gd name="connsiteY281" fmla="*/ 2936024 h 3006470"/>
                  <a:gd name="connsiteX282" fmla="*/ 3810921 w 6006665"/>
                  <a:gd name="connsiteY282" fmla="*/ 2956476 h 3006470"/>
                  <a:gd name="connsiteX283" fmla="*/ 3806376 w 6006665"/>
                  <a:gd name="connsiteY283" fmla="*/ 2947386 h 3006470"/>
                  <a:gd name="connsiteX284" fmla="*/ 3806376 w 6006665"/>
                  <a:gd name="connsiteY284" fmla="*/ 2920116 h 3006470"/>
                  <a:gd name="connsiteX285" fmla="*/ 3818283 w 6006665"/>
                  <a:gd name="connsiteY285" fmla="*/ 2920116 h 3006470"/>
                  <a:gd name="connsiteX286" fmla="*/ 3826828 w 6006665"/>
                  <a:gd name="connsiteY286" fmla="*/ 2920116 h 3006470"/>
                  <a:gd name="connsiteX287" fmla="*/ 3833645 w 6006665"/>
                  <a:gd name="connsiteY287" fmla="*/ 2861032 h 3006470"/>
                  <a:gd name="connsiteX288" fmla="*/ 3822283 w 6006665"/>
                  <a:gd name="connsiteY288" fmla="*/ 2817856 h 3006470"/>
                  <a:gd name="connsiteX289" fmla="*/ 3849553 w 6006665"/>
                  <a:gd name="connsiteY289" fmla="*/ 2795131 h 3006470"/>
                  <a:gd name="connsiteX290" fmla="*/ 3858814 w 6006665"/>
                  <a:gd name="connsiteY290" fmla="*/ 2797336 h 3006470"/>
                  <a:gd name="connsiteX291" fmla="*/ 3861460 w 6006665"/>
                  <a:gd name="connsiteY291" fmla="*/ 2795131 h 3006470"/>
                  <a:gd name="connsiteX292" fmla="*/ 3898487 w 6006665"/>
                  <a:gd name="connsiteY292" fmla="*/ 2803947 h 3006470"/>
                  <a:gd name="connsiteX293" fmla="*/ 3919999 w 6006665"/>
                  <a:gd name="connsiteY293" fmla="*/ 2758772 h 3006470"/>
                  <a:gd name="connsiteX294" fmla="*/ 3935906 w 6006665"/>
                  <a:gd name="connsiteY294" fmla="*/ 2699687 h 3006470"/>
                  <a:gd name="connsiteX295" fmla="*/ 3947269 w 6006665"/>
                  <a:gd name="connsiteY295" fmla="*/ 2676963 h 3006470"/>
                  <a:gd name="connsiteX296" fmla="*/ 3966292 w 6006665"/>
                  <a:gd name="connsiteY296" fmla="*/ 2632575 h 3006470"/>
                  <a:gd name="connsiteX297" fmla="*/ 3915999 w 6006665"/>
                  <a:gd name="connsiteY297" fmla="*/ 2645148 h 3006470"/>
                  <a:gd name="connsiteX298" fmla="*/ 3888729 w 6006665"/>
                  <a:gd name="connsiteY298" fmla="*/ 2667873 h 3006470"/>
                  <a:gd name="connsiteX299" fmla="*/ 3876822 w 6006665"/>
                  <a:gd name="connsiteY299" fmla="*/ 2667873 h 3006470"/>
                  <a:gd name="connsiteX300" fmla="*/ 3829645 w 6006665"/>
                  <a:gd name="connsiteY300" fmla="*/ 2667873 h 3006470"/>
                  <a:gd name="connsiteX301" fmla="*/ 3817738 w 6006665"/>
                  <a:gd name="connsiteY301" fmla="*/ 2667873 h 3006470"/>
                  <a:gd name="connsiteX302" fmla="*/ 3801831 w 6006665"/>
                  <a:gd name="connsiteY302" fmla="*/ 2613334 h 3006470"/>
                  <a:gd name="connsiteX303" fmla="*/ 3758654 w 6006665"/>
                  <a:gd name="connsiteY303" fmla="*/ 2574702 h 3006470"/>
                  <a:gd name="connsiteX304" fmla="*/ 3692753 w 6006665"/>
                  <a:gd name="connsiteY304" fmla="*/ 2558795 h 3006470"/>
                  <a:gd name="connsiteX305" fmla="*/ 3683663 w 6006665"/>
                  <a:gd name="connsiteY305" fmla="*/ 2499711 h 3006470"/>
                  <a:gd name="connsiteX306" fmla="*/ 3672301 w 6006665"/>
                  <a:gd name="connsiteY306" fmla="*/ 2467896 h 3006470"/>
                  <a:gd name="connsiteX307" fmla="*/ 3656393 w 6006665"/>
                  <a:gd name="connsiteY307" fmla="*/ 2440627 h 3006470"/>
                  <a:gd name="connsiteX308" fmla="*/ 3633669 w 6006665"/>
                  <a:gd name="connsiteY308" fmla="*/ 2381542 h 3006470"/>
                  <a:gd name="connsiteX309" fmla="*/ 3601854 w 6006665"/>
                  <a:gd name="connsiteY309" fmla="*/ 2361090 h 3006470"/>
                  <a:gd name="connsiteX310" fmla="*/ 3545995 w 6006665"/>
                  <a:gd name="connsiteY310" fmla="*/ 2339606 h 3006470"/>
                  <a:gd name="connsiteX311" fmla="*/ 3506955 w 6006665"/>
                  <a:gd name="connsiteY311" fmla="*/ 2345183 h 3006470"/>
                  <a:gd name="connsiteX312" fmla="*/ 3463779 w 6006665"/>
                  <a:gd name="connsiteY312" fmla="*/ 2354273 h 3006470"/>
                  <a:gd name="connsiteX313" fmla="*/ 3431964 w 6006665"/>
                  <a:gd name="connsiteY313" fmla="*/ 2381542 h 3006470"/>
                  <a:gd name="connsiteX314" fmla="*/ 3452416 w 6006665"/>
                  <a:gd name="connsiteY314" fmla="*/ 2397450 h 3006470"/>
                  <a:gd name="connsiteX315" fmla="*/ 3452416 w 6006665"/>
                  <a:gd name="connsiteY315" fmla="*/ 2429264 h 3006470"/>
                  <a:gd name="connsiteX316" fmla="*/ 3431964 w 6006665"/>
                  <a:gd name="connsiteY316" fmla="*/ 2451989 h 3006470"/>
                  <a:gd name="connsiteX317" fmla="*/ 3400150 w 6006665"/>
                  <a:gd name="connsiteY317" fmla="*/ 2511073 h 3006470"/>
                  <a:gd name="connsiteX318" fmla="*/ 3400150 w 6006665"/>
                  <a:gd name="connsiteY318" fmla="*/ 2538343 h 3006470"/>
                  <a:gd name="connsiteX319" fmla="*/ 3350155 w 6006665"/>
                  <a:gd name="connsiteY319" fmla="*/ 2570157 h 3006470"/>
                  <a:gd name="connsiteX320" fmla="*/ 3342342 w 6006665"/>
                  <a:gd name="connsiteY320" fmla="*/ 2567553 h 3006470"/>
                  <a:gd name="connsiteX321" fmla="*/ 3338249 w 6006665"/>
                  <a:gd name="connsiteY321" fmla="*/ 2570157 h 3006470"/>
                  <a:gd name="connsiteX322" fmla="*/ 3290527 w 6006665"/>
                  <a:gd name="connsiteY322" fmla="*/ 2554250 h 3006470"/>
                  <a:gd name="connsiteX323" fmla="*/ 3259257 w 6006665"/>
                  <a:gd name="connsiteY323" fmla="*/ 2554250 h 3006470"/>
                  <a:gd name="connsiteX324" fmla="*/ 3247350 w 6006665"/>
                  <a:gd name="connsiteY324" fmla="*/ 2554250 h 3006470"/>
                  <a:gd name="connsiteX325" fmla="*/ 3231443 w 6006665"/>
                  <a:gd name="connsiteY325" fmla="*/ 2538343 h 3006470"/>
                  <a:gd name="connsiteX326" fmla="*/ 3213271 w 6006665"/>
                  <a:gd name="connsiteY326" fmla="*/ 2533799 h 3006470"/>
                  <a:gd name="connsiteX327" fmla="*/ 3168359 w 6006665"/>
                  <a:gd name="connsiteY327" fmla="*/ 2570157 h 3006470"/>
                  <a:gd name="connsiteX328" fmla="*/ 3120637 w 6006665"/>
                  <a:gd name="connsiteY328" fmla="*/ 2581519 h 3006470"/>
                  <a:gd name="connsiteX329" fmla="*/ 3082005 w 6006665"/>
                  <a:gd name="connsiteY329" fmla="*/ 2597427 h 3006470"/>
                  <a:gd name="connsiteX330" fmla="*/ 3074460 w 6006665"/>
                  <a:gd name="connsiteY330" fmla="*/ 2595630 h 3006470"/>
                  <a:gd name="connsiteX331" fmla="*/ 3070098 w 6006665"/>
                  <a:gd name="connsiteY331" fmla="*/ 2597427 h 3006470"/>
                  <a:gd name="connsiteX332" fmla="*/ 3022376 w 6006665"/>
                  <a:gd name="connsiteY332" fmla="*/ 2586064 h 3006470"/>
                  <a:gd name="connsiteX333" fmla="*/ 3000196 w 6006665"/>
                  <a:gd name="connsiteY333" fmla="*/ 2586064 h 3006470"/>
                  <a:gd name="connsiteX334" fmla="*/ 2988289 w 6006665"/>
                  <a:gd name="connsiteY334" fmla="*/ 2586064 h 3006470"/>
                  <a:gd name="connsiteX335" fmla="*/ 2967837 w 6006665"/>
                  <a:gd name="connsiteY335" fmla="*/ 2554250 h 3006470"/>
                  <a:gd name="connsiteX336" fmla="*/ 2929205 w 6006665"/>
                  <a:gd name="connsiteY336" fmla="*/ 2526980 h 3006470"/>
                  <a:gd name="connsiteX337" fmla="*/ 2902153 w 6006665"/>
                  <a:gd name="connsiteY337" fmla="*/ 2523116 h 3006470"/>
                  <a:gd name="connsiteX338" fmla="*/ 2861576 w 6006665"/>
                  <a:gd name="connsiteY338" fmla="*/ 2526980 h 3006470"/>
                  <a:gd name="connsiteX339" fmla="*/ 2822944 w 6006665"/>
                  <a:gd name="connsiteY339" fmla="*/ 2538343 h 3006470"/>
                  <a:gd name="connsiteX340" fmla="*/ 2818139 w 6006665"/>
                  <a:gd name="connsiteY340" fmla="*/ 2536254 h 3006470"/>
                  <a:gd name="connsiteX341" fmla="*/ 2811037 w 6006665"/>
                  <a:gd name="connsiteY341" fmla="*/ 2538343 h 3006470"/>
                  <a:gd name="connsiteX342" fmla="*/ 2758770 w 6006665"/>
                  <a:gd name="connsiteY342" fmla="*/ 2515618 h 3006470"/>
                  <a:gd name="connsiteX343" fmla="*/ 2751953 w 6006665"/>
                  <a:gd name="connsiteY343" fmla="*/ 2472441 h 3006470"/>
                  <a:gd name="connsiteX344" fmla="*/ 2708776 w 6006665"/>
                  <a:gd name="connsiteY344" fmla="*/ 2456534 h 3006470"/>
                  <a:gd name="connsiteX345" fmla="*/ 2676962 w 6006665"/>
                  <a:gd name="connsiteY345" fmla="*/ 2451989 h 3006470"/>
                  <a:gd name="connsiteX346" fmla="*/ 2642534 w 6006665"/>
                  <a:gd name="connsiteY346" fmla="*/ 2430245 h 3006470"/>
                  <a:gd name="connsiteX347" fmla="*/ 2609333 w 6006665"/>
                  <a:gd name="connsiteY347" fmla="*/ 2488348 h 3006470"/>
                  <a:gd name="connsiteX348" fmla="*/ 2625240 w 6006665"/>
                  <a:gd name="connsiteY348" fmla="*/ 2522435 h 3006470"/>
                  <a:gd name="connsiteX349" fmla="*/ 2586608 w 6006665"/>
                  <a:gd name="connsiteY349" fmla="*/ 2558795 h 3006470"/>
                  <a:gd name="connsiteX350" fmla="*/ 2577105 w 6006665"/>
                  <a:gd name="connsiteY350" fmla="*/ 2556532 h 3006470"/>
                  <a:gd name="connsiteX351" fmla="*/ 2574701 w 6006665"/>
                  <a:gd name="connsiteY351" fmla="*/ 2558795 h 3006470"/>
                  <a:gd name="connsiteX352" fmla="*/ 2526979 w 6006665"/>
                  <a:gd name="connsiteY352" fmla="*/ 2547432 h 3006470"/>
                  <a:gd name="connsiteX353" fmla="*/ 2490620 w 6006665"/>
                  <a:gd name="connsiteY353" fmla="*/ 2542887 h 3006470"/>
                  <a:gd name="connsiteX354" fmla="*/ 2463350 w 6006665"/>
                  <a:gd name="connsiteY354" fmla="*/ 2515618 h 3006470"/>
                  <a:gd name="connsiteX355" fmla="*/ 2436625 w 6006665"/>
                  <a:gd name="connsiteY355" fmla="*/ 2515618 h 3006470"/>
                  <a:gd name="connsiteX356" fmla="*/ 2424718 w 6006665"/>
                  <a:gd name="connsiteY356" fmla="*/ 2515618 h 3006470"/>
                  <a:gd name="connsiteX357" fmla="*/ 2398858 w 6006665"/>
                  <a:gd name="connsiteY357" fmla="*/ 2502687 h 3006470"/>
                  <a:gd name="connsiteX358" fmla="*/ 2350272 w 6006665"/>
                  <a:gd name="connsiteY358" fmla="*/ 2526980 h 3006470"/>
                  <a:gd name="connsiteX359" fmla="*/ 2282098 w 6006665"/>
                  <a:gd name="connsiteY359" fmla="*/ 2574702 h 3006470"/>
                  <a:gd name="connsiteX360" fmla="*/ 2238921 w 6006665"/>
                  <a:gd name="connsiteY360" fmla="*/ 2586064 h 3006470"/>
                  <a:gd name="connsiteX361" fmla="*/ 2227559 w 6006665"/>
                  <a:gd name="connsiteY361" fmla="*/ 2590609 h 3006470"/>
                  <a:gd name="connsiteX362" fmla="*/ 2225178 w 6006665"/>
                  <a:gd name="connsiteY362" fmla="*/ 2586799 h 3006470"/>
                  <a:gd name="connsiteX363" fmla="*/ 2215652 w 6006665"/>
                  <a:gd name="connsiteY363" fmla="*/ 2590609 h 3006470"/>
                  <a:gd name="connsiteX364" fmla="*/ 2193596 w 6006665"/>
                  <a:gd name="connsiteY364" fmla="*/ 2555320 h 3006470"/>
                  <a:gd name="connsiteX365" fmla="*/ 2157112 w 6006665"/>
                  <a:gd name="connsiteY365" fmla="*/ 2558795 h 3006470"/>
                  <a:gd name="connsiteX366" fmla="*/ 2156291 w 6006665"/>
                  <a:gd name="connsiteY366" fmla="*/ 2557739 h 3006470"/>
                  <a:gd name="connsiteX367" fmla="*/ 2145205 w 6006665"/>
                  <a:gd name="connsiteY367" fmla="*/ 2558795 h 3006470"/>
                  <a:gd name="connsiteX368" fmla="*/ 2129298 w 6006665"/>
                  <a:gd name="connsiteY368" fmla="*/ 2538343 h 3006470"/>
                  <a:gd name="connsiteX369" fmla="*/ 2102029 w 6006665"/>
                  <a:gd name="connsiteY369" fmla="*/ 2526980 h 3006470"/>
                  <a:gd name="connsiteX370" fmla="*/ 2086121 w 6006665"/>
                  <a:gd name="connsiteY370" fmla="*/ 2495166 h 3006470"/>
                  <a:gd name="connsiteX371" fmla="*/ 2070005 w 6006665"/>
                  <a:gd name="connsiteY371" fmla="*/ 2486212 h 3006470"/>
                  <a:gd name="connsiteX372" fmla="*/ 2027582 w 6006665"/>
                  <a:gd name="connsiteY372" fmla="*/ 2499711 h 3006470"/>
                  <a:gd name="connsiteX373" fmla="*/ 2023845 w 6006665"/>
                  <a:gd name="connsiteY373" fmla="*/ 2497111 h 3006470"/>
                  <a:gd name="connsiteX374" fmla="*/ 2015675 w 6006665"/>
                  <a:gd name="connsiteY374" fmla="*/ 2499711 h 3006470"/>
                  <a:gd name="connsiteX375" fmla="*/ 1971363 w 6006665"/>
                  <a:gd name="connsiteY375" fmla="*/ 2468885 h 3006470"/>
                  <a:gd name="connsiteX376" fmla="*/ 1952591 w 6006665"/>
                  <a:gd name="connsiteY376" fmla="*/ 2495166 h 3006470"/>
                  <a:gd name="connsiteX377" fmla="*/ 1947518 w 6006665"/>
                  <a:gd name="connsiteY377" fmla="*/ 2485599 h 3006470"/>
                  <a:gd name="connsiteX378" fmla="*/ 1940684 w 6006665"/>
                  <a:gd name="connsiteY378" fmla="*/ 2495166 h 3006470"/>
                  <a:gd name="connsiteX379" fmla="*/ 1861147 w 6006665"/>
                  <a:gd name="connsiteY379" fmla="*/ 2345183 h 3006470"/>
                  <a:gd name="connsiteX380" fmla="*/ 1811153 w 6006665"/>
                  <a:gd name="connsiteY380" fmla="*/ 2295189 h 3006470"/>
                  <a:gd name="connsiteX381" fmla="*/ 1813950 w 6006665"/>
                  <a:gd name="connsiteY381" fmla="*/ 2292043 h 3006470"/>
                  <a:gd name="connsiteX382" fmla="*/ 1748069 w 6006665"/>
                  <a:gd name="connsiteY382" fmla="*/ 2333821 h 3006470"/>
                  <a:gd name="connsiteX383" fmla="*/ 1711709 w 6006665"/>
                  <a:gd name="connsiteY383" fmla="*/ 2338366 h 3006470"/>
                  <a:gd name="connsiteX384" fmla="*/ 1711926 w 6006665"/>
                  <a:gd name="connsiteY384" fmla="*/ 2336850 h 3006470"/>
                  <a:gd name="connsiteX385" fmla="*/ 1699803 w 6006665"/>
                  <a:gd name="connsiteY385" fmla="*/ 2338366 h 3006470"/>
                  <a:gd name="connsiteX386" fmla="*/ 1704347 w 6006665"/>
                  <a:gd name="connsiteY386" fmla="*/ 2306551 h 3006470"/>
                  <a:gd name="connsiteX387" fmla="*/ 1662460 w 6006665"/>
                  <a:gd name="connsiteY387" fmla="*/ 2288600 h 3006470"/>
                  <a:gd name="connsiteX388" fmla="*/ 1629901 w 6006665"/>
                  <a:gd name="connsiteY388" fmla="*/ 2302006 h 3006470"/>
                  <a:gd name="connsiteX389" fmla="*/ 1629300 w 6006665"/>
                  <a:gd name="connsiteY389" fmla="*/ 2297351 h 3006470"/>
                  <a:gd name="connsiteX390" fmla="*/ 1617994 w 6006665"/>
                  <a:gd name="connsiteY390" fmla="*/ 2302006 h 3006470"/>
                  <a:gd name="connsiteX391" fmla="*/ 1608904 w 6006665"/>
                  <a:gd name="connsiteY391" fmla="*/ 2231560 h 3006470"/>
                  <a:gd name="connsiteX392" fmla="*/ 1552684 w 6006665"/>
                  <a:gd name="connsiteY392" fmla="*/ 2221867 h 3006470"/>
                  <a:gd name="connsiteX393" fmla="*/ 1518550 w 6006665"/>
                  <a:gd name="connsiteY393" fmla="*/ 2247467 h 3006470"/>
                  <a:gd name="connsiteX394" fmla="*/ 1425379 w 6006665"/>
                  <a:gd name="connsiteY394" fmla="*/ 2267919 h 3006470"/>
                  <a:gd name="connsiteX395" fmla="*/ 1409472 w 6006665"/>
                  <a:gd name="connsiteY395" fmla="*/ 2286099 h 3006470"/>
                  <a:gd name="connsiteX396" fmla="*/ 1270852 w 6006665"/>
                  <a:gd name="connsiteY396" fmla="*/ 2306551 h 3006470"/>
                  <a:gd name="connsiteX397" fmla="*/ 1254945 w 6006665"/>
                  <a:gd name="connsiteY397" fmla="*/ 2327003 h 3006470"/>
                  <a:gd name="connsiteX398" fmla="*/ 1282214 w 6006665"/>
                  <a:gd name="connsiteY398" fmla="*/ 2370180 h 3006470"/>
                  <a:gd name="connsiteX399" fmla="*/ 1243582 w 6006665"/>
                  <a:gd name="connsiteY399" fmla="*/ 2386087 h 3006470"/>
                  <a:gd name="connsiteX400" fmla="*/ 1254945 w 6006665"/>
                  <a:gd name="connsiteY400" fmla="*/ 2404267 h 3006470"/>
                  <a:gd name="connsiteX401" fmla="*/ 1216313 w 6006665"/>
                  <a:gd name="connsiteY401" fmla="*/ 2429264 h 3006470"/>
                  <a:gd name="connsiteX402" fmla="*/ 1275397 w 6006665"/>
                  <a:gd name="connsiteY402" fmla="*/ 2472441 h 3006470"/>
                  <a:gd name="connsiteX403" fmla="*/ 1270852 w 6006665"/>
                  <a:gd name="connsiteY403" fmla="*/ 2499711 h 3006470"/>
                  <a:gd name="connsiteX404" fmla="*/ 1259108 w 6006665"/>
                  <a:gd name="connsiteY404" fmla="*/ 2498732 h 3006470"/>
                  <a:gd name="connsiteX405" fmla="*/ 1258945 w 6006665"/>
                  <a:gd name="connsiteY405" fmla="*/ 2499711 h 3006470"/>
                  <a:gd name="connsiteX406" fmla="*/ 1215644 w 6006665"/>
                  <a:gd name="connsiteY406" fmla="*/ 2496102 h 3006470"/>
                  <a:gd name="connsiteX407" fmla="*/ 1204950 w 6006665"/>
                  <a:gd name="connsiteY407" fmla="*/ 2511073 h 3006470"/>
                  <a:gd name="connsiteX408" fmla="*/ 1196495 w 6006665"/>
                  <a:gd name="connsiteY408" fmla="*/ 2506241 h 3006470"/>
                  <a:gd name="connsiteX409" fmla="*/ 1193043 w 6006665"/>
                  <a:gd name="connsiteY409" fmla="*/ 2511073 h 3006470"/>
                  <a:gd name="connsiteX410" fmla="*/ 1145322 w 6006665"/>
                  <a:gd name="connsiteY410" fmla="*/ 2483803 h 3006470"/>
                  <a:gd name="connsiteX411" fmla="*/ 1098145 w 6006665"/>
                  <a:gd name="connsiteY411" fmla="*/ 2483803 h 3006470"/>
                  <a:gd name="connsiteX412" fmla="*/ 1061785 w 6006665"/>
                  <a:gd name="connsiteY412" fmla="*/ 2511073 h 3006470"/>
                  <a:gd name="connsiteX413" fmla="*/ 1055322 w 6006665"/>
                  <a:gd name="connsiteY413" fmla="*/ 2506990 h 3006470"/>
                  <a:gd name="connsiteX414" fmla="*/ 1049878 w 6006665"/>
                  <a:gd name="connsiteY414" fmla="*/ 2511073 h 3006470"/>
                  <a:gd name="connsiteX415" fmla="*/ 1006701 w 6006665"/>
                  <a:gd name="connsiteY415" fmla="*/ 2483803 h 3006470"/>
                  <a:gd name="connsiteX416" fmla="*/ 924893 w 6006665"/>
                  <a:gd name="connsiteY416" fmla="*/ 2447444 h 3006470"/>
                  <a:gd name="connsiteX417" fmla="*/ 877716 w 6006665"/>
                  <a:gd name="connsiteY417" fmla="*/ 2447444 h 3006470"/>
                  <a:gd name="connsiteX418" fmla="*/ 802724 w 6006665"/>
                  <a:gd name="connsiteY418" fmla="*/ 2511073 h 3006470"/>
                  <a:gd name="connsiteX419" fmla="*/ 798179 w 6006665"/>
                  <a:gd name="connsiteY419" fmla="*/ 2554250 h 3006470"/>
                  <a:gd name="connsiteX420" fmla="*/ 787406 w 6006665"/>
                  <a:gd name="connsiteY420" fmla="*/ 2543477 h 3006470"/>
                  <a:gd name="connsiteX421" fmla="*/ 786272 w 6006665"/>
                  <a:gd name="connsiteY421" fmla="*/ 2554250 h 3006470"/>
                  <a:gd name="connsiteX422" fmla="*/ 756063 w 6006665"/>
                  <a:gd name="connsiteY422" fmla="*/ 2524040 h 3006470"/>
                  <a:gd name="connsiteX423" fmla="*/ 732278 w 6006665"/>
                  <a:gd name="connsiteY423" fmla="*/ 2581519 h 3006470"/>
                  <a:gd name="connsiteX424" fmla="*/ 743640 w 6006665"/>
                  <a:gd name="connsiteY424" fmla="*/ 2590609 h 3006470"/>
                  <a:gd name="connsiteX425" fmla="*/ 723188 w 6006665"/>
                  <a:gd name="connsiteY425" fmla="*/ 2633786 h 3006470"/>
                  <a:gd name="connsiteX426" fmla="*/ 747026 w 6006665"/>
                  <a:gd name="connsiteY426" fmla="*/ 2670627 h 3006470"/>
                  <a:gd name="connsiteX427" fmla="*/ 763548 w 6006665"/>
                  <a:gd name="connsiteY427" fmla="*/ 2667873 h 3006470"/>
                  <a:gd name="connsiteX428" fmla="*/ 764871 w 6006665"/>
                  <a:gd name="connsiteY428" fmla="*/ 2669637 h 3006470"/>
                  <a:gd name="connsiteX429" fmla="*/ 775455 w 6006665"/>
                  <a:gd name="connsiteY429" fmla="*/ 2667873 h 3006470"/>
                  <a:gd name="connsiteX430" fmla="*/ 802724 w 6006665"/>
                  <a:gd name="connsiteY430" fmla="*/ 2704232 h 3006470"/>
                  <a:gd name="connsiteX431" fmla="*/ 798179 w 6006665"/>
                  <a:gd name="connsiteY431" fmla="*/ 2731502 h 3006470"/>
                  <a:gd name="connsiteX432" fmla="*/ 818632 w 6006665"/>
                  <a:gd name="connsiteY432" fmla="*/ 2742864 h 3006470"/>
                  <a:gd name="connsiteX433" fmla="*/ 802724 w 6006665"/>
                  <a:gd name="connsiteY433" fmla="*/ 2774679 h 3006470"/>
                  <a:gd name="connsiteX434" fmla="*/ 766365 w 6006665"/>
                  <a:gd name="connsiteY434" fmla="*/ 2779224 h 3006470"/>
                  <a:gd name="connsiteX435" fmla="*/ 727733 w 6006665"/>
                  <a:gd name="connsiteY435" fmla="*/ 2838308 h 3006470"/>
                  <a:gd name="connsiteX436" fmla="*/ 759548 w 6006665"/>
                  <a:gd name="connsiteY436" fmla="*/ 2881485 h 3006470"/>
                  <a:gd name="connsiteX437" fmla="*/ 759548 w 6006665"/>
                  <a:gd name="connsiteY437" fmla="*/ 2920116 h 3006470"/>
                  <a:gd name="connsiteX438" fmla="*/ 798179 w 6006665"/>
                  <a:gd name="connsiteY438" fmla="*/ 2979201 h 3006470"/>
                  <a:gd name="connsiteX439" fmla="*/ 775455 w 6006665"/>
                  <a:gd name="connsiteY439" fmla="*/ 2995108 h 3006470"/>
                  <a:gd name="connsiteX440" fmla="*/ 770910 w 6006665"/>
                  <a:gd name="connsiteY440" fmla="*/ 3006470 h 3006470"/>
                  <a:gd name="connsiteX441" fmla="*/ 759003 w 6006665"/>
                  <a:gd name="connsiteY441" fmla="*/ 3006470 h 3006470"/>
                  <a:gd name="connsiteX442" fmla="*/ 755003 w 6006665"/>
                  <a:gd name="connsiteY442" fmla="*/ 3006470 h 3006470"/>
                  <a:gd name="connsiteX443" fmla="*/ 743096 w 6006665"/>
                  <a:gd name="connsiteY443" fmla="*/ 3006470 h 3006470"/>
                  <a:gd name="connsiteX444" fmla="*/ 715826 w 6006665"/>
                  <a:gd name="connsiteY444" fmla="*/ 2972383 h 3006470"/>
                  <a:gd name="connsiteX445" fmla="*/ 704464 w 6006665"/>
                  <a:gd name="connsiteY445" fmla="*/ 2972383 h 3006470"/>
                  <a:gd name="connsiteX446" fmla="*/ 684012 w 6006665"/>
                  <a:gd name="connsiteY446" fmla="*/ 2963293 h 3006470"/>
                  <a:gd name="connsiteX447" fmla="*/ 672649 w 6006665"/>
                  <a:gd name="connsiteY447" fmla="*/ 2940569 h 3006470"/>
                  <a:gd name="connsiteX448" fmla="*/ 645222 w 6006665"/>
                  <a:gd name="connsiteY448" fmla="*/ 2932732 h 3006470"/>
                  <a:gd name="connsiteX449" fmla="*/ 625472 w 6006665"/>
                  <a:gd name="connsiteY449" fmla="*/ 2936024 h 3006470"/>
                  <a:gd name="connsiteX450" fmla="*/ 623771 w 6006665"/>
                  <a:gd name="connsiteY450" fmla="*/ 2934323 h 3006470"/>
                  <a:gd name="connsiteX451" fmla="*/ 613565 w 6006665"/>
                  <a:gd name="connsiteY451" fmla="*/ 2936024 h 3006470"/>
                  <a:gd name="connsiteX452" fmla="*/ 609020 w 6006665"/>
                  <a:gd name="connsiteY452" fmla="*/ 2931479 h 3006470"/>
                  <a:gd name="connsiteX453" fmla="*/ 559026 w 6006665"/>
                  <a:gd name="connsiteY453" fmla="*/ 2904209 h 3006470"/>
                  <a:gd name="connsiteX454" fmla="*/ 506760 w 6006665"/>
                  <a:gd name="connsiteY454" fmla="*/ 2897392 h 3006470"/>
                  <a:gd name="connsiteX455" fmla="*/ 483280 w 6006665"/>
                  <a:gd name="connsiteY455" fmla="*/ 2890683 h 3006470"/>
                  <a:gd name="connsiteX456" fmla="*/ 480035 w 6006665"/>
                  <a:gd name="connsiteY456" fmla="*/ 2892847 h 3006470"/>
                  <a:gd name="connsiteX457" fmla="*/ 475042 w 6006665"/>
                  <a:gd name="connsiteY457" fmla="*/ 2888329 h 3006470"/>
                  <a:gd name="connsiteX458" fmla="*/ 474945 w 6006665"/>
                  <a:gd name="connsiteY458" fmla="*/ 2888302 h 3006470"/>
                  <a:gd name="connsiteX459" fmla="*/ 468128 w 6006665"/>
                  <a:gd name="connsiteY459" fmla="*/ 2892847 h 3006470"/>
                  <a:gd name="connsiteX460" fmla="*/ 420406 w 6006665"/>
                  <a:gd name="connsiteY460" fmla="*/ 2849670 h 3006470"/>
                  <a:gd name="connsiteX461" fmla="*/ 381774 w 6006665"/>
                  <a:gd name="connsiteY461" fmla="*/ 2833763 h 3006470"/>
                  <a:gd name="connsiteX462" fmla="*/ 349960 w 6006665"/>
                  <a:gd name="connsiteY462" fmla="*/ 2801948 h 3006470"/>
                  <a:gd name="connsiteX463" fmla="*/ 377229 w 6006665"/>
                  <a:gd name="connsiteY463" fmla="*/ 2795131 h 3006470"/>
                  <a:gd name="connsiteX464" fmla="*/ 404499 w 6006665"/>
                  <a:gd name="connsiteY464" fmla="*/ 2747409 h 3006470"/>
                  <a:gd name="connsiteX465" fmla="*/ 388591 w 6006665"/>
                  <a:gd name="connsiteY465" fmla="*/ 2731502 h 3006470"/>
                  <a:gd name="connsiteX466" fmla="*/ 440858 w 6006665"/>
                  <a:gd name="connsiteY466" fmla="*/ 2704232 h 3006470"/>
                  <a:gd name="connsiteX467" fmla="*/ 440858 w 6006665"/>
                  <a:gd name="connsiteY467" fmla="*/ 2701176 h 3006470"/>
                  <a:gd name="connsiteX468" fmla="*/ 416406 w 6006665"/>
                  <a:gd name="connsiteY468" fmla="*/ 2704232 h 3006470"/>
                  <a:gd name="connsiteX469" fmla="*/ 416406 w 6006665"/>
                  <a:gd name="connsiteY469" fmla="*/ 2702744 h 3006470"/>
                  <a:gd name="connsiteX470" fmla="*/ 404499 w 6006665"/>
                  <a:gd name="connsiteY470" fmla="*/ 2704232 h 3006470"/>
                  <a:gd name="connsiteX471" fmla="*/ 404499 w 6006665"/>
                  <a:gd name="connsiteY471" fmla="*/ 2683780 h 3006470"/>
                  <a:gd name="connsiteX472" fmla="*/ 424951 w 6006665"/>
                  <a:gd name="connsiteY472" fmla="*/ 2667873 h 3006470"/>
                  <a:gd name="connsiteX473" fmla="*/ 463583 w 6006665"/>
                  <a:gd name="connsiteY473" fmla="*/ 2661056 h 3006470"/>
                  <a:gd name="connsiteX474" fmla="*/ 468128 w 6006665"/>
                  <a:gd name="connsiteY474" fmla="*/ 2645148 h 3006470"/>
                  <a:gd name="connsiteX475" fmla="*/ 456765 w 6006665"/>
                  <a:gd name="connsiteY475" fmla="*/ 2613334 h 3006470"/>
                  <a:gd name="connsiteX476" fmla="*/ 474945 w 6006665"/>
                  <a:gd name="connsiteY476" fmla="*/ 2586064 h 3006470"/>
                  <a:gd name="connsiteX477" fmla="*/ 474945 w 6006665"/>
                  <a:gd name="connsiteY477" fmla="*/ 2565612 h 3006470"/>
                  <a:gd name="connsiteX478" fmla="*/ 420406 w 6006665"/>
                  <a:gd name="connsiteY478" fmla="*/ 2547432 h 3006470"/>
                  <a:gd name="connsiteX479" fmla="*/ 409588 w 6006665"/>
                  <a:gd name="connsiteY479" fmla="*/ 2547432 h 3006470"/>
                  <a:gd name="connsiteX480" fmla="*/ 397681 w 6006665"/>
                  <a:gd name="connsiteY480" fmla="*/ 2547432 h 3006470"/>
                  <a:gd name="connsiteX481" fmla="*/ 379485 w 6006665"/>
                  <a:gd name="connsiteY481" fmla="*/ 2525193 h 3006470"/>
                  <a:gd name="connsiteX482" fmla="*/ 357322 w 6006665"/>
                  <a:gd name="connsiteY482" fmla="*/ 2531525 h 3006470"/>
                  <a:gd name="connsiteX483" fmla="*/ 352842 w 6006665"/>
                  <a:gd name="connsiteY483" fmla="*/ 2529403 h 3006470"/>
                  <a:gd name="connsiteX484" fmla="*/ 345415 w 6006665"/>
                  <a:gd name="connsiteY484" fmla="*/ 2531525 h 3006470"/>
                  <a:gd name="connsiteX485" fmla="*/ 302238 w 6006665"/>
                  <a:gd name="connsiteY485" fmla="*/ 2511073 h 3006470"/>
                  <a:gd name="connsiteX486" fmla="*/ 302238 w 6006665"/>
                  <a:gd name="connsiteY486" fmla="*/ 2499711 h 3006470"/>
                  <a:gd name="connsiteX487" fmla="*/ 286331 w 6006665"/>
                  <a:gd name="connsiteY487" fmla="*/ 2472441 h 3006470"/>
                  <a:gd name="connsiteX488" fmla="*/ 270968 w 6006665"/>
                  <a:gd name="connsiteY488" fmla="*/ 2472441 h 3006470"/>
                  <a:gd name="connsiteX489" fmla="*/ 259061 w 6006665"/>
                  <a:gd name="connsiteY489" fmla="*/ 2472441 h 3006470"/>
                  <a:gd name="connsiteX490" fmla="*/ 254516 w 6006665"/>
                  <a:gd name="connsiteY490" fmla="*/ 2456534 h 3006470"/>
                  <a:gd name="connsiteX491" fmla="*/ 263606 w 6006665"/>
                  <a:gd name="connsiteY491" fmla="*/ 2440627 h 3006470"/>
                  <a:gd name="connsiteX492" fmla="*/ 243991 w 6006665"/>
                  <a:gd name="connsiteY492" fmla="*/ 2410114 h 3006470"/>
                  <a:gd name="connsiteX493" fmla="*/ 216429 w 6006665"/>
                  <a:gd name="connsiteY493" fmla="*/ 2413357 h 3006470"/>
                  <a:gd name="connsiteX494" fmla="*/ 212956 w 6006665"/>
                  <a:gd name="connsiteY494" fmla="*/ 2412365 h 3006470"/>
                  <a:gd name="connsiteX495" fmla="*/ 204522 w 6006665"/>
                  <a:gd name="connsiteY495" fmla="*/ 2413357 h 3006470"/>
                  <a:gd name="connsiteX496" fmla="*/ 199623 w 6006665"/>
                  <a:gd name="connsiteY496" fmla="*/ 2411957 h 3006470"/>
                  <a:gd name="connsiteX497" fmla="*/ 195977 w 6006665"/>
                  <a:gd name="connsiteY497" fmla="*/ 2424719 h 3006470"/>
                  <a:gd name="connsiteX498" fmla="*/ 184968 w 6006665"/>
                  <a:gd name="connsiteY498" fmla="*/ 2421574 h 3006470"/>
                  <a:gd name="connsiteX499" fmla="*/ 184070 w 6006665"/>
                  <a:gd name="connsiteY499" fmla="*/ 2424719 h 3006470"/>
                  <a:gd name="connsiteX500" fmla="*/ 168163 w 6006665"/>
                  <a:gd name="connsiteY500" fmla="*/ 2420174 h 3006470"/>
                  <a:gd name="connsiteX501" fmla="*/ 156800 w 6006665"/>
                  <a:gd name="connsiteY501" fmla="*/ 2381542 h 3006470"/>
                  <a:gd name="connsiteX502" fmla="*/ 152255 w 6006665"/>
                  <a:gd name="connsiteY502" fmla="*/ 2365635 h 3006470"/>
                  <a:gd name="connsiteX503" fmla="*/ 156800 w 6006665"/>
                  <a:gd name="connsiteY503" fmla="*/ 2361090 h 3006470"/>
                  <a:gd name="connsiteX504" fmla="*/ 168707 w 6006665"/>
                  <a:gd name="connsiteY504" fmla="*/ 2361090 h 3006470"/>
                  <a:gd name="connsiteX505" fmla="*/ 188615 w 6006665"/>
                  <a:gd name="connsiteY505" fmla="*/ 2361090 h 3006470"/>
                  <a:gd name="connsiteX506" fmla="*/ 199977 w 6006665"/>
                  <a:gd name="connsiteY506" fmla="*/ 2349728 h 3006470"/>
                  <a:gd name="connsiteX507" fmla="*/ 188615 w 6006665"/>
                  <a:gd name="connsiteY507" fmla="*/ 2327003 h 3006470"/>
                  <a:gd name="connsiteX508" fmla="*/ 168163 w 6006665"/>
                  <a:gd name="connsiteY508" fmla="*/ 2317914 h 3006470"/>
                  <a:gd name="connsiteX509" fmla="*/ 168163 w 6006665"/>
                  <a:gd name="connsiteY509" fmla="*/ 2311096 h 3006470"/>
                  <a:gd name="connsiteX510" fmla="*/ 152255 w 6006665"/>
                  <a:gd name="connsiteY510" fmla="*/ 2295189 h 3006470"/>
                  <a:gd name="connsiteX511" fmla="*/ 129531 w 6006665"/>
                  <a:gd name="connsiteY511" fmla="*/ 2258829 h 3006470"/>
                  <a:gd name="connsiteX512" fmla="*/ 140893 w 6006665"/>
                  <a:gd name="connsiteY512" fmla="*/ 2236105 h 3006470"/>
                  <a:gd name="connsiteX513" fmla="*/ 136348 w 6006665"/>
                  <a:gd name="connsiteY513" fmla="*/ 2208835 h 3006470"/>
                  <a:gd name="connsiteX514" fmla="*/ 103789 w 6006665"/>
                  <a:gd name="connsiteY514" fmla="*/ 2195428 h 3006470"/>
                  <a:gd name="connsiteX515" fmla="*/ 93716 w 6006665"/>
                  <a:gd name="connsiteY515" fmla="*/ 2199745 h 3006470"/>
                  <a:gd name="connsiteX516" fmla="*/ 91868 w 6006665"/>
                  <a:gd name="connsiteY516" fmla="*/ 2195434 h 3006470"/>
                  <a:gd name="connsiteX517" fmla="*/ 81809 w 6006665"/>
                  <a:gd name="connsiteY517" fmla="*/ 2199745 h 3006470"/>
                  <a:gd name="connsiteX518" fmla="*/ 74992 w 6006665"/>
                  <a:gd name="connsiteY518" fmla="*/ 2183838 h 3006470"/>
                  <a:gd name="connsiteX519" fmla="*/ 34087 w 6006665"/>
                  <a:gd name="connsiteY519" fmla="*/ 2172476 h 3006470"/>
                  <a:gd name="connsiteX520" fmla="*/ 22725 w 6006665"/>
                  <a:gd name="connsiteY520" fmla="*/ 2129299 h 3006470"/>
                  <a:gd name="connsiteX521" fmla="*/ 22725 w 6006665"/>
                  <a:gd name="connsiteY521" fmla="*/ 2097484 h 3006470"/>
                  <a:gd name="connsiteX522" fmla="*/ 0 w 6006665"/>
                  <a:gd name="connsiteY522" fmla="*/ 2081577 h 3006470"/>
                  <a:gd name="connsiteX523" fmla="*/ 15907 w 6006665"/>
                  <a:gd name="connsiteY523" fmla="*/ 2058853 h 3006470"/>
                  <a:gd name="connsiteX524" fmla="*/ 6818 w 6006665"/>
                  <a:gd name="connsiteY524" fmla="*/ 1995224 h 3006470"/>
                  <a:gd name="connsiteX525" fmla="*/ 34087 w 6006665"/>
                  <a:gd name="connsiteY525" fmla="*/ 1952047 h 3006470"/>
                  <a:gd name="connsiteX526" fmla="*/ 27270 w 6006665"/>
                  <a:gd name="connsiteY526" fmla="*/ 1940685 h 3006470"/>
                  <a:gd name="connsiteX527" fmla="*/ 88743 w 6006665"/>
                  <a:gd name="connsiteY527" fmla="*/ 1895954 h 3006470"/>
                  <a:gd name="connsiteX528" fmla="*/ 27270 w 6006665"/>
                  <a:gd name="connsiteY528" fmla="*/ 1865693 h 3006470"/>
                  <a:gd name="connsiteX529" fmla="*/ 79805 w 6006665"/>
                  <a:gd name="connsiteY529" fmla="*/ 1774684 h 3006470"/>
                  <a:gd name="connsiteX530" fmla="*/ 128972 w 6006665"/>
                  <a:gd name="connsiteY530" fmla="*/ 1737302 h 3006470"/>
                  <a:gd name="connsiteX531" fmla="*/ 162900 w 6006665"/>
                  <a:gd name="connsiteY531" fmla="*/ 1645034 h 3006470"/>
                  <a:gd name="connsiteX532" fmla="*/ 102261 w 6006665"/>
                  <a:gd name="connsiteY532" fmla="*/ 1629357 h 3006470"/>
                  <a:gd name="connsiteX533" fmla="*/ 118168 w 6006665"/>
                  <a:gd name="connsiteY533" fmla="*/ 1574818 h 3006470"/>
                  <a:gd name="connsiteX534" fmla="*/ 86354 w 6006665"/>
                  <a:gd name="connsiteY534" fmla="*/ 1511189 h 3006470"/>
                  <a:gd name="connsiteX535" fmla="*/ 109078 w 6006665"/>
                  <a:gd name="connsiteY535" fmla="*/ 1436197 h 3006470"/>
                  <a:gd name="connsiteX536" fmla="*/ 70447 w 6006665"/>
                  <a:gd name="connsiteY536" fmla="*/ 1333936 h 3006470"/>
                  <a:gd name="connsiteX537" fmla="*/ 102261 w 6006665"/>
                  <a:gd name="connsiteY537" fmla="*/ 1263490 h 3006470"/>
                  <a:gd name="connsiteX538" fmla="*/ 43177 w 6006665"/>
                  <a:gd name="connsiteY538" fmla="*/ 1197589 h 3006470"/>
                  <a:gd name="connsiteX539" fmla="*/ 49994 w 6006665"/>
                  <a:gd name="connsiteY539" fmla="*/ 1122597 h 3006470"/>
                  <a:gd name="connsiteX540" fmla="*/ 81809 w 6006665"/>
                  <a:gd name="connsiteY540" fmla="*/ 1118052 h 3006470"/>
                  <a:gd name="connsiteX541" fmla="*/ 145438 w 6006665"/>
                  <a:gd name="connsiteY541" fmla="*/ 1074876 h 3006470"/>
                  <a:gd name="connsiteX542" fmla="*/ 184070 w 6006665"/>
                  <a:gd name="connsiteY542" fmla="*/ 1036244 h 3006470"/>
                  <a:gd name="connsiteX543" fmla="*/ 189699 w 6006665"/>
                  <a:gd name="connsiteY543" fmla="*/ 1042522 h 3006470"/>
                  <a:gd name="connsiteX544" fmla="*/ 195977 w 6006665"/>
                  <a:gd name="connsiteY544" fmla="*/ 1036244 h 3006470"/>
                  <a:gd name="connsiteX545" fmla="*/ 255061 w 6006665"/>
                  <a:gd name="connsiteY545" fmla="*/ 1102145 h 3006470"/>
                  <a:gd name="connsiteX546" fmla="*/ 350504 w 6006665"/>
                  <a:gd name="connsiteY546" fmla="*/ 1122597 h 3006470"/>
                  <a:gd name="connsiteX547" fmla="*/ 454806 w 6006665"/>
                  <a:gd name="connsiteY547" fmla="*/ 1205729 h 3006470"/>
                  <a:gd name="connsiteX548" fmla="*/ 486621 w 6006665"/>
                  <a:gd name="connsiteY548" fmla="*/ 1283942 h 3006470"/>
                  <a:gd name="connsiteX549" fmla="*/ 523211 w 6006665"/>
                  <a:gd name="connsiteY549" fmla="*/ 1343026 h 3006470"/>
                  <a:gd name="connsiteX550" fmla="*/ 486852 w 6006665"/>
                  <a:gd name="connsiteY550" fmla="*/ 1397565 h 3006470"/>
                  <a:gd name="connsiteX551" fmla="*/ 420951 w 6006665"/>
                  <a:gd name="connsiteY551" fmla="*/ 1418018 h 3006470"/>
                  <a:gd name="connsiteX552" fmla="*/ 415909 w 6006665"/>
                  <a:gd name="connsiteY552" fmla="*/ 1415887 h 3006470"/>
                  <a:gd name="connsiteX553" fmla="*/ 409044 w 6006665"/>
                  <a:gd name="connsiteY553" fmla="*/ 1418018 h 3006470"/>
                  <a:gd name="connsiteX554" fmla="*/ 252950 w 6006665"/>
                  <a:gd name="connsiteY554" fmla="*/ 1352062 h 3006470"/>
                  <a:gd name="connsiteX555" fmla="*/ 268926 w 6006665"/>
                  <a:gd name="connsiteY555" fmla="*/ 1346738 h 3006470"/>
                  <a:gd name="connsiteX556" fmla="*/ 291420 w 6006665"/>
                  <a:gd name="connsiteY556" fmla="*/ 1429380 h 3006470"/>
                  <a:gd name="connsiteX557" fmla="*/ 291420 w 6006665"/>
                  <a:gd name="connsiteY557" fmla="*/ 1468012 h 3006470"/>
                  <a:gd name="connsiteX558" fmla="*/ 298238 w 6006665"/>
                  <a:gd name="connsiteY558" fmla="*/ 1554366 h 3006470"/>
                  <a:gd name="connsiteX559" fmla="*/ 345959 w 6006665"/>
                  <a:gd name="connsiteY559" fmla="*/ 1586180 h 3006470"/>
                  <a:gd name="connsiteX560" fmla="*/ 362087 w 6006665"/>
                  <a:gd name="connsiteY560" fmla="*/ 1595588 h 3006470"/>
                  <a:gd name="connsiteX561" fmla="*/ 365867 w 6006665"/>
                  <a:gd name="connsiteY561" fmla="*/ 1563455 h 3006470"/>
                  <a:gd name="connsiteX562" fmla="*/ 345415 w 6006665"/>
                  <a:gd name="connsiteY562" fmla="*/ 1527096 h 3006470"/>
                  <a:gd name="connsiteX563" fmla="*/ 365867 w 6006665"/>
                  <a:gd name="connsiteY563" fmla="*/ 1495281 h 3006470"/>
                  <a:gd name="connsiteX564" fmla="*/ 374560 w 6006665"/>
                  <a:gd name="connsiteY564" fmla="*/ 1500280 h 3006470"/>
                  <a:gd name="connsiteX565" fmla="*/ 377774 w 6006665"/>
                  <a:gd name="connsiteY565" fmla="*/ 1495281 h 3006470"/>
                  <a:gd name="connsiteX566" fmla="*/ 461933 w 6006665"/>
                  <a:gd name="connsiteY566" fmla="*/ 1543673 h 3006470"/>
                  <a:gd name="connsiteX567" fmla="*/ 484035 w 6006665"/>
                  <a:gd name="connsiteY567" fmla="*/ 1527096 h 3006470"/>
                  <a:gd name="connsiteX568" fmla="*/ 463583 w 6006665"/>
                  <a:gd name="connsiteY568" fmla="*/ 1461194 h 3006470"/>
                  <a:gd name="connsiteX569" fmla="*/ 549936 w 6006665"/>
                  <a:gd name="connsiteY569" fmla="*/ 1374841 h 3006470"/>
                  <a:gd name="connsiteX570" fmla="*/ 559742 w 6006665"/>
                  <a:gd name="connsiteY570" fmla="*/ 1376942 h 3006470"/>
                  <a:gd name="connsiteX571" fmla="*/ 561843 w 6006665"/>
                  <a:gd name="connsiteY571" fmla="*/ 1374841 h 3006470"/>
                  <a:gd name="connsiteX572" fmla="*/ 593658 w 6006665"/>
                  <a:gd name="connsiteY572" fmla="*/ 1381658 h 3006470"/>
                  <a:gd name="connsiteX573" fmla="*/ 620945 w 6006665"/>
                  <a:gd name="connsiteY573" fmla="*/ 1405535 h 3006470"/>
                  <a:gd name="connsiteX574" fmla="*/ 640835 w 6006665"/>
                  <a:gd name="connsiteY574" fmla="*/ 1349844 h 3006470"/>
                  <a:gd name="connsiteX575" fmla="*/ 609020 w 6006665"/>
                  <a:gd name="connsiteY575" fmla="*/ 1295305 h 3006470"/>
                  <a:gd name="connsiteX576" fmla="*/ 624928 w 6006665"/>
                  <a:gd name="connsiteY576" fmla="*/ 1236221 h 3006470"/>
                  <a:gd name="connsiteX577" fmla="*/ 597658 w 6006665"/>
                  <a:gd name="connsiteY577" fmla="*/ 1177136 h 3006470"/>
                  <a:gd name="connsiteX578" fmla="*/ 611562 w 6006665"/>
                  <a:gd name="connsiteY578" fmla="*/ 1181462 h 3006470"/>
                  <a:gd name="connsiteX579" fmla="*/ 609565 w 6006665"/>
                  <a:gd name="connsiteY579" fmla="*/ 1177136 h 3006470"/>
                  <a:gd name="connsiteX580" fmla="*/ 711826 w 6006665"/>
                  <a:gd name="connsiteY580" fmla="*/ 1208951 h 3006470"/>
                  <a:gd name="connsiteX581" fmla="*/ 732278 w 6006665"/>
                  <a:gd name="connsiteY581" fmla="*/ 1263490 h 3006470"/>
                  <a:gd name="connsiteX582" fmla="*/ 684556 w 6006665"/>
                  <a:gd name="connsiteY582" fmla="*/ 1274852 h 3006470"/>
                  <a:gd name="connsiteX583" fmla="*/ 684556 w 6006665"/>
                  <a:gd name="connsiteY583" fmla="*/ 1327119 h 3006470"/>
                  <a:gd name="connsiteX584" fmla="*/ 713309 w 6006665"/>
                  <a:gd name="connsiteY584" fmla="*/ 1355872 h 3006470"/>
                  <a:gd name="connsiteX585" fmla="*/ 763548 w 6006665"/>
                  <a:gd name="connsiteY585" fmla="*/ 1338481 h 3006470"/>
                  <a:gd name="connsiteX586" fmla="*/ 770365 w 6006665"/>
                  <a:gd name="connsiteY586" fmla="*/ 1279397 h 3006470"/>
                  <a:gd name="connsiteX587" fmla="*/ 845357 w 6006665"/>
                  <a:gd name="connsiteY587" fmla="*/ 1188761 h 3006470"/>
                  <a:gd name="connsiteX588" fmla="*/ 917728 w 6006665"/>
                  <a:gd name="connsiteY588" fmla="*/ 1145322 h 3006470"/>
                  <a:gd name="connsiteX589" fmla="*/ 918194 w 6006665"/>
                  <a:gd name="connsiteY589" fmla="*/ 1198147 h 3006470"/>
                  <a:gd name="connsiteX590" fmla="*/ 975937 w 6006665"/>
                  <a:gd name="connsiteY590" fmla="*/ 1115283 h 3006470"/>
                  <a:gd name="connsiteX591" fmla="*/ 1074397 w 6006665"/>
                  <a:gd name="connsiteY591" fmla="*/ 1141283 h 3006470"/>
                  <a:gd name="connsiteX592" fmla="*/ 979977 w 6006665"/>
                  <a:gd name="connsiteY592" fmla="*/ 1213496 h 3006470"/>
                  <a:gd name="connsiteX593" fmla="*/ 1012666 w 6006665"/>
                  <a:gd name="connsiteY593" fmla="*/ 1218657 h 3006470"/>
                  <a:gd name="connsiteX594" fmla="*/ 1038516 w 6006665"/>
                  <a:gd name="connsiteY594" fmla="*/ 1188499 h 3006470"/>
                  <a:gd name="connsiteX595" fmla="*/ 1050423 w 6006665"/>
                  <a:gd name="connsiteY595" fmla="*/ 1188499 h 3006470"/>
                  <a:gd name="connsiteX596" fmla="*/ 1108962 w 6006665"/>
                  <a:gd name="connsiteY596" fmla="*/ 1188499 h 3006470"/>
                  <a:gd name="connsiteX597" fmla="*/ 1161229 w 6006665"/>
                  <a:gd name="connsiteY597" fmla="*/ 1145322 h 3006470"/>
                  <a:gd name="connsiteX598" fmla="*/ 1165711 w 6006665"/>
                  <a:gd name="connsiteY598" fmla="*/ 1151456 h 3006470"/>
                  <a:gd name="connsiteX599" fmla="*/ 1160939 w 6006665"/>
                  <a:gd name="connsiteY599" fmla="*/ 1169715 h 3006470"/>
                  <a:gd name="connsiteX600" fmla="*/ 1210035 w 6006665"/>
                  <a:gd name="connsiteY600" fmla="*/ 1195815 h 3006470"/>
                  <a:gd name="connsiteX601" fmla="*/ 1247583 w 6006665"/>
                  <a:gd name="connsiteY601" fmla="*/ 1138505 h 3006470"/>
                  <a:gd name="connsiteX602" fmla="*/ 1211223 w 6006665"/>
                  <a:gd name="connsiteY602" fmla="*/ 1079421 h 3006470"/>
                  <a:gd name="connsiteX603" fmla="*/ 1227130 w 6006665"/>
                  <a:gd name="connsiteY603" fmla="*/ 1043061 h 3006470"/>
                  <a:gd name="connsiteX604" fmla="*/ 1237665 w 6006665"/>
                  <a:gd name="connsiteY604" fmla="*/ 1046199 h 3006470"/>
                  <a:gd name="connsiteX605" fmla="*/ 1251910 w 6006665"/>
                  <a:gd name="connsiteY605" fmla="*/ 1017311 h 3006470"/>
                  <a:gd name="connsiteX606" fmla="*/ 1345843 w 6006665"/>
                  <a:gd name="connsiteY606" fmla="*/ 1074876 h 3006470"/>
                  <a:gd name="connsiteX607" fmla="*/ 1400382 w 6006665"/>
                  <a:gd name="connsiteY607" fmla="*/ 1106690 h 3006470"/>
                  <a:gd name="connsiteX608" fmla="*/ 1519756 w 6006665"/>
                  <a:gd name="connsiteY608" fmla="*/ 1213274 h 3006470"/>
                  <a:gd name="connsiteX609" fmla="*/ 1543003 w 6006665"/>
                  <a:gd name="connsiteY609" fmla="*/ 1172592 h 3006470"/>
                  <a:gd name="connsiteX610" fmla="*/ 1506643 w 6006665"/>
                  <a:gd name="connsiteY610" fmla="*/ 1118052 h 3006470"/>
                  <a:gd name="connsiteX611" fmla="*/ 1506643 w 6006665"/>
                  <a:gd name="connsiteY611" fmla="*/ 1095328 h 3006470"/>
                  <a:gd name="connsiteX612" fmla="*/ 1463467 w 6006665"/>
                  <a:gd name="connsiteY612" fmla="*/ 1086238 h 3006470"/>
                  <a:gd name="connsiteX613" fmla="*/ 1472556 w 6006665"/>
                  <a:gd name="connsiteY613" fmla="*/ 1036244 h 3006470"/>
                  <a:gd name="connsiteX614" fmla="*/ 1452104 w 6006665"/>
                  <a:gd name="connsiteY614" fmla="*/ 949890 h 3006470"/>
                  <a:gd name="connsiteX615" fmla="*/ 1439230 w 6006665"/>
                  <a:gd name="connsiteY615" fmla="*/ 900656 h 3006470"/>
                  <a:gd name="connsiteX616" fmla="*/ 1496803 w 6006665"/>
                  <a:gd name="connsiteY616" fmla="*/ 806980 h 3006470"/>
                  <a:gd name="connsiteX617" fmla="*/ 1543003 w 6006665"/>
                  <a:gd name="connsiteY617" fmla="*/ 697647 h 3006470"/>
                  <a:gd name="connsiteX618" fmla="*/ 1570272 w 6006665"/>
                  <a:gd name="connsiteY618" fmla="*/ 677194 h 3006470"/>
                  <a:gd name="connsiteX619" fmla="*/ 1578688 w 6006665"/>
                  <a:gd name="connsiteY619" fmla="*/ 679813 h 3006470"/>
                  <a:gd name="connsiteX620" fmla="*/ 1620802 w 6006665"/>
                  <a:gd name="connsiteY620" fmla="*/ 660028 h 3006470"/>
                  <a:gd name="connsiteX621" fmla="*/ 1684440 w 6006665"/>
                  <a:gd name="connsiteY621" fmla="*/ 709009 h 3006470"/>
                  <a:gd name="connsiteX622" fmla="*/ 1688985 w 6006665"/>
                  <a:gd name="connsiteY622" fmla="*/ 779455 h 3006470"/>
                  <a:gd name="connsiteX623" fmla="*/ 1652625 w 6006665"/>
                  <a:gd name="connsiteY623" fmla="*/ 870354 h 3006470"/>
                  <a:gd name="connsiteX624" fmla="*/ 1679895 w 6006665"/>
                  <a:gd name="connsiteY624" fmla="*/ 908986 h 3006470"/>
                  <a:gd name="connsiteX625" fmla="*/ 1688985 w 6006665"/>
                  <a:gd name="connsiteY625" fmla="*/ 983977 h 3006470"/>
                  <a:gd name="connsiteX626" fmla="*/ 1679895 w 6006665"/>
                  <a:gd name="connsiteY626" fmla="*/ 1129415 h 3006470"/>
                  <a:gd name="connsiteX627" fmla="*/ 1723072 w 6006665"/>
                  <a:gd name="connsiteY627" fmla="*/ 1193044 h 3006470"/>
                  <a:gd name="connsiteX628" fmla="*/ 1704892 w 6006665"/>
                  <a:gd name="connsiteY628" fmla="*/ 1256673 h 3006470"/>
                  <a:gd name="connsiteX629" fmla="*/ 1636718 w 6006665"/>
                  <a:gd name="connsiteY629" fmla="*/ 1393021 h 3006470"/>
                  <a:gd name="connsiteX630" fmla="*/ 1662494 w 6006665"/>
                  <a:gd name="connsiteY630" fmla="*/ 1399465 h 3006470"/>
                  <a:gd name="connsiteX631" fmla="*/ 1677078 w 6006665"/>
                  <a:gd name="connsiteY631" fmla="*/ 1370296 h 3006470"/>
                  <a:gd name="connsiteX632" fmla="*/ 1720255 w 6006665"/>
                  <a:gd name="connsiteY632" fmla="*/ 1349844 h 3006470"/>
                  <a:gd name="connsiteX633" fmla="*/ 1731617 w 6006665"/>
                  <a:gd name="connsiteY633" fmla="*/ 1299850 h 3006470"/>
                  <a:gd name="connsiteX634" fmla="*/ 1758887 w 6006665"/>
                  <a:gd name="connsiteY634" fmla="*/ 1256673 h 3006470"/>
                  <a:gd name="connsiteX635" fmla="*/ 1760555 w 6006665"/>
                  <a:gd name="connsiteY635" fmla="*/ 1191490 h 3006470"/>
                  <a:gd name="connsiteX636" fmla="*/ 1758886 w 6006665"/>
                  <a:gd name="connsiteY636" fmla="*/ 1085173 h 3006470"/>
                  <a:gd name="connsiteX637" fmla="*/ 1923055 w 6006665"/>
                  <a:gd name="connsiteY637" fmla="*/ 1122597 h 3006470"/>
                  <a:gd name="connsiteX638" fmla="*/ 1887300 w 6006665"/>
                  <a:gd name="connsiteY638" fmla="*/ 1070329 h 3006470"/>
                  <a:gd name="connsiteX639" fmla="*/ 1785604 w 6006665"/>
                  <a:gd name="connsiteY639" fmla="*/ 1036860 h 3006470"/>
                  <a:gd name="connsiteX640" fmla="*/ 1736162 w 6006665"/>
                  <a:gd name="connsiteY640" fmla="*/ 961252 h 3006470"/>
                  <a:gd name="connsiteX641" fmla="*/ 1688440 w 6006665"/>
                  <a:gd name="connsiteY641" fmla="*/ 865809 h 3006470"/>
                  <a:gd name="connsiteX642" fmla="*/ 1752069 w 6006665"/>
                  <a:gd name="connsiteY642" fmla="*/ 788545 h 3006470"/>
                  <a:gd name="connsiteX643" fmla="*/ 1747524 w 6006665"/>
                  <a:gd name="connsiteY643" fmla="*/ 704464 h 3006470"/>
                  <a:gd name="connsiteX644" fmla="*/ 1763431 w 6006665"/>
                  <a:gd name="connsiteY644" fmla="*/ 697647 h 3006470"/>
                  <a:gd name="connsiteX645" fmla="*/ 1764877 w 6006665"/>
                  <a:gd name="connsiteY645" fmla="*/ 702130 h 3006470"/>
                  <a:gd name="connsiteX646" fmla="*/ 1775339 w 6006665"/>
                  <a:gd name="connsiteY646" fmla="*/ 697647 h 3006470"/>
                  <a:gd name="connsiteX647" fmla="*/ 1798063 w 6006665"/>
                  <a:gd name="connsiteY647" fmla="*/ 768093 h 3006470"/>
                  <a:gd name="connsiteX648" fmla="*/ 1791454 w 6006665"/>
                  <a:gd name="connsiteY648" fmla="*/ 815304 h 3006470"/>
                  <a:gd name="connsiteX649" fmla="*/ 1854330 w 6006665"/>
                  <a:gd name="connsiteY649" fmla="*/ 772638 h 3006470"/>
                  <a:gd name="connsiteX650" fmla="*/ 1931594 w 6006665"/>
                  <a:gd name="connsiteY650" fmla="*/ 763548 h 3006470"/>
                  <a:gd name="connsiteX651" fmla="*/ 1932772 w 6006665"/>
                  <a:gd name="connsiteY651" fmla="*/ 764810 h 3006470"/>
                  <a:gd name="connsiteX652" fmla="*/ 1949600 w 6006665"/>
                  <a:gd name="connsiteY652" fmla="*/ 800138 h 3006470"/>
                  <a:gd name="connsiteX653" fmla="*/ 2061788 w 6006665"/>
                  <a:gd name="connsiteY653" fmla="*/ 891155 h 3006470"/>
                  <a:gd name="connsiteX654" fmla="*/ 1987802 w 6006665"/>
                  <a:gd name="connsiteY654" fmla="*/ 736278 h 3006470"/>
                  <a:gd name="connsiteX655" fmla="*/ 1963408 w 6006665"/>
                  <a:gd name="connsiteY655" fmla="*/ 595386 h 3006470"/>
                  <a:gd name="connsiteX656" fmla="*/ 2027037 w 6006665"/>
                  <a:gd name="connsiteY656" fmla="*/ 574934 h 3006470"/>
                  <a:gd name="connsiteX657" fmla="*/ 2037269 w 6006665"/>
                  <a:gd name="connsiteY657" fmla="*/ 575472 h 3006470"/>
                  <a:gd name="connsiteX658" fmla="*/ 2038944 w 6006665"/>
                  <a:gd name="connsiteY658" fmla="*/ 574934 h 3006470"/>
                  <a:gd name="connsiteX659" fmla="*/ 2115414 w 6006665"/>
                  <a:gd name="connsiteY659" fmla="*/ 578958 h 3006470"/>
                  <a:gd name="connsiteX660" fmla="*/ 2167179 w 6006665"/>
                  <a:gd name="connsiteY660" fmla="*/ 554733 h 3006470"/>
                  <a:gd name="connsiteX661" fmla="*/ 2146473 w 6006665"/>
                  <a:gd name="connsiteY661" fmla="*/ 488832 h 3006470"/>
                  <a:gd name="connsiteX662" fmla="*/ 2169957 w 6006665"/>
                  <a:gd name="connsiteY662" fmla="*/ 449431 h 3006470"/>
                  <a:gd name="connsiteX663" fmla="*/ 2264632 w 6006665"/>
                  <a:gd name="connsiteY663" fmla="*/ 393389 h 3006470"/>
                  <a:gd name="connsiteX664" fmla="*/ 2317913 w 6006665"/>
                  <a:gd name="connsiteY664" fmla="*/ 322690 h 3006470"/>
                  <a:gd name="connsiteX665" fmla="*/ 2385841 w 6006665"/>
                  <a:gd name="connsiteY665" fmla="*/ 343134 h 3006470"/>
                  <a:gd name="connsiteX666" fmla="*/ 2429263 w 6006665"/>
                  <a:gd name="connsiteY666" fmla="*/ 263606 h 3006470"/>
                  <a:gd name="connsiteX667" fmla="*/ 2526979 w 6006665"/>
                  <a:gd name="connsiteY667" fmla="*/ 252244 h 3006470"/>
                  <a:gd name="connsiteX668" fmla="*/ 2528058 w 6006665"/>
                  <a:gd name="connsiteY668" fmla="*/ 253503 h 3006470"/>
                  <a:gd name="connsiteX669" fmla="*/ 2538886 w 6006665"/>
                  <a:gd name="connsiteY669" fmla="*/ 252244 h 3006470"/>
                  <a:gd name="connsiteX670" fmla="*/ 2560820 w 6006665"/>
                  <a:gd name="connsiteY670" fmla="*/ 277833 h 3006470"/>
                  <a:gd name="connsiteX671" fmla="*/ 2640602 w 6006665"/>
                  <a:gd name="connsiteY671" fmla="*/ 202249 h 3006470"/>
                  <a:gd name="connsiteX672" fmla="*/ 2652509 w 6006665"/>
                  <a:gd name="connsiteY672" fmla="*/ 202249 h 3006470"/>
                  <a:gd name="connsiteX673" fmla="*/ 2704231 w 6006665"/>
                  <a:gd name="connsiteY673" fmla="*/ 202249 h 3006470"/>
                  <a:gd name="connsiteX674" fmla="*/ 2715593 w 6006665"/>
                  <a:gd name="connsiteY67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5460 w 6006665"/>
                  <a:gd name="connsiteY50" fmla="*/ 822632 h 3006470"/>
                  <a:gd name="connsiteX51" fmla="*/ 3875077 w 6006665"/>
                  <a:gd name="connsiteY51" fmla="*/ 831139 h 3006470"/>
                  <a:gd name="connsiteX52" fmla="*/ 3885950 w 6006665"/>
                  <a:gd name="connsiteY52" fmla="*/ 784010 h 3006470"/>
                  <a:gd name="connsiteX53" fmla="*/ 3896580 w 6006665"/>
                  <a:gd name="connsiteY53" fmla="*/ 840148 h 3006470"/>
                  <a:gd name="connsiteX54" fmla="*/ 3932151 w 6006665"/>
                  <a:gd name="connsiteY54" fmla="*/ 871095 h 3006470"/>
                  <a:gd name="connsiteX55" fmla="*/ 3967884 w 6006665"/>
                  <a:gd name="connsiteY55" fmla="*/ 866888 h 3006470"/>
                  <a:gd name="connsiteX56" fmla="*/ 3988173 w 6006665"/>
                  <a:gd name="connsiteY56" fmla="*/ 843084 h 3006470"/>
                  <a:gd name="connsiteX57" fmla="*/ 3993852 w 6006665"/>
                  <a:gd name="connsiteY57" fmla="*/ 846199 h 3006470"/>
                  <a:gd name="connsiteX58" fmla="*/ 4000081 w 6006665"/>
                  <a:gd name="connsiteY58" fmla="*/ 808753 h 3006470"/>
                  <a:gd name="connsiteX59" fmla="*/ 4024333 w 6006665"/>
                  <a:gd name="connsiteY59" fmla="*/ 834206 h 3006470"/>
                  <a:gd name="connsiteX60" fmla="*/ 4062426 w 6006665"/>
                  <a:gd name="connsiteY60" fmla="*/ 877274 h 3006470"/>
                  <a:gd name="connsiteX61" fmla="*/ 4085889 w 6006665"/>
                  <a:gd name="connsiteY61" fmla="*/ 849902 h 3006470"/>
                  <a:gd name="connsiteX62" fmla="*/ 4095563 w 6006665"/>
                  <a:gd name="connsiteY62" fmla="*/ 852506 h 3006470"/>
                  <a:gd name="connsiteX63" fmla="*/ 4097796 w 6006665"/>
                  <a:gd name="connsiteY63" fmla="*/ 849902 h 3006470"/>
                  <a:gd name="connsiteX64" fmla="*/ 4144150 w 6006665"/>
                  <a:gd name="connsiteY64" fmla="*/ 862382 h 3006470"/>
                  <a:gd name="connsiteX65" fmla="*/ 4149116 w 6006665"/>
                  <a:gd name="connsiteY65" fmla="*/ 810437 h 3006470"/>
                  <a:gd name="connsiteX66" fmla="*/ 4129898 w 6006665"/>
                  <a:gd name="connsiteY66" fmla="*/ 758286 h 3006470"/>
                  <a:gd name="connsiteX67" fmla="*/ 4125347 w 6006665"/>
                  <a:gd name="connsiteY67" fmla="*/ 718337 h 3006470"/>
                  <a:gd name="connsiteX68" fmla="*/ 4165425 w 6006665"/>
                  <a:gd name="connsiteY68" fmla="*/ 697647 h 3006470"/>
                  <a:gd name="connsiteX69" fmla="*/ 4175231 w 6006665"/>
                  <a:gd name="connsiteY69" fmla="*/ 700048 h 3006470"/>
                  <a:gd name="connsiteX70" fmla="*/ 4253100 w 6006665"/>
                  <a:gd name="connsiteY70" fmla="*/ 700511 h 3006470"/>
                  <a:gd name="connsiteX71" fmla="*/ 4315491 w 6006665"/>
                  <a:gd name="connsiteY71" fmla="*/ 715365 h 3006470"/>
                  <a:gd name="connsiteX72" fmla="*/ 4368969 w 6006665"/>
                  <a:gd name="connsiteY72" fmla="*/ 751019 h 3006470"/>
                  <a:gd name="connsiteX73" fmla="*/ 4439561 w 6006665"/>
                  <a:gd name="connsiteY73" fmla="*/ 758631 h 3006470"/>
                  <a:gd name="connsiteX74" fmla="*/ 4450401 w 6006665"/>
                  <a:gd name="connsiteY74" fmla="*/ 834341 h 3006470"/>
                  <a:gd name="connsiteX75" fmla="*/ 4567593 w 6006665"/>
                  <a:gd name="connsiteY75" fmla="*/ 819409 h 3006470"/>
                  <a:gd name="connsiteX76" fmla="*/ 4639242 w 6006665"/>
                  <a:gd name="connsiteY76" fmla="*/ 932544 h 3006470"/>
                  <a:gd name="connsiteX77" fmla="*/ 4774445 w 6006665"/>
                  <a:gd name="connsiteY77" fmla="*/ 913531 h 3006470"/>
                  <a:gd name="connsiteX78" fmla="*/ 4778496 w 6006665"/>
                  <a:gd name="connsiteY78" fmla="*/ 914635 h 3006470"/>
                  <a:gd name="connsiteX79" fmla="*/ 4786352 w 6006665"/>
                  <a:gd name="connsiteY79" fmla="*/ 913531 h 3006470"/>
                  <a:gd name="connsiteX80" fmla="*/ 4861343 w 6006665"/>
                  <a:gd name="connsiteY80" fmla="*/ 933983 h 3006470"/>
                  <a:gd name="connsiteX81" fmla="*/ 4893158 w 6006665"/>
                  <a:gd name="connsiteY81" fmla="*/ 977160 h 3006470"/>
                  <a:gd name="connsiteX82" fmla="*/ 4888613 w 6006665"/>
                  <a:gd name="connsiteY82" fmla="*/ 1058968 h 3006470"/>
                  <a:gd name="connsiteX83" fmla="*/ 4927677 w 6006665"/>
                  <a:gd name="connsiteY83" fmla="*/ 1083640 h 3006470"/>
                  <a:gd name="connsiteX84" fmla="*/ 4967605 w 6006665"/>
                  <a:gd name="connsiteY84" fmla="*/ 1070331 h 3006470"/>
                  <a:gd name="connsiteX85" fmla="*/ 5038051 w 6006665"/>
                  <a:gd name="connsiteY85" fmla="*/ 1063513 h 3006470"/>
                  <a:gd name="connsiteX86" fmla="*/ 5040730 w 6006665"/>
                  <a:gd name="connsiteY86" fmla="*/ 1064406 h 3006470"/>
                  <a:gd name="connsiteX87" fmla="*/ 5049958 w 6006665"/>
                  <a:gd name="connsiteY87" fmla="*/ 1063513 h 3006470"/>
                  <a:gd name="connsiteX88" fmla="*/ 5114249 w 6006665"/>
                  <a:gd name="connsiteY88" fmla="*/ 1084944 h 3006470"/>
                  <a:gd name="connsiteX89" fmla="*/ 5176671 w 6006665"/>
                  <a:gd name="connsiteY89" fmla="*/ 1074876 h 3006470"/>
                  <a:gd name="connsiteX90" fmla="*/ 5177801 w 6006665"/>
                  <a:gd name="connsiteY90" fmla="*/ 1076614 h 3006470"/>
                  <a:gd name="connsiteX91" fmla="*/ 5188578 w 6006665"/>
                  <a:gd name="connsiteY91" fmla="*/ 1074876 h 3006470"/>
                  <a:gd name="connsiteX92" fmla="*/ 5243719 w 6006665"/>
                  <a:gd name="connsiteY92" fmla="*/ 1159707 h 3006470"/>
                  <a:gd name="connsiteX93" fmla="*/ 5283477 w 6006665"/>
                  <a:gd name="connsiteY93" fmla="*/ 1129415 h 3006470"/>
                  <a:gd name="connsiteX94" fmla="*/ 5258480 w 6006665"/>
                  <a:gd name="connsiteY94" fmla="*/ 1063513 h 3006470"/>
                  <a:gd name="connsiteX95" fmla="*/ 5267570 w 6006665"/>
                  <a:gd name="connsiteY95" fmla="*/ 1015792 h 3006470"/>
                  <a:gd name="connsiteX96" fmla="*/ 5278896 w 6006665"/>
                  <a:gd name="connsiteY96" fmla="*/ 1018841 h 3006470"/>
                  <a:gd name="connsiteX97" fmla="*/ 5279477 w 6006665"/>
                  <a:gd name="connsiteY97" fmla="*/ 1015792 h 3006470"/>
                  <a:gd name="connsiteX98" fmla="*/ 5389412 w 6006665"/>
                  <a:gd name="connsiteY98" fmla="*/ 1065327 h 3006470"/>
                  <a:gd name="connsiteX99" fmla="*/ 5463001 w 6006665"/>
                  <a:gd name="connsiteY99" fmla="*/ 1043061 h 3006470"/>
                  <a:gd name="connsiteX100" fmla="*/ 5464386 w 6006665"/>
                  <a:gd name="connsiteY100" fmla="*/ 1043680 h 3006470"/>
                  <a:gd name="connsiteX101" fmla="*/ 5474909 w 6006665"/>
                  <a:gd name="connsiteY101" fmla="*/ 1043061 h 3006470"/>
                  <a:gd name="connsiteX102" fmla="*/ 5509834 w 6006665"/>
                  <a:gd name="connsiteY102" fmla="*/ 1086741 h 3006470"/>
                  <a:gd name="connsiteX103" fmla="*/ 5563420 w 6006665"/>
                  <a:gd name="connsiteY103" fmla="*/ 1096880 h 3006470"/>
                  <a:gd name="connsiteX104" fmla="*/ 5604906 w 6006665"/>
                  <a:gd name="connsiteY104" fmla="*/ 1116452 h 3006470"/>
                  <a:gd name="connsiteX105" fmla="*/ 5633982 w 6006665"/>
                  <a:gd name="connsiteY105" fmla="*/ 1152256 h 3006470"/>
                  <a:gd name="connsiteX106" fmla="*/ 5673240 w 6006665"/>
                  <a:gd name="connsiteY106" fmla="*/ 1196668 h 3006470"/>
                  <a:gd name="connsiteX107" fmla="*/ 5720335 w 6006665"/>
                  <a:gd name="connsiteY107" fmla="*/ 1213496 h 3006470"/>
                  <a:gd name="connsiteX108" fmla="*/ 5777224 w 6006665"/>
                  <a:gd name="connsiteY108" fmla="*/ 1253118 h 3006470"/>
                  <a:gd name="connsiteX109" fmla="*/ 5822595 w 6006665"/>
                  <a:gd name="connsiteY109" fmla="*/ 1311212 h 3006470"/>
                  <a:gd name="connsiteX110" fmla="*/ 5818051 w 6006665"/>
                  <a:gd name="connsiteY110" fmla="*/ 1365751 h 3006470"/>
                  <a:gd name="connsiteX111" fmla="*/ 5825679 w 6006665"/>
                  <a:gd name="connsiteY111" fmla="*/ 1373379 h 3006470"/>
                  <a:gd name="connsiteX112" fmla="*/ 5822051 w 6006665"/>
                  <a:gd name="connsiteY112" fmla="*/ 1322574 h 3006470"/>
                  <a:gd name="connsiteX113" fmla="*/ 5834092 w 6006665"/>
                  <a:gd name="connsiteY113" fmla="*/ 1324447 h 3006470"/>
                  <a:gd name="connsiteX114" fmla="*/ 5858351 w 6006665"/>
                  <a:gd name="connsiteY114" fmla="*/ 1334771 h 3006470"/>
                  <a:gd name="connsiteX115" fmla="*/ 5907950 w 6006665"/>
                  <a:gd name="connsiteY115" fmla="*/ 1321451 h 3006470"/>
                  <a:gd name="connsiteX116" fmla="*/ 5936219 w 6006665"/>
                  <a:gd name="connsiteY116" fmla="*/ 1338481 h 3006470"/>
                  <a:gd name="connsiteX117" fmla="*/ 5961427 w 6006665"/>
                  <a:gd name="connsiteY117" fmla="*/ 1392754 h 3006470"/>
                  <a:gd name="connsiteX118" fmla="*/ 6006665 w 6006665"/>
                  <a:gd name="connsiteY118" fmla="*/ 1418018 h 3006470"/>
                  <a:gd name="connsiteX119" fmla="*/ 6003022 w 6006665"/>
                  <a:gd name="connsiteY119" fmla="*/ 1458117 h 3006470"/>
                  <a:gd name="connsiteX120" fmla="*/ 5968033 w 6006665"/>
                  <a:gd name="connsiteY120" fmla="*/ 1456650 h 3006470"/>
                  <a:gd name="connsiteX121" fmla="*/ 5934688 w 6006665"/>
                  <a:gd name="connsiteY121" fmla="*/ 1446233 h 3006470"/>
                  <a:gd name="connsiteX122" fmla="*/ 5908949 w 6006665"/>
                  <a:gd name="connsiteY122" fmla="*/ 1468012 h 3006470"/>
                  <a:gd name="connsiteX123" fmla="*/ 5887153 w 6006665"/>
                  <a:gd name="connsiteY123" fmla="*/ 1481885 h 3006470"/>
                  <a:gd name="connsiteX124" fmla="*/ 5887153 w 6006665"/>
                  <a:gd name="connsiteY124" fmla="*/ 1514566 h 3006470"/>
                  <a:gd name="connsiteX125" fmla="*/ 5910921 w 6006665"/>
                  <a:gd name="connsiteY125" fmla="*/ 1532392 h 3006470"/>
                  <a:gd name="connsiteX126" fmla="*/ 5908949 w 6006665"/>
                  <a:gd name="connsiteY126" fmla="*/ 1554366 h 3006470"/>
                  <a:gd name="connsiteX127" fmla="*/ 5893042 w 6006665"/>
                  <a:gd name="connsiteY127" fmla="*/ 1570273 h 3006470"/>
                  <a:gd name="connsiteX128" fmla="*/ 5881135 w 6006665"/>
                  <a:gd name="connsiteY128" fmla="*/ 1570273 h 3006470"/>
                  <a:gd name="connsiteX129" fmla="*/ 5861227 w 6006665"/>
                  <a:gd name="connsiteY129" fmla="*/ 1570273 h 3006470"/>
                  <a:gd name="connsiteX130" fmla="*/ 5849321 w 6006665"/>
                  <a:gd name="connsiteY130" fmla="*/ 1570273 h 3006470"/>
                  <a:gd name="connsiteX131" fmla="*/ 5842587 w 6006665"/>
                  <a:gd name="connsiteY131" fmla="*/ 1544275 h 3006470"/>
                  <a:gd name="connsiteX132" fmla="*/ 5817506 w 6006665"/>
                  <a:gd name="connsiteY132" fmla="*/ 1536186 h 3006470"/>
                  <a:gd name="connsiteX133" fmla="*/ 5798021 w 6006665"/>
                  <a:gd name="connsiteY133" fmla="*/ 1517537 h 3006470"/>
                  <a:gd name="connsiteX134" fmla="*/ 5767511 w 6006665"/>
                  <a:gd name="connsiteY134" fmla="*/ 1511189 h 3006470"/>
                  <a:gd name="connsiteX135" fmla="*/ 5762967 w 6006665"/>
                  <a:gd name="connsiteY135" fmla="*/ 1477102 h 3006470"/>
                  <a:gd name="connsiteX136" fmla="*/ 5729132 w 6006665"/>
                  <a:gd name="connsiteY136" fmla="*/ 1463170 h 3006470"/>
                  <a:gd name="connsiteX137" fmla="*/ 5695337 w 6006665"/>
                  <a:gd name="connsiteY137" fmla="*/ 1472557 h 3006470"/>
                  <a:gd name="connsiteX138" fmla="*/ 5693366 w 6006665"/>
                  <a:gd name="connsiteY138" fmla="*/ 1469797 h 3006470"/>
                  <a:gd name="connsiteX139" fmla="*/ 5683431 w 6006665"/>
                  <a:gd name="connsiteY139" fmla="*/ 1472557 h 3006470"/>
                  <a:gd name="connsiteX140" fmla="*/ 5660706 w 6006665"/>
                  <a:gd name="connsiteY140" fmla="*/ 1440742 h 3006470"/>
                  <a:gd name="connsiteX141" fmla="*/ 5669644 w 6006665"/>
                  <a:gd name="connsiteY141" fmla="*/ 1415717 h 3006470"/>
                  <a:gd name="connsiteX142" fmla="*/ 5640799 w 6006665"/>
                  <a:gd name="connsiteY142" fmla="*/ 1429380 h 3006470"/>
                  <a:gd name="connsiteX143" fmla="*/ 5656705 w 6006665"/>
                  <a:gd name="connsiteY143" fmla="*/ 1472557 h 3006470"/>
                  <a:gd name="connsiteX144" fmla="*/ 5628675 w 6006665"/>
                  <a:gd name="connsiteY144" fmla="*/ 1487826 h 3006470"/>
                  <a:gd name="connsiteX145" fmla="*/ 5633981 w 6006665"/>
                  <a:gd name="connsiteY145" fmla="*/ 1511189 h 3006470"/>
                  <a:gd name="connsiteX146" fmla="*/ 5622732 w 6006665"/>
                  <a:gd name="connsiteY146" fmla="*/ 1538334 h 3006470"/>
                  <a:gd name="connsiteX147" fmla="*/ 5586259 w 6006665"/>
                  <a:gd name="connsiteY147" fmla="*/ 1547548 h 3006470"/>
                  <a:gd name="connsiteX148" fmla="*/ 5575676 w 6006665"/>
                  <a:gd name="connsiteY148" fmla="*/ 1546540 h 3006470"/>
                  <a:gd name="connsiteX149" fmla="*/ 5574353 w 6006665"/>
                  <a:gd name="connsiteY149" fmla="*/ 1547548 h 3006470"/>
                  <a:gd name="connsiteX150" fmla="*/ 5539436 w 6006665"/>
                  <a:gd name="connsiteY150" fmla="*/ 1544223 h 3006470"/>
                  <a:gd name="connsiteX151" fmla="*/ 5539545 w 6006665"/>
                  <a:gd name="connsiteY151" fmla="*/ 1571015 h 3006470"/>
                  <a:gd name="connsiteX152" fmla="*/ 5570352 w 6006665"/>
                  <a:gd name="connsiteY152" fmla="*/ 1586180 h 3006470"/>
                  <a:gd name="connsiteX153" fmla="*/ 5566596 w 6006665"/>
                  <a:gd name="connsiteY153" fmla="*/ 1622304 h 3006470"/>
                  <a:gd name="connsiteX154" fmla="*/ 5593077 w 6006665"/>
                  <a:gd name="connsiteY154" fmla="*/ 1649809 h 3006470"/>
                  <a:gd name="connsiteX155" fmla="*/ 5608984 w 6006665"/>
                  <a:gd name="connsiteY155" fmla="*/ 1677079 h 3006470"/>
                  <a:gd name="connsiteX156" fmla="*/ 5613529 w 6006665"/>
                  <a:gd name="connsiteY156" fmla="*/ 1708893 h 3006470"/>
                  <a:gd name="connsiteX157" fmla="*/ 5608984 w 6006665"/>
                  <a:gd name="connsiteY157" fmla="*/ 1731618 h 3006470"/>
                  <a:gd name="connsiteX158" fmla="*/ 5597799 w 6006665"/>
                  <a:gd name="connsiteY158" fmla="*/ 1728009 h 3006470"/>
                  <a:gd name="connsiteX159" fmla="*/ 5597077 w 6006665"/>
                  <a:gd name="connsiteY159" fmla="*/ 1731618 h 3006470"/>
                  <a:gd name="connsiteX160" fmla="*/ 5515976 w 6006665"/>
                  <a:gd name="connsiteY160" fmla="*/ 1693062 h 3006470"/>
                  <a:gd name="connsiteX161" fmla="*/ 5486067 w 6006665"/>
                  <a:gd name="connsiteY161" fmla="*/ 1746304 h 3006470"/>
                  <a:gd name="connsiteX162" fmla="*/ 5436277 w 6006665"/>
                  <a:gd name="connsiteY162" fmla="*/ 1767977 h 3006470"/>
                  <a:gd name="connsiteX163" fmla="*/ 5397645 w 6006665"/>
                  <a:gd name="connsiteY163" fmla="*/ 1779340 h 3006470"/>
                  <a:gd name="connsiteX164" fmla="*/ 5388024 w 6006665"/>
                  <a:gd name="connsiteY164" fmla="*/ 1835433 h 3006470"/>
                  <a:gd name="connsiteX165" fmla="*/ 5351475 w 6006665"/>
                  <a:gd name="connsiteY165" fmla="*/ 1876568 h 3006470"/>
                  <a:gd name="connsiteX166" fmla="*/ 5290839 w 6006665"/>
                  <a:gd name="connsiteY166" fmla="*/ 1881600 h 3006470"/>
                  <a:gd name="connsiteX167" fmla="*/ 5274932 w 6006665"/>
                  <a:gd name="connsiteY167" fmla="*/ 1913415 h 3006470"/>
                  <a:gd name="connsiteX168" fmla="*/ 5267238 w 6006665"/>
                  <a:gd name="connsiteY168" fmla="*/ 1904988 h 3006470"/>
                  <a:gd name="connsiteX169" fmla="*/ 5263025 w 6006665"/>
                  <a:gd name="connsiteY169" fmla="*/ 1913415 h 3006470"/>
                  <a:gd name="connsiteX170" fmla="*/ 5219538 w 6006665"/>
                  <a:gd name="connsiteY170" fmla="*/ 1865787 h 3006470"/>
                  <a:gd name="connsiteX171" fmla="*/ 5174112 w 6006665"/>
                  <a:gd name="connsiteY171" fmla="*/ 1877028 h 3006470"/>
                  <a:gd name="connsiteX172" fmla="*/ 5129494 w 6006665"/>
                  <a:gd name="connsiteY172" fmla="*/ 1920232 h 3006470"/>
                  <a:gd name="connsiteX173" fmla="*/ 5126389 w 6006665"/>
                  <a:gd name="connsiteY173" fmla="*/ 1914910 h 3006470"/>
                  <a:gd name="connsiteX174" fmla="*/ 5154177 w 6006665"/>
                  <a:gd name="connsiteY174" fmla="*/ 1920232 h 3006470"/>
                  <a:gd name="connsiteX175" fmla="*/ 5105544 w 6006665"/>
                  <a:gd name="connsiteY175" fmla="*/ 1899586 h 3006470"/>
                  <a:gd name="connsiteX176" fmla="*/ 5074955 w 6006665"/>
                  <a:gd name="connsiteY176" fmla="*/ 1924777 h 3006470"/>
                  <a:gd name="connsiteX177" fmla="*/ 5065718 w 6006665"/>
                  <a:gd name="connsiteY177" fmla="*/ 1922578 h 3006470"/>
                  <a:gd name="connsiteX178" fmla="*/ 5063048 w 6006665"/>
                  <a:gd name="connsiteY178" fmla="*/ 1924777 h 3006470"/>
                  <a:gd name="connsiteX179" fmla="*/ 5026594 w 6006665"/>
                  <a:gd name="connsiteY179" fmla="*/ 1916098 h 3006470"/>
                  <a:gd name="connsiteX180" fmla="*/ 5015871 w 6006665"/>
                  <a:gd name="connsiteY180" fmla="*/ 1961137 h 3006470"/>
                  <a:gd name="connsiteX181" fmla="*/ 5022591 w 6006665"/>
                  <a:gd name="connsiteY181" fmla="*/ 1989925 h 3006470"/>
                  <a:gd name="connsiteX182" fmla="*/ 5011557 w 6006665"/>
                  <a:gd name="connsiteY182" fmla="*/ 2020939 h 3006470"/>
                  <a:gd name="connsiteX183" fmla="*/ 4974967 w 6006665"/>
                  <a:gd name="connsiteY183" fmla="*/ 2058853 h 3006470"/>
                  <a:gd name="connsiteX184" fmla="*/ 5015871 w 6006665"/>
                  <a:gd name="connsiteY184" fmla="*/ 2074760 h 3006470"/>
                  <a:gd name="connsiteX185" fmla="*/ 4995851 w 6006665"/>
                  <a:gd name="connsiteY185" fmla="*/ 2123620 h 3006470"/>
                  <a:gd name="connsiteX186" fmla="*/ 5011326 w 6006665"/>
                  <a:gd name="connsiteY186" fmla="*/ 2172476 h 3006470"/>
                  <a:gd name="connsiteX187" fmla="*/ 4999419 w 6006665"/>
                  <a:gd name="connsiteY187" fmla="*/ 2172476 h 3006470"/>
                  <a:gd name="connsiteX188" fmla="*/ 4974967 w 6006665"/>
                  <a:gd name="connsiteY188" fmla="*/ 2172476 h 3006470"/>
                  <a:gd name="connsiteX189" fmla="*/ 4963605 w 6006665"/>
                  <a:gd name="connsiteY189" fmla="*/ 2224742 h 3006470"/>
                  <a:gd name="connsiteX190" fmla="*/ 4974967 w 6006665"/>
                  <a:gd name="connsiteY190" fmla="*/ 2252012 h 3006470"/>
                  <a:gd name="connsiteX191" fmla="*/ 4936431 w 6006665"/>
                  <a:gd name="connsiteY191" fmla="*/ 2257317 h 3006470"/>
                  <a:gd name="connsiteX192" fmla="*/ 4909065 w 6006665"/>
                  <a:gd name="connsiteY192" fmla="*/ 2286099 h 3006470"/>
                  <a:gd name="connsiteX193" fmla="*/ 4888894 w 6006665"/>
                  <a:gd name="connsiteY193" fmla="*/ 2325649 h 3006470"/>
                  <a:gd name="connsiteX194" fmla="*/ 4897703 w 6006665"/>
                  <a:gd name="connsiteY194" fmla="*/ 2354273 h 3006470"/>
                  <a:gd name="connsiteX195" fmla="*/ 4871068 w 6006665"/>
                  <a:gd name="connsiteY195" fmla="*/ 2349418 h 3006470"/>
                  <a:gd name="connsiteX196" fmla="*/ 4845437 w 6006665"/>
                  <a:gd name="connsiteY196" fmla="*/ 2370180 h 3006470"/>
                  <a:gd name="connsiteX197" fmla="*/ 4832445 w 6006665"/>
                  <a:gd name="connsiteY197" fmla="*/ 2399924 h 3006470"/>
                  <a:gd name="connsiteX198" fmla="*/ 4834074 w 6006665"/>
                  <a:gd name="connsiteY198" fmla="*/ 2429264 h 3006470"/>
                  <a:gd name="connsiteX199" fmla="*/ 4799765 w 6006665"/>
                  <a:gd name="connsiteY199" fmla="*/ 2441518 h 3006470"/>
                  <a:gd name="connsiteX200" fmla="*/ 4779535 w 6006665"/>
                  <a:gd name="connsiteY200" fmla="*/ 2488348 h 3006470"/>
                  <a:gd name="connsiteX201" fmla="*/ 4777225 w 6006665"/>
                  <a:gd name="connsiteY201" fmla="*/ 2477952 h 3006470"/>
                  <a:gd name="connsiteX202" fmla="*/ 4767628 w 6006665"/>
                  <a:gd name="connsiteY202" fmla="*/ 2488348 h 3006470"/>
                  <a:gd name="connsiteX203" fmla="*/ 4758538 w 6006665"/>
                  <a:gd name="connsiteY203" fmla="*/ 2447444 h 3006470"/>
                  <a:gd name="connsiteX204" fmla="*/ 4722519 w 6006665"/>
                  <a:gd name="connsiteY204" fmla="*/ 2405867 h 3006470"/>
                  <a:gd name="connsiteX205" fmla="*/ 4699942 w 6006665"/>
                  <a:gd name="connsiteY205" fmla="*/ 2348893 h 3006470"/>
                  <a:gd name="connsiteX206" fmla="*/ 4695779 w 6006665"/>
                  <a:gd name="connsiteY206" fmla="*/ 2287026 h 3006470"/>
                  <a:gd name="connsiteX207" fmla="*/ 4715361 w 6006665"/>
                  <a:gd name="connsiteY207" fmla="*/ 2220198 h 3006470"/>
                  <a:gd name="connsiteX208" fmla="*/ 4767709 w 6006665"/>
                  <a:gd name="connsiteY208" fmla="*/ 2171157 h 3006470"/>
                  <a:gd name="connsiteX209" fmla="*/ 4735813 w 6006665"/>
                  <a:gd name="connsiteY209" fmla="*/ 2129299 h 3006470"/>
                  <a:gd name="connsiteX210" fmla="*/ 4767628 w 6006665"/>
                  <a:gd name="connsiteY210" fmla="*/ 2086122 h 3006470"/>
                  <a:gd name="connsiteX211" fmla="*/ 4767628 w 6006665"/>
                  <a:gd name="connsiteY211" fmla="*/ 2058853 h 3006470"/>
                  <a:gd name="connsiteX212" fmla="*/ 4826712 w 6006665"/>
                  <a:gd name="connsiteY212" fmla="*/ 2042945 h 3006470"/>
                  <a:gd name="connsiteX213" fmla="*/ 4892613 w 6006665"/>
                  <a:gd name="connsiteY213" fmla="*/ 1952047 h 3006470"/>
                  <a:gd name="connsiteX214" fmla="*/ 4956243 w 6006665"/>
                  <a:gd name="connsiteY214" fmla="*/ 1877056 h 3006470"/>
                  <a:gd name="connsiteX215" fmla="*/ 5022143 w 6006665"/>
                  <a:gd name="connsiteY215" fmla="*/ 1817971 h 3006470"/>
                  <a:gd name="connsiteX216" fmla="*/ 5037446 w 6006665"/>
                  <a:gd name="connsiteY216" fmla="*/ 1743333 h 3006470"/>
                  <a:gd name="connsiteX217" fmla="*/ 5064184 w 6006665"/>
                  <a:gd name="connsiteY217" fmla="*/ 1731449 h 3006470"/>
                  <a:gd name="connsiteX218" fmla="*/ 5046694 w 6006665"/>
                  <a:gd name="connsiteY218" fmla="*/ 1710844 h 3006470"/>
                  <a:gd name="connsiteX219" fmla="*/ 5015871 w 6006665"/>
                  <a:gd name="connsiteY219" fmla="*/ 1715711 h 3006470"/>
                  <a:gd name="connsiteX220" fmla="*/ 4995419 w 6006665"/>
                  <a:gd name="connsiteY220" fmla="*/ 1779340 h 3006470"/>
                  <a:gd name="connsiteX221" fmla="*/ 4904521 w 6006665"/>
                  <a:gd name="connsiteY221" fmla="*/ 1865693 h 3006470"/>
                  <a:gd name="connsiteX222" fmla="*/ 4901708 w 6006665"/>
                  <a:gd name="connsiteY222" fmla="*/ 1857053 h 3006470"/>
                  <a:gd name="connsiteX223" fmla="*/ 4892613 w 6006665"/>
                  <a:gd name="connsiteY223" fmla="*/ 1865693 h 3006470"/>
                  <a:gd name="connsiteX224" fmla="*/ 4871068 w 6006665"/>
                  <a:gd name="connsiteY224" fmla="*/ 1850290 h 3006470"/>
                  <a:gd name="connsiteX225" fmla="*/ 4885925 w 6006665"/>
                  <a:gd name="connsiteY225" fmla="*/ 1808695 h 3006470"/>
                  <a:gd name="connsiteX226" fmla="*/ 4861835 w 6006665"/>
                  <a:gd name="connsiteY226" fmla="*/ 1771159 h 3006470"/>
                  <a:gd name="connsiteX227" fmla="*/ 4814619 w 6006665"/>
                  <a:gd name="connsiteY227" fmla="*/ 1767101 h 3006470"/>
                  <a:gd name="connsiteX228" fmla="*/ 4779535 w 6006665"/>
                  <a:gd name="connsiteY228" fmla="*/ 1795247 h 3006470"/>
                  <a:gd name="connsiteX229" fmla="*/ 4764113 w 6006665"/>
                  <a:gd name="connsiteY229" fmla="*/ 1832464 h 3006470"/>
                  <a:gd name="connsiteX230" fmla="*/ 4725490 w 6006665"/>
                  <a:gd name="connsiteY230" fmla="*/ 1850290 h 3006470"/>
                  <a:gd name="connsiteX231" fmla="*/ 4689838 w 6006665"/>
                  <a:gd name="connsiteY231" fmla="*/ 1882970 h 3006470"/>
                  <a:gd name="connsiteX232" fmla="*/ 4684091 w 6006665"/>
                  <a:gd name="connsiteY232" fmla="*/ 1920232 h 3006470"/>
                  <a:gd name="connsiteX233" fmla="*/ 4715906 w 6006665"/>
                  <a:gd name="connsiteY233" fmla="*/ 1967954 h 3006470"/>
                  <a:gd name="connsiteX234" fmla="*/ 4680924 w 6006665"/>
                  <a:gd name="connsiteY234" fmla="*/ 1983985 h 3006470"/>
                  <a:gd name="connsiteX235" fmla="*/ 4633398 w 6006665"/>
                  <a:gd name="connsiteY235" fmla="*/ 1971978 h 3006470"/>
                  <a:gd name="connsiteX236" fmla="*/ 4600707 w 6006665"/>
                  <a:gd name="connsiteY236" fmla="*/ 1989925 h 3006470"/>
                  <a:gd name="connsiteX237" fmla="*/ 4577285 w 6006665"/>
                  <a:gd name="connsiteY237" fmla="*/ 1988406 h 3006470"/>
                  <a:gd name="connsiteX238" fmla="*/ 4577373 w 6006665"/>
                  <a:gd name="connsiteY238" fmla="*/ 1987484 h 3006470"/>
                  <a:gd name="connsiteX239" fmla="*/ 4565379 w 6006665"/>
                  <a:gd name="connsiteY239" fmla="*/ 1988406 h 3006470"/>
                  <a:gd name="connsiteX240" fmla="*/ 4569923 w 6006665"/>
                  <a:gd name="connsiteY240" fmla="*/ 1940685 h 3006470"/>
                  <a:gd name="connsiteX241" fmla="*/ 4520081 w 6006665"/>
                  <a:gd name="connsiteY241" fmla="*/ 1931099 h 3006470"/>
                  <a:gd name="connsiteX242" fmla="*/ 4475025 w 6006665"/>
                  <a:gd name="connsiteY242" fmla="*/ 1961137 h 3006470"/>
                  <a:gd name="connsiteX243" fmla="*/ 4464394 w 6006665"/>
                  <a:gd name="connsiteY243" fmla="*/ 1960286 h 3006470"/>
                  <a:gd name="connsiteX244" fmla="*/ 4463118 w 6006665"/>
                  <a:gd name="connsiteY244" fmla="*/ 1961137 h 3006470"/>
                  <a:gd name="connsiteX245" fmla="*/ 4422448 w 6006665"/>
                  <a:gd name="connsiteY245" fmla="*/ 1927536 h 3006470"/>
                  <a:gd name="connsiteX246" fmla="*/ 4350624 w 6006665"/>
                  <a:gd name="connsiteY246" fmla="*/ 1917022 h 3006470"/>
                  <a:gd name="connsiteX247" fmla="*/ 4306579 w 6006665"/>
                  <a:gd name="connsiteY247" fmla="*/ 1945362 h 3006470"/>
                  <a:gd name="connsiteX248" fmla="*/ 4282811 w 6006665"/>
                  <a:gd name="connsiteY248" fmla="*/ 1972100 h 3006470"/>
                  <a:gd name="connsiteX249" fmla="*/ 4237290 w 6006665"/>
                  <a:gd name="connsiteY249" fmla="*/ 1993297 h 3006470"/>
                  <a:gd name="connsiteX250" fmla="*/ 4211507 w 6006665"/>
                  <a:gd name="connsiteY250" fmla="*/ 2046374 h 3006470"/>
                  <a:gd name="connsiteX251" fmla="*/ 4161046 w 6006665"/>
                  <a:gd name="connsiteY251" fmla="*/ 2105661 h 3006470"/>
                  <a:gd name="connsiteX252" fmla="*/ 4077810 w 6006665"/>
                  <a:gd name="connsiteY252" fmla="*/ 2144418 h 3006470"/>
                  <a:gd name="connsiteX253" fmla="*/ 4039187 w 6006665"/>
                  <a:gd name="connsiteY253" fmla="*/ 2203838 h 3006470"/>
                  <a:gd name="connsiteX254" fmla="*/ 3993086 w 6006665"/>
                  <a:gd name="connsiteY254" fmla="*/ 2224750 h 3006470"/>
                  <a:gd name="connsiteX255" fmla="*/ 3993215 w 6006665"/>
                  <a:gd name="connsiteY255" fmla="*/ 2264821 h 3006470"/>
                  <a:gd name="connsiteX256" fmla="*/ 4038712 w 6006665"/>
                  <a:gd name="connsiteY256" fmla="*/ 2267919 h 3006470"/>
                  <a:gd name="connsiteX257" fmla="*/ 4059164 w 6006665"/>
                  <a:gd name="connsiteY257" fmla="*/ 2311096 h 3006470"/>
                  <a:gd name="connsiteX258" fmla="*/ 4087782 w 6006665"/>
                  <a:gd name="connsiteY258" fmla="*/ 2319513 h 3006470"/>
                  <a:gd name="connsiteX259" fmla="*/ 4106341 w 6006665"/>
                  <a:gd name="connsiteY259" fmla="*/ 2290644 h 3006470"/>
                  <a:gd name="connsiteX260" fmla="*/ 4117411 w 6006665"/>
                  <a:gd name="connsiteY260" fmla="*/ 2291946 h 3006470"/>
                  <a:gd name="connsiteX261" fmla="*/ 4118248 w 6006665"/>
                  <a:gd name="connsiteY261" fmla="*/ 2290644 h 3006470"/>
                  <a:gd name="connsiteX262" fmla="*/ 4156880 w 6006665"/>
                  <a:gd name="connsiteY262" fmla="*/ 2295189 h 3006470"/>
                  <a:gd name="connsiteX263" fmla="*/ 4211419 w 6006665"/>
                  <a:gd name="connsiteY263" fmla="*/ 2365635 h 3006470"/>
                  <a:gd name="connsiteX264" fmla="*/ 4215964 w 6006665"/>
                  <a:gd name="connsiteY264" fmla="*/ 2413357 h 3006470"/>
                  <a:gd name="connsiteX265" fmla="*/ 4184149 w 6006665"/>
                  <a:gd name="connsiteY265" fmla="*/ 2472441 h 3006470"/>
                  <a:gd name="connsiteX266" fmla="*/ 4220019 w 6006665"/>
                  <a:gd name="connsiteY266" fmla="*/ 2567281 h 3006470"/>
                  <a:gd name="connsiteX267" fmla="*/ 4161425 w 6006665"/>
                  <a:gd name="connsiteY267" fmla="*/ 2629241 h 3006470"/>
                  <a:gd name="connsiteX268" fmla="*/ 4133552 w 6006665"/>
                  <a:gd name="connsiteY268" fmla="*/ 2708778 h 3006470"/>
                  <a:gd name="connsiteX269" fmla="*/ 4097796 w 6006665"/>
                  <a:gd name="connsiteY269" fmla="*/ 2747409 h 3006470"/>
                  <a:gd name="connsiteX270" fmla="*/ 4043257 w 6006665"/>
                  <a:gd name="connsiteY270" fmla="*/ 2806493 h 3006470"/>
                  <a:gd name="connsiteX271" fmla="*/ 3995535 w 6006665"/>
                  <a:gd name="connsiteY271" fmla="*/ 2865577 h 3006470"/>
                  <a:gd name="connsiteX272" fmla="*/ 3975083 w 6006665"/>
                  <a:gd name="connsiteY272" fmla="*/ 2897392 h 3006470"/>
                  <a:gd name="connsiteX273" fmla="*/ 3925089 w 6006665"/>
                  <a:gd name="connsiteY273" fmla="*/ 2924661 h 3006470"/>
                  <a:gd name="connsiteX274" fmla="*/ 3913182 w 6006665"/>
                  <a:gd name="connsiteY274" fmla="*/ 2924661 h 3006470"/>
                  <a:gd name="connsiteX275" fmla="*/ 3904637 w 6006665"/>
                  <a:gd name="connsiteY275" fmla="*/ 2924661 h 3006470"/>
                  <a:gd name="connsiteX276" fmla="*/ 3892729 w 6006665"/>
                  <a:gd name="connsiteY276" fmla="*/ 2924661 h 3006470"/>
                  <a:gd name="connsiteX277" fmla="*/ 3871063 w 6006665"/>
                  <a:gd name="connsiteY277" fmla="*/ 2908412 h 3006470"/>
                  <a:gd name="connsiteX278" fmla="*/ 3829645 w 6006665"/>
                  <a:gd name="connsiteY278" fmla="*/ 2936024 h 3006470"/>
                  <a:gd name="connsiteX279" fmla="*/ 3822828 w 6006665"/>
                  <a:gd name="connsiteY279" fmla="*/ 2956476 h 3006470"/>
                  <a:gd name="connsiteX280" fmla="*/ 3818283 w 6006665"/>
                  <a:gd name="connsiteY280" fmla="*/ 2947386 h 3006470"/>
                  <a:gd name="connsiteX281" fmla="*/ 3818283 w 6006665"/>
                  <a:gd name="connsiteY281" fmla="*/ 2935660 h 3006470"/>
                  <a:gd name="connsiteX282" fmla="*/ 3817738 w 6006665"/>
                  <a:gd name="connsiteY282" fmla="*/ 2936024 h 3006470"/>
                  <a:gd name="connsiteX283" fmla="*/ 3810921 w 6006665"/>
                  <a:gd name="connsiteY283" fmla="*/ 2956476 h 3006470"/>
                  <a:gd name="connsiteX284" fmla="*/ 3806376 w 6006665"/>
                  <a:gd name="connsiteY284" fmla="*/ 2947386 h 3006470"/>
                  <a:gd name="connsiteX285" fmla="*/ 3806376 w 6006665"/>
                  <a:gd name="connsiteY285" fmla="*/ 2920116 h 3006470"/>
                  <a:gd name="connsiteX286" fmla="*/ 3818283 w 6006665"/>
                  <a:gd name="connsiteY286" fmla="*/ 2920116 h 3006470"/>
                  <a:gd name="connsiteX287" fmla="*/ 3826828 w 6006665"/>
                  <a:gd name="connsiteY287" fmla="*/ 2920116 h 3006470"/>
                  <a:gd name="connsiteX288" fmla="*/ 3833645 w 6006665"/>
                  <a:gd name="connsiteY288" fmla="*/ 2861032 h 3006470"/>
                  <a:gd name="connsiteX289" fmla="*/ 3822283 w 6006665"/>
                  <a:gd name="connsiteY289" fmla="*/ 2817856 h 3006470"/>
                  <a:gd name="connsiteX290" fmla="*/ 3849553 w 6006665"/>
                  <a:gd name="connsiteY290" fmla="*/ 2795131 h 3006470"/>
                  <a:gd name="connsiteX291" fmla="*/ 3858814 w 6006665"/>
                  <a:gd name="connsiteY291" fmla="*/ 2797336 h 3006470"/>
                  <a:gd name="connsiteX292" fmla="*/ 3861460 w 6006665"/>
                  <a:gd name="connsiteY292" fmla="*/ 2795131 h 3006470"/>
                  <a:gd name="connsiteX293" fmla="*/ 3898487 w 6006665"/>
                  <a:gd name="connsiteY293" fmla="*/ 2803947 h 3006470"/>
                  <a:gd name="connsiteX294" fmla="*/ 3919999 w 6006665"/>
                  <a:gd name="connsiteY294" fmla="*/ 2758772 h 3006470"/>
                  <a:gd name="connsiteX295" fmla="*/ 3935906 w 6006665"/>
                  <a:gd name="connsiteY295" fmla="*/ 2699687 h 3006470"/>
                  <a:gd name="connsiteX296" fmla="*/ 3947269 w 6006665"/>
                  <a:gd name="connsiteY296" fmla="*/ 2676963 h 3006470"/>
                  <a:gd name="connsiteX297" fmla="*/ 3966292 w 6006665"/>
                  <a:gd name="connsiteY297" fmla="*/ 2632575 h 3006470"/>
                  <a:gd name="connsiteX298" fmla="*/ 3915999 w 6006665"/>
                  <a:gd name="connsiteY298" fmla="*/ 2645148 h 3006470"/>
                  <a:gd name="connsiteX299" fmla="*/ 3888729 w 6006665"/>
                  <a:gd name="connsiteY299" fmla="*/ 2667873 h 3006470"/>
                  <a:gd name="connsiteX300" fmla="*/ 3876822 w 6006665"/>
                  <a:gd name="connsiteY300" fmla="*/ 2667873 h 3006470"/>
                  <a:gd name="connsiteX301" fmla="*/ 3829645 w 6006665"/>
                  <a:gd name="connsiteY301" fmla="*/ 2667873 h 3006470"/>
                  <a:gd name="connsiteX302" fmla="*/ 3817738 w 6006665"/>
                  <a:gd name="connsiteY302" fmla="*/ 2667873 h 3006470"/>
                  <a:gd name="connsiteX303" fmla="*/ 3801831 w 6006665"/>
                  <a:gd name="connsiteY303" fmla="*/ 2613334 h 3006470"/>
                  <a:gd name="connsiteX304" fmla="*/ 3758654 w 6006665"/>
                  <a:gd name="connsiteY304" fmla="*/ 2574702 h 3006470"/>
                  <a:gd name="connsiteX305" fmla="*/ 3692753 w 6006665"/>
                  <a:gd name="connsiteY305" fmla="*/ 2558795 h 3006470"/>
                  <a:gd name="connsiteX306" fmla="*/ 3683663 w 6006665"/>
                  <a:gd name="connsiteY306" fmla="*/ 2499711 h 3006470"/>
                  <a:gd name="connsiteX307" fmla="*/ 3672301 w 6006665"/>
                  <a:gd name="connsiteY307" fmla="*/ 2467896 h 3006470"/>
                  <a:gd name="connsiteX308" fmla="*/ 3656393 w 6006665"/>
                  <a:gd name="connsiteY308" fmla="*/ 2440627 h 3006470"/>
                  <a:gd name="connsiteX309" fmla="*/ 3633669 w 6006665"/>
                  <a:gd name="connsiteY309" fmla="*/ 2381542 h 3006470"/>
                  <a:gd name="connsiteX310" fmla="*/ 3601854 w 6006665"/>
                  <a:gd name="connsiteY310" fmla="*/ 2361090 h 3006470"/>
                  <a:gd name="connsiteX311" fmla="*/ 3545995 w 6006665"/>
                  <a:gd name="connsiteY311" fmla="*/ 2339606 h 3006470"/>
                  <a:gd name="connsiteX312" fmla="*/ 3506955 w 6006665"/>
                  <a:gd name="connsiteY312" fmla="*/ 2345183 h 3006470"/>
                  <a:gd name="connsiteX313" fmla="*/ 3463779 w 6006665"/>
                  <a:gd name="connsiteY313" fmla="*/ 2354273 h 3006470"/>
                  <a:gd name="connsiteX314" fmla="*/ 3431964 w 6006665"/>
                  <a:gd name="connsiteY314" fmla="*/ 2381542 h 3006470"/>
                  <a:gd name="connsiteX315" fmla="*/ 3452416 w 6006665"/>
                  <a:gd name="connsiteY315" fmla="*/ 2397450 h 3006470"/>
                  <a:gd name="connsiteX316" fmla="*/ 3452416 w 6006665"/>
                  <a:gd name="connsiteY316" fmla="*/ 2429264 h 3006470"/>
                  <a:gd name="connsiteX317" fmla="*/ 3431964 w 6006665"/>
                  <a:gd name="connsiteY317" fmla="*/ 2451989 h 3006470"/>
                  <a:gd name="connsiteX318" fmla="*/ 3400150 w 6006665"/>
                  <a:gd name="connsiteY318" fmla="*/ 2511073 h 3006470"/>
                  <a:gd name="connsiteX319" fmla="*/ 3400150 w 6006665"/>
                  <a:gd name="connsiteY319" fmla="*/ 2538343 h 3006470"/>
                  <a:gd name="connsiteX320" fmla="*/ 3350155 w 6006665"/>
                  <a:gd name="connsiteY320" fmla="*/ 2570157 h 3006470"/>
                  <a:gd name="connsiteX321" fmla="*/ 3342342 w 6006665"/>
                  <a:gd name="connsiteY321" fmla="*/ 2567553 h 3006470"/>
                  <a:gd name="connsiteX322" fmla="*/ 3338249 w 6006665"/>
                  <a:gd name="connsiteY322" fmla="*/ 2570157 h 3006470"/>
                  <a:gd name="connsiteX323" fmla="*/ 3290527 w 6006665"/>
                  <a:gd name="connsiteY323" fmla="*/ 2554250 h 3006470"/>
                  <a:gd name="connsiteX324" fmla="*/ 3259257 w 6006665"/>
                  <a:gd name="connsiteY324" fmla="*/ 2554250 h 3006470"/>
                  <a:gd name="connsiteX325" fmla="*/ 3247350 w 6006665"/>
                  <a:gd name="connsiteY325" fmla="*/ 2554250 h 3006470"/>
                  <a:gd name="connsiteX326" fmla="*/ 3231443 w 6006665"/>
                  <a:gd name="connsiteY326" fmla="*/ 2538343 h 3006470"/>
                  <a:gd name="connsiteX327" fmla="*/ 3213271 w 6006665"/>
                  <a:gd name="connsiteY327" fmla="*/ 2533799 h 3006470"/>
                  <a:gd name="connsiteX328" fmla="*/ 3168359 w 6006665"/>
                  <a:gd name="connsiteY328" fmla="*/ 2570157 h 3006470"/>
                  <a:gd name="connsiteX329" fmla="*/ 3120637 w 6006665"/>
                  <a:gd name="connsiteY329" fmla="*/ 2581519 h 3006470"/>
                  <a:gd name="connsiteX330" fmla="*/ 3082005 w 6006665"/>
                  <a:gd name="connsiteY330" fmla="*/ 2597427 h 3006470"/>
                  <a:gd name="connsiteX331" fmla="*/ 3074460 w 6006665"/>
                  <a:gd name="connsiteY331" fmla="*/ 2595630 h 3006470"/>
                  <a:gd name="connsiteX332" fmla="*/ 3070098 w 6006665"/>
                  <a:gd name="connsiteY332" fmla="*/ 2597427 h 3006470"/>
                  <a:gd name="connsiteX333" fmla="*/ 3022376 w 6006665"/>
                  <a:gd name="connsiteY333" fmla="*/ 2586064 h 3006470"/>
                  <a:gd name="connsiteX334" fmla="*/ 3000196 w 6006665"/>
                  <a:gd name="connsiteY334" fmla="*/ 2586064 h 3006470"/>
                  <a:gd name="connsiteX335" fmla="*/ 2988289 w 6006665"/>
                  <a:gd name="connsiteY335" fmla="*/ 2586064 h 3006470"/>
                  <a:gd name="connsiteX336" fmla="*/ 2967837 w 6006665"/>
                  <a:gd name="connsiteY336" fmla="*/ 2554250 h 3006470"/>
                  <a:gd name="connsiteX337" fmla="*/ 2929205 w 6006665"/>
                  <a:gd name="connsiteY337" fmla="*/ 2526980 h 3006470"/>
                  <a:gd name="connsiteX338" fmla="*/ 2902153 w 6006665"/>
                  <a:gd name="connsiteY338" fmla="*/ 2523116 h 3006470"/>
                  <a:gd name="connsiteX339" fmla="*/ 2861576 w 6006665"/>
                  <a:gd name="connsiteY339" fmla="*/ 2526980 h 3006470"/>
                  <a:gd name="connsiteX340" fmla="*/ 2822944 w 6006665"/>
                  <a:gd name="connsiteY340" fmla="*/ 2538343 h 3006470"/>
                  <a:gd name="connsiteX341" fmla="*/ 2818139 w 6006665"/>
                  <a:gd name="connsiteY341" fmla="*/ 2536254 h 3006470"/>
                  <a:gd name="connsiteX342" fmla="*/ 2811037 w 6006665"/>
                  <a:gd name="connsiteY342" fmla="*/ 2538343 h 3006470"/>
                  <a:gd name="connsiteX343" fmla="*/ 2758770 w 6006665"/>
                  <a:gd name="connsiteY343" fmla="*/ 2515618 h 3006470"/>
                  <a:gd name="connsiteX344" fmla="*/ 2751953 w 6006665"/>
                  <a:gd name="connsiteY344" fmla="*/ 2472441 h 3006470"/>
                  <a:gd name="connsiteX345" fmla="*/ 2708776 w 6006665"/>
                  <a:gd name="connsiteY345" fmla="*/ 2456534 h 3006470"/>
                  <a:gd name="connsiteX346" fmla="*/ 2676962 w 6006665"/>
                  <a:gd name="connsiteY346" fmla="*/ 2451989 h 3006470"/>
                  <a:gd name="connsiteX347" fmla="*/ 2642534 w 6006665"/>
                  <a:gd name="connsiteY347" fmla="*/ 2430245 h 3006470"/>
                  <a:gd name="connsiteX348" fmla="*/ 2609333 w 6006665"/>
                  <a:gd name="connsiteY348" fmla="*/ 2488348 h 3006470"/>
                  <a:gd name="connsiteX349" fmla="*/ 2625240 w 6006665"/>
                  <a:gd name="connsiteY349" fmla="*/ 2522435 h 3006470"/>
                  <a:gd name="connsiteX350" fmla="*/ 2586608 w 6006665"/>
                  <a:gd name="connsiteY350" fmla="*/ 2558795 h 3006470"/>
                  <a:gd name="connsiteX351" fmla="*/ 2577105 w 6006665"/>
                  <a:gd name="connsiteY351" fmla="*/ 2556532 h 3006470"/>
                  <a:gd name="connsiteX352" fmla="*/ 2574701 w 6006665"/>
                  <a:gd name="connsiteY352" fmla="*/ 2558795 h 3006470"/>
                  <a:gd name="connsiteX353" fmla="*/ 2526979 w 6006665"/>
                  <a:gd name="connsiteY353" fmla="*/ 2547432 h 3006470"/>
                  <a:gd name="connsiteX354" fmla="*/ 2490620 w 6006665"/>
                  <a:gd name="connsiteY354" fmla="*/ 2542887 h 3006470"/>
                  <a:gd name="connsiteX355" fmla="*/ 2463350 w 6006665"/>
                  <a:gd name="connsiteY355" fmla="*/ 2515618 h 3006470"/>
                  <a:gd name="connsiteX356" fmla="*/ 2436625 w 6006665"/>
                  <a:gd name="connsiteY356" fmla="*/ 2515618 h 3006470"/>
                  <a:gd name="connsiteX357" fmla="*/ 2424718 w 6006665"/>
                  <a:gd name="connsiteY357" fmla="*/ 2515618 h 3006470"/>
                  <a:gd name="connsiteX358" fmla="*/ 2398858 w 6006665"/>
                  <a:gd name="connsiteY358" fmla="*/ 2502687 h 3006470"/>
                  <a:gd name="connsiteX359" fmla="*/ 2350272 w 6006665"/>
                  <a:gd name="connsiteY359" fmla="*/ 2526980 h 3006470"/>
                  <a:gd name="connsiteX360" fmla="*/ 2282098 w 6006665"/>
                  <a:gd name="connsiteY360" fmla="*/ 2574702 h 3006470"/>
                  <a:gd name="connsiteX361" fmla="*/ 2238921 w 6006665"/>
                  <a:gd name="connsiteY361" fmla="*/ 2586064 h 3006470"/>
                  <a:gd name="connsiteX362" fmla="*/ 2227559 w 6006665"/>
                  <a:gd name="connsiteY362" fmla="*/ 2590609 h 3006470"/>
                  <a:gd name="connsiteX363" fmla="*/ 2225178 w 6006665"/>
                  <a:gd name="connsiteY363" fmla="*/ 2586799 h 3006470"/>
                  <a:gd name="connsiteX364" fmla="*/ 2215652 w 6006665"/>
                  <a:gd name="connsiteY364" fmla="*/ 2590609 h 3006470"/>
                  <a:gd name="connsiteX365" fmla="*/ 2193596 w 6006665"/>
                  <a:gd name="connsiteY365" fmla="*/ 2555320 h 3006470"/>
                  <a:gd name="connsiteX366" fmla="*/ 2157112 w 6006665"/>
                  <a:gd name="connsiteY366" fmla="*/ 2558795 h 3006470"/>
                  <a:gd name="connsiteX367" fmla="*/ 2156291 w 6006665"/>
                  <a:gd name="connsiteY367" fmla="*/ 2557739 h 3006470"/>
                  <a:gd name="connsiteX368" fmla="*/ 2145205 w 6006665"/>
                  <a:gd name="connsiteY368" fmla="*/ 2558795 h 3006470"/>
                  <a:gd name="connsiteX369" fmla="*/ 2129298 w 6006665"/>
                  <a:gd name="connsiteY369" fmla="*/ 2538343 h 3006470"/>
                  <a:gd name="connsiteX370" fmla="*/ 2102029 w 6006665"/>
                  <a:gd name="connsiteY370" fmla="*/ 2526980 h 3006470"/>
                  <a:gd name="connsiteX371" fmla="*/ 2086121 w 6006665"/>
                  <a:gd name="connsiteY371" fmla="*/ 2495166 h 3006470"/>
                  <a:gd name="connsiteX372" fmla="*/ 2070005 w 6006665"/>
                  <a:gd name="connsiteY372" fmla="*/ 2486212 h 3006470"/>
                  <a:gd name="connsiteX373" fmla="*/ 2027582 w 6006665"/>
                  <a:gd name="connsiteY373" fmla="*/ 2499711 h 3006470"/>
                  <a:gd name="connsiteX374" fmla="*/ 2023845 w 6006665"/>
                  <a:gd name="connsiteY374" fmla="*/ 2497111 h 3006470"/>
                  <a:gd name="connsiteX375" fmla="*/ 2015675 w 6006665"/>
                  <a:gd name="connsiteY375" fmla="*/ 2499711 h 3006470"/>
                  <a:gd name="connsiteX376" fmla="*/ 1971363 w 6006665"/>
                  <a:gd name="connsiteY376" fmla="*/ 2468885 h 3006470"/>
                  <a:gd name="connsiteX377" fmla="*/ 1952591 w 6006665"/>
                  <a:gd name="connsiteY377" fmla="*/ 2495166 h 3006470"/>
                  <a:gd name="connsiteX378" fmla="*/ 1947518 w 6006665"/>
                  <a:gd name="connsiteY378" fmla="*/ 2485599 h 3006470"/>
                  <a:gd name="connsiteX379" fmla="*/ 1940684 w 6006665"/>
                  <a:gd name="connsiteY379" fmla="*/ 2495166 h 3006470"/>
                  <a:gd name="connsiteX380" fmla="*/ 1861147 w 6006665"/>
                  <a:gd name="connsiteY380" fmla="*/ 2345183 h 3006470"/>
                  <a:gd name="connsiteX381" fmla="*/ 1811153 w 6006665"/>
                  <a:gd name="connsiteY381" fmla="*/ 2295189 h 3006470"/>
                  <a:gd name="connsiteX382" fmla="*/ 1813950 w 6006665"/>
                  <a:gd name="connsiteY382" fmla="*/ 2292043 h 3006470"/>
                  <a:gd name="connsiteX383" fmla="*/ 1748069 w 6006665"/>
                  <a:gd name="connsiteY383" fmla="*/ 2333821 h 3006470"/>
                  <a:gd name="connsiteX384" fmla="*/ 1711709 w 6006665"/>
                  <a:gd name="connsiteY384" fmla="*/ 2338366 h 3006470"/>
                  <a:gd name="connsiteX385" fmla="*/ 1711926 w 6006665"/>
                  <a:gd name="connsiteY385" fmla="*/ 2336850 h 3006470"/>
                  <a:gd name="connsiteX386" fmla="*/ 1699803 w 6006665"/>
                  <a:gd name="connsiteY386" fmla="*/ 2338366 h 3006470"/>
                  <a:gd name="connsiteX387" fmla="*/ 1704347 w 6006665"/>
                  <a:gd name="connsiteY387" fmla="*/ 2306551 h 3006470"/>
                  <a:gd name="connsiteX388" fmla="*/ 1662460 w 6006665"/>
                  <a:gd name="connsiteY388" fmla="*/ 2288600 h 3006470"/>
                  <a:gd name="connsiteX389" fmla="*/ 1629901 w 6006665"/>
                  <a:gd name="connsiteY389" fmla="*/ 2302006 h 3006470"/>
                  <a:gd name="connsiteX390" fmla="*/ 1629300 w 6006665"/>
                  <a:gd name="connsiteY390" fmla="*/ 2297351 h 3006470"/>
                  <a:gd name="connsiteX391" fmla="*/ 1617994 w 6006665"/>
                  <a:gd name="connsiteY391" fmla="*/ 2302006 h 3006470"/>
                  <a:gd name="connsiteX392" fmla="*/ 1608904 w 6006665"/>
                  <a:gd name="connsiteY392" fmla="*/ 2231560 h 3006470"/>
                  <a:gd name="connsiteX393" fmla="*/ 1552684 w 6006665"/>
                  <a:gd name="connsiteY393" fmla="*/ 2221867 h 3006470"/>
                  <a:gd name="connsiteX394" fmla="*/ 1518550 w 6006665"/>
                  <a:gd name="connsiteY394" fmla="*/ 2247467 h 3006470"/>
                  <a:gd name="connsiteX395" fmla="*/ 1425379 w 6006665"/>
                  <a:gd name="connsiteY395" fmla="*/ 2267919 h 3006470"/>
                  <a:gd name="connsiteX396" fmla="*/ 1409472 w 6006665"/>
                  <a:gd name="connsiteY396" fmla="*/ 2286099 h 3006470"/>
                  <a:gd name="connsiteX397" fmla="*/ 1270852 w 6006665"/>
                  <a:gd name="connsiteY397" fmla="*/ 2306551 h 3006470"/>
                  <a:gd name="connsiteX398" fmla="*/ 1254945 w 6006665"/>
                  <a:gd name="connsiteY398" fmla="*/ 2327003 h 3006470"/>
                  <a:gd name="connsiteX399" fmla="*/ 1282214 w 6006665"/>
                  <a:gd name="connsiteY399" fmla="*/ 2370180 h 3006470"/>
                  <a:gd name="connsiteX400" fmla="*/ 1243582 w 6006665"/>
                  <a:gd name="connsiteY400" fmla="*/ 2386087 h 3006470"/>
                  <a:gd name="connsiteX401" fmla="*/ 1254945 w 6006665"/>
                  <a:gd name="connsiteY401" fmla="*/ 2404267 h 3006470"/>
                  <a:gd name="connsiteX402" fmla="*/ 1216313 w 6006665"/>
                  <a:gd name="connsiteY402" fmla="*/ 2429264 h 3006470"/>
                  <a:gd name="connsiteX403" fmla="*/ 1275397 w 6006665"/>
                  <a:gd name="connsiteY403" fmla="*/ 2472441 h 3006470"/>
                  <a:gd name="connsiteX404" fmla="*/ 1270852 w 6006665"/>
                  <a:gd name="connsiteY404" fmla="*/ 2499711 h 3006470"/>
                  <a:gd name="connsiteX405" fmla="*/ 1259108 w 6006665"/>
                  <a:gd name="connsiteY405" fmla="*/ 2498732 h 3006470"/>
                  <a:gd name="connsiteX406" fmla="*/ 1258945 w 6006665"/>
                  <a:gd name="connsiteY406" fmla="*/ 2499711 h 3006470"/>
                  <a:gd name="connsiteX407" fmla="*/ 1215644 w 6006665"/>
                  <a:gd name="connsiteY407" fmla="*/ 2496102 h 3006470"/>
                  <a:gd name="connsiteX408" fmla="*/ 1204950 w 6006665"/>
                  <a:gd name="connsiteY408" fmla="*/ 2511073 h 3006470"/>
                  <a:gd name="connsiteX409" fmla="*/ 1196495 w 6006665"/>
                  <a:gd name="connsiteY409" fmla="*/ 2506241 h 3006470"/>
                  <a:gd name="connsiteX410" fmla="*/ 1193043 w 6006665"/>
                  <a:gd name="connsiteY410" fmla="*/ 2511073 h 3006470"/>
                  <a:gd name="connsiteX411" fmla="*/ 1145322 w 6006665"/>
                  <a:gd name="connsiteY411" fmla="*/ 2483803 h 3006470"/>
                  <a:gd name="connsiteX412" fmla="*/ 1098145 w 6006665"/>
                  <a:gd name="connsiteY412" fmla="*/ 2483803 h 3006470"/>
                  <a:gd name="connsiteX413" fmla="*/ 1061785 w 6006665"/>
                  <a:gd name="connsiteY413" fmla="*/ 2511073 h 3006470"/>
                  <a:gd name="connsiteX414" fmla="*/ 1055322 w 6006665"/>
                  <a:gd name="connsiteY414" fmla="*/ 2506990 h 3006470"/>
                  <a:gd name="connsiteX415" fmla="*/ 1049878 w 6006665"/>
                  <a:gd name="connsiteY415" fmla="*/ 2511073 h 3006470"/>
                  <a:gd name="connsiteX416" fmla="*/ 1006701 w 6006665"/>
                  <a:gd name="connsiteY416" fmla="*/ 2483803 h 3006470"/>
                  <a:gd name="connsiteX417" fmla="*/ 924893 w 6006665"/>
                  <a:gd name="connsiteY417" fmla="*/ 2447444 h 3006470"/>
                  <a:gd name="connsiteX418" fmla="*/ 877716 w 6006665"/>
                  <a:gd name="connsiteY418" fmla="*/ 2447444 h 3006470"/>
                  <a:gd name="connsiteX419" fmla="*/ 802724 w 6006665"/>
                  <a:gd name="connsiteY419" fmla="*/ 2511073 h 3006470"/>
                  <a:gd name="connsiteX420" fmla="*/ 798179 w 6006665"/>
                  <a:gd name="connsiteY420" fmla="*/ 2554250 h 3006470"/>
                  <a:gd name="connsiteX421" fmla="*/ 787406 w 6006665"/>
                  <a:gd name="connsiteY421" fmla="*/ 2543477 h 3006470"/>
                  <a:gd name="connsiteX422" fmla="*/ 786272 w 6006665"/>
                  <a:gd name="connsiteY422" fmla="*/ 2554250 h 3006470"/>
                  <a:gd name="connsiteX423" fmla="*/ 756063 w 6006665"/>
                  <a:gd name="connsiteY423" fmla="*/ 2524040 h 3006470"/>
                  <a:gd name="connsiteX424" fmla="*/ 732278 w 6006665"/>
                  <a:gd name="connsiteY424" fmla="*/ 2581519 h 3006470"/>
                  <a:gd name="connsiteX425" fmla="*/ 743640 w 6006665"/>
                  <a:gd name="connsiteY425" fmla="*/ 2590609 h 3006470"/>
                  <a:gd name="connsiteX426" fmla="*/ 723188 w 6006665"/>
                  <a:gd name="connsiteY426" fmla="*/ 2633786 h 3006470"/>
                  <a:gd name="connsiteX427" fmla="*/ 747026 w 6006665"/>
                  <a:gd name="connsiteY427" fmla="*/ 2670627 h 3006470"/>
                  <a:gd name="connsiteX428" fmla="*/ 763548 w 6006665"/>
                  <a:gd name="connsiteY428" fmla="*/ 2667873 h 3006470"/>
                  <a:gd name="connsiteX429" fmla="*/ 764871 w 6006665"/>
                  <a:gd name="connsiteY429" fmla="*/ 2669637 h 3006470"/>
                  <a:gd name="connsiteX430" fmla="*/ 775455 w 6006665"/>
                  <a:gd name="connsiteY430" fmla="*/ 2667873 h 3006470"/>
                  <a:gd name="connsiteX431" fmla="*/ 802724 w 6006665"/>
                  <a:gd name="connsiteY431" fmla="*/ 2704232 h 3006470"/>
                  <a:gd name="connsiteX432" fmla="*/ 798179 w 6006665"/>
                  <a:gd name="connsiteY432" fmla="*/ 2731502 h 3006470"/>
                  <a:gd name="connsiteX433" fmla="*/ 818632 w 6006665"/>
                  <a:gd name="connsiteY433" fmla="*/ 2742864 h 3006470"/>
                  <a:gd name="connsiteX434" fmla="*/ 802724 w 6006665"/>
                  <a:gd name="connsiteY434" fmla="*/ 2774679 h 3006470"/>
                  <a:gd name="connsiteX435" fmla="*/ 766365 w 6006665"/>
                  <a:gd name="connsiteY435" fmla="*/ 2779224 h 3006470"/>
                  <a:gd name="connsiteX436" fmla="*/ 727733 w 6006665"/>
                  <a:gd name="connsiteY436" fmla="*/ 2838308 h 3006470"/>
                  <a:gd name="connsiteX437" fmla="*/ 759548 w 6006665"/>
                  <a:gd name="connsiteY437" fmla="*/ 2881485 h 3006470"/>
                  <a:gd name="connsiteX438" fmla="*/ 759548 w 6006665"/>
                  <a:gd name="connsiteY438" fmla="*/ 2920116 h 3006470"/>
                  <a:gd name="connsiteX439" fmla="*/ 798179 w 6006665"/>
                  <a:gd name="connsiteY439" fmla="*/ 2979201 h 3006470"/>
                  <a:gd name="connsiteX440" fmla="*/ 775455 w 6006665"/>
                  <a:gd name="connsiteY440" fmla="*/ 2995108 h 3006470"/>
                  <a:gd name="connsiteX441" fmla="*/ 770910 w 6006665"/>
                  <a:gd name="connsiteY441" fmla="*/ 3006470 h 3006470"/>
                  <a:gd name="connsiteX442" fmla="*/ 759003 w 6006665"/>
                  <a:gd name="connsiteY442" fmla="*/ 3006470 h 3006470"/>
                  <a:gd name="connsiteX443" fmla="*/ 755003 w 6006665"/>
                  <a:gd name="connsiteY443" fmla="*/ 3006470 h 3006470"/>
                  <a:gd name="connsiteX444" fmla="*/ 743096 w 6006665"/>
                  <a:gd name="connsiteY444" fmla="*/ 3006470 h 3006470"/>
                  <a:gd name="connsiteX445" fmla="*/ 715826 w 6006665"/>
                  <a:gd name="connsiteY445" fmla="*/ 2972383 h 3006470"/>
                  <a:gd name="connsiteX446" fmla="*/ 704464 w 6006665"/>
                  <a:gd name="connsiteY446" fmla="*/ 2972383 h 3006470"/>
                  <a:gd name="connsiteX447" fmla="*/ 684012 w 6006665"/>
                  <a:gd name="connsiteY447" fmla="*/ 2963293 h 3006470"/>
                  <a:gd name="connsiteX448" fmla="*/ 672649 w 6006665"/>
                  <a:gd name="connsiteY448" fmla="*/ 2940569 h 3006470"/>
                  <a:gd name="connsiteX449" fmla="*/ 645222 w 6006665"/>
                  <a:gd name="connsiteY449" fmla="*/ 2932732 h 3006470"/>
                  <a:gd name="connsiteX450" fmla="*/ 625472 w 6006665"/>
                  <a:gd name="connsiteY450" fmla="*/ 2936024 h 3006470"/>
                  <a:gd name="connsiteX451" fmla="*/ 623771 w 6006665"/>
                  <a:gd name="connsiteY451" fmla="*/ 2934323 h 3006470"/>
                  <a:gd name="connsiteX452" fmla="*/ 613565 w 6006665"/>
                  <a:gd name="connsiteY452" fmla="*/ 2936024 h 3006470"/>
                  <a:gd name="connsiteX453" fmla="*/ 609020 w 6006665"/>
                  <a:gd name="connsiteY453" fmla="*/ 2931479 h 3006470"/>
                  <a:gd name="connsiteX454" fmla="*/ 559026 w 6006665"/>
                  <a:gd name="connsiteY454" fmla="*/ 2904209 h 3006470"/>
                  <a:gd name="connsiteX455" fmla="*/ 506760 w 6006665"/>
                  <a:gd name="connsiteY455" fmla="*/ 2897392 h 3006470"/>
                  <a:gd name="connsiteX456" fmla="*/ 483280 w 6006665"/>
                  <a:gd name="connsiteY456" fmla="*/ 2890683 h 3006470"/>
                  <a:gd name="connsiteX457" fmla="*/ 480035 w 6006665"/>
                  <a:gd name="connsiteY457" fmla="*/ 2892847 h 3006470"/>
                  <a:gd name="connsiteX458" fmla="*/ 475042 w 6006665"/>
                  <a:gd name="connsiteY458" fmla="*/ 2888329 h 3006470"/>
                  <a:gd name="connsiteX459" fmla="*/ 474945 w 6006665"/>
                  <a:gd name="connsiteY459" fmla="*/ 2888302 h 3006470"/>
                  <a:gd name="connsiteX460" fmla="*/ 468128 w 6006665"/>
                  <a:gd name="connsiteY460" fmla="*/ 2892847 h 3006470"/>
                  <a:gd name="connsiteX461" fmla="*/ 420406 w 6006665"/>
                  <a:gd name="connsiteY461" fmla="*/ 2849670 h 3006470"/>
                  <a:gd name="connsiteX462" fmla="*/ 381774 w 6006665"/>
                  <a:gd name="connsiteY462" fmla="*/ 2833763 h 3006470"/>
                  <a:gd name="connsiteX463" fmla="*/ 349960 w 6006665"/>
                  <a:gd name="connsiteY463" fmla="*/ 2801948 h 3006470"/>
                  <a:gd name="connsiteX464" fmla="*/ 377229 w 6006665"/>
                  <a:gd name="connsiteY464" fmla="*/ 2795131 h 3006470"/>
                  <a:gd name="connsiteX465" fmla="*/ 404499 w 6006665"/>
                  <a:gd name="connsiteY465" fmla="*/ 2747409 h 3006470"/>
                  <a:gd name="connsiteX466" fmla="*/ 388591 w 6006665"/>
                  <a:gd name="connsiteY466" fmla="*/ 2731502 h 3006470"/>
                  <a:gd name="connsiteX467" fmla="*/ 440858 w 6006665"/>
                  <a:gd name="connsiteY467" fmla="*/ 2704232 h 3006470"/>
                  <a:gd name="connsiteX468" fmla="*/ 440858 w 6006665"/>
                  <a:gd name="connsiteY468" fmla="*/ 2701176 h 3006470"/>
                  <a:gd name="connsiteX469" fmla="*/ 416406 w 6006665"/>
                  <a:gd name="connsiteY469" fmla="*/ 2704232 h 3006470"/>
                  <a:gd name="connsiteX470" fmla="*/ 416406 w 6006665"/>
                  <a:gd name="connsiteY470" fmla="*/ 2702744 h 3006470"/>
                  <a:gd name="connsiteX471" fmla="*/ 404499 w 6006665"/>
                  <a:gd name="connsiteY471" fmla="*/ 2704232 h 3006470"/>
                  <a:gd name="connsiteX472" fmla="*/ 404499 w 6006665"/>
                  <a:gd name="connsiteY472" fmla="*/ 2683780 h 3006470"/>
                  <a:gd name="connsiteX473" fmla="*/ 424951 w 6006665"/>
                  <a:gd name="connsiteY473" fmla="*/ 2667873 h 3006470"/>
                  <a:gd name="connsiteX474" fmla="*/ 463583 w 6006665"/>
                  <a:gd name="connsiteY474" fmla="*/ 2661056 h 3006470"/>
                  <a:gd name="connsiteX475" fmla="*/ 468128 w 6006665"/>
                  <a:gd name="connsiteY475" fmla="*/ 2645148 h 3006470"/>
                  <a:gd name="connsiteX476" fmla="*/ 456765 w 6006665"/>
                  <a:gd name="connsiteY476" fmla="*/ 2613334 h 3006470"/>
                  <a:gd name="connsiteX477" fmla="*/ 474945 w 6006665"/>
                  <a:gd name="connsiteY477" fmla="*/ 2586064 h 3006470"/>
                  <a:gd name="connsiteX478" fmla="*/ 474945 w 6006665"/>
                  <a:gd name="connsiteY478" fmla="*/ 2565612 h 3006470"/>
                  <a:gd name="connsiteX479" fmla="*/ 420406 w 6006665"/>
                  <a:gd name="connsiteY479" fmla="*/ 2547432 h 3006470"/>
                  <a:gd name="connsiteX480" fmla="*/ 409588 w 6006665"/>
                  <a:gd name="connsiteY480" fmla="*/ 2547432 h 3006470"/>
                  <a:gd name="connsiteX481" fmla="*/ 397681 w 6006665"/>
                  <a:gd name="connsiteY481" fmla="*/ 2547432 h 3006470"/>
                  <a:gd name="connsiteX482" fmla="*/ 379485 w 6006665"/>
                  <a:gd name="connsiteY482" fmla="*/ 2525193 h 3006470"/>
                  <a:gd name="connsiteX483" fmla="*/ 357322 w 6006665"/>
                  <a:gd name="connsiteY483" fmla="*/ 2531525 h 3006470"/>
                  <a:gd name="connsiteX484" fmla="*/ 352842 w 6006665"/>
                  <a:gd name="connsiteY484" fmla="*/ 2529403 h 3006470"/>
                  <a:gd name="connsiteX485" fmla="*/ 345415 w 6006665"/>
                  <a:gd name="connsiteY485" fmla="*/ 2531525 h 3006470"/>
                  <a:gd name="connsiteX486" fmla="*/ 302238 w 6006665"/>
                  <a:gd name="connsiteY486" fmla="*/ 2511073 h 3006470"/>
                  <a:gd name="connsiteX487" fmla="*/ 302238 w 6006665"/>
                  <a:gd name="connsiteY487" fmla="*/ 2499711 h 3006470"/>
                  <a:gd name="connsiteX488" fmla="*/ 286331 w 6006665"/>
                  <a:gd name="connsiteY488" fmla="*/ 2472441 h 3006470"/>
                  <a:gd name="connsiteX489" fmla="*/ 270968 w 6006665"/>
                  <a:gd name="connsiteY489" fmla="*/ 2472441 h 3006470"/>
                  <a:gd name="connsiteX490" fmla="*/ 259061 w 6006665"/>
                  <a:gd name="connsiteY490" fmla="*/ 2472441 h 3006470"/>
                  <a:gd name="connsiteX491" fmla="*/ 254516 w 6006665"/>
                  <a:gd name="connsiteY491" fmla="*/ 2456534 h 3006470"/>
                  <a:gd name="connsiteX492" fmla="*/ 263606 w 6006665"/>
                  <a:gd name="connsiteY492" fmla="*/ 2440627 h 3006470"/>
                  <a:gd name="connsiteX493" fmla="*/ 243991 w 6006665"/>
                  <a:gd name="connsiteY493" fmla="*/ 2410114 h 3006470"/>
                  <a:gd name="connsiteX494" fmla="*/ 216429 w 6006665"/>
                  <a:gd name="connsiteY494" fmla="*/ 2413357 h 3006470"/>
                  <a:gd name="connsiteX495" fmla="*/ 212956 w 6006665"/>
                  <a:gd name="connsiteY495" fmla="*/ 2412365 h 3006470"/>
                  <a:gd name="connsiteX496" fmla="*/ 204522 w 6006665"/>
                  <a:gd name="connsiteY496" fmla="*/ 2413357 h 3006470"/>
                  <a:gd name="connsiteX497" fmla="*/ 199623 w 6006665"/>
                  <a:gd name="connsiteY497" fmla="*/ 2411957 h 3006470"/>
                  <a:gd name="connsiteX498" fmla="*/ 195977 w 6006665"/>
                  <a:gd name="connsiteY498" fmla="*/ 2424719 h 3006470"/>
                  <a:gd name="connsiteX499" fmla="*/ 184968 w 6006665"/>
                  <a:gd name="connsiteY499" fmla="*/ 2421574 h 3006470"/>
                  <a:gd name="connsiteX500" fmla="*/ 184070 w 6006665"/>
                  <a:gd name="connsiteY500" fmla="*/ 2424719 h 3006470"/>
                  <a:gd name="connsiteX501" fmla="*/ 168163 w 6006665"/>
                  <a:gd name="connsiteY501" fmla="*/ 2420174 h 3006470"/>
                  <a:gd name="connsiteX502" fmla="*/ 156800 w 6006665"/>
                  <a:gd name="connsiteY502" fmla="*/ 2381542 h 3006470"/>
                  <a:gd name="connsiteX503" fmla="*/ 152255 w 6006665"/>
                  <a:gd name="connsiteY503" fmla="*/ 2365635 h 3006470"/>
                  <a:gd name="connsiteX504" fmla="*/ 156800 w 6006665"/>
                  <a:gd name="connsiteY504" fmla="*/ 2361090 h 3006470"/>
                  <a:gd name="connsiteX505" fmla="*/ 168707 w 6006665"/>
                  <a:gd name="connsiteY505" fmla="*/ 2361090 h 3006470"/>
                  <a:gd name="connsiteX506" fmla="*/ 188615 w 6006665"/>
                  <a:gd name="connsiteY506" fmla="*/ 2361090 h 3006470"/>
                  <a:gd name="connsiteX507" fmla="*/ 199977 w 6006665"/>
                  <a:gd name="connsiteY507" fmla="*/ 2349728 h 3006470"/>
                  <a:gd name="connsiteX508" fmla="*/ 188615 w 6006665"/>
                  <a:gd name="connsiteY508" fmla="*/ 2327003 h 3006470"/>
                  <a:gd name="connsiteX509" fmla="*/ 168163 w 6006665"/>
                  <a:gd name="connsiteY509" fmla="*/ 2317914 h 3006470"/>
                  <a:gd name="connsiteX510" fmla="*/ 168163 w 6006665"/>
                  <a:gd name="connsiteY510" fmla="*/ 2311096 h 3006470"/>
                  <a:gd name="connsiteX511" fmla="*/ 152255 w 6006665"/>
                  <a:gd name="connsiteY511" fmla="*/ 2295189 h 3006470"/>
                  <a:gd name="connsiteX512" fmla="*/ 129531 w 6006665"/>
                  <a:gd name="connsiteY512" fmla="*/ 2258829 h 3006470"/>
                  <a:gd name="connsiteX513" fmla="*/ 140893 w 6006665"/>
                  <a:gd name="connsiteY513" fmla="*/ 2236105 h 3006470"/>
                  <a:gd name="connsiteX514" fmla="*/ 136348 w 6006665"/>
                  <a:gd name="connsiteY514" fmla="*/ 2208835 h 3006470"/>
                  <a:gd name="connsiteX515" fmla="*/ 103789 w 6006665"/>
                  <a:gd name="connsiteY515" fmla="*/ 2195428 h 3006470"/>
                  <a:gd name="connsiteX516" fmla="*/ 93716 w 6006665"/>
                  <a:gd name="connsiteY516" fmla="*/ 2199745 h 3006470"/>
                  <a:gd name="connsiteX517" fmla="*/ 91868 w 6006665"/>
                  <a:gd name="connsiteY517" fmla="*/ 2195434 h 3006470"/>
                  <a:gd name="connsiteX518" fmla="*/ 81809 w 6006665"/>
                  <a:gd name="connsiteY518" fmla="*/ 2199745 h 3006470"/>
                  <a:gd name="connsiteX519" fmla="*/ 74992 w 6006665"/>
                  <a:gd name="connsiteY519" fmla="*/ 2183838 h 3006470"/>
                  <a:gd name="connsiteX520" fmla="*/ 34087 w 6006665"/>
                  <a:gd name="connsiteY520" fmla="*/ 2172476 h 3006470"/>
                  <a:gd name="connsiteX521" fmla="*/ 22725 w 6006665"/>
                  <a:gd name="connsiteY521" fmla="*/ 2129299 h 3006470"/>
                  <a:gd name="connsiteX522" fmla="*/ 22725 w 6006665"/>
                  <a:gd name="connsiteY522" fmla="*/ 2097484 h 3006470"/>
                  <a:gd name="connsiteX523" fmla="*/ 0 w 6006665"/>
                  <a:gd name="connsiteY523" fmla="*/ 2081577 h 3006470"/>
                  <a:gd name="connsiteX524" fmla="*/ 15907 w 6006665"/>
                  <a:gd name="connsiteY524" fmla="*/ 2058853 h 3006470"/>
                  <a:gd name="connsiteX525" fmla="*/ 6818 w 6006665"/>
                  <a:gd name="connsiteY525" fmla="*/ 1995224 h 3006470"/>
                  <a:gd name="connsiteX526" fmla="*/ 34087 w 6006665"/>
                  <a:gd name="connsiteY526" fmla="*/ 1952047 h 3006470"/>
                  <a:gd name="connsiteX527" fmla="*/ 27270 w 6006665"/>
                  <a:gd name="connsiteY527" fmla="*/ 1940685 h 3006470"/>
                  <a:gd name="connsiteX528" fmla="*/ 88743 w 6006665"/>
                  <a:gd name="connsiteY528" fmla="*/ 1895954 h 3006470"/>
                  <a:gd name="connsiteX529" fmla="*/ 27270 w 6006665"/>
                  <a:gd name="connsiteY529" fmla="*/ 1865693 h 3006470"/>
                  <a:gd name="connsiteX530" fmla="*/ 79805 w 6006665"/>
                  <a:gd name="connsiteY530" fmla="*/ 1774684 h 3006470"/>
                  <a:gd name="connsiteX531" fmla="*/ 128972 w 6006665"/>
                  <a:gd name="connsiteY531" fmla="*/ 1737302 h 3006470"/>
                  <a:gd name="connsiteX532" fmla="*/ 162900 w 6006665"/>
                  <a:gd name="connsiteY532" fmla="*/ 1645034 h 3006470"/>
                  <a:gd name="connsiteX533" fmla="*/ 102261 w 6006665"/>
                  <a:gd name="connsiteY533" fmla="*/ 1629357 h 3006470"/>
                  <a:gd name="connsiteX534" fmla="*/ 118168 w 6006665"/>
                  <a:gd name="connsiteY534" fmla="*/ 1574818 h 3006470"/>
                  <a:gd name="connsiteX535" fmla="*/ 86354 w 6006665"/>
                  <a:gd name="connsiteY535" fmla="*/ 1511189 h 3006470"/>
                  <a:gd name="connsiteX536" fmla="*/ 109078 w 6006665"/>
                  <a:gd name="connsiteY536" fmla="*/ 1436197 h 3006470"/>
                  <a:gd name="connsiteX537" fmla="*/ 70447 w 6006665"/>
                  <a:gd name="connsiteY537" fmla="*/ 1333936 h 3006470"/>
                  <a:gd name="connsiteX538" fmla="*/ 102261 w 6006665"/>
                  <a:gd name="connsiteY538" fmla="*/ 1263490 h 3006470"/>
                  <a:gd name="connsiteX539" fmla="*/ 43177 w 6006665"/>
                  <a:gd name="connsiteY539" fmla="*/ 1197589 h 3006470"/>
                  <a:gd name="connsiteX540" fmla="*/ 49994 w 6006665"/>
                  <a:gd name="connsiteY540" fmla="*/ 1122597 h 3006470"/>
                  <a:gd name="connsiteX541" fmla="*/ 81809 w 6006665"/>
                  <a:gd name="connsiteY541" fmla="*/ 1118052 h 3006470"/>
                  <a:gd name="connsiteX542" fmla="*/ 145438 w 6006665"/>
                  <a:gd name="connsiteY542" fmla="*/ 1074876 h 3006470"/>
                  <a:gd name="connsiteX543" fmla="*/ 184070 w 6006665"/>
                  <a:gd name="connsiteY543" fmla="*/ 1036244 h 3006470"/>
                  <a:gd name="connsiteX544" fmla="*/ 189699 w 6006665"/>
                  <a:gd name="connsiteY544" fmla="*/ 1042522 h 3006470"/>
                  <a:gd name="connsiteX545" fmla="*/ 195977 w 6006665"/>
                  <a:gd name="connsiteY545" fmla="*/ 1036244 h 3006470"/>
                  <a:gd name="connsiteX546" fmla="*/ 255061 w 6006665"/>
                  <a:gd name="connsiteY546" fmla="*/ 1102145 h 3006470"/>
                  <a:gd name="connsiteX547" fmla="*/ 350504 w 6006665"/>
                  <a:gd name="connsiteY547" fmla="*/ 1122597 h 3006470"/>
                  <a:gd name="connsiteX548" fmla="*/ 454806 w 6006665"/>
                  <a:gd name="connsiteY548" fmla="*/ 1205729 h 3006470"/>
                  <a:gd name="connsiteX549" fmla="*/ 486621 w 6006665"/>
                  <a:gd name="connsiteY549" fmla="*/ 1283942 h 3006470"/>
                  <a:gd name="connsiteX550" fmla="*/ 523211 w 6006665"/>
                  <a:gd name="connsiteY550" fmla="*/ 1343026 h 3006470"/>
                  <a:gd name="connsiteX551" fmla="*/ 486852 w 6006665"/>
                  <a:gd name="connsiteY551" fmla="*/ 1397565 h 3006470"/>
                  <a:gd name="connsiteX552" fmla="*/ 420951 w 6006665"/>
                  <a:gd name="connsiteY552" fmla="*/ 1418018 h 3006470"/>
                  <a:gd name="connsiteX553" fmla="*/ 415909 w 6006665"/>
                  <a:gd name="connsiteY553" fmla="*/ 1415887 h 3006470"/>
                  <a:gd name="connsiteX554" fmla="*/ 409044 w 6006665"/>
                  <a:gd name="connsiteY554" fmla="*/ 1418018 h 3006470"/>
                  <a:gd name="connsiteX555" fmla="*/ 252950 w 6006665"/>
                  <a:gd name="connsiteY555" fmla="*/ 1352062 h 3006470"/>
                  <a:gd name="connsiteX556" fmla="*/ 268926 w 6006665"/>
                  <a:gd name="connsiteY556" fmla="*/ 1346738 h 3006470"/>
                  <a:gd name="connsiteX557" fmla="*/ 291420 w 6006665"/>
                  <a:gd name="connsiteY557" fmla="*/ 1429380 h 3006470"/>
                  <a:gd name="connsiteX558" fmla="*/ 291420 w 6006665"/>
                  <a:gd name="connsiteY558" fmla="*/ 1468012 h 3006470"/>
                  <a:gd name="connsiteX559" fmla="*/ 298238 w 6006665"/>
                  <a:gd name="connsiteY559" fmla="*/ 1554366 h 3006470"/>
                  <a:gd name="connsiteX560" fmla="*/ 345959 w 6006665"/>
                  <a:gd name="connsiteY560" fmla="*/ 1586180 h 3006470"/>
                  <a:gd name="connsiteX561" fmla="*/ 362087 w 6006665"/>
                  <a:gd name="connsiteY561" fmla="*/ 1595588 h 3006470"/>
                  <a:gd name="connsiteX562" fmla="*/ 365867 w 6006665"/>
                  <a:gd name="connsiteY562" fmla="*/ 1563455 h 3006470"/>
                  <a:gd name="connsiteX563" fmla="*/ 345415 w 6006665"/>
                  <a:gd name="connsiteY563" fmla="*/ 1527096 h 3006470"/>
                  <a:gd name="connsiteX564" fmla="*/ 365867 w 6006665"/>
                  <a:gd name="connsiteY564" fmla="*/ 1495281 h 3006470"/>
                  <a:gd name="connsiteX565" fmla="*/ 374560 w 6006665"/>
                  <a:gd name="connsiteY565" fmla="*/ 1500280 h 3006470"/>
                  <a:gd name="connsiteX566" fmla="*/ 377774 w 6006665"/>
                  <a:gd name="connsiteY566" fmla="*/ 1495281 h 3006470"/>
                  <a:gd name="connsiteX567" fmla="*/ 461933 w 6006665"/>
                  <a:gd name="connsiteY567" fmla="*/ 1543673 h 3006470"/>
                  <a:gd name="connsiteX568" fmla="*/ 484035 w 6006665"/>
                  <a:gd name="connsiteY568" fmla="*/ 1527096 h 3006470"/>
                  <a:gd name="connsiteX569" fmla="*/ 463583 w 6006665"/>
                  <a:gd name="connsiteY569" fmla="*/ 1461194 h 3006470"/>
                  <a:gd name="connsiteX570" fmla="*/ 549936 w 6006665"/>
                  <a:gd name="connsiteY570" fmla="*/ 1374841 h 3006470"/>
                  <a:gd name="connsiteX571" fmla="*/ 559742 w 6006665"/>
                  <a:gd name="connsiteY571" fmla="*/ 1376942 h 3006470"/>
                  <a:gd name="connsiteX572" fmla="*/ 561843 w 6006665"/>
                  <a:gd name="connsiteY572" fmla="*/ 1374841 h 3006470"/>
                  <a:gd name="connsiteX573" fmla="*/ 593658 w 6006665"/>
                  <a:gd name="connsiteY573" fmla="*/ 1381658 h 3006470"/>
                  <a:gd name="connsiteX574" fmla="*/ 620945 w 6006665"/>
                  <a:gd name="connsiteY574" fmla="*/ 1405535 h 3006470"/>
                  <a:gd name="connsiteX575" fmla="*/ 640835 w 6006665"/>
                  <a:gd name="connsiteY575" fmla="*/ 1349844 h 3006470"/>
                  <a:gd name="connsiteX576" fmla="*/ 609020 w 6006665"/>
                  <a:gd name="connsiteY576" fmla="*/ 1295305 h 3006470"/>
                  <a:gd name="connsiteX577" fmla="*/ 624928 w 6006665"/>
                  <a:gd name="connsiteY577" fmla="*/ 1236221 h 3006470"/>
                  <a:gd name="connsiteX578" fmla="*/ 597658 w 6006665"/>
                  <a:gd name="connsiteY578" fmla="*/ 1177136 h 3006470"/>
                  <a:gd name="connsiteX579" fmla="*/ 611562 w 6006665"/>
                  <a:gd name="connsiteY579" fmla="*/ 1181462 h 3006470"/>
                  <a:gd name="connsiteX580" fmla="*/ 609565 w 6006665"/>
                  <a:gd name="connsiteY580" fmla="*/ 1177136 h 3006470"/>
                  <a:gd name="connsiteX581" fmla="*/ 711826 w 6006665"/>
                  <a:gd name="connsiteY581" fmla="*/ 1208951 h 3006470"/>
                  <a:gd name="connsiteX582" fmla="*/ 732278 w 6006665"/>
                  <a:gd name="connsiteY582" fmla="*/ 1263490 h 3006470"/>
                  <a:gd name="connsiteX583" fmla="*/ 684556 w 6006665"/>
                  <a:gd name="connsiteY583" fmla="*/ 1274852 h 3006470"/>
                  <a:gd name="connsiteX584" fmla="*/ 684556 w 6006665"/>
                  <a:gd name="connsiteY584" fmla="*/ 1327119 h 3006470"/>
                  <a:gd name="connsiteX585" fmla="*/ 713309 w 6006665"/>
                  <a:gd name="connsiteY585" fmla="*/ 1355872 h 3006470"/>
                  <a:gd name="connsiteX586" fmla="*/ 763548 w 6006665"/>
                  <a:gd name="connsiteY586" fmla="*/ 1338481 h 3006470"/>
                  <a:gd name="connsiteX587" fmla="*/ 770365 w 6006665"/>
                  <a:gd name="connsiteY587" fmla="*/ 1279397 h 3006470"/>
                  <a:gd name="connsiteX588" fmla="*/ 845357 w 6006665"/>
                  <a:gd name="connsiteY588" fmla="*/ 1188761 h 3006470"/>
                  <a:gd name="connsiteX589" fmla="*/ 917728 w 6006665"/>
                  <a:gd name="connsiteY589" fmla="*/ 1145322 h 3006470"/>
                  <a:gd name="connsiteX590" fmla="*/ 918194 w 6006665"/>
                  <a:gd name="connsiteY590" fmla="*/ 1198147 h 3006470"/>
                  <a:gd name="connsiteX591" fmla="*/ 975937 w 6006665"/>
                  <a:gd name="connsiteY591" fmla="*/ 1115283 h 3006470"/>
                  <a:gd name="connsiteX592" fmla="*/ 1074397 w 6006665"/>
                  <a:gd name="connsiteY592" fmla="*/ 1141283 h 3006470"/>
                  <a:gd name="connsiteX593" fmla="*/ 979977 w 6006665"/>
                  <a:gd name="connsiteY593" fmla="*/ 1213496 h 3006470"/>
                  <a:gd name="connsiteX594" fmla="*/ 1012666 w 6006665"/>
                  <a:gd name="connsiteY594" fmla="*/ 1218657 h 3006470"/>
                  <a:gd name="connsiteX595" fmla="*/ 1038516 w 6006665"/>
                  <a:gd name="connsiteY595" fmla="*/ 1188499 h 3006470"/>
                  <a:gd name="connsiteX596" fmla="*/ 1050423 w 6006665"/>
                  <a:gd name="connsiteY596" fmla="*/ 1188499 h 3006470"/>
                  <a:gd name="connsiteX597" fmla="*/ 1108962 w 6006665"/>
                  <a:gd name="connsiteY597" fmla="*/ 1188499 h 3006470"/>
                  <a:gd name="connsiteX598" fmla="*/ 1161229 w 6006665"/>
                  <a:gd name="connsiteY598" fmla="*/ 1145322 h 3006470"/>
                  <a:gd name="connsiteX599" fmla="*/ 1165711 w 6006665"/>
                  <a:gd name="connsiteY599" fmla="*/ 1151456 h 3006470"/>
                  <a:gd name="connsiteX600" fmla="*/ 1160939 w 6006665"/>
                  <a:gd name="connsiteY600" fmla="*/ 1169715 h 3006470"/>
                  <a:gd name="connsiteX601" fmla="*/ 1210035 w 6006665"/>
                  <a:gd name="connsiteY601" fmla="*/ 1195815 h 3006470"/>
                  <a:gd name="connsiteX602" fmla="*/ 1247583 w 6006665"/>
                  <a:gd name="connsiteY602" fmla="*/ 1138505 h 3006470"/>
                  <a:gd name="connsiteX603" fmla="*/ 1211223 w 6006665"/>
                  <a:gd name="connsiteY603" fmla="*/ 1079421 h 3006470"/>
                  <a:gd name="connsiteX604" fmla="*/ 1227130 w 6006665"/>
                  <a:gd name="connsiteY604" fmla="*/ 1043061 h 3006470"/>
                  <a:gd name="connsiteX605" fmla="*/ 1237665 w 6006665"/>
                  <a:gd name="connsiteY605" fmla="*/ 1046199 h 3006470"/>
                  <a:gd name="connsiteX606" fmla="*/ 1251910 w 6006665"/>
                  <a:gd name="connsiteY606" fmla="*/ 1017311 h 3006470"/>
                  <a:gd name="connsiteX607" fmla="*/ 1345843 w 6006665"/>
                  <a:gd name="connsiteY607" fmla="*/ 1074876 h 3006470"/>
                  <a:gd name="connsiteX608" fmla="*/ 1400382 w 6006665"/>
                  <a:gd name="connsiteY608" fmla="*/ 1106690 h 3006470"/>
                  <a:gd name="connsiteX609" fmla="*/ 1519756 w 6006665"/>
                  <a:gd name="connsiteY609" fmla="*/ 1213274 h 3006470"/>
                  <a:gd name="connsiteX610" fmla="*/ 1543003 w 6006665"/>
                  <a:gd name="connsiteY610" fmla="*/ 1172592 h 3006470"/>
                  <a:gd name="connsiteX611" fmla="*/ 1506643 w 6006665"/>
                  <a:gd name="connsiteY611" fmla="*/ 1118052 h 3006470"/>
                  <a:gd name="connsiteX612" fmla="*/ 1506643 w 6006665"/>
                  <a:gd name="connsiteY612" fmla="*/ 1095328 h 3006470"/>
                  <a:gd name="connsiteX613" fmla="*/ 1463467 w 6006665"/>
                  <a:gd name="connsiteY613" fmla="*/ 1086238 h 3006470"/>
                  <a:gd name="connsiteX614" fmla="*/ 1472556 w 6006665"/>
                  <a:gd name="connsiteY614" fmla="*/ 1036244 h 3006470"/>
                  <a:gd name="connsiteX615" fmla="*/ 1452104 w 6006665"/>
                  <a:gd name="connsiteY615" fmla="*/ 949890 h 3006470"/>
                  <a:gd name="connsiteX616" fmla="*/ 1439230 w 6006665"/>
                  <a:gd name="connsiteY616" fmla="*/ 900656 h 3006470"/>
                  <a:gd name="connsiteX617" fmla="*/ 1496803 w 6006665"/>
                  <a:gd name="connsiteY617" fmla="*/ 806980 h 3006470"/>
                  <a:gd name="connsiteX618" fmla="*/ 1543003 w 6006665"/>
                  <a:gd name="connsiteY618" fmla="*/ 697647 h 3006470"/>
                  <a:gd name="connsiteX619" fmla="*/ 1570272 w 6006665"/>
                  <a:gd name="connsiteY619" fmla="*/ 677194 h 3006470"/>
                  <a:gd name="connsiteX620" fmla="*/ 1578688 w 6006665"/>
                  <a:gd name="connsiteY620" fmla="*/ 679813 h 3006470"/>
                  <a:gd name="connsiteX621" fmla="*/ 1620802 w 6006665"/>
                  <a:gd name="connsiteY621" fmla="*/ 660028 h 3006470"/>
                  <a:gd name="connsiteX622" fmla="*/ 1684440 w 6006665"/>
                  <a:gd name="connsiteY622" fmla="*/ 709009 h 3006470"/>
                  <a:gd name="connsiteX623" fmla="*/ 1688985 w 6006665"/>
                  <a:gd name="connsiteY623" fmla="*/ 779455 h 3006470"/>
                  <a:gd name="connsiteX624" fmla="*/ 1652625 w 6006665"/>
                  <a:gd name="connsiteY624" fmla="*/ 870354 h 3006470"/>
                  <a:gd name="connsiteX625" fmla="*/ 1679895 w 6006665"/>
                  <a:gd name="connsiteY625" fmla="*/ 908986 h 3006470"/>
                  <a:gd name="connsiteX626" fmla="*/ 1688985 w 6006665"/>
                  <a:gd name="connsiteY626" fmla="*/ 983977 h 3006470"/>
                  <a:gd name="connsiteX627" fmla="*/ 1679895 w 6006665"/>
                  <a:gd name="connsiteY627" fmla="*/ 1129415 h 3006470"/>
                  <a:gd name="connsiteX628" fmla="*/ 1723072 w 6006665"/>
                  <a:gd name="connsiteY628" fmla="*/ 1193044 h 3006470"/>
                  <a:gd name="connsiteX629" fmla="*/ 1704892 w 6006665"/>
                  <a:gd name="connsiteY629" fmla="*/ 1256673 h 3006470"/>
                  <a:gd name="connsiteX630" fmla="*/ 1636718 w 6006665"/>
                  <a:gd name="connsiteY630" fmla="*/ 1393021 h 3006470"/>
                  <a:gd name="connsiteX631" fmla="*/ 1662494 w 6006665"/>
                  <a:gd name="connsiteY631" fmla="*/ 1399465 h 3006470"/>
                  <a:gd name="connsiteX632" fmla="*/ 1677078 w 6006665"/>
                  <a:gd name="connsiteY632" fmla="*/ 1370296 h 3006470"/>
                  <a:gd name="connsiteX633" fmla="*/ 1720255 w 6006665"/>
                  <a:gd name="connsiteY633" fmla="*/ 1349844 h 3006470"/>
                  <a:gd name="connsiteX634" fmla="*/ 1731617 w 6006665"/>
                  <a:gd name="connsiteY634" fmla="*/ 1299850 h 3006470"/>
                  <a:gd name="connsiteX635" fmla="*/ 1758887 w 6006665"/>
                  <a:gd name="connsiteY635" fmla="*/ 1256673 h 3006470"/>
                  <a:gd name="connsiteX636" fmla="*/ 1760555 w 6006665"/>
                  <a:gd name="connsiteY636" fmla="*/ 1191490 h 3006470"/>
                  <a:gd name="connsiteX637" fmla="*/ 1758886 w 6006665"/>
                  <a:gd name="connsiteY637" fmla="*/ 1085173 h 3006470"/>
                  <a:gd name="connsiteX638" fmla="*/ 1923055 w 6006665"/>
                  <a:gd name="connsiteY638" fmla="*/ 1122597 h 3006470"/>
                  <a:gd name="connsiteX639" fmla="*/ 1887300 w 6006665"/>
                  <a:gd name="connsiteY639" fmla="*/ 1070329 h 3006470"/>
                  <a:gd name="connsiteX640" fmla="*/ 1785604 w 6006665"/>
                  <a:gd name="connsiteY640" fmla="*/ 1036860 h 3006470"/>
                  <a:gd name="connsiteX641" fmla="*/ 1736162 w 6006665"/>
                  <a:gd name="connsiteY641" fmla="*/ 961252 h 3006470"/>
                  <a:gd name="connsiteX642" fmla="*/ 1688440 w 6006665"/>
                  <a:gd name="connsiteY642" fmla="*/ 865809 h 3006470"/>
                  <a:gd name="connsiteX643" fmla="*/ 1752069 w 6006665"/>
                  <a:gd name="connsiteY643" fmla="*/ 788545 h 3006470"/>
                  <a:gd name="connsiteX644" fmla="*/ 1747524 w 6006665"/>
                  <a:gd name="connsiteY644" fmla="*/ 704464 h 3006470"/>
                  <a:gd name="connsiteX645" fmla="*/ 1763431 w 6006665"/>
                  <a:gd name="connsiteY645" fmla="*/ 697647 h 3006470"/>
                  <a:gd name="connsiteX646" fmla="*/ 1764877 w 6006665"/>
                  <a:gd name="connsiteY646" fmla="*/ 702130 h 3006470"/>
                  <a:gd name="connsiteX647" fmla="*/ 1775339 w 6006665"/>
                  <a:gd name="connsiteY647" fmla="*/ 697647 h 3006470"/>
                  <a:gd name="connsiteX648" fmla="*/ 1798063 w 6006665"/>
                  <a:gd name="connsiteY648" fmla="*/ 768093 h 3006470"/>
                  <a:gd name="connsiteX649" fmla="*/ 1791454 w 6006665"/>
                  <a:gd name="connsiteY649" fmla="*/ 815304 h 3006470"/>
                  <a:gd name="connsiteX650" fmla="*/ 1854330 w 6006665"/>
                  <a:gd name="connsiteY650" fmla="*/ 772638 h 3006470"/>
                  <a:gd name="connsiteX651" fmla="*/ 1931594 w 6006665"/>
                  <a:gd name="connsiteY651" fmla="*/ 763548 h 3006470"/>
                  <a:gd name="connsiteX652" fmla="*/ 1932772 w 6006665"/>
                  <a:gd name="connsiteY652" fmla="*/ 764810 h 3006470"/>
                  <a:gd name="connsiteX653" fmla="*/ 1949600 w 6006665"/>
                  <a:gd name="connsiteY653" fmla="*/ 800138 h 3006470"/>
                  <a:gd name="connsiteX654" fmla="*/ 2061788 w 6006665"/>
                  <a:gd name="connsiteY654" fmla="*/ 891155 h 3006470"/>
                  <a:gd name="connsiteX655" fmla="*/ 1987802 w 6006665"/>
                  <a:gd name="connsiteY655" fmla="*/ 736278 h 3006470"/>
                  <a:gd name="connsiteX656" fmla="*/ 1963408 w 6006665"/>
                  <a:gd name="connsiteY656" fmla="*/ 595386 h 3006470"/>
                  <a:gd name="connsiteX657" fmla="*/ 2027037 w 6006665"/>
                  <a:gd name="connsiteY657" fmla="*/ 574934 h 3006470"/>
                  <a:gd name="connsiteX658" fmla="*/ 2037269 w 6006665"/>
                  <a:gd name="connsiteY658" fmla="*/ 575472 h 3006470"/>
                  <a:gd name="connsiteX659" fmla="*/ 2038944 w 6006665"/>
                  <a:gd name="connsiteY659" fmla="*/ 574934 h 3006470"/>
                  <a:gd name="connsiteX660" fmla="*/ 2115414 w 6006665"/>
                  <a:gd name="connsiteY660" fmla="*/ 578958 h 3006470"/>
                  <a:gd name="connsiteX661" fmla="*/ 2167179 w 6006665"/>
                  <a:gd name="connsiteY661" fmla="*/ 554733 h 3006470"/>
                  <a:gd name="connsiteX662" fmla="*/ 2146473 w 6006665"/>
                  <a:gd name="connsiteY662" fmla="*/ 488832 h 3006470"/>
                  <a:gd name="connsiteX663" fmla="*/ 2169957 w 6006665"/>
                  <a:gd name="connsiteY663" fmla="*/ 449431 h 3006470"/>
                  <a:gd name="connsiteX664" fmla="*/ 2264632 w 6006665"/>
                  <a:gd name="connsiteY664" fmla="*/ 393389 h 3006470"/>
                  <a:gd name="connsiteX665" fmla="*/ 2317913 w 6006665"/>
                  <a:gd name="connsiteY665" fmla="*/ 322690 h 3006470"/>
                  <a:gd name="connsiteX666" fmla="*/ 2385841 w 6006665"/>
                  <a:gd name="connsiteY666" fmla="*/ 343134 h 3006470"/>
                  <a:gd name="connsiteX667" fmla="*/ 2429263 w 6006665"/>
                  <a:gd name="connsiteY667" fmla="*/ 263606 h 3006470"/>
                  <a:gd name="connsiteX668" fmla="*/ 2526979 w 6006665"/>
                  <a:gd name="connsiteY668" fmla="*/ 252244 h 3006470"/>
                  <a:gd name="connsiteX669" fmla="*/ 2528058 w 6006665"/>
                  <a:gd name="connsiteY669" fmla="*/ 253503 h 3006470"/>
                  <a:gd name="connsiteX670" fmla="*/ 2538886 w 6006665"/>
                  <a:gd name="connsiteY670" fmla="*/ 252244 h 3006470"/>
                  <a:gd name="connsiteX671" fmla="*/ 2560820 w 6006665"/>
                  <a:gd name="connsiteY671" fmla="*/ 277833 h 3006470"/>
                  <a:gd name="connsiteX672" fmla="*/ 2640602 w 6006665"/>
                  <a:gd name="connsiteY672" fmla="*/ 202249 h 3006470"/>
                  <a:gd name="connsiteX673" fmla="*/ 2652509 w 6006665"/>
                  <a:gd name="connsiteY673" fmla="*/ 202249 h 3006470"/>
                  <a:gd name="connsiteX674" fmla="*/ 2704231 w 6006665"/>
                  <a:gd name="connsiteY674" fmla="*/ 202249 h 3006470"/>
                  <a:gd name="connsiteX675" fmla="*/ 2715593 w 6006665"/>
                  <a:gd name="connsiteY67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67593 w 6006665"/>
                  <a:gd name="connsiteY76" fmla="*/ 819409 h 3006470"/>
                  <a:gd name="connsiteX77" fmla="*/ 4639242 w 6006665"/>
                  <a:gd name="connsiteY77" fmla="*/ 932544 h 3006470"/>
                  <a:gd name="connsiteX78" fmla="*/ 4774445 w 6006665"/>
                  <a:gd name="connsiteY78" fmla="*/ 913531 h 3006470"/>
                  <a:gd name="connsiteX79" fmla="*/ 4778496 w 6006665"/>
                  <a:gd name="connsiteY79" fmla="*/ 914635 h 3006470"/>
                  <a:gd name="connsiteX80" fmla="*/ 4786352 w 6006665"/>
                  <a:gd name="connsiteY80" fmla="*/ 913531 h 3006470"/>
                  <a:gd name="connsiteX81" fmla="*/ 4861343 w 6006665"/>
                  <a:gd name="connsiteY81" fmla="*/ 933983 h 3006470"/>
                  <a:gd name="connsiteX82" fmla="*/ 4893158 w 6006665"/>
                  <a:gd name="connsiteY82" fmla="*/ 977160 h 3006470"/>
                  <a:gd name="connsiteX83" fmla="*/ 4888613 w 6006665"/>
                  <a:gd name="connsiteY83" fmla="*/ 1058968 h 3006470"/>
                  <a:gd name="connsiteX84" fmla="*/ 4927677 w 6006665"/>
                  <a:gd name="connsiteY84" fmla="*/ 1083640 h 3006470"/>
                  <a:gd name="connsiteX85" fmla="*/ 4967605 w 6006665"/>
                  <a:gd name="connsiteY85" fmla="*/ 1070331 h 3006470"/>
                  <a:gd name="connsiteX86" fmla="*/ 5038051 w 6006665"/>
                  <a:gd name="connsiteY86" fmla="*/ 1063513 h 3006470"/>
                  <a:gd name="connsiteX87" fmla="*/ 5040730 w 6006665"/>
                  <a:gd name="connsiteY87" fmla="*/ 1064406 h 3006470"/>
                  <a:gd name="connsiteX88" fmla="*/ 5049958 w 6006665"/>
                  <a:gd name="connsiteY88" fmla="*/ 1063513 h 3006470"/>
                  <a:gd name="connsiteX89" fmla="*/ 5114249 w 6006665"/>
                  <a:gd name="connsiteY89" fmla="*/ 1084944 h 3006470"/>
                  <a:gd name="connsiteX90" fmla="*/ 5176671 w 6006665"/>
                  <a:gd name="connsiteY90" fmla="*/ 1074876 h 3006470"/>
                  <a:gd name="connsiteX91" fmla="*/ 5177801 w 6006665"/>
                  <a:gd name="connsiteY91" fmla="*/ 1076614 h 3006470"/>
                  <a:gd name="connsiteX92" fmla="*/ 5188578 w 6006665"/>
                  <a:gd name="connsiteY92" fmla="*/ 1074876 h 3006470"/>
                  <a:gd name="connsiteX93" fmla="*/ 5243719 w 6006665"/>
                  <a:gd name="connsiteY93" fmla="*/ 1159707 h 3006470"/>
                  <a:gd name="connsiteX94" fmla="*/ 5283477 w 6006665"/>
                  <a:gd name="connsiteY94" fmla="*/ 1129415 h 3006470"/>
                  <a:gd name="connsiteX95" fmla="*/ 5258480 w 6006665"/>
                  <a:gd name="connsiteY95" fmla="*/ 1063513 h 3006470"/>
                  <a:gd name="connsiteX96" fmla="*/ 5267570 w 6006665"/>
                  <a:gd name="connsiteY96" fmla="*/ 1015792 h 3006470"/>
                  <a:gd name="connsiteX97" fmla="*/ 5278896 w 6006665"/>
                  <a:gd name="connsiteY97" fmla="*/ 1018841 h 3006470"/>
                  <a:gd name="connsiteX98" fmla="*/ 5279477 w 6006665"/>
                  <a:gd name="connsiteY98" fmla="*/ 1015792 h 3006470"/>
                  <a:gd name="connsiteX99" fmla="*/ 5389412 w 6006665"/>
                  <a:gd name="connsiteY99" fmla="*/ 1065327 h 3006470"/>
                  <a:gd name="connsiteX100" fmla="*/ 5463001 w 6006665"/>
                  <a:gd name="connsiteY100" fmla="*/ 1043061 h 3006470"/>
                  <a:gd name="connsiteX101" fmla="*/ 5464386 w 6006665"/>
                  <a:gd name="connsiteY101" fmla="*/ 1043680 h 3006470"/>
                  <a:gd name="connsiteX102" fmla="*/ 5474909 w 6006665"/>
                  <a:gd name="connsiteY102" fmla="*/ 1043061 h 3006470"/>
                  <a:gd name="connsiteX103" fmla="*/ 5509834 w 6006665"/>
                  <a:gd name="connsiteY103" fmla="*/ 1086741 h 3006470"/>
                  <a:gd name="connsiteX104" fmla="*/ 5563420 w 6006665"/>
                  <a:gd name="connsiteY104" fmla="*/ 1096880 h 3006470"/>
                  <a:gd name="connsiteX105" fmla="*/ 5604906 w 6006665"/>
                  <a:gd name="connsiteY105" fmla="*/ 1116452 h 3006470"/>
                  <a:gd name="connsiteX106" fmla="*/ 5633982 w 6006665"/>
                  <a:gd name="connsiteY106" fmla="*/ 1152256 h 3006470"/>
                  <a:gd name="connsiteX107" fmla="*/ 5673240 w 6006665"/>
                  <a:gd name="connsiteY107" fmla="*/ 1196668 h 3006470"/>
                  <a:gd name="connsiteX108" fmla="*/ 5720335 w 6006665"/>
                  <a:gd name="connsiteY108" fmla="*/ 1213496 h 3006470"/>
                  <a:gd name="connsiteX109" fmla="*/ 5777224 w 6006665"/>
                  <a:gd name="connsiteY109" fmla="*/ 1253118 h 3006470"/>
                  <a:gd name="connsiteX110" fmla="*/ 5822595 w 6006665"/>
                  <a:gd name="connsiteY110" fmla="*/ 1311212 h 3006470"/>
                  <a:gd name="connsiteX111" fmla="*/ 5818051 w 6006665"/>
                  <a:gd name="connsiteY111" fmla="*/ 1365751 h 3006470"/>
                  <a:gd name="connsiteX112" fmla="*/ 5825679 w 6006665"/>
                  <a:gd name="connsiteY112" fmla="*/ 1373379 h 3006470"/>
                  <a:gd name="connsiteX113" fmla="*/ 5822051 w 6006665"/>
                  <a:gd name="connsiteY113" fmla="*/ 1322574 h 3006470"/>
                  <a:gd name="connsiteX114" fmla="*/ 5834092 w 6006665"/>
                  <a:gd name="connsiteY114" fmla="*/ 1324447 h 3006470"/>
                  <a:gd name="connsiteX115" fmla="*/ 5858351 w 6006665"/>
                  <a:gd name="connsiteY115" fmla="*/ 1334771 h 3006470"/>
                  <a:gd name="connsiteX116" fmla="*/ 5907950 w 6006665"/>
                  <a:gd name="connsiteY116" fmla="*/ 1321451 h 3006470"/>
                  <a:gd name="connsiteX117" fmla="*/ 5936219 w 6006665"/>
                  <a:gd name="connsiteY117" fmla="*/ 1338481 h 3006470"/>
                  <a:gd name="connsiteX118" fmla="*/ 5961427 w 6006665"/>
                  <a:gd name="connsiteY118" fmla="*/ 1392754 h 3006470"/>
                  <a:gd name="connsiteX119" fmla="*/ 6006665 w 6006665"/>
                  <a:gd name="connsiteY119" fmla="*/ 1418018 h 3006470"/>
                  <a:gd name="connsiteX120" fmla="*/ 6003022 w 6006665"/>
                  <a:gd name="connsiteY120" fmla="*/ 1458117 h 3006470"/>
                  <a:gd name="connsiteX121" fmla="*/ 5968033 w 6006665"/>
                  <a:gd name="connsiteY121" fmla="*/ 1456650 h 3006470"/>
                  <a:gd name="connsiteX122" fmla="*/ 5934688 w 6006665"/>
                  <a:gd name="connsiteY122" fmla="*/ 1446233 h 3006470"/>
                  <a:gd name="connsiteX123" fmla="*/ 5908949 w 6006665"/>
                  <a:gd name="connsiteY123" fmla="*/ 1468012 h 3006470"/>
                  <a:gd name="connsiteX124" fmla="*/ 5887153 w 6006665"/>
                  <a:gd name="connsiteY124" fmla="*/ 1481885 h 3006470"/>
                  <a:gd name="connsiteX125" fmla="*/ 5887153 w 6006665"/>
                  <a:gd name="connsiteY125" fmla="*/ 1514566 h 3006470"/>
                  <a:gd name="connsiteX126" fmla="*/ 5910921 w 6006665"/>
                  <a:gd name="connsiteY126" fmla="*/ 1532392 h 3006470"/>
                  <a:gd name="connsiteX127" fmla="*/ 5908949 w 6006665"/>
                  <a:gd name="connsiteY127" fmla="*/ 1554366 h 3006470"/>
                  <a:gd name="connsiteX128" fmla="*/ 5893042 w 6006665"/>
                  <a:gd name="connsiteY128" fmla="*/ 1570273 h 3006470"/>
                  <a:gd name="connsiteX129" fmla="*/ 5881135 w 6006665"/>
                  <a:gd name="connsiteY129" fmla="*/ 1570273 h 3006470"/>
                  <a:gd name="connsiteX130" fmla="*/ 5861227 w 6006665"/>
                  <a:gd name="connsiteY130" fmla="*/ 1570273 h 3006470"/>
                  <a:gd name="connsiteX131" fmla="*/ 5849321 w 6006665"/>
                  <a:gd name="connsiteY131" fmla="*/ 1570273 h 3006470"/>
                  <a:gd name="connsiteX132" fmla="*/ 5842587 w 6006665"/>
                  <a:gd name="connsiteY132" fmla="*/ 1544275 h 3006470"/>
                  <a:gd name="connsiteX133" fmla="*/ 5817506 w 6006665"/>
                  <a:gd name="connsiteY133" fmla="*/ 1536186 h 3006470"/>
                  <a:gd name="connsiteX134" fmla="*/ 5798021 w 6006665"/>
                  <a:gd name="connsiteY134" fmla="*/ 1517537 h 3006470"/>
                  <a:gd name="connsiteX135" fmla="*/ 5767511 w 6006665"/>
                  <a:gd name="connsiteY135" fmla="*/ 1511189 h 3006470"/>
                  <a:gd name="connsiteX136" fmla="*/ 5762967 w 6006665"/>
                  <a:gd name="connsiteY136" fmla="*/ 1477102 h 3006470"/>
                  <a:gd name="connsiteX137" fmla="*/ 5729132 w 6006665"/>
                  <a:gd name="connsiteY137" fmla="*/ 1463170 h 3006470"/>
                  <a:gd name="connsiteX138" fmla="*/ 5695337 w 6006665"/>
                  <a:gd name="connsiteY138" fmla="*/ 1472557 h 3006470"/>
                  <a:gd name="connsiteX139" fmla="*/ 5693366 w 6006665"/>
                  <a:gd name="connsiteY139" fmla="*/ 1469797 h 3006470"/>
                  <a:gd name="connsiteX140" fmla="*/ 5683431 w 6006665"/>
                  <a:gd name="connsiteY140" fmla="*/ 1472557 h 3006470"/>
                  <a:gd name="connsiteX141" fmla="*/ 5660706 w 6006665"/>
                  <a:gd name="connsiteY141" fmla="*/ 1440742 h 3006470"/>
                  <a:gd name="connsiteX142" fmla="*/ 5669644 w 6006665"/>
                  <a:gd name="connsiteY142" fmla="*/ 1415717 h 3006470"/>
                  <a:gd name="connsiteX143" fmla="*/ 5640799 w 6006665"/>
                  <a:gd name="connsiteY143" fmla="*/ 1429380 h 3006470"/>
                  <a:gd name="connsiteX144" fmla="*/ 5656705 w 6006665"/>
                  <a:gd name="connsiteY144" fmla="*/ 1472557 h 3006470"/>
                  <a:gd name="connsiteX145" fmla="*/ 5628675 w 6006665"/>
                  <a:gd name="connsiteY145" fmla="*/ 1487826 h 3006470"/>
                  <a:gd name="connsiteX146" fmla="*/ 5633981 w 6006665"/>
                  <a:gd name="connsiteY146" fmla="*/ 1511189 h 3006470"/>
                  <a:gd name="connsiteX147" fmla="*/ 5622732 w 6006665"/>
                  <a:gd name="connsiteY147" fmla="*/ 1538334 h 3006470"/>
                  <a:gd name="connsiteX148" fmla="*/ 5586259 w 6006665"/>
                  <a:gd name="connsiteY148" fmla="*/ 1547548 h 3006470"/>
                  <a:gd name="connsiteX149" fmla="*/ 5575676 w 6006665"/>
                  <a:gd name="connsiteY149" fmla="*/ 1546540 h 3006470"/>
                  <a:gd name="connsiteX150" fmla="*/ 5574353 w 6006665"/>
                  <a:gd name="connsiteY150" fmla="*/ 1547548 h 3006470"/>
                  <a:gd name="connsiteX151" fmla="*/ 5539436 w 6006665"/>
                  <a:gd name="connsiteY151" fmla="*/ 1544223 h 3006470"/>
                  <a:gd name="connsiteX152" fmla="*/ 5539545 w 6006665"/>
                  <a:gd name="connsiteY152" fmla="*/ 1571015 h 3006470"/>
                  <a:gd name="connsiteX153" fmla="*/ 5570352 w 6006665"/>
                  <a:gd name="connsiteY153" fmla="*/ 1586180 h 3006470"/>
                  <a:gd name="connsiteX154" fmla="*/ 5566596 w 6006665"/>
                  <a:gd name="connsiteY154" fmla="*/ 1622304 h 3006470"/>
                  <a:gd name="connsiteX155" fmla="*/ 5593077 w 6006665"/>
                  <a:gd name="connsiteY155" fmla="*/ 1649809 h 3006470"/>
                  <a:gd name="connsiteX156" fmla="*/ 5608984 w 6006665"/>
                  <a:gd name="connsiteY156" fmla="*/ 1677079 h 3006470"/>
                  <a:gd name="connsiteX157" fmla="*/ 5613529 w 6006665"/>
                  <a:gd name="connsiteY157" fmla="*/ 1708893 h 3006470"/>
                  <a:gd name="connsiteX158" fmla="*/ 5608984 w 6006665"/>
                  <a:gd name="connsiteY158" fmla="*/ 1731618 h 3006470"/>
                  <a:gd name="connsiteX159" fmla="*/ 5597799 w 6006665"/>
                  <a:gd name="connsiteY159" fmla="*/ 1728009 h 3006470"/>
                  <a:gd name="connsiteX160" fmla="*/ 5597077 w 6006665"/>
                  <a:gd name="connsiteY160" fmla="*/ 1731618 h 3006470"/>
                  <a:gd name="connsiteX161" fmla="*/ 5515976 w 6006665"/>
                  <a:gd name="connsiteY161" fmla="*/ 1693062 h 3006470"/>
                  <a:gd name="connsiteX162" fmla="*/ 5486067 w 6006665"/>
                  <a:gd name="connsiteY162" fmla="*/ 1746304 h 3006470"/>
                  <a:gd name="connsiteX163" fmla="*/ 5436277 w 6006665"/>
                  <a:gd name="connsiteY163" fmla="*/ 1767977 h 3006470"/>
                  <a:gd name="connsiteX164" fmla="*/ 5397645 w 6006665"/>
                  <a:gd name="connsiteY164" fmla="*/ 1779340 h 3006470"/>
                  <a:gd name="connsiteX165" fmla="*/ 5388024 w 6006665"/>
                  <a:gd name="connsiteY165" fmla="*/ 1835433 h 3006470"/>
                  <a:gd name="connsiteX166" fmla="*/ 5351475 w 6006665"/>
                  <a:gd name="connsiteY166" fmla="*/ 1876568 h 3006470"/>
                  <a:gd name="connsiteX167" fmla="*/ 5290839 w 6006665"/>
                  <a:gd name="connsiteY167" fmla="*/ 1881600 h 3006470"/>
                  <a:gd name="connsiteX168" fmla="*/ 5274932 w 6006665"/>
                  <a:gd name="connsiteY168" fmla="*/ 1913415 h 3006470"/>
                  <a:gd name="connsiteX169" fmla="*/ 5267238 w 6006665"/>
                  <a:gd name="connsiteY169" fmla="*/ 1904988 h 3006470"/>
                  <a:gd name="connsiteX170" fmla="*/ 5263025 w 6006665"/>
                  <a:gd name="connsiteY170" fmla="*/ 1913415 h 3006470"/>
                  <a:gd name="connsiteX171" fmla="*/ 5219538 w 6006665"/>
                  <a:gd name="connsiteY171" fmla="*/ 1865787 h 3006470"/>
                  <a:gd name="connsiteX172" fmla="*/ 5174112 w 6006665"/>
                  <a:gd name="connsiteY172" fmla="*/ 1877028 h 3006470"/>
                  <a:gd name="connsiteX173" fmla="*/ 5129494 w 6006665"/>
                  <a:gd name="connsiteY173" fmla="*/ 1920232 h 3006470"/>
                  <a:gd name="connsiteX174" fmla="*/ 5126389 w 6006665"/>
                  <a:gd name="connsiteY174" fmla="*/ 1914910 h 3006470"/>
                  <a:gd name="connsiteX175" fmla="*/ 5154177 w 6006665"/>
                  <a:gd name="connsiteY175" fmla="*/ 1920232 h 3006470"/>
                  <a:gd name="connsiteX176" fmla="*/ 5105544 w 6006665"/>
                  <a:gd name="connsiteY176" fmla="*/ 1899586 h 3006470"/>
                  <a:gd name="connsiteX177" fmla="*/ 5074955 w 6006665"/>
                  <a:gd name="connsiteY177" fmla="*/ 1924777 h 3006470"/>
                  <a:gd name="connsiteX178" fmla="*/ 5065718 w 6006665"/>
                  <a:gd name="connsiteY178" fmla="*/ 1922578 h 3006470"/>
                  <a:gd name="connsiteX179" fmla="*/ 5063048 w 6006665"/>
                  <a:gd name="connsiteY179" fmla="*/ 1924777 h 3006470"/>
                  <a:gd name="connsiteX180" fmla="*/ 5026594 w 6006665"/>
                  <a:gd name="connsiteY180" fmla="*/ 1916098 h 3006470"/>
                  <a:gd name="connsiteX181" fmla="*/ 5015871 w 6006665"/>
                  <a:gd name="connsiteY181" fmla="*/ 1961137 h 3006470"/>
                  <a:gd name="connsiteX182" fmla="*/ 5022591 w 6006665"/>
                  <a:gd name="connsiteY182" fmla="*/ 1989925 h 3006470"/>
                  <a:gd name="connsiteX183" fmla="*/ 5011557 w 6006665"/>
                  <a:gd name="connsiteY183" fmla="*/ 2020939 h 3006470"/>
                  <a:gd name="connsiteX184" fmla="*/ 4974967 w 6006665"/>
                  <a:gd name="connsiteY184" fmla="*/ 2058853 h 3006470"/>
                  <a:gd name="connsiteX185" fmla="*/ 5015871 w 6006665"/>
                  <a:gd name="connsiteY185" fmla="*/ 2074760 h 3006470"/>
                  <a:gd name="connsiteX186" fmla="*/ 4995851 w 6006665"/>
                  <a:gd name="connsiteY186" fmla="*/ 2123620 h 3006470"/>
                  <a:gd name="connsiteX187" fmla="*/ 5011326 w 6006665"/>
                  <a:gd name="connsiteY187" fmla="*/ 2172476 h 3006470"/>
                  <a:gd name="connsiteX188" fmla="*/ 4999419 w 6006665"/>
                  <a:gd name="connsiteY188" fmla="*/ 2172476 h 3006470"/>
                  <a:gd name="connsiteX189" fmla="*/ 4974967 w 6006665"/>
                  <a:gd name="connsiteY189" fmla="*/ 2172476 h 3006470"/>
                  <a:gd name="connsiteX190" fmla="*/ 4963605 w 6006665"/>
                  <a:gd name="connsiteY190" fmla="*/ 2224742 h 3006470"/>
                  <a:gd name="connsiteX191" fmla="*/ 4974967 w 6006665"/>
                  <a:gd name="connsiteY191" fmla="*/ 2252012 h 3006470"/>
                  <a:gd name="connsiteX192" fmla="*/ 4936431 w 6006665"/>
                  <a:gd name="connsiteY192" fmla="*/ 2257317 h 3006470"/>
                  <a:gd name="connsiteX193" fmla="*/ 4909065 w 6006665"/>
                  <a:gd name="connsiteY193" fmla="*/ 2286099 h 3006470"/>
                  <a:gd name="connsiteX194" fmla="*/ 4888894 w 6006665"/>
                  <a:gd name="connsiteY194" fmla="*/ 2325649 h 3006470"/>
                  <a:gd name="connsiteX195" fmla="*/ 4897703 w 6006665"/>
                  <a:gd name="connsiteY195" fmla="*/ 2354273 h 3006470"/>
                  <a:gd name="connsiteX196" fmla="*/ 4871068 w 6006665"/>
                  <a:gd name="connsiteY196" fmla="*/ 2349418 h 3006470"/>
                  <a:gd name="connsiteX197" fmla="*/ 4845437 w 6006665"/>
                  <a:gd name="connsiteY197" fmla="*/ 2370180 h 3006470"/>
                  <a:gd name="connsiteX198" fmla="*/ 4832445 w 6006665"/>
                  <a:gd name="connsiteY198" fmla="*/ 2399924 h 3006470"/>
                  <a:gd name="connsiteX199" fmla="*/ 4834074 w 6006665"/>
                  <a:gd name="connsiteY199" fmla="*/ 2429264 h 3006470"/>
                  <a:gd name="connsiteX200" fmla="*/ 4799765 w 6006665"/>
                  <a:gd name="connsiteY200" fmla="*/ 2441518 h 3006470"/>
                  <a:gd name="connsiteX201" fmla="*/ 4779535 w 6006665"/>
                  <a:gd name="connsiteY201" fmla="*/ 2488348 h 3006470"/>
                  <a:gd name="connsiteX202" fmla="*/ 4777225 w 6006665"/>
                  <a:gd name="connsiteY202" fmla="*/ 2477952 h 3006470"/>
                  <a:gd name="connsiteX203" fmla="*/ 4767628 w 6006665"/>
                  <a:gd name="connsiteY203" fmla="*/ 2488348 h 3006470"/>
                  <a:gd name="connsiteX204" fmla="*/ 4758538 w 6006665"/>
                  <a:gd name="connsiteY204" fmla="*/ 2447444 h 3006470"/>
                  <a:gd name="connsiteX205" fmla="*/ 4722519 w 6006665"/>
                  <a:gd name="connsiteY205" fmla="*/ 2405867 h 3006470"/>
                  <a:gd name="connsiteX206" fmla="*/ 4699942 w 6006665"/>
                  <a:gd name="connsiteY206" fmla="*/ 2348893 h 3006470"/>
                  <a:gd name="connsiteX207" fmla="*/ 4695779 w 6006665"/>
                  <a:gd name="connsiteY207" fmla="*/ 2287026 h 3006470"/>
                  <a:gd name="connsiteX208" fmla="*/ 4715361 w 6006665"/>
                  <a:gd name="connsiteY208" fmla="*/ 2220198 h 3006470"/>
                  <a:gd name="connsiteX209" fmla="*/ 4767709 w 6006665"/>
                  <a:gd name="connsiteY209" fmla="*/ 2171157 h 3006470"/>
                  <a:gd name="connsiteX210" fmla="*/ 4735813 w 6006665"/>
                  <a:gd name="connsiteY210" fmla="*/ 2129299 h 3006470"/>
                  <a:gd name="connsiteX211" fmla="*/ 4767628 w 6006665"/>
                  <a:gd name="connsiteY211" fmla="*/ 2086122 h 3006470"/>
                  <a:gd name="connsiteX212" fmla="*/ 4767628 w 6006665"/>
                  <a:gd name="connsiteY212" fmla="*/ 2058853 h 3006470"/>
                  <a:gd name="connsiteX213" fmla="*/ 4826712 w 6006665"/>
                  <a:gd name="connsiteY213" fmla="*/ 2042945 h 3006470"/>
                  <a:gd name="connsiteX214" fmla="*/ 4892613 w 6006665"/>
                  <a:gd name="connsiteY214" fmla="*/ 1952047 h 3006470"/>
                  <a:gd name="connsiteX215" fmla="*/ 4956243 w 6006665"/>
                  <a:gd name="connsiteY215" fmla="*/ 1877056 h 3006470"/>
                  <a:gd name="connsiteX216" fmla="*/ 5022143 w 6006665"/>
                  <a:gd name="connsiteY216" fmla="*/ 1817971 h 3006470"/>
                  <a:gd name="connsiteX217" fmla="*/ 5037446 w 6006665"/>
                  <a:gd name="connsiteY217" fmla="*/ 1743333 h 3006470"/>
                  <a:gd name="connsiteX218" fmla="*/ 5064184 w 6006665"/>
                  <a:gd name="connsiteY218" fmla="*/ 1731449 h 3006470"/>
                  <a:gd name="connsiteX219" fmla="*/ 5046694 w 6006665"/>
                  <a:gd name="connsiteY219" fmla="*/ 1710844 h 3006470"/>
                  <a:gd name="connsiteX220" fmla="*/ 5015871 w 6006665"/>
                  <a:gd name="connsiteY220" fmla="*/ 1715711 h 3006470"/>
                  <a:gd name="connsiteX221" fmla="*/ 4995419 w 6006665"/>
                  <a:gd name="connsiteY221" fmla="*/ 1779340 h 3006470"/>
                  <a:gd name="connsiteX222" fmla="*/ 4904521 w 6006665"/>
                  <a:gd name="connsiteY222" fmla="*/ 1865693 h 3006470"/>
                  <a:gd name="connsiteX223" fmla="*/ 4901708 w 6006665"/>
                  <a:gd name="connsiteY223" fmla="*/ 1857053 h 3006470"/>
                  <a:gd name="connsiteX224" fmla="*/ 4892613 w 6006665"/>
                  <a:gd name="connsiteY224" fmla="*/ 1865693 h 3006470"/>
                  <a:gd name="connsiteX225" fmla="*/ 4871068 w 6006665"/>
                  <a:gd name="connsiteY225" fmla="*/ 1850290 h 3006470"/>
                  <a:gd name="connsiteX226" fmla="*/ 4885925 w 6006665"/>
                  <a:gd name="connsiteY226" fmla="*/ 1808695 h 3006470"/>
                  <a:gd name="connsiteX227" fmla="*/ 4861835 w 6006665"/>
                  <a:gd name="connsiteY227" fmla="*/ 1771159 h 3006470"/>
                  <a:gd name="connsiteX228" fmla="*/ 4814619 w 6006665"/>
                  <a:gd name="connsiteY228" fmla="*/ 1767101 h 3006470"/>
                  <a:gd name="connsiteX229" fmla="*/ 4779535 w 6006665"/>
                  <a:gd name="connsiteY229" fmla="*/ 1795247 h 3006470"/>
                  <a:gd name="connsiteX230" fmla="*/ 4764113 w 6006665"/>
                  <a:gd name="connsiteY230" fmla="*/ 1832464 h 3006470"/>
                  <a:gd name="connsiteX231" fmla="*/ 4725490 w 6006665"/>
                  <a:gd name="connsiteY231" fmla="*/ 1850290 h 3006470"/>
                  <a:gd name="connsiteX232" fmla="*/ 4689838 w 6006665"/>
                  <a:gd name="connsiteY232" fmla="*/ 1882970 h 3006470"/>
                  <a:gd name="connsiteX233" fmla="*/ 4684091 w 6006665"/>
                  <a:gd name="connsiteY233" fmla="*/ 1920232 h 3006470"/>
                  <a:gd name="connsiteX234" fmla="*/ 4715906 w 6006665"/>
                  <a:gd name="connsiteY234" fmla="*/ 1967954 h 3006470"/>
                  <a:gd name="connsiteX235" fmla="*/ 4680924 w 6006665"/>
                  <a:gd name="connsiteY235" fmla="*/ 1983985 h 3006470"/>
                  <a:gd name="connsiteX236" fmla="*/ 4633398 w 6006665"/>
                  <a:gd name="connsiteY236" fmla="*/ 1971978 h 3006470"/>
                  <a:gd name="connsiteX237" fmla="*/ 4600707 w 6006665"/>
                  <a:gd name="connsiteY237" fmla="*/ 1989925 h 3006470"/>
                  <a:gd name="connsiteX238" fmla="*/ 4577285 w 6006665"/>
                  <a:gd name="connsiteY238" fmla="*/ 1988406 h 3006470"/>
                  <a:gd name="connsiteX239" fmla="*/ 4577373 w 6006665"/>
                  <a:gd name="connsiteY239" fmla="*/ 1987484 h 3006470"/>
                  <a:gd name="connsiteX240" fmla="*/ 4565379 w 6006665"/>
                  <a:gd name="connsiteY240" fmla="*/ 1988406 h 3006470"/>
                  <a:gd name="connsiteX241" fmla="*/ 4569923 w 6006665"/>
                  <a:gd name="connsiteY241" fmla="*/ 1940685 h 3006470"/>
                  <a:gd name="connsiteX242" fmla="*/ 4520081 w 6006665"/>
                  <a:gd name="connsiteY242" fmla="*/ 1931099 h 3006470"/>
                  <a:gd name="connsiteX243" fmla="*/ 4475025 w 6006665"/>
                  <a:gd name="connsiteY243" fmla="*/ 1961137 h 3006470"/>
                  <a:gd name="connsiteX244" fmla="*/ 4464394 w 6006665"/>
                  <a:gd name="connsiteY244" fmla="*/ 1960286 h 3006470"/>
                  <a:gd name="connsiteX245" fmla="*/ 4463118 w 6006665"/>
                  <a:gd name="connsiteY245" fmla="*/ 1961137 h 3006470"/>
                  <a:gd name="connsiteX246" fmla="*/ 4422448 w 6006665"/>
                  <a:gd name="connsiteY246" fmla="*/ 1927536 h 3006470"/>
                  <a:gd name="connsiteX247" fmla="*/ 4350624 w 6006665"/>
                  <a:gd name="connsiteY247" fmla="*/ 1917022 h 3006470"/>
                  <a:gd name="connsiteX248" fmla="*/ 4306579 w 6006665"/>
                  <a:gd name="connsiteY248" fmla="*/ 1945362 h 3006470"/>
                  <a:gd name="connsiteX249" fmla="*/ 4282811 w 6006665"/>
                  <a:gd name="connsiteY249" fmla="*/ 1972100 h 3006470"/>
                  <a:gd name="connsiteX250" fmla="*/ 4237290 w 6006665"/>
                  <a:gd name="connsiteY250" fmla="*/ 1993297 h 3006470"/>
                  <a:gd name="connsiteX251" fmla="*/ 4211507 w 6006665"/>
                  <a:gd name="connsiteY251" fmla="*/ 2046374 h 3006470"/>
                  <a:gd name="connsiteX252" fmla="*/ 4161046 w 6006665"/>
                  <a:gd name="connsiteY252" fmla="*/ 2105661 h 3006470"/>
                  <a:gd name="connsiteX253" fmla="*/ 4077810 w 6006665"/>
                  <a:gd name="connsiteY253" fmla="*/ 2144418 h 3006470"/>
                  <a:gd name="connsiteX254" fmla="*/ 4039187 w 6006665"/>
                  <a:gd name="connsiteY254" fmla="*/ 2203838 h 3006470"/>
                  <a:gd name="connsiteX255" fmla="*/ 3993086 w 6006665"/>
                  <a:gd name="connsiteY255" fmla="*/ 2224750 h 3006470"/>
                  <a:gd name="connsiteX256" fmla="*/ 3993215 w 6006665"/>
                  <a:gd name="connsiteY256" fmla="*/ 2264821 h 3006470"/>
                  <a:gd name="connsiteX257" fmla="*/ 4038712 w 6006665"/>
                  <a:gd name="connsiteY257" fmla="*/ 2267919 h 3006470"/>
                  <a:gd name="connsiteX258" fmla="*/ 4059164 w 6006665"/>
                  <a:gd name="connsiteY258" fmla="*/ 2311096 h 3006470"/>
                  <a:gd name="connsiteX259" fmla="*/ 4087782 w 6006665"/>
                  <a:gd name="connsiteY259" fmla="*/ 2319513 h 3006470"/>
                  <a:gd name="connsiteX260" fmla="*/ 4106341 w 6006665"/>
                  <a:gd name="connsiteY260" fmla="*/ 2290644 h 3006470"/>
                  <a:gd name="connsiteX261" fmla="*/ 4117411 w 6006665"/>
                  <a:gd name="connsiteY261" fmla="*/ 2291946 h 3006470"/>
                  <a:gd name="connsiteX262" fmla="*/ 4118248 w 6006665"/>
                  <a:gd name="connsiteY262" fmla="*/ 2290644 h 3006470"/>
                  <a:gd name="connsiteX263" fmla="*/ 4156880 w 6006665"/>
                  <a:gd name="connsiteY263" fmla="*/ 2295189 h 3006470"/>
                  <a:gd name="connsiteX264" fmla="*/ 4211419 w 6006665"/>
                  <a:gd name="connsiteY264" fmla="*/ 2365635 h 3006470"/>
                  <a:gd name="connsiteX265" fmla="*/ 4215964 w 6006665"/>
                  <a:gd name="connsiteY265" fmla="*/ 2413357 h 3006470"/>
                  <a:gd name="connsiteX266" fmla="*/ 4184149 w 6006665"/>
                  <a:gd name="connsiteY266" fmla="*/ 2472441 h 3006470"/>
                  <a:gd name="connsiteX267" fmla="*/ 4220019 w 6006665"/>
                  <a:gd name="connsiteY267" fmla="*/ 2567281 h 3006470"/>
                  <a:gd name="connsiteX268" fmla="*/ 4161425 w 6006665"/>
                  <a:gd name="connsiteY268" fmla="*/ 2629241 h 3006470"/>
                  <a:gd name="connsiteX269" fmla="*/ 4133552 w 6006665"/>
                  <a:gd name="connsiteY269" fmla="*/ 2708778 h 3006470"/>
                  <a:gd name="connsiteX270" fmla="*/ 4097796 w 6006665"/>
                  <a:gd name="connsiteY270" fmla="*/ 2747409 h 3006470"/>
                  <a:gd name="connsiteX271" fmla="*/ 4043257 w 6006665"/>
                  <a:gd name="connsiteY271" fmla="*/ 2806493 h 3006470"/>
                  <a:gd name="connsiteX272" fmla="*/ 3995535 w 6006665"/>
                  <a:gd name="connsiteY272" fmla="*/ 2865577 h 3006470"/>
                  <a:gd name="connsiteX273" fmla="*/ 3975083 w 6006665"/>
                  <a:gd name="connsiteY273" fmla="*/ 2897392 h 3006470"/>
                  <a:gd name="connsiteX274" fmla="*/ 3925089 w 6006665"/>
                  <a:gd name="connsiteY274" fmla="*/ 2924661 h 3006470"/>
                  <a:gd name="connsiteX275" fmla="*/ 3913182 w 6006665"/>
                  <a:gd name="connsiteY275" fmla="*/ 2924661 h 3006470"/>
                  <a:gd name="connsiteX276" fmla="*/ 3904637 w 6006665"/>
                  <a:gd name="connsiteY276" fmla="*/ 2924661 h 3006470"/>
                  <a:gd name="connsiteX277" fmla="*/ 3892729 w 6006665"/>
                  <a:gd name="connsiteY277" fmla="*/ 2924661 h 3006470"/>
                  <a:gd name="connsiteX278" fmla="*/ 3871063 w 6006665"/>
                  <a:gd name="connsiteY278" fmla="*/ 2908412 h 3006470"/>
                  <a:gd name="connsiteX279" fmla="*/ 3829645 w 6006665"/>
                  <a:gd name="connsiteY279" fmla="*/ 2936024 h 3006470"/>
                  <a:gd name="connsiteX280" fmla="*/ 3822828 w 6006665"/>
                  <a:gd name="connsiteY280" fmla="*/ 2956476 h 3006470"/>
                  <a:gd name="connsiteX281" fmla="*/ 3818283 w 6006665"/>
                  <a:gd name="connsiteY281" fmla="*/ 2947386 h 3006470"/>
                  <a:gd name="connsiteX282" fmla="*/ 3818283 w 6006665"/>
                  <a:gd name="connsiteY282" fmla="*/ 2935660 h 3006470"/>
                  <a:gd name="connsiteX283" fmla="*/ 3817738 w 6006665"/>
                  <a:gd name="connsiteY283" fmla="*/ 2936024 h 3006470"/>
                  <a:gd name="connsiteX284" fmla="*/ 3810921 w 6006665"/>
                  <a:gd name="connsiteY284" fmla="*/ 2956476 h 3006470"/>
                  <a:gd name="connsiteX285" fmla="*/ 3806376 w 6006665"/>
                  <a:gd name="connsiteY285" fmla="*/ 2947386 h 3006470"/>
                  <a:gd name="connsiteX286" fmla="*/ 3806376 w 6006665"/>
                  <a:gd name="connsiteY286" fmla="*/ 2920116 h 3006470"/>
                  <a:gd name="connsiteX287" fmla="*/ 3818283 w 6006665"/>
                  <a:gd name="connsiteY287" fmla="*/ 2920116 h 3006470"/>
                  <a:gd name="connsiteX288" fmla="*/ 3826828 w 6006665"/>
                  <a:gd name="connsiteY288" fmla="*/ 2920116 h 3006470"/>
                  <a:gd name="connsiteX289" fmla="*/ 3833645 w 6006665"/>
                  <a:gd name="connsiteY289" fmla="*/ 2861032 h 3006470"/>
                  <a:gd name="connsiteX290" fmla="*/ 3822283 w 6006665"/>
                  <a:gd name="connsiteY290" fmla="*/ 2817856 h 3006470"/>
                  <a:gd name="connsiteX291" fmla="*/ 3849553 w 6006665"/>
                  <a:gd name="connsiteY291" fmla="*/ 2795131 h 3006470"/>
                  <a:gd name="connsiteX292" fmla="*/ 3858814 w 6006665"/>
                  <a:gd name="connsiteY292" fmla="*/ 2797336 h 3006470"/>
                  <a:gd name="connsiteX293" fmla="*/ 3861460 w 6006665"/>
                  <a:gd name="connsiteY293" fmla="*/ 2795131 h 3006470"/>
                  <a:gd name="connsiteX294" fmla="*/ 3898487 w 6006665"/>
                  <a:gd name="connsiteY294" fmla="*/ 2803947 h 3006470"/>
                  <a:gd name="connsiteX295" fmla="*/ 3919999 w 6006665"/>
                  <a:gd name="connsiteY295" fmla="*/ 2758772 h 3006470"/>
                  <a:gd name="connsiteX296" fmla="*/ 3935906 w 6006665"/>
                  <a:gd name="connsiteY296" fmla="*/ 2699687 h 3006470"/>
                  <a:gd name="connsiteX297" fmla="*/ 3947269 w 6006665"/>
                  <a:gd name="connsiteY297" fmla="*/ 2676963 h 3006470"/>
                  <a:gd name="connsiteX298" fmla="*/ 3966292 w 6006665"/>
                  <a:gd name="connsiteY298" fmla="*/ 2632575 h 3006470"/>
                  <a:gd name="connsiteX299" fmla="*/ 3915999 w 6006665"/>
                  <a:gd name="connsiteY299" fmla="*/ 2645148 h 3006470"/>
                  <a:gd name="connsiteX300" fmla="*/ 3888729 w 6006665"/>
                  <a:gd name="connsiteY300" fmla="*/ 2667873 h 3006470"/>
                  <a:gd name="connsiteX301" fmla="*/ 3876822 w 6006665"/>
                  <a:gd name="connsiteY301" fmla="*/ 2667873 h 3006470"/>
                  <a:gd name="connsiteX302" fmla="*/ 3829645 w 6006665"/>
                  <a:gd name="connsiteY302" fmla="*/ 2667873 h 3006470"/>
                  <a:gd name="connsiteX303" fmla="*/ 3817738 w 6006665"/>
                  <a:gd name="connsiteY303" fmla="*/ 2667873 h 3006470"/>
                  <a:gd name="connsiteX304" fmla="*/ 3801831 w 6006665"/>
                  <a:gd name="connsiteY304" fmla="*/ 2613334 h 3006470"/>
                  <a:gd name="connsiteX305" fmla="*/ 3758654 w 6006665"/>
                  <a:gd name="connsiteY305" fmla="*/ 2574702 h 3006470"/>
                  <a:gd name="connsiteX306" fmla="*/ 3692753 w 6006665"/>
                  <a:gd name="connsiteY306" fmla="*/ 2558795 h 3006470"/>
                  <a:gd name="connsiteX307" fmla="*/ 3683663 w 6006665"/>
                  <a:gd name="connsiteY307" fmla="*/ 2499711 h 3006470"/>
                  <a:gd name="connsiteX308" fmla="*/ 3672301 w 6006665"/>
                  <a:gd name="connsiteY308" fmla="*/ 2467896 h 3006470"/>
                  <a:gd name="connsiteX309" fmla="*/ 3656393 w 6006665"/>
                  <a:gd name="connsiteY309" fmla="*/ 2440627 h 3006470"/>
                  <a:gd name="connsiteX310" fmla="*/ 3633669 w 6006665"/>
                  <a:gd name="connsiteY310" fmla="*/ 2381542 h 3006470"/>
                  <a:gd name="connsiteX311" fmla="*/ 3601854 w 6006665"/>
                  <a:gd name="connsiteY311" fmla="*/ 2361090 h 3006470"/>
                  <a:gd name="connsiteX312" fmla="*/ 3545995 w 6006665"/>
                  <a:gd name="connsiteY312" fmla="*/ 2339606 h 3006470"/>
                  <a:gd name="connsiteX313" fmla="*/ 3506955 w 6006665"/>
                  <a:gd name="connsiteY313" fmla="*/ 2345183 h 3006470"/>
                  <a:gd name="connsiteX314" fmla="*/ 3463779 w 6006665"/>
                  <a:gd name="connsiteY314" fmla="*/ 2354273 h 3006470"/>
                  <a:gd name="connsiteX315" fmla="*/ 3431964 w 6006665"/>
                  <a:gd name="connsiteY315" fmla="*/ 2381542 h 3006470"/>
                  <a:gd name="connsiteX316" fmla="*/ 3452416 w 6006665"/>
                  <a:gd name="connsiteY316" fmla="*/ 2397450 h 3006470"/>
                  <a:gd name="connsiteX317" fmla="*/ 3452416 w 6006665"/>
                  <a:gd name="connsiteY317" fmla="*/ 2429264 h 3006470"/>
                  <a:gd name="connsiteX318" fmla="*/ 3431964 w 6006665"/>
                  <a:gd name="connsiteY318" fmla="*/ 2451989 h 3006470"/>
                  <a:gd name="connsiteX319" fmla="*/ 3400150 w 6006665"/>
                  <a:gd name="connsiteY319" fmla="*/ 2511073 h 3006470"/>
                  <a:gd name="connsiteX320" fmla="*/ 3400150 w 6006665"/>
                  <a:gd name="connsiteY320" fmla="*/ 2538343 h 3006470"/>
                  <a:gd name="connsiteX321" fmla="*/ 3350155 w 6006665"/>
                  <a:gd name="connsiteY321" fmla="*/ 2570157 h 3006470"/>
                  <a:gd name="connsiteX322" fmla="*/ 3342342 w 6006665"/>
                  <a:gd name="connsiteY322" fmla="*/ 2567553 h 3006470"/>
                  <a:gd name="connsiteX323" fmla="*/ 3338249 w 6006665"/>
                  <a:gd name="connsiteY323" fmla="*/ 2570157 h 3006470"/>
                  <a:gd name="connsiteX324" fmla="*/ 3290527 w 6006665"/>
                  <a:gd name="connsiteY324" fmla="*/ 2554250 h 3006470"/>
                  <a:gd name="connsiteX325" fmla="*/ 3259257 w 6006665"/>
                  <a:gd name="connsiteY325" fmla="*/ 2554250 h 3006470"/>
                  <a:gd name="connsiteX326" fmla="*/ 3247350 w 6006665"/>
                  <a:gd name="connsiteY326" fmla="*/ 2554250 h 3006470"/>
                  <a:gd name="connsiteX327" fmla="*/ 3231443 w 6006665"/>
                  <a:gd name="connsiteY327" fmla="*/ 2538343 h 3006470"/>
                  <a:gd name="connsiteX328" fmla="*/ 3213271 w 6006665"/>
                  <a:gd name="connsiteY328" fmla="*/ 2533799 h 3006470"/>
                  <a:gd name="connsiteX329" fmla="*/ 3168359 w 6006665"/>
                  <a:gd name="connsiteY329" fmla="*/ 2570157 h 3006470"/>
                  <a:gd name="connsiteX330" fmla="*/ 3120637 w 6006665"/>
                  <a:gd name="connsiteY330" fmla="*/ 2581519 h 3006470"/>
                  <a:gd name="connsiteX331" fmla="*/ 3082005 w 6006665"/>
                  <a:gd name="connsiteY331" fmla="*/ 2597427 h 3006470"/>
                  <a:gd name="connsiteX332" fmla="*/ 3074460 w 6006665"/>
                  <a:gd name="connsiteY332" fmla="*/ 2595630 h 3006470"/>
                  <a:gd name="connsiteX333" fmla="*/ 3070098 w 6006665"/>
                  <a:gd name="connsiteY333" fmla="*/ 2597427 h 3006470"/>
                  <a:gd name="connsiteX334" fmla="*/ 3022376 w 6006665"/>
                  <a:gd name="connsiteY334" fmla="*/ 2586064 h 3006470"/>
                  <a:gd name="connsiteX335" fmla="*/ 3000196 w 6006665"/>
                  <a:gd name="connsiteY335" fmla="*/ 2586064 h 3006470"/>
                  <a:gd name="connsiteX336" fmla="*/ 2988289 w 6006665"/>
                  <a:gd name="connsiteY336" fmla="*/ 2586064 h 3006470"/>
                  <a:gd name="connsiteX337" fmla="*/ 2967837 w 6006665"/>
                  <a:gd name="connsiteY337" fmla="*/ 2554250 h 3006470"/>
                  <a:gd name="connsiteX338" fmla="*/ 2929205 w 6006665"/>
                  <a:gd name="connsiteY338" fmla="*/ 2526980 h 3006470"/>
                  <a:gd name="connsiteX339" fmla="*/ 2902153 w 6006665"/>
                  <a:gd name="connsiteY339" fmla="*/ 2523116 h 3006470"/>
                  <a:gd name="connsiteX340" fmla="*/ 2861576 w 6006665"/>
                  <a:gd name="connsiteY340" fmla="*/ 2526980 h 3006470"/>
                  <a:gd name="connsiteX341" fmla="*/ 2822944 w 6006665"/>
                  <a:gd name="connsiteY341" fmla="*/ 2538343 h 3006470"/>
                  <a:gd name="connsiteX342" fmla="*/ 2818139 w 6006665"/>
                  <a:gd name="connsiteY342" fmla="*/ 2536254 h 3006470"/>
                  <a:gd name="connsiteX343" fmla="*/ 2811037 w 6006665"/>
                  <a:gd name="connsiteY343" fmla="*/ 2538343 h 3006470"/>
                  <a:gd name="connsiteX344" fmla="*/ 2758770 w 6006665"/>
                  <a:gd name="connsiteY344" fmla="*/ 2515618 h 3006470"/>
                  <a:gd name="connsiteX345" fmla="*/ 2751953 w 6006665"/>
                  <a:gd name="connsiteY345" fmla="*/ 2472441 h 3006470"/>
                  <a:gd name="connsiteX346" fmla="*/ 2708776 w 6006665"/>
                  <a:gd name="connsiteY346" fmla="*/ 2456534 h 3006470"/>
                  <a:gd name="connsiteX347" fmla="*/ 2676962 w 6006665"/>
                  <a:gd name="connsiteY347" fmla="*/ 2451989 h 3006470"/>
                  <a:gd name="connsiteX348" fmla="*/ 2642534 w 6006665"/>
                  <a:gd name="connsiteY348" fmla="*/ 2430245 h 3006470"/>
                  <a:gd name="connsiteX349" fmla="*/ 2609333 w 6006665"/>
                  <a:gd name="connsiteY349" fmla="*/ 2488348 h 3006470"/>
                  <a:gd name="connsiteX350" fmla="*/ 2625240 w 6006665"/>
                  <a:gd name="connsiteY350" fmla="*/ 2522435 h 3006470"/>
                  <a:gd name="connsiteX351" fmla="*/ 2586608 w 6006665"/>
                  <a:gd name="connsiteY351" fmla="*/ 2558795 h 3006470"/>
                  <a:gd name="connsiteX352" fmla="*/ 2577105 w 6006665"/>
                  <a:gd name="connsiteY352" fmla="*/ 2556532 h 3006470"/>
                  <a:gd name="connsiteX353" fmla="*/ 2574701 w 6006665"/>
                  <a:gd name="connsiteY353" fmla="*/ 2558795 h 3006470"/>
                  <a:gd name="connsiteX354" fmla="*/ 2526979 w 6006665"/>
                  <a:gd name="connsiteY354" fmla="*/ 2547432 h 3006470"/>
                  <a:gd name="connsiteX355" fmla="*/ 2490620 w 6006665"/>
                  <a:gd name="connsiteY355" fmla="*/ 2542887 h 3006470"/>
                  <a:gd name="connsiteX356" fmla="*/ 2463350 w 6006665"/>
                  <a:gd name="connsiteY356" fmla="*/ 2515618 h 3006470"/>
                  <a:gd name="connsiteX357" fmla="*/ 2436625 w 6006665"/>
                  <a:gd name="connsiteY357" fmla="*/ 2515618 h 3006470"/>
                  <a:gd name="connsiteX358" fmla="*/ 2424718 w 6006665"/>
                  <a:gd name="connsiteY358" fmla="*/ 2515618 h 3006470"/>
                  <a:gd name="connsiteX359" fmla="*/ 2398858 w 6006665"/>
                  <a:gd name="connsiteY359" fmla="*/ 2502687 h 3006470"/>
                  <a:gd name="connsiteX360" fmla="*/ 2350272 w 6006665"/>
                  <a:gd name="connsiteY360" fmla="*/ 2526980 h 3006470"/>
                  <a:gd name="connsiteX361" fmla="*/ 2282098 w 6006665"/>
                  <a:gd name="connsiteY361" fmla="*/ 2574702 h 3006470"/>
                  <a:gd name="connsiteX362" fmla="*/ 2238921 w 6006665"/>
                  <a:gd name="connsiteY362" fmla="*/ 2586064 h 3006470"/>
                  <a:gd name="connsiteX363" fmla="*/ 2227559 w 6006665"/>
                  <a:gd name="connsiteY363" fmla="*/ 2590609 h 3006470"/>
                  <a:gd name="connsiteX364" fmla="*/ 2225178 w 6006665"/>
                  <a:gd name="connsiteY364" fmla="*/ 2586799 h 3006470"/>
                  <a:gd name="connsiteX365" fmla="*/ 2215652 w 6006665"/>
                  <a:gd name="connsiteY365" fmla="*/ 2590609 h 3006470"/>
                  <a:gd name="connsiteX366" fmla="*/ 2193596 w 6006665"/>
                  <a:gd name="connsiteY366" fmla="*/ 2555320 h 3006470"/>
                  <a:gd name="connsiteX367" fmla="*/ 2157112 w 6006665"/>
                  <a:gd name="connsiteY367" fmla="*/ 2558795 h 3006470"/>
                  <a:gd name="connsiteX368" fmla="*/ 2156291 w 6006665"/>
                  <a:gd name="connsiteY368" fmla="*/ 2557739 h 3006470"/>
                  <a:gd name="connsiteX369" fmla="*/ 2145205 w 6006665"/>
                  <a:gd name="connsiteY369" fmla="*/ 2558795 h 3006470"/>
                  <a:gd name="connsiteX370" fmla="*/ 2129298 w 6006665"/>
                  <a:gd name="connsiteY370" fmla="*/ 2538343 h 3006470"/>
                  <a:gd name="connsiteX371" fmla="*/ 2102029 w 6006665"/>
                  <a:gd name="connsiteY371" fmla="*/ 2526980 h 3006470"/>
                  <a:gd name="connsiteX372" fmla="*/ 2086121 w 6006665"/>
                  <a:gd name="connsiteY372" fmla="*/ 2495166 h 3006470"/>
                  <a:gd name="connsiteX373" fmla="*/ 2070005 w 6006665"/>
                  <a:gd name="connsiteY373" fmla="*/ 2486212 h 3006470"/>
                  <a:gd name="connsiteX374" fmla="*/ 2027582 w 6006665"/>
                  <a:gd name="connsiteY374" fmla="*/ 2499711 h 3006470"/>
                  <a:gd name="connsiteX375" fmla="*/ 2023845 w 6006665"/>
                  <a:gd name="connsiteY375" fmla="*/ 2497111 h 3006470"/>
                  <a:gd name="connsiteX376" fmla="*/ 2015675 w 6006665"/>
                  <a:gd name="connsiteY376" fmla="*/ 2499711 h 3006470"/>
                  <a:gd name="connsiteX377" fmla="*/ 1971363 w 6006665"/>
                  <a:gd name="connsiteY377" fmla="*/ 2468885 h 3006470"/>
                  <a:gd name="connsiteX378" fmla="*/ 1952591 w 6006665"/>
                  <a:gd name="connsiteY378" fmla="*/ 2495166 h 3006470"/>
                  <a:gd name="connsiteX379" fmla="*/ 1947518 w 6006665"/>
                  <a:gd name="connsiteY379" fmla="*/ 2485599 h 3006470"/>
                  <a:gd name="connsiteX380" fmla="*/ 1940684 w 6006665"/>
                  <a:gd name="connsiteY380" fmla="*/ 2495166 h 3006470"/>
                  <a:gd name="connsiteX381" fmla="*/ 1861147 w 6006665"/>
                  <a:gd name="connsiteY381" fmla="*/ 2345183 h 3006470"/>
                  <a:gd name="connsiteX382" fmla="*/ 1811153 w 6006665"/>
                  <a:gd name="connsiteY382" fmla="*/ 2295189 h 3006470"/>
                  <a:gd name="connsiteX383" fmla="*/ 1813950 w 6006665"/>
                  <a:gd name="connsiteY383" fmla="*/ 2292043 h 3006470"/>
                  <a:gd name="connsiteX384" fmla="*/ 1748069 w 6006665"/>
                  <a:gd name="connsiteY384" fmla="*/ 2333821 h 3006470"/>
                  <a:gd name="connsiteX385" fmla="*/ 1711709 w 6006665"/>
                  <a:gd name="connsiteY385" fmla="*/ 2338366 h 3006470"/>
                  <a:gd name="connsiteX386" fmla="*/ 1711926 w 6006665"/>
                  <a:gd name="connsiteY386" fmla="*/ 2336850 h 3006470"/>
                  <a:gd name="connsiteX387" fmla="*/ 1699803 w 6006665"/>
                  <a:gd name="connsiteY387" fmla="*/ 2338366 h 3006470"/>
                  <a:gd name="connsiteX388" fmla="*/ 1704347 w 6006665"/>
                  <a:gd name="connsiteY388" fmla="*/ 2306551 h 3006470"/>
                  <a:gd name="connsiteX389" fmla="*/ 1662460 w 6006665"/>
                  <a:gd name="connsiteY389" fmla="*/ 2288600 h 3006470"/>
                  <a:gd name="connsiteX390" fmla="*/ 1629901 w 6006665"/>
                  <a:gd name="connsiteY390" fmla="*/ 2302006 h 3006470"/>
                  <a:gd name="connsiteX391" fmla="*/ 1629300 w 6006665"/>
                  <a:gd name="connsiteY391" fmla="*/ 2297351 h 3006470"/>
                  <a:gd name="connsiteX392" fmla="*/ 1617994 w 6006665"/>
                  <a:gd name="connsiteY392" fmla="*/ 2302006 h 3006470"/>
                  <a:gd name="connsiteX393" fmla="*/ 1608904 w 6006665"/>
                  <a:gd name="connsiteY393" fmla="*/ 2231560 h 3006470"/>
                  <a:gd name="connsiteX394" fmla="*/ 1552684 w 6006665"/>
                  <a:gd name="connsiteY394" fmla="*/ 2221867 h 3006470"/>
                  <a:gd name="connsiteX395" fmla="*/ 1518550 w 6006665"/>
                  <a:gd name="connsiteY395" fmla="*/ 2247467 h 3006470"/>
                  <a:gd name="connsiteX396" fmla="*/ 1425379 w 6006665"/>
                  <a:gd name="connsiteY396" fmla="*/ 2267919 h 3006470"/>
                  <a:gd name="connsiteX397" fmla="*/ 1409472 w 6006665"/>
                  <a:gd name="connsiteY397" fmla="*/ 2286099 h 3006470"/>
                  <a:gd name="connsiteX398" fmla="*/ 1270852 w 6006665"/>
                  <a:gd name="connsiteY398" fmla="*/ 2306551 h 3006470"/>
                  <a:gd name="connsiteX399" fmla="*/ 1254945 w 6006665"/>
                  <a:gd name="connsiteY399" fmla="*/ 2327003 h 3006470"/>
                  <a:gd name="connsiteX400" fmla="*/ 1282214 w 6006665"/>
                  <a:gd name="connsiteY400" fmla="*/ 2370180 h 3006470"/>
                  <a:gd name="connsiteX401" fmla="*/ 1243582 w 6006665"/>
                  <a:gd name="connsiteY401" fmla="*/ 2386087 h 3006470"/>
                  <a:gd name="connsiteX402" fmla="*/ 1254945 w 6006665"/>
                  <a:gd name="connsiteY402" fmla="*/ 2404267 h 3006470"/>
                  <a:gd name="connsiteX403" fmla="*/ 1216313 w 6006665"/>
                  <a:gd name="connsiteY403" fmla="*/ 2429264 h 3006470"/>
                  <a:gd name="connsiteX404" fmla="*/ 1275397 w 6006665"/>
                  <a:gd name="connsiteY404" fmla="*/ 2472441 h 3006470"/>
                  <a:gd name="connsiteX405" fmla="*/ 1270852 w 6006665"/>
                  <a:gd name="connsiteY405" fmla="*/ 2499711 h 3006470"/>
                  <a:gd name="connsiteX406" fmla="*/ 1259108 w 6006665"/>
                  <a:gd name="connsiteY406" fmla="*/ 2498732 h 3006470"/>
                  <a:gd name="connsiteX407" fmla="*/ 1258945 w 6006665"/>
                  <a:gd name="connsiteY407" fmla="*/ 2499711 h 3006470"/>
                  <a:gd name="connsiteX408" fmla="*/ 1215644 w 6006665"/>
                  <a:gd name="connsiteY408" fmla="*/ 2496102 h 3006470"/>
                  <a:gd name="connsiteX409" fmla="*/ 1204950 w 6006665"/>
                  <a:gd name="connsiteY409" fmla="*/ 2511073 h 3006470"/>
                  <a:gd name="connsiteX410" fmla="*/ 1196495 w 6006665"/>
                  <a:gd name="connsiteY410" fmla="*/ 2506241 h 3006470"/>
                  <a:gd name="connsiteX411" fmla="*/ 1193043 w 6006665"/>
                  <a:gd name="connsiteY411" fmla="*/ 2511073 h 3006470"/>
                  <a:gd name="connsiteX412" fmla="*/ 1145322 w 6006665"/>
                  <a:gd name="connsiteY412" fmla="*/ 2483803 h 3006470"/>
                  <a:gd name="connsiteX413" fmla="*/ 1098145 w 6006665"/>
                  <a:gd name="connsiteY413" fmla="*/ 2483803 h 3006470"/>
                  <a:gd name="connsiteX414" fmla="*/ 1061785 w 6006665"/>
                  <a:gd name="connsiteY414" fmla="*/ 2511073 h 3006470"/>
                  <a:gd name="connsiteX415" fmla="*/ 1055322 w 6006665"/>
                  <a:gd name="connsiteY415" fmla="*/ 2506990 h 3006470"/>
                  <a:gd name="connsiteX416" fmla="*/ 1049878 w 6006665"/>
                  <a:gd name="connsiteY416" fmla="*/ 2511073 h 3006470"/>
                  <a:gd name="connsiteX417" fmla="*/ 1006701 w 6006665"/>
                  <a:gd name="connsiteY417" fmla="*/ 2483803 h 3006470"/>
                  <a:gd name="connsiteX418" fmla="*/ 924893 w 6006665"/>
                  <a:gd name="connsiteY418" fmla="*/ 2447444 h 3006470"/>
                  <a:gd name="connsiteX419" fmla="*/ 877716 w 6006665"/>
                  <a:gd name="connsiteY419" fmla="*/ 2447444 h 3006470"/>
                  <a:gd name="connsiteX420" fmla="*/ 802724 w 6006665"/>
                  <a:gd name="connsiteY420" fmla="*/ 2511073 h 3006470"/>
                  <a:gd name="connsiteX421" fmla="*/ 798179 w 6006665"/>
                  <a:gd name="connsiteY421" fmla="*/ 2554250 h 3006470"/>
                  <a:gd name="connsiteX422" fmla="*/ 787406 w 6006665"/>
                  <a:gd name="connsiteY422" fmla="*/ 2543477 h 3006470"/>
                  <a:gd name="connsiteX423" fmla="*/ 786272 w 6006665"/>
                  <a:gd name="connsiteY423" fmla="*/ 2554250 h 3006470"/>
                  <a:gd name="connsiteX424" fmla="*/ 756063 w 6006665"/>
                  <a:gd name="connsiteY424" fmla="*/ 2524040 h 3006470"/>
                  <a:gd name="connsiteX425" fmla="*/ 732278 w 6006665"/>
                  <a:gd name="connsiteY425" fmla="*/ 2581519 h 3006470"/>
                  <a:gd name="connsiteX426" fmla="*/ 743640 w 6006665"/>
                  <a:gd name="connsiteY426" fmla="*/ 2590609 h 3006470"/>
                  <a:gd name="connsiteX427" fmla="*/ 723188 w 6006665"/>
                  <a:gd name="connsiteY427" fmla="*/ 2633786 h 3006470"/>
                  <a:gd name="connsiteX428" fmla="*/ 747026 w 6006665"/>
                  <a:gd name="connsiteY428" fmla="*/ 2670627 h 3006470"/>
                  <a:gd name="connsiteX429" fmla="*/ 763548 w 6006665"/>
                  <a:gd name="connsiteY429" fmla="*/ 2667873 h 3006470"/>
                  <a:gd name="connsiteX430" fmla="*/ 764871 w 6006665"/>
                  <a:gd name="connsiteY430" fmla="*/ 2669637 h 3006470"/>
                  <a:gd name="connsiteX431" fmla="*/ 775455 w 6006665"/>
                  <a:gd name="connsiteY431" fmla="*/ 2667873 h 3006470"/>
                  <a:gd name="connsiteX432" fmla="*/ 802724 w 6006665"/>
                  <a:gd name="connsiteY432" fmla="*/ 2704232 h 3006470"/>
                  <a:gd name="connsiteX433" fmla="*/ 798179 w 6006665"/>
                  <a:gd name="connsiteY433" fmla="*/ 2731502 h 3006470"/>
                  <a:gd name="connsiteX434" fmla="*/ 818632 w 6006665"/>
                  <a:gd name="connsiteY434" fmla="*/ 2742864 h 3006470"/>
                  <a:gd name="connsiteX435" fmla="*/ 802724 w 6006665"/>
                  <a:gd name="connsiteY435" fmla="*/ 2774679 h 3006470"/>
                  <a:gd name="connsiteX436" fmla="*/ 766365 w 6006665"/>
                  <a:gd name="connsiteY436" fmla="*/ 2779224 h 3006470"/>
                  <a:gd name="connsiteX437" fmla="*/ 727733 w 6006665"/>
                  <a:gd name="connsiteY437" fmla="*/ 2838308 h 3006470"/>
                  <a:gd name="connsiteX438" fmla="*/ 759548 w 6006665"/>
                  <a:gd name="connsiteY438" fmla="*/ 2881485 h 3006470"/>
                  <a:gd name="connsiteX439" fmla="*/ 759548 w 6006665"/>
                  <a:gd name="connsiteY439" fmla="*/ 2920116 h 3006470"/>
                  <a:gd name="connsiteX440" fmla="*/ 798179 w 6006665"/>
                  <a:gd name="connsiteY440" fmla="*/ 2979201 h 3006470"/>
                  <a:gd name="connsiteX441" fmla="*/ 775455 w 6006665"/>
                  <a:gd name="connsiteY441" fmla="*/ 2995108 h 3006470"/>
                  <a:gd name="connsiteX442" fmla="*/ 770910 w 6006665"/>
                  <a:gd name="connsiteY442" fmla="*/ 3006470 h 3006470"/>
                  <a:gd name="connsiteX443" fmla="*/ 759003 w 6006665"/>
                  <a:gd name="connsiteY443" fmla="*/ 3006470 h 3006470"/>
                  <a:gd name="connsiteX444" fmla="*/ 755003 w 6006665"/>
                  <a:gd name="connsiteY444" fmla="*/ 3006470 h 3006470"/>
                  <a:gd name="connsiteX445" fmla="*/ 743096 w 6006665"/>
                  <a:gd name="connsiteY445" fmla="*/ 3006470 h 3006470"/>
                  <a:gd name="connsiteX446" fmla="*/ 715826 w 6006665"/>
                  <a:gd name="connsiteY446" fmla="*/ 2972383 h 3006470"/>
                  <a:gd name="connsiteX447" fmla="*/ 704464 w 6006665"/>
                  <a:gd name="connsiteY447" fmla="*/ 2972383 h 3006470"/>
                  <a:gd name="connsiteX448" fmla="*/ 684012 w 6006665"/>
                  <a:gd name="connsiteY448" fmla="*/ 2963293 h 3006470"/>
                  <a:gd name="connsiteX449" fmla="*/ 672649 w 6006665"/>
                  <a:gd name="connsiteY449" fmla="*/ 2940569 h 3006470"/>
                  <a:gd name="connsiteX450" fmla="*/ 645222 w 6006665"/>
                  <a:gd name="connsiteY450" fmla="*/ 2932732 h 3006470"/>
                  <a:gd name="connsiteX451" fmla="*/ 625472 w 6006665"/>
                  <a:gd name="connsiteY451" fmla="*/ 2936024 h 3006470"/>
                  <a:gd name="connsiteX452" fmla="*/ 623771 w 6006665"/>
                  <a:gd name="connsiteY452" fmla="*/ 2934323 h 3006470"/>
                  <a:gd name="connsiteX453" fmla="*/ 613565 w 6006665"/>
                  <a:gd name="connsiteY453" fmla="*/ 2936024 h 3006470"/>
                  <a:gd name="connsiteX454" fmla="*/ 609020 w 6006665"/>
                  <a:gd name="connsiteY454" fmla="*/ 2931479 h 3006470"/>
                  <a:gd name="connsiteX455" fmla="*/ 559026 w 6006665"/>
                  <a:gd name="connsiteY455" fmla="*/ 2904209 h 3006470"/>
                  <a:gd name="connsiteX456" fmla="*/ 506760 w 6006665"/>
                  <a:gd name="connsiteY456" fmla="*/ 2897392 h 3006470"/>
                  <a:gd name="connsiteX457" fmla="*/ 483280 w 6006665"/>
                  <a:gd name="connsiteY457" fmla="*/ 2890683 h 3006470"/>
                  <a:gd name="connsiteX458" fmla="*/ 480035 w 6006665"/>
                  <a:gd name="connsiteY458" fmla="*/ 2892847 h 3006470"/>
                  <a:gd name="connsiteX459" fmla="*/ 475042 w 6006665"/>
                  <a:gd name="connsiteY459" fmla="*/ 2888329 h 3006470"/>
                  <a:gd name="connsiteX460" fmla="*/ 474945 w 6006665"/>
                  <a:gd name="connsiteY460" fmla="*/ 2888302 h 3006470"/>
                  <a:gd name="connsiteX461" fmla="*/ 468128 w 6006665"/>
                  <a:gd name="connsiteY461" fmla="*/ 2892847 h 3006470"/>
                  <a:gd name="connsiteX462" fmla="*/ 420406 w 6006665"/>
                  <a:gd name="connsiteY462" fmla="*/ 2849670 h 3006470"/>
                  <a:gd name="connsiteX463" fmla="*/ 381774 w 6006665"/>
                  <a:gd name="connsiteY463" fmla="*/ 2833763 h 3006470"/>
                  <a:gd name="connsiteX464" fmla="*/ 349960 w 6006665"/>
                  <a:gd name="connsiteY464" fmla="*/ 2801948 h 3006470"/>
                  <a:gd name="connsiteX465" fmla="*/ 377229 w 6006665"/>
                  <a:gd name="connsiteY465" fmla="*/ 2795131 h 3006470"/>
                  <a:gd name="connsiteX466" fmla="*/ 404499 w 6006665"/>
                  <a:gd name="connsiteY466" fmla="*/ 2747409 h 3006470"/>
                  <a:gd name="connsiteX467" fmla="*/ 388591 w 6006665"/>
                  <a:gd name="connsiteY467" fmla="*/ 2731502 h 3006470"/>
                  <a:gd name="connsiteX468" fmla="*/ 440858 w 6006665"/>
                  <a:gd name="connsiteY468" fmla="*/ 2704232 h 3006470"/>
                  <a:gd name="connsiteX469" fmla="*/ 440858 w 6006665"/>
                  <a:gd name="connsiteY469" fmla="*/ 2701176 h 3006470"/>
                  <a:gd name="connsiteX470" fmla="*/ 416406 w 6006665"/>
                  <a:gd name="connsiteY470" fmla="*/ 2704232 h 3006470"/>
                  <a:gd name="connsiteX471" fmla="*/ 416406 w 6006665"/>
                  <a:gd name="connsiteY471" fmla="*/ 2702744 h 3006470"/>
                  <a:gd name="connsiteX472" fmla="*/ 404499 w 6006665"/>
                  <a:gd name="connsiteY472" fmla="*/ 2704232 h 3006470"/>
                  <a:gd name="connsiteX473" fmla="*/ 404499 w 6006665"/>
                  <a:gd name="connsiteY473" fmla="*/ 2683780 h 3006470"/>
                  <a:gd name="connsiteX474" fmla="*/ 424951 w 6006665"/>
                  <a:gd name="connsiteY474" fmla="*/ 2667873 h 3006470"/>
                  <a:gd name="connsiteX475" fmla="*/ 463583 w 6006665"/>
                  <a:gd name="connsiteY475" fmla="*/ 2661056 h 3006470"/>
                  <a:gd name="connsiteX476" fmla="*/ 468128 w 6006665"/>
                  <a:gd name="connsiteY476" fmla="*/ 2645148 h 3006470"/>
                  <a:gd name="connsiteX477" fmla="*/ 456765 w 6006665"/>
                  <a:gd name="connsiteY477" fmla="*/ 2613334 h 3006470"/>
                  <a:gd name="connsiteX478" fmla="*/ 474945 w 6006665"/>
                  <a:gd name="connsiteY478" fmla="*/ 2586064 h 3006470"/>
                  <a:gd name="connsiteX479" fmla="*/ 474945 w 6006665"/>
                  <a:gd name="connsiteY479" fmla="*/ 2565612 h 3006470"/>
                  <a:gd name="connsiteX480" fmla="*/ 420406 w 6006665"/>
                  <a:gd name="connsiteY480" fmla="*/ 2547432 h 3006470"/>
                  <a:gd name="connsiteX481" fmla="*/ 409588 w 6006665"/>
                  <a:gd name="connsiteY481" fmla="*/ 2547432 h 3006470"/>
                  <a:gd name="connsiteX482" fmla="*/ 397681 w 6006665"/>
                  <a:gd name="connsiteY482" fmla="*/ 2547432 h 3006470"/>
                  <a:gd name="connsiteX483" fmla="*/ 379485 w 6006665"/>
                  <a:gd name="connsiteY483" fmla="*/ 2525193 h 3006470"/>
                  <a:gd name="connsiteX484" fmla="*/ 357322 w 6006665"/>
                  <a:gd name="connsiteY484" fmla="*/ 2531525 h 3006470"/>
                  <a:gd name="connsiteX485" fmla="*/ 352842 w 6006665"/>
                  <a:gd name="connsiteY485" fmla="*/ 2529403 h 3006470"/>
                  <a:gd name="connsiteX486" fmla="*/ 345415 w 6006665"/>
                  <a:gd name="connsiteY486" fmla="*/ 2531525 h 3006470"/>
                  <a:gd name="connsiteX487" fmla="*/ 302238 w 6006665"/>
                  <a:gd name="connsiteY487" fmla="*/ 2511073 h 3006470"/>
                  <a:gd name="connsiteX488" fmla="*/ 302238 w 6006665"/>
                  <a:gd name="connsiteY488" fmla="*/ 2499711 h 3006470"/>
                  <a:gd name="connsiteX489" fmla="*/ 286331 w 6006665"/>
                  <a:gd name="connsiteY489" fmla="*/ 2472441 h 3006470"/>
                  <a:gd name="connsiteX490" fmla="*/ 270968 w 6006665"/>
                  <a:gd name="connsiteY490" fmla="*/ 2472441 h 3006470"/>
                  <a:gd name="connsiteX491" fmla="*/ 259061 w 6006665"/>
                  <a:gd name="connsiteY491" fmla="*/ 2472441 h 3006470"/>
                  <a:gd name="connsiteX492" fmla="*/ 254516 w 6006665"/>
                  <a:gd name="connsiteY492" fmla="*/ 2456534 h 3006470"/>
                  <a:gd name="connsiteX493" fmla="*/ 263606 w 6006665"/>
                  <a:gd name="connsiteY493" fmla="*/ 2440627 h 3006470"/>
                  <a:gd name="connsiteX494" fmla="*/ 243991 w 6006665"/>
                  <a:gd name="connsiteY494" fmla="*/ 2410114 h 3006470"/>
                  <a:gd name="connsiteX495" fmla="*/ 216429 w 6006665"/>
                  <a:gd name="connsiteY495" fmla="*/ 2413357 h 3006470"/>
                  <a:gd name="connsiteX496" fmla="*/ 212956 w 6006665"/>
                  <a:gd name="connsiteY496" fmla="*/ 2412365 h 3006470"/>
                  <a:gd name="connsiteX497" fmla="*/ 204522 w 6006665"/>
                  <a:gd name="connsiteY497" fmla="*/ 2413357 h 3006470"/>
                  <a:gd name="connsiteX498" fmla="*/ 199623 w 6006665"/>
                  <a:gd name="connsiteY498" fmla="*/ 2411957 h 3006470"/>
                  <a:gd name="connsiteX499" fmla="*/ 195977 w 6006665"/>
                  <a:gd name="connsiteY499" fmla="*/ 2424719 h 3006470"/>
                  <a:gd name="connsiteX500" fmla="*/ 184968 w 6006665"/>
                  <a:gd name="connsiteY500" fmla="*/ 2421574 h 3006470"/>
                  <a:gd name="connsiteX501" fmla="*/ 184070 w 6006665"/>
                  <a:gd name="connsiteY501" fmla="*/ 2424719 h 3006470"/>
                  <a:gd name="connsiteX502" fmla="*/ 168163 w 6006665"/>
                  <a:gd name="connsiteY502" fmla="*/ 2420174 h 3006470"/>
                  <a:gd name="connsiteX503" fmla="*/ 156800 w 6006665"/>
                  <a:gd name="connsiteY503" fmla="*/ 2381542 h 3006470"/>
                  <a:gd name="connsiteX504" fmla="*/ 152255 w 6006665"/>
                  <a:gd name="connsiteY504" fmla="*/ 2365635 h 3006470"/>
                  <a:gd name="connsiteX505" fmla="*/ 156800 w 6006665"/>
                  <a:gd name="connsiteY505" fmla="*/ 2361090 h 3006470"/>
                  <a:gd name="connsiteX506" fmla="*/ 168707 w 6006665"/>
                  <a:gd name="connsiteY506" fmla="*/ 2361090 h 3006470"/>
                  <a:gd name="connsiteX507" fmla="*/ 188615 w 6006665"/>
                  <a:gd name="connsiteY507" fmla="*/ 2361090 h 3006470"/>
                  <a:gd name="connsiteX508" fmla="*/ 199977 w 6006665"/>
                  <a:gd name="connsiteY508" fmla="*/ 2349728 h 3006470"/>
                  <a:gd name="connsiteX509" fmla="*/ 188615 w 6006665"/>
                  <a:gd name="connsiteY509" fmla="*/ 2327003 h 3006470"/>
                  <a:gd name="connsiteX510" fmla="*/ 168163 w 6006665"/>
                  <a:gd name="connsiteY510" fmla="*/ 2317914 h 3006470"/>
                  <a:gd name="connsiteX511" fmla="*/ 168163 w 6006665"/>
                  <a:gd name="connsiteY511" fmla="*/ 2311096 h 3006470"/>
                  <a:gd name="connsiteX512" fmla="*/ 152255 w 6006665"/>
                  <a:gd name="connsiteY512" fmla="*/ 2295189 h 3006470"/>
                  <a:gd name="connsiteX513" fmla="*/ 129531 w 6006665"/>
                  <a:gd name="connsiteY513" fmla="*/ 2258829 h 3006470"/>
                  <a:gd name="connsiteX514" fmla="*/ 140893 w 6006665"/>
                  <a:gd name="connsiteY514" fmla="*/ 2236105 h 3006470"/>
                  <a:gd name="connsiteX515" fmla="*/ 136348 w 6006665"/>
                  <a:gd name="connsiteY515" fmla="*/ 2208835 h 3006470"/>
                  <a:gd name="connsiteX516" fmla="*/ 103789 w 6006665"/>
                  <a:gd name="connsiteY516" fmla="*/ 2195428 h 3006470"/>
                  <a:gd name="connsiteX517" fmla="*/ 93716 w 6006665"/>
                  <a:gd name="connsiteY517" fmla="*/ 2199745 h 3006470"/>
                  <a:gd name="connsiteX518" fmla="*/ 91868 w 6006665"/>
                  <a:gd name="connsiteY518" fmla="*/ 2195434 h 3006470"/>
                  <a:gd name="connsiteX519" fmla="*/ 81809 w 6006665"/>
                  <a:gd name="connsiteY519" fmla="*/ 2199745 h 3006470"/>
                  <a:gd name="connsiteX520" fmla="*/ 74992 w 6006665"/>
                  <a:gd name="connsiteY520" fmla="*/ 2183838 h 3006470"/>
                  <a:gd name="connsiteX521" fmla="*/ 34087 w 6006665"/>
                  <a:gd name="connsiteY521" fmla="*/ 2172476 h 3006470"/>
                  <a:gd name="connsiteX522" fmla="*/ 22725 w 6006665"/>
                  <a:gd name="connsiteY522" fmla="*/ 2129299 h 3006470"/>
                  <a:gd name="connsiteX523" fmla="*/ 22725 w 6006665"/>
                  <a:gd name="connsiteY523" fmla="*/ 2097484 h 3006470"/>
                  <a:gd name="connsiteX524" fmla="*/ 0 w 6006665"/>
                  <a:gd name="connsiteY524" fmla="*/ 2081577 h 3006470"/>
                  <a:gd name="connsiteX525" fmla="*/ 15907 w 6006665"/>
                  <a:gd name="connsiteY525" fmla="*/ 2058853 h 3006470"/>
                  <a:gd name="connsiteX526" fmla="*/ 6818 w 6006665"/>
                  <a:gd name="connsiteY526" fmla="*/ 1995224 h 3006470"/>
                  <a:gd name="connsiteX527" fmla="*/ 34087 w 6006665"/>
                  <a:gd name="connsiteY527" fmla="*/ 1952047 h 3006470"/>
                  <a:gd name="connsiteX528" fmla="*/ 27270 w 6006665"/>
                  <a:gd name="connsiteY528" fmla="*/ 1940685 h 3006470"/>
                  <a:gd name="connsiteX529" fmla="*/ 88743 w 6006665"/>
                  <a:gd name="connsiteY529" fmla="*/ 1895954 h 3006470"/>
                  <a:gd name="connsiteX530" fmla="*/ 27270 w 6006665"/>
                  <a:gd name="connsiteY530" fmla="*/ 1865693 h 3006470"/>
                  <a:gd name="connsiteX531" fmla="*/ 79805 w 6006665"/>
                  <a:gd name="connsiteY531" fmla="*/ 1774684 h 3006470"/>
                  <a:gd name="connsiteX532" fmla="*/ 128972 w 6006665"/>
                  <a:gd name="connsiteY532" fmla="*/ 1737302 h 3006470"/>
                  <a:gd name="connsiteX533" fmla="*/ 162900 w 6006665"/>
                  <a:gd name="connsiteY533" fmla="*/ 1645034 h 3006470"/>
                  <a:gd name="connsiteX534" fmla="*/ 102261 w 6006665"/>
                  <a:gd name="connsiteY534" fmla="*/ 1629357 h 3006470"/>
                  <a:gd name="connsiteX535" fmla="*/ 118168 w 6006665"/>
                  <a:gd name="connsiteY535" fmla="*/ 1574818 h 3006470"/>
                  <a:gd name="connsiteX536" fmla="*/ 86354 w 6006665"/>
                  <a:gd name="connsiteY536" fmla="*/ 1511189 h 3006470"/>
                  <a:gd name="connsiteX537" fmla="*/ 109078 w 6006665"/>
                  <a:gd name="connsiteY537" fmla="*/ 1436197 h 3006470"/>
                  <a:gd name="connsiteX538" fmla="*/ 70447 w 6006665"/>
                  <a:gd name="connsiteY538" fmla="*/ 1333936 h 3006470"/>
                  <a:gd name="connsiteX539" fmla="*/ 102261 w 6006665"/>
                  <a:gd name="connsiteY539" fmla="*/ 1263490 h 3006470"/>
                  <a:gd name="connsiteX540" fmla="*/ 43177 w 6006665"/>
                  <a:gd name="connsiteY540" fmla="*/ 1197589 h 3006470"/>
                  <a:gd name="connsiteX541" fmla="*/ 49994 w 6006665"/>
                  <a:gd name="connsiteY541" fmla="*/ 1122597 h 3006470"/>
                  <a:gd name="connsiteX542" fmla="*/ 81809 w 6006665"/>
                  <a:gd name="connsiteY542" fmla="*/ 1118052 h 3006470"/>
                  <a:gd name="connsiteX543" fmla="*/ 145438 w 6006665"/>
                  <a:gd name="connsiteY543" fmla="*/ 1074876 h 3006470"/>
                  <a:gd name="connsiteX544" fmla="*/ 184070 w 6006665"/>
                  <a:gd name="connsiteY544" fmla="*/ 1036244 h 3006470"/>
                  <a:gd name="connsiteX545" fmla="*/ 189699 w 6006665"/>
                  <a:gd name="connsiteY545" fmla="*/ 1042522 h 3006470"/>
                  <a:gd name="connsiteX546" fmla="*/ 195977 w 6006665"/>
                  <a:gd name="connsiteY546" fmla="*/ 1036244 h 3006470"/>
                  <a:gd name="connsiteX547" fmla="*/ 255061 w 6006665"/>
                  <a:gd name="connsiteY547" fmla="*/ 1102145 h 3006470"/>
                  <a:gd name="connsiteX548" fmla="*/ 350504 w 6006665"/>
                  <a:gd name="connsiteY548" fmla="*/ 1122597 h 3006470"/>
                  <a:gd name="connsiteX549" fmla="*/ 454806 w 6006665"/>
                  <a:gd name="connsiteY549" fmla="*/ 1205729 h 3006470"/>
                  <a:gd name="connsiteX550" fmla="*/ 486621 w 6006665"/>
                  <a:gd name="connsiteY550" fmla="*/ 1283942 h 3006470"/>
                  <a:gd name="connsiteX551" fmla="*/ 523211 w 6006665"/>
                  <a:gd name="connsiteY551" fmla="*/ 1343026 h 3006470"/>
                  <a:gd name="connsiteX552" fmla="*/ 486852 w 6006665"/>
                  <a:gd name="connsiteY552" fmla="*/ 1397565 h 3006470"/>
                  <a:gd name="connsiteX553" fmla="*/ 420951 w 6006665"/>
                  <a:gd name="connsiteY553" fmla="*/ 1418018 h 3006470"/>
                  <a:gd name="connsiteX554" fmla="*/ 415909 w 6006665"/>
                  <a:gd name="connsiteY554" fmla="*/ 1415887 h 3006470"/>
                  <a:gd name="connsiteX555" fmla="*/ 409044 w 6006665"/>
                  <a:gd name="connsiteY555" fmla="*/ 1418018 h 3006470"/>
                  <a:gd name="connsiteX556" fmla="*/ 252950 w 6006665"/>
                  <a:gd name="connsiteY556" fmla="*/ 1352062 h 3006470"/>
                  <a:gd name="connsiteX557" fmla="*/ 268926 w 6006665"/>
                  <a:gd name="connsiteY557" fmla="*/ 1346738 h 3006470"/>
                  <a:gd name="connsiteX558" fmla="*/ 291420 w 6006665"/>
                  <a:gd name="connsiteY558" fmla="*/ 1429380 h 3006470"/>
                  <a:gd name="connsiteX559" fmla="*/ 291420 w 6006665"/>
                  <a:gd name="connsiteY559" fmla="*/ 1468012 h 3006470"/>
                  <a:gd name="connsiteX560" fmla="*/ 298238 w 6006665"/>
                  <a:gd name="connsiteY560" fmla="*/ 1554366 h 3006470"/>
                  <a:gd name="connsiteX561" fmla="*/ 345959 w 6006665"/>
                  <a:gd name="connsiteY561" fmla="*/ 1586180 h 3006470"/>
                  <a:gd name="connsiteX562" fmla="*/ 362087 w 6006665"/>
                  <a:gd name="connsiteY562" fmla="*/ 1595588 h 3006470"/>
                  <a:gd name="connsiteX563" fmla="*/ 365867 w 6006665"/>
                  <a:gd name="connsiteY563" fmla="*/ 1563455 h 3006470"/>
                  <a:gd name="connsiteX564" fmla="*/ 345415 w 6006665"/>
                  <a:gd name="connsiteY564" fmla="*/ 1527096 h 3006470"/>
                  <a:gd name="connsiteX565" fmla="*/ 365867 w 6006665"/>
                  <a:gd name="connsiteY565" fmla="*/ 1495281 h 3006470"/>
                  <a:gd name="connsiteX566" fmla="*/ 374560 w 6006665"/>
                  <a:gd name="connsiteY566" fmla="*/ 1500280 h 3006470"/>
                  <a:gd name="connsiteX567" fmla="*/ 377774 w 6006665"/>
                  <a:gd name="connsiteY567" fmla="*/ 1495281 h 3006470"/>
                  <a:gd name="connsiteX568" fmla="*/ 461933 w 6006665"/>
                  <a:gd name="connsiteY568" fmla="*/ 1543673 h 3006470"/>
                  <a:gd name="connsiteX569" fmla="*/ 484035 w 6006665"/>
                  <a:gd name="connsiteY569" fmla="*/ 1527096 h 3006470"/>
                  <a:gd name="connsiteX570" fmla="*/ 463583 w 6006665"/>
                  <a:gd name="connsiteY570" fmla="*/ 1461194 h 3006470"/>
                  <a:gd name="connsiteX571" fmla="*/ 549936 w 6006665"/>
                  <a:gd name="connsiteY571" fmla="*/ 1374841 h 3006470"/>
                  <a:gd name="connsiteX572" fmla="*/ 559742 w 6006665"/>
                  <a:gd name="connsiteY572" fmla="*/ 1376942 h 3006470"/>
                  <a:gd name="connsiteX573" fmla="*/ 561843 w 6006665"/>
                  <a:gd name="connsiteY573" fmla="*/ 1374841 h 3006470"/>
                  <a:gd name="connsiteX574" fmla="*/ 593658 w 6006665"/>
                  <a:gd name="connsiteY574" fmla="*/ 1381658 h 3006470"/>
                  <a:gd name="connsiteX575" fmla="*/ 620945 w 6006665"/>
                  <a:gd name="connsiteY575" fmla="*/ 1405535 h 3006470"/>
                  <a:gd name="connsiteX576" fmla="*/ 640835 w 6006665"/>
                  <a:gd name="connsiteY576" fmla="*/ 1349844 h 3006470"/>
                  <a:gd name="connsiteX577" fmla="*/ 609020 w 6006665"/>
                  <a:gd name="connsiteY577" fmla="*/ 1295305 h 3006470"/>
                  <a:gd name="connsiteX578" fmla="*/ 624928 w 6006665"/>
                  <a:gd name="connsiteY578" fmla="*/ 1236221 h 3006470"/>
                  <a:gd name="connsiteX579" fmla="*/ 597658 w 6006665"/>
                  <a:gd name="connsiteY579" fmla="*/ 1177136 h 3006470"/>
                  <a:gd name="connsiteX580" fmla="*/ 611562 w 6006665"/>
                  <a:gd name="connsiteY580" fmla="*/ 1181462 h 3006470"/>
                  <a:gd name="connsiteX581" fmla="*/ 609565 w 6006665"/>
                  <a:gd name="connsiteY581" fmla="*/ 1177136 h 3006470"/>
                  <a:gd name="connsiteX582" fmla="*/ 711826 w 6006665"/>
                  <a:gd name="connsiteY582" fmla="*/ 1208951 h 3006470"/>
                  <a:gd name="connsiteX583" fmla="*/ 732278 w 6006665"/>
                  <a:gd name="connsiteY583" fmla="*/ 1263490 h 3006470"/>
                  <a:gd name="connsiteX584" fmla="*/ 684556 w 6006665"/>
                  <a:gd name="connsiteY584" fmla="*/ 1274852 h 3006470"/>
                  <a:gd name="connsiteX585" fmla="*/ 684556 w 6006665"/>
                  <a:gd name="connsiteY585" fmla="*/ 1327119 h 3006470"/>
                  <a:gd name="connsiteX586" fmla="*/ 713309 w 6006665"/>
                  <a:gd name="connsiteY586" fmla="*/ 1355872 h 3006470"/>
                  <a:gd name="connsiteX587" fmla="*/ 763548 w 6006665"/>
                  <a:gd name="connsiteY587" fmla="*/ 1338481 h 3006470"/>
                  <a:gd name="connsiteX588" fmla="*/ 770365 w 6006665"/>
                  <a:gd name="connsiteY588" fmla="*/ 1279397 h 3006470"/>
                  <a:gd name="connsiteX589" fmla="*/ 845357 w 6006665"/>
                  <a:gd name="connsiteY589" fmla="*/ 1188761 h 3006470"/>
                  <a:gd name="connsiteX590" fmla="*/ 917728 w 6006665"/>
                  <a:gd name="connsiteY590" fmla="*/ 1145322 h 3006470"/>
                  <a:gd name="connsiteX591" fmla="*/ 918194 w 6006665"/>
                  <a:gd name="connsiteY591" fmla="*/ 1198147 h 3006470"/>
                  <a:gd name="connsiteX592" fmla="*/ 975937 w 6006665"/>
                  <a:gd name="connsiteY592" fmla="*/ 1115283 h 3006470"/>
                  <a:gd name="connsiteX593" fmla="*/ 1074397 w 6006665"/>
                  <a:gd name="connsiteY593" fmla="*/ 1141283 h 3006470"/>
                  <a:gd name="connsiteX594" fmla="*/ 979977 w 6006665"/>
                  <a:gd name="connsiteY594" fmla="*/ 1213496 h 3006470"/>
                  <a:gd name="connsiteX595" fmla="*/ 1012666 w 6006665"/>
                  <a:gd name="connsiteY595" fmla="*/ 1218657 h 3006470"/>
                  <a:gd name="connsiteX596" fmla="*/ 1038516 w 6006665"/>
                  <a:gd name="connsiteY596" fmla="*/ 1188499 h 3006470"/>
                  <a:gd name="connsiteX597" fmla="*/ 1050423 w 6006665"/>
                  <a:gd name="connsiteY597" fmla="*/ 1188499 h 3006470"/>
                  <a:gd name="connsiteX598" fmla="*/ 1108962 w 6006665"/>
                  <a:gd name="connsiteY598" fmla="*/ 1188499 h 3006470"/>
                  <a:gd name="connsiteX599" fmla="*/ 1161229 w 6006665"/>
                  <a:gd name="connsiteY599" fmla="*/ 1145322 h 3006470"/>
                  <a:gd name="connsiteX600" fmla="*/ 1165711 w 6006665"/>
                  <a:gd name="connsiteY600" fmla="*/ 1151456 h 3006470"/>
                  <a:gd name="connsiteX601" fmla="*/ 1160939 w 6006665"/>
                  <a:gd name="connsiteY601" fmla="*/ 1169715 h 3006470"/>
                  <a:gd name="connsiteX602" fmla="*/ 1210035 w 6006665"/>
                  <a:gd name="connsiteY602" fmla="*/ 1195815 h 3006470"/>
                  <a:gd name="connsiteX603" fmla="*/ 1247583 w 6006665"/>
                  <a:gd name="connsiteY603" fmla="*/ 1138505 h 3006470"/>
                  <a:gd name="connsiteX604" fmla="*/ 1211223 w 6006665"/>
                  <a:gd name="connsiteY604" fmla="*/ 1079421 h 3006470"/>
                  <a:gd name="connsiteX605" fmla="*/ 1227130 w 6006665"/>
                  <a:gd name="connsiteY605" fmla="*/ 1043061 h 3006470"/>
                  <a:gd name="connsiteX606" fmla="*/ 1237665 w 6006665"/>
                  <a:gd name="connsiteY606" fmla="*/ 1046199 h 3006470"/>
                  <a:gd name="connsiteX607" fmla="*/ 1251910 w 6006665"/>
                  <a:gd name="connsiteY607" fmla="*/ 1017311 h 3006470"/>
                  <a:gd name="connsiteX608" fmla="*/ 1345843 w 6006665"/>
                  <a:gd name="connsiteY608" fmla="*/ 1074876 h 3006470"/>
                  <a:gd name="connsiteX609" fmla="*/ 1400382 w 6006665"/>
                  <a:gd name="connsiteY609" fmla="*/ 1106690 h 3006470"/>
                  <a:gd name="connsiteX610" fmla="*/ 1519756 w 6006665"/>
                  <a:gd name="connsiteY610" fmla="*/ 1213274 h 3006470"/>
                  <a:gd name="connsiteX611" fmla="*/ 1543003 w 6006665"/>
                  <a:gd name="connsiteY611" fmla="*/ 1172592 h 3006470"/>
                  <a:gd name="connsiteX612" fmla="*/ 1506643 w 6006665"/>
                  <a:gd name="connsiteY612" fmla="*/ 1118052 h 3006470"/>
                  <a:gd name="connsiteX613" fmla="*/ 1506643 w 6006665"/>
                  <a:gd name="connsiteY613" fmla="*/ 1095328 h 3006470"/>
                  <a:gd name="connsiteX614" fmla="*/ 1463467 w 6006665"/>
                  <a:gd name="connsiteY614" fmla="*/ 1086238 h 3006470"/>
                  <a:gd name="connsiteX615" fmla="*/ 1472556 w 6006665"/>
                  <a:gd name="connsiteY615" fmla="*/ 1036244 h 3006470"/>
                  <a:gd name="connsiteX616" fmla="*/ 1452104 w 6006665"/>
                  <a:gd name="connsiteY616" fmla="*/ 949890 h 3006470"/>
                  <a:gd name="connsiteX617" fmla="*/ 1439230 w 6006665"/>
                  <a:gd name="connsiteY617" fmla="*/ 900656 h 3006470"/>
                  <a:gd name="connsiteX618" fmla="*/ 1496803 w 6006665"/>
                  <a:gd name="connsiteY618" fmla="*/ 806980 h 3006470"/>
                  <a:gd name="connsiteX619" fmla="*/ 1543003 w 6006665"/>
                  <a:gd name="connsiteY619" fmla="*/ 697647 h 3006470"/>
                  <a:gd name="connsiteX620" fmla="*/ 1570272 w 6006665"/>
                  <a:gd name="connsiteY620" fmla="*/ 677194 h 3006470"/>
                  <a:gd name="connsiteX621" fmla="*/ 1578688 w 6006665"/>
                  <a:gd name="connsiteY621" fmla="*/ 679813 h 3006470"/>
                  <a:gd name="connsiteX622" fmla="*/ 1620802 w 6006665"/>
                  <a:gd name="connsiteY622" fmla="*/ 660028 h 3006470"/>
                  <a:gd name="connsiteX623" fmla="*/ 1684440 w 6006665"/>
                  <a:gd name="connsiteY623" fmla="*/ 709009 h 3006470"/>
                  <a:gd name="connsiteX624" fmla="*/ 1688985 w 6006665"/>
                  <a:gd name="connsiteY624" fmla="*/ 779455 h 3006470"/>
                  <a:gd name="connsiteX625" fmla="*/ 1652625 w 6006665"/>
                  <a:gd name="connsiteY625" fmla="*/ 870354 h 3006470"/>
                  <a:gd name="connsiteX626" fmla="*/ 1679895 w 6006665"/>
                  <a:gd name="connsiteY626" fmla="*/ 908986 h 3006470"/>
                  <a:gd name="connsiteX627" fmla="*/ 1688985 w 6006665"/>
                  <a:gd name="connsiteY627" fmla="*/ 983977 h 3006470"/>
                  <a:gd name="connsiteX628" fmla="*/ 1679895 w 6006665"/>
                  <a:gd name="connsiteY628" fmla="*/ 1129415 h 3006470"/>
                  <a:gd name="connsiteX629" fmla="*/ 1723072 w 6006665"/>
                  <a:gd name="connsiteY629" fmla="*/ 1193044 h 3006470"/>
                  <a:gd name="connsiteX630" fmla="*/ 1704892 w 6006665"/>
                  <a:gd name="connsiteY630" fmla="*/ 1256673 h 3006470"/>
                  <a:gd name="connsiteX631" fmla="*/ 1636718 w 6006665"/>
                  <a:gd name="connsiteY631" fmla="*/ 1393021 h 3006470"/>
                  <a:gd name="connsiteX632" fmla="*/ 1662494 w 6006665"/>
                  <a:gd name="connsiteY632" fmla="*/ 1399465 h 3006470"/>
                  <a:gd name="connsiteX633" fmla="*/ 1677078 w 6006665"/>
                  <a:gd name="connsiteY633" fmla="*/ 1370296 h 3006470"/>
                  <a:gd name="connsiteX634" fmla="*/ 1720255 w 6006665"/>
                  <a:gd name="connsiteY634" fmla="*/ 1349844 h 3006470"/>
                  <a:gd name="connsiteX635" fmla="*/ 1731617 w 6006665"/>
                  <a:gd name="connsiteY635" fmla="*/ 1299850 h 3006470"/>
                  <a:gd name="connsiteX636" fmla="*/ 1758887 w 6006665"/>
                  <a:gd name="connsiteY636" fmla="*/ 1256673 h 3006470"/>
                  <a:gd name="connsiteX637" fmla="*/ 1760555 w 6006665"/>
                  <a:gd name="connsiteY637" fmla="*/ 1191490 h 3006470"/>
                  <a:gd name="connsiteX638" fmla="*/ 1758886 w 6006665"/>
                  <a:gd name="connsiteY638" fmla="*/ 1085173 h 3006470"/>
                  <a:gd name="connsiteX639" fmla="*/ 1923055 w 6006665"/>
                  <a:gd name="connsiteY639" fmla="*/ 1122597 h 3006470"/>
                  <a:gd name="connsiteX640" fmla="*/ 1887300 w 6006665"/>
                  <a:gd name="connsiteY640" fmla="*/ 1070329 h 3006470"/>
                  <a:gd name="connsiteX641" fmla="*/ 1785604 w 6006665"/>
                  <a:gd name="connsiteY641" fmla="*/ 1036860 h 3006470"/>
                  <a:gd name="connsiteX642" fmla="*/ 1736162 w 6006665"/>
                  <a:gd name="connsiteY642" fmla="*/ 961252 h 3006470"/>
                  <a:gd name="connsiteX643" fmla="*/ 1688440 w 6006665"/>
                  <a:gd name="connsiteY643" fmla="*/ 865809 h 3006470"/>
                  <a:gd name="connsiteX644" fmla="*/ 1752069 w 6006665"/>
                  <a:gd name="connsiteY644" fmla="*/ 788545 h 3006470"/>
                  <a:gd name="connsiteX645" fmla="*/ 1747524 w 6006665"/>
                  <a:gd name="connsiteY645" fmla="*/ 704464 h 3006470"/>
                  <a:gd name="connsiteX646" fmla="*/ 1763431 w 6006665"/>
                  <a:gd name="connsiteY646" fmla="*/ 697647 h 3006470"/>
                  <a:gd name="connsiteX647" fmla="*/ 1764877 w 6006665"/>
                  <a:gd name="connsiteY647" fmla="*/ 702130 h 3006470"/>
                  <a:gd name="connsiteX648" fmla="*/ 1775339 w 6006665"/>
                  <a:gd name="connsiteY648" fmla="*/ 697647 h 3006470"/>
                  <a:gd name="connsiteX649" fmla="*/ 1798063 w 6006665"/>
                  <a:gd name="connsiteY649" fmla="*/ 768093 h 3006470"/>
                  <a:gd name="connsiteX650" fmla="*/ 1791454 w 6006665"/>
                  <a:gd name="connsiteY650" fmla="*/ 815304 h 3006470"/>
                  <a:gd name="connsiteX651" fmla="*/ 1854330 w 6006665"/>
                  <a:gd name="connsiteY651" fmla="*/ 772638 h 3006470"/>
                  <a:gd name="connsiteX652" fmla="*/ 1931594 w 6006665"/>
                  <a:gd name="connsiteY652" fmla="*/ 763548 h 3006470"/>
                  <a:gd name="connsiteX653" fmla="*/ 1932772 w 6006665"/>
                  <a:gd name="connsiteY653" fmla="*/ 764810 h 3006470"/>
                  <a:gd name="connsiteX654" fmla="*/ 1949600 w 6006665"/>
                  <a:gd name="connsiteY654" fmla="*/ 800138 h 3006470"/>
                  <a:gd name="connsiteX655" fmla="*/ 2061788 w 6006665"/>
                  <a:gd name="connsiteY655" fmla="*/ 891155 h 3006470"/>
                  <a:gd name="connsiteX656" fmla="*/ 1987802 w 6006665"/>
                  <a:gd name="connsiteY656" fmla="*/ 736278 h 3006470"/>
                  <a:gd name="connsiteX657" fmla="*/ 1963408 w 6006665"/>
                  <a:gd name="connsiteY657" fmla="*/ 595386 h 3006470"/>
                  <a:gd name="connsiteX658" fmla="*/ 2027037 w 6006665"/>
                  <a:gd name="connsiteY658" fmla="*/ 574934 h 3006470"/>
                  <a:gd name="connsiteX659" fmla="*/ 2037269 w 6006665"/>
                  <a:gd name="connsiteY659" fmla="*/ 575472 h 3006470"/>
                  <a:gd name="connsiteX660" fmla="*/ 2038944 w 6006665"/>
                  <a:gd name="connsiteY660" fmla="*/ 574934 h 3006470"/>
                  <a:gd name="connsiteX661" fmla="*/ 2115414 w 6006665"/>
                  <a:gd name="connsiteY661" fmla="*/ 578958 h 3006470"/>
                  <a:gd name="connsiteX662" fmla="*/ 2167179 w 6006665"/>
                  <a:gd name="connsiteY662" fmla="*/ 554733 h 3006470"/>
                  <a:gd name="connsiteX663" fmla="*/ 2146473 w 6006665"/>
                  <a:gd name="connsiteY663" fmla="*/ 488832 h 3006470"/>
                  <a:gd name="connsiteX664" fmla="*/ 2169957 w 6006665"/>
                  <a:gd name="connsiteY664" fmla="*/ 449431 h 3006470"/>
                  <a:gd name="connsiteX665" fmla="*/ 2264632 w 6006665"/>
                  <a:gd name="connsiteY665" fmla="*/ 393389 h 3006470"/>
                  <a:gd name="connsiteX666" fmla="*/ 2317913 w 6006665"/>
                  <a:gd name="connsiteY666" fmla="*/ 322690 h 3006470"/>
                  <a:gd name="connsiteX667" fmla="*/ 2385841 w 6006665"/>
                  <a:gd name="connsiteY667" fmla="*/ 343134 h 3006470"/>
                  <a:gd name="connsiteX668" fmla="*/ 2429263 w 6006665"/>
                  <a:gd name="connsiteY668" fmla="*/ 263606 h 3006470"/>
                  <a:gd name="connsiteX669" fmla="*/ 2526979 w 6006665"/>
                  <a:gd name="connsiteY669" fmla="*/ 252244 h 3006470"/>
                  <a:gd name="connsiteX670" fmla="*/ 2528058 w 6006665"/>
                  <a:gd name="connsiteY670" fmla="*/ 253503 h 3006470"/>
                  <a:gd name="connsiteX671" fmla="*/ 2538886 w 6006665"/>
                  <a:gd name="connsiteY671" fmla="*/ 252244 h 3006470"/>
                  <a:gd name="connsiteX672" fmla="*/ 2560820 w 6006665"/>
                  <a:gd name="connsiteY672" fmla="*/ 277833 h 3006470"/>
                  <a:gd name="connsiteX673" fmla="*/ 2640602 w 6006665"/>
                  <a:gd name="connsiteY673" fmla="*/ 202249 h 3006470"/>
                  <a:gd name="connsiteX674" fmla="*/ 2652509 w 6006665"/>
                  <a:gd name="connsiteY674" fmla="*/ 202249 h 3006470"/>
                  <a:gd name="connsiteX675" fmla="*/ 2704231 w 6006665"/>
                  <a:gd name="connsiteY675" fmla="*/ 202249 h 3006470"/>
                  <a:gd name="connsiteX676" fmla="*/ 2715593 w 6006665"/>
                  <a:gd name="connsiteY67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39242 w 6006665"/>
                  <a:gd name="connsiteY78" fmla="*/ 932544 h 3006470"/>
                  <a:gd name="connsiteX79" fmla="*/ 4774445 w 6006665"/>
                  <a:gd name="connsiteY79" fmla="*/ 913531 h 3006470"/>
                  <a:gd name="connsiteX80" fmla="*/ 4778496 w 6006665"/>
                  <a:gd name="connsiteY80" fmla="*/ 914635 h 3006470"/>
                  <a:gd name="connsiteX81" fmla="*/ 4786352 w 6006665"/>
                  <a:gd name="connsiteY81" fmla="*/ 913531 h 3006470"/>
                  <a:gd name="connsiteX82" fmla="*/ 4861343 w 6006665"/>
                  <a:gd name="connsiteY82" fmla="*/ 933983 h 3006470"/>
                  <a:gd name="connsiteX83" fmla="*/ 4893158 w 6006665"/>
                  <a:gd name="connsiteY83" fmla="*/ 977160 h 3006470"/>
                  <a:gd name="connsiteX84" fmla="*/ 4888613 w 6006665"/>
                  <a:gd name="connsiteY84" fmla="*/ 1058968 h 3006470"/>
                  <a:gd name="connsiteX85" fmla="*/ 4927677 w 6006665"/>
                  <a:gd name="connsiteY85" fmla="*/ 1083640 h 3006470"/>
                  <a:gd name="connsiteX86" fmla="*/ 4967605 w 6006665"/>
                  <a:gd name="connsiteY86" fmla="*/ 1070331 h 3006470"/>
                  <a:gd name="connsiteX87" fmla="*/ 5038051 w 6006665"/>
                  <a:gd name="connsiteY87" fmla="*/ 1063513 h 3006470"/>
                  <a:gd name="connsiteX88" fmla="*/ 5040730 w 6006665"/>
                  <a:gd name="connsiteY88" fmla="*/ 1064406 h 3006470"/>
                  <a:gd name="connsiteX89" fmla="*/ 5049958 w 6006665"/>
                  <a:gd name="connsiteY89" fmla="*/ 1063513 h 3006470"/>
                  <a:gd name="connsiteX90" fmla="*/ 5114249 w 6006665"/>
                  <a:gd name="connsiteY90" fmla="*/ 1084944 h 3006470"/>
                  <a:gd name="connsiteX91" fmla="*/ 5176671 w 6006665"/>
                  <a:gd name="connsiteY91" fmla="*/ 1074876 h 3006470"/>
                  <a:gd name="connsiteX92" fmla="*/ 5177801 w 6006665"/>
                  <a:gd name="connsiteY92" fmla="*/ 1076614 h 3006470"/>
                  <a:gd name="connsiteX93" fmla="*/ 5188578 w 6006665"/>
                  <a:gd name="connsiteY93" fmla="*/ 1074876 h 3006470"/>
                  <a:gd name="connsiteX94" fmla="*/ 5243719 w 6006665"/>
                  <a:gd name="connsiteY94" fmla="*/ 1159707 h 3006470"/>
                  <a:gd name="connsiteX95" fmla="*/ 5283477 w 6006665"/>
                  <a:gd name="connsiteY95" fmla="*/ 1129415 h 3006470"/>
                  <a:gd name="connsiteX96" fmla="*/ 5258480 w 6006665"/>
                  <a:gd name="connsiteY96" fmla="*/ 1063513 h 3006470"/>
                  <a:gd name="connsiteX97" fmla="*/ 5267570 w 6006665"/>
                  <a:gd name="connsiteY97" fmla="*/ 1015792 h 3006470"/>
                  <a:gd name="connsiteX98" fmla="*/ 5278896 w 6006665"/>
                  <a:gd name="connsiteY98" fmla="*/ 1018841 h 3006470"/>
                  <a:gd name="connsiteX99" fmla="*/ 5279477 w 6006665"/>
                  <a:gd name="connsiteY99" fmla="*/ 1015792 h 3006470"/>
                  <a:gd name="connsiteX100" fmla="*/ 5389412 w 6006665"/>
                  <a:gd name="connsiteY100" fmla="*/ 1065327 h 3006470"/>
                  <a:gd name="connsiteX101" fmla="*/ 5463001 w 6006665"/>
                  <a:gd name="connsiteY101" fmla="*/ 1043061 h 3006470"/>
                  <a:gd name="connsiteX102" fmla="*/ 5464386 w 6006665"/>
                  <a:gd name="connsiteY102" fmla="*/ 1043680 h 3006470"/>
                  <a:gd name="connsiteX103" fmla="*/ 5474909 w 6006665"/>
                  <a:gd name="connsiteY103" fmla="*/ 1043061 h 3006470"/>
                  <a:gd name="connsiteX104" fmla="*/ 5509834 w 6006665"/>
                  <a:gd name="connsiteY104" fmla="*/ 1086741 h 3006470"/>
                  <a:gd name="connsiteX105" fmla="*/ 5563420 w 6006665"/>
                  <a:gd name="connsiteY105" fmla="*/ 1096880 h 3006470"/>
                  <a:gd name="connsiteX106" fmla="*/ 5604906 w 6006665"/>
                  <a:gd name="connsiteY106" fmla="*/ 1116452 h 3006470"/>
                  <a:gd name="connsiteX107" fmla="*/ 5633982 w 6006665"/>
                  <a:gd name="connsiteY107" fmla="*/ 1152256 h 3006470"/>
                  <a:gd name="connsiteX108" fmla="*/ 5673240 w 6006665"/>
                  <a:gd name="connsiteY108" fmla="*/ 1196668 h 3006470"/>
                  <a:gd name="connsiteX109" fmla="*/ 5720335 w 6006665"/>
                  <a:gd name="connsiteY109" fmla="*/ 1213496 h 3006470"/>
                  <a:gd name="connsiteX110" fmla="*/ 5777224 w 6006665"/>
                  <a:gd name="connsiteY110" fmla="*/ 1253118 h 3006470"/>
                  <a:gd name="connsiteX111" fmla="*/ 5822595 w 6006665"/>
                  <a:gd name="connsiteY111" fmla="*/ 1311212 h 3006470"/>
                  <a:gd name="connsiteX112" fmla="*/ 5818051 w 6006665"/>
                  <a:gd name="connsiteY112" fmla="*/ 1365751 h 3006470"/>
                  <a:gd name="connsiteX113" fmla="*/ 5825679 w 6006665"/>
                  <a:gd name="connsiteY113" fmla="*/ 1373379 h 3006470"/>
                  <a:gd name="connsiteX114" fmla="*/ 5822051 w 6006665"/>
                  <a:gd name="connsiteY114" fmla="*/ 1322574 h 3006470"/>
                  <a:gd name="connsiteX115" fmla="*/ 5834092 w 6006665"/>
                  <a:gd name="connsiteY115" fmla="*/ 1324447 h 3006470"/>
                  <a:gd name="connsiteX116" fmla="*/ 5858351 w 6006665"/>
                  <a:gd name="connsiteY116" fmla="*/ 1334771 h 3006470"/>
                  <a:gd name="connsiteX117" fmla="*/ 5907950 w 6006665"/>
                  <a:gd name="connsiteY117" fmla="*/ 1321451 h 3006470"/>
                  <a:gd name="connsiteX118" fmla="*/ 5936219 w 6006665"/>
                  <a:gd name="connsiteY118" fmla="*/ 1338481 h 3006470"/>
                  <a:gd name="connsiteX119" fmla="*/ 5961427 w 6006665"/>
                  <a:gd name="connsiteY119" fmla="*/ 1392754 h 3006470"/>
                  <a:gd name="connsiteX120" fmla="*/ 6006665 w 6006665"/>
                  <a:gd name="connsiteY120" fmla="*/ 1418018 h 3006470"/>
                  <a:gd name="connsiteX121" fmla="*/ 6003022 w 6006665"/>
                  <a:gd name="connsiteY121" fmla="*/ 1458117 h 3006470"/>
                  <a:gd name="connsiteX122" fmla="*/ 5968033 w 6006665"/>
                  <a:gd name="connsiteY122" fmla="*/ 1456650 h 3006470"/>
                  <a:gd name="connsiteX123" fmla="*/ 5934688 w 6006665"/>
                  <a:gd name="connsiteY123" fmla="*/ 1446233 h 3006470"/>
                  <a:gd name="connsiteX124" fmla="*/ 5908949 w 6006665"/>
                  <a:gd name="connsiteY124" fmla="*/ 1468012 h 3006470"/>
                  <a:gd name="connsiteX125" fmla="*/ 5887153 w 6006665"/>
                  <a:gd name="connsiteY125" fmla="*/ 1481885 h 3006470"/>
                  <a:gd name="connsiteX126" fmla="*/ 5887153 w 6006665"/>
                  <a:gd name="connsiteY126" fmla="*/ 1514566 h 3006470"/>
                  <a:gd name="connsiteX127" fmla="*/ 5910921 w 6006665"/>
                  <a:gd name="connsiteY127" fmla="*/ 1532392 h 3006470"/>
                  <a:gd name="connsiteX128" fmla="*/ 5908949 w 6006665"/>
                  <a:gd name="connsiteY128" fmla="*/ 1554366 h 3006470"/>
                  <a:gd name="connsiteX129" fmla="*/ 5893042 w 6006665"/>
                  <a:gd name="connsiteY129" fmla="*/ 1570273 h 3006470"/>
                  <a:gd name="connsiteX130" fmla="*/ 5881135 w 6006665"/>
                  <a:gd name="connsiteY130" fmla="*/ 1570273 h 3006470"/>
                  <a:gd name="connsiteX131" fmla="*/ 5861227 w 6006665"/>
                  <a:gd name="connsiteY131" fmla="*/ 1570273 h 3006470"/>
                  <a:gd name="connsiteX132" fmla="*/ 5849321 w 6006665"/>
                  <a:gd name="connsiteY132" fmla="*/ 1570273 h 3006470"/>
                  <a:gd name="connsiteX133" fmla="*/ 5842587 w 6006665"/>
                  <a:gd name="connsiteY133" fmla="*/ 1544275 h 3006470"/>
                  <a:gd name="connsiteX134" fmla="*/ 5817506 w 6006665"/>
                  <a:gd name="connsiteY134" fmla="*/ 1536186 h 3006470"/>
                  <a:gd name="connsiteX135" fmla="*/ 5798021 w 6006665"/>
                  <a:gd name="connsiteY135" fmla="*/ 1517537 h 3006470"/>
                  <a:gd name="connsiteX136" fmla="*/ 5767511 w 6006665"/>
                  <a:gd name="connsiteY136" fmla="*/ 1511189 h 3006470"/>
                  <a:gd name="connsiteX137" fmla="*/ 5762967 w 6006665"/>
                  <a:gd name="connsiteY137" fmla="*/ 1477102 h 3006470"/>
                  <a:gd name="connsiteX138" fmla="*/ 5729132 w 6006665"/>
                  <a:gd name="connsiteY138" fmla="*/ 1463170 h 3006470"/>
                  <a:gd name="connsiteX139" fmla="*/ 5695337 w 6006665"/>
                  <a:gd name="connsiteY139" fmla="*/ 1472557 h 3006470"/>
                  <a:gd name="connsiteX140" fmla="*/ 5693366 w 6006665"/>
                  <a:gd name="connsiteY140" fmla="*/ 1469797 h 3006470"/>
                  <a:gd name="connsiteX141" fmla="*/ 5683431 w 6006665"/>
                  <a:gd name="connsiteY141" fmla="*/ 1472557 h 3006470"/>
                  <a:gd name="connsiteX142" fmla="*/ 5660706 w 6006665"/>
                  <a:gd name="connsiteY142" fmla="*/ 1440742 h 3006470"/>
                  <a:gd name="connsiteX143" fmla="*/ 5669644 w 6006665"/>
                  <a:gd name="connsiteY143" fmla="*/ 1415717 h 3006470"/>
                  <a:gd name="connsiteX144" fmla="*/ 5640799 w 6006665"/>
                  <a:gd name="connsiteY144" fmla="*/ 1429380 h 3006470"/>
                  <a:gd name="connsiteX145" fmla="*/ 5656705 w 6006665"/>
                  <a:gd name="connsiteY145" fmla="*/ 1472557 h 3006470"/>
                  <a:gd name="connsiteX146" fmla="*/ 5628675 w 6006665"/>
                  <a:gd name="connsiteY146" fmla="*/ 1487826 h 3006470"/>
                  <a:gd name="connsiteX147" fmla="*/ 5633981 w 6006665"/>
                  <a:gd name="connsiteY147" fmla="*/ 1511189 h 3006470"/>
                  <a:gd name="connsiteX148" fmla="*/ 5622732 w 6006665"/>
                  <a:gd name="connsiteY148" fmla="*/ 1538334 h 3006470"/>
                  <a:gd name="connsiteX149" fmla="*/ 5586259 w 6006665"/>
                  <a:gd name="connsiteY149" fmla="*/ 1547548 h 3006470"/>
                  <a:gd name="connsiteX150" fmla="*/ 5575676 w 6006665"/>
                  <a:gd name="connsiteY150" fmla="*/ 1546540 h 3006470"/>
                  <a:gd name="connsiteX151" fmla="*/ 5574353 w 6006665"/>
                  <a:gd name="connsiteY151" fmla="*/ 1547548 h 3006470"/>
                  <a:gd name="connsiteX152" fmla="*/ 5539436 w 6006665"/>
                  <a:gd name="connsiteY152" fmla="*/ 1544223 h 3006470"/>
                  <a:gd name="connsiteX153" fmla="*/ 5539545 w 6006665"/>
                  <a:gd name="connsiteY153" fmla="*/ 1571015 h 3006470"/>
                  <a:gd name="connsiteX154" fmla="*/ 5570352 w 6006665"/>
                  <a:gd name="connsiteY154" fmla="*/ 1586180 h 3006470"/>
                  <a:gd name="connsiteX155" fmla="*/ 5566596 w 6006665"/>
                  <a:gd name="connsiteY155" fmla="*/ 1622304 h 3006470"/>
                  <a:gd name="connsiteX156" fmla="*/ 5593077 w 6006665"/>
                  <a:gd name="connsiteY156" fmla="*/ 1649809 h 3006470"/>
                  <a:gd name="connsiteX157" fmla="*/ 5608984 w 6006665"/>
                  <a:gd name="connsiteY157" fmla="*/ 1677079 h 3006470"/>
                  <a:gd name="connsiteX158" fmla="*/ 5613529 w 6006665"/>
                  <a:gd name="connsiteY158" fmla="*/ 1708893 h 3006470"/>
                  <a:gd name="connsiteX159" fmla="*/ 5608984 w 6006665"/>
                  <a:gd name="connsiteY159" fmla="*/ 1731618 h 3006470"/>
                  <a:gd name="connsiteX160" fmla="*/ 5597799 w 6006665"/>
                  <a:gd name="connsiteY160" fmla="*/ 1728009 h 3006470"/>
                  <a:gd name="connsiteX161" fmla="*/ 5597077 w 6006665"/>
                  <a:gd name="connsiteY161" fmla="*/ 1731618 h 3006470"/>
                  <a:gd name="connsiteX162" fmla="*/ 5515976 w 6006665"/>
                  <a:gd name="connsiteY162" fmla="*/ 1693062 h 3006470"/>
                  <a:gd name="connsiteX163" fmla="*/ 5486067 w 6006665"/>
                  <a:gd name="connsiteY163" fmla="*/ 1746304 h 3006470"/>
                  <a:gd name="connsiteX164" fmla="*/ 5436277 w 6006665"/>
                  <a:gd name="connsiteY164" fmla="*/ 1767977 h 3006470"/>
                  <a:gd name="connsiteX165" fmla="*/ 5397645 w 6006665"/>
                  <a:gd name="connsiteY165" fmla="*/ 1779340 h 3006470"/>
                  <a:gd name="connsiteX166" fmla="*/ 5388024 w 6006665"/>
                  <a:gd name="connsiteY166" fmla="*/ 1835433 h 3006470"/>
                  <a:gd name="connsiteX167" fmla="*/ 5351475 w 6006665"/>
                  <a:gd name="connsiteY167" fmla="*/ 1876568 h 3006470"/>
                  <a:gd name="connsiteX168" fmla="*/ 5290839 w 6006665"/>
                  <a:gd name="connsiteY168" fmla="*/ 1881600 h 3006470"/>
                  <a:gd name="connsiteX169" fmla="*/ 5274932 w 6006665"/>
                  <a:gd name="connsiteY169" fmla="*/ 1913415 h 3006470"/>
                  <a:gd name="connsiteX170" fmla="*/ 5267238 w 6006665"/>
                  <a:gd name="connsiteY170" fmla="*/ 1904988 h 3006470"/>
                  <a:gd name="connsiteX171" fmla="*/ 5263025 w 6006665"/>
                  <a:gd name="connsiteY171" fmla="*/ 1913415 h 3006470"/>
                  <a:gd name="connsiteX172" fmla="*/ 5219538 w 6006665"/>
                  <a:gd name="connsiteY172" fmla="*/ 1865787 h 3006470"/>
                  <a:gd name="connsiteX173" fmla="*/ 5174112 w 6006665"/>
                  <a:gd name="connsiteY173" fmla="*/ 1877028 h 3006470"/>
                  <a:gd name="connsiteX174" fmla="*/ 5129494 w 6006665"/>
                  <a:gd name="connsiteY174" fmla="*/ 1920232 h 3006470"/>
                  <a:gd name="connsiteX175" fmla="*/ 5126389 w 6006665"/>
                  <a:gd name="connsiteY175" fmla="*/ 1914910 h 3006470"/>
                  <a:gd name="connsiteX176" fmla="*/ 5154177 w 6006665"/>
                  <a:gd name="connsiteY176" fmla="*/ 1920232 h 3006470"/>
                  <a:gd name="connsiteX177" fmla="*/ 5105544 w 6006665"/>
                  <a:gd name="connsiteY177" fmla="*/ 1899586 h 3006470"/>
                  <a:gd name="connsiteX178" fmla="*/ 5074955 w 6006665"/>
                  <a:gd name="connsiteY178" fmla="*/ 1924777 h 3006470"/>
                  <a:gd name="connsiteX179" fmla="*/ 5065718 w 6006665"/>
                  <a:gd name="connsiteY179" fmla="*/ 1922578 h 3006470"/>
                  <a:gd name="connsiteX180" fmla="*/ 5063048 w 6006665"/>
                  <a:gd name="connsiteY180" fmla="*/ 1924777 h 3006470"/>
                  <a:gd name="connsiteX181" fmla="*/ 5026594 w 6006665"/>
                  <a:gd name="connsiteY181" fmla="*/ 1916098 h 3006470"/>
                  <a:gd name="connsiteX182" fmla="*/ 5015871 w 6006665"/>
                  <a:gd name="connsiteY182" fmla="*/ 1961137 h 3006470"/>
                  <a:gd name="connsiteX183" fmla="*/ 5022591 w 6006665"/>
                  <a:gd name="connsiteY183" fmla="*/ 1989925 h 3006470"/>
                  <a:gd name="connsiteX184" fmla="*/ 5011557 w 6006665"/>
                  <a:gd name="connsiteY184" fmla="*/ 2020939 h 3006470"/>
                  <a:gd name="connsiteX185" fmla="*/ 4974967 w 6006665"/>
                  <a:gd name="connsiteY185" fmla="*/ 2058853 h 3006470"/>
                  <a:gd name="connsiteX186" fmla="*/ 5015871 w 6006665"/>
                  <a:gd name="connsiteY186" fmla="*/ 2074760 h 3006470"/>
                  <a:gd name="connsiteX187" fmla="*/ 4995851 w 6006665"/>
                  <a:gd name="connsiteY187" fmla="*/ 2123620 h 3006470"/>
                  <a:gd name="connsiteX188" fmla="*/ 5011326 w 6006665"/>
                  <a:gd name="connsiteY188" fmla="*/ 2172476 h 3006470"/>
                  <a:gd name="connsiteX189" fmla="*/ 4999419 w 6006665"/>
                  <a:gd name="connsiteY189" fmla="*/ 2172476 h 3006470"/>
                  <a:gd name="connsiteX190" fmla="*/ 4974967 w 6006665"/>
                  <a:gd name="connsiteY190" fmla="*/ 2172476 h 3006470"/>
                  <a:gd name="connsiteX191" fmla="*/ 4963605 w 6006665"/>
                  <a:gd name="connsiteY191" fmla="*/ 2224742 h 3006470"/>
                  <a:gd name="connsiteX192" fmla="*/ 4974967 w 6006665"/>
                  <a:gd name="connsiteY192" fmla="*/ 2252012 h 3006470"/>
                  <a:gd name="connsiteX193" fmla="*/ 4936431 w 6006665"/>
                  <a:gd name="connsiteY193" fmla="*/ 2257317 h 3006470"/>
                  <a:gd name="connsiteX194" fmla="*/ 4909065 w 6006665"/>
                  <a:gd name="connsiteY194" fmla="*/ 2286099 h 3006470"/>
                  <a:gd name="connsiteX195" fmla="*/ 4888894 w 6006665"/>
                  <a:gd name="connsiteY195" fmla="*/ 2325649 h 3006470"/>
                  <a:gd name="connsiteX196" fmla="*/ 4897703 w 6006665"/>
                  <a:gd name="connsiteY196" fmla="*/ 2354273 h 3006470"/>
                  <a:gd name="connsiteX197" fmla="*/ 4871068 w 6006665"/>
                  <a:gd name="connsiteY197" fmla="*/ 2349418 h 3006470"/>
                  <a:gd name="connsiteX198" fmla="*/ 4845437 w 6006665"/>
                  <a:gd name="connsiteY198" fmla="*/ 2370180 h 3006470"/>
                  <a:gd name="connsiteX199" fmla="*/ 4832445 w 6006665"/>
                  <a:gd name="connsiteY199" fmla="*/ 2399924 h 3006470"/>
                  <a:gd name="connsiteX200" fmla="*/ 4834074 w 6006665"/>
                  <a:gd name="connsiteY200" fmla="*/ 2429264 h 3006470"/>
                  <a:gd name="connsiteX201" fmla="*/ 4799765 w 6006665"/>
                  <a:gd name="connsiteY201" fmla="*/ 2441518 h 3006470"/>
                  <a:gd name="connsiteX202" fmla="*/ 4779535 w 6006665"/>
                  <a:gd name="connsiteY202" fmla="*/ 2488348 h 3006470"/>
                  <a:gd name="connsiteX203" fmla="*/ 4777225 w 6006665"/>
                  <a:gd name="connsiteY203" fmla="*/ 2477952 h 3006470"/>
                  <a:gd name="connsiteX204" fmla="*/ 4767628 w 6006665"/>
                  <a:gd name="connsiteY204" fmla="*/ 2488348 h 3006470"/>
                  <a:gd name="connsiteX205" fmla="*/ 4758538 w 6006665"/>
                  <a:gd name="connsiteY205" fmla="*/ 2447444 h 3006470"/>
                  <a:gd name="connsiteX206" fmla="*/ 4722519 w 6006665"/>
                  <a:gd name="connsiteY206" fmla="*/ 2405867 h 3006470"/>
                  <a:gd name="connsiteX207" fmla="*/ 4699942 w 6006665"/>
                  <a:gd name="connsiteY207" fmla="*/ 2348893 h 3006470"/>
                  <a:gd name="connsiteX208" fmla="*/ 4695779 w 6006665"/>
                  <a:gd name="connsiteY208" fmla="*/ 2287026 h 3006470"/>
                  <a:gd name="connsiteX209" fmla="*/ 4715361 w 6006665"/>
                  <a:gd name="connsiteY209" fmla="*/ 2220198 h 3006470"/>
                  <a:gd name="connsiteX210" fmla="*/ 4767709 w 6006665"/>
                  <a:gd name="connsiteY210" fmla="*/ 2171157 h 3006470"/>
                  <a:gd name="connsiteX211" fmla="*/ 4735813 w 6006665"/>
                  <a:gd name="connsiteY211" fmla="*/ 2129299 h 3006470"/>
                  <a:gd name="connsiteX212" fmla="*/ 4767628 w 6006665"/>
                  <a:gd name="connsiteY212" fmla="*/ 2086122 h 3006470"/>
                  <a:gd name="connsiteX213" fmla="*/ 4767628 w 6006665"/>
                  <a:gd name="connsiteY213" fmla="*/ 2058853 h 3006470"/>
                  <a:gd name="connsiteX214" fmla="*/ 4826712 w 6006665"/>
                  <a:gd name="connsiteY214" fmla="*/ 2042945 h 3006470"/>
                  <a:gd name="connsiteX215" fmla="*/ 4892613 w 6006665"/>
                  <a:gd name="connsiteY215" fmla="*/ 1952047 h 3006470"/>
                  <a:gd name="connsiteX216" fmla="*/ 4956243 w 6006665"/>
                  <a:gd name="connsiteY216" fmla="*/ 1877056 h 3006470"/>
                  <a:gd name="connsiteX217" fmla="*/ 5022143 w 6006665"/>
                  <a:gd name="connsiteY217" fmla="*/ 1817971 h 3006470"/>
                  <a:gd name="connsiteX218" fmla="*/ 5037446 w 6006665"/>
                  <a:gd name="connsiteY218" fmla="*/ 1743333 h 3006470"/>
                  <a:gd name="connsiteX219" fmla="*/ 5064184 w 6006665"/>
                  <a:gd name="connsiteY219" fmla="*/ 1731449 h 3006470"/>
                  <a:gd name="connsiteX220" fmla="*/ 5046694 w 6006665"/>
                  <a:gd name="connsiteY220" fmla="*/ 1710844 h 3006470"/>
                  <a:gd name="connsiteX221" fmla="*/ 5015871 w 6006665"/>
                  <a:gd name="connsiteY221" fmla="*/ 1715711 h 3006470"/>
                  <a:gd name="connsiteX222" fmla="*/ 4995419 w 6006665"/>
                  <a:gd name="connsiteY222" fmla="*/ 1779340 h 3006470"/>
                  <a:gd name="connsiteX223" fmla="*/ 4904521 w 6006665"/>
                  <a:gd name="connsiteY223" fmla="*/ 1865693 h 3006470"/>
                  <a:gd name="connsiteX224" fmla="*/ 4901708 w 6006665"/>
                  <a:gd name="connsiteY224" fmla="*/ 1857053 h 3006470"/>
                  <a:gd name="connsiteX225" fmla="*/ 4892613 w 6006665"/>
                  <a:gd name="connsiteY225" fmla="*/ 1865693 h 3006470"/>
                  <a:gd name="connsiteX226" fmla="*/ 4871068 w 6006665"/>
                  <a:gd name="connsiteY226" fmla="*/ 1850290 h 3006470"/>
                  <a:gd name="connsiteX227" fmla="*/ 4885925 w 6006665"/>
                  <a:gd name="connsiteY227" fmla="*/ 1808695 h 3006470"/>
                  <a:gd name="connsiteX228" fmla="*/ 4861835 w 6006665"/>
                  <a:gd name="connsiteY228" fmla="*/ 1771159 h 3006470"/>
                  <a:gd name="connsiteX229" fmla="*/ 4814619 w 6006665"/>
                  <a:gd name="connsiteY229" fmla="*/ 1767101 h 3006470"/>
                  <a:gd name="connsiteX230" fmla="*/ 4779535 w 6006665"/>
                  <a:gd name="connsiteY230" fmla="*/ 1795247 h 3006470"/>
                  <a:gd name="connsiteX231" fmla="*/ 4764113 w 6006665"/>
                  <a:gd name="connsiteY231" fmla="*/ 1832464 h 3006470"/>
                  <a:gd name="connsiteX232" fmla="*/ 4725490 w 6006665"/>
                  <a:gd name="connsiteY232" fmla="*/ 1850290 h 3006470"/>
                  <a:gd name="connsiteX233" fmla="*/ 4689838 w 6006665"/>
                  <a:gd name="connsiteY233" fmla="*/ 1882970 h 3006470"/>
                  <a:gd name="connsiteX234" fmla="*/ 4684091 w 6006665"/>
                  <a:gd name="connsiteY234" fmla="*/ 1920232 h 3006470"/>
                  <a:gd name="connsiteX235" fmla="*/ 4715906 w 6006665"/>
                  <a:gd name="connsiteY235" fmla="*/ 1967954 h 3006470"/>
                  <a:gd name="connsiteX236" fmla="*/ 4680924 w 6006665"/>
                  <a:gd name="connsiteY236" fmla="*/ 1983985 h 3006470"/>
                  <a:gd name="connsiteX237" fmla="*/ 4633398 w 6006665"/>
                  <a:gd name="connsiteY237" fmla="*/ 1971978 h 3006470"/>
                  <a:gd name="connsiteX238" fmla="*/ 4600707 w 6006665"/>
                  <a:gd name="connsiteY238" fmla="*/ 1989925 h 3006470"/>
                  <a:gd name="connsiteX239" fmla="*/ 4577285 w 6006665"/>
                  <a:gd name="connsiteY239" fmla="*/ 1988406 h 3006470"/>
                  <a:gd name="connsiteX240" fmla="*/ 4577373 w 6006665"/>
                  <a:gd name="connsiteY240" fmla="*/ 1987484 h 3006470"/>
                  <a:gd name="connsiteX241" fmla="*/ 4565379 w 6006665"/>
                  <a:gd name="connsiteY241" fmla="*/ 1988406 h 3006470"/>
                  <a:gd name="connsiteX242" fmla="*/ 4569923 w 6006665"/>
                  <a:gd name="connsiteY242" fmla="*/ 1940685 h 3006470"/>
                  <a:gd name="connsiteX243" fmla="*/ 4520081 w 6006665"/>
                  <a:gd name="connsiteY243" fmla="*/ 1931099 h 3006470"/>
                  <a:gd name="connsiteX244" fmla="*/ 4475025 w 6006665"/>
                  <a:gd name="connsiteY244" fmla="*/ 1961137 h 3006470"/>
                  <a:gd name="connsiteX245" fmla="*/ 4464394 w 6006665"/>
                  <a:gd name="connsiteY245" fmla="*/ 1960286 h 3006470"/>
                  <a:gd name="connsiteX246" fmla="*/ 4463118 w 6006665"/>
                  <a:gd name="connsiteY246" fmla="*/ 1961137 h 3006470"/>
                  <a:gd name="connsiteX247" fmla="*/ 4422448 w 6006665"/>
                  <a:gd name="connsiteY247" fmla="*/ 1927536 h 3006470"/>
                  <a:gd name="connsiteX248" fmla="*/ 4350624 w 6006665"/>
                  <a:gd name="connsiteY248" fmla="*/ 1917022 h 3006470"/>
                  <a:gd name="connsiteX249" fmla="*/ 4306579 w 6006665"/>
                  <a:gd name="connsiteY249" fmla="*/ 1945362 h 3006470"/>
                  <a:gd name="connsiteX250" fmla="*/ 4282811 w 6006665"/>
                  <a:gd name="connsiteY250" fmla="*/ 1972100 h 3006470"/>
                  <a:gd name="connsiteX251" fmla="*/ 4237290 w 6006665"/>
                  <a:gd name="connsiteY251" fmla="*/ 1993297 h 3006470"/>
                  <a:gd name="connsiteX252" fmla="*/ 4211507 w 6006665"/>
                  <a:gd name="connsiteY252" fmla="*/ 2046374 h 3006470"/>
                  <a:gd name="connsiteX253" fmla="*/ 4161046 w 6006665"/>
                  <a:gd name="connsiteY253" fmla="*/ 2105661 h 3006470"/>
                  <a:gd name="connsiteX254" fmla="*/ 4077810 w 6006665"/>
                  <a:gd name="connsiteY254" fmla="*/ 2144418 h 3006470"/>
                  <a:gd name="connsiteX255" fmla="*/ 4039187 w 6006665"/>
                  <a:gd name="connsiteY255" fmla="*/ 2203838 h 3006470"/>
                  <a:gd name="connsiteX256" fmla="*/ 3993086 w 6006665"/>
                  <a:gd name="connsiteY256" fmla="*/ 2224750 h 3006470"/>
                  <a:gd name="connsiteX257" fmla="*/ 3993215 w 6006665"/>
                  <a:gd name="connsiteY257" fmla="*/ 2264821 h 3006470"/>
                  <a:gd name="connsiteX258" fmla="*/ 4038712 w 6006665"/>
                  <a:gd name="connsiteY258" fmla="*/ 2267919 h 3006470"/>
                  <a:gd name="connsiteX259" fmla="*/ 4059164 w 6006665"/>
                  <a:gd name="connsiteY259" fmla="*/ 2311096 h 3006470"/>
                  <a:gd name="connsiteX260" fmla="*/ 4087782 w 6006665"/>
                  <a:gd name="connsiteY260" fmla="*/ 2319513 h 3006470"/>
                  <a:gd name="connsiteX261" fmla="*/ 4106341 w 6006665"/>
                  <a:gd name="connsiteY261" fmla="*/ 2290644 h 3006470"/>
                  <a:gd name="connsiteX262" fmla="*/ 4117411 w 6006665"/>
                  <a:gd name="connsiteY262" fmla="*/ 2291946 h 3006470"/>
                  <a:gd name="connsiteX263" fmla="*/ 4118248 w 6006665"/>
                  <a:gd name="connsiteY263" fmla="*/ 2290644 h 3006470"/>
                  <a:gd name="connsiteX264" fmla="*/ 4156880 w 6006665"/>
                  <a:gd name="connsiteY264" fmla="*/ 2295189 h 3006470"/>
                  <a:gd name="connsiteX265" fmla="*/ 4211419 w 6006665"/>
                  <a:gd name="connsiteY265" fmla="*/ 2365635 h 3006470"/>
                  <a:gd name="connsiteX266" fmla="*/ 4215964 w 6006665"/>
                  <a:gd name="connsiteY266" fmla="*/ 2413357 h 3006470"/>
                  <a:gd name="connsiteX267" fmla="*/ 4184149 w 6006665"/>
                  <a:gd name="connsiteY267" fmla="*/ 2472441 h 3006470"/>
                  <a:gd name="connsiteX268" fmla="*/ 4220019 w 6006665"/>
                  <a:gd name="connsiteY268" fmla="*/ 2567281 h 3006470"/>
                  <a:gd name="connsiteX269" fmla="*/ 4161425 w 6006665"/>
                  <a:gd name="connsiteY269" fmla="*/ 2629241 h 3006470"/>
                  <a:gd name="connsiteX270" fmla="*/ 4133552 w 6006665"/>
                  <a:gd name="connsiteY270" fmla="*/ 2708778 h 3006470"/>
                  <a:gd name="connsiteX271" fmla="*/ 4097796 w 6006665"/>
                  <a:gd name="connsiteY271" fmla="*/ 2747409 h 3006470"/>
                  <a:gd name="connsiteX272" fmla="*/ 4043257 w 6006665"/>
                  <a:gd name="connsiteY272" fmla="*/ 2806493 h 3006470"/>
                  <a:gd name="connsiteX273" fmla="*/ 3995535 w 6006665"/>
                  <a:gd name="connsiteY273" fmla="*/ 2865577 h 3006470"/>
                  <a:gd name="connsiteX274" fmla="*/ 3975083 w 6006665"/>
                  <a:gd name="connsiteY274" fmla="*/ 2897392 h 3006470"/>
                  <a:gd name="connsiteX275" fmla="*/ 3925089 w 6006665"/>
                  <a:gd name="connsiteY275" fmla="*/ 2924661 h 3006470"/>
                  <a:gd name="connsiteX276" fmla="*/ 3913182 w 6006665"/>
                  <a:gd name="connsiteY276" fmla="*/ 2924661 h 3006470"/>
                  <a:gd name="connsiteX277" fmla="*/ 3904637 w 6006665"/>
                  <a:gd name="connsiteY277" fmla="*/ 2924661 h 3006470"/>
                  <a:gd name="connsiteX278" fmla="*/ 3892729 w 6006665"/>
                  <a:gd name="connsiteY278" fmla="*/ 2924661 h 3006470"/>
                  <a:gd name="connsiteX279" fmla="*/ 3871063 w 6006665"/>
                  <a:gd name="connsiteY279" fmla="*/ 2908412 h 3006470"/>
                  <a:gd name="connsiteX280" fmla="*/ 3829645 w 6006665"/>
                  <a:gd name="connsiteY280" fmla="*/ 2936024 h 3006470"/>
                  <a:gd name="connsiteX281" fmla="*/ 3822828 w 6006665"/>
                  <a:gd name="connsiteY281" fmla="*/ 2956476 h 3006470"/>
                  <a:gd name="connsiteX282" fmla="*/ 3818283 w 6006665"/>
                  <a:gd name="connsiteY282" fmla="*/ 2947386 h 3006470"/>
                  <a:gd name="connsiteX283" fmla="*/ 3818283 w 6006665"/>
                  <a:gd name="connsiteY283" fmla="*/ 2935660 h 3006470"/>
                  <a:gd name="connsiteX284" fmla="*/ 3817738 w 6006665"/>
                  <a:gd name="connsiteY284" fmla="*/ 2936024 h 3006470"/>
                  <a:gd name="connsiteX285" fmla="*/ 3810921 w 6006665"/>
                  <a:gd name="connsiteY285" fmla="*/ 2956476 h 3006470"/>
                  <a:gd name="connsiteX286" fmla="*/ 3806376 w 6006665"/>
                  <a:gd name="connsiteY286" fmla="*/ 2947386 h 3006470"/>
                  <a:gd name="connsiteX287" fmla="*/ 3806376 w 6006665"/>
                  <a:gd name="connsiteY287" fmla="*/ 2920116 h 3006470"/>
                  <a:gd name="connsiteX288" fmla="*/ 3818283 w 6006665"/>
                  <a:gd name="connsiteY288" fmla="*/ 2920116 h 3006470"/>
                  <a:gd name="connsiteX289" fmla="*/ 3826828 w 6006665"/>
                  <a:gd name="connsiteY289" fmla="*/ 2920116 h 3006470"/>
                  <a:gd name="connsiteX290" fmla="*/ 3833645 w 6006665"/>
                  <a:gd name="connsiteY290" fmla="*/ 2861032 h 3006470"/>
                  <a:gd name="connsiteX291" fmla="*/ 3822283 w 6006665"/>
                  <a:gd name="connsiteY291" fmla="*/ 2817856 h 3006470"/>
                  <a:gd name="connsiteX292" fmla="*/ 3849553 w 6006665"/>
                  <a:gd name="connsiteY292" fmla="*/ 2795131 h 3006470"/>
                  <a:gd name="connsiteX293" fmla="*/ 3858814 w 6006665"/>
                  <a:gd name="connsiteY293" fmla="*/ 2797336 h 3006470"/>
                  <a:gd name="connsiteX294" fmla="*/ 3861460 w 6006665"/>
                  <a:gd name="connsiteY294" fmla="*/ 2795131 h 3006470"/>
                  <a:gd name="connsiteX295" fmla="*/ 3898487 w 6006665"/>
                  <a:gd name="connsiteY295" fmla="*/ 2803947 h 3006470"/>
                  <a:gd name="connsiteX296" fmla="*/ 3919999 w 6006665"/>
                  <a:gd name="connsiteY296" fmla="*/ 2758772 h 3006470"/>
                  <a:gd name="connsiteX297" fmla="*/ 3935906 w 6006665"/>
                  <a:gd name="connsiteY297" fmla="*/ 2699687 h 3006470"/>
                  <a:gd name="connsiteX298" fmla="*/ 3947269 w 6006665"/>
                  <a:gd name="connsiteY298" fmla="*/ 2676963 h 3006470"/>
                  <a:gd name="connsiteX299" fmla="*/ 3966292 w 6006665"/>
                  <a:gd name="connsiteY299" fmla="*/ 2632575 h 3006470"/>
                  <a:gd name="connsiteX300" fmla="*/ 3915999 w 6006665"/>
                  <a:gd name="connsiteY300" fmla="*/ 2645148 h 3006470"/>
                  <a:gd name="connsiteX301" fmla="*/ 3888729 w 6006665"/>
                  <a:gd name="connsiteY301" fmla="*/ 2667873 h 3006470"/>
                  <a:gd name="connsiteX302" fmla="*/ 3876822 w 6006665"/>
                  <a:gd name="connsiteY302" fmla="*/ 2667873 h 3006470"/>
                  <a:gd name="connsiteX303" fmla="*/ 3829645 w 6006665"/>
                  <a:gd name="connsiteY303" fmla="*/ 2667873 h 3006470"/>
                  <a:gd name="connsiteX304" fmla="*/ 3817738 w 6006665"/>
                  <a:gd name="connsiteY304" fmla="*/ 2667873 h 3006470"/>
                  <a:gd name="connsiteX305" fmla="*/ 3801831 w 6006665"/>
                  <a:gd name="connsiteY305" fmla="*/ 2613334 h 3006470"/>
                  <a:gd name="connsiteX306" fmla="*/ 3758654 w 6006665"/>
                  <a:gd name="connsiteY306" fmla="*/ 2574702 h 3006470"/>
                  <a:gd name="connsiteX307" fmla="*/ 3692753 w 6006665"/>
                  <a:gd name="connsiteY307" fmla="*/ 2558795 h 3006470"/>
                  <a:gd name="connsiteX308" fmla="*/ 3683663 w 6006665"/>
                  <a:gd name="connsiteY308" fmla="*/ 2499711 h 3006470"/>
                  <a:gd name="connsiteX309" fmla="*/ 3672301 w 6006665"/>
                  <a:gd name="connsiteY309" fmla="*/ 2467896 h 3006470"/>
                  <a:gd name="connsiteX310" fmla="*/ 3656393 w 6006665"/>
                  <a:gd name="connsiteY310" fmla="*/ 2440627 h 3006470"/>
                  <a:gd name="connsiteX311" fmla="*/ 3633669 w 6006665"/>
                  <a:gd name="connsiteY311" fmla="*/ 2381542 h 3006470"/>
                  <a:gd name="connsiteX312" fmla="*/ 3601854 w 6006665"/>
                  <a:gd name="connsiteY312" fmla="*/ 2361090 h 3006470"/>
                  <a:gd name="connsiteX313" fmla="*/ 3545995 w 6006665"/>
                  <a:gd name="connsiteY313" fmla="*/ 2339606 h 3006470"/>
                  <a:gd name="connsiteX314" fmla="*/ 3506955 w 6006665"/>
                  <a:gd name="connsiteY314" fmla="*/ 2345183 h 3006470"/>
                  <a:gd name="connsiteX315" fmla="*/ 3463779 w 6006665"/>
                  <a:gd name="connsiteY315" fmla="*/ 2354273 h 3006470"/>
                  <a:gd name="connsiteX316" fmla="*/ 3431964 w 6006665"/>
                  <a:gd name="connsiteY316" fmla="*/ 2381542 h 3006470"/>
                  <a:gd name="connsiteX317" fmla="*/ 3452416 w 6006665"/>
                  <a:gd name="connsiteY317" fmla="*/ 2397450 h 3006470"/>
                  <a:gd name="connsiteX318" fmla="*/ 3452416 w 6006665"/>
                  <a:gd name="connsiteY318" fmla="*/ 2429264 h 3006470"/>
                  <a:gd name="connsiteX319" fmla="*/ 3431964 w 6006665"/>
                  <a:gd name="connsiteY319" fmla="*/ 2451989 h 3006470"/>
                  <a:gd name="connsiteX320" fmla="*/ 3400150 w 6006665"/>
                  <a:gd name="connsiteY320" fmla="*/ 2511073 h 3006470"/>
                  <a:gd name="connsiteX321" fmla="*/ 3400150 w 6006665"/>
                  <a:gd name="connsiteY321" fmla="*/ 2538343 h 3006470"/>
                  <a:gd name="connsiteX322" fmla="*/ 3350155 w 6006665"/>
                  <a:gd name="connsiteY322" fmla="*/ 2570157 h 3006470"/>
                  <a:gd name="connsiteX323" fmla="*/ 3342342 w 6006665"/>
                  <a:gd name="connsiteY323" fmla="*/ 2567553 h 3006470"/>
                  <a:gd name="connsiteX324" fmla="*/ 3338249 w 6006665"/>
                  <a:gd name="connsiteY324" fmla="*/ 2570157 h 3006470"/>
                  <a:gd name="connsiteX325" fmla="*/ 3290527 w 6006665"/>
                  <a:gd name="connsiteY325" fmla="*/ 2554250 h 3006470"/>
                  <a:gd name="connsiteX326" fmla="*/ 3259257 w 6006665"/>
                  <a:gd name="connsiteY326" fmla="*/ 2554250 h 3006470"/>
                  <a:gd name="connsiteX327" fmla="*/ 3247350 w 6006665"/>
                  <a:gd name="connsiteY327" fmla="*/ 2554250 h 3006470"/>
                  <a:gd name="connsiteX328" fmla="*/ 3231443 w 6006665"/>
                  <a:gd name="connsiteY328" fmla="*/ 2538343 h 3006470"/>
                  <a:gd name="connsiteX329" fmla="*/ 3213271 w 6006665"/>
                  <a:gd name="connsiteY329" fmla="*/ 2533799 h 3006470"/>
                  <a:gd name="connsiteX330" fmla="*/ 3168359 w 6006665"/>
                  <a:gd name="connsiteY330" fmla="*/ 2570157 h 3006470"/>
                  <a:gd name="connsiteX331" fmla="*/ 3120637 w 6006665"/>
                  <a:gd name="connsiteY331" fmla="*/ 2581519 h 3006470"/>
                  <a:gd name="connsiteX332" fmla="*/ 3082005 w 6006665"/>
                  <a:gd name="connsiteY332" fmla="*/ 2597427 h 3006470"/>
                  <a:gd name="connsiteX333" fmla="*/ 3074460 w 6006665"/>
                  <a:gd name="connsiteY333" fmla="*/ 2595630 h 3006470"/>
                  <a:gd name="connsiteX334" fmla="*/ 3070098 w 6006665"/>
                  <a:gd name="connsiteY334" fmla="*/ 2597427 h 3006470"/>
                  <a:gd name="connsiteX335" fmla="*/ 3022376 w 6006665"/>
                  <a:gd name="connsiteY335" fmla="*/ 2586064 h 3006470"/>
                  <a:gd name="connsiteX336" fmla="*/ 3000196 w 6006665"/>
                  <a:gd name="connsiteY336" fmla="*/ 2586064 h 3006470"/>
                  <a:gd name="connsiteX337" fmla="*/ 2988289 w 6006665"/>
                  <a:gd name="connsiteY337" fmla="*/ 2586064 h 3006470"/>
                  <a:gd name="connsiteX338" fmla="*/ 2967837 w 6006665"/>
                  <a:gd name="connsiteY338" fmla="*/ 2554250 h 3006470"/>
                  <a:gd name="connsiteX339" fmla="*/ 2929205 w 6006665"/>
                  <a:gd name="connsiteY339" fmla="*/ 2526980 h 3006470"/>
                  <a:gd name="connsiteX340" fmla="*/ 2902153 w 6006665"/>
                  <a:gd name="connsiteY340" fmla="*/ 2523116 h 3006470"/>
                  <a:gd name="connsiteX341" fmla="*/ 2861576 w 6006665"/>
                  <a:gd name="connsiteY341" fmla="*/ 2526980 h 3006470"/>
                  <a:gd name="connsiteX342" fmla="*/ 2822944 w 6006665"/>
                  <a:gd name="connsiteY342" fmla="*/ 2538343 h 3006470"/>
                  <a:gd name="connsiteX343" fmla="*/ 2818139 w 6006665"/>
                  <a:gd name="connsiteY343" fmla="*/ 2536254 h 3006470"/>
                  <a:gd name="connsiteX344" fmla="*/ 2811037 w 6006665"/>
                  <a:gd name="connsiteY344" fmla="*/ 2538343 h 3006470"/>
                  <a:gd name="connsiteX345" fmla="*/ 2758770 w 6006665"/>
                  <a:gd name="connsiteY345" fmla="*/ 2515618 h 3006470"/>
                  <a:gd name="connsiteX346" fmla="*/ 2751953 w 6006665"/>
                  <a:gd name="connsiteY346" fmla="*/ 2472441 h 3006470"/>
                  <a:gd name="connsiteX347" fmla="*/ 2708776 w 6006665"/>
                  <a:gd name="connsiteY347" fmla="*/ 2456534 h 3006470"/>
                  <a:gd name="connsiteX348" fmla="*/ 2676962 w 6006665"/>
                  <a:gd name="connsiteY348" fmla="*/ 2451989 h 3006470"/>
                  <a:gd name="connsiteX349" fmla="*/ 2642534 w 6006665"/>
                  <a:gd name="connsiteY349" fmla="*/ 2430245 h 3006470"/>
                  <a:gd name="connsiteX350" fmla="*/ 2609333 w 6006665"/>
                  <a:gd name="connsiteY350" fmla="*/ 2488348 h 3006470"/>
                  <a:gd name="connsiteX351" fmla="*/ 2625240 w 6006665"/>
                  <a:gd name="connsiteY351" fmla="*/ 2522435 h 3006470"/>
                  <a:gd name="connsiteX352" fmla="*/ 2586608 w 6006665"/>
                  <a:gd name="connsiteY352" fmla="*/ 2558795 h 3006470"/>
                  <a:gd name="connsiteX353" fmla="*/ 2577105 w 6006665"/>
                  <a:gd name="connsiteY353" fmla="*/ 2556532 h 3006470"/>
                  <a:gd name="connsiteX354" fmla="*/ 2574701 w 6006665"/>
                  <a:gd name="connsiteY354" fmla="*/ 2558795 h 3006470"/>
                  <a:gd name="connsiteX355" fmla="*/ 2526979 w 6006665"/>
                  <a:gd name="connsiteY355" fmla="*/ 2547432 h 3006470"/>
                  <a:gd name="connsiteX356" fmla="*/ 2490620 w 6006665"/>
                  <a:gd name="connsiteY356" fmla="*/ 2542887 h 3006470"/>
                  <a:gd name="connsiteX357" fmla="*/ 2463350 w 6006665"/>
                  <a:gd name="connsiteY357" fmla="*/ 2515618 h 3006470"/>
                  <a:gd name="connsiteX358" fmla="*/ 2436625 w 6006665"/>
                  <a:gd name="connsiteY358" fmla="*/ 2515618 h 3006470"/>
                  <a:gd name="connsiteX359" fmla="*/ 2424718 w 6006665"/>
                  <a:gd name="connsiteY359" fmla="*/ 2515618 h 3006470"/>
                  <a:gd name="connsiteX360" fmla="*/ 2398858 w 6006665"/>
                  <a:gd name="connsiteY360" fmla="*/ 2502687 h 3006470"/>
                  <a:gd name="connsiteX361" fmla="*/ 2350272 w 6006665"/>
                  <a:gd name="connsiteY361" fmla="*/ 2526980 h 3006470"/>
                  <a:gd name="connsiteX362" fmla="*/ 2282098 w 6006665"/>
                  <a:gd name="connsiteY362" fmla="*/ 2574702 h 3006470"/>
                  <a:gd name="connsiteX363" fmla="*/ 2238921 w 6006665"/>
                  <a:gd name="connsiteY363" fmla="*/ 2586064 h 3006470"/>
                  <a:gd name="connsiteX364" fmla="*/ 2227559 w 6006665"/>
                  <a:gd name="connsiteY364" fmla="*/ 2590609 h 3006470"/>
                  <a:gd name="connsiteX365" fmla="*/ 2225178 w 6006665"/>
                  <a:gd name="connsiteY365" fmla="*/ 2586799 h 3006470"/>
                  <a:gd name="connsiteX366" fmla="*/ 2215652 w 6006665"/>
                  <a:gd name="connsiteY366" fmla="*/ 2590609 h 3006470"/>
                  <a:gd name="connsiteX367" fmla="*/ 2193596 w 6006665"/>
                  <a:gd name="connsiteY367" fmla="*/ 2555320 h 3006470"/>
                  <a:gd name="connsiteX368" fmla="*/ 2157112 w 6006665"/>
                  <a:gd name="connsiteY368" fmla="*/ 2558795 h 3006470"/>
                  <a:gd name="connsiteX369" fmla="*/ 2156291 w 6006665"/>
                  <a:gd name="connsiteY369" fmla="*/ 2557739 h 3006470"/>
                  <a:gd name="connsiteX370" fmla="*/ 2145205 w 6006665"/>
                  <a:gd name="connsiteY370" fmla="*/ 2558795 h 3006470"/>
                  <a:gd name="connsiteX371" fmla="*/ 2129298 w 6006665"/>
                  <a:gd name="connsiteY371" fmla="*/ 2538343 h 3006470"/>
                  <a:gd name="connsiteX372" fmla="*/ 2102029 w 6006665"/>
                  <a:gd name="connsiteY372" fmla="*/ 2526980 h 3006470"/>
                  <a:gd name="connsiteX373" fmla="*/ 2086121 w 6006665"/>
                  <a:gd name="connsiteY373" fmla="*/ 2495166 h 3006470"/>
                  <a:gd name="connsiteX374" fmla="*/ 2070005 w 6006665"/>
                  <a:gd name="connsiteY374" fmla="*/ 2486212 h 3006470"/>
                  <a:gd name="connsiteX375" fmla="*/ 2027582 w 6006665"/>
                  <a:gd name="connsiteY375" fmla="*/ 2499711 h 3006470"/>
                  <a:gd name="connsiteX376" fmla="*/ 2023845 w 6006665"/>
                  <a:gd name="connsiteY376" fmla="*/ 2497111 h 3006470"/>
                  <a:gd name="connsiteX377" fmla="*/ 2015675 w 6006665"/>
                  <a:gd name="connsiteY377" fmla="*/ 2499711 h 3006470"/>
                  <a:gd name="connsiteX378" fmla="*/ 1971363 w 6006665"/>
                  <a:gd name="connsiteY378" fmla="*/ 2468885 h 3006470"/>
                  <a:gd name="connsiteX379" fmla="*/ 1952591 w 6006665"/>
                  <a:gd name="connsiteY379" fmla="*/ 2495166 h 3006470"/>
                  <a:gd name="connsiteX380" fmla="*/ 1947518 w 6006665"/>
                  <a:gd name="connsiteY380" fmla="*/ 2485599 h 3006470"/>
                  <a:gd name="connsiteX381" fmla="*/ 1940684 w 6006665"/>
                  <a:gd name="connsiteY381" fmla="*/ 2495166 h 3006470"/>
                  <a:gd name="connsiteX382" fmla="*/ 1861147 w 6006665"/>
                  <a:gd name="connsiteY382" fmla="*/ 2345183 h 3006470"/>
                  <a:gd name="connsiteX383" fmla="*/ 1811153 w 6006665"/>
                  <a:gd name="connsiteY383" fmla="*/ 2295189 h 3006470"/>
                  <a:gd name="connsiteX384" fmla="*/ 1813950 w 6006665"/>
                  <a:gd name="connsiteY384" fmla="*/ 2292043 h 3006470"/>
                  <a:gd name="connsiteX385" fmla="*/ 1748069 w 6006665"/>
                  <a:gd name="connsiteY385" fmla="*/ 2333821 h 3006470"/>
                  <a:gd name="connsiteX386" fmla="*/ 1711709 w 6006665"/>
                  <a:gd name="connsiteY386" fmla="*/ 2338366 h 3006470"/>
                  <a:gd name="connsiteX387" fmla="*/ 1711926 w 6006665"/>
                  <a:gd name="connsiteY387" fmla="*/ 2336850 h 3006470"/>
                  <a:gd name="connsiteX388" fmla="*/ 1699803 w 6006665"/>
                  <a:gd name="connsiteY388" fmla="*/ 2338366 h 3006470"/>
                  <a:gd name="connsiteX389" fmla="*/ 1704347 w 6006665"/>
                  <a:gd name="connsiteY389" fmla="*/ 2306551 h 3006470"/>
                  <a:gd name="connsiteX390" fmla="*/ 1662460 w 6006665"/>
                  <a:gd name="connsiteY390" fmla="*/ 2288600 h 3006470"/>
                  <a:gd name="connsiteX391" fmla="*/ 1629901 w 6006665"/>
                  <a:gd name="connsiteY391" fmla="*/ 2302006 h 3006470"/>
                  <a:gd name="connsiteX392" fmla="*/ 1629300 w 6006665"/>
                  <a:gd name="connsiteY392" fmla="*/ 2297351 h 3006470"/>
                  <a:gd name="connsiteX393" fmla="*/ 1617994 w 6006665"/>
                  <a:gd name="connsiteY393" fmla="*/ 2302006 h 3006470"/>
                  <a:gd name="connsiteX394" fmla="*/ 1608904 w 6006665"/>
                  <a:gd name="connsiteY394" fmla="*/ 2231560 h 3006470"/>
                  <a:gd name="connsiteX395" fmla="*/ 1552684 w 6006665"/>
                  <a:gd name="connsiteY395" fmla="*/ 2221867 h 3006470"/>
                  <a:gd name="connsiteX396" fmla="*/ 1518550 w 6006665"/>
                  <a:gd name="connsiteY396" fmla="*/ 2247467 h 3006470"/>
                  <a:gd name="connsiteX397" fmla="*/ 1425379 w 6006665"/>
                  <a:gd name="connsiteY397" fmla="*/ 2267919 h 3006470"/>
                  <a:gd name="connsiteX398" fmla="*/ 1409472 w 6006665"/>
                  <a:gd name="connsiteY398" fmla="*/ 2286099 h 3006470"/>
                  <a:gd name="connsiteX399" fmla="*/ 1270852 w 6006665"/>
                  <a:gd name="connsiteY399" fmla="*/ 2306551 h 3006470"/>
                  <a:gd name="connsiteX400" fmla="*/ 1254945 w 6006665"/>
                  <a:gd name="connsiteY400" fmla="*/ 2327003 h 3006470"/>
                  <a:gd name="connsiteX401" fmla="*/ 1282214 w 6006665"/>
                  <a:gd name="connsiteY401" fmla="*/ 2370180 h 3006470"/>
                  <a:gd name="connsiteX402" fmla="*/ 1243582 w 6006665"/>
                  <a:gd name="connsiteY402" fmla="*/ 2386087 h 3006470"/>
                  <a:gd name="connsiteX403" fmla="*/ 1254945 w 6006665"/>
                  <a:gd name="connsiteY403" fmla="*/ 2404267 h 3006470"/>
                  <a:gd name="connsiteX404" fmla="*/ 1216313 w 6006665"/>
                  <a:gd name="connsiteY404" fmla="*/ 2429264 h 3006470"/>
                  <a:gd name="connsiteX405" fmla="*/ 1275397 w 6006665"/>
                  <a:gd name="connsiteY405" fmla="*/ 2472441 h 3006470"/>
                  <a:gd name="connsiteX406" fmla="*/ 1270852 w 6006665"/>
                  <a:gd name="connsiteY406" fmla="*/ 2499711 h 3006470"/>
                  <a:gd name="connsiteX407" fmla="*/ 1259108 w 6006665"/>
                  <a:gd name="connsiteY407" fmla="*/ 2498732 h 3006470"/>
                  <a:gd name="connsiteX408" fmla="*/ 1258945 w 6006665"/>
                  <a:gd name="connsiteY408" fmla="*/ 2499711 h 3006470"/>
                  <a:gd name="connsiteX409" fmla="*/ 1215644 w 6006665"/>
                  <a:gd name="connsiteY409" fmla="*/ 2496102 h 3006470"/>
                  <a:gd name="connsiteX410" fmla="*/ 1204950 w 6006665"/>
                  <a:gd name="connsiteY410" fmla="*/ 2511073 h 3006470"/>
                  <a:gd name="connsiteX411" fmla="*/ 1196495 w 6006665"/>
                  <a:gd name="connsiteY411" fmla="*/ 2506241 h 3006470"/>
                  <a:gd name="connsiteX412" fmla="*/ 1193043 w 6006665"/>
                  <a:gd name="connsiteY412" fmla="*/ 2511073 h 3006470"/>
                  <a:gd name="connsiteX413" fmla="*/ 1145322 w 6006665"/>
                  <a:gd name="connsiteY413" fmla="*/ 2483803 h 3006470"/>
                  <a:gd name="connsiteX414" fmla="*/ 1098145 w 6006665"/>
                  <a:gd name="connsiteY414" fmla="*/ 2483803 h 3006470"/>
                  <a:gd name="connsiteX415" fmla="*/ 1061785 w 6006665"/>
                  <a:gd name="connsiteY415" fmla="*/ 2511073 h 3006470"/>
                  <a:gd name="connsiteX416" fmla="*/ 1055322 w 6006665"/>
                  <a:gd name="connsiteY416" fmla="*/ 2506990 h 3006470"/>
                  <a:gd name="connsiteX417" fmla="*/ 1049878 w 6006665"/>
                  <a:gd name="connsiteY417" fmla="*/ 2511073 h 3006470"/>
                  <a:gd name="connsiteX418" fmla="*/ 1006701 w 6006665"/>
                  <a:gd name="connsiteY418" fmla="*/ 2483803 h 3006470"/>
                  <a:gd name="connsiteX419" fmla="*/ 924893 w 6006665"/>
                  <a:gd name="connsiteY419" fmla="*/ 2447444 h 3006470"/>
                  <a:gd name="connsiteX420" fmla="*/ 877716 w 6006665"/>
                  <a:gd name="connsiteY420" fmla="*/ 2447444 h 3006470"/>
                  <a:gd name="connsiteX421" fmla="*/ 802724 w 6006665"/>
                  <a:gd name="connsiteY421" fmla="*/ 2511073 h 3006470"/>
                  <a:gd name="connsiteX422" fmla="*/ 798179 w 6006665"/>
                  <a:gd name="connsiteY422" fmla="*/ 2554250 h 3006470"/>
                  <a:gd name="connsiteX423" fmla="*/ 787406 w 6006665"/>
                  <a:gd name="connsiteY423" fmla="*/ 2543477 h 3006470"/>
                  <a:gd name="connsiteX424" fmla="*/ 786272 w 6006665"/>
                  <a:gd name="connsiteY424" fmla="*/ 2554250 h 3006470"/>
                  <a:gd name="connsiteX425" fmla="*/ 756063 w 6006665"/>
                  <a:gd name="connsiteY425" fmla="*/ 2524040 h 3006470"/>
                  <a:gd name="connsiteX426" fmla="*/ 732278 w 6006665"/>
                  <a:gd name="connsiteY426" fmla="*/ 2581519 h 3006470"/>
                  <a:gd name="connsiteX427" fmla="*/ 743640 w 6006665"/>
                  <a:gd name="connsiteY427" fmla="*/ 2590609 h 3006470"/>
                  <a:gd name="connsiteX428" fmla="*/ 723188 w 6006665"/>
                  <a:gd name="connsiteY428" fmla="*/ 2633786 h 3006470"/>
                  <a:gd name="connsiteX429" fmla="*/ 747026 w 6006665"/>
                  <a:gd name="connsiteY429" fmla="*/ 2670627 h 3006470"/>
                  <a:gd name="connsiteX430" fmla="*/ 763548 w 6006665"/>
                  <a:gd name="connsiteY430" fmla="*/ 2667873 h 3006470"/>
                  <a:gd name="connsiteX431" fmla="*/ 764871 w 6006665"/>
                  <a:gd name="connsiteY431" fmla="*/ 2669637 h 3006470"/>
                  <a:gd name="connsiteX432" fmla="*/ 775455 w 6006665"/>
                  <a:gd name="connsiteY432" fmla="*/ 2667873 h 3006470"/>
                  <a:gd name="connsiteX433" fmla="*/ 802724 w 6006665"/>
                  <a:gd name="connsiteY433" fmla="*/ 2704232 h 3006470"/>
                  <a:gd name="connsiteX434" fmla="*/ 798179 w 6006665"/>
                  <a:gd name="connsiteY434" fmla="*/ 2731502 h 3006470"/>
                  <a:gd name="connsiteX435" fmla="*/ 818632 w 6006665"/>
                  <a:gd name="connsiteY435" fmla="*/ 2742864 h 3006470"/>
                  <a:gd name="connsiteX436" fmla="*/ 802724 w 6006665"/>
                  <a:gd name="connsiteY436" fmla="*/ 2774679 h 3006470"/>
                  <a:gd name="connsiteX437" fmla="*/ 766365 w 6006665"/>
                  <a:gd name="connsiteY437" fmla="*/ 2779224 h 3006470"/>
                  <a:gd name="connsiteX438" fmla="*/ 727733 w 6006665"/>
                  <a:gd name="connsiteY438" fmla="*/ 2838308 h 3006470"/>
                  <a:gd name="connsiteX439" fmla="*/ 759548 w 6006665"/>
                  <a:gd name="connsiteY439" fmla="*/ 2881485 h 3006470"/>
                  <a:gd name="connsiteX440" fmla="*/ 759548 w 6006665"/>
                  <a:gd name="connsiteY440" fmla="*/ 2920116 h 3006470"/>
                  <a:gd name="connsiteX441" fmla="*/ 798179 w 6006665"/>
                  <a:gd name="connsiteY441" fmla="*/ 2979201 h 3006470"/>
                  <a:gd name="connsiteX442" fmla="*/ 775455 w 6006665"/>
                  <a:gd name="connsiteY442" fmla="*/ 2995108 h 3006470"/>
                  <a:gd name="connsiteX443" fmla="*/ 770910 w 6006665"/>
                  <a:gd name="connsiteY443" fmla="*/ 3006470 h 3006470"/>
                  <a:gd name="connsiteX444" fmla="*/ 759003 w 6006665"/>
                  <a:gd name="connsiteY444" fmla="*/ 3006470 h 3006470"/>
                  <a:gd name="connsiteX445" fmla="*/ 755003 w 6006665"/>
                  <a:gd name="connsiteY445" fmla="*/ 3006470 h 3006470"/>
                  <a:gd name="connsiteX446" fmla="*/ 743096 w 6006665"/>
                  <a:gd name="connsiteY446" fmla="*/ 3006470 h 3006470"/>
                  <a:gd name="connsiteX447" fmla="*/ 715826 w 6006665"/>
                  <a:gd name="connsiteY447" fmla="*/ 2972383 h 3006470"/>
                  <a:gd name="connsiteX448" fmla="*/ 704464 w 6006665"/>
                  <a:gd name="connsiteY448" fmla="*/ 2972383 h 3006470"/>
                  <a:gd name="connsiteX449" fmla="*/ 684012 w 6006665"/>
                  <a:gd name="connsiteY449" fmla="*/ 2963293 h 3006470"/>
                  <a:gd name="connsiteX450" fmla="*/ 672649 w 6006665"/>
                  <a:gd name="connsiteY450" fmla="*/ 2940569 h 3006470"/>
                  <a:gd name="connsiteX451" fmla="*/ 645222 w 6006665"/>
                  <a:gd name="connsiteY451" fmla="*/ 2932732 h 3006470"/>
                  <a:gd name="connsiteX452" fmla="*/ 625472 w 6006665"/>
                  <a:gd name="connsiteY452" fmla="*/ 2936024 h 3006470"/>
                  <a:gd name="connsiteX453" fmla="*/ 623771 w 6006665"/>
                  <a:gd name="connsiteY453" fmla="*/ 2934323 h 3006470"/>
                  <a:gd name="connsiteX454" fmla="*/ 613565 w 6006665"/>
                  <a:gd name="connsiteY454" fmla="*/ 2936024 h 3006470"/>
                  <a:gd name="connsiteX455" fmla="*/ 609020 w 6006665"/>
                  <a:gd name="connsiteY455" fmla="*/ 2931479 h 3006470"/>
                  <a:gd name="connsiteX456" fmla="*/ 559026 w 6006665"/>
                  <a:gd name="connsiteY456" fmla="*/ 2904209 h 3006470"/>
                  <a:gd name="connsiteX457" fmla="*/ 506760 w 6006665"/>
                  <a:gd name="connsiteY457" fmla="*/ 2897392 h 3006470"/>
                  <a:gd name="connsiteX458" fmla="*/ 483280 w 6006665"/>
                  <a:gd name="connsiteY458" fmla="*/ 2890683 h 3006470"/>
                  <a:gd name="connsiteX459" fmla="*/ 480035 w 6006665"/>
                  <a:gd name="connsiteY459" fmla="*/ 2892847 h 3006470"/>
                  <a:gd name="connsiteX460" fmla="*/ 475042 w 6006665"/>
                  <a:gd name="connsiteY460" fmla="*/ 2888329 h 3006470"/>
                  <a:gd name="connsiteX461" fmla="*/ 474945 w 6006665"/>
                  <a:gd name="connsiteY461" fmla="*/ 2888302 h 3006470"/>
                  <a:gd name="connsiteX462" fmla="*/ 468128 w 6006665"/>
                  <a:gd name="connsiteY462" fmla="*/ 2892847 h 3006470"/>
                  <a:gd name="connsiteX463" fmla="*/ 420406 w 6006665"/>
                  <a:gd name="connsiteY463" fmla="*/ 2849670 h 3006470"/>
                  <a:gd name="connsiteX464" fmla="*/ 381774 w 6006665"/>
                  <a:gd name="connsiteY464" fmla="*/ 2833763 h 3006470"/>
                  <a:gd name="connsiteX465" fmla="*/ 349960 w 6006665"/>
                  <a:gd name="connsiteY465" fmla="*/ 2801948 h 3006470"/>
                  <a:gd name="connsiteX466" fmla="*/ 377229 w 6006665"/>
                  <a:gd name="connsiteY466" fmla="*/ 2795131 h 3006470"/>
                  <a:gd name="connsiteX467" fmla="*/ 404499 w 6006665"/>
                  <a:gd name="connsiteY467" fmla="*/ 2747409 h 3006470"/>
                  <a:gd name="connsiteX468" fmla="*/ 388591 w 6006665"/>
                  <a:gd name="connsiteY468" fmla="*/ 2731502 h 3006470"/>
                  <a:gd name="connsiteX469" fmla="*/ 440858 w 6006665"/>
                  <a:gd name="connsiteY469" fmla="*/ 2704232 h 3006470"/>
                  <a:gd name="connsiteX470" fmla="*/ 440858 w 6006665"/>
                  <a:gd name="connsiteY470" fmla="*/ 2701176 h 3006470"/>
                  <a:gd name="connsiteX471" fmla="*/ 416406 w 6006665"/>
                  <a:gd name="connsiteY471" fmla="*/ 2704232 h 3006470"/>
                  <a:gd name="connsiteX472" fmla="*/ 416406 w 6006665"/>
                  <a:gd name="connsiteY472" fmla="*/ 2702744 h 3006470"/>
                  <a:gd name="connsiteX473" fmla="*/ 404499 w 6006665"/>
                  <a:gd name="connsiteY473" fmla="*/ 2704232 h 3006470"/>
                  <a:gd name="connsiteX474" fmla="*/ 404499 w 6006665"/>
                  <a:gd name="connsiteY474" fmla="*/ 2683780 h 3006470"/>
                  <a:gd name="connsiteX475" fmla="*/ 424951 w 6006665"/>
                  <a:gd name="connsiteY475" fmla="*/ 2667873 h 3006470"/>
                  <a:gd name="connsiteX476" fmla="*/ 463583 w 6006665"/>
                  <a:gd name="connsiteY476" fmla="*/ 2661056 h 3006470"/>
                  <a:gd name="connsiteX477" fmla="*/ 468128 w 6006665"/>
                  <a:gd name="connsiteY477" fmla="*/ 2645148 h 3006470"/>
                  <a:gd name="connsiteX478" fmla="*/ 456765 w 6006665"/>
                  <a:gd name="connsiteY478" fmla="*/ 2613334 h 3006470"/>
                  <a:gd name="connsiteX479" fmla="*/ 474945 w 6006665"/>
                  <a:gd name="connsiteY479" fmla="*/ 2586064 h 3006470"/>
                  <a:gd name="connsiteX480" fmla="*/ 474945 w 6006665"/>
                  <a:gd name="connsiteY480" fmla="*/ 2565612 h 3006470"/>
                  <a:gd name="connsiteX481" fmla="*/ 420406 w 6006665"/>
                  <a:gd name="connsiteY481" fmla="*/ 2547432 h 3006470"/>
                  <a:gd name="connsiteX482" fmla="*/ 409588 w 6006665"/>
                  <a:gd name="connsiteY482" fmla="*/ 2547432 h 3006470"/>
                  <a:gd name="connsiteX483" fmla="*/ 397681 w 6006665"/>
                  <a:gd name="connsiteY483" fmla="*/ 2547432 h 3006470"/>
                  <a:gd name="connsiteX484" fmla="*/ 379485 w 6006665"/>
                  <a:gd name="connsiteY484" fmla="*/ 2525193 h 3006470"/>
                  <a:gd name="connsiteX485" fmla="*/ 357322 w 6006665"/>
                  <a:gd name="connsiteY485" fmla="*/ 2531525 h 3006470"/>
                  <a:gd name="connsiteX486" fmla="*/ 352842 w 6006665"/>
                  <a:gd name="connsiteY486" fmla="*/ 2529403 h 3006470"/>
                  <a:gd name="connsiteX487" fmla="*/ 345415 w 6006665"/>
                  <a:gd name="connsiteY487" fmla="*/ 2531525 h 3006470"/>
                  <a:gd name="connsiteX488" fmla="*/ 302238 w 6006665"/>
                  <a:gd name="connsiteY488" fmla="*/ 2511073 h 3006470"/>
                  <a:gd name="connsiteX489" fmla="*/ 302238 w 6006665"/>
                  <a:gd name="connsiteY489" fmla="*/ 2499711 h 3006470"/>
                  <a:gd name="connsiteX490" fmla="*/ 286331 w 6006665"/>
                  <a:gd name="connsiteY490" fmla="*/ 2472441 h 3006470"/>
                  <a:gd name="connsiteX491" fmla="*/ 270968 w 6006665"/>
                  <a:gd name="connsiteY491" fmla="*/ 2472441 h 3006470"/>
                  <a:gd name="connsiteX492" fmla="*/ 259061 w 6006665"/>
                  <a:gd name="connsiteY492" fmla="*/ 2472441 h 3006470"/>
                  <a:gd name="connsiteX493" fmla="*/ 254516 w 6006665"/>
                  <a:gd name="connsiteY493" fmla="*/ 2456534 h 3006470"/>
                  <a:gd name="connsiteX494" fmla="*/ 263606 w 6006665"/>
                  <a:gd name="connsiteY494" fmla="*/ 2440627 h 3006470"/>
                  <a:gd name="connsiteX495" fmla="*/ 243991 w 6006665"/>
                  <a:gd name="connsiteY495" fmla="*/ 2410114 h 3006470"/>
                  <a:gd name="connsiteX496" fmla="*/ 216429 w 6006665"/>
                  <a:gd name="connsiteY496" fmla="*/ 2413357 h 3006470"/>
                  <a:gd name="connsiteX497" fmla="*/ 212956 w 6006665"/>
                  <a:gd name="connsiteY497" fmla="*/ 2412365 h 3006470"/>
                  <a:gd name="connsiteX498" fmla="*/ 204522 w 6006665"/>
                  <a:gd name="connsiteY498" fmla="*/ 2413357 h 3006470"/>
                  <a:gd name="connsiteX499" fmla="*/ 199623 w 6006665"/>
                  <a:gd name="connsiteY499" fmla="*/ 2411957 h 3006470"/>
                  <a:gd name="connsiteX500" fmla="*/ 195977 w 6006665"/>
                  <a:gd name="connsiteY500" fmla="*/ 2424719 h 3006470"/>
                  <a:gd name="connsiteX501" fmla="*/ 184968 w 6006665"/>
                  <a:gd name="connsiteY501" fmla="*/ 2421574 h 3006470"/>
                  <a:gd name="connsiteX502" fmla="*/ 184070 w 6006665"/>
                  <a:gd name="connsiteY502" fmla="*/ 2424719 h 3006470"/>
                  <a:gd name="connsiteX503" fmla="*/ 168163 w 6006665"/>
                  <a:gd name="connsiteY503" fmla="*/ 2420174 h 3006470"/>
                  <a:gd name="connsiteX504" fmla="*/ 156800 w 6006665"/>
                  <a:gd name="connsiteY504" fmla="*/ 2381542 h 3006470"/>
                  <a:gd name="connsiteX505" fmla="*/ 152255 w 6006665"/>
                  <a:gd name="connsiteY505" fmla="*/ 2365635 h 3006470"/>
                  <a:gd name="connsiteX506" fmla="*/ 156800 w 6006665"/>
                  <a:gd name="connsiteY506" fmla="*/ 2361090 h 3006470"/>
                  <a:gd name="connsiteX507" fmla="*/ 168707 w 6006665"/>
                  <a:gd name="connsiteY507" fmla="*/ 2361090 h 3006470"/>
                  <a:gd name="connsiteX508" fmla="*/ 188615 w 6006665"/>
                  <a:gd name="connsiteY508" fmla="*/ 2361090 h 3006470"/>
                  <a:gd name="connsiteX509" fmla="*/ 199977 w 6006665"/>
                  <a:gd name="connsiteY509" fmla="*/ 2349728 h 3006470"/>
                  <a:gd name="connsiteX510" fmla="*/ 188615 w 6006665"/>
                  <a:gd name="connsiteY510" fmla="*/ 2327003 h 3006470"/>
                  <a:gd name="connsiteX511" fmla="*/ 168163 w 6006665"/>
                  <a:gd name="connsiteY511" fmla="*/ 2317914 h 3006470"/>
                  <a:gd name="connsiteX512" fmla="*/ 168163 w 6006665"/>
                  <a:gd name="connsiteY512" fmla="*/ 2311096 h 3006470"/>
                  <a:gd name="connsiteX513" fmla="*/ 152255 w 6006665"/>
                  <a:gd name="connsiteY513" fmla="*/ 2295189 h 3006470"/>
                  <a:gd name="connsiteX514" fmla="*/ 129531 w 6006665"/>
                  <a:gd name="connsiteY514" fmla="*/ 2258829 h 3006470"/>
                  <a:gd name="connsiteX515" fmla="*/ 140893 w 6006665"/>
                  <a:gd name="connsiteY515" fmla="*/ 2236105 h 3006470"/>
                  <a:gd name="connsiteX516" fmla="*/ 136348 w 6006665"/>
                  <a:gd name="connsiteY516" fmla="*/ 2208835 h 3006470"/>
                  <a:gd name="connsiteX517" fmla="*/ 103789 w 6006665"/>
                  <a:gd name="connsiteY517" fmla="*/ 2195428 h 3006470"/>
                  <a:gd name="connsiteX518" fmla="*/ 93716 w 6006665"/>
                  <a:gd name="connsiteY518" fmla="*/ 2199745 h 3006470"/>
                  <a:gd name="connsiteX519" fmla="*/ 91868 w 6006665"/>
                  <a:gd name="connsiteY519" fmla="*/ 2195434 h 3006470"/>
                  <a:gd name="connsiteX520" fmla="*/ 81809 w 6006665"/>
                  <a:gd name="connsiteY520" fmla="*/ 2199745 h 3006470"/>
                  <a:gd name="connsiteX521" fmla="*/ 74992 w 6006665"/>
                  <a:gd name="connsiteY521" fmla="*/ 2183838 h 3006470"/>
                  <a:gd name="connsiteX522" fmla="*/ 34087 w 6006665"/>
                  <a:gd name="connsiteY522" fmla="*/ 2172476 h 3006470"/>
                  <a:gd name="connsiteX523" fmla="*/ 22725 w 6006665"/>
                  <a:gd name="connsiteY523" fmla="*/ 2129299 h 3006470"/>
                  <a:gd name="connsiteX524" fmla="*/ 22725 w 6006665"/>
                  <a:gd name="connsiteY524" fmla="*/ 2097484 h 3006470"/>
                  <a:gd name="connsiteX525" fmla="*/ 0 w 6006665"/>
                  <a:gd name="connsiteY525" fmla="*/ 2081577 h 3006470"/>
                  <a:gd name="connsiteX526" fmla="*/ 15907 w 6006665"/>
                  <a:gd name="connsiteY526" fmla="*/ 2058853 h 3006470"/>
                  <a:gd name="connsiteX527" fmla="*/ 6818 w 6006665"/>
                  <a:gd name="connsiteY527" fmla="*/ 1995224 h 3006470"/>
                  <a:gd name="connsiteX528" fmla="*/ 34087 w 6006665"/>
                  <a:gd name="connsiteY528" fmla="*/ 1952047 h 3006470"/>
                  <a:gd name="connsiteX529" fmla="*/ 27270 w 6006665"/>
                  <a:gd name="connsiteY529" fmla="*/ 1940685 h 3006470"/>
                  <a:gd name="connsiteX530" fmla="*/ 88743 w 6006665"/>
                  <a:gd name="connsiteY530" fmla="*/ 1895954 h 3006470"/>
                  <a:gd name="connsiteX531" fmla="*/ 27270 w 6006665"/>
                  <a:gd name="connsiteY531" fmla="*/ 1865693 h 3006470"/>
                  <a:gd name="connsiteX532" fmla="*/ 79805 w 6006665"/>
                  <a:gd name="connsiteY532" fmla="*/ 1774684 h 3006470"/>
                  <a:gd name="connsiteX533" fmla="*/ 128972 w 6006665"/>
                  <a:gd name="connsiteY533" fmla="*/ 1737302 h 3006470"/>
                  <a:gd name="connsiteX534" fmla="*/ 162900 w 6006665"/>
                  <a:gd name="connsiteY534" fmla="*/ 1645034 h 3006470"/>
                  <a:gd name="connsiteX535" fmla="*/ 102261 w 6006665"/>
                  <a:gd name="connsiteY535" fmla="*/ 1629357 h 3006470"/>
                  <a:gd name="connsiteX536" fmla="*/ 118168 w 6006665"/>
                  <a:gd name="connsiteY536" fmla="*/ 1574818 h 3006470"/>
                  <a:gd name="connsiteX537" fmla="*/ 86354 w 6006665"/>
                  <a:gd name="connsiteY537" fmla="*/ 1511189 h 3006470"/>
                  <a:gd name="connsiteX538" fmla="*/ 109078 w 6006665"/>
                  <a:gd name="connsiteY538" fmla="*/ 1436197 h 3006470"/>
                  <a:gd name="connsiteX539" fmla="*/ 70447 w 6006665"/>
                  <a:gd name="connsiteY539" fmla="*/ 1333936 h 3006470"/>
                  <a:gd name="connsiteX540" fmla="*/ 102261 w 6006665"/>
                  <a:gd name="connsiteY540" fmla="*/ 1263490 h 3006470"/>
                  <a:gd name="connsiteX541" fmla="*/ 43177 w 6006665"/>
                  <a:gd name="connsiteY541" fmla="*/ 1197589 h 3006470"/>
                  <a:gd name="connsiteX542" fmla="*/ 49994 w 6006665"/>
                  <a:gd name="connsiteY542" fmla="*/ 1122597 h 3006470"/>
                  <a:gd name="connsiteX543" fmla="*/ 81809 w 6006665"/>
                  <a:gd name="connsiteY543" fmla="*/ 1118052 h 3006470"/>
                  <a:gd name="connsiteX544" fmla="*/ 145438 w 6006665"/>
                  <a:gd name="connsiteY544" fmla="*/ 1074876 h 3006470"/>
                  <a:gd name="connsiteX545" fmla="*/ 184070 w 6006665"/>
                  <a:gd name="connsiteY545" fmla="*/ 1036244 h 3006470"/>
                  <a:gd name="connsiteX546" fmla="*/ 189699 w 6006665"/>
                  <a:gd name="connsiteY546" fmla="*/ 1042522 h 3006470"/>
                  <a:gd name="connsiteX547" fmla="*/ 195977 w 6006665"/>
                  <a:gd name="connsiteY547" fmla="*/ 1036244 h 3006470"/>
                  <a:gd name="connsiteX548" fmla="*/ 255061 w 6006665"/>
                  <a:gd name="connsiteY548" fmla="*/ 1102145 h 3006470"/>
                  <a:gd name="connsiteX549" fmla="*/ 350504 w 6006665"/>
                  <a:gd name="connsiteY549" fmla="*/ 1122597 h 3006470"/>
                  <a:gd name="connsiteX550" fmla="*/ 454806 w 6006665"/>
                  <a:gd name="connsiteY550" fmla="*/ 1205729 h 3006470"/>
                  <a:gd name="connsiteX551" fmla="*/ 486621 w 6006665"/>
                  <a:gd name="connsiteY551" fmla="*/ 1283942 h 3006470"/>
                  <a:gd name="connsiteX552" fmla="*/ 523211 w 6006665"/>
                  <a:gd name="connsiteY552" fmla="*/ 1343026 h 3006470"/>
                  <a:gd name="connsiteX553" fmla="*/ 486852 w 6006665"/>
                  <a:gd name="connsiteY553" fmla="*/ 1397565 h 3006470"/>
                  <a:gd name="connsiteX554" fmla="*/ 420951 w 6006665"/>
                  <a:gd name="connsiteY554" fmla="*/ 1418018 h 3006470"/>
                  <a:gd name="connsiteX555" fmla="*/ 415909 w 6006665"/>
                  <a:gd name="connsiteY555" fmla="*/ 1415887 h 3006470"/>
                  <a:gd name="connsiteX556" fmla="*/ 409044 w 6006665"/>
                  <a:gd name="connsiteY556" fmla="*/ 1418018 h 3006470"/>
                  <a:gd name="connsiteX557" fmla="*/ 252950 w 6006665"/>
                  <a:gd name="connsiteY557" fmla="*/ 1352062 h 3006470"/>
                  <a:gd name="connsiteX558" fmla="*/ 268926 w 6006665"/>
                  <a:gd name="connsiteY558" fmla="*/ 1346738 h 3006470"/>
                  <a:gd name="connsiteX559" fmla="*/ 291420 w 6006665"/>
                  <a:gd name="connsiteY559" fmla="*/ 1429380 h 3006470"/>
                  <a:gd name="connsiteX560" fmla="*/ 291420 w 6006665"/>
                  <a:gd name="connsiteY560" fmla="*/ 1468012 h 3006470"/>
                  <a:gd name="connsiteX561" fmla="*/ 298238 w 6006665"/>
                  <a:gd name="connsiteY561" fmla="*/ 1554366 h 3006470"/>
                  <a:gd name="connsiteX562" fmla="*/ 345959 w 6006665"/>
                  <a:gd name="connsiteY562" fmla="*/ 1586180 h 3006470"/>
                  <a:gd name="connsiteX563" fmla="*/ 362087 w 6006665"/>
                  <a:gd name="connsiteY563" fmla="*/ 1595588 h 3006470"/>
                  <a:gd name="connsiteX564" fmla="*/ 365867 w 6006665"/>
                  <a:gd name="connsiteY564" fmla="*/ 1563455 h 3006470"/>
                  <a:gd name="connsiteX565" fmla="*/ 345415 w 6006665"/>
                  <a:gd name="connsiteY565" fmla="*/ 1527096 h 3006470"/>
                  <a:gd name="connsiteX566" fmla="*/ 365867 w 6006665"/>
                  <a:gd name="connsiteY566" fmla="*/ 1495281 h 3006470"/>
                  <a:gd name="connsiteX567" fmla="*/ 374560 w 6006665"/>
                  <a:gd name="connsiteY567" fmla="*/ 1500280 h 3006470"/>
                  <a:gd name="connsiteX568" fmla="*/ 377774 w 6006665"/>
                  <a:gd name="connsiteY568" fmla="*/ 1495281 h 3006470"/>
                  <a:gd name="connsiteX569" fmla="*/ 461933 w 6006665"/>
                  <a:gd name="connsiteY569" fmla="*/ 1543673 h 3006470"/>
                  <a:gd name="connsiteX570" fmla="*/ 484035 w 6006665"/>
                  <a:gd name="connsiteY570" fmla="*/ 1527096 h 3006470"/>
                  <a:gd name="connsiteX571" fmla="*/ 463583 w 6006665"/>
                  <a:gd name="connsiteY571" fmla="*/ 1461194 h 3006470"/>
                  <a:gd name="connsiteX572" fmla="*/ 549936 w 6006665"/>
                  <a:gd name="connsiteY572" fmla="*/ 1374841 h 3006470"/>
                  <a:gd name="connsiteX573" fmla="*/ 559742 w 6006665"/>
                  <a:gd name="connsiteY573" fmla="*/ 1376942 h 3006470"/>
                  <a:gd name="connsiteX574" fmla="*/ 561843 w 6006665"/>
                  <a:gd name="connsiteY574" fmla="*/ 1374841 h 3006470"/>
                  <a:gd name="connsiteX575" fmla="*/ 593658 w 6006665"/>
                  <a:gd name="connsiteY575" fmla="*/ 1381658 h 3006470"/>
                  <a:gd name="connsiteX576" fmla="*/ 620945 w 6006665"/>
                  <a:gd name="connsiteY576" fmla="*/ 1405535 h 3006470"/>
                  <a:gd name="connsiteX577" fmla="*/ 640835 w 6006665"/>
                  <a:gd name="connsiteY577" fmla="*/ 1349844 h 3006470"/>
                  <a:gd name="connsiteX578" fmla="*/ 609020 w 6006665"/>
                  <a:gd name="connsiteY578" fmla="*/ 1295305 h 3006470"/>
                  <a:gd name="connsiteX579" fmla="*/ 624928 w 6006665"/>
                  <a:gd name="connsiteY579" fmla="*/ 1236221 h 3006470"/>
                  <a:gd name="connsiteX580" fmla="*/ 597658 w 6006665"/>
                  <a:gd name="connsiteY580" fmla="*/ 1177136 h 3006470"/>
                  <a:gd name="connsiteX581" fmla="*/ 611562 w 6006665"/>
                  <a:gd name="connsiteY581" fmla="*/ 1181462 h 3006470"/>
                  <a:gd name="connsiteX582" fmla="*/ 609565 w 6006665"/>
                  <a:gd name="connsiteY582" fmla="*/ 1177136 h 3006470"/>
                  <a:gd name="connsiteX583" fmla="*/ 711826 w 6006665"/>
                  <a:gd name="connsiteY583" fmla="*/ 1208951 h 3006470"/>
                  <a:gd name="connsiteX584" fmla="*/ 732278 w 6006665"/>
                  <a:gd name="connsiteY584" fmla="*/ 1263490 h 3006470"/>
                  <a:gd name="connsiteX585" fmla="*/ 684556 w 6006665"/>
                  <a:gd name="connsiteY585" fmla="*/ 1274852 h 3006470"/>
                  <a:gd name="connsiteX586" fmla="*/ 684556 w 6006665"/>
                  <a:gd name="connsiteY586" fmla="*/ 1327119 h 3006470"/>
                  <a:gd name="connsiteX587" fmla="*/ 713309 w 6006665"/>
                  <a:gd name="connsiteY587" fmla="*/ 1355872 h 3006470"/>
                  <a:gd name="connsiteX588" fmla="*/ 763548 w 6006665"/>
                  <a:gd name="connsiteY588" fmla="*/ 1338481 h 3006470"/>
                  <a:gd name="connsiteX589" fmla="*/ 770365 w 6006665"/>
                  <a:gd name="connsiteY589" fmla="*/ 1279397 h 3006470"/>
                  <a:gd name="connsiteX590" fmla="*/ 845357 w 6006665"/>
                  <a:gd name="connsiteY590" fmla="*/ 1188761 h 3006470"/>
                  <a:gd name="connsiteX591" fmla="*/ 917728 w 6006665"/>
                  <a:gd name="connsiteY591" fmla="*/ 1145322 h 3006470"/>
                  <a:gd name="connsiteX592" fmla="*/ 918194 w 6006665"/>
                  <a:gd name="connsiteY592" fmla="*/ 1198147 h 3006470"/>
                  <a:gd name="connsiteX593" fmla="*/ 975937 w 6006665"/>
                  <a:gd name="connsiteY593" fmla="*/ 1115283 h 3006470"/>
                  <a:gd name="connsiteX594" fmla="*/ 1074397 w 6006665"/>
                  <a:gd name="connsiteY594" fmla="*/ 1141283 h 3006470"/>
                  <a:gd name="connsiteX595" fmla="*/ 979977 w 6006665"/>
                  <a:gd name="connsiteY595" fmla="*/ 1213496 h 3006470"/>
                  <a:gd name="connsiteX596" fmla="*/ 1012666 w 6006665"/>
                  <a:gd name="connsiteY596" fmla="*/ 1218657 h 3006470"/>
                  <a:gd name="connsiteX597" fmla="*/ 1038516 w 6006665"/>
                  <a:gd name="connsiteY597" fmla="*/ 1188499 h 3006470"/>
                  <a:gd name="connsiteX598" fmla="*/ 1050423 w 6006665"/>
                  <a:gd name="connsiteY598" fmla="*/ 1188499 h 3006470"/>
                  <a:gd name="connsiteX599" fmla="*/ 1108962 w 6006665"/>
                  <a:gd name="connsiteY599" fmla="*/ 1188499 h 3006470"/>
                  <a:gd name="connsiteX600" fmla="*/ 1161229 w 6006665"/>
                  <a:gd name="connsiteY600" fmla="*/ 1145322 h 3006470"/>
                  <a:gd name="connsiteX601" fmla="*/ 1165711 w 6006665"/>
                  <a:gd name="connsiteY601" fmla="*/ 1151456 h 3006470"/>
                  <a:gd name="connsiteX602" fmla="*/ 1160939 w 6006665"/>
                  <a:gd name="connsiteY602" fmla="*/ 1169715 h 3006470"/>
                  <a:gd name="connsiteX603" fmla="*/ 1210035 w 6006665"/>
                  <a:gd name="connsiteY603" fmla="*/ 1195815 h 3006470"/>
                  <a:gd name="connsiteX604" fmla="*/ 1247583 w 6006665"/>
                  <a:gd name="connsiteY604" fmla="*/ 1138505 h 3006470"/>
                  <a:gd name="connsiteX605" fmla="*/ 1211223 w 6006665"/>
                  <a:gd name="connsiteY605" fmla="*/ 1079421 h 3006470"/>
                  <a:gd name="connsiteX606" fmla="*/ 1227130 w 6006665"/>
                  <a:gd name="connsiteY606" fmla="*/ 1043061 h 3006470"/>
                  <a:gd name="connsiteX607" fmla="*/ 1237665 w 6006665"/>
                  <a:gd name="connsiteY607" fmla="*/ 1046199 h 3006470"/>
                  <a:gd name="connsiteX608" fmla="*/ 1251910 w 6006665"/>
                  <a:gd name="connsiteY608" fmla="*/ 1017311 h 3006470"/>
                  <a:gd name="connsiteX609" fmla="*/ 1345843 w 6006665"/>
                  <a:gd name="connsiteY609" fmla="*/ 1074876 h 3006470"/>
                  <a:gd name="connsiteX610" fmla="*/ 1400382 w 6006665"/>
                  <a:gd name="connsiteY610" fmla="*/ 1106690 h 3006470"/>
                  <a:gd name="connsiteX611" fmla="*/ 1519756 w 6006665"/>
                  <a:gd name="connsiteY611" fmla="*/ 1213274 h 3006470"/>
                  <a:gd name="connsiteX612" fmla="*/ 1543003 w 6006665"/>
                  <a:gd name="connsiteY612" fmla="*/ 1172592 h 3006470"/>
                  <a:gd name="connsiteX613" fmla="*/ 1506643 w 6006665"/>
                  <a:gd name="connsiteY613" fmla="*/ 1118052 h 3006470"/>
                  <a:gd name="connsiteX614" fmla="*/ 1506643 w 6006665"/>
                  <a:gd name="connsiteY614" fmla="*/ 1095328 h 3006470"/>
                  <a:gd name="connsiteX615" fmla="*/ 1463467 w 6006665"/>
                  <a:gd name="connsiteY615" fmla="*/ 1086238 h 3006470"/>
                  <a:gd name="connsiteX616" fmla="*/ 1472556 w 6006665"/>
                  <a:gd name="connsiteY616" fmla="*/ 1036244 h 3006470"/>
                  <a:gd name="connsiteX617" fmla="*/ 1452104 w 6006665"/>
                  <a:gd name="connsiteY617" fmla="*/ 949890 h 3006470"/>
                  <a:gd name="connsiteX618" fmla="*/ 1439230 w 6006665"/>
                  <a:gd name="connsiteY618" fmla="*/ 900656 h 3006470"/>
                  <a:gd name="connsiteX619" fmla="*/ 1496803 w 6006665"/>
                  <a:gd name="connsiteY619" fmla="*/ 806980 h 3006470"/>
                  <a:gd name="connsiteX620" fmla="*/ 1543003 w 6006665"/>
                  <a:gd name="connsiteY620" fmla="*/ 697647 h 3006470"/>
                  <a:gd name="connsiteX621" fmla="*/ 1570272 w 6006665"/>
                  <a:gd name="connsiteY621" fmla="*/ 677194 h 3006470"/>
                  <a:gd name="connsiteX622" fmla="*/ 1578688 w 6006665"/>
                  <a:gd name="connsiteY622" fmla="*/ 679813 h 3006470"/>
                  <a:gd name="connsiteX623" fmla="*/ 1620802 w 6006665"/>
                  <a:gd name="connsiteY623" fmla="*/ 660028 h 3006470"/>
                  <a:gd name="connsiteX624" fmla="*/ 1684440 w 6006665"/>
                  <a:gd name="connsiteY624" fmla="*/ 709009 h 3006470"/>
                  <a:gd name="connsiteX625" fmla="*/ 1688985 w 6006665"/>
                  <a:gd name="connsiteY625" fmla="*/ 779455 h 3006470"/>
                  <a:gd name="connsiteX626" fmla="*/ 1652625 w 6006665"/>
                  <a:gd name="connsiteY626" fmla="*/ 870354 h 3006470"/>
                  <a:gd name="connsiteX627" fmla="*/ 1679895 w 6006665"/>
                  <a:gd name="connsiteY627" fmla="*/ 908986 h 3006470"/>
                  <a:gd name="connsiteX628" fmla="*/ 1688985 w 6006665"/>
                  <a:gd name="connsiteY628" fmla="*/ 983977 h 3006470"/>
                  <a:gd name="connsiteX629" fmla="*/ 1679895 w 6006665"/>
                  <a:gd name="connsiteY629" fmla="*/ 1129415 h 3006470"/>
                  <a:gd name="connsiteX630" fmla="*/ 1723072 w 6006665"/>
                  <a:gd name="connsiteY630" fmla="*/ 1193044 h 3006470"/>
                  <a:gd name="connsiteX631" fmla="*/ 1704892 w 6006665"/>
                  <a:gd name="connsiteY631" fmla="*/ 1256673 h 3006470"/>
                  <a:gd name="connsiteX632" fmla="*/ 1636718 w 6006665"/>
                  <a:gd name="connsiteY632" fmla="*/ 1393021 h 3006470"/>
                  <a:gd name="connsiteX633" fmla="*/ 1662494 w 6006665"/>
                  <a:gd name="connsiteY633" fmla="*/ 1399465 h 3006470"/>
                  <a:gd name="connsiteX634" fmla="*/ 1677078 w 6006665"/>
                  <a:gd name="connsiteY634" fmla="*/ 1370296 h 3006470"/>
                  <a:gd name="connsiteX635" fmla="*/ 1720255 w 6006665"/>
                  <a:gd name="connsiteY635" fmla="*/ 1349844 h 3006470"/>
                  <a:gd name="connsiteX636" fmla="*/ 1731617 w 6006665"/>
                  <a:gd name="connsiteY636" fmla="*/ 1299850 h 3006470"/>
                  <a:gd name="connsiteX637" fmla="*/ 1758887 w 6006665"/>
                  <a:gd name="connsiteY637" fmla="*/ 1256673 h 3006470"/>
                  <a:gd name="connsiteX638" fmla="*/ 1760555 w 6006665"/>
                  <a:gd name="connsiteY638" fmla="*/ 1191490 h 3006470"/>
                  <a:gd name="connsiteX639" fmla="*/ 1758886 w 6006665"/>
                  <a:gd name="connsiteY639" fmla="*/ 1085173 h 3006470"/>
                  <a:gd name="connsiteX640" fmla="*/ 1923055 w 6006665"/>
                  <a:gd name="connsiteY640" fmla="*/ 1122597 h 3006470"/>
                  <a:gd name="connsiteX641" fmla="*/ 1887300 w 6006665"/>
                  <a:gd name="connsiteY641" fmla="*/ 1070329 h 3006470"/>
                  <a:gd name="connsiteX642" fmla="*/ 1785604 w 6006665"/>
                  <a:gd name="connsiteY642" fmla="*/ 1036860 h 3006470"/>
                  <a:gd name="connsiteX643" fmla="*/ 1736162 w 6006665"/>
                  <a:gd name="connsiteY643" fmla="*/ 961252 h 3006470"/>
                  <a:gd name="connsiteX644" fmla="*/ 1688440 w 6006665"/>
                  <a:gd name="connsiteY644" fmla="*/ 865809 h 3006470"/>
                  <a:gd name="connsiteX645" fmla="*/ 1752069 w 6006665"/>
                  <a:gd name="connsiteY645" fmla="*/ 788545 h 3006470"/>
                  <a:gd name="connsiteX646" fmla="*/ 1747524 w 6006665"/>
                  <a:gd name="connsiteY646" fmla="*/ 704464 h 3006470"/>
                  <a:gd name="connsiteX647" fmla="*/ 1763431 w 6006665"/>
                  <a:gd name="connsiteY647" fmla="*/ 697647 h 3006470"/>
                  <a:gd name="connsiteX648" fmla="*/ 1764877 w 6006665"/>
                  <a:gd name="connsiteY648" fmla="*/ 702130 h 3006470"/>
                  <a:gd name="connsiteX649" fmla="*/ 1775339 w 6006665"/>
                  <a:gd name="connsiteY649" fmla="*/ 697647 h 3006470"/>
                  <a:gd name="connsiteX650" fmla="*/ 1798063 w 6006665"/>
                  <a:gd name="connsiteY650" fmla="*/ 768093 h 3006470"/>
                  <a:gd name="connsiteX651" fmla="*/ 1791454 w 6006665"/>
                  <a:gd name="connsiteY651" fmla="*/ 815304 h 3006470"/>
                  <a:gd name="connsiteX652" fmla="*/ 1854330 w 6006665"/>
                  <a:gd name="connsiteY652" fmla="*/ 772638 h 3006470"/>
                  <a:gd name="connsiteX653" fmla="*/ 1931594 w 6006665"/>
                  <a:gd name="connsiteY653" fmla="*/ 763548 h 3006470"/>
                  <a:gd name="connsiteX654" fmla="*/ 1932772 w 6006665"/>
                  <a:gd name="connsiteY654" fmla="*/ 764810 h 3006470"/>
                  <a:gd name="connsiteX655" fmla="*/ 1949600 w 6006665"/>
                  <a:gd name="connsiteY655" fmla="*/ 800138 h 3006470"/>
                  <a:gd name="connsiteX656" fmla="*/ 2061788 w 6006665"/>
                  <a:gd name="connsiteY656" fmla="*/ 891155 h 3006470"/>
                  <a:gd name="connsiteX657" fmla="*/ 1987802 w 6006665"/>
                  <a:gd name="connsiteY657" fmla="*/ 736278 h 3006470"/>
                  <a:gd name="connsiteX658" fmla="*/ 1963408 w 6006665"/>
                  <a:gd name="connsiteY658" fmla="*/ 595386 h 3006470"/>
                  <a:gd name="connsiteX659" fmla="*/ 2027037 w 6006665"/>
                  <a:gd name="connsiteY659" fmla="*/ 574934 h 3006470"/>
                  <a:gd name="connsiteX660" fmla="*/ 2037269 w 6006665"/>
                  <a:gd name="connsiteY660" fmla="*/ 575472 h 3006470"/>
                  <a:gd name="connsiteX661" fmla="*/ 2038944 w 6006665"/>
                  <a:gd name="connsiteY661" fmla="*/ 574934 h 3006470"/>
                  <a:gd name="connsiteX662" fmla="*/ 2115414 w 6006665"/>
                  <a:gd name="connsiteY662" fmla="*/ 578958 h 3006470"/>
                  <a:gd name="connsiteX663" fmla="*/ 2167179 w 6006665"/>
                  <a:gd name="connsiteY663" fmla="*/ 554733 h 3006470"/>
                  <a:gd name="connsiteX664" fmla="*/ 2146473 w 6006665"/>
                  <a:gd name="connsiteY664" fmla="*/ 488832 h 3006470"/>
                  <a:gd name="connsiteX665" fmla="*/ 2169957 w 6006665"/>
                  <a:gd name="connsiteY665" fmla="*/ 449431 h 3006470"/>
                  <a:gd name="connsiteX666" fmla="*/ 2264632 w 6006665"/>
                  <a:gd name="connsiteY666" fmla="*/ 393389 h 3006470"/>
                  <a:gd name="connsiteX667" fmla="*/ 2317913 w 6006665"/>
                  <a:gd name="connsiteY667" fmla="*/ 322690 h 3006470"/>
                  <a:gd name="connsiteX668" fmla="*/ 2385841 w 6006665"/>
                  <a:gd name="connsiteY668" fmla="*/ 343134 h 3006470"/>
                  <a:gd name="connsiteX669" fmla="*/ 2429263 w 6006665"/>
                  <a:gd name="connsiteY669" fmla="*/ 263606 h 3006470"/>
                  <a:gd name="connsiteX670" fmla="*/ 2526979 w 6006665"/>
                  <a:gd name="connsiteY670" fmla="*/ 252244 h 3006470"/>
                  <a:gd name="connsiteX671" fmla="*/ 2528058 w 6006665"/>
                  <a:gd name="connsiteY671" fmla="*/ 253503 h 3006470"/>
                  <a:gd name="connsiteX672" fmla="*/ 2538886 w 6006665"/>
                  <a:gd name="connsiteY672" fmla="*/ 252244 h 3006470"/>
                  <a:gd name="connsiteX673" fmla="*/ 2560820 w 6006665"/>
                  <a:gd name="connsiteY673" fmla="*/ 277833 h 3006470"/>
                  <a:gd name="connsiteX674" fmla="*/ 2640602 w 6006665"/>
                  <a:gd name="connsiteY674" fmla="*/ 202249 h 3006470"/>
                  <a:gd name="connsiteX675" fmla="*/ 2652509 w 6006665"/>
                  <a:gd name="connsiteY675" fmla="*/ 202249 h 3006470"/>
                  <a:gd name="connsiteX676" fmla="*/ 2704231 w 6006665"/>
                  <a:gd name="connsiteY676" fmla="*/ 202249 h 3006470"/>
                  <a:gd name="connsiteX677" fmla="*/ 2715593 w 6006665"/>
                  <a:gd name="connsiteY67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74445 w 6006665"/>
                  <a:gd name="connsiteY80" fmla="*/ 913531 h 3006470"/>
                  <a:gd name="connsiteX81" fmla="*/ 4778496 w 6006665"/>
                  <a:gd name="connsiteY81" fmla="*/ 914635 h 3006470"/>
                  <a:gd name="connsiteX82" fmla="*/ 4786352 w 6006665"/>
                  <a:gd name="connsiteY82" fmla="*/ 913531 h 3006470"/>
                  <a:gd name="connsiteX83" fmla="*/ 4861343 w 6006665"/>
                  <a:gd name="connsiteY83" fmla="*/ 933983 h 3006470"/>
                  <a:gd name="connsiteX84" fmla="*/ 4893158 w 6006665"/>
                  <a:gd name="connsiteY84" fmla="*/ 977160 h 3006470"/>
                  <a:gd name="connsiteX85" fmla="*/ 4888613 w 6006665"/>
                  <a:gd name="connsiteY85" fmla="*/ 1058968 h 3006470"/>
                  <a:gd name="connsiteX86" fmla="*/ 4927677 w 6006665"/>
                  <a:gd name="connsiteY86" fmla="*/ 1083640 h 3006470"/>
                  <a:gd name="connsiteX87" fmla="*/ 4967605 w 6006665"/>
                  <a:gd name="connsiteY87" fmla="*/ 1070331 h 3006470"/>
                  <a:gd name="connsiteX88" fmla="*/ 5038051 w 6006665"/>
                  <a:gd name="connsiteY88" fmla="*/ 1063513 h 3006470"/>
                  <a:gd name="connsiteX89" fmla="*/ 5040730 w 6006665"/>
                  <a:gd name="connsiteY89" fmla="*/ 1064406 h 3006470"/>
                  <a:gd name="connsiteX90" fmla="*/ 5049958 w 6006665"/>
                  <a:gd name="connsiteY90" fmla="*/ 1063513 h 3006470"/>
                  <a:gd name="connsiteX91" fmla="*/ 5114249 w 6006665"/>
                  <a:gd name="connsiteY91" fmla="*/ 1084944 h 3006470"/>
                  <a:gd name="connsiteX92" fmla="*/ 5176671 w 6006665"/>
                  <a:gd name="connsiteY92" fmla="*/ 1074876 h 3006470"/>
                  <a:gd name="connsiteX93" fmla="*/ 5177801 w 6006665"/>
                  <a:gd name="connsiteY93" fmla="*/ 1076614 h 3006470"/>
                  <a:gd name="connsiteX94" fmla="*/ 5188578 w 6006665"/>
                  <a:gd name="connsiteY94" fmla="*/ 1074876 h 3006470"/>
                  <a:gd name="connsiteX95" fmla="*/ 5243719 w 6006665"/>
                  <a:gd name="connsiteY95" fmla="*/ 1159707 h 3006470"/>
                  <a:gd name="connsiteX96" fmla="*/ 5283477 w 6006665"/>
                  <a:gd name="connsiteY96" fmla="*/ 1129415 h 3006470"/>
                  <a:gd name="connsiteX97" fmla="*/ 5258480 w 6006665"/>
                  <a:gd name="connsiteY97" fmla="*/ 1063513 h 3006470"/>
                  <a:gd name="connsiteX98" fmla="*/ 5267570 w 6006665"/>
                  <a:gd name="connsiteY98" fmla="*/ 1015792 h 3006470"/>
                  <a:gd name="connsiteX99" fmla="*/ 5278896 w 6006665"/>
                  <a:gd name="connsiteY99" fmla="*/ 1018841 h 3006470"/>
                  <a:gd name="connsiteX100" fmla="*/ 5279477 w 6006665"/>
                  <a:gd name="connsiteY100" fmla="*/ 1015792 h 3006470"/>
                  <a:gd name="connsiteX101" fmla="*/ 5389412 w 6006665"/>
                  <a:gd name="connsiteY101" fmla="*/ 1065327 h 3006470"/>
                  <a:gd name="connsiteX102" fmla="*/ 5463001 w 6006665"/>
                  <a:gd name="connsiteY102" fmla="*/ 1043061 h 3006470"/>
                  <a:gd name="connsiteX103" fmla="*/ 5464386 w 6006665"/>
                  <a:gd name="connsiteY103" fmla="*/ 1043680 h 3006470"/>
                  <a:gd name="connsiteX104" fmla="*/ 5474909 w 6006665"/>
                  <a:gd name="connsiteY104" fmla="*/ 1043061 h 3006470"/>
                  <a:gd name="connsiteX105" fmla="*/ 5509834 w 6006665"/>
                  <a:gd name="connsiteY105" fmla="*/ 1086741 h 3006470"/>
                  <a:gd name="connsiteX106" fmla="*/ 5563420 w 6006665"/>
                  <a:gd name="connsiteY106" fmla="*/ 1096880 h 3006470"/>
                  <a:gd name="connsiteX107" fmla="*/ 5604906 w 6006665"/>
                  <a:gd name="connsiteY107" fmla="*/ 1116452 h 3006470"/>
                  <a:gd name="connsiteX108" fmla="*/ 5633982 w 6006665"/>
                  <a:gd name="connsiteY108" fmla="*/ 1152256 h 3006470"/>
                  <a:gd name="connsiteX109" fmla="*/ 5673240 w 6006665"/>
                  <a:gd name="connsiteY109" fmla="*/ 1196668 h 3006470"/>
                  <a:gd name="connsiteX110" fmla="*/ 5720335 w 6006665"/>
                  <a:gd name="connsiteY110" fmla="*/ 1213496 h 3006470"/>
                  <a:gd name="connsiteX111" fmla="*/ 5777224 w 6006665"/>
                  <a:gd name="connsiteY111" fmla="*/ 1253118 h 3006470"/>
                  <a:gd name="connsiteX112" fmla="*/ 5822595 w 6006665"/>
                  <a:gd name="connsiteY112" fmla="*/ 1311212 h 3006470"/>
                  <a:gd name="connsiteX113" fmla="*/ 5818051 w 6006665"/>
                  <a:gd name="connsiteY113" fmla="*/ 1365751 h 3006470"/>
                  <a:gd name="connsiteX114" fmla="*/ 5825679 w 6006665"/>
                  <a:gd name="connsiteY114" fmla="*/ 1373379 h 3006470"/>
                  <a:gd name="connsiteX115" fmla="*/ 5822051 w 6006665"/>
                  <a:gd name="connsiteY115" fmla="*/ 1322574 h 3006470"/>
                  <a:gd name="connsiteX116" fmla="*/ 5834092 w 6006665"/>
                  <a:gd name="connsiteY116" fmla="*/ 1324447 h 3006470"/>
                  <a:gd name="connsiteX117" fmla="*/ 5858351 w 6006665"/>
                  <a:gd name="connsiteY117" fmla="*/ 1334771 h 3006470"/>
                  <a:gd name="connsiteX118" fmla="*/ 5907950 w 6006665"/>
                  <a:gd name="connsiteY118" fmla="*/ 1321451 h 3006470"/>
                  <a:gd name="connsiteX119" fmla="*/ 5936219 w 6006665"/>
                  <a:gd name="connsiteY119" fmla="*/ 1338481 h 3006470"/>
                  <a:gd name="connsiteX120" fmla="*/ 5961427 w 6006665"/>
                  <a:gd name="connsiteY120" fmla="*/ 1392754 h 3006470"/>
                  <a:gd name="connsiteX121" fmla="*/ 6006665 w 6006665"/>
                  <a:gd name="connsiteY121" fmla="*/ 1418018 h 3006470"/>
                  <a:gd name="connsiteX122" fmla="*/ 6003022 w 6006665"/>
                  <a:gd name="connsiteY122" fmla="*/ 1458117 h 3006470"/>
                  <a:gd name="connsiteX123" fmla="*/ 5968033 w 6006665"/>
                  <a:gd name="connsiteY123" fmla="*/ 1456650 h 3006470"/>
                  <a:gd name="connsiteX124" fmla="*/ 5934688 w 6006665"/>
                  <a:gd name="connsiteY124" fmla="*/ 1446233 h 3006470"/>
                  <a:gd name="connsiteX125" fmla="*/ 5908949 w 6006665"/>
                  <a:gd name="connsiteY125" fmla="*/ 1468012 h 3006470"/>
                  <a:gd name="connsiteX126" fmla="*/ 5887153 w 6006665"/>
                  <a:gd name="connsiteY126" fmla="*/ 1481885 h 3006470"/>
                  <a:gd name="connsiteX127" fmla="*/ 5887153 w 6006665"/>
                  <a:gd name="connsiteY127" fmla="*/ 1514566 h 3006470"/>
                  <a:gd name="connsiteX128" fmla="*/ 5910921 w 6006665"/>
                  <a:gd name="connsiteY128" fmla="*/ 1532392 h 3006470"/>
                  <a:gd name="connsiteX129" fmla="*/ 5908949 w 6006665"/>
                  <a:gd name="connsiteY129" fmla="*/ 1554366 h 3006470"/>
                  <a:gd name="connsiteX130" fmla="*/ 5893042 w 6006665"/>
                  <a:gd name="connsiteY130" fmla="*/ 1570273 h 3006470"/>
                  <a:gd name="connsiteX131" fmla="*/ 5881135 w 6006665"/>
                  <a:gd name="connsiteY131" fmla="*/ 1570273 h 3006470"/>
                  <a:gd name="connsiteX132" fmla="*/ 5861227 w 6006665"/>
                  <a:gd name="connsiteY132" fmla="*/ 1570273 h 3006470"/>
                  <a:gd name="connsiteX133" fmla="*/ 5849321 w 6006665"/>
                  <a:gd name="connsiteY133" fmla="*/ 1570273 h 3006470"/>
                  <a:gd name="connsiteX134" fmla="*/ 5842587 w 6006665"/>
                  <a:gd name="connsiteY134" fmla="*/ 1544275 h 3006470"/>
                  <a:gd name="connsiteX135" fmla="*/ 5817506 w 6006665"/>
                  <a:gd name="connsiteY135" fmla="*/ 1536186 h 3006470"/>
                  <a:gd name="connsiteX136" fmla="*/ 5798021 w 6006665"/>
                  <a:gd name="connsiteY136" fmla="*/ 1517537 h 3006470"/>
                  <a:gd name="connsiteX137" fmla="*/ 5767511 w 6006665"/>
                  <a:gd name="connsiteY137" fmla="*/ 1511189 h 3006470"/>
                  <a:gd name="connsiteX138" fmla="*/ 5762967 w 6006665"/>
                  <a:gd name="connsiteY138" fmla="*/ 1477102 h 3006470"/>
                  <a:gd name="connsiteX139" fmla="*/ 5729132 w 6006665"/>
                  <a:gd name="connsiteY139" fmla="*/ 1463170 h 3006470"/>
                  <a:gd name="connsiteX140" fmla="*/ 5695337 w 6006665"/>
                  <a:gd name="connsiteY140" fmla="*/ 1472557 h 3006470"/>
                  <a:gd name="connsiteX141" fmla="*/ 5693366 w 6006665"/>
                  <a:gd name="connsiteY141" fmla="*/ 1469797 h 3006470"/>
                  <a:gd name="connsiteX142" fmla="*/ 5683431 w 6006665"/>
                  <a:gd name="connsiteY142" fmla="*/ 1472557 h 3006470"/>
                  <a:gd name="connsiteX143" fmla="*/ 5660706 w 6006665"/>
                  <a:gd name="connsiteY143" fmla="*/ 1440742 h 3006470"/>
                  <a:gd name="connsiteX144" fmla="*/ 5669644 w 6006665"/>
                  <a:gd name="connsiteY144" fmla="*/ 1415717 h 3006470"/>
                  <a:gd name="connsiteX145" fmla="*/ 5640799 w 6006665"/>
                  <a:gd name="connsiteY145" fmla="*/ 1429380 h 3006470"/>
                  <a:gd name="connsiteX146" fmla="*/ 5656705 w 6006665"/>
                  <a:gd name="connsiteY146" fmla="*/ 1472557 h 3006470"/>
                  <a:gd name="connsiteX147" fmla="*/ 5628675 w 6006665"/>
                  <a:gd name="connsiteY147" fmla="*/ 1487826 h 3006470"/>
                  <a:gd name="connsiteX148" fmla="*/ 5633981 w 6006665"/>
                  <a:gd name="connsiteY148" fmla="*/ 1511189 h 3006470"/>
                  <a:gd name="connsiteX149" fmla="*/ 5622732 w 6006665"/>
                  <a:gd name="connsiteY149" fmla="*/ 1538334 h 3006470"/>
                  <a:gd name="connsiteX150" fmla="*/ 5586259 w 6006665"/>
                  <a:gd name="connsiteY150" fmla="*/ 1547548 h 3006470"/>
                  <a:gd name="connsiteX151" fmla="*/ 5575676 w 6006665"/>
                  <a:gd name="connsiteY151" fmla="*/ 1546540 h 3006470"/>
                  <a:gd name="connsiteX152" fmla="*/ 5574353 w 6006665"/>
                  <a:gd name="connsiteY152" fmla="*/ 1547548 h 3006470"/>
                  <a:gd name="connsiteX153" fmla="*/ 5539436 w 6006665"/>
                  <a:gd name="connsiteY153" fmla="*/ 1544223 h 3006470"/>
                  <a:gd name="connsiteX154" fmla="*/ 5539545 w 6006665"/>
                  <a:gd name="connsiteY154" fmla="*/ 1571015 h 3006470"/>
                  <a:gd name="connsiteX155" fmla="*/ 5570352 w 6006665"/>
                  <a:gd name="connsiteY155" fmla="*/ 1586180 h 3006470"/>
                  <a:gd name="connsiteX156" fmla="*/ 5566596 w 6006665"/>
                  <a:gd name="connsiteY156" fmla="*/ 1622304 h 3006470"/>
                  <a:gd name="connsiteX157" fmla="*/ 5593077 w 6006665"/>
                  <a:gd name="connsiteY157" fmla="*/ 1649809 h 3006470"/>
                  <a:gd name="connsiteX158" fmla="*/ 5608984 w 6006665"/>
                  <a:gd name="connsiteY158" fmla="*/ 1677079 h 3006470"/>
                  <a:gd name="connsiteX159" fmla="*/ 5613529 w 6006665"/>
                  <a:gd name="connsiteY159" fmla="*/ 1708893 h 3006470"/>
                  <a:gd name="connsiteX160" fmla="*/ 5608984 w 6006665"/>
                  <a:gd name="connsiteY160" fmla="*/ 1731618 h 3006470"/>
                  <a:gd name="connsiteX161" fmla="*/ 5597799 w 6006665"/>
                  <a:gd name="connsiteY161" fmla="*/ 1728009 h 3006470"/>
                  <a:gd name="connsiteX162" fmla="*/ 5597077 w 6006665"/>
                  <a:gd name="connsiteY162" fmla="*/ 1731618 h 3006470"/>
                  <a:gd name="connsiteX163" fmla="*/ 5515976 w 6006665"/>
                  <a:gd name="connsiteY163" fmla="*/ 1693062 h 3006470"/>
                  <a:gd name="connsiteX164" fmla="*/ 5486067 w 6006665"/>
                  <a:gd name="connsiteY164" fmla="*/ 1746304 h 3006470"/>
                  <a:gd name="connsiteX165" fmla="*/ 5436277 w 6006665"/>
                  <a:gd name="connsiteY165" fmla="*/ 1767977 h 3006470"/>
                  <a:gd name="connsiteX166" fmla="*/ 5397645 w 6006665"/>
                  <a:gd name="connsiteY166" fmla="*/ 1779340 h 3006470"/>
                  <a:gd name="connsiteX167" fmla="*/ 5388024 w 6006665"/>
                  <a:gd name="connsiteY167" fmla="*/ 1835433 h 3006470"/>
                  <a:gd name="connsiteX168" fmla="*/ 5351475 w 6006665"/>
                  <a:gd name="connsiteY168" fmla="*/ 1876568 h 3006470"/>
                  <a:gd name="connsiteX169" fmla="*/ 5290839 w 6006665"/>
                  <a:gd name="connsiteY169" fmla="*/ 1881600 h 3006470"/>
                  <a:gd name="connsiteX170" fmla="*/ 5274932 w 6006665"/>
                  <a:gd name="connsiteY170" fmla="*/ 1913415 h 3006470"/>
                  <a:gd name="connsiteX171" fmla="*/ 5267238 w 6006665"/>
                  <a:gd name="connsiteY171" fmla="*/ 1904988 h 3006470"/>
                  <a:gd name="connsiteX172" fmla="*/ 5263025 w 6006665"/>
                  <a:gd name="connsiteY172" fmla="*/ 1913415 h 3006470"/>
                  <a:gd name="connsiteX173" fmla="*/ 5219538 w 6006665"/>
                  <a:gd name="connsiteY173" fmla="*/ 1865787 h 3006470"/>
                  <a:gd name="connsiteX174" fmla="*/ 5174112 w 6006665"/>
                  <a:gd name="connsiteY174" fmla="*/ 1877028 h 3006470"/>
                  <a:gd name="connsiteX175" fmla="*/ 5129494 w 6006665"/>
                  <a:gd name="connsiteY175" fmla="*/ 1920232 h 3006470"/>
                  <a:gd name="connsiteX176" fmla="*/ 5126389 w 6006665"/>
                  <a:gd name="connsiteY176" fmla="*/ 1914910 h 3006470"/>
                  <a:gd name="connsiteX177" fmla="*/ 5154177 w 6006665"/>
                  <a:gd name="connsiteY177" fmla="*/ 1920232 h 3006470"/>
                  <a:gd name="connsiteX178" fmla="*/ 5105544 w 6006665"/>
                  <a:gd name="connsiteY178" fmla="*/ 1899586 h 3006470"/>
                  <a:gd name="connsiteX179" fmla="*/ 5074955 w 6006665"/>
                  <a:gd name="connsiteY179" fmla="*/ 1924777 h 3006470"/>
                  <a:gd name="connsiteX180" fmla="*/ 5065718 w 6006665"/>
                  <a:gd name="connsiteY180" fmla="*/ 1922578 h 3006470"/>
                  <a:gd name="connsiteX181" fmla="*/ 5063048 w 6006665"/>
                  <a:gd name="connsiteY181" fmla="*/ 1924777 h 3006470"/>
                  <a:gd name="connsiteX182" fmla="*/ 5026594 w 6006665"/>
                  <a:gd name="connsiteY182" fmla="*/ 1916098 h 3006470"/>
                  <a:gd name="connsiteX183" fmla="*/ 5015871 w 6006665"/>
                  <a:gd name="connsiteY183" fmla="*/ 1961137 h 3006470"/>
                  <a:gd name="connsiteX184" fmla="*/ 5022591 w 6006665"/>
                  <a:gd name="connsiteY184" fmla="*/ 1989925 h 3006470"/>
                  <a:gd name="connsiteX185" fmla="*/ 5011557 w 6006665"/>
                  <a:gd name="connsiteY185" fmla="*/ 2020939 h 3006470"/>
                  <a:gd name="connsiteX186" fmla="*/ 4974967 w 6006665"/>
                  <a:gd name="connsiteY186" fmla="*/ 2058853 h 3006470"/>
                  <a:gd name="connsiteX187" fmla="*/ 5015871 w 6006665"/>
                  <a:gd name="connsiteY187" fmla="*/ 2074760 h 3006470"/>
                  <a:gd name="connsiteX188" fmla="*/ 4995851 w 6006665"/>
                  <a:gd name="connsiteY188" fmla="*/ 2123620 h 3006470"/>
                  <a:gd name="connsiteX189" fmla="*/ 5011326 w 6006665"/>
                  <a:gd name="connsiteY189" fmla="*/ 2172476 h 3006470"/>
                  <a:gd name="connsiteX190" fmla="*/ 4999419 w 6006665"/>
                  <a:gd name="connsiteY190" fmla="*/ 2172476 h 3006470"/>
                  <a:gd name="connsiteX191" fmla="*/ 4974967 w 6006665"/>
                  <a:gd name="connsiteY191" fmla="*/ 2172476 h 3006470"/>
                  <a:gd name="connsiteX192" fmla="*/ 4963605 w 6006665"/>
                  <a:gd name="connsiteY192" fmla="*/ 2224742 h 3006470"/>
                  <a:gd name="connsiteX193" fmla="*/ 4974967 w 6006665"/>
                  <a:gd name="connsiteY193" fmla="*/ 2252012 h 3006470"/>
                  <a:gd name="connsiteX194" fmla="*/ 4936431 w 6006665"/>
                  <a:gd name="connsiteY194" fmla="*/ 2257317 h 3006470"/>
                  <a:gd name="connsiteX195" fmla="*/ 4909065 w 6006665"/>
                  <a:gd name="connsiteY195" fmla="*/ 2286099 h 3006470"/>
                  <a:gd name="connsiteX196" fmla="*/ 4888894 w 6006665"/>
                  <a:gd name="connsiteY196" fmla="*/ 2325649 h 3006470"/>
                  <a:gd name="connsiteX197" fmla="*/ 4897703 w 6006665"/>
                  <a:gd name="connsiteY197" fmla="*/ 2354273 h 3006470"/>
                  <a:gd name="connsiteX198" fmla="*/ 4871068 w 6006665"/>
                  <a:gd name="connsiteY198" fmla="*/ 2349418 h 3006470"/>
                  <a:gd name="connsiteX199" fmla="*/ 4845437 w 6006665"/>
                  <a:gd name="connsiteY199" fmla="*/ 2370180 h 3006470"/>
                  <a:gd name="connsiteX200" fmla="*/ 4832445 w 6006665"/>
                  <a:gd name="connsiteY200" fmla="*/ 2399924 h 3006470"/>
                  <a:gd name="connsiteX201" fmla="*/ 4834074 w 6006665"/>
                  <a:gd name="connsiteY201" fmla="*/ 2429264 h 3006470"/>
                  <a:gd name="connsiteX202" fmla="*/ 4799765 w 6006665"/>
                  <a:gd name="connsiteY202" fmla="*/ 2441518 h 3006470"/>
                  <a:gd name="connsiteX203" fmla="*/ 4779535 w 6006665"/>
                  <a:gd name="connsiteY203" fmla="*/ 2488348 h 3006470"/>
                  <a:gd name="connsiteX204" fmla="*/ 4777225 w 6006665"/>
                  <a:gd name="connsiteY204" fmla="*/ 2477952 h 3006470"/>
                  <a:gd name="connsiteX205" fmla="*/ 4767628 w 6006665"/>
                  <a:gd name="connsiteY205" fmla="*/ 2488348 h 3006470"/>
                  <a:gd name="connsiteX206" fmla="*/ 4758538 w 6006665"/>
                  <a:gd name="connsiteY206" fmla="*/ 2447444 h 3006470"/>
                  <a:gd name="connsiteX207" fmla="*/ 4722519 w 6006665"/>
                  <a:gd name="connsiteY207" fmla="*/ 2405867 h 3006470"/>
                  <a:gd name="connsiteX208" fmla="*/ 4699942 w 6006665"/>
                  <a:gd name="connsiteY208" fmla="*/ 2348893 h 3006470"/>
                  <a:gd name="connsiteX209" fmla="*/ 4695779 w 6006665"/>
                  <a:gd name="connsiteY209" fmla="*/ 2287026 h 3006470"/>
                  <a:gd name="connsiteX210" fmla="*/ 4715361 w 6006665"/>
                  <a:gd name="connsiteY210" fmla="*/ 2220198 h 3006470"/>
                  <a:gd name="connsiteX211" fmla="*/ 4767709 w 6006665"/>
                  <a:gd name="connsiteY211" fmla="*/ 2171157 h 3006470"/>
                  <a:gd name="connsiteX212" fmla="*/ 4735813 w 6006665"/>
                  <a:gd name="connsiteY212" fmla="*/ 2129299 h 3006470"/>
                  <a:gd name="connsiteX213" fmla="*/ 4767628 w 6006665"/>
                  <a:gd name="connsiteY213" fmla="*/ 2086122 h 3006470"/>
                  <a:gd name="connsiteX214" fmla="*/ 4767628 w 6006665"/>
                  <a:gd name="connsiteY214" fmla="*/ 2058853 h 3006470"/>
                  <a:gd name="connsiteX215" fmla="*/ 4826712 w 6006665"/>
                  <a:gd name="connsiteY215" fmla="*/ 2042945 h 3006470"/>
                  <a:gd name="connsiteX216" fmla="*/ 4892613 w 6006665"/>
                  <a:gd name="connsiteY216" fmla="*/ 1952047 h 3006470"/>
                  <a:gd name="connsiteX217" fmla="*/ 4956243 w 6006665"/>
                  <a:gd name="connsiteY217" fmla="*/ 1877056 h 3006470"/>
                  <a:gd name="connsiteX218" fmla="*/ 5022143 w 6006665"/>
                  <a:gd name="connsiteY218" fmla="*/ 1817971 h 3006470"/>
                  <a:gd name="connsiteX219" fmla="*/ 5037446 w 6006665"/>
                  <a:gd name="connsiteY219" fmla="*/ 1743333 h 3006470"/>
                  <a:gd name="connsiteX220" fmla="*/ 5064184 w 6006665"/>
                  <a:gd name="connsiteY220" fmla="*/ 1731449 h 3006470"/>
                  <a:gd name="connsiteX221" fmla="*/ 5046694 w 6006665"/>
                  <a:gd name="connsiteY221" fmla="*/ 1710844 h 3006470"/>
                  <a:gd name="connsiteX222" fmla="*/ 5015871 w 6006665"/>
                  <a:gd name="connsiteY222" fmla="*/ 1715711 h 3006470"/>
                  <a:gd name="connsiteX223" fmla="*/ 4995419 w 6006665"/>
                  <a:gd name="connsiteY223" fmla="*/ 1779340 h 3006470"/>
                  <a:gd name="connsiteX224" fmla="*/ 4904521 w 6006665"/>
                  <a:gd name="connsiteY224" fmla="*/ 1865693 h 3006470"/>
                  <a:gd name="connsiteX225" fmla="*/ 4901708 w 6006665"/>
                  <a:gd name="connsiteY225" fmla="*/ 1857053 h 3006470"/>
                  <a:gd name="connsiteX226" fmla="*/ 4892613 w 6006665"/>
                  <a:gd name="connsiteY226" fmla="*/ 1865693 h 3006470"/>
                  <a:gd name="connsiteX227" fmla="*/ 4871068 w 6006665"/>
                  <a:gd name="connsiteY227" fmla="*/ 1850290 h 3006470"/>
                  <a:gd name="connsiteX228" fmla="*/ 4885925 w 6006665"/>
                  <a:gd name="connsiteY228" fmla="*/ 1808695 h 3006470"/>
                  <a:gd name="connsiteX229" fmla="*/ 4861835 w 6006665"/>
                  <a:gd name="connsiteY229" fmla="*/ 1771159 h 3006470"/>
                  <a:gd name="connsiteX230" fmla="*/ 4814619 w 6006665"/>
                  <a:gd name="connsiteY230" fmla="*/ 1767101 h 3006470"/>
                  <a:gd name="connsiteX231" fmla="*/ 4779535 w 6006665"/>
                  <a:gd name="connsiteY231" fmla="*/ 1795247 h 3006470"/>
                  <a:gd name="connsiteX232" fmla="*/ 4764113 w 6006665"/>
                  <a:gd name="connsiteY232" fmla="*/ 1832464 h 3006470"/>
                  <a:gd name="connsiteX233" fmla="*/ 4725490 w 6006665"/>
                  <a:gd name="connsiteY233" fmla="*/ 1850290 h 3006470"/>
                  <a:gd name="connsiteX234" fmla="*/ 4689838 w 6006665"/>
                  <a:gd name="connsiteY234" fmla="*/ 1882970 h 3006470"/>
                  <a:gd name="connsiteX235" fmla="*/ 4684091 w 6006665"/>
                  <a:gd name="connsiteY235" fmla="*/ 1920232 h 3006470"/>
                  <a:gd name="connsiteX236" fmla="*/ 4715906 w 6006665"/>
                  <a:gd name="connsiteY236" fmla="*/ 1967954 h 3006470"/>
                  <a:gd name="connsiteX237" fmla="*/ 4680924 w 6006665"/>
                  <a:gd name="connsiteY237" fmla="*/ 1983985 h 3006470"/>
                  <a:gd name="connsiteX238" fmla="*/ 4633398 w 6006665"/>
                  <a:gd name="connsiteY238" fmla="*/ 1971978 h 3006470"/>
                  <a:gd name="connsiteX239" fmla="*/ 4600707 w 6006665"/>
                  <a:gd name="connsiteY239" fmla="*/ 1989925 h 3006470"/>
                  <a:gd name="connsiteX240" fmla="*/ 4577285 w 6006665"/>
                  <a:gd name="connsiteY240" fmla="*/ 1988406 h 3006470"/>
                  <a:gd name="connsiteX241" fmla="*/ 4577373 w 6006665"/>
                  <a:gd name="connsiteY241" fmla="*/ 1987484 h 3006470"/>
                  <a:gd name="connsiteX242" fmla="*/ 4565379 w 6006665"/>
                  <a:gd name="connsiteY242" fmla="*/ 1988406 h 3006470"/>
                  <a:gd name="connsiteX243" fmla="*/ 4569923 w 6006665"/>
                  <a:gd name="connsiteY243" fmla="*/ 1940685 h 3006470"/>
                  <a:gd name="connsiteX244" fmla="*/ 4520081 w 6006665"/>
                  <a:gd name="connsiteY244" fmla="*/ 1931099 h 3006470"/>
                  <a:gd name="connsiteX245" fmla="*/ 4475025 w 6006665"/>
                  <a:gd name="connsiteY245" fmla="*/ 1961137 h 3006470"/>
                  <a:gd name="connsiteX246" fmla="*/ 4464394 w 6006665"/>
                  <a:gd name="connsiteY246" fmla="*/ 1960286 h 3006470"/>
                  <a:gd name="connsiteX247" fmla="*/ 4463118 w 6006665"/>
                  <a:gd name="connsiteY247" fmla="*/ 1961137 h 3006470"/>
                  <a:gd name="connsiteX248" fmla="*/ 4422448 w 6006665"/>
                  <a:gd name="connsiteY248" fmla="*/ 1927536 h 3006470"/>
                  <a:gd name="connsiteX249" fmla="*/ 4350624 w 6006665"/>
                  <a:gd name="connsiteY249" fmla="*/ 1917022 h 3006470"/>
                  <a:gd name="connsiteX250" fmla="*/ 4306579 w 6006665"/>
                  <a:gd name="connsiteY250" fmla="*/ 1945362 h 3006470"/>
                  <a:gd name="connsiteX251" fmla="*/ 4282811 w 6006665"/>
                  <a:gd name="connsiteY251" fmla="*/ 1972100 h 3006470"/>
                  <a:gd name="connsiteX252" fmla="*/ 4237290 w 6006665"/>
                  <a:gd name="connsiteY252" fmla="*/ 1993297 h 3006470"/>
                  <a:gd name="connsiteX253" fmla="*/ 4211507 w 6006665"/>
                  <a:gd name="connsiteY253" fmla="*/ 2046374 h 3006470"/>
                  <a:gd name="connsiteX254" fmla="*/ 4161046 w 6006665"/>
                  <a:gd name="connsiteY254" fmla="*/ 2105661 h 3006470"/>
                  <a:gd name="connsiteX255" fmla="*/ 4077810 w 6006665"/>
                  <a:gd name="connsiteY255" fmla="*/ 2144418 h 3006470"/>
                  <a:gd name="connsiteX256" fmla="*/ 4039187 w 6006665"/>
                  <a:gd name="connsiteY256" fmla="*/ 2203838 h 3006470"/>
                  <a:gd name="connsiteX257" fmla="*/ 3993086 w 6006665"/>
                  <a:gd name="connsiteY257" fmla="*/ 2224750 h 3006470"/>
                  <a:gd name="connsiteX258" fmla="*/ 3993215 w 6006665"/>
                  <a:gd name="connsiteY258" fmla="*/ 2264821 h 3006470"/>
                  <a:gd name="connsiteX259" fmla="*/ 4038712 w 6006665"/>
                  <a:gd name="connsiteY259" fmla="*/ 2267919 h 3006470"/>
                  <a:gd name="connsiteX260" fmla="*/ 4059164 w 6006665"/>
                  <a:gd name="connsiteY260" fmla="*/ 2311096 h 3006470"/>
                  <a:gd name="connsiteX261" fmla="*/ 4087782 w 6006665"/>
                  <a:gd name="connsiteY261" fmla="*/ 2319513 h 3006470"/>
                  <a:gd name="connsiteX262" fmla="*/ 4106341 w 6006665"/>
                  <a:gd name="connsiteY262" fmla="*/ 2290644 h 3006470"/>
                  <a:gd name="connsiteX263" fmla="*/ 4117411 w 6006665"/>
                  <a:gd name="connsiteY263" fmla="*/ 2291946 h 3006470"/>
                  <a:gd name="connsiteX264" fmla="*/ 4118248 w 6006665"/>
                  <a:gd name="connsiteY264" fmla="*/ 2290644 h 3006470"/>
                  <a:gd name="connsiteX265" fmla="*/ 4156880 w 6006665"/>
                  <a:gd name="connsiteY265" fmla="*/ 2295189 h 3006470"/>
                  <a:gd name="connsiteX266" fmla="*/ 4211419 w 6006665"/>
                  <a:gd name="connsiteY266" fmla="*/ 2365635 h 3006470"/>
                  <a:gd name="connsiteX267" fmla="*/ 4215964 w 6006665"/>
                  <a:gd name="connsiteY267" fmla="*/ 2413357 h 3006470"/>
                  <a:gd name="connsiteX268" fmla="*/ 4184149 w 6006665"/>
                  <a:gd name="connsiteY268" fmla="*/ 2472441 h 3006470"/>
                  <a:gd name="connsiteX269" fmla="*/ 4220019 w 6006665"/>
                  <a:gd name="connsiteY269" fmla="*/ 2567281 h 3006470"/>
                  <a:gd name="connsiteX270" fmla="*/ 4161425 w 6006665"/>
                  <a:gd name="connsiteY270" fmla="*/ 2629241 h 3006470"/>
                  <a:gd name="connsiteX271" fmla="*/ 4133552 w 6006665"/>
                  <a:gd name="connsiteY271" fmla="*/ 2708778 h 3006470"/>
                  <a:gd name="connsiteX272" fmla="*/ 4097796 w 6006665"/>
                  <a:gd name="connsiteY272" fmla="*/ 2747409 h 3006470"/>
                  <a:gd name="connsiteX273" fmla="*/ 4043257 w 6006665"/>
                  <a:gd name="connsiteY273" fmla="*/ 2806493 h 3006470"/>
                  <a:gd name="connsiteX274" fmla="*/ 3995535 w 6006665"/>
                  <a:gd name="connsiteY274" fmla="*/ 2865577 h 3006470"/>
                  <a:gd name="connsiteX275" fmla="*/ 3975083 w 6006665"/>
                  <a:gd name="connsiteY275" fmla="*/ 2897392 h 3006470"/>
                  <a:gd name="connsiteX276" fmla="*/ 3925089 w 6006665"/>
                  <a:gd name="connsiteY276" fmla="*/ 2924661 h 3006470"/>
                  <a:gd name="connsiteX277" fmla="*/ 3913182 w 6006665"/>
                  <a:gd name="connsiteY277" fmla="*/ 2924661 h 3006470"/>
                  <a:gd name="connsiteX278" fmla="*/ 3904637 w 6006665"/>
                  <a:gd name="connsiteY278" fmla="*/ 2924661 h 3006470"/>
                  <a:gd name="connsiteX279" fmla="*/ 3892729 w 6006665"/>
                  <a:gd name="connsiteY279" fmla="*/ 2924661 h 3006470"/>
                  <a:gd name="connsiteX280" fmla="*/ 3871063 w 6006665"/>
                  <a:gd name="connsiteY280" fmla="*/ 2908412 h 3006470"/>
                  <a:gd name="connsiteX281" fmla="*/ 3829645 w 6006665"/>
                  <a:gd name="connsiteY281" fmla="*/ 2936024 h 3006470"/>
                  <a:gd name="connsiteX282" fmla="*/ 3822828 w 6006665"/>
                  <a:gd name="connsiteY282" fmla="*/ 2956476 h 3006470"/>
                  <a:gd name="connsiteX283" fmla="*/ 3818283 w 6006665"/>
                  <a:gd name="connsiteY283" fmla="*/ 2947386 h 3006470"/>
                  <a:gd name="connsiteX284" fmla="*/ 3818283 w 6006665"/>
                  <a:gd name="connsiteY284" fmla="*/ 2935660 h 3006470"/>
                  <a:gd name="connsiteX285" fmla="*/ 3817738 w 6006665"/>
                  <a:gd name="connsiteY285" fmla="*/ 2936024 h 3006470"/>
                  <a:gd name="connsiteX286" fmla="*/ 3810921 w 6006665"/>
                  <a:gd name="connsiteY286" fmla="*/ 2956476 h 3006470"/>
                  <a:gd name="connsiteX287" fmla="*/ 3806376 w 6006665"/>
                  <a:gd name="connsiteY287" fmla="*/ 2947386 h 3006470"/>
                  <a:gd name="connsiteX288" fmla="*/ 3806376 w 6006665"/>
                  <a:gd name="connsiteY288" fmla="*/ 2920116 h 3006470"/>
                  <a:gd name="connsiteX289" fmla="*/ 3818283 w 6006665"/>
                  <a:gd name="connsiteY289" fmla="*/ 2920116 h 3006470"/>
                  <a:gd name="connsiteX290" fmla="*/ 3826828 w 6006665"/>
                  <a:gd name="connsiteY290" fmla="*/ 2920116 h 3006470"/>
                  <a:gd name="connsiteX291" fmla="*/ 3833645 w 6006665"/>
                  <a:gd name="connsiteY291" fmla="*/ 2861032 h 3006470"/>
                  <a:gd name="connsiteX292" fmla="*/ 3822283 w 6006665"/>
                  <a:gd name="connsiteY292" fmla="*/ 2817856 h 3006470"/>
                  <a:gd name="connsiteX293" fmla="*/ 3849553 w 6006665"/>
                  <a:gd name="connsiteY293" fmla="*/ 2795131 h 3006470"/>
                  <a:gd name="connsiteX294" fmla="*/ 3858814 w 6006665"/>
                  <a:gd name="connsiteY294" fmla="*/ 2797336 h 3006470"/>
                  <a:gd name="connsiteX295" fmla="*/ 3861460 w 6006665"/>
                  <a:gd name="connsiteY295" fmla="*/ 2795131 h 3006470"/>
                  <a:gd name="connsiteX296" fmla="*/ 3898487 w 6006665"/>
                  <a:gd name="connsiteY296" fmla="*/ 2803947 h 3006470"/>
                  <a:gd name="connsiteX297" fmla="*/ 3919999 w 6006665"/>
                  <a:gd name="connsiteY297" fmla="*/ 2758772 h 3006470"/>
                  <a:gd name="connsiteX298" fmla="*/ 3935906 w 6006665"/>
                  <a:gd name="connsiteY298" fmla="*/ 2699687 h 3006470"/>
                  <a:gd name="connsiteX299" fmla="*/ 3947269 w 6006665"/>
                  <a:gd name="connsiteY299" fmla="*/ 2676963 h 3006470"/>
                  <a:gd name="connsiteX300" fmla="*/ 3966292 w 6006665"/>
                  <a:gd name="connsiteY300" fmla="*/ 2632575 h 3006470"/>
                  <a:gd name="connsiteX301" fmla="*/ 3915999 w 6006665"/>
                  <a:gd name="connsiteY301" fmla="*/ 2645148 h 3006470"/>
                  <a:gd name="connsiteX302" fmla="*/ 3888729 w 6006665"/>
                  <a:gd name="connsiteY302" fmla="*/ 2667873 h 3006470"/>
                  <a:gd name="connsiteX303" fmla="*/ 3876822 w 6006665"/>
                  <a:gd name="connsiteY303" fmla="*/ 2667873 h 3006470"/>
                  <a:gd name="connsiteX304" fmla="*/ 3829645 w 6006665"/>
                  <a:gd name="connsiteY304" fmla="*/ 2667873 h 3006470"/>
                  <a:gd name="connsiteX305" fmla="*/ 3817738 w 6006665"/>
                  <a:gd name="connsiteY305" fmla="*/ 2667873 h 3006470"/>
                  <a:gd name="connsiteX306" fmla="*/ 3801831 w 6006665"/>
                  <a:gd name="connsiteY306" fmla="*/ 2613334 h 3006470"/>
                  <a:gd name="connsiteX307" fmla="*/ 3758654 w 6006665"/>
                  <a:gd name="connsiteY307" fmla="*/ 2574702 h 3006470"/>
                  <a:gd name="connsiteX308" fmla="*/ 3692753 w 6006665"/>
                  <a:gd name="connsiteY308" fmla="*/ 2558795 h 3006470"/>
                  <a:gd name="connsiteX309" fmla="*/ 3683663 w 6006665"/>
                  <a:gd name="connsiteY309" fmla="*/ 2499711 h 3006470"/>
                  <a:gd name="connsiteX310" fmla="*/ 3672301 w 6006665"/>
                  <a:gd name="connsiteY310" fmla="*/ 2467896 h 3006470"/>
                  <a:gd name="connsiteX311" fmla="*/ 3656393 w 6006665"/>
                  <a:gd name="connsiteY311" fmla="*/ 2440627 h 3006470"/>
                  <a:gd name="connsiteX312" fmla="*/ 3633669 w 6006665"/>
                  <a:gd name="connsiteY312" fmla="*/ 2381542 h 3006470"/>
                  <a:gd name="connsiteX313" fmla="*/ 3601854 w 6006665"/>
                  <a:gd name="connsiteY313" fmla="*/ 2361090 h 3006470"/>
                  <a:gd name="connsiteX314" fmla="*/ 3545995 w 6006665"/>
                  <a:gd name="connsiteY314" fmla="*/ 2339606 h 3006470"/>
                  <a:gd name="connsiteX315" fmla="*/ 3506955 w 6006665"/>
                  <a:gd name="connsiteY315" fmla="*/ 2345183 h 3006470"/>
                  <a:gd name="connsiteX316" fmla="*/ 3463779 w 6006665"/>
                  <a:gd name="connsiteY316" fmla="*/ 2354273 h 3006470"/>
                  <a:gd name="connsiteX317" fmla="*/ 3431964 w 6006665"/>
                  <a:gd name="connsiteY317" fmla="*/ 2381542 h 3006470"/>
                  <a:gd name="connsiteX318" fmla="*/ 3452416 w 6006665"/>
                  <a:gd name="connsiteY318" fmla="*/ 2397450 h 3006470"/>
                  <a:gd name="connsiteX319" fmla="*/ 3452416 w 6006665"/>
                  <a:gd name="connsiteY319" fmla="*/ 2429264 h 3006470"/>
                  <a:gd name="connsiteX320" fmla="*/ 3431964 w 6006665"/>
                  <a:gd name="connsiteY320" fmla="*/ 2451989 h 3006470"/>
                  <a:gd name="connsiteX321" fmla="*/ 3400150 w 6006665"/>
                  <a:gd name="connsiteY321" fmla="*/ 2511073 h 3006470"/>
                  <a:gd name="connsiteX322" fmla="*/ 3400150 w 6006665"/>
                  <a:gd name="connsiteY322" fmla="*/ 2538343 h 3006470"/>
                  <a:gd name="connsiteX323" fmla="*/ 3350155 w 6006665"/>
                  <a:gd name="connsiteY323" fmla="*/ 2570157 h 3006470"/>
                  <a:gd name="connsiteX324" fmla="*/ 3342342 w 6006665"/>
                  <a:gd name="connsiteY324" fmla="*/ 2567553 h 3006470"/>
                  <a:gd name="connsiteX325" fmla="*/ 3338249 w 6006665"/>
                  <a:gd name="connsiteY325" fmla="*/ 2570157 h 3006470"/>
                  <a:gd name="connsiteX326" fmla="*/ 3290527 w 6006665"/>
                  <a:gd name="connsiteY326" fmla="*/ 2554250 h 3006470"/>
                  <a:gd name="connsiteX327" fmla="*/ 3259257 w 6006665"/>
                  <a:gd name="connsiteY327" fmla="*/ 2554250 h 3006470"/>
                  <a:gd name="connsiteX328" fmla="*/ 3247350 w 6006665"/>
                  <a:gd name="connsiteY328" fmla="*/ 2554250 h 3006470"/>
                  <a:gd name="connsiteX329" fmla="*/ 3231443 w 6006665"/>
                  <a:gd name="connsiteY329" fmla="*/ 2538343 h 3006470"/>
                  <a:gd name="connsiteX330" fmla="*/ 3213271 w 6006665"/>
                  <a:gd name="connsiteY330" fmla="*/ 2533799 h 3006470"/>
                  <a:gd name="connsiteX331" fmla="*/ 3168359 w 6006665"/>
                  <a:gd name="connsiteY331" fmla="*/ 2570157 h 3006470"/>
                  <a:gd name="connsiteX332" fmla="*/ 3120637 w 6006665"/>
                  <a:gd name="connsiteY332" fmla="*/ 2581519 h 3006470"/>
                  <a:gd name="connsiteX333" fmla="*/ 3082005 w 6006665"/>
                  <a:gd name="connsiteY333" fmla="*/ 2597427 h 3006470"/>
                  <a:gd name="connsiteX334" fmla="*/ 3074460 w 6006665"/>
                  <a:gd name="connsiteY334" fmla="*/ 2595630 h 3006470"/>
                  <a:gd name="connsiteX335" fmla="*/ 3070098 w 6006665"/>
                  <a:gd name="connsiteY335" fmla="*/ 2597427 h 3006470"/>
                  <a:gd name="connsiteX336" fmla="*/ 3022376 w 6006665"/>
                  <a:gd name="connsiteY336" fmla="*/ 2586064 h 3006470"/>
                  <a:gd name="connsiteX337" fmla="*/ 3000196 w 6006665"/>
                  <a:gd name="connsiteY337" fmla="*/ 2586064 h 3006470"/>
                  <a:gd name="connsiteX338" fmla="*/ 2988289 w 6006665"/>
                  <a:gd name="connsiteY338" fmla="*/ 2586064 h 3006470"/>
                  <a:gd name="connsiteX339" fmla="*/ 2967837 w 6006665"/>
                  <a:gd name="connsiteY339" fmla="*/ 2554250 h 3006470"/>
                  <a:gd name="connsiteX340" fmla="*/ 2929205 w 6006665"/>
                  <a:gd name="connsiteY340" fmla="*/ 2526980 h 3006470"/>
                  <a:gd name="connsiteX341" fmla="*/ 2902153 w 6006665"/>
                  <a:gd name="connsiteY341" fmla="*/ 2523116 h 3006470"/>
                  <a:gd name="connsiteX342" fmla="*/ 2861576 w 6006665"/>
                  <a:gd name="connsiteY342" fmla="*/ 2526980 h 3006470"/>
                  <a:gd name="connsiteX343" fmla="*/ 2822944 w 6006665"/>
                  <a:gd name="connsiteY343" fmla="*/ 2538343 h 3006470"/>
                  <a:gd name="connsiteX344" fmla="*/ 2818139 w 6006665"/>
                  <a:gd name="connsiteY344" fmla="*/ 2536254 h 3006470"/>
                  <a:gd name="connsiteX345" fmla="*/ 2811037 w 6006665"/>
                  <a:gd name="connsiteY345" fmla="*/ 2538343 h 3006470"/>
                  <a:gd name="connsiteX346" fmla="*/ 2758770 w 6006665"/>
                  <a:gd name="connsiteY346" fmla="*/ 2515618 h 3006470"/>
                  <a:gd name="connsiteX347" fmla="*/ 2751953 w 6006665"/>
                  <a:gd name="connsiteY347" fmla="*/ 2472441 h 3006470"/>
                  <a:gd name="connsiteX348" fmla="*/ 2708776 w 6006665"/>
                  <a:gd name="connsiteY348" fmla="*/ 2456534 h 3006470"/>
                  <a:gd name="connsiteX349" fmla="*/ 2676962 w 6006665"/>
                  <a:gd name="connsiteY349" fmla="*/ 2451989 h 3006470"/>
                  <a:gd name="connsiteX350" fmla="*/ 2642534 w 6006665"/>
                  <a:gd name="connsiteY350" fmla="*/ 2430245 h 3006470"/>
                  <a:gd name="connsiteX351" fmla="*/ 2609333 w 6006665"/>
                  <a:gd name="connsiteY351" fmla="*/ 2488348 h 3006470"/>
                  <a:gd name="connsiteX352" fmla="*/ 2625240 w 6006665"/>
                  <a:gd name="connsiteY352" fmla="*/ 2522435 h 3006470"/>
                  <a:gd name="connsiteX353" fmla="*/ 2586608 w 6006665"/>
                  <a:gd name="connsiteY353" fmla="*/ 2558795 h 3006470"/>
                  <a:gd name="connsiteX354" fmla="*/ 2577105 w 6006665"/>
                  <a:gd name="connsiteY354" fmla="*/ 2556532 h 3006470"/>
                  <a:gd name="connsiteX355" fmla="*/ 2574701 w 6006665"/>
                  <a:gd name="connsiteY355" fmla="*/ 2558795 h 3006470"/>
                  <a:gd name="connsiteX356" fmla="*/ 2526979 w 6006665"/>
                  <a:gd name="connsiteY356" fmla="*/ 2547432 h 3006470"/>
                  <a:gd name="connsiteX357" fmla="*/ 2490620 w 6006665"/>
                  <a:gd name="connsiteY357" fmla="*/ 2542887 h 3006470"/>
                  <a:gd name="connsiteX358" fmla="*/ 2463350 w 6006665"/>
                  <a:gd name="connsiteY358" fmla="*/ 2515618 h 3006470"/>
                  <a:gd name="connsiteX359" fmla="*/ 2436625 w 6006665"/>
                  <a:gd name="connsiteY359" fmla="*/ 2515618 h 3006470"/>
                  <a:gd name="connsiteX360" fmla="*/ 2424718 w 6006665"/>
                  <a:gd name="connsiteY360" fmla="*/ 2515618 h 3006470"/>
                  <a:gd name="connsiteX361" fmla="*/ 2398858 w 6006665"/>
                  <a:gd name="connsiteY361" fmla="*/ 2502687 h 3006470"/>
                  <a:gd name="connsiteX362" fmla="*/ 2350272 w 6006665"/>
                  <a:gd name="connsiteY362" fmla="*/ 2526980 h 3006470"/>
                  <a:gd name="connsiteX363" fmla="*/ 2282098 w 6006665"/>
                  <a:gd name="connsiteY363" fmla="*/ 2574702 h 3006470"/>
                  <a:gd name="connsiteX364" fmla="*/ 2238921 w 6006665"/>
                  <a:gd name="connsiteY364" fmla="*/ 2586064 h 3006470"/>
                  <a:gd name="connsiteX365" fmla="*/ 2227559 w 6006665"/>
                  <a:gd name="connsiteY365" fmla="*/ 2590609 h 3006470"/>
                  <a:gd name="connsiteX366" fmla="*/ 2225178 w 6006665"/>
                  <a:gd name="connsiteY366" fmla="*/ 2586799 h 3006470"/>
                  <a:gd name="connsiteX367" fmla="*/ 2215652 w 6006665"/>
                  <a:gd name="connsiteY367" fmla="*/ 2590609 h 3006470"/>
                  <a:gd name="connsiteX368" fmla="*/ 2193596 w 6006665"/>
                  <a:gd name="connsiteY368" fmla="*/ 2555320 h 3006470"/>
                  <a:gd name="connsiteX369" fmla="*/ 2157112 w 6006665"/>
                  <a:gd name="connsiteY369" fmla="*/ 2558795 h 3006470"/>
                  <a:gd name="connsiteX370" fmla="*/ 2156291 w 6006665"/>
                  <a:gd name="connsiteY370" fmla="*/ 2557739 h 3006470"/>
                  <a:gd name="connsiteX371" fmla="*/ 2145205 w 6006665"/>
                  <a:gd name="connsiteY371" fmla="*/ 2558795 h 3006470"/>
                  <a:gd name="connsiteX372" fmla="*/ 2129298 w 6006665"/>
                  <a:gd name="connsiteY372" fmla="*/ 2538343 h 3006470"/>
                  <a:gd name="connsiteX373" fmla="*/ 2102029 w 6006665"/>
                  <a:gd name="connsiteY373" fmla="*/ 2526980 h 3006470"/>
                  <a:gd name="connsiteX374" fmla="*/ 2086121 w 6006665"/>
                  <a:gd name="connsiteY374" fmla="*/ 2495166 h 3006470"/>
                  <a:gd name="connsiteX375" fmla="*/ 2070005 w 6006665"/>
                  <a:gd name="connsiteY375" fmla="*/ 2486212 h 3006470"/>
                  <a:gd name="connsiteX376" fmla="*/ 2027582 w 6006665"/>
                  <a:gd name="connsiteY376" fmla="*/ 2499711 h 3006470"/>
                  <a:gd name="connsiteX377" fmla="*/ 2023845 w 6006665"/>
                  <a:gd name="connsiteY377" fmla="*/ 2497111 h 3006470"/>
                  <a:gd name="connsiteX378" fmla="*/ 2015675 w 6006665"/>
                  <a:gd name="connsiteY378" fmla="*/ 2499711 h 3006470"/>
                  <a:gd name="connsiteX379" fmla="*/ 1971363 w 6006665"/>
                  <a:gd name="connsiteY379" fmla="*/ 2468885 h 3006470"/>
                  <a:gd name="connsiteX380" fmla="*/ 1952591 w 6006665"/>
                  <a:gd name="connsiteY380" fmla="*/ 2495166 h 3006470"/>
                  <a:gd name="connsiteX381" fmla="*/ 1947518 w 6006665"/>
                  <a:gd name="connsiteY381" fmla="*/ 2485599 h 3006470"/>
                  <a:gd name="connsiteX382" fmla="*/ 1940684 w 6006665"/>
                  <a:gd name="connsiteY382" fmla="*/ 2495166 h 3006470"/>
                  <a:gd name="connsiteX383" fmla="*/ 1861147 w 6006665"/>
                  <a:gd name="connsiteY383" fmla="*/ 2345183 h 3006470"/>
                  <a:gd name="connsiteX384" fmla="*/ 1811153 w 6006665"/>
                  <a:gd name="connsiteY384" fmla="*/ 2295189 h 3006470"/>
                  <a:gd name="connsiteX385" fmla="*/ 1813950 w 6006665"/>
                  <a:gd name="connsiteY385" fmla="*/ 2292043 h 3006470"/>
                  <a:gd name="connsiteX386" fmla="*/ 1748069 w 6006665"/>
                  <a:gd name="connsiteY386" fmla="*/ 2333821 h 3006470"/>
                  <a:gd name="connsiteX387" fmla="*/ 1711709 w 6006665"/>
                  <a:gd name="connsiteY387" fmla="*/ 2338366 h 3006470"/>
                  <a:gd name="connsiteX388" fmla="*/ 1711926 w 6006665"/>
                  <a:gd name="connsiteY388" fmla="*/ 2336850 h 3006470"/>
                  <a:gd name="connsiteX389" fmla="*/ 1699803 w 6006665"/>
                  <a:gd name="connsiteY389" fmla="*/ 2338366 h 3006470"/>
                  <a:gd name="connsiteX390" fmla="*/ 1704347 w 6006665"/>
                  <a:gd name="connsiteY390" fmla="*/ 2306551 h 3006470"/>
                  <a:gd name="connsiteX391" fmla="*/ 1662460 w 6006665"/>
                  <a:gd name="connsiteY391" fmla="*/ 2288600 h 3006470"/>
                  <a:gd name="connsiteX392" fmla="*/ 1629901 w 6006665"/>
                  <a:gd name="connsiteY392" fmla="*/ 2302006 h 3006470"/>
                  <a:gd name="connsiteX393" fmla="*/ 1629300 w 6006665"/>
                  <a:gd name="connsiteY393" fmla="*/ 2297351 h 3006470"/>
                  <a:gd name="connsiteX394" fmla="*/ 1617994 w 6006665"/>
                  <a:gd name="connsiteY394" fmla="*/ 2302006 h 3006470"/>
                  <a:gd name="connsiteX395" fmla="*/ 1608904 w 6006665"/>
                  <a:gd name="connsiteY395" fmla="*/ 2231560 h 3006470"/>
                  <a:gd name="connsiteX396" fmla="*/ 1552684 w 6006665"/>
                  <a:gd name="connsiteY396" fmla="*/ 2221867 h 3006470"/>
                  <a:gd name="connsiteX397" fmla="*/ 1518550 w 6006665"/>
                  <a:gd name="connsiteY397" fmla="*/ 2247467 h 3006470"/>
                  <a:gd name="connsiteX398" fmla="*/ 1425379 w 6006665"/>
                  <a:gd name="connsiteY398" fmla="*/ 2267919 h 3006470"/>
                  <a:gd name="connsiteX399" fmla="*/ 1409472 w 6006665"/>
                  <a:gd name="connsiteY399" fmla="*/ 2286099 h 3006470"/>
                  <a:gd name="connsiteX400" fmla="*/ 1270852 w 6006665"/>
                  <a:gd name="connsiteY400" fmla="*/ 2306551 h 3006470"/>
                  <a:gd name="connsiteX401" fmla="*/ 1254945 w 6006665"/>
                  <a:gd name="connsiteY401" fmla="*/ 2327003 h 3006470"/>
                  <a:gd name="connsiteX402" fmla="*/ 1282214 w 6006665"/>
                  <a:gd name="connsiteY402" fmla="*/ 2370180 h 3006470"/>
                  <a:gd name="connsiteX403" fmla="*/ 1243582 w 6006665"/>
                  <a:gd name="connsiteY403" fmla="*/ 2386087 h 3006470"/>
                  <a:gd name="connsiteX404" fmla="*/ 1254945 w 6006665"/>
                  <a:gd name="connsiteY404" fmla="*/ 2404267 h 3006470"/>
                  <a:gd name="connsiteX405" fmla="*/ 1216313 w 6006665"/>
                  <a:gd name="connsiteY405" fmla="*/ 2429264 h 3006470"/>
                  <a:gd name="connsiteX406" fmla="*/ 1275397 w 6006665"/>
                  <a:gd name="connsiteY406" fmla="*/ 2472441 h 3006470"/>
                  <a:gd name="connsiteX407" fmla="*/ 1270852 w 6006665"/>
                  <a:gd name="connsiteY407" fmla="*/ 2499711 h 3006470"/>
                  <a:gd name="connsiteX408" fmla="*/ 1259108 w 6006665"/>
                  <a:gd name="connsiteY408" fmla="*/ 2498732 h 3006470"/>
                  <a:gd name="connsiteX409" fmla="*/ 1258945 w 6006665"/>
                  <a:gd name="connsiteY409" fmla="*/ 2499711 h 3006470"/>
                  <a:gd name="connsiteX410" fmla="*/ 1215644 w 6006665"/>
                  <a:gd name="connsiteY410" fmla="*/ 2496102 h 3006470"/>
                  <a:gd name="connsiteX411" fmla="*/ 1204950 w 6006665"/>
                  <a:gd name="connsiteY411" fmla="*/ 2511073 h 3006470"/>
                  <a:gd name="connsiteX412" fmla="*/ 1196495 w 6006665"/>
                  <a:gd name="connsiteY412" fmla="*/ 2506241 h 3006470"/>
                  <a:gd name="connsiteX413" fmla="*/ 1193043 w 6006665"/>
                  <a:gd name="connsiteY413" fmla="*/ 2511073 h 3006470"/>
                  <a:gd name="connsiteX414" fmla="*/ 1145322 w 6006665"/>
                  <a:gd name="connsiteY414" fmla="*/ 2483803 h 3006470"/>
                  <a:gd name="connsiteX415" fmla="*/ 1098145 w 6006665"/>
                  <a:gd name="connsiteY415" fmla="*/ 2483803 h 3006470"/>
                  <a:gd name="connsiteX416" fmla="*/ 1061785 w 6006665"/>
                  <a:gd name="connsiteY416" fmla="*/ 2511073 h 3006470"/>
                  <a:gd name="connsiteX417" fmla="*/ 1055322 w 6006665"/>
                  <a:gd name="connsiteY417" fmla="*/ 2506990 h 3006470"/>
                  <a:gd name="connsiteX418" fmla="*/ 1049878 w 6006665"/>
                  <a:gd name="connsiteY418" fmla="*/ 2511073 h 3006470"/>
                  <a:gd name="connsiteX419" fmla="*/ 1006701 w 6006665"/>
                  <a:gd name="connsiteY419" fmla="*/ 2483803 h 3006470"/>
                  <a:gd name="connsiteX420" fmla="*/ 924893 w 6006665"/>
                  <a:gd name="connsiteY420" fmla="*/ 2447444 h 3006470"/>
                  <a:gd name="connsiteX421" fmla="*/ 877716 w 6006665"/>
                  <a:gd name="connsiteY421" fmla="*/ 2447444 h 3006470"/>
                  <a:gd name="connsiteX422" fmla="*/ 802724 w 6006665"/>
                  <a:gd name="connsiteY422" fmla="*/ 2511073 h 3006470"/>
                  <a:gd name="connsiteX423" fmla="*/ 798179 w 6006665"/>
                  <a:gd name="connsiteY423" fmla="*/ 2554250 h 3006470"/>
                  <a:gd name="connsiteX424" fmla="*/ 787406 w 6006665"/>
                  <a:gd name="connsiteY424" fmla="*/ 2543477 h 3006470"/>
                  <a:gd name="connsiteX425" fmla="*/ 786272 w 6006665"/>
                  <a:gd name="connsiteY425" fmla="*/ 2554250 h 3006470"/>
                  <a:gd name="connsiteX426" fmla="*/ 756063 w 6006665"/>
                  <a:gd name="connsiteY426" fmla="*/ 2524040 h 3006470"/>
                  <a:gd name="connsiteX427" fmla="*/ 732278 w 6006665"/>
                  <a:gd name="connsiteY427" fmla="*/ 2581519 h 3006470"/>
                  <a:gd name="connsiteX428" fmla="*/ 743640 w 6006665"/>
                  <a:gd name="connsiteY428" fmla="*/ 2590609 h 3006470"/>
                  <a:gd name="connsiteX429" fmla="*/ 723188 w 6006665"/>
                  <a:gd name="connsiteY429" fmla="*/ 2633786 h 3006470"/>
                  <a:gd name="connsiteX430" fmla="*/ 747026 w 6006665"/>
                  <a:gd name="connsiteY430" fmla="*/ 2670627 h 3006470"/>
                  <a:gd name="connsiteX431" fmla="*/ 763548 w 6006665"/>
                  <a:gd name="connsiteY431" fmla="*/ 2667873 h 3006470"/>
                  <a:gd name="connsiteX432" fmla="*/ 764871 w 6006665"/>
                  <a:gd name="connsiteY432" fmla="*/ 2669637 h 3006470"/>
                  <a:gd name="connsiteX433" fmla="*/ 775455 w 6006665"/>
                  <a:gd name="connsiteY433" fmla="*/ 2667873 h 3006470"/>
                  <a:gd name="connsiteX434" fmla="*/ 802724 w 6006665"/>
                  <a:gd name="connsiteY434" fmla="*/ 2704232 h 3006470"/>
                  <a:gd name="connsiteX435" fmla="*/ 798179 w 6006665"/>
                  <a:gd name="connsiteY435" fmla="*/ 2731502 h 3006470"/>
                  <a:gd name="connsiteX436" fmla="*/ 818632 w 6006665"/>
                  <a:gd name="connsiteY436" fmla="*/ 2742864 h 3006470"/>
                  <a:gd name="connsiteX437" fmla="*/ 802724 w 6006665"/>
                  <a:gd name="connsiteY437" fmla="*/ 2774679 h 3006470"/>
                  <a:gd name="connsiteX438" fmla="*/ 766365 w 6006665"/>
                  <a:gd name="connsiteY438" fmla="*/ 2779224 h 3006470"/>
                  <a:gd name="connsiteX439" fmla="*/ 727733 w 6006665"/>
                  <a:gd name="connsiteY439" fmla="*/ 2838308 h 3006470"/>
                  <a:gd name="connsiteX440" fmla="*/ 759548 w 6006665"/>
                  <a:gd name="connsiteY440" fmla="*/ 2881485 h 3006470"/>
                  <a:gd name="connsiteX441" fmla="*/ 759548 w 6006665"/>
                  <a:gd name="connsiteY441" fmla="*/ 2920116 h 3006470"/>
                  <a:gd name="connsiteX442" fmla="*/ 798179 w 6006665"/>
                  <a:gd name="connsiteY442" fmla="*/ 2979201 h 3006470"/>
                  <a:gd name="connsiteX443" fmla="*/ 775455 w 6006665"/>
                  <a:gd name="connsiteY443" fmla="*/ 2995108 h 3006470"/>
                  <a:gd name="connsiteX444" fmla="*/ 770910 w 6006665"/>
                  <a:gd name="connsiteY444" fmla="*/ 3006470 h 3006470"/>
                  <a:gd name="connsiteX445" fmla="*/ 759003 w 6006665"/>
                  <a:gd name="connsiteY445" fmla="*/ 3006470 h 3006470"/>
                  <a:gd name="connsiteX446" fmla="*/ 755003 w 6006665"/>
                  <a:gd name="connsiteY446" fmla="*/ 3006470 h 3006470"/>
                  <a:gd name="connsiteX447" fmla="*/ 743096 w 6006665"/>
                  <a:gd name="connsiteY447" fmla="*/ 3006470 h 3006470"/>
                  <a:gd name="connsiteX448" fmla="*/ 715826 w 6006665"/>
                  <a:gd name="connsiteY448" fmla="*/ 2972383 h 3006470"/>
                  <a:gd name="connsiteX449" fmla="*/ 704464 w 6006665"/>
                  <a:gd name="connsiteY449" fmla="*/ 2972383 h 3006470"/>
                  <a:gd name="connsiteX450" fmla="*/ 684012 w 6006665"/>
                  <a:gd name="connsiteY450" fmla="*/ 2963293 h 3006470"/>
                  <a:gd name="connsiteX451" fmla="*/ 672649 w 6006665"/>
                  <a:gd name="connsiteY451" fmla="*/ 2940569 h 3006470"/>
                  <a:gd name="connsiteX452" fmla="*/ 645222 w 6006665"/>
                  <a:gd name="connsiteY452" fmla="*/ 2932732 h 3006470"/>
                  <a:gd name="connsiteX453" fmla="*/ 625472 w 6006665"/>
                  <a:gd name="connsiteY453" fmla="*/ 2936024 h 3006470"/>
                  <a:gd name="connsiteX454" fmla="*/ 623771 w 6006665"/>
                  <a:gd name="connsiteY454" fmla="*/ 2934323 h 3006470"/>
                  <a:gd name="connsiteX455" fmla="*/ 613565 w 6006665"/>
                  <a:gd name="connsiteY455" fmla="*/ 2936024 h 3006470"/>
                  <a:gd name="connsiteX456" fmla="*/ 609020 w 6006665"/>
                  <a:gd name="connsiteY456" fmla="*/ 2931479 h 3006470"/>
                  <a:gd name="connsiteX457" fmla="*/ 559026 w 6006665"/>
                  <a:gd name="connsiteY457" fmla="*/ 2904209 h 3006470"/>
                  <a:gd name="connsiteX458" fmla="*/ 506760 w 6006665"/>
                  <a:gd name="connsiteY458" fmla="*/ 2897392 h 3006470"/>
                  <a:gd name="connsiteX459" fmla="*/ 483280 w 6006665"/>
                  <a:gd name="connsiteY459" fmla="*/ 2890683 h 3006470"/>
                  <a:gd name="connsiteX460" fmla="*/ 480035 w 6006665"/>
                  <a:gd name="connsiteY460" fmla="*/ 2892847 h 3006470"/>
                  <a:gd name="connsiteX461" fmla="*/ 475042 w 6006665"/>
                  <a:gd name="connsiteY461" fmla="*/ 2888329 h 3006470"/>
                  <a:gd name="connsiteX462" fmla="*/ 474945 w 6006665"/>
                  <a:gd name="connsiteY462" fmla="*/ 2888302 h 3006470"/>
                  <a:gd name="connsiteX463" fmla="*/ 468128 w 6006665"/>
                  <a:gd name="connsiteY463" fmla="*/ 2892847 h 3006470"/>
                  <a:gd name="connsiteX464" fmla="*/ 420406 w 6006665"/>
                  <a:gd name="connsiteY464" fmla="*/ 2849670 h 3006470"/>
                  <a:gd name="connsiteX465" fmla="*/ 381774 w 6006665"/>
                  <a:gd name="connsiteY465" fmla="*/ 2833763 h 3006470"/>
                  <a:gd name="connsiteX466" fmla="*/ 349960 w 6006665"/>
                  <a:gd name="connsiteY466" fmla="*/ 2801948 h 3006470"/>
                  <a:gd name="connsiteX467" fmla="*/ 377229 w 6006665"/>
                  <a:gd name="connsiteY467" fmla="*/ 2795131 h 3006470"/>
                  <a:gd name="connsiteX468" fmla="*/ 404499 w 6006665"/>
                  <a:gd name="connsiteY468" fmla="*/ 2747409 h 3006470"/>
                  <a:gd name="connsiteX469" fmla="*/ 388591 w 6006665"/>
                  <a:gd name="connsiteY469" fmla="*/ 2731502 h 3006470"/>
                  <a:gd name="connsiteX470" fmla="*/ 440858 w 6006665"/>
                  <a:gd name="connsiteY470" fmla="*/ 2704232 h 3006470"/>
                  <a:gd name="connsiteX471" fmla="*/ 440858 w 6006665"/>
                  <a:gd name="connsiteY471" fmla="*/ 2701176 h 3006470"/>
                  <a:gd name="connsiteX472" fmla="*/ 416406 w 6006665"/>
                  <a:gd name="connsiteY472" fmla="*/ 2704232 h 3006470"/>
                  <a:gd name="connsiteX473" fmla="*/ 416406 w 6006665"/>
                  <a:gd name="connsiteY473" fmla="*/ 2702744 h 3006470"/>
                  <a:gd name="connsiteX474" fmla="*/ 404499 w 6006665"/>
                  <a:gd name="connsiteY474" fmla="*/ 2704232 h 3006470"/>
                  <a:gd name="connsiteX475" fmla="*/ 404499 w 6006665"/>
                  <a:gd name="connsiteY475" fmla="*/ 2683780 h 3006470"/>
                  <a:gd name="connsiteX476" fmla="*/ 424951 w 6006665"/>
                  <a:gd name="connsiteY476" fmla="*/ 2667873 h 3006470"/>
                  <a:gd name="connsiteX477" fmla="*/ 463583 w 6006665"/>
                  <a:gd name="connsiteY477" fmla="*/ 2661056 h 3006470"/>
                  <a:gd name="connsiteX478" fmla="*/ 468128 w 6006665"/>
                  <a:gd name="connsiteY478" fmla="*/ 2645148 h 3006470"/>
                  <a:gd name="connsiteX479" fmla="*/ 456765 w 6006665"/>
                  <a:gd name="connsiteY479" fmla="*/ 2613334 h 3006470"/>
                  <a:gd name="connsiteX480" fmla="*/ 474945 w 6006665"/>
                  <a:gd name="connsiteY480" fmla="*/ 2586064 h 3006470"/>
                  <a:gd name="connsiteX481" fmla="*/ 474945 w 6006665"/>
                  <a:gd name="connsiteY481" fmla="*/ 2565612 h 3006470"/>
                  <a:gd name="connsiteX482" fmla="*/ 420406 w 6006665"/>
                  <a:gd name="connsiteY482" fmla="*/ 2547432 h 3006470"/>
                  <a:gd name="connsiteX483" fmla="*/ 409588 w 6006665"/>
                  <a:gd name="connsiteY483" fmla="*/ 2547432 h 3006470"/>
                  <a:gd name="connsiteX484" fmla="*/ 397681 w 6006665"/>
                  <a:gd name="connsiteY484" fmla="*/ 2547432 h 3006470"/>
                  <a:gd name="connsiteX485" fmla="*/ 379485 w 6006665"/>
                  <a:gd name="connsiteY485" fmla="*/ 2525193 h 3006470"/>
                  <a:gd name="connsiteX486" fmla="*/ 357322 w 6006665"/>
                  <a:gd name="connsiteY486" fmla="*/ 2531525 h 3006470"/>
                  <a:gd name="connsiteX487" fmla="*/ 352842 w 6006665"/>
                  <a:gd name="connsiteY487" fmla="*/ 2529403 h 3006470"/>
                  <a:gd name="connsiteX488" fmla="*/ 345415 w 6006665"/>
                  <a:gd name="connsiteY488" fmla="*/ 2531525 h 3006470"/>
                  <a:gd name="connsiteX489" fmla="*/ 302238 w 6006665"/>
                  <a:gd name="connsiteY489" fmla="*/ 2511073 h 3006470"/>
                  <a:gd name="connsiteX490" fmla="*/ 302238 w 6006665"/>
                  <a:gd name="connsiteY490" fmla="*/ 2499711 h 3006470"/>
                  <a:gd name="connsiteX491" fmla="*/ 286331 w 6006665"/>
                  <a:gd name="connsiteY491" fmla="*/ 2472441 h 3006470"/>
                  <a:gd name="connsiteX492" fmla="*/ 270968 w 6006665"/>
                  <a:gd name="connsiteY492" fmla="*/ 2472441 h 3006470"/>
                  <a:gd name="connsiteX493" fmla="*/ 259061 w 6006665"/>
                  <a:gd name="connsiteY493" fmla="*/ 2472441 h 3006470"/>
                  <a:gd name="connsiteX494" fmla="*/ 254516 w 6006665"/>
                  <a:gd name="connsiteY494" fmla="*/ 2456534 h 3006470"/>
                  <a:gd name="connsiteX495" fmla="*/ 263606 w 6006665"/>
                  <a:gd name="connsiteY495" fmla="*/ 2440627 h 3006470"/>
                  <a:gd name="connsiteX496" fmla="*/ 243991 w 6006665"/>
                  <a:gd name="connsiteY496" fmla="*/ 2410114 h 3006470"/>
                  <a:gd name="connsiteX497" fmla="*/ 216429 w 6006665"/>
                  <a:gd name="connsiteY497" fmla="*/ 2413357 h 3006470"/>
                  <a:gd name="connsiteX498" fmla="*/ 212956 w 6006665"/>
                  <a:gd name="connsiteY498" fmla="*/ 2412365 h 3006470"/>
                  <a:gd name="connsiteX499" fmla="*/ 204522 w 6006665"/>
                  <a:gd name="connsiteY499" fmla="*/ 2413357 h 3006470"/>
                  <a:gd name="connsiteX500" fmla="*/ 199623 w 6006665"/>
                  <a:gd name="connsiteY500" fmla="*/ 2411957 h 3006470"/>
                  <a:gd name="connsiteX501" fmla="*/ 195977 w 6006665"/>
                  <a:gd name="connsiteY501" fmla="*/ 2424719 h 3006470"/>
                  <a:gd name="connsiteX502" fmla="*/ 184968 w 6006665"/>
                  <a:gd name="connsiteY502" fmla="*/ 2421574 h 3006470"/>
                  <a:gd name="connsiteX503" fmla="*/ 184070 w 6006665"/>
                  <a:gd name="connsiteY503" fmla="*/ 2424719 h 3006470"/>
                  <a:gd name="connsiteX504" fmla="*/ 168163 w 6006665"/>
                  <a:gd name="connsiteY504" fmla="*/ 2420174 h 3006470"/>
                  <a:gd name="connsiteX505" fmla="*/ 156800 w 6006665"/>
                  <a:gd name="connsiteY505" fmla="*/ 2381542 h 3006470"/>
                  <a:gd name="connsiteX506" fmla="*/ 152255 w 6006665"/>
                  <a:gd name="connsiteY506" fmla="*/ 2365635 h 3006470"/>
                  <a:gd name="connsiteX507" fmla="*/ 156800 w 6006665"/>
                  <a:gd name="connsiteY507" fmla="*/ 2361090 h 3006470"/>
                  <a:gd name="connsiteX508" fmla="*/ 168707 w 6006665"/>
                  <a:gd name="connsiteY508" fmla="*/ 2361090 h 3006470"/>
                  <a:gd name="connsiteX509" fmla="*/ 188615 w 6006665"/>
                  <a:gd name="connsiteY509" fmla="*/ 2361090 h 3006470"/>
                  <a:gd name="connsiteX510" fmla="*/ 199977 w 6006665"/>
                  <a:gd name="connsiteY510" fmla="*/ 2349728 h 3006470"/>
                  <a:gd name="connsiteX511" fmla="*/ 188615 w 6006665"/>
                  <a:gd name="connsiteY511" fmla="*/ 2327003 h 3006470"/>
                  <a:gd name="connsiteX512" fmla="*/ 168163 w 6006665"/>
                  <a:gd name="connsiteY512" fmla="*/ 2317914 h 3006470"/>
                  <a:gd name="connsiteX513" fmla="*/ 168163 w 6006665"/>
                  <a:gd name="connsiteY513" fmla="*/ 2311096 h 3006470"/>
                  <a:gd name="connsiteX514" fmla="*/ 152255 w 6006665"/>
                  <a:gd name="connsiteY514" fmla="*/ 2295189 h 3006470"/>
                  <a:gd name="connsiteX515" fmla="*/ 129531 w 6006665"/>
                  <a:gd name="connsiteY515" fmla="*/ 2258829 h 3006470"/>
                  <a:gd name="connsiteX516" fmla="*/ 140893 w 6006665"/>
                  <a:gd name="connsiteY516" fmla="*/ 2236105 h 3006470"/>
                  <a:gd name="connsiteX517" fmla="*/ 136348 w 6006665"/>
                  <a:gd name="connsiteY517" fmla="*/ 2208835 h 3006470"/>
                  <a:gd name="connsiteX518" fmla="*/ 103789 w 6006665"/>
                  <a:gd name="connsiteY518" fmla="*/ 2195428 h 3006470"/>
                  <a:gd name="connsiteX519" fmla="*/ 93716 w 6006665"/>
                  <a:gd name="connsiteY519" fmla="*/ 2199745 h 3006470"/>
                  <a:gd name="connsiteX520" fmla="*/ 91868 w 6006665"/>
                  <a:gd name="connsiteY520" fmla="*/ 2195434 h 3006470"/>
                  <a:gd name="connsiteX521" fmla="*/ 81809 w 6006665"/>
                  <a:gd name="connsiteY521" fmla="*/ 2199745 h 3006470"/>
                  <a:gd name="connsiteX522" fmla="*/ 74992 w 6006665"/>
                  <a:gd name="connsiteY522" fmla="*/ 2183838 h 3006470"/>
                  <a:gd name="connsiteX523" fmla="*/ 34087 w 6006665"/>
                  <a:gd name="connsiteY523" fmla="*/ 2172476 h 3006470"/>
                  <a:gd name="connsiteX524" fmla="*/ 22725 w 6006665"/>
                  <a:gd name="connsiteY524" fmla="*/ 2129299 h 3006470"/>
                  <a:gd name="connsiteX525" fmla="*/ 22725 w 6006665"/>
                  <a:gd name="connsiteY525" fmla="*/ 2097484 h 3006470"/>
                  <a:gd name="connsiteX526" fmla="*/ 0 w 6006665"/>
                  <a:gd name="connsiteY526" fmla="*/ 2081577 h 3006470"/>
                  <a:gd name="connsiteX527" fmla="*/ 15907 w 6006665"/>
                  <a:gd name="connsiteY527" fmla="*/ 2058853 h 3006470"/>
                  <a:gd name="connsiteX528" fmla="*/ 6818 w 6006665"/>
                  <a:gd name="connsiteY528" fmla="*/ 1995224 h 3006470"/>
                  <a:gd name="connsiteX529" fmla="*/ 34087 w 6006665"/>
                  <a:gd name="connsiteY529" fmla="*/ 1952047 h 3006470"/>
                  <a:gd name="connsiteX530" fmla="*/ 27270 w 6006665"/>
                  <a:gd name="connsiteY530" fmla="*/ 1940685 h 3006470"/>
                  <a:gd name="connsiteX531" fmla="*/ 88743 w 6006665"/>
                  <a:gd name="connsiteY531" fmla="*/ 1895954 h 3006470"/>
                  <a:gd name="connsiteX532" fmla="*/ 27270 w 6006665"/>
                  <a:gd name="connsiteY532" fmla="*/ 1865693 h 3006470"/>
                  <a:gd name="connsiteX533" fmla="*/ 79805 w 6006665"/>
                  <a:gd name="connsiteY533" fmla="*/ 1774684 h 3006470"/>
                  <a:gd name="connsiteX534" fmla="*/ 128972 w 6006665"/>
                  <a:gd name="connsiteY534" fmla="*/ 1737302 h 3006470"/>
                  <a:gd name="connsiteX535" fmla="*/ 162900 w 6006665"/>
                  <a:gd name="connsiteY535" fmla="*/ 1645034 h 3006470"/>
                  <a:gd name="connsiteX536" fmla="*/ 102261 w 6006665"/>
                  <a:gd name="connsiteY536" fmla="*/ 1629357 h 3006470"/>
                  <a:gd name="connsiteX537" fmla="*/ 118168 w 6006665"/>
                  <a:gd name="connsiteY537" fmla="*/ 1574818 h 3006470"/>
                  <a:gd name="connsiteX538" fmla="*/ 86354 w 6006665"/>
                  <a:gd name="connsiteY538" fmla="*/ 1511189 h 3006470"/>
                  <a:gd name="connsiteX539" fmla="*/ 109078 w 6006665"/>
                  <a:gd name="connsiteY539" fmla="*/ 1436197 h 3006470"/>
                  <a:gd name="connsiteX540" fmla="*/ 70447 w 6006665"/>
                  <a:gd name="connsiteY540" fmla="*/ 1333936 h 3006470"/>
                  <a:gd name="connsiteX541" fmla="*/ 102261 w 6006665"/>
                  <a:gd name="connsiteY541" fmla="*/ 1263490 h 3006470"/>
                  <a:gd name="connsiteX542" fmla="*/ 43177 w 6006665"/>
                  <a:gd name="connsiteY542" fmla="*/ 1197589 h 3006470"/>
                  <a:gd name="connsiteX543" fmla="*/ 49994 w 6006665"/>
                  <a:gd name="connsiteY543" fmla="*/ 1122597 h 3006470"/>
                  <a:gd name="connsiteX544" fmla="*/ 81809 w 6006665"/>
                  <a:gd name="connsiteY544" fmla="*/ 1118052 h 3006470"/>
                  <a:gd name="connsiteX545" fmla="*/ 145438 w 6006665"/>
                  <a:gd name="connsiteY545" fmla="*/ 1074876 h 3006470"/>
                  <a:gd name="connsiteX546" fmla="*/ 184070 w 6006665"/>
                  <a:gd name="connsiteY546" fmla="*/ 1036244 h 3006470"/>
                  <a:gd name="connsiteX547" fmla="*/ 189699 w 6006665"/>
                  <a:gd name="connsiteY547" fmla="*/ 1042522 h 3006470"/>
                  <a:gd name="connsiteX548" fmla="*/ 195977 w 6006665"/>
                  <a:gd name="connsiteY548" fmla="*/ 1036244 h 3006470"/>
                  <a:gd name="connsiteX549" fmla="*/ 255061 w 6006665"/>
                  <a:gd name="connsiteY549" fmla="*/ 1102145 h 3006470"/>
                  <a:gd name="connsiteX550" fmla="*/ 350504 w 6006665"/>
                  <a:gd name="connsiteY550" fmla="*/ 1122597 h 3006470"/>
                  <a:gd name="connsiteX551" fmla="*/ 454806 w 6006665"/>
                  <a:gd name="connsiteY551" fmla="*/ 1205729 h 3006470"/>
                  <a:gd name="connsiteX552" fmla="*/ 486621 w 6006665"/>
                  <a:gd name="connsiteY552" fmla="*/ 1283942 h 3006470"/>
                  <a:gd name="connsiteX553" fmla="*/ 523211 w 6006665"/>
                  <a:gd name="connsiteY553" fmla="*/ 1343026 h 3006470"/>
                  <a:gd name="connsiteX554" fmla="*/ 486852 w 6006665"/>
                  <a:gd name="connsiteY554" fmla="*/ 1397565 h 3006470"/>
                  <a:gd name="connsiteX555" fmla="*/ 420951 w 6006665"/>
                  <a:gd name="connsiteY555" fmla="*/ 1418018 h 3006470"/>
                  <a:gd name="connsiteX556" fmla="*/ 415909 w 6006665"/>
                  <a:gd name="connsiteY556" fmla="*/ 1415887 h 3006470"/>
                  <a:gd name="connsiteX557" fmla="*/ 409044 w 6006665"/>
                  <a:gd name="connsiteY557" fmla="*/ 1418018 h 3006470"/>
                  <a:gd name="connsiteX558" fmla="*/ 252950 w 6006665"/>
                  <a:gd name="connsiteY558" fmla="*/ 1352062 h 3006470"/>
                  <a:gd name="connsiteX559" fmla="*/ 268926 w 6006665"/>
                  <a:gd name="connsiteY559" fmla="*/ 1346738 h 3006470"/>
                  <a:gd name="connsiteX560" fmla="*/ 291420 w 6006665"/>
                  <a:gd name="connsiteY560" fmla="*/ 1429380 h 3006470"/>
                  <a:gd name="connsiteX561" fmla="*/ 291420 w 6006665"/>
                  <a:gd name="connsiteY561" fmla="*/ 1468012 h 3006470"/>
                  <a:gd name="connsiteX562" fmla="*/ 298238 w 6006665"/>
                  <a:gd name="connsiteY562" fmla="*/ 1554366 h 3006470"/>
                  <a:gd name="connsiteX563" fmla="*/ 345959 w 6006665"/>
                  <a:gd name="connsiteY563" fmla="*/ 1586180 h 3006470"/>
                  <a:gd name="connsiteX564" fmla="*/ 362087 w 6006665"/>
                  <a:gd name="connsiteY564" fmla="*/ 1595588 h 3006470"/>
                  <a:gd name="connsiteX565" fmla="*/ 365867 w 6006665"/>
                  <a:gd name="connsiteY565" fmla="*/ 1563455 h 3006470"/>
                  <a:gd name="connsiteX566" fmla="*/ 345415 w 6006665"/>
                  <a:gd name="connsiteY566" fmla="*/ 1527096 h 3006470"/>
                  <a:gd name="connsiteX567" fmla="*/ 365867 w 6006665"/>
                  <a:gd name="connsiteY567" fmla="*/ 1495281 h 3006470"/>
                  <a:gd name="connsiteX568" fmla="*/ 374560 w 6006665"/>
                  <a:gd name="connsiteY568" fmla="*/ 1500280 h 3006470"/>
                  <a:gd name="connsiteX569" fmla="*/ 377774 w 6006665"/>
                  <a:gd name="connsiteY569" fmla="*/ 1495281 h 3006470"/>
                  <a:gd name="connsiteX570" fmla="*/ 461933 w 6006665"/>
                  <a:gd name="connsiteY570" fmla="*/ 1543673 h 3006470"/>
                  <a:gd name="connsiteX571" fmla="*/ 484035 w 6006665"/>
                  <a:gd name="connsiteY571" fmla="*/ 1527096 h 3006470"/>
                  <a:gd name="connsiteX572" fmla="*/ 463583 w 6006665"/>
                  <a:gd name="connsiteY572" fmla="*/ 1461194 h 3006470"/>
                  <a:gd name="connsiteX573" fmla="*/ 549936 w 6006665"/>
                  <a:gd name="connsiteY573" fmla="*/ 1374841 h 3006470"/>
                  <a:gd name="connsiteX574" fmla="*/ 559742 w 6006665"/>
                  <a:gd name="connsiteY574" fmla="*/ 1376942 h 3006470"/>
                  <a:gd name="connsiteX575" fmla="*/ 561843 w 6006665"/>
                  <a:gd name="connsiteY575" fmla="*/ 1374841 h 3006470"/>
                  <a:gd name="connsiteX576" fmla="*/ 593658 w 6006665"/>
                  <a:gd name="connsiteY576" fmla="*/ 1381658 h 3006470"/>
                  <a:gd name="connsiteX577" fmla="*/ 620945 w 6006665"/>
                  <a:gd name="connsiteY577" fmla="*/ 1405535 h 3006470"/>
                  <a:gd name="connsiteX578" fmla="*/ 640835 w 6006665"/>
                  <a:gd name="connsiteY578" fmla="*/ 1349844 h 3006470"/>
                  <a:gd name="connsiteX579" fmla="*/ 609020 w 6006665"/>
                  <a:gd name="connsiteY579" fmla="*/ 1295305 h 3006470"/>
                  <a:gd name="connsiteX580" fmla="*/ 624928 w 6006665"/>
                  <a:gd name="connsiteY580" fmla="*/ 1236221 h 3006470"/>
                  <a:gd name="connsiteX581" fmla="*/ 597658 w 6006665"/>
                  <a:gd name="connsiteY581" fmla="*/ 1177136 h 3006470"/>
                  <a:gd name="connsiteX582" fmla="*/ 611562 w 6006665"/>
                  <a:gd name="connsiteY582" fmla="*/ 1181462 h 3006470"/>
                  <a:gd name="connsiteX583" fmla="*/ 609565 w 6006665"/>
                  <a:gd name="connsiteY583" fmla="*/ 1177136 h 3006470"/>
                  <a:gd name="connsiteX584" fmla="*/ 711826 w 6006665"/>
                  <a:gd name="connsiteY584" fmla="*/ 1208951 h 3006470"/>
                  <a:gd name="connsiteX585" fmla="*/ 732278 w 6006665"/>
                  <a:gd name="connsiteY585" fmla="*/ 1263490 h 3006470"/>
                  <a:gd name="connsiteX586" fmla="*/ 684556 w 6006665"/>
                  <a:gd name="connsiteY586" fmla="*/ 1274852 h 3006470"/>
                  <a:gd name="connsiteX587" fmla="*/ 684556 w 6006665"/>
                  <a:gd name="connsiteY587" fmla="*/ 1327119 h 3006470"/>
                  <a:gd name="connsiteX588" fmla="*/ 713309 w 6006665"/>
                  <a:gd name="connsiteY588" fmla="*/ 1355872 h 3006470"/>
                  <a:gd name="connsiteX589" fmla="*/ 763548 w 6006665"/>
                  <a:gd name="connsiteY589" fmla="*/ 1338481 h 3006470"/>
                  <a:gd name="connsiteX590" fmla="*/ 770365 w 6006665"/>
                  <a:gd name="connsiteY590" fmla="*/ 1279397 h 3006470"/>
                  <a:gd name="connsiteX591" fmla="*/ 845357 w 6006665"/>
                  <a:gd name="connsiteY591" fmla="*/ 1188761 h 3006470"/>
                  <a:gd name="connsiteX592" fmla="*/ 917728 w 6006665"/>
                  <a:gd name="connsiteY592" fmla="*/ 1145322 h 3006470"/>
                  <a:gd name="connsiteX593" fmla="*/ 918194 w 6006665"/>
                  <a:gd name="connsiteY593" fmla="*/ 1198147 h 3006470"/>
                  <a:gd name="connsiteX594" fmla="*/ 975937 w 6006665"/>
                  <a:gd name="connsiteY594" fmla="*/ 1115283 h 3006470"/>
                  <a:gd name="connsiteX595" fmla="*/ 1074397 w 6006665"/>
                  <a:gd name="connsiteY595" fmla="*/ 1141283 h 3006470"/>
                  <a:gd name="connsiteX596" fmla="*/ 979977 w 6006665"/>
                  <a:gd name="connsiteY596" fmla="*/ 1213496 h 3006470"/>
                  <a:gd name="connsiteX597" fmla="*/ 1012666 w 6006665"/>
                  <a:gd name="connsiteY597" fmla="*/ 1218657 h 3006470"/>
                  <a:gd name="connsiteX598" fmla="*/ 1038516 w 6006665"/>
                  <a:gd name="connsiteY598" fmla="*/ 1188499 h 3006470"/>
                  <a:gd name="connsiteX599" fmla="*/ 1050423 w 6006665"/>
                  <a:gd name="connsiteY599" fmla="*/ 1188499 h 3006470"/>
                  <a:gd name="connsiteX600" fmla="*/ 1108962 w 6006665"/>
                  <a:gd name="connsiteY600" fmla="*/ 1188499 h 3006470"/>
                  <a:gd name="connsiteX601" fmla="*/ 1161229 w 6006665"/>
                  <a:gd name="connsiteY601" fmla="*/ 1145322 h 3006470"/>
                  <a:gd name="connsiteX602" fmla="*/ 1165711 w 6006665"/>
                  <a:gd name="connsiteY602" fmla="*/ 1151456 h 3006470"/>
                  <a:gd name="connsiteX603" fmla="*/ 1160939 w 6006665"/>
                  <a:gd name="connsiteY603" fmla="*/ 1169715 h 3006470"/>
                  <a:gd name="connsiteX604" fmla="*/ 1210035 w 6006665"/>
                  <a:gd name="connsiteY604" fmla="*/ 1195815 h 3006470"/>
                  <a:gd name="connsiteX605" fmla="*/ 1247583 w 6006665"/>
                  <a:gd name="connsiteY605" fmla="*/ 1138505 h 3006470"/>
                  <a:gd name="connsiteX606" fmla="*/ 1211223 w 6006665"/>
                  <a:gd name="connsiteY606" fmla="*/ 1079421 h 3006470"/>
                  <a:gd name="connsiteX607" fmla="*/ 1227130 w 6006665"/>
                  <a:gd name="connsiteY607" fmla="*/ 1043061 h 3006470"/>
                  <a:gd name="connsiteX608" fmla="*/ 1237665 w 6006665"/>
                  <a:gd name="connsiteY608" fmla="*/ 1046199 h 3006470"/>
                  <a:gd name="connsiteX609" fmla="*/ 1251910 w 6006665"/>
                  <a:gd name="connsiteY609" fmla="*/ 1017311 h 3006470"/>
                  <a:gd name="connsiteX610" fmla="*/ 1345843 w 6006665"/>
                  <a:gd name="connsiteY610" fmla="*/ 1074876 h 3006470"/>
                  <a:gd name="connsiteX611" fmla="*/ 1400382 w 6006665"/>
                  <a:gd name="connsiteY611" fmla="*/ 1106690 h 3006470"/>
                  <a:gd name="connsiteX612" fmla="*/ 1519756 w 6006665"/>
                  <a:gd name="connsiteY612" fmla="*/ 1213274 h 3006470"/>
                  <a:gd name="connsiteX613" fmla="*/ 1543003 w 6006665"/>
                  <a:gd name="connsiteY613" fmla="*/ 1172592 h 3006470"/>
                  <a:gd name="connsiteX614" fmla="*/ 1506643 w 6006665"/>
                  <a:gd name="connsiteY614" fmla="*/ 1118052 h 3006470"/>
                  <a:gd name="connsiteX615" fmla="*/ 1506643 w 6006665"/>
                  <a:gd name="connsiteY615" fmla="*/ 1095328 h 3006470"/>
                  <a:gd name="connsiteX616" fmla="*/ 1463467 w 6006665"/>
                  <a:gd name="connsiteY616" fmla="*/ 1086238 h 3006470"/>
                  <a:gd name="connsiteX617" fmla="*/ 1472556 w 6006665"/>
                  <a:gd name="connsiteY617" fmla="*/ 1036244 h 3006470"/>
                  <a:gd name="connsiteX618" fmla="*/ 1452104 w 6006665"/>
                  <a:gd name="connsiteY618" fmla="*/ 949890 h 3006470"/>
                  <a:gd name="connsiteX619" fmla="*/ 1439230 w 6006665"/>
                  <a:gd name="connsiteY619" fmla="*/ 900656 h 3006470"/>
                  <a:gd name="connsiteX620" fmla="*/ 1496803 w 6006665"/>
                  <a:gd name="connsiteY620" fmla="*/ 806980 h 3006470"/>
                  <a:gd name="connsiteX621" fmla="*/ 1543003 w 6006665"/>
                  <a:gd name="connsiteY621" fmla="*/ 697647 h 3006470"/>
                  <a:gd name="connsiteX622" fmla="*/ 1570272 w 6006665"/>
                  <a:gd name="connsiteY622" fmla="*/ 677194 h 3006470"/>
                  <a:gd name="connsiteX623" fmla="*/ 1578688 w 6006665"/>
                  <a:gd name="connsiteY623" fmla="*/ 679813 h 3006470"/>
                  <a:gd name="connsiteX624" fmla="*/ 1620802 w 6006665"/>
                  <a:gd name="connsiteY624" fmla="*/ 660028 h 3006470"/>
                  <a:gd name="connsiteX625" fmla="*/ 1684440 w 6006665"/>
                  <a:gd name="connsiteY625" fmla="*/ 709009 h 3006470"/>
                  <a:gd name="connsiteX626" fmla="*/ 1688985 w 6006665"/>
                  <a:gd name="connsiteY626" fmla="*/ 779455 h 3006470"/>
                  <a:gd name="connsiteX627" fmla="*/ 1652625 w 6006665"/>
                  <a:gd name="connsiteY627" fmla="*/ 870354 h 3006470"/>
                  <a:gd name="connsiteX628" fmla="*/ 1679895 w 6006665"/>
                  <a:gd name="connsiteY628" fmla="*/ 908986 h 3006470"/>
                  <a:gd name="connsiteX629" fmla="*/ 1688985 w 6006665"/>
                  <a:gd name="connsiteY629" fmla="*/ 983977 h 3006470"/>
                  <a:gd name="connsiteX630" fmla="*/ 1679895 w 6006665"/>
                  <a:gd name="connsiteY630" fmla="*/ 1129415 h 3006470"/>
                  <a:gd name="connsiteX631" fmla="*/ 1723072 w 6006665"/>
                  <a:gd name="connsiteY631" fmla="*/ 1193044 h 3006470"/>
                  <a:gd name="connsiteX632" fmla="*/ 1704892 w 6006665"/>
                  <a:gd name="connsiteY632" fmla="*/ 1256673 h 3006470"/>
                  <a:gd name="connsiteX633" fmla="*/ 1636718 w 6006665"/>
                  <a:gd name="connsiteY633" fmla="*/ 1393021 h 3006470"/>
                  <a:gd name="connsiteX634" fmla="*/ 1662494 w 6006665"/>
                  <a:gd name="connsiteY634" fmla="*/ 1399465 h 3006470"/>
                  <a:gd name="connsiteX635" fmla="*/ 1677078 w 6006665"/>
                  <a:gd name="connsiteY635" fmla="*/ 1370296 h 3006470"/>
                  <a:gd name="connsiteX636" fmla="*/ 1720255 w 6006665"/>
                  <a:gd name="connsiteY636" fmla="*/ 1349844 h 3006470"/>
                  <a:gd name="connsiteX637" fmla="*/ 1731617 w 6006665"/>
                  <a:gd name="connsiteY637" fmla="*/ 1299850 h 3006470"/>
                  <a:gd name="connsiteX638" fmla="*/ 1758887 w 6006665"/>
                  <a:gd name="connsiteY638" fmla="*/ 1256673 h 3006470"/>
                  <a:gd name="connsiteX639" fmla="*/ 1760555 w 6006665"/>
                  <a:gd name="connsiteY639" fmla="*/ 1191490 h 3006470"/>
                  <a:gd name="connsiteX640" fmla="*/ 1758886 w 6006665"/>
                  <a:gd name="connsiteY640" fmla="*/ 1085173 h 3006470"/>
                  <a:gd name="connsiteX641" fmla="*/ 1923055 w 6006665"/>
                  <a:gd name="connsiteY641" fmla="*/ 1122597 h 3006470"/>
                  <a:gd name="connsiteX642" fmla="*/ 1887300 w 6006665"/>
                  <a:gd name="connsiteY642" fmla="*/ 1070329 h 3006470"/>
                  <a:gd name="connsiteX643" fmla="*/ 1785604 w 6006665"/>
                  <a:gd name="connsiteY643" fmla="*/ 1036860 h 3006470"/>
                  <a:gd name="connsiteX644" fmla="*/ 1736162 w 6006665"/>
                  <a:gd name="connsiteY644" fmla="*/ 961252 h 3006470"/>
                  <a:gd name="connsiteX645" fmla="*/ 1688440 w 6006665"/>
                  <a:gd name="connsiteY645" fmla="*/ 865809 h 3006470"/>
                  <a:gd name="connsiteX646" fmla="*/ 1752069 w 6006665"/>
                  <a:gd name="connsiteY646" fmla="*/ 788545 h 3006470"/>
                  <a:gd name="connsiteX647" fmla="*/ 1747524 w 6006665"/>
                  <a:gd name="connsiteY647" fmla="*/ 704464 h 3006470"/>
                  <a:gd name="connsiteX648" fmla="*/ 1763431 w 6006665"/>
                  <a:gd name="connsiteY648" fmla="*/ 697647 h 3006470"/>
                  <a:gd name="connsiteX649" fmla="*/ 1764877 w 6006665"/>
                  <a:gd name="connsiteY649" fmla="*/ 702130 h 3006470"/>
                  <a:gd name="connsiteX650" fmla="*/ 1775339 w 6006665"/>
                  <a:gd name="connsiteY650" fmla="*/ 697647 h 3006470"/>
                  <a:gd name="connsiteX651" fmla="*/ 1798063 w 6006665"/>
                  <a:gd name="connsiteY651" fmla="*/ 768093 h 3006470"/>
                  <a:gd name="connsiteX652" fmla="*/ 1791454 w 6006665"/>
                  <a:gd name="connsiteY652" fmla="*/ 815304 h 3006470"/>
                  <a:gd name="connsiteX653" fmla="*/ 1854330 w 6006665"/>
                  <a:gd name="connsiteY653" fmla="*/ 772638 h 3006470"/>
                  <a:gd name="connsiteX654" fmla="*/ 1931594 w 6006665"/>
                  <a:gd name="connsiteY654" fmla="*/ 763548 h 3006470"/>
                  <a:gd name="connsiteX655" fmla="*/ 1932772 w 6006665"/>
                  <a:gd name="connsiteY655" fmla="*/ 764810 h 3006470"/>
                  <a:gd name="connsiteX656" fmla="*/ 1949600 w 6006665"/>
                  <a:gd name="connsiteY656" fmla="*/ 800138 h 3006470"/>
                  <a:gd name="connsiteX657" fmla="*/ 2061788 w 6006665"/>
                  <a:gd name="connsiteY657" fmla="*/ 891155 h 3006470"/>
                  <a:gd name="connsiteX658" fmla="*/ 1987802 w 6006665"/>
                  <a:gd name="connsiteY658" fmla="*/ 736278 h 3006470"/>
                  <a:gd name="connsiteX659" fmla="*/ 1963408 w 6006665"/>
                  <a:gd name="connsiteY659" fmla="*/ 595386 h 3006470"/>
                  <a:gd name="connsiteX660" fmla="*/ 2027037 w 6006665"/>
                  <a:gd name="connsiteY660" fmla="*/ 574934 h 3006470"/>
                  <a:gd name="connsiteX661" fmla="*/ 2037269 w 6006665"/>
                  <a:gd name="connsiteY661" fmla="*/ 575472 h 3006470"/>
                  <a:gd name="connsiteX662" fmla="*/ 2038944 w 6006665"/>
                  <a:gd name="connsiteY662" fmla="*/ 574934 h 3006470"/>
                  <a:gd name="connsiteX663" fmla="*/ 2115414 w 6006665"/>
                  <a:gd name="connsiteY663" fmla="*/ 578958 h 3006470"/>
                  <a:gd name="connsiteX664" fmla="*/ 2167179 w 6006665"/>
                  <a:gd name="connsiteY664" fmla="*/ 554733 h 3006470"/>
                  <a:gd name="connsiteX665" fmla="*/ 2146473 w 6006665"/>
                  <a:gd name="connsiteY665" fmla="*/ 488832 h 3006470"/>
                  <a:gd name="connsiteX666" fmla="*/ 2169957 w 6006665"/>
                  <a:gd name="connsiteY666" fmla="*/ 449431 h 3006470"/>
                  <a:gd name="connsiteX667" fmla="*/ 2264632 w 6006665"/>
                  <a:gd name="connsiteY667" fmla="*/ 393389 h 3006470"/>
                  <a:gd name="connsiteX668" fmla="*/ 2317913 w 6006665"/>
                  <a:gd name="connsiteY668" fmla="*/ 322690 h 3006470"/>
                  <a:gd name="connsiteX669" fmla="*/ 2385841 w 6006665"/>
                  <a:gd name="connsiteY669" fmla="*/ 343134 h 3006470"/>
                  <a:gd name="connsiteX670" fmla="*/ 2429263 w 6006665"/>
                  <a:gd name="connsiteY670" fmla="*/ 263606 h 3006470"/>
                  <a:gd name="connsiteX671" fmla="*/ 2526979 w 6006665"/>
                  <a:gd name="connsiteY671" fmla="*/ 252244 h 3006470"/>
                  <a:gd name="connsiteX672" fmla="*/ 2528058 w 6006665"/>
                  <a:gd name="connsiteY672" fmla="*/ 253503 h 3006470"/>
                  <a:gd name="connsiteX673" fmla="*/ 2538886 w 6006665"/>
                  <a:gd name="connsiteY673" fmla="*/ 252244 h 3006470"/>
                  <a:gd name="connsiteX674" fmla="*/ 2560820 w 6006665"/>
                  <a:gd name="connsiteY674" fmla="*/ 277833 h 3006470"/>
                  <a:gd name="connsiteX675" fmla="*/ 2640602 w 6006665"/>
                  <a:gd name="connsiteY675" fmla="*/ 202249 h 3006470"/>
                  <a:gd name="connsiteX676" fmla="*/ 2652509 w 6006665"/>
                  <a:gd name="connsiteY676" fmla="*/ 202249 h 3006470"/>
                  <a:gd name="connsiteX677" fmla="*/ 2704231 w 6006665"/>
                  <a:gd name="connsiteY677" fmla="*/ 202249 h 3006470"/>
                  <a:gd name="connsiteX678" fmla="*/ 2715593 w 6006665"/>
                  <a:gd name="connsiteY67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531529 w 6006665"/>
                  <a:gd name="connsiteY30" fmla="*/ 686823 h 3006470"/>
                  <a:gd name="connsiteX31" fmla="*/ 3538225 w 6006665"/>
                  <a:gd name="connsiteY31" fmla="*/ 590841 h 3006470"/>
                  <a:gd name="connsiteX32" fmla="*/ 3549910 w 6006665"/>
                  <a:gd name="connsiteY32" fmla="*/ 594028 h 3006470"/>
                  <a:gd name="connsiteX33" fmla="*/ 3550132 w 6006665"/>
                  <a:gd name="connsiteY33" fmla="*/ 590841 h 3006470"/>
                  <a:gd name="connsiteX34" fmla="*/ 3575711 w 6006665"/>
                  <a:gd name="connsiteY34" fmla="*/ 587613 h 3006470"/>
                  <a:gd name="connsiteX35" fmla="*/ 3620833 w 6006665"/>
                  <a:gd name="connsiteY35" fmla="*/ 632750 h 3006470"/>
                  <a:gd name="connsiteX36" fmla="*/ 3672301 w 6006665"/>
                  <a:gd name="connsiteY36" fmla="*/ 611293 h 3006470"/>
                  <a:gd name="connsiteX37" fmla="*/ 3688498 w 6006665"/>
                  <a:gd name="connsiteY37" fmla="*/ 576961 h 3006470"/>
                  <a:gd name="connsiteX38" fmla="*/ 3721291 w 6006665"/>
                  <a:gd name="connsiteY38" fmla="*/ 584642 h 3006470"/>
                  <a:gd name="connsiteX39" fmla="*/ 3753971 w 6006665"/>
                  <a:gd name="connsiteY39" fmla="*/ 590584 h 3006470"/>
                  <a:gd name="connsiteX40" fmla="*/ 3759914 w 6006665"/>
                  <a:gd name="connsiteY40" fmla="*/ 620293 h 3006470"/>
                  <a:gd name="connsiteX41" fmla="*/ 3782242 w 6006665"/>
                  <a:gd name="connsiteY41" fmla="*/ 669932 h 3006470"/>
                  <a:gd name="connsiteX42" fmla="*/ 3768826 w 6006665"/>
                  <a:gd name="connsiteY42" fmla="*/ 703482 h 3006470"/>
                  <a:gd name="connsiteX43" fmla="*/ 3745059 w 6006665"/>
                  <a:gd name="connsiteY43" fmla="*/ 742105 h 3006470"/>
                  <a:gd name="connsiteX44" fmla="*/ 3720576 w 6006665"/>
                  <a:gd name="connsiteY44" fmla="*/ 761023 h 3006470"/>
                  <a:gd name="connsiteX45" fmla="*/ 3738747 w 6006665"/>
                  <a:gd name="connsiteY45" fmla="*/ 806725 h 3006470"/>
                  <a:gd name="connsiteX46" fmla="*/ 3753971 w 6006665"/>
                  <a:gd name="connsiteY46" fmla="*/ 855003 h 3006470"/>
                  <a:gd name="connsiteX47" fmla="*/ 3786469 w 6006665"/>
                  <a:gd name="connsiteY47" fmla="*/ 879798 h 3006470"/>
                  <a:gd name="connsiteX48" fmla="*/ 3813392 w 6006665"/>
                  <a:gd name="connsiteY48" fmla="*/ 890655 h 3006470"/>
                  <a:gd name="connsiteX49" fmla="*/ 3839894 w 6006665"/>
                  <a:gd name="connsiteY49" fmla="*/ 920656 h 3006470"/>
                  <a:gd name="connsiteX50" fmla="*/ 3866869 w 6006665"/>
                  <a:gd name="connsiteY50" fmla="*/ 875800 h 3006470"/>
                  <a:gd name="connsiteX51" fmla="*/ 3865460 w 6006665"/>
                  <a:gd name="connsiteY51" fmla="*/ 822632 h 3006470"/>
                  <a:gd name="connsiteX52" fmla="*/ 3875077 w 6006665"/>
                  <a:gd name="connsiteY52" fmla="*/ 831139 h 3006470"/>
                  <a:gd name="connsiteX53" fmla="*/ 3885950 w 6006665"/>
                  <a:gd name="connsiteY53" fmla="*/ 784010 h 3006470"/>
                  <a:gd name="connsiteX54" fmla="*/ 3896580 w 6006665"/>
                  <a:gd name="connsiteY54" fmla="*/ 840148 h 3006470"/>
                  <a:gd name="connsiteX55" fmla="*/ 3932151 w 6006665"/>
                  <a:gd name="connsiteY55" fmla="*/ 871095 h 3006470"/>
                  <a:gd name="connsiteX56" fmla="*/ 3967884 w 6006665"/>
                  <a:gd name="connsiteY56" fmla="*/ 866888 h 3006470"/>
                  <a:gd name="connsiteX57" fmla="*/ 3988173 w 6006665"/>
                  <a:gd name="connsiteY57" fmla="*/ 843084 h 3006470"/>
                  <a:gd name="connsiteX58" fmla="*/ 3993852 w 6006665"/>
                  <a:gd name="connsiteY58" fmla="*/ 846199 h 3006470"/>
                  <a:gd name="connsiteX59" fmla="*/ 4000081 w 6006665"/>
                  <a:gd name="connsiteY59" fmla="*/ 808753 h 3006470"/>
                  <a:gd name="connsiteX60" fmla="*/ 4024333 w 6006665"/>
                  <a:gd name="connsiteY60" fmla="*/ 834206 h 3006470"/>
                  <a:gd name="connsiteX61" fmla="*/ 4062426 w 6006665"/>
                  <a:gd name="connsiteY61" fmla="*/ 877274 h 3006470"/>
                  <a:gd name="connsiteX62" fmla="*/ 4085889 w 6006665"/>
                  <a:gd name="connsiteY62" fmla="*/ 849902 h 3006470"/>
                  <a:gd name="connsiteX63" fmla="*/ 4095563 w 6006665"/>
                  <a:gd name="connsiteY63" fmla="*/ 852506 h 3006470"/>
                  <a:gd name="connsiteX64" fmla="*/ 4097796 w 6006665"/>
                  <a:gd name="connsiteY64" fmla="*/ 849902 h 3006470"/>
                  <a:gd name="connsiteX65" fmla="*/ 4144150 w 6006665"/>
                  <a:gd name="connsiteY65" fmla="*/ 862382 h 3006470"/>
                  <a:gd name="connsiteX66" fmla="*/ 4149116 w 6006665"/>
                  <a:gd name="connsiteY66" fmla="*/ 810437 h 3006470"/>
                  <a:gd name="connsiteX67" fmla="*/ 4129898 w 6006665"/>
                  <a:gd name="connsiteY67" fmla="*/ 758286 h 3006470"/>
                  <a:gd name="connsiteX68" fmla="*/ 4125347 w 6006665"/>
                  <a:gd name="connsiteY68" fmla="*/ 718337 h 3006470"/>
                  <a:gd name="connsiteX69" fmla="*/ 4165425 w 6006665"/>
                  <a:gd name="connsiteY69" fmla="*/ 697647 h 3006470"/>
                  <a:gd name="connsiteX70" fmla="*/ 4175231 w 6006665"/>
                  <a:gd name="connsiteY70" fmla="*/ 700048 h 3006470"/>
                  <a:gd name="connsiteX71" fmla="*/ 4253100 w 6006665"/>
                  <a:gd name="connsiteY71" fmla="*/ 700511 h 3006470"/>
                  <a:gd name="connsiteX72" fmla="*/ 4315491 w 6006665"/>
                  <a:gd name="connsiteY72" fmla="*/ 715365 h 3006470"/>
                  <a:gd name="connsiteX73" fmla="*/ 4368969 w 6006665"/>
                  <a:gd name="connsiteY73" fmla="*/ 751019 h 3006470"/>
                  <a:gd name="connsiteX74" fmla="*/ 4439561 w 6006665"/>
                  <a:gd name="connsiteY74" fmla="*/ 758631 h 3006470"/>
                  <a:gd name="connsiteX75" fmla="*/ 4450401 w 6006665"/>
                  <a:gd name="connsiteY75" fmla="*/ 834341 h 3006470"/>
                  <a:gd name="connsiteX76" fmla="*/ 4514549 w 6006665"/>
                  <a:gd name="connsiteY76" fmla="*/ 825294 h 3006470"/>
                  <a:gd name="connsiteX77" fmla="*/ 4567593 w 6006665"/>
                  <a:gd name="connsiteY77" fmla="*/ 819409 h 3006470"/>
                  <a:gd name="connsiteX78" fmla="*/ 4612592 w 6006665"/>
                  <a:gd name="connsiteY78" fmla="*/ 872829 h 3006470"/>
                  <a:gd name="connsiteX79" fmla="*/ 4639242 w 6006665"/>
                  <a:gd name="connsiteY79" fmla="*/ 932544 h 3006470"/>
                  <a:gd name="connsiteX80" fmla="*/ 4704693 w 6006665"/>
                  <a:gd name="connsiteY80" fmla="*/ 911452 h 3006470"/>
                  <a:gd name="connsiteX81" fmla="*/ 4774445 w 6006665"/>
                  <a:gd name="connsiteY81" fmla="*/ 913531 h 3006470"/>
                  <a:gd name="connsiteX82" fmla="*/ 4778496 w 6006665"/>
                  <a:gd name="connsiteY82" fmla="*/ 914635 h 3006470"/>
                  <a:gd name="connsiteX83" fmla="*/ 4786352 w 6006665"/>
                  <a:gd name="connsiteY83" fmla="*/ 913531 h 3006470"/>
                  <a:gd name="connsiteX84" fmla="*/ 4861343 w 6006665"/>
                  <a:gd name="connsiteY84" fmla="*/ 933983 h 3006470"/>
                  <a:gd name="connsiteX85" fmla="*/ 4893158 w 6006665"/>
                  <a:gd name="connsiteY85" fmla="*/ 977160 h 3006470"/>
                  <a:gd name="connsiteX86" fmla="*/ 4888613 w 6006665"/>
                  <a:gd name="connsiteY86" fmla="*/ 1058968 h 3006470"/>
                  <a:gd name="connsiteX87" fmla="*/ 4927677 w 6006665"/>
                  <a:gd name="connsiteY87" fmla="*/ 1083640 h 3006470"/>
                  <a:gd name="connsiteX88" fmla="*/ 4967605 w 6006665"/>
                  <a:gd name="connsiteY88" fmla="*/ 1070331 h 3006470"/>
                  <a:gd name="connsiteX89" fmla="*/ 5038051 w 6006665"/>
                  <a:gd name="connsiteY89" fmla="*/ 1063513 h 3006470"/>
                  <a:gd name="connsiteX90" fmla="*/ 5040730 w 6006665"/>
                  <a:gd name="connsiteY90" fmla="*/ 1064406 h 3006470"/>
                  <a:gd name="connsiteX91" fmla="*/ 5049958 w 6006665"/>
                  <a:gd name="connsiteY91" fmla="*/ 1063513 h 3006470"/>
                  <a:gd name="connsiteX92" fmla="*/ 5114249 w 6006665"/>
                  <a:gd name="connsiteY92" fmla="*/ 1084944 h 3006470"/>
                  <a:gd name="connsiteX93" fmla="*/ 5176671 w 6006665"/>
                  <a:gd name="connsiteY93" fmla="*/ 1074876 h 3006470"/>
                  <a:gd name="connsiteX94" fmla="*/ 5177801 w 6006665"/>
                  <a:gd name="connsiteY94" fmla="*/ 1076614 h 3006470"/>
                  <a:gd name="connsiteX95" fmla="*/ 5188578 w 6006665"/>
                  <a:gd name="connsiteY95" fmla="*/ 1074876 h 3006470"/>
                  <a:gd name="connsiteX96" fmla="*/ 5243719 w 6006665"/>
                  <a:gd name="connsiteY96" fmla="*/ 1159707 h 3006470"/>
                  <a:gd name="connsiteX97" fmla="*/ 5283477 w 6006665"/>
                  <a:gd name="connsiteY97" fmla="*/ 1129415 h 3006470"/>
                  <a:gd name="connsiteX98" fmla="*/ 5258480 w 6006665"/>
                  <a:gd name="connsiteY98" fmla="*/ 1063513 h 3006470"/>
                  <a:gd name="connsiteX99" fmla="*/ 5267570 w 6006665"/>
                  <a:gd name="connsiteY99" fmla="*/ 1015792 h 3006470"/>
                  <a:gd name="connsiteX100" fmla="*/ 5278896 w 6006665"/>
                  <a:gd name="connsiteY100" fmla="*/ 1018841 h 3006470"/>
                  <a:gd name="connsiteX101" fmla="*/ 5279477 w 6006665"/>
                  <a:gd name="connsiteY101" fmla="*/ 1015792 h 3006470"/>
                  <a:gd name="connsiteX102" fmla="*/ 5389412 w 6006665"/>
                  <a:gd name="connsiteY102" fmla="*/ 1065327 h 3006470"/>
                  <a:gd name="connsiteX103" fmla="*/ 5463001 w 6006665"/>
                  <a:gd name="connsiteY103" fmla="*/ 1043061 h 3006470"/>
                  <a:gd name="connsiteX104" fmla="*/ 5464386 w 6006665"/>
                  <a:gd name="connsiteY104" fmla="*/ 1043680 h 3006470"/>
                  <a:gd name="connsiteX105" fmla="*/ 5474909 w 6006665"/>
                  <a:gd name="connsiteY105" fmla="*/ 1043061 h 3006470"/>
                  <a:gd name="connsiteX106" fmla="*/ 5509834 w 6006665"/>
                  <a:gd name="connsiteY106" fmla="*/ 1086741 h 3006470"/>
                  <a:gd name="connsiteX107" fmla="*/ 5563420 w 6006665"/>
                  <a:gd name="connsiteY107" fmla="*/ 1096880 h 3006470"/>
                  <a:gd name="connsiteX108" fmla="*/ 5604906 w 6006665"/>
                  <a:gd name="connsiteY108" fmla="*/ 1116452 h 3006470"/>
                  <a:gd name="connsiteX109" fmla="*/ 5633982 w 6006665"/>
                  <a:gd name="connsiteY109" fmla="*/ 1152256 h 3006470"/>
                  <a:gd name="connsiteX110" fmla="*/ 5673240 w 6006665"/>
                  <a:gd name="connsiteY110" fmla="*/ 1196668 h 3006470"/>
                  <a:gd name="connsiteX111" fmla="*/ 5720335 w 6006665"/>
                  <a:gd name="connsiteY111" fmla="*/ 1213496 h 3006470"/>
                  <a:gd name="connsiteX112" fmla="*/ 5777224 w 6006665"/>
                  <a:gd name="connsiteY112" fmla="*/ 1253118 h 3006470"/>
                  <a:gd name="connsiteX113" fmla="*/ 5822595 w 6006665"/>
                  <a:gd name="connsiteY113" fmla="*/ 1311212 h 3006470"/>
                  <a:gd name="connsiteX114" fmla="*/ 5818051 w 6006665"/>
                  <a:gd name="connsiteY114" fmla="*/ 1365751 h 3006470"/>
                  <a:gd name="connsiteX115" fmla="*/ 5825679 w 6006665"/>
                  <a:gd name="connsiteY115" fmla="*/ 1373379 h 3006470"/>
                  <a:gd name="connsiteX116" fmla="*/ 5822051 w 6006665"/>
                  <a:gd name="connsiteY116" fmla="*/ 1322574 h 3006470"/>
                  <a:gd name="connsiteX117" fmla="*/ 5834092 w 6006665"/>
                  <a:gd name="connsiteY117" fmla="*/ 1324447 h 3006470"/>
                  <a:gd name="connsiteX118" fmla="*/ 5858351 w 6006665"/>
                  <a:gd name="connsiteY118" fmla="*/ 1334771 h 3006470"/>
                  <a:gd name="connsiteX119" fmla="*/ 5907950 w 6006665"/>
                  <a:gd name="connsiteY119" fmla="*/ 1321451 h 3006470"/>
                  <a:gd name="connsiteX120" fmla="*/ 5936219 w 6006665"/>
                  <a:gd name="connsiteY120" fmla="*/ 1338481 h 3006470"/>
                  <a:gd name="connsiteX121" fmla="*/ 5961427 w 6006665"/>
                  <a:gd name="connsiteY121" fmla="*/ 1392754 h 3006470"/>
                  <a:gd name="connsiteX122" fmla="*/ 6006665 w 6006665"/>
                  <a:gd name="connsiteY122" fmla="*/ 1418018 h 3006470"/>
                  <a:gd name="connsiteX123" fmla="*/ 6003022 w 6006665"/>
                  <a:gd name="connsiteY123" fmla="*/ 1458117 h 3006470"/>
                  <a:gd name="connsiteX124" fmla="*/ 5968033 w 6006665"/>
                  <a:gd name="connsiteY124" fmla="*/ 1456650 h 3006470"/>
                  <a:gd name="connsiteX125" fmla="*/ 5934688 w 6006665"/>
                  <a:gd name="connsiteY125" fmla="*/ 1446233 h 3006470"/>
                  <a:gd name="connsiteX126" fmla="*/ 5908949 w 6006665"/>
                  <a:gd name="connsiteY126" fmla="*/ 1468012 h 3006470"/>
                  <a:gd name="connsiteX127" fmla="*/ 5887153 w 6006665"/>
                  <a:gd name="connsiteY127" fmla="*/ 1481885 h 3006470"/>
                  <a:gd name="connsiteX128" fmla="*/ 5887153 w 6006665"/>
                  <a:gd name="connsiteY128" fmla="*/ 1514566 h 3006470"/>
                  <a:gd name="connsiteX129" fmla="*/ 5910921 w 6006665"/>
                  <a:gd name="connsiteY129" fmla="*/ 1532392 h 3006470"/>
                  <a:gd name="connsiteX130" fmla="*/ 5908949 w 6006665"/>
                  <a:gd name="connsiteY130" fmla="*/ 1554366 h 3006470"/>
                  <a:gd name="connsiteX131" fmla="*/ 5893042 w 6006665"/>
                  <a:gd name="connsiteY131" fmla="*/ 1570273 h 3006470"/>
                  <a:gd name="connsiteX132" fmla="*/ 5881135 w 6006665"/>
                  <a:gd name="connsiteY132" fmla="*/ 1570273 h 3006470"/>
                  <a:gd name="connsiteX133" fmla="*/ 5861227 w 6006665"/>
                  <a:gd name="connsiteY133" fmla="*/ 1570273 h 3006470"/>
                  <a:gd name="connsiteX134" fmla="*/ 5849321 w 6006665"/>
                  <a:gd name="connsiteY134" fmla="*/ 1570273 h 3006470"/>
                  <a:gd name="connsiteX135" fmla="*/ 5842587 w 6006665"/>
                  <a:gd name="connsiteY135" fmla="*/ 1544275 h 3006470"/>
                  <a:gd name="connsiteX136" fmla="*/ 5817506 w 6006665"/>
                  <a:gd name="connsiteY136" fmla="*/ 1536186 h 3006470"/>
                  <a:gd name="connsiteX137" fmla="*/ 5798021 w 6006665"/>
                  <a:gd name="connsiteY137" fmla="*/ 1517537 h 3006470"/>
                  <a:gd name="connsiteX138" fmla="*/ 5767511 w 6006665"/>
                  <a:gd name="connsiteY138" fmla="*/ 1511189 h 3006470"/>
                  <a:gd name="connsiteX139" fmla="*/ 5762967 w 6006665"/>
                  <a:gd name="connsiteY139" fmla="*/ 1477102 h 3006470"/>
                  <a:gd name="connsiteX140" fmla="*/ 5729132 w 6006665"/>
                  <a:gd name="connsiteY140" fmla="*/ 1463170 h 3006470"/>
                  <a:gd name="connsiteX141" fmla="*/ 5695337 w 6006665"/>
                  <a:gd name="connsiteY141" fmla="*/ 1472557 h 3006470"/>
                  <a:gd name="connsiteX142" fmla="*/ 5693366 w 6006665"/>
                  <a:gd name="connsiteY142" fmla="*/ 1469797 h 3006470"/>
                  <a:gd name="connsiteX143" fmla="*/ 5683431 w 6006665"/>
                  <a:gd name="connsiteY143" fmla="*/ 1472557 h 3006470"/>
                  <a:gd name="connsiteX144" fmla="*/ 5660706 w 6006665"/>
                  <a:gd name="connsiteY144" fmla="*/ 1440742 h 3006470"/>
                  <a:gd name="connsiteX145" fmla="*/ 5669644 w 6006665"/>
                  <a:gd name="connsiteY145" fmla="*/ 1415717 h 3006470"/>
                  <a:gd name="connsiteX146" fmla="*/ 5640799 w 6006665"/>
                  <a:gd name="connsiteY146" fmla="*/ 1429380 h 3006470"/>
                  <a:gd name="connsiteX147" fmla="*/ 5656705 w 6006665"/>
                  <a:gd name="connsiteY147" fmla="*/ 1472557 h 3006470"/>
                  <a:gd name="connsiteX148" fmla="*/ 5628675 w 6006665"/>
                  <a:gd name="connsiteY148" fmla="*/ 1487826 h 3006470"/>
                  <a:gd name="connsiteX149" fmla="*/ 5633981 w 6006665"/>
                  <a:gd name="connsiteY149" fmla="*/ 1511189 h 3006470"/>
                  <a:gd name="connsiteX150" fmla="*/ 5622732 w 6006665"/>
                  <a:gd name="connsiteY150" fmla="*/ 1538334 h 3006470"/>
                  <a:gd name="connsiteX151" fmla="*/ 5586259 w 6006665"/>
                  <a:gd name="connsiteY151" fmla="*/ 1547548 h 3006470"/>
                  <a:gd name="connsiteX152" fmla="*/ 5575676 w 6006665"/>
                  <a:gd name="connsiteY152" fmla="*/ 1546540 h 3006470"/>
                  <a:gd name="connsiteX153" fmla="*/ 5574353 w 6006665"/>
                  <a:gd name="connsiteY153" fmla="*/ 1547548 h 3006470"/>
                  <a:gd name="connsiteX154" fmla="*/ 5539436 w 6006665"/>
                  <a:gd name="connsiteY154" fmla="*/ 1544223 h 3006470"/>
                  <a:gd name="connsiteX155" fmla="*/ 5539545 w 6006665"/>
                  <a:gd name="connsiteY155" fmla="*/ 1571015 h 3006470"/>
                  <a:gd name="connsiteX156" fmla="*/ 5570352 w 6006665"/>
                  <a:gd name="connsiteY156" fmla="*/ 1586180 h 3006470"/>
                  <a:gd name="connsiteX157" fmla="*/ 5566596 w 6006665"/>
                  <a:gd name="connsiteY157" fmla="*/ 1622304 h 3006470"/>
                  <a:gd name="connsiteX158" fmla="*/ 5593077 w 6006665"/>
                  <a:gd name="connsiteY158" fmla="*/ 1649809 h 3006470"/>
                  <a:gd name="connsiteX159" fmla="*/ 5608984 w 6006665"/>
                  <a:gd name="connsiteY159" fmla="*/ 1677079 h 3006470"/>
                  <a:gd name="connsiteX160" fmla="*/ 5613529 w 6006665"/>
                  <a:gd name="connsiteY160" fmla="*/ 1708893 h 3006470"/>
                  <a:gd name="connsiteX161" fmla="*/ 5608984 w 6006665"/>
                  <a:gd name="connsiteY161" fmla="*/ 1731618 h 3006470"/>
                  <a:gd name="connsiteX162" fmla="*/ 5597799 w 6006665"/>
                  <a:gd name="connsiteY162" fmla="*/ 1728009 h 3006470"/>
                  <a:gd name="connsiteX163" fmla="*/ 5597077 w 6006665"/>
                  <a:gd name="connsiteY163" fmla="*/ 1731618 h 3006470"/>
                  <a:gd name="connsiteX164" fmla="*/ 5515976 w 6006665"/>
                  <a:gd name="connsiteY164" fmla="*/ 1693062 h 3006470"/>
                  <a:gd name="connsiteX165" fmla="*/ 5486067 w 6006665"/>
                  <a:gd name="connsiteY165" fmla="*/ 1746304 h 3006470"/>
                  <a:gd name="connsiteX166" fmla="*/ 5436277 w 6006665"/>
                  <a:gd name="connsiteY166" fmla="*/ 1767977 h 3006470"/>
                  <a:gd name="connsiteX167" fmla="*/ 5397645 w 6006665"/>
                  <a:gd name="connsiteY167" fmla="*/ 1779340 h 3006470"/>
                  <a:gd name="connsiteX168" fmla="*/ 5388024 w 6006665"/>
                  <a:gd name="connsiteY168" fmla="*/ 1835433 h 3006470"/>
                  <a:gd name="connsiteX169" fmla="*/ 5351475 w 6006665"/>
                  <a:gd name="connsiteY169" fmla="*/ 1876568 h 3006470"/>
                  <a:gd name="connsiteX170" fmla="*/ 5290839 w 6006665"/>
                  <a:gd name="connsiteY170" fmla="*/ 1881600 h 3006470"/>
                  <a:gd name="connsiteX171" fmla="*/ 5274932 w 6006665"/>
                  <a:gd name="connsiteY171" fmla="*/ 1913415 h 3006470"/>
                  <a:gd name="connsiteX172" fmla="*/ 5267238 w 6006665"/>
                  <a:gd name="connsiteY172" fmla="*/ 1904988 h 3006470"/>
                  <a:gd name="connsiteX173" fmla="*/ 5263025 w 6006665"/>
                  <a:gd name="connsiteY173" fmla="*/ 1913415 h 3006470"/>
                  <a:gd name="connsiteX174" fmla="*/ 5219538 w 6006665"/>
                  <a:gd name="connsiteY174" fmla="*/ 1865787 h 3006470"/>
                  <a:gd name="connsiteX175" fmla="*/ 5174112 w 6006665"/>
                  <a:gd name="connsiteY175" fmla="*/ 1877028 h 3006470"/>
                  <a:gd name="connsiteX176" fmla="*/ 5129494 w 6006665"/>
                  <a:gd name="connsiteY176" fmla="*/ 1920232 h 3006470"/>
                  <a:gd name="connsiteX177" fmla="*/ 5126389 w 6006665"/>
                  <a:gd name="connsiteY177" fmla="*/ 1914910 h 3006470"/>
                  <a:gd name="connsiteX178" fmla="*/ 5154177 w 6006665"/>
                  <a:gd name="connsiteY178" fmla="*/ 1920232 h 3006470"/>
                  <a:gd name="connsiteX179" fmla="*/ 5105544 w 6006665"/>
                  <a:gd name="connsiteY179" fmla="*/ 1899586 h 3006470"/>
                  <a:gd name="connsiteX180" fmla="*/ 5074955 w 6006665"/>
                  <a:gd name="connsiteY180" fmla="*/ 1924777 h 3006470"/>
                  <a:gd name="connsiteX181" fmla="*/ 5065718 w 6006665"/>
                  <a:gd name="connsiteY181" fmla="*/ 1922578 h 3006470"/>
                  <a:gd name="connsiteX182" fmla="*/ 5063048 w 6006665"/>
                  <a:gd name="connsiteY182" fmla="*/ 1924777 h 3006470"/>
                  <a:gd name="connsiteX183" fmla="*/ 5026594 w 6006665"/>
                  <a:gd name="connsiteY183" fmla="*/ 1916098 h 3006470"/>
                  <a:gd name="connsiteX184" fmla="*/ 5015871 w 6006665"/>
                  <a:gd name="connsiteY184" fmla="*/ 1961137 h 3006470"/>
                  <a:gd name="connsiteX185" fmla="*/ 5022591 w 6006665"/>
                  <a:gd name="connsiteY185" fmla="*/ 1989925 h 3006470"/>
                  <a:gd name="connsiteX186" fmla="*/ 5011557 w 6006665"/>
                  <a:gd name="connsiteY186" fmla="*/ 2020939 h 3006470"/>
                  <a:gd name="connsiteX187" fmla="*/ 4974967 w 6006665"/>
                  <a:gd name="connsiteY187" fmla="*/ 2058853 h 3006470"/>
                  <a:gd name="connsiteX188" fmla="*/ 5015871 w 6006665"/>
                  <a:gd name="connsiteY188" fmla="*/ 2074760 h 3006470"/>
                  <a:gd name="connsiteX189" fmla="*/ 4995851 w 6006665"/>
                  <a:gd name="connsiteY189" fmla="*/ 2123620 h 3006470"/>
                  <a:gd name="connsiteX190" fmla="*/ 5011326 w 6006665"/>
                  <a:gd name="connsiteY190" fmla="*/ 2172476 h 3006470"/>
                  <a:gd name="connsiteX191" fmla="*/ 4999419 w 6006665"/>
                  <a:gd name="connsiteY191" fmla="*/ 2172476 h 3006470"/>
                  <a:gd name="connsiteX192" fmla="*/ 4974967 w 6006665"/>
                  <a:gd name="connsiteY192" fmla="*/ 2172476 h 3006470"/>
                  <a:gd name="connsiteX193" fmla="*/ 4963605 w 6006665"/>
                  <a:gd name="connsiteY193" fmla="*/ 2224742 h 3006470"/>
                  <a:gd name="connsiteX194" fmla="*/ 4974967 w 6006665"/>
                  <a:gd name="connsiteY194" fmla="*/ 2252012 h 3006470"/>
                  <a:gd name="connsiteX195" fmla="*/ 4936431 w 6006665"/>
                  <a:gd name="connsiteY195" fmla="*/ 2257317 h 3006470"/>
                  <a:gd name="connsiteX196" fmla="*/ 4909065 w 6006665"/>
                  <a:gd name="connsiteY196" fmla="*/ 2286099 h 3006470"/>
                  <a:gd name="connsiteX197" fmla="*/ 4888894 w 6006665"/>
                  <a:gd name="connsiteY197" fmla="*/ 2325649 h 3006470"/>
                  <a:gd name="connsiteX198" fmla="*/ 4897703 w 6006665"/>
                  <a:gd name="connsiteY198" fmla="*/ 2354273 h 3006470"/>
                  <a:gd name="connsiteX199" fmla="*/ 4871068 w 6006665"/>
                  <a:gd name="connsiteY199" fmla="*/ 2349418 h 3006470"/>
                  <a:gd name="connsiteX200" fmla="*/ 4845437 w 6006665"/>
                  <a:gd name="connsiteY200" fmla="*/ 2370180 h 3006470"/>
                  <a:gd name="connsiteX201" fmla="*/ 4832445 w 6006665"/>
                  <a:gd name="connsiteY201" fmla="*/ 2399924 h 3006470"/>
                  <a:gd name="connsiteX202" fmla="*/ 4834074 w 6006665"/>
                  <a:gd name="connsiteY202" fmla="*/ 2429264 h 3006470"/>
                  <a:gd name="connsiteX203" fmla="*/ 4799765 w 6006665"/>
                  <a:gd name="connsiteY203" fmla="*/ 2441518 h 3006470"/>
                  <a:gd name="connsiteX204" fmla="*/ 4779535 w 6006665"/>
                  <a:gd name="connsiteY204" fmla="*/ 2488348 h 3006470"/>
                  <a:gd name="connsiteX205" fmla="*/ 4777225 w 6006665"/>
                  <a:gd name="connsiteY205" fmla="*/ 2477952 h 3006470"/>
                  <a:gd name="connsiteX206" fmla="*/ 4767628 w 6006665"/>
                  <a:gd name="connsiteY206" fmla="*/ 2488348 h 3006470"/>
                  <a:gd name="connsiteX207" fmla="*/ 4758538 w 6006665"/>
                  <a:gd name="connsiteY207" fmla="*/ 2447444 h 3006470"/>
                  <a:gd name="connsiteX208" fmla="*/ 4722519 w 6006665"/>
                  <a:gd name="connsiteY208" fmla="*/ 2405867 h 3006470"/>
                  <a:gd name="connsiteX209" fmla="*/ 4699942 w 6006665"/>
                  <a:gd name="connsiteY209" fmla="*/ 2348893 h 3006470"/>
                  <a:gd name="connsiteX210" fmla="*/ 4695779 w 6006665"/>
                  <a:gd name="connsiteY210" fmla="*/ 2287026 h 3006470"/>
                  <a:gd name="connsiteX211" fmla="*/ 4715361 w 6006665"/>
                  <a:gd name="connsiteY211" fmla="*/ 2220198 h 3006470"/>
                  <a:gd name="connsiteX212" fmla="*/ 4767709 w 6006665"/>
                  <a:gd name="connsiteY212" fmla="*/ 2171157 h 3006470"/>
                  <a:gd name="connsiteX213" fmla="*/ 4735813 w 6006665"/>
                  <a:gd name="connsiteY213" fmla="*/ 2129299 h 3006470"/>
                  <a:gd name="connsiteX214" fmla="*/ 4767628 w 6006665"/>
                  <a:gd name="connsiteY214" fmla="*/ 2086122 h 3006470"/>
                  <a:gd name="connsiteX215" fmla="*/ 4767628 w 6006665"/>
                  <a:gd name="connsiteY215" fmla="*/ 2058853 h 3006470"/>
                  <a:gd name="connsiteX216" fmla="*/ 4826712 w 6006665"/>
                  <a:gd name="connsiteY216" fmla="*/ 2042945 h 3006470"/>
                  <a:gd name="connsiteX217" fmla="*/ 4892613 w 6006665"/>
                  <a:gd name="connsiteY217" fmla="*/ 1952047 h 3006470"/>
                  <a:gd name="connsiteX218" fmla="*/ 4956243 w 6006665"/>
                  <a:gd name="connsiteY218" fmla="*/ 1877056 h 3006470"/>
                  <a:gd name="connsiteX219" fmla="*/ 5022143 w 6006665"/>
                  <a:gd name="connsiteY219" fmla="*/ 1817971 h 3006470"/>
                  <a:gd name="connsiteX220" fmla="*/ 5037446 w 6006665"/>
                  <a:gd name="connsiteY220" fmla="*/ 1743333 h 3006470"/>
                  <a:gd name="connsiteX221" fmla="*/ 5064184 w 6006665"/>
                  <a:gd name="connsiteY221" fmla="*/ 1731449 h 3006470"/>
                  <a:gd name="connsiteX222" fmla="*/ 5046694 w 6006665"/>
                  <a:gd name="connsiteY222" fmla="*/ 1710844 h 3006470"/>
                  <a:gd name="connsiteX223" fmla="*/ 5015871 w 6006665"/>
                  <a:gd name="connsiteY223" fmla="*/ 1715711 h 3006470"/>
                  <a:gd name="connsiteX224" fmla="*/ 4995419 w 6006665"/>
                  <a:gd name="connsiteY224" fmla="*/ 1779340 h 3006470"/>
                  <a:gd name="connsiteX225" fmla="*/ 4904521 w 6006665"/>
                  <a:gd name="connsiteY225" fmla="*/ 1865693 h 3006470"/>
                  <a:gd name="connsiteX226" fmla="*/ 4901708 w 6006665"/>
                  <a:gd name="connsiteY226" fmla="*/ 1857053 h 3006470"/>
                  <a:gd name="connsiteX227" fmla="*/ 4892613 w 6006665"/>
                  <a:gd name="connsiteY227" fmla="*/ 1865693 h 3006470"/>
                  <a:gd name="connsiteX228" fmla="*/ 4871068 w 6006665"/>
                  <a:gd name="connsiteY228" fmla="*/ 1850290 h 3006470"/>
                  <a:gd name="connsiteX229" fmla="*/ 4885925 w 6006665"/>
                  <a:gd name="connsiteY229" fmla="*/ 1808695 h 3006470"/>
                  <a:gd name="connsiteX230" fmla="*/ 4861835 w 6006665"/>
                  <a:gd name="connsiteY230" fmla="*/ 1771159 h 3006470"/>
                  <a:gd name="connsiteX231" fmla="*/ 4814619 w 6006665"/>
                  <a:gd name="connsiteY231" fmla="*/ 1767101 h 3006470"/>
                  <a:gd name="connsiteX232" fmla="*/ 4779535 w 6006665"/>
                  <a:gd name="connsiteY232" fmla="*/ 1795247 h 3006470"/>
                  <a:gd name="connsiteX233" fmla="*/ 4764113 w 6006665"/>
                  <a:gd name="connsiteY233" fmla="*/ 1832464 h 3006470"/>
                  <a:gd name="connsiteX234" fmla="*/ 4725490 w 6006665"/>
                  <a:gd name="connsiteY234" fmla="*/ 1850290 h 3006470"/>
                  <a:gd name="connsiteX235" fmla="*/ 4689838 w 6006665"/>
                  <a:gd name="connsiteY235" fmla="*/ 1882970 h 3006470"/>
                  <a:gd name="connsiteX236" fmla="*/ 4684091 w 6006665"/>
                  <a:gd name="connsiteY236" fmla="*/ 1920232 h 3006470"/>
                  <a:gd name="connsiteX237" fmla="*/ 4715906 w 6006665"/>
                  <a:gd name="connsiteY237" fmla="*/ 1967954 h 3006470"/>
                  <a:gd name="connsiteX238" fmla="*/ 4680924 w 6006665"/>
                  <a:gd name="connsiteY238" fmla="*/ 1983985 h 3006470"/>
                  <a:gd name="connsiteX239" fmla="*/ 4633398 w 6006665"/>
                  <a:gd name="connsiteY239" fmla="*/ 1971978 h 3006470"/>
                  <a:gd name="connsiteX240" fmla="*/ 4600707 w 6006665"/>
                  <a:gd name="connsiteY240" fmla="*/ 1989925 h 3006470"/>
                  <a:gd name="connsiteX241" fmla="*/ 4577285 w 6006665"/>
                  <a:gd name="connsiteY241" fmla="*/ 1988406 h 3006470"/>
                  <a:gd name="connsiteX242" fmla="*/ 4577373 w 6006665"/>
                  <a:gd name="connsiteY242" fmla="*/ 1987484 h 3006470"/>
                  <a:gd name="connsiteX243" fmla="*/ 4565379 w 6006665"/>
                  <a:gd name="connsiteY243" fmla="*/ 1988406 h 3006470"/>
                  <a:gd name="connsiteX244" fmla="*/ 4569923 w 6006665"/>
                  <a:gd name="connsiteY244" fmla="*/ 1940685 h 3006470"/>
                  <a:gd name="connsiteX245" fmla="*/ 4520081 w 6006665"/>
                  <a:gd name="connsiteY245" fmla="*/ 1931099 h 3006470"/>
                  <a:gd name="connsiteX246" fmla="*/ 4475025 w 6006665"/>
                  <a:gd name="connsiteY246" fmla="*/ 1961137 h 3006470"/>
                  <a:gd name="connsiteX247" fmla="*/ 4464394 w 6006665"/>
                  <a:gd name="connsiteY247" fmla="*/ 1960286 h 3006470"/>
                  <a:gd name="connsiteX248" fmla="*/ 4463118 w 6006665"/>
                  <a:gd name="connsiteY248" fmla="*/ 1961137 h 3006470"/>
                  <a:gd name="connsiteX249" fmla="*/ 4422448 w 6006665"/>
                  <a:gd name="connsiteY249" fmla="*/ 1927536 h 3006470"/>
                  <a:gd name="connsiteX250" fmla="*/ 4350624 w 6006665"/>
                  <a:gd name="connsiteY250" fmla="*/ 1917022 h 3006470"/>
                  <a:gd name="connsiteX251" fmla="*/ 4306579 w 6006665"/>
                  <a:gd name="connsiteY251" fmla="*/ 1945362 h 3006470"/>
                  <a:gd name="connsiteX252" fmla="*/ 4282811 w 6006665"/>
                  <a:gd name="connsiteY252" fmla="*/ 1972100 h 3006470"/>
                  <a:gd name="connsiteX253" fmla="*/ 4237290 w 6006665"/>
                  <a:gd name="connsiteY253" fmla="*/ 1993297 h 3006470"/>
                  <a:gd name="connsiteX254" fmla="*/ 4211507 w 6006665"/>
                  <a:gd name="connsiteY254" fmla="*/ 2046374 h 3006470"/>
                  <a:gd name="connsiteX255" fmla="*/ 4161046 w 6006665"/>
                  <a:gd name="connsiteY255" fmla="*/ 2105661 h 3006470"/>
                  <a:gd name="connsiteX256" fmla="*/ 4077810 w 6006665"/>
                  <a:gd name="connsiteY256" fmla="*/ 2144418 h 3006470"/>
                  <a:gd name="connsiteX257" fmla="*/ 4039187 w 6006665"/>
                  <a:gd name="connsiteY257" fmla="*/ 2203838 h 3006470"/>
                  <a:gd name="connsiteX258" fmla="*/ 3993086 w 6006665"/>
                  <a:gd name="connsiteY258" fmla="*/ 2224750 h 3006470"/>
                  <a:gd name="connsiteX259" fmla="*/ 3993215 w 6006665"/>
                  <a:gd name="connsiteY259" fmla="*/ 2264821 h 3006470"/>
                  <a:gd name="connsiteX260" fmla="*/ 4038712 w 6006665"/>
                  <a:gd name="connsiteY260" fmla="*/ 2267919 h 3006470"/>
                  <a:gd name="connsiteX261" fmla="*/ 4059164 w 6006665"/>
                  <a:gd name="connsiteY261" fmla="*/ 2311096 h 3006470"/>
                  <a:gd name="connsiteX262" fmla="*/ 4087782 w 6006665"/>
                  <a:gd name="connsiteY262" fmla="*/ 2319513 h 3006470"/>
                  <a:gd name="connsiteX263" fmla="*/ 4106341 w 6006665"/>
                  <a:gd name="connsiteY263" fmla="*/ 2290644 h 3006470"/>
                  <a:gd name="connsiteX264" fmla="*/ 4117411 w 6006665"/>
                  <a:gd name="connsiteY264" fmla="*/ 2291946 h 3006470"/>
                  <a:gd name="connsiteX265" fmla="*/ 4118248 w 6006665"/>
                  <a:gd name="connsiteY265" fmla="*/ 2290644 h 3006470"/>
                  <a:gd name="connsiteX266" fmla="*/ 4156880 w 6006665"/>
                  <a:gd name="connsiteY266" fmla="*/ 2295189 h 3006470"/>
                  <a:gd name="connsiteX267" fmla="*/ 4211419 w 6006665"/>
                  <a:gd name="connsiteY267" fmla="*/ 2365635 h 3006470"/>
                  <a:gd name="connsiteX268" fmla="*/ 4215964 w 6006665"/>
                  <a:gd name="connsiteY268" fmla="*/ 2413357 h 3006470"/>
                  <a:gd name="connsiteX269" fmla="*/ 4184149 w 6006665"/>
                  <a:gd name="connsiteY269" fmla="*/ 2472441 h 3006470"/>
                  <a:gd name="connsiteX270" fmla="*/ 4220019 w 6006665"/>
                  <a:gd name="connsiteY270" fmla="*/ 2567281 h 3006470"/>
                  <a:gd name="connsiteX271" fmla="*/ 4161425 w 6006665"/>
                  <a:gd name="connsiteY271" fmla="*/ 2629241 h 3006470"/>
                  <a:gd name="connsiteX272" fmla="*/ 4133552 w 6006665"/>
                  <a:gd name="connsiteY272" fmla="*/ 2708778 h 3006470"/>
                  <a:gd name="connsiteX273" fmla="*/ 4097796 w 6006665"/>
                  <a:gd name="connsiteY273" fmla="*/ 2747409 h 3006470"/>
                  <a:gd name="connsiteX274" fmla="*/ 4043257 w 6006665"/>
                  <a:gd name="connsiteY274" fmla="*/ 2806493 h 3006470"/>
                  <a:gd name="connsiteX275" fmla="*/ 3995535 w 6006665"/>
                  <a:gd name="connsiteY275" fmla="*/ 2865577 h 3006470"/>
                  <a:gd name="connsiteX276" fmla="*/ 3975083 w 6006665"/>
                  <a:gd name="connsiteY276" fmla="*/ 2897392 h 3006470"/>
                  <a:gd name="connsiteX277" fmla="*/ 3925089 w 6006665"/>
                  <a:gd name="connsiteY277" fmla="*/ 2924661 h 3006470"/>
                  <a:gd name="connsiteX278" fmla="*/ 3913182 w 6006665"/>
                  <a:gd name="connsiteY278" fmla="*/ 2924661 h 3006470"/>
                  <a:gd name="connsiteX279" fmla="*/ 3904637 w 6006665"/>
                  <a:gd name="connsiteY279" fmla="*/ 2924661 h 3006470"/>
                  <a:gd name="connsiteX280" fmla="*/ 3892729 w 6006665"/>
                  <a:gd name="connsiteY280" fmla="*/ 2924661 h 3006470"/>
                  <a:gd name="connsiteX281" fmla="*/ 3871063 w 6006665"/>
                  <a:gd name="connsiteY281" fmla="*/ 2908412 h 3006470"/>
                  <a:gd name="connsiteX282" fmla="*/ 3829645 w 6006665"/>
                  <a:gd name="connsiteY282" fmla="*/ 2936024 h 3006470"/>
                  <a:gd name="connsiteX283" fmla="*/ 3822828 w 6006665"/>
                  <a:gd name="connsiteY283" fmla="*/ 2956476 h 3006470"/>
                  <a:gd name="connsiteX284" fmla="*/ 3818283 w 6006665"/>
                  <a:gd name="connsiteY284" fmla="*/ 2947386 h 3006470"/>
                  <a:gd name="connsiteX285" fmla="*/ 3818283 w 6006665"/>
                  <a:gd name="connsiteY285" fmla="*/ 2935660 h 3006470"/>
                  <a:gd name="connsiteX286" fmla="*/ 3817738 w 6006665"/>
                  <a:gd name="connsiteY286" fmla="*/ 2936024 h 3006470"/>
                  <a:gd name="connsiteX287" fmla="*/ 3810921 w 6006665"/>
                  <a:gd name="connsiteY287" fmla="*/ 2956476 h 3006470"/>
                  <a:gd name="connsiteX288" fmla="*/ 3806376 w 6006665"/>
                  <a:gd name="connsiteY288" fmla="*/ 2947386 h 3006470"/>
                  <a:gd name="connsiteX289" fmla="*/ 3806376 w 6006665"/>
                  <a:gd name="connsiteY289" fmla="*/ 2920116 h 3006470"/>
                  <a:gd name="connsiteX290" fmla="*/ 3818283 w 6006665"/>
                  <a:gd name="connsiteY290" fmla="*/ 2920116 h 3006470"/>
                  <a:gd name="connsiteX291" fmla="*/ 3826828 w 6006665"/>
                  <a:gd name="connsiteY291" fmla="*/ 2920116 h 3006470"/>
                  <a:gd name="connsiteX292" fmla="*/ 3833645 w 6006665"/>
                  <a:gd name="connsiteY292" fmla="*/ 2861032 h 3006470"/>
                  <a:gd name="connsiteX293" fmla="*/ 3822283 w 6006665"/>
                  <a:gd name="connsiteY293" fmla="*/ 2817856 h 3006470"/>
                  <a:gd name="connsiteX294" fmla="*/ 3849553 w 6006665"/>
                  <a:gd name="connsiteY294" fmla="*/ 2795131 h 3006470"/>
                  <a:gd name="connsiteX295" fmla="*/ 3858814 w 6006665"/>
                  <a:gd name="connsiteY295" fmla="*/ 2797336 h 3006470"/>
                  <a:gd name="connsiteX296" fmla="*/ 3861460 w 6006665"/>
                  <a:gd name="connsiteY296" fmla="*/ 2795131 h 3006470"/>
                  <a:gd name="connsiteX297" fmla="*/ 3898487 w 6006665"/>
                  <a:gd name="connsiteY297" fmla="*/ 2803947 h 3006470"/>
                  <a:gd name="connsiteX298" fmla="*/ 3919999 w 6006665"/>
                  <a:gd name="connsiteY298" fmla="*/ 2758772 h 3006470"/>
                  <a:gd name="connsiteX299" fmla="*/ 3935906 w 6006665"/>
                  <a:gd name="connsiteY299" fmla="*/ 2699687 h 3006470"/>
                  <a:gd name="connsiteX300" fmla="*/ 3947269 w 6006665"/>
                  <a:gd name="connsiteY300" fmla="*/ 2676963 h 3006470"/>
                  <a:gd name="connsiteX301" fmla="*/ 3966292 w 6006665"/>
                  <a:gd name="connsiteY301" fmla="*/ 2632575 h 3006470"/>
                  <a:gd name="connsiteX302" fmla="*/ 3915999 w 6006665"/>
                  <a:gd name="connsiteY302" fmla="*/ 2645148 h 3006470"/>
                  <a:gd name="connsiteX303" fmla="*/ 3888729 w 6006665"/>
                  <a:gd name="connsiteY303" fmla="*/ 2667873 h 3006470"/>
                  <a:gd name="connsiteX304" fmla="*/ 3876822 w 6006665"/>
                  <a:gd name="connsiteY304" fmla="*/ 2667873 h 3006470"/>
                  <a:gd name="connsiteX305" fmla="*/ 3829645 w 6006665"/>
                  <a:gd name="connsiteY305" fmla="*/ 2667873 h 3006470"/>
                  <a:gd name="connsiteX306" fmla="*/ 3817738 w 6006665"/>
                  <a:gd name="connsiteY306" fmla="*/ 2667873 h 3006470"/>
                  <a:gd name="connsiteX307" fmla="*/ 3801831 w 6006665"/>
                  <a:gd name="connsiteY307" fmla="*/ 2613334 h 3006470"/>
                  <a:gd name="connsiteX308" fmla="*/ 3758654 w 6006665"/>
                  <a:gd name="connsiteY308" fmla="*/ 2574702 h 3006470"/>
                  <a:gd name="connsiteX309" fmla="*/ 3692753 w 6006665"/>
                  <a:gd name="connsiteY309" fmla="*/ 2558795 h 3006470"/>
                  <a:gd name="connsiteX310" fmla="*/ 3683663 w 6006665"/>
                  <a:gd name="connsiteY310" fmla="*/ 2499711 h 3006470"/>
                  <a:gd name="connsiteX311" fmla="*/ 3672301 w 6006665"/>
                  <a:gd name="connsiteY311" fmla="*/ 2467896 h 3006470"/>
                  <a:gd name="connsiteX312" fmla="*/ 3656393 w 6006665"/>
                  <a:gd name="connsiteY312" fmla="*/ 2440627 h 3006470"/>
                  <a:gd name="connsiteX313" fmla="*/ 3633669 w 6006665"/>
                  <a:gd name="connsiteY313" fmla="*/ 2381542 h 3006470"/>
                  <a:gd name="connsiteX314" fmla="*/ 3601854 w 6006665"/>
                  <a:gd name="connsiteY314" fmla="*/ 2361090 h 3006470"/>
                  <a:gd name="connsiteX315" fmla="*/ 3545995 w 6006665"/>
                  <a:gd name="connsiteY315" fmla="*/ 2339606 h 3006470"/>
                  <a:gd name="connsiteX316" fmla="*/ 3506955 w 6006665"/>
                  <a:gd name="connsiteY316" fmla="*/ 2345183 h 3006470"/>
                  <a:gd name="connsiteX317" fmla="*/ 3463779 w 6006665"/>
                  <a:gd name="connsiteY317" fmla="*/ 2354273 h 3006470"/>
                  <a:gd name="connsiteX318" fmla="*/ 3431964 w 6006665"/>
                  <a:gd name="connsiteY318" fmla="*/ 2381542 h 3006470"/>
                  <a:gd name="connsiteX319" fmla="*/ 3452416 w 6006665"/>
                  <a:gd name="connsiteY319" fmla="*/ 2397450 h 3006470"/>
                  <a:gd name="connsiteX320" fmla="*/ 3452416 w 6006665"/>
                  <a:gd name="connsiteY320" fmla="*/ 2429264 h 3006470"/>
                  <a:gd name="connsiteX321" fmla="*/ 3431964 w 6006665"/>
                  <a:gd name="connsiteY321" fmla="*/ 2451989 h 3006470"/>
                  <a:gd name="connsiteX322" fmla="*/ 3400150 w 6006665"/>
                  <a:gd name="connsiteY322" fmla="*/ 2511073 h 3006470"/>
                  <a:gd name="connsiteX323" fmla="*/ 3400150 w 6006665"/>
                  <a:gd name="connsiteY323" fmla="*/ 2538343 h 3006470"/>
                  <a:gd name="connsiteX324" fmla="*/ 3350155 w 6006665"/>
                  <a:gd name="connsiteY324" fmla="*/ 2570157 h 3006470"/>
                  <a:gd name="connsiteX325" fmla="*/ 3342342 w 6006665"/>
                  <a:gd name="connsiteY325" fmla="*/ 2567553 h 3006470"/>
                  <a:gd name="connsiteX326" fmla="*/ 3338249 w 6006665"/>
                  <a:gd name="connsiteY326" fmla="*/ 2570157 h 3006470"/>
                  <a:gd name="connsiteX327" fmla="*/ 3290527 w 6006665"/>
                  <a:gd name="connsiteY327" fmla="*/ 2554250 h 3006470"/>
                  <a:gd name="connsiteX328" fmla="*/ 3259257 w 6006665"/>
                  <a:gd name="connsiteY328" fmla="*/ 2554250 h 3006470"/>
                  <a:gd name="connsiteX329" fmla="*/ 3247350 w 6006665"/>
                  <a:gd name="connsiteY329" fmla="*/ 2554250 h 3006470"/>
                  <a:gd name="connsiteX330" fmla="*/ 3231443 w 6006665"/>
                  <a:gd name="connsiteY330" fmla="*/ 2538343 h 3006470"/>
                  <a:gd name="connsiteX331" fmla="*/ 3213271 w 6006665"/>
                  <a:gd name="connsiteY331" fmla="*/ 2533799 h 3006470"/>
                  <a:gd name="connsiteX332" fmla="*/ 3168359 w 6006665"/>
                  <a:gd name="connsiteY332" fmla="*/ 2570157 h 3006470"/>
                  <a:gd name="connsiteX333" fmla="*/ 3120637 w 6006665"/>
                  <a:gd name="connsiteY333" fmla="*/ 2581519 h 3006470"/>
                  <a:gd name="connsiteX334" fmla="*/ 3082005 w 6006665"/>
                  <a:gd name="connsiteY334" fmla="*/ 2597427 h 3006470"/>
                  <a:gd name="connsiteX335" fmla="*/ 3074460 w 6006665"/>
                  <a:gd name="connsiteY335" fmla="*/ 2595630 h 3006470"/>
                  <a:gd name="connsiteX336" fmla="*/ 3070098 w 6006665"/>
                  <a:gd name="connsiteY336" fmla="*/ 2597427 h 3006470"/>
                  <a:gd name="connsiteX337" fmla="*/ 3022376 w 6006665"/>
                  <a:gd name="connsiteY337" fmla="*/ 2586064 h 3006470"/>
                  <a:gd name="connsiteX338" fmla="*/ 3000196 w 6006665"/>
                  <a:gd name="connsiteY338" fmla="*/ 2586064 h 3006470"/>
                  <a:gd name="connsiteX339" fmla="*/ 2988289 w 6006665"/>
                  <a:gd name="connsiteY339" fmla="*/ 2586064 h 3006470"/>
                  <a:gd name="connsiteX340" fmla="*/ 2967837 w 6006665"/>
                  <a:gd name="connsiteY340" fmla="*/ 2554250 h 3006470"/>
                  <a:gd name="connsiteX341" fmla="*/ 2929205 w 6006665"/>
                  <a:gd name="connsiteY341" fmla="*/ 2526980 h 3006470"/>
                  <a:gd name="connsiteX342" fmla="*/ 2902153 w 6006665"/>
                  <a:gd name="connsiteY342" fmla="*/ 2523116 h 3006470"/>
                  <a:gd name="connsiteX343" fmla="*/ 2861576 w 6006665"/>
                  <a:gd name="connsiteY343" fmla="*/ 2526980 h 3006470"/>
                  <a:gd name="connsiteX344" fmla="*/ 2822944 w 6006665"/>
                  <a:gd name="connsiteY344" fmla="*/ 2538343 h 3006470"/>
                  <a:gd name="connsiteX345" fmla="*/ 2818139 w 6006665"/>
                  <a:gd name="connsiteY345" fmla="*/ 2536254 h 3006470"/>
                  <a:gd name="connsiteX346" fmla="*/ 2811037 w 6006665"/>
                  <a:gd name="connsiteY346" fmla="*/ 2538343 h 3006470"/>
                  <a:gd name="connsiteX347" fmla="*/ 2758770 w 6006665"/>
                  <a:gd name="connsiteY347" fmla="*/ 2515618 h 3006470"/>
                  <a:gd name="connsiteX348" fmla="*/ 2751953 w 6006665"/>
                  <a:gd name="connsiteY348" fmla="*/ 2472441 h 3006470"/>
                  <a:gd name="connsiteX349" fmla="*/ 2708776 w 6006665"/>
                  <a:gd name="connsiteY349" fmla="*/ 2456534 h 3006470"/>
                  <a:gd name="connsiteX350" fmla="*/ 2676962 w 6006665"/>
                  <a:gd name="connsiteY350" fmla="*/ 2451989 h 3006470"/>
                  <a:gd name="connsiteX351" fmla="*/ 2642534 w 6006665"/>
                  <a:gd name="connsiteY351" fmla="*/ 2430245 h 3006470"/>
                  <a:gd name="connsiteX352" fmla="*/ 2609333 w 6006665"/>
                  <a:gd name="connsiteY352" fmla="*/ 2488348 h 3006470"/>
                  <a:gd name="connsiteX353" fmla="*/ 2625240 w 6006665"/>
                  <a:gd name="connsiteY353" fmla="*/ 2522435 h 3006470"/>
                  <a:gd name="connsiteX354" fmla="*/ 2586608 w 6006665"/>
                  <a:gd name="connsiteY354" fmla="*/ 2558795 h 3006470"/>
                  <a:gd name="connsiteX355" fmla="*/ 2577105 w 6006665"/>
                  <a:gd name="connsiteY355" fmla="*/ 2556532 h 3006470"/>
                  <a:gd name="connsiteX356" fmla="*/ 2574701 w 6006665"/>
                  <a:gd name="connsiteY356" fmla="*/ 2558795 h 3006470"/>
                  <a:gd name="connsiteX357" fmla="*/ 2526979 w 6006665"/>
                  <a:gd name="connsiteY357" fmla="*/ 2547432 h 3006470"/>
                  <a:gd name="connsiteX358" fmla="*/ 2490620 w 6006665"/>
                  <a:gd name="connsiteY358" fmla="*/ 2542887 h 3006470"/>
                  <a:gd name="connsiteX359" fmla="*/ 2463350 w 6006665"/>
                  <a:gd name="connsiteY359" fmla="*/ 2515618 h 3006470"/>
                  <a:gd name="connsiteX360" fmla="*/ 2436625 w 6006665"/>
                  <a:gd name="connsiteY360" fmla="*/ 2515618 h 3006470"/>
                  <a:gd name="connsiteX361" fmla="*/ 2424718 w 6006665"/>
                  <a:gd name="connsiteY361" fmla="*/ 2515618 h 3006470"/>
                  <a:gd name="connsiteX362" fmla="*/ 2398858 w 6006665"/>
                  <a:gd name="connsiteY362" fmla="*/ 2502687 h 3006470"/>
                  <a:gd name="connsiteX363" fmla="*/ 2350272 w 6006665"/>
                  <a:gd name="connsiteY363" fmla="*/ 2526980 h 3006470"/>
                  <a:gd name="connsiteX364" fmla="*/ 2282098 w 6006665"/>
                  <a:gd name="connsiteY364" fmla="*/ 2574702 h 3006470"/>
                  <a:gd name="connsiteX365" fmla="*/ 2238921 w 6006665"/>
                  <a:gd name="connsiteY365" fmla="*/ 2586064 h 3006470"/>
                  <a:gd name="connsiteX366" fmla="*/ 2227559 w 6006665"/>
                  <a:gd name="connsiteY366" fmla="*/ 2590609 h 3006470"/>
                  <a:gd name="connsiteX367" fmla="*/ 2225178 w 6006665"/>
                  <a:gd name="connsiteY367" fmla="*/ 2586799 h 3006470"/>
                  <a:gd name="connsiteX368" fmla="*/ 2215652 w 6006665"/>
                  <a:gd name="connsiteY368" fmla="*/ 2590609 h 3006470"/>
                  <a:gd name="connsiteX369" fmla="*/ 2193596 w 6006665"/>
                  <a:gd name="connsiteY369" fmla="*/ 2555320 h 3006470"/>
                  <a:gd name="connsiteX370" fmla="*/ 2157112 w 6006665"/>
                  <a:gd name="connsiteY370" fmla="*/ 2558795 h 3006470"/>
                  <a:gd name="connsiteX371" fmla="*/ 2156291 w 6006665"/>
                  <a:gd name="connsiteY371" fmla="*/ 2557739 h 3006470"/>
                  <a:gd name="connsiteX372" fmla="*/ 2145205 w 6006665"/>
                  <a:gd name="connsiteY372" fmla="*/ 2558795 h 3006470"/>
                  <a:gd name="connsiteX373" fmla="*/ 2129298 w 6006665"/>
                  <a:gd name="connsiteY373" fmla="*/ 2538343 h 3006470"/>
                  <a:gd name="connsiteX374" fmla="*/ 2102029 w 6006665"/>
                  <a:gd name="connsiteY374" fmla="*/ 2526980 h 3006470"/>
                  <a:gd name="connsiteX375" fmla="*/ 2086121 w 6006665"/>
                  <a:gd name="connsiteY375" fmla="*/ 2495166 h 3006470"/>
                  <a:gd name="connsiteX376" fmla="*/ 2070005 w 6006665"/>
                  <a:gd name="connsiteY376" fmla="*/ 2486212 h 3006470"/>
                  <a:gd name="connsiteX377" fmla="*/ 2027582 w 6006665"/>
                  <a:gd name="connsiteY377" fmla="*/ 2499711 h 3006470"/>
                  <a:gd name="connsiteX378" fmla="*/ 2023845 w 6006665"/>
                  <a:gd name="connsiteY378" fmla="*/ 2497111 h 3006470"/>
                  <a:gd name="connsiteX379" fmla="*/ 2015675 w 6006665"/>
                  <a:gd name="connsiteY379" fmla="*/ 2499711 h 3006470"/>
                  <a:gd name="connsiteX380" fmla="*/ 1971363 w 6006665"/>
                  <a:gd name="connsiteY380" fmla="*/ 2468885 h 3006470"/>
                  <a:gd name="connsiteX381" fmla="*/ 1952591 w 6006665"/>
                  <a:gd name="connsiteY381" fmla="*/ 2495166 h 3006470"/>
                  <a:gd name="connsiteX382" fmla="*/ 1947518 w 6006665"/>
                  <a:gd name="connsiteY382" fmla="*/ 2485599 h 3006470"/>
                  <a:gd name="connsiteX383" fmla="*/ 1940684 w 6006665"/>
                  <a:gd name="connsiteY383" fmla="*/ 2495166 h 3006470"/>
                  <a:gd name="connsiteX384" fmla="*/ 1861147 w 6006665"/>
                  <a:gd name="connsiteY384" fmla="*/ 2345183 h 3006470"/>
                  <a:gd name="connsiteX385" fmla="*/ 1811153 w 6006665"/>
                  <a:gd name="connsiteY385" fmla="*/ 2295189 h 3006470"/>
                  <a:gd name="connsiteX386" fmla="*/ 1813950 w 6006665"/>
                  <a:gd name="connsiteY386" fmla="*/ 2292043 h 3006470"/>
                  <a:gd name="connsiteX387" fmla="*/ 1748069 w 6006665"/>
                  <a:gd name="connsiteY387" fmla="*/ 2333821 h 3006470"/>
                  <a:gd name="connsiteX388" fmla="*/ 1711709 w 6006665"/>
                  <a:gd name="connsiteY388" fmla="*/ 2338366 h 3006470"/>
                  <a:gd name="connsiteX389" fmla="*/ 1711926 w 6006665"/>
                  <a:gd name="connsiteY389" fmla="*/ 2336850 h 3006470"/>
                  <a:gd name="connsiteX390" fmla="*/ 1699803 w 6006665"/>
                  <a:gd name="connsiteY390" fmla="*/ 2338366 h 3006470"/>
                  <a:gd name="connsiteX391" fmla="*/ 1704347 w 6006665"/>
                  <a:gd name="connsiteY391" fmla="*/ 2306551 h 3006470"/>
                  <a:gd name="connsiteX392" fmla="*/ 1662460 w 6006665"/>
                  <a:gd name="connsiteY392" fmla="*/ 2288600 h 3006470"/>
                  <a:gd name="connsiteX393" fmla="*/ 1629901 w 6006665"/>
                  <a:gd name="connsiteY393" fmla="*/ 2302006 h 3006470"/>
                  <a:gd name="connsiteX394" fmla="*/ 1629300 w 6006665"/>
                  <a:gd name="connsiteY394" fmla="*/ 2297351 h 3006470"/>
                  <a:gd name="connsiteX395" fmla="*/ 1617994 w 6006665"/>
                  <a:gd name="connsiteY395" fmla="*/ 2302006 h 3006470"/>
                  <a:gd name="connsiteX396" fmla="*/ 1608904 w 6006665"/>
                  <a:gd name="connsiteY396" fmla="*/ 2231560 h 3006470"/>
                  <a:gd name="connsiteX397" fmla="*/ 1552684 w 6006665"/>
                  <a:gd name="connsiteY397" fmla="*/ 2221867 h 3006470"/>
                  <a:gd name="connsiteX398" fmla="*/ 1518550 w 6006665"/>
                  <a:gd name="connsiteY398" fmla="*/ 2247467 h 3006470"/>
                  <a:gd name="connsiteX399" fmla="*/ 1425379 w 6006665"/>
                  <a:gd name="connsiteY399" fmla="*/ 2267919 h 3006470"/>
                  <a:gd name="connsiteX400" fmla="*/ 1409472 w 6006665"/>
                  <a:gd name="connsiteY400" fmla="*/ 2286099 h 3006470"/>
                  <a:gd name="connsiteX401" fmla="*/ 1270852 w 6006665"/>
                  <a:gd name="connsiteY401" fmla="*/ 2306551 h 3006470"/>
                  <a:gd name="connsiteX402" fmla="*/ 1254945 w 6006665"/>
                  <a:gd name="connsiteY402" fmla="*/ 2327003 h 3006470"/>
                  <a:gd name="connsiteX403" fmla="*/ 1282214 w 6006665"/>
                  <a:gd name="connsiteY403" fmla="*/ 2370180 h 3006470"/>
                  <a:gd name="connsiteX404" fmla="*/ 1243582 w 6006665"/>
                  <a:gd name="connsiteY404" fmla="*/ 2386087 h 3006470"/>
                  <a:gd name="connsiteX405" fmla="*/ 1254945 w 6006665"/>
                  <a:gd name="connsiteY405" fmla="*/ 2404267 h 3006470"/>
                  <a:gd name="connsiteX406" fmla="*/ 1216313 w 6006665"/>
                  <a:gd name="connsiteY406" fmla="*/ 2429264 h 3006470"/>
                  <a:gd name="connsiteX407" fmla="*/ 1275397 w 6006665"/>
                  <a:gd name="connsiteY407" fmla="*/ 2472441 h 3006470"/>
                  <a:gd name="connsiteX408" fmla="*/ 1270852 w 6006665"/>
                  <a:gd name="connsiteY408" fmla="*/ 2499711 h 3006470"/>
                  <a:gd name="connsiteX409" fmla="*/ 1259108 w 6006665"/>
                  <a:gd name="connsiteY409" fmla="*/ 2498732 h 3006470"/>
                  <a:gd name="connsiteX410" fmla="*/ 1258945 w 6006665"/>
                  <a:gd name="connsiteY410" fmla="*/ 2499711 h 3006470"/>
                  <a:gd name="connsiteX411" fmla="*/ 1215644 w 6006665"/>
                  <a:gd name="connsiteY411" fmla="*/ 2496102 h 3006470"/>
                  <a:gd name="connsiteX412" fmla="*/ 1204950 w 6006665"/>
                  <a:gd name="connsiteY412" fmla="*/ 2511073 h 3006470"/>
                  <a:gd name="connsiteX413" fmla="*/ 1196495 w 6006665"/>
                  <a:gd name="connsiteY413" fmla="*/ 2506241 h 3006470"/>
                  <a:gd name="connsiteX414" fmla="*/ 1193043 w 6006665"/>
                  <a:gd name="connsiteY414" fmla="*/ 2511073 h 3006470"/>
                  <a:gd name="connsiteX415" fmla="*/ 1145322 w 6006665"/>
                  <a:gd name="connsiteY415" fmla="*/ 2483803 h 3006470"/>
                  <a:gd name="connsiteX416" fmla="*/ 1098145 w 6006665"/>
                  <a:gd name="connsiteY416" fmla="*/ 2483803 h 3006470"/>
                  <a:gd name="connsiteX417" fmla="*/ 1061785 w 6006665"/>
                  <a:gd name="connsiteY417" fmla="*/ 2511073 h 3006470"/>
                  <a:gd name="connsiteX418" fmla="*/ 1055322 w 6006665"/>
                  <a:gd name="connsiteY418" fmla="*/ 2506990 h 3006470"/>
                  <a:gd name="connsiteX419" fmla="*/ 1049878 w 6006665"/>
                  <a:gd name="connsiteY419" fmla="*/ 2511073 h 3006470"/>
                  <a:gd name="connsiteX420" fmla="*/ 1006701 w 6006665"/>
                  <a:gd name="connsiteY420" fmla="*/ 2483803 h 3006470"/>
                  <a:gd name="connsiteX421" fmla="*/ 924893 w 6006665"/>
                  <a:gd name="connsiteY421" fmla="*/ 2447444 h 3006470"/>
                  <a:gd name="connsiteX422" fmla="*/ 877716 w 6006665"/>
                  <a:gd name="connsiteY422" fmla="*/ 2447444 h 3006470"/>
                  <a:gd name="connsiteX423" fmla="*/ 802724 w 6006665"/>
                  <a:gd name="connsiteY423" fmla="*/ 2511073 h 3006470"/>
                  <a:gd name="connsiteX424" fmla="*/ 798179 w 6006665"/>
                  <a:gd name="connsiteY424" fmla="*/ 2554250 h 3006470"/>
                  <a:gd name="connsiteX425" fmla="*/ 787406 w 6006665"/>
                  <a:gd name="connsiteY425" fmla="*/ 2543477 h 3006470"/>
                  <a:gd name="connsiteX426" fmla="*/ 786272 w 6006665"/>
                  <a:gd name="connsiteY426" fmla="*/ 2554250 h 3006470"/>
                  <a:gd name="connsiteX427" fmla="*/ 756063 w 6006665"/>
                  <a:gd name="connsiteY427" fmla="*/ 2524040 h 3006470"/>
                  <a:gd name="connsiteX428" fmla="*/ 732278 w 6006665"/>
                  <a:gd name="connsiteY428" fmla="*/ 2581519 h 3006470"/>
                  <a:gd name="connsiteX429" fmla="*/ 743640 w 6006665"/>
                  <a:gd name="connsiteY429" fmla="*/ 2590609 h 3006470"/>
                  <a:gd name="connsiteX430" fmla="*/ 723188 w 6006665"/>
                  <a:gd name="connsiteY430" fmla="*/ 2633786 h 3006470"/>
                  <a:gd name="connsiteX431" fmla="*/ 747026 w 6006665"/>
                  <a:gd name="connsiteY431" fmla="*/ 2670627 h 3006470"/>
                  <a:gd name="connsiteX432" fmla="*/ 763548 w 6006665"/>
                  <a:gd name="connsiteY432" fmla="*/ 2667873 h 3006470"/>
                  <a:gd name="connsiteX433" fmla="*/ 764871 w 6006665"/>
                  <a:gd name="connsiteY433" fmla="*/ 2669637 h 3006470"/>
                  <a:gd name="connsiteX434" fmla="*/ 775455 w 6006665"/>
                  <a:gd name="connsiteY434" fmla="*/ 2667873 h 3006470"/>
                  <a:gd name="connsiteX435" fmla="*/ 802724 w 6006665"/>
                  <a:gd name="connsiteY435" fmla="*/ 2704232 h 3006470"/>
                  <a:gd name="connsiteX436" fmla="*/ 798179 w 6006665"/>
                  <a:gd name="connsiteY436" fmla="*/ 2731502 h 3006470"/>
                  <a:gd name="connsiteX437" fmla="*/ 818632 w 6006665"/>
                  <a:gd name="connsiteY437" fmla="*/ 2742864 h 3006470"/>
                  <a:gd name="connsiteX438" fmla="*/ 802724 w 6006665"/>
                  <a:gd name="connsiteY438" fmla="*/ 2774679 h 3006470"/>
                  <a:gd name="connsiteX439" fmla="*/ 766365 w 6006665"/>
                  <a:gd name="connsiteY439" fmla="*/ 2779224 h 3006470"/>
                  <a:gd name="connsiteX440" fmla="*/ 727733 w 6006665"/>
                  <a:gd name="connsiteY440" fmla="*/ 2838308 h 3006470"/>
                  <a:gd name="connsiteX441" fmla="*/ 759548 w 6006665"/>
                  <a:gd name="connsiteY441" fmla="*/ 2881485 h 3006470"/>
                  <a:gd name="connsiteX442" fmla="*/ 759548 w 6006665"/>
                  <a:gd name="connsiteY442" fmla="*/ 2920116 h 3006470"/>
                  <a:gd name="connsiteX443" fmla="*/ 798179 w 6006665"/>
                  <a:gd name="connsiteY443" fmla="*/ 2979201 h 3006470"/>
                  <a:gd name="connsiteX444" fmla="*/ 775455 w 6006665"/>
                  <a:gd name="connsiteY444" fmla="*/ 2995108 h 3006470"/>
                  <a:gd name="connsiteX445" fmla="*/ 770910 w 6006665"/>
                  <a:gd name="connsiteY445" fmla="*/ 3006470 h 3006470"/>
                  <a:gd name="connsiteX446" fmla="*/ 759003 w 6006665"/>
                  <a:gd name="connsiteY446" fmla="*/ 3006470 h 3006470"/>
                  <a:gd name="connsiteX447" fmla="*/ 755003 w 6006665"/>
                  <a:gd name="connsiteY447" fmla="*/ 3006470 h 3006470"/>
                  <a:gd name="connsiteX448" fmla="*/ 743096 w 6006665"/>
                  <a:gd name="connsiteY448" fmla="*/ 3006470 h 3006470"/>
                  <a:gd name="connsiteX449" fmla="*/ 715826 w 6006665"/>
                  <a:gd name="connsiteY449" fmla="*/ 2972383 h 3006470"/>
                  <a:gd name="connsiteX450" fmla="*/ 704464 w 6006665"/>
                  <a:gd name="connsiteY450" fmla="*/ 2972383 h 3006470"/>
                  <a:gd name="connsiteX451" fmla="*/ 684012 w 6006665"/>
                  <a:gd name="connsiteY451" fmla="*/ 2963293 h 3006470"/>
                  <a:gd name="connsiteX452" fmla="*/ 672649 w 6006665"/>
                  <a:gd name="connsiteY452" fmla="*/ 2940569 h 3006470"/>
                  <a:gd name="connsiteX453" fmla="*/ 645222 w 6006665"/>
                  <a:gd name="connsiteY453" fmla="*/ 2932732 h 3006470"/>
                  <a:gd name="connsiteX454" fmla="*/ 625472 w 6006665"/>
                  <a:gd name="connsiteY454" fmla="*/ 2936024 h 3006470"/>
                  <a:gd name="connsiteX455" fmla="*/ 623771 w 6006665"/>
                  <a:gd name="connsiteY455" fmla="*/ 2934323 h 3006470"/>
                  <a:gd name="connsiteX456" fmla="*/ 613565 w 6006665"/>
                  <a:gd name="connsiteY456" fmla="*/ 2936024 h 3006470"/>
                  <a:gd name="connsiteX457" fmla="*/ 609020 w 6006665"/>
                  <a:gd name="connsiteY457" fmla="*/ 2931479 h 3006470"/>
                  <a:gd name="connsiteX458" fmla="*/ 559026 w 6006665"/>
                  <a:gd name="connsiteY458" fmla="*/ 2904209 h 3006470"/>
                  <a:gd name="connsiteX459" fmla="*/ 506760 w 6006665"/>
                  <a:gd name="connsiteY459" fmla="*/ 2897392 h 3006470"/>
                  <a:gd name="connsiteX460" fmla="*/ 483280 w 6006665"/>
                  <a:gd name="connsiteY460" fmla="*/ 2890683 h 3006470"/>
                  <a:gd name="connsiteX461" fmla="*/ 480035 w 6006665"/>
                  <a:gd name="connsiteY461" fmla="*/ 2892847 h 3006470"/>
                  <a:gd name="connsiteX462" fmla="*/ 475042 w 6006665"/>
                  <a:gd name="connsiteY462" fmla="*/ 2888329 h 3006470"/>
                  <a:gd name="connsiteX463" fmla="*/ 474945 w 6006665"/>
                  <a:gd name="connsiteY463" fmla="*/ 2888302 h 3006470"/>
                  <a:gd name="connsiteX464" fmla="*/ 468128 w 6006665"/>
                  <a:gd name="connsiteY464" fmla="*/ 2892847 h 3006470"/>
                  <a:gd name="connsiteX465" fmla="*/ 420406 w 6006665"/>
                  <a:gd name="connsiteY465" fmla="*/ 2849670 h 3006470"/>
                  <a:gd name="connsiteX466" fmla="*/ 381774 w 6006665"/>
                  <a:gd name="connsiteY466" fmla="*/ 2833763 h 3006470"/>
                  <a:gd name="connsiteX467" fmla="*/ 349960 w 6006665"/>
                  <a:gd name="connsiteY467" fmla="*/ 2801948 h 3006470"/>
                  <a:gd name="connsiteX468" fmla="*/ 377229 w 6006665"/>
                  <a:gd name="connsiteY468" fmla="*/ 2795131 h 3006470"/>
                  <a:gd name="connsiteX469" fmla="*/ 404499 w 6006665"/>
                  <a:gd name="connsiteY469" fmla="*/ 2747409 h 3006470"/>
                  <a:gd name="connsiteX470" fmla="*/ 388591 w 6006665"/>
                  <a:gd name="connsiteY470" fmla="*/ 2731502 h 3006470"/>
                  <a:gd name="connsiteX471" fmla="*/ 440858 w 6006665"/>
                  <a:gd name="connsiteY471" fmla="*/ 2704232 h 3006470"/>
                  <a:gd name="connsiteX472" fmla="*/ 440858 w 6006665"/>
                  <a:gd name="connsiteY472" fmla="*/ 2701176 h 3006470"/>
                  <a:gd name="connsiteX473" fmla="*/ 416406 w 6006665"/>
                  <a:gd name="connsiteY473" fmla="*/ 2704232 h 3006470"/>
                  <a:gd name="connsiteX474" fmla="*/ 416406 w 6006665"/>
                  <a:gd name="connsiteY474" fmla="*/ 2702744 h 3006470"/>
                  <a:gd name="connsiteX475" fmla="*/ 404499 w 6006665"/>
                  <a:gd name="connsiteY475" fmla="*/ 2704232 h 3006470"/>
                  <a:gd name="connsiteX476" fmla="*/ 404499 w 6006665"/>
                  <a:gd name="connsiteY476" fmla="*/ 2683780 h 3006470"/>
                  <a:gd name="connsiteX477" fmla="*/ 424951 w 6006665"/>
                  <a:gd name="connsiteY477" fmla="*/ 2667873 h 3006470"/>
                  <a:gd name="connsiteX478" fmla="*/ 463583 w 6006665"/>
                  <a:gd name="connsiteY478" fmla="*/ 2661056 h 3006470"/>
                  <a:gd name="connsiteX479" fmla="*/ 468128 w 6006665"/>
                  <a:gd name="connsiteY479" fmla="*/ 2645148 h 3006470"/>
                  <a:gd name="connsiteX480" fmla="*/ 456765 w 6006665"/>
                  <a:gd name="connsiteY480" fmla="*/ 2613334 h 3006470"/>
                  <a:gd name="connsiteX481" fmla="*/ 474945 w 6006665"/>
                  <a:gd name="connsiteY481" fmla="*/ 2586064 h 3006470"/>
                  <a:gd name="connsiteX482" fmla="*/ 474945 w 6006665"/>
                  <a:gd name="connsiteY482" fmla="*/ 2565612 h 3006470"/>
                  <a:gd name="connsiteX483" fmla="*/ 420406 w 6006665"/>
                  <a:gd name="connsiteY483" fmla="*/ 2547432 h 3006470"/>
                  <a:gd name="connsiteX484" fmla="*/ 409588 w 6006665"/>
                  <a:gd name="connsiteY484" fmla="*/ 2547432 h 3006470"/>
                  <a:gd name="connsiteX485" fmla="*/ 397681 w 6006665"/>
                  <a:gd name="connsiteY485" fmla="*/ 2547432 h 3006470"/>
                  <a:gd name="connsiteX486" fmla="*/ 379485 w 6006665"/>
                  <a:gd name="connsiteY486" fmla="*/ 2525193 h 3006470"/>
                  <a:gd name="connsiteX487" fmla="*/ 357322 w 6006665"/>
                  <a:gd name="connsiteY487" fmla="*/ 2531525 h 3006470"/>
                  <a:gd name="connsiteX488" fmla="*/ 352842 w 6006665"/>
                  <a:gd name="connsiteY488" fmla="*/ 2529403 h 3006470"/>
                  <a:gd name="connsiteX489" fmla="*/ 345415 w 6006665"/>
                  <a:gd name="connsiteY489" fmla="*/ 2531525 h 3006470"/>
                  <a:gd name="connsiteX490" fmla="*/ 302238 w 6006665"/>
                  <a:gd name="connsiteY490" fmla="*/ 2511073 h 3006470"/>
                  <a:gd name="connsiteX491" fmla="*/ 302238 w 6006665"/>
                  <a:gd name="connsiteY491" fmla="*/ 2499711 h 3006470"/>
                  <a:gd name="connsiteX492" fmla="*/ 286331 w 6006665"/>
                  <a:gd name="connsiteY492" fmla="*/ 2472441 h 3006470"/>
                  <a:gd name="connsiteX493" fmla="*/ 270968 w 6006665"/>
                  <a:gd name="connsiteY493" fmla="*/ 2472441 h 3006470"/>
                  <a:gd name="connsiteX494" fmla="*/ 259061 w 6006665"/>
                  <a:gd name="connsiteY494" fmla="*/ 2472441 h 3006470"/>
                  <a:gd name="connsiteX495" fmla="*/ 254516 w 6006665"/>
                  <a:gd name="connsiteY495" fmla="*/ 2456534 h 3006470"/>
                  <a:gd name="connsiteX496" fmla="*/ 263606 w 6006665"/>
                  <a:gd name="connsiteY496" fmla="*/ 2440627 h 3006470"/>
                  <a:gd name="connsiteX497" fmla="*/ 243991 w 6006665"/>
                  <a:gd name="connsiteY497" fmla="*/ 2410114 h 3006470"/>
                  <a:gd name="connsiteX498" fmla="*/ 216429 w 6006665"/>
                  <a:gd name="connsiteY498" fmla="*/ 2413357 h 3006470"/>
                  <a:gd name="connsiteX499" fmla="*/ 212956 w 6006665"/>
                  <a:gd name="connsiteY499" fmla="*/ 2412365 h 3006470"/>
                  <a:gd name="connsiteX500" fmla="*/ 204522 w 6006665"/>
                  <a:gd name="connsiteY500" fmla="*/ 2413357 h 3006470"/>
                  <a:gd name="connsiteX501" fmla="*/ 199623 w 6006665"/>
                  <a:gd name="connsiteY501" fmla="*/ 2411957 h 3006470"/>
                  <a:gd name="connsiteX502" fmla="*/ 195977 w 6006665"/>
                  <a:gd name="connsiteY502" fmla="*/ 2424719 h 3006470"/>
                  <a:gd name="connsiteX503" fmla="*/ 184968 w 6006665"/>
                  <a:gd name="connsiteY503" fmla="*/ 2421574 h 3006470"/>
                  <a:gd name="connsiteX504" fmla="*/ 184070 w 6006665"/>
                  <a:gd name="connsiteY504" fmla="*/ 2424719 h 3006470"/>
                  <a:gd name="connsiteX505" fmla="*/ 168163 w 6006665"/>
                  <a:gd name="connsiteY505" fmla="*/ 2420174 h 3006470"/>
                  <a:gd name="connsiteX506" fmla="*/ 156800 w 6006665"/>
                  <a:gd name="connsiteY506" fmla="*/ 2381542 h 3006470"/>
                  <a:gd name="connsiteX507" fmla="*/ 152255 w 6006665"/>
                  <a:gd name="connsiteY507" fmla="*/ 2365635 h 3006470"/>
                  <a:gd name="connsiteX508" fmla="*/ 156800 w 6006665"/>
                  <a:gd name="connsiteY508" fmla="*/ 2361090 h 3006470"/>
                  <a:gd name="connsiteX509" fmla="*/ 168707 w 6006665"/>
                  <a:gd name="connsiteY509" fmla="*/ 2361090 h 3006470"/>
                  <a:gd name="connsiteX510" fmla="*/ 188615 w 6006665"/>
                  <a:gd name="connsiteY510" fmla="*/ 2361090 h 3006470"/>
                  <a:gd name="connsiteX511" fmla="*/ 199977 w 6006665"/>
                  <a:gd name="connsiteY511" fmla="*/ 2349728 h 3006470"/>
                  <a:gd name="connsiteX512" fmla="*/ 188615 w 6006665"/>
                  <a:gd name="connsiteY512" fmla="*/ 2327003 h 3006470"/>
                  <a:gd name="connsiteX513" fmla="*/ 168163 w 6006665"/>
                  <a:gd name="connsiteY513" fmla="*/ 2317914 h 3006470"/>
                  <a:gd name="connsiteX514" fmla="*/ 168163 w 6006665"/>
                  <a:gd name="connsiteY514" fmla="*/ 2311096 h 3006470"/>
                  <a:gd name="connsiteX515" fmla="*/ 152255 w 6006665"/>
                  <a:gd name="connsiteY515" fmla="*/ 2295189 h 3006470"/>
                  <a:gd name="connsiteX516" fmla="*/ 129531 w 6006665"/>
                  <a:gd name="connsiteY516" fmla="*/ 2258829 h 3006470"/>
                  <a:gd name="connsiteX517" fmla="*/ 140893 w 6006665"/>
                  <a:gd name="connsiteY517" fmla="*/ 2236105 h 3006470"/>
                  <a:gd name="connsiteX518" fmla="*/ 136348 w 6006665"/>
                  <a:gd name="connsiteY518" fmla="*/ 2208835 h 3006470"/>
                  <a:gd name="connsiteX519" fmla="*/ 103789 w 6006665"/>
                  <a:gd name="connsiteY519" fmla="*/ 2195428 h 3006470"/>
                  <a:gd name="connsiteX520" fmla="*/ 93716 w 6006665"/>
                  <a:gd name="connsiteY520" fmla="*/ 2199745 h 3006470"/>
                  <a:gd name="connsiteX521" fmla="*/ 91868 w 6006665"/>
                  <a:gd name="connsiteY521" fmla="*/ 2195434 h 3006470"/>
                  <a:gd name="connsiteX522" fmla="*/ 81809 w 6006665"/>
                  <a:gd name="connsiteY522" fmla="*/ 2199745 h 3006470"/>
                  <a:gd name="connsiteX523" fmla="*/ 74992 w 6006665"/>
                  <a:gd name="connsiteY523" fmla="*/ 2183838 h 3006470"/>
                  <a:gd name="connsiteX524" fmla="*/ 34087 w 6006665"/>
                  <a:gd name="connsiteY524" fmla="*/ 2172476 h 3006470"/>
                  <a:gd name="connsiteX525" fmla="*/ 22725 w 6006665"/>
                  <a:gd name="connsiteY525" fmla="*/ 2129299 h 3006470"/>
                  <a:gd name="connsiteX526" fmla="*/ 22725 w 6006665"/>
                  <a:gd name="connsiteY526" fmla="*/ 2097484 h 3006470"/>
                  <a:gd name="connsiteX527" fmla="*/ 0 w 6006665"/>
                  <a:gd name="connsiteY527" fmla="*/ 2081577 h 3006470"/>
                  <a:gd name="connsiteX528" fmla="*/ 15907 w 6006665"/>
                  <a:gd name="connsiteY528" fmla="*/ 2058853 h 3006470"/>
                  <a:gd name="connsiteX529" fmla="*/ 6818 w 6006665"/>
                  <a:gd name="connsiteY529" fmla="*/ 1995224 h 3006470"/>
                  <a:gd name="connsiteX530" fmla="*/ 34087 w 6006665"/>
                  <a:gd name="connsiteY530" fmla="*/ 1952047 h 3006470"/>
                  <a:gd name="connsiteX531" fmla="*/ 27270 w 6006665"/>
                  <a:gd name="connsiteY531" fmla="*/ 1940685 h 3006470"/>
                  <a:gd name="connsiteX532" fmla="*/ 88743 w 6006665"/>
                  <a:gd name="connsiteY532" fmla="*/ 1895954 h 3006470"/>
                  <a:gd name="connsiteX533" fmla="*/ 27270 w 6006665"/>
                  <a:gd name="connsiteY533" fmla="*/ 1865693 h 3006470"/>
                  <a:gd name="connsiteX534" fmla="*/ 79805 w 6006665"/>
                  <a:gd name="connsiteY534" fmla="*/ 1774684 h 3006470"/>
                  <a:gd name="connsiteX535" fmla="*/ 128972 w 6006665"/>
                  <a:gd name="connsiteY535" fmla="*/ 1737302 h 3006470"/>
                  <a:gd name="connsiteX536" fmla="*/ 162900 w 6006665"/>
                  <a:gd name="connsiteY536" fmla="*/ 1645034 h 3006470"/>
                  <a:gd name="connsiteX537" fmla="*/ 102261 w 6006665"/>
                  <a:gd name="connsiteY537" fmla="*/ 1629357 h 3006470"/>
                  <a:gd name="connsiteX538" fmla="*/ 118168 w 6006665"/>
                  <a:gd name="connsiteY538" fmla="*/ 1574818 h 3006470"/>
                  <a:gd name="connsiteX539" fmla="*/ 86354 w 6006665"/>
                  <a:gd name="connsiteY539" fmla="*/ 1511189 h 3006470"/>
                  <a:gd name="connsiteX540" fmla="*/ 109078 w 6006665"/>
                  <a:gd name="connsiteY540" fmla="*/ 1436197 h 3006470"/>
                  <a:gd name="connsiteX541" fmla="*/ 70447 w 6006665"/>
                  <a:gd name="connsiteY541" fmla="*/ 1333936 h 3006470"/>
                  <a:gd name="connsiteX542" fmla="*/ 102261 w 6006665"/>
                  <a:gd name="connsiteY542" fmla="*/ 1263490 h 3006470"/>
                  <a:gd name="connsiteX543" fmla="*/ 43177 w 6006665"/>
                  <a:gd name="connsiteY543" fmla="*/ 1197589 h 3006470"/>
                  <a:gd name="connsiteX544" fmla="*/ 49994 w 6006665"/>
                  <a:gd name="connsiteY544" fmla="*/ 1122597 h 3006470"/>
                  <a:gd name="connsiteX545" fmla="*/ 81809 w 6006665"/>
                  <a:gd name="connsiteY545" fmla="*/ 1118052 h 3006470"/>
                  <a:gd name="connsiteX546" fmla="*/ 145438 w 6006665"/>
                  <a:gd name="connsiteY546" fmla="*/ 1074876 h 3006470"/>
                  <a:gd name="connsiteX547" fmla="*/ 184070 w 6006665"/>
                  <a:gd name="connsiteY547" fmla="*/ 1036244 h 3006470"/>
                  <a:gd name="connsiteX548" fmla="*/ 189699 w 6006665"/>
                  <a:gd name="connsiteY548" fmla="*/ 1042522 h 3006470"/>
                  <a:gd name="connsiteX549" fmla="*/ 195977 w 6006665"/>
                  <a:gd name="connsiteY549" fmla="*/ 1036244 h 3006470"/>
                  <a:gd name="connsiteX550" fmla="*/ 255061 w 6006665"/>
                  <a:gd name="connsiteY550" fmla="*/ 1102145 h 3006470"/>
                  <a:gd name="connsiteX551" fmla="*/ 350504 w 6006665"/>
                  <a:gd name="connsiteY551" fmla="*/ 1122597 h 3006470"/>
                  <a:gd name="connsiteX552" fmla="*/ 454806 w 6006665"/>
                  <a:gd name="connsiteY552" fmla="*/ 1205729 h 3006470"/>
                  <a:gd name="connsiteX553" fmla="*/ 486621 w 6006665"/>
                  <a:gd name="connsiteY553" fmla="*/ 1283942 h 3006470"/>
                  <a:gd name="connsiteX554" fmla="*/ 523211 w 6006665"/>
                  <a:gd name="connsiteY554" fmla="*/ 1343026 h 3006470"/>
                  <a:gd name="connsiteX555" fmla="*/ 486852 w 6006665"/>
                  <a:gd name="connsiteY555" fmla="*/ 1397565 h 3006470"/>
                  <a:gd name="connsiteX556" fmla="*/ 420951 w 6006665"/>
                  <a:gd name="connsiteY556" fmla="*/ 1418018 h 3006470"/>
                  <a:gd name="connsiteX557" fmla="*/ 415909 w 6006665"/>
                  <a:gd name="connsiteY557" fmla="*/ 1415887 h 3006470"/>
                  <a:gd name="connsiteX558" fmla="*/ 409044 w 6006665"/>
                  <a:gd name="connsiteY558" fmla="*/ 1418018 h 3006470"/>
                  <a:gd name="connsiteX559" fmla="*/ 252950 w 6006665"/>
                  <a:gd name="connsiteY559" fmla="*/ 1352062 h 3006470"/>
                  <a:gd name="connsiteX560" fmla="*/ 268926 w 6006665"/>
                  <a:gd name="connsiteY560" fmla="*/ 1346738 h 3006470"/>
                  <a:gd name="connsiteX561" fmla="*/ 291420 w 6006665"/>
                  <a:gd name="connsiteY561" fmla="*/ 1429380 h 3006470"/>
                  <a:gd name="connsiteX562" fmla="*/ 291420 w 6006665"/>
                  <a:gd name="connsiteY562" fmla="*/ 1468012 h 3006470"/>
                  <a:gd name="connsiteX563" fmla="*/ 298238 w 6006665"/>
                  <a:gd name="connsiteY563" fmla="*/ 1554366 h 3006470"/>
                  <a:gd name="connsiteX564" fmla="*/ 345959 w 6006665"/>
                  <a:gd name="connsiteY564" fmla="*/ 1586180 h 3006470"/>
                  <a:gd name="connsiteX565" fmla="*/ 362087 w 6006665"/>
                  <a:gd name="connsiteY565" fmla="*/ 1595588 h 3006470"/>
                  <a:gd name="connsiteX566" fmla="*/ 365867 w 6006665"/>
                  <a:gd name="connsiteY566" fmla="*/ 1563455 h 3006470"/>
                  <a:gd name="connsiteX567" fmla="*/ 345415 w 6006665"/>
                  <a:gd name="connsiteY567" fmla="*/ 1527096 h 3006470"/>
                  <a:gd name="connsiteX568" fmla="*/ 365867 w 6006665"/>
                  <a:gd name="connsiteY568" fmla="*/ 1495281 h 3006470"/>
                  <a:gd name="connsiteX569" fmla="*/ 374560 w 6006665"/>
                  <a:gd name="connsiteY569" fmla="*/ 1500280 h 3006470"/>
                  <a:gd name="connsiteX570" fmla="*/ 377774 w 6006665"/>
                  <a:gd name="connsiteY570" fmla="*/ 1495281 h 3006470"/>
                  <a:gd name="connsiteX571" fmla="*/ 461933 w 6006665"/>
                  <a:gd name="connsiteY571" fmla="*/ 1543673 h 3006470"/>
                  <a:gd name="connsiteX572" fmla="*/ 484035 w 6006665"/>
                  <a:gd name="connsiteY572" fmla="*/ 1527096 h 3006470"/>
                  <a:gd name="connsiteX573" fmla="*/ 463583 w 6006665"/>
                  <a:gd name="connsiteY573" fmla="*/ 1461194 h 3006470"/>
                  <a:gd name="connsiteX574" fmla="*/ 549936 w 6006665"/>
                  <a:gd name="connsiteY574" fmla="*/ 1374841 h 3006470"/>
                  <a:gd name="connsiteX575" fmla="*/ 559742 w 6006665"/>
                  <a:gd name="connsiteY575" fmla="*/ 1376942 h 3006470"/>
                  <a:gd name="connsiteX576" fmla="*/ 561843 w 6006665"/>
                  <a:gd name="connsiteY576" fmla="*/ 1374841 h 3006470"/>
                  <a:gd name="connsiteX577" fmla="*/ 593658 w 6006665"/>
                  <a:gd name="connsiteY577" fmla="*/ 1381658 h 3006470"/>
                  <a:gd name="connsiteX578" fmla="*/ 620945 w 6006665"/>
                  <a:gd name="connsiteY578" fmla="*/ 1405535 h 3006470"/>
                  <a:gd name="connsiteX579" fmla="*/ 640835 w 6006665"/>
                  <a:gd name="connsiteY579" fmla="*/ 1349844 h 3006470"/>
                  <a:gd name="connsiteX580" fmla="*/ 609020 w 6006665"/>
                  <a:gd name="connsiteY580" fmla="*/ 1295305 h 3006470"/>
                  <a:gd name="connsiteX581" fmla="*/ 624928 w 6006665"/>
                  <a:gd name="connsiteY581" fmla="*/ 1236221 h 3006470"/>
                  <a:gd name="connsiteX582" fmla="*/ 597658 w 6006665"/>
                  <a:gd name="connsiteY582" fmla="*/ 1177136 h 3006470"/>
                  <a:gd name="connsiteX583" fmla="*/ 611562 w 6006665"/>
                  <a:gd name="connsiteY583" fmla="*/ 1181462 h 3006470"/>
                  <a:gd name="connsiteX584" fmla="*/ 609565 w 6006665"/>
                  <a:gd name="connsiteY584" fmla="*/ 1177136 h 3006470"/>
                  <a:gd name="connsiteX585" fmla="*/ 711826 w 6006665"/>
                  <a:gd name="connsiteY585" fmla="*/ 1208951 h 3006470"/>
                  <a:gd name="connsiteX586" fmla="*/ 732278 w 6006665"/>
                  <a:gd name="connsiteY586" fmla="*/ 1263490 h 3006470"/>
                  <a:gd name="connsiteX587" fmla="*/ 684556 w 6006665"/>
                  <a:gd name="connsiteY587" fmla="*/ 1274852 h 3006470"/>
                  <a:gd name="connsiteX588" fmla="*/ 684556 w 6006665"/>
                  <a:gd name="connsiteY588" fmla="*/ 1327119 h 3006470"/>
                  <a:gd name="connsiteX589" fmla="*/ 713309 w 6006665"/>
                  <a:gd name="connsiteY589" fmla="*/ 1355872 h 3006470"/>
                  <a:gd name="connsiteX590" fmla="*/ 763548 w 6006665"/>
                  <a:gd name="connsiteY590" fmla="*/ 1338481 h 3006470"/>
                  <a:gd name="connsiteX591" fmla="*/ 770365 w 6006665"/>
                  <a:gd name="connsiteY591" fmla="*/ 1279397 h 3006470"/>
                  <a:gd name="connsiteX592" fmla="*/ 845357 w 6006665"/>
                  <a:gd name="connsiteY592" fmla="*/ 1188761 h 3006470"/>
                  <a:gd name="connsiteX593" fmla="*/ 917728 w 6006665"/>
                  <a:gd name="connsiteY593" fmla="*/ 1145322 h 3006470"/>
                  <a:gd name="connsiteX594" fmla="*/ 918194 w 6006665"/>
                  <a:gd name="connsiteY594" fmla="*/ 1198147 h 3006470"/>
                  <a:gd name="connsiteX595" fmla="*/ 975937 w 6006665"/>
                  <a:gd name="connsiteY595" fmla="*/ 1115283 h 3006470"/>
                  <a:gd name="connsiteX596" fmla="*/ 1074397 w 6006665"/>
                  <a:gd name="connsiteY596" fmla="*/ 1141283 h 3006470"/>
                  <a:gd name="connsiteX597" fmla="*/ 979977 w 6006665"/>
                  <a:gd name="connsiteY597" fmla="*/ 1213496 h 3006470"/>
                  <a:gd name="connsiteX598" fmla="*/ 1012666 w 6006665"/>
                  <a:gd name="connsiteY598" fmla="*/ 1218657 h 3006470"/>
                  <a:gd name="connsiteX599" fmla="*/ 1038516 w 6006665"/>
                  <a:gd name="connsiteY599" fmla="*/ 1188499 h 3006470"/>
                  <a:gd name="connsiteX600" fmla="*/ 1050423 w 6006665"/>
                  <a:gd name="connsiteY600" fmla="*/ 1188499 h 3006470"/>
                  <a:gd name="connsiteX601" fmla="*/ 1108962 w 6006665"/>
                  <a:gd name="connsiteY601" fmla="*/ 1188499 h 3006470"/>
                  <a:gd name="connsiteX602" fmla="*/ 1161229 w 6006665"/>
                  <a:gd name="connsiteY602" fmla="*/ 1145322 h 3006470"/>
                  <a:gd name="connsiteX603" fmla="*/ 1165711 w 6006665"/>
                  <a:gd name="connsiteY603" fmla="*/ 1151456 h 3006470"/>
                  <a:gd name="connsiteX604" fmla="*/ 1160939 w 6006665"/>
                  <a:gd name="connsiteY604" fmla="*/ 1169715 h 3006470"/>
                  <a:gd name="connsiteX605" fmla="*/ 1210035 w 6006665"/>
                  <a:gd name="connsiteY605" fmla="*/ 1195815 h 3006470"/>
                  <a:gd name="connsiteX606" fmla="*/ 1247583 w 6006665"/>
                  <a:gd name="connsiteY606" fmla="*/ 1138505 h 3006470"/>
                  <a:gd name="connsiteX607" fmla="*/ 1211223 w 6006665"/>
                  <a:gd name="connsiteY607" fmla="*/ 1079421 h 3006470"/>
                  <a:gd name="connsiteX608" fmla="*/ 1227130 w 6006665"/>
                  <a:gd name="connsiteY608" fmla="*/ 1043061 h 3006470"/>
                  <a:gd name="connsiteX609" fmla="*/ 1237665 w 6006665"/>
                  <a:gd name="connsiteY609" fmla="*/ 1046199 h 3006470"/>
                  <a:gd name="connsiteX610" fmla="*/ 1251910 w 6006665"/>
                  <a:gd name="connsiteY610" fmla="*/ 1017311 h 3006470"/>
                  <a:gd name="connsiteX611" fmla="*/ 1345843 w 6006665"/>
                  <a:gd name="connsiteY611" fmla="*/ 1074876 h 3006470"/>
                  <a:gd name="connsiteX612" fmla="*/ 1400382 w 6006665"/>
                  <a:gd name="connsiteY612" fmla="*/ 1106690 h 3006470"/>
                  <a:gd name="connsiteX613" fmla="*/ 1519756 w 6006665"/>
                  <a:gd name="connsiteY613" fmla="*/ 1213274 h 3006470"/>
                  <a:gd name="connsiteX614" fmla="*/ 1543003 w 6006665"/>
                  <a:gd name="connsiteY614" fmla="*/ 1172592 h 3006470"/>
                  <a:gd name="connsiteX615" fmla="*/ 1506643 w 6006665"/>
                  <a:gd name="connsiteY615" fmla="*/ 1118052 h 3006470"/>
                  <a:gd name="connsiteX616" fmla="*/ 1506643 w 6006665"/>
                  <a:gd name="connsiteY616" fmla="*/ 1095328 h 3006470"/>
                  <a:gd name="connsiteX617" fmla="*/ 1463467 w 6006665"/>
                  <a:gd name="connsiteY617" fmla="*/ 1086238 h 3006470"/>
                  <a:gd name="connsiteX618" fmla="*/ 1472556 w 6006665"/>
                  <a:gd name="connsiteY618" fmla="*/ 1036244 h 3006470"/>
                  <a:gd name="connsiteX619" fmla="*/ 1452104 w 6006665"/>
                  <a:gd name="connsiteY619" fmla="*/ 949890 h 3006470"/>
                  <a:gd name="connsiteX620" fmla="*/ 1439230 w 6006665"/>
                  <a:gd name="connsiteY620" fmla="*/ 900656 h 3006470"/>
                  <a:gd name="connsiteX621" fmla="*/ 1496803 w 6006665"/>
                  <a:gd name="connsiteY621" fmla="*/ 806980 h 3006470"/>
                  <a:gd name="connsiteX622" fmla="*/ 1543003 w 6006665"/>
                  <a:gd name="connsiteY622" fmla="*/ 697647 h 3006470"/>
                  <a:gd name="connsiteX623" fmla="*/ 1570272 w 6006665"/>
                  <a:gd name="connsiteY623" fmla="*/ 677194 h 3006470"/>
                  <a:gd name="connsiteX624" fmla="*/ 1578688 w 6006665"/>
                  <a:gd name="connsiteY624" fmla="*/ 679813 h 3006470"/>
                  <a:gd name="connsiteX625" fmla="*/ 1620802 w 6006665"/>
                  <a:gd name="connsiteY625" fmla="*/ 660028 h 3006470"/>
                  <a:gd name="connsiteX626" fmla="*/ 1684440 w 6006665"/>
                  <a:gd name="connsiteY626" fmla="*/ 709009 h 3006470"/>
                  <a:gd name="connsiteX627" fmla="*/ 1688985 w 6006665"/>
                  <a:gd name="connsiteY627" fmla="*/ 779455 h 3006470"/>
                  <a:gd name="connsiteX628" fmla="*/ 1652625 w 6006665"/>
                  <a:gd name="connsiteY628" fmla="*/ 870354 h 3006470"/>
                  <a:gd name="connsiteX629" fmla="*/ 1679895 w 6006665"/>
                  <a:gd name="connsiteY629" fmla="*/ 908986 h 3006470"/>
                  <a:gd name="connsiteX630" fmla="*/ 1688985 w 6006665"/>
                  <a:gd name="connsiteY630" fmla="*/ 983977 h 3006470"/>
                  <a:gd name="connsiteX631" fmla="*/ 1679895 w 6006665"/>
                  <a:gd name="connsiteY631" fmla="*/ 1129415 h 3006470"/>
                  <a:gd name="connsiteX632" fmla="*/ 1723072 w 6006665"/>
                  <a:gd name="connsiteY632" fmla="*/ 1193044 h 3006470"/>
                  <a:gd name="connsiteX633" fmla="*/ 1704892 w 6006665"/>
                  <a:gd name="connsiteY633" fmla="*/ 1256673 h 3006470"/>
                  <a:gd name="connsiteX634" fmla="*/ 1636718 w 6006665"/>
                  <a:gd name="connsiteY634" fmla="*/ 1393021 h 3006470"/>
                  <a:gd name="connsiteX635" fmla="*/ 1662494 w 6006665"/>
                  <a:gd name="connsiteY635" fmla="*/ 1399465 h 3006470"/>
                  <a:gd name="connsiteX636" fmla="*/ 1677078 w 6006665"/>
                  <a:gd name="connsiteY636" fmla="*/ 1370296 h 3006470"/>
                  <a:gd name="connsiteX637" fmla="*/ 1720255 w 6006665"/>
                  <a:gd name="connsiteY637" fmla="*/ 1349844 h 3006470"/>
                  <a:gd name="connsiteX638" fmla="*/ 1731617 w 6006665"/>
                  <a:gd name="connsiteY638" fmla="*/ 1299850 h 3006470"/>
                  <a:gd name="connsiteX639" fmla="*/ 1758887 w 6006665"/>
                  <a:gd name="connsiteY639" fmla="*/ 1256673 h 3006470"/>
                  <a:gd name="connsiteX640" fmla="*/ 1760555 w 6006665"/>
                  <a:gd name="connsiteY640" fmla="*/ 1191490 h 3006470"/>
                  <a:gd name="connsiteX641" fmla="*/ 1758886 w 6006665"/>
                  <a:gd name="connsiteY641" fmla="*/ 1085173 h 3006470"/>
                  <a:gd name="connsiteX642" fmla="*/ 1923055 w 6006665"/>
                  <a:gd name="connsiteY642" fmla="*/ 1122597 h 3006470"/>
                  <a:gd name="connsiteX643" fmla="*/ 1887300 w 6006665"/>
                  <a:gd name="connsiteY643" fmla="*/ 1070329 h 3006470"/>
                  <a:gd name="connsiteX644" fmla="*/ 1785604 w 6006665"/>
                  <a:gd name="connsiteY644" fmla="*/ 1036860 h 3006470"/>
                  <a:gd name="connsiteX645" fmla="*/ 1736162 w 6006665"/>
                  <a:gd name="connsiteY645" fmla="*/ 961252 h 3006470"/>
                  <a:gd name="connsiteX646" fmla="*/ 1688440 w 6006665"/>
                  <a:gd name="connsiteY646" fmla="*/ 865809 h 3006470"/>
                  <a:gd name="connsiteX647" fmla="*/ 1752069 w 6006665"/>
                  <a:gd name="connsiteY647" fmla="*/ 788545 h 3006470"/>
                  <a:gd name="connsiteX648" fmla="*/ 1747524 w 6006665"/>
                  <a:gd name="connsiteY648" fmla="*/ 704464 h 3006470"/>
                  <a:gd name="connsiteX649" fmla="*/ 1763431 w 6006665"/>
                  <a:gd name="connsiteY649" fmla="*/ 697647 h 3006470"/>
                  <a:gd name="connsiteX650" fmla="*/ 1764877 w 6006665"/>
                  <a:gd name="connsiteY650" fmla="*/ 702130 h 3006470"/>
                  <a:gd name="connsiteX651" fmla="*/ 1775339 w 6006665"/>
                  <a:gd name="connsiteY651" fmla="*/ 697647 h 3006470"/>
                  <a:gd name="connsiteX652" fmla="*/ 1798063 w 6006665"/>
                  <a:gd name="connsiteY652" fmla="*/ 768093 h 3006470"/>
                  <a:gd name="connsiteX653" fmla="*/ 1791454 w 6006665"/>
                  <a:gd name="connsiteY653" fmla="*/ 815304 h 3006470"/>
                  <a:gd name="connsiteX654" fmla="*/ 1854330 w 6006665"/>
                  <a:gd name="connsiteY654" fmla="*/ 772638 h 3006470"/>
                  <a:gd name="connsiteX655" fmla="*/ 1931594 w 6006665"/>
                  <a:gd name="connsiteY655" fmla="*/ 763548 h 3006470"/>
                  <a:gd name="connsiteX656" fmla="*/ 1932772 w 6006665"/>
                  <a:gd name="connsiteY656" fmla="*/ 764810 h 3006470"/>
                  <a:gd name="connsiteX657" fmla="*/ 1949600 w 6006665"/>
                  <a:gd name="connsiteY657" fmla="*/ 800138 h 3006470"/>
                  <a:gd name="connsiteX658" fmla="*/ 2061788 w 6006665"/>
                  <a:gd name="connsiteY658" fmla="*/ 891155 h 3006470"/>
                  <a:gd name="connsiteX659" fmla="*/ 1987802 w 6006665"/>
                  <a:gd name="connsiteY659" fmla="*/ 736278 h 3006470"/>
                  <a:gd name="connsiteX660" fmla="*/ 1963408 w 6006665"/>
                  <a:gd name="connsiteY660" fmla="*/ 595386 h 3006470"/>
                  <a:gd name="connsiteX661" fmla="*/ 2027037 w 6006665"/>
                  <a:gd name="connsiteY661" fmla="*/ 574934 h 3006470"/>
                  <a:gd name="connsiteX662" fmla="*/ 2037269 w 6006665"/>
                  <a:gd name="connsiteY662" fmla="*/ 575472 h 3006470"/>
                  <a:gd name="connsiteX663" fmla="*/ 2038944 w 6006665"/>
                  <a:gd name="connsiteY663" fmla="*/ 574934 h 3006470"/>
                  <a:gd name="connsiteX664" fmla="*/ 2115414 w 6006665"/>
                  <a:gd name="connsiteY664" fmla="*/ 578958 h 3006470"/>
                  <a:gd name="connsiteX665" fmla="*/ 2167179 w 6006665"/>
                  <a:gd name="connsiteY665" fmla="*/ 554733 h 3006470"/>
                  <a:gd name="connsiteX666" fmla="*/ 2146473 w 6006665"/>
                  <a:gd name="connsiteY666" fmla="*/ 488832 h 3006470"/>
                  <a:gd name="connsiteX667" fmla="*/ 2169957 w 6006665"/>
                  <a:gd name="connsiteY667" fmla="*/ 449431 h 3006470"/>
                  <a:gd name="connsiteX668" fmla="*/ 2264632 w 6006665"/>
                  <a:gd name="connsiteY668" fmla="*/ 393389 h 3006470"/>
                  <a:gd name="connsiteX669" fmla="*/ 2317913 w 6006665"/>
                  <a:gd name="connsiteY669" fmla="*/ 322690 h 3006470"/>
                  <a:gd name="connsiteX670" fmla="*/ 2385841 w 6006665"/>
                  <a:gd name="connsiteY670" fmla="*/ 343134 h 3006470"/>
                  <a:gd name="connsiteX671" fmla="*/ 2429263 w 6006665"/>
                  <a:gd name="connsiteY671" fmla="*/ 263606 h 3006470"/>
                  <a:gd name="connsiteX672" fmla="*/ 2526979 w 6006665"/>
                  <a:gd name="connsiteY672" fmla="*/ 252244 h 3006470"/>
                  <a:gd name="connsiteX673" fmla="*/ 2528058 w 6006665"/>
                  <a:gd name="connsiteY673" fmla="*/ 253503 h 3006470"/>
                  <a:gd name="connsiteX674" fmla="*/ 2538886 w 6006665"/>
                  <a:gd name="connsiteY674" fmla="*/ 252244 h 3006470"/>
                  <a:gd name="connsiteX675" fmla="*/ 2560820 w 6006665"/>
                  <a:gd name="connsiteY675" fmla="*/ 277833 h 3006470"/>
                  <a:gd name="connsiteX676" fmla="*/ 2640602 w 6006665"/>
                  <a:gd name="connsiteY676" fmla="*/ 202249 h 3006470"/>
                  <a:gd name="connsiteX677" fmla="*/ 2652509 w 6006665"/>
                  <a:gd name="connsiteY677" fmla="*/ 202249 h 3006470"/>
                  <a:gd name="connsiteX678" fmla="*/ 2704231 w 6006665"/>
                  <a:gd name="connsiteY678" fmla="*/ 202249 h 3006470"/>
                  <a:gd name="connsiteX679" fmla="*/ 2715593 w 6006665"/>
                  <a:gd name="connsiteY67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34283 w 6006665"/>
                  <a:gd name="connsiteY17" fmla="*/ 531757 h 3006470"/>
                  <a:gd name="connsiteX18" fmla="*/ 3082005 w 6006665"/>
                  <a:gd name="connsiteY18" fmla="*/ 547664 h 3006470"/>
                  <a:gd name="connsiteX19" fmla="*/ 3125168 w 6006665"/>
                  <a:gd name="connsiteY19" fmla="*/ 588220 h 3006470"/>
                  <a:gd name="connsiteX20" fmla="*/ 3156451 w 6006665"/>
                  <a:gd name="connsiteY20" fmla="*/ 552209 h 3006470"/>
                  <a:gd name="connsiteX21" fmla="*/ 3158460 w 6006665"/>
                  <a:gd name="connsiteY21" fmla="*/ 560693 h 3006470"/>
                  <a:gd name="connsiteX22" fmla="*/ 3206982 w 6006665"/>
                  <a:gd name="connsiteY22" fmla="*/ 513586 h 3006470"/>
                  <a:gd name="connsiteX23" fmla="*/ 3184984 w 6006665"/>
                  <a:gd name="connsiteY23" fmla="*/ 622402 h 3006470"/>
                  <a:gd name="connsiteX24" fmla="*/ 3192811 w 6006665"/>
                  <a:gd name="connsiteY24" fmla="*/ 606748 h 3006470"/>
                  <a:gd name="connsiteX25" fmla="*/ 3251895 w 6006665"/>
                  <a:gd name="connsiteY25" fmla="*/ 586296 h 3006470"/>
                  <a:gd name="connsiteX26" fmla="*/ 3259833 w 6006665"/>
                  <a:gd name="connsiteY26" fmla="*/ 587670 h 3006470"/>
                  <a:gd name="connsiteX27" fmla="*/ 3263802 w 6006665"/>
                  <a:gd name="connsiteY27" fmla="*/ 586296 h 3006470"/>
                  <a:gd name="connsiteX28" fmla="*/ 3381970 w 6006665"/>
                  <a:gd name="connsiteY28" fmla="*/ 606748 h 3006470"/>
                  <a:gd name="connsiteX29" fmla="*/ 3388787 w 6006665"/>
                  <a:gd name="connsiteY29" fmla="*/ 665832 h 3006470"/>
                  <a:gd name="connsiteX30" fmla="*/ 3462813 w 6006665"/>
                  <a:gd name="connsiteY30" fmla="*/ 691599 h 3006470"/>
                  <a:gd name="connsiteX31" fmla="*/ 3531529 w 6006665"/>
                  <a:gd name="connsiteY31" fmla="*/ 686823 h 3006470"/>
                  <a:gd name="connsiteX32" fmla="*/ 3538225 w 6006665"/>
                  <a:gd name="connsiteY32" fmla="*/ 590841 h 3006470"/>
                  <a:gd name="connsiteX33" fmla="*/ 3549910 w 6006665"/>
                  <a:gd name="connsiteY33" fmla="*/ 594028 h 3006470"/>
                  <a:gd name="connsiteX34" fmla="*/ 3550132 w 6006665"/>
                  <a:gd name="connsiteY34" fmla="*/ 590841 h 3006470"/>
                  <a:gd name="connsiteX35" fmla="*/ 3575711 w 6006665"/>
                  <a:gd name="connsiteY35" fmla="*/ 587613 h 3006470"/>
                  <a:gd name="connsiteX36" fmla="*/ 3620833 w 6006665"/>
                  <a:gd name="connsiteY36" fmla="*/ 632750 h 3006470"/>
                  <a:gd name="connsiteX37" fmla="*/ 3672301 w 6006665"/>
                  <a:gd name="connsiteY37" fmla="*/ 611293 h 3006470"/>
                  <a:gd name="connsiteX38" fmla="*/ 3688498 w 6006665"/>
                  <a:gd name="connsiteY38" fmla="*/ 576961 h 3006470"/>
                  <a:gd name="connsiteX39" fmla="*/ 3721291 w 6006665"/>
                  <a:gd name="connsiteY39" fmla="*/ 584642 h 3006470"/>
                  <a:gd name="connsiteX40" fmla="*/ 3753971 w 6006665"/>
                  <a:gd name="connsiteY40" fmla="*/ 590584 h 3006470"/>
                  <a:gd name="connsiteX41" fmla="*/ 3759914 w 6006665"/>
                  <a:gd name="connsiteY41" fmla="*/ 620293 h 3006470"/>
                  <a:gd name="connsiteX42" fmla="*/ 3782242 w 6006665"/>
                  <a:gd name="connsiteY42" fmla="*/ 669932 h 3006470"/>
                  <a:gd name="connsiteX43" fmla="*/ 3768826 w 6006665"/>
                  <a:gd name="connsiteY43" fmla="*/ 703482 h 3006470"/>
                  <a:gd name="connsiteX44" fmla="*/ 3745059 w 6006665"/>
                  <a:gd name="connsiteY44" fmla="*/ 742105 h 3006470"/>
                  <a:gd name="connsiteX45" fmla="*/ 3720576 w 6006665"/>
                  <a:gd name="connsiteY45" fmla="*/ 761023 h 3006470"/>
                  <a:gd name="connsiteX46" fmla="*/ 3738747 w 6006665"/>
                  <a:gd name="connsiteY46" fmla="*/ 806725 h 3006470"/>
                  <a:gd name="connsiteX47" fmla="*/ 3753971 w 6006665"/>
                  <a:gd name="connsiteY47" fmla="*/ 855003 h 3006470"/>
                  <a:gd name="connsiteX48" fmla="*/ 3786469 w 6006665"/>
                  <a:gd name="connsiteY48" fmla="*/ 879798 h 3006470"/>
                  <a:gd name="connsiteX49" fmla="*/ 3813392 w 6006665"/>
                  <a:gd name="connsiteY49" fmla="*/ 890655 h 3006470"/>
                  <a:gd name="connsiteX50" fmla="*/ 3839894 w 6006665"/>
                  <a:gd name="connsiteY50" fmla="*/ 920656 h 3006470"/>
                  <a:gd name="connsiteX51" fmla="*/ 3866869 w 6006665"/>
                  <a:gd name="connsiteY51" fmla="*/ 875800 h 3006470"/>
                  <a:gd name="connsiteX52" fmla="*/ 3865460 w 6006665"/>
                  <a:gd name="connsiteY52" fmla="*/ 822632 h 3006470"/>
                  <a:gd name="connsiteX53" fmla="*/ 3875077 w 6006665"/>
                  <a:gd name="connsiteY53" fmla="*/ 831139 h 3006470"/>
                  <a:gd name="connsiteX54" fmla="*/ 3885950 w 6006665"/>
                  <a:gd name="connsiteY54" fmla="*/ 784010 h 3006470"/>
                  <a:gd name="connsiteX55" fmla="*/ 3896580 w 6006665"/>
                  <a:gd name="connsiteY55" fmla="*/ 840148 h 3006470"/>
                  <a:gd name="connsiteX56" fmla="*/ 3932151 w 6006665"/>
                  <a:gd name="connsiteY56" fmla="*/ 871095 h 3006470"/>
                  <a:gd name="connsiteX57" fmla="*/ 3967884 w 6006665"/>
                  <a:gd name="connsiteY57" fmla="*/ 866888 h 3006470"/>
                  <a:gd name="connsiteX58" fmla="*/ 3988173 w 6006665"/>
                  <a:gd name="connsiteY58" fmla="*/ 843084 h 3006470"/>
                  <a:gd name="connsiteX59" fmla="*/ 3993852 w 6006665"/>
                  <a:gd name="connsiteY59" fmla="*/ 846199 h 3006470"/>
                  <a:gd name="connsiteX60" fmla="*/ 4000081 w 6006665"/>
                  <a:gd name="connsiteY60" fmla="*/ 808753 h 3006470"/>
                  <a:gd name="connsiteX61" fmla="*/ 4024333 w 6006665"/>
                  <a:gd name="connsiteY61" fmla="*/ 834206 h 3006470"/>
                  <a:gd name="connsiteX62" fmla="*/ 4062426 w 6006665"/>
                  <a:gd name="connsiteY62" fmla="*/ 877274 h 3006470"/>
                  <a:gd name="connsiteX63" fmla="*/ 4085889 w 6006665"/>
                  <a:gd name="connsiteY63" fmla="*/ 849902 h 3006470"/>
                  <a:gd name="connsiteX64" fmla="*/ 4095563 w 6006665"/>
                  <a:gd name="connsiteY64" fmla="*/ 852506 h 3006470"/>
                  <a:gd name="connsiteX65" fmla="*/ 4097796 w 6006665"/>
                  <a:gd name="connsiteY65" fmla="*/ 849902 h 3006470"/>
                  <a:gd name="connsiteX66" fmla="*/ 4144150 w 6006665"/>
                  <a:gd name="connsiteY66" fmla="*/ 862382 h 3006470"/>
                  <a:gd name="connsiteX67" fmla="*/ 4149116 w 6006665"/>
                  <a:gd name="connsiteY67" fmla="*/ 810437 h 3006470"/>
                  <a:gd name="connsiteX68" fmla="*/ 4129898 w 6006665"/>
                  <a:gd name="connsiteY68" fmla="*/ 758286 h 3006470"/>
                  <a:gd name="connsiteX69" fmla="*/ 4125347 w 6006665"/>
                  <a:gd name="connsiteY69" fmla="*/ 718337 h 3006470"/>
                  <a:gd name="connsiteX70" fmla="*/ 4165425 w 6006665"/>
                  <a:gd name="connsiteY70" fmla="*/ 697647 h 3006470"/>
                  <a:gd name="connsiteX71" fmla="*/ 4175231 w 6006665"/>
                  <a:gd name="connsiteY71" fmla="*/ 700048 h 3006470"/>
                  <a:gd name="connsiteX72" fmla="*/ 4253100 w 6006665"/>
                  <a:gd name="connsiteY72" fmla="*/ 700511 h 3006470"/>
                  <a:gd name="connsiteX73" fmla="*/ 4315491 w 6006665"/>
                  <a:gd name="connsiteY73" fmla="*/ 715365 h 3006470"/>
                  <a:gd name="connsiteX74" fmla="*/ 4368969 w 6006665"/>
                  <a:gd name="connsiteY74" fmla="*/ 751019 h 3006470"/>
                  <a:gd name="connsiteX75" fmla="*/ 4439561 w 6006665"/>
                  <a:gd name="connsiteY75" fmla="*/ 758631 h 3006470"/>
                  <a:gd name="connsiteX76" fmla="*/ 4450401 w 6006665"/>
                  <a:gd name="connsiteY76" fmla="*/ 834341 h 3006470"/>
                  <a:gd name="connsiteX77" fmla="*/ 4514549 w 6006665"/>
                  <a:gd name="connsiteY77" fmla="*/ 825294 h 3006470"/>
                  <a:gd name="connsiteX78" fmla="*/ 4567593 w 6006665"/>
                  <a:gd name="connsiteY78" fmla="*/ 819409 h 3006470"/>
                  <a:gd name="connsiteX79" fmla="*/ 4612592 w 6006665"/>
                  <a:gd name="connsiteY79" fmla="*/ 872829 h 3006470"/>
                  <a:gd name="connsiteX80" fmla="*/ 4639242 w 6006665"/>
                  <a:gd name="connsiteY80" fmla="*/ 932544 h 3006470"/>
                  <a:gd name="connsiteX81" fmla="*/ 4704693 w 6006665"/>
                  <a:gd name="connsiteY81" fmla="*/ 911452 h 3006470"/>
                  <a:gd name="connsiteX82" fmla="*/ 4774445 w 6006665"/>
                  <a:gd name="connsiteY82" fmla="*/ 913531 h 3006470"/>
                  <a:gd name="connsiteX83" fmla="*/ 4778496 w 6006665"/>
                  <a:gd name="connsiteY83" fmla="*/ 914635 h 3006470"/>
                  <a:gd name="connsiteX84" fmla="*/ 4786352 w 6006665"/>
                  <a:gd name="connsiteY84" fmla="*/ 913531 h 3006470"/>
                  <a:gd name="connsiteX85" fmla="*/ 4861343 w 6006665"/>
                  <a:gd name="connsiteY85" fmla="*/ 933983 h 3006470"/>
                  <a:gd name="connsiteX86" fmla="*/ 4893158 w 6006665"/>
                  <a:gd name="connsiteY86" fmla="*/ 977160 h 3006470"/>
                  <a:gd name="connsiteX87" fmla="*/ 4888613 w 6006665"/>
                  <a:gd name="connsiteY87" fmla="*/ 1058968 h 3006470"/>
                  <a:gd name="connsiteX88" fmla="*/ 4927677 w 6006665"/>
                  <a:gd name="connsiteY88" fmla="*/ 1083640 h 3006470"/>
                  <a:gd name="connsiteX89" fmla="*/ 4967605 w 6006665"/>
                  <a:gd name="connsiteY89" fmla="*/ 1070331 h 3006470"/>
                  <a:gd name="connsiteX90" fmla="*/ 5038051 w 6006665"/>
                  <a:gd name="connsiteY90" fmla="*/ 1063513 h 3006470"/>
                  <a:gd name="connsiteX91" fmla="*/ 5040730 w 6006665"/>
                  <a:gd name="connsiteY91" fmla="*/ 1064406 h 3006470"/>
                  <a:gd name="connsiteX92" fmla="*/ 5049958 w 6006665"/>
                  <a:gd name="connsiteY92" fmla="*/ 1063513 h 3006470"/>
                  <a:gd name="connsiteX93" fmla="*/ 5114249 w 6006665"/>
                  <a:gd name="connsiteY93" fmla="*/ 1084944 h 3006470"/>
                  <a:gd name="connsiteX94" fmla="*/ 5176671 w 6006665"/>
                  <a:gd name="connsiteY94" fmla="*/ 1074876 h 3006470"/>
                  <a:gd name="connsiteX95" fmla="*/ 5177801 w 6006665"/>
                  <a:gd name="connsiteY95" fmla="*/ 1076614 h 3006470"/>
                  <a:gd name="connsiteX96" fmla="*/ 5188578 w 6006665"/>
                  <a:gd name="connsiteY96" fmla="*/ 1074876 h 3006470"/>
                  <a:gd name="connsiteX97" fmla="*/ 5243719 w 6006665"/>
                  <a:gd name="connsiteY97" fmla="*/ 1159707 h 3006470"/>
                  <a:gd name="connsiteX98" fmla="*/ 5283477 w 6006665"/>
                  <a:gd name="connsiteY98" fmla="*/ 1129415 h 3006470"/>
                  <a:gd name="connsiteX99" fmla="*/ 5258480 w 6006665"/>
                  <a:gd name="connsiteY99" fmla="*/ 1063513 h 3006470"/>
                  <a:gd name="connsiteX100" fmla="*/ 5267570 w 6006665"/>
                  <a:gd name="connsiteY100" fmla="*/ 1015792 h 3006470"/>
                  <a:gd name="connsiteX101" fmla="*/ 5278896 w 6006665"/>
                  <a:gd name="connsiteY101" fmla="*/ 1018841 h 3006470"/>
                  <a:gd name="connsiteX102" fmla="*/ 5279477 w 6006665"/>
                  <a:gd name="connsiteY102" fmla="*/ 1015792 h 3006470"/>
                  <a:gd name="connsiteX103" fmla="*/ 5389412 w 6006665"/>
                  <a:gd name="connsiteY103" fmla="*/ 1065327 h 3006470"/>
                  <a:gd name="connsiteX104" fmla="*/ 5463001 w 6006665"/>
                  <a:gd name="connsiteY104" fmla="*/ 1043061 h 3006470"/>
                  <a:gd name="connsiteX105" fmla="*/ 5464386 w 6006665"/>
                  <a:gd name="connsiteY105" fmla="*/ 1043680 h 3006470"/>
                  <a:gd name="connsiteX106" fmla="*/ 5474909 w 6006665"/>
                  <a:gd name="connsiteY106" fmla="*/ 1043061 h 3006470"/>
                  <a:gd name="connsiteX107" fmla="*/ 5509834 w 6006665"/>
                  <a:gd name="connsiteY107" fmla="*/ 1086741 h 3006470"/>
                  <a:gd name="connsiteX108" fmla="*/ 5563420 w 6006665"/>
                  <a:gd name="connsiteY108" fmla="*/ 1096880 h 3006470"/>
                  <a:gd name="connsiteX109" fmla="*/ 5604906 w 6006665"/>
                  <a:gd name="connsiteY109" fmla="*/ 1116452 h 3006470"/>
                  <a:gd name="connsiteX110" fmla="*/ 5633982 w 6006665"/>
                  <a:gd name="connsiteY110" fmla="*/ 1152256 h 3006470"/>
                  <a:gd name="connsiteX111" fmla="*/ 5673240 w 6006665"/>
                  <a:gd name="connsiteY111" fmla="*/ 1196668 h 3006470"/>
                  <a:gd name="connsiteX112" fmla="*/ 5720335 w 6006665"/>
                  <a:gd name="connsiteY112" fmla="*/ 1213496 h 3006470"/>
                  <a:gd name="connsiteX113" fmla="*/ 5777224 w 6006665"/>
                  <a:gd name="connsiteY113" fmla="*/ 1253118 h 3006470"/>
                  <a:gd name="connsiteX114" fmla="*/ 5822595 w 6006665"/>
                  <a:gd name="connsiteY114" fmla="*/ 1311212 h 3006470"/>
                  <a:gd name="connsiteX115" fmla="*/ 5818051 w 6006665"/>
                  <a:gd name="connsiteY115" fmla="*/ 1365751 h 3006470"/>
                  <a:gd name="connsiteX116" fmla="*/ 5825679 w 6006665"/>
                  <a:gd name="connsiteY116" fmla="*/ 1373379 h 3006470"/>
                  <a:gd name="connsiteX117" fmla="*/ 5822051 w 6006665"/>
                  <a:gd name="connsiteY117" fmla="*/ 1322574 h 3006470"/>
                  <a:gd name="connsiteX118" fmla="*/ 5834092 w 6006665"/>
                  <a:gd name="connsiteY118" fmla="*/ 1324447 h 3006470"/>
                  <a:gd name="connsiteX119" fmla="*/ 5858351 w 6006665"/>
                  <a:gd name="connsiteY119" fmla="*/ 1334771 h 3006470"/>
                  <a:gd name="connsiteX120" fmla="*/ 5907950 w 6006665"/>
                  <a:gd name="connsiteY120" fmla="*/ 1321451 h 3006470"/>
                  <a:gd name="connsiteX121" fmla="*/ 5936219 w 6006665"/>
                  <a:gd name="connsiteY121" fmla="*/ 1338481 h 3006470"/>
                  <a:gd name="connsiteX122" fmla="*/ 5961427 w 6006665"/>
                  <a:gd name="connsiteY122" fmla="*/ 1392754 h 3006470"/>
                  <a:gd name="connsiteX123" fmla="*/ 6006665 w 6006665"/>
                  <a:gd name="connsiteY123" fmla="*/ 1418018 h 3006470"/>
                  <a:gd name="connsiteX124" fmla="*/ 6003022 w 6006665"/>
                  <a:gd name="connsiteY124" fmla="*/ 1458117 h 3006470"/>
                  <a:gd name="connsiteX125" fmla="*/ 5968033 w 6006665"/>
                  <a:gd name="connsiteY125" fmla="*/ 1456650 h 3006470"/>
                  <a:gd name="connsiteX126" fmla="*/ 5934688 w 6006665"/>
                  <a:gd name="connsiteY126" fmla="*/ 1446233 h 3006470"/>
                  <a:gd name="connsiteX127" fmla="*/ 5908949 w 6006665"/>
                  <a:gd name="connsiteY127" fmla="*/ 1468012 h 3006470"/>
                  <a:gd name="connsiteX128" fmla="*/ 5887153 w 6006665"/>
                  <a:gd name="connsiteY128" fmla="*/ 1481885 h 3006470"/>
                  <a:gd name="connsiteX129" fmla="*/ 5887153 w 6006665"/>
                  <a:gd name="connsiteY129" fmla="*/ 1514566 h 3006470"/>
                  <a:gd name="connsiteX130" fmla="*/ 5910921 w 6006665"/>
                  <a:gd name="connsiteY130" fmla="*/ 1532392 h 3006470"/>
                  <a:gd name="connsiteX131" fmla="*/ 5908949 w 6006665"/>
                  <a:gd name="connsiteY131" fmla="*/ 1554366 h 3006470"/>
                  <a:gd name="connsiteX132" fmla="*/ 5893042 w 6006665"/>
                  <a:gd name="connsiteY132" fmla="*/ 1570273 h 3006470"/>
                  <a:gd name="connsiteX133" fmla="*/ 5881135 w 6006665"/>
                  <a:gd name="connsiteY133" fmla="*/ 1570273 h 3006470"/>
                  <a:gd name="connsiteX134" fmla="*/ 5861227 w 6006665"/>
                  <a:gd name="connsiteY134" fmla="*/ 1570273 h 3006470"/>
                  <a:gd name="connsiteX135" fmla="*/ 5849321 w 6006665"/>
                  <a:gd name="connsiteY135" fmla="*/ 1570273 h 3006470"/>
                  <a:gd name="connsiteX136" fmla="*/ 5842587 w 6006665"/>
                  <a:gd name="connsiteY136" fmla="*/ 1544275 h 3006470"/>
                  <a:gd name="connsiteX137" fmla="*/ 5817506 w 6006665"/>
                  <a:gd name="connsiteY137" fmla="*/ 1536186 h 3006470"/>
                  <a:gd name="connsiteX138" fmla="*/ 5798021 w 6006665"/>
                  <a:gd name="connsiteY138" fmla="*/ 1517537 h 3006470"/>
                  <a:gd name="connsiteX139" fmla="*/ 5767511 w 6006665"/>
                  <a:gd name="connsiteY139" fmla="*/ 1511189 h 3006470"/>
                  <a:gd name="connsiteX140" fmla="*/ 5762967 w 6006665"/>
                  <a:gd name="connsiteY140" fmla="*/ 1477102 h 3006470"/>
                  <a:gd name="connsiteX141" fmla="*/ 5729132 w 6006665"/>
                  <a:gd name="connsiteY141" fmla="*/ 1463170 h 3006470"/>
                  <a:gd name="connsiteX142" fmla="*/ 5695337 w 6006665"/>
                  <a:gd name="connsiteY142" fmla="*/ 1472557 h 3006470"/>
                  <a:gd name="connsiteX143" fmla="*/ 5693366 w 6006665"/>
                  <a:gd name="connsiteY143" fmla="*/ 1469797 h 3006470"/>
                  <a:gd name="connsiteX144" fmla="*/ 5683431 w 6006665"/>
                  <a:gd name="connsiteY144" fmla="*/ 1472557 h 3006470"/>
                  <a:gd name="connsiteX145" fmla="*/ 5660706 w 6006665"/>
                  <a:gd name="connsiteY145" fmla="*/ 1440742 h 3006470"/>
                  <a:gd name="connsiteX146" fmla="*/ 5669644 w 6006665"/>
                  <a:gd name="connsiteY146" fmla="*/ 1415717 h 3006470"/>
                  <a:gd name="connsiteX147" fmla="*/ 5640799 w 6006665"/>
                  <a:gd name="connsiteY147" fmla="*/ 1429380 h 3006470"/>
                  <a:gd name="connsiteX148" fmla="*/ 5656705 w 6006665"/>
                  <a:gd name="connsiteY148" fmla="*/ 1472557 h 3006470"/>
                  <a:gd name="connsiteX149" fmla="*/ 5628675 w 6006665"/>
                  <a:gd name="connsiteY149" fmla="*/ 1487826 h 3006470"/>
                  <a:gd name="connsiteX150" fmla="*/ 5633981 w 6006665"/>
                  <a:gd name="connsiteY150" fmla="*/ 1511189 h 3006470"/>
                  <a:gd name="connsiteX151" fmla="*/ 5622732 w 6006665"/>
                  <a:gd name="connsiteY151" fmla="*/ 1538334 h 3006470"/>
                  <a:gd name="connsiteX152" fmla="*/ 5586259 w 6006665"/>
                  <a:gd name="connsiteY152" fmla="*/ 1547548 h 3006470"/>
                  <a:gd name="connsiteX153" fmla="*/ 5575676 w 6006665"/>
                  <a:gd name="connsiteY153" fmla="*/ 1546540 h 3006470"/>
                  <a:gd name="connsiteX154" fmla="*/ 5574353 w 6006665"/>
                  <a:gd name="connsiteY154" fmla="*/ 1547548 h 3006470"/>
                  <a:gd name="connsiteX155" fmla="*/ 5539436 w 6006665"/>
                  <a:gd name="connsiteY155" fmla="*/ 1544223 h 3006470"/>
                  <a:gd name="connsiteX156" fmla="*/ 5539545 w 6006665"/>
                  <a:gd name="connsiteY156" fmla="*/ 1571015 h 3006470"/>
                  <a:gd name="connsiteX157" fmla="*/ 5570352 w 6006665"/>
                  <a:gd name="connsiteY157" fmla="*/ 1586180 h 3006470"/>
                  <a:gd name="connsiteX158" fmla="*/ 5566596 w 6006665"/>
                  <a:gd name="connsiteY158" fmla="*/ 1622304 h 3006470"/>
                  <a:gd name="connsiteX159" fmla="*/ 5593077 w 6006665"/>
                  <a:gd name="connsiteY159" fmla="*/ 1649809 h 3006470"/>
                  <a:gd name="connsiteX160" fmla="*/ 5608984 w 6006665"/>
                  <a:gd name="connsiteY160" fmla="*/ 1677079 h 3006470"/>
                  <a:gd name="connsiteX161" fmla="*/ 5613529 w 6006665"/>
                  <a:gd name="connsiteY161" fmla="*/ 1708893 h 3006470"/>
                  <a:gd name="connsiteX162" fmla="*/ 5608984 w 6006665"/>
                  <a:gd name="connsiteY162" fmla="*/ 1731618 h 3006470"/>
                  <a:gd name="connsiteX163" fmla="*/ 5597799 w 6006665"/>
                  <a:gd name="connsiteY163" fmla="*/ 1728009 h 3006470"/>
                  <a:gd name="connsiteX164" fmla="*/ 5597077 w 6006665"/>
                  <a:gd name="connsiteY164" fmla="*/ 1731618 h 3006470"/>
                  <a:gd name="connsiteX165" fmla="*/ 5515976 w 6006665"/>
                  <a:gd name="connsiteY165" fmla="*/ 1693062 h 3006470"/>
                  <a:gd name="connsiteX166" fmla="*/ 5486067 w 6006665"/>
                  <a:gd name="connsiteY166" fmla="*/ 1746304 h 3006470"/>
                  <a:gd name="connsiteX167" fmla="*/ 5436277 w 6006665"/>
                  <a:gd name="connsiteY167" fmla="*/ 1767977 h 3006470"/>
                  <a:gd name="connsiteX168" fmla="*/ 5397645 w 6006665"/>
                  <a:gd name="connsiteY168" fmla="*/ 1779340 h 3006470"/>
                  <a:gd name="connsiteX169" fmla="*/ 5388024 w 6006665"/>
                  <a:gd name="connsiteY169" fmla="*/ 1835433 h 3006470"/>
                  <a:gd name="connsiteX170" fmla="*/ 5351475 w 6006665"/>
                  <a:gd name="connsiteY170" fmla="*/ 1876568 h 3006470"/>
                  <a:gd name="connsiteX171" fmla="*/ 5290839 w 6006665"/>
                  <a:gd name="connsiteY171" fmla="*/ 1881600 h 3006470"/>
                  <a:gd name="connsiteX172" fmla="*/ 5274932 w 6006665"/>
                  <a:gd name="connsiteY172" fmla="*/ 1913415 h 3006470"/>
                  <a:gd name="connsiteX173" fmla="*/ 5267238 w 6006665"/>
                  <a:gd name="connsiteY173" fmla="*/ 1904988 h 3006470"/>
                  <a:gd name="connsiteX174" fmla="*/ 5263025 w 6006665"/>
                  <a:gd name="connsiteY174" fmla="*/ 1913415 h 3006470"/>
                  <a:gd name="connsiteX175" fmla="*/ 5219538 w 6006665"/>
                  <a:gd name="connsiteY175" fmla="*/ 1865787 h 3006470"/>
                  <a:gd name="connsiteX176" fmla="*/ 5174112 w 6006665"/>
                  <a:gd name="connsiteY176" fmla="*/ 1877028 h 3006470"/>
                  <a:gd name="connsiteX177" fmla="*/ 5129494 w 6006665"/>
                  <a:gd name="connsiteY177" fmla="*/ 1920232 h 3006470"/>
                  <a:gd name="connsiteX178" fmla="*/ 5126389 w 6006665"/>
                  <a:gd name="connsiteY178" fmla="*/ 1914910 h 3006470"/>
                  <a:gd name="connsiteX179" fmla="*/ 5154177 w 6006665"/>
                  <a:gd name="connsiteY179" fmla="*/ 1920232 h 3006470"/>
                  <a:gd name="connsiteX180" fmla="*/ 5105544 w 6006665"/>
                  <a:gd name="connsiteY180" fmla="*/ 1899586 h 3006470"/>
                  <a:gd name="connsiteX181" fmla="*/ 5074955 w 6006665"/>
                  <a:gd name="connsiteY181" fmla="*/ 1924777 h 3006470"/>
                  <a:gd name="connsiteX182" fmla="*/ 5065718 w 6006665"/>
                  <a:gd name="connsiteY182" fmla="*/ 1922578 h 3006470"/>
                  <a:gd name="connsiteX183" fmla="*/ 5063048 w 6006665"/>
                  <a:gd name="connsiteY183" fmla="*/ 1924777 h 3006470"/>
                  <a:gd name="connsiteX184" fmla="*/ 5026594 w 6006665"/>
                  <a:gd name="connsiteY184" fmla="*/ 1916098 h 3006470"/>
                  <a:gd name="connsiteX185" fmla="*/ 5015871 w 6006665"/>
                  <a:gd name="connsiteY185" fmla="*/ 1961137 h 3006470"/>
                  <a:gd name="connsiteX186" fmla="*/ 5022591 w 6006665"/>
                  <a:gd name="connsiteY186" fmla="*/ 1989925 h 3006470"/>
                  <a:gd name="connsiteX187" fmla="*/ 5011557 w 6006665"/>
                  <a:gd name="connsiteY187" fmla="*/ 2020939 h 3006470"/>
                  <a:gd name="connsiteX188" fmla="*/ 4974967 w 6006665"/>
                  <a:gd name="connsiteY188" fmla="*/ 2058853 h 3006470"/>
                  <a:gd name="connsiteX189" fmla="*/ 5015871 w 6006665"/>
                  <a:gd name="connsiteY189" fmla="*/ 2074760 h 3006470"/>
                  <a:gd name="connsiteX190" fmla="*/ 4995851 w 6006665"/>
                  <a:gd name="connsiteY190" fmla="*/ 2123620 h 3006470"/>
                  <a:gd name="connsiteX191" fmla="*/ 5011326 w 6006665"/>
                  <a:gd name="connsiteY191" fmla="*/ 2172476 h 3006470"/>
                  <a:gd name="connsiteX192" fmla="*/ 4999419 w 6006665"/>
                  <a:gd name="connsiteY192" fmla="*/ 2172476 h 3006470"/>
                  <a:gd name="connsiteX193" fmla="*/ 4974967 w 6006665"/>
                  <a:gd name="connsiteY193" fmla="*/ 2172476 h 3006470"/>
                  <a:gd name="connsiteX194" fmla="*/ 4963605 w 6006665"/>
                  <a:gd name="connsiteY194" fmla="*/ 2224742 h 3006470"/>
                  <a:gd name="connsiteX195" fmla="*/ 4974967 w 6006665"/>
                  <a:gd name="connsiteY195" fmla="*/ 2252012 h 3006470"/>
                  <a:gd name="connsiteX196" fmla="*/ 4936431 w 6006665"/>
                  <a:gd name="connsiteY196" fmla="*/ 2257317 h 3006470"/>
                  <a:gd name="connsiteX197" fmla="*/ 4909065 w 6006665"/>
                  <a:gd name="connsiteY197" fmla="*/ 2286099 h 3006470"/>
                  <a:gd name="connsiteX198" fmla="*/ 4888894 w 6006665"/>
                  <a:gd name="connsiteY198" fmla="*/ 2325649 h 3006470"/>
                  <a:gd name="connsiteX199" fmla="*/ 4897703 w 6006665"/>
                  <a:gd name="connsiteY199" fmla="*/ 2354273 h 3006470"/>
                  <a:gd name="connsiteX200" fmla="*/ 4871068 w 6006665"/>
                  <a:gd name="connsiteY200" fmla="*/ 2349418 h 3006470"/>
                  <a:gd name="connsiteX201" fmla="*/ 4845437 w 6006665"/>
                  <a:gd name="connsiteY201" fmla="*/ 2370180 h 3006470"/>
                  <a:gd name="connsiteX202" fmla="*/ 4832445 w 6006665"/>
                  <a:gd name="connsiteY202" fmla="*/ 2399924 h 3006470"/>
                  <a:gd name="connsiteX203" fmla="*/ 4834074 w 6006665"/>
                  <a:gd name="connsiteY203" fmla="*/ 2429264 h 3006470"/>
                  <a:gd name="connsiteX204" fmla="*/ 4799765 w 6006665"/>
                  <a:gd name="connsiteY204" fmla="*/ 2441518 h 3006470"/>
                  <a:gd name="connsiteX205" fmla="*/ 4779535 w 6006665"/>
                  <a:gd name="connsiteY205" fmla="*/ 2488348 h 3006470"/>
                  <a:gd name="connsiteX206" fmla="*/ 4777225 w 6006665"/>
                  <a:gd name="connsiteY206" fmla="*/ 2477952 h 3006470"/>
                  <a:gd name="connsiteX207" fmla="*/ 4767628 w 6006665"/>
                  <a:gd name="connsiteY207" fmla="*/ 2488348 h 3006470"/>
                  <a:gd name="connsiteX208" fmla="*/ 4758538 w 6006665"/>
                  <a:gd name="connsiteY208" fmla="*/ 2447444 h 3006470"/>
                  <a:gd name="connsiteX209" fmla="*/ 4722519 w 6006665"/>
                  <a:gd name="connsiteY209" fmla="*/ 2405867 h 3006470"/>
                  <a:gd name="connsiteX210" fmla="*/ 4699942 w 6006665"/>
                  <a:gd name="connsiteY210" fmla="*/ 2348893 h 3006470"/>
                  <a:gd name="connsiteX211" fmla="*/ 4695779 w 6006665"/>
                  <a:gd name="connsiteY211" fmla="*/ 2287026 h 3006470"/>
                  <a:gd name="connsiteX212" fmla="*/ 4715361 w 6006665"/>
                  <a:gd name="connsiteY212" fmla="*/ 2220198 h 3006470"/>
                  <a:gd name="connsiteX213" fmla="*/ 4767709 w 6006665"/>
                  <a:gd name="connsiteY213" fmla="*/ 2171157 h 3006470"/>
                  <a:gd name="connsiteX214" fmla="*/ 4735813 w 6006665"/>
                  <a:gd name="connsiteY214" fmla="*/ 2129299 h 3006470"/>
                  <a:gd name="connsiteX215" fmla="*/ 4767628 w 6006665"/>
                  <a:gd name="connsiteY215" fmla="*/ 2086122 h 3006470"/>
                  <a:gd name="connsiteX216" fmla="*/ 4767628 w 6006665"/>
                  <a:gd name="connsiteY216" fmla="*/ 2058853 h 3006470"/>
                  <a:gd name="connsiteX217" fmla="*/ 4826712 w 6006665"/>
                  <a:gd name="connsiteY217" fmla="*/ 2042945 h 3006470"/>
                  <a:gd name="connsiteX218" fmla="*/ 4892613 w 6006665"/>
                  <a:gd name="connsiteY218" fmla="*/ 1952047 h 3006470"/>
                  <a:gd name="connsiteX219" fmla="*/ 4956243 w 6006665"/>
                  <a:gd name="connsiteY219" fmla="*/ 1877056 h 3006470"/>
                  <a:gd name="connsiteX220" fmla="*/ 5022143 w 6006665"/>
                  <a:gd name="connsiteY220" fmla="*/ 1817971 h 3006470"/>
                  <a:gd name="connsiteX221" fmla="*/ 5037446 w 6006665"/>
                  <a:gd name="connsiteY221" fmla="*/ 1743333 h 3006470"/>
                  <a:gd name="connsiteX222" fmla="*/ 5064184 w 6006665"/>
                  <a:gd name="connsiteY222" fmla="*/ 1731449 h 3006470"/>
                  <a:gd name="connsiteX223" fmla="*/ 5046694 w 6006665"/>
                  <a:gd name="connsiteY223" fmla="*/ 1710844 h 3006470"/>
                  <a:gd name="connsiteX224" fmla="*/ 5015871 w 6006665"/>
                  <a:gd name="connsiteY224" fmla="*/ 1715711 h 3006470"/>
                  <a:gd name="connsiteX225" fmla="*/ 4995419 w 6006665"/>
                  <a:gd name="connsiteY225" fmla="*/ 1779340 h 3006470"/>
                  <a:gd name="connsiteX226" fmla="*/ 4904521 w 6006665"/>
                  <a:gd name="connsiteY226" fmla="*/ 1865693 h 3006470"/>
                  <a:gd name="connsiteX227" fmla="*/ 4901708 w 6006665"/>
                  <a:gd name="connsiteY227" fmla="*/ 1857053 h 3006470"/>
                  <a:gd name="connsiteX228" fmla="*/ 4892613 w 6006665"/>
                  <a:gd name="connsiteY228" fmla="*/ 1865693 h 3006470"/>
                  <a:gd name="connsiteX229" fmla="*/ 4871068 w 6006665"/>
                  <a:gd name="connsiteY229" fmla="*/ 1850290 h 3006470"/>
                  <a:gd name="connsiteX230" fmla="*/ 4885925 w 6006665"/>
                  <a:gd name="connsiteY230" fmla="*/ 1808695 h 3006470"/>
                  <a:gd name="connsiteX231" fmla="*/ 4861835 w 6006665"/>
                  <a:gd name="connsiteY231" fmla="*/ 1771159 h 3006470"/>
                  <a:gd name="connsiteX232" fmla="*/ 4814619 w 6006665"/>
                  <a:gd name="connsiteY232" fmla="*/ 1767101 h 3006470"/>
                  <a:gd name="connsiteX233" fmla="*/ 4779535 w 6006665"/>
                  <a:gd name="connsiteY233" fmla="*/ 1795247 h 3006470"/>
                  <a:gd name="connsiteX234" fmla="*/ 4764113 w 6006665"/>
                  <a:gd name="connsiteY234" fmla="*/ 1832464 h 3006470"/>
                  <a:gd name="connsiteX235" fmla="*/ 4725490 w 6006665"/>
                  <a:gd name="connsiteY235" fmla="*/ 1850290 h 3006470"/>
                  <a:gd name="connsiteX236" fmla="*/ 4689838 w 6006665"/>
                  <a:gd name="connsiteY236" fmla="*/ 1882970 h 3006470"/>
                  <a:gd name="connsiteX237" fmla="*/ 4684091 w 6006665"/>
                  <a:gd name="connsiteY237" fmla="*/ 1920232 h 3006470"/>
                  <a:gd name="connsiteX238" fmla="*/ 4715906 w 6006665"/>
                  <a:gd name="connsiteY238" fmla="*/ 1967954 h 3006470"/>
                  <a:gd name="connsiteX239" fmla="*/ 4680924 w 6006665"/>
                  <a:gd name="connsiteY239" fmla="*/ 1983985 h 3006470"/>
                  <a:gd name="connsiteX240" fmla="*/ 4633398 w 6006665"/>
                  <a:gd name="connsiteY240" fmla="*/ 1971978 h 3006470"/>
                  <a:gd name="connsiteX241" fmla="*/ 4600707 w 6006665"/>
                  <a:gd name="connsiteY241" fmla="*/ 1989925 h 3006470"/>
                  <a:gd name="connsiteX242" fmla="*/ 4577285 w 6006665"/>
                  <a:gd name="connsiteY242" fmla="*/ 1988406 h 3006470"/>
                  <a:gd name="connsiteX243" fmla="*/ 4577373 w 6006665"/>
                  <a:gd name="connsiteY243" fmla="*/ 1987484 h 3006470"/>
                  <a:gd name="connsiteX244" fmla="*/ 4565379 w 6006665"/>
                  <a:gd name="connsiteY244" fmla="*/ 1988406 h 3006470"/>
                  <a:gd name="connsiteX245" fmla="*/ 4569923 w 6006665"/>
                  <a:gd name="connsiteY245" fmla="*/ 1940685 h 3006470"/>
                  <a:gd name="connsiteX246" fmla="*/ 4520081 w 6006665"/>
                  <a:gd name="connsiteY246" fmla="*/ 1931099 h 3006470"/>
                  <a:gd name="connsiteX247" fmla="*/ 4475025 w 6006665"/>
                  <a:gd name="connsiteY247" fmla="*/ 1961137 h 3006470"/>
                  <a:gd name="connsiteX248" fmla="*/ 4464394 w 6006665"/>
                  <a:gd name="connsiteY248" fmla="*/ 1960286 h 3006470"/>
                  <a:gd name="connsiteX249" fmla="*/ 4463118 w 6006665"/>
                  <a:gd name="connsiteY249" fmla="*/ 1961137 h 3006470"/>
                  <a:gd name="connsiteX250" fmla="*/ 4422448 w 6006665"/>
                  <a:gd name="connsiteY250" fmla="*/ 1927536 h 3006470"/>
                  <a:gd name="connsiteX251" fmla="*/ 4350624 w 6006665"/>
                  <a:gd name="connsiteY251" fmla="*/ 1917022 h 3006470"/>
                  <a:gd name="connsiteX252" fmla="*/ 4306579 w 6006665"/>
                  <a:gd name="connsiteY252" fmla="*/ 1945362 h 3006470"/>
                  <a:gd name="connsiteX253" fmla="*/ 4282811 w 6006665"/>
                  <a:gd name="connsiteY253" fmla="*/ 1972100 h 3006470"/>
                  <a:gd name="connsiteX254" fmla="*/ 4237290 w 6006665"/>
                  <a:gd name="connsiteY254" fmla="*/ 1993297 h 3006470"/>
                  <a:gd name="connsiteX255" fmla="*/ 4211507 w 6006665"/>
                  <a:gd name="connsiteY255" fmla="*/ 2046374 h 3006470"/>
                  <a:gd name="connsiteX256" fmla="*/ 4161046 w 6006665"/>
                  <a:gd name="connsiteY256" fmla="*/ 2105661 h 3006470"/>
                  <a:gd name="connsiteX257" fmla="*/ 4077810 w 6006665"/>
                  <a:gd name="connsiteY257" fmla="*/ 2144418 h 3006470"/>
                  <a:gd name="connsiteX258" fmla="*/ 4039187 w 6006665"/>
                  <a:gd name="connsiteY258" fmla="*/ 2203838 h 3006470"/>
                  <a:gd name="connsiteX259" fmla="*/ 3993086 w 6006665"/>
                  <a:gd name="connsiteY259" fmla="*/ 2224750 h 3006470"/>
                  <a:gd name="connsiteX260" fmla="*/ 3993215 w 6006665"/>
                  <a:gd name="connsiteY260" fmla="*/ 2264821 h 3006470"/>
                  <a:gd name="connsiteX261" fmla="*/ 4038712 w 6006665"/>
                  <a:gd name="connsiteY261" fmla="*/ 2267919 h 3006470"/>
                  <a:gd name="connsiteX262" fmla="*/ 4059164 w 6006665"/>
                  <a:gd name="connsiteY262" fmla="*/ 2311096 h 3006470"/>
                  <a:gd name="connsiteX263" fmla="*/ 4087782 w 6006665"/>
                  <a:gd name="connsiteY263" fmla="*/ 2319513 h 3006470"/>
                  <a:gd name="connsiteX264" fmla="*/ 4106341 w 6006665"/>
                  <a:gd name="connsiteY264" fmla="*/ 2290644 h 3006470"/>
                  <a:gd name="connsiteX265" fmla="*/ 4117411 w 6006665"/>
                  <a:gd name="connsiteY265" fmla="*/ 2291946 h 3006470"/>
                  <a:gd name="connsiteX266" fmla="*/ 4118248 w 6006665"/>
                  <a:gd name="connsiteY266" fmla="*/ 2290644 h 3006470"/>
                  <a:gd name="connsiteX267" fmla="*/ 4156880 w 6006665"/>
                  <a:gd name="connsiteY267" fmla="*/ 2295189 h 3006470"/>
                  <a:gd name="connsiteX268" fmla="*/ 4211419 w 6006665"/>
                  <a:gd name="connsiteY268" fmla="*/ 2365635 h 3006470"/>
                  <a:gd name="connsiteX269" fmla="*/ 4215964 w 6006665"/>
                  <a:gd name="connsiteY269" fmla="*/ 2413357 h 3006470"/>
                  <a:gd name="connsiteX270" fmla="*/ 4184149 w 6006665"/>
                  <a:gd name="connsiteY270" fmla="*/ 2472441 h 3006470"/>
                  <a:gd name="connsiteX271" fmla="*/ 4220019 w 6006665"/>
                  <a:gd name="connsiteY271" fmla="*/ 2567281 h 3006470"/>
                  <a:gd name="connsiteX272" fmla="*/ 4161425 w 6006665"/>
                  <a:gd name="connsiteY272" fmla="*/ 2629241 h 3006470"/>
                  <a:gd name="connsiteX273" fmla="*/ 4133552 w 6006665"/>
                  <a:gd name="connsiteY273" fmla="*/ 2708778 h 3006470"/>
                  <a:gd name="connsiteX274" fmla="*/ 4097796 w 6006665"/>
                  <a:gd name="connsiteY274" fmla="*/ 2747409 h 3006470"/>
                  <a:gd name="connsiteX275" fmla="*/ 4043257 w 6006665"/>
                  <a:gd name="connsiteY275" fmla="*/ 2806493 h 3006470"/>
                  <a:gd name="connsiteX276" fmla="*/ 3995535 w 6006665"/>
                  <a:gd name="connsiteY276" fmla="*/ 2865577 h 3006470"/>
                  <a:gd name="connsiteX277" fmla="*/ 3975083 w 6006665"/>
                  <a:gd name="connsiteY277" fmla="*/ 2897392 h 3006470"/>
                  <a:gd name="connsiteX278" fmla="*/ 3925089 w 6006665"/>
                  <a:gd name="connsiteY278" fmla="*/ 2924661 h 3006470"/>
                  <a:gd name="connsiteX279" fmla="*/ 3913182 w 6006665"/>
                  <a:gd name="connsiteY279" fmla="*/ 2924661 h 3006470"/>
                  <a:gd name="connsiteX280" fmla="*/ 3904637 w 6006665"/>
                  <a:gd name="connsiteY280" fmla="*/ 2924661 h 3006470"/>
                  <a:gd name="connsiteX281" fmla="*/ 3892729 w 6006665"/>
                  <a:gd name="connsiteY281" fmla="*/ 2924661 h 3006470"/>
                  <a:gd name="connsiteX282" fmla="*/ 3871063 w 6006665"/>
                  <a:gd name="connsiteY282" fmla="*/ 2908412 h 3006470"/>
                  <a:gd name="connsiteX283" fmla="*/ 3829645 w 6006665"/>
                  <a:gd name="connsiteY283" fmla="*/ 2936024 h 3006470"/>
                  <a:gd name="connsiteX284" fmla="*/ 3822828 w 6006665"/>
                  <a:gd name="connsiteY284" fmla="*/ 2956476 h 3006470"/>
                  <a:gd name="connsiteX285" fmla="*/ 3818283 w 6006665"/>
                  <a:gd name="connsiteY285" fmla="*/ 2947386 h 3006470"/>
                  <a:gd name="connsiteX286" fmla="*/ 3818283 w 6006665"/>
                  <a:gd name="connsiteY286" fmla="*/ 2935660 h 3006470"/>
                  <a:gd name="connsiteX287" fmla="*/ 3817738 w 6006665"/>
                  <a:gd name="connsiteY287" fmla="*/ 2936024 h 3006470"/>
                  <a:gd name="connsiteX288" fmla="*/ 3810921 w 6006665"/>
                  <a:gd name="connsiteY288" fmla="*/ 2956476 h 3006470"/>
                  <a:gd name="connsiteX289" fmla="*/ 3806376 w 6006665"/>
                  <a:gd name="connsiteY289" fmla="*/ 2947386 h 3006470"/>
                  <a:gd name="connsiteX290" fmla="*/ 3806376 w 6006665"/>
                  <a:gd name="connsiteY290" fmla="*/ 2920116 h 3006470"/>
                  <a:gd name="connsiteX291" fmla="*/ 3818283 w 6006665"/>
                  <a:gd name="connsiteY291" fmla="*/ 2920116 h 3006470"/>
                  <a:gd name="connsiteX292" fmla="*/ 3826828 w 6006665"/>
                  <a:gd name="connsiteY292" fmla="*/ 2920116 h 3006470"/>
                  <a:gd name="connsiteX293" fmla="*/ 3833645 w 6006665"/>
                  <a:gd name="connsiteY293" fmla="*/ 2861032 h 3006470"/>
                  <a:gd name="connsiteX294" fmla="*/ 3822283 w 6006665"/>
                  <a:gd name="connsiteY294" fmla="*/ 2817856 h 3006470"/>
                  <a:gd name="connsiteX295" fmla="*/ 3849553 w 6006665"/>
                  <a:gd name="connsiteY295" fmla="*/ 2795131 h 3006470"/>
                  <a:gd name="connsiteX296" fmla="*/ 3858814 w 6006665"/>
                  <a:gd name="connsiteY296" fmla="*/ 2797336 h 3006470"/>
                  <a:gd name="connsiteX297" fmla="*/ 3861460 w 6006665"/>
                  <a:gd name="connsiteY297" fmla="*/ 2795131 h 3006470"/>
                  <a:gd name="connsiteX298" fmla="*/ 3898487 w 6006665"/>
                  <a:gd name="connsiteY298" fmla="*/ 2803947 h 3006470"/>
                  <a:gd name="connsiteX299" fmla="*/ 3919999 w 6006665"/>
                  <a:gd name="connsiteY299" fmla="*/ 2758772 h 3006470"/>
                  <a:gd name="connsiteX300" fmla="*/ 3935906 w 6006665"/>
                  <a:gd name="connsiteY300" fmla="*/ 2699687 h 3006470"/>
                  <a:gd name="connsiteX301" fmla="*/ 3947269 w 6006665"/>
                  <a:gd name="connsiteY301" fmla="*/ 2676963 h 3006470"/>
                  <a:gd name="connsiteX302" fmla="*/ 3966292 w 6006665"/>
                  <a:gd name="connsiteY302" fmla="*/ 2632575 h 3006470"/>
                  <a:gd name="connsiteX303" fmla="*/ 3915999 w 6006665"/>
                  <a:gd name="connsiteY303" fmla="*/ 2645148 h 3006470"/>
                  <a:gd name="connsiteX304" fmla="*/ 3888729 w 6006665"/>
                  <a:gd name="connsiteY304" fmla="*/ 2667873 h 3006470"/>
                  <a:gd name="connsiteX305" fmla="*/ 3876822 w 6006665"/>
                  <a:gd name="connsiteY305" fmla="*/ 2667873 h 3006470"/>
                  <a:gd name="connsiteX306" fmla="*/ 3829645 w 6006665"/>
                  <a:gd name="connsiteY306" fmla="*/ 2667873 h 3006470"/>
                  <a:gd name="connsiteX307" fmla="*/ 3817738 w 6006665"/>
                  <a:gd name="connsiteY307" fmla="*/ 2667873 h 3006470"/>
                  <a:gd name="connsiteX308" fmla="*/ 3801831 w 6006665"/>
                  <a:gd name="connsiteY308" fmla="*/ 2613334 h 3006470"/>
                  <a:gd name="connsiteX309" fmla="*/ 3758654 w 6006665"/>
                  <a:gd name="connsiteY309" fmla="*/ 2574702 h 3006470"/>
                  <a:gd name="connsiteX310" fmla="*/ 3692753 w 6006665"/>
                  <a:gd name="connsiteY310" fmla="*/ 2558795 h 3006470"/>
                  <a:gd name="connsiteX311" fmla="*/ 3683663 w 6006665"/>
                  <a:gd name="connsiteY311" fmla="*/ 2499711 h 3006470"/>
                  <a:gd name="connsiteX312" fmla="*/ 3672301 w 6006665"/>
                  <a:gd name="connsiteY312" fmla="*/ 2467896 h 3006470"/>
                  <a:gd name="connsiteX313" fmla="*/ 3656393 w 6006665"/>
                  <a:gd name="connsiteY313" fmla="*/ 2440627 h 3006470"/>
                  <a:gd name="connsiteX314" fmla="*/ 3633669 w 6006665"/>
                  <a:gd name="connsiteY314" fmla="*/ 2381542 h 3006470"/>
                  <a:gd name="connsiteX315" fmla="*/ 3601854 w 6006665"/>
                  <a:gd name="connsiteY315" fmla="*/ 2361090 h 3006470"/>
                  <a:gd name="connsiteX316" fmla="*/ 3545995 w 6006665"/>
                  <a:gd name="connsiteY316" fmla="*/ 2339606 h 3006470"/>
                  <a:gd name="connsiteX317" fmla="*/ 3506955 w 6006665"/>
                  <a:gd name="connsiteY317" fmla="*/ 2345183 h 3006470"/>
                  <a:gd name="connsiteX318" fmla="*/ 3463779 w 6006665"/>
                  <a:gd name="connsiteY318" fmla="*/ 2354273 h 3006470"/>
                  <a:gd name="connsiteX319" fmla="*/ 3431964 w 6006665"/>
                  <a:gd name="connsiteY319" fmla="*/ 2381542 h 3006470"/>
                  <a:gd name="connsiteX320" fmla="*/ 3452416 w 6006665"/>
                  <a:gd name="connsiteY320" fmla="*/ 2397450 h 3006470"/>
                  <a:gd name="connsiteX321" fmla="*/ 3452416 w 6006665"/>
                  <a:gd name="connsiteY321" fmla="*/ 2429264 h 3006470"/>
                  <a:gd name="connsiteX322" fmla="*/ 3431964 w 6006665"/>
                  <a:gd name="connsiteY322" fmla="*/ 2451989 h 3006470"/>
                  <a:gd name="connsiteX323" fmla="*/ 3400150 w 6006665"/>
                  <a:gd name="connsiteY323" fmla="*/ 2511073 h 3006470"/>
                  <a:gd name="connsiteX324" fmla="*/ 3400150 w 6006665"/>
                  <a:gd name="connsiteY324" fmla="*/ 2538343 h 3006470"/>
                  <a:gd name="connsiteX325" fmla="*/ 3350155 w 6006665"/>
                  <a:gd name="connsiteY325" fmla="*/ 2570157 h 3006470"/>
                  <a:gd name="connsiteX326" fmla="*/ 3342342 w 6006665"/>
                  <a:gd name="connsiteY326" fmla="*/ 2567553 h 3006470"/>
                  <a:gd name="connsiteX327" fmla="*/ 3338249 w 6006665"/>
                  <a:gd name="connsiteY327" fmla="*/ 2570157 h 3006470"/>
                  <a:gd name="connsiteX328" fmla="*/ 3290527 w 6006665"/>
                  <a:gd name="connsiteY328" fmla="*/ 2554250 h 3006470"/>
                  <a:gd name="connsiteX329" fmla="*/ 3259257 w 6006665"/>
                  <a:gd name="connsiteY329" fmla="*/ 2554250 h 3006470"/>
                  <a:gd name="connsiteX330" fmla="*/ 3247350 w 6006665"/>
                  <a:gd name="connsiteY330" fmla="*/ 2554250 h 3006470"/>
                  <a:gd name="connsiteX331" fmla="*/ 3231443 w 6006665"/>
                  <a:gd name="connsiteY331" fmla="*/ 2538343 h 3006470"/>
                  <a:gd name="connsiteX332" fmla="*/ 3213271 w 6006665"/>
                  <a:gd name="connsiteY332" fmla="*/ 2533799 h 3006470"/>
                  <a:gd name="connsiteX333" fmla="*/ 3168359 w 6006665"/>
                  <a:gd name="connsiteY333" fmla="*/ 2570157 h 3006470"/>
                  <a:gd name="connsiteX334" fmla="*/ 3120637 w 6006665"/>
                  <a:gd name="connsiteY334" fmla="*/ 2581519 h 3006470"/>
                  <a:gd name="connsiteX335" fmla="*/ 3082005 w 6006665"/>
                  <a:gd name="connsiteY335" fmla="*/ 2597427 h 3006470"/>
                  <a:gd name="connsiteX336" fmla="*/ 3074460 w 6006665"/>
                  <a:gd name="connsiteY336" fmla="*/ 2595630 h 3006470"/>
                  <a:gd name="connsiteX337" fmla="*/ 3070098 w 6006665"/>
                  <a:gd name="connsiteY337" fmla="*/ 2597427 h 3006470"/>
                  <a:gd name="connsiteX338" fmla="*/ 3022376 w 6006665"/>
                  <a:gd name="connsiteY338" fmla="*/ 2586064 h 3006470"/>
                  <a:gd name="connsiteX339" fmla="*/ 3000196 w 6006665"/>
                  <a:gd name="connsiteY339" fmla="*/ 2586064 h 3006470"/>
                  <a:gd name="connsiteX340" fmla="*/ 2988289 w 6006665"/>
                  <a:gd name="connsiteY340" fmla="*/ 2586064 h 3006470"/>
                  <a:gd name="connsiteX341" fmla="*/ 2967837 w 6006665"/>
                  <a:gd name="connsiteY341" fmla="*/ 2554250 h 3006470"/>
                  <a:gd name="connsiteX342" fmla="*/ 2929205 w 6006665"/>
                  <a:gd name="connsiteY342" fmla="*/ 2526980 h 3006470"/>
                  <a:gd name="connsiteX343" fmla="*/ 2902153 w 6006665"/>
                  <a:gd name="connsiteY343" fmla="*/ 2523116 h 3006470"/>
                  <a:gd name="connsiteX344" fmla="*/ 2861576 w 6006665"/>
                  <a:gd name="connsiteY344" fmla="*/ 2526980 h 3006470"/>
                  <a:gd name="connsiteX345" fmla="*/ 2822944 w 6006665"/>
                  <a:gd name="connsiteY345" fmla="*/ 2538343 h 3006470"/>
                  <a:gd name="connsiteX346" fmla="*/ 2818139 w 6006665"/>
                  <a:gd name="connsiteY346" fmla="*/ 2536254 h 3006470"/>
                  <a:gd name="connsiteX347" fmla="*/ 2811037 w 6006665"/>
                  <a:gd name="connsiteY347" fmla="*/ 2538343 h 3006470"/>
                  <a:gd name="connsiteX348" fmla="*/ 2758770 w 6006665"/>
                  <a:gd name="connsiteY348" fmla="*/ 2515618 h 3006470"/>
                  <a:gd name="connsiteX349" fmla="*/ 2751953 w 6006665"/>
                  <a:gd name="connsiteY349" fmla="*/ 2472441 h 3006470"/>
                  <a:gd name="connsiteX350" fmla="*/ 2708776 w 6006665"/>
                  <a:gd name="connsiteY350" fmla="*/ 2456534 h 3006470"/>
                  <a:gd name="connsiteX351" fmla="*/ 2676962 w 6006665"/>
                  <a:gd name="connsiteY351" fmla="*/ 2451989 h 3006470"/>
                  <a:gd name="connsiteX352" fmla="*/ 2642534 w 6006665"/>
                  <a:gd name="connsiteY352" fmla="*/ 2430245 h 3006470"/>
                  <a:gd name="connsiteX353" fmla="*/ 2609333 w 6006665"/>
                  <a:gd name="connsiteY353" fmla="*/ 2488348 h 3006470"/>
                  <a:gd name="connsiteX354" fmla="*/ 2625240 w 6006665"/>
                  <a:gd name="connsiteY354" fmla="*/ 2522435 h 3006470"/>
                  <a:gd name="connsiteX355" fmla="*/ 2586608 w 6006665"/>
                  <a:gd name="connsiteY355" fmla="*/ 2558795 h 3006470"/>
                  <a:gd name="connsiteX356" fmla="*/ 2577105 w 6006665"/>
                  <a:gd name="connsiteY356" fmla="*/ 2556532 h 3006470"/>
                  <a:gd name="connsiteX357" fmla="*/ 2574701 w 6006665"/>
                  <a:gd name="connsiteY357" fmla="*/ 2558795 h 3006470"/>
                  <a:gd name="connsiteX358" fmla="*/ 2526979 w 6006665"/>
                  <a:gd name="connsiteY358" fmla="*/ 2547432 h 3006470"/>
                  <a:gd name="connsiteX359" fmla="*/ 2490620 w 6006665"/>
                  <a:gd name="connsiteY359" fmla="*/ 2542887 h 3006470"/>
                  <a:gd name="connsiteX360" fmla="*/ 2463350 w 6006665"/>
                  <a:gd name="connsiteY360" fmla="*/ 2515618 h 3006470"/>
                  <a:gd name="connsiteX361" fmla="*/ 2436625 w 6006665"/>
                  <a:gd name="connsiteY361" fmla="*/ 2515618 h 3006470"/>
                  <a:gd name="connsiteX362" fmla="*/ 2424718 w 6006665"/>
                  <a:gd name="connsiteY362" fmla="*/ 2515618 h 3006470"/>
                  <a:gd name="connsiteX363" fmla="*/ 2398858 w 6006665"/>
                  <a:gd name="connsiteY363" fmla="*/ 2502687 h 3006470"/>
                  <a:gd name="connsiteX364" fmla="*/ 2350272 w 6006665"/>
                  <a:gd name="connsiteY364" fmla="*/ 2526980 h 3006470"/>
                  <a:gd name="connsiteX365" fmla="*/ 2282098 w 6006665"/>
                  <a:gd name="connsiteY365" fmla="*/ 2574702 h 3006470"/>
                  <a:gd name="connsiteX366" fmla="*/ 2238921 w 6006665"/>
                  <a:gd name="connsiteY366" fmla="*/ 2586064 h 3006470"/>
                  <a:gd name="connsiteX367" fmla="*/ 2227559 w 6006665"/>
                  <a:gd name="connsiteY367" fmla="*/ 2590609 h 3006470"/>
                  <a:gd name="connsiteX368" fmla="*/ 2225178 w 6006665"/>
                  <a:gd name="connsiteY368" fmla="*/ 2586799 h 3006470"/>
                  <a:gd name="connsiteX369" fmla="*/ 2215652 w 6006665"/>
                  <a:gd name="connsiteY369" fmla="*/ 2590609 h 3006470"/>
                  <a:gd name="connsiteX370" fmla="*/ 2193596 w 6006665"/>
                  <a:gd name="connsiteY370" fmla="*/ 2555320 h 3006470"/>
                  <a:gd name="connsiteX371" fmla="*/ 2157112 w 6006665"/>
                  <a:gd name="connsiteY371" fmla="*/ 2558795 h 3006470"/>
                  <a:gd name="connsiteX372" fmla="*/ 2156291 w 6006665"/>
                  <a:gd name="connsiteY372" fmla="*/ 2557739 h 3006470"/>
                  <a:gd name="connsiteX373" fmla="*/ 2145205 w 6006665"/>
                  <a:gd name="connsiteY373" fmla="*/ 2558795 h 3006470"/>
                  <a:gd name="connsiteX374" fmla="*/ 2129298 w 6006665"/>
                  <a:gd name="connsiteY374" fmla="*/ 2538343 h 3006470"/>
                  <a:gd name="connsiteX375" fmla="*/ 2102029 w 6006665"/>
                  <a:gd name="connsiteY375" fmla="*/ 2526980 h 3006470"/>
                  <a:gd name="connsiteX376" fmla="*/ 2086121 w 6006665"/>
                  <a:gd name="connsiteY376" fmla="*/ 2495166 h 3006470"/>
                  <a:gd name="connsiteX377" fmla="*/ 2070005 w 6006665"/>
                  <a:gd name="connsiteY377" fmla="*/ 2486212 h 3006470"/>
                  <a:gd name="connsiteX378" fmla="*/ 2027582 w 6006665"/>
                  <a:gd name="connsiteY378" fmla="*/ 2499711 h 3006470"/>
                  <a:gd name="connsiteX379" fmla="*/ 2023845 w 6006665"/>
                  <a:gd name="connsiteY379" fmla="*/ 2497111 h 3006470"/>
                  <a:gd name="connsiteX380" fmla="*/ 2015675 w 6006665"/>
                  <a:gd name="connsiteY380" fmla="*/ 2499711 h 3006470"/>
                  <a:gd name="connsiteX381" fmla="*/ 1971363 w 6006665"/>
                  <a:gd name="connsiteY381" fmla="*/ 2468885 h 3006470"/>
                  <a:gd name="connsiteX382" fmla="*/ 1952591 w 6006665"/>
                  <a:gd name="connsiteY382" fmla="*/ 2495166 h 3006470"/>
                  <a:gd name="connsiteX383" fmla="*/ 1947518 w 6006665"/>
                  <a:gd name="connsiteY383" fmla="*/ 2485599 h 3006470"/>
                  <a:gd name="connsiteX384" fmla="*/ 1940684 w 6006665"/>
                  <a:gd name="connsiteY384" fmla="*/ 2495166 h 3006470"/>
                  <a:gd name="connsiteX385" fmla="*/ 1861147 w 6006665"/>
                  <a:gd name="connsiteY385" fmla="*/ 2345183 h 3006470"/>
                  <a:gd name="connsiteX386" fmla="*/ 1811153 w 6006665"/>
                  <a:gd name="connsiteY386" fmla="*/ 2295189 h 3006470"/>
                  <a:gd name="connsiteX387" fmla="*/ 1813950 w 6006665"/>
                  <a:gd name="connsiteY387" fmla="*/ 2292043 h 3006470"/>
                  <a:gd name="connsiteX388" fmla="*/ 1748069 w 6006665"/>
                  <a:gd name="connsiteY388" fmla="*/ 2333821 h 3006470"/>
                  <a:gd name="connsiteX389" fmla="*/ 1711709 w 6006665"/>
                  <a:gd name="connsiteY389" fmla="*/ 2338366 h 3006470"/>
                  <a:gd name="connsiteX390" fmla="*/ 1711926 w 6006665"/>
                  <a:gd name="connsiteY390" fmla="*/ 2336850 h 3006470"/>
                  <a:gd name="connsiteX391" fmla="*/ 1699803 w 6006665"/>
                  <a:gd name="connsiteY391" fmla="*/ 2338366 h 3006470"/>
                  <a:gd name="connsiteX392" fmla="*/ 1704347 w 6006665"/>
                  <a:gd name="connsiteY392" fmla="*/ 2306551 h 3006470"/>
                  <a:gd name="connsiteX393" fmla="*/ 1662460 w 6006665"/>
                  <a:gd name="connsiteY393" fmla="*/ 2288600 h 3006470"/>
                  <a:gd name="connsiteX394" fmla="*/ 1629901 w 6006665"/>
                  <a:gd name="connsiteY394" fmla="*/ 2302006 h 3006470"/>
                  <a:gd name="connsiteX395" fmla="*/ 1629300 w 6006665"/>
                  <a:gd name="connsiteY395" fmla="*/ 2297351 h 3006470"/>
                  <a:gd name="connsiteX396" fmla="*/ 1617994 w 6006665"/>
                  <a:gd name="connsiteY396" fmla="*/ 2302006 h 3006470"/>
                  <a:gd name="connsiteX397" fmla="*/ 1608904 w 6006665"/>
                  <a:gd name="connsiteY397" fmla="*/ 2231560 h 3006470"/>
                  <a:gd name="connsiteX398" fmla="*/ 1552684 w 6006665"/>
                  <a:gd name="connsiteY398" fmla="*/ 2221867 h 3006470"/>
                  <a:gd name="connsiteX399" fmla="*/ 1518550 w 6006665"/>
                  <a:gd name="connsiteY399" fmla="*/ 2247467 h 3006470"/>
                  <a:gd name="connsiteX400" fmla="*/ 1425379 w 6006665"/>
                  <a:gd name="connsiteY400" fmla="*/ 2267919 h 3006470"/>
                  <a:gd name="connsiteX401" fmla="*/ 1409472 w 6006665"/>
                  <a:gd name="connsiteY401" fmla="*/ 2286099 h 3006470"/>
                  <a:gd name="connsiteX402" fmla="*/ 1270852 w 6006665"/>
                  <a:gd name="connsiteY402" fmla="*/ 2306551 h 3006470"/>
                  <a:gd name="connsiteX403" fmla="*/ 1254945 w 6006665"/>
                  <a:gd name="connsiteY403" fmla="*/ 2327003 h 3006470"/>
                  <a:gd name="connsiteX404" fmla="*/ 1282214 w 6006665"/>
                  <a:gd name="connsiteY404" fmla="*/ 2370180 h 3006470"/>
                  <a:gd name="connsiteX405" fmla="*/ 1243582 w 6006665"/>
                  <a:gd name="connsiteY405" fmla="*/ 2386087 h 3006470"/>
                  <a:gd name="connsiteX406" fmla="*/ 1254945 w 6006665"/>
                  <a:gd name="connsiteY406" fmla="*/ 2404267 h 3006470"/>
                  <a:gd name="connsiteX407" fmla="*/ 1216313 w 6006665"/>
                  <a:gd name="connsiteY407" fmla="*/ 2429264 h 3006470"/>
                  <a:gd name="connsiteX408" fmla="*/ 1275397 w 6006665"/>
                  <a:gd name="connsiteY408" fmla="*/ 2472441 h 3006470"/>
                  <a:gd name="connsiteX409" fmla="*/ 1270852 w 6006665"/>
                  <a:gd name="connsiteY409" fmla="*/ 2499711 h 3006470"/>
                  <a:gd name="connsiteX410" fmla="*/ 1259108 w 6006665"/>
                  <a:gd name="connsiteY410" fmla="*/ 2498732 h 3006470"/>
                  <a:gd name="connsiteX411" fmla="*/ 1258945 w 6006665"/>
                  <a:gd name="connsiteY411" fmla="*/ 2499711 h 3006470"/>
                  <a:gd name="connsiteX412" fmla="*/ 1215644 w 6006665"/>
                  <a:gd name="connsiteY412" fmla="*/ 2496102 h 3006470"/>
                  <a:gd name="connsiteX413" fmla="*/ 1204950 w 6006665"/>
                  <a:gd name="connsiteY413" fmla="*/ 2511073 h 3006470"/>
                  <a:gd name="connsiteX414" fmla="*/ 1196495 w 6006665"/>
                  <a:gd name="connsiteY414" fmla="*/ 2506241 h 3006470"/>
                  <a:gd name="connsiteX415" fmla="*/ 1193043 w 6006665"/>
                  <a:gd name="connsiteY415" fmla="*/ 2511073 h 3006470"/>
                  <a:gd name="connsiteX416" fmla="*/ 1145322 w 6006665"/>
                  <a:gd name="connsiteY416" fmla="*/ 2483803 h 3006470"/>
                  <a:gd name="connsiteX417" fmla="*/ 1098145 w 6006665"/>
                  <a:gd name="connsiteY417" fmla="*/ 2483803 h 3006470"/>
                  <a:gd name="connsiteX418" fmla="*/ 1061785 w 6006665"/>
                  <a:gd name="connsiteY418" fmla="*/ 2511073 h 3006470"/>
                  <a:gd name="connsiteX419" fmla="*/ 1055322 w 6006665"/>
                  <a:gd name="connsiteY419" fmla="*/ 2506990 h 3006470"/>
                  <a:gd name="connsiteX420" fmla="*/ 1049878 w 6006665"/>
                  <a:gd name="connsiteY420" fmla="*/ 2511073 h 3006470"/>
                  <a:gd name="connsiteX421" fmla="*/ 1006701 w 6006665"/>
                  <a:gd name="connsiteY421" fmla="*/ 2483803 h 3006470"/>
                  <a:gd name="connsiteX422" fmla="*/ 924893 w 6006665"/>
                  <a:gd name="connsiteY422" fmla="*/ 2447444 h 3006470"/>
                  <a:gd name="connsiteX423" fmla="*/ 877716 w 6006665"/>
                  <a:gd name="connsiteY423" fmla="*/ 2447444 h 3006470"/>
                  <a:gd name="connsiteX424" fmla="*/ 802724 w 6006665"/>
                  <a:gd name="connsiteY424" fmla="*/ 2511073 h 3006470"/>
                  <a:gd name="connsiteX425" fmla="*/ 798179 w 6006665"/>
                  <a:gd name="connsiteY425" fmla="*/ 2554250 h 3006470"/>
                  <a:gd name="connsiteX426" fmla="*/ 787406 w 6006665"/>
                  <a:gd name="connsiteY426" fmla="*/ 2543477 h 3006470"/>
                  <a:gd name="connsiteX427" fmla="*/ 786272 w 6006665"/>
                  <a:gd name="connsiteY427" fmla="*/ 2554250 h 3006470"/>
                  <a:gd name="connsiteX428" fmla="*/ 756063 w 6006665"/>
                  <a:gd name="connsiteY428" fmla="*/ 2524040 h 3006470"/>
                  <a:gd name="connsiteX429" fmla="*/ 732278 w 6006665"/>
                  <a:gd name="connsiteY429" fmla="*/ 2581519 h 3006470"/>
                  <a:gd name="connsiteX430" fmla="*/ 743640 w 6006665"/>
                  <a:gd name="connsiteY430" fmla="*/ 2590609 h 3006470"/>
                  <a:gd name="connsiteX431" fmla="*/ 723188 w 6006665"/>
                  <a:gd name="connsiteY431" fmla="*/ 2633786 h 3006470"/>
                  <a:gd name="connsiteX432" fmla="*/ 747026 w 6006665"/>
                  <a:gd name="connsiteY432" fmla="*/ 2670627 h 3006470"/>
                  <a:gd name="connsiteX433" fmla="*/ 763548 w 6006665"/>
                  <a:gd name="connsiteY433" fmla="*/ 2667873 h 3006470"/>
                  <a:gd name="connsiteX434" fmla="*/ 764871 w 6006665"/>
                  <a:gd name="connsiteY434" fmla="*/ 2669637 h 3006470"/>
                  <a:gd name="connsiteX435" fmla="*/ 775455 w 6006665"/>
                  <a:gd name="connsiteY435" fmla="*/ 2667873 h 3006470"/>
                  <a:gd name="connsiteX436" fmla="*/ 802724 w 6006665"/>
                  <a:gd name="connsiteY436" fmla="*/ 2704232 h 3006470"/>
                  <a:gd name="connsiteX437" fmla="*/ 798179 w 6006665"/>
                  <a:gd name="connsiteY437" fmla="*/ 2731502 h 3006470"/>
                  <a:gd name="connsiteX438" fmla="*/ 818632 w 6006665"/>
                  <a:gd name="connsiteY438" fmla="*/ 2742864 h 3006470"/>
                  <a:gd name="connsiteX439" fmla="*/ 802724 w 6006665"/>
                  <a:gd name="connsiteY439" fmla="*/ 2774679 h 3006470"/>
                  <a:gd name="connsiteX440" fmla="*/ 766365 w 6006665"/>
                  <a:gd name="connsiteY440" fmla="*/ 2779224 h 3006470"/>
                  <a:gd name="connsiteX441" fmla="*/ 727733 w 6006665"/>
                  <a:gd name="connsiteY441" fmla="*/ 2838308 h 3006470"/>
                  <a:gd name="connsiteX442" fmla="*/ 759548 w 6006665"/>
                  <a:gd name="connsiteY442" fmla="*/ 2881485 h 3006470"/>
                  <a:gd name="connsiteX443" fmla="*/ 759548 w 6006665"/>
                  <a:gd name="connsiteY443" fmla="*/ 2920116 h 3006470"/>
                  <a:gd name="connsiteX444" fmla="*/ 798179 w 6006665"/>
                  <a:gd name="connsiteY444" fmla="*/ 2979201 h 3006470"/>
                  <a:gd name="connsiteX445" fmla="*/ 775455 w 6006665"/>
                  <a:gd name="connsiteY445" fmla="*/ 2995108 h 3006470"/>
                  <a:gd name="connsiteX446" fmla="*/ 770910 w 6006665"/>
                  <a:gd name="connsiteY446" fmla="*/ 3006470 h 3006470"/>
                  <a:gd name="connsiteX447" fmla="*/ 759003 w 6006665"/>
                  <a:gd name="connsiteY447" fmla="*/ 3006470 h 3006470"/>
                  <a:gd name="connsiteX448" fmla="*/ 755003 w 6006665"/>
                  <a:gd name="connsiteY448" fmla="*/ 3006470 h 3006470"/>
                  <a:gd name="connsiteX449" fmla="*/ 743096 w 6006665"/>
                  <a:gd name="connsiteY449" fmla="*/ 3006470 h 3006470"/>
                  <a:gd name="connsiteX450" fmla="*/ 715826 w 6006665"/>
                  <a:gd name="connsiteY450" fmla="*/ 2972383 h 3006470"/>
                  <a:gd name="connsiteX451" fmla="*/ 704464 w 6006665"/>
                  <a:gd name="connsiteY451" fmla="*/ 2972383 h 3006470"/>
                  <a:gd name="connsiteX452" fmla="*/ 684012 w 6006665"/>
                  <a:gd name="connsiteY452" fmla="*/ 2963293 h 3006470"/>
                  <a:gd name="connsiteX453" fmla="*/ 672649 w 6006665"/>
                  <a:gd name="connsiteY453" fmla="*/ 2940569 h 3006470"/>
                  <a:gd name="connsiteX454" fmla="*/ 645222 w 6006665"/>
                  <a:gd name="connsiteY454" fmla="*/ 2932732 h 3006470"/>
                  <a:gd name="connsiteX455" fmla="*/ 625472 w 6006665"/>
                  <a:gd name="connsiteY455" fmla="*/ 2936024 h 3006470"/>
                  <a:gd name="connsiteX456" fmla="*/ 623771 w 6006665"/>
                  <a:gd name="connsiteY456" fmla="*/ 2934323 h 3006470"/>
                  <a:gd name="connsiteX457" fmla="*/ 613565 w 6006665"/>
                  <a:gd name="connsiteY457" fmla="*/ 2936024 h 3006470"/>
                  <a:gd name="connsiteX458" fmla="*/ 609020 w 6006665"/>
                  <a:gd name="connsiteY458" fmla="*/ 2931479 h 3006470"/>
                  <a:gd name="connsiteX459" fmla="*/ 559026 w 6006665"/>
                  <a:gd name="connsiteY459" fmla="*/ 2904209 h 3006470"/>
                  <a:gd name="connsiteX460" fmla="*/ 506760 w 6006665"/>
                  <a:gd name="connsiteY460" fmla="*/ 2897392 h 3006470"/>
                  <a:gd name="connsiteX461" fmla="*/ 483280 w 6006665"/>
                  <a:gd name="connsiteY461" fmla="*/ 2890683 h 3006470"/>
                  <a:gd name="connsiteX462" fmla="*/ 480035 w 6006665"/>
                  <a:gd name="connsiteY462" fmla="*/ 2892847 h 3006470"/>
                  <a:gd name="connsiteX463" fmla="*/ 475042 w 6006665"/>
                  <a:gd name="connsiteY463" fmla="*/ 2888329 h 3006470"/>
                  <a:gd name="connsiteX464" fmla="*/ 474945 w 6006665"/>
                  <a:gd name="connsiteY464" fmla="*/ 2888302 h 3006470"/>
                  <a:gd name="connsiteX465" fmla="*/ 468128 w 6006665"/>
                  <a:gd name="connsiteY465" fmla="*/ 2892847 h 3006470"/>
                  <a:gd name="connsiteX466" fmla="*/ 420406 w 6006665"/>
                  <a:gd name="connsiteY466" fmla="*/ 2849670 h 3006470"/>
                  <a:gd name="connsiteX467" fmla="*/ 381774 w 6006665"/>
                  <a:gd name="connsiteY467" fmla="*/ 2833763 h 3006470"/>
                  <a:gd name="connsiteX468" fmla="*/ 349960 w 6006665"/>
                  <a:gd name="connsiteY468" fmla="*/ 2801948 h 3006470"/>
                  <a:gd name="connsiteX469" fmla="*/ 377229 w 6006665"/>
                  <a:gd name="connsiteY469" fmla="*/ 2795131 h 3006470"/>
                  <a:gd name="connsiteX470" fmla="*/ 404499 w 6006665"/>
                  <a:gd name="connsiteY470" fmla="*/ 2747409 h 3006470"/>
                  <a:gd name="connsiteX471" fmla="*/ 388591 w 6006665"/>
                  <a:gd name="connsiteY471" fmla="*/ 2731502 h 3006470"/>
                  <a:gd name="connsiteX472" fmla="*/ 440858 w 6006665"/>
                  <a:gd name="connsiteY472" fmla="*/ 2704232 h 3006470"/>
                  <a:gd name="connsiteX473" fmla="*/ 440858 w 6006665"/>
                  <a:gd name="connsiteY473" fmla="*/ 2701176 h 3006470"/>
                  <a:gd name="connsiteX474" fmla="*/ 416406 w 6006665"/>
                  <a:gd name="connsiteY474" fmla="*/ 2704232 h 3006470"/>
                  <a:gd name="connsiteX475" fmla="*/ 416406 w 6006665"/>
                  <a:gd name="connsiteY475" fmla="*/ 2702744 h 3006470"/>
                  <a:gd name="connsiteX476" fmla="*/ 404499 w 6006665"/>
                  <a:gd name="connsiteY476" fmla="*/ 2704232 h 3006470"/>
                  <a:gd name="connsiteX477" fmla="*/ 404499 w 6006665"/>
                  <a:gd name="connsiteY477" fmla="*/ 2683780 h 3006470"/>
                  <a:gd name="connsiteX478" fmla="*/ 424951 w 6006665"/>
                  <a:gd name="connsiteY478" fmla="*/ 2667873 h 3006470"/>
                  <a:gd name="connsiteX479" fmla="*/ 463583 w 6006665"/>
                  <a:gd name="connsiteY479" fmla="*/ 2661056 h 3006470"/>
                  <a:gd name="connsiteX480" fmla="*/ 468128 w 6006665"/>
                  <a:gd name="connsiteY480" fmla="*/ 2645148 h 3006470"/>
                  <a:gd name="connsiteX481" fmla="*/ 456765 w 6006665"/>
                  <a:gd name="connsiteY481" fmla="*/ 2613334 h 3006470"/>
                  <a:gd name="connsiteX482" fmla="*/ 474945 w 6006665"/>
                  <a:gd name="connsiteY482" fmla="*/ 2586064 h 3006470"/>
                  <a:gd name="connsiteX483" fmla="*/ 474945 w 6006665"/>
                  <a:gd name="connsiteY483" fmla="*/ 2565612 h 3006470"/>
                  <a:gd name="connsiteX484" fmla="*/ 420406 w 6006665"/>
                  <a:gd name="connsiteY484" fmla="*/ 2547432 h 3006470"/>
                  <a:gd name="connsiteX485" fmla="*/ 409588 w 6006665"/>
                  <a:gd name="connsiteY485" fmla="*/ 2547432 h 3006470"/>
                  <a:gd name="connsiteX486" fmla="*/ 397681 w 6006665"/>
                  <a:gd name="connsiteY486" fmla="*/ 2547432 h 3006470"/>
                  <a:gd name="connsiteX487" fmla="*/ 379485 w 6006665"/>
                  <a:gd name="connsiteY487" fmla="*/ 2525193 h 3006470"/>
                  <a:gd name="connsiteX488" fmla="*/ 357322 w 6006665"/>
                  <a:gd name="connsiteY488" fmla="*/ 2531525 h 3006470"/>
                  <a:gd name="connsiteX489" fmla="*/ 352842 w 6006665"/>
                  <a:gd name="connsiteY489" fmla="*/ 2529403 h 3006470"/>
                  <a:gd name="connsiteX490" fmla="*/ 345415 w 6006665"/>
                  <a:gd name="connsiteY490" fmla="*/ 2531525 h 3006470"/>
                  <a:gd name="connsiteX491" fmla="*/ 302238 w 6006665"/>
                  <a:gd name="connsiteY491" fmla="*/ 2511073 h 3006470"/>
                  <a:gd name="connsiteX492" fmla="*/ 302238 w 6006665"/>
                  <a:gd name="connsiteY492" fmla="*/ 2499711 h 3006470"/>
                  <a:gd name="connsiteX493" fmla="*/ 286331 w 6006665"/>
                  <a:gd name="connsiteY493" fmla="*/ 2472441 h 3006470"/>
                  <a:gd name="connsiteX494" fmla="*/ 270968 w 6006665"/>
                  <a:gd name="connsiteY494" fmla="*/ 2472441 h 3006470"/>
                  <a:gd name="connsiteX495" fmla="*/ 259061 w 6006665"/>
                  <a:gd name="connsiteY495" fmla="*/ 2472441 h 3006470"/>
                  <a:gd name="connsiteX496" fmla="*/ 254516 w 6006665"/>
                  <a:gd name="connsiteY496" fmla="*/ 2456534 h 3006470"/>
                  <a:gd name="connsiteX497" fmla="*/ 263606 w 6006665"/>
                  <a:gd name="connsiteY497" fmla="*/ 2440627 h 3006470"/>
                  <a:gd name="connsiteX498" fmla="*/ 243991 w 6006665"/>
                  <a:gd name="connsiteY498" fmla="*/ 2410114 h 3006470"/>
                  <a:gd name="connsiteX499" fmla="*/ 216429 w 6006665"/>
                  <a:gd name="connsiteY499" fmla="*/ 2413357 h 3006470"/>
                  <a:gd name="connsiteX500" fmla="*/ 212956 w 6006665"/>
                  <a:gd name="connsiteY500" fmla="*/ 2412365 h 3006470"/>
                  <a:gd name="connsiteX501" fmla="*/ 204522 w 6006665"/>
                  <a:gd name="connsiteY501" fmla="*/ 2413357 h 3006470"/>
                  <a:gd name="connsiteX502" fmla="*/ 199623 w 6006665"/>
                  <a:gd name="connsiteY502" fmla="*/ 2411957 h 3006470"/>
                  <a:gd name="connsiteX503" fmla="*/ 195977 w 6006665"/>
                  <a:gd name="connsiteY503" fmla="*/ 2424719 h 3006470"/>
                  <a:gd name="connsiteX504" fmla="*/ 184968 w 6006665"/>
                  <a:gd name="connsiteY504" fmla="*/ 2421574 h 3006470"/>
                  <a:gd name="connsiteX505" fmla="*/ 184070 w 6006665"/>
                  <a:gd name="connsiteY505" fmla="*/ 2424719 h 3006470"/>
                  <a:gd name="connsiteX506" fmla="*/ 168163 w 6006665"/>
                  <a:gd name="connsiteY506" fmla="*/ 2420174 h 3006470"/>
                  <a:gd name="connsiteX507" fmla="*/ 156800 w 6006665"/>
                  <a:gd name="connsiteY507" fmla="*/ 2381542 h 3006470"/>
                  <a:gd name="connsiteX508" fmla="*/ 152255 w 6006665"/>
                  <a:gd name="connsiteY508" fmla="*/ 2365635 h 3006470"/>
                  <a:gd name="connsiteX509" fmla="*/ 156800 w 6006665"/>
                  <a:gd name="connsiteY509" fmla="*/ 2361090 h 3006470"/>
                  <a:gd name="connsiteX510" fmla="*/ 168707 w 6006665"/>
                  <a:gd name="connsiteY510" fmla="*/ 2361090 h 3006470"/>
                  <a:gd name="connsiteX511" fmla="*/ 188615 w 6006665"/>
                  <a:gd name="connsiteY511" fmla="*/ 2361090 h 3006470"/>
                  <a:gd name="connsiteX512" fmla="*/ 199977 w 6006665"/>
                  <a:gd name="connsiteY512" fmla="*/ 2349728 h 3006470"/>
                  <a:gd name="connsiteX513" fmla="*/ 188615 w 6006665"/>
                  <a:gd name="connsiteY513" fmla="*/ 2327003 h 3006470"/>
                  <a:gd name="connsiteX514" fmla="*/ 168163 w 6006665"/>
                  <a:gd name="connsiteY514" fmla="*/ 2317914 h 3006470"/>
                  <a:gd name="connsiteX515" fmla="*/ 168163 w 6006665"/>
                  <a:gd name="connsiteY515" fmla="*/ 2311096 h 3006470"/>
                  <a:gd name="connsiteX516" fmla="*/ 152255 w 6006665"/>
                  <a:gd name="connsiteY516" fmla="*/ 2295189 h 3006470"/>
                  <a:gd name="connsiteX517" fmla="*/ 129531 w 6006665"/>
                  <a:gd name="connsiteY517" fmla="*/ 2258829 h 3006470"/>
                  <a:gd name="connsiteX518" fmla="*/ 140893 w 6006665"/>
                  <a:gd name="connsiteY518" fmla="*/ 2236105 h 3006470"/>
                  <a:gd name="connsiteX519" fmla="*/ 136348 w 6006665"/>
                  <a:gd name="connsiteY519" fmla="*/ 2208835 h 3006470"/>
                  <a:gd name="connsiteX520" fmla="*/ 103789 w 6006665"/>
                  <a:gd name="connsiteY520" fmla="*/ 2195428 h 3006470"/>
                  <a:gd name="connsiteX521" fmla="*/ 93716 w 6006665"/>
                  <a:gd name="connsiteY521" fmla="*/ 2199745 h 3006470"/>
                  <a:gd name="connsiteX522" fmla="*/ 91868 w 6006665"/>
                  <a:gd name="connsiteY522" fmla="*/ 2195434 h 3006470"/>
                  <a:gd name="connsiteX523" fmla="*/ 81809 w 6006665"/>
                  <a:gd name="connsiteY523" fmla="*/ 2199745 h 3006470"/>
                  <a:gd name="connsiteX524" fmla="*/ 74992 w 6006665"/>
                  <a:gd name="connsiteY524" fmla="*/ 2183838 h 3006470"/>
                  <a:gd name="connsiteX525" fmla="*/ 34087 w 6006665"/>
                  <a:gd name="connsiteY525" fmla="*/ 2172476 h 3006470"/>
                  <a:gd name="connsiteX526" fmla="*/ 22725 w 6006665"/>
                  <a:gd name="connsiteY526" fmla="*/ 2129299 h 3006470"/>
                  <a:gd name="connsiteX527" fmla="*/ 22725 w 6006665"/>
                  <a:gd name="connsiteY527" fmla="*/ 2097484 h 3006470"/>
                  <a:gd name="connsiteX528" fmla="*/ 0 w 6006665"/>
                  <a:gd name="connsiteY528" fmla="*/ 2081577 h 3006470"/>
                  <a:gd name="connsiteX529" fmla="*/ 15907 w 6006665"/>
                  <a:gd name="connsiteY529" fmla="*/ 2058853 h 3006470"/>
                  <a:gd name="connsiteX530" fmla="*/ 6818 w 6006665"/>
                  <a:gd name="connsiteY530" fmla="*/ 1995224 h 3006470"/>
                  <a:gd name="connsiteX531" fmla="*/ 34087 w 6006665"/>
                  <a:gd name="connsiteY531" fmla="*/ 1952047 h 3006470"/>
                  <a:gd name="connsiteX532" fmla="*/ 27270 w 6006665"/>
                  <a:gd name="connsiteY532" fmla="*/ 1940685 h 3006470"/>
                  <a:gd name="connsiteX533" fmla="*/ 88743 w 6006665"/>
                  <a:gd name="connsiteY533" fmla="*/ 1895954 h 3006470"/>
                  <a:gd name="connsiteX534" fmla="*/ 27270 w 6006665"/>
                  <a:gd name="connsiteY534" fmla="*/ 1865693 h 3006470"/>
                  <a:gd name="connsiteX535" fmla="*/ 79805 w 6006665"/>
                  <a:gd name="connsiteY535" fmla="*/ 1774684 h 3006470"/>
                  <a:gd name="connsiteX536" fmla="*/ 128972 w 6006665"/>
                  <a:gd name="connsiteY536" fmla="*/ 1737302 h 3006470"/>
                  <a:gd name="connsiteX537" fmla="*/ 162900 w 6006665"/>
                  <a:gd name="connsiteY537" fmla="*/ 1645034 h 3006470"/>
                  <a:gd name="connsiteX538" fmla="*/ 102261 w 6006665"/>
                  <a:gd name="connsiteY538" fmla="*/ 1629357 h 3006470"/>
                  <a:gd name="connsiteX539" fmla="*/ 118168 w 6006665"/>
                  <a:gd name="connsiteY539" fmla="*/ 1574818 h 3006470"/>
                  <a:gd name="connsiteX540" fmla="*/ 86354 w 6006665"/>
                  <a:gd name="connsiteY540" fmla="*/ 1511189 h 3006470"/>
                  <a:gd name="connsiteX541" fmla="*/ 109078 w 6006665"/>
                  <a:gd name="connsiteY541" fmla="*/ 1436197 h 3006470"/>
                  <a:gd name="connsiteX542" fmla="*/ 70447 w 6006665"/>
                  <a:gd name="connsiteY542" fmla="*/ 1333936 h 3006470"/>
                  <a:gd name="connsiteX543" fmla="*/ 102261 w 6006665"/>
                  <a:gd name="connsiteY543" fmla="*/ 1263490 h 3006470"/>
                  <a:gd name="connsiteX544" fmla="*/ 43177 w 6006665"/>
                  <a:gd name="connsiteY544" fmla="*/ 1197589 h 3006470"/>
                  <a:gd name="connsiteX545" fmla="*/ 49994 w 6006665"/>
                  <a:gd name="connsiteY545" fmla="*/ 1122597 h 3006470"/>
                  <a:gd name="connsiteX546" fmla="*/ 81809 w 6006665"/>
                  <a:gd name="connsiteY546" fmla="*/ 1118052 h 3006470"/>
                  <a:gd name="connsiteX547" fmla="*/ 145438 w 6006665"/>
                  <a:gd name="connsiteY547" fmla="*/ 1074876 h 3006470"/>
                  <a:gd name="connsiteX548" fmla="*/ 184070 w 6006665"/>
                  <a:gd name="connsiteY548" fmla="*/ 1036244 h 3006470"/>
                  <a:gd name="connsiteX549" fmla="*/ 189699 w 6006665"/>
                  <a:gd name="connsiteY549" fmla="*/ 1042522 h 3006470"/>
                  <a:gd name="connsiteX550" fmla="*/ 195977 w 6006665"/>
                  <a:gd name="connsiteY550" fmla="*/ 1036244 h 3006470"/>
                  <a:gd name="connsiteX551" fmla="*/ 255061 w 6006665"/>
                  <a:gd name="connsiteY551" fmla="*/ 1102145 h 3006470"/>
                  <a:gd name="connsiteX552" fmla="*/ 350504 w 6006665"/>
                  <a:gd name="connsiteY552" fmla="*/ 1122597 h 3006470"/>
                  <a:gd name="connsiteX553" fmla="*/ 454806 w 6006665"/>
                  <a:gd name="connsiteY553" fmla="*/ 1205729 h 3006470"/>
                  <a:gd name="connsiteX554" fmla="*/ 486621 w 6006665"/>
                  <a:gd name="connsiteY554" fmla="*/ 1283942 h 3006470"/>
                  <a:gd name="connsiteX555" fmla="*/ 523211 w 6006665"/>
                  <a:gd name="connsiteY555" fmla="*/ 1343026 h 3006470"/>
                  <a:gd name="connsiteX556" fmla="*/ 486852 w 6006665"/>
                  <a:gd name="connsiteY556" fmla="*/ 1397565 h 3006470"/>
                  <a:gd name="connsiteX557" fmla="*/ 420951 w 6006665"/>
                  <a:gd name="connsiteY557" fmla="*/ 1418018 h 3006470"/>
                  <a:gd name="connsiteX558" fmla="*/ 415909 w 6006665"/>
                  <a:gd name="connsiteY558" fmla="*/ 1415887 h 3006470"/>
                  <a:gd name="connsiteX559" fmla="*/ 409044 w 6006665"/>
                  <a:gd name="connsiteY559" fmla="*/ 1418018 h 3006470"/>
                  <a:gd name="connsiteX560" fmla="*/ 252950 w 6006665"/>
                  <a:gd name="connsiteY560" fmla="*/ 1352062 h 3006470"/>
                  <a:gd name="connsiteX561" fmla="*/ 268926 w 6006665"/>
                  <a:gd name="connsiteY561" fmla="*/ 1346738 h 3006470"/>
                  <a:gd name="connsiteX562" fmla="*/ 291420 w 6006665"/>
                  <a:gd name="connsiteY562" fmla="*/ 1429380 h 3006470"/>
                  <a:gd name="connsiteX563" fmla="*/ 291420 w 6006665"/>
                  <a:gd name="connsiteY563" fmla="*/ 1468012 h 3006470"/>
                  <a:gd name="connsiteX564" fmla="*/ 298238 w 6006665"/>
                  <a:gd name="connsiteY564" fmla="*/ 1554366 h 3006470"/>
                  <a:gd name="connsiteX565" fmla="*/ 345959 w 6006665"/>
                  <a:gd name="connsiteY565" fmla="*/ 1586180 h 3006470"/>
                  <a:gd name="connsiteX566" fmla="*/ 362087 w 6006665"/>
                  <a:gd name="connsiteY566" fmla="*/ 1595588 h 3006470"/>
                  <a:gd name="connsiteX567" fmla="*/ 365867 w 6006665"/>
                  <a:gd name="connsiteY567" fmla="*/ 1563455 h 3006470"/>
                  <a:gd name="connsiteX568" fmla="*/ 345415 w 6006665"/>
                  <a:gd name="connsiteY568" fmla="*/ 1527096 h 3006470"/>
                  <a:gd name="connsiteX569" fmla="*/ 365867 w 6006665"/>
                  <a:gd name="connsiteY569" fmla="*/ 1495281 h 3006470"/>
                  <a:gd name="connsiteX570" fmla="*/ 374560 w 6006665"/>
                  <a:gd name="connsiteY570" fmla="*/ 1500280 h 3006470"/>
                  <a:gd name="connsiteX571" fmla="*/ 377774 w 6006665"/>
                  <a:gd name="connsiteY571" fmla="*/ 1495281 h 3006470"/>
                  <a:gd name="connsiteX572" fmla="*/ 461933 w 6006665"/>
                  <a:gd name="connsiteY572" fmla="*/ 1543673 h 3006470"/>
                  <a:gd name="connsiteX573" fmla="*/ 484035 w 6006665"/>
                  <a:gd name="connsiteY573" fmla="*/ 1527096 h 3006470"/>
                  <a:gd name="connsiteX574" fmla="*/ 463583 w 6006665"/>
                  <a:gd name="connsiteY574" fmla="*/ 1461194 h 3006470"/>
                  <a:gd name="connsiteX575" fmla="*/ 549936 w 6006665"/>
                  <a:gd name="connsiteY575" fmla="*/ 1374841 h 3006470"/>
                  <a:gd name="connsiteX576" fmla="*/ 559742 w 6006665"/>
                  <a:gd name="connsiteY576" fmla="*/ 1376942 h 3006470"/>
                  <a:gd name="connsiteX577" fmla="*/ 561843 w 6006665"/>
                  <a:gd name="connsiteY577" fmla="*/ 1374841 h 3006470"/>
                  <a:gd name="connsiteX578" fmla="*/ 593658 w 6006665"/>
                  <a:gd name="connsiteY578" fmla="*/ 1381658 h 3006470"/>
                  <a:gd name="connsiteX579" fmla="*/ 620945 w 6006665"/>
                  <a:gd name="connsiteY579" fmla="*/ 1405535 h 3006470"/>
                  <a:gd name="connsiteX580" fmla="*/ 640835 w 6006665"/>
                  <a:gd name="connsiteY580" fmla="*/ 1349844 h 3006470"/>
                  <a:gd name="connsiteX581" fmla="*/ 609020 w 6006665"/>
                  <a:gd name="connsiteY581" fmla="*/ 1295305 h 3006470"/>
                  <a:gd name="connsiteX582" fmla="*/ 624928 w 6006665"/>
                  <a:gd name="connsiteY582" fmla="*/ 1236221 h 3006470"/>
                  <a:gd name="connsiteX583" fmla="*/ 597658 w 6006665"/>
                  <a:gd name="connsiteY583" fmla="*/ 1177136 h 3006470"/>
                  <a:gd name="connsiteX584" fmla="*/ 611562 w 6006665"/>
                  <a:gd name="connsiteY584" fmla="*/ 1181462 h 3006470"/>
                  <a:gd name="connsiteX585" fmla="*/ 609565 w 6006665"/>
                  <a:gd name="connsiteY585" fmla="*/ 1177136 h 3006470"/>
                  <a:gd name="connsiteX586" fmla="*/ 711826 w 6006665"/>
                  <a:gd name="connsiteY586" fmla="*/ 1208951 h 3006470"/>
                  <a:gd name="connsiteX587" fmla="*/ 732278 w 6006665"/>
                  <a:gd name="connsiteY587" fmla="*/ 1263490 h 3006470"/>
                  <a:gd name="connsiteX588" fmla="*/ 684556 w 6006665"/>
                  <a:gd name="connsiteY588" fmla="*/ 1274852 h 3006470"/>
                  <a:gd name="connsiteX589" fmla="*/ 684556 w 6006665"/>
                  <a:gd name="connsiteY589" fmla="*/ 1327119 h 3006470"/>
                  <a:gd name="connsiteX590" fmla="*/ 713309 w 6006665"/>
                  <a:gd name="connsiteY590" fmla="*/ 1355872 h 3006470"/>
                  <a:gd name="connsiteX591" fmla="*/ 763548 w 6006665"/>
                  <a:gd name="connsiteY591" fmla="*/ 1338481 h 3006470"/>
                  <a:gd name="connsiteX592" fmla="*/ 770365 w 6006665"/>
                  <a:gd name="connsiteY592" fmla="*/ 1279397 h 3006470"/>
                  <a:gd name="connsiteX593" fmla="*/ 845357 w 6006665"/>
                  <a:gd name="connsiteY593" fmla="*/ 1188761 h 3006470"/>
                  <a:gd name="connsiteX594" fmla="*/ 917728 w 6006665"/>
                  <a:gd name="connsiteY594" fmla="*/ 1145322 h 3006470"/>
                  <a:gd name="connsiteX595" fmla="*/ 918194 w 6006665"/>
                  <a:gd name="connsiteY595" fmla="*/ 1198147 h 3006470"/>
                  <a:gd name="connsiteX596" fmla="*/ 975937 w 6006665"/>
                  <a:gd name="connsiteY596" fmla="*/ 1115283 h 3006470"/>
                  <a:gd name="connsiteX597" fmla="*/ 1074397 w 6006665"/>
                  <a:gd name="connsiteY597" fmla="*/ 1141283 h 3006470"/>
                  <a:gd name="connsiteX598" fmla="*/ 979977 w 6006665"/>
                  <a:gd name="connsiteY598" fmla="*/ 1213496 h 3006470"/>
                  <a:gd name="connsiteX599" fmla="*/ 1012666 w 6006665"/>
                  <a:gd name="connsiteY599" fmla="*/ 1218657 h 3006470"/>
                  <a:gd name="connsiteX600" fmla="*/ 1038516 w 6006665"/>
                  <a:gd name="connsiteY600" fmla="*/ 1188499 h 3006470"/>
                  <a:gd name="connsiteX601" fmla="*/ 1050423 w 6006665"/>
                  <a:gd name="connsiteY601" fmla="*/ 1188499 h 3006470"/>
                  <a:gd name="connsiteX602" fmla="*/ 1108962 w 6006665"/>
                  <a:gd name="connsiteY602" fmla="*/ 1188499 h 3006470"/>
                  <a:gd name="connsiteX603" fmla="*/ 1161229 w 6006665"/>
                  <a:gd name="connsiteY603" fmla="*/ 1145322 h 3006470"/>
                  <a:gd name="connsiteX604" fmla="*/ 1165711 w 6006665"/>
                  <a:gd name="connsiteY604" fmla="*/ 1151456 h 3006470"/>
                  <a:gd name="connsiteX605" fmla="*/ 1160939 w 6006665"/>
                  <a:gd name="connsiteY605" fmla="*/ 1169715 h 3006470"/>
                  <a:gd name="connsiteX606" fmla="*/ 1210035 w 6006665"/>
                  <a:gd name="connsiteY606" fmla="*/ 1195815 h 3006470"/>
                  <a:gd name="connsiteX607" fmla="*/ 1247583 w 6006665"/>
                  <a:gd name="connsiteY607" fmla="*/ 1138505 h 3006470"/>
                  <a:gd name="connsiteX608" fmla="*/ 1211223 w 6006665"/>
                  <a:gd name="connsiteY608" fmla="*/ 1079421 h 3006470"/>
                  <a:gd name="connsiteX609" fmla="*/ 1227130 w 6006665"/>
                  <a:gd name="connsiteY609" fmla="*/ 1043061 h 3006470"/>
                  <a:gd name="connsiteX610" fmla="*/ 1237665 w 6006665"/>
                  <a:gd name="connsiteY610" fmla="*/ 1046199 h 3006470"/>
                  <a:gd name="connsiteX611" fmla="*/ 1251910 w 6006665"/>
                  <a:gd name="connsiteY611" fmla="*/ 1017311 h 3006470"/>
                  <a:gd name="connsiteX612" fmla="*/ 1345843 w 6006665"/>
                  <a:gd name="connsiteY612" fmla="*/ 1074876 h 3006470"/>
                  <a:gd name="connsiteX613" fmla="*/ 1400382 w 6006665"/>
                  <a:gd name="connsiteY613" fmla="*/ 1106690 h 3006470"/>
                  <a:gd name="connsiteX614" fmla="*/ 1519756 w 6006665"/>
                  <a:gd name="connsiteY614" fmla="*/ 1213274 h 3006470"/>
                  <a:gd name="connsiteX615" fmla="*/ 1543003 w 6006665"/>
                  <a:gd name="connsiteY615" fmla="*/ 1172592 h 3006470"/>
                  <a:gd name="connsiteX616" fmla="*/ 1506643 w 6006665"/>
                  <a:gd name="connsiteY616" fmla="*/ 1118052 h 3006470"/>
                  <a:gd name="connsiteX617" fmla="*/ 1506643 w 6006665"/>
                  <a:gd name="connsiteY617" fmla="*/ 1095328 h 3006470"/>
                  <a:gd name="connsiteX618" fmla="*/ 1463467 w 6006665"/>
                  <a:gd name="connsiteY618" fmla="*/ 1086238 h 3006470"/>
                  <a:gd name="connsiteX619" fmla="*/ 1472556 w 6006665"/>
                  <a:gd name="connsiteY619" fmla="*/ 1036244 h 3006470"/>
                  <a:gd name="connsiteX620" fmla="*/ 1452104 w 6006665"/>
                  <a:gd name="connsiteY620" fmla="*/ 949890 h 3006470"/>
                  <a:gd name="connsiteX621" fmla="*/ 1439230 w 6006665"/>
                  <a:gd name="connsiteY621" fmla="*/ 900656 h 3006470"/>
                  <a:gd name="connsiteX622" fmla="*/ 1496803 w 6006665"/>
                  <a:gd name="connsiteY622" fmla="*/ 806980 h 3006470"/>
                  <a:gd name="connsiteX623" fmla="*/ 1543003 w 6006665"/>
                  <a:gd name="connsiteY623" fmla="*/ 697647 h 3006470"/>
                  <a:gd name="connsiteX624" fmla="*/ 1570272 w 6006665"/>
                  <a:gd name="connsiteY624" fmla="*/ 677194 h 3006470"/>
                  <a:gd name="connsiteX625" fmla="*/ 1578688 w 6006665"/>
                  <a:gd name="connsiteY625" fmla="*/ 679813 h 3006470"/>
                  <a:gd name="connsiteX626" fmla="*/ 1620802 w 6006665"/>
                  <a:gd name="connsiteY626" fmla="*/ 660028 h 3006470"/>
                  <a:gd name="connsiteX627" fmla="*/ 1684440 w 6006665"/>
                  <a:gd name="connsiteY627" fmla="*/ 709009 h 3006470"/>
                  <a:gd name="connsiteX628" fmla="*/ 1688985 w 6006665"/>
                  <a:gd name="connsiteY628" fmla="*/ 779455 h 3006470"/>
                  <a:gd name="connsiteX629" fmla="*/ 1652625 w 6006665"/>
                  <a:gd name="connsiteY629" fmla="*/ 870354 h 3006470"/>
                  <a:gd name="connsiteX630" fmla="*/ 1679895 w 6006665"/>
                  <a:gd name="connsiteY630" fmla="*/ 908986 h 3006470"/>
                  <a:gd name="connsiteX631" fmla="*/ 1688985 w 6006665"/>
                  <a:gd name="connsiteY631" fmla="*/ 983977 h 3006470"/>
                  <a:gd name="connsiteX632" fmla="*/ 1679895 w 6006665"/>
                  <a:gd name="connsiteY632" fmla="*/ 1129415 h 3006470"/>
                  <a:gd name="connsiteX633" fmla="*/ 1723072 w 6006665"/>
                  <a:gd name="connsiteY633" fmla="*/ 1193044 h 3006470"/>
                  <a:gd name="connsiteX634" fmla="*/ 1704892 w 6006665"/>
                  <a:gd name="connsiteY634" fmla="*/ 1256673 h 3006470"/>
                  <a:gd name="connsiteX635" fmla="*/ 1636718 w 6006665"/>
                  <a:gd name="connsiteY635" fmla="*/ 1393021 h 3006470"/>
                  <a:gd name="connsiteX636" fmla="*/ 1662494 w 6006665"/>
                  <a:gd name="connsiteY636" fmla="*/ 1399465 h 3006470"/>
                  <a:gd name="connsiteX637" fmla="*/ 1677078 w 6006665"/>
                  <a:gd name="connsiteY637" fmla="*/ 1370296 h 3006470"/>
                  <a:gd name="connsiteX638" fmla="*/ 1720255 w 6006665"/>
                  <a:gd name="connsiteY638" fmla="*/ 1349844 h 3006470"/>
                  <a:gd name="connsiteX639" fmla="*/ 1731617 w 6006665"/>
                  <a:gd name="connsiteY639" fmla="*/ 1299850 h 3006470"/>
                  <a:gd name="connsiteX640" fmla="*/ 1758887 w 6006665"/>
                  <a:gd name="connsiteY640" fmla="*/ 1256673 h 3006470"/>
                  <a:gd name="connsiteX641" fmla="*/ 1760555 w 6006665"/>
                  <a:gd name="connsiteY641" fmla="*/ 1191490 h 3006470"/>
                  <a:gd name="connsiteX642" fmla="*/ 1758886 w 6006665"/>
                  <a:gd name="connsiteY642" fmla="*/ 1085173 h 3006470"/>
                  <a:gd name="connsiteX643" fmla="*/ 1923055 w 6006665"/>
                  <a:gd name="connsiteY643" fmla="*/ 1122597 h 3006470"/>
                  <a:gd name="connsiteX644" fmla="*/ 1887300 w 6006665"/>
                  <a:gd name="connsiteY644" fmla="*/ 1070329 h 3006470"/>
                  <a:gd name="connsiteX645" fmla="*/ 1785604 w 6006665"/>
                  <a:gd name="connsiteY645" fmla="*/ 1036860 h 3006470"/>
                  <a:gd name="connsiteX646" fmla="*/ 1736162 w 6006665"/>
                  <a:gd name="connsiteY646" fmla="*/ 961252 h 3006470"/>
                  <a:gd name="connsiteX647" fmla="*/ 1688440 w 6006665"/>
                  <a:gd name="connsiteY647" fmla="*/ 865809 h 3006470"/>
                  <a:gd name="connsiteX648" fmla="*/ 1752069 w 6006665"/>
                  <a:gd name="connsiteY648" fmla="*/ 788545 h 3006470"/>
                  <a:gd name="connsiteX649" fmla="*/ 1747524 w 6006665"/>
                  <a:gd name="connsiteY649" fmla="*/ 704464 h 3006470"/>
                  <a:gd name="connsiteX650" fmla="*/ 1763431 w 6006665"/>
                  <a:gd name="connsiteY650" fmla="*/ 697647 h 3006470"/>
                  <a:gd name="connsiteX651" fmla="*/ 1764877 w 6006665"/>
                  <a:gd name="connsiteY651" fmla="*/ 702130 h 3006470"/>
                  <a:gd name="connsiteX652" fmla="*/ 1775339 w 6006665"/>
                  <a:gd name="connsiteY652" fmla="*/ 697647 h 3006470"/>
                  <a:gd name="connsiteX653" fmla="*/ 1798063 w 6006665"/>
                  <a:gd name="connsiteY653" fmla="*/ 768093 h 3006470"/>
                  <a:gd name="connsiteX654" fmla="*/ 1791454 w 6006665"/>
                  <a:gd name="connsiteY654" fmla="*/ 815304 h 3006470"/>
                  <a:gd name="connsiteX655" fmla="*/ 1854330 w 6006665"/>
                  <a:gd name="connsiteY655" fmla="*/ 772638 h 3006470"/>
                  <a:gd name="connsiteX656" fmla="*/ 1931594 w 6006665"/>
                  <a:gd name="connsiteY656" fmla="*/ 763548 h 3006470"/>
                  <a:gd name="connsiteX657" fmla="*/ 1932772 w 6006665"/>
                  <a:gd name="connsiteY657" fmla="*/ 764810 h 3006470"/>
                  <a:gd name="connsiteX658" fmla="*/ 1949600 w 6006665"/>
                  <a:gd name="connsiteY658" fmla="*/ 800138 h 3006470"/>
                  <a:gd name="connsiteX659" fmla="*/ 2061788 w 6006665"/>
                  <a:gd name="connsiteY659" fmla="*/ 891155 h 3006470"/>
                  <a:gd name="connsiteX660" fmla="*/ 1987802 w 6006665"/>
                  <a:gd name="connsiteY660" fmla="*/ 736278 h 3006470"/>
                  <a:gd name="connsiteX661" fmla="*/ 1963408 w 6006665"/>
                  <a:gd name="connsiteY661" fmla="*/ 595386 h 3006470"/>
                  <a:gd name="connsiteX662" fmla="*/ 2027037 w 6006665"/>
                  <a:gd name="connsiteY662" fmla="*/ 574934 h 3006470"/>
                  <a:gd name="connsiteX663" fmla="*/ 2037269 w 6006665"/>
                  <a:gd name="connsiteY663" fmla="*/ 575472 h 3006470"/>
                  <a:gd name="connsiteX664" fmla="*/ 2038944 w 6006665"/>
                  <a:gd name="connsiteY664" fmla="*/ 574934 h 3006470"/>
                  <a:gd name="connsiteX665" fmla="*/ 2115414 w 6006665"/>
                  <a:gd name="connsiteY665" fmla="*/ 578958 h 3006470"/>
                  <a:gd name="connsiteX666" fmla="*/ 2167179 w 6006665"/>
                  <a:gd name="connsiteY666" fmla="*/ 554733 h 3006470"/>
                  <a:gd name="connsiteX667" fmla="*/ 2146473 w 6006665"/>
                  <a:gd name="connsiteY667" fmla="*/ 488832 h 3006470"/>
                  <a:gd name="connsiteX668" fmla="*/ 2169957 w 6006665"/>
                  <a:gd name="connsiteY668" fmla="*/ 449431 h 3006470"/>
                  <a:gd name="connsiteX669" fmla="*/ 2264632 w 6006665"/>
                  <a:gd name="connsiteY669" fmla="*/ 393389 h 3006470"/>
                  <a:gd name="connsiteX670" fmla="*/ 2317913 w 6006665"/>
                  <a:gd name="connsiteY670" fmla="*/ 322690 h 3006470"/>
                  <a:gd name="connsiteX671" fmla="*/ 2385841 w 6006665"/>
                  <a:gd name="connsiteY671" fmla="*/ 343134 h 3006470"/>
                  <a:gd name="connsiteX672" fmla="*/ 2429263 w 6006665"/>
                  <a:gd name="connsiteY672" fmla="*/ 263606 h 3006470"/>
                  <a:gd name="connsiteX673" fmla="*/ 2526979 w 6006665"/>
                  <a:gd name="connsiteY673" fmla="*/ 252244 h 3006470"/>
                  <a:gd name="connsiteX674" fmla="*/ 2528058 w 6006665"/>
                  <a:gd name="connsiteY674" fmla="*/ 253503 h 3006470"/>
                  <a:gd name="connsiteX675" fmla="*/ 2538886 w 6006665"/>
                  <a:gd name="connsiteY675" fmla="*/ 252244 h 3006470"/>
                  <a:gd name="connsiteX676" fmla="*/ 2560820 w 6006665"/>
                  <a:gd name="connsiteY676" fmla="*/ 277833 h 3006470"/>
                  <a:gd name="connsiteX677" fmla="*/ 2640602 w 6006665"/>
                  <a:gd name="connsiteY677" fmla="*/ 202249 h 3006470"/>
                  <a:gd name="connsiteX678" fmla="*/ 2652509 w 6006665"/>
                  <a:gd name="connsiteY678" fmla="*/ 202249 h 3006470"/>
                  <a:gd name="connsiteX679" fmla="*/ 2704231 w 6006665"/>
                  <a:gd name="connsiteY679" fmla="*/ 202249 h 3006470"/>
                  <a:gd name="connsiteX680" fmla="*/ 2715593 w 6006665"/>
                  <a:gd name="connsiteY68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3034283 w 6006665"/>
                  <a:gd name="connsiteY18" fmla="*/ 531757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82005 w 6006665"/>
                  <a:gd name="connsiteY19" fmla="*/ 547664 h 3006470"/>
                  <a:gd name="connsiteX20" fmla="*/ 3125168 w 6006665"/>
                  <a:gd name="connsiteY20" fmla="*/ 588220 h 3006470"/>
                  <a:gd name="connsiteX21" fmla="*/ 3156451 w 6006665"/>
                  <a:gd name="connsiteY21" fmla="*/ 552209 h 3006470"/>
                  <a:gd name="connsiteX22" fmla="*/ 3158460 w 6006665"/>
                  <a:gd name="connsiteY22" fmla="*/ 560693 h 3006470"/>
                  <a:gd name="connsiteX23" fmla="*/ 3206982 w 6006665"/>
                  <a:gd name="connsiteY23" fmla="*/ 513586 h 3006470"/>
                  <a:gd name="connsiteX24" fmla="*/ 3184984 w 6006665"/>
                  <a:gd name="connsiteY24" fmla="*/ 622402 h 3006470"/>
                  <a:gd name="connsiteX25" fmla="*/ 3192811 w 6006665"/>
                  <a:gd name="connsiteY25" fmla="*/ 606748 h 3006470"/>
                  <a:gd name="connsiteX26" fmla="*/ 3251895 w 6006665"/>
                  <a:gd name="connsiteY26" fmla="*/ 586296 h 3006470"/>
                  <a:gd name="connsiteX27" fmla="*/ 3259833 w 6006665"/>
                  <a:gd name="connsiteY27" fmla="*/ 587670 h 3006470"/>
                  <a:gd name="connsiteX28" fmla="*/ 3263802 w 6006665"/>
                  <a:gd name="connsiteY28" fmla="*/ 586296 h 3006470"/>
                  <a:gd name="connsiteX29" fmla="*/ 3381970 w 6006665"/>
                  <a:gd name="connsiteY29" fmla="*/ 606748 h 3006470"/>
                  <a:gd name="connsiteX30" fmla="*/ 3388787 w 6006665"/>
                  <a:gd name="connsiteY30" fmla="*/ 665832 h 3006470"/>
                  <a:gd name="connsiteX31" fmla="*/ 3462813 w 6006665"/>
                  <a:gd name="connsiteY31" fmla="*/ 691599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575711 w 6006665"/>
                  <a:gd name="connsiteY36" fmla="*/ 587613 h 3006470"/>
                  <a:gd name="connsiteX37" fmla="*/ 3620833 w 6006665"/>
                  <a:gd name="connsiteY37" fmla="*/ 632750 h 3006470"/>
                  <a:gd name="connsiteX38" fmla="*/ 3672301 w 6006665"/>
                  <a:gd name="connsiteY38" fmla="*/ 611293 h 3006470"/>
                  <a:gd name="connsiteX39" fmla="*/ 3688498 w 6006665"/>
                  <a:gd name="connsiteY39" fmla="*/ 576961 h 3006470"/>
                  <a:gd name="connsiteX40" fmla="*/ 3721291 w 6006665"/>
                  <a:gd name="connsiteY40" fmla="*/ 584642 h 3006470"/>
                  <a:gd name="connsiteX41" fmla="*/ 3753971 w 6006665"/>
                  <a:gd name="connsiteY41" fmla="*/ 590584 h 3006470"/>
                  <a:gd name="connsiteX42" fmla="*/ 3759914 w 6006665"/>
                  <a:gd name="connsiteY42" fmla="*/ 620293 h 3006470"/>
                  <a:gd name="connsiteX43" fmla="*/ 3782242 w 6006665"/>
                  <a:gd name="connsiteY43" fmla="*/ 669932 h 3006470"/>
                  <a:gd name="connsiteX44" fmla="*/ 3768826 w 6006665"/>
                  <a:gd name="connsiteY44" fmla="*/ 703482 h 3006470"/>
                  <a:gd name="connsiteX45" fmla="*/ 3745059 w 6006665"/>
                  <a:gd name="connsiteY45" fmla="*/ 742105 h 3006470"/>
                  <a:gd name="connsiteX46" fmla="*/ 3720576 w 6006665"/>
                  <a:gd name="connsiteY46" fmla="*/ 761023 h 3006470"/>
                  <a:gd name="connsiteX47" fmla="*/ 3738747 w 6006665"/>
                  <a:gd name="connsiteY47" fmla="*/ 806725 h 3006470"/>
                  <a:gd name="connsiteX48" fmla="*/ 3753971 w 6006665"/>
                  <a:gd name="connsiteY48" fmla="*/ 855003 h 3006470"/>
                  <a:gd name="connsiteX49" fmla="*/ 3786469 w 6006665"/>
                  <a:gd name="connsiteY49" fmla="*/ 879798 h 3006470"/>
                  <a:gd name="connsiteX50" fmla="*/ 3813392 w 6006665"/>
                  <a:gd name="connsiteY50" fmla="*/ 890655 h 3006470"/>
                  <a:gd name="connsiteX51" fmla="*/ 3839894 w 6006665"/>
                  <a:gd name="connsiteY51" fmla="*/ 920656 h 3006470"/>
                  <a:gd name="connsiteX52" fmla="*/ 3866869 w 6006665"/>
                  <a:gd name="connsiteY52" fmla="*/ 875800 h 3006470"/>
                  <a:gd name="connsiteX53" fmla="*/ 3865460 w 6006665"/>
                  <a:gd name="connsiteY53" fmla="*/ 822632 h 3006470"/>
                  <a:gd name="connsiteX54" fmla="*/ 3875077 w 6006665"/>
                  <a:gd name="connsiteY54" fmla="*/ 831139 h 3006470"/>
                  <a:gd name="connsiteX55" fmla="*/ 3885950 w 6006665"/>
                  <a:gd name="connsiteY55" fmla="*/ 784010 h 3006470"/>
                  <a:gd name="connsiteX56" fmla="*/ 3896580 w 6006665"/>
                  <a:gd name="connsiteY56" fmla="*/ 840148 h 3006470"/>
                  <a:gd name="connsiteX57" fmla="*/ 3932151 w 6006665"/>
                  <a:gd name="connsiteY57" fmla="*/ 871095 h 3006470"/>
                  <a:gd name="connsiteX58" fmla="*/ 3967884 w 6006665"/>
                  <a:gd name="connsiteY58" fmla="*/ 866888 h 3006470"/>
                  <a:gd name="connsiteX59" fmla="*/ 3988173 w 6006665"/>
                  <a:gd name="connsiteY59" fmla="*/ 843084 h 3006470"/>
                  <a:gd name="connsiteX60" fmla="*/ 3993852 w 6006665"/>
                  <a:gd name="connsiteY60" fmla="*/ 846199 h 3006470"/>
                  <a:gd name="connsiteX61" fmla="*/ 4000081 w 6006665"/>
                  <a:gd name="connsiteY61" fmla="*/ 808753 h 3006470"/>
                  <a:gd name="connsiteX62" fmla="*/ 4024333 w 6006665"/>
                  <a:gd name="connsiteY62" fmla="*/ 834206 h 3006470"/>
                  <a:gd name="connsiteX63" fmla="*/ 4062426 w 6006665"/>
                  <a:gd name="connsiteY63" fmla="*/ 877274 h 3006470"/>
                  <a:gd name="connsiteX64" fmla="*/ 4085889 w 6006665"/>
                  <a:gd name="connsiteY64" fmla="*/ 849902 h 3006470"/>
                  <a:gd name="connsiteX65" fmla="*/ 4095563 w 6006665"/>
                  <a:gd name="connsiteY65" fmla="*/ 852506 h 3006470"/>
                  <a:gd name="connsiteX66" fmla="*/ 4097796 w 6006665"/>
                  <a:gd name="connsiteY66" fmla="*/ 849902 h 3006470"/>
                  <a:gd name="connsiteX67" fmla="*/ 4144150 w 6006665"/>
                  <a:gd name="connsiteY67" fmla="*/ 862382 h 3006470"/>
                  <a:gd name="connsiteX68" fmla="*/ 4149116 w 6006665"/>
                  <a:gd name="connsiteY68" fmla="*/ 810437 h 3006470"/>
                  <a:gd name="connsiteX69" fmla="*/ 4129898 w 6006665"/>
                  <a:gd name="connsiteY69" fmla="*/ 758286 h 3006470"/>
                  <a:gd name="connsiteX70" fmla="*/ 4125347 w 6006665"/>
                  <a:gd name="connsiteY70" fmla="*/ 718337 h 3006470"/>
                  <a:gd name="connsiteX71" fmla="*/ 4165425 w 6006665"/>
                  <a:gd name="connsiteY71" fmla="*/ 697647 h 3006470"/>
                  <a:gd name="connsiteX72" fmla="*/ 4175231 w 6006665"/>
                  <a:gd name="connsiteY72" fmla="*/ 700048 h 3006470"/>
                  <a:gd name="connsiteX73" fmla="*/ 4253100 w 6006665"/>
                  <a:gd name="connsiteY73" fmla="*/ 700511 h 3006470"/>
                  <a:gd name="connsiteX74" fmla="*/ 4315491 w 6006665"/>
                  <a:gd name="connsiteY74" fmla="*/ 715365 h 3006470"/>
                  <a:gd name="connsiteX75" fmla="*/ 4368969 w 6006665"/>
                  <a:gd name="connsiteY75" fmla="*/ 751019 h 3006470"/>
                  <a:gd name="connsiteX76" fmla="*/ 4439561 w 6006665"/>
                  <a:gd name="connsiteY76" fmla="*/ 758631 h 3006470"/>
                  <a:gd name="connsiteX77" fmla="*/ 4450401 w 6006665"/>
                  <a:gd name="connsiteY77" fmla="*/ 834341 h 3006470"/>
                  <a:gd name="connsiteX78" fmla="*/ 4514549 w 6006665"/>
                  <a:gd name="connsiteY78" fmla="*/ 825294 h 3006470"/>
                  <a:gd name="connsiteX79" fmla="*/ 4567593 w 6006665"/>
                  <a:gd name="connsiteY79" fmla="*/ 819409 h 3006470"/>
                  <a:gd name="connsiteX80" fmla="*/ 4612592 w 6006665"/>
                  <a:gd name="connsiteY80" fmla="*/ 872829 h 3006470"/>
                  <a:gd name="connsiteX81" fmla="*/ 4639242 w 6006665"/>
                  <a:gd name="connsiteY81" fmla="*/ 932544 h 3006470"/>
                  <a:gd name="connsiteX82" fmla="*/ 4704693 w 6006665"/>
                  <a:gd name="connsiteY82" fmla="*/ 911452 h 3006470"/>
                  <a:gd name="connsiteX83" fmla="*/ 4774445 w 6006665"/>
                  <a:gd name="connsiteY83" fmla="*/ 913531 h 3006470"/>
                  <a:gd name="connsiteX84" fmla="*/ 4778496 w 6006665"/>
                  <a:gd name="connsiteY84" fmla="*/ 914635 h 3006470"/>
                  <a:gd name="connsiteX85" fmla="*/ 4786352 w 6006665"/>
                  <a:gd name="connsiteY85" fmla="*/ 913531 h 3006470"/>
                  <a:gd name="connsiteX86" fmla="*/ 4861343 w 6006665"/>
                  <a:gd name="connsiteY86" fmla="*/ 933983 h 3006470"/>
                  <a:gd name="connsiteX87" fmla="*/ 4893158 w 6006665"/>
                  <a:gd name="connsiteY87" fmla="*/ 977160 h 3006470"/>
                  <a:gd name="connsiteX88" fmla="*/ 4888613 w 6006665"/>
                  <a:gd name="connsiteY88" fmla="*/ 1058968 h 3006470"/>
                  <a:gd name="connsiteX89" fmla="*/ 4927677 w 6006665"/>
                  <a:gd name="connsiteY89" fmla="*/ 1083640 h 3006470"/>
                  <a:gd name="connsiteX90" fmla="*/ 4967605 w 6006665"/>
                  <a:gd name="connsiteY90" fmla="*/ 1070331 h 3006470"/>
                  <a:gd name="connsiteX91" fmla="*/ 5038051 w 6006665"/>
                  <a:gd name="connsiteY91" fmla="*/ 1063513 h 3006470"/>
                  <a:gd name="connsiteX92" fmla="*/ 5040730 w 6006665"/>
                  <a:gd name="connsiteY92" fmla="*/ 1064406 h 3006470"/>
                  <a:gd name="connsiteX93" fmla="*/ 5049958 w 6006665"/>
                  <a:gd name="connsiteY93" fmla="*/ 1063513 h 3006470"/>
                  <a:gd name="connsiteX94" fmla="*/ 5114249 w 6006665"/>
                  <a:gd name="connsiteY94" fmla="*/ 1084944 h 3006470"/>
                  <a:gd name="connsiteX95" fmla="*/ 5176671 w 6006665"/>
                  <a:gd name="connsiteY95" fmla="*/ 1074876 h 3006470"/>
                  <a:gd name="connsiteX96" fmla="*/ 5177801 w 6006665"/>
                  <a:gd name="connsiteY96" fmla="*/ 1076614 h 3006470"/>
                  <a:gd name="connsiteX97" fmla="*/ 5188578 w 6006665"/>
                  <a:gd name="connsiteY97" fmla="*/ 1074876 h 3006470"/>
                  <a:gd name="connsiteX98" fmla="*/ 5243719 w 6006665"/>
                  <a:gd name="connsiteY98" fmla="*/ 1159707 h 3006470"/>
                  <a:gd name="connsiteX99" fmla="*/ 5283477 w 6006665"/>
                  <a:gd name="connsiteY99" fmla="*/ 1129415 h 3006470"/>
                  <a:gd name="connsiteX100" fmla="*/ 5258480 w 6006665"/>
                  <a:gd name="connsiteY100" fmla="*/ 1063513 h 3006470"/>
                  <a:gd name="connsiteX101" fmla="*/ 5267570 w 6006665"/>
                  <a:gd name="connsiteY101" fmla="*/ 1015792 h 3006470"/>
                  <a:gd name="connsiteX102" fmla="*/ 5278896 w 6006665"/>
                  <a:gd name="connsiteY102" fmla="*/ 1018841 h 3006470"/>
                  <a:gd name="connsiteX103" fmla="*/ 5279477 w 6006665"/>
                  <a:gd name="connsiteY103" fmla="*/ 1015792 h 3006470"/>
                  <a:gd name="connsiteX104" fmla="*/ 5389412 w 6006665"/>
                  <a:gd name="connsiteY104" fmla="*/ 1065327 h 3006470"/>
                  <a:gd name="connsiteX105" fmla="*/ 5463001 w 6006665"/>
                  <a:gd name="connsiteY105" fmla="*/ 1043061 h 3006470"/>
                  <a:gd name="connsiteX106" fmla="*/ 5464386 w 6006665"/>
                  <a:gd name="connsiteY106" fmla="*/ 1043680 h 3006470"/>
                  <a:gd name="connsiteX107" fmla="*/ 5474909 w 6006665"/>
                  <a:gd name="connsiteY107" fmla="*/ 1043061 h 3006470"/>
                  <a:gd name="connsiteX108" fmla="*/ 5509834 w 6006665"/>
                  <a:gd name="connsiteY108" fmla="*/ 1086741 h 3006470"/>
                  <a:gd name="connsiteX109" fmla="*/ 5563420 w 6006665"/>
                  <a:gd name="connsiteY109" fmla="*/ 1096880 h 3006470"/>
                  <a:gd name="connsiteX110" fmla="*/ 5604906 w 6006665"/>
                  <a:gd name="connsiteY110" fmla="*/ 1116452 h 3006470"/>
                  <a:gd name="connsiteX111" fmla="*/ 5633982 w 6006665"/>
                  <a:gd name="connsiteY111" fmla="*/ 1152256 h 3006470"/>
                  <a:gd name="connsiteX112" fmla="*/ 5673240 w 6006665"/>
                  <a:gd name="connsiteY112" fmla="*/ 1196668 h 3006470"/>
                  <a:gd name="connsiteX113" fmla="*/ 5720335 w 6006665"/>
                  <a:gd name="connsiteY113" fmla="*/ 1213496 h 3006470"/>
                  <a:gd name="connsiteX114" fmla="*/ 5777224 w 6006665"/>
                  <a:gd name="connsiteY114" fmla="*/ 1253118 h 3006470"/>
                  <a:gd name="connsiteX115" fmla="*/ 5822595 w 6006665"/>
                  <a:gd name="connsiteY115" fmla="*/ 1311212 h 3006470"/>
                  <a:gd name="connsiteX116" fmla="*/ 5818051 w 6006665"/>
                  <a:gd name="connsiteY116" fmla="*/ 1365751 h 3006470"/>
                  <a:gd name="connsiteX117" fmla="*/ 5825679 w 6006665"/>
                  <a:gd name="connsiteY117" fmla="*/ 1373379 h 3006470"/>
                  <a:gd name="connsiteX118" fmla="*/ 5822051 w 6006665"/>
                  <a:gd name="connsiteY118" fmla="*/ 1322574 h 3006470"/>
                  <a:gd name="connsiteX119" fmla="*/ 5834092 w 6006665"/>
                  <a:gd name="connsiteY119" fmla="*/ 1324447 h 3006470"/>
                  <a:gd name="connsiteX120" fmla="*/ 5858351 w 6006665"/>
                  <a:gd name="connsiteY120" fmla="*/ 1334771 h 3006470"/>
                  <a:gd name="connsiteX121" fmla="*/ 5907950 w 6006665"/>
                  <a:gd name="connsiteY121" fmla="*/ 1321451 h 3006470"/>
                  <a:gd name="connsiteX122" fmla="*/ 5936219 w 6006665"/>
                  <a:gd name="connsiteY122" fmla="*/ 1338481 h 3006470"/>
                  <a:gd name="connsiteX123" fmla="*/ 5961427 w 6006665"/>
                  <a:gd name="connsiteY123" fmla="*/ 1392754 h 3006470"/>
                  <a:gd name="connsiteX124" fmla="*/ 6006665 w 6006665"/>
                  <a:gd name="connsiteY124" fmla="*/ 1418018 h 3006470"/>
                  <a:gd name="connsiteX125" fmla="*/ 6003022 w 6006665"/>
                  <a:gd name="connsiteY125" fmla="*/ 1458117 h 3006470"/>
                  <a:gd name="connsiteX126" fmla="*/ 5968033 w 6006665"/>
                  <a:gd name="connsiteY126" fmla="*/ 1456650 h 3006470"/>
                  <a:gd name="connsiteX127" fmla="*/ 5934688 w 6006665"/>
                  <a:gd name="connsiteY127" fmla="*/ 1446233 h 3006470"/>
                  <a:gd name="connsiteX128" fmla="*/ 5908949 w 6006665"/>
                  <a:gd name="connsiteY128" fmla="*/ 1468012 h 3006470"/>
                  <a:gd name="connsiteX129" fmla="*/ 5887153 w 6006665"/>
                  <a:gd name="connsiteY129" fmla="*/ 1481885 h 3006470"/>
                  <a:gd name="connsiteX130" fmla="*/ 5887153 w 6006665"/>
                  <a:gd name="connsiteY130" fmla="*/ 1514566 h 3006470"/>
                  <a:gd name="connsiteX131" fmla="*/ 5910921 w 6006665"/>
                  <a:gd name="connsiteY131" fmla="*/ 1532392 h 3006470"/>
                  <a:gd name="connsiteX132" fmla="*/ 5908949 w 6006665"/>
                  <a:gd name="connsiteY132" fmla="*/ 1554366 h 3006470"/>
                  <a:gd name="connsiteX133" fmla="*/ 5893042 w 6006665"/>
                  <a:gd name="connsiteY133" fmla="*/ 1570273 h 3006470"/>
                  <a:gd name="connsiteX134" fmla="*/ 5881135 w 6006665"/>
                  <a:gd name="connsiteY134" fmla="*/ 1570273 h 3006470"/>
                  <a:gd name="connsiteX135" fmla="*/ 5861227 w 6006665"/>
                  <a:gd name="connsiteY135" fmla="*/ 1570273 h 3006470"/>
                  <a:gd name="connsiteX136" fmla="*/ 5849321 w 6006665"/>
                  <a:gd name="connsiteY136" fmla="*/ 1570273 h 3006470"/>
                  <a:gd name="connsiteX137" fmla="*/ 5842587 w 6006665"/>
                  <a:gd name="connsiteY137" fmla="*/ 1544275 h 3006470"/>
                  <a:gd name="connsiteX138" fmla="*/ 5817506 w 6006665"/>
                  <a:gd name="connsiteY138" fmla="*/ 1536186 h 3006470"/>
                  <a:gd name="connsiteX139" fmla="*/ 5798021 w 6006665"/>
                  <a:gd name="connsiteY139" fmla="*/ 1517537 h 3006470"/>
                  <a:gd name="connsiteX140" fmla="*/ 5767511 w 6006665"/>
                  <a:gd name="connsiteY140" fmla="*/ 1511189 h 3006470"/>
                  <a:gd name="connsiteX141" fmla="*/ 5762967 w 6006665"/>
                  <a:gd name="connsiteY141" fmla="*/ 1477102 h 3006470"/>
                  <a:gd name="connsiteX142" fmla="*/ 5729132 w 6006665"/>
                  <a:gd name="connsiteY142" fmla="*/ 1463170 h 3006470"/>
                  <a:gd name="connsiteX143" fmla="*/ 5695337 w 6006665"/>
                  <a:gd name="connsiteY143" fmla="*/ 1472557 h 3006470"/>
                  <a:gd name="connsiteX144" fmla="*/ 5693366 w 6006665"/>
                  <a:gd name="connsiteY144" fmla="*/ 1469797 h 3006470"/>
                  <a:gd name="connsiteX145" fmla="*/ 5683431 w 6006665"/>
                  <a:gd name="connsiteY145" fmla="*/ 1472557 h 3006470"/>
                  <a:gd name="connsiteX146" fmla="*/ 5660706 w 6006665"/>
                  <a:gd name="connsiteY146" fmla="*/ 1440742 h 3006470"/>
                  <a:gd name="connsiteX147" fmla="*/ 5669644 w 6006665"/>
                  <a:gd name="connsiteY147" fmla="*/ 1415717 h 3006470"/>
                  <a:gd name="connsiteX148" fmla="*/ 5640799 w 6006665"/>
                  <a:gd name="connsiteY148" fmla="*/ 1429380 h 3006470"/>
                  <a:gd name="connsiteX149" fmla="*/ 5656705 w 6006665"/>
                  <a:gd name="connsiteY149" fmla="*/ 1472557 h 3006470"/>
                  <a:gd name="connsiteX150" fmla="*/ 5628675 w 6006665"/>
                  <a:gd name="connsiteY150" fmla="*/ 1487826 h 3006470"/>
                  <a:gd name="connsiteX151" fmla="*/ 5633981 w 6006665"/>
                  <a:gd name="connsiteY151" fmla="*/ 1511189 h 3006470"/>
                  <a:gd name="connsiteX152" fmla="*/ 5622732 w 6006665"/>
                  <a:gd name="connsiteY152" fmla="*/ 1538334 h 3006470"/>
                  <a:gd name="connsiteX153" fmla="*/ 5586259 w 6006665"/>
                  <a:gd name="connsiteY153" fmla="*/ 1547548 h 3006470"/>
                  <a:gd name="connsiteX154" fmla="*/ 5575676 w 6006665"/>
                  <a:gd name="connsiteY154" fmla="*/ 1546540 h 3006470"/>
                  <a:gd name="connsiteX155" fmla="*/ 5574353 w 6006665"/>
                  <a:gd name="connsiteY155" fmla="*/ 1547548 h 3006470"/>
                  <a:gd name="connsiteX156" fmla="*/ 5539436 w 6006665"/>
                  <a:gd name="connsiteY156" fmla="*/ 1544223 h 3006470"/>
                  <a:gd name="connsiteX157" fmla="*/ 5539545 w 6006665"/>
                  <a:gd name="connsiteY157" fmla="*/ 1571015 h 3006470"/>
                  <a:gd name="connsiteX158" fmla="*/ 5570352 w 6006665"/>
                  <a:gd name="connsiteY158" fmla="*/ 1586180 h 3006470"/>
                  <a:gd name="connsiteX159" fmla="*/ 5566596 w 6006665"/>
                  <a:gd name="connsiteY159" fmla="*/ 1622304 h 3006470"/>
                  <a:gd name="connsiteX160" fmla="*/ 5593077 w 6006665"/>
                  <a:gd name="connsiteY160" fmla="*/ 1649809 h 3006470"/>
                  <a:gd name="connsiteX161" fmla="*/ 5608984 w 6006665"/>
                  <a:gd name="connsiteY161" fmla="*/ 1677079 h 3006470"/>
                  <a:gd name="connsiteX162" fmla="*/ 5613529 w 6006665"/>
                  <a:gd name="connsiteY162" fmla="*/ 1708893 h 3006470"/>
                  <a:gd name="connsiteX163" fmla="*/ 5608984 w 6006665"/>
                  <a:gd name="connsiteY163" fmla="*/ 1731618 h 3006470"/>
                  <a:gd name="connsiteX164" fmla="*/ 5597799 w 6006665"/>
                  <a:gd name="connsiteY164" fmla="*/ 1728009 h 3006470"/>
                  <a:gd name="connsiteX165" fmla="*/ 5597077 w 6006665"/>
                  <a:gd name="connsiteY165" fmla="*/ 1731618 h 3006470"/>
                  <a:gd name="connsiteX166" fmla="*/ 5515976 w 6006665"/>
                  <a:gd name="connsiteY166" fmla="*/ 1693062 h 3006470"/>
                  <a:gd name="connsiteX167" fmla="*/ 5486067 w 6006665"/>
                  <a:gd name="connsiteY167" fmla="*/ 1746304 h 3006470"/>
                  <a:gd name="connsiteX168" fmla="*/ 5436277 w 6006665"/>
                  <a:gd name="connsiteY168" fmla="*/ 1767977 h 3006470"/>
                  <a:gd name="connsiteX169" fmla="*/ 5397645 w 6006665"/>
                  <a:gd name="connsiteY169" fmla="*/ 1779340 h 3006470"/>
                  <a:gd name="connsiteX170" fmla="*/ 5388024 w 6006665"/>
                  <a:gd name="connsiteY170" fmla="*/ 1835433 h 3006470"/>
                  <a:gd name="connsiteX171" fmla="*/ 5351475 w 6006665"/>
                  <a:gd name="connsiteY171" fmla="*/ 1876568 h 3006470"/>
                  <a:gd name="connsiteX172" fmla="*/ 5290839 w 6006665"/>
                  <a:gd name="connsiteY172" fmla="*/ 1881600 h 3006470"/>
                  <a:gd name="connsiteX173" fmla="*/ 5274932 w 6006665"/>
                  <a:gd name="connsiteY173" fmla="*/ 1913415 h 3006470"/>
                  <a:gd name="connsiteX174" fmla="*/ 5267238 w 6006665"/>
                  <a:gd name="connsiteY174" fmla="*/ 1904988 h 3006470"/>
                  <a:gd name="connsiteX175" fmla="*/ 5263025 w 6006665"/>
                  <a:gd name="connsiteY175" fmla="*/ 1913415 h 3006470"/>
                  <a:gd name="connsiteX176" fmla="*/ 5219538 w 6006665"/>
                  <a:gd name="connsiteY176" fmla="*/ 1865787 h 3006470"/>
                  <a:gd name="connsiteX177" fmla="*/ 5174112 w 6006665"/>
                  <a:gd name="connsiteY177" fmla="*/ 1877028 h 3006470"/>
                  <a:gd name="connsiteX178" fmla="*/ 5129494 w 6006665"/>
                  <a:gd name="connsiteY178" fmla="*/ 1920232 h 3006470"/>
                  <a:gd name="connsiteX179" fmla="*/ 5126389 w 6006665"/>
                  <a:gd name="connsiteY179" fmla="*/ 1914910 h 3006470"/>
                  <a:gd name="connsiteX180" fmla="*/ 5154177 w 6006665"/>
                  <a:gd name="connsiteY180" fmla="*/ 1920232 h 3006470"/>
                  <a:gd name="connsiteX181" fmla="*/ 5105544 w 6006665"/>
                  <a:gd name="connsiteY181" fmla="*/ 1899586 h 3006470"/>
                  <a:gd name="connsiteX182" fmla="*/ 5074955 w 6006665"/>
                  <a:gd name="connsiteY182" fmla="*/ 1924777 h 3006470"/>
                  <a:gd name="connsiteX183" fmla="*/ 5065718 w 6006665"/>
                  <a:gd name="connsiteY183" fmla="*/ 1922578 h 3006470"/>
                  <a:gd name="connsiteX184" fmla="*/ 5063048 w 6006665"/>
                  <a:gd name="connsiteY184" fmla="*/ 1924777 h 3006470"/>
                  <a:gd name="connsiteX185" fmla="*/ 5026594 w 6006665"/>
                  <a:gd name="connsiteY185" fmla="*/ 1916098 h 3006470"/>
                  <a:gd name="connsiteX186" fmla="*/ 5015871 w 6006665"/>
                  <a:gd name="connsiteY186" fmla="*/ 1961137 h 3006470"/>
                  <a:gd name="connsiteX187" fmla="*/ 5022591 w 6006665"/>
                  <a:gd name="connsiteY187" fmla="*/ 1989925 h 3006470"/>
                  <a:gd name="connsiteX188" fmla="*/ 5011557 w 6006665"/>
                  <a:gd name="connsiteY188" fmla="*/ 2020939 h 3006470"/>
                  <a:gd name="connsiteX189" fmla="*/ 4974967 w 6006665"/>
                  <a:gd name="connsiteY189" fmla="*/ 2058853 h 3006470"/>
                  <a:gd name="connsiteX190" fmla="*/ 5015871 w 6006665"/>
                  <a:gd name="connsiteY190" fmla="*/ 2074760 h 3006470"/>
                  <a:gd name="connsiteX191" fmla="*/ 4995851 w 6006665"/>
                  <a:gd name="connsiteY191" fmla="*/ 2123620 h 3006470"/>
                  <a:gd name="connsiteX192" fmla="*/ 5011326 w 6006665"/>
                  <a:gd name="connsiteY192" fmla="*/ 2172476 h 3006470"/>
                  <a:gd name="connsiteX193" fmla="*/ 4999419 w 6006665"/>
                  <a:gd name="connsiteY193" fmla="*/ 2172476 h 3006470"/>
                  <a:gd name="connsiteX194" fmla="*/ 4974967 w 6006665"/>
                  <a:gd name="connsiteY194" fmla="*/ 2172476 h 3006470"/>
                  <a:gd name="connsiteX195" fmla="*/ 4963605 w 6006665"/>
                  <a:gd name="connsiteY195" fmla="*/ 2224742 h 3006470"/>
                  <a:gd name="connsiteX196" fmla="*/ 4974967 w 6006665"/>
                  <a:gd name="connsiteY196" fmla="*/ 2252012 h 3006470"/>
                  <a:gd name="connsiteX197" fmla="*/ 4936431 w 6006665"/>
                  <a:gd name="connsiteY197" fmla="*/ 2257317 h 3006470"/>
                  <a:gd name="connsiteX198" fmla="*/ 4909065 w 6006665"/>
                  <a:gd name="connsiteY198" fmla="*/ 2286099 h 3006470"/>
                  <a:gd name="connsiteX199" fmla="*/ 4888894 w 6006665"/>
                  <a:gd name="connsiteY199" fmla="*/ 2325649 h 3006470"/>
                  <a:gd name="connsiteX200" fmla="*/ 4897703 w 6006665"/>
                  <a:gd name="connsiteY200" fmla="*/ 2354273 h 3006470"/>
                  <a:gd name="connsiteX201" fmla="*/ 4871068 w 6006665"/>
                  <a:gd name="connsiteY201" fmla="*/ 2349418 h 3006470"/>
                  <a:gd name="connsiteX202" fmla="*/ 4845437 w 6006665"/>
                  <a:gd name="connsiteY202" fmla="*/ 2370180 h 3006470"/>
                  <a:gd name="connsiteX203" fmla="*/ 4832445 w 6006665"/>
                  <a:gd name="connsiteY203" fmla="*/ 2399924 h 3006470"/>
                  <a:gd name="connsiteX204" fmla="*/ 4834074 w 6006665"/>
                  <a:gd name="connsiteY204" fmla="*/ 2429264 h 3006470"/>
                  <a:gd name="connsiteX205" fmla="*/ 4799765 w 6006665"/>
                  <a:gd name="connsiteY205" fmla="*/ 2441518 h 3006470"/>
                  <a:gd name="connsiteX206" fmla="*/ 4779535 w 6006665"/>
                  <a:gd name="connsiteY206" fmla="*/ 2488348 h 3006470"/>
                  <a:gd name="connsiteX207" fmla="*/ 4777225 w 6006665"/>
                  <a:gd name="connsiteY207" fmla="*/ 2477952 h 3006470"/>
                  <a:gd name="connsiteX208" fmla="*/ 4767628 w 6006665"/>
                  <a:gd name="connsiteY208" fmla="*/ 2488348 h 3006470"/>
                  <a:gd name="connsiteX209" fmla="*/ 4758538 w 6006665"/>
                  <a:gd name="connsiteY209" fmla="*/ 2447444 h 3006470"/>
                  <a:gd name="connsiteX210" fmla="*/ 4722519 w 6006665"/>
                  <a:gd name="connsiteY210" fmla="*/ 2405867 h 3006470"/>
                  <a:gd name="connsiteX211" fmla="*/ 4699942 w 6006665"/>
                  <a:gd name="connsiteY211" fmla="*/ 2348893 h 3006470"/>
                  <a:gd name="connsiteX212" fmla="*/ 4695779 w 6006665"/>
                  <a:gd name="connsiteY212" fmla="*/ 2287026 h 3006470"/>
                  <a:gd name="connsiteX213" fmla="*/ 4715361 w 6006665"/>
                  <a:gd name="connsiteY213" fmla="*/ 2220198 h 3006470"/>
                  <a:gd name="connsiteX214" fmla="*/ 4767709 w 6006665"/>
                  <a:gd name="connsiteY214" fmla="*/ 2171157 h 3006470"/>
                  <a:gd name="connsiteX215" fmla="*/ 4735813 w 6006665"/>
                  <a:gd name="connsiteY215" fmla="*/ 2129299 h 3006470"/>
                  <a:gd name="connsiteX216" fmla="*/ 4767628 w 6006665"/>
                  <a:gd name="connsiteY216" fmla="*/ 2086122 h 3006470"/>
                  <a:gd name="connsiteX217" fmla="*/ 4767628 w 6006665"/>
                  <a:gd name="connsiteY217" fmla="*/ 2058853 h 3006470"/>
                  <a:gd name="connsiteX218" fmla="*/ 4826712 w 6006665"/>
                  <a:gd name="connsiteY218" fmla="*/ 2042945 h 3006470"/>
                  <a:gd name="connsiteX219" fmla="*/ 4892613 w 6006665"/>
                  <a:gd name="connsiteY219" fmla="*/ 1952047 h 3006470"/>
                  <a:gd name="connsiteX220" fmla="*/ 4956243 w 6006665"/>
                  <a:gd name="connsiteY220" fmla="*/ 1877056 h 3006470"/>
                  <a:gd name="connsiteX221" fmla="*/ 5022143 w 6006665"/>
                  <a:gd name="connsiteY221" fmla="*/ 1817971 h 3006470"/>
                  <a:gd name="connsiteX222" fmla="*/ 5037446 w 6006665"/>
                  <a:gd name="connsiteY222" fmla="*/ 1743333 h 3006470"/>
                  <a:gd name="connsiteX223" fmla="*/ 5064184 w 6006665"/>
                  <a:gd name="connsiteY223" fmla="*/ 1731449 h 3006470"/>
                  <a:gd name="connsiteX224" fmla="*/ 5046694 w 6006665"/>
                  <a:gd name="connsiteY224" fmla="*/ 1710844 h 3006470"/>
                  <a:gd name="connsiteX225" fmla="*/ 5015871 w 6006665"/>
                  <a:gd name="connsiteY225" fmla="*/ 1715711 h 3006470"/>
                  <a:gd name="connsiteX226" fmla="*/ 4995419 w 6006665"/>
                  <a:gd name="connsiteY226" fmla="*/ 1779340 h 3006470"/>
                  <a:gd name="connsiteX227" fmla="*/ 4904521 w 6006665"/>
                  <a:gd name="connsiteY227" fmla="*/ 1865693 h 3006470"/>
                  <a:gd name="connsiteX228" fmla="*/ 4901708 w 6006665"/>
                  <a:gd name="connsiteY228" fmla="*/ 1857053 h 3006470"/>
                  <a:gd name="connsiteX229" fmla="*/ 4892613 w 6006665"/>
                  <a:gd name="connsiteY229" fmla="*/ 1865693 h 3006470"/>
                  <a:gd name="connsiteX230" fmla="*/ 4871068 w 6006665"/>
                  <a:gd name="connsiteY230" fmla="*/ 1850290 h 3006470"/>
                  <a:gd name="connsiteX231" fmla="*/ 4885925 w 6006665"/>
                  <a:gd name="connsiteY231" fmla="*/ 1808695 h 3006470"/>
                  <a:gd name="connsiteX232" fmla="*/ 4861835 w 6006665"/>
                  <a:gd name="connsiteY232" fmla="*/ 1771159 h 3006470"/>
                  <a:gd name="connsiteX233" fmla="*/ 4814619 w 6006665"/>
                  <a:gd name="connsiteY233" fmla="*/ 1767101 h 3006470"/>
                  <a:gd name="connsiteX234" fmla="*/ 4779535 w 6006665"/>
                  <a:gd name="connsiteY234" fmla="*/ 1795247 h 3006470"/>
                  <a:gd name="connsiteX235" fmla="*/ 4764113 w 6006665"/>
                  <a:gd name="connsiteY235" fmla="*/ 1832464 h 3006470"/>
                  <a:gd name="connsiteX236" fmla="*/ 4725490 w 6006665"/>
                  <a:gd name="connsiteY236" fmla="*/ 1850290 h 3006470"/>
                  <a:gd name="connsiteX237" fmla="*/ 4689838 w 6006665"/>
                  <a:gd name="connsiteY237" fmla="*/ 1882970 h 3006470"/>
                  <a:gd name="connsiteX238" fmla="*/ 4684091 w 6006665"/>
                  <a:gd name="connsiteY238" fmla="*/ 1920232 h 3006470"/>
                  <a:gd name="connsiteX239" fmla="*/ 4715906 w 6006665"/>
                  <a:gd name="connsiteY239" fmla="*/ 1967954 h 3006470"/>
                  <a:gd name="connsiteX240" fmla="*/ 4680924 w 6006665"/>
                  <a:gd name="connsiteY240" fmla="*/ 1983985 h 3006470"/>
                  <a:gd name="connsiteX241" fmla="*/ 4633398 w 6006665"/>
                  <a:gd name="connsiteY241" fmla="*/ 1971978 h 3006470"/>
                  <a:gd name="connsiteX242" fmla="*/ 4600707 w 6006665"/>
                  <a:gd name="connsiteY242" fmla="*/ 1989925 h 3006470"/>
                  <a:gd name="connsiteX243" fmla="*/ 4577285 w 6006665"/>
                  <a:gd name="connsiteY243" fmla="*/ 1988406 h 3006470"/>
                  <a:gd name="connsiteX244" fmla="*/ 4577373 w 6006665"/>
                  <a:gd name="connsiteY244" fmla="*/ 1987484 h 3006470"/>
                  <a:gd name="connsiteX245" fmla="*/ 4565379 w 6006665"/>
                  <a:gd name="connsiteY245" fmla="*/ 1988406 h 3006470"/>
                  <a:gd name="connsiteX246" fmla="*/ 4569923 w 6006665"/>
                  <a:gd name="connsiteY246" fmla="*/ 1940685 h 3006470"/>
                  <a:gd name="connsiteX247" fmla="*/ 4520081 w 6006665"/>
                  <a:gd name="connsiteY247" fmla="*/ 1931099 h 3006470"/>
                  <a:gd name="connsiteX248" fmla="*/ 4475025 w 6006665"/>
                  <a:gd name="connsiteY248" fmla="*/ 1961137 h 3006470"/>
                  <a:gd name="connsiteX249" fmla="*/ 4464394 w 6006665"/>
                  <a:gd name="connsiteY249" fmla="*/ 1960286 h 3006470"/>
                  <a:gd name="connsiteX250" fmla="*/ 4463118 w 6006665"/>
                  <a:gd name="connsiteY250" fmla="*/ 1961137 h 3006470"/>
                  <a:gd name="connsiteX251" fmla="*/ 4422448 w 6006665"/>
                  <a:gd name="connsiteY251" fmla="*/ 1927536 h 3006470"/>
                  <a:gd name="connsiteX252" fmla="*/ 4350624 w 6006665"/>
                  <a:gd name="connsiteY252" fmla="*/ 1917022 h 3006470"/>
                  <a:gd name="connsiteX253" fmla="*/ 4306579 w 6006665"/>
                  <a:gd name="connsiteY253" fmla="*/ 1945362 h 3006470"/>
                  <a:gd name="connsiteX254" fmla="*/ 4282811 w 6006665"/>
                  <a:gd name="connsiteY254" fmla="*/ 1972100 h 3006470"/>
                  <a:gd name="connsiteX255" fmla="*/ 4237290 w 6006665"/>
                  <a:gd name="connsiteY255" fmla="*/ 1993297 h 3006470"/>
                  <a:gd name="connsiteX256" fmla="*/ 4211507 w 6006665"/>
                  <a:gd name="connsiteY256" fmla="*/ 2046374 h 3006470"/>
                  <a:gd name="connsiteX257" fmla="*/ 4161046 w 6006665"/>
                  <a:gd name="connsiteY257" fmla="*/ 2105661 h 3006470"/>
                  <a:gd name="connsiteX258" fmla="*/ 4077810 w 6006665"/>
                  <a:gd name="connsiteY258" fmla="*/ 2144418 h 3006470"/>
                  <a:gd name="connsiteX259" fmla="*/ 4039187 w 6006665"/>
                  <a:gd name="connsiteY259" fmla="*/ 2203838 h 3006470"/>
                  <a:gd name="connsiteX260" fmla="*/ 3993086 w 6006665"/>
                  <a:gd name="connsiteY260" fmla="*/ 2224750 h 3006470"/>
                  <a:gd name="connsiteX261" fmla="*/ 3993215 w 6006665"/>
                  <a:gd name="connsiteY261" fmla="*/ 2264821 h 3006470"/>
                  <a:gd name="connsiteX262" fmla="*/ 4038712 w 6006665"/>
                  <a:gd name="connsiteY262" fmla="*/ 2267919 h 3006470"/>
                  <a:gd name="connsiteX263" fmla="*/ 4059164 w 6006665"/>
                  <a:gd name="connsiteY263" fmla="*/ 2311096 h 3006470"/>
                  <a:gd name="connsiteX264" fmla="*/ 4087782 w 6006665"/>
                  <a:gd name="connsiteY264" fmla="*/ 2319513 h 3006470"/>
                  <a:gd name="connsiteX265" fmla="*/ 4106341 w 6006665"/>
                  <a:gd name="connsiteY265" fmla="*/ 2290644 h 3006470"/>
                  <a:gd name="connsiteX266" fmla="*/ 4117411 w 6006665"/>
                  <a:gd name="connsiteY266" fmla="*/ 2291946 h 3006470"/>
                  <a:gd name="connsiteX267" fmla="*/ 4118248 w 6006665"/>
                  <a:gd name="connsiteY267" fmla="*/ 2290644 h 3006470"/>
                  <a:gd name="connsiteX268" fmla="*/ 4156880 w 6006665"/>
                  <a:gd name="connsiteY268" fmla="*/ 2295189 h 3006470"/>
                  <a:gd name="connsiteX269" fmla="*/ 4211419 w 6006665"/>
                  <a:gd name="connsiteY269" fmla="*/ 2365635 h 3006470"/>
                  <a:gd name="connsiteX270" fmla="*/ 4215964 w 6006665"/>
                  <a:gd name="connsiteY270" fmla="*/ 2413357 h 3006470"/>
                  <a:gd name="connsiteX271" fmla="*/ 4184149 w 6006665"/>
                  <a:gd name="connsiteY271" fmla="*/ 2472441 h 3006470"/>
                  <a:gd name="connsiteX272" fmla="*/ 4220019 w 6006665"/>
                  <a:gd name="connsiteY272" fmla="*/ 2567281 h 3006470"/>
                  <a:gd name="connsiteX273" fmla="*/ 4161425 w 6006665"/>
                  <a:gd name="connsiteY273" fmla="*/ 2629241 h 3006470"/>
                  <a:gd name="connsiteX274" fmla="*/ 4133552 w 6006665"/>
                  <a:gd name="connsiteY274" fmla="*/ 2708778 h 3006470"/>
                  <a:gd name="connsiteX275" fmla="*/ 4097796 w 6006665"/>
                  <a:gd name="connsiteY275" fmla="*/ 2747409 h 3006470"/>
                  <a:gd name="connsiteX276" fmla="*/ 4043257 w 6006665"/>
                  <a:gd name="connsiteY276" fmla="*/ 2806493 h 3006470"/>
                  <a:gd name="connsiteX277" fmla="*/ 3995535 w 6006665"/>
                  <a:gd name="connsiteY277" fmla="*/ 2865577 h 3006470"/>
                  <a:gd name="connsiteX278" fmla="*/ 3975083 w 6006665"/>
                  <a:gd name="connsiteY278" fmla="*/ 2897392 h 3006470"/>
                  <a:gd name="connsiteX279" fmla="*/ 3925089 w 6006665"/>
                  <a:gd name="connsiteY279" fmla="*/ 2924661 h 3006470"/>
                  <a:gd name="connsiteX280" fmla="*/ 3913182 w 6006665"/>
                  <a:gd name="connsiteY280" fmla="*/ 2924661 h 3006470"/>
                  <a:gd name="connsiteX281" fmla="*/ 3904637 w 6006665"/>
                  <a:gd name="connsiteY281" fmla="*/ 2924661 h 3006470"/>
                  <a:gd name="connsiteX282" fmla="*/ 3892729 w 6006665"/>
                  <a:gd name="connsiteY282" fmla="*/ 2924661 h 3006470"/>
                  <a:gd name="connsiteX283" fmla="*/ 3871063 w 6006665"/>
                  <a:gd name="connsiteY283" fmla="*/ 2908412 h 3006470"/>
                  <a:gd name="connsiteX284" fmla="*/ 3829645 w 6006665"/>
                  <a:gd name="connsiteY284" fmla="*/ 2936024 h 3006470"/>
                  <a:gd name="connsiteX285" fmla="*/ 3822828 w 6006665"/>
                  <a:gd name="connsiteY285" fmla="*/ 2956476 h 3006470"/>
                  <a:gd name="connsiteX286" fmla="*/ 3818283 w 6006665"/>
                  <a:gd name="connsiteY286" fmla="*/ 2947386 h 3006470"/>
                  <a:gd name="connsiteX287" fmla="*/ 3818283 w 6006665"/>
                  <a:gd name="connsiteY287" fmla="*/ 2935660 h 3006470"/>
                  <a:gd name="connsiteX288" fmla="*/ 3817738 w 6006665"/>
                  <a:gd name="connsiteY288" fmla="*/ 2936024 h 3006470"/>
                  <a:gd name="connsiteX289" fmla="*/ 3810921 w 6006665"/>
                  <a:gd name="connsiteY289" fmla="*/ 2956476 h 3006470"/>
                  <a:gd name="connsiteX290" fmla="*/ 3806376 w 6006665"/>
                  <a:gd name="connsiteY290" fmla="*/ 2947386 h 3006470"/>
                  <a:gd name="connsiteX291" fmla="*/ 3806376 w 6006665"/>
                  <a:gd name="connsiteY291" fmla="*/ 2920116 h 3006470"/>
                  <a:gd name="connsiteX292" fmla="*/ 3818283 w 6006665"/>
                  <a:gd name="connsiteY292" fmla="*/ 2920116 h 3006470"/>
                  <a:gd name="connsiteX293" fmla="*/ 3826828 w 6006665"/>
                  <a:gd name="connsiteY293" fmla="*/ 2920116 h 3006470"/>
                  <a:gd name="connsiteX294" fmla="*/ 3833645 w 6006665"/>
                  <a:gd name="connsiteY294" fmla="*/ 2861032 h 3006470"/>
                  <a:gd name="connsiteX295" fmla="*/ 3822283 w 6006665"/>
                  <a:gd name="connsiteY295" fmla="*/ 2817856 h 3006470"/>
                  <a:gd name="connsiteX296" fmla="*/ 3849553 w 6006665"/>
                  <a:gd name="connsiteY296" fmla="*/ 2795131 h 3006470"/>
                  <a:gd name="connsiteX297" fmla="*/ 3858814 w 6006665"/>
                  <a:gd name="connsiteY297" fmla="*/ 2797336 h 3006470"/>
                  <a:gd name="connsiteX298" fmla="*/ 3861460 w 6006665"/>
                  <a:gd name="connsiteY298" fmla="*/ 2795131 h 3006470"/>
                  <a:gd name="connsiteX299" fmla="*/ 3898487 w 6006665"/>
                  <a:gd name="connsiteY299" fmla="*/ 2803947 h 3006470"/>
                  <a:gd name="connsiteX300" fmla="*/ 3919999 w 6006665"/>
                  <a:gd name="connsiteY300" fmla="*/ 2758772 h 3006470"/>
                  <a:gd name="connsiteX301" fmla="*/ 3935906 w 6006665"/>
                  <a:gd name="connsiteY301" fmla="*/ 2699687 h 3006470"/>
                  <a:gd name="connsiteX302" fmla="*/ 3947269 w 6006665"/>
                  <a:gd name="connsiteY302" fmla="*/ 2676963 h 3006470"/>
                  <a:gd name="connsiteX303" fmla="*/ 3966292 w 6006665"/>
                  <a:gd name="connsiteY303" fmla="*/ 2632575 h 3006470"/>
                  <a:gd name="connsiteX304" fmla="*/ 3915999 w 6006665"/>
                  <a:gd name="connsiteY304" fmla="*/ 2645148 h 3006470"/>
                  <a:gd name="connsiteX305" fmla="*/ 3888729 w 6006665"/>
                  <a:gd name="connsiteY305" fmla="*/ 2667873 h 3006470"/>
                  <a:gd name="connsiteX306" fmla="*/ 3876822 w 6006665"/>
                  <a:gd name="connsiteY306" fmla="*/ 2667873 h 3006470"/>
                  <a:gd name="connsiteX307" fmla="*/ 3829645 w 6006665"/>
                  <a:gd name="connsiteY307" fmla="*/ 2667873 h 3006470"/>
                  <a:gd name="connsiteX308" fmla="*/ 3817738 w 6006665"/>
                  <a:gd name="connsiteY308" fmla="*/ 2667873 h 3006470"/>
                  <a:gd name="connsiteX309" fmla="*/ 3801831 w 6006665"/>
                  <a:gd name="connsiteY309" fmla="*/ 2613334 h 3006470"/>
                  <a:gd name="connsiteX310" fmla="*/ 3758654 w 6006665"/>
                  <a:gd name="connsiteY310" fmla="*/ 2574702 h 3006470"/>
                  <a:gd name="connsiteX311" fmla="*/ 3692753 w 6006665"/>
                  <a:gd name="connsiteY311" fmla="*/ 2558795 h 3006470"/>
                  <a:gd name="connsiteX312" fmla="*/ 3683663 w 6006665"/>
                  <a:gd name="connsiteY312" fmla="*/ 2499711 h 3006470"/>
                  <a:gd name="connsiteX313" fmla="*/ 3672301 w 6006665"/>
                  <a:gd name="connsiteY313" fmla="*/ 2467896 h 3006470"/>
                  <a:gd name="connsiteX314" fmla="*/ 3656393 w 6006665"/>
                  <a:gd name="connsiteY314" fmla="*/ 2440627 h 3006470"/>
                  <a:gd name="connsiteX315" fmla="*/ 3633669 w 6006665"/>
                  <a:gd name="connsiteY315" fmla="*/ 2381542 h 3006470"/>
                  <a:gd name="connsiteX316" fmla="*/ 3601854 w 6006665"/>
                  <a:gd name="connsiteY316" fmla="*/ 2361090 h 3006470"/>
                  <a:gd name="connsiteX317" fmla="*/ 3545995 w 6006665"/>
                  <a:gd name="connsiteY317" fmla="*/ 2339606 h 3006470"/>
                  <a:gd name="connsiteX318" fmla="*/ 3506955 w 6006665"/>
                  <a:gd name="connsiteY318" fmla="*/ 2345183 h 3006470"/>
                  <a:gd name="connsiteX319" fmla="*/ 3463779 w 6006665"/>
                  <a:gd name="connsiteY319" fmla="*/ 2354273 h 3006470"/>
                  <a:gd name="connsiteX320" fmla="*/ 3431964 w 6006665"/>
                  <a:gd name="connsiteY320" fmla="*/ 2381542 h 3006470"/>
                  <a:gd name="connsiteX321" fmla="*/ 3452416 w 6006665"/>
                  <a:gd name="connsiteY321" fmla="*/ 2397450 h 3006470"/>
                  <a:gd name="connsiteX322" fmla="*/ 3452416 w 6006665"/>
                  <a:gd name="connsiteY322" fmla="*/ 2429264 h 3006470"/>
                  <a:gd name="connsiteX323" fmla="*/ 3431964 w 6006665"/>
                  <a:gd name="connsiteY323" fmla="*/ 2451989 h 3006470"/>
                  <a:gd name="connsiteX324" fmla="*/ 3400150 w 6006665"/>
                  <a:gd name="connsiteY324" fmla="*/ 2511073 h 3006470"/>
                  <a:gd name="connsiteX325" fmla="*/ 3400150 w 6006665"/>
                  <a:gd name="connsiteY325" fmla="*/ 2538343 h 3006470"/>
                  <a:gd name="connsiteX326" fmla="*/ 3350155 w 6006665"/>
                  <a:gd name="connsiteY326" fmla="*/ 2570157 h 3006470"/>
                  <a:gd name="connsiteX327" fmla="*/ 3342342 w 6006665"/>
                  <a:gd name="connsiteY327" fmla="*/ 2567553 h 3006470"/>
                  <a:gd name="connsiteX328" fmla="*/ 3338249 w 6006665"/>
                  <a:gd name="connsiteY328" fmla="*/ 2570157 h 3006470"/>
                  <a:gd name="connsiteX329" fmla="*/ 3290527 w 6006665"/>
                  <a:gd name="connsiteY329" fmla="*/ 2554250 h 3006470"/>
                  <a:gd name="connsiteX330" fmla="*/ 3259257 w 6006665"/>
                  <a:gd name="connsiteY330" fmla="*/ 2554250 h 3006470"/>
                  <a:gd name="connsiteX331" fmla="*/ 3247350 w 6006665"/>
                  <a:gd name="connsiteY331" fmla="*/ 2554250 h 3006470"/>
                  <a:gd name="connsiteX332" fmla="*/ 3231443 w 6006665"/>
                  <a:gd name="connsiteY332" fmla="*/ 2538343 h 3006470"/>
                  <a:gd name="connsiteX333" fmla="*/ 3213271 w 6006665"/>
                  <a:gd name="connsiteY333" fmla="*/ 2533799 h 3006470"/>
                  <a:gd name="connsiteX334" fmla="*/ 3168359 w 6006665"/>
                  <a:gd name="connsiteY334" fmla="*/ 2570157 h 3006470"/>
                  <a:gd name="connsiteX335" fmla="*/ 3120637 w 6006665"/>
                  <a:gd name="connsiteY335" fmla="*/ 2581519 h 3006470"/>
                  <a:gd name="connsiteX336" fmla="*/ 3082005 w 6006665"/>
                  <a:gd name="connsiteY336" fmla="*/ 2597427 h 3006470"/>
                  <a:gd name="connsiteX337" fmla="*/ 3074460 w 6006665"/>
                  <a:gd name="connsiteY337" fmla="*/ 2595630 h 3006470"/>
                  <a:gd name="connsiteX338" fmla="*/ 3070098 w 6006665"/>
                  <a:gd name="connsiteY338" fmla="*/ 2597427 h 3006470"/>
                  <a:gd name="connsiteX339" fmla="*/ 3022376 w 6006665"/>
                  <a:gd name="connsiteY339" fmla="*/ 2586064 h 3006470"/>
                  <a:gd name="connsiteX340" fmla="*/ 3000196 w 6006665"/>
                  <a:gd name="connsiteY340" fmla="*/ 2586064 h 3006470"/>
                  <a:gd name="connsiteX341" fmla="*/ 2988289 w 6006665"/>
                  <a:gd name="connsiteY341" fmla="*/ 2586064 h 3006470"/>
                  <a:gd name="connsiteX342" fmla="*/ 2967837 w 6006665"/>
                  <a:gd name="connsiteY342" fmla="*/ 2554250 h 3006470"/>
                  <a:gd name="connsiteX343" fmla="*/ 2929205 w 6006665"/>
                  <a:gd name="connsiteY343" fmla="*/ 2526980 h 3006470"/>
                  <a:gd name="connsiteX344" fmla="*/ 2902153 w 6006665"/>
                  <a:gd name="connsiteY344" fmla="*/ 2523116 h 3006470"/>
                  <a:gd name="connsiteX345" fmla="*/ 2861576 w 6006665"/>
                  <a:gd name="connsiteY345" fmla="*/ 2526980 h 3006470"/>
                  <a:gd name="connsiteX346" fmla="*/ 2822944 w 6006665"/>
                  <a:gd name="connsiteY346" fmla="*/ 2538343 h 3006470"/>
                  <a:gd name="connsiteX347" fmla="*/ 2818139 w 6006665"/>
                  <a:gd name="connsiteY347" fmla="*/ 2536254 h 3006470"/>
                  <a:gd name="connsiteX348" fmla="*/ 2811037 w 6006665"/>
                  <a:gd name="connsiteY348" fmla="*/ 2538343 h 3006470"/>
                  <a:gd name="connsiteX349" fmla="*/ 2758770 w 6006665"/>
                  <a:gd name="connsiteY349" fmla="*/ 2515618 h 3006470"/>
                  <a:gd name="connsiteX350" fmla="*/ 2751953 w 6006665"/>
                  <a:gd name="connsiteY350" fmla="*/ 2472441 h 3006470"/>
                  <a:gd name="connsiteX351" fmla="*/ 2708776 w 6006665"/>
                  <a:gd name="connsiteY351" fmla="*/ 2456534 h 3006470"/>
                  <a:gd name="connsiteX352" fmla="*/ 2676962 w 6006665"/>
                  <a:gd name="connsiteY352" fmla="*/ 2451989 h 3006470"/>
                  <a:gd name="connsiteX353" fmla="*/ 2642534 w 6006665"/>
                  <a:gd name="connsiteY353" fmla="*/ 2430245 h 3006470"/>
                  <a:gd name="connsiteX354" fmla="*/ 2609333 w 6006665"/>
                  <a:gd name="connsiteY354" fmla="*/ 2488348 h 3006470"/>
                  <a:gd name="connsiteX355" fmla="*/ 2625240 w 6006665"/>
                  <a:gd name="connsiteY355" fmla="*/ 2522435 h 3006470"/>
                  <a:gd name="connsiteX356" fmla="*/ 2586608 w 6006665"/>
                  <a:gd name="connsiteY356" fmla="*/ 2558795 h 3006470"/>
                  <a:gd name="connsiteX357" fmla="*/ 2577105 w 6006665"/>
                  <a:gd name="connsiteY357" fmla="*/ 2556532 h 3006470"/>
                  <a:gd name="connsiteX358" fmla="*/ 2574701 w 6006665"/>
                  <a:gd name="connsiteY358" fmla="*/ 2558795 h 3006470"/>
                  <a:gd name="connsiteX359" fmla="*/ 2526979 w 6006665"/>
                  <a:gd name="connsiteY359" fmla="*/ 2547432 h 3006470"/>
                  <a:gd name="connsiteX360" fmla="*/ 2490620 w 6006665"/>
                  <a:gd name="connsiteY360" fmla="*/ 2542887 h 3006470"/>
                  <a:gd name="connsiteX361" fmla="*/ 2463350 w 6006665"/>
                  <a:gd name="connsiteY361" fmla="*/ 2515618 h 3006470"/>
                  <a:gd name="connsiteX362" fmla="*/ 2436625 w 6006665"/>
                  <a:gd name="connsiteY362" fmla="*/ 2515618 h 3006470"/>
                  <a:gd name="connsiteX363" fmla="*/ 2424718 w 6006665"/>
                  <a:gd name="connsiteY363" fmla="*/ 2515618 h 3006470"/>
                  <a:gd name="connsiteX364" fmla="*/ 2398858 w 6006665"/>
                  <a:gd name="connsiteY364" fmla="*/ 2502687 h 3006470"/>
                  <a:gd name="connsiteX365" fmla="*/ 2350272 w 6006665"/>
                  <a:gd name="connsiteY365" fmla="*/ 2526980 h 3006470"/>
                  <a:gd name="connsiteX366" fmla="*/ 2282098 w 6006665"/>
                  <a:gd name="connsiteY366" fmla="*/ 2574702 h 3006470"/>
                  <a:gd name="connsiteX367" fmla="*/ 2238921 w 6006665"/>
                  <a:gd name="connsiteY367" fmla="*/ 2586064 h 3006470"/>
                  <a:gd name="connsiteX368" fmla="*/ 2227559 w 6006665"/>
                  <a:gd name="connsiteY368" fmla="*/ 2590609 h 3006470"/>
                  <a:gd name="connsiteX369" fmla="*/ 2225178 w 6006665"/>
                  <a:gd name="connsiteY369" fmla="*/ 2586799 h 3006470"/>
                  <a:gd name="connsiteX370" fmla="*/ 2215652 w 6006665"/>
                  <a:gd name="connsiteY370" fmla="*/ 2590609 h 3006470"/>
                  <a:gd name="connsiteX371" fmla="*/ 2193596 w 6006665"/>
                  <a:gd name="connsiteY371" fmla="*/ 2555320 h 3006470"/>
                  <a:gd name="connsiteX372" fmla="*/ 2157112 w 6006665"/>
                  <a:gd name="connsiteY372" fmla="*/ 2558795 h 3006470"/>
                  <a:gd name="connsiteX373" fmla="*/ 2156291 w 6006665"/>
                  <a:gd name="connsiteY373" fmla="*/ 2557739 h 3006470"/>
                  <a:gd name="connsiteX374" fmla="*/ 2145205 w 6006665"/>
                  <a:gd name="connsiteY374" fmla="*/ 2558795 h 3006470"/>
                  <a:gd name="connsiteX375" fmla="*/ 2129298 w 6006665"/>
                  <a:gd name="connsiteY375" fmla="*/ 2538343 h 3006470"/>
                  <a:gd name="connsiteX376" fmla="*/ 2102029 w 6006665"/>
                  <a:gd name="connsiteY376" fmla="*/ 2526980 h 3006470"/>
                  <a:gd name="connsiteX377" fmla="*/ 2086121 w 6006665"/>
                  <a:gd name="connsiteY377" fmla="*/ 2495166 h 3006470"/>
                  <a:gd name="connsiteX378" fmla="*/ 2070005 w 6006665"/>
                  <a:gd name="connsiteY378" fmla="*/ 2486212 h 3006470"/>
                  <a:gd name="connsiteX379" fmla="*/ 2027582 w 6006665"/>
                  <a:gd name="connsiteY379" fmla="*/ 2499711 h 3006470"/>
                  <a:gd name="connsiteX380" fmla="*/ 2023845 w 6006665"/>
                  <a:gd name="connsiteY380" fmla="*/ 2497111 h 3006470"/>
                  <a:gd name="connsiteX381" fmla="*/ 2015675 w 6006665"/>
                  <a:gd name="connsiteY381" fmla="*/ 2499711 h 3006470"/>
                  <a:gd name="connsiteX382" fmla="*/ 1971363 w 6006665"/>
                  <a:gd name="connsiteY382" fmla="*/ 2468885 h 3006470"/>
                  <a:gd name="connsiteX383" fmla="*/ 1952591 w 6006665"/>
                  <a:gd name="connsiteY383" fmla="*/ 2495166 h 3006470"/>
                  <a:gd name="connsiteX384" fmla="*/ 1947518 w 6006665"/>
                  <a:gd name="connsiteY384" fmla="*/ 2485599 h 3006470"/>
                  <a:gd name="connsiteX385" fmla="*/ 1940684 w 6006665"/>
                  <a:gd name="connsiteY385" fmla="*/ 2495166 h 3006470"/>
                  <a:gd name="connsiteX386" fmla="*/ 1861147 w 6006665"/>
                  <a:gd name="connsiteY386" fmla="*/ 2345183 h 3006470"/>
                  <a:gd name="connsiteX387" fmla="*/ 1811153 w 6006665"/>
                  <a:gd name="connsiteY387" fmla="*/ 2295189 h 3006470"/>
                  <a:gd name="connsiteX388" fmla="*/ 1813950 w 6006665"/>
                  <a:gd name="connsiteY388" fmla="*/ 2292043 h 3006470"/>
                  <a:gd name="connsiteX389" fmla="*/ 1748069 w 6006665"/>
                  <a:gd name="connsiteY389" fmla="*/ 2333821 h 3006470"/>
                  <a:gd name="connsiteX390" fmla="*/ 1711709 w 6006665"/>
                  <a:gd name="connsiteY390" fmla="*/ 2338366 h 3006470"/>
                  <a:gd name="connsiteX391" fmla="*/ 1711926 w 6006665"/>
                  <a:gd name="connsiteY391" fmla="*/ 2336850 h 3006470"/>
                  <a:gd name="connsiteX392" fmla="*/ 1699803 w 6006665"/>
                  <a:gd name="connsiteY392" fmla="*/ 2338366 h 3006470"/>
                  <a:gd name="connsiteX393" fmla="*/ 1704347 w 6006665"/>
                  <a:gd name="connsiteY393" fmla="*/ 2306551 h 3006470"/>
                  <a:gd name="connsiteX394" fmla="*/ 1662460 w 6006665"/>
                  <a:gd name="connsiteY394" fmla="*/ 2288600 h 3006470"/>
                  <a:gd name="connsiteX395" fmla="*/ 1629901 w 6006665"/>
                  <a:gd name="connsiteY395" fmla="*/ 2302006 h 3006470"/>
                  <a:gd name="connsiteX396" fmla="*/ 1629300 w 6006665"/>
                  <a:gd name="connsiteY396" fmla="*/ 2297351 h 3006470"/>
                  <a:gd name="connsiteX397" fmla="*/ 1617994 w 6006665"/>
                  <a:gd name="connsiteY397" fmla="*/ 2302006 h 3006470"/>
                  <a:gd name="connsiteX398" fmla="*/ 1608904 w 6006665"/>
                  <a:gd name="connsiteY398" fmla="*/ 2231560 h 3006470"/>
                  <a:gd name="connsiteX399" fmla="*/ 1552684 w 6006665"/>
                  <a:gd name="connsiteY399" fmla="*/ 2221867 h 3006470"/>
                  <a:gd name="connsiteX400" fmla="*/ 1518550 w 6006665"/>
                  <a:gd name="connsiteY400" fmla="*/ 2247467 h 3006470"/>
                  <a:gd name="connsiteX401" fmla="*/ 1425379 w 6006665"/>
                  <a:gd name="connsiteY401" fmla="*/ 2267919 h 3006470"/>
                  <a:gd name="connsiteX402" fmla="*/ 1409472 w 6006665"/>
                  <a:gd name="connsiteY402" fmla="*/ 2286099 h 3006470"/>
                  <a:gd name="connsiteX403" fmla="*/ 1270852 w 6006665"/>
                  <a:gd name="connsiteY403" fmla="*/ 2306551 h 3006470"/>
                  <a:gd name="connsiteX404" fmla="*/ 1254945 w 6006665"/>
                  <a:gd name="connsiteY404" fmla="*/ 2327003 h 3006470"/>
                  <a:gd name="connsiteX405" fmla="*/ 1282214 w 6006665"/>
                  <a:gd name="connsiteY405" fmla="*/ 2370180 h 3006470"/>
                  <a:gd name="connsiteX406" fmla="*/ 1243582 w 6006665"/>
                  <a:gd name="connsiteY406" fmla="*/ 2386087 h 3006470"/>
                  <a:gd name="connsiteX407" fmla="*/ 1254945 w 6006665"/>
                  <a:gd name="connsiteY407" fmla="*/ 2404267 h 3006470"/>
                  <a:gd name="connsiteX408" fmla="*/ 1216313 w 6006665"/>
                  <a:gd name="connsiteY408" fmla="*/ 2429264 h 3006470"/>
                  <a:gd name="connsiteX409" fmla="*/ 1275397 w 6006665"/>
                  <a:gd name="connsiteY409" fmla="*/ 2472441 h 3006470"/>
                  <a:gd name="connsiteX410" fmla="*/ 1270852 w 6006665"/>
                  <a:gd name="connsiteY410" fmla="*/ 2499711 h 3006470"/>
                  <a:gd name="connsiteX411" fmla="*/ 1259108 w 6006665"/>
                  <a:gd name="connsiteY411" fmla="*/ 2498732 h 3006470"/>
                  <a:gd name="connsiteX412" fmla="*/ 1258945 w 6006665"/>
                  <a:gd name="connsiteY412" fmla="*/ 2499711 h 3006470"/>
                  <a:gd name="connsiteX413" fmla="*/ 1215644 w 6006665"/>
                  <a:gd name="connsiteY413" fmla="*/ 2496102 h 3006470"/>
                  <a:gd name="connsiteX414" fmla="*/ 1204950 w 6006665"/>
                  <a:gd name="connsiteY414" fmla="*/ 2511073 h 3006470"/>
                  <a:gd name="connsiteX415" fmla="*/ 1196495 w 6006665"/>
                  <a:gd name="connsiteY415" fmla="*/ 2506241 h 3006470"/>
                  <a:gd name="connsiteX416" fmla="*/ 1193043 w 6006665"/>
                  <a:gd name="connsiteY416" fmla="*/ 2511073 h 3006470"/>
                  <a:gd name="connsiteX417" fmla="*/ 1145322 w 6006665"/>
                  <a:gd name="connsiteY417" fmla="*/ 2483803 h 3006470"/>
                  <a:gd name="connsiteX418" fmla="*/ 1098145 w 6006665"/>
                  <a:gd name="connsiteY418" fmla="*/ 2483803 h 3006470"/>
                  <a:gd name="connsiteX419" fmla="*/ 1061785 w 6006665"/>
                  <a:gd name="connsiteY419" fmla="*/ 2511073 h 3006470"/>
                  <a:gd name="connsiteX420" fmla="*/ 1055322 w 6006665"/>
                  <a:gd name="connsiteY420" fmla="*/ 2506990 h 3006470"/>
                  <a:gd name="connsiteX421" fmla="*/ 1049878 w 6006665"/>
                  <a:gd name="connsiteY421" fmla="*/ 2511073 h 3006470"/>
                  <a:gd name="connsiteX422" fmla="*/ 1006701 w 6006665"/>
                  <a:gd name="connsiteY422" fmla="*/ 2483803 h 3006470"/>
                  <a:gd name="connsiteX423" fmla="*/ 924893 w 6006665"/>
                  <a:gd name="connsiteY423" fmla="*/ 2447444 h 3006470"/>
                  <a:gd name="connsiteX424" fmla="*/ 877716 w 6006665"/>
                  <a:gd name="connsiteY424" fmla="*/ 2447444 h 3006470"/>
                  <a:gd name="connsiteX425" fmla="*/ 802724 w 6006665"/>
                  <a:gd name="connsiteY425" fmla="*/ 2511073 h 3006470"/>
                  <a:gd name="connsiteX426" fmla="*/ 798179 w 6006665"/>
                  <a:gd name="connsiteY426" fmla="*/ 2554250 h 3006470"/>
                  <a:gd name="connsiteX427" fmla="*/ 787406 w 6006665"/>
                  <a:gd name="connsiteY427" fmla="*/ 2543477 h 3006470"/>
                  <a:gd name="connsiteX428" fmla="*/ 786272 w 6006665"/>
                  <a:gd name="connsiteY428" fmla="*/ 2554250 h 3006470"/>
                  <a:gd name="connsiteX429" fmla="*/ 756063 w 6006665"/>
                  <a:gd name="connsiteY429" fmla="*/ 2524040 h 3006470"/>
                  <a:gd name="connsiteX430" fmla="*/ 732278 w 6006665"/>
                  <a:gd name="connsiteY430" fmla="*/ 2581519 h 3006470"/>
                  <a:gd name="connsiteX431" fmla="*/ 743640 w 6006665"/>
                  <a:gd name="connsiteY431" fmla="*/ 2590609 h 3006470"/>
                  <a:gd name="connsiteX432" fmla="*/ 723188 w 6006665"/>
                  <a:gd name="connsiteY432" fmla="*/ 2633786 h 3006470"/>
                  <a:gd name="connsiteX433" fmla="*/ 747026 w 6006665"/>
                  <a:gd name="connsiteY433" fmla="*/ 2670627 h 3006470"/>
                  <a:gd name="connsiteX434" fmla="*/ 763548 w 6006665"/>
                  <a:gd name="connsiteY434" fmla="*/ 2667873 h 3006470"/>
                  <a:gd name="connsiteX435" fmla="*/ 764871 w 6006665"/>
                  <a:gd name="connsiteY435" fmla="*/ 2669637 h 3006470"/>
                  <a:gd name="connsiteX436" fmla="*/ 775455 w 6006665"/>
                  <a:gd name="connsiteY436" fmla="*/ 2667873 h 3006470"/>
                  <a:gd name="connsiteX437" fmla="*/ 802724 w 6006665"/>
                  <a:gd name="connsiteY437" fmla="*/ 2704232 h 3006470"/>
                  <a:gd name="connsiteX438" fmla="*/ 798179 w 6006665"/>
                  <a:gd name="connsiteY438" fmla="*/ 2731502 h 3006470"/>
                  <a:gd name="connsiteX439" fmla="*/ 818632 w 6006665"/>
                  <a:gd name="connsiteY439" fmla="*/ 2742864 h 3006470"/>
                  <a:gd name="connsiteX440" fmla="*/ 802724 w 6006665"/>
                  <a:gd name="connsiteY440" fmla="*/ 2774679 h 3006470"/>
                  <a:gd name="connsiteX441" fmla="*/ 766365 w 6006665"/>
                  <a:gd name="connsiteY441" fmla="*/ 2779224 h 3006470"/>
                  <a:gd name="connsiteX442" fmla="*/ 727733 w 6006665"/>
                  <a:gd name="connsiteY442" fmla="*/ 2838308 h 3006470"/>
                  <a:gd name="connsiteX443" fmla="*/ 759548 w 6006665"/>
                  <a:gd name="connsiteY443" fmla="*/ 2881485 h 3006470"/>
                  <a:gd name="connsiteX444" fmla="*/ 759548 w 6006665"/>
                  <a:gd name="connsiteY444" fmla="*/ 2920116 h 3006470"/>
                  <a:gd name="connsiteX445" fmla="*/ 798179 w 6006665"/>
                  <a:gd name="connsiteY445" fmla="*/ 2979201 h 3006470"/>
                  <a:gd name="connsiteX446" fmla="*/ 775455 w 6006665"/>
                  <a:gd name="connsiteY446" fmla="*/ 2995108 h 3006470"/>
                  <a:gd name="connsiteX447" fmla="*/ 770910 w 6006665"/>
                  <a:gd name="connsiteY447" fmla="*/ 3006470 h 3006470"/>
                  <a:gd name="connsiteX448" fmla="*/ 759003 w 6006665"/>
                  <a:gd name="connsiteY448" fmla="*/ 3006470 h 3006470"/>
                  <a:gd name="connsiteX449" fmla="*/ 755003 w 6006665"/>
                  <a:gd name="connsiteY449" fmla="*/ 3006470 h 3006470"/>
                  <a:gd name="connsiteX450" fmla="*/ 743096 w 6006665"/>
                  <a:gd name="connsiteY450" fmla="*/ 3006470 h 3006470"/>
                  <a:gd name="connsiteX451" fmla="*/ 715826 w 6006665"/>
                  <a:gd name="connsiteY451" fmla="*/ 2972383 h 3006470"/>
                  <a:gd name="connsiteX452" fmla="*/ 704464 w 6006665"/>
                  <a:gd name="connsiteY452" fmla="*/ 2972383 h 3006470"/>
                  <a:gd name="connsiteX453" fmla="*/ 684012 w 6006665"/>
                  <a:gd name="connsiteY453" fmla="*/ 2963293 h 3006470"/>
                  <a:gd name="connsiteX454" fmla="*/ 672649 w 6006665"/>
                  <a:gd name="connsiteY454" fmla="*/ 2940569 h 3006470"/>
                  <a:gd name="connsiteX455" fmla="*/ 645222 w 6006665"/>
                  <a:gd name="connsiteY455" fmla="*/ 2932732 h 3006470"/>
                  <a:gd name="connsiteX456" fmla="*/ 625472 w 6006665"/>
                  <a:gd name="connsiteY456" fmla="*/ 2936024 h 3006470"/>
                  <a:gd name="connsiteX457" fmla="*/ 623771 w 6006665"/>
                  <a:gd name="connsiteY457" fmla="*/ 2934323 h 3006470"/>
                  <a:gd name="connsiteX458" fmla="*/ 613565 w 6006665"/>
                  <a:gd name="connsiteY458" fmla="*/ 2936024 h 3006470"/>
                  <a:gd name="connsiteX459" fmla="*/ 609020 w 6006665"/>
                  <a:gd name="connsiteY459" fmla="*/ 2931479 h 3006470"/>
                  <a:gd name="connsiteX460" fmla="*/ 559026 w 6006665"/>
                  <a:gd name="connsiteY460" fmla="*/ 2904209 h 3006470"/>
                  <a:gd name="connsiteX461" fmla="*/ 506760 w 6006665"/>
                  <a:gd name="connsiteY461" fmla="*/ 2897392 h 3006470"/>
                  <a:gd name="connsiteX462" fmla="*/ 483280 w 6006665"/>
                  <a:gd name="connsiteY462" fmla="*/ 2890683 h 3006470"/>
                  <a:gd name="connsiteX463" fmla="*/ 480035 w 6006665"/>
                  <a:gd name="connsiteY463" fmla="*/ 2892847 h 3006470"/>
                  <a:gd name="connsiteX464" fmla="*/ 475042 w 6006665"/>
                  <a:gd name="connsiteY464" fmla="*/ 2888329 h 3006470"/>
                  <a:gd name="connsiteX465" fmla="*/ 474945 w 6006665"/>
                  <a:gd name="connsiteY465" fmla="*/ 2888302 h 3006470"/>
                  <a:gd name="connsiteX466" fmla="*/ 468128 w 6006665"/>
                  <a:gd name="connsiteY466" fmla="*/ 2892847 h 3006470"/>
                  <a:gd name="connsiteX467" fmla="*/ 420406 w 6006665"/>
                  <a:gd name="connsiteY467" fmla="*/ 2849670 h 3006470"/>
                  <a:gd name="connsiteX468" fmla="*/ 381774 w 6006665"/>
                  <a:gd name="connsiteY468" fmla="*/ 2833763 h 3006470"/>
                  <a:gd name="connsiteX469" fmla="*/ 349960 w 6006665"/>
                  <a:gd name="connsiteY469" fmla="*/ 2801948 h 3006470"/>
                  <a:gd name="connsiteX470" fmla="*/ 377229 w 6006665"/>
                  <a:gd name="connsiteY470" fmla="*/ 2795131 h 3006470"/>
                  <a:gd name="connsiteX471" fmla="*/ 404499 w 6006665"/>
                  <a:gd name="connsiteY471" fmla="*/ 2747409 h 3006470"/>
                  <a:gd name="connsiteX472" fmla="*/ 388591 w 6006665"/>
                  <a:gd name="connsiteY472" fmla="*/ 2731502 h 3006470"/>
                  <a:gd name="connsiteX473" fmla="*/ 440858 w 6006665"/>
                  <a:gd name="connsiteY473" fmla="*/ 2704232 h 3006470"/>
                  <a:gd name="connsiteX474" fmla="*/ 440858 w 6006665"/>
                  <a:gd name="connsiteY474" fmla="*/ 2701176 h 3006470"/>
                  <a:gd name="connsiteX475" fmla="*/ 416406 w 6006665"/>
                  <a:gd name="connsiteY475" fmla="*/ 2704232 h 3006470"/>
                  <a:gd name="connsiteX476" fmla="*/ 416406 w 6006665"/>
                  <a:gd name="connsiteY476" fmla="*/ 2702744 h 3006470"/>
                  <a:gd name="connsiteX477" fmla="*/ 404499 w 6006665"/>
                  <a:gd name="connsiteY477" fmla="*/ 2704232 h 3006470"/>
                  <a:gd name="connsiteX478" fmla="*/ 404499 w 6006665"/>
                  <a:gd name="connsiteY478" fmla="*/ 2683780 h 3006470"/>
                  <a:gd name="connsiteX479" fmla="*/ 424951 w 6006665"/>
                  <a:gd name="connsiteY479" fmla="*/ 2667873 h 3006470"/>
                  <a:gd name="connsiteX480" fmla="*/ 463583 w 6006665"/>
                  <a:gd name="connsiteY480" fmla="*/ 2661056 h 3006470"/>
                  <a:gd name="connsiteX481" fmla="*/ 468128 w 6006665"/>
                  <a:gd name="connsiteY481" fmla="*/ 2645148 h 3006470"/>
                  <a:gd name="connsiteX482" fmla="*/ 456765 w 6006665"/>
                  <a:gd name="connsiteY482" fmla="*/ 2613334 h 3006470"/>
                  <a:gd name="connsiteX483" fmla="*/ 474945 w 6006665"/>
                  <a:gd name="connsiteY483" fmla="*/ 2586064 h 3006470"/>
                  <a:gd name="connsiteX484" fmla="*/ 474945 w 6006665"/>
                  <a:gd name="connsiteY484" fmla="*/ 2565612 h 3006470"/>
                  <a:gd name="connsiteX485" fmla="*/ 420406 w 6006665"/>
                  <a:gd name="connsiteY485" fmla="*/ 2547432 h 3006470"/>
                  <a:gd name="connsiteX486" fmla="*/ 409588 w 6006665"/>
                  <a:gd name="connsiteY486" fmla="*/ 2547432 h 3006470"/>
                  <a:gd name="connsiteX487" fmla="*/ 397681 w 6006665"/>
                  <a:gd name="connsiteY487" fmla="*/ 2547432 h 3006470"/>
                  <a:gd name="connsiteX488" fmla="*/ 379485 w 6006665"/>
                  <a:gd name="connsiteY488" fmla="*/ 2525193 h 3006470"/>
                  <a:gd name="connsiteX489" fmla="*/ 357322 w 6006665"/>
                  <a:gd name="connsiteY489" fmla="*/ 2531525 h 3006470"/>
                  <a:gd name="connsiteX490" fmla="*/ 352842 w 6006665"/>
                  <a:gd name="connsiteY490" fmla="*/ 2529403 h 3006470"/>
                  <a:gd name="connsiteX491" fmla="*/ 345415 w 6006665"/>
                  <a:gd name="connsiteY491" fmla="*/ 2531525 h 3006470"/>
                  <a:gd name="connsiteX492" fmla="*/ 302238 w 6006665"/>
                  <a:gd name="connsiteY492" fmla="*/ 2511073 h 3006470"/>
                  <a:gd name="connsiteX493" fmla="*/ 302238 w 6006665"/>
                  <a:gd name="connsiteY493" fmla="*/ 2499711 h 3006470"/>
                  <a:gd name="connsiteX494" fmla="*/ 286331 w 6006665"/>
                  <a:gd name="connsiteY494" fmla="*/ 2472441 h 3006470"/>
                  <a:gd name="connsiteX495" fmla="*/ 270968 w 6006665"/>
                  <a:gd name="connsiteY495" fmla="*/ 2472441 h 3006470"/>
                  <a:gd name="connsiteX496" fmla="*/ 259061 w 6006665"/>
                  <a:gd name="connsiteY496" fmla="*/ 2472441 h 3006470"/>
                  <a:gd name="connsiteX497" fmla="*/ 254516 w 6006665"/>
                  <a:gd name="connsiteY497" fmla="*/ 2456534 h 3006470"/>
                  <a:gd name="connsiteX498" fmla="*/ 263606 w 6006665"/>
                  <a:gd name="connsiteY498" fmla="*/ 2440627 h 3006470"/>
                  <a:gd name="connsiteX499" fmla="*/ 243991 w 6006665"/>
                  <a:gd name="connsiteY499" fmla="*/ 2410114 h 3006470"/>
                  <a:gd name="connsiteX500" fmla="*/ 216429 w 6006665"/>
                  <a:gd name="connsiteY500" fmla="*/ 2413357 h 3006470"/>
                  <a:gd name="connsiteX501" fmla="*/ 212956 w 6006665"/>
                  <a:gd name="connsiteY501" fmla="*/ 2412365 h 3006470"/>
                  <a:gd name="connsiteX502" fmla="*/ 204522 w 6006665"/>
                  <a:gd name="connsiteY502" fmla="*/ 2413357 h 3006470"/>
                  <a:gd name="connsiteX503" fmla="*/ 199623 w 6006665"/>
                  <a:gd name="connsiteY503" fmla="*/ 2411957 h 3006470"/>
                  <a:gd name="connsiteX504" fmla="*/ 195977 w 6006665"/>
                  <a:gd name="connsiteY504" fmla="*/ 2424719 h 3006470"/>
                  <a:gd name="connsiteX505" fmla="*/ 184968 w 6006665"/>
                  <a:gd name="connsiteY505" fmla="*/ 2421574 h 3006470"/>
                  <a:gd name="connsiteX506" fmla="*/ 184070 w 6006665"/>
                  <a:gd name="connsiteY506" fmla="*/ 2424719 h 3006470"/>
                  <a:gd name="connsiteX507" fmla="*/ 168163 w 6006665"/>
                  <a:gd name="connsiteY507" fmla="*/ 2420174 h 3006470"/>
                  <a:gd name="connsiteX508" fmla="*/ 156800 w 6006665"/>
                  <a:gd name="connsiteY508" fmla="*/ 2381542 h 3006470"/>
                  <a:gd name="connsiteX509" fmla="*/ 152255 w 6006665"/>
                  <a:gd name="connsiteY509" fmla="*/ 2365635 h 3006470"/>
                  <a:gd name="connsiteX510" fmla="*/ 156800 w 6006665"/>
                  <a:gd name="connsiteY510" fmla="*/ 2361090 h 3006470"/>
                  <a:gd name="connsiteX511" fmla="*/ 168707 w 6006665"/>
                  <a:gd name="connsiteY511" fmla="*/ 2361090 h 3006470"/>
                  <a:gd name="connsiteX512" fmla="*/ 188615 w 6006665"/>
                  <a:gd name="connsiteY512" fmla="*/ 2361090 h 3006470"/>
                  <a:gd name="connsiteX513" fmla="*/ 199977 w 6006665"/>
                  <a:gd name="connsiteY513" fmla="*/ 2349728 h 3006470"/>
                  <a:gd name="connsiteX514" fmla="*/ 188615 w 6006665"/>
                  <a:gd name="connsiteY514" fmla="*/ 2327003 h 3006470"/>
                  <a:gd name="connsiteX515" fmla="*/ 168163 w 6006665"/>
                  <a:gd name="connsiteY515" fmla="*/ 2317914 h 3006470"/>
                  <a:gd name="connsiteX516" fmla="*/ 168163 w 6006665"/>
                  <a:gd name="connsiteY516" fmla="*/ 2311096 h 3006470"/>
                  <a:gd name="connsiteX517" fmla="*/ 152255 w 6006665"/>
                  <a:gd name="connsiteY517" fmla="*/ 2295189 h 3006470"/>
                  <a:gd name="connsiteX518" fmla="*/ 129531 w 6006665"/>
                  <a:gd name="connsiteY518" fmla="*/ 2258829 h 3006470"/>
                  <a:gd name="connsiteX519" fmla="*/ 140893 w 6006665"/>
                  <a:gd name="connsiteY519" fmla="*/ 2236105 h 3006470"/>
                  <a:gd name="connsiteX520" fmla="*/ 136348 w 6006665"/>
                  <a:gd name="connsiteY520" fmla="*/ 2208835 h 3006470"/>
                  <a:gd name="connsiteX521" fmla="*/ 103789 w 6006665"/>
                  <a:gd name="connsiteY521" fmla="*/ 2195428 h 3006470"/>
                  <a:gd name="connsiteX522" fmla="*/ 93716 w 6006665"/>
                  <a:gd name="connsiteY522" fmla="*/ 2199745 h 3006470"/>
                  <a:gd name="connsiteX523" fmla="*/ 91868 w 6006665"/>
                  <a:gd name="connsiteY523" fmla="*/ 2195434 h 3006470"/>
                  <a:gd name="connsiteX524" fmla="*/ 81809 w 6006665"/>
                  <a:gd name="connsiteY524" fmla="*/ 2199745 h 3006470"/>
                  <a:gd name="connsiteX525" fmla="*/ 74992 w 6006665"/>
                  <a:gd name="connsiteY525" fmla="*/ 2183838 h 3006470"/>
                  <a:gd name="connsiteX526" fmla="*/ 34087 w 6006665"/>
                  <a:gd name="connsiteY526" fmla="*/ 2172476 h 3006470"/>
                  <a:gd name="connsiteX527" fmla="*/ 22725 w 6006665"/>
                  <a:gd name="connsiteY527" fmla="*/ 2129299 h 3006470"/>
                  <a:gd name="connsiteX528" fmla="*/ 22725 w 6006665"/>
                  <a:gd name="connsiteY528" fmla="*/ 2097484 h 3006470"/>
                  <a:gd name="connsiteX529" fmla="*/ 0 w 6006665"/>
                  <a:gd name="connsiteY529" fmla="*/ 2081577 h 3006470"/>
                  <a:gd name="connsiteX530" fmla="*/ 15907 w 6006665"/>
                  <a:gd name="connsiteY530" fmla="*/ 2058853 h 3006470"/>
                  <a:gd name="connsiteX531" fmla="*/ 6818 w 6006665"/>
                  <a:gd name="connsiteY531" fmla="*/ 1995224 h 3006470"/>
                  <a:gd name="connsiteX532" fmla="*/ 34087 w 6006665"/>
                  <a:gd name="connsiteY532" fmla="*/ 1952047 h 3006470"/>
                  <a:gd name="connsiteX533" fmla="*/ 27270 w 6006665"/>
                  <a:gd name="connsiteY533" fmla="*/ 1940685 h 3006470"/>
                  <a:gd name="connsiteX534" fmla="*/ 88743 w 6006665"/>
                  <a:gd name="connsiteY534" fmla="*/ 1895954 h 3006470"/>
                  <a:gd name="connsiteX535" fmla="*/ 27270 w 6006665"/>
                  <a:gd name="connsiteY535" fmla="*/ 1865693 h 3006470"/>
                  <a:gd name="connsiteX536" fmla="*/ 79805 w 6006665"/>
                  <a:gd name="connsiteY536" fmla="*/ 1774684 h 3006470"/>
                  <a:gd name="connsiteX537" fmla="*/ 128972 w 6006665"/>
                  <a:gd name="connsiteY537" fmla="*/ 1737302 h 3006470"/>
                  <a:gd name="connsiteX538" fmla="*/ 162900 w 6006665"/>
                  <a:gd name="connsiteY538" fmla="*/ 1645034 h 3006470"/>
                  <a:gd name="connsiteX539" fmla="*/ 102261 w 6006665"/>
                  <a:gd name="connsiteY539" fmla="*/ 1629357 h 3006470"/>
                  <a:gd name="connsiteX540" fmla="*/ 118168 w 6006665"/>
                  <a:gd name="connsiteY540" fmla="*/ 1574818 h 3006470"/>
                  <a:gd name="connsiteX541" fmla="*/ 86354 w 6006665"/>
                  <a:gd name="connsiteY541" fmla="*/ 1511189 h 3006470"/>
                  <a:gd name="connsiteX542" fmla="*/ 109078 w 6006665"/>
                  <a:gd name="connsiteY542" fmla="*/ 1436197 h 3006470"/>
                  <a:gd name="connsiteX543" fmla="*/ 70447 w 6006665"/>
                  <a:gd name="connsiteY543" fmla="*/ 1333936 h 3006470"/>
                  <a:gd name="connsiteX544" fmla="*/ 102261 w 6006665"/>
                  <a:gd name="connsiteY544" fmla="*/ 1263490 h 3006470"/>
                  <a:gd name="connsiteX545" fmla="*/ 43177 w 6006665"/>
                  <a:gd name="connsiteY545" fmla="*/ 1197589 h 3006470"/>
                  <a:gd name="connsiteX546" fmla="*/ 49994 w 6006665"/>
                  <a:gd name="connsiteY546" fmla="*/ 1122597 h 3006470"/>
                  <a:gd name="connsiteX547" fmla="*/ 81809 w 6006665"/>
                  <a:gd name="connsiteY547" fmla="*/ 1118052 h 3006470"/>
                  <a:gd name="connsiteX548" fmla="*/ 145438 w 6006665"/>
                  <a:gd name="connsiteY548" fmla="*/ 1074876 h 3006470"/>
                  <a:gd name="connsiteX549" fmla="*/ 184070 w 6006665"/>
                  <a:gd name="connsiteY549" fmla="*/ 1036244 h 3006470"/>
                  <a:gd name="connsiteX550" fmla="*/ 189699 w 6006665"/>
                  <a:gd name="connsiteY550" fmla="*/ 1042522 h 3006470"/>
                  <a:gd name="connsiteX551" fmla="*/ 195977 w 6006665"/>
                  <a:gd name="connsiteY551" fmla="*/ 1036244 h 3006470"/>
                  <a:gd name="connsiteX552" fmla="*/ 255061 w 6006665"/>
                  <a:gd name="connsiteY552" fmla="*/ 1102145 h 3006470"/>
                  <a:gd name="connsiteX553" fmla="*/ 350504 w 6006665"/>
                  <a:gd name="connsiteY553" fmla="*/ 1122597 h 3006470"/>
                  <a:gd name="connsiteX554" fmla="*/ 454806 w 6006665"/>
                  <a:gd name="connsiteY554" fmla="*/ 1205729 h 3006470"/>
                  <a:gd name="connsiteX555" fmla="*/ 486621 w 6006665"/>
                  <a:gd name="connsiteY555" fmla="*/ 1283942 h 3006470"/>
                  <a:gd name="connsiteX556" fmla="*/ 523211 w 6006665"/>
                  <a:gd name="connsiteY556" fmla="*/ 1343026 h 3006470"/>
                  <a:gd name="connsiteX557" fmla="*/ 486852 w 6006665"/>
                  <a:gd name="connsiteY557" fmla="*/ 1397565 h 3006470"/>
                  <a:gd name="connsiteX558" fmla="*/ 420951 w 6006665"/>
                  <a:gd name="connsiteY558" fmla="*/ 1418018 h 3006470"/>
                  <a:gd name="connsiteX559" fmla="*/ 415909 w 6006665"/>
                  <a:gd name="connsiteY559" fmla="*/ 1415887 h 3006470"/>
                  <a:gd name="connsiteX560" fmla="*/ 409044 w 6006665"/>
                  <a:gd name="connsiteY560" fmla="*/ 1418018 h 3006470"/>
                  <a:gd name="connsiteX561" fmla="*/ 252950 w 6006665"/>
                  <a:gd name="connsiteY561" fmla="*/ 1352062 h 3006470"/>
                  <a:gd name="connsiteX562" fmla="*/ 268926 w 6006665"/>
                  <a:gd name="connsiteY562" fmla="*/ 1346738 h 3006470"/>
                  <a:gd name="connsiteX563" fmla="*/ 291420 w 6006665"/>
                  <a:gd name="connsiteY563" fmla="*/ 1429380 h 3006470"/>
                  <a:gd name="connsiteX564" fmla="*/ 291420 w 6006665"/>
                  <a:gd name="connsiteY564" fmla="*/ 1468012 h 3006470"/>
                  <a:gd name="connsiteX565" fmla="*/ 298238 w 6006665"/>
                  <a:gd name="connsiteY565" fmla="*/ 1554366 h 3006470"/>
                  <a:gd name="connsiteX566" fmla="*/ 345959 w 6006665"/>
                  <a:gd name="connsiteY566" fmla="*/ 1586180 h 3006470"/>
                  <a:gd name="connsiteX567" fmla="*/ 362087 w 6006665"/>
                  <a:gd name="connsiteY567" fmla="*/ 1595588 h 3006470"/>
                  <a:gd name="connsiteX568" fmla="*/ 365867 w 6006665"/>
                  <a:gd name="connsiteY568" fmla="*/ 1563455 h 3006470"/>
                  <a:gd name="connsiteX569" fmla="*/ 345415 w 6006665"/>
                  <a:gd name="connsiteY569" fmla="*/ 1527096 h 3006470"/>
                  <a:gd name="connsiteX570" fmla="*/ 365867 w 6006665"/>
                  <a:gd name="connsiteY570" fmla="*/ 1495281 h 3006470"/>
                  <a:gd name="connsiteX571" fmla="*/ 374560 w 6006665"/>
                  <a:gd name="connsiteY571" fmla="*/ 1500280 h 3006470"/>
                  <a:gd name="connsiteX572" fmla="*/ 377774 w 6006665"/>
                  <a:gd name="connsiteY572" fmla="*/ 1495281 h 3006470"/>
                  <a:gd name="connsiteX573" fmla="*/ 461933 w 6006665"/>
                  <a:gd name="connsiteY573" fmla="*/ 1543673 h 3006470"/>
                  <a:gd name="connsiteX574" fmla="*/ 484035 w 6006665"/>
                  <a:gd name="connsiteY574" fmla="*/ 1527096 h 3006470"/>
                  <a:gd name="connsiteX575" fmla="*/ 463583 w 6006665"/>
                  <a:gd name="connsiteY575" fmla="*/ 1461194 h 3006470"/>
                  <a:gd name="connsiteX576" fmla="*/ 549936 w 6006665"/>
                  <a:gd name="connsiteY576" fmla="*/ 1374841 h 3006470"/>
                  <a:gd name="connsiteX577" fmla="*/ 559742 w 6006665"/>
                  <a:gd name="connsiteY577" fmla="*/ 1376942 h 3006470"/>
                  <a:gd name="connsiteX578" fmla="*/ 561843 w 6006665"/>
                  <a:gd name="connsiteY578" fmla="*/ 1374841 h 3006470"/>
                  <a:gd name="connsiteX579" fmla="*/ 593658 w 6006665"/>
                  <a:gd name="connsiteY579" fmla="*/ 1381658 h 3006470"/>
                  <a:gd name="connsiteX580" fmla="*/ 620945 w 6006665"/>
                  <a:gd name="connsiteY580" fmla="*/ 1405535 h 3006470"/>
                  <a:gd name="connsiteX581" fmla="*/ 640835 w 6006665"/>
                  <a:gd name="connsiteY581" fmla="*/ 1349844 h 3006470"/>
                  <a:gd name="connsiteX582" fmla="*/ 609020 w 6006665"/>
                  <a:gd name="connsiteY582" fmla="*/ 1295305 h 3006470"/>
                  <a:gd name="connsiteX583" fmla="*/ 624928 w 6006665"/>
                  <a:gd name="connsiteY583" fmla="*/ 1236221 h 3006470"/>
                  <a:gd name="connsiteX584" fmla="*/ 597658 w 6006665"/>
                  <a:gd name="connsiteY584" fmla="*/ 1177136 h 3006470"/>
                  <a:gd name="connsiteX585" fmla="*/ 611562 w 6006665"/>
                  <a:gd name="connsiteY585" fmla="*/ 1181462 h 3006470"/>
                  <a:gd name="connsiteX586" fmla="*/ 609565 w 6006665"/>
                  <a:gd name="connsiteY586" fmla="*/ 1177136 h 3006470"/>
                  <a:gd name="connsiteX587" fmla="*/ 711826 w 6006665"/>
                  <a:gd name="connsiteY587" fmla="*/ 1208951 h 3006470"/>
                  <a:gd name="connsiteX588" fmla="*/ 732278 w 6006665"/>
                  <a:gd name="connsiteY588" fmla="*/ 1263490 h 3006470"/>
                  <a:gd name="connsiteX589" fmla="*/ 684556 w 6006665"/>
                  <a:gd name="connsiteY589" fmla="*/ 1274852 h 3006470"/>
                  <a:gd name="connsiteX590" fmla="*/ 684556 w 6006665"/>
                  <a:gd name="connsiteY590" fmla="*/ 1327119 h 3006470"/>
                  <a:gd name="connsiteX591" fmla="*/ 713309 w 6006665"/>
                  <a:gd name="connsiteY591" fmla="*/ 1355872 h 3006470"/>
                  <a:gd name="connsiteX592" fmla="*/ 763548 w 6006665"/>
                  <a:gd name="connsiteY592" fmla="*/ 1338481 h 3006470"/>
                  <a:gd name="connsiteX593" fmla="*/ 770365 w 6006665"/>
                  <a:gd name="connsiteY593" fmla="*/ 1279397 h 3006470"/>
                  <a:gd name="connsiteX594" fmla="*/ 845357 w 6006665"/>
                  <a:gd name="connsiteY594" fmla="*/ 1188761 h 3006470"/>
                  <a:gd name="connsiteX595" fmla="*/ 917728 w 6006665"/>
                  <a:gd name="connsiteY595" fmla="*/ 1145322 h 3006470"/>
                  <a:gd name="connsiteX596" fmla="*/ 918194 w 6006665"/>
                  <a:gd name="connsiteY596" fmla="*/ 1198147 h 3006470"/>
                  <a:gd name="connsiteX597" fmla="*/ 975937 w 6006665"/>
                  <a:gd name="connsiteY597" fmla="*/ 1115283 h 3006470"/>
                  <a:gd name="connsiteX598" fmla="*/ 1074397 w 6006665"/>
                  <a:gd name="connsiteY598" fmla="*/ 1141283 h 3006470"/>
                  <a:gd name="connsiteX599" fmla="*/ 979977 w 6006665"/>
                  <a:gd name="connsiteY599" fmla="*/ 1213496 h 3006470"/>
                  <a:gd name="connsiteX600" fmla="*/ 1012666 w 6006665"/>
                  <a:gd name="connsiteY600" fmla="*/ 1218657 h 3006470"/>
                  <a:gd name="connsiteX601" fmla="*/ 1038516 w 6006665"/>
                  <a:gd name="connsiteY601" fmla="*/ 1188499 h 3006470"/>
                  <a:gd name="connsiteX602" fmla="*/ 1050423 w 6006665"/>
                  <a:gd name="connsiteY602" fmla="*/ 1188499 h 3006470"/>
                  <a:gd name="connsiteX603" fmla="*/ 1108962 w 6006665"/>
                  <a:gd name="connsiteY603" fmla="*/ 1188499 h 3006470"/>
                  <a:gd name="connsiteX604" fmla="*/ 1161229 w 6006665"/>
                  <a:gd name="connsiteY604" fmla="*/ 1145322 h 3006470"/>
                  <a:gd name="connsiteX605" fmla="*/ 1165711 w 6006665"/>
                  <a:gd name="connsiteY605" fmla="*/ 1151456 h 3006470"/>
                  <a:gd name="connsiteX606" fmla="*/ 1160939 w 6006665"/>
                  <a:gd name="connsiteY606" fmla="*/ 1169715 h 3006470"/>
                  <a:gd name="connsiteX607" fmla="*/ 1210035 w 6006665"/>
                  <a:gd name="connsiteY607" fmla="*/ 1195815 h 3006470"/>
                  <a:gd name="connsiteX608" fmla="*/ 1247583 w 6006665"/>
                  <a:gd name="connsiteY608" fmla="*/ 1138505 h 3006470"/>
                  <a:gd name="connsiteX609" fmla="*/ 1211223 w 6006665"/>
                  <a:gd name="connsiteY609" fmla="*/ 1079421 h 3006470"/>
                  <a:gd name="connsiteX610" fmla="*/ 1227130 w 6006665"/>
                  <a:gd name="connsiteY610" fmla="*/ 1043061 h 3006470"/>
                  <a:gd name="connsiteX611" fmla="*/ 1237665 w 6006665"/>
                  <a:gd name="connsiteY611" fmla="*/ 1046199 h 3006470"/>
                  <a:gd name="connsiteX612" fmla="*/ 1251910 w 6006665"/>
                  <a:gd name="connsiteY612" fmla="*/ 1017311 h 3006470"/>
                  <a:gd name="connsiteX613" fmla="*/ 1345843 w 6006665"/>
                  <a:gd name="connsiteY613" fmla="*/ 1074876 h 3006470"/>
                  <a:gd name="connsiteX614" fmla="*/ 1400382 w 6006665"/>
                  <a:gd name="connsiteY614" fmla="*/ 1106690 h 3006470"/>
                  <a:gd name="connsiteX615" fmla="*/ 1519756 w 6006665"/>
                  <a:gd name="connsiteY615" fmla="*/ 1213274 h 3006470"/>
                  <a:gd name="connsiteX616" fmla="*/ 1543003 w 6006665"/>
                  <a:gd name="connsiteY616" fmla="*/ 1172592 h 3006470"/>
                  <a:gd name="connsiteX617" fmla="*/ 1506643 w 6006665"/>
                  <a:gd name="connsiteY617" fmla="*/ 1118052 h 3006470"/>
                  <a:gd name="connsiteX618" fmla="*/ 1506643 w 6006665"/>
                  <a:gd name="connsiteY618" fmla="*/ 1095328 h 3006470"/>
                  <a:gd name="connsiteX619" fmla="*/ 1463467 w 6006665"/>
                  <a:gd name="connsiteY619" fmla="*/ 1086238 h 3006470"/>
                  <a:gd name="connsiteX620" fmla="*/ 1472556 w 6006665"/>
                  <a:gd name="connsiteY620" fmla="*/ 1036244 h 3006470"/>
                  <a:gd name="connsiteX621" fmla="*/ 1452104 w 6006665"/>
                  <a:gd name="connsiteY621" fmla="*/ 949890 h 3006470"/>
                  <a:gd name="connsiteX622" fmla="*/ 1439230 w 6006665"/>
                  <a:gd name="connsiteY622" fmla="*/ 900656 h 3006470"/>
                  <a:gd name="connsiteX623" fmla="*/ 1496803 w 6006665"/>
                  <a:gd name="connsiteY623" fmla="*/ 806980 h 3006470"/>
                  <a:gd name="connsiteX624" fmla="*/ 1543003 w 6006665"/>
                  <a:gd name="connsiteY624" fmla="*/ 697647 h 3006470"/>
                  <a:gd name="connsiteX625" fmla="*/ 1570272 w 6006665"/>
                  <a:gd name="connsiteY625" fmla="*/ 677194 h 3006470"/>
                  <a:gd name="connsiteX626" fmla="*/ 1578688 w 6006665"/>
                  <a:gd name="connsiteY626" fmla="*/ 679813 h 3006470"/>
                  <a:gd name="connsiteX627" fmla="*/ 1620802 w 6006665"/>
                  <a:gd name="connsiteY627" fmla="*/ 660028 h 3006470"/>
                  <a:gd name="connsiteX628" fmla="*/ 1684440 w 6006665"/>
                  <a:gd name="connsiteY628" fmla="*/ 709009 h 3006470"/>
                  <a:gd name="connsiteX629" fmla="*/ 1688985 w 6006665"/>
                  <a:gd name="connsiteY629" fmla="*/ 779455 h 3006470"/>
                  <a:gd name="connsiteX630" fmla="*/ 1652625 w 6006665"/>
                  <a:gd name="connsiteY630" fmla="*/ 870354 h 3006470"/>
                  <a:gd name="connsiteX631" fmla="*/ 1679895 w 6006665"/>
                  <a:gd name="connsiteY631" fmla="*/ 908986 h 3006470"/>
                  <a:gd name="connsiteX632" fmla="*/ 1688985 w 6006665"/>
                  <a:gd name="connsiteY632" fmla="*/ 983977 h 3006470"/>
                  <a:gd name="connsiteX633" fmla="*/ 1679895 w 6006665"/>
                  <a:gd name="connsiteY633" fmla="*/ 1129415 h 3006470"/>
                  <a:gd name="connsiteX634" fmla="*/ 1723072 w 6006665"/>
                  <a:gd name="connsiteY634" fmla="*/ 1193044 h 3006470"/>
                  <a:gd name="connsiteX635" fmla="*/ 1704892 w 6006665"/>
                  <a:gd name="connsiteY635" fmla="*/ 1256673 h 3006470"/>
                  <a:gd name="connsiteX636" fmla="*/ 1636718 w 6006665"/>
                  <a:gd name="connsiteY636" fmla="*/ 1393021 h 3006470"/>
                  <a:gd name="connsiteX637" fmla="*/ 1662494 w 6006665"/>
                  <a:gd name="connsiteY637" fmla="*/ 1399465 h 3006470"/>
                  <a:gd name="connsiteX638" fmla="*/ 1677078 w 6006665"/>
                  <a:gd name="connsiteY638" fmla="*/ 1370296 h 3006470"/>
                  <a:gd name="connsiteX639" fmla="*/ 1720255 w 6006665"/>
                  <a:gd name="connsiteY639" fmla="*/ 1349844 h 3006470"/>
                  <a:gd name="connsiteX640" fmla="*/ 1731617 w 6006665"/>
                  <a:gd name="connsiteY640" fmla="*/ 1299850 h 3006470"/>
                  <a:gd name="connsiteX641" fmla="*/ 1758887 w 6006665"/>
                  <a:gd name="connsiteY641" fmla="*/ 1256673 h 3006470"/>
                  <a:gd name="connsiteX642" fmla="*/ 1760555 w 6006665"/>
                  <a:gd name="connsiteY642" fmla="*/ 1191490 h 3006470"/>
                  <a:gd name="connsiteX643" fmla="*/ 1758886 w 6006665"/>
                  <a:gd name="connsiteY643" fmla="*/ 1085173 h 3006470"/>
                  <a:gd name="connsiteX644" fmla="*/ 1923055 w 6006665"/>
                  <a:gd name="connsiteY644" fmla="*/ 1122597 h 3006470"/>
                  <a:gd name="connsiteX645" fmla="*/ 1887300 w 6006665"/>
                  <a:gd name="connsiteY645" fmla="*/ 1070329 h 3006470"/>
                  <a:gd name="connsiteX646" fmla="*/ 1785604 w 6006665"/>
                  <a:gd name="connsiteY646" fmla="*/ 1036860 h 3006470"/>
                  <a:gd name="connsiteX647" fmla="*/ 1736162 w 6006665"/>
                  <a:gd name="connsiteY647" fmla="*/ 961252 h 3006470"/>
                  <a:gd name="connsiteX648" fmla="*/ 1688440 w 6006665"/>
                  <a:gd name="connsiteY648" fmla="*/ 865809 h 3006470"/>
                  <a:gd name="connsiteX649" fmla="*/ 1752069 w 6006665"/>
                  <a:gd name="connsiteY649" fmla="*/ 788545 h 3006470"/>
                  <a:gd name="connsiteX650" fmla="*/ 1747524 w 6006665"/>
                  <a:gd name="connsiteY650" fmla="*/ 704464 h 3006470"/>
                  <a:gd name="connsiteX651" fmla="*/ 1763431 w 6006665"/>
                  <a:gd name="connsiteY651" fmla="*/ 697647 h 3006470"/>
                  <a:gd name="connsiteX652" fmla="*/ 1764877 w 6006665"/>
                  <a:gd name="connsiteY652" fmla="*/ 702130 h 3006470"/>
                  <a:gd name="connsiteX653" fmla="*/ 1775339 w 6006665"/>
                  <a:gd name="connsiteY653" fmla="*/ 697647 h 3006470"/>
                  <a:gd name="connsiteX654" fmla="*/ 1798063 w 6006665"/>
                  <a:gd name="connsiteY654" fmla="*/ 768093 h 3006470"/>
                  <a:gd name="connsiteX655" fmla="*/ 1791454 w 6006665"/>
                  <a:gd name="connsiteY655" fmla="*/ 815304 h 3006470"/>
                  <a:gd name="connsiteX656" fmla="*/ 1854330 w 6006665"/>
                  <a:gd name="connsiteY656" fmla="*/ 772638 h 3006470"/>
                  <a:gd name="connsiteX657" fmla="*/ 1931594 w 6006665"/>
                  <a:gd name="connsiteY657" fmla="*/ 763548 h 3006470"/>
                  <a:gd name="connsiteX658" fmla="*/ 1932772 w 6006665"/>
                  <a:gd name="connsiteY658" fmla="*/ 764810 h 3006470"/>
                  <a:gd name="connsiteX659" fmla="*/ 1949600 w 6006665"/>
                  <a:gd name="connsiteY659" fmla="*/ 800138 h 3006470"/>
                  <a:gd name="connsiteX660" fmla="*/ 2061788 w 6006665"/>
                  <a:gd name="connsiteY660" fmla="*/ 891155 h 3006470"/>
                  <a:gd name="connsiteX661" fmla="*/ 1987802 w 6006665"/>
                  <a:gd name="connsiteY661" fmla="*/ 736278 h 3006470"/>
                  <a:gd name="connsiteX662" fmla="*/ 1963408 w 6006665"/>
                  <a:gd name="connsiteY662" fmla="*/ 595386 h 3006470"/>
                  <a:gd name="connsiteX663" fmla="*/ 2027037 w 6006665"/>
                  <a:gd name="connsiteY663" fmla="*/ 574934 h 3006470"/>
                  <a:gd name="connsiteX664" fmla="*/ 2037269 w 6006665"/>
                  <a:gd name="connsiteY664" fmla="*/ 575472 h 3006470"/>
                  <a:gd name="connsiteX665" fmla="*/ 2038944 w 6006665"/>
                  <a:gd name="connsiteY665" fmla="*/ 574934 h 3006470"/>
                  <a:gd name="connsiteX666" fmla="*/ 2115414 w 6006665"/>
                  <a:gd name="connsiteY666" fmla="*/ 578958 h 3006470"/>
                  <a:gd name="connsiteX667" fmla="*/ 2167179 w 6006665"/>
                  <a:gd name="connsiteY667" fmla="*/ 554733 h 3006470"/>
                  <a:gd name="connsiteX668" fmla="*/ 2146473 w 6006665"/>
                  <a:gd name="connsiteY668" fmla="*/ 488832 h 3006470"/>
                  <a:gd name="connsiteX669" fmla="*/ 2169957 w 6006665"/>
                  <a:gd name="connsiteY669" fmla="*/ 449431 h 3006470"/>
                  <a:gd name="connsiteX670" fmla="*/ 2264632 w 6006665"/>
                  <a:gd name="connsiteY670" fmla="*/ 393389 h 3006470"/>
                  <a:gd name="connsiteX671" fmla="*/ 2317913 w 6006665"/>
                  <a:gd name="connsiteY671" fmla="*/ 322690 h 3006470"/>
                  <a:gd name="connsiteX672" fmla="*/ 2385841 w 6006665"/>
                  <a:gd name="connsiteY672" fmla="*/ 343134 h 3006470"/>
                  <a:gd name="connsiteX673" fmla="*/ 2429263 w 6006665"/>
                  <a:gd name="connsiteY673" fmla="*/ 263606 h 3006470"/>
                  <a:gd name="connsiteX674" fmla="*/ 2526979 w 6006665"/>
                  <a:gd name="connsiteY674" fmla="*/ 252244 h 3006470"/>
                  <a:gd name="connsiteX675" fmla="*/ 2528058 w 6006665"/>
                  <a:gd name="connsiteY675" fmla="*/ 253503 h 3006470"/>
                  <a:gd name="connsiteX676" fmla="*/ 2538886 w 6006665"/>
                  <a:gd name="connsiteY676" fmla="*/ 252244 h 3006470"/>
                  <a:gd name="connsiteX677" fmla="*/ 2560820 w 6006665"/>
                  <a:gd name="connsiteY677" fmla="*/ 277833 h 3006470"/>
                  <a:gd name="connsiteX678" fmla="*/ 2640602 w 6006665"/>
                  <a:gd name="connsiteY678" fmla="*/ 202249 h 3006470"/>
                  <a:gd name="connsiteX679" fmla="*/ 2652509 w 6006665"/>
                  <a:gd name="connsiteY679" fmla="*/ 202249 h 3006470"/>
                  <a:gd name="connsiteX680" fmla="*/ 2704231 w 6006665"/>
                  <a:gd name="connsiteY680" fmla="*/ 202249 h 3006470"/>
                  <a:gd name="connsiteX681" fmla="*/ 2715593 w 6006665"/>
                  <a:gd name="connsiteY68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5168 w 6006665"/>
                  <a:gd name="connsiteY21" fmla="*/ 588220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206982 w 6006665"/>
                  <a:gd name="connsiteY24" fmla="*/ 513586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082005 w 6006665"/>
                  <a:gd name="connsiteY20" fmla="*/ 547664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51895 w 6006665"/>
                  <a:gd name="connsiteY28" fmla="*/ 586296 h 3006470"/>
                  <a:gd name="connsiteX29" fmla="*/ 3259833 w 6006665"/>
                  <a:gd name="connsiteY29" fmla="*/ 587670 h 3006470"/>
                  <a:gd name="connsiteX30" fmla="*/ 3263802 w 6006665"/>
                  <a:gd name="connsiteY30" fmla="*/ 586296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263802 w 6006665"/>
                  <a:gd name="connsiteY31" fmla="*/ 586296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259833 w 6006665"/>
                  <a:gd name="connsiteY30" fmla="*/ 58767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462813 w 6006665"/>
                  <a:gd name="connsiteY32" fmla="*/ 691599 h 3006470"/>
                  <a:gd name="connsiteX33" fmla="*/ 3531529 w 6006665"/>
                  <a:gd name="connsiteY33" fmla="*/ 686823 h 3006470"/>
                  <a:gd name="connsiteX34" fmla="*/ 3538225 w 6006665"/>
                  <a:gd name="connsiteY34" fmla="*/ 590841 h 3006470"/>
                  <a:gd name="connsiteX35" fmla="*/ 3549910 w 6006665"/>
                  <a:gd name="connsiteY35" fmla="*/ 594028 h 3006470"/>
                  <a:gd name="connsiteX36" fmla="*/ 3550132 w 6006665"/>
                  <a:gd name="connsiteY36" fmla="*/ 590841 h 3006470"/>
                  <a:gd name="connsiteX37" fmla="*/ 3575711 w 6006665"/>
                  <a:gd name="connsiteY37" fmla="*/ 587613 h 3006470"/>
                  <a:gd name="connsiteX38" fmla="*/ 3620833 w 6006665"/>
                  <a:gd name="connsiteY38" fmla="*/ 632750 h 3006470"/>
                  <a:gd name="connsiteX39" fmla="*/ 3672301 w 6006665"/>
                  <a:gd name="connsiteY39" fmla="*/ 611293 h 3006470"/>
                  <a:gd name="connsiteX40" fmla="*/ 3688498 w 6006665"/>
                  <a:gd name="connsiteY40" fmla="*/ 576961 h 3006470"/>
                  <a:gd name="connsiteX41" fmla="*/ 3721291 w 6006665"/>
                  <a:gd name="connsiteY41" fmla="*/ 584642 h 3006470"/>
                  <a:gd name="connsiteX42" fmla="*/ 3753971 w 6006665"/>
                  <a:gd name="connsiteY42" fmla="*/ 590584 h 3006470"/>
                  <a:gd name="connsiteX43" fmla="*/ 3759914 w 6006665"/>
                  <a:gd name="connsiteY43" fmla="*/ 620293 h 3006470"/>
                  <a:gd name="connsiteX44" fmla="*/ 3782242 w 6006665"/>
                  <a:gd name="connsiteY44" fmla="*/ 669932 h 3006470"/>
                  <a:gd name="connsiteX45" fmla="*/ 3768826 w 6006665"/>
                  <a:gd name="connsiteY45" fmla="*/ 703482 h 3006470"/>
                  <a:gd name="connsiteX46" fmla="*/ 3745059 w 6006665"/>
                  <a:gd name="connsiteY46" fmla="*/ 742105 h 3006470"/>
                  <a:gd name="connsiteX47" fmla="*/ 3720576 w 6006665"/>
                  <a:gd name="connsiteY47" fmla="*/ 761023 h 3006470"/>
                  <a:gd name="connsiteX48" fmla="*/ 3738747 w 6006665"/>
                  <a:gd name="connsiteY48" fmla="*/ 806725 h 3006470"/>
                  <a:gd name="connsiteX49" fmla="*/ 3753971 w 6006665"/>
                  <a:gd name="connsiteY49" fmla="*/ 855003 h 3006470"/>
                  <a:gd name="connsiteX50" fmla="*/ 3786469 w 6006665"/>
                  <a:gd name="connsiteY50" fmla="*/ 879798 h 3006470"/>
                  <a:gd name="connsiteX51" fmla="*/ 3813392 w 6006665"/>
                  <a:gd name="connsiteY51" fmla="*/ 890655 h 3006470"/>
                  <a:gd name="connsiteX52" fmla="*/ 3839894 w 6006665"/>
                  <a:gd name="connsiteY52" fmla="*/ 920656 h 3006470"/>
                  <a:gd name="connsiteX53" fmla="*/ 3866869 w 6006665"/>
                  <a:gd name="connsiteY53" fmla="*/ 875800 h 3006470"/>
                  <a:gd name="connsiteX54" fmla="*/ 3865460 w 6006665"/>
                  <a:gd name="connsiteY54" fmla="*/ 822632 h 3006470"/>
                  <a:gd name="connsiteX55" fmla="*/ 3875077 w 6006665"/>
                  <a:gd name="connsiteY55" fmla="*/ 831139 h 3006470"/>
                  <a:gd name="connsiteX56" fmla="*/ 3885950 w 6006665"/>
                  <a:gd name="connsiteY56" fmla="*/ 784010 h 3006470"/>
                  <a:gd name="connsiteX57" fmla="*/ 3896580 w 6006665"/>
                  <a:gd name="connsiteY57" fmla="*/ 840148 h 3006470"/>
                  <a:gd name="connsiteX58" fmla="*/ 3932151 w 6006665"/>
                  <a:gd name="connsiteY58" fmla="*/ 871095 h 3006470"/>
                  <a:gd name="connsiteX59" fmla="*/ 3967884 w 6006665"/>
                  <a:gd name="connsiteY59" fmla="*/ 866888 h 3006470"/>
                  <a:gd name="connsiteX60" fmla="*/ 3988173 w 6006665"/>
                  <a:gd name="connsiteY60" fmla="*/ 843084 h 3006470"/>
                  <a:gd name="connsiteX61" fmla="*/ 3993852 w 6006665"/>
                  <a:gd name="connsiteY61" fmla="*/ 846199 h 3006470"/>
                  <a:gd name="connsiteX62" fmla="*/ 4000081 w 6006665"/>
                  <a:gd name="connsiteY62" fmla="*/ 808753 h 3006470"/>
                  <a:gd name="connsiteX63" fmla="*/ 4024333 w 6006665"/>
                  <a:gd name="connsiteY63" fmla="*/ 834206 h 3006470"/>
                  <a:gd name="connsiteX64" fmla="*/ 4062426 w 6006665"/>
                  <a:gd name="connsiteY64" fmla="*/ 877274 h 3006470"/>
                  <a:gd name="connsiteX65" fmla="*/ 4085889 w 6006665"/>
                  <a:gd name="connsiteY65" fmla="*/ 849902 h 3006470"/>
                  <a:gd name="connsiteX66" fmla="*/ 4095563 w 6006665"/>
                  <a:gd name="connsiteY66" fmla="*/ 852506 h 3006470"/>
                  <a:gd name="connsiteX67" fmla="*/ 4097796 w 6006665"/>
                  <a:gd name="connsiteY67" fmla="*/ 849902 h 3006470"/>
                  <a:gd name="connsiteX68" fmla="*/ 4144150 w 6006665"/>
                  <a:gd name="connsiteY68" fmla="*/ 862382 h 3006470"/>
                  <a:gd name="connsiteX69" fmla="*/ 4149116 w 6006665"/>
                  <a:gd name="connsiteY69" fmla="*/ 810437 h 3006470"/>
                  <a:gd name="connsiteX70" fmla="*/ 4129898 w 6006665"/>
                  <a:gd name="connsiteY70" fmla="*/ 758286 h 3006470"/>
                  <a:gd name="connsiteX71" fmla="*/ 4125347 w 6006665"/>
                  <a:gd name="connsiteY71" fmla="*/ 718337 h 3006470"/>
                  <a:gd name="connsiteX72" fmla="*/ 4165425 w 6006665"/>
                  <a:gd name="connsiteY72" fmla="*/ 697647 h 3006470"/>
                  <a:gd name="connsiteX73" fmla="*/ 4175231 w 6006665"/>
                  <a:gd name="connsiteY73" fmla="*/ 700048 h 3006470"/>
                  <a:gd name="connsiteX74" fmla="*/ 4253100 w 6006665"/>
                  <a:gd name="connsiteY74" fmla="*/ 700511 h 3006470"/>
                  <a:gd name="connsiteX75" fmla="*/ 4315491 w 6006665"/>
                  <a:gd name="connsiteY75" fmla="*/ 715365 h 3006470"/>
                  <a:gd name="connsiteX76" fmla="*/ 4368969 w 6006665"/>
                  <a:gd name="connsiteY76" fmla="*/ 751019 h 3006470"/>
                  <a:gd name="connsiteX77" fmla="*/ 4439561 w 6006665"/>
                  <a:gd name="connsiteY77" fmla="*/ 758631 h 3006470"/>
                  <a:gd name="connsiteX78" fmla="*/ 4450401 w 6006665"/>
                  <a:gd name="connsiteY78" fmla="*/ 834341 h 3006470"/>
                  <a:gd name="connsiteX79" fmla="*/ 4514549 w 6006665"/>
                  <a:gd name="connsiteY79" fmla="*/ 825294 h 3006470"/>
                  <a:gd name="connsiteX80" fmla="*/ 4567593 w 6006665"/>
                  <a:gd name="connsiteY80" fmla="*/ 819409 h 3006470"/>
                  <a:gd name="connsiteX81" fmla="*/ 4612592 w 6006665"/>
                  <a:gd name="connsiteY81" fmla="*/ 872829 h 3006470"/>
                  <a:gd name="connsiteX82" fmla="*/ 4639242 w 6006665"/>
                  <a:gd name="connsiteY82" fmla="*/ 932544 h 3006470"/>
                  <a:gd name="connsiteX83" fmla="*/ 4704693 w 6006665"/>
                  <a:gd name="connsiteY83" fmla="*/ 911452 h 3006470"/>
                  <a:gd name="connsiteX84" fmla="*/ 4774445 w 6006665"/>
                  <a:gd name="connsiteY84" fmla="*/ 913531 h 3006470"/>
                  <a:gd name="connsiteX85" fmla="*/ 4778496 w 6006665"/>
                  <a:gd name="connsiteY85" fmla="*/ 914635 h 3006470"/>
                  <a:gd name="connsiteX86" fmla="*/ 4786352 w 6006665"/>
                  <a:gd name="connsiteY86" fmla="*/ 913531 h 3006470"/>
                  <a:gd name="connsiteX87" fmla="*/ 4861343 w 6006665"/>
                  <a:gd name="connsiteY87" fmla="*/ 933983 h 3006470"/>
                  <a:gd name="connsiteX88" fmla="*/ 4893158 w 6006665"/>
                  <a:gd name="connsiteY88" fmla="*/ 977160 h 3006470"/>
                  <a:gd name="connsiteX89" fmla="*/ 4888613 w 6006665"/>
                  <a:gd name="connsiteY89" fmla="*/ 1058968 h 3006470"/>
                  <a:gd name="connsiteX90" fmla="*/ 4927677 w 6006665"/>
                  <a:gd name="connsiteY90" fmla="*/ 1083640 h 3006470"/>
                  <a:gd name="connsiteX91" fmla="*/ 4967605 w 6006665"/>
                  <a:gd name="connsiteY91" fmla="*/ 1070331 h 3006470"/>
                  <a:gd name="connsiteX92" fmla="*/ 5038051 w 6006665"/>
                  <a:gd name="connsiteY92" fmla="*/ 1063513 h 3006470"/>
                  <a:gd name="connsiteX93" fmla="*/ 5040730 w 6006665"/>
                  <a:gd name="connsiteY93" fmla="*/ 1064406 h 3006470"/>
                  <a:gd name="connsiteX94" fmla="*/ 5049958 w 6006665"/>
                  <a:gd name="connsiteY94" fmla="*/ 1063513 h 3006470"/>
                  <a:gd name="connsiteX95" fmla="*/ 5114249 w 6006665"/>
                  <a:gd name="connsiteY95" fmla="*/ 1084944 h 3006470"/>
                  <a:gd name="connsiteX96" fmla="*/ 5176671 w 6006665"/>
                  <a:gd name="connsiteY96" fmla="*/ 1074876 h 3006470"/>
                  <a:gd name="connsiteX97" fmla="*/ 5177801 w 6006665"/>
                  <a:gd name="connsiteY97" fmla="*/ 1076614 h 3006470"/>
                  <a:gd name="connsiteX98" fmla="*/ 5188578 w 6006665"/>
                  <a:gd name="connsiteY98" fmla="*/ 1074876 h 3006470"/>
                  <a:gd name="connsiteX99" fmla="*/ 5243719 w 6006665"/>
                  <a:gd name="connsiteY99" fmla="*/ 1159707 h 3006470"/>
                  <a:gd name="connsiteX100" fmla="*/ 5283477 w 6006665"/>
                  <a:gd name="connsiteY100" fmla="*/ 1129415 h 3006470"/>
                  <a:gd name="connsiteX101" fmla="*/ 5258480 w 6006665"/>
                  <a:gd name="connsiteY101" fmla="*/ 1063513 h 3006470"/>
                  <a:gd name="connsiteX102" fmla="*/ 5267570 w 6006665"/>
                  <a:gd name="connsiteY102" fmla="*/ 1015792 h 3006470"/>
                  <a:gd name="connsiteX103" fmla="*/ 5278896 w 6006665"/>
                  <a:gd name="connsiteY103" fmla="*/ 1018841 h 3006470"/>
                  <a:gd name="connsiteX104" fmla="*/ 5279477 w 6006665"/>
                  <a:gd name="connsiteY104" fmla="*/ 1015792 h 3006470"/>
                  <a:gd name="connsiteX105" fmla="*/ 5389412 w 6006665"/>
                  <a:gd name="connsiteY105" fmla="*/ 1065327 h 3006470"/>
                  <a:gd name="connsiteX106" fmla="*/ 5463001 w 6006665"/>
                  <a:gd name="connsiteY106" fmla="*/ 1043061 h 3006470"/>
                  <a:gd name="connsiteX107" fmla="*/ 5464386 w 6006665"/>
                  <a:gd name="connsiteY107" fmla="*/ 1043680 h 3006470"/>
                  <a:gd name="connsiteX108" fmla="*/ 5474909 w 6006665"/>
                  <a:gd name="connsiteY108" fmla="*/ 1043061 h 3006470"/>
                  <a:gd name="connsiteX109" fmla="*/ 5509834 w 6006665"/>
                  <a:gd name="connsiteY109" fmla="*/ 1086741 h 3006470"/>
                  <a:gd name="connsiteX110" fmla="*/ 5563420 w 6006665"/>
                  <a:gd name="connsiteY110" fmla="*/ 1096880 h 3006470"/>
                  <a:gd name="connsiteX111" fmla="*/ 5604906 w 6006665"/>
                  <a:gd name="connsiteY111" fmla="*/ 1116452 h 3006470"/>
                  <a:gd name="connsiteX112" fmla="*/ 5633982 w 6006665"/>
                  <a:gd name="connsiteY112" fmla="*/ 1152256 h 3006470"/>
                  <a:gd name="connsiteX113" fmla="*/ 5673240 w 6006665"/>
                  <a:gd name="connsiteY113" fmla="*/ 1196668 h 3006470"/>
                  <a:gd name="connsiteX114" fmla="*/ 5720335 w 6006665"/>
                  <a:gd name="connsiteY114" fmla="*/ 1213496 h 3006470"/>
                  <a:gd name="connsiteX115" fmla="*/ 5777224 w 6006665"/>
                  <a:gd name="connsiteY115" fmla="*/ 1253118 h 3006470"/>
                  <a:gd name="connsiteX116" fmla="*/ 5822595 w 6006665"/>
                  <a:gd name="connsiteY116" fmla="*/ 1311212 h 3006470"/>
                  <a:gd name="connsiteX117" fmla="*/ 5818051 w 6006665"/>
                  <a:gd name="connsiteY117" fmla="*/ 1365751 h 3006470"/>
                  <a:gd name="connsiteX118" fmla="*/ 5825679 w 6006665"/>
                  <a:gd name="connsiteY118" fmla="*/ 1373379 h 3006470"/>
                  <a:gd name="connsiteX119" fmla="*/ 5822051 w 6006665"/>
                  <a:gd name="connsiteY119" fmla="*/ 1322574 h 3006470"/>
                  <a:gd name="connsiteX120" fmla="*/ 5834092 w 6006665"/>
                  <a:gd name="connsiteY120" fmla="*/ 1324447 h 3006470"/>
                  <a:gd name="connsiteX121" fmla="*/ 5858351 w 6006665"/>
                  <a:gd name="connsiteY121" fmla="*/ 1334771 h 3006470"/>
                  <a:gd name="connsiteX122" fmla="*/ 5907950 w 6006665"/>
                  <a:gd name="connsiteY122" fmla="*/ 1321451 h 3006470"/>
                  <a:gd name="connsiteX123" fmla="*/ 5936219 w 6006665"/>
                  <a:gd name="connsiteY123" fmla="*/ 1338481 h 3006470"/>
                  <a:gd name="connsiteX124" fmla="*/ 5961427 w 6006665"/>
                  <a:gd name="connsiteY124" fmla="*/ 1392754 h 3006470"/>
                  <a:gd name="connsiteX125" fmla="*/ 6006665 w 6006665"/>
                  <a:gd name="connsiteY125" fmla="*/ 1418018 h 3006470"/>
                  <a:gd name="connsiteX126" fmla="*/ 6003022 w 6006665"/>
                  <a:gd name="connsiteY126" fmla="*/ 1458117 h 3006470"/>
                  <a:gd name="connsiteX127" fmla="*/ 5968033 w 6006665"/>
                  <a:gd name="connsiteY127" fmla="*/ 1456650 h 3006470"/>
                  <a:gd name="connsiteX128" fmla="*/ 5934688 w 6006665"/>
                  <a:gd name="connsiteY128" fmla="*/ 1446233 h 3006470"/>
                  <a:gd name="connsiteX129" fmla="*/ 5908949 w 6006665"/>
                  <a:gd name="connsiteY129" fmla="*/ 1468012 h 3006470"/>
                  <a:gd name="connsiteX130" fmla="*/ 5887153 w 6006665"/>
                  <a:gd name="connsiteY130" fmla="*/ 1481885 h 3006470"/>
                  <a:gd name="connsiteX131" fmla="*/ 5887153 w 6006665"/>
                  <a:gd name="connsiteY131" fmla="*/ 1514566 h 3006470"/>
                  <a:gd name="connsiteX132" fmla="*/ 5910921 w 6006665"/>
                  <a:gd name="connsiteY132" fmla="*/ 1532392 h 3006470"/>
                  <a:gd name="connsiteX133" fmla="*/ 5908949 w 6006665"/>
                  <a:gd name="connsiteY133" fmla="*/ 1554366 h 3006470"/>
                  <a:gd name="connsiteX134" fmla="*/ 5893042 w 6006665"/>
                  <a:gd name="connsiteY134" fmla="*/ 1570273 h 3006470"/>
                  <a:gd name="connsiteX135" fmla="*/ 5881135 w 6006665"/>
                  <a:gd name="connsiteY135" fmla="*/ 1570273 h 3006470"/>
                  <a:gd name="connsiteX136" fmla="*/ 5861227 w 6006665"/>
                  <a:gd name="connsiteY136" fmla="*/ 1570273 h 3006470"/>
                  <a:gd name="connsiteX137" fmla="*/ 5849321 w 6006665"/>
                  <a:gd name="connsiteY137" fmla="*/ 1570273 h 3006470"/>
                  <a:gd name="connsiteX138" fmla="*/ 5842587 w 6006665"/>
                  <a:gd name="connsiteY138" fmla="*/ 1544275 h 3006470"/>
                  <a:gd name="connsiteX139" fmla="*/ 5817506 w 6006665"/>
                  <a:gd name="connsiteY139" fmla="*/ 1536186 h 3006470"/>
                  <a:gd name="connsiteX140" fmla="*/ 5798021 w 6006665"/>
                  <a:gd name="connsiteY140" fmla="*/ 1517537 h 3006470"/>
                  <a:gd name="connsiteX141" fmla="*/ 5767511 w 6006665"/>
                  <a:gd name="connsiteY141" fmla="*/ 1511189 h 3006470"/>
                  <a:gd name="connsiteX142" fmla="*/ 5762967 w 6006665"/>
                  <a:gd name="connsiteY142" fmla="*/ 1477102 h 3006470"/>
                  <a:gd name="connsiteX143" fmla="*/ 5729132 w 6006665"/>
                  <a:gd name="connsiteY143" fmla="*/ 1463170 h 3006470"/>
                  <a:gd name="connsiteX144" fmla="*/ 5695337 w 6006665"/>
                  <a:gd name="connsiteY144" fmla="*/ 1472557 h 3006470"/>
                  <a:gd name="connsiteX145" fmla="*/ 5693366 w 6006665"/>
                  <a:gd name="connsiteY145" fmla="*/ 1469797 h 3006470"/>
                  <a:gd name="connsiteX146" fmla="*/ 5683431 w 6006665"/>
                  <a:gd name="connsiteY146" fmla="*/ 1472557 h 3006470"/>
                  <a:gd name="connsiteX147" fmla="*/ 5660706 w 6006665"/>
                  <a:gd name="connsiteY147" fmla="*/ 1440742 h 3006470"/>
                  <a:gd name="connsiteX148" fmla="*/ 5669644 w 6006665"/>
                  <a:gd name="connsiteY148" fmla="*/ 1415717 h 3006470"/>
                  <a:gd name="connsiteX149" fmla="*/ 5640799 w 6006665"/>
                  <a:gd name="connsiteY149" fmla="*/ 1429380 h 3006470"/>
                  <a:gd name="connsiteX150" fmla="*/ 5656705 w 6006665"/>
                  <a:gd name="connsiteY150" fmla="*/ 1472557 h 3006470"/>
                  <a:gd name="connsiteX151" fmla="*/ 5628675 w 6006665"/>
                  <a:gd name="connsiteY151" fmla="*/ 1487826 h 3006470"/>
                  <a:gd name="connsiteX152" fmla="*/ 5633981 w 6006665"/>
                  <a:gd name="connsiteY152" fmla="*/ 1511189 h 3006470"/>
                  <a:gd name="connsiteX153" fmla="*/ 5622732 w 6006665"/>
                  <a:gd name="connsiteY153" fmla="*/ 1538334 h 3006470"/>
                  <a:gd name="connsiteX154" fmla="*/ 5586259 w 6006665"/>
                  <a:gd name="connsiteY154" fmla="*/ 1547548 h 3006470"/>
                  <a:gd name="connsiteX155" fmla="*/ 5575676 w 6006665"/>
                  <a:gd name="connsiteY155" fmla="*/ 1546540 h 3006470"/>
                  <a:gd name="connsiteX156" fmla="*/ 5574353 w 6006665"/>
                  <a:gd name="connsiteY156" fmla="*/ 1547548 h 3006470"/>
                  <a:gd name="connsiteX157" fmla="*/ 5539436 w 6006665"/>
                  <a:gd name="connsiteY157" fmla="*/ 1544223 h 3006470"/>
                  <a:gd name="connsiteX158" fmla="*/ 5539545 w 6006665"/>
                  <a:gd name="connsiteY158" fmla="*/ 1571015 h 3006470"/>
                  <a:gd name="connsiteX159" fmla="*/ 5570352 w 6006665"/>
                  <a:gd name="connsiteY159" fmla="*/ 1586180 h 3006470"/>
                  <a:gd name="connsiteX160" fmla="*/ 5566596 w 6006665"/>
                  <a:gd name="connsiteY160" fmla="*/ 1622304 h 3006470"/>
                  <a:gd name="connsiteX161" fmla="*/ 5593077 w 6006665"/>
                  <a:gd name="connsiteY161" fmla="*/ 1649809 h 3006470"/>
                  <a:gd name="connsiteX162" fmla="*/ 5608984 w 6006665"/>
                  <a:gd name="connsiteY162" fmla="*/ 1677079 h 3006470"/>
                  <a:gd name="connsiteX163" fmla="*/ 5613529 w 6006665"/>
                  <a:gd name="connsiteY163" fmla="*/ 1708893 h 3006470"/>
                  <a:gd name="connsiteX164" fmla="*/ 5608984 w 6006665"/>
                  <a:gd name="connsiteY164" fmla="*/ 1731618 h 3006470"/>
                  <a:gd name="connsiteX165" fmla="*/ 5597799 w 6006665"/>
                  <a:gd name="connsiteY165" fmla="*/ 1728009 h 3006470"/>
                  <a:gd name="connsiteX166" fmla="*/ 5597077 w 6006665"/>
                  <a:gd name="connsiteY166" fmla="*/ 1731618 h 3006470"/>
                  <a:gd name="connsiteX167" fmla="*/ 5515976 w 6006665"/>
                  <a:gd name="connsiteY167" fmla="*/ 1693062 h 3006470"/>
                  <a:gd name="connsiteX168" fmla="*/ 5486067 w 6006665"/>
                  <a:gd name="connsiteY168" fmla="*/ 1746304 h 3006470"/>
                  <a:gd name="connsiteX169" fmla="*/ 5436277 w 6006665"/>
                  <a:gd name="connsiteY169" fmla="*/ 1767977 h 3006470"/>
                  <a:gd name="connsiteX170" fmla="*/ 5397645 w 6006665"/>
                  <a:gd name="connsiteY170" fmla="*/ 1779340 h 3006470"/>
                  <a:gd name="connsiteX171" fmla="*/ 5388024 w 6006665"/>
                  <a:gd name="connsiteY171" fmla="*/ 1835433 h 3006470"/>
                  <a:gd name="connsiteX172" fmla="*/ 5351475 w 6006665"/>
                  <a:gd name="connsiteY172" fmla="*/ 1876568 h 3006470"/>
                  <a:gd name="connsiteX173" fmla="*/ 5290839 w 6006665"/>
                  <a:gd name="connsiteY173" fmla="*/ 1881600 h 3006470"/>
                  <a:gd name="connsiteX174" fmla="*/ 5274932 w 6006665"/>
                  <a:gd name="connsiteY174" fmla="*/ 1913415 h 3006470"/>
                  <a:gd name="connsiteX175" fmla="*/ 5267238 w 6006665"/>
                  <a:gd name="connsiteY175" fmla="*/ 1904988 h 3006470"/>
                  <a:gd name="connsiteX176" fmla="*/ 5263025 w 6006665"/>
                  <a:gd name="connsiteY176" fmla="*/ 1913415 h 3006470"/>
                  <a:gd name="connsiteX177" fmla="*/ 5219538 w 6006665"/>
                  <a:gd name="connsiteY177" fmla="*/ 1865787 h 3006470"/>
                  <a:gd name="connsiteX178" fmla="*/ 5174112 w 6006665"/>
                  <a:gd name="connsiteY178" fmla="*/ 1877028 h 3006470"/>
                  <a:gd name="connsiteX179" fmla="*/ 5129494 w 6006665"/>
                  <a:gd name="connsiteY179" fmla="*/ 1920232 h 3006470"/>
                  <a:gd name="connsiteX180" fmla="*/ 5126389 w 6006665"/>
                  <a:gd name="connsiteY180" fmla="*/ 1914910 h 3006470"/>
                  <a:gd name="connsiteX181" fmla="*/ 5154177 w 6006665"/>
                  <a:gd name="connsiteY181" fmla="*/ 1920232 h 3006470"/>
                  <a:gd name="connsiteX182" fmla="*/ 5105544 w 6006665"/>
                  <a:gd name="connsiteY182" fmla="*/ 1899586 h 3006470"/>
                  <a:gd name="connsiteX183" fmla="*/ 5074955 w 6006665"/>
                  <a:gd name="connsiteY183" fmla="*/ 1924777 h 3006470"/>
                  <a:gd name="connsiteX184" fmla="*/ 5065718 w 6006665"/>
                  <a:gd name="connsiteY184" fmla="*/ 1922578 h 3006470"/>
                  <a:gd name="connsiteX185" fmla="*/ 5063048 w 6006665"/>
                  <a:gd name="connsiteY185" fmla="*/ 1924777 h 3006470"/>
                  <a:gd name="connsiteX186" fmla="*/ 5026594 w 6006665"/>
                  <a:gd name="connsiteY186" fmla="*/ 1916098 h 3006470"/>
                  <a:gd name="connsiteX187" fmla="*/ 5015871 w 6006665"/>
                  <a:gd name="connsiteY187" fmla="*/ 1961137 h 3006470"/>
                  <a:gd name="connsiteX188" fmla="*/ 5022591 w 6006665"/>
                  <a:gd name="connsiteY188" fmla="*/ 1989925 h 3006470"/>
                  <a:gd name="connsiteX189" fmla="*/ 5011557 w 6006665"/>
                  <a:gd name="connsiteY189" fmla="*/ 2020939 h 3006470"/>
                  <a:gd name="connsiteX190" fmla="*/ 4974967 w 6006665"/>
                  <a:gd name="connsiteY190" fmla="*/ 2058853 h 3006470"/>
                  <a:gd name="connsiteX191" fmla="*/ 5015871 w 6006665"/>
                  <a:gd name="connsiteY191" fmla="*/ 2074760 h 3006470"/>
                  <a:gd name="connsiteX192" fmla="*/ 4995851 w 6006665"/>
                  <a:gd name="connsiteY192" fmla="*/ 2123620 h 3006470"/>
                  <a:gd name="connsiteX193" fmla="*/ 5011326 w 6006665"/>
                  <a:gd name="connsiteY193" fmla="*/ 2172476 h 3006470"/>
                  <a:gd name="connsiteX194" fmla="*/ 4999419 w 6006665"/>
                  <a:gd name="connsiteY194" fmla="*/ 2172476 h 3006470"/>
                  <a:gd name="connsiteX195" fmla="*/ 4974967 w 6006665"/>
                  <a:gd name="connsiteY195" fmla="*/ 2172476 h 3006470"/>
                  <a:gd name="connsiteX196" fmla="*/ 4963605 w 6006665"/>
                  <a:gd name="connsiteY196" fmla="*/ 2224742 h 3006470"/>
                  <a:gd name="connsiteX197" fmla="*/ 4974967 w 6006665"/>
                  <a:gd name="connsiteY197" fmla="*/ 2252012 h 3006470"/>
                  <a:gd name="connsiteX198" fmla="*/ 4936431 w 6006665"/>
                  <a:gd name="connsiteY198" fmla="*/ 2257317 h 3006470"/>
                  <a:gd name="connsiteX199" fmla="*/ 4909065 w 6006665"/>
                  <a:gd name="connsiteY199" fmla="*/ 2286099 h 3006470"/>
                  <a:gd name="connsiteX200" fmla="*/ 4888894 w 6006665"/>
                  <a:gd name="connsiteY200" fmla="*/ 2325649 h 3006470"/>
                  <a:gd name="connsiteX201" fmla="*/ 4897703 w 6006665"/>
                  <a:gd name="connsiteY201" fmla="*/ 2354273 h 3006470"/>
                  <a:gd name="connsiteX202" fmla="*/ 4871068 w 6006665"/>
                  <a:gd name="connsiteY202" fmla="*/ 2349418 h 3006470"/>
                  <a:gd name="connsiteX203" fmla="*/ 4845437 w 6006665"/>
                  <a:gd name="connsiteY203" fmla="*/ 2370180 h 3006470"/>
                  <a:gd name="connsiteX204" fmla="*/ 4832445 w 6006665"/>
                  <a:gd name="connsiteY204" fmla="*/ 2399924 h 3006470"/>
                  <a:gd name="connsiteX205" fmla="*/ 4834074 w 6006665"/>
                  <a:gd name="connsiteY205" fmla="*/ 2429264 h 3006470"/>
                  <a:gd name="connsiteX206" fmla="*/ 4799765 w 6006665"/>
                  <a:gd name="connsiteY206" fmla="*/ 2441518 h 3006470"/>
                  <a:gd name="connsiteX207" fmla="*/ 4779535 w 6006665"/>
                  <a:gd name="connsiteY207" fmla="*/ 2488348 h 3006470"/>
                  <a:gd name="connsiteX208" fmla="*/ 4777225 w 6006665"/>
                  <a:gd name="connsiteY208" fmla="*/ 2477952 h 3006470"/>
                  <a:gd name="connsiteX209" fmla="*/ 4767628 w 6006665"/>
                  <a:gd name="connsiteY209" fmla="*/ 2488348 h 3006470"/>
                  <a:gd name="connsiteX210" fmla="*/ 4758538 w 6006665"/>
                  <a:gd name="connsiteY210" fmla="*/ 2447444 h 3006470"/>
                  <a:gd name="connsiteX211" fmla="*/ 4722519 w 6006665"/>
                  <a:gd name="connsiteY211" fmla="*/ 2405867 h 3006470"/>
                  <a:gd name="connsiteX212" fmla="*/ 4699942 w 6006665"/>
                  <a:gd name="connsiteY212" fmla="*/ 2348893 h 3006470"/>
                  <a:gd name="connsiteX213" fmla="*/ 4695779 w 6006665"/>
                  <a:gd name="connsiteY213" fmla="*/ 2287026 h 3006470"/>
                  <a:gd name="connsiteX214" fmla="*/ 4715361 w 6006665"/>
                  <a:gd name="connsiteY214" fmla="*/ 2220198 h 3006470"/>
                  <a:gd name="connsiteX215" fmla="*/ 4767709 w 6006665"/>
                  <a:gd name="connsiteY215" fmla="*/ 2171157 h 3006470"/>
                  <a:gd name="connsiteX216" fmla="*/ 4735813 w 6006665"/>
                  <a:gd name="connsiteY216" fmla="*/ 2129299 h 3006470"/>
                  <a:gd name="connsiteX217" fmla="*/ 4767628 w 6006665"/>
                  <a:gd name="connsiteY217" fmla="*/ 2086122 h 3006470"/>
                  <a:gd name="connsiteX218" fmla="*/ 4767628 w 6006665"/>
                  <a:gd name="connsiteY218" fmla="*/ 2058853 h 3006470"/>
                  <a:gd name="connsiteX219" fmla="*/ 4826712 w 6006665"/>
                  <a:gd name="connsiteY219" fmla="*/ 2042945 h 3006470"/>
                  <a:gd name="connsiteX220" fmla="*/ 4892613 w 6006665"/>
                  <a:gd name="connsiteY220" fmla="*/ 1952047 h 3006470"/>
                  <a:gd name="connsiteX221" fmla="*/ 4956243 w 6006665"/>
                  <a:gd name="connsiteY221" fmla="*/ 1877056 h 3006470"/>
                  <a:gd name="connsiteX222" fmla="*/ 5022143 w 6006665"/>
                  <a:gd name="connsiteY222" fmla="*/ 1817971 h 3006470"/>
                  <a:gd name="connsiteX223" fmla="*/ 5037446 w 6006665"/>
                  <a:gd name="connsiteY223" fmla="*/ 1743333 h 3006470"/>
                  <a:gd name="connsiteX224" fmla="*/ 5064184 w 6006665"/>
                  <a:gd name="connsiteY224" fmla="*/ 1731449 h 3006470"/>
                  <a:gd name="connsiteX225" fmla="*/ 5046694 w 6006665"/>
                  <a:gd name="connsiteY225" fmla="*/ 1710844 h 3006470"/>
                  <a:gd name="connsiteX226" fmla="*/ 5015871 w 6006665"/>
                  <a:gd name="connsiteY226" fmla="*/ 1715711 h 3006470"/>
                  <a:gd name="connsiteX227" fmla="*/ 4995419 w 6006665"/>
                  <a:gd name="connsiteY227" fmla="*/ 1779340 h 3006470"/>
                  <a:gd name="connsiteX228" fmla="*/ 4904521 w 6006665"/>
                  <a:gd name="connsiteY228" fmla="*/ 1865693 h 3006470"/>
                  <a:gd name="connsiteX229" fmla="*/ 4901708 w 6006665"/>
                  <a:gd name="connsiteY229" fmla="*/ 1857053 h 3006470"/>
                  <a:gd name="connsiteX230" fmla="*/ 4892613 w 6006665"/>
                  <a:gd name="connsiteY230" fmla="*/ 1865693 h 3006470"/>
                  <a:gd name="connsiteX231" fmla="*/ 4871068 w 6006665"/>
                  <a:gd name="connsiteY231" fmla="*/ 1850290 h 3006470"/>
                  <a:gd name="connsiteX232" fmla="*/ 4885925 w 6006665"/>
                  <a:gd name="connsiteY232" fmla="*/ 1808695 h 3006470"/>
                  <a:gd name="connsiteX233" fmla="*/ 4861835 w 6006665"/>
                  <a:gd name="connsiteY233" fmla="*/ 1771159 h 3006470"/>
                  <a:gd name="connsiteX234" fmla="*/ 4814619 w 6006665"/>
                  <a:gd name="connsiteY234" fmla="*/ 1767101 h 3006470"/>
                  <a:gd name="connsiteX235" fmla="*/ 4779535 w 6006665"/>
                  <a:gd name="connsiteY235" fmla="*/ 1795247 h 3006470"/>
                  <a:gd name="connsiteX236" fmla="*/ 4764113 w 6006665"/>
                  <a:gd name="connsiteY236" fmla="*/ 1832464 h 3006470"/>
                  <a:gd name="connsiteX237" fmla="*/ 4725490 w 6006665"/>
                  <a:gd name="connsiteY237" fmla="*/ 1850290 h 3006470"/>
                  <a:gd name="connsiteX238" fmla="*/ 4689838 w 6006665"/>
                  <a:gd name="connsiteY238" fmla="*/ 1882970 h 3006470"/>
                  <a:gd name="connsiteX239" fmla="*/ 4684091 w 6006665"/>
                  <a:gd name="connsiteY239" fmla="*/ 1920232 h 3006470"/>
                  <a:gd name="connsiteX240" fmla="*/ 4715906 w 6006665"/>
                  <a:gd name="connsiteY240" fmla="*/ 1967954 h 3006470"/>
                  <a:gd name="connsiteX241" fmla="*/ 4680924 w 6006665"/>
                  <a:gd name="connsiteY241" fmla="*/ 1983985 h 3006470"/>
                  <a:gd name="connsiteX242" fmla="*/ 4633398 w 6006665"/>
                  <a:gd name="connsiteY242" fmla="*/ 1971978 h 3006470"/>
                  <a:gd name="connsiteX243" fmla="*/ 4600707 w 6006665"/>
                  <a:gd name="connsiteY243" fmla="*/ 1989925 h 3006470"/>
                  <a:gd name="connsiteX244" fmla="*/ 4577285 w 6006665"/>
                  <a:gd name="connsiteY244" fmla="*/ 1988406 h 3006470"/>
                  <a:gd name="connsiteX245" fmla="*/ 4577373 w 6006665"/>
                  <a:gd name="connsiteY245" fmla="*/ 1987484 h 3006470"/>
                  <a:gd name="connsiteX246" fmla="*/ 4565379 w 6006665"/>
                  <a:gd name="connsiteY246" fmla="*/ 1988406 h 3006470"/>
                  <a:gd name="connsiteX247" fmla="*/ 4569923 w 6006665"/>
                  <a:gd name="connsiteY247" fmla="*/ 1940685 h 3006470"/>
                  <a:gd name="connsiteX248" fmla="*/ 4520081 w 6006665"/>
                  <a:gd name="connsiteY248" fmla="*/ 1931099 h 3006470"/>
                  <a:gd name="connsiteX249" fmla="*/ 4475025 w 6006665"/>
                  <a:gd name="connsiteY249" fmla="*/ 1961137 h 3006470"/>
                  <a:gd name="connsiteX250" fmla="*/ 4464394 w 6006665"/>
                  <a:gd name="connsiteY250" fmla="*/ 1960286 h 3006470"/>
                  <a:gd name="connsiteX251" fmla="*/ 4463118 w 6006665"/>
                  <a:gd name="connsiteY251" fmla="*/ 1961137 h 3006470"/>
                  <a:gd name="connsiteX252" fmla="*/ 4422448 w 6006665"/>
                  <a:gd name="connsiteY252" fmla="*/ 1927536 h 3006470"/>
                  <a:gd name="connsiteX253" fmla="*/ 4350624 w 6006665"/>
                  <a:gd name="connsiteY253" fmla="*/ 1917022 h 3006470"/>
                  <a:gd name="connsiteX254" fmla="*/ 4306579 w 6006665"/>
                  <a:gd name="connsiteY254" fmla="*/ 1945362 h 3006470"/>
                  <a:gd name="connsiteX255" fmla="*/ 4282811 w 6006665"/>
                  <a:gd name="connsiteY255" fmla="*/ 1972100 h 3006470"/>
                  <a:gd name="connsiteX256" fmla="*/ 4237290 w 6006665"/>
                  <a:gd name="connsiteY256" fmla="*/ 1993297 h 3006470"/>
                  <a:gd name="connsiteX257" fmla="*/ 4211507 w 6006665"/>
                  <a:gd name="connsiteY257" fmla="*/ 2046374 h 3006470"/>
                  <a:gd name="connsiteX258" fmla="*/ 4161046 w 6006665"/>
                  <a:gd name="connsiteY258" fmla="*/ 2105661 h 3006470"/>
                  <a:gd name="connsiteX259" fmla="*/ 4077810 w 6006665"/>
                  <a:gd name="connsiteY259" fmla="*/ 2144418 h 3006470"/>
                  <a:gd name="connsiteX260" fmla="*/ 4039187 w 6006665"/>
                  <a:gd name="connsiteY260" fmla="*/ 2203838 h 3006470"/>
                  <a:gd name="connsiteX261" fmla="*/ 3993086 w 6006665"/>
                  <a:gd name="connsiteY261" fmla="*/ 2224750 h 3006470"/>
                  <a:gd name="connsiteX262" fmla="*/ 3993215 w 6006665"/>
                  <a:gd name="connsiteY262" fmla="*/ 2264821 h 3006470"/>
                  <a:gd name="connsiteX263" fmla="*/ 4038712 w 6006665"/>
                  <a:gd name="connsiteY263" fmla="*/ 2267919 h 3006470"/>
                  <a:gd name="connsiteX264" fmla="*/ 4059164 w 6006665"/>
                  <a:gd name="connsiteY264" fmla="*/ 2311096 h 3006470"/>
                  <a:gd name="connsiteX265" fmla="*/ 4087782 w 6006665"/>
                  <a:gd name="connsiteY265" fmla="*/ 2319513 h 3006470"/>
                  <a:gd name="connsiteX266" fmla="*/ 4106341 w 6006665"/>
                  <a:gd name="connsiteY266" fmla="*/ 2290644 h 3006470"/>
                  <a:gd name="connsiteX267" fmla="*/ 4117411 w 6006665"/>
                  <a:gd name="connsiteY267" fmla="*/ 2291946 h 3006470"/>
                  <a:gd name="connsiteX268" fmla="*/ 4118248 w 6006665"/>
                  <a:gd name="connsiteY268" fmla="*/ 2290644 h 3006470"/>
                  <a:gd name="connsiteX269" fmla="*/ 4156880 w 6006665"/>
                  <a:gd name="connsiteY269" fmla="*/ 2295189 h 3006470"/>
                  <a:gd name="connsiteX270" fmla="*/ 4211419 w 6006665"/>
                  <a:gd name="connsiteY270" fmla="*/ 2365635 h 3006470"/>
                  <a:gd name="connsiteX271" fmla="*/ 4215964 w 6006665"/>
                  <a:gd name="connsiteY271" fmla="*/ 2413357 h 3006470"/>
                  <a:gd name="connsiteX272" fmla="*/ 4184149 w 6006665"/>
                  <a:gd name="connsiteY272" fmla="*/ 2472441 h 3006470"/>
                  <a:gd name="connsiteX273" fmla="*/ 4220019 w 6006665"/>
                  <a:gd name="connsiteY273" fmla="*/ 2567281 h 3006470"/>
                  <a:gd name="connsiteX274" fmla="*/ 4161425 w 6006665"/>
                  <a:gd name="connsiteY274" fmla="*/ 2629241 h 3006470"/>
                  <a:gd name="connsiteX275" fmla="*/ 4133552 w 6006665"/>
                  <a:gd name="connsiteY275" fmla="*/ 2708778 h 3006470"/>
                  <a:gd name="connsiteX276" fmla="*/ 4097796 w 6006665"/>
                  <a:gd name="connsiteY276" fmla="*/ 2747409 h 3006470"/>
                  <a:gd name="connsiteX277" fmla="*/ 4043257 w 6006665"/>
                  <a:gd name="connsiteY277" fmla="*/ 2806493 h 3006470"/>
                  <a:gd name="connsiteX278" fmla="*/ 3995535 w 6006665"/>
                  <a:gd name="connsiteY278" fmla="*/ 2865577 h 3006470"/>
                  <a:gd name="connsiteX279" fmla="*/ 3975083 w 6006665"/>
                  <a:gd name="connsiteY279" fmla="*/ 2897392 h 3006470"/>
                  <a:gd name="connsiteX280" fmla="*/ 3925089 w 6006665"/>
                  <a:gd name="connsiteY280" fmla="*/ 2924661 h 3006470"/>
                  <a:gd name="connsiteX281" fmla="*/ 3913182 w 6006665"/>
                  <a:gd name="connsiteY281" fmla="*/ 2924661 h 3006470"/>
                  <a:gd name="connsiteX282" fmla="*/ 3904637 w 6006665"/>
                  <a:gd name="connsiteY282" fmla="*/ 2924661 h 3006470"/>
                  <a:gd name="connsiteX283" fmla="*/ 3892729 w 6006665"/>
                  <a:gd name="connsiteY283" fmla="*/ 2924661 h 3006470"/>
                  <a:gd name="connsiteX284" fmla="*/ 3871063 w 6006665"/>
                  <a:gd name="connsiteY284" fmla="*/ 2908412 h 3006470"/>
                  <a:gd name="connsiteX285" fmla="*/ 3829645 w 6006665"/>
                  <a:gd name="connsiteY285" fmla="*/ 2936024 h 3006470"/>
                  <a:gd name="connsiteX286" fmla="*/ 3822828 w 6006665"/>
                  <a:gd name="connsiteY286" fmla="*/ 2956476 h 3006470"/>
                  <a:gd name="connsiteX287" fmla="*/ 3818283 w 6006665"/>
                  <a:gd name="connsiteY287" fmla="*/ 2947386 h 3006470"/>
                  <a:gd name="connsiteX288" fmla="*/ 3818283 w 6006665"/>
                  <a:gd name="connsiteY288" fmla="*/ 2935660 h 3006470"/>
                  <a:gd name="connsiteX289" fmla="*/ 3817738 w 6006665"/>
                  <a:gd name="connsiteY289" fmla="*/ 2936024 h 3006470"/>
                  <a:gd name="connsiteX290" fmla="*/ 3810921 w 6006665"/>
                  <a:gd name="connsiteY290" fmla="*/ 2956476 h 3006470"/>
                  <a:gd name="connsiteX291" fmla="*/ 3806376 w 6006665"/>
                  <a:gd name="connsiteY291" fmla="*/ 2947386 h 3006470"/>
                  <a:gd name="connsiteX292" fmla="*/ 3806376 w 6006665"/>
                  <a:gd name="connsiteY292" fmla="*/ 2920116 h 3006470"/>
                  <a:gd name="connsiteX293" fmla="*/ 3818283 w 6006665"/>
                  <a:gd name="connsiteY293" fmla="*/ 2920116 h 3006470"/>
                  <a:gd name="connsiteX294" fmla="*/ 3826828 w 6006665"/>
                  <a:gd name="connsiteY294" fmla="*/ 2920116 h 3006470"/>
                  <a:gd name="connsiteX295" fmla="*/ 3833645 w 6006665"/>
                  <a:gd name="connsiteY295" fmla="*/ 2861032 h 3006470"/>
                  <a:gd name="connsiteX296" fmla="*/ 3822283 w 6006665"/>
                  <a:gd name="connsiteY296" fmla="*/ 2817856 h 3006470"/>
                  <a:gd name="connsiteX297" fmla="*/ 3849553 w 6006665"/>
                  <a:gd name="connsiteY297" fmla="*/ 2795131 h 3006470"/>
                  <a:gd name="connsiteX298" fmla="*/ 3858814 w 6006665"/>
                  <a:gd name="connsiteY298" fmla="*/ 2797336 h 3006470"/>
                  <a:gd name="connsiteX299" fmla="*/ 3861460 w 6006665"/>
                  <a:gd name="connsiteY299" fmla="*/ 2795131 h 3006470"/>
                  <a:gd name="connsiteX300" fmla="*/ 3898487 w 6006665"/>
                  <a:gd name="connsiteY300" fmla="*/ 2803947 h 3006470"/>
                  <a:gd name="connsiteX301" fmla="*/ 3919999 w 6006665"/>
                  <a:gd name="connsiteY301" fmla="*/ 2758772 h 3006470"/>
                  <a:gd name="connsiteX302" fmla="*/ 3935906 w 6006665"/>
                  <a:gd name="connsiteY302" fmla="*/ 2699687 h 3006470"/>
                  <a:gd name="connsiteX303" fmla="*/ 3947269 w 6006665"/>
                  <a:gd name="connsiteY303" fmla="*/ 2676963 h 3006470"/>
                  <a:gd name="connsiteX304" fmla="*/ 3966292 w 6006665"/>
                  <a:gd name="connsiteY304" fmla="*/ 2632575 h 3006470"/>
                  <a:gd name="connsiteX305" fmla="*/ 3915999 w 6006665"/>
                  <a:gd name="connsiteY305" fmla="*/ 2645148 h 3006470"/>
                  <a:gd name="connsiteX306" fmla="*/ 3888729 w 6006665"/>
                  <a:gd name="connsiteY306" fmla="*/ 2667873 h 3006470"/>
                  <a:gd name="connsiteX307" fmla="*/ 3876822 w 6006665"/>
                  <a:gd name="connsiteY307" fmla="*/ 2667873 h 3006470"/>
                  <a:gd name="connsiteX308" fmla="*/ 3829645 w 6006665"/>
                  <a:gd name="connsiteY308" fmla="*/ 2667873 h 3006470"/>
                  <a:gd name="connsiteX309" fmla="*/ 3817738 w 6006665"/>
                  <a:gd name="connsiteY309" fmla="*/ 2667873 h 3006470"/>
                  <a:gd name="connsiteX310" fmla="*/ 3801831 w 6006665"/>
                  <a:gd name="connsiteY310" fmla="*/ 2613334 h 3006470"/>
                  <a:gd name="connsiteX311" fmla="*/ 3758654 w 6006665"/>
                  <a:gd name="connsiteY311" fmla="*/ 2574702 h 3006470"/>
                  <a:gd name="connsiteX312" fmla="*/ 3692753 w 6006665"/>
                  <a:gd name="connsiteY312" fmla="*/ 2558795 h 3006470"/>
                  <a:gd name="connsiteX313" fmla="*/ 3683663 w 6006665"/>
                  <a:gd name="connsiteY313" fmla="*/ 2499711 h 3006470"/>
                  <a:gd name="connsiteX314" fmla="*/ 3672301 w 6006665"/>
                  <a:gd name="connsiteY314" fmla="*/ 2467896 h 3006470"/>
                  <a:gd name="connsiteX315" fmla="*/ 3656393 w 6006665"/>
                  <a:gd name="connsiteY315" fmla="*/ 2440627 h 3006470"/>
                  <a:gd name="connsiteX316" fmla="*/ 3633669 w 6006665"/>
                  <a:gd name="connsiteY316" fmla="*/ 2381542 h 3006470"/>
                  <a:gd name="connsiteX317" fmla="*/ 3601854 w 6006665"/>
                  <a:gd name="connsiteY317" fmla="*/ 2361090 h 3006470"/>
                  <a:gd name="connsiteX318" fmla="*/ 3545995 w 6006665"/>
                  <a:gd name="connsiteY318" fmla="*/ 2339606 h 3006470"/>
                  <a:gd name="connsiteX319" fmla="*/ 3506955 w 6006665"/>
                  <a:gd name="connsiteY319" fmla="*/ 2345183 h 3006470"/>
                  <a:gd name="connsiteX320" fmla="*/ 3463779 w 6006665"/>
                  <a:gd name="connsiteY320" fmla="*/ 2354273 h 3006470"/>
                  <a:gd name="connsiteX321" fmla="*/ 3431964 w 6006665"/>
                  <a:gd name="connsiteY321" fmla="*/ 2381542 h 3006470"/>
                  <a:gd name="connsiteX322" fmla="*/ 3452416 w 6006665"/>
                  <a:gd name="connsiteY322" fmla="*/ 2397450 h 3006470"/>
                  <a:gd name="connsiteX323" fmla="*/ 3452416 w 6006665"/>
                  <a:gd name="connsiteY323" fmla="*/ 2429264 h 3006470"/>
                  <a:gd name="connsiteX324" fmla="*/ 3431964 w 6006665"/>
                  <a:gd name="connsiteY324" fmla="*/ 2451989 h 3006470"/>
                  <a:gd name="connsiteX325" fmla="*/ 3400150 w 6006665"/>
                  <a:gd name="connsiteY325" fmla="*/ 2511073 h 3006470"/>
                  <a:gd name="connsiteX326" fmla="*/ 3400150 w 6006665"/>
                  <a:gd name="connsiteY326" fmla="*/ 2538343 h 3006470"/>
                  <a:gd name="connsiteX327" fmla="*/ 3350155 w 6006665"/>
                  <a:gd name="connsiteY327" fmla="*/ 2570157 h 3006470"/>
                  <a:gd name="connsiteX328" fmla="*/ 3342342 w 6006665"/>
                  <a:gd name="connsiteY328" fmla="*/ 2567553 h 3006470"/>
                  <a:gd name="connsiteX329" fmla="*/ 3338249 w 6006665"/>
                  <a:gd name="connsiteY329" fmla="*/ 2570157 h 3006470"/>
                  <a:gd name="connsiteX330" fmla="*/ 3290527 w 6006665"/>
                  <a:gd name="connsiteY330" fmla="*/ 2554250 h 3006470"/>
                  <a:gd name="connsiteX331" fmla="*/ 3259257 w 6006665"/>
                  <a:gd name="connsiteY331" fmla="*/ 2554250 h 3006470"/>
                  <a:gd name="connsiteX332" fmla="*/ 3247350 w 6006665"/>
                  <a:gd name="connsiteY332" fmla="*/ 2554250 h 3006470"/>
                  <a:gd name="connsiteX333" fmla="*/ 3231443 w 6006665"/>
                  <a:gd name="connsiteY333" fmla="*/ 2538343 h 3006470"/>
                  <a:gd name="connsiteX334" fmla="*/ 3213271 w 6006665"/>
                  <a:gd name="connsiteY334" fmla="*/ 2533799 h 3006470"/>
                  <a:gd name="connsiteX335" fmla="*/ 3168359 w 6006665"/>
                  <a:gd name="connsiteY335" fmla="*/ 2570157 h 3006470"/>
                  <a:gd name="connsiteX336" fmla="*/ 3120637 w 6006665"/>
                  <a:gd name="connsiteY336" fmla="*/ 2581519 h 3006470"/>
                  <a:gd name="connsiteX337" fmla="*/ 3082005 w 6006665"/>
                  <a:gd name="connsiteY337" fmla="*/ 2597427 h 3006470"/>
                  <a:gd name="connsiteX338" fmla="*/ 3074460 w 6006665"/>
                  <a:gd name="connsiteY338" fmla="*/ 2595630 h 3006470"/>
                  <a:gd name="connsiteX339" fmla="*/ 3070098 w 6006665"/>
                  <a:gd name="connsiteY339" fmla="*/ 2597427 h 3006470"/>
                  <a:gd name="connsiteX340" fmla="*/ 3022376 w 6006665"/>
                  <a:gd name="connsiteY340" fmla="*/ 2586064 h 3006470"/>
                  <a:gd name="connsiteX341" fmla="*/ 3000196 w 6006665"/>
                  <a:gd name="connsiteY341" fmla="*/ 2586064 h 3006470"/>
                  <a:gd name="connsiteX342" fmla="*/ 2988289 w 6006665"/>
                  <a:gd name="connsiteY342" fmla="*/ 2586064 h 3006470"/>
                  <a:gd name="connsiteX343" fmla="*/ 2967837 w 6006665"/>
                  <a:gd name="connsiteY343" fmla="*/ 2554250 h 3006470"/>
                  <a:gd name="connsiteX344" fmla="*/ 2929205 w 6006665"/>
                  <a:gd name="connsiteY344" fmla="*/ 2526980 h 3006470"/>
                  <a:gd name="connsiteX345" fmla="*/ 2902153 w 6006665"/>
                  <a:gd name="connsiteY345" fmla="*/ 2523116 h 3006470"/>
                  <a:gd name="connsiteX346" fmla="*/ 2861576 w 6006665"/>
                  <a:gd name="connsiteY346" fmla="*/ 2526980 h 3006470"/>
                  <a:gd name="connsiteX347" fmla="*/ 2822944 w 6006665"/>
                  <a:gd name="connsiteY347" fmla="*/ 2538343 h 3006470"/>
                  <a:gd name="connsiteX348" fmla="*/ 2818139 w 6006665"/>
                  <a:gd name="connsiteY348" fmla="*/ 2536254 h 3006470"/>
                  <a:gd name="connsiteX349" fmla="*/ 2811037 w 6006665"/>
                  <a:gd name="connsiteY349" fmla="*/ 2538343 h 3006470"/>
                  <a:gd name="connsiteX350" fmla="*/ 2758770 w 6006665"/>
                  <a:gd name="connsiteY350" fmla="*/ 2515618 h 3006470"/>
                  <a:gd name="connsiteX351" fmla="*/ 2751953 w 6006665"/>
                  <a:gd name="connsiteY351" fmla="*/ 2472441 h 3006470"/>
                  <a:gd name="connsiteX352" fmla="*/ 2708776 w 6006665"/>
                  <a:gd name="connsiteY352" fmla="*/ 2456534 h 3006470"/>
                  <a:gd name="connsiteX353" fmla="*/ 2676962 w 6006665"/>
                  <a:gd name="connsiteY353" fmla="*/ 2451989 h 3006470"/>
                  <a:gd name="connsiteX354" fmla="*/ 2642534 w 6006665"/>
                  <a:gd name="connsiteY354" fmla="*/ 2430245 h 3006470"/>
                  <a:gd name="connsiteX355" fmla="*/ 2609333 w 6006665"/>
                  <a:gd name="connsiteY355" fmla="*/ 2488348 h 3006470"/>
                  <a:gd name="connsiteX356" fmla="*/ 2625240 w 6006665"/>
                  <a:gd name="connsiteY356" fmla="*/ 2522435 h 3006470"/>
                  <a:gd name="connsiteX357" fmla="*/ 2586608 w 6006665"/>
                  <a:gd name="connsiteY357" fmla="*/ 2558795 h 3006470"/>
                  <a:gd name="connsiteX358" fmla="*/ 2577105 w 6006665"/>
                  <a:gd name="connsiteY358" fmla="*/ 2556532 h 3006470"/>
                  <a:gd name="connsiteX359" fmla="*/ 2574701 w 6006665"/>
                  <a:gd name="connsiteY359" fmla="*/ 2558795 h 3006470"/>
                  <a:gd name="connsiteX360" fmla="*/ 2526979 w 6006665"/>
                  <a:gd name="connsiteY360" fmla="*/ 2547432 h 3006470"/>
                  <a:gd name="connsiteX361" fmla="*/ 2490620 w 6006665"/>
                  <a:gd name="connsiteY361" fmla="*/ 2542887 h 3006470"/>
                  <a:gd name="connsiteX362" fmla="*/ 2463350 w 6006665"/>
                  <a:gd name="connsiteY362" fmla="*/ 2515618 h 3006470"/>
                  <a:gd name="connsiteX363" fmla="*/ 2436625 w 6006665"/>
                  <a:gd name="connsiteY363" fmla="*/ 2515618 h 3006470"/>
                  <a:gd name="connsiteX364" fmla="*/ 2424718 w 6006665"/>
                  <a:gd name="connsiteY364" fmla="*/ 2515618 h 3006470"/>
                  <a:gd name="connsiteX365" fmla="*/ 2398858 w 6006665"/>
                  <a:gd name="connsiteY365" fmla="*/ 2502687 h 3006470"/>
                  <a:gd name="connsiteX366" fmla="*/ 2350272 w 6006665"/>
                  <a:gd name="connsiteY366" fmla="*/ 2526980 h 3006470"/>
                  <a:gd name="connsiteX367" fmla="*/ 2282098 w 6006665"/>
                  <a:gd name="connsiteY367" fmla="*/ 2574702 h 3006470"/>
                  <a:gd name="connsiteX368" fmla="*/ 2238921 w 6006665"/>
                  <a:gd name="connsiteY368" fmla="*/ 2586064 h 3006470"/>
                  <a:gd name="connsiteX369" fmla="*/ 2227559 w 6006665"/>
                  <a:gd name="connsiteY369" fmla="*/ 2590609 h 3006470"/>
                  <a:gd name="connsiteX370" fmla="*/ 2225178 w 6006665"/>
                  <a:gd name="connsiteY370" fmla="*/ 2586799 h 3006470"/>
                  <a:gd name="connsiteX371" fmla="*/ 2215652 w 6006665"/>
                  <a:gd name="connsiteY371" fmla="*/ 2590609 h 3006470"/>
                  <a:gd name="connsiteX372" fmla="*/ 2193596 w 6006665"/>
                  <a:gd name="connsiteY372" fmla="*/ 2555320 h 3006470"/>
                  <a:gd name="connsiteX373" fmla="*/ 2157112 w 6006665"/>
                  <a:gd name="connsiteY373" fmla="*/ 2558795 h 3006470"/>
                  <a:gd name="connsiteX374" fmla="*/ 2156291 w 6006665"/>
                  <a:gd name="connsiteY374" fmla="*/ 2557739 h 3006470"/>
                  <a:gd name="connsiteX375" fmla="*/ 2145205 w 6006665"/>
                  <a:gd name="connsiteY375" fmla="*/ 2558795 h 3006470"/>
                  <a:gd name="connsiteX376" fmla="*/ 2129298 w 6006665"/>
                  <a:gd name="connsiteY376" fmla="*/ 2538343 h 3006470"/>
                  <a:gd name="connsiteX377" fmla="*/ 2102029 w 6006665"/>
                  <a:gd name="connsiteY377" fmla="*/ 2526980 h 3006470"/>
                  <a:gd name="connsiteX378" fmla="*/ 2086121 w 6006665"/>
                  <a:gd name="connsiteY378" fmla="*/ 2495166 h 3006470"/>
                  <a:gd name="connsiteX379" fmla="*/ 2070005 w 6006665"/>
                  <a:gd name="connsiteY379" fmla="*/ 2486212 h 3006470"/>
                  <a:gd name="connsiteX380" fmla="*/ 2027582 w 6006665"/>
                  <a:gd name="connsiteY380" fmla="*/ 2499711 h 3006470"/>
                  <a:gd name="connsiteX381" fmla="*/ 2023845 w 6006665"/>
                  <a:gd name="connsiteY381" fmla="*/ 2497111 h 3006470"/>
                  <a:gd name="connsiteX382" fmla="*/ 2015675 w 6006665"/>
                  <a:gd name="connsiteY382" fmla="*/ 2499711 h 3006470"/>
                  <a:gd name="connsiteX383" fmla="*/ 1971363 w 6006665"/>
                  <a:gd name="connsiteY383" fmla="*/ 2468885 h 3006470"/>
                  <a:gd name="connsiteX384" fmla="*/ 1952591 w 6006665"/>
                  <a:gd name="connsiteY384" fmla="*/ 2495166 h 3006470"/>
                  <a:gd name="connsiteX385" fmla="*/ 1947518 w 6006665"/>
                  <a:gd name="connsiteY385" fmla="*/ 2485599 h 3006470"/>
                  <a:gd name="connsiteX386" fmla="*/ 1940684 w 6006665"/>
                  <a:gd name="connsiteY386" fmla="*/ 2495166 h 3006470"/>
                  <a:gd name="connsiteX387" fmla="*/ 1861147 w 6006665"/>
                  <a:gd name="connsiteY387" fmla="*/ 2345183 h 3006470"/>
                  <a:gd name="connsiteX388" fmla="*/ 1811153 w 6006665"/>
                  <a:gd name="connsiteY388" fmla="*/ 2295189 h 3006470"/>
                  <a:gd name="connsiteX389" fmla="*/ 1813950 w 6006665"/>
                  <a:gd name="connsiteY389" fmla="*/ 2292043 h 3006470"/>
                  <a:gd name="connsiteX390" fmla="*/ 1748069 w 6006665"/>
                  <a:gd name="connsiteY390" fmla="*/ 2333821 h 3006470"/>
                  <a:gd name="connsiteX391" fmla="*/ 1711709 w 6006665"/>
                  <a:gd name="connsiteY391" fmla="*/ 2338366 h 3006470"/>
                  <a:gd name="connsiteX392" fmla="*/ 1711926 w 6006665"/>
                  <a:gd name="connsiteY392" fmla="*/ 2336850 h 3006470"/>
                  <a:gd name="connsiteX393" fmla="*/ 1699803 w 6006665"/>
                  <a:gd name="connsiteY393" fmla="*/ 2338366 h 3006470"/>
                  <a:gd name="connsiteX394" fmla="*/ 1704347 w 6006665"/>
                  <a:gd name="connsiteY394" fmla="*/ 2306551 h 3006470"/>
                  <a:gd name="connsiteX395" fmla="*/ 1662460 w 6006665"/>
                  <a:gd name="connsiteY395" fmla="*/ 2288600 h 3006470"/>
                  <a:gd name="connsiteX396" fmla="*/ 1629901 w 6006665"/>
                  <a:gd name="connsiteY396" fmla="*/ 2302006 h 3006470"/>
                  <a:gd name="connsiteX397" fmla="*/ 1629300 w 6006665"/>
                  <a:gd name="connsiteY397" fmla="*/ 2297351 h 3006470"/>
                  <a:gd name="connsiteX398" fmla="*/ 1617994 w 6006665"/>
                  <a:gd name="connsiteY398" fmla="*/ 2302006 h 3006470"/>
                  <a:gd name="connsiteX399" fmla="*/ 1608904 w 6006665"/>
                  <a:gd name="connsiteY399" fmla="*/ 2231560 h 3006470"/>
                  <a:gd name="connsiteX400" fmla="*/ 1552684 w 6006665"/>
                  <a:gd name="connsiteY400" fmla="*/ 2221867 h 3006470"/>
                  <a:gd name="connsiteX401" fmla="*/ 1518550 w 6006665"/>
                  <a:gd name="connsiteY401" fmla="*/ 2247467 h 3006470"/>
                  <a:gd name="connsiteX402" fmla="*/ 1425379 w 6006665"/>
                  <a:gd name="connsiteY402" fmla="*/ 2267919 h 3006470"/>
                  <a:gd name="connsiteX403" fmla="*/ 1409472 w 6006665"/>
                  <a:gd name="connsiteY403" fmla="*/ 2286099 h 3006470"/>
                  <a:gd name="connsiteX404" fmla="*/ 1270852 w 6006665"/>
                  <a:gd name="connsiteY404" fmla="*/ 2306551 h 3006470"/>
                  <a:gd name="connsiteX405" fmla="*/ 1254945 w 6006665"/>
                  <a:gd name="connsiteY405" fmla="*/ 2327003 h 3006470"/>
                  <a:gd name="connsiteX406" fmla="*/ 1282214 w 6006665"/>
                  <a:gd name="connsiteY406" fmla="*/ 2370180 h 3006470"/>
                  <a:gd name="connsiteX407" fmla="*/ 1243582 w 6006665"/>
                  <a:gd name="connsiteY407" fmla="*/ 2386087 h 3006470"/>
                  <a:gd name="connsiteX408" fmla="*/ 1254945 w 6006665"/>
                  <a:gd name="connsiteY408" fmla="*/ 2404267 h 3006470"/>
                  <a:gd name="connsiteX409" fmla="*/ 1216313 w 6006665"/>
                  <a:gd name="connsiteY409" fmla="*/ 2429264 h 3006470"/>
                  <a:gd name="connsiteX410" fmla="*/ 1275397 w 6006665"/>
                  <a:gd name="connsiteY410" fmla="*/ 2472441 h 3006470"/>
                  <a:gd name="connsiteX411" fmla="*/ 1270852 w 6006665"/>
                  <a:gd name="connsiteY411" fmla="*/ 2499711 h 3006470"/>
                  <a:gd name="connsiteX412" fmla="*/ 1259108 w 6006665"/>
                  <a:gd name="connsiteY412" fmla="*/ 2498732 h 3006470"/>
                  <a:gd name="connsiteX413" fmla="*/ 1258945 w 6006665"/>
                  <a:gd name="connsiteY413" fmla="*/ 2499711 h 3006470"/>
                  <a:gd name="connsiteX414" fmla="*/ 1215644 w 6006665"/>
                  <a:gd name="connsiteY414" fmla="*/ 2496102 h 3006470"/>
                  <a:gd name="connsiteX415" fmla="*/ 1204950 w 6006665"/>
                  <a:gd name="connsiteY415" fmla="*/ 2511073 h 3006470"/>
                  <a:gd name="connsiteX416" fmla="*/ 1196495 w 6006665"/>
                  <a:gd name="connsiteY416" fmla="*/ 2506241 h 3006470"/>
                  <a:gd name="connsiteX417" fmla="*/ 1193043 w 6006665"/>
                  <a:gd name="connsiteY417" fmla="*/ 2511073 h 3006470"/>
                  <a:gd name="connsiteX418" fmla="*/ 1145322 w 6006665"/>
                  <a:gd name="connsiteY418" fmla="*/ 2483803 h 3006470"/>
                  <a:gd name="connsiteX419" fmla="*/ 1098145 w 6006665"/>
                  <a:gd name="connsiteY419" fmla="*/ 2483803 h 3006470"/>
                  <a:gd name="connsiteX420" fmla="*/ 1061785 w 6006665"/>
                  <a:gd name="connsiteY420" fmla="*/ 2511073 h 3006470"/>
                  <a:gd name="connsiteX421" fmla="*/ 1055322 w 6006665"/>
                  <a:gd name="connsiteY421" fmla="*/ 2506990 h 3006470"/>
                  <a:gd name="connsiteX422" fmla="*/ 1049878 w 6006665"/>
                  <a:gd name="connsiteY422" fmla="*/ 2511073 h 3006470"/>
                  <a:gd name="connsiteX423" fmla="*/ 1006701 w 6006665"/>
                  <a:gd name="connsiteY423" fmla="*/ 2483803 h 3006470"/>
                  <a:gd name="connsiteX424" fmla="*/ 924893 w 6006665"/>
                  <a:gd name="connsiteY424" fmla="*/ 2447444 h 3006470"/>
                  <a:gd name="connsiteX425" fmla="*/ 877716 w 6006665"/>
                  <a:gd name="connsiteY425" fmla="*/ 2447444 h 3006470"/>
                  <a:gd name="connsiteX426" fmla="*/ 802724 w 6006665"/>
                  <a:gd name="connsiteY426" fmla="*/ 2511073 h 3006470"/>
                  <a:gd name="connsiteX427" fmla="*/ 798179 w 6006665"/>
                  <a:gd name="connsiteY427" fmla="*/ 2554250 h 3006470"/>
                  <a:gd name="connsiteX428" fmla="*/ 787406 w 6006665"/>
                  <a:gd name="connsiteY428" fmla="*/ 2543477 h 3006470"/>
                  <a:gd name="connsiteX429" fmla="*/ 786272 w 6006665"/>
                  <a:gd name="connsiteY429" fmla="*/ 2554250 h 3006470"/>
                  <a:gd name="connsiteX430" fmla="*/ 756063 w 6006665"/>
                  <a:gd name="connsiteY430" fmla="*/ 2524040 h 3006470"/>
                  <a:gd name="connsiteX431" fmla="*/ 732278 w 6006665"/>
                  <a:gd name="connsiteY431" fmla="*/ 2581519 h 3006470"/>
                  <a:gd name="connsiteX432" fmla="*/ 743640 w 6006665"/>
                  <a:gd name="connsiteY432" fmla="*/ 2590609 h 3006470"/>
                  <a:gd name="connsiteX433" fmla="*/ 723188 w 6006665"/>
                  <a:gd name="connsiteY433" fmla="*/ 2633786 h 3006470"/>
                  <a:gd name="connsiteX434" fmla="*/ 747026 w 6006665"/>
                  <a:gd name="connsiteY434" fmla="*/ 2670627 h 3006470"/>
                  <a:gd name="connsiteX435" fmla="*/ 763548 w 6006665"/>
                  <a:gd name="connsiteY435" fmla="*/ 2667873 h 3006470"/>
                  <a:gd name="connsiteX436" fmla="*/ 764871 w 6006665"/>
                  <a:gd name="connsiteY436" fmla="*/ 2669637 h 3006470"/>
                  <a:gd name="connsiteX437" fmla="*/ 775455 w 6006665"/>
                  <a:gd name="connsiteY437" fmla="*/ 2667873 h 3006470"/>
                  <a:gd name="connsiteX438" fmla="*/ 802724 w 6006665"/>
                  <a:gd name="connsiteY438" fmla="*/ 2704232 h 3006470"/>
                  <a:gd name="connsiteX439" fmla="*/ 798179 w 6006665"/>
                  <a:gd name="connsiteY439" fmla="*/ 2731502 h 3006470"/>
                  <a:gd name="connsiteX440" fmla="*/ 818632 w 6006665"/>
                  <a:gd name="connsiteY440" fmla="*/ 2742864 h 3006470"/>
                  <a:gd name="connsiteX441" fmla="*/ 802724 w 6006665"/>
                  <a:gd name="connsiteY441" fmla="*/ 2774679 h 3006470"/>
                  <a:gd name="connsiteX442" fmla="*/ 766365 w 6006665"/>
                  <a:gd name="connsiteY442" fmla="*/ 2779224 h 3006470"/>
                  <a:gd name="connsiteX443" fmla="*/ 727733 w 6006665"/>
                  <a:gd name="connsiteY443" fmla="*/ 2838308 h 3006470"/>
                  <a:gd name="connsiteX444" fmla="*/ 759548 w 6006665"/>
                  <a:gd name="connsiteY444" fmla="*/ 2881485 h 3006470"/>
                  <a:gd name="connsiteX445" fmla="*/ 759548 w 6006665"/>
                  <a:gd name="connsiteY445" fmla="*/ 2920116 h 3006470"/>
                  <a:gd name="connsiteX446" fmla="*/ 798179 w 6006665"/>
                  <a:gd name="connsiteY446" fmla="*/ 2979201 h 3006470"/>
                  <a:gd name="connsiteX447" fmla="*/ 775455 w 6006665"/>
                  <a:gd name="connsiteY447" fmla="*/ 2995108 h 3006470"/>
                  <a:gd name="connsiteX448" fmla="*/ 770910 w 6006665"/>
                  <a:gd name="connsiteY448" fmla="*/ 3006470 h 3006470"/>
                  <a:gd name="connsiteX449" fmla="*/ 759003 w 6006665"/>
                  <a:gd name="connsiteY449" fmla="*/ 3006470 h 3006470"/>
                  <a:gd name="connsiteX450" fmla="*/ 755003 w 6006665"/>
                  <a:gd name="connsiteY450" fmla="*/ 3006470 h 3006470"/>
                  <a:gd name="connsiteX451" fmla="*/ 743096 w 6006665"/>
                  <a:gd name="connsiteY451" fmla="*/ 3006470 h 3006470"/>
                  <a:gd name="connsiteX452" fmla="*/ 715826 w 6006665"/>
                  <a:gd name="connsiteY452" fmla="*/ 2972383 h 3006470"/>
                  <a:gd name="connsiteX453" fmla="*/ 704464 w 6006665"/>
                  <a:gd name="connsiteY453" fmla="*/ 2972383 h 3006470"/>
                  <a:gd name="connsiteX454" fmla="*/ 684012 w 6006665"/>
                  <a:gd name="connsiteY454" fmla="*/ 2963293 h 3006470"/>
                  <a:gd name="connsiteX455" fmla="*/ 672649 w 6006665"/>
                  <a:gd name="connsiteY455" fmla="*/ 2940569 h 3006470"/>
                  <a:gd name="connsiteX456" fmla="*/ 645222 w 6006665"/>
                  <a:gd name="connsiteY456" fmla="*/ 2932732 h 3006470"/>
                  <a:gd name="connsiteX457" fmla="*/ 625472 w 6006665"/>
                  <a:gd name="connsiteY457" fmla="*/ 2936024 h 3006470"/>
                  <a:gd name="connsiteX458" fmla="*/ 623771 w 6006665"/>
                  <a:gd name="connsiteY458" fmla="*/ 2934323 h 3006470"/>
                  <a:gd name="connsiteX459" fmla="*/ 613565 w 6006665"/>
                  <a:gd name="connsiteY459" fmla="*/ 2936024 h 3006470"/>
                  <a:gd name="connsiteX460" fmla="*/ 609020 w 6006665"/>
                  <a:gd name="connsiteY460" fmla="*/ 2931479 h 3006470"/>
                  <a:gd name="connsiteX461" fmla="*/ 559026 w 6006665"/>
                  <a:gd name="connsiteY461" fmla="*/ 2904209 h 3006470"/>
                  <a:gd name="connsiteX462" fmla="*/ 506760 w 6006665"/>
                  <a:gd name="connsiteY462" fmla="*/ 2897392 h 3006470"/>
                  <a:gd name="connsiteX463" fmla="*/ 483280 w 6006665"/>
                  <a:gd name="connsiteY463" fmla="*/ 2890683 h 3006470"/>
                  <a:gd name="connsiteX464" fmla="*/ 480035 w 6006665"/>
                  <a:gd name="connsiteY464" fmla="*/ 2892847 h 3006470"/>
                  <a:gd name="connsiteX465" fmla="*/ 475042 w 6006665"/>
                  <a:gd name="connsiteY465" fmla="*/ 2888329 h 3006470"/>
                  <a:gd name="connsiteX466" fmla="*/ 474945 w 6006665"/>
                  <a:gd name="connsiteY466" fmla="*/ 2888302 h 3006470"/>
                  <a:gd name="connsiteX467" fmla="*/ 468128 w 6006665"/>
                  <a:gd name="connsiteY467" fmla="*/ 2892847 h 3006470"/>
                  <a:gd name="connsiteX468" fmla="*/ 420406 w 6006665"/>
                  <a:gd name="connsiteY468" fmla="*/ 2849670 h 3006470"/>
                  <a:gd name="connsiteX469" fmla="*/ 381774 w 6006665"/>
                  <a:gd name="connsiteY469" fmla="*/ 2833763 h 3006470"/>
                  <a:gd name="connsiteX470" fmla="*/ 349960 w 6006665"/>
                  <a:gd name="connsiteY470" fmla="*/ 2801948 h 3006470"/>
                  <a:gd name="connsiteX471" fmla="*/ 377229 w 6006665"/>
                  <a:gd name="connsiteY471" fmla="*/ 2795131 h 3006470"/>
                  <a:gd name="connsiteX472" fmla="*/ 404499 w 6006665"/>
                  <a:gd name="connsiteY472" fmla="*/ 2747409 h 3006470"/>
                  <a:gd name="connsiteX473" fmla="*/ 388591 w 6006665"/>
                  <a:gd name="connsiteY473" fmla="*/ 2731502 h 3006470"/>
                  <a:gd name="connsiteX474" fmla="*/ 440858 w 6006665"/>
                  <a:gd name="connsiteY474" fmla="*/ 2704232 h 3006470"/>
                  <a:gd name="connsiteX475" fmla="*/ 440858 w 6006665"/>
                  <a:gd name="connsiteY475" fmla="*/ 2701176 h 3006470"/>
                  <a:gd name="connsiteX476" fmla="*/ 416406 w 6006665"/>
                  <a:gd name="connsiteY476" fmla="*/ 2704232 h 3006470"/>
                  <a:gd name="connsiteX477" fmla="*/ 416406 w 6006665"/>
                  <a:gd name="connsiteY477" fmla="*/ 2702744 h 3006470"/>
                  <a:gd name="connsiteX478" fmla="*/ 404499 w 6006665"/>
                  <a:gd name="connsiteY478" fmla="*/ 2704232 h 3006470"/>
                  <a:gd name="connsiteX479" fmla="*/ 404499 w 6006665"/>
                  <a:gd name="connsiteY479" fmla="*/ 2683780 h 3006470"/>
                  <a:gd name="connsiteX480" fmla="*/ 424951 w 6006665"/>
                  <a:gd name="connsiteY480" fmla="*/ 2667873 h 3006470"/>
                  <a:gd name="connsiteX481" fmla="*/ 463583 w 6006665"/>
                  <a:gd name="connsiteY481" fmla="*/ 2661056 h 3006470"/>
                  <a:gd name="connsiteX482" fmla="*/ 468128 w 6006665"/>
                  <a:gd name="connsiteY482" fmla="*/ 2645148 h 3006470"/>
                  <a:gd name="connsiteX483" fmla="*/ 456765 w 6006665"/>
                  <a:gd name="connsiteY483" fmla="*/ 2613334 h 3006470"/>
                  <a:gd name="connsiteX484" fmla="*/ 474945 w 6006665"/>
                  <a:gd name="connsiteY484" fmla="*/ 2586064 h 3006470"/>
                  <a:gd name="connsiteX485" fmla="*/ 474945 w 6006665"/>
                  <a:gd name="connsiteY485" fmla="*/ 2565612 h 3006470"/>
                  <a:gd name="connsiteX486" fmla="*/ 420406 w 6006665"/>
                  <a:gd name="connsiteY486" fmla="*/ 2547432 h 3006470"/>
                  <a:gd name="connsiteX487" fmla="*/ 409588 w 6006665"/>
                  <a:gd name="connsiteY487" fmla="*/ 2547432 h 3006470"/>
                  <a:gd name="connsiteX488" fmla="*/ 397681 w 6006665"/>
                  <a:gd name="connsiteY488" fmla="*/ 2547432 h 3006470"/>
                  <a:gd name="connsiteX489" fmla="*/ 379485 w 6006665"/>
                  <a:gd name="connsiteY489" fmla="*/ 2525193 h 3006470"/>
                  <a:gd name="connsiteX490" fmla="*/ 357322 w 6006665"/>
                  <a:gd name="connsiteY490" fmla="*/ 2531525 h 3006470"/>
                  <a:gd name="connsiteX491" fmla="*/ 352842 w 6006665"/>
                  <a:gd name="connsiteY491" fmla="*/ 2529403 h 3006470"/>
                  <a:gd name="connsiteX492" fmla="*/ 345415 w 6006665"/>
                  <a:gd name="connsiteY492" fmla="*/ 2531525 h 3006470"/>
                  <a:gd name="connsiteX493" fmla="*/ 302238 w 6006665"/>
                  <a:gd name="connsiteY493" fmla="*/ 2511073 h 3006470"/>
                  <a:gd name="connsiteX494" fmla="*/ 302238 w 6006665"/>
                  <a:gd name="connsiteY494" fmla="*/ 2499711 h 3006470"/>
                  <a:gd name="connsiteX495" fmla="*/ 286331 w 6006665"/>
                  <a:gd name="connsiteY495" fmla="*/ 2472441 h 3006470"/>
                  <a:gd name="connsiteX496" fmla="*/ 270968 w 6006665"/>
                  <a:gd name="connsiteY496" fmla="*/ 2472441 h 3006470"/>
                  <a:gd name="connsiteX497" fmla="*/ 259061 w 6006665"/>
                  <a:gd name="connsiteY497" fmla="*/ 2472441 h 3006470"/>
                  <a:gd name="connsiteX498" fmla="*/ 254516 w 6006665"/>
                  <a:gd name="connsiteY498" fmla="*/ 2456534 h 3006470"/>
                  <a:gd name="connsiteX499" fmla="*/ 263606 w 6006665"/>
                  <a:gd name="connsiteY499" fmla="*/ 2440627 h 3006470"/>
                  <a:gd name="connsiteX500" fmla="*/ 243991 w 6006665"/>
                  <a:gd name="connsiteY500" fmla="*/ 2410114 h 3006470"/>
                  <a:gd name="connsiteX501" fmla="*/ 216429 w 6006665"/>
                  <a:gd name="connsiteY501" fmla="*/ 2413357 h 3006470"/>
                  <a:gd name="connsiteX502" fmla="*/ 212956 w 6006665"/>
                  <a:gd name="connsiteY502" fmla="*/ 2412365 h 3006470"/>
                  <a:gd name="connsiteX503" fmla="*/ 204522 w 6006665"/>
                  <a:gd name="connsiteY503" fmla="*/ 2413357 h 3006470"/>
                  <a:gd name="connsiteX504" fmla="*/ 199623 w 6006665"/>
                  <a:gd name="connsiteY504" fmla="*/ 2411957 h 3006470"/>
                  <a:gd name="connsiteX505" fmla="*/ 195977 w 6006665"/>
                  <a:gd name="connsiteY505" fmla="*/ 2424719 h 3006470"/>
                  <a:gd name="connsiteX506" fmla="*/ 184968 w 6006665"/>
                  <a:gd name="connsiteY506" fmla="*/ 2421574 h 3006470"/>
                  <a:gd name="connsiteX507" fmla="*/ 184070 w 6006665"/>
                  <a:gd name="connsiteY507" fmla="*/ 2424719 h 3006470"/>
                  <a:gd name="connsiteX508" fmla="*/ 168163 w 6006665"/>
                  <a:gd name="connsiteY508" fmla="*/ 2420174 h 3006470"/>
                  <a:gd name="connsiteX509" fmla="*/ 156800 w 6006665"/>
                  <a:gd name="connsiteY509" fmla="*/ 2381542 h 3006470"/>
                  <a:gd name="connsiteX510" fmla="*/ 152255 w 6006665"/>
                  <a:gd name="connsiteY510" fmla="*/ 2365635 h 3006470"/>
                  <a:gd name="connsiteX511" fmla="*/ 156800 w 6006665"/>
                  <a:gd name="connsiteY511" fmla="*/ 2361090 h 3006470"/>
                  <a:gd name="connsiteX512" fmla="*/ 168707 w 6006665"/>
                  <a:gd name="connsiteY512" fmla="*/ 2361090 h 3006470"/>
                  <a:gd name="connsiteX513" fmla="*/ 188615 w 6006665"/>
                  <a:gd name="connsiteY513" fmla="*/ 2361090 h 3006470"/>
                  <a:gd name="connsiteX514" fmla="*/ 199977 w 6006665"/>
                  <a:gd name="connsiteY514" fmla="*/ 2349728 h 3006470"/>
                  <a:gd name="connsiteX515" fmla="*/ 188615 w 6006665"/>
                  <a:gd name="connsiteY515" fmla="*/ 2327003 h 3006470"/>
                  <a:gd name="connsiteX516" fmla="*/ 168163 w 6006665"/>
                  <a:gd name="connsiteY516" fmla="*/ 2317914 h 3006470"/>
                  <a:gd name="connsiteX517" fmla="*/ 168163 w 6006665"/>
                  <a:gd name="connsiteY517" fmla="*/ 2311096 h 3006470"/>
                  <a:gd name="connsiteX518" fmla="*/ 152255 w 6006665"/>
                  <a:gd name="connsiteY518" fmla="*/ 2295189 h 3006470"/>
                  <a:gd name="connsiteX519" fmla="*/ 129531 w 6006665"/>
                  <a:gd name="connsiteY519" fmla="*/ 2258829 h 3006470"/>
                  <a:gd name="connsiteX520" fmla="*/ 140893 w 6006665"/>
                  <a:gd name="connsiteY520" fmla="*/ 2236105 h 3006470"/>
                  <a:gd name="connsiteX521" fmla="*/ 136348 w 6006665"/>
                  <a:gd name="connsiteY521" fmla="*/ 2208835 h 3006470"/>
                  <a:gd name="connsiteX522" fmla="*/ 103789 w 6006665"/>
                  <a:gd name="connsiteY522" fmla="*/ 2195428 h 3006470"/>
                  <a:gd name="connsiteX523" fmla="*/ 93716 w 6006665"/>
                  <a:gd name="connsiteY523" fmla="*/ 2199745 h 3006470"/>
                  <a:gd name="connsiteX524" fmla="*/ 91868 w 6006665"/>
                  <a:gd name="connsiteY524" fmla="*/ 2195434 h 3006470"/>
                  <a:gd name="connsiteX525" fmla="*/ 81809 w 6006665"/>
                  <a:gd name="connsiteY525" fmla="*/ 2199745 h 3006470"/>
                  <a:gd name="connsiteX526" fmla="*/ 74992 w 6006665"/>
                  <a:gd name="connsiteY526" fmla="*/ 2183838 h 3006470"/>
                  <a:gd name="connsiteX527" fmla="*/ 34087 w 6006665"/>
                  <a:gd name="connsiteY527" fmla="*/ 2172476 h 3006470"/>
                  <a:gd name="connsiteX528" fmla="*/ 22725 w 6006665"/>
                  <a:gd name="connsiteY528" fmla="*/ 2129299 h 3006470"/>
                  <a:gd name="connsiteX529" fmla="*/ 22725 w 6006665"/>
                  <a:gd name="connsiteY529" fmla="*/ 2097484 h 3006470"/>
                  <a:gd name="connsiteX530" fmla="*/ 0 w 6006665"/>
                  <a:gd name="connsiteY530" fmla="*/ 2081577 h 3006470"/>
                  <a:gd name="connsiteX531" fmla="*/ 15907 w 6006665"/>
                  <a:gd name="connsiteY531" fmla="*/ 2058853 h 3006470"/>
                  <a:gd name="connsiteX532" fmla="*/ 6818 w 6006665"/>
                  <a:gd name="connsiteY532" fmla="*/ 1995224 h 3006470"/>
                  <a:gd name="connsiteX533" fmla="*/ 34087 w 6006665"/>
                  <a:gd name="connsiteY533" fmla="*/ 1952047 h 3006470"/>
                  <a:gd name="connsiteX534" fmla="*/ 27270 w 6006665"/>
                  <a:gd name="connsiteY534" fmla="*/ 1940685 h 3006470"/>
                  <a:gd name="connsiteX535" fmla="*/ 88743 w 6006665"/>
                  <a:gd name="connsiteY535" fmla="*/ 1895954 h 3006470"/>
                  <a:gd name="connsiteX536" fmla="*/ 27270 w 6006665"/>
                  <a:gd name="connsiteY536" fmla="*/ 1865693 h 3006470"/>
                  <a:gd name="connsiteX537" fmla="*/ 79805 w 6006665"/>
                  <a:gd name="connsiteY537" fmla="*/ 1774684 h 3006470"/>
                  <a:gd name="connsiteX538" fmla="*/ 128972 w 6006665"/>
                  <a:gd name="connsiteY538" fmla="*/ 1737302 h 3006470"/>
                  <a:gd name="connsiteX539" fmla="*/ 162900 w 6006665"/>
                  <a:gd name="connsiteY539" fmla="*/ 1645034 h 3006470"/>
                  <a:gd name="connsiteX540" fmla="*/ 102261 w 6006665"/>
                  <a:gd name="connsiteY540" fmla="*/ 1629357 h 3006470"/>
                  <a:gd name="connsiteX541" fmla="*/ 118168 w 6006665"/>
                  <a:gd name="connsiteY541" fmla="*/ 1574818 h 3006470"/>
                  <a:gd name="connsiteX542" fmla="*/ 86354 w 6006665"/>
                  <a:gd name="connsiteY542" fmla="*/ 1511189 h 3006470"/>
                  <a:gd name="connsiteX543" fmla="*/ 109078 w 6006665"/>
                  <a:gd name="connsiteY543" fmla="*/ 1436197 h 3006470"/>
                  <a:gd name="connsiteX544" fmla="*/ 70447 w 6006665"/>
                  <a:gd name="connsiteY544" fmla="*/ 1333936 h 3006470"/>
                  <a:gd name="connsiteX545" fmla="*/ 102261 w 6006665"/>
                  <a:gd name="connsiteY545" fmla="*/ 1263490 h 3006470"/>
                  <a:gd name="connsiteX546" fmla="*/ 43177 w 6006665"/>
                  <a:gd name="connsiteY546" fmla="*/ 1197589 h 3006470"/>
                  <a:gd name="connsiteX547" fmla="*/ 49994 w 6006665"/>
                  <a:gd name="connsiteY547" fmla="*/ 1122597 h 3006470"/>
                  <a:gd name="connsiteX548" fmla="*/ 81809 w 6006665"/>
                  <a:gd name="connsiteY548" fmla="*/ 1118052 h 3006470"/>
                  <a:gd name="connsiteX549" fmla="*/ 145438 w 6006665"/>
                  <a:gd name="connsiteY549" fmla="*/ 1074876 h 3006470"/>
                  <a:gd name="connsiteX550" fmla="*/ 184070 w 6006665"/>
                  <a:gd name="connsiteY550" fmla="*/ 1036244 h 3006470"/>
                  <a:gd name="connsiteX551" fmla="*/ 189699 w 6006665"/>
                  <a:gd name="connsiteY551" fmla="*/ 1042522 h 3006470"/>
                  <a:gd name="connsiteX552" fmla="*/ 195977 w 6006665"/>
                  <a:gd name="connsiteY552" fmla="*/ 1036244 h 3006470"/>
                  <a:gd name="connsiteX553" fmla="*/ 255061 w 6006665"/>
                  <a:gd name="connsiteY553" fmla="*/ 1102145 h 3006470"/>
                  <a:gd name="connsiteX554" fmla="*/ 350504 w 6006665"/>
                  <a:gd name="connsiteY554" fmla="*/ 1122597 h 3006470"/>
                  <a:gd name="connsiteX555" fmla="*/ 454806 w 6006665"/>
                  <a:gd name="connsiteY555" fmla="*/ 1205729 h 3006470"/>
                  <a:gd name="connsiteX556" fmla="*/ 486621 w 6006665"/>
                  <a:gd name="connsiteY556" fmla="*/ 1283942 h 3006470"/>
                  <a:gd name="connsiteX557" fmla="*/ 523211 w 6006665"/>
                  <a:gd name="connsiteY557" fmla="*/ 1343026 h 3006470"/>
                  <a:gd name="connsiteX558" fmla="*/ 486852 w 6006665"/>
                  <a:gd name="connsiteY558" fmla="*/ 1397565 h 3006470"/>
                  <a:gd name="connsiteX559" fmla="*/ 420951 w 6006665"/>
                  <a:gd name="connsiteY559" fmla="*/ 1418018 h 3006470"/>
                  <a:gd name="connsiteX560" fmla="*/ 415909 w 6006665"/>
                  <a:gd name="connsiteY560" fmla="*/ 1415887 h 3006470"/>
                  <a:gd name="connsiteX561" fmla="*/ 409044 w 6006665"/>
                  <a:gd name="connsiteY561" fmla="*/ 1418018 h 3006470"/>
                  <a:gd name="connsiteX562" fmla="*/ 252950 w 6006665"/>
                  <a:gd name="connsiteY562" fmla="*/ 1352062 h 3006470"/>
                  <a:gd name="connsiteX563" fmla="*/ 268926 w 6006665"/>
                  <a:gd name="connsiteY563" fmla="*/ 1346738 h 3006470"/>
                  <a:gd name="connsiteX564" fmla="*/ 291420 w 6006665"/>
                  <a:gd name="connsiteY564" fmla="*/ 1429380 h 3006470"/>
                  <a:gd name="connsiteX565" fmla="*/ 291420 w 6006665"/>
                  <a:gd name="connsiteY565" fmla="*/ 1468012 h 3006470"/>
                  <a:gd name="connsiteX566" fmla="*/ 298238 w 6006665"/>
                  <a:gd name="connsiteY566" fmla="*/ 1554366 h 3006470"/>
                  <a:gd name="connsiteX567" fmla="*/ 345959 w 6006665"/>
                  <a:gd name="connsiteY567" fmla="*/ 1586180 h 3006470"/>
                  <a:gd name="connsiteX568" fmla="*/ 362087 w 6006665"/>
                  <a:gd name="connsiteY568" fmla="*/ 1595588 h 3006470"/>
                  <a:gd name="connsiteX569" fmla="*/ 365867 w 6006665"/>
                  <a:gd name="connsiteY569" fmla="*/ 1563455 h 3006470"/>
                  <a:gd name="connsiteX570" fmla="*/ 345415 w 6006665"/>
                  <a:gd name="connsiteY570" fmla="*/ 1527096 h 3006470"/>
                  <a:gd name="connsiteX571" fmla="*/ 365867 w 6006665"/>
                  <a:gd name="connsiteY571" fmla="*/ 1495281 h 3006470"/>
                  <a:gd name="connsiteX572" fmla="*/ 374560 w 6006665"/>
                  <a:gd name="connsiteY572" fmla="*/ 1500280 h 3006470"/>
                  <a:gd name="connsiteX573" fmla="*/ 377774 w 6006665"/>
                  <a:gd name="connsiteY573" fmla="*/ 1495281 h 3006470"/>
                  <a:gd name="connsiteX574" fmla="*/ 461933 w 6006665"/>
                  <a:gd name="connsiteY574" fmla="*/ 1543673 h 3006470"/>
                  <a:gd name="connsiteX575" fmla="*/ 484035 w 6006665"/>
                  <a:gd name="connsiteY575" fmla="*/ 1527096 h 3006470"/>
                  <a:gd name="connsiteX576" fmla="*/ 463583 w 6006665"/>
                  <a:gd name="connsiteY576" fmla="*/ 1461194 h 3006470"/>
                  <a:gd name="connsiteX577" fmla="*/ 549936 w 6006665"/>
                  <a:gd name="connsiteY577" fmla="*/ 1374841 h 3006470"/>
                  <a:gd name="connsiteX578" fmla="*/ 559742 w 6006665"/>
                  <a:gd name="connsiteY578" fmla="*/ 1376942 h 3006470"/>
                  <a:gd name="connsiteX579" fmla="*/ 561843 w 6006665"/>
                  <a:gd name="connsiteY579" fmla="*/ 1374841 h 3006470"/>
                  <a:gd name="connsiteX580" fmla="*/ 593658 w 6006665"/>
                  <a:gd name="connsiteY580" fmla="*/ 1381658 h 3006470"/>
                  <a:gd name="connsiteX581" fmla="*/ 620945 w 6006665"/>
                  <a:gd name="connsiteY581" fmla="*/ 1405535 h 3006470"/>
                  <a:gd name="connsiteX582" fmla="*/ 640835 w 6006665"/>
                  <a:gd name="connsiteY582" fmla="*/ 1349844 h 3006470"/>
                  <a:gd name="connsiteX583" fmla="*/ 609020 w 6006665"/>
                  <a:gd name="connsiteY583" fmla="*/ 1295305 h 3006470"/>
                  <a:gd name="connsiteX584" fmla="*/ 624928 w 6006665"/>
                  <a:gd name="connsiteY584" fmla="*/ 1236221 h 3006470"/>
                  <a:gd name="connsiteX585" fmla="*/ 597658 w 6006665"/>
                  <a:gd name="connsiteY585" fmla="*/ 1177136 h 3006470"/>
                  <a:gd name="connsiteX586" fmla="*/ 611562 w 6006665"/>
                  <a:gd name="connsiteY586" fmla="*/ 1181462 h 3006470"/>
                  <a:gd name="connsiteX587" fmla="*/ 609565 w 6006665"/>
                  <a:gd name="connsiteY587" fmla="*/ 1177136 h 3006470"/>
                  <a:gd name="connsiteX588" fmla="*/ 711826 w 6006665"/>
                  <a:gd name="connsiteY588" fmla="*/ 1208951 h 3006470"/>
                  <a:gd name="connsiteX589" fmla="*/ 732278 w 6006665"/>
                  <a:gd name="connsiteY589" fmla="*/ 1263490 h 3006470"/>
                  <a:gd name="connsiteX590" fmla="*/ 684556 w 6006665"/>
                  <a:gd name="connsiteY590" fmla="*/ 1274852 h 3006470"/>
                  <a:gd name="connsiteX591" fmla="*/ 684556 w 6006665"/>
                  <a:gd name="connsiteY591" fmla="*/ 1327119 h 3006470"/>
                  <a:gd name="connsiteX592" fmla="*/ 713309 w 6006665"/>
                  <a:gd name="connsiteY592" fmla="*/ 1355872 h 3006470"/>
                  <a:gd name="connsiteX593" fmla="*/ 763548 w 6006665"/>
                  <a:gd name="connsiteY593" fmla="*/ 1338481 h 3006470"/>
                  <a:gd name="connsiteX594" fmla="*/ 770365 w 6006665"/>
                  <a:gd name="connsiteY594" fmla="*/ 1279397 h 3006470"/>
                  <a:gd name="connsiteX595" fmla="*/ 845357 w 6006665"/>
                  <a:gd name="connsiteY595" fmla="*/ 1188761 h 3006470"/>
                  <a:gd name="connsiteX596" fmla="*/ 917728 w 6006665"/>
                  <a:gd name="connsiteY596" fmla="*/ 1145322 h 3006470"/>
                  <a:gd name="connsiteX597" fmla="*/ 918194 w 6006665"/>
                  <a:gd name="connsiteY597" fmla="*/ 1198147 h 3006470"/>
                  <a:gd name="connsiteX598" fmla="*/ 975937 w 6006665"/>
                  <a:gd name="connsiteY598" fmla="*/ 1115283 h 3006470"/>
                  <a:gd name="connsiteX599" fmla="*/ 1074397 w 6006665"/>
                  <a:gd name="connsiteY599" fmla="*/ 1141283 h 3006470"/>
                  <a:gd name="connsiteX600" fmla="*/ 979977 w 6006665"/>
                  <a:gd name="connsiteY600" fmla="*/ 1213496 h 3006470"/>
                  <a:gd name="connsiteX601" fmla="*/ 1012666 w 6006665"/>
                  <a:gd name="connsiteY601" fmla="*/ 1218657 h 3006470"/>
                  <a:gd name="connsiteX602" fmla="*/ 1038516 w 6006665"/>
                  <a:gd name="connsiteY602" fmla="*/ 1188499 h 3006470"/>
                  <a:gd name="connsiteX603" fmla="*/ 1050423 w 6006665"/>
                  <a:gd name="connsiteY603" fmla="*/ 1188499 h 3006470"/>
                  <a:gd name="connsiteX604" fmla="*/ 1108962 w 6006665"/>
                  <a:gd name="connsiteY604" fmla="*/ 1188499 h 3006470"/>
                  <a:gd name="connsiteX605" fmla="*/ 1161229 w 6006665"/>
                  <a:gd name="connsiteY605" fmla="*/ 1145322 h 3006470"/>
                  <a:gd name="connsiteX606" fmla="*/ 1165711 w 6006665"/>
                  <a:gd name="connsiteY606" fmla="*/ 1151456 h 3006470"/>
                  <a:gd name="connsiteX607" fmla="*/ 1160939 w 6006665"/>
                  <a:gd name="connsiteY607" fmla="*/ 1169715 h 3006470"/>
                  <a:gd name="connsiteX608" fmla="*/ 1210035 w 6006665"/>
                  <a:gd name="connsiteY608" fmla="*/ 1195815 h 3006470"/>
                  <a:gd name="connsiteX609" fmla="*/ 1247583 w 6006665"/>
                  <a:gd name="connsiteY609" fmla="*/ 1138505 h 3006470"/>
                  <a:gd name="connsiteX610" fmla="*/ 1211223 w 6006665"/>
                  <a:gd name="connsiteY610" fmla="*/ 1079421 h 3006470"/>
                  <a:gd name="connsiteX611" fmla="*/ 1227130 w 6006665"/>
                  <a:gd name="connsiteY611" fmla="*/ 1043061 h 3006470"/>
                  <a:gd name="connsiteX612" fmla="*/ 1237665 w 6006665"/>
                  <a:gd name="connsiteY612" fmla="*/ 1046199 h 3006470"/>
                  <a:gd name="connsiteX613" fmla="*/ 1251910 w 6006665"/>
                  <a:gd name="connsiteY613" fmla="*/ 1017311 h 3006470"/>
                  <a:gd name="connsiteX614" fmla="*/ 1345843 w 6006665"/>
                  <a:gd name="connsiteY614" fmla="*/ 1074876 h 3006470"/>
                  <a:gd name="connsiteX615" fmla="*/ 1400382 w 6006665"/>
                  <a:gd name="connsiteY615" fmla="*/ 1106690 h 3006470"/>
                  <a:gd name="connsiteX616" fmla="*/ 1519756 w 6006665"/>
                  <a:gd name="connsiteY616" fmla="*/ 1213274 h 3006470"/>
                  <a:gd name="connsiteX617" fmla="*/ 1543003 w 6006665"/>
                  <a:gd name="connsiteY617" fmla="*/ 1172592 h 3006470"/>
                  <a:gd name="connsiteX618" fmla="*/ 1506643 w 6006665"/>
                  <a:gd name="connsiteY618" fmla="*/ 1118052 h 3006470"/>
                  <a:gd name="connsiteX619" fmla="*/ 1506643 w 6006665"/>
                  <a:gd name="connsiteY619" fmla="*/ 1095328 h 3006470"/>
                  <a:gd name="connsiteX620" fmla="*/ 1463467 w 6006665"/>
                  <a:gd name="connsiteY620" fmla="*/ 1086238 h 3006470"/>
                  <a:gd name="connsiteX621" fmla="*/ 1472556 w 6006665"/>
                  <a:gd name="connsiteY621" fmla="*/ 1036244 h 3006470"/>
                  <a:gd name="connsiteX622" fmla="*/ 1452104 w 6006665"/>
                  <a:gd name="connsiteY622" fmla="*/ 949890 h 3006470"/>
                  <a:gd name="connsiteX623" fmla="*/ 1439230 w 6006665"/>
                  <a:gd name="connsiteY623" fmla="*/ 900656 h 3006470"/>
                  <a:gd name="connsiteX624" fmla="*/ 1496803 w 6006665"/>
                  <a:gd name="connsiteY624" fmla="*/ 806980 h 3006470"/>
                  <a:gd name="connsiteX625" fmla="*/ 1543003 w 6006665"/>
                  <a:gd name="connsiteY625" fmla="*/ 697647 h 3006470"/>
                  <a:gd name="connsiteX626" fmla="*/ 1570272 w 6006665"/>
                  <a:gd name="connsiteY626" fmla="*/ 677194 h 3006470"/>
                  <a:gd name="connsiteX627" fmla="*/ 1578688 w 6006665"/>
                  <a:gd name="connsiteY627" fmla="*/ 679813 h 3006470"/>
                  <a:gd name="connsiteX628" fmla="*/ 1620802 w 6006665"/>
                  <a:gd name="connsiteY628" fmla="*/ 660028 h 3006470"/>
                  <a:gd name="connsiteX629" fmla="*/ 1684440 w 6006665"/>
                  <a:gd name="connsiteY629" fmla="*/ 709009 h 3006470"/>
                  <a:gd name="connsiteX630" fmla="*/ 1688985 w 6006665"/>
                  <a:gd name="connsiteY630" fmla="*/ 779455 h 3006470"/>
                  <a:gd name="connsiteX631" fmla="*/ 1652625 w 6006665"/>
                  <a:gd name="connsiteY631" fmla="*/ 870354 h 3006470"/>
                  <a:gd name="connsiteX632" fmla="*/ 1679895 w 6006665"/>
                  <a:gd name="connsiteY632" fmla="*/ 908986 h 3006470"/>
                  <a:gd name="connsiteX633" fmla="*/ 1688985 w 6006665"/>
                  <a:gd name="connsiteY633" fmla="*/ 983977 h 3006470"/>
                  <a:gd name="connsiteX634" fmla="*/ 1679895 w 6006665"/>
                  <a:gd name="connsiteY634" fmla="*/ 1129415 h 3006470"/>
                  <a:gd name="connsiteX635" fmla="*/ 1723072 w 6006665"/>
                  <a:gd name="connsiteY635" fmla="*/ 1193044 h 3006470"/>
                  <a:gd name="connsiteX636" fmla="*/ 1704892 w 6006665"/>
                  <a:gd name="connsiteY636" fmla="*/ 1256673 h 3006470"/>
                  <a:gd name="connsiteX637" fmla="*/ 1636718 w 6006665"/>
                  <a:gd name="connsiteY637" fmla="*/ 1393021 h 3006470"/>
                  <a:gd name="connsiteX638" fmla="*/ 1662494 w 6006665"/>
                  <a:gd name="connsiteY638" fmla="*/ 1399465 h 3006470"/>
                  <a:gd name="connsiteX639" fmla="*/ 1677078 w 6006665"/>
                  <a:gd name="connsiteY639" fmla="*/ 1370296 h 3006470"/>
                  <a:gd name="connsiteX640" fmla="*/ 1720255 w 6006665"/>
                  <a:gd name="connsiteY640" fmla="*/ 1349844 h 3006470"/>
                  <a:gd name="connsiteX641" fmla="*/ 1731617 w 6006665"/>
                  <a:gd name="connsiteY641" fmla="*/ 1299850 h 3006470"/>
                  <a:gd name="connsiteX642" fmla="*/ 1758887 w 6006665"/>
                  <a:gd name="connsiteY642" fmla="*/ 1256673 h 3006470"/>
                  <a:gd name="connsiteX643" fmla="*/ 1760555 w 6006665"/>
                  <a:gd name="connsiteY643" fmla="*/ 1191490 h 3006470"/>
                  <a:gd name="connsiteX644" fmla="*/ 1758886 w 6006665"/>
                  <a:gd name="connsiteY644" fmla="*/ 1085173 h 3006470"/>
                  <a:gd name="connsiteX645" fmla="*/ 1923055 w 6006665"/>
                  <a:gd name="connsiteY645" fmla="*/ 1122597 h 3006470"/>
                  <a:gd name="connsiteX646" fmla="*/ 1887300 w 6006665"/>
                  <a:gd name="connsiteY646" fmla="*/ 1070329 h 3006470"/>
                  <a:gd name="connsiteX647" fmla="*/ 1785604 w 6006665"/>
                  <a:gd name="connsiteY647" fmla="*/ 1036860 h 3006470"/>
                  <a:gd name="connsiteX648" fmla="*/ 1736162 w 6006665"/>
                  <a:gd name="connsiteY648" fmla="*/ 961252 h 3006470"/>
                  <a:gd name="connsiteX649" fmla="*/ 1688440 w 6006665"/>
                  <a:gd name="connsiteY649" fmla="*/ 865809 h 3006470"/>
                  <a:gd name="connsiteX650" fmla="*/ 1752069 w 6006665"/>
                  <a:gd name="connsiteY650" fmla="*/ 788545 h 3006470"/>
                  <a:gd name="connsiteX651" fmla="*/ 1747524 w 6006665"/>
                  <a:gd name="connsiteY651" fmla="*/ 704464 h 3006470"/>
                  <a:gd name="connsiteX652" fmla="*/ 1763431 w 6006665"/>
                  <a:gd name="connsiteY652" fmla="*/ 697647 h 3006470"/>
                  <a:gd name="connsiteX653" fmla="*/ 1764877 w 6006665"/>
                  <a:gd name="connsiteY653" fmla="*/ 702130 h 3006470"/>
                  <a:gd name="connsiteX654" fmla="*/ 1775339 w 6006665"/>
                  <a:gd name="connsiteY654" fmla="*/ 697647 h 3006470"/>
                  <a:gd name="connsiteX655" fmla="*/ 1798063 w 6006665"/>
                  <a:gd name="connsiteY655" fmla="*/ 768093 h 3006470"/>
                  <a:gd name="connsiteX656" fmla="*/ 1791454 w 6006665"/>
                  <a:gd name="connsiteY656" fmla="*/ 815304 h 3006470"/>
                  <a:gd name="connsiteX657" fmla="*/ 1854330 w 6006665"/>
                  <a:gd name="connsiteY657" fmla="*/ 772638 h 3006470"/>
                  <a:gd name="connsiteX658" fmla="*/ 1931594 w 6006665"/>
                  <a:gd name="connsiteY658" fmla="*/ 763548 h 3006470"/>
                  <a:gd name="connsiteX659" fmla="*/ 1932772 w 6006665"/>
                  <a:gd name="connsiteY659" fmla="*/ 764810 h 3006470"/>
                  <a:gd name="connsiteX660" fmla="*/ 1949600 w 6006665"/>
                  <a:gd name="connsiteY660" fmla="*/ 800138 h 3006470"/>
                  <a:gd name="connsiteX661" fmla="*/ 2061788 w 6006665"/>
                  <a:gd name="connsiteY661" fmla="*/ 891155 h 3006470"/>
                  <a:gd name="connsiteX662" fmla="*/ 1987802 w 6006665"/>
                  <a:gd name="connsiteY662" fmla="*/ 736278 h 3006470"/>
                  <a:gd name="connsiteX663" fmla="*/ 1963408 w 6006665"/>
                  <a:gd name="connsiteY663" fmla="*/ 595386 h 3006470"/>
                  <a:gd name="connsiteX664" fmla="*/ 2027037 w 6006665"/>
                  <a:gd name="connsiteY664" fmla="*/ 574934 h 3006470"/>
                  <a:gd name="connsiteX665" fmla="*/ 2037269 w 6006665"/>
                  <a:gd name="connsiteY665" fmla="*/ 575472 h 3006470"/>
                  <a:gd name="connsiteX666" fmla="*/ 2038944 w 6006665"/>
                  <a:gd name="connsiteY666" fmla="*/ 574934 h 3006470"/>
                  <a:gd name="connsiteX667" fmla="*/ 2115414 w 6006665"/>
                  <a:gd name="connsiteY667" fmla="*/ 578958 h 3006470"/>
                  <a:gd name="connsiteX668" fmla="*/ 2167179 w 6006665"/>
                  <a:gd name="connsiteY668" fmla="*/ 554733 h 3006470"/>
                  <a:gd name="connsiteX669" fmla="*/ 2146473 w 6006665"/>
                  <a:gd name="connsiteY669" fmla="*/ 488832 h 3006470"/>
                  <a:gd name="connsiteX670" fmla="*/ 2169957 w 6006665"/>
                  <a:gd name="connsiteY670" fmla="*/ 449431 h 3006470"/>
                  <a:gd name="connsiteX671" fmla="*/ 2264632 w 6006665"/>
                  <a:gd name="connsiteY671" fmla="*/ 393389 h 3006470"/>
                  <a:gd name="connsiteX672" fmla="*/ 2317913 w 6006665"/>
                  <a:gd name="connsiteY672" fmla="*/ 322690 h 3006470"/>
                  <a:gd name="connsiteX673" fmla="*/ 2385841 w 6006665"/>
                  <a:gd name="connsiteY673" fmla="*/ 343134 h 3006470"/>
                  <a:gd name="connsiteX674" fmla="*/ 2429263 w 6006665"/>
                  <a:gd name="connsiteY674" fmla="*/ 263606 h 3006470"/>
                  <a:gd name="connsiteX675" fmla="*/ 2526979 w 6006665"/>
                  <a:gd name="connsiteY675" fmla="*/ 252244 h 3006470"/>
                  <a:gd name="connsiteX676" fmla="*/ 2528058 w 6006665"/>
                  <a:gd name="connsiteY676" fmla="*/ 253503 h 3006470"/>
                  <a:gd name="connsiteX677" fmla="*/ 2538886 w 6006665"/>
                  <a:gd name="connsiteY677" fmla="*/ 252244 h 3006470"/>
                  <a:gd name="connsiteX678" fmla="*/ 2560820 w 6006665"/>
                  <a:gd name="connsiteY678" fmla="*/ 277833 h 3006470"/>
                  <a:gd name="connsiteX679" fmla="*/ 2640602 w 6006665"/>
                  <a:gd name="connsiteY679" fmla="*/ 202249 h 3006470"/>
                  <a:gd name="connsiteX680" fmla="*/ 2652509 w 6006665"/>
                  <a:gd name="connsiteY680" fmla="*/ 202249 h 3006470"/>
                  <a:gd name="connsiteX681" fmla="*/ 2704231 w 6006665"/>
                  <a:gd name="connsiteY681" fmla="*/ 202249 h 3006470"/>
                  <a:gd name="connsiteX682" fmla="*/ 2715593 w 6006665"/>
                  <a:gd name="connsiteY68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51895 w 6006665"/>
                  <a:gd name="connsiteY29" fmla="*/ 58629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81970 w 6006665"/>
                  <a:gd name="connsiteY31" fmla="*/ 606748 h 3006470"/>
                  <a:gd name="connsiteX32" fmla="*/ 3388787 w 6006665"/>
                  <a:gd name="connsiteY32" fmla="*/ 665832 h 3006470"/>
                  <a:gd name="connsiteX33" fmla="*/ 3462813 w 6006665"/>
                  <a:gd name="connsiteY33" fmla="*/ 691599 h 3006470"/>
                  <a:gd name="connsiteX34" fmla="*/ 3531529 w 6006665"/>
                  <a:gd name="connsiteY34" fmla="*/ 686823 h 3006470"/>
                  <a:gd name="connsiteX35" fmla="*/ 3538225 w 6006665"/>
                  <a:gd name="connsiteY35" fmla="*/ 590841 h 3006470"/>
                  <a:gd name="connsiteX36" fmla="*/ 3549910 w 6006665"/>
                  <a:gd name="connsiteY36" fmla="*/ 594028 h 3006470"/>
                  <a:gd name="connsiteX37" fmla="*/ 3550132 w 6006665"/>
                  <a:gd name="connsiteY37" fmla="*/ 590841 h 3006470"/>
                  <a:gd name="connsiteX38" fmla="*/ 3575711 w 6006665"/>
                  <a:gd name="connsiteY38" fmla="*/ 587613 h 3006470"/>
                  <a:gd name="connsiteX39" fmla="*/ 3620833 w 6006665"/>
                  <a:gd name="connsiteY39" fmla="*/ 632750 h 3006470"/>
                  <a:gd name="connsiteX40" fmla="*/ 3672301 w 6006665"/>
                  <a:gd name="connsiteY40" fmla="*/ 611293 h 3006470"/>
                  <a:gd name="connsiteX41" fmla="*/ 3688498 w 6006665"/>
                  <a:gd name="connsiteY41" fmla="*/ 576961 h 3006470"/>
                  <a:gd name="connsiteX42" fmla="*/ 3721291 w 6006665"/>
                  <a:gd name="connsiteY42" fmla="*/ 584642 h 3006470"/>
                  <a:gd name="connsiteX43" fmla="*/ 3753971 w 6006665"/>
                  <a:gd name="connsiteY43" fmla="*/ 590584 h 3006470"/>
                  <a:gd name="connsiteX44" fmla="*/ 3759914 w 6006665"/>
                  <a:gd name="connsiteY44" fmla="*/ 620293 h 3006470"/>
                  <a:gd name="connsiteX45" fmla="*/ 3782242 w 6006665"/>
                  <a:gd name="connsiteY45" fmla="*/ 669932 h 3006470"/>
                  <a:gd name="connsiteX46" fmla="*/ 3768826 w 6006665"/>
                  <a:gd name="connsiteY46" fmla="*/ 703482 h 3006470"/>
                  <a:gd name="connsiteX47" fmla="*/ 3745059 w 6006665"/>
                  <a:gd name="connsiteY47" fmla="*/ 742105 h 3006470"/>
                  <a:gd name="connsiteX48" fmla="*/ 3720576 w 6006665"/>
                  <a:gd name="connsiteY48" fmla="*/ 761023 h 3006470"/>
                  <a:gd name="connsiteX49" fmla="*/ 3738747 w 6006665"/>
                  <a:gd name="connsiteY49" fmla="*/ 806725 h 3006470"/>
                  <a:gd name="connsiteX50" fmla="*/ 3753971 w 6006665"/>
                  <a:gd name="connsiteY50" fmla="*/ 855003 h 3006470"/>
                  <a:gd name="connsiteX51" fmla="*/ 3786469 w 6006665"/>
                  <a:gd name="connsiteY51" fmla="*/ 879798 h 3006470"/>
                  <a:gd name="connsiteX52" fmla="*/ 3813392 w 6006665"/>
                  <a:gd name="connsiteY52" fmla="*/ 890655 h 3006470"/>
                  <a:gd name="connsiteX53" fmla="*/ 3839894 w 6006665"/>
                  <a:gd name="connsiteY53" fmla="*/ 920656 h 3006470"/>
                  <a:gd name="connsiteX54" fmla="*/ 3866869 w 6006665"/>
                  <a:gd name="connsiteY54" fmla="*/ 875800 h 3006470"/>
                  <a:gd name="connsiteX55" fmla="*/ 3865460 w 6006665"/>
                  <a:gd name="connsiteY55" fmla="*/ 822632 h 3006470"/>
                  <a:gd name="connsiteX56" fmla="*/ 3875077 w 6006665"/>
                  <a:gd name="connsiteY56" fmla="*/ 831139 h 3006470"/>
                  <a:gd name="connsiteX57" fmla="*/ 3885950 w 6006665"/>
                  <a:gd name="connsiteY57" fmla="*/ 784010 h 3006470"/>
                  <a:gd name="connsiteX58" fmla="*/ 3896580 w 6006665"/>
                  <a:gd name="connsiteY58" fmla="*/ 840148 h 3006470"/>
                  <a:gd name="connsiteX59" fmla="*/ 3932151 w 6006665"/>
                  <a:gd name="connsiteY59" fmla="*/ 871095 h 3006470"/>
                  <a:gd name="connsiteX60" fmla="*/ 3967884 w 6006665"/>
                  <a:gd name="connsiteY60" fmla="*/ 866888 h 3006470"/>
                  <a:gd name="connsiteX61" fmla="*/ 3988173 w 6006665"/>
                  <a:gd name="connsiteY61" fmla="*/ 843084 h 3006470"/>
                  <a:gd name="connsiteX62" fmla="*/ 3993852 w 6006665"/>
                  <a:gd name="connsiteY62" fmla="*/ 846199 h 3006470"/>
                  <a:gd name="connsiteX63" fmla="*/ 4000081 w 6006665"/>
                  <a:gd name="connsiteY63" fmla="*/ 808753 h 3006470"/>
                  <a:gd name="connsiteX64" fmla="*/ 4024333 w 6006665"/>
                  <a:gd name="connsiteY64" fmla="*/ 834206 h 3006470"/>
                  <a:gd name="connsiteX65" fmla="*/ 4062426 w 6006665"/>
                  <a:gd name="connsiteY65" fmla="*/ 877274 h 3006470"/>
                  <a:gd name="connsiteX66" fmla="*/ 4085889 w 6006665"/>
                  <a:gd name="connsiteY66" fmla="*/ 849902 h 3006470"/>
                  <a:gd name="connsiteX67" fmla="*/ 4095563 w 6006665"/>
                  <a:gd name="connsiteY67" fmla="*/ 852506 h 3006470"/>
                  <a:gd name="connsiteX68" fmla="*/ 4097796 w 6006665"/>
                  <a:gd name="connsiteY68" fmla="*/ 849902 h 3006470"/>
                  <a:gd name="connsiteX69" fmla="*/ 4144150 w 6006665"/>
                  <a:gd name="connsiteY69" fmla="*/ 862382 h 3006470"/>
                  <a:gd name="connsiteX70" fmla="*/ 4149116 w 6006665"/>
                  <a:gd name="connsiteY70" fmla="*/ 810437 h 3006470"/>
                  <a:gd name="connsiteX71" fmla="*/ 4129898 w 6006665"/>
                  <a:gd name="connsiteY71" fmla="*/ 758286 h 3006470"/>
                  <a:gd name="connsiteX72" fmla="*/ 4125347 w 6006665"/>
                  <a:gd name="connsiteY72" fmla="*/ 718337 h 3006470"/>
                  <a:gd name="connsiteX73" fmla="*/ 4165425 w 6006665"/>
                  <a:gd name="connsiteY73" fmla="*/ 697647 h 3006470"/>
                  <a:gd name="connsiteX74" fmla="*/ 4175231 w 6006665"/>
                  <a:gd name="connsiteY74" fmla="*/ 700048 h 3006470"/>
                  <a:gd name="connsiteX75" fmla="*/ 4253100 w 6006665"/>
                  <a:gd name="connsiteY75" fmla="*/ 700511 h 3006470"/>
                  <a:gd name="connsiteX76" fmla="*/ 4315491 w 6006665"/>
                  <a:gd name="connsiteY76" fmla="*/ 715365 h 3006470"/>
                  <a:gd name="connsiteX77" fmla="*/ 4368969 w 6006665"/>
                  <a:gd name="connsiteY77" fmla="*/ 751019 h 3006470"/>
                  <a:gd name="connsiteX78" fmla="*/ 4439561 w 6006665"/>
                  <a:gd name="connsiteY78" fmla="*/ 758631 h 3006470"/>
                  <a:gd name="connsiteX79" fmla="*/ 4450401 w 6006665"/>
                  <a:gd name="connsiteY79" fmla="*/ 834341 h 3006470"/>
                  <a:gd name="connsiteX80" fmla="*/ 4514549 w 6006665"/>
                  <a:gd name="connsiteY80" fmla="*/ 825294 h 3006470"/>
                  <a:gd name="connsiteX81" fmla="*/ 4567593 w 6006665"/>
                  <a:gd name="connsiteY81" fmla="*/ 819409 h 3006470"/>
                  <a:gd name="connsiteX82" fmla="*/ 4612592 w 6006665"/>
                  <a:gd name="connsiteY82" fmla="*/ 872829 h 3006470"/>
                  <a:gd name="connsiteX83" fmla="*/ 4639242 w 6006665"/>
                  <a:gd name="connsiteY83" fmla="*/ 932544 h 3006470"/>
                  <a:gd name="connsiteX84" fmla="*/ 4704693 w 6006665"/>
                  <a:gd name="connsiteY84" fmla="*/ 911452 h 3006470"/>
                  <a:gd name="connsiteX85" fmla="*/ 4774445 w 6006665"/>
                  <a:gd name="connsiteY85" fmla="*/ 913531 h 3006470"/>
                  <a:gd name="connsiteX86" fmla="*/ 4778496 w 6006665"/>
                  <a:gd name="connsiteY86" fmla="*/ 914635 h 3006470"/>
                  <a:gd name="connsiteX87" fmla="*/ 4786352 w 6006665"/>
                  <a:gd name="connsiteY87" fmla="*/ 913531 h 3006470"/>
                  <a:gd name="connsiteX88" fmla="*/ 4861343 w 6006665"/>
                  <a:gd name="connsiteY88" fmla="*/ 933983 h 3006470"/>
                  <a:gd name="connsiteX89" fmla="*/ 4893158 w 6006665"/>
                  <a:gd name="connsiteY89" fmla="*/ 977160 h 3006470"/>
                  <a:gd name="connsiteX90" fmla="*/ 4888613 w 6006665"/>
                  <a:gd name="connsiteY90" fmla="*/ 1058968 h 3006470"/>
                  <a:gd name="connsiteX91" fmla="*/ 4927677 w 6006665"/>
                  <a:gd name="connsiteY91" fmla="*/ 1083640 h 3006470"/>
                  <a:gd name="connsiteX92" fmla="*/ 4967605 w 6006665"/>
                  <a:gd name="connsiteY92" fmla="*/ 1070331 h 3006470"/>
                  <a:gd name="connsiteX93" fmla="*/ 5038051 w 6006665"/>
                  <a:gd name="connsiteY93" fmla="*/ 1063513 h 3006470"/>
                  <a:gd name="connsiteX94" fmla="*/ 5040730 w 6006665"/>
                  <a:gd name="connsiteY94" fmla="*/ 1064406 h 3006470"/>
                  <a:gd name="connsiteX95" fmla="*/ 5049958 w 6006665"/>
                  <a:gd name="connsiteY95" fmla="*/ 1063513 h 3006470"/>
                  <a:gd name="connsiteX96" fmla="*/ 5114249 w 6006665"/>
                  <a:gd name="connsiteY96" fmla="*/ 1084944 h 3006470"/>
                  <a:gd name="connsiteX97" fmla="*/ 5176671 w 6006665"/>
                  <a:gd name="connsiteY97" fmla="*/ 1074876 h 3006470"/>
                  <a:gd name="connsiteX98" fmla="*/ 5177801 w 6006665"/>
                  <a:gd name="connsiteY98" fmla="*/ 1076614 h 3006470"/>
                  <a:gd name="connsiteX99" fmla="*/ 5188578 w 6006665"/>
                  <a:gd name="connsiteY99" fmla="*/ 1074876 h 3006470"/>
                  <a:gd name="connsiteX100" fmla="*/ 5243719 w 6006665"/>
                  <a:gd name="connsiteY100" fmla="*/ 1159707 h 3006470"/>
                  <a:gd name="connsiteX101" fmla="*/ 5283477 w 6006665"/>
                  <a:gd name="connsiteY101" fmla="*/ 1129415 h 3006470"/>
                  <a:gd name="connsiteX102" fmla="*/ 5258480 w 6006665"/>
                  <a:gd name="connsiteY102" fmla="*/ 1063513 h 3006470"/>
                  <a:gd name="connsiteX103" fmla="*/ 5267570 w 6006665"/>
                  <a:gd name="connsiteY103" fmla="*/ 1015792 h 3006470"/>
                  <a:gd name="connsiteX104" fmla="*/ 5278896 w 6006665"/>
                  <a:gd name="connsiteY104" fmla="*/ 1018841 h 3006470"/>
                  <a:gd name="connsiteX105" fmla="*/ 5279477 w 6006665"/>
                  <a:gd name="connsiteY105" fmla="*/ 1015792 h 3006470"/>
                  <a:gd name="connsiteX106" fmla="*/ 5389412 w 6006665"/>
                  <a:gd name="connsiteY106" fmla="*/ 1065327 h 3006470"/>
                  <a:gd name="connsiteX107" fmla="*/ 5463001 w 6006665"/>
                  <a:gd name="connsiteY107" fmla="*/ 1043061 h 3006470"/>
                  <a:gd name="connsiteX108" fmla="*/ 5464386 w 6006665"/>
                  <a:gd name="connsiteY108" fmla="*/ 1043680 h 3006470"/>
                  <a:gd name="connsiteX109" fmla="*/ 5474909 w 6006665"/>
                  <a:gd name="connsiteY109" fmla="*/ 1043061 h 3006470"/>
                  <a:gd name="connsiteX110" fmla="*/ 5509834 w 6006665"/>
                  <a:gd name="connsiteY110" fmla="*/ 1086741 h 3006470"/>
                  <a:gd name="connsiteX111" fmla="*/ 5563420 w 6006665"/>
                  <a:gd name="connsiteY111" fmla="*/ 1096880 h 3006470"/>
                  <a:gd name="connsiteX112" fmla="*/ 5604906 w 6006665"/>
                  <a:gd name="connsiteY112" fmla="*/ 1116452 h 3006470"/>
                  <a:gd name="connsiteX113" fmla="*/ 5633982 w 6006665"/>
                  <a:gd name="connsiteY113" fmla="*/ 1152256 h 3006470"/>
                  <a:gd name="connsiteX114" fmla="*/ 5673240 w 6006665"/>
                  <a:gd name="connsiteY114" fmla="*/ 1196668 h 3006470"/>
                  <a:gd name="connsiteX115" fmla="*/ 5720335 w 6006665"/>
                  <a:gd name="connsiteY115" fmla="*/ 1213496 h 3006470"/>
                  <a:gd name="connsiteX116" fmla="*/ 5777224 w 6006665"/>
                  <a:gd name="connsiteY116" fmla="*/ 1253118 h 3006470"/>
                  <a:gd name="connsiteX117" fmla="*/ 5822595 w 6006665"/>
                  <a:gd name="connsiteY117" fmla="*/ 1311212 h 3006470"/>
                  <a:gd name="connsiteX118" fmla="*/ 5818051 w 6006665"/>
                  <a:gd name="connsiteY118" fmla="*/ 1365751 h 3006470"/>
                  <a:gd name="connsiteX119" fmla="*/ 5825679 w 6006665"/>
                  <a:gd name="connsiteY119" fmla="*/ 1373379 h 3006470"/>
                  <a:gd name="connsiteX120" fmla="*/ 5822051 w 6006665"/>
                  <a:gd name="connsiteY120" fmla="*/ 1322574 h 3006470"/>
                  <a:gd name="connsiteX121" fmla="*/ 5834092 w 6006665"/>
                  <a:gd name="connsiteY121" fmla="*/ 1324447 h 3006470"/>
                  <a:gd name="connsiteX122" fmla="*/ 5858351 w 6006665"/>
                  <a:gd name="connsiteY122" fmla="*/ 1334771 h 3006470"/>
                  <a:gd name="connsiteX123" fmla="*/ 5907950 w 6006665"/>
                  <a:gd name="connsiteY123" fmla="*/ 1321451 h 3006470"/>
                  <a:gd name="connsiteX124" fmla="*/ 5936219 w 6006665"/>
                  <a:gd name="connsiteY124" fmla="*/ 1338481 h 3006470"/>
                  <a:gd name="connsiteX125" fmla="*/ 5961427 w 6006665"/>
                  <a:gd name="connsiteY125" fmla="*/ 1392754 h 3006470"/>
                  <a:gd name="connsiteX126" fmla="*/ 6006665 w 6006665"/>
                  <a:gd name="connsiteY126" fmla="*/ 1418018 h 3006470"/>
                  <a:gd name="connsiteX127" fmla="*/ 6003022 w 6006665"/>
                  <a:gd name="connsiteY127" fmla="*/ 1458117 h 3006470"/>
                  <a:gd name="connsiteX128" fmla="*/ 5968033 w 6006665"/>
                  <a:gd name="connsiteY128" fmla="*/ 1456650 h 3006470"/>
                  <a:gd name="connsiteX129" fmla="*/ 5934688 w 6006665"/>
                  <a:gd name="connsiteY129" fmla="*/ 1446233 h 3006470"/>
                  <a:gd name="connsiteX130" fmla="*/ 5908949 w 6006665"/>
                  <a:gd name="connsiteY130" fmla="*/ 1468012 h 3006470"/>
                  <a:gd name="connsiteX131" fmla="*/ 5887153 w 6006665"/>
                  <a:gd name="connsiteY131" fmla="*/ 1481885 h 3006470"/>
                  <a:gd name="connsiteX132" fmla="*/ 5887153 w 6006665"/>
                  <a:gd name="connsiteY132" fmla="*/ 1514566 h 3006470"/>
                  <a:gd name="connsiteX133" fmla="*/ 5910921 w 6006665"/>
                  <a:gd name="connsiteY133" fmla="*/ 1532392 h 3006470"/>
                  <a:gd name="connsiteX134" fmla="*/ 5908949 w 6006665"/>
                  <a:gd name="connsiteY134" fmla="*/ 1554366 h 3006470"/>
                  <a:gd name="connsiteX135" fmla="*/ 5893042 w 6006665"/>
                  <a:gd name="connsiteY135" fmla="*/ 1570273 h 3006470"/>
                  <a:gd name="connsiteX136" fmla="*/ 5881135 w 6006665"/>
                  <a:gd name="connsiteY136" fmla="*/ 1570273 h 3006470"/>
                  <a:gd name="connsiteX137" fmla="*/ 5861227 w 6006665"/>
                  <a:gd name="connsiteY137" fmla="*/ 1570273 h 3006470"/>
                  <a:gd name="connsiteX138" fmla="*/ 5849321 w 6006665"/>
                  <a:gd name="connsiteY138" fmla="*/ 1570273 h 3006470"/>
                  <a:gd name="connsiteX139" fmla="*/ 5842587 w 6006665"/>
                  <a:gd name="connsiteY139" fmla="*/ 1544275 h 3006470"/>
                  <a:gd name="connsiteX140" fmla="*/ 5817506 w 6006665"/>
                  <a:gd name="connsiteY140" fmla="*/ 1536186 h 3006470"/>
                  <a:gd name="connsiteX141" fmla="*/ 5798021 w 6006665"/>
                  <a:gd name="connsiteY141" fmla="*/ 1517537 h 3006470"/>
                  <a:gd name="connsiteX142" fmla="*/ 5767511 w 6006665"/>
                  <a:gd name="connsiteY142" fmla="*/ 1511189 h 3006470"/>
                  <a:gd name="connsiteX143" fmla="*/ 5762967 w 6006665"/>
                  <a:gd name="connsiteY143" fmla="*/ 1477102 h 3006470"/>
                  <a:gd name="connsiteX144" fmla="*/ 5729132 w 6006665"/>
                  <a:gd name="connsiteY144" fmla="*/ 1463170 h 3006470"/>
                  <a:gd name="connsiteX145" fmla="*/ 5695337 w 6006665"/>
                  <a:gd name="connsiteY145" fmla="*/ 1472557 h 3006470"/>
                  <a:gd name="connsiteX146" fmla="*/ 5693366 w 6006665"/>
                  <a:gd name="connsiteY146" fmla="*/ 1469797 h 3006470"/>
                  <a:gd name="connsiteX147" fmla="*/ 5683431 w 6006665"/>
                  <a:gd name="connsiteY147" fmla="*/ 1472557 h 3006470"/>
                  <a:gd name="connsiteX148" fmla="*/ 5660706 w 6006665"/>
                  <a:gd name="connsiteY148" fmla="*/ 1440742 h 3006470"/>
                  <a:gd name="connsiteX149" fmla="*/ 5669644 w 6006665"/>
                  <a:gd name="connsiteY149" fmla="*/ 1415717 h 3006470"/>
                  <a:gd name="connsiteX150" fmla="*/ 5640799 w 6006665"/>
                  <a:gd name="connsiteY150" fmla="*/ 1429380 h 3006470"/>
                  <a:gd name="connsiteX151" fmla="*/ 5656705 w 6006665"/>
                  <a:gd name="connsiteY151" fmla="*/ 1472557 h 3006470"/>
                  <a:gd name="connsiteX152" fmla="*/ 5628675 w 6006665"/>
                  <a:gd name="connsiteY152" fmla="*/ 1487826 h 3006470"/>
                  <a:gd name="connsiteX153" fmla="*/ 5633981 w 6006665"/>
                  <a:gd name="connsiteY153" fmla="*/ 1511189 h 3006470"/>
                  <a:gd name="connsiteX154" fmla="*/ 5622732 w 6006665"/>
                  <a:gd name="connsiteY154" fmla="*/ 1538334 h 3006470"/>
                  <a:gd name="connsiteX155" fmla="*/ 5586259 w 6006665"/>
                  <a:gd name="connsiteY155" fmla="*/ 1547548 h 3006470"/>
                  <a:gd name="connsiteX156" fmla="*/ 5575676 w 6006665"/>
                  <a:gd name="connsiteY156" fmla="*/ 1546540 h 3006470"/>
                  <a:gd name="connsiteX157" fmla="*/ 5574353 w 6006665"/>
                  <a:gd name="connsiteY157" fmla="*/ 1547548 h 3006470"/>
                  <a:gd name="connsiteX158" fmla="*/ 5539436 w 6006665"/>
                  <a:gd name="connsiteY158" fmla="*/ 1544223 h 3006470"/>
                  <a:gd name="connsiteX159" fmla="*/ 5539545 w 6006665"/>
                  <a:gd name="connsiteY159" fmla="*/ 1571015 h 3006470"/>
                  <a:gd name="connsiteX160" fmla="*/ 5570352 w 6006665"/>
                  <a:gd name="connsiteY160" fmla="*/ 1586180 h 3006470"/>
                  <a:gd name="connsiteX161" fmla="*/ 5566596 w 6006665"/>
                  <a:gd name="connsiteY161" fmla="*/ 1622304 h 3006470"/>
                  <a:gd name="connsiteX162" fmla="*/ 5593077 w 6006665"/>
                  <a:gd name="connsiteY162" fmla="*/ 1649809 h 3006470"/>
                  <a:gd name="connsiteX163" fmla="*/ 5608984 w 6006665"/>
                  <a:gd name="connsiteY163" fmla="*/ 1677079 h 3006470"/>
                  <a:gd name="connsiteX164" fmla="*/ 5613529 w 6006665"/>
                  <a:gd name="connsiteY164" fmla="*/ 1708893 h 3006470"/>
                  <a:gd name="connsiteX165" fmla="*/ 5608984 w 6006665"/>
                  <a:gd name="connsiteY165" fmla="*/ 1731618 h 3006470"/>
                  <a:gd name="connsiteX166" fmla="*/ 5597799 w 6006665"/>
                  <a:gd name="connsiteY166" fmla="*/ 1728009 h 3006470"/>
                  <a:gd name="connsiteX167" fmla="*/ 5597077 w 6006665"/>
                  <a:gd name="connsiteY167" fmla="*/ 1731618 h 3006470"/>
                  <a:gd name="connsiteX168" fmla="*/ 5515976 w 6006665"/>
                  <a:gd name="connsiteY168" fmla="*/ 1693062 h 3006470"/>
                  <a:gd name="connsiteX169" fmla="*/ 5486067 w 6006665"/>
                  <a:gd name="connsiteY169" fmla="*/ 1746304 h 3006470"/>
                  <a:gd name="connsiteX170" fmla="*/ 5436277 w 6006665"/>
                  <a:gd name="connsiteY170" fmla="*/ 1767977 h 3006470"/>
                  <a:gd name="connsiteX171" fmla="*/ 5397645 w 6006665"/>
                  <a:gd name="connsiteY171" fmla="*/ 1779340 h 3006470"/>
                  <a:gd name="connsiteX172" fmla="*/ 5388024 w 6006665"/>
                  <a:gd name="connsiteY172" fmla="*/ 1835433 h 3006470"/>
                  <a:gd name="connsiteX173" fmla="*/ 5351475 w 6006665"/>
                  <a:gd name="connsiteY173" fmla="*/ 1876568 h 3006470"/>
                  <a:gd name="connsiteX174" fmla="*/ 5290839 w 6006665"/>
                  <a:gd name="connsiteY174" fmla="*/ 1881600 h 3006470"/>
                  <a:gd name="connsiteX175" fmla="*/ 5274932 w 6006665"/>
                  <a:gd name="connsiteY175" fmla="*/ 1913415 h 3006470"/>
                  <a:gd name="connsiteX176" fmla="*/ 5267238 w 6006665"/>
                  <a:gd name="connsiteY176" fmla="*/ 1904988 h 3006470"/>
                  <a:gd name="connsiteX177" fmla="*/ 5263025 w 6006665"/>
                  <a:gd name="connsiteY177" fmla="*/ 1913415 h 3006470"/>
                  <a:gd name="connsiteX178" fmla="*/ 5219538 w 6006665"/>
                  <a:gd name="connsiteY178" fmla="*/ 1865787 h 3006470"/>
                  <a:gd name="connsiteX179" fmla="*/ 5174112 w 6006665"/>
                  <a:gd name="connsiteY179" fmla="*/ 1877028 h 3006470"/>
                  <a:gd name="connsiteX180" fmla="*/ 5129494 w 6006665"/>
                  <a:gd name="connsiteY180" fmla="*/ 1920232 h 3006470"/>
                  <a:gd name="connsiteX181" fmla="*/ 5126389 w 6006665"/>
                  <a:gd name="connsiteY181" fmla="*/ 1914910 h 3006470"/>
                  <a:gd name="connsiteX182" fmla="*/ 5154177 w 6006665"/>
                  <a:gd name="connsiteY182" fmla="*/ 1920232 h 3006470"/>
                  <a:gd name="connsiteX183" fmla="*/ 5105544 w 6006665"/>
                  <a:gd name="connsiteY183" fmla="*/ 1899586 h 3006470"/>
                  <a:gd name="connsiteX184" fmla="*/ 5074955 w 6006665"/>
                  <a:gd name="connsiteY184" fmla="*/ 1924777 h 3006470"/>
                  <a:gd name="connsiteX185" fmla="*/ 5065718 w 6006665"/>
                  <a:gd name="connsiteY185" fmla="*/ 1922578 h 3006470"/>
                  <a:gd name="connsiteX186" fmla="*/ 5063048 w 6006665"/>
                  <a:gd name="connsiteY186" fmla="*/ 1924777 h 3006470"/>
                  <a:gd name="connsiteX187" fmla="*/ 5026594 w 6006665"/>
                  <a:gd name="connsiteY187" fmla="*/ 1916098 h 3006470"/>
                  <a:gd name="connsiteX188" fmla="*/ 5015871 w 6006665"/>
                  <a:gd name="connsiteY188" fmla="*/ 1961137 h 3006470"/>
                  <a:gd name="connsiteX189" fmla="*/ 5022591 w 6006665"/>
                  <a:gd name="connsiteY189" fmla="*/ 1989925 h 3006470"/>
                  <a:gd name="connsiteX190" fmla="*/ 5011557 w 6006665"/>
                  <a:gd name="connsiteY190" fmla="*/ 2020939 h 3006470"/>
                  <a:gd name="connsiteX191" fmla="*/ 4974967 w 6006665"/>
                  <a:gd name="connsiteY191" fmla="*/ 2058853 h 3006470"/>
                  <a:gd name="connsiteX192" fmla="*/ 5015871 w 6006665"/>
                  <a:gd name="connsiteY192" fmla="*/ 2074760 h 3006470"/>
                  <a:gd name="connsiteX193" fmla="*/ 4995851 w 6006665"/>
                  <a:gd name="connsiteY193" fmla="*/ 2123620 h 3006470"/>
                  <a:gd name="connsiteX194" fmla="*/ 5011326 w 6006665"/>
                  <a:gd name="connsiteY194" fmla="*/ 2172476 h 3006470"/>
                  <a:gd name="connsiteX195" fmla="*/ 4999419 w 6006665"/>
                  <a:gd name="connsiteY195" fmla="*/ 2172476 h 3006470"/>
                  <a:gd name="connsiteX196" fmla="*/ 4974967 w 6006665"/>
                  <a:gd name="connsiteY196" fmla="*/ 2172476 h 3006470"/>
                  <a:gd name="connsiteX197" fmla="*/ 4963605 w 6006665"/>
                  <a:gd name="connsiteY197" fmla="*/ 2224742 h 3006470"/>
                  <a:gd name="connsiteX198" fmla="*/ 4974967 w 6006665"/>
                  <a:gd name="connsiteY198" fmla="*/ 2252012 h 3006470"/>
                  <a:gd name="connsiteX199" fmla="*/ 4936431 w 6006665"/>
                  <a:gd name="connsiteY199" fmla="*/ 2257317 h 3006470"/>
                  <a:gd name="connsiteX200" fmla="*/ 4909065 w 6006665"/>
                  <a:gd name="connsiteY200" fmla="*/ 2286099 h 3006470"/>
                  <a:gd name="connsiteX201" fmla="*/ 4888894 w 6006665"/>
                  <a:gd name="connsiteY201" fmla="*/ 2325649 h 3006470"/>
                  <a:gd name="connsiteX202" fmla="*/ 4897703 w 6006665"/>
                  <a:gd name="connsiteY202" fmla="*/ 2354273 h 3006470"/>
                  <a:gd name="connsiteX203" fmla="*/ 4871068 w 6006665"/>
                  <a:gd name="connsiteY203" fmla="*/ 2349418 h 3006470"/>
                  <a:gd name="connsiteX204" fmla="*/ 4845437 w 6006665"/>
                  <a:gd name="connsiteY204" fmla="*/ 2370180 h 3006470"/>
                  <a:gd name="connsiteX205" fmla="*/ 4832445 w 6006665"/>
                  <a:gd name="connsiteY205" fmla="*/ 2399924 h 3006470"/>
                  <a:gd name="connsiteX206" fmla="*/ 4834074 w 6006665"/>
                  <a:gd name="connsiteY206" fmla="*/ 2429264 h 3006470"/>
                  <a:gd name="connsiteX207" fmla="*/ 4799765 w 6006665"/>
                  <a:gd name="connsiteY207" fmla="*/ 2441518 h 3006470"/>
                  <a:gd name="connsiteX208" fmla="*/ 4779535 w 6006665"/>
                  <a:gd name="connsiteY208" fmla="*/ 2488348 h 3006470"/>
                  <a:gd name="connsiteX209" fmla="*/ 4777225 w 6006665"/>
                  <a:gd name="connsiteY209" fmla="*/ 2477952 h 3006470"/>
                  <a:gd name="connsiteX210" fmla="*/ 4767628 w 6006665"/>
                  <a:gd name="connsiteY210" fmla="*/ 2488348 h 3006470"/>
                  <a:gd name="connsiteX211" fmla="*/ 4758538 w 6006665"/>
                  <a:gd name="connsiteY211" fmla="*/ 2447444 h 3006470"/>
                  <a:gd name="connsiteX212" fmla="*/ 4722519 w 6006665"/>
                  <a:gd name="connsiteY212" fmla="*/ 2405867 h 3006470"/>
                  <a:gd name="connsiteX213" fmla="*/ 4699942 w 6006665"/>
                  <a:gd name="connsiteY213" fmla="*/ 2348893 h 3006470"/>
                  <a:gd name="connsiteX214" fmla="*/ 4695779 w 6006665"/>
                  <a:gd name="connsiteY214" fmla="*/ 2287026 h 3006470"/>
                  <a:gd name="connsiteX215" fmla="*/ 4715361 w 6006665"/>
                  <a:gd name="connsiteY215" fmla="*/ 2220198 h 3006470"/>
                  <a:gd name="connsiteX216" fmla="*/ 4767709 w 6006665"/>
                  <a:gd name="connsiteY216" fmla="*/ 2171157 h 3006470"/>
                  <a:gd name="connsiteX217" fmla="*/ 4735813 w 6006665"/>
                  <a:gd name="connsiteY217" fmla="*/ 2129299 h 3006470"/>
                  <a:gd name="connsiteX218" fmla="*/ 4767628 w 6006665"/>
                  <a:gd name="connsiteY218" fmla="*/ 2086122 h 3006470"/>
                  <a:gd name="connsiteX219" fmla="*/ 4767628 w 6006665"/>
                  <a:gd name="connsiteY219" fmla="*/ 2058853 h 3006470"/>
                  <a:gd name="connsiteX220" fmla="*/ 4826712 w 6006665"/>
                  <a:gd name="connsiteY220" fmla="*/ 2042945 h 3006470"/>
                  <a:gd name="connsiteX221" fmla="*/ 4892613 w 6006665"/>
                  <a:gd name="connsiteY221" fmla="*/ 1952047 h 3006470"/>
                  <a:gd name="connsiteX222" fmla="*/ 4956243 w 6006665"/>
                  <a:gd name="connsiteY222" fmla="*/ 1877056 h 3006470"/>
                  <a:gd name="connsiteX223" fmla="*/ 5022143 w 6006665"/>
                  <a:gd name="connsiteY223" fmla="*/ 1817971 h 3006470"/>
                  <a:gd name="connsiteX224" fmla="*/ 5037446 w 6006665"/>
                  <a:gd name="connsiteY224" fmla="*/ 1743333 h 3006470"/>
                  <a:gd name="connsiteX225" fmla="*/ 5064184 w 6006665"/>
                  <a:gd name="connsiteY225" fmla="*/ 1731449 h 3006470"/>
                  <a:gd name="connsiteX226" fmla="*/ 5046694 w 6006665"/>
                  <a:gd name="connsiteY226" fmla="*/ 1710844 h 3006470"/>
                  <a:gd name="connsiteX227" fmla="*/ 5015871 w 6006665"/>
                  <a:gd name="connsiteY227" fmla="*/ 1715711 h 3006470"/>
                  <a:gd name="connsiteX228" fmla="*/ 4995419 w 6006665"/>
                  <a:gd name="connsiteY228" fmla="*/ 1779340 h 3006470"/>
                  <a:gd name="connsiteX229" fmla="*/ 4904521 w 6006665"/>
                  <a:gd name="connsiteY229" fmla="*/ 1865693 h 3006470"/>
                  <a:gd name="connsiteX230" fmla="*/ 4901708 w 6006665"/>
                  <a:gd name="connsiteY230" fmla="*/ 1857053 h 3006470"/>
                  <a:gd name="connsiteX231" fmla="*/ 4892613 w 6006665"/>
                  <a:gd name="connsiteY231" fmla="*/ 1865693 h 3006470"/>
                  <a:gd name="connsiteX232" fmla="*/ 4871068 w 6006665"/>
                  <a:gd name="connsiteY232" fmla="*/ 1850290 h 3006470"/>
                  <a:gd name="connsiteX233" fmla="*/ 4885925 w 6006665"/>
                  <a:gd name="connsiteY233" fmla="*/ 1808695 h 3006470"/>
                  <a:gd name="connsiteX234" fmla="*/ 4861835 w 6006665"/>
                  <a:gd name="connsiteY234" fmla="*/ 1771159 h 3006470"/>
                  <a:gd name="connsiteX235" fmla="*/ 4814619 w 6006665"/>
                  <a:gd name="connsiteY235" fmla="*/ 1767101 h 3006470"/>
                  <a:gd name="connsiteX236" fmla="*/ 4779535 w 6006665"/>
                  <a:gd name="connsiteY236" fmla="*/ 1795247 h 3006470"/>
                  <a:gd name="connsiteX237" fmla="*/ 4764113 w 6006665"/>
                  <a:gd name="connsiteY237" fmla="*/ 1832464 h 3006470"/>
                  <a:gd name="connsiteX238" fmla="*/ 4725490 w 6006665"/>
                  <a:gd name="connsiteY238" fmla="*/ 1850290 h 3006470"/>
                  <a:gd name="connsiteX239" fmla="*/ 4689838 w 6006665"/>
                  <a:gd name="connsiteY239" fmla="*/ 1882970 h 3006470"/>
                  <a:gd name="connsiteX240" fmla="*/ 4684091 w 6006665"/>
                  <a:gd name="connsiteY240" fmla="*/ 1920232 h 3006470"/>
                  <a:gd name="connsiteX241" fmla="*/ 4715906 w 6006665"/>
                  <a:gd name="connsiteY241" fmla="*/ 1967954 h 3006470"/>
                  <a:gd name="connsiteX242" fmla="*/ 4680924 w 6006665"/>
                  <a:gd name="connsiteY242" fmla="*/ 1983985 h 3006470"/>
                  <a:gd name="connsiteX243" fmla="*/ 4633398 w 6006665"/>
                  <a:gd name="connsiteY243" fmla="*/ 1971978 h 3006470"/>
                  <a:gd name="connsiteX244" fmla="*/ 4600707 w 6006665"/>
                  <a:gd name="connsiteY244" fmla="*/ 1989925 h 3006470"/>
                  <a:gd name="connsiteX245" fmla="*/ 4577285 w 6006665"/>
                  <a:gd name="connsiteY245" fmla="*/ 1988406 h 3006470"/>
                  <a:gd name="connsiteX246" fmla="*/ 4577373 w 6006665"/>
                  <a:gd name="connsiteY246" fmla="*/ 1987484 h 3006470"/>
                  <a:gd name="connsiteX247" fmla="*/ 4565379 w 6006665"/>
                  <a:gd name="connsiteY247" fmla="*/ 1988406 h 3006470"/>
                  <a:gd name="connsiteX248" fmla="*/ 4569923 w 6006665"/>
                  <a:gd name="connsiteY248" fmla="*/ 1940685 h 3006470"/>
                  <a:gd name="connsiteX249" fmla="*/ 4520081 w 6006665"/>
                  <a:gd name="connsiteY249" fmla="*/ 1931099 h 3006470"/>
                  <a:gd name="connsiteX250" fmla="*/ 4475025 w 6006665"/>
                  <a:gd name="connsiteY250" fmla="*/ 1961137 h 3006470"/>
                  <a:gd name="connsiteX251" fmla="*/ 4464394 w 6006665"/>
                  <a:gd name="connsiteY251" fmla="*/ 1960286 h 3006470"/>
                  <a:gd name="connsiteX252" fmla="*/ 4463118 w 6006665"/>
                  <a:gd name="connsiteY252" fmla="*/ 1961137 h 3006470"/>
                  <a:gd name="connsiteX253" fmla="*/ 4422448 w 6006665"/>
                  <a:gd name="connsiteY253" fmla="*/ 1927536 h 3006470"/>
                  <a:gd name="connsiteX254" fmla="*/ 4350624 w 6006665"/>
                  <a:gd name="connsiteY254" fmla="*/ 1917022 h 3006470"/>
                  <a:gd name="connsiteX255" fmla="*/ 4306579 w 6006665"/>
                  <a:gd name="connsiteY255" fmla="*/ 1945362 h 3006470"/>
                  <a:gd name="connsiteX256" fmla="*/ 4282811 w 6006665"/>
                  <a:gd name="connsiteY256" fmla="*/ 1972100 h 3006470"/>
                  <a:gd name="connsiteX257" fmla="*/ 4237290 w 6006665"/>
                  <a:gd name="connsiteY257" fmla="*/ 1993297 h 3006470"/>
                  <a:gd name="connsiteX258" fmla="*/ 4211507 w 6006665"/>
                  <a:gd name="connsiteY258" fmla="*/ 2046374 h 3006470"/>
                  <a:gd name="connsiteX259" fmla="*/ 4161046 w 6006665"/>
                  <a:gd name="connsiteY259" fmla="*/ 2105661 h 3006470"/>
                  <a:gd name="connsiteX260" fmla="*/ 4077810 w 6006665"/>
                  <a:gd name="connsiteY260" fmla="*/ 2144418 h 3006470"/>
                  <a:gd name="connsiteX261" fmla="*/ 4039187 w 6006665"/>
                  <a:gd name="connsiteY261" fmla="*/ 2203838 h 3006470"/>
                  <a:gd name="connsiteX262" fmla="*/ 3993086 w 6006665"/>
                  <a:gd name="connsiteY262" fmla="*/ 2224750 h 3006470"/>
                  <a:gd name="connsiteX263" fmla="*/ 3993215 w 6006665"/>
                  <a:gd name="connsiteY263" fmla="*/ 2264821 h 3006470"/>
                  <a:gd name="connsiteX264" fmla="*/ 4038712 w 6006665"/>
                  <a:gd name="connsiteY264" fmla="*/ 2267919 h 3006470"/>
                  <a:gd name="connsiteX265" fmla="*/ 4059164 w 6006665"/>
                  <a:gd name="connsiteY265" fmla="*/ 2311096 h 3006470"/>
                  <a:gd name="connsiteX266" fmla="*/ 4087782 w 6006665"/>
                  <a:gd name="connsiteY266" fmla="*/ 2319513 h 3006470"/>
                  <a:gd name="connsiteX267" fmla="*/ 4106341 w 6006665"/>
                  <a:gd name="connsiteY267" fmla="*/ 2290644 h 3006470"/>
                  <a:gd name="connsiteX268" fmla="*/ 4117411 w 6006665"/>
                  <a:gd name="connsiteY268" fmla="*/ 2291946 h 3006470"/>
                  <a:gd name="connsiteX269" fmla="*/ 4118248 w 6006665"/>
                  <a:gd name="connsiteY269" fmla="*/ 2290644 h 3006470"/>
                  <a:gd name="connsiteX270" fmla="*/ 4156880 w 6006665"/>
                  <a:gd name="connsiteY270" fmla="*/ 2295189 h 3006470"/>
                  <a:gd name="connsiteX271" fmla="*/ 4211419 w 6006665"/>
                  <a:gd name="connsiteY271" fmla="*/ 2365635 h 3006470"/>
                  <a:gd name="connsiteX272" fmla="*/ 4215964 w 6006665"/>
                  <a:gd name="connsiteY272" fmla="*/ 2413357 h 3006470"/>
                  <a:gd name="connsiteX273" fmla="*/ 4184149 w 6006665"/>
                  <a:gd name="connsiteY273" fmla="*/ 2472441 h 3006470"/>
                  <a:gd name="connsiteX274" fmla="*/ 4220019 w 6006665"/>
                  <a:gd name="connsiteY274" fmla="*/ 2567281 h 3006470"/>
                  <a:gd name="connsiteX275" fmla="*/ 4161425 w 6006665"/>
                  <a:gd name="connsiteY275" fmla="*/ 2629241 h 3006470"/>
                  <a:gd name="connsiteX276" fmla="*/ 4133552 w 6006665"/>
                  <a:gd name="connsiteY276" fmla="*/ 2708778 h 3006470"/>
                  <a:gd name="connsiteX277" fmla="*/ 4097796 w 6006665"/>
                  <a:gd name="connsiteY277" fmla="*/ 2747409 h 3006470"/>
                  <a:gd name="connsiteX278" fmla="*/ 4043257 w 6006665"/>
                  <a:gd name="connsiteY278" fmla="*/ 2806493 h 3006470"/>
                  <a:gd name="connsiteX279" fmla="*/ 3995535 w 6006665"/>
                  <a:gd name="connsiteY279" fmla="*/ 2865577 h 3006470"/>
                  <a:gd name="connsiteX280" fmla="*/ 3975083 w 6006665"/>
                  <a:gd name="connsiteY280" fmla="*/ 2897392 h 3006470"/>
                  <a:gd name="connsiteX281" fmla="*/ 3925089 w 6006665"/>
                  <a:gd name="connsiteY281" fmla="*/ 2924661 h 3006470"/>
                  <a:gd name="connsiteX282" fmla="*/ 3913182 w 6006665"/>
                  <a:gd name="connsiteY282" fmla="*/ 2924661 h 3006470"/>
                  <a:gd name="connsiteX283" fmla="*/ 3904637 w 6006665"/>
                  <a:gd name="connsiteY283" fmla="*/ 2924661 h 3006470"/>
                  <a:gd name="connsiteX284" fmla="*/ 3892729 w 6006665"/>
                  <a:gd name="connsiteY284" fmla="*/ 2924661 h 3006470"/>
                  <a:gd name="connsiteX285" fmla="*/ 3871063 w 6006665"/>
                  <a:gd name="connsiteY285" fmla="*/ 2908412 h 3006470"/>
                  <a:gd name="connsiteX286" fmla="*/ 3829645 w 6006665"/>
                  <a:gd name="connsiteY286" fmla="*/ 2936024 h 3006470"/>
                  <a:gd name="connsiteX287" fmla="*/ 3822828 w 6006665"/>
                  <a:gd name="connsiteY287" fmla="*/ 2956476 h 3006470"/>
                  <a:gd name="connsiteX288" fmla="*/ 3818283 w 6006665"/>
                  <a:gd name="connsiteY288" fmla="*/ 2947386 h 3006470"/>
                  <a:gd name="connsiteX289" fmla="*/ 3818283 w 6006665"/>
                  <a:gd name="connsiteY289" fmla="*/ 2935660 h 3006470"/>
                  <a:gd name="connsiteX290" fmla="*/ 3817738 w 6006665"/>
                  <a:gd name="connsiteY290" fmla="*/ 2936024 h 3006470"/>
                  <a:gd name="connsiteX291" fmla="*/ 3810921 w 6006665"/>
                  <a:gd name="connsiteY291" fmla="*/ 2956476 h 3006470"/>
                  <a:gd name="connsiteX292" fmla="*/ 3806376 w 6006665"/>
                  <a:gd name="connsiteY292" fmla="*/ 2947386 h 3006470"/>
                  <a:gd name="connsiteX293" fmla="*/ 3806376 w 6006665"/>
                  <a:gd name="connsiteY293" fmla="*/ 2920116 h 3006470"/>
                  <a:gd name="connsiteX294" fmla="*/ 3818283 w 6006665"/>
                  <a:gd name="connsiteY294" fmla="*/ 2920116 h 3006470"/>
                  <a:gd name="connsiteX295" fmla="*/ 3826828 w 6006665"/>
                  <a:gd name="connsiteY295" fmla="*/ 2920116 h 3006470"/>
                  <a:gd name="connsiteX296" fmla="*/ 3833645 w 6006665"/>
                  <a:gd name="connsiteY296" fmla="*/ 2861032 h 3006470"/>
                  <a:gd name="connsiteX297" fmla="*/ 3822283 w 6006665"/>
                  <a:gd name="connsiteY297" fmla="*/ 2817856 h 3006470"/>
                  <a:gd name="connsiteX298" fmla="*/ 3849553 w 6006665"/>
                  <a:gd name="connsiteY298" fmla="*/ 2795131 h 3006470"/>
                  <a:gd name="connsiteX299" fmla="*/ 3858814 w 6006665"/>
                  <a:gd name="connsiteY299" fmla="*/ 2797336 h 3006470"/>
                  <a:gd name="connsiteX300" fmla="*/ 3861460 w 6006665"/>
                  <a:gd name="connsiteY300" fmla="*/ 2795131 h 3006470"/>
                  <a:gd name="connsiteX301" fmla="*/ 3898487 w 6006665"/>
                  <a:gd name="connsiteY301" fmla="*/ 2803947 h 3006470"/>
                  <a:gd name="connsiteX302" fmla="*/ 3919999 w 6006665"/>
                  <a:gd name="connsiteY302" fmla="*/ 2758772 h 3006470"/>
                  <a:gd name="connsiteX303" fmla="*/ 3935906 w 6006665"/>
                  <a:gd name="connsiteY303" fmla="*/ 2699687 h 3006470"/>
                  <a:gd name="connsiteX304" fmla="*/ 3947269 w 6006665"/>
                  <a:gd name="connsiteY304" fmla="*/ 2676963 h 3006470"/>
                  <a:gd name="connsiteX305" fmla="*/ 3966292 w 6006665"/>
                  <a:gd name="connsiteY305" fmla="*/ 2632575 h 3006470"/>
                  <a:gd name="connsiteX306" fmla="*/ 3915999 w 6006665"/>
                  <a:gd name="connsiteY306" fmla="*/ 2645148 h 3006470"/>
                  <a:gd name="connsiteX307" fmla="*/ 3888729 w 6006665"/>
                  <a:gd name="connsiteY307" fmla="*/ 2667873 h 3006470"/>
                  <a:gd name="connsiteX308" fmla="*/ 3876822 w 6006665"/>
                  <a:gd name="connsiteY308" fmla="*/ 2667873 h 3006470"/>
                  <a:gd name="connsiteX309" fmla="*/ 3829645 w 6006665"/>
                  <a:gd name="connsiteY309" fmla="*/ 2667873 h 3006470"/>
                  <a:gd name="connsiteX310" fmla="*/ 3817738 w 6006665"/>
                  <a:gd name="connsiteY310" fmla="*/ 2667873 h 3006470"/>
                  <a:gd name="connsiteX311" fmla="*/ 3801831 w 6006665"/>
                  <a:gd name="connsiteY311" fmla="*/ 2613334 h 3006470"/>
                  <a:gd name="connsiteX312" fmla="*/ 3758654 w 6006665"/>
                  <a:gd name="connsiteY312" fmla="*/ 2574702 h 3006470"/>
                  <a:gd name="connsiteX313" fmla="*/ 3692753 w 6006665"/>
                  <a:gd name="connsiteY313" fmla="*/ 2558795 h 3006470"/>
                  <a:gd name="connsiteX314" fmla="*/ 3683663 w 6006665"/>
                  <a:gd name="connsiteY314" fmla="*/ 2499711 h 3006470"/>
                  <a:gd name="connsiteX315" fmla="*/ 3672301 w 6006665"/>
                  <a:gd name="connsiteY315" fmla="*/ 2467896 h 3006470"/>
                  <a:gd name="connsiteX316" fmla="*/ 3656393 w 6006665"/>
                  <a:gd name="connsiteY316" fmla="*/ 2440627 h 3006470"/>
                  <a:gd name="connsiteX317" fmla="*/ 3633669 w 6006665"/>
                  <a:gd name="connsiteY317" fmla="*/ 2381542 h 3006470"/>
                  <a:gd name="connsiteX318" fmla="*/ 3601854 w 6006665"/>
                  <a:gd name="connsiteY318" fmla="*/ 2361090 h 3006470"/>
                  <a:gd name="connsiteX319" fmla="*/ 3545995 w 6006665"/>
                  <a:gd name="connsiteY319" fmla="*/ 2339606 h 3006470"/>
                  <a:gd name="connsiteX320" fmla="*/ 3506955 w 6006665"/>
                  <a:gd name="connsiteY320" fmla="*/ 2345183 h 3006470"/>
                  <a:gd name="connsiteX321" fmla="*/ 3463779 w 6006665"/>
                  <a:gd name="connsiteY321" fmla="*/ 2354273 h 3006470"/>
                  <a:gd name="connsiteX322" fmla="*/ 3431964 w 6006665"/>
                  <a:gd name="connsiteY322" fmla="*/ 2381542 h 3006470"/>
                  <a:gd name="connsiteX323" fmla="*/ 3452416 w 6006665"/>
                  <a:gd name="connsiteY323" fmla="*/ 2397450 h 3006470"/>
                  <a:gd name="connsiteX324" fmla="*/ 3452416 w 6006665"/>
                  <a:gd name="connsiteY324" fmla="*/ 2429264 h 3006470"/>
                  <a:gd name="connsiteX325" fmla="*/ 3431964 w 6006665"/>
                  <a:gd name="connsiteY325" fmla="*/ 2451989 h 3006470"/>
                  <a:gd name="connsiteX326" fmla="*/ 3400150 w 6006665"/>
                  <a:gd name="connsiteY326" fmla="*/ 2511073 h 3006470"/>
                  <a:gd name="connsiteX327" fmla="*/ 3400150 w 6006665"/>
                  <a:gd name="connsiteY327" fmla="*/ 2538343 h 3006470"/>
                  <a:gd name="connsiteX328" fmla="*/ 3350155 w 6006665"/>
                  <a:gd name="connsiteY328" fmla="*/ 2570157 h 3006470"/>
                  <a:gd name="connsiteX329" fmla="*/ 3342342 w 6006665"/>
                  <a:gd name="connsiteY329" fmla="*/ 2567553 h 3006470"/>
                  <a:gd name="connsiteX330" fmla="*/ 3338249 w 6006665"/>
                  <a:gd name="connsiteY330" fmla="*/ 2570157 h 3006470"/>
                  <a:gd name="connsiteX331" fmla="*/ 3290527 w 6006665"/>
                  <a:gd name="connsiteY331" fmla="*/ 2554250 h 3006470"/>
                  <a:gd name="connsiteX332" fmla="*/ 3259257 w 6006665"/>
                  <a:gd name="connsiteY332" fmla="*/ 2554250 h 3006470"/>
                  <a:gd name="connsiteX333" fmla="*/ 3247350 w 6006665"/>
                  <a:gd name="connsiteY333" fmla="*/ 2554250 h 3006470"/>
                  <a:gd name="connsiteX334" fmla="*/ 3231443 w 6006665"/>
                  <a:gd name="connsiteY334" fmla="*/ 2538343 h 3006470"/>
                  <a:gd name="connsiteX335" fmla="*/ 3213271 w 6006665"/>
                  <a:gd name="connsiteY335" fmla="*/ 2533799 h 3006470"/>
                  <a:gd name="connsiteX336" fmla="*/ 3168359 w 6006665"/>
                  <a:gd name="connsiteY336" fmla="*/ 2570157 h 3006470"/>
                  <a:gd name="connsiteX337" fmla="*/ 3120637 w 6006665"/>
                  <a:gd name="connsiteY337" fmla="*/ 2581519 h 3006470"/>
                  <a:gd name="connsiteX338" fmla="*/ 3082005 w 6006665"/>
                  <a:gd name="connsiteY338" fmla="*/ 2597427 h 3006470"/>
                  <a:gd name="connsiteX339" fmla="*/ 3074460 w 6006665"/>
                  <a:gd name="connsiteY339" fmla="*/ 2595630 h 3006470"/>
                  <a:gd name="connsiteX340" fmla="*/ 3070098 w 6006665"/>
                  <a:gd name="connsiteY340" fmla="*/ 2597427 h 3006470"/>
                  <a:gd name="connsiteX341" fmla="*/ 3022376 w 6006665"/>
                  <a:gd name="connsiteY341" fmla="*/ 2586064 h 3006470"/>
                  <a:gd name="connsiteX342" fmla="*/ 3000196 w 6006665"/>
                  <a:gd name="connsiteY342" fmla="*/ 2586064 h 3006470"/>
                  <a:gd name="connsiteX343" fmla="*/ 2988289 w 6006665"/>
                  <a:gd name="connsiteY343" fmla="*/ 2586064 h 3006470"/>
                  <a:gd name="connsiteX344" fmla="*/ 2967837 w 6006665"/>
                  <a:gd name="connsiteY344" fmla="*/ 2554250 h 3006470"/>
                  <a:gd name="connsiteX345" fmla="*/ 2929205 w 6006665"/>
                  <a:gd name="connsiteY345" fmla="*/ 2526980 h 3006470"/>
                  <a:gd name="connsiteX346" fmla="*/ 2902153 w 6006665"/>
                  <a:gd name="connsiteY346" fmla="*/ 2523116 h 3006470"/>
                  <a:gd name="connsiteX347" fmla="*/ 2861576 w 6006665"/>
                  <a:gd name="connsiteY347" fmla="*/ 2526980 h 3006470"/>
                  <a:gd name="connsiteX348" fmla="*/ 2822944 w 6006665"/>
                  <a:gd name="connsiteY348" fmla="*/ 2538343 h 3006470"/>
                  <a:gd name="connsiteX349" fmla="*/ 2818139 w 6006665"/>
                  <a:gd name="connsiteY349" fmla="*/ 2536254 h 3006470"/>
                  <a:gd name="connsiteX350" fmla="*/ 2811037 w 6006665"/>
                  <a:gd name="connsiteY350" fmla="*/ 2538343 h 3006470"/>
                  <a:gd name="connsiteX351" fmla="*/ 2758770 w 6006665"/>
                  <a:gd name="connsiteY351" fmla="*/ 2515618 h 3006470"/>
                  <a:gd name="connsiteX352" fmla="*/ 2751953 w 6006665"/>
                  <a:gd name="connsiteY352" fmla="*/ 2472441 h 3006470"/>
                  <a:gd name="connsiteX353" fmla="*/ 2708776 w 6006665"/>
                  <a:gd name="connsiteY353" fmla="*/ 2456534 h 3006470"/>
                  <a:gd name="connsiteX354" fmla="*/ 2676962 w 6006665"/>
                  <a:gd name="connsiteY354" fmla="*/ 2451989 h 3006470"/>
                  <a:gd name="connsiteX355" fmla="*/ 2642534 w 6006665"/>
                  <a:gd name="connsiteY355" fmla="*/ 2430245 h 3006470"/>
                  <a:gd name="connsiteX356" fmla="*/ 2609333 w 6006665"/>
                  <a:gd name="connsiteY356" fmla="*/ 2488348 h 3006470"/>
                  <a:gd name="connsiteX357" fmla="*/ 2625240 w 6006665"/>
                  <a:gd name="connsiteY357" fmla="*/ 2522435 h 3006470"/>
                  <a:gd name="connsiteX358" fmla="*/ 2586608 w 6006665"/>
                  <a:gd name="connsiteY358" fmla="*/ 2558795 h 3006470"/>
                  <a:gd name="connsiteX359" fmla="*/ 2577105 w 6006665"/>
                  <a:gd name="connsiteY359" fmla="*/ 2556532 h 3006470"/>
                  <a:gd name="connsiteX360" fmla="*/ 2574701 w 6006665"/>
                  <a:gd name="connsiteY360" fmla="*/ 2558795 h 3006470"/>
                  <a:gd name="connsiteX361" fmla="*/ 2526979 w 6006665"/>
                  <a:gd name="connsiteY361" fmla="*/ 2547432 h 3006470"/>
                  <a:gd name="connsiteX362" fmla="*/ 2490620 w 6006665"/>
                  <a:gd name="connsiteY362" fmla="*/ 2542887 h 3006470"/>
                  <a:gd name="connsiteX363" fmla="*/ 2463350 w 6006665"/>
                  <a:gd name="connsiteY363" fmla="*/ 2515618 h 3006470"/>
                  <a:gd name="connsiteX364" fmla="*/ 2436625 w 6006665"/>
                  <a:gd name="connsiteY364" fmla="*/ 2515618 h 3006470"/>
                  <a:gd name="connsiteX365" fmla="*/ 2424718 w 6006665"/>
                  <a:gd name="connsiteY365" fmla="*/ 2515618 h 3006470"/>
                  <a:gd name="connsiteX366" fmla="*/ 2398858 w 6006665"/>
                  <a:gd name="connsiteY366" fmla="*/ 2502687 h 3006470"/>
                  <a:gd name="connsiteX367" fmla="*/ 2350272 w 6006665"/>
                  <a:gd name="connsiteY367" fmla="*/ 2526980 h 3006470"/>
                  <a:gd name="connsiteX368" fmla="*/ 2282098 w 6006665"/>
                  <a:gd name="connsiteY368" fmla="*/ 2574702 h 3006470"/>
                  <a:gd name="connsiteX369" fmla="*/ 2238921 w 6006665"/>
                  <a:gd name="connsiteY369" fmla="*/ 2586064 h 3006470"/>
                  <a:gd name="connsiteX370" fmla="*/ 2227559 w 6006665"/>
                  <a:gd name="connsiteY370" fmla="*/ 2590609 h 3006470"/>
                  <a:gd name="connsiteX371" fmla="*/ 2225178 w 6006665"/>
                  <a:gd name="connsiteY371" fmla="*/ 2586799 h 3006470"/>
                  <a:gd name="connsiteX372" fmla="*/ 2215652 w 6006665"/>
                  <a:gd name="connsiteY372" fmla="*/ 2590609 h 3006470"/>
                  <a:gd name="connsiteX373" fmla="*/ 2193596 w 6006665"/>
                  <a:gd name="connsiteY373" fmla="*/ 2555320 h 3006470"/>
                  <a:gd name="connsiteX374" fmla="*/ 2157112 w 6006665"/>
                  <a:gd name="connsiteY374" fmla="*/ 2558795 h 3006470"/>
                  <a:gd name="connsiteX375" fmla="*/ 2156291 w 6006665"/>
                  <a:gd name="connsiteY375" fmla="*/ 2557739 h 3006470"/>
                  <a:gd name="connsiteX376" fmla="*/ 2145205 w 6006665"/>
                  <a:gd name="connsiteY376" fmla="*/ 2558795 h 3006470"/>
                  <a:gd name="connsiteX377" fmla="*/ 2129298 w 6006665"/>
                  <a:gd name="connsiteY377" fmla="*/ 2538343 h 3006470"/>
                  <a:gd name="connsiteX378" fmla="*/ 2102029 w 6006665"/>
                  <a:gd name="connsiteY378" fmla="*/ 2526980 h 3006470"/>
                  <a:gd name="connsiteX379" fmla="*/ 2086121 w 6006665"/>
                  <a:gd name="connsiteY379" fmla="*/ 2495166 h 3006470"/>
                  <a:gd name="connsiteX380" fmla="*/ 2070005 w 6006665"/>
                  <a:gd name="connsiteY380" fmla="*/ 2486212 h 3006470"/>
                  <a:gd name="connsiteX381" fmla="*/ 2027582 w 6006665"/>
                  <a:gd name="connsiteY381" fmla="*/ 2499711 h 3006470"/>
                  <a:gd name="connsiteX382" fmla="*/ 2023845 w 6006665"/>
                  <a:gd name="connsiteY382" fmla="*/ 2497111 h 3006470"/>
                  <a:gd name="connsiteX383" fmla="*/ 2015675 w 6006665"/>
                  <a:gd name="connsiteY383" fmla="*/ 2499711 h 3006470"/>
                  <a:gd name="connsiteX384" fmla="*/ 1971363 w 6006665"/>
                  <a:gd name="connsiteY384" fmla="*/ 2468885 h 3006470"/>
                  <a:gd name="connsiteX385" fmla="*/ 1952591 w 6006665"/>
                  <a:gd name="connsiteY385" fmla="*/ 2495166 h 3006470"/>
                  <a:gd name="connsiteX386" fmla="*/ 1947518 w 6006665"/>
                  <a:gd name="connsiteY386" fmla="*/ 2485599 h 3006470"/>
                  <a:gd name="connsiteX387" fmla="*/ 1940684 w 6006665"/>
                  <a:gd name="connsiteY387" fmla="*/ 2495166 h 3006470"/>
                  <a:gd name="connsiteX388" fmla="*/ 1861147 w 6006665"/>
                  <a:gd name="connsiteY388" fmla="*/ 2345183 h 3006470"/>
                  <a:gd name="connsiteX389" fmla="*/ 1811153 w 6006665"/>
                  <a:gd name="connsiteY389" fmla="*/ 2295189 h 3006470"/>
                  <a:gd name="connsiteX390" fmla="*/ 1813950 w 6006665"/>
                  <a:gd name="connsiteY390" fmla="*/ 2292043 h 3006470"/>
                  <a:gd name="connsiteX391" fmla="*/ 1748069 w 6006665"/>
                  <a:gd name="connsiteY391" fmla="*/ 2333821 h 3006470"/>
                  <a:gd name="connsiteX392" fmla="*/ 1711709 w 6006665"/>
                  <a:gd name="connsiteY392" fmla="*/ 2338366 h 3006470"/>
                  <a:gd name="connsiteX393" fmla="*/ 1711926 w 6006665"/>
                  <a:gd name="connsiteY393" fmla="*/ 2336850 h 3006470"/>
                  <a:gd name="connsiteX394" fmla="*/ 1699803 w 6006665"/>
                  <a:gd name="connsiteY394" fmla="*/ 2338366 h 3006470"/>
                  <a:gd name="connsiteX395" fmla="*/ 1704347 w 6006665"/>
                  <a:gd name="connsiteY395" fmla="*/ 2306551 h 3006470"/>
                  <a:gd name="connsiteX396" fmla="*/ 1662460 w 6006665"/>
                  <a:gd name="connsiteY396" fmla="*/ 2288600 h 3006470"/>
                  <a:gd name="connsiteX397" fmla="*/ 1629901 w 6006665"/>
                  <a:gd name="connsiteY397" fmla="*/ 2302006 h 3006470"/>
                  <a:gd name="connsiteX398" fmla="*/ 1629300 w 6006665"/>
                  <a:gd name="connsiteY398" fmla="*/ 2297351 h 3006470"/>
                  <a:gd name="connsiteX399" fmla="*/ 1617994 w 6006665"/>
                  <a:gd name="connsiteY399" fmla="*/ 2302006 h 3006470"/>
                  <a:gd name="connsiteX400" fmla="*/ 1608904 w 6006665"/>
                  <a:gd name="connsiteY400" fmla="*/ 2231560 h 3006470"/>
                  <a:gd name="connsiteX401" fmla="*/ 1552684 w 6006665"/>
                  <a:gd name="connsiteY401" fmla="*/ 2221867 h 3006470"/>
                  <a:gd name="connsiteX402" fmla="*/ 1518550 w 6006665"/>
                  <a:gd name="connsiteY402" fmla="*/ 2247467 h 3006470"/>
                  <a:gd name="connsiteX403" fmla="*/ 1425379 w 6006665"/>
                  <a:gd name="connsiteY403" fmla="*/ 2267919 h 3006470"/>
                  <a:gd name="connsiteX404" fmla="*/ 1409472 w 6006665"/>
                  <a:gd name="connsiteY404" fmla="*/ 2286099 h 3006470"/>
                  <a:gd name="connsiteX405" fmla="*/ 1270852 w 6006665"/>
                  <a:gd name="connsiteY405" fmla="*/ 2306551 h 3006470"/>
                  <a:gd name="connsiteX406" fmla="*/ 1254945 w 6006665"/>
                  <a:gd name="connsiteY406" fmla="*/ 2327003 h 3006470"/>
                  <a:gd name="connsiteX407" fmla="*/ 1282214 w 6006665"/>
                  <a:gd name="connsiteY407" fmla="*/ 2370180 h 3006470"/>
                  <a:gd name="connsiteX408" fmla="*/ 1243582 w 6006665"/>
                  <a:gd name="connsiteY408" fmla="*/ 2386087 h 3006470"/>
                  <a:gd name="connsiteX409" fmla="*/ 1254945 w 6006665"/>
                  <a:gd name="connsiteY409" fmla="*/ 2404267 h 3006470"/>
                  <a:gd name="connsiteX410" fmla="*/ 1216313 w 6006665"/>
                  <a:gd name="connsiteY410" fmla="*/ 2429264 h 3006470"/>
                  <a:gd name="connsiteX411" fmla="*/ 1275397 w 6006665"/>
                  <a:gd name="connsiteY411" fmla="*/ 2472441 h 3006470"/>
                  <a:gd name="connsiteX412" fmla="*/ 1270852 w 6006665"/>
                  <a:gd name="connsiteY412" fmla="*/ 2499711 h 3006470"/>
                  <a:gd name="connsiteX413" fmla="*/ 1259108 w 6006665"/>
                  <a:gd name="connsiteY413" fmla="*/ 2498732 h 3006470"/>
                  <a:gd name="connsiteX414" fmla="*/ 1258945 w 6006665"/>
                  <a:gd name="connsiteY414" fmla="*/ 2499711 h 3006470"/>
                  <a:gd name="connsiteX415" fmla="*/ 1215644 w 6006665"/>
                  <a:gd name="connsiteY415" fmla="*/ 2496102 h 3006470"/>
                  <a:gd name="connsiteX416" fmla="*/ 1204950 w 6006665"/>
                  <a:gd name="connsiteY416" fmla="*/ 2511073 h 3006470"/>
                  <a:gd name="connsiteX417" fmla="*/ 1196495 w 6006665"/>
                  <a:gd name="connsiteY417" fmla="*/ 2506241 h 3006470"/>
                  <a:gd name="connsiteX418" fmla="*/ 1193043 w 6006665"/>
                  <a:gd name="connsiteY418" fmla="*/ 2511073 h 3006470"/>
                  <a:gd name="connsiteX419" fmla="*/ 1145322 w 6006665"/>
                  <a:gd name="connsiteY419" fmla="*/ 2483803 h 3006470"/>
                  <a:gd name="connsiteX420" fmla="*/ 1098145 w 6006665"/>
                  <a:gd name="connsiteY420" fmla="*/ 2483803 h 3006470"/>
                  <a:gd name="connsiteX421" fmla="*/ 1061785 w 6006665"/>
                  <a:gd name="connsiteY421" fmla="*/ 2511073 h 3006470"/>
                  <a:gd name="connsiteX422" fmla="*/ 1055322 w 6006665"/>
                  <a:gd name="connsiteY422" fmla="*/ 2506990 h 3006470"/>
                  <a:gd name="connsiteX423" fmla="*/ 1049878 w 6006665"/>
                  <a:gd name="connsiteY423" fmla="*/ 2511073 h 3006470"/>
                  <a:gd name="connsiteX424" fmla="*/ 1006701 w 6006665"/>
                  <a:gd name="connsiteY424" fmla="*/ 2483803 h 3006470"/>
                  <a:gd name="connsiteX425" fmla="*/ 924893 w 6006665"/>
                  <a:gd name="connsiteY425" fmla="*/ 2447444 h 3006470"/>
                  <a:gd name="connsiteX426" fmla="*/ 877716 w 6006665"/>
                  <a:gd name="connsiteY426" fmla="*/ 2447444 h 3006470"/>
                  <a:gd name="connsiteX427" fmla="*/ 802724 w 6006665"/>
                  <a:gd name="connsiteY427" fmla="*/ 2511073 h 3006470"/>
                  <a:gd name="connsiteX428" fmla="*/ 798179 w 6006665"/>
                  <a:gd name="connsiteY428" fmla="*/ 2554250 h 3006470"/>
                  <a:gd name="connsiteX429" fmla="*/ 787406 w 6006665"/>
                  <a:gd name="connsiteY429" fmla="*/ 2543477 h 3006470"/>
                  <a:gd name="connsiteX430" fmla="*/ 786272 w 6006665"/>
                  <a:gd name="connsiteY430" fmla="*/ 2554250 h 3006470"/>
                  <a:gd name="connsiteX431" fmla="*/ 756063 w 6006665"/>
                  <a:gd name="connsiteY431" fmla="*/ 2524040 h 3006470"/>
                  <a:gd name="connsiteX432" fmla="*/ 732278 w 6006665"/>
                  <a:gd name="connsiteY432" fmla="*/ 2581519 h 3006470"/>
                  <a:gd name="connsiteX433" fmla="*/ 743640 w 6006665"/>
                  <a:gd name="connsiteY433" fmla="*/ 2590609 h 3006470"/>
                  <a:gd name="connsiteX434" fmla="*/ 723188 w 6006665"/>
                  <a:gd name="connsiteY434" fmla="*/ 2633786 h 3006470"/>
                  <a:gd name="connsiteX435" fmla="*/ 747026 w 6006665"/>
                  <a:gd name="connsiteY435" fmla="*/ 2670627 h 3006470"/>
                  <a:gd name="connsiteX436" fmla="*/ 763548 w 6006665"/>
                  <a:gd name="connsiteY436" fmla="*/ 2667873 h 3006470"/>
                  <a:gd name="connsiteX437" fmla="*/ 764871 w 6006665"/>
                  <a:gd name="connsiteY437" fmla="*/ 2669637 h 3006470"/>
                  <a:gd name="connsiteX438" fmla="*/ 775455 w 6006665"/>
                  <a:gd name="connsiteY438" fmla="*/ 2667873 h 3006470"/>
                  <a:gd name="connsiteX439" fmla="*/ 802724 w 6006665"/>
                  <a:gd name="connsiteY439" fmla="*/ 2704232 h 3006470"/>
                  <a:gd name="connsiteX440" fmla="*/ 798179 w 6006665"/>
                  <a:gd name="connsiteY440" fmla="*/ 2731502 h 3006470"/>
                  <a:gd name="connsiteX441" fmla="*/ 818632 w 6006665"/>
                  <a:gd name="connsiteY441" fmla="*/ 2742864 h 3006470"/>
                  <a:gd name="connsiteX442" fmla="*/ 802724 w 6006665"/>
                  <a:gd name="connsiteY442" fmla="*/ 2774679 h 3006470"/>
                  <a:gd name="connsiteX443" fmla="*/ 766365 w 6006665"/>
                  <a:gd name="connsiteY443" fmla="*/ 2779224 h 3006470"/>
                  <a:gd name="connsiteX444" fmla="*/ 727733 w 6006665"/>
                  <a:gd name="connsiteY444" fmla="*/ 2838308 h 3006470"/>
                  <a:gd name="connsiteX445" fmla="*/ 759548 w 6006665"/>
                  <a:gd name="connsiteY445" fmla="*/ 2881485 h 3006470"/>
                  <a:gd name="connsiteX446" fmla="*/ 759548 w 6006665"/>
                  <a:gd name="connsiteY446" fmla="*/ 2920116 h 3006470"/>
                  <a:gd name="connsiteX447" fmla="*/ 798179 w 6006665"/>
                  <a:gd name="connsiteY447" fmla="*/ 2979201 h 3006470"/>
                  <a:gd name="connsiteX448" fmla="*/ 775455 w 6006665"/>
                  <a:gd name="connsiteY448" fmla="*/ 2995108 h 3006470"/>
                  <a:gd name="connsiteX449" fmla="*/ 770910 w 6006665"/>
                  <a:gd name="connsiteY449" fmla="*/ 3006470 h 3006470"/>
                  <a:gd name="connsiteX450" fmla="*/ 759003 w 6006665"/>
                  <a:gd name="connsiteY450" fmla="*/ 3006470 h 3006470"/>
                  <a:gd name="connsiteX451" fmla="*/ 755003 w 6006665"/>
                  <a:gd name="connsiteY451" fmla="*/ 3006470 h 3006470"/>
                  <a:gd name="connsiteX452" fmla="*/ 743096 w 6006665"/>
                  <a:gd name="connsiteY452" fmla="*/ 3006470 h 3006470"/>
                  <a:gd name="connsiteX453" fmla="*/ 715826 w 6006665"/>
                  <a:gd name="connsiteY453" fmla="*/ 2972383 h 3006470"/>
                  <a:gd name="connsiteX454" fmla="*/ 704464 w 6006665"/>
                  <a:gd name="connsiteY454" fmla="*/ 2972383 h 3006470"/>
                  <a:gd name="connsiteX455" fmla="*/ 684012 w 6006665"/>
                  <a:gd name="connsiteY455" fmla="*/ 2963293 h 3006470"/>
                  <a:gd name="connsiteX456" fmla="*/ 672649 w 6006665"/>
                  <a:gd name="connsiteY456" fmla="*/ 2940569 h 3006470"/>
                  <a:gd name="connsiteX457" fmla="*/ 645222 w 6006665"/>
                  <a:gd name="connsiteY457" fmla="*/ 2932732 h 3006470"/>
                  <a:gd name="connsiteX458" fmla="*/ 625472 w 6006665"/>
                  <a:gd name="connsiteY458" fmla="*/ 2936024 h 3006470"/>
                  <a:gd name="connsiteX459" fmla="*/ 623771 w 6006665"/>
                  <a:gd name="connsiteY459" fmla="*/ 2934323 h 3006470"/>
                  <a:gd name="connsiteX460" fmla="*/ 613565 w 6006665"/>
                  <a:gd name="connsiteY460" fmla="*/ 2936024 h 3006470"/>
                  <a:gd name="connsiteX461" fmla="*/ 609020 w 6006665"/>
                  <a:gd name="connsiteY461" fmla="*/ 2931479 h 3006470"/>
                  <a:gd name="connsiteX462" fmla="*/ 559026 w 6006665"/>
                  <a:gd name="connsiteY462" fmla="*/ 2904209 h 3006470"/>
                  <a:gd name="connsiteX463" fmla="*/ 506760 w 6006665"/>
                  <a:gd name="connsiteY463" fmla="*/ 2897392 h 3006470"/>
                  <a:gd name="connsiteX464" fmla="*/ 483280 w 6006665"/>
                  <a:gd name="connsiteY464" fmla="*/ 2890683 h 3006470"/>
                  <a:gd name="connsiteX465" fmla="*/ 480035 w 6006665"/>
                  <a:gd name="connsiteY465" fmla="*/ 2892847 h 3006470"/>
                  <a:gd name="connsiteX466" fmla="*/ 475042 w 6006665"/>
                  <a:gd name="connsiteY466" fmla="*/ 2888329 h 3006470"/>
                  <a:gd name="connsiteX467" fmla="*/ 474945 w 6006665"/>
                  <a:gd name="connsiteY467" fmla="*/ 2888302 h 3006470"/>
                  <a:gd name="connsiteX468" fmla="*/ 468128 w 6006665"/>
                  <a:gd name="connsiteY468" fmla="*/ 2892847 h 3006470"/>
                  <a:gd name="connsiteX469" fmla="*/ 420406 w 6006665"/>
                  <a:gd name="connsiteY469" fmla="*/ 2849670 h 3006470"/>
                  <a:gd name="connsiteX470" fmla="*/ 381774 w 6006665"/>
                  <a:gd name="connsiteY470" fmla="*/ 2833763 h 3006470"/>
                  <a:gd name="connsiteX471" fmla="*/ 349960 w 6006665"/>
                  <a:gd name="connsiteY471" fmla="*/ 2801948 h 3006470"/>
                  <a:gd name="connsiteX472" fmla="*/ 377229 w 6006665"/>
                  <a:gd name="connsiteY472" fmla="*/ 2795131 h 3006470"/>
                  <a:gd name="connsiteX473" fmla="*/ 404499 w 6006665"/>
                  <a:gd name="connsiteY473" fmla="*/ 2747409 h 3006470"/>
                  <a:gd name="connsiteX474" fmla="*/ 388591 w 6006665"/>
                  <a:gd name="connsiteY474" fmla="*/ 2731502 h 3006470"/>
                  <a:gd name="connsiteX475" fmla="*/ 440858 w 6006665"/>
                  <a:gd name="connsiteY475" fmla="*/ 2704232 h 3006470"/>
                  <a:gd name="connsiteX476" fmla="*/ 440858 w 6006665"/>
                  <a:gd name="connsiteY476" fmla="*/ 2701176 h 3006470"/>
                  <a:gd name="connsiteX477" fmla="*/ 416406 w 6006665"/>
                  <a:gd name="connsiteY477" fmla="*/ 2704232 h 3006470"/>
                  <a:gd name="connsiteX478" fmla="*/ 416406 w 6006665"/>
                  <a:gd name="connsiteY478" fmla="*/ 2702744 h 3006470"/>
                  <a:gd name="connsiteX479" fmla="*/ 404499 w 6006665"/>
                  <a:gd name="connsiteY479" fmla="*/ 2704232 h 3006470"/>
                  <a:gd name="connsiteX480" fmla="*/ 404499 w 6006665"/>
                  <a:gd name="connsiteY480" fmla="*/ 2683780 h 3006470"/>
                  <a:gd name="connsiteX481" fmla="*/ 424951 w 6006665"/>
                  <a:gd name="connsiteY481" fmla="*/ 2667873 h 3006470"/>
                  <a:gd name="connsiteX482" fmla="*/ 463583 w 6006665"/>
                  <a:gd name="connsiteY482" fmla="*/ 2661056 h 3006470"/>
                  <a:gd name="connsiteX483" fmla="*/ 468128 w 6006665"/>
                  <a:gd name="connsiteY483" fmla="*/ 2645148 h 3006470"/>
                  <a:gd name="connsiteX484" fmla="*/ 456765 w 6006665"/>
                  <a:gd name="connsiteY484" fmla="*/ 2613334 h 3006470"/>
                  <a:gd name="connsiteX485" fmla="*/ 474945 w 6006665"/>
                  <a:gd name="connsiteY485" fmla="*/ 2586064 h 3006470"/>
                  <a:gd name="connsiteX486" fmla="*/ 474945 w 6006665"/>
                  <a:gd name="connsiteY486" fmla="*/ 2565612 h 3006470"/>
                  <a:gd name="connsiteX487" fmla="*/ 420406 w 6006665"/>
                  <a:gd name="connsiteY487" fmla="*/ 2547432 h 3006470"/>
                  <a:gd name="connsiteX488" fmla="*/ 409588 w 6006665"/>
                  <a:gd name="connsiteY488" fmla="*/ 2547432 h 3006470"/>
                  <a:gd name="connsiteX489" fmla="*/ 397681 w 6006665"/>
                  <a:gd name="connsiteY489" fmla="*/ 2547432 h 3006470"/>
                  <a:gd name="connsiteX490" fmla="*/ 379485 w 6006665"/>
                  <a:gd name="connsiteY490" fmla="*/ 2525193 h 3006470"/>
                  <a:gd name="connsiteX491" fmla="*/ 357322 w 6006665"/>
                  <a:gd name="connsiteY491" fmla="*/ 2531525 h 3006470"/>
                  <a:gd name="connsiteX492" fmla="*/ 352842 w 6006665"/>
                  <a:gd name="connsiteY492" fmla="*/ 2529403 h 3006470"/>
                  <a:gd name="connsiteX493" fmla="*/ 345415 w 6006665"/>
                  <a:gd name="connsiteY493" fmla="*/ 2531525 h 3006470"/>
                  <a:gd name="connsiteX494" fmla="*/ 302238 w 6006665"/>
                  <a:gd name="connsiteY494" fmla="*/ 2511073 h 3006470"/>
                  <a:gd name="connsiteX495" fmla="*/ 302238 w 6006665"/>
                  <a:gd name="connsiteY495" fmla="*/ 2499711 h 3006470"/>
                  <a:gd name="connsiteX496" fmla="*/ 286331 w 6006665"/>
                  <a:gd name="connsiteY496" fmla="*/ 2472441 h 3006470"/>
                  <a:gd name="connsiteX497" fmla="*/ 270968 w 6006665"/>
                  <a:gd name="connsiteY497" fmla="*/ 2472441 h 3006470"/>
                  <a:gd name="connsiteX498" fmla="*/ 259061 w 6006665"/>
                  <a:gd name="connsiteY498" fmla="*/ 2472441 h 3006470"/>
                  <a:gd name="connsiteX499" fmla="*/ 254516 w 6006665"/>
                  <a:gd name="connsiteY499" fmla="*/ 2456534 h 3006470"/>
                  <a:gd name="connsiteX500" fmla="*/ 263606 w 6006665"/>
                  <a:gd name="connsiteY500" fmla="*/ 2440627 h 3006470"/>
                  <a:gd name="connsiteX501" fmla="*/ 243991 w 6006665"/>
                  <a:gd name="connsiteY501" fmla="*/ 2410114 h 3006470"/>
                  <a:gd name="connsiteX502" fmla="*/ 216429 w 6006665"/>
                  <a:gd name="connsiteY502" fmla="*/ 2413357 h 3006470"/>
                  <a:gd name="connsiteX503" fmla="*/ 212956 w 6006665"/>
                  <a:gd name="connsiteY503" fmla="*/ 2412365 h 3006470"/>
                  <a:gd name="connsiteX504" fmla="*/ 204522 w 6006665"/>
                  <a:gd name="connsiteY504" fmla="*/ 2413357 h 3006470"/>
                  <a:gd name="connsiteX505" fmla="*/ 199623 w 6006665"/>
                  <a:gd name="connsiteY505" fmla="*/ 2411957 h 3006470"/>
                  <a:gd name="connsiteX506" fmla="*/ 195977 w 6006665"/>
                  <a:gd name="connsiteY506" fmla="*/ 2424719 h 3006470"/>
                  <a:gd name="connsiteX507" fmla="*/ 184968 w 6006665"/>
                  <a:gd name="connsiteY507" fmla="*/ 2421574 h 3006470"/>
                  <a:gd name="connsiteX508" fmla="*/ 184070 w 6006665"/>
                  <a:gd name="connsiteY508" fmla="*/ 2424719 h 3006470"/>
                  <a:gd name="connsiteX509" fmla="*/ 168163 w 6006665"/>
                  <a:gd name="connsiteY509" fmla="*/ 2420174 h 3006470"/>
                  <a:gd name="connsiteX510" fmla="*/ 156800 w 6006665"/>
                  <a:gd name="connsiteY510" fmla="*/ 2381542 h 3006470"/>
                  <a:gd name="connsiteX511" fmla="*/ 152255 w 6006665"/>
                  <a:gd name="connsiteY511" fmla="*/ 2365635 h 3006470"/>
                  <a:gd name="connsiteX512" fmla="*/ 156800 w 6006665"/>
                  <a:gd name="connsiteY512" fmla="*/ 2361090 h 3006470"/>
                  <a:gd name="connsiteX513" fmla="*/ 168707 w 6006665"/>
                  <a:gd name="connsiteY513" fmla="*/ 2361090 h 3006470"/>
                  <a:gd name="connsiteX514" fmla="*/ 188615 w 6006665"/>
                  <a:gd name="connsiteY514" fmla="*/ 2361090 h 3006470"/>
                  <a:gd name="connsiteX515" fmla="*/ 199977 w 6006665"/>
                  <a:gd name="connsiteY515" fmla="*/ 2349728 h 3006470"/>
                  <a:gd name="connsiteX516" fmla="*/ 188615 w 6006665"/>
                  <a:gd name="connsiteY516" fmla="*/ 2327003 h 3006470"/>
                  <a:gd name="connsiteX517" fmla="*/ 168163 w 6006665"/>
                  <a:gd name="connsiteY517" fmla="*/ 2317914 h 3006470"/>
                  <a:gd name="connsiteX518" fmla="*/ 168163 w 6006665"/>
                  <a:gd name="connsiteY518" fmla="*/ 2311096 h 3006470"/>
                  <a:gd name="connsiteX519" fmla="*/ 152255 w 6006665"/>
                  <a:gd name="connsiteY519" fmla="*/ 2295189 h 3006470"/>
                  <a:gd name="connsiteX520" fmla="*/ 129531 w 6006665"/>
                  <a:gd name="connsiteY520" fmla="*/ 2258829 h 3006470"/>
                  <a:gd name="connsiteX521" fmla="*/ 140893 w 6006665"/>
                  <a:gd name="connsiteY521" fmla="*/ 2236105 h 3006470"/>
                  <a:gd name="connsiteX522" fmla="*/ 136348 w 6006665"/>
                  <a:gd name="connsiteY522" fmla="*/ 2208835 h 3006470"/>
                  <a:gd name="connsiteX523" fmla="*/ 103789 w 6006665"/>
                  <a:gd name="connsiteY523" fmla="*/ 2195428 h 3006470"/>
                  <a:gd name="connsiteX524" fmla="*/ 93716 w 6006665"/>
                  <a:gd name="connsiteY524" fmla="*/ 2199745 h 3006470"/>
                  <a:gd name="connsiteX525" fmla="*/ 91868 w 6006665"/>
                  <a:gd name="connsiteY525" fmla="*/ 2195434 h 3006470"/>
                  <a:gd name="connsiteX526" fmla="*/ 81809 w 6006665"/>
                  <a:gd name="connsiteY526" fmla="*/ 2199745 h 3006470"/>
                  <a:gd name="connsiteX527" fmla="*/ 74992 w 6006665"/>
                  <a:gd name="connsiteY527" fmla="*/ 2183838 h 3006470"/>
                  <a:gd name="connsiteX528" fmla="*/ 34087 w 6006665"/>
                  <a:gd name="connsiteY528" fmla="*/ 2172476 h 3006470"/>
                  <a:gd name="connsiteX529" fmla="*/ 22725 w 6006665"/>
                  <a:gd name="connsiteY529" fmla="*/ 2129299 h 3006470"/>
                  <a:gd name="connsiteX530" fmla="*/ 22725 w 6006665"/>
                  <a:gd name="connsiteY530" fmla="*/ 2097484 h 3006470"/>
                  <a:gd name="connsiteX531" fmla="*/ 0 w 6006665"/>
                  <a:gd name="connsiteY531" fmla="*/ 2081577 h 3006470"/>
                  <a:gd name="connsiteX532" fmla="*/ 15907 w 6006665"/>
                  <a:gd name="connsiteY532" fmla="*/ 2058853 h 3006470"/>
                  <a:gd name="connsiteX533" fmla="*/ 6818 w 6006665"/>
                  <a:gd name="connsiteY533" fmla="*/ 1995224 h 3006470"/>
                  <a:gd name="connsiteX534" fmla="*/ 34087 w 6006665"/>
                  <a:gd name="connsiteY534" fmla="*/ 1952047 h 3006470"/>
                  <a:gd name="connsiteX535" fmla="*/ 27270 w 6006665"/>
                  <a:gd name="connsiteY535" fmla="*/ 1940685 h 3006470"/>
                  <a:gd name="connsiteX536" fmla="*/ 88743 w 6006665"/>
                  <a:gd name="connsiteY536" fmla="*/ 1895954 h 3006470"/>
                  <a:gd name="connsiteX537" fmla="*/ 27270 w 6006665"/>
                  <a:gd name="connsiteY537" fmla="*/ 1865693 h 3006470"/>
                  <a:gd name="connsiteX538" fmla="*/ 79805 w 6006665"/>
                  <a:gd name="connsiteY538" fmla="*/ 1774684 h 3006470"/>
                  <a:gd name="connsiteX539" fmla="*/ 128972 w 6006665"/>
                  <a:gd name="connsiteY539" fmla="*/ 1737302 h 3006470"/>
                  <a:gd name="connsiteX540" fmla="*/ 162900 w 6006665"/>
                  <a:gd name="connsiteY540" fmla="*/ 1645034 h 3006470"/>
                  <a:gd name="connsiteX541" fmla="*/ 102261 w 6006665"/>
                  <a:gd name="connsiteY541" fmla="*/ 1629357 h 3006470"/>
                  <a:gd name="connsiteX542" fmla="*/ 118168 w 6006665"/>
                  <a:gd name="connsiteY542" fmla="*/ 1574818 h 3006470"/>
                  <a:gd name="connsiteX543" fmla="*/ 86354 w 6006665"/>
                  <a:gd name="connsiteY543" fmla="*/ 1511189 h 3006470"/>
                  <a:gd name="connsiteX544" fmla="*/ 109078 w 6006665"/>
                  <a:gd name="connsiteY544" fmla="*/ 1436197 h 3006470"/>
                  <a:gd name="connsiteX545" fmla="*/ 70447 w 6006665"/>
                  <a:gd name="connsiteY545" fmla="*/ 1333936 h 3006470"/>
                  <a:gd name="connsiteX546" fmla="*/ 102261 w 6006665"/>
                  <a:gd name="connsiteY546" fmla="*/ 1263490 h 3006470"/>
                  <a:gd name="connsiteX547" fmla="*/ 43177 w 6006665"/>
                  <a:gd name="connsiteY547" fmla="*/ 1197589 h 3006470"/>
                  <a:gd name="connsiteX548" fmla="*/ 49994 w 6006665"/>
                  <a:gd name="connsiteY548" fmla="*/ 1122597 h 3006470"/>
                  <a:gd name="connsiteX549" fmla="*/ 81809 w 6006665"/>
                  <a:gd name="connsiteY549" fmla="*/ 1118052 h 3006470"/>
                  <a:gd name="connsiteX550" fmla="*/ 145438 w 6006665"/>
                  <a:gd name="connsiteY550" fmla="*/ 1074876 h 3006470"/>
                  <a:gd name="connsiteX551" fmla="*/ 184070 w 6006665"/>
                  <a:gd name="connsiteY551" fmla="*/ 1036244 h 3006470"/>
                  <a:gd name="connsiteX552" fmla="*/ 189699 w 6006665"/>
                  <a:gd name="connsiteY552" fmla="*/ 1042522 h 3006470"/>
                  <a:gd name="connsiteX553" fmla="*/ 195977 w 6006665"/>
                  <a:gd name="connsiteY553" fmla="*/ 1036244 h 3006470"/>
                  <a:gd name="connsiteX554" fmla="*/ 255061 w 6006665"/>
                  <a:gd name="connsiteY554" fmla="*/ 1102145 h 3006470"/>
                  <a:gd name="connsiteX555" fmla="*/ 350504 w 6006665"/>
                  <a:gd name="connsiteY555" fmla="*/ 1122597 h 3006470"/>
                  <a:gd name="connsiteX556" fmla="*/ 454806 w 6006665"/>
                  <a:gd name="connsiteY556" fmla="*/ 1205729 h 3006470"/>
                  <a:gd name="connsiteX557" fmla="*/ 486621 w 6006665"/>
                  <a:gd name="connsiteY557" fmla="*/ 1283942 h 3006470"/>
                  <a:gd name="connsiteX558" fmla="*/ 523211 w 6006665"/>
                  <a:gd name="connsiteY558" fmla="*/ 1343026 h 3006470"/>
                  <a:gd name="connsiteX559" fmla="*/ 486852 w 6006665"/>
                  <a:gd name="connsiteY559" fmla="*/ 1397565 h 3006470"/>
                  <a:gd name="connsiteX560" fmla="*/ 420951 w 6006665"/>
                  <a:gd name="connsiteY560" fmla="*/ 1418018 h 3006470"/>
                  <a:gd name="connsiteX561" fmla="*/ 415909 w 6006665"/>
                  <a:gd name="connsiteY561" fmla="*/ 1415887 h 3006470"/>
                  <a:gd name="connsiteX562" fmla="*/ 409044 w 6006665"/>
                  <a:gd name="connsiteY562" fmla="*/ 1418018 h 3006470"/>
                  <a:gd name="connsiteX563" fmla="*/ 252950 w 6006665"/>
                  <a:gd name="connsiteY563" fmla="*/ 1352062 h 3006470"/>
                  <a:gd name="connsiteX564" fmla="*/ 268926 w 6006665"/>
                  <a:gd name="connsiteY564" fmla="*/ 1346738 h 3006470"/>
                  <a:gd name="connsiteX565" fmla="*/ 291420 w 6006665"/>
                  <a:gd name="connsiteY565" fmla="*/ 1429380 h 3006470"/>
                  <a:gd name="connsiteX566" fmla="*/ 291420 w 6006665"/>
                  <a:gd name="connsiteY566" fmla="*/ 1468012 h 3006470"/>
                  <a:gd name="connsiteX567" fmla="*/ 298238 w 6006665"/>
                  <a:gd name="connsiteY567" fmla="*/ 1554366 h 3006470"/>
                  <a:gd name="connsiteX568" fmla="*/ 345959 w 6006665"/>
                  <a:gd name="connsiteY568" fmla="*/ 1586180 h 3006470"/>
                  <a:gd name="connsiteX569" fmla="*/ 362087 w 6006665"/>
                  <a:gd name="connsiteY569" fmla="*/ 1595588 h 3006470"/>
                  <a:gd name="connsiteX570" fmla="*/ 365867 w 6006665"/>
                  <a:gd name="connsiteY570" fmla="*/ 1563455 h 3006470"/>
                  <a:gd name="connsiteX571" fmla="*/ 345415 w 6006665"/>
                  <a:gd name="connsiteY571" fmla="*/ 1527096 h 3006470"/>
                  <a:gd name="connsiteX572" fmla="*/ 365867 w 6006665"/>
                  <a:gd name="connsiteY572" fmla="*/ 1495281 h 3006470"/>
                  <a:gd name="connsiteX573" fmla="*/ 374560 w 6006665"/>
                  <a:gd name="connsiteY573" fmla="*/ 1500280 h 3006470"/>
                  <a:gd name="connsiteX574" fmla="*/ 377774 w 6006665"/>
                  <a:gd name="connsiteY574" fmla="*/ 1495281 h 3006470"/>
                  <a:gd name="connsiteX575" fmla="*/ 461933 w 6006665"/>
                  <a:gd name="connsiteY575" fmla="*/ 1543673 h 3006470"/>
                  <a:gd name="connsiteX576" fmla="*/ 484035 w 6006665"/>
                  <a:gd name="connsiteY576" fmla="*/ 1527096 h 3006470"/>
                  <a:gd name="connsiteX577" fmla="*/ 463583 w 6006665"/>
                  <a:gd name="connsiteY577" fmla="*/ 1461194 h 3006470"/>
                  <a:gd name="connsiteX578" fmla="*/ 549936 w 6006665"/>
                  <a:gd name="connsiteY578" fmla="*/ 1374841 h 3006470"/>
                  <a:gd name="connsiteX579" fmla="*/ 559742 w 6006665"/>
                  <a:gd name="connsiteY579" fmla="*/ 1376942 h 3006470"/>
                  <a:gd name="connsiteX580" fmla="*/ 561843 w 6006665"/>
                  <a:gd name="connsiteY580" fmla="*/ 1374841 h 3006470"/>
                  <a:gd name="connsiteX581" fmla="*/ 593658 w 6006665"/>
                  <a:gd name="connsiteY581" fmla="*/ 1381658 h 3006470"/>
                  <a:gd name="connsiteX582" fmla="*/ 620945 w 6006665"/>
                  <a:gd name="connsiteY582" fmla="*/ 1405535 h 3006470"/>
                  <a:gd name="connsiteX583" fmla="*/ 640835 w 6006665"/>
                  <a:gd name="connsiteY583" fmla="*/ 1349844 h 3006470"/>
                  <a:gd name="connsiteX584" fmla="*/ 609020 w 6006665"/>
                  <a:gd name="connsiteY584" fmla="*/ 1295305 h 3006470"/>
                  <a:gd name="connsiteX585" fmla="*/ 624928 w 6006665"/>
                  <a:gd name="connsiteY585" fmla="*/ 1236221 h 3006470"/>
                  <a:gd name="connsiteX586" fmla="*/ 597658 w 6006665"/>
                  <a:gd name="connsiteY586" fmla="*/ 1177136 h 3006470"/>
                  <a:gd name="connsiteX587" fmla="*/ 611562 w 6006665"/>
                  <a:gd name="connsiteY587" fmla="*/ 1181462 h 3006470"/>
                  <a:gd name="connsiteX588" fmla="*/ 609565 w 6006665"/>
                  <a:gd name="connsiteY588" fmla="*/ 1177136 h 3006470"/>
                  <a:gd name="connsiteX589" fmla="*/ 711826 w 6006665"/>
                  <a:gd name="connsiteY589" fmla="*/ 1208951 h 3006470"/>
                  <a:gd name="connsiteX590" fmla="*/ 732278 w 6006665"/>
                  <a:gd name="connsiteY590" fmla="*/ 1263490 h 3006470"/>
                  <a:gd name="connsiteX591" fmla="*/ 684556 w 6006665"/>
                  <a:gd name="connsiteY591" fmla="*/ 1274852 h 3006470"/>
                  <a:gd name="connsiteX592" fmla="*/ 684556 w 6006665"/>
                  <a:gd name="connsiteY592" fmla="*/ 1327119 h 3006470"/>
                  <a:gd name="connsiteX593" fmla="*/ 713309 w 6006665"/>
                  <a:gd name="connsiteY593" fmla="*/ 1355872 h 3006470"/>
                  <a:gd name="connsiteX594" fmla="*/ 763548 w 6006665"/>
                  <a:gd name="connsiteY594" fmla="*/ 1338481 h 3006470"/>
                  <a:gd name="connsiteX595" fmla="*/ 770365 w 6006665"/>
                  <a:gd name="connsiteY595" fmla="*/ 1279397 h 3006470"/>
                  <a:gd name="connsiteX596" fmla="*/ 845357 w 6006665"/>
                  <a:gd name="connsiteY596" fmla="*/ 1188761 h 3006470"/>
                  <a:gd name="connsiteX597" fmla="*/ 917728 w 6006665"/>
                  <a:gd name="connsiteY597" fmla="*/ 1145322 h 3006470"/>
                  <a:gd name="connsiteX598" fmla="*/ 918194 w 6006665"/>
                  <a:gd name="connsiteY598" fmla="*/ 1198147 h 3006470"/>
                  <a:gd name="connsiteX599" fmla="*/ 975937 w 6006665"/>
                  <a:gd name="connsiteY599" fmla="*/ 1115283 h 3006470"/>
                  <a:gd name="connsiteX600" fmla="*/ 1074397 w 6006665"/>
                  <a:gd name="connsiteY600" fmla="*/ 1141283 h 3006470"/>
                  <a:gd name="connsiteX601" fmla="*/ 979977 w 6006665"/>
                  <a:gd name="connsiteY601" fmla="*/ 1213496 h 3006470"/>
                  <a:gd name="connsiteX602" fmla="*/ 1012666 w 6006665"/>
                  <a:gd name="connsiteY602" fmla="*/ 1218657 h 3006470"/>
                  <a:gd name="connsiteX603" fmla="*/ 1038516 w 6006665"/>
                  <a:gd name="connsiteY603" fmla="*/ 1188499 h 3006470"/>
                  <a:gd name="connsiteX604" fmla="*/ 1050423 w 6006665"/>
                  <a:gd name="connsiteY604" fmla="*/ 1188499 h 3006470"/>
                  <a:gd name="connsiteX605" fmla="*/ 1108962 w 6006665"/>
                  <a:gd name="connsiteY605" fmla="*/ 1188499 h 3006470"/>
                  <a:gd name="connsiteX606" fmla="*/ 1161229 w 6006665"/>
                  <a:gd name="connsiteY606" fmla="*/ 1145322 h 3006470"/>
                  <a:gd name="connsiteX607" fmla="*/ 1165711 w 6006665"/>
                  <a:gd name="connsiteY607" fmla="*/ 1151456 h 3006470"/>
                  <a:gd name="connsiteX608" fmla="*/ 1160939 w 6006665"/>
                  <a:gd name="connsiteY608" fmla="*/ 1169715 h 3006470"/>
                  <a:gd name="connsiteX609" fmla="*/ 1210035 w 6006665"/>
                  <a:gd name="connsiteY609" fmla="*/ 1195815 h 3006470"/>
                  <a:gd name="connsiteX610" fmla="*/ 1247583 w 6006665"/>
                  <a:gd name="connsiteY610" fmla="*/ 1138505 h 3006470"/>
                  <a:gd name="connsiteX611" fmla="*/ 1211223 w 6006665"/>
                  <a:gd name="connsiteY611" fmla="*/ 1079421 h 3006470"/>
                  <a:gd name="connsiteX612" fmla="*/ 1227130 w 6006665"/>
                  <a:gd name="connsiteY612" fmla="*/ 1043061 h 3006470"/>
                  <a:gd name="connsiteX613" fmla="*/ 1237665 w 6006665"/>
                  <a:gd name="connsiteY613" fmla="*/ 1046199 h 3006470"/>
                  <a:gd name="connsiteX614" fmla="*/ 1251910 w 6006665"/>
                  <a:gd name="connsiteY614" fmla="*/ 1017311 h 3006470"/>
                  <a:gd name="connsiteX615" fmla="*/ 1345843 w 6006665"/>
                  <a:gd name="connsiteY615" fmla="*/ 1074876 h 3006470"/>
                  <a:gd name="connsiteX616" fmla="*/ 1400382 w 6006665"/>
                  <a:gd name="connsiteY616" fmla="*/ 1106690 h 3006470"/>
                  <a:gd name="connsiteX617" fmla="*/ 1519756 w 6006665"/>
                  <a:gd name="connsiteY617" fmla="*/ 1213274 h 3006470"/>
                  <a:gd name="connsiteX618" fmla="*/ 1543003 w 6006665"/>
                  <a:gd name="connsiteY618" fmla="*/ 1172592 h 3006470"/>
                  <a:gd name="connsiteX619" fmla="*/ 1506643 w 6006665"/>
                  <a:gd name="connsiteY619" fmla="*/ 1118052 h 3006470"/>
                  <a:gd name="connsiteX620" fmla="*/ 1506643 w 6006665"/>
                  <a:gd name="connsiteY620" fmla="*/ 1095328 h 3006470"/>
                  <a:gd name="connsiteX621" fmla="*/ 1463467 w 6006665"/>
                  <a:gd name="connsiteY621" fmla="*/ 1086238 h 3006470"/>
                  <a:gd name="connsiteX622" fmla="*/ 1472556 w 6006665"/>
                  <a:gd name="connsiteY622" fmla="*/ 1036244 h 3006470"/>
                  <a:gd name="connsiteX623" fmla="*/ 1452104 w 6006665"/>
                  <a:gd name="connsiteY623" fmla="*/ 949890 h 3006470"/>
                  <a:gd name="connsiteX624" fmla="*/ 1439230 w 6006665"/>
                  <a:gd name="connsiteY624" fmla="*/ 900656 h 3006470"/>
                  <a:gd name="connsiteX625" fmla="*/ 1496803 w 6006665"/>
                  <a:gd name="connsiteY625" fmla="*/ 806980 h 3006470"/>
                  <a:gd name="connsiteX626" fmla="*/ 1543003 w 6006665"/>
                  <a:gd name="connsiteY626" fmla="*/ 697647 h 3006470"/>
                  <a:gd name="connsiteX627" fmla="*/ 1570272 w 6006665"/>
                  <a:gd name="connsiteY627" fmla="*/ 677194 h 3006470"/>
                  <a:gd name="connsiteX628" fmla="*/ 1578688 w 6006665"/>
                  <a:gd name="connsiteY628" fmla="*/ 679813 h 3006470"/>
                  <a:gd name="connsiteX629" fmla="*/ 1620802 w 6006665"/>
                  <a:gd name="connsiteY629" fmla="*/ 660028 h 3006470"/>
                  <a:gd name="connsiteX630" fmla="*/ 1684440 w 6006665"/>
                  <a:gd name="connsiteY630" fmla="*/ 709009 h 3006470"/>
                  <a:gd name="connsiteX631" fmla="*/ 1688985 w 6006665"/>
                  <a:gd name="connsiteY631" fmla="*/ 779455 h 3006470"/>
                  <a:gd name="connsiteX632" fmla="*/ 1652625 w 6006665"/>
                  <a:gd name="connsiteY632" fmla="*/ 870354 h 3006470"/>
                  <a:gd name="connsiteX633" fmla="*/ 1679895 w 6006665"/>
                  <a:gd name="connsiteY633" fmla="*/ 908986 h 3006470"/>
                  <a:gd name="connsiteX634" fmla="*/ 1688985 w 6006665"/>
                  <a:gd name="connsiteY634" fmla="*/ 983977 h 3006470"/>
                  <a:gd name="connsiteX635" fmla="*/ 1679895 w 6006665"/>
                  <a:gd name="connsiteY635" fmla="*/ 1129415 h 3006470"/>
                  <a:gd name="connsiteX636" fmla="*/ 1723072 w 6006665"/>
                  <a:gd name="connsiteY636" fmla="*/ 1193044 h 3006470"/>
                  <a:gd name="connsiteX637" fmla="*/ 1704892 w 6006665"/>
                  <a:gd name="connsiteY637" fmla="*/ 1256673 h 3006470"/>
                  <a:gd name="connsiteX638" fmla="*/ 1636718 w 6006665"/>
                  <a:gd name="connsiteY638" fmla="*/ 1393021 h 3006470"/>
                  <a:gd name="connsiteX639" fmla="*/ 1662494 w 6006665"/>
                  <a:gd name="connsiteY639" fmla="*/ 1399465 h 3006470"/>
                  <a:gd name="connsiteX640" fmla="*/ 1677078 w 6006665"/>
                  <a:gd name="connsiteY640" fmla="*/ 1370296 h 3006470"/>
                  <a:gd name="connsiteX641" fmla="*/ 1720255 w 6006665"/>
                  <a:gd name="connsiteY641" fmla="*/ 1349844 h 3006470"/>
                  <a:gd name="connsiteX642" fmla="*/ 1731617 w 6006665"/>
                  <a:gd name="connsiteY642" fmla="*/ 1299850 h 3006470"/>
                  <a:gd name="connsiteX643" fmla="*/ 1758887 w 6006665"/>
                  <a:gd name="connsiteY643" fmla="*/ 1256673 h 3006470"/>
                  <a:gd name="connsiteX644" fmla="*/ 1760555 w 6006665"/>
                  <a:gd name="connsiteY644" fmla="*/ 1191490 h 3006470"/>
                  <a:gd name="connsiteX645" fmla="*/ 1758886 w 6006665"/>
                  <a:gd name="connsiteY645" fmla="*/ 1085173 h 3006470"/>
                  <a:gd name="connsiteX646" fmla="*/ 1923055 w 6006665"/>
                  <a:gd name="connsiteY646" fmla="*/ 1122597 h 3006470"/>
                  <a:gd name="connsiteX647" fmla="*/ 1887300 w 6006665"/>
                  <a:gd name="connsiteY647" fmla="*/ 1070329 h 3006470"/>
                  <a:gd name="connsiteX648" fmla="*/ 1785604 w 6006665"/>
                  <a:gd name="connsiteY648" fmla="*/ 1036860 h 3006470"/>
                  <a:gd name="connsiteX649" fmla="*/ 1736162 w 6006665"/>
                  <a:gd name="connsiteY649" fmla="*/ 961252 h 3006470"/>
                  <a:gd name="connsiteX650" fmla="*/ 1688440 w 6006665"/>
                  <a:gd name="connsiteY650" fmla="*/ 865809 h 3006470"/>
                  <a:gd name="connsiteX651" fmla="*/ 1752069 w 6006665"/>
                  <a:gd name="connsiteY651" fmla="*/ 788545 h 3006470"/>
                  <a:gd name="connsiteX652" fmla="*/ 1747524 w 6006665"/>
                  <a:gd name="connsiteY652" fmla="*/ 704464 h 3006470"/>
                  <a:gd name="connsiteX653" fmla="*/ 1763431 w 6006665"/>
                  <a:gd name="connsiteY653" fmla="*/ 697647 h 3006470"/>
                  <a:gd name="connsiteX654" fmla="*/ 1764877 w 6006665"/>
                  <a:gd name="connsiteY654" fmla="*/ 702130 h 3006470"/>
                  <a:gd name="connsiteX655" fmla="*/ 1775339 w 6006665"/>
                  <a:gd name="connsiteY655" fmla="*/ 697647 h 3006470"/>
                  <a:gd name="connsiteX656" fmla="*/ 1798063 w 6006665"/>
                  <a:gd name="connsiteY656" fmla="*/ 768093 h 3006470"/>
                  <a:gd name="connsiteX657" fmla="*/ 1791454 w 6006665"/>
                  <a:gd name="connsiteY657" fmla="*/ 815304 h 3006470"/>
                  <a:gd name="connsiteX658" fmla="*/ 1854330 w 6006665"/>
                  <a:gd name="connsiteY658" fmla="*/ 772638 h 3006470"/>
                  <a:gd name="connsiteX659" fmla="*/ 1931594 w 6006665"/>
                  <a:gd name="connsiteY659" fmla="*/ 763548 h 3006470"/>
                  <a:gd name="connsiteX660" fmla="*/ 1932772 w 6006665"/>
                  <a:gd name="connsiteY660" fmla="*/ 764810 h 3006470"/>
                  <a:gd name="connsiteX661" fmla="*/ 1949600 w 6006665"/>
                  <a:gd name="connsiteY661" fmla="*/ 800138 h 3006470"/>
                  <a:gd name="connsiteX662" fmla="*/ 2061788 w 6006665"/>
                  <a:gd name="connsiteY662" fmla="*/ 891155 h 3006470"/>
                  <a:gd name="connsiteX663" fmla="*/ 1987802 w 6006665"/>
                  <a:gd name="connsiteY663" fmla="*/ 736278 h 3006470"/>
                  <a:gd name="connsiteX664" fmla="*/ 1963408 w 6006665"/>
                  <a:gd name="connsiteY664" fmla="*/ 595386 h 3006470"/>
                  <a:gd name="connsiteX665" fmla="*/ 2027037 w 6006665"/>
                  <a:gd name="connsiteY665" fmla="*/ 574934 h 3006470"/>
                  <a:gd name="connsiteX666" fmla="*/ 2037269 w 6006665"/>
                  <a:gd name="connsiteY666" fmla="*/ 575472 h 3006470"/>
                  <a:gd name="connsiteX667" fmla="*/ 2038944 w 6006665"/>
                  <a:gd name="connsiteY667" fmla="*/ 574934 h 3006470"/>
                  <a:gd name="connsiteX668" fmla="*/ 2115414 w 6006665"/>
                  <a:gd name="connsiteY668" fmla="*/ 578958 h 3006470"/>
                  <a:gd name="connsiteX669" fmla="*/ 2167179 w 6006665"/>
                  <a:gd name="connsiteY669" fmla="*/ 554733 h 3006470"/>
                  <a:gd name="connsiteX670" fmla="*/ 2146473 w 6006665"/>
                  <a:gd name="connsiteY670" fmla="*/ 488832 h 3006470"/>
                  <a:gd name="connsiteX671" fmla="*/ 2169957 w 6006665"/>
                  <a:gd name="connsiteY671" fmla="*/ 449431 h 3006470"/>
                  <a:gd name="connsiteX672" fmla="*/ 2264632 w 6006665"/>
                  <a:gd name="connsiteY672" fmla="*/ 393389 h 3006470"/>
                  <a:gd name="connsiteX673" fmla="*/ 2317913 w 6006665"/>
                  <a:gd name="connsiteY673" fmla="*/ 322690 h 3006470"/>
                  <a:gd name="connsiteX674" fmla="*/ 2385841 w 6006665"/>
                  <a:gd name="connsiteY674" fmla="*/ 343134 h 3006470"/>
                  <a:gd name="connsiteX675" fmla="*/ 2429263 w 6006665"/>
                  <a:gd name="connsiteY675" fmla="*/ 263606 h 3006470"/>
                  <a:gd name="connsiteX676" fmla="*/ 2526979 w 6006665"/>
                  <a:gd name="connsiteY676" fmla="*/ 252244 h 3006470"/>
                  <a:gd name="connsiteX677" fmla="*/ 2528058 w 6006665"/>
                  <a:gd name="connsiteY677" fmla="*/ 253503 h 3006470"/>
                  <a:gd name="connsiteX678" fmla="*/ 2538886 w 6006665"/>
                  <a:gd name="connsiteY678" fmla="*/ 252244 h 3006470"/>
                  <a:gd name="connsiteX679" fmla="*/ 2560820 w 6006665"/>
                  <a:gd name="connsiteY679" fmla="*/ 277833 h 3006470"/>
                  <a:gd name="connsiteX680" fmla="*/ 2640602 w 6006665"/>
                  <a:gd name="connsiteY680" fmla="*/ 202249 h 3006470"/>
                  <a:gd name="connsiteX681" fmla="*/ 2652509 w 6006665"/>
                  <a:gd name="connsiteY681" fmla="*/ 202249 h 3006470"/>
                  <a:gd name="connsiteX682" fmla="*/ 2704231 w 6006665"/>
                  <a:gd name="connsiteY682" fmla="*/ 202249 h 3006470"/>
                  <a:gd name="connsiteX683" fmla="*/ 2715593 w 6006665"/>
                  <a:gd name="connsiteY68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88787 w 6006665"/>
                  <a:gd name="connsiteY33" fmla="*/ 665832 h 3006470"/>
                  <a:gd name="connsiteX34" fmla="*/ 3462813 w 6006665"/>
                  <a:gd name="connsiteY34" fmla="*/ 691599 h 3006470"/>
                  <a:gd name="connsiteX35" fmla="*/ 3531529 w 6006665"/>
                  <a:gd name="connsiteY35" fmla="*/ 686823 h 3006470"/>
                  <a:gd name="connsiteX36" fmla="*/ 3538225 w 6006665"/>
                  <a:gd name="connsiteY36" fmla="*/ 590841 h 3006470"/>
                  <a:gd name="connsiteX37" fmla="*/ 3549910 w 6006665"/>
                  <a:gd name="connsiteY37" fmla="*/ 594028 h 3006470"/>
                  <a:gd name="connsiteX38" fmla="*/ 3550132 w 6006665"/>
                  <a:gd name="connsiteY38" fmla="*/ 590841 h 3006470"/>
                  <a:gd name="connsiteX39" fmla="*/ 3575711 w 6006665"/>
                  <a:gd name="connsiteY39" fmla="*/ 587613 h 3006470"/>
                  <a:gd name="connsiteX40" fmla="*/ 3620833 w 6006665"/>
                  <a:gd name="connsiteY40" fmla="*/ 632750 h 3006470"/>
                  <a:gd name="connsiteX41" fmla="*/ 3672301 w 6006665"/>
                  <a:gd name="connsiteY41" fmla="*/ 611293 h 3006470"/>
                  <a:gd name="connsiteX42" fmla="*/ 3688498 w 6006665"/>
                  <a:gd name="connsiteY42" fmla="*/ 576961 h 3006470"/>
                  <a:gd name="connsiteX43" fmla="*/ 3721291 w 6006665"/>
                  <a:gd name="connsiteY43" fmla="*/ 584642 h 3006470"/>
                  <a:gd name="connsiteX44" fmla="*/ 3753971 w 6006665"/>
                  <a:gd name="connsiteY44" fmla="*/ 590584 h 3006470"/>
                  <a:gd name="connsiteX45" fmla="*/ 3759914 w 6006665"/>
                  <a:gd name="connsiteY45" fmla="*/ 620293 h 3006470"/>
                  <a:gd name="connsiteX46" fmla="*/ 3782242 w 6006665"/>
                  <a:gd name="connsiteY46" fmla="*/ 669932 h 3006470"/>
                  <a:gd name="connsiteX47" fmla="*/ 3768826 w 6006665"/>
                  <a:gd name="connsiteY47" fmla="*/ 703482 h 3006470"/>
                  <a:gd name="connsiteX48" fmla="*/ 3745059 w 6006665"/>
                  <a:gd name="connsiteY48" fmla="*/ 742105 h 3006470"/>
                  <a:gd name="connsiteX49" fmla="*/ 3720576 w 6006665"/>
                  <a:gd name="connsiteY49" fmla="*/ 761023 h 3006470"/>
                  <a:gd name="connsiteX50" fmla="*/ 3738747 w 6006665"/>
                  <a:gd name="connsiteY50" fmla="*/ 806725 h 3006470"/>
                  <a:gd name="connsiteX51" fmla="*/ 3753971 w 6006665"/>
                  <a:gd name="connsiteY51" fmla="*/ 855003 h 3006470"/>
                  <a:gd name="connsiteX52" fmla="*/ 3786469 w 6006665"/>
                  <a:gd name="connsiteY52" fmla="*/ 879798 h 3006470"/>
                  <a:gd name="connsiteX53" fmla="*/ 3813392 w 6006665"/>
                  <a:gd name="connsiteY53" fmla="*/ 890655 h 3006470"/>
                  <a:gd name="connsiteX54" fmla="*/ 3839894 w 6006665"/>
                  <a:gd name="connsiteY54" fmla="*/ 920656 h 3006470"/>
                  <a:gd name="connsiteX55" fmla="*/ 3866869 w 6006665"/>
                  <a:gd name="connsiteY55" fmla="*/ 875800 h 3006470"/>
                  <a:gd name="connsiteX56" fmla="*/ 3865460 w 6006665"/>
                  <a:gd name="connsiteY56" fmla="*/ 822632 h 3006470"/>
                  <a:gd name="connsiteX57" fmla="*/ 3875077 w 6006665"/>
                  <a:gd name="connsiteY57" fmla="*/ 831139 h 3006470"/>
                  <a:gd name="connsiteX58" fmla="*/ 3885950 w 6006665"/>
                  <a:gd name="connsiteY58" fmla="*/ 784010 h 3006470"/>
                  <a:gd name="connsiteX59" fmla="*/ 3896580 w 6006665"/>
                  <a:gd name="connsiteY59" fmla="*/ 840148 h 3006470"/>
                  <a:gd name="connsiteX60" fmla="*/ 3932151 w 6006665"/>
                  <a:gd name="connsiteY60" fmla="*/ 871095 h 3006470"/>
                  <a:gd name="connsiteX61" fmla="*/ 3967884 w 6006665"/>
                  <a:gd name="connsiteY61" fmla="*/ 866888 h 3006470"/>
                  <a:gd name="connsiteX62" fmla="*/ 3988173 w 6006665"/>
                  <a:gd name="connsiteY62" fmla="*/ 843084 h 3006470"/>
                  <a:gd name="connsiteX63" fmla="*/ 3993852 w 6006665"/>
                  <a:gd name="connsiteY63" fmla="*/ 846199 h 3006470"/>
                  <a:gd name="connsiteX64" fmla="*/ 4000081 w 6006665"/>
                  <a:gd name="connsiteY64" fmla="*/ 808753 h 3006470"/>
                  <a:gd name="connsiteX65" fmla="*/ 4024333 w 6006665"/>
                  <a:gd name="connsiteY65" fmla="*/ 834206 h 3006470"/>
                  <a:gd name="connsiteX66" fmla="*/ 4062426 w 6006665"/>
                  <a:gd name="connsiteY66" fmla="*/ 877274 h 3006470"/>
                  <a:gd name="connsiteX67" fmla="*/ 4085889 w 6006665"/>
                  <a:gd name="connsiteY67" fmla="*/ 849902 h 3006470"/>
                  <a:gd name="connsiteX68" fmla="*/ 4095563 w 6006665"/>
                  <a:gd name="connsiteY68" fmla="*/ 852506 h 3006470"/>
                  <a:gd name="connsiteX69" fmla="*/ 4097796 w 6006665"/>
                  <a:gd name="connsiteY69" fmla="*/ 849902 h 3006470"/>
                  <a:gd name="connsiteX70" fmla="*/ 4144150 w 6006665"/>
                  <a:gd name="connsiteY70" fmla="*/ 862382 h 3006470"/>
                  <a:gd name="connsiteX71" fmla="*/ 4149116 w 6006665"/>
                  <a:gd name="connsiteY71" fmla="*/ 810437 h 3006470"/>
                  <a:gd name="connsiteX72" fmla="*/ 4129898 w 6006665"/>
                  <a:gd name="connsiteY72" fmla="*/ 758286 h 3006470"/>
                  <a:gd name="connsiteX73" fmla="*/ 4125347 w 6006665"/>
                  <a:gd name="connsiteY73" fmla="*/ 718337 h 3006470"/>
                  <a:gd name="connsiteX74" fmla="*/ 4165425 w 6006665"/>
                  <a:gd name="connsiteY74" fmla="*/ 697647 h 3006470"/>
                  <a:gd name="connsiteX75" fmla="*/ 4175231 w 6006665"/>
                  <a:gd name="connsiteY75" fmla="*/ 700048 h 3006470"/>
                  <a:gd name="connsiteX76" fmla="*/ 4253100 w 6006665"/>
                  <a:gd name="connsiteY76" fmla="*/ 700511 h 3006470"/>
                  <a:gd name="connsiteX77" fmla="*/ 4315491 w 6006665"/>
                  <a:gd name="connsiteY77" fmla="*/ 715365 h 3006470"/>
                  <a:gd name="connsiteX78" fmla="*/ 4368969 w 6006665"/>
                  <a:gd name="connsiteY78" fmla="*/ 751019 h 3006470"/>
                  <a:gd name="connsiteX79" fmla="*/ 4439561 w 6006665"/>
                  <a:gd name="connsiteY79" fmla="*/ 758631 h 3006470"/>
                  <a:gd name="connsiteX80" fmla="*/ 4450401 w 6006665"/>
                  <a:gd name="connsiteY80" fmla="*/ 834341 h 3006470"/>
                  <a:gd name="connsiteX81" fmla="*/ 4514549 w 6006665"/>
                  <a:gd name="connsiteY81" fmla="*/ 825294 h 3006470"/>
                  <a:gd name="connsiteX82" fmla="*/ 4567593 w 6006665"/>
                  <a:gd name="connsiteY82" fmla="*/ 819409 h 3006470"/>
                  <a:gd name="connsiteX83" fmla="*/ 4612592 w 6006665"/>
                  <a:gd name="connsiteY83" fmla="*/ 872829 h 3006470"/>
                  <a:gd name="connsiteX84" fmla="*/ 4639242 w 6006665"/>
                  <a:gd name="connsiteY84" fmla="*/ 932544 h 3006470"/>
                  <a:gd name="connsiteX85" fmla="*/ 4704693 w 6006665"/>
                  <a:gd name="connsiteY85" fmla="*/ 911452 h 3006470"/>
                  <a:gd name="connsiteX86" fmla="*/ 4774445 w 6006665"/>
                  <a:gd name="connsiteY86" fmla="*/ 913531 h 3006470"/>
                  <a:gd name="connsiteX87" fmla="*/ 4778496 w 6006665"/>
                  <a:gd name="connsiteY87" fmla="*/ 914635 h 3006470"/>
                  <a:gd name="connsiteX88" fmla="*/ 4786352 w 6006665"/>
                  <a:gd name="connsiteY88" fmla="*/ 913531 h 3006470"/>
                  <a:gd name="connsiteX89" fmla="*/ 4861343 w 6006665"/>
                  <a:gd name="connsiteY89" fmla="*/ 933983 h 3006470"/>
                  <a:gd name="connsiteX90" fmla="*/ 4893158 w 6006665"/>
                  <a:gd name="connsiteY90" fmla="*/ 977160 h 3006470"/>
                  <a:gd name="connsiteX91" fmla="*/ 4888613 w 6006665"/>
                  <a:gd name="connsiteY91" fmla="*/ 1058968 h 3006470"/>
                  <a:gd name="connsiteX92" fmla="*/ 4927677 w 6006665"/>
                  <a:gd name="connsiteY92" fmla="*/ 1083640 h 3006470"/>
                  <a:gd name="connsiteX93" fmla="*/ 4967605 w 6006665"/>
                  <a:gd name="connsiteY93" fmla="*/ 1070331 h 3006470"/>
                  <a:gd name="connsiteX94" fmla="*/ 5038051 w 6006665"/>
                  <a:gd name="connsiteY94" fmla="*/ 1063513 h 3006470"/>
                  <a:gd name="connsiteX95" fmla="*/ 5040730 w 6006665"/>
                  <a:gd name="connsiteY95" fmla="*/ 1064406 h 3006470"/>
                  <a:gd name="connsiteX96" fmla="*/ 5049958 w 6006665"/>
                  <a:gd name="connsiteY96" fmla="*/ 1063513 h 3006470"/>
                  <a:gd name="connsiteX97" fmla="*/ 5114249 w 6006665"/>
                  <a:gd name="connsiteY97" fmla="*/ 1084944 h 3006470"/>
                  <a:gd name="connsiteX98" fmla="*/ 5176671 w 6006665"/>
                  <a:gd name="connsiteY98" fmla="*/ 1074876 h 3006470"/>
                  <a:gd name="connsiteX99" fmla="*/ 5177801 w 6006665"/>
                  <a:gd name="connsiteY99" fmla="*/ 1076614 h 3006470"/>
                  <a:gd name="connsiteX100" fmla="*/ 5188578 w 6006665"/>
                  <a:gd name="connsiteY100" fmla="*/ 1074876 h 3006470"/>
                  <a:gd name="connsiteX101" fmla="*/ 5243719 w 6006665"/>
                  <a:gd name="connsiteY101" fmla="*/ 1159707 h 3006470"/>
                  <a:gd name="connsiteX102" fmla="*/ 5283477 w 6006665"/>
                  <a:gd name="connsiteY102" fmla="*/ 1129415 h 3006470"/>
                  <a:gd name="connsiteX103" fmla="*/ 5258480 w 6006665"/>
                  <a:gd name="connsiteY103" fmla="*/ 1063513 h 3006470"/>
                  <a:gd name="connsiteX104" fmla="*/ 5267570 w 6006665"/>
                  <a:gd name="connsiteY104" fmla="*/ 1015792 h 3006470"/>
                  <a:gd name="connsiteX105" fmla="*/ 5278896 w 6006665"/>
                  <a:gd name="connsiteY105" fmla="*/ 1018841 h 3006470"/>
                  <a:gd name="connsiteX106" fmla="*/ 5279477 w 6006665"/>
                  <a:gd name="connsiteY106" fmla="*/ 1015792 h 3006470"/>
                  <a:gd name="connsiteX107" fmla="*/ 5389412 w 6006665"/>
                  <a:gd name="connsiteY107" fmla="*/ 1065327 h 3006470"/>
                  <a:gd name="connsiteX108" fmla="*/ 5463001 w 6006665"/>
                  <a:gd name="connsiteY108" fmla="*/ 1043061 h 3006470"/>
                  <a:gd name="connsiteX109" fmla="*/ 5464386 w 6006665"/>
                  <a:gd name="connsiteY109" fmla="*/ 1043680 h 3006470"/>
                  <a:gd name="connsiteX110" fmla="*/ 5474909 w 6006665"/>
                  <a:gd name="connsiteY110" fmla="*/ 1043061 h 3006470"/>
                  <a:gd name="connsiteX111" fmla="*/ 5509834 w 6006665"/>
                  <a:gd name="connsiteY111" fmla="*/ 1086741 h 3006470"/>
                  <a:gd name="connsiteX112" fmla="*/ 5563420 w 6006665"/>
                  <a:gd name="connsiteY112" fmla="*/ 1096880 h 3006470"/>
                  <a:gd name="connsiteX113" fmla="*/ 5604906 w 6006665"/>
                  <a:gd name="connsiteY113" fmla="*/ 1116452 h 3006470"/>
                  <a:gd name="connsiteX114" fmla="*/ 5633982 w 6006665"/>
                  <a:gd name="connsiteY114" fmla="*/ 1152256 h 3006470"/>
                  <a:gd name="connsiteX115" fmla="*/ 5673240 w 6006665"/>
                  <a:gd name="connsiteY115" fmla="*/ 1196668 h 3006470"/>
                  <a:gd name="connsiteX116" fmla="*/ 5720335 w 6006665"/>
                  <a:gd name="connsiteY116" fmla="*/ 1213496 h 3006470"/>
                  <a:gd name="connsiteX117" fmla="*/ 5777224 w 6006665"/>
                  <a:gd name="connsiteY117" fmla="*/ 1253118 h 3006470"/>
                  <a:gd name="connsiteX118" fmla="*/ 5822595 w 6006665"/>
                  <a:gd name="connsiteY118" fmla="*/ 1311212 h 3006470"/>
                  <a:gd name="connsiteX119" fmla="*/ 5818051 w 6006665"/>
                  <a:gd name="connsiteY119" fmla="*/ 1365751 h 3006470"/>
                  <a:gd name="connsiteX120" fmla="*/ 5825679 w 6006665"/>
                  <a:gd name="connsiteY120" fmla="*/ 1373379 h 3006470"/>
                  <a:gd name="connsiteX121" fmla="*/ 5822051 w 6006665"/>
                  <a:gd name="connsiteY121" fmla="*/ 1322574 h 3006470"/>
                  <a:gd name="connsiteX122" fmla="*/ 5834092 w 6006665"/>
                  <a:gd name="connsiteY122" fmla="*/ 1324447 h 3006470"/>
                  <a:gd name="connsiteX123" fmla="*/ 5858351 w 6006665"/>
                  <a:gd name="connsiteY123" fmla="*/ 1334771 h 3006470"/>
                  <a:gd name="connsiteX124" fmla="*/ 5907950 w 6006665"/>
                  <a:gd name="connsiteY124" fmla="*/ 1321451 h 3006470"/>
                  <a:gd name="connsiteX125" fmla="*/ 5936219 w 6006665"/>
                  <a:gd name="connsiteY125" fmla="*/ 1338481 h 3006470"/>
                  <a:gd name="connsiteX126" fmla="*/ 5961427 w 6006665"/>
                  <a:gd name="connsiteY126" fmla="*/ 1392754 h 3006470"/>
                  <a:gd name="connsiteX127" fmla="*/ 6006665 w 6006665"/>
                  <a:gd name="connsiteY127" fmla="*/ 1418018 h 3006470"/>
                  <a:gd name="connsiteX128" fmla="*/ 6003022 w 6006665"/>
                  <a:gd name="connsiteY128" fmla="*/ 1458117 h 3006470"/>
                  <a:gd name="connsiteX129" fmla="*/ 5968033 w 6006665"/>
                  <a:gd name="connsiteY129" fmla="*/ 1456650 h 3006470"/>
                  <a:gd name="connsiteX130" fmla="*/ 5934688 w 6006665"/>
                  <a:gd name="connsiteY130" fmla="*/ 1446233 h 3006470"/>
                  <a:gd name="connsiteX131" fmla="*/ 5908949 w 6006665"/>
                  <a:gd name="connsiteY131" fmla="*/ 1468012 h 3006470"/>
                  <a:gd name="connsiteX132" fmla="*/ 5887153 w 6006665"/>
                  <a:gd name="connsiteY132" fmla="*/ 1481885 h 3006470"/>
                  <a:gd name="connsiteX133" fmla="*/ 5887153 w 6006665"/>
                  <a:gd name="connsiteY133" fmla="*/ 1514566 h 3006470"/>
                  <a:gd name="connsiteX134" fmla="*/ 5910921 w 6006665"/>
                  <a:gd name="connsiteY134" fmla="*/ 1532392 h 3006470"/>
                  <a:gd name="connsiteX135" fmla="*/ 5908949 w 6006665"/>
                  <a:gd name="connsiteY135" fmla="*/ 1554366 h 3006470"/>
                  <a:gd name="connsiteX136" fmla="*/ 5893042 w 6006665"/>
                  <a:gd name="connsiteY136" fmla="*/ 1570273 h 3006470"/>
                  <a:gd name="connsiteX137" fmla="*/ 5881135 w 6006665"/>
                  <a:gd name="connsiteY137" fmla="*/ 1570273 h 3006470"/>
                  <a:gd name="connsiteX138" fmla="*/ 5861227 w 6006665"/>
                  <a:gd name="connsiteY138" fmla="*/ 1570273 h 3006470"/>
                  <a:gd name="connsiteX139" fmla="*/ 5849321 w 6006665"/>
                  <a:gd name="connsiteY139" fmla="*/ 1570273 h 3006470"/>
                  <a:gd name="connsiteX140" fmla="*/ 5842587 w 6006665"/>
                  <a:gd name="connsiteY140" fmla="*/ 1544275 h 3006470"/>
                  <a:gd name="connsiteX141" fmla="*/ 5817506 w 6006665"/>
                  <a:gd name="connsiteY141" fmla="*/ 1536186 h 3006470"/>
                  <a:gd name="connsiteX142" fmla="*/ 5798021 w 6006665"/>
                  <a:gd name="connsiteY142" fmla="*/ 1517537 h 3006470"/>
                  <a:gd name="connsiteX143" fmla="*/ 5767511 w 6006665"/>
                  <a:gd name="connsiteY143" fmla="*/ 1511189 h 3006470"/>
                  <a:gd name="connsiteX144" fmla="*/ 5762967 w 6006665"/>
                  <a:gd name="connsiteY144" fmla="*/ 1477102 h 3006470"/>
                  <a:gd name="connsiteX145" fmla="*/ 5729132 w 6006665"/>
                  <a:gd name="connsiteY145" fmla="*/ 1463170 h 3006470"/>
                  <a:gd name="connsiteX146" fmla="*/ 5695337 w 6006665"/>
                  <a:gd name="connsiteY146" fmla="*/ 1472557 h 3006470"/>
                  <a:gd name="connsiteX147" fmla="*/ 5693366 w 6006665"/>
                  <a:gd name="connsiteY147" fmla="*/ 1469797 h 3006470"/>
                  <a:gd name="connsiteX148" fmla="*/ 5683431 w 6006665"/>
                  <a:gd name="connsiteY148" fmla="*/ 1472557 h 3006470"/>
                  <a:gd name="connsiteX149" fmla="*/ 5660706 w 6006665"/>
                  <a:gd name="connsiteY149" fmla="*/ 1440742 h 3006470"/>
                  <a:gd name="connsiteX150" fmla="*/ 5669644 w 6006665"/>
                  <a:gd name="connsiteY150" fmla="*/ 1415717 h 3006470"/>
                  <a:gd name="connsiteX151" fmla="*/ 5640799 w 6006665"/>
                  <a:gd name="connsiteY151" fmla="*/ 1429380 h 3006470"/>
                  <a:gd name="connsiteX152" fmla="*/ 5656705 w 6006665"/>
                  <a:gd name="connsiteY152" fmla="*/ 1472557 h 3006470"/>
                  <a:gd name="connsiteX153" fmla="*/ 5628675 w 6006665"/>
                  <a:gd name="connsiteY153" fmla="*/ 1487826 h 3006470"/>
                  <a:gd name="connsiteX154" fmla="*/ 5633981 w 6006665"/>
                  <a:gd name="connsiteY154" fmla="*/ 1511189 h 3006470"/>
                  <a:gd name="connsiteX155" fmla="*/ 5622732 w 6006665"/>
                  <a:gd name="connsiteY155" fmla="*/ 1538334 h 3006470"/>
                  <a:gd name="connsiteX156" fmla="*/ 5586259 w 6006665"/>
                  <a:gd name="connsiteY156" fmla="*/ 1547548 h 3006470"/>
                  <a:gd name="connsiteX157" fmla="*/ 5575676 w 6006665"/>
                  <a:gd name="connsiteY157" fmla="*/ 1546540 h 3006470"/>
                  <a:gd name="connsiteX158" fmla="*/ 5574353 w 6006665"/>
                  <a:gd name="connsiteY158" fmla="*/ 1547548 h 3006470"/>
                  <a:gd name="connsiteX159" fmla="*/ 5539436 w 6006665"/>
                  <a:gd name="connsiteY159" fmla="*/ 1544223 h 3006470"/>
                  <a:gd name="connsiteX160" fmla="*/ 5539545 w 6006665"/>
                  <a:gd name="connsiteY160" fmla="*/ 1571015 h 3006470"/>
                  <a:gd name="connsiteX161" fmla="*/ 5570352 w 6006665"/>
                  <a:gd name="connsiteY161" fmla="*/ 1586180 h 3006470"/>
                  <a:gd name="connsiteX162" fmla="*/ 5566596 w 6006665"/>
                  <a:gd name="connsiteY162" fmla="*/ 1622304 h 3006470"/>
                  <a:gd name="connsiteX163" fmla="*/ 5593077 w 6006665"/>
                  <a:gd name="connsiteY163" fmla="*/ 1649809 h 3006470"/>
                  <a:gd name="connsiteX164" fmla="*/ 5608984 w 6006665"/>
                  <a:gd name="connsiteY164" fmla="*/ 1677079 h 3006470"/>
                  <a:gd name="connsiteX165" fmla="*/ 5613529 w 6006665"/>
                  <a:gd name="connsiteY165" fmla="*/ 1708893 h 3006470"/>
                  <a:gd name="connsiteX166" fmla="*/ 5608984 w 6006665"/>
                  <a:gd name="connsiteY166" fmla="*/ 1731618 h 3006470"/>
                  <a:gd name="connsiteX167" fmla="*/ 5597799 w 6006665"/>
                  <a:gd name="connsiteY167" fmla="*/ 1728009 h 3006470"/>
                  <a:gd name="connsiteX168" fmla="*/ 5597077 w 6006665"/>
                  <a:gd name="connsiteY168" fmla="*/ 1731618 h 3006470"/>
                  <a:gd name="connsiteX169" fmla="*/ 5515976 w 6006665"/>
                  <a:gd name="connsiteY169" fmla="*/ 1693062 h 3006470"/>
                  <a:gd name="connsiteX170" fmla="*/ 5486067 w 6006665"/>
                  <a:gd name="connsiteY170" fmla="*/ 1746304 h 3006470"/>
                  <a:gd name="connsiteX171" fmla="*/ 5436277 w 6006665"/>
                  <a:gd name="connsiteY171" fmla="*/ 1767977 h 3006470"/>
                  <a:gd name="connsiteX172" fmla="*/ 5397645 w 6006665"/>
                  <a:gd name="connsiteY172" fmla="*/ 1779340 h 3006470"/>
                  <a:gd name="connsiteX173" fmla="*/ 5388024 w 6006665"/>
                  <a:gd name="connsiteY173" fmla="*/ 1835433 h 3006470"/>
                  <a:gd name="connsiteX174" fmla="*/ 5351475 w 6006665"/>
                  <a:gd name="connsiteY174" fmla="*/ 1876568 h 3006470"/>
                  <a:gd name="connsiteX175" fmla="*/ 5290839 w 6006665"/>
                  <a:gd name="connsiteY175" fmla="*/ 1881600 h 3006470"/>
                  <a:gd name="connsiteX176" fmla="*/ 5274932 w 6006665"/>
                  <a:gd name="connsiteY176" fmla="*/ 1913415 h 3006470"/>
                  <a:gd name="connsiteX177" fmla="*/ 5267238 w 6006665"/>
                  <a:gd name="connsiteY177" fmla="*/ 1904988 h 3006470"/>
                  <a:gd name="connsiteX178" fmla="*/ 5263025 w 6006665"/>
                  <a:gd name="connsiteY178" fmla="*/ 1913415 h 3006470"/>
                  <a:gd name="connsiteX179" fmla="*/ 5219538 w 6006665"/>
                  <a:gd name="connsiteY179" fmla="*/ 1865787 h 3006470"/>
                  <a:gd name="connsiteX180" fmla="*/ 5174112 w 6006665"/>
                  <a:gd name="connsiteY180" fmla="*/ 1877028 h 3006470"/>
                  <a:gd name="connsiteX181" fmla="*/ 5129494 w 6006665"/>
                  <a:gd name="connsiteY181" fmla="*/ 1920232 h 3006470"/>
                  <a:gd name="connsiteX182" fmla="*/ 5126389 w 6006665"/>
                  <a:gd name="connsiteY182" fmla="*/ 1914910 h 3006470"/>
                  <a:gd name="connsiteX183" fmla="*/ 5154177 w 6006665"/>
                  <a:gd name="connsiteY183" fmla="*/ 1920232 h 3006470"/>
                  <a:gd name="connsiteX184" fmla="*/ 5105544 w 6006665"/>
                  <a:gd name="connsiteY184" fmla="*/ 1899586 h 3006470"/>
                  <a:gd name="connsiteX185" fmla="*/ 5074955 w 6006665"/>
                  <a:gd name="connsiteY185" fmla="*/ 1924777 h 3006470"/>
                  <a:gd name="connsiteX186" fmla="*/ 5065718 w 6006665"/>
                  <a:gd name="connsiteY186" fmla="*/ 1922578 h 3006470"/>
                  <a:gd name="connsiteX187" fmla="*/ 5063048 w 6006665"/>
                  <a:gd name="connsiteY187" fmla="*/ 1924777 h 3006470"/>
                  <a:gd name="connsiteX188" fmla="*/ 5026594 w 6006665"/>
                  <a:gd name="connsiteY188" fmla="*/ 1916098 h 3006470"/>
                  <a:gd name="connsiteX189" fmla="*/ 5015871 w 6006665"/>
                  <a:gd name="connsiteY189" fmla="*/ 1961137 h 3006470"/>
                  <a:gd name="connsiteX190" fmla="*/ 5022591 w 6006665"/>
                  <a:gd name="connsiteY190" fmla="*/ 1989925 h 3006470"/>
                  <a:gd name="connsiteX191" fmla="*/ 5011557 w 6006665"/>
                  <a:gd name="connsiteY191" fmla="*/ 2020939 h 3006470"/>
                  <a:gd name="connsiteX192" fmla="*/ 4974967 w 6006665"/>
                  <a:gd name="connsiteY192" fmla="*/ 2058853 h 3006470"/>
                  <a:gd name="connsiteX193" fmla="*/ 5015871 w 6006665"/>
                  <a:gd name="connsiteY193" fmla="*/ 2074760 h 3006470"/>
                  <a:gd name="connsiteX194" fmla="*/ 4995851 w 6006665"/>
                  <a:gd name="connsiteY194" fmla="*/ 2123620 h 3006470"/>
                  <a:gd name="connsiteX195" fmla="*/ 5011326 w 6006665"/>
                  <a:gd name="connsiteY195" fmla="*/ 2172476 h 3006470"/>
                  <a:gd name="connsiteX196" fmla="*/ 4999419 w 6006665"/>
                  <a:gd name="connsiteY196" fmla="*/ 2172476 h 3006470"/>
                  <a:gd name="connsiteX197" fmla="*/ 4974967 w 6006665"/>
                  <a:gd name="connsiteY197" fmla="*/ 2172476 h 3006470"/>
                  <a:gd name="connsiteX198" fmla="*/ 4963605 w 6006665"/>
                  <a:gd name="connsiteY198" fmla="*/ 2224742 h 3006470"/>
                  <a:gd name="connsiteX199" fmla="*/ 4974967 w 6006665"/>
                  <a:gd name="connsiteY199" fmla="*/ 2252012 h 3006470"/>
                  <a:gd name="connsiteX200" fmla="*/ 4936431 w 6006665"/>
                  <a:gd name="connsiteY200" fmla="*/ 2257317 h 3006470"/>
                  <a:gd name="connsiteX201" fmla="*/ 4909065 w 6006665"/>
                  <a:gd name="connsiteY201" fmla="*/ 2286099 h 3006470"/>
                  <a:gd name="connsiteX202" fmla="*/ 4888894 w 6006665"/>
                  <a:gd name="connsiteY202" fmla="*/ 2325649 h 3006470"/>
                  <a:gd name="connsiteX203" fmla="*/ 4897703 w 6006665"/>
                  <a:gd name="connsiteY203" fmla="*/ 2354273 h 3006470"/>
                  <a:gd name="connsiteX204" fmla="*/ 4871068 w 6006665"/>
                  <a:gd name="connsiteY204" fmla="*/ 2349418 h 3006470"/>
                  <a:gd name="connsiteX205" fmla="*/ 4845437 w 6006665"/>
                  <a:gd name="connsiteY205" fmla="*/ 2370180 h 3006470"/>
                  <a:gd name="connsiteX206" fmla="*/ 4832445 w 6006665"/>
                  <a:gd name="connsiteY206" fmla="*/ 2399924 h 3006470"/>
                  <a:gd name="connsiteX207" fmla="*/ 4834074 w 6006665"/>
                  <a:gd name="connsiteY207" fmla="*/ 2429264 h 3006470"/>
                  <a:gd name="connsiteX208" fmla="*/ 4799765 w 6006665"/>
                  <a:gd name="connsiteY208" fmla="*/ 2441518 h 3006470"/>
                  <a:gd name="connsiteX209" fmla="*/ 4779535 w 6006665"/>
                  <a:gd name="connsiteY209" fmla="*/ 2488348 h 3006470"/>
                  <a:gd name="connsiteX210" fmla="*/ 4777225 w 6006665"/>
                  <a:gd name="connsiteY210" fmla="*/ 2477952 h 3006470"/>
                  <a:gd name="connsiteX211" fmla="*/ 4767628 w 6006665"/>
                  <a:gd name="connsiteY211" fmla="*/ 2488348 h 3006470"/>
                  <a:gd name="connsiteX212" fmla="*/ 4758538 w 6006665"/>
                  <a:gd name="connsiteY212" fmla="*/ 2447444 h 3006470"/>
                  <a:gd name="connsiteX213" fmla="*/ 4722519 w 6006665"/>
                  <a:gd name="connsiteY213" fmla="*/ 2405867 h 3006470"/>
                  <a:gd name="connsiteX214" fmla="*/ 4699942 w 6006665"/>
                  <a:gd name="connsiteY214" fmla="*/ 2348893 h 3006470"/>
                  <a:gd name="connsiteX215" fmla="*/ 4695779 w 6006665"/>
                  <a:gd name="connsiteY215" fmla="*/ 2287026 h 3006470"/>
                  <a:gd name="connsiteX216" fmla="*/ 4715361 w 6006665"/>
                  <a:gd name="connsiteY216" fmla="*/ 2220198 h 3006470"/>
                  <a:gd name="connsiteX217" fmla="*/ 4767709 w 6006665"/>
                  <a:gd name="connsiteY217" fmla="*/ 2171157 h 3006470"/>
                  <a:gd name="connsiteX218" fmla="*/ 4735813 w 6006665"/>
                  <a:gd name="connsiteY218" fmla="*/ 2129299 h 3006470"/>
                  <a:gd name="connsiteX219" fmla="*/ 4767628 w 6006665"/>
                  <a:gd name="connsiteY219" fmla="*/ 2086122 h 3006470"/>
                  <a:gd name="connsiteX220" fmla="*/ 4767628 w 6006665"/>
                  <a:gd name="connsiteY220" fmla="*/ 2058853 h 3006470"/>
                  <a:gd name="connsiteX221" fmla="*/ 4826712 w 6006665"/>
                  <a:gd name="connsiteY221" fmla="*/ 2042945 h 3006470"/>
                  <a:gd name="connsiteX222" fmla="*/ 4892613 w 6006665"/>
                  <a:gd name="connsiteY222" fmla="*/ 1952047 h 3006470"/>
                  <a:gd name="connsiteX223" fmla="*/ 4956243 w 6006665"/>
                  <a:gd name="connsiteY223" fmla="*/ 1877056 h 3006470"/>
                  <a:gd name="connsiteX224" fmla="*/ 5022143 w 6006665"/>
                  <a:gd name="connsiteY224" fmla="*/ 1817971 h 3006470"/>
                  <a:gd name="connsiteX225" fmla="*/ 5037446 w 6006665"/>
                  <a:gd name="connsiteY225" fmla="*/ 1743333 h 3006470"/>
                  <a:gd name="connsiteX226" fmla="*/ 5064184 w 6006665"/>
                  <a:gd name="connsiteY226" fmla="*/ 1731449 h 3006470"/>
                  <a:gd name="connsiteX227" fmla="*/ 5046694 w 6006665"/>
                  <a:gd name="connsiteY227" fmla="*/ 1710844 h 3006470"/>
                  <a:gd name="connsiteX228" fmla="*/ 5015871 w 6006665"/>
                  <a:gd name="connsiteY228" fmla="*/ 1715711 h 3006470"/>
                  <a:gd name="connsiteX229" fmla="*/ 4995419 w 6006665"/>
                  <a:gd name="connsiteY229" fmla="*/ 1779340 h 3006470"/>
                  <a:gd name="connsiteX230" fmla="*/ 4904521 w 6006665"/>
                  <a:gd name="connsiteY230" fmla="*/ 1865693 h 3006470"/>
                  <a:gd name="connsiteX231" fmla="*/ 4901708 w 6006665"/>
                  <a:gd name="connsiteY231" fmla="*/ 1857053 h 3006470"/>
                  <a:gd name="connsiteX232" fmla="*/ 4892613 w 6006665"/>
                  <a:gd name="connsiteY232" fmla="*/ 1865693 h 3006470"/>
                  <a:gd name="connsiteX233" fmla="*/ 4871068 w 6006665"/>
                  <a:gd name="connsiteY233" fmla="*/ 1850290 h 3006470"/>
                  <a:gd name="connsiteX234" fmla="*/ 4885925 w 6006665"/>
                  <a:gd name="connsiteY234" fmla="*/ 1808695 h 3006470"/>
                  <a:gd name="connsiteX235" fmla="*/ 4861835 w 6006665"/>
                  <a:gd name="connsiteY235" fmla="*/ 1771159 h 3006470"/>
                  <a:gd name="connsiteX236" fmla="*/ 4814619 w 6006665"/>
                  <a:gd name="connsiteY236" fmla="*/ 1767101 h 3006470"/>
                  <a:gd name="connsiteX237" fmla="*/ 4779535 w 6006665"/>
                  <a:gd name="connsiteY237" fmla="*/ 1795247 h 3006470"/>
                  <a:gd name="connsiteX238" fmla="*/ 4764113 w 6006665"/>
                  <a:gd name="connsiteY238" fmla="*/ 1832464 h 3006470"/>
                  <a:gd name="connsiteX239" fmla="*/ 4725490 w 6006665"/>
                  <a:gd name="connsiteY239" fmla="*/ 1850290 h 3006470"/>
                  <a:gd name="connsiteX240" fmla="*/ 4689838 w 6006665"/>
                  <a:gd name="connsiteY240" fmla="*/ 1882970 h 3006470"/>
                  <a:gd name="connsiteX241" fmla="*/ 4684091 w 6006665"/>
                  <a:gd name="connsiteY241" fmla="*/ 1920232 h 3006470"/>
                  <a:gd name="connsiteX242" fmla="*/ 4715906 w 6006665"/>
                  <a:gd name="connsiteY242" fmla="*/ 1967954 h 3006470"/>
                  <a:gd name="connsiteX243" fmla="*/ 4680924 w 6006665"/>
                  <a:gd name="connsiteY243" fmla="*/ 1983985 h 3006470"/>
                  <a:gd name="connsiteX244" fmla="*/ 4633398 w 6006665"/>
                  <a:gd name="connsiteY244" fmla="*/ 1971978 h 3006470"/>
                  <a:gd name="connsiteX245" fmla="*/ 4600707 w 6006665"/>
                  <a:gd name="connsiteY245" fmla="*/ 1989925 h 3006470"/>
                  <a:gd name="connsiteX246" fmla="*/ 4577285 w 6006665"/>
                  <a:gd name="connsiteY246" fmla="*/ 1988406 h 3006470"/>
                  <a:gd name="connsiteX247" fmla="*/ 4577373 w 6006665"/>
                  <a:gd name="connsiteY247" fmla="*/ 1987484 h 3006470"/>
                  <a:gd name="connsiteX248" fmla="*/ 4565379 w 6006665"/>
                  <a:gd name="connsiteY248" fmla="*/ 1988406 h 3006470"/>
                  <a:gd name="connsiteX249" fmla="*/ 4569923 w 6006665"/>
                  <a:gd name="connsiteY249" fmla="*/ 1940685 h 3006470"/>
                  <a:gd name="connsiteX250" fmla="*/ 4520081 w 6006665"/>
                  <a:gd name="connsiteY250" fmla="*/ 1931099 h 3006470"/>
                  <a:gd name="connsiteX251" fmla="*/ 4475025 w 6006665"/>
                  <a:gd name="connsiteY251" fmla="*/ 1961137 h 3006470"/>
                  <a:gd name="connsiteX252" fmla="*/ 4464394 w 6006665"/>
                  <a:gd name="connsiteY252" fmla="*/ 1960286 h 3006470"/>
                  <a:gd name="connsiteX253" fmla="*/ 4463118 w 6006665"/>
                  <a:gd name="connsiteY253" fmla="*/ 1961137 h 3006470"/>
                  <a:gd name="connsiteX254" fmla="*/ 4422448 w 6006665"/>
                  <a:gd name="connsiteY254" fmla="*/ 1927536 h 3006470"/>
                  <a:gd name="connsiteX255" fmla="*/ 4350624 w 6006665"/>
                  <a:gd name="connsiteY255" fmla="*/ 1917022 h 3006470"/>
                  <a:gd name="connsiteX256" fmla="*/ 4306579 w 6006665"/>
                  <a:gd name="connsiteY256" fmla="*/ 1945362 h 3006470"/>
                  <a:gd name="connsiteX257" fmla="*/ 4282811 w 6006665"/>
                  <a:gd name="connsiteY257" fmla="*/ 1972100 h 3006470"/>
                  <a:gd name="connsiteX258" fmla="*/ 4237290 w 6006665"/>
                  <a:gd name="connsiteY258" fmla="*/ 1993297 h 3006470"/>
                  <a:gd name="connsiteX259" fmla="*/ 4211507 w 6006665"/>
                  <a:gd name="connsiteY259" fmla="*/ 2046374 h 3006470"/>
                  <a:gd name="connsiteX260" fmla="*/ 4161046 w 6006665"/>
                  <a:gd name="connsiteY260" fmla="*/ 2105661 h 3006470"/>
                  <a:gd name="connsiteX261" fmla="*/ 4077810 w 6006665"/>
                  <a:gd name="connsiteY261" fmla="*/ 2144418 h 3006470"/>
                  <a:gd name="connsiteX262" fmla="*/ 4039187 w 6006665"/>
                  <a:gd name="connsiteY262" fmla="*/ 2203838 h 3006470"/>
                  <a:gd name="connsiteX263" fmla="*/ 3993086 w 6006665"/>
                  <a:gd name="connsiteY263" fmla="*/ 2224750 h 3006470"/>
                  <a:gd name="connsiteX264" fmla="*/ 3993215 w 6006665"/>
                  <a:gd name="connsiteY264" fmla="*/ 2264821 h 3006470"/>
                  <a:gd name="connsiteX265" fmla="*/ 4038712 w 6006665"/>
                  <a:gd name="connsiteY265" fmla="*/ 2267919 h 3006470"/>
                  <a:gd name="connsiteX266" fmla="*/ 4059164 w 6006665"/>
                  <a:gd name="connsiteY266" fmla="*/ 2311096 h 3006470"/>
                  <a:gd name="connsiteX267" fmla="*/ 4087782 w 6006665"/>
                  <a:gd name="connsiteY267" fmla="*/ 2319513 h 3006470"/>
                  <a:gd name="connsiteX268" fmla="*/ 4106341 w 6006665"/>
                  <a:gd name="connsiteY268" fmla="*/ 2290644 h 3006470"/>
                  <a:gd name="connsiteX269" fmla="*/ 4117411 w 6006665"/>
                  <a:gd name="connsiteY269" fmla="*/ 2291946 h 3006470"/>
                  <a:gd name="connsiteX270" fmla="*/ 4118248 w 6006665"/>
                  <a:gd name="connsiteY270" fmla="*/ 2290644 h 3006470"/>
                  <a:gd name="connsiteX271" fmla="*/ 4156880 w 6006665"/>
                  <a:gd name="connsiteY271" fmla="*/ 2295189 h 3006470"/>
                  <a:gd name="connsiteX272" fmla="*/ 4211419 w 6006665"/>
                  <a:gd name="connsiteY272" fmla="*/ 2365635 h 3006470"/>
                  <a:gd name="connsiteX273" fmla="*/ 4215964 w 6006665"/>
                  <a:gd name="connsiteY273" fmla="*/ 2413357 h 3006470"/>
                  <a:gd name="connsiteX274" fmla="*/ 4184149 w 6006665"/>
                  <a:gd name="connsiteY274" fmla="*/ 2472441 h 3006470"/>
                  <a:gd name="connsiteX275" fmla="*/ 4220019 w 6006665"/>
                  <a:gd name="connsiteY275" fmla="*/ 2567281 h 3006470"/>
                  <a:gd name="connsiteX276" fmla="*/ 4161425 w 6006665"/>
                  <a:gd name="connsiteY276" fmla="*/ 2629241 h 3006470"/>
                  <a:gd name="connsiteX277" fmla="*/ 4133552 w 6006665"/>
                  <a:gd name="connsiteY277" fmla="*/ 2708778 h 3006470"/>
                  <a:gd name="connsiteX278" fmla="*/ 4097796 w 6006665"/>
                  <a:gd name="connsiteY278" fmla="*/ 2747409 h 3006470"/>
                  <a:gd name="connsiteX279" fmla="*/ 4043257 w 6006665"/>
                  <a:gd name="connsiteY279" fmla="*/ 2806493 h 3006470"/>
                  <a:gd name="connsiteX280" fmla="*/ 3995535 w 6006665"/>
                  <a:gd name="connsiteY280" fmla="*/ 2865577 h 3006470"/>
                  <a:gd name="connsiteX281" fmla="*/ 3975083 w 6006665"/>
                  <a:gd name="connsiteY281" fmla="*/ 2897392 h 3006470"/>
                  <a:gd name="connsiteX282" fmla="*/ 3925089 w 6006665"/>
                  <a:gd name="connsiteY282" fmla="*/ 2924661 h 3006470"/>
                  <a:gd name="connsiteX283" fmla="*/ 3913182 w 6006665"/>
                  <a:gd name="connsiteY283" fmla="*/ 2924661 h 3006470"/>
                  <a:gd name="connsiteX284" fmla="*/ 3904637 w 6006665"/>
                  <a:gd name="connsiteY284" fmla="*/ 2924661 h 3006470"/>
                  <a:gd name="connsiteX285" fmla="*/ 3892729 w 6006665"/>
                  <a:gd name="connsiteY285" fmla="*/ 2924661 h 3006470"/>
                  <a:gd name="connsiteX286" fmla="*/ 3871063 w 6006665"/>
                  <a:gd name="connsiteY286" fmla="*/ 2908412 h 3006470"/>
                  <a:gd name="connsiteX287" fmla="*/ 3829645 w 6006665"/>
                  <a:gd name="connsiteY287" fmla="*/ 2936024 h 3006470"/>
                  <a:gd name="connsiteX288" fmla="*/ 3822828 w 6006665"/>
                  <a:gd name="connsiteY288" fmla="*/ 2956476 h 3006470"/>
                  <a:gd name="connsiteX289" fmla="*/ 3818283 w 6006665"/>
                  <a:gd name="connsiteY289" fmla="*/ 2947386 h 3006470"/>
                  <a:gd name="connsiteX290" fmla="*/ 3818283 w 6006665"/>
                  <a:gd name="connsiteY290" fmla="*/ 2935660 h 3006470"/>
                  <a:gd name="connsiteX291" fmla="*/ 3817738 w 6006665"/>
                  <a:gd name="connsiteY291" fmla="*/ 2936024 h 3006470"/>
                  <a:gd name="connsiteX292" fmla="*/ 3810921 w 6006665"/>
                  <a:gd name="connsiteY292" fmla="*/ 2956476 h 3006470"/>
                  <a:gd name="connsiteX293" fmla="*/ 3806376 w 6006665"/>
                  <a:gd name="connsiteY293" fmla="*/ 2947386 h 3006470"/>
                  <a:gd name="connsiteX294" fmla="*/ 3806376 w 6006665"/>
                  <a:gd name="connsiteY294" fmla="*/ 2920116 h 3006470"/>
                  <a:gd name="connsiteX295" fmla="*/ 3818283 w 6006665"/>
                  <a:gd name="connsiteY295" fmla="*/ 2920116 h 3006470"/>
                  <a:gd name="connsiteX296" fmla="*/ 3826828 w 6006665"/>
                  <a:gd name="connsiteY296" fmla="*/ 2920116 h 3006470"/>
                  <a:gd name="connsiteX297" fmla="*/ 3833645 w 6006665"/>
                  <a:gd name="connsiteY297" fmla="*/ 2861032 h 3006470"/>
                  <a:gd name="connsiteX298" fmla="*/ 3822283 w 6006665"/>
                  <a:gd name="connsiteY298" fmla="*/ 2817856 h 3006470"/>
                  <a:gd name="connsiteX299" fmla="*/ 3849553 w 6006665"/>
                  <a:gd name="connsiteY299" fmla="*/ 2795131 h 3006470"/>
                  <a:gd name="connsiteX300" fmla="*/ 3858814 w 6006665"/>
                  <a:gd name="connsiteY300" fmla="*/ 2797336 h 3006470"/>
                  <a:gd name="connsiteX301" fmla="*/ 3861460 w 6006665"/>
                  <a:gd name="connsiteY301" fmla="*/ 2795131 h 3006470"/>
                  <a:gd name="connsiteX302" fmla="*/ 3898487 w 6006665"/>
                  <a:gd name="connsiteY302" fmla="*/ 2803947 h 3006470"/>
                  <a:gd name="connsiteX303" fmla="*/ 3919999 w 6006665"/>
                  <a:gd name="connsiteY303" fmla="*/ 2758772 h 3006470"/>
                  <a:gd name="connsiteX304" fmla="*/ 3935906 w 6006665"/>
                  <a:gd name="connsiteY304" fmla="*/ 2699687 h 3006470"/>
                  <a:gd name="connsiteX305" fmla="*/ 3947269 w 6006665"/>
                  <a:gd name="connsiteY305" fmla="*/ 2676963 h 3006470"/>
                  <a:gd name="connsiteX306" fmla="*/ 3966292 w 6006665"/>
                  <a:gd name="connsiteY306" fmla="*/ 2632575 h 3006470"/>
                  <a:gd name="connsiteX307" fmla="*/ 3915999 w 6006665"/>
                  <a:gd name="connsiteY307" fmla="*/ 2645148 h 3006470"/>
                  <a:gd name="connsiteX308" fmla="*/ 3888729 w 6006665"/>
                  <a:gd name="connsiteY308" fmla="*/ 2667873 h 3006470"/>
                  <a:gd name="connsiteX309" fmla="*/ 3876822 w 6006665"/>
                  <a:gd name="connsiteY309" fmla="*/ 2667873 h 3006470"/>
                  <a:gd name="connsiteX310" fmla="*/ 3829645 w 6006665"/>
                  <a:gd name="connsiteY310" fmla="*/ 2667873 h 3006470"/>
                  <a:gd name="connsiteX311" fmla="*/ 3817738 w 6006665"/>
                  <a:gd name="connsiteY311" fmla="*/ 2667873 h 3006470"/>
                  <a:gd name="connsiteX312" fmla="*/ 3801831 w 6006665"/>
                  <a:gd name="connsiteY312" fmla="*/ 2613334 h 3006470"/>
                  <a:gd name="connsiteX313" fmla="*/ 3758654 w 6006665"/>
                  <a:gd name="connsiteY313" fmla="*/ 2574702 h 3006470"/>
                  <a:gd name="connsiteX314" fmla="*/ 3692753 w 6006665"/>
                  <a:gd name="connsiteY314" fmla="*/ 2558795 h 3006470"/>
                  <a:gd name="connsiteX315" fmla="*/ 3683663 w 6006665"/>
                  <a:gd name="connsiteY315" fmla="*/ 2499711 h 3006470"/>
                  <a:gd name="connsiteX316" fmla="*/ 3672301 w 6006665"/>
                  <a:gd name="connsiteY316" fmla="*/ 2467896 h 3006470"/>
                  <a:gd name="connsiteX317" fmla="*/ 3656393 w 6006665"/>
                  <a:gd name="connsiteY317" fmla="*/ 2440627 h 3006470"/>
                  <a:gd name="connsiteX318" fmla="*/ 3633669 w 6006665"/>
                  <a:gd name="connsiteY318" fmla="*/ 2381542 h 3006470"/>
                  <a:gd name="connsiteX319" fmla="*/ 3601854 w 6006665"/>
                  <a:gd name="connsiteY319" fmla="*/ 2361090 h 3006470"/>
                  <a:gd name="connsiteX320" fmla="*/ 3545995 w 6006665"/>
                  <a:gd name="connsiteY320" fmla="*/ 2339606 h 3006470"/>
                  <a:gd name="connsiteX321" fmla="*/ 3506955 w 6006665"/>
                  <a:gd name="connsiteY321" fmla="*/ 2345183 h 3006470"/>
                  <a:gd name="connsiteX322" fmla="*/ 3463779 w 6006665"/>
                  <a:gd name="connsiteY322" fmla="*/ 2354273 h 3006470"/>
                  <a:gd name="connsiteX323" fmla="*/ 3431964 w 6006665"/>
                  <a:gd name="connsiteY323" fmla="*/ 2381542 h 3006470"/>
                  <a:gd name="connsiteX324" fmla="*/ 3452416 w 6006665"/>
                  <a:gd name="connsiteY324" fmla="*/ 2397450 h 3006470"/>
                  <a:gd name="connsiteX325" fmla="*/ 3452416 w 6006665"/>
                  <a:gd name="connsiteY325" fmla="*/ 2429264 h 3006470"/>
                  <a:gd name="connsiteX326" fmla="*/ 3431964 w 6006665"/>
                  <a:gd name="connsiteY326" fmla="*/ 2451989 h 3006470"/>
                  <a:gd name="connsiteX327" fmla="*/ 3400150 w 6006665"/>
                  <a:gd name="connsiteY327" fmla="*/ 2511073 h 3006470"/>
                  <a:gd name="connsiteX328" fmla="*/ 3400150 w 6006665"/>
                  <a:gd name="connsiteY328" fmla="*/ 2538343 h 3006470"/>
                  <a:gd name="connsiteX329" fmla="*/ 3350155 w 6006665"/>
                  <a:gd name="connsiteY329" fmla="*/ 2570157 h 3006470"/>
                  <a:gd name="connsiteX330" fmla="*/ 3342342 w 6006665"/>
                  <a:gd name="connsiteY330" fmla="*/ 2567553 h 3006470"/>
                  <a:gd name="connsiteX331" fmla="*/ 3338249 w 6006665"/>
                  <a:gd name="connsiteY331" fmla="*/ 2570157 h 3006470"/>
                  <a:gd name="connsiteX332" fmla="*/ 3290527 w 6006665"/>
                  <a:gd name="connsiteY332" fmla="*/ 2554250 h 3006470"/>
                  <a:gd name="connsiteX333" fmla="*/ 3259257 w 6006665"/>
                  <a:gd name="connsiteY333" fmla="*/ 2554250 h 3006470"/>
                  <a:gd name="connsiteX334" fmla="*/ 3247350 w 6006665"/>
                  <a:gd name="connsiteY334" fmla="*/ 2554250 h 3006470"/>
                  <a:gd name="connsiteX335" fmla="*/ 3231443 w 6006665"/>
                  <a:gd name="connsiteY335" fmla="*/ 2538343 h 3006470"/>
                  <a:gd name="connsiteX336" fmla="*/ 3213271 w 6006665"/>
                  <a:gd name="connsiteY336" fmla="*/ 2533799 h 3006470"/>
                  <a:gd name="connsiteX337" fmla="*/ 3168359 w 6006665"/>
                  <a:gd name="connsiteY337" fmla="*/ 2570157 h 3006470"/>
                  <a:gd name="connsiteX338" fmla="*/ 3120637 w 6006665"/>
                  <a:gd name="connsiteY338" fmla="*/ 2581519 h 3006470"/>
                  <a:gd name="connsiteX339" fmla="*/ 3082005 w 6006665"/>
                  <a:gd name="connsiteY339" fmla="*/ 2597427 h 3006470"/>
                  <a:gd name="connsiteX340" fmla="*/ 3074460 w 6006665"/>
                  <a:gd name="connsiteY340" fmla="*/ 2595630 h 3006470"/>
                  <a:gd name="connsiteX341" fmla="*/ 3070098 w 6006665"/>
                  <a:gd name="connsiteY341" fmla="*/ 2597427 h 3006470"/>
                  <a:gd name="connsiteX342" fmla="*/ 3022376 w 6006665"/>
                  <a:gd name="connsiteY342" fmla="*/ 2586064 h 3006470"/>
                  <a:gd name="connsiteX343" fmla="*/ 3000196 w 6006665"/>
                  <a:gd name="connsiteY343" fmla="*/ 2586064 h 3006470"/>
                  <a:gd name="connsiteX344" fmla="*/ 2988289 w 6006665"/>
                  <a:gd name="connsiteY344" fmla="*/ 2586064 h 3006470"/>
                  <a:gd name="connsiteX345" fmla="*/ 2967837 w 6006665"/>
                  <a:gd name="connsiteY345" fmla="*/ 2554250 h 3006470"/>
                  <a:gd name="connsiteX346" fmla="*/ 2929205 w 6006665"/>
                  <a:gd name="connsiteY346" fmla="*/ 2526980 h 3006470"/>
                  <a:gd name="connsiteX347" fmla="*/ 2902153 w 6006665"/>
                  <a:gd name="connsiteY347" fmla="*/ 2523116 h 3006470"/>
                  <a:gd name="connsiteX348" fmla="*/ 2861576 w 6006665"/>
                  <a:gd name="connsiteY348" fmla="*/ 2526980 h 3006470"/>
                  <a:gd name="connsiteX349" fmla="*/ 2822944 w 6006665"/>
                  <a:gd name="connsiteY349" fmla="*/ 2538343 h 3006470"/>
                  <a:gd name="connsiteX350" fmla="*/ 2818139 w 6006665"/>
                  <a:gd name="connsiteY350" fmla="*/ 2536254 h 3006470"/>
                  <a:gd name="connsiteX351" fmla="*/ 2811037 w 6006665"/>
                  <a:gd name="connsiteY351" fmla="*/ 2538343 h 3006470"/>
                  <a:gd name="connsiteX352" fmla="*/ 2758770 w 6006665"/>
                  <a:gd name="connsiteY352" fmla="*/ 2515618 h 3006470"/>
                  <a:gd name="connsiteX353" fmla="*/ 2751953 w 6006665"/>
                  <a:gd name="connsiteY353" fmla="*/ 2472441 h 3006470"/>
                  <a:gd name="connsiteX354" fmla="*/ 2708776 w 6006665"/>
                  <a:gd name="connsiteY354" fmla="*/ 2456534 h 3006470"/>
                  <a:gd name="connsiteX355" fmla="*/ 2676962 w 6006665"/>
                  <a:gd name="connsiteY355" fmla="*/ 2451989 h 3006470"/>
                  <a:gd name="connsiteX356" fmla="*/ 2642534 w 6006665"/>
                  <a:gd name="connsiteY356" fmla="*/ 2430245 h 3006470"/>
                  <a:gd name="connsiteX357" fmla="*/ 2609333 w 6006665"/>
                  <a:gd name="connsiteY357" fmla="*/ 2488348 h 3006470"/>
                  <a:gd name="connsiteX358" fmla="*/ 2625240 w 6006665"/>
                  <a:gd name="connsiteY358" fmla="*/ 2522435 h 3006470"/>
                  <a:gd name="connsiteX359" fmla="*/ 2586608 w 6006665"/>
                  <a:gd name="connsiteY359" fmla="*/ 2558795 h 3006470"/>
                  <a:gd name="connsiteX360" fmla="*/ 2577105 w 6006665"/>
                  <a:gd name="connsiteY360" fmla="*/ 2556532 h 3006470"/>
                  <a:gd name="connsiteX361" fmla="*/ 2574701 w 6006665"/>
                  <a:gd name="connsiteY361" fmla="*/ 2558795 h 3006470"/>
                  <a:gd name="connsiteX362" fmla="*/ 2526979 w 6006665"/>
                  <a:gd name="connsiteY362" fmla="*/ 2547432 h 3006470"/>
                  <a:gd name="connsiteX363" fmla="*/ 2490620 w 6006665"/>
                  <a:gd name="connsiteY363" fmla="*/ 2542887 h 3006470"/>
                  <a:gd name="connsiteX364" fmla="*/ 2463350 w 6006665"/>
                  <a:gd name="connsiteY364" fmla="*/ 2515618 h 3006470"/>
                  <a:gd name="connsiteX365" fmla="*/ 2436625 w 6006665"/>
                  <a:gd name="connsiteY365" fmla="*/ 2515618 h 3006470"/>
                  <a:gd name="connsiteX366" fmla="*/ 2424718 w 6006665"/>
                  <a:gd name="connsiteY366" fmla="*/ 2515618 h 3006470"/>
                  <a:gd name="connsiteX367" fmla="*/ 2398858 w 6006665"/>
                  <a:gd name="connsiteY367" fmla="*/ 2502687 h 3006470"/>
                  <a:gd name="connsiteX368" fmla="*/ 2350272 w 6006665"/>
                  <a:gd name="connsiteY368" fmla="*/ 2526980 h 3006470"/>
                  <a:gd name="connsiteX369" fmla="*/ 2282098 w 6006665"/>
                  <a:gd name="connsiteY369" fmla="*/ 2574702 h 3006470"/>
                  <a:gd name="connsiteX370" fmla="*/ 2238921 w 6006665"/>
                  <a:gd name="connsiteY370" fmla="*/ 2586064 h 3006470"/>
                  <a:gd name="connsiteX371" fmla="*/ 2227559 w 6006665"/>
                  <a:gd name="connsiteY371" fmla="*/ 2590609 h 3006470"/>
                  <a:gd name="connsiteX372" fmla="*/ 2225178 w 6006665"/>
                  <a:gd name="connsiteY372" fmla="*/ 2586799 h 3006470"/>
                  <a:gd name="connsiteX373" fmla="*/ 2215652 w 6006665"/>
                  <a:gd name="connsiteY373" fmla="*/ 2590609 h 3006470"/>
                  <a:gd name="connsiteX374" fmla="*/ 2193596 w 6006665"/>
                  <a:gd name="connsiteY374" fmla="*/ 2555320 h 3006470"/>
                  <a:gd name="connsiteX375" fmla="*/ 2157112 w 6006665"/>
                  <a:gd name="connsiteY375" fmla="*/ 2558795 h 3006470"/>
                  <a:gd name="connsiteX376" fmla="*/ 2156291 w 6006665"/>
                  <a:gd name="connsiteY376" fmla="*/ 2557739 h 3006470"/>
                  <a:gd name="connsiteX377" fmla="*/ 2145205 w 6006665"/>
                  <a:gd name="connsiteY377" fmla="*/ 2558795 h 3006470"/>
                  <a:gd name="connsiteX378" fmla="*/ 2129298 w 6006665"/>
                  <a:gd name="connsiteY378" fmla="*/ 2538343 h 3006470"/>
                  <a:gd name="connsiteX379" fmla="*/ 2102029 w 6006665"/>
                  <a:gd name="connsiteY379" fmla="*/ 2526980 h 3006470"/>
                  <a:gd name="connsiteX380" fmla="*/ 2086121 w 6006665"/>
                  <a:gd name="connsiteY380" fmla="*/ 2495166 h 3006470"/>
                  <a:gd name="connsiteX381" fmla="*/ 2070005 w 6006665"/>
                  <a:gd name="connsiteY381" fmla="*/ 2486212 h 3006470"/>
                  <a:gd name="connsiteX382" fmla="*/ 2027582 w 6006665"/>
                  <a:gd name="connsiteY382" fmla="*/ 2499711 h 3006470"/>
                  <a:gd name="connsiteX383" fmla="*/ 2023845 w 6006665"/>
                  <a:gd name="connsiteY383" fmla="*/ 2497111 h 3006470"/>
                  <a:gd name="connsiteX384" fmla="*/ 2015675 w 6006665"/>
                  <a:gd name="connsiteY384" fmla="*/ 2499711 h 3006470"/>
                  <a:gd name="connsiteX385" fmla="*/ 1971363 w 6006665"/>
                  <a:gd name="connsiteY385" fmla="*/ 2468885 h 3006470"/>
                  <a:gd name="connsiteX386" fmla="*/ 1952591 w 6006665"/>
                  <a:gd name="connsiteY386" fmla="*/ 2495166 h 3006470"/>
                  <a:gd name="connsiteX387" fmla="*/ 1947518 w 6006665"/>
                  <a:gd name="connsiteY387" fmla="*/ 2485599 h 3006470"/>
                  <a:gd name="connsiteX388" fmla="*/ 1940684 w 6006665"/>
                  <a:gd name="connsiteY388" fmla="*/ 2495166 h 3006470"/>
                  <a:gd name="connsiteX389" fmla="*/ 1861147 w 6006665"/>
                  <a:gd name="connsiteY389" fmla="*/ 2345183 h 3006470"/>
                  <a:gd name="connsiteX390" fmla="*/ 1811153 w 6006665"/>
                  <a:gd name="connsiteY390" fmla="*/ 2295189 h 3006470"/>
                  <a:gd name="connsiteX391" fmla="*/ 1813950 w 6006665"/>
                  <a:gd name="connsiteY391" fmla="*/ 2292043 h 3006470"/>
                  <a:gd name="connsiteX392" fmla="*/ 1748069 w 6006665"/>
                  <a:gd name="connsiteY392" fmla="*/ 2333821 h 3006470"/>
                  <a:gd name="connsiteX393" fmla="*/ 1711709 w 6006665"/>
                  <a:gd name="connsiteY393" fmla="*/ 2338366 h 3006470"/>
                  <a:gd name="connsiteX394" fmla="*/ 1711926 w 6006665"/>
                  <a:gd name="connsiteY394" fmla="*/ 2336850 h 3006470"/>
                  <a:gd name="connsiteX395" fmla="*/ 1699803 w 6006665"/>
                  <a:gd name="connsiteY395" fmla="*/ 2338366 h 3006470"/>
                  <a:gd name="connsiteX396" fmla="*/ 1704347 w 6006665"/>
                  <a:gd name="connsiteY396" fmla="*/ 2306551 h 3006470"/>
                  <a:gd name="connsiteX397" fmla="*/ 1662460 w 6006665"/>
                  <a:gd name="connsiteY397" fmla="*/ 2288600 h 3006470"/>
                  <a:gd name="connsiteX398" fmla="*/ 1629901 w 6006665"/>
                  <a:gd name="connsiteY398" fmla="*/ 2302006 h 3006470"/>
                  <a:gd name="connsiteX399" fmla="*/ 1629300 w 6006665"/>
                  <a:gd name="connsiteY399" fmla="*/ 2297351 h 3006470"/>
                  <a:gd name="connsiteX400" fmla="*/ 1617994 w 6006665"/>
                  <a:gd name="connsiteY400" fmla="*/ 2302006 h 3006470"/>
                  <a:gd name="connsiteX401" fmla="*/ 1608904 w 6006665"/>
                  <a:gd name="connsiteY401" fmla="*/ 2231560 h 3006470"/>
                  <a:gd name="connsiteX402" fmla="*/ 1552684 w 6006665"/>
                  <a:gd name="connsiteY402" fmla="*/ 2221867 h 3006470"/>
                  <a:gd name="connsiteX403" fmla="*/ 1518550 w 6006665"/>
                  <a:gd name="connsiteY403" fmla="*/ 2247467 h 3006470"/>
                  <a:gd name="connsiteX404" fmla="*/ 1425379 w 6006665"/>
                  <a:gd name="connsiteY404" fmla="*/ 2267919 h 3006470"/>
                  <a:gd name="connsiteX405" fmla="*/ 1409472 w 6006665"/>
                  <a:gd name="connsiteY405" fmla="*/ 2286099 h 3006470"/>
                  <a:gd name="connsiteX406" fmla="*/ 1270852 w 6006665"/>
                  <a:gd name="connsiteY406" fmla="*/ 2306551 h 3006470"/>
                  <a:gd name="connsiteX407" fmla="*/ 1254945 w 6006665"/>
                  <a:gd name="connsiteY407" fmla="*/ 2327003 h 3006470"/>
                  <a:gd name="connsiteX408" fmla="*/ 1282214 w 6006665"/>
                  <a:gd name="connsiteY408" fmla="*/ 2370180 h 3006470"/>
                  <a:gd name="connsiteX409" fmla="*/ 1243582 w 6006665"/>
                  <a:gd name="connsiteY409" fmla="*/ 2386087 h 3006470"/>
                  <a:gd name="connsiteX410" fmla="*/ 1254945 w 6006665"/>
                  <a:gd name="connsiteY410" fmla="*/ 2404267 h 3006470"/>
                  <a:gd name="connsiteX411" fmla="*/ 1216313 w 6006665"/>
                  <a:gd name="connsiteY411" fmla="*/ 2429264 h 3006470"/>
                  <a:gd name="connsiteX412" fmla="*/ 1275397 w 6006665"/>
                  <a:gd name="connsiteY412" fmla="*/ 2472441 h 3006470"/>
                  <a:gd name="connsiteX413" fmla="*/ 1270852 w 6006665"/>
                  <a:gd name="connsiteY413" fmla="*/ 2499711 h 3006470"/>
                  <a:gd name="connsiteX414" fmla="*/ 1259108 w 6006665"/>
                  <a:gd name="connsiteY414" fmla="*/ 2498732 h 3006470"/>
                  <a:gd name="connsiteX415" fmla="*/ 1258945 w 6006665"/>
                  <a:gd name="connsiteY415" fmla="*/ 2499711 h 3006470"/>
                  <a:gd name="connsiteX416" fmla="*/ 1215644 w 6006665"/>
                  <a:gd name="connsiteY416" fmla="*/ 2496102 h 3006470"/>
                  <a:gd name="connsiteX417" fmla="*/ 1204950 w 6006665"/>
                  <a:gd name="connsiteY417" fmla="*/ 2511073 h 3006470"/>
                  <a:gd name="connsiteX418" fmla="*/ 1196495 w 6006665"/>
                  <a:gd name="connsiteY418" fmla="*/ 2506241 h 3006470"/>
                  <a:gd name="connsiteX419" fmla="*/ 1193043 w 6006665"/>
                  <a:gd name="connsiteY419" fmla="*/ 2511073 h 3006470"/>
                  <a:gd name="connsiteX420" fmla="*/ 1145322 w 6006665"/>
                  <a:gd name="connsiteY420" fmla="*/ 2483803 h 3006470"/>
                  <a:gd name="connsiteX421" fmla="*/ 1098145 w 6006665"/>
                  <a:gd name="connsiteY421" fmla="*/ 2483803 h 3006470"/>
                  <a:gd name="connsiteX422" fmla="*/ 1061785 w 6006665"/>
                  <a:gd name="connsiteY422" fmla="*/ 2511073 h 3006470"/>
                  <a:gd name="connsiteX423" fmla="*/ 1055322 w 6006665"/>
                  <a:gd name="connsiteY423" fmla="*/ 2506990 h 3006470"/>
                  <a:gd name="connsiteX424" fmla="*/ 1049878 w 6006665"/>
                  <a:gd name="connsiteY424" fmla="*/ 2511073 h 3006470"/>
                  <a:gd name="connsiteX425" fmla="*/ 1006701 w 6006665"/>
                  <a:gd name="connsiteY425" fmla="*/ 2483803 h 3006470"/>
                  <a:gd name="connsiteX426" fmla="*/ 924893 w 6006665"/>
                  <a:gd name="connsiteY426" fmla="*/ 2447444 h 3006470"/>
                  <a:gd name="connsiteX427" fmla="*/ 877716 w 6006665"/>
                  <a:gd name="connsiteY427" fmla="*/ 2447444 h 3006470"/>
                  <a:gd name="connsiteX428" fmla="*/ 802724 w 6006665"/>
                  <a:gd name="connsiteY428" fmla="*/ 2511073 h 3006470"/>
                  <a:gd name="connsiteX429" fmla="*/ 798179 w 6006665"/>
                  <a:gd name="connsiteY429" fmla="*/ 2554250 h 3006470"/>
                  <a:gd name="connsiteX430" fmla="*/ 787406 w 6006665"/>
                  <a:gd name="connsiteY430" fmla="*/ 2543477 h 3006470"/>
                  <a:gd name="connsiteX431" fmla="*/ 786272 w 6006665"/>
                  <a:gd name="connsiteY431" fmla="*/ 2554250 h 3006470"/>
                  <a:gd name="connsiteX432" fmla="*/ 756063 w 6006665"/>
                  <a:gd name="connsiteY432" fmla="*/ 2524040 h 3006470"/>
                  <a:gd name="connsiteX433" fmla="*/ 732278 w 6006665"/>
                  <a:gd name="connsiteY433" fmla="*/ 2581519 h 3006470"/>
                  <a:gd name="connsiteX434" fmla="*/ 743640 w 6006665"/>
                  <a:gd name="connsiteY434" fmla="*/ 2590609 h 3006470"/>
                  <a:gd name="connsiteX435" fmla="*/ 723188 w 6006665"/>
                  <a:gd name="connsiteY435" fmla="*/ 2633786 h 3006470"/>
                  <a:gd name="connsiteX436" fmla="*/ 747026 w 6006665"/>
                  <a:gd name="connsiteY436" fmla="*/ 2670627 h 3006470"/>
                  <a:gd name="connsiteX437" fmla="*/ 763548 w 6006665"/>
                  <a:gd name="connsiteY437" fmla="*/ 2667873 h 3006470"/>
                  <a:gd name="connsiteX438" fmla="*/ 764871 w 6006665"/>
                  <a:gd name="connsiteY438" fmla="*/ 2669637 h 3006470"/>
                  <a:gd name="connsiteX439" fmla="*/ 775455 w 6006665"/>
                  <a:gd name="connsiteY439" fmla="*/ 2667873 h 3006470"/>
                  <a:gd name="connsiteX440" fmla="*/ 802724 w 6006665"/>
                  <a:gd name="connsiteY440" fmla="*/ 2704232 h 3006470"/>
                  <a:gd name="connsiteX441" fmla="*/ 798179 w 6006665"/>
                  <a:gd name="connsiteY441" fmla="*/ 2731502 h 3006470"/>
                  <a:gd name="connsiteX442" fmla="*/ 818632 w 6006665"/>
                  <a:gd name="connsiteY442" fmla="*/ 2742864 h 3006470"/>
                  <a:gd name="connsiteX443" fmla="*/ 802724 w 6006665"/>
                  <a:gd name="connsiteY443" fmla="*/ 2774679 h 3006470"/>
                  <a:gd name="connsiteX444" fmla="*/ 766365 w 6006665"/>
                  <a:gd name="connsiteY444" fmla="*/ 2779224 h 3006470"/>
                  <a:gd name="connsiteX445" fmla="*/ 727733 w 6006665"/>
                  <a:gd name="connsiteY445" fmla="*/ 2838308 h 3006470"/>
                  <a:gd name="connsiteX446" fmla="*/ 759548 w 6006665"/>
                  <a:gd name="connsiteY446" fmla="*/ 2881485 h 3006470"/>
                  <a:gd name="connsiteX447" fmla="*/ 759548 w 6006665"/>
                  <a:gd name="connsiteY447" fmla="*/ 2920116 h 3006470"/>
                  <a:gd name="connsiteX448" fmla="*/ 798179 w 6006665"/>
                  <a:gd name="connsiteY448" fmla="*/ 2979201 h 3006470"/>
                  <a:gd name="connsiteX449" fmla="*/ 775455 w 6006665"/>
                  <a:gd name="connsiteY449" fmla="*/ 2995108 h 3006470"/>
                  <a:gd name="connsiteX450" fmla="*/ 770910 w 6006665"/>
                  <a:gd name="connsiteY450" fmla="*/ 3006470 h 3006470"/>
                  <a:gd name="connsiteX451" fmla="*/ 759003 w 6006665"/>
                  <a:gd name="connsiteY451" fmla="*/ 3006470 h 3006470"/>
                  <a:gd name="connsiteX452" fmla="*/ 755003 w 6006665"/>
                  <a:gd name="connsiteY452" fmla="*/ 3006470 h 3006470"/>
                  <a:gd name="connsiteX453" fmla="*/ 743096 w 6006665"/>
                  <a:gd name="connsiteY453" fmla="*/ 3006470 h 3006470"/>
                  <a:gd name="connsiteX454" fmla="*/ 715826 w 6006665"/>
                  <a:gd name="connsiteY454" fmla="*/ 2972383 h 3006470"/>
                  <a:gd name="connsiteX455" fmla="*/ 704464 w 6006665"/>
                  <a:gd name="connsiteY455" fmla="*/ 2972383 h 3006470"/>
                  <a:gd name="connsiteX456" fmla="*/ 684012 w 6006665"/>
                  <a:gd name="connsiteY456" fmla="*/ 2963293 h 3006470"/>
                  <a:gd name="connsiteX457" fmla="*/ 672649 w 6006665"/>
                  <a:gd name="connsiteY457" fmla="*/ 2940569 h 3006470"/>
                  <a:gd name="connsiteX458" fmla="*/ 645222 w 6006665"/>
                  <a:gd name="connsiteY458" fmla="*/ 2932732 h 3006470"/>
                  <a:gd name="connsiteX459" fmla="*/ 625472 w 6006665"/>
                  <a:gd name="connsiteY459" fmla="*/ 2936024 h 3006470"/>
                  <a:gd name="connsiteX460" fmla="*/ 623771 w 6006665"/>
                  <a:gd name="connsiteY460" fmla="*/ 2934323 h 3006470"/>
                  <a:gd name="connsiteX461" fmla="*/ 613565 w 6006665"/>
                  <a:gd name="connsiteY461" fmla="*/ 2936024 h 3006470"/>
                  <a:gd name="connsiteX462" fmla="*/ 609020 w 6006665"/>
                  <a:gd name="connsiteY462" fmla="*/ 2931479 h 3006470"/>
                  <a:gd name="connsiteX463" fmla="*/ 559026 w 6006665"/>
                  <a:gd name="connsiteY463" fmla="*/ 2904209 h 3006470"/>
                  <a:gd name="connsiteX464" fmla="*/ 506760 w 6006665"/>
                  <a:gd name="connsiteY464" fmla="*/ 2897392 h 3006470"/>
                  <a:gd name="connsiteX465" fmla="*/ 483280 w 6006665"/>
                  <a:gd name="connsiteY465" fmla="*/ 2890683 h 3006470"/>
                  <a:gd name="connsiteX466" fmla="*/ 480035 w 6006665"/>
                  <a:gd name="connsiteY466" fmla="*/ 2892847 h 3006470"/>
                  <a:gd name="connsiteX467" fmla="*/ 475042 w 6006665"/>
                  <a:gd name="connsiteY467" fmla="*/ 2888329 h 3006470"/>
                  <a:gd name="connsiteX468" fmla="*/ 474945 w 6006665"/>
                  <a:gd name="connsiteY468" fmla="*/ 2888302 h 3006470"/>
                  <a:gd name="connsiteX469" fmla="*/ 468128 w 6006665"/>
                  <a:gd name="connsiteY469" fmla="*/ 2892847 h 3006470"/>
                  <a:gd name="connsiteX470" fmla="*/ 420406 w 6006665"/>
                  <a:gd name="connsiteY470" fmla="*/ 2849670 h 3006470"/>
                  <a:gd name="connsiteX471" fmla="*/ 381774 w 6006665"/>
                  <a:gd name="connsiteY471" fmla="*/ 2833763 h 3006470"/>
                  <a:gd name="connsiteX472" fmla="*/ 349960 w 6006665"/>
                  <a:gd name="connsiteY472" fmla="*/ 2801948 h 3006470"/>
                  <a:gd name="connsiteX473" fmla="*/ 377229 w 6006665"/>
                  <a:gd name="connsiteY473" fmla="*/ 2795131 h 3006470"/>
                  <a:gd name="connsiteX474" fmla="*/ 404499 w 6006665"/>
                  <a:gd name="connsiteY474" fmla="*/ 2747409 h 3006470"/>
                  <a:gd name="connsiteX475" fmla="*/ 388591 w 6006665"/>
                  <a:gd name="connsiteY475" fmla="*/ 2731502 h 3006470"/>
                  <a:gd name="connsiteX476" fmla="*/ 440858 w 6006665"/>
                  <a:gd name="connsiteY476" fmla="*/ 2704232 h 3006470"/>
                  <a:gd name="connsiteX477" fmla="*/ 440858 w 6006665"/>
                  <a:gd name="connsiteY477" fmla="*/ 2701176 h 3006470"/>
                  <a:gd name="connsiteX478" fmla="*/ 416406 w 6006665"/>
                  <a:gd name="connsiteY478" fmla="*/ 2704232 h 3006470"/>
                  <a:gd name="connsiteX479" fmla="*/ 416406 w 6006665"/>
                  <a:gd name="connsiteY479" fmla="*/ 2702744 h 3006470"/>
                  <a:gd name="connsiteX480" fmla="*/ 404499 w 6006665"/>
                  <a:gd name="connsiteY480" fmla="*/ 2704232 h 3006470"/>
                  <a:gd name="connsiteX481" fmla="*/ 404499 w 6006665"/>
                  <a:gd name="connsiteY481" fmla="*/ 2683780 h 3006470"/>
                  <a:gd name="connsiteX482" fmla="*/ 424951 w 6006665"/>
                  <a:gd name="connsiteY482" fmla="*/ 2667873 h 3006470"/>
                  <a:gd name="connsiteX483" fmla="*/ 463583 w 6006665"/>
                  <a:gd name="connsiteY483" fmla="*/ 2661056 h 3006470"/>
                  <a:gd name="connsiteX484" fmla="*/ 468128 w 6006665"/>
                  <a:gd name="connsiteY484" fmla="*/ 2645148 h 3006470"/>
                  <a:gd name="connsiteX485" fmla="*/ 456765 w 6006665"/>
                  <a:gd name="connsiteY485" fmla="*/ 2613334 h 3006470"/>
                  <a:gd name="connsiteX486" fmla="*/ 474945 w 6006665"/>
                  <a:gd name="connsiteY486" fmla="*/ 2586064 h 3006470"/>
                  <a:gd name="connsiteX487" fmla="*/ 474945 w 6006665"/>
                  <a:gd name="connsiteY487" fmla="*/ 2565612 h 3006470"/>
                  <a:gd name="connsiteX488" fmla="*/ 420406 w 6006665"/>
                  <a:gd name="connsiteY488" fmla="*/ 2547432 h 3006470"/>
                  <a:gd name="connsiteX489" fmla="*/ 409588 w 6006665"/>
                  <a:gd name="connsiteY489" fmla="*/ 2547432 h 3006470"/>
                  <a:gd name="connsiteX490" fmla="*/ 397681 w 6006665"/>
                  <a:gd name="connsiteY490" fmla="*/ 2547432 h 3006470"/>
                  <a:gd name="connsiteX491" fmla="*/ 379485 w 6006665"/>
                  <a:gd name="connsiteY491" fmla="*/ 2525193 h 3006470"/>
                  <a:gd name="connsiteX492" fmla="*/ 357322 w 6006665"/>
                  <a:gd name="connsiteY492" fmla="*/ 2531525 h 3006470"/>
                  <a:gd name="connsiteX493" fmla="*/ 352842 w 6006665"/>
                  <a:gd name="connsiteY493" fmla="*/ 2529403 h 3006470"/>
                  <a:gd name="connsiteX494" fmla="*/ 345415 w 6006665"/>
                  <a:gd name="connsiteY494" fmla="*/ 2531525 h 3006470"/>
                  <a:gd name="connsiteX495" fmla="*/ 302238 w 6006665"/>
                  <a:gd name="connsiteY495" fmla="*/ 2511073 h 3006470"/>
                  <a:gd name="connsiteX496" fmla="*/ 302238 w 6006665"/>
                  <a:gd name="connsiteY496" fmla="*/ 2499711 h 3006470"/>
                  <a:gd name="connsiteX497" fmla="*/ 286331 w 6006665"/>
                  <a:gd name="connsiteY497" fmla="*/ 2472441 h 3006470"/>
                  <a:gd name="connsiteX498" fmla="*/ 270968 w 6006665"/>
                  <a:gd name="connsiteY498" fmla="*/ 2472441 h 3006470"/>
                  <a:gd name="connsiteX499" fmla="*/ 259061 w 6006665"/>
                  <a:gd name="connsiteY499" fmla="*/ 2472441 h 3006470"/>
                  <a:gd name="connsiteX500" fmla="*/ 254516 w 6006665"/>
                  <a:gd name="connsiteY500" fmla="*/ 2456534 h 3006470"/>
                  <a:gd name="connsiteX501" fmla="*/ 263606 w 6006665"/>
                  <a:gd name="connsiteY501" fmla="*/ 2440627 h 3006470"/>
                  <a:gd name="connsiteX502" fmla="*/ 243991 w 6006665"/>
                  <a:gd name="connsiteY502" fmla="*/ 2410114 h 3006470"/>
                  <a:gd name="connsiteX503" fmla="*/ 216429 w 6006665"/>
                  <a:gd name="connsiteY503" fmla="*/ 2413357 h 3006470"/>
                  <a:gd name="connsiteX504" fmla="*/ 212956 w 6006665"/>
                  <a:gd name="connsiteY504" fmla="*/ 2412365 h 3006470"/>
                  <a:gd name="connsiteX505" fmla="*/ 204522 w 6006665"/>
                  <a:gd name="connsiteY505" fmla="*/ 2413357 h 3006470"/>
                  <a:gd name="connsiteX506" fmla="*/ 199623 w 6006665"/>
                  <a:gd name="connsiteY506" fmla="*/ 2411957 h 3006470"/>
                  <a:gd name="connsiteX507" fmla="*/ 195977 w 6006665"/>
                  <a:gd name="connsiteY507" fmla="*/ 2424719 h 3006470"/>
                  <a:gd name="connsiteX508" fmla="*/ 184968 w 6006665"/>
                  <a:gd name="connsiteY508" fmla="*/ 2421574 h 3006470"/>
                  <a:gd name="connsiteX509" fmla="*/ 184070 w 6006665"/>
                  <a:gd name="connsiteY509" fmla="*/ 2424719 h 3006470"/>
                  <a:gd name="connsiteX510" fmla="*/ 168163 w 6006665"/>
                  <a:gd name="connsiteY510" fmla="*/ 2420174 h 3006470"/>
                  <a:gd name="connsiteX511" fmla="*/ 156800 w 6006665"/>
                  <a:gd name="connsiteY511" fmla="*/ 2381542 h 3006470"/>
                  <a:gd name="connsiteX512" fmla="*/ 152255 w 6006665"/>
                  <a:gd name="connsiteY512" fmla="*/ 2365635 h 3006470"/>
                  <a:gd name="connsiteX513" fmla="*/ 156800 w 6006665"/>
                  <a:gd name="connsiteY513" fmla="*/ 2361090 h 3006470"/>
                  <a:gd name="connsiteX514" fmla="*/ 168707 w 6006665"/>
                  <a:gd name="connsiteY514" fmla="*/ 2361090 h 3006470"/>
                  <a:gd name="connsiteX515" fmla="*/ 188615 w 6006665"/>
                  <a:gd name="connsiteY515" fmla="*/ 2361090 h 3006470"/>
                  <a:gd name="connsiteX516" fmla="*/ 199977 w 6006665"/>
                  <a:gd name="connsiteY516" fmla="*/ 2349728 h 3006470"/>
                  <a:gd name="connsiteX517" fmla="*/ 188615 w 6006665"/>
                  <a:gd name="connsiteY517" fmla="*/ 2327003 h 3006470"/>
                  <a:gd name="connsiteX518" fmla="*/ 168163 w 6006665"/>
                  <a:gd name="connsiteY518" fmla="*/ 2317914 h 3006470"/>
                  <a:gd name="connsiteX519" fmla="*/ 168163 w 6006665"/>
                  <a:gd name="connsiteY519" fmla="*/ 2311096 h 3006470"/>
                  <a:gd name="connsiteX520" fmla="*/ 152255 w 6006665"/>
                  <a:gd name="connsiteY520" fmla="*/ 2295189 h 3006470"/>
                  <a:gd name="connsiteX521" fmla="*/ 129531 w 6006665"/>
                  <a:gd name="connsiteY521" fmla="*/ 2258829 h 3006470"/>
                  <a:gd name="connsiteX522" fmla="*/ 140893 w 6006665"/>
                  <a:gd name="connsiteY522" fmla="*/ 2236105 h 3006470"/>
                  <a:gd name="connsiteX523" fmla="*/ 136348 w 6006665"/>
                  <a:gd name="connsiteY523" fmla="*/ 2208835 h 3006470"/>
                  <a:gd name="connsiteX524" fmla="*/ 103789 w 6006665"/>
                  <a:gd name="connsiteY524" fmla="*/ 2195428 h 3006470"/>
                  <a:gd name="connsiteX525" fmla="*/ 93716 w 6006665"/>
                  <a:gd name="connsiteY525" fmla="*/ 2199745 h 3006470"/>
                  <a:gd name="connsiteX526" fmla="*/ 91868 w 6006665"/>
                  <a:gd name="connsiteY526" fmla="*/ 2195434 h 3006470"/>
                  <a:gd name="connsiteX527" fmla="*/ 81809 w 6006665"/>
                  <a:gd name="connsiteY527" fmla="*/ 2199745 h 3006470"/>
                  <a:gd name="connsiteX528" fmla="*/ 74992 w 6006665"/>
                  <a:gd name="connsiteY528" fmla="*/ 2183838 h 3006470"/>
                  <a:gd name="connsiteX529" fmla="*/ 34087 w 6006665"/>
                  <a:gd name="connsiteY529" fmla="*/ 2172476 h 3006470"/>
                  <a:gd name="connsiteX530" fmla="*/ 22725 w 6006665"/>
                  <a:gd name="connsiteY530" fmla="*/ 2129299 h 3006470"/>
                  <a:gd name="connsiteX531" fmla="*/ 22725 w 6006665"/>
                  <a:gd name="connsiteY531" fmla="*/ 2097484 h 3006470"/>
                  <a:gd name="connsiteX532" fmla="*/ 0 w 6006665"/>
                  <a:gd name="connsiteY532" fmla="*/ 2081577 h 3006470"/>
                  <a:gd name="connsiteX533" fmla="*/ 15907 w 6006665"/>
                  <a:gd name="connsiteY533" fmla="*/ 2058853 h 3006470"/>
                  <a:gd name="connsiteX534" fmla="*/ 6818 w 6006665"/>
                  <a:gd name="connsiteY534" fmla="*/ 1995224 h 3006470"/>
                  <a:gd name="connsiteX535" fmla="*/ 34087 w 6006665"/>
                  <a:gd name="connsiteY535" fmla="*/ 1952047 h 3006470"/>
                  <a:gd name="connsiteX536" fmla="*/ 27270 w 6006665"/>
                  <a:gd name="connsiteY536" fmla="*/ 1940685 h 3006470"/>
                  <a:gd name="connsiteX537" fmla="*/ 88743 w 6006665"/>
                  <a:gd name="connsiteY537" fmla="*/ 1895954 h 3006470"/>
                  <a:gd name="connsiteX538" fmla="*/ 27270 w 6006665"/>
                  <a:gd name="connsiteY538" fmla="*/ 1865693 h 3006470"/>
                  <a:gd name="connsiteX539" fmla="*/ 79805 w 6006665"/>
                  <a:gd name="connsiteY539" fmla="*/ 1774684 h 3006470"/>
                  <a:gd name="connsiteX540" fmla="*/ 128972 w 6006665"/>
                  <a:gd name="connsiteY540" fmla="*/ 1737302 h 3006470"/>
                  <a:gd name="connsiteX541" fmla="*/ 162900 w 6006665"/>
                  <a:gd name="connsiteY541" fmla="*/ 1645034 h 3006470"/>
                  <a:gd name="connsiteX542" fmla="*/ 102261 w 6006665"/>
                  <a:gd name="connsiteY542" fmla="*/ 1629357 h 3006470"/>
                  <a:gd name="connsiteX543" fmla="*/ 118168 w 6006665"/>
                  <a:gd name="connsiteY543" fmla="*/ 1574818 h 3006470"/>
                  <a:gd name="connsiteX544" fmla="*/ 86354 w 6006665"/>
                  <a:gd name="connsiteY544" fmla="*/ 1511189 h 3006470"/>
                  <a:gd name="connsiteX545" fmla="*/ 109078 w 6006665"/>
                  <a:gd name="connsiteY545" fmla="*/ 1436197 h 3006470"/>
                  <a:gd name="connsiteX546" fmla="*/ 70447 w 6006665"/>
                  <a:gd name="connsiteY546" fmla="*/ 1333936 h 3006470"/>
                  <a:gd name="connsiteX547" fmla="*/ 102261 w 6006665"/>
                  <a:gd name="connsiteY547" fmla="*/ 1263490 h 3006470"/>
                  <a:gd name="connsiteX548" fmla="*/ 43177 w 6006665"/>
                  <a:gd name="connsiteY548" fmla="*/ 1197589 h 3006470"/>
                  <a:gd name="connsiteX549" fmla="*/ 49994 w 6006665"/>
                  <a:gd name="connsiteY549" fmla="*/ 1122597 h 3006470"/>
                  <a:gd name="connsiteX550" fmla="*/ 81809 w 6006665"/>
                  <a:gd name="connsiteY550" fmla="*/ 1118052 h 3006470"/>
                  <a:gd name="connsiteX551" fmla="*/ 145438 w 6006665"/>
                  <a:gd name="connsiteY551" fmla="*/ 1074876 h 3006470"/>
                  <a:gd name="connsiteX552" fmla="*/ 184070 w 6006665"/>
                  <a:gd name="connsiteY552" fmla="*/ 1036244 h 3006470"/>
                  <a:gd name="connsiteX553" fmla="*/ 189699 w 6006665"/>
                  <a:gd name="connsiteY553" fmla="*/ 1042522 h 3006470"/>
                  <a:gd name="connsiteX554" fmla="*/ 195977 w 6006665"/>
                  <a:gd name="connsiteY554" fmla="*/ 1036244 h 3006470"/>
                  <a:gd name="connsiteX555" fmla="*/ 255061 w 6006665"/>
                  <a:gd name="connsiteY555" fmla="*/ 1102145 h 3006470"/>
                  <a:gd name="connsiteX556" fmla="*/ 350504 w 6006665"/>
                  <a:gd name="connsiteY556" fmla="*/ 1122597 h 3006470"/>
                  <a:gd name="connsiteX557" fmla="*/ 454806 w 6006665"/>
                  <a:gd name="connsiteY557" fmla="*/ 1205729 h 3006470"/>
                  <a:gd name="connsiteX558" fmla="*/ 486621 w 6006665"/>
                  <a:gd name="connsiteY558" fmla="*/ 1283942 h 3006470"/>
                  <a:gd name="connsiteX559" fmla="*/ 523211 w 6006665"/>
                  <a:gd name="connsiteY559" fmla="*/ 1343026 h 3006470"/>
                  <a:gd name="connsiteX560" fmla="*/ 486852 w 6006665"/>
                  <a:gd name="connsiteY560" fmla="*/ 1397565 h 3006470"/>
                  <a:gd name="connsiteX561" fmla="*/ 420951 w 6006665"/>
                  <a:gd name="connsiteY561" fmla="*/ 1418018 h 3006470"/>
                  <a:gd name="connsiteX562" fmla="*/ 415909 w 6006665"/>
                  <a:gd name="connsiteY562" fmla="*/ 1415887 h 3006470"/>
                  <a:gd name="connsiteX563" fmla="*/ 409044 w 6006665"/>
                  <a:gd name="connsiteY563" fmla="*/ 1418018 h 3006470"/>
                  <a:gd name="connsiteX564" fmla="*/ 252950 w 6006665"/>
                  <a:gd name="connsiteY564" fmla="*/ 1352062 h 3006470"/>
                  <a:gd name="connsiteX565" fmla="*/ 268926 w 6006665"/>
                  <a:gd name="connsiteY565" fmla="*/ 1346738 h 3006470"/>
                  <a:gd name="connsiteX566" fmla="*/ 291420 w 6006665"/>
                  <a:gd name="connsiteY566" fmla="*/ 1429380 h 3006470"/>
                  <a:gd name="connsiteX567" fmla="*/ 291420 w 6006665"/>
                  <a:gd name="connsiteY567" fmla="*/ 1468012 h 3006470"/>
                  <a:gd name="connsiteX568" fmla="*/ 298238 w 6006665"/>
                  <a:gd name="connsiteY568" fmla="*/ 1554366 h 3006470"/>
                  <a:gd name="connsiteX569" fmla="*/ 345959 w 6006665"/>
                  <a:gd name="connsiteY569" fmla="*/ 1586180 h 3006470"/>
                  <a:gd name="connsiteX570" fmla="*/ 362087 w 6006665"/>
                  <a:gd name="connsiteY570" fmla="*/ 1595588 h 3006470"/>
                  <a:gd name="connsiteX571" fmla="*/ 365867 w 6006665"/>
                  <a:gd name="connsiteY571" fmla="*/ 1563455 h 3006470"/>
                  <a:gd name="connsiteX572" fmla="*/ 345415 w 6006665"/>
                  <a:gd name="connsiteY572" fmla="*/ 1527096 h 3006470"/>
                  <a:gd name="connsiteX573" fmla="*/ 365867 w 6006665"/>
                  <a:gd name="connsiteY573" fmla="*/ 1495281 h 3006470"/>
                  <a:gd name="connsiteX574" fmla="*/ 374560 w 6006665"/>
                  <a:gd name="connsiteY574" fmla="*/ 1500280 h 3006470"/>
                  <a:gd name="connsiteX575" fmla="*/ 377774 w 6006665"/>
                  <a:gd name="connsiteY575" fmla="*/ 1495281 h 3006470"/>
                  <a:gd name="connsiteX576" fmla="*/ 461933 w 6006665"/>
                  <a:gd name="connsiteY576" fmla="*/ 1543673 h 3006470"/>
                  <a:gd name="connsiteX577" fmla="*/ 484035 w 6006665"/>
                  <a:gd name="connsiteY577" fmla="*/ 1527096 h 3006470"/>
                  <a:gd name="connsiteX578" fmla="*/ 463583 w 6006665"/>
                  <a:gd name="connsiteY578" fmla="*/ 1461194 h 3006470"/>
                  <a:gd name="connsiteX579" fmla="*/ 549936 w 6006665"/>
                  <a:gd name="connsiteY579" fmla="*/ 1374841 h 3006470"/>
                  <a:gd name="connsiteX580" fmla="*/ 559742 w 6006665"/>
                  <a:gd name="connsiteY580" fmla="*/ 1376942 h 3006470"/>
                  <a:gd name="connsiteX581" fmla="*/ 561843 w 6006665"/>
                  <a:gd name="connsiteY581" fmla="*/ 1374841 h 3006470"/>
                  <a:gd name="connsiteX582" fmla="*/ 593658 w 6006665"/>
                  <a:gd name="connsiteY582" fmla="*/ 1381658 h 3006470"/>
                  <a:gd name="connsiteX583" fmla="*/ 620945 w 6006665"/>
                  <a:gd name="connsiteY583" fmla="*/ 1405535 h 3006470"/>
                  <a:gd name="connsiteX584" fmla="*/ 640835 w 6006665"/>
                  <a:gd name="connsiteY584" fmla="*/ 1349844 h 3006470"/>
                  <a:gd name="connsiteX585" fmla="*/ 609020 w 6006665"/>
                  <a:gd name="connsiteY585" fmla="*/ 1295305 h 3006470"/>
                  <a:gd name="connsiteX586" fmla="*/ 624928 w 6006665"/>
                  <a:gd name="connsiteY586" fmla="*/ 1236221 h 3006470"/>
                  <a:gd name="connsiteX587" fmla="*/ 597658 w 6006665"/>
                  <a:gd name="connsiteY587" fmla="*/ 1177136 h 3006470"/>
                  <a:gd name="connsiteX588" fmla="*/ 611562 w 6006665"/>
                  <a:gd name="connsiteY588" fmla="*/ 1181462 h 3006470"/>
                  <a:gd name="connsiteX589" fmla="*/ 609565 w 6006665"/>
                  <a:gd name="connsiteY589" fmla="*/ 1177136 h 3006470"/>
                  <a:gd name="connsiteX590" fmla="*/ 711826 w 6006665"/>
                  <a:gd name="connsiteY590" fmla="*/ 1208951 h 3006470"/>
                  <a:gd name="connsiteX591" fmla="*/ 732278 w 6006665"/>
                  <a:gd name="connsiteY591" fmla="*/ 1263490 h 3006470"/>
                  <a:gd name="connsiteX592" fmla="*/ 684556 w 6006665"/>
                  <a:gd name="connsiteY592" fmla="*/ 1274852 h 3006470"/>
                  <a:gd name="connsiteX593" fmla="*/ 684556 w 6006665"/>
                  <a:gd name="connsiteY593" fmla="*/ 1327119 h 3006470"/>
                  <a:gd name="connsiteX594" fmla="*/ 713309 w 6006665"/>
                  <a:gd name="connsiteY594" fmla="*/ 1355872 h 3006470"/>
                  <a:gd name="connsiteX595" fmla="*/ 763548 w 6006665"/>
                  <a:gd name="connsiteY595" fmla="*/ 1338481 h 3006470"/>
                  <a:gd name="connsiteX596" fmla="*/ 770365 w 6006665"/>
                  <a:gd name="connsiteY596" fmla="*/ 1279397 h 3006470"/>
                  <a:gd name="connsiteX597" fmla="*/ 845357 w 6006665"/>
                  <a:gd name="connsiteY597" fmla="*/ 1188761 h 3006470"/>
                  <a:gd name="connsiteX598" fmla="*/ 917728 w 6006665"/>
                  <a:gd name="connsiteY598" fmla="*/ 1145322 h 3006470"/>
                  <a:gd name="connsiteX599" fmla="*/ 918194 w 6006665"/>
                  <a:gd name="connsiteY599" fmla="*/ 1198147 h 3006470"/>
                  <a:gd name="connsiteX600" fmla="*/ 975937 w 6006665"/>
                  <a:gd name="connsiteY600" fmla="*/ 1115283 h 3006470"/>
                  <a:gd name="connsiteX601" fmla="*/ 1074397 w 6006665"/>
                  <a:gd name="connsiteY601" fmla="*/ 1141283 h 3006470"/>
                  <a:gd name="connsiteX602" fmla="*/ 979977 w 6006665"/>
                  <a:gd name="connsiteY602" fmla="*/ 1213496 h 3006470"/>
                  <a:gd name="connsiteX603" fmla="*/ 1012666 w 6006665"/>
                  <a:gd name="connsiteY603" fmla="*/ 1218657 h 3006470"/>
                  <a:gd name="connsiteX604" fmla="*/ 1038516 w 6006665"/>
                  <a:gd name="connsiteY604" fmla="*/ 1188499 h 3006470"/>
                  <a:gd name="connsiteX605" fmla="*/ 1050423 w 6006665"/>
                  <a:gd name="connsiteY605" fmla="*/ 1188499 h 3006470"/>
                  <a:gd name="connsiteX606" fmla="*/ 1108962 w 6006665"/>
                  <a:gd name="connsiteY606" fmla="*/ 1188499 h 3006470"/>
                  <a:gd name="connsiteX607" fmla="*/ 1161229 w 6006665"/>
                  <a:gd name="connsiteY607" fmla="*/ 1145322 h 3006470"/>
                  <a:gd name="connsiteX608" fmla="*/ 1165711 w 6006665"/>
                  <a:gd name="connsiteY608" fmla="*/ 1151456 h 3006470"/>
                  <a:gd name="connsiteX609" fmla="*/ 1160939 w 6006665"/>
                  <a:gd name="connsiteY609" fmla="*/ 1169715 h 3006470"/>
                  <a:gd name="connsiteX610" fmla="*/ 1210035 w 6006665"/>
                  <a:gd name="connsiteY610" fmla="*/ 1195815 h 3006470"/>
                  <a:gd name="connsiteX611" fmla="*/ 1247583 w 6006665"/>
                  <a:gd name="connsiteY611" fmla="*/ 1138505 h 3006470"/>
                  <a:gd name="connsiteX612" fmla="*/ 1211223 w 6006665"/>
                  <a:gd name="connsiteY612" fmla="*/ 1079421 h 3006470"/>
                  <a:gd name="connsiteX613" fmla="*/ 1227130 w 6006665"/>
                  <a:gd name="connsiteY613" fmla="*/ 1043061 h 3006470"/>
                  <a:gd name="connsiteX614" fmla="*/ 1237665 w 6006665"/>
                  <a:gd name="connsiteY614" fmla="*/ 1046199 h 3006470"/>
                  <a:gd name="connsiteX615" fmla="*/ 1251910 w 6006665"/>
                  <a:gd name="connsiteY615" fmla="*/ 1017311 h 3006470"/>
                  <a:gd name="connsiteX616" fmla="*/ 1345843 w 6006665"/>
                  <a:gd name="connsiteY616" fmla="*/ 1074876 h 3006470"/>
                  <a:gd name="connsiteX617" fmla="*/ 1400382 w 6006665"/>
                  <a:gd name="connsiteY617" fmla="*/ 1106690 h 3006470"/>
                  <a:gd name="connsiteX618" fmla="*/ 1519756 w 6006665"/>
                  <a:gd name="connsiteY618" fmla="*/ 1213274 h 3006470"/>
                  <a:gd name="connsiteX619" fmla="*/ 1543003 w 6006665"/>
                  <a:gd name="connsiteY619" fmla="*/ 1172592 h 3006470"/>
                  <a:gd name="connsiteX620" fmla="*/ 1506643 w 6006665"/>
                  <a:gd name="connsiteY620" fmla="*/ 1118052 h 3006470"/>
                  <a:gd name="connsiteX621" fmla="*/ 1506643 w 6006665"/>
                  <a:gd name="connsiteY621" fmla="*/ 1095328 h 3006470"/>
                  <a:gd name="connsiteX622" fmla="*/ 1463467 w 6006665"/>
                  <a:gd name="connsiteY622" fmla="*/ 1086238 h 3006470"/>
                  <a:gd name="connsiteX623" fmla="*/ 1472556 w 6006665"/>
                  <a:gd name="connsiteY623" fmla="*/ 1036244 h 3006470"/>
                  <a:gd name="connsiteX624" fmla="*/ 1452104 w 6006665"/>
                  <a:gd name="connsiteY624" fmla="*/ 949890 h 3006470"/>
                  <a:gd name="connsiteX625" fmla="*/ 1439230 w 6006665"/>
                  <a:gd name="connsiteY625" fmla="*/ 900656 h 3006470"/>
                  <a:gd name="connsiteX626" fmla="*/ 1496803 w 6006665"/>
                  <a:gd name="connsiteY626" fmla="*/ 806980 h 3006470"/>
                  <a:gd name="connsiteX627" fmla="*/ 1543003 w 6006665"/>
                  <a:gd name="connsiteY627" fmla="*/ 697647 h 3006470"/>
                  <a:gd name="connsiteX628" fmla="*/ 1570272 w 6006665"/>
                  <a:gd name="connsiteY628" fmla="*/ 677194 h 3006470"/>
                  <a:gd name="connsiteX629" fmla="*/ 1578688 w 6006665"/>
                  <a:gd name="connsiteY629" fmla="*/ 679813 h 3006470"/>
                  <a:gd name="connsiteX630" fmla="*/ 1620802 w 6006665"/>
                  <a:gd name="connsiteY630" fmla="*/ 660028 h 3006470"/>
                  <a:gd name="connsiteX631" fmla="*/ 1684440 w 6006665"/>
                  <a:gd name="connsiteY631" fmla="*/ 709009 h 3006470"/>
                  <a:gd name="connsiteX632" fmla="*/ 1688985 w 6006665"/>
                  <a:gd name="connsiteY632" fmla="*/ 779455 h 3006470"/>
                  <a:gd name="connsiteX633" fmla="*/ 1652625 w 6006665"/>
                  <a:gd name="connsiteY633" fmla="*/ 870354 h 3006470"/>
                  <a:gd name="connsiteX634" fmla="*/ 1679895 w 6006665"/>
                  <a:gd name="connsiteY634" fmla="*/ 908986 h 3006470"/>
                  <a:gd name="connsiteX635" fmla="*/ 1688985 w 6006665"/>
                  <a:gd name="connsiteY635" fmla="*/ 983977 h 3006470"/>
                  <a:gd name="connsiteX636" fmla="*/ 1679895 w 6006665"/>
                  <a:gd name="connsiteY636" fmla="*/ 1129415 h 3006470"/>
                  <a:gd name="connsiteX637" fmla="*/ 1723072 w 6006665"/>
                  <a:gd name="connsiteY637" fmla="*/ 1193044 h 3006470"/>
                  <a:gd name="connsiteX638" fmla="*/ 1704892 w 6006665"/>
                  <a:gd name="connsiteY638" fmla="*/ 1256673 h 3006470"/>
                  <a:gd name="connsiteX639" fmla="*/ 1636718 w 6006665"/>
                  <a:gd name="connsiteY639" fmla="*/ 1393021 h 3006470"/>
                  <a:gd name="connsiteX640" fmla="*/ 1662494 w 6006665"/>
                  <a:gd name="connsiteY640" fmla="*/ 1399465 h 3006470"/>
                  <a:gd name="connsiteX641" fmla="*/ 1677078 w 6006665"/>
                  <a:gd name="connsiteY641" fmla="*/ 1370296 h 3006470"/>
                  <a:gd name="connsiteX642" fmla="*/ 1720255 w 6006665"/>
                  <a:gd name="connsiteY642" fmla="*/ 1349844 h 3006470"/>
                  <a:gd name="connsiteX643" fmla="*/ 1731617 w 6006665"/>
                  <a:gd name="connsiteY643" fmla="*/ 1299850 h 3006470"/>
                  <a:gd name="connsiteX644" fmla="*/ 1758887 w 6006665"/>
                  <a:gd name="connsiteY644" fmla="*/ 1256673 h 3006470"/>
                  <a:gd name="connsiteX645" fmla="*/ 1760555 w 6006665"/>
                  <a:gd name="connsiteY645" fmla="*/ 1191490 h 3006470"/>
                  <a:gd name="connsiteX646" fmla="*/ 1758886 w 6006665"/>
                  <a:gd name="connsiteY646" fmla="*/ 1085173 h 3006470"/>
                  <a:gd name="connsiteX647" fmla="*/ 1923055 w 6006665"/>
                  <a:gd name="connsiteY647" fmla="*/ 1122597 h 3006470"/>
                  <a:gd name="connsiteX648" fmla="*/ 1887300 w 6006665"/>
                  <a:gd name="connsiteY648" fmla="*/ 1070329 h 3006470"/>
                  <a:gd name="connsiteX649" fmla="*/ 1785604 w 6006665"/>
                  <a:gd name="connsiteY649" fmla="*/ 1036860 h 3006470"/>
                  <a:gd name="connsiteX650" fmla="*/ 1736162 w 6006665"/>
                  <a:gd name="connsiteY650" fmla="*/ 961252 h 3006470"/>
                  <a:gd name="connsiteX651" fmla="*/ 1688440 w 6006665"/>
                  <a:gd name="connsiteY651" fmla="*/ 865809 h 3006470"/>
                  <a:gd name="connsiteX652" fmla="*/ 1752069 w 6006665"/>
                  <a:gd name="connsiteY652" fmla="*/ 788545 h 3006470"/>
                  <a:gd name="connsiteX653" fmla="*/ 1747524 w 6006665"/>
                  <a:gd name="connsiteY653" fmla="*/ 704464 h 3006470"/>
                  <a:gd name="connsiteX654" fmla="*/ 1763431 w 6006665"/>
                  <a:gd name="connsiteY654" fmla="*/ 697647 h 3006470"/>
                  <a:gd name="connsiteX655" fmla="*/ 1764877 w 6006665"/>
                  <a:gd name="connsiteY655" fmla="*/ 702130 h 3006470"/>
                  <a:gd name="connsiteX656" fmla="*/ 1775339 w 6006665"/>
                  <a:gd name="connsiteY656" fmla="*/ 697647 h 3006470"/>
                  <a:gd name="connsiteX657" fmla="*/ 1798063 w 6006665"/>
                  <a:gd name="connsiteY657" fmla="*/ 768093 h 3006470"/>
                  <a:gd name="connsiteX658" fmla="*/ 1791454 w 6006665"/>
                  <a:gd name="connsiteY658" fmla="*/ 815304 h 3006470"/>
                  <a:gd name="connsiteX659" fmla="*/ 1854330 w 6006665"/>
                  <a:gd name="connsiteY659" fmla="*/ 772638 h 3006470"/>
                  <a:gd name="connsiteX660" fmla="*/ 1931594 w 6006665"/>
                  <a:gd name="connsiteY660" fmla="*/ 763548 h 3006470"/>
                  <a:gd name="connsiteX661" fmla="*/ 1932772 w 6006665"/>
                  <a:gd name="connsiteY661" fmla="*/ 764810 h 3006470"/>
                  <a:gd name="connsiteX662" fmla="*/ 1949600 w 6006665"/>
                  <a:gd name="connsiteY662" fmla="*/ 800138 h 3006470"/>
                  <a:gd name="connsiteX663" fmla="*/ 2061788 w 6006665"/>
                  <a:gd name="connsiteY663" fmla="*/ 891155 h 3006470"/>
                  <a:gd name="connsiteX664" fmla="*/ 1987802 w 6006665"/>
                  <a:gd name="connsiteY664" fmla="*/ 736278 h 3006470"/>
                  <a:gd name="connsiteX665" fmla="*/ 1963408 w 6006665"/>
                  <a:gd name="connsiteY665" fmla="*/ 595386 h 3006470"/>
                  <a:gd name="connsiteX666" fmla="*/ 2027037 w 6006665"/>
                  <a:gd name="connsiteY666" fmla="*/ 574934 h 3006470"/>
                  <a:gd name="connsiteX667" fmla="*/ 2037269 w 6006665"/>
                  <a:gd name="connsiteY667" fmla="*/ 575472 h 3006470"/>
                  <a:gd name="connsiteX668" fmla="*/ 2038944 w 6006665"/>
                  <a:gd name="connsiteY668" fmla="*/ 574934 h 3006470"/>
                  <a:gd name="connsiteX669" fmla="*/ 2115414 w 6006665"/>
                  <a:gd name="connsiteY669" fmla="*/ 578958 h 3006470"/>
                  <a:gd name="connsiteX670" fmla="*/ 2167179 w 6006665"/>
                  <a:gd name="connsiteY670" fmla="*/ 554733 h 3006470"/>
                  <a:gd name="connsiteX671" fmla="*/ 2146473 w 6006665"/>
                  <a:gd name="connsiteY671" fmla="*/ 488832 h 3006470"/>
                  <a:gd name="connsiteX672" fmla="*/ 2169957 w 6006665"/>
                  <a:gd name="connsiteY672" fmla="*/ 449431 h 3006470"/>
                  <a:gd name="connsiteX673" fmla="*/ 2264632 w 6006665"/>
                  <a:gd name="connsiteY673" fmla="*/ 393389 h 3006470"/>
                  <a:gd name="connsiteX674" fmla="*/ 2317913 w 6006665"/>
                  <a:gd name="connsiteY674" fmla="*/ 322690 h 3006470"/>
                  <a:gd name="connsiteX675" fmla="*/ 2385841 w 6006665"/>
                  <a:gd name="connsiteY675" fmla="*/ 343134 h 3006470"/>
                  <a:gd name="connsiteX676" fmla="*/ 2429263 w 6006665"/>
                  <a:gd name="connsiteY676" fmla="*/ 263606 h 3006470"/>
                  <a:gd name="connsiteX677" fmla="*/ 2526979 w 6006665"/>
                  <a:gd name="connsiteY677" fmla="*/ 252244 h 3006470"/>
                  <a:gd name="connsiteX678" fmla="*/ 2528058 w 6006665"/>
                  <a:gd name="connsiteY678" fmla="*/ 253503 h 3006470"/>
                  <a:gd name="connsiteX679" fmla="*/ 2538886 w 6006665"/>
                  <a:gd name="connsiteY679" fmla="*/ 252244 h 3006470"/>
                  <a:gd name="connsiteX680" fmla="*/ 2560820 w 6006665"/>
                  <a:gd name="connsiteY680" fmla="*/ 277833 h 3006470"/>
                  <a:gd name="connsiteX681" fmla="*/ 2640602 w 6006665"/>
                  <a:gd name="connsiteY681" fmla="*/ 202249 h 3006470"/>
                  <a:gd name="connsiteX682" fmla="*/ 2652509 w 6006665"/>
                  <a:gd name="connsiteY682" fmla="*/ 202249 h 3006470"/>
                  <a:gd name="connsiteX683" fmla="*/ 2704231 w 6006665"/>
                  <a:gd name="connsiteY683" fmla="*/ 202249 h 3006470"/>
                  <a:gd name="connsiteX684" fmla="*/ 2715593 w 6006665"/>
                  <a:gd name="connsiteY68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62813 w 6006665"/>
                  <a:gd name="connsiteY35" fmla="*/ 691599 h 3006470"/>
                  <a:gd name="connsiteX36" fmla="*/ 3531529 w 6006665"/>
                  <a:gd name="connsiteY36" fmla="*/ 686823 h 3006470"/>
                  <a:gd name="connsiteX37" fmla="*/ 3538225 w 6006665"/>
                  <a:gd name="connsiteY37" fmla="*/ 590841 h 3006470"/>
                  <a:gd name="connsiteX38" fmla="*/ 3549910 w 6006665"/>
                  <a:gd name="connsiteY38" fmla="*/ 594028 h 3006470"/>
                  <a:gd name="connsiteX39" fmla="*/ 3550132 w 6006665"/>
                  <a:gd name="connsiteY39" fmla="*/ 590841 h 3006470"/>
                  <a:gd name="connsiteX40" fmla="*/ 3575711 w 6006665"/>
                  <a:gd name="connsiteY40" fmla="*/ 587613 h 3006470"/>
                  <a:gd name="connsiteX41" fmla="*/ 3620833 w 6006665"/>
                  <a:gd name="connsiteY41" fmla="*/ 632750 h 3006470"/>
                  <a:gd name="connsiteX42" fmla="*/ 3672301 w 6006665"/>
                  <a:gd name="connsiteY42" fmla="*/ 611293 h 3006470"/>
                  <a:gd name="connsiteX43" fmla="*/ 3688498 w 6006665"/>
                  <a:gd name="connsiteY43" fmla="*/ 576961 h 3006470"/>
                  <a:gd name="connsiteX44" fmla="*/ 3721291 w 6006665"/>
                  <a:gd name="connsiteY44" fmla="*/ 584642 h 3006470"/>
                  <a:gd name="connsiteX45" fmla="*/ 3753971 w 6006665"/>
                  <a:gd name="connsiteY45" fmla="*/ 590584 h 3006470"/>
                  <a:gd name="connsiteX46" fmla="*/ 3759914 w 6006665"/>
                  <a:gd name="connsiteY46" fmla="*/ 620293 h 3006470"/>
                  <a:gd name="connsiteX47" fmla="*/ 3782242 w 6006665"/>
                  <a:gd name="connsiteY47" fmla="*/ 669932 h 3006470"/>
                  <a:gd name="connsiteX48" fmla="*/ 3768826 w 6006665"/>
                  <a:gd name="connsiteY48" fmla="*/ 703482 h 3006470"/>
                  <a:gd name="connsiteX49" fmla="*/ 3745059 w 6006665"/>
                  <a:gd name="connsiteY49" fmla="*/ 742105 h 3006470"/>
                  <a:gd name="connsiteX50" fmla="*/ 3720576 w 6006665"/>
                  <a:gd name="connsiteY50" fmla="*/ 761023 h 3006470"/>
                  <a:gd name="connsiteX51" fmla="*/ 3738747 w 6006665"/>
                  <a:gd name="connsiteY51" fmla="*/ 806725 h 3006470"/>
                  <a:gd name="connsiteX52" fmla="*/ 3753971 w 6006665"/>
                  <a:gd name="connsiteY52" fmla="*/ 855003 h 3006470"/>
                  <a:gd name="connsiteX53" fmla="*/ 3786469 w 6006665"/>
                  <a:gd name="connsiteY53" fmla="*/ 879798 h 3006470"/>
                  <a:gd name="connsiteX54" fmla="*/ 3813392 w 6006665"/>
                  <a:gd name="connsiteY54" fmla="*/ 890655 h 3006470"/>
                  <a:gd name="connsiteX55" fmla="*/ 3839894 w 6006665"/>
                  <a:gd name="connsiteY55" fmla="*/ 920656 h 3006470"/>
                  <a:gd name="connsiteX56" fmla="*/ 3866869 w 6006665"/>
                  <a:gd name="connsiteY56" fmla="*/ 875800 h 3006470"/>
                  <a:gd name="connsiteX57" fmla="*/ 3865460 w 6006665"/>
                  <a:gd name="connsiteY57" fmla="*/ 822632 h 3006470"/>
                  <a:gd name="connsiteX58" fmla="*/ 3875077 w 6006665"/>
                  <a:gd name="connsiteY58" fmla="*/ 831139 h 3006470"/>
                  <a:gd name="connsiteX59" fmla="*/ 3885950 w 6006665"/>
                  <a:gd name="connsiteY59" fmla="*/ 784010 h 3006470"/>
                  <a:gd name="connsiteX60" fmla="*/ 3896580 w 6006665"/>
                  <a:gd name="connsiteY60" fmla="*/ 840148 h 3006470"/>
                  <a:gd name="connsiteX61" fmla="*/ 3932151 w 6006665"/>
                  <a:gd name="connsiteY61" fmla="*/ 871095 h 3006470"/>
                  <a:gd name="connsiteX62" fmla="*/ 3967884 w 6006665"/>
                  <a:gd name="connsiteY62" fmla="*/ 866888 h 3006470"/>
                  <a:gd name="connsiteX63" fmla="*/ 3988173 w 6006665"/>
                  <a:gd name="connsiteY63" fmla="*/ 843084 h 3006470"/>
                  <a:gd name="connsiteX64" fmla="*/ 3993852 w 6006665"/>
                  <a:gd name="connsiteY64" fmla="*/ 846199 h 3006470"/>
                  <a:gd name="connsiteX65" fmla="*/ 4000081 w 6006665"/>
                  <a:gd name="connsiteY65" fmla="*/ 808753 h 3006470"/>
                  <a:gd name="connsiteX66" fmla="*/ 4024333 w 6006665"/>
                  <a:gd name="connsiteY66" fmla="*/ 834206 h 3006470"/>
                  <a:gd name="connsiteX67" fmla="*/ 4062426 w 6006665"/>
                  <a:gd name="connsiteY67" fmla="*/ 877274 h 3006470"/>
                  <a:gd name="connsiteX68" fmla="*/ 4085889 w 6006665"/>
                  <a:gd name="connsiteY68" fmla="*/ 849902 h 3006470"/>
                  <a:gd name="connsiteX69" fmla="*/ 4095563 w 6006665"/>
                  <a:gd name="connsiteY69" fmla="*/ 852506 h 3006470"/>
                  <a:gd name="connsiteX70" fmla="*/ 4097796 w 6006665"/>
                  <a:gd name="connsiteY70" fmla="*/ 849902 h 3006470"/>
                  <a:gd name="connsiteX71" fmla="*/ 4144150 w 6006665"/>
                  <a:gd name="connsiteY71" fmla="*/ 862382 h 3006470"/>
                  <a:gd name="connsiteX72" fmla="*/ 4149116 w 6006665"/>
                  <a:gd name="connsiteY72" fmla="*/ 810437 h 3006470"/>
                  <a:gd name="connsiteX73" fmla="*/ 4129898 w 6006665"/>
                  <a:gd name="connsiteY73" fmla="*/ 758286 h 3006470"/>
                  <a:gd name="connsiteX74" fmla="*/ 4125347 w 6006665"/>
                  <a:gd name="connsiteY74" fmla="*/ 718337 h 3006470"/>
                  <a:gd name="connsiteX75" fmla="*/ 4165425 w 6006665"/>
                  <a:gd name="connsiteY75" fmla="*/ 697647 h 3006470"/>
                  <a:gd name="connsiteX76" fmla="*/ 4175231 w 6006665"/>
                  <a:gd name="connsiteY76" fmla="*/ 700048 h 3006470"/>
                  <a:gd name="connsiteX77" fmla="*/ 4253100 w 6006665"/>
                  <a:gd name="connsiteY77" fmla="*/ 700511 h 3006470"/>
                  <a:gd name="connsiteX78" fmla="*/ 4315491 w 6006665"/>
                  <a:gd name="connsiteY78" fmla="*/ 715365 h 3006470"/>
                  <a:gd name="connsiteX79" fmla="*/ 4368969 w 6006665"/>
                  <a:gd name="connsiteY79" fmla="*/ 751019 h 3006470"/>
                  <a:gd name="connsiteX80" fmla="*/ 4439561 w 6006665"/>
                  <a:gd name="connsiteY80" fmla="*/ 758631 h 3006470"/>
                  <a:gd name="connsiteX81" fmla="*/ 4450401 w 6006665"/>
                  <a:gd name="connsiteY81" fmla="*/ 834341 h 3006470"/>
                  <a:gd name="connsiteX82" fmla="*/ 4514549 w 6006665"/>
                  <a:gd name="connsiteY82" fmla="*/ 825294 h 3006470"/>
                  <a:gd name="connsiteX83" fmla="*/ 4567593 w 6006665"/>
                  <a:gd name="connsiteY83" fmla="*/ 819409 h 3006470"/>
                  <a:gd name="connsiteX84" fmla="*/ 4612592 w 6006665"/>
                  <a:gd name="connsiteY84" fmla="*/ 872829 h 3006470"/>
                  <a:gd name="connsiteX85" fmla="*/ 4639242 w 6006665"/>
                  <a:gd name="connsiteY85" fmla="*/ 932544 h 3006470"/>
                  <a:gd name="connsiteX86" fmla="*/ 4704693 w 6006665"/>
                  <a:gd name="connsiteY86" fmla="*/ 911452 h 3006470"/>
                  <a:gd name="connsiteX87" fmla="*/ 4774445 w 6006665"/>
                  <a:gd name="connsiteY87" fmla="*/ 913531 h 3006470"/>
                  <a:gd name="connsiteX88" fmla="*/ 4778496 w 6006665"/>
                  <a:gd name="connsiteY88" fmla="*/ 914635 h 3006470"/>
                  <a:gd name="connsiteX89" fmla="*/ 4786352 w 6006665"/>
                  <a:gd name="connsiteY89" fmla="*/ 913531 h 3006470"/>
                  <a:gd name="connsiteX90" fmla="*/ 4861343 w 6006665"/>
                  <a:gd name="connsiteY90" fmla="*/ 933983 h 3006470"/>
                  <a:gd name="connsiteX91" fmla="*/ 4893158 w 6006665"/>
                  <a:gd name="connsiteY91" fmla="*/ 977160 h 3006470"/>
                  <a:gd name="connsiteX92" fmla="*/ 4888613 w 6006665"/>
                  <a:gd name="connsiteY92" fmla="*/ 1058968 h 3006470"/>
                  <a:gd name="connsiteX93" fmla="*/ 4927677 w 6006665"/>
                  <a:gd name="connsiteY93" fmla="*/ 1083640 h 3006470"/>
                  <a:gd name="connsiteX94" fmla="*/ 4967605 w 6006665"/>
                  <a:gd name="connsiteY94" fmla="*/ 1070331 h 3006470"/>
                  <a:gd name="connsiteX95" fmla="*/ 5038051 w 6006665"/>
                  <a:gd name="connsiteY95" fmla="*/ 1063513 h 3006470"/>
                  <a:gd name="connsiteX96" fmla="*/ 5040730 w 6006665"/>
                  <a:gd name="connsiteY96" fmla="*/ 1064406 h 3006470"/>
                  <a:gd name="connsiteX97" fmla="*/ 5049958 w 6006665"/>
                  <a:gd name="connsiteY97" fmla="*/ 1063513 h 3006470"/>
                  <a:gd name="connsiteX98" fmla="*/ 5114249 w 6006665"/>
                  <a:gd name="connsiteY98" fmla="*/ 1084944 h 3006470"/>
                  <a:gd name="connsiteX99" fmla="*/ 5176671 w 6006665"/>
                  <a:gd name="connsiteY99" fmla="*/ 1074876 h 3006470"/>
                  <a:gd name="connsiteX100" fmla="*/ 5177801 w 6006665"/>
                  <a:gd name="connsiteY100" fmla="*/ 1076614 h 3006470"/>
                  <a:gd name="connsiteX101" fmla="*/ 5188578 w 6006665"/>
                  <a:gd name="connsiteY101" fmla="*/ 1074876 h 3006470"/>
                  <a:gd name="connsiteX102" fmla="*/ 5243719 w 6006665"/>
                  <a:gd name="connsiteY102" fmla="*/ 1159707 h 3006470"/>
                  <a:gd name="connsiteX103" fmla="*/ 5283477 w 6006665"/>
                  <a:gd name="connsiteY103" fmla="*/ 1129415 h 3006470"/>
                  <a:gd name="connsiteX104" fmla="*/ 5258480 w 6006665"/>
                  <a:gd name="connsiteY104" fmla="*/ 1063513 h 3006470"/>
                  <a:gd name="connsiteX105" fmla="*/ 5267570 w 6006665"/>
                  <a:gd name="connsiteY105" fmla="*/ 1015792 h 3006470"/>
                  <a:gd name="connsiteX106" fmla="*/ 5278896 w 6006665"/>
                  <a:gd name="connsiteY106" fmla="*/ 1018841 h 3006470"/>
                  <a:gd name="connsiteX107" fmla="*/ 5279477 w 6006665"/>
                  <a:gd name="connsiteY107" fmla="*/ 1015792 h 3006470"/>
                  <a:gd name="connsiteX108" fmla="*/ 5389412 w 6006665"/>
                  <a:gd name="connsiteY108" fmla="*/ 1065327 h 3006470"/>
                  <a:gd name="connsiteX109" fmla="*/ 5463001 w 6006665"/>
                  <a:gd name="connsiteY109" fmla="*/ 1043061 h 3006470"/>
                  <a:gd name="connsiteX110" fmla="*/ 5464386 w 6006665"/>
                  <a:gd name="connsiteY110" fmla="*/ 1043680 h 3006470"/>
                  <a:gd name="connsiteX111" fmla="*/ 5474909 w 6006665"/>
                  <a:gd name="connsiteY111" fmla="*/ 1043061 h 3006470"/>
                  <a:gd name="connsiteX112" fmla="*/ 5509834 w 6006665"/>
                  <a:gd name="connsiteY112" fmla="*/ 1086741 h 3006470"/>
                  <a:gd name="connsiteX113" fmla="*/ 5563420 w 6006665"/>
                  <a:gd name="connsiteY113" fmla="*/ 1096880 h 3006470"/>
                  <a:gd name="connsiteX114" fmla="*/ 5604906 w 6006665"/>
                  <a:gd name="connsiteY114" fmla="*/ 1116452 h 3006470"/>
                  <a:gd name="connsiteX115" fmla="*/ 5633982 w 6006665"/>
                  <a:gd name="connsiteY115" fmla="*/ 1152256 h 3006470"/>
                  <a:gd name="connsiteX116" fmla="*/ 5673240 w 6006665"/>
                  <a:gd name="connsiteY116" fmla="*/ 1196668 h 3006470"/>
                  <a:gd name="connsiteX117" fmla="*/ 5720335 w 6006665"/>
                  <a:gd name="connsiteY117" fmla="*/ 1213496 h 3006470"/>
                  <a:gd name="connsiteX118" fmla="*/ 5777224 w 6006665"/>
                  <a:gd name="connsiteY118" fmla="*/ 1253118 h 3006470"/>
                  <a:gd name="connsiteX119" fmla="*/ 5822595 w 6006665"/>
                  <a:gd name="connsiteY119" fmla="*/ 1311212 h 3006470"/>
                  <a:gd name="connsiteX120" fmla="*/ 5818051 w 6006665"/>
                  <a:gd name="connsiteY120" fmla="*/ 1365751 h 3006470"/>
                  <a:gd name="connsiteX121" fmla="*/ 5825679 w 6006665"/>
                  <a:gd name="connsiteY121" fmla="*/ 1373379 h 3006470"/>
                  <a:gd name="connsiteX122" fmla="*/ 5822051 w 6006665"/>
                  <a:gd name="connsiteY122" fmla="*/ 1322574 h 3006470"/>
                  <a:gd name="connsiteX123" fmla="*/ 5834092 w 6006665"/>
                  <a:gd name="connsiteY123" fmla="*/ 1324447 h 3006470"/>
                  <a:gd name="connsiteX124" fmla="*/ 5858351 w 6006665"/>
                  <a:gd name="connsiteY124" fmla="*/ 1334771 h 3006470"/>
                  <a:gd name="connsiteX125" fmla="*/ 5907950 w 6006665"/>
                  <a:gd name="connsiteY125" fmla="*/ 1321451 h 3006470"/>
                  <a:gd name="connsiteX126" fmla="*/ 5936219 w 6006665"/>
                  <a:gd name="connsiteY126" fmla="*/ 1338481 h 3006470"/>
                  <a:gd name="connsiteX127" fmla="*/ 5961427 w 6006665"/>
                  <a:gd name="connsiteY127" fmla="*/ 1392754 h 3006470"/>
                  <a:gd name="connsiteX128" fmla="*/ 6006665 w 6006665"/>
                  <a:gd name="connsiteY128" fmla="*/ 1418018 h 3006470"/>
                  <a:gd name="connsiteX129" fmla="*/ 6003022 w 6006665"/>
                  <a:gd name="connsiteY129" fmla="*/ 1458117 h 3006470"/>
                  <a:gd name="connsiteX130" fmla="*/ 5968033 w 6006665"/>
                  <a:gd name="connsiteY130" fmla="*/ 1456650 h 3006470"/>
                  <a:gd name="connsiteX131" fmla="*/ 5934688 w 6006665"/>
                  <a:gd name="connsiteY131" fmla="*/ 1446233 h 3006470"/>
                  <a:gd name="connsiteX132" fmla="*/ 5908949 w 6006665"/>
                  <a:gd name="connsiteY132" fmla="*/ 1468012 h 3006470"/>
                  <a:gd name="connsiteX133" fmla="*/ 5887153 w 6006665"/>
                  <a:gd name="connsiteY133" fmla="*/ 1481885 h 3006470"/>
                  <a:gd name="connsiteX134" fmla="*/ 5887153 w 6006665"/>
                  <a:gd name="connsiteY134" fmla="*/ 1514566 h 3006470"/>
                  <a:gd name="connsiteX135" fmla="*/ 5910921 w 6006665"/>
                  <a:gd name="connsiteY135" fmla="*/ 1532392 h 3006470"/>
                  <a:gd name="connsiteX136" fmla="*/ 5908949 w 6006665"/>
                  <a:gd name="connsiteY136" fmla="*/ 1554366 h 3006470"/>
                  <a:gd name="connsiteX137" fmla="*/ 5893042 w 6006665"/>
                  <a:gd name="connsiteY137" fmla="*/ 1570273 h 3006470"/>
                  <a:gd name="connsiteX138" fmla="*/ 5881135 w 6006665"/>
                  <a:gd name="connsiteY138" fmla="*/ 1570273 h 3006470"/>
                  <a:gd name="connsiteX139" fmla="*/ 5861227 w 6006665"/>
                  <a:gd name="connsiteY139" fmla="*/ 1570273 h 3006470"/>
                  <a:gd name="connsiteX140" fmla="*/ 5849321 w 6006665"/>
                  <a:gd name="connsiteY140" fmla="*/ 1570273 h 3006470"/>
                  <a:gd name="connsiteX141" fmla="*/ 5842587 w 6006665"/>
                  <a:gd name="connsiteY141" fmla="*/ 1544275 h 3006470"/>
                  <a:gd name="connsiteX142" fmla="*/ 5817506 w 6006665"/>
                  <a:gd name="connsiteY142" fmla="*/ 1536186 h 3006470"/>
                  <a:gd name="connsiteX143" fmla="*/ 5798021 w 6006665"/>
                  <a:gd name="connsiteY143" fmla="*/ 1517537 h 3006470"/>
                  <a:gd name="connsiteX144" fmla="*/ 5767511 w 6006665"/>
                  <a:gd name="connsiteY144" fmla="*/ 1511189 h 3006470"/>
                  <a:gd name="connsiteX145" fmla="*/ 5762967 w 6006665"/>
                  <a:gd name="connsiteY145" fmla="*/ 1477102 h 3006470"/>
                  <a:gd name="connsiteX146" fmla="*/ 5729132 w 6006665"/>
                  <a:gd name="connsiteY146" fmla="*/ 1463170 h 3006470"/>
                  <a:gd name="connsiteX147" fmla="*/ 5695337 w 6006665"/>
                  <a:gd name="connsiteY147" fmla="*/ 1472557 h 3006470"/>
                  <a:gd name="connsiteX148" fmla="*/ 5693366 w 6006665"/>
                  <a:gd name="connsiteY148" fmla="*/ 1469797 h 3006470"/>
                  <a:gd name="connsiteX149" fmla="*/ 5683431 w 6006665"/>
                  <a:gd name="connsiteY149" fmla="*/ 1472557 h 3006470"/>
                  <a:gd name="connsiteX150" fmla="*/ 5660706 w 6006665"/>
                  <a:gd name="connsiteY150" fmla="*/ 1440742 h 3006470"/>
                  <a:gd name="connsiteX151" fmla="*/ 5669644 w 6006665"/>
                  <a:gd name="connsiteY151" fmla="*/ 1415717 h 3006470"/>
                  <a:gd name="connsiteX152" fmla="*/ 5640799 w 6006665"/>
                  <a:gd name="connsiteY152" fmla="*/ 1429380 h 3006470"/>
                  <a:gd name="connsiteX153" fmla="*/ 5656705 w 6006665"/>
                  <a:gd name="connsiteY153" fmla="*/ 1472557 h 3006470"/>
                  <a:gd name="connsiteX154" fmla="*/ 5628675 w 6006665"/>
                  <a:gd name="connsiteY154" fmla="*/ 1487826 h 3006470"/>
                  <a:gd name="connsiteX155" fmla="*/ 5633981 w 6006665"/>
                  <a:gd name="connsiteY155" fmla="*/ 1511189 h 3006470"/>
                  <a:gd name="connsiteX156" fmla="*/ 5622732 w 6006665"/>
                  <a:gd name="connsiteY156" fmla="*/ 1538334 h 3006470"/>
                  <a:gd name="connsiteX157" fmla="*/ 5586259 w 6006665"/>
                  <a:gd name="connsiteY157" fmla="*/ 1547548 h 3006470"/>
                  <a:gd name="connsiteX158" fmla="*/ 5575676 w 6006665"/>
                  <a:gd name="connsiteY158" fmla="*/ 1546540 h 3006470"/>
                  <a:gd name="connsiteX159" fmla="*/ 5574353 w 6006665"/>
                  <a:gd name="connsiteY159" fmla="*/ 1547548 h 3006470"/>
                  <a:gd name="connsiteX160" fmla="*/ 5539436 w 6006665"/>
                  <a:gd name="connsiteY160" fmla="*/ 1544223 h 3006470"/>
                  <a:gd name="connsiteX161" fmla="*/ 5539545 w 6006665"/>
                  <a:gd name="connsiteY161" fmla="*/ 1571015 h 3006470"/>
                  <a:gd name="connsiteX162" fmla="*/ 5570352 w 6006665"/>
                  <a:gd name="connsiteY162" fmla="*/ 1586180 h 3006470"/>
                  <a:gd name="connsiteX163" fmla="*/ 5566596 w 6006665"/>
                  <a:gd name="connsiteY163" fmla="*/ 1622304 h 3006470"/>
                  <a:gd name="connsiteX164" fmla="*/ 5593077 w 6006665"/>
                  <a:gd name="connsiteY164" fmla="*/ 1649809 h 3006470"/>
                  <a:gd name="connsiteX165" fmla="*/ 5608984 w 6006665"/>
                  <a:gd name="connsiteY165" fmla="*/ 1677079 h 3006470"/>
                  <a:gd name="connsiteX166" fmla="*/ 5613529 w 6006665"/>
                  <a:gd name="connsiteY166" fmla="*/ 1708893 h 3006470"/>
                  <a:gd name="connsiteX167" fmla="*/ 5608984 w 6006665"/>
                  <a:gd name="connsiteY167" fmla="*/ 1731618 h 3006470"/>
                  <a:gd name="connsiteX168" fmla="*/ 5597799 w 6006665"/>
                  <a:gd name="connsiteY168" fmla="*/ 1728009 h 3006470"/>
                  <a:gd name="connsiteX169" fmla="*/ 5597077 w 6006665"/>
                  <a:gd name="connsiteY169" fmla="*/ 1731618 h 3006470"/>
                  <a:gd name="connsiteX170" fmla="*/ 5515976 w 6006665"/>
                  <a:gd name="connsiteY170" fmla="*/ 1693062 h 3006470"/>
                  <a:gd name="connsiteX171" fmla="*/ 5486067 w 6006665"/>
                  <a:gd name="connsiteY171" fmla="*/ 1746304 h 3006470"/>
                  <a:gd name="connsiteX172" fmla="*/ 5436277 w 6006665"/>
                  <a:gd name="connsiteY172" fmla="*/ 1767977 h 3006470"/>
                  <a:gd name="connsiteX173" fmla="*/ 5397645 w 6006665"/>
                  <a:gd name="connsiteY173" fmla="*/ 1779340 h 3006470"/>
                  <a:gd name="connsiteX174" fmla="*/ 5388024 w 6006665"/>
                  <a:gd name="connsiteY174" fmla="*/ 1835433 h 3006470"/>
                  <a:gd name="connsiteX175" fmla="*/ 5351475 w 6006665"/>
                  <a:gd name="connsiteY175" fmla="*/ 1876568 h 3006470"/>
                  <a:gd name="connsiteX176" fmla="*/ 5290839 w 6006665"/>
                  <a:gd name="connsiteY176" fmla="*/ 1881600 h 3006470"/>
                  <a:gd name="connsiteX177" fmla="*/ 5274932 w 6006665"/>
                  <a:gd name="connsiteY177" fmla="*/ 1913415 h 3006470"/>
                  <a:gd name="connsiteX178" fmla="*/ 5267238 w 6006665"/>
                  <a:gd name="connsiteY178" fmla="*/ 1904988 h 3006470"/>
                  <a:gd name="connsiteX179" fmla="*/ 5263025 w 6006665"/>
                  <a:gd name="connsiteY179" fmla="*/ 1913415 h 3006470"/>
                  <a:gd name="connsiteX180" fmla="*/ 5219538 w 6006665"/>
                  <a:gd name="connsiteY180" fmla="*/ 1865787 h 3006470"/>
                  <a:gd name="connsiteX181" fmla="*/ 5174112 w 6006665"/>
                  <a:gd name="connsiteY181" fmla="*/ 1877028 h 3006470"/>
                  <a:gd name="connsiteX182" fmla="*/ 5129494 w 6006665"/>
                  <a:gd name="connsiteY182" fmla="*/ 1920232 h 3006470"/>
                  <a:gd name="connsiteX183" fmla="*/ 5126389 w 6006665"/>
                  <a:gd name="connsiteY183" fmla="*/ 1914910 h 3006470"/>
                  <a:gd name="connsiteX184" fmla="*/ 5154177 w 6006665"/>
                  <a:gd name="connsiteY184" fmla="*/ 1920232 h 3006470"/>
                  <a:gd name="connsiteX185" fmla="*/ 5105544 w 6006665"/>
                  <a:gd name="connsiteY185" fmla="*/ 1899586 h 3006470"/>
                  <a:gd name="connsiteX186" fmla="*/ 5074955 w 6006665"/>
                  <a:gd name="connsiteY186" fmla="*/ 1924777 h 3006470"/>
                  <a:gd name="connsiteX187" fmla="*/ 5065718 w 6006665"/>
                  <a:gd name="connsiteY187" fmla="*/ 1922578 h 3006470"/>
                  <a:gd name="connsiteX188" fmla="*/ 5063048 w 6006665"/>
                  <a:gd name="connsiteY188" fmla="*/ 1924777 h 3006470"/>
                  <a:gd name="connsiteX189" fmla="*/ 5026594 w 6006665"/>
                  <a:gd name="connsiteY189" fmla="*/ 1916098 h 3006470"/>
                  <a:gd name="connsiteX190" fmla="*/ 5015871 w 6006665"/>
                  <a:gd name="connsiteY190" fmla="*/ 1961137 h 3006470"/>
                  <a:gd name="connsiteX191" fmla="*/ 5022591 w 6006665"/>
                  <a:gd name="connsiteY191" fmla="*/ 1989925 h 3006470"/>
                  <a:gd name="connsiteX192" fmla="*/ 5011557 w 6006665"/>
                  <a:gd name="connsiteY192" fmla="*/ 2020939 h 3006470"/>
                  <a:gd name="connsiteX193" fmla="*/ 4974967 w 6006665"/>
                  <a:gd name="connsiteY193" fmla="*/ 2058853 h 3006470"/>
                  <a:gd name="connsiteX194" fmla="*/ 5015871 w 6006665"/>
                  <a:gd name="connsiteY194" fmla="*/ 2074760 h 3006470"/>
                  <a:gd name="connsiteX195" fmla="*/ 4995851 w 6006665"/>
                  <a:gd name="connsiteY195" fmla="*/ 2123620 h 3006470"/>
                  <a:gd name="connsiteX196" fmla="*/ 5011326 w 6006665"/>
                  <a:gd name="connsiteY196" fmla="*/ 2172476 h 3006470"/>
                  <a:gd name="connsiteX197" fmla="*/ 4999419 w 6006665"/>
                  <a:gd name="connsiteY197" fmla="*/ 2172476 h 3006470"/>
                  <a:gd name="connsiteX198" fmla="*/ 4974967 w 6006665"/>
                  <a:gd name="connsiteY198" fmla="*/ 2172476 h 3006470"/>
                  <a:gd name="connsiteX199" fmla="*/ 4963605 w 6006665"/>
                  <a:gd name="connsiteY199" fmla="*/ 2224742 h 3006470"/>
                  <a:gd name="connsiteX200" fmla="*/ 4974967 w 6006665"/>
                  <a:gd name="connsiteY200" fmla="*/ 2252012 h 3006470"/>
                  <a:gd name="connsiteX201" fmla="*/ 4936431 w 6006665"/>
                  <a:gd name="connsiteY201" fmla="*/ 2257317 h 3006470"/>
                  <a:gd name="connsiteX202" fmla="*/ 4909065 w 6006665"/>
                  <a:gd name="connsiteY202" fmla="*/ 2286099 h 3006470"/>
                  <a:gd name="connsiteX203" fmla="*/ 4888894 w 6006665"/>
                  <a:gd name="connsiteY203" fmla="*/ 2325649 h 3006470"/>
                  <a:gd name="connsiteX204" fmla="*/ 4897703 w 6006665"/>
                  <a:gd name="connsiteY204" fmla="*/ 2354273 h 3006470"/>
                  <a:gd name="connsiteX205" fmla="*/ 4871068 w 6006665"/>
                  <a:gd name="connsiteY205" fmla="*/ 2349418 h 3006470"/>
                  <a:gd name="connsiteX206" fmla="*/ 4845437 w 6006665"/>
                  <a:gd name="connsiteY206" fmla="*/ 2370180 h 3006470"/>
                  <a:gd name="connsiteX207" fmla="*/ 4832445 w 6006665"/>
                  <a:gd name="connsiteY207" fmla="*/ 2399924 h 3006470"/>
                  <a:gd name="connsiteX208" fmla="*/ 4834074 w 6006665"/>
                  <a:gd name="connsiteY208" fmla="*/ 2429264 h 3006470"/>
                  <a:gd name="connsiteX209" fmla="*/ 4799765 w 6006665"/>
                  <a:gd name="connsiteY209" fmla="*/ 2441518 h 3006470"/>
                  <a:gd name="connsiteX210" fmla="*/ 4779535 w 6006665"/>
                  <a:gd name="connsiteY210" fmla="*/ 2488348 h 3006470"/>
                  <a:gd name="connsiteX211" fmla="*/ 4777225 w 6006665"/>
                  <a:gd name="connsiteY211" fmla="*/ 2477952 h 3006470"/>
                  <a:gd name="connsiteX212" fmla="*/ 4767628 w 6006665"/>
                  <a:gd name="connsiteY212" fmla="*/ 2488348 h 3006470"/>
                  <a:gd name="connsiteX213" fmla="*/ 4758538 w 6006665"/>
                  <a:gd name="connsiteY213" fmla="*/ 2447444 h 3006470"/>
                  <a:gd name="connsiteX214" fmla="*/ 4722519 w 6006665"/>
                  <a:gd name="connsiteY214" fmla="*/ 2405867 h 3006470"/>
                  <a:gd name="connsiteX215" fmla="*/ 4699942 w 6006665"/>
                  <a:gd name="connsiteY215" fmla="*/ 2348893 h 3006470"/>
                  <a:gd name="connsiteX216" fmla="*/ 4695779 w 6006665"/>
                  <a:gd name="connsiteY216" fmla="*/ 2287026 h 3006470"/>
                  <a:gd name="connsiteX217" fmla="*/ 4715361 w 6006665"/>
                  <a:gd name="connsiteY217" fmla="*/ 2220198 h 3006470"/>
                  <a:gd name="connsiteX218" fmla="*/ 4767709 w 6006665"/>
                  <a:gd name="connsiteY218" fmla="*/ 2171157 h 3006470"/>
                  <a:gd name="connsiteX219" fmla="*/ 4735813 w 6006665"/>
                  <a:gd name="connsiteY219" fmla="*/ 2129299 h 3006470"/>
                  <a:gd name="connsiteX220" fmla="*/ 4767628 w 6006665"/>
                  <a:gd name="connsiteY220" fmla="*/ 2086122 h 3006470"/>
                  <a:gd name="connsiteX221" fmla="*/ 4767628 w 6006665"/>
                  <a:gd name="connsiteY221" fmla="*/ 2058853 h 3006470"/>
                  <a:gd name="connsiteX222" fmla="*/ 4826712 w 6006665"/>
                  <a:gd name="connsiteY222" fmla="*/ 2042945 h 3006470"/>
                  <a:gd name="connsiteX223" fmla="*/ 4892613 w 6006665"/>
                  <a:gd name="connsiteY223" fmla="*/ 1952047 h 3006470"/>
                  <a:gd name="connsiteX224" fmla="*/ 4956243 w 6006665"/>
                  <a:gd name="connsiteY224" fmla="*/ 1877056 h 3006470"/>
                  <a:gd name="connsiteX225" fmla="*/ 5022143 w 6006665"/>
                  <a:gd name="connsiteY225" fmla="*/ 1817971 h 3006470"/>
                  <a:gd name="connsiteX226" fmla="*/ 5037446 w 6006665"/>
                  <a:gd name="connsiteY226" fmla="*/ 1743333 h 3006470"/>
                  <a:gd name="connsiteX227" fmla="*/ 5064184 w 6006665"/>
                  <a:gd name="connsiteY227" fmla="*/ 1731449 h 3006470"/>
                  <a:gd name="connsiteX228" fmla="*/ 5046694 w 6006665"/>
                  <a:gd name="connsiteY228" fmla="*/ 1710844 h 3006470"/>
                  <a:gd name="connsiteX229" fmla="*/ 5015871 w 6006665"/>
                  <a:gd name="connsiteY229" fmla="*/ 1715711 h 3006470"/>
                  <a:gd name="connsiteX230" fmla="*/ 4995419 w 6006665"/>
                  <a:gd name="connsiteY230" fmla="*/ 1779340 h 3006470"/>
                  <a:gd name="connsiteX231" fmla="*/ 4904521 w 6006665"/>
                  <a:gd name="connsiteY231" fmla="*/ 1865693 h 3006470"/>
                  <a:gd name="connsiteX232" fmla="*/ 4901708 w 6006665"/>
                  <a:gd name="connsiteY232" fmla="*/ 1857053 h 3006470"/>
                  <a:gd name="connsiteX233" fmla="*/ 4892613 w 6006665"/>
                  <a:gd name="connsiteY233" fmla="*/ 1865693 h 3006470"/>
                  <a:gd name="connsiteX234" fmla="*/ 4871068 w 6006665"/>
                  <a:gd name="connsiteY234" fmla="*/ 1850290 h 3006470"/>
                  <a:gd name="connsiteX235" fmla="*/ 4885925 w 6006665"/>
                  <a:gd name="connsiteY235" fmla="*/ 1808695 h 3006470"/>
                  <a:gd name="connsiteX236" fmla="*/ 4861835 w 6006665"/>
                  <a:gd name="connsiteY236" fmla="*/ 1771159 h 3006470"/>
                  <a:gd name="connsiteX237" fmla="*/ 4814619 w 6006665"/>
                  <a:gd name="connsiteY237" fmla="*/ 1767101 h 3006470"/>
                  <a:gd name="connsiteX238" fmla="*/ 4779535 w 6006665"/>
                  <a:gd name="connsiteY238" fmla="*/ 1795247 h 3006470"/>
                  <a:gd name="connsiteX239" fmla="*/ 4764113 w 6006665"/>
                  <a:gd name="connsiteY239" fmla="*/ 1832464 h 3006470"/>
                  <a:gd name="connsiteX240" fmla="*/ 4725490 w 6006665"/>
                  <a:gd name="connsiteY240" fmla="*/ 1850290 h 3006470"/>
                  <a:gd name="connsiteX241" fmla="*/ 4689838 w 6006665"/>
                  <a:gd name="connsiteY241" fmla="*/ 1882970 h 3006470"/>
                  <a:gd name="connsiteX242" fmla="*/ 4684091 w 6006665"/>
                  <a:gd name="connsiteY242" fmla="*/ 1920232 h 3006470"/>
                  <a:gd name="connsiteX243" fmla="*/ 4715906 w 6006665"/>
                  <a:gd name="connsiteY243" fmla="*/ 1967954 h 3006470"/>
                  <a:gd name="connsiteX244" fmla="*/ 4680924 w 6006665"/>
                  <a:gd name="connsiteY244" fmla="*/ 1983985 h 3006470"/>
                  <a:gd name="connsiteX245" fmla="*/ 4633398 w 6006665"/>
                  <a:gd name="connsiteY245" fmla="*/ 1971978 h 3006470"/>
                  <a:gd name="connsiteX246" fmla="*/ 4600707 w 6006665"/>
                  <a:gd name="connsiteY246" fmla="*/ 1989925 h 3006470"/>
                  <a:gd name="connsiteX247" fmla="*/ 4577285 w 6006665"/>
                  <a:gd name="connsiteY247" fmla="*/ 1988406 h 3006470"/>
                  <a:gd name="connsiteX248" fmla="*/ 4577373 w 6006665"/>
                  <a:gd name="connsiteY248" fmla="*/ 1987484 h 3006470"/>
                  <a:gd name="connsiteX249" fmla="*/ 4565379 w 6006665"/>
                  <a:gd name="connsiteY249" fmla="*/ 1988406 h 3006470"/>
                  <a:gd name="connsiteX250" fmla="*/ 4569923 w 6006665"/>
                  <a:gd name="connsiteY250" fmla="*/ 1940685 h 3006470"/>
                  <a:gd name="connsiteX251" fmla="*/ 4520081 w 6006665"/>
                  <a:gd name="connsiteY251" fmla="*/ 1931099 h 3006470"/>
                  <a:gd name="connsiteX252" fmla="*/ 4475025 w 6006665"/>
                  <a:gd name="connsiteY252" fmla="*/ 1961137 h 3006470"/>
                  <a:gd name="connsiteX253" fmla="*/ 4464394 w 6006665"/>
                  <a:gd name="connsiteY253" fmla="*/ 1960286 h 3006470"/>
                  <a:gd name="connsiteX254" fmla="*/ 4463118 w 6006665"/>
                  <a:gd name="connsiteY254" fmla="*/ 1961137 h 3006470"/>
                  <a:gd name="connsiteX255" fmla="*/ 4422448 w 6006665"/>
                  <a:gd name="connsiteY255" fmla="*/ 1927536 h 3006470"/>
                  <a:gd name="connsiteX256" fmla="*/ 4350624 w 6006665"/>
                  <a:gd name="connsiteY256" fmla="*/ 1917022 h 3006470"/>
                  <a:gd name="connsiteX257" fmla="*/ 4306579 w 6006665"/>
                  <a:gd name="connsiteY257" fmla="*/ 1945362 h 3006470"/>
                  <a:gd name="connsiteX258" fmla="*/ 4282811 w 6006665"/>
                  <a:gd name="connsiteY258" fmla="*/ 1972100 h 3006470"/>
                  <a:gd name="connsiteX259" fmla="*/ 4237290 w 6006665"/>
                  <a:gd name="connsiteY259" fmla="*/ 1993297 h 3006470"/>
                  <a:gd name="connsiteX260" fmla="*/ 4211507 w 6006665"/>
                  <a:gd name="connsiteY260" fmla="*/ 2046374 h 3006470"/>
                  <a:gd name="connsiteX261" fmla="*/ 4161046 w 6006665"/>
                  <a:gd name="connsiteY261" fmla="*/ 2105661 h 3006470"/>
                  <a:gd name="connsiteX262" fmla="*/ 4077810 w 6006665"/>
                  <a:gd name="connsiteY262" fmla="*/ 2144418 h 3006470"/>
                  <a:gd name="connsiteX263" fmla="*/ 4039187 w 6006665"/>
                  <a:gd name="connsiteY263" fmla="*/ 2203838 h 3006470"/>
                  <a:gd name="connsiteX264" fmla="*/ 3993086 w 6006665"/>
                  <a:gd name="connsiteY264" fmla="*/ 2224750 h 3006470"/>
                  <a:gd name="connsiteX265" fmla="*/ 3993215 w 6006665"/>
                  <a:gd name="connsiteY265" fmla="*/ 2264821 h 3006470"/>
                  <a:gd name="connsiteX266" fmla="*/ 4038712 w 6006665"/>
                  <a:gd name="connsiteY266" fmla="*/ 2267919 h 3006470"/>
                  <a:gd name="connsiteX267" fmla="*/ 4059164 w 6006665"/>
                  <a:gd name="connsiteY267" fmla="*/ 2311096 h 3006470"/>
                  <a:gd name="connsiteX268" fmla="*/ 4087782 w 6006665"/>
                  <a:gd name="connsiteY268" fmla="*/ 2319513 h 3006470"/>
                  <a:gd name="connsiteX269" fmla="*/ 4106341 w 6006665"/>
                  <a:gd name="connsiteY269" fmla="*/ 2290644 h 3006470"/>
                  <a:gd name="connsiteX270" fmla="*/ 4117411 w 6006665"/>
                  <a:gd name="connsiteY270" fmla="*/ 2291946 h 3006470"/>
                  <a:gd name="connsiteX271" fmla="*/ 4118248 w 6006665"/>
                  <a:gd name="connsiteY271" fmla="*/ 2290644 h 3006470"/>
                  <a:gd name="connsiteX272" fmla="*/ 4156880 w 6006665"/>
                  <a:gd name="connsiteY272" fmla="*/ 2295189 h 3006470"/>
                  <a:gd name="connsiteX273" fmla="*/ 4211419 w 6006665"/>
                  <a:gd name="connsiteY273" fmla="*/ 2365635 h 3006470"/>
                  <a:gd name="connsiteX274" fmla="*/ 4215964 w 6006665"/>
                  <a:gd name="connsiteY274" fmla="*/ 2413357 h 3006470"/>
                  <a:gd name="connsiteX275" fmla="*/ 4184149 w 6006665"/>
                  <a:gd name="connsiteY275" fmla="*/ 2472441 h 3006470"/>
                  <a:gd name="connsiteX276" fmla="*/ 4220019 w 6006665"/>
                  <a:gd name="connsiteY276" fmla="*/ 2567281 h 3006470"/>
                  <a:gd name="connsiteX277" fmla="*/ 4161425 w 6006665"/>
                  <a:gd name="connsiteY277" fmla="*/ 2629241 h 3006470"/>
                  <a:gd name="connsiteX278" fmla="*/ 4133552 w 6006665"/>
                  <a:gd name="connsiteY278" fmla="*/ 2708778 h 3006470"/>
                  <a:gd name="connsiteX279" fmla="*/ 4097796 w 6006665"/>
                  <a:gd name="connsiteY279" fmla="*/ 2747409 h 3006470"/>
                  <a:gd name="connsiteX280" fmla="*/ 4043257 w 6006665"/>
                  <a:gd name="connsiteY280" fmla="*/ 2806493 h 3006470"/>
                  <a:gd name="connsiteX281" fmla="*/ 3995535 w 6006665"/>
                  <a:gd name="connsiteY281" fmla="*/ 2865577 h 3006470"/>
                  <a:gd name="connsiteX282" fmla="*/ 3975083 w 6006665"/>
                  <a:gd name="connsiteY282" fmla="*/ 2897392 h 3006470"/>
                  <a:gd name="connsiteX283" fmla="*/ 3925089 w 6006665"/>
                  <a:gd name="connsiteY283" fmla="*/ 2924661 h 3006470"/>
                  <a:gd name="connsiteX284" fmla="*/ 3913182 w 6006665"/>
                  <a:gd name="connsiteY284" fmla="*/ 2924661 h 3006470"/>
                  <a:gd name="connsiteX285" fmla="*/ 3904637 w 6006665"/>
                  <a:gd name="connsiteY285" fmla="*/ 2924661 h 3006470"/>
                  <a:gd name="connsiteX286" fmla="*/ 3892729 w 6006665"/>
                  <a:gd name="connsiteY286" fmla="*/ 2924661 h 3006470"/>
                  <a:gd name="connsiteX287" fmla="*/ 3871063 w 6006665"/>
                  <a:gd name="connsiteY287" fmla="*/ 2908412 h 3006470"/>
                  <a:gd name="connsiteX288" fmla="*/ 3829645 w 6006665"/>
                  <a:gd name="connsiteY288" fmla="*/ 2936024 h 3006470"/>
                  <a:gd name="connsiteX289" fmla="*/ 3822828 w 6006665"/>
                  <a:gd name="connsiteY289" fmla="*/ 2956476 h 3006470"/>
                  <a:gd name="connsiteX290" fmla="*/ 3818283 w 6006665"/>
                  <a:gd name="connsiteY290" fmla="*/ 2947386 h 3006470"/>
                  <a:gd name="connsiteX291" fmla="*/ 3818283 w 6006665"/>
                  <a:gd name="connsiteY291" fmla="*/ 2935660 h 3006470"/>
                  <a:gd name="connsiteX292" fmla="*/ 3817738 w 6006665"/>
                  <a:gd name="connsiteY292" fmla="*/ 2936024 h 3006470"/>
                  <a:gd name="connsiteX293" fmla="*/ 3810921 w 6006665"/>
                  <a:gd name="connsiteY293" fmla="*/ 2956476 h 3006470"/>
                  <a:gd name="connsiteX294" fmla="*/ 3806376 w 6006665"/>
                  <a:gd name="connsiteY294" fmla="*/ 2947386 h 3006470"/>
                  <a:gd name="connsiteX295" fmla="*/ 3806376 w 6006665"/>
                  <a:gd name="connsiteY295" fmla="*/ 2920116 h 3006470"/>
                  <a:gd name="connsiteX296" fmla="*/ 3818283 w 6006665"/>
                  <a:gd name="connsiteY296" fmla="*/ 2920116 h 3006470"/>
                  <a:gd name="connsiteX297" fmla="*/ 3826828 w 6006665"/>
                  <a:gd name="connsiteY297" fmla="*/ 2920116 h 3006470"/>
                  <a:gd name="connsiteX298" fmla="*/ 3833645 w 6006665"/>
                  <a:gd name="connsiteY298" fmla="*/ 2861032 h 3006470"/>
                  <a:gd name="connsiteX299" fmla="*/ 3822283 w 6006665"/>
                  <a:gd name="connsiteY299" fmla="*/ 2817856 h 3006470"/>
                  <a:gd name="connsiteX300" fmla="*/ 3849553 w 6006665"/>
                  <a:gd name="connsiteY300" fmla="*/ 2795131 h 3006470"/>
                  <a:gd name="connsiteX301" fmla="*/ 3858814 w 6006665"/>
                  <a:gd name="connsiteY301" fmla="*/ 2797336 h 3006470"/>
                  <a:gd name="connsiteX302" fmla="*/ 3861460 w 6006665"/>
                  <a:gd name="connsiteY302" fmla="*/ 2795131 h 3006470"/>
                  <a:gd name="connsiteX303" fmla="*/ 3898487 w 6006665"/>
                  <a:gd name="connsiteY303" fmla="*/ 2803947 h 3006470"/>
                  <a:gd name="connsiteX304" fmla="*/ 3919999 w 6006665"/>
                  <a:gd name="connsiteY304" fmla="*/ 2758772 h 3006470"/>
                  <a:gd name="connsiteX305" fmla="*/ 3935906 w 6006665"/>
                  <a:gd name="connsiteY305" fmla="*/ 2699687 h 3006470"/>
                  <a:gd name="connsiteX306" fmla="*/ 3947269 w 6006665"/>
                  <a:gd name="connsiteY306" fmla="*/ 2676963 h 3006470"/>
                  <a:gd name="connsiteX307" fmla="*/ 3966292 w 6006665"/>
                  <a:gd name="connsiteY307" fmla="*/ 2632575 h 3006470"/>
                  <a:gd name="connsiteX308" fmla="*/ 3915999 w 6006665"/>
                  <a:gd name="connsiteY308" fmla="*/ 2645148 h 3006470"/>
                  <a:gd name="connsiteX309" fmla="*/ 3888729 w 6006665"/>
                  <a:gd name="connsiteY309" fmla="*/ 2667873 h 3006470"/>
                  <a:gd name="connsiteX310" fmla="*/ 3876822 w 6006665"/>
                  <a:gd name="connsiteY310" fmla="*/ 2667873 h 3006470"/>
                  <a:gd name="connsiteX311" fmla="*/ 3829645 w 6006665"/>
                  <a:gd name="connsiteY311" fmla="*/ 2667873 h 3006470"/>
                  <a:gd name="connsiteX312" fmla="*/ 3817738 w 6006665"/>
                  <a:gd name="connsiteY312" fmla="*/ 2667873 h 3006470"/>
                  <a:gd name="connsiteX313" fmla="*/ 3801831 w 6006665"/>
                  <a:gd name="connsiteY313" fmla="*/ 2613334 h 3006470"/>
                  <a:gd name="connsiteX314" fmla="*/ 3758654 w 6006665"/>
                  <a:gd name="connsiteY314" fmla="*/ 2574702 h 3006470"/>
                  <a:gd name="connsiteX315" fmla="*/ 3692753 w 6006665"/>
                  <a:gd name="connsiteY315" fmla="*/ 2558795 h 3006470"/>
                  <a:gd name="connsiteX316" fmla="*/ 3683663 w 6006665"/>
                  <a:gd name="connsiteY316" fmla="*/ 2499711 h 3006470"/>
                  <a:gd name="connsiteX317" fmla="*/ 3672301 w 6006665"/>
                  <a:gd name="connsiteY317" fmla="*/ 2467896 h 3006470"/>
                  <a:gd name="connsiteX318" fmla="*/ 3656393 w 6006665"/>
                  <a:gd name="connsiteY318" fmla="*/ 2440627 h 3006470"/>
                  <a:gd name="connsiteX319" fmla="*/ 3633669 w 6006665"/>
                  <a:gd name="connsiteY319" fmla="*/ 2381542 h 3006470"/>
                  <a:gd name="connsiteX320" fmla="*/ 3601854 w 6006665"/>
                  <a:gd name="connsiteY320" fmla="*/ 2361090 h 3006470"/>
                  <a:gd name="connsiteX321" fmla="*/ 3545995 w 6006665"/>
                  <a:gd name="connsiteY321" fmla="*/ 2339606 h 3006470"/>
                  <a:gd name="connsiteX322" fmla="*/ 3506955 w 6006665"/>
                  <a:gd name="connsiteY322" fmla="*/ 2345183 h 3006470"/>
                  <a:gd name="connsiteX323" fmla="*/ 3463779 w 6006665"/>
                  <a:gd name="connsiteY323" fmla="*/ 2354273 h 3006470"/>
                  <a:gd name="connsiteX324" fmla="*/ 3431964 w 6006665"/>
                  <a:gd name="connsiteY324" fmla="*/ 2381542 h 3006470"/>
                  <a:gd name="connsiteX325" fmla="*/ 3452416 w 6006665"/>
                  <a:gd name="connsiteY325" fmla="*/ 2397450 h 3006470"/>
                  <a:gd name="connsiteX326" fmla="*/ 3452416 w 6006665"/>
                  <a:gd name="connsiteY326" fmla="*/ 2429264 h 3006470"/>
                  <a:gd name="connsiteX327" fmla="*/ 3431964 w 6006665"/>
                  <a:gd name="connsiteY327" fmla="*/ 2451989 h 3006470"/>
                  <a:gd name="connsiteX328" fmla="*/ 3400150 w 6006665"/>
                  <a:gd name="connsiteY328" fmla="*/ 2511073 h 3006470"/>
                  <a:gd name="connsiteX329" fmla="*/ 3400150 w 6006665"/>
                  <a:gd name="connsiteY329" fmla="*/ 2538343 h 3006470"/>
                  <a:gd name="connsiteX330" fmla="*/ 3350155 w 6006665"/>
                  <a:gd name="connsiteY330" fmla="*/ 2570157 h 3006470"/>
                  <a:gd name="connsiteX331" fmla="*/ 3342342 w 6006665"/>
                  <a:gd name="connsiteY331" fmla="*/ 2567553 h 3006470"/>
                  <a:gd name="connsiteX332" fmla="*/ 3338249 w 6006665"/>
                  <a:gd name="connsiteY332" fmla="*/ 2570157 h 3006470"/>
                  <a:gd name="connsiteX333" fmla="*/ 3290527 w 6006665"/>
                  <a:gd name="connsiteY333" fmla="*/ 2554250 h 3006470"/>
                  <a:gd name="connsiteX334" fmla="*/ 3259257 w 6006665"/>
                  <a:gd name="connsiteY334" fmla="*/ 2554250 h 3006470"/>
                  <a:gd name="connsiteX335" fmla="*/ 3247350 w 6006665"/>
                  <a:gd name="connsiteY335" fmla="*/ 2554250 h 3006470"/>
                  <a:gd name="connsiteX336" fmla="*/ 3231443 w 6006665"/>
                  <a:gd name="connsiteY336" fmla="*/ 2538343 h 3006470"/>
                  <a:gd name="connsiteX337" fmla="*/ 3213271 w 6006665"/>
                  <a:gd name="connsiteY337" fmla="*/ 2533799 h 3006470"/>
                  <a:gd name="connsiteX338" fmla="*/ 3168359 w 6006665"/>
                  <a:gd name="connsiteY338" fmla="*/ 2570157 h 3006470"/>
                  <a:gd name="connsiteX339" fmla="*/ 3120637 w 6006665"/>
                  <a:gd name="connsiteY339" fmla="*/ 2581519 h 3006470"/>
                  <a:gd name="connsiteX340" fmla="*/ 3082005 w 6006665"/>
                  <a:gd name="connsiteY340" fmla="*/ 2597427 h 3006470"/>
                  <a:gd name="connsiteX341" fmla="*/ 3074460 w 6006665"/>
                  <a:gd name="connsiteY341" fmla="*/ 2595630 h 3006470"/>
                  <a:gd name="connsiteX342" fmla="*/ 3070098 w 6006665"/>
                  <a:gd name="connsiteY342" fmla="*/ 2597427 h 3006470"/>
                  <a:gd name="connsiteX343" fmla="*/ 3022376 w 6006665"/>
                  <a:gd name="connsiteY343" fmla="*/ 2586064 h 3006470"/>
                  <a:gd name="connsiteX344" fmla="*/ 3000196 w 6006665"/>
                  <a:gd name="connsiteY344" fmla="*/ 2586064 h 3006470"/>
                  <a:gd name="connsiteX345" fmla="*/ 2988289 w 6006665"/>
                  <a:gd name="connsiteY345" fmla="*/ 2586064 h 3006470"/>
                  <a:gd name="connsiteX346" fmla="*/ 2967837 w 6006665"/>
                  <a:gd name="connsiteY346" fmla="*/ 2554250 h 3006470"/>
                  <a:gd name="connsiteX347" fmla="*/ 2929205 w 6006665"/>
                  <a:gd name="connsiteY347" fmla="*/ 2526980 h 3006470"/>
                  <a:gd name="connsiteX348" fmla="*/ 2902153 w 6006665"/>
                  <a:gd name="connsiteY348" fmla="*/ 2523116 h 3006470"/>
                  <a:gd name="connsiteX349" fmla="*/ 2861576 w 6006665"/>
                  <a:gd name="connsiteY349" fmla="*/ 2526980 h 3006470"/>
                  <a:gd name="connsiteX350" fmla="*/ 2822944 w 6006665"/>
                  <a:gd name="connsiteY350" fmla="*/ 2538343 h 3006470"/>
                  <a:gd name="connsiteX351" fmla="*/ 2818139 w 6006665"/>
                  <a:gd name="connsiteY351" fmla="*/ 2536254 h 3006470"/>
                  <a:gd name="connsiteX352" fmla="*/ 2811037 w 6006665"/>
                  <a:gd name="connsiteY352" fmla="*/ 2538343 h 3006470"/>
                  <a:gd name="connsiteX353" fmla="*/ 2758770 w 6006665"/>
                  <a:gd name="connsiteY353" fmla="*/ 2515618 h 3006470"/>
                  <a:gd name="connsiteX354" fmla="*/ 2751953 w 6006665"/>
                  <a:gd name="connsiteY354" fmla="*/ 2472441 h 3006470"/>
                  <a:gd name="connsiteX355" fmla="*/ 2708776 w 6006665"/>
                  <a:gd name="connsiteY355" fmla="*/ 2456534 h 3006470"/>
                  <a:gd name="connsiteX356" fmla="*/ 2676962 w 6006665"/>
                  <a:gd name="connsiteY356" fmla="*/ 2451989 h 3006470"/>
                  <a:gd name="connsiteX357" fmla="*/ 2642534 w 6006665"/>
                  <a:gd name="connsiteY357" fmla="*/ 2430245 h 3006470"/>
                  <a:gd name="connsiteX358" fmla="*/ 2609333 w 6006665"/>
                  <a:gd name="connsiteY358" fmla="*/ 2488348 h 3006470"/>
                  <a:gd name="connsiteX359" fmla="*/ 2625240 w 6006665"/>
                  <a:gd name="connsiteY359" fmla="*/ 2522435 h 3006470"/>
                  <a:gd name="connsiteX360" fmla="*/ 2586608 w 6006665"/>
                  <a:gd name="connsiteY360" fmla="*/ 2558795 h 3006470"/>
                  <a:gd name="connsiteX361" fmla="*/ 2577105 w 6006665"/>
                  <a:gd name="connsiteY361" fmla="*/ 2556532 h 3006470"/>
                  <a:gd name="connsiteX362" fmla="*/ 2574701 w 6006665"/>
                  <a:gd name="connsiteY362" fmla="*/ 2558795 h 3006470"/>
                  <a:gd name="connsiteX363" fmla="*/ 2526979 w 6006665"/>
                  <a:gd name="connsiteY363" fmla="*/ 2547432 h 3006470"/>
                  <a:gd name="connsiteX364" fmla="*/ 2490620 w 6006665"/>
                  <a:gd name="connsiteY364" fmla="*/ 2542887 h 3006470"/>
                  <a:gd name="connsiteX365" fmla="*/ 2463350 w 6006665"/>
                  <a:gd name="connsiteY365" fmla="*/ 2515618 h 3006470"/>
                  <a:gd name="connsiteX366" fmla="*/ 2436625 w 6006665"/>
                  <a:gd name="connsiteY366" fmla="*/ 2515618 h 3006470"/>
                  <a:gd name="connsiteX367" fmla="*/ 2424718 w 6006665"/>
                  <a:gd name="connsiteY367" fmla="*/ 2515618 h 3006470"/>
                  <a:gd name="connsiteX368" fmla="*/ 2398858 w 6006665"/>
                  <a:gd name="connsiteY368" fmla="*/ 2502687 h 3006470"/>
                  <a:gd name="connsiteX369" fmla="*/ 2350272 w 6006665"/>
                  <a:gd name="connsiteY369" fmla="*/ 2526980 h 3006470"/>
                  <a:gd name="connsiteX370" fmla="*/ 2282098 w 6006665"/>
                  <a:gd name="connsiteY370" fmla="*/ 2574702 h 3006470"/>
                  <a:gd name="connsiteX371" fmla="*/ 2238921 w 6006665"/>
                  <a:gd name="connsiteY371" fmla="*/ 2586064 h 3006470"/>
                  <a:gd name="connsiteX372" fmla="*/ 2227559 w 6006665"/>
                  <a:gd name="connsiteY372" fmla="*/ 2590609 h 3006470"/>
                  <a:gd name="connsiteX373" fmla="*/ 2225178 w 6006665"/>
                  <a:gd name="connsiteY373" fmla="*/ 2586799 h 3006470"/>
                  <a:gd name="connsiteX374" fmla="*/ 2215652 w 6006665"/>
                  <a:gd name="connsiteY374" fmla="*/ 2590609 h 3006470"/>
                  <a:gd name="connsiteX375" fmla="*/ 2193596 w 6006665"/>
                  <a:gd name="connsiteY375" fmla="*/ 2555320 h 3006470"/>
                  <a:gd name="connsiteX376" fmla="*/ 2157112 w 6006665"/>
                  <a:gd name="connsiteY376" fmla="*/ 2558795 h 3006470"/>
                  <a:gd name="connsiteX377" fmla="*/ 2156291 w 6006665"/>
                  <a:gd name="connsiteY377" fmla="*/ 2557739 h 3006470"/>
                  <a:gd name="connsiteX378" fmla="*/ 2145205 w 6006665"/>
                  <a:gd name="connsiteY378" fmla="*/ 2558795 h 3006470"/>
                  <a:gd name="connsiteX379" fmla="*/ 2129298 w 6006665"/>
                  <a:gd name="connsiteY379" fmla="*/ 2538343 h 3006470"/>
                  <a:gd name="connsiteX380" fmla="*/ 2102029 w 6006665"/>
                  <a:gd name="connsiteY380" fmla="*/ 2526980 h 3006470"/>
                  <a:gd name="connsiteX381" fmla="*/ 2086121 w 6006665"/>
                  <a:gd name="connsiteY381" fmla="*/ 2495166 h 3006470"/>
                  <a:gd name="connsiteX382" fmla="*/ 2070005 w 6006665"/>
                  <a:gd name="connsiteY382" fmla="*/ 2486212 h 3006470"/>
                  <a:gd name="connsiteX383" fmla="*/ 2027582 w 6006665"/>
                  <a:gd name="connsiteY383" fmla="*/ 2499711 h 3006470"/>
                  <a:gd name="connsiteX384" fmla="*/ 2023845 w 6006665"/>
                  <a:gd name="connsiteY384" fmla="*/ 2497111 h 3006470"/>
                  <a:gd name="connsiteX385" fmla="*/ 2015675 w 6006665"/>
                  <a:gd name="connsiteY385" fmla="*/ 2499711 h 3006470"/>
                  <a:gd name="connsiteX386" fmla="*/ 1971363 w 6006665"/>
                  <a:gd name="connsiteY386" fmla="*/ 2468885 h 3006470"/>
                  <a:gd name="connsiteX387" fmla="*/ 1952591 w 6006665"/>
                  <a:gd name="connsiteY387" fmla="*/ 2495166 h 3006470"/>
                  <a:gd name="connsiteX388" fmla="*/ 1947518 w 6006665"/>
                  <a:gd name="connsiteY388" fmla="*/ 2485599 h 3006470"/>
                  <a:gd name="connsiteX389" fmla="*/ 1940684 w 6006665"/>
                  <a:gd name="connsiteY389" fmla="*/ 2495166 h 3006470"/>
                  <a:gd name="connsiteX390" fmla="*/ 1861147 w 6006665"/>
                  <a:gd name="connsiteY390" fmla="*/ 2345183 h 3006470"/>
                  <a:gd name="connsiteX391" fmla="*/ 1811153 w 6006665"/>
                  <a:gd name="connsiteY391" fmla="*/ 2295189 h 3006470"/>
                  <a:gd name="connsiteX392" fmla="*/ 1813950 w 6006665"/>
                  <a:gd name="connsiteY392" fmla="*/ 2292043 h 3006470"/>
                  <a:gd name="connsiteX393" fmla="*/ 1748069 w 6006665"/>
                  <a:gd name="connsiteY393" fmla="*/ 2333821 h 3006470"/>
                  <a:gd name="connsiteX394" fmla="*/ 1711709 w 6006665"/>
                  <a:gd name="connsiteY394" fmla="*/ 2338366 h 3006470"/>
                  <a:gd name="connsiteX395" fmla="*/ 1711926 w 6006665"/>
                  <a:gd name="connsiteY395" fmla="*/ 2336850 h 3006470"/>
                  <a:gd name="connsiteX396" fmla="*/ 1699803 w 6006665"/>
                  <a:gd name="connsiteY396" fmla="*/ 2338366 h 3006470"/>
                  <a:gd name="connsiteX397" fmla="*/ 1704347 w 6006665"/>
                  <a:gd name="connsiteY397" fmla="*/ 2306551 h 3006470"/>
                  <a:gd name="connsiteX398" fmla="*/ 1662460 w 6006665"/>
                  <a:gd name="connsiteY398" fmla="*/ 2288600 h 3006470"/>
                  <a:gd name="connsiteX399" fmla="*/ 1629901 w 6006665"/>
                  <a:gd name="connsiteY399" fmla="*/ 2302006 h 3006470"/>
                  <a:gd name="connsiteX400" fmla="*/ 1629300 w 6006665"/>
                  <a:gd name="connsiteY400" fmla="*/ 2297351 h 3006470"/>
                  <a:gd name="connsiteX401" fmla="*/ 1617994 w 6006665"/>
                  <a:gd name="connsiteY401" fmla="*/ 2302006 h 3006470"/>
                  <a:gd name="connsiteX402" fmla="*/ 1608904 w 6006665"/>
                  <a:gd name="connsiteY402" fmla="*/ 2231560 h 3006470"/>
                  <a:gd name="connsiteX403" fmla="*/ 1552684 w 6006665"/>
                  <a:gd name="connsiteY403" fmla="*/ 2221867 h 3006470"/>
                  <a:gd name="connsiteX404" fmla="*/ 1518550 w 6006665"/>
                  <a:gd name="connsiteY404" fmla="*/ 2247467 h 3006470"/>
                  <a:gd name="connsiteX405" fmla="*/ 1425379 w 6006665"/>
                  <a:gd name="connsiteY405" fmla="*/ 2267919 h 3006470"/>
                  <a:gd name="connsiteX406" fmla="*/ 1409472 w 6006665"/>
                  <a:gd name="connsiteY406" fmla="*/ 2286099 h 3006470"/>
                  <a:gd name="connsiteX407" fmla="*/ 1270852 w 6006665"/>
                  <a:gd name="connsiteY407" fmla="*/ 2306551 h 3006470"/>
                  <a:gd name="connsiteX408" fmla="*/ 1254945 w 6006665"/>
                  <a:gd name="connsiteY408" fmla="*/ 2327003 h 3006470"/>
                  <a:gd name="connsiteX409" fmla="*/ 1282214 w 6006665"/>
                  <a:gd name="connsiteY409" fmla="*/ 2370180 h 3006470"/>
                  <a:gd name="connsiteX410" fmla="*/ 1243582 w 6006665"/>
                  <a:gd name="connsiteY410" fmla="*/ 2386087 h 3006470"/>
                  <a:gd name="connsiteX411" fmla="*/ 1254945 w 6006665"/>
                  <a:gd name="connsiteY411" fmla="*/ 2404267 h 3006470"/>
                  <a:gd name="connsiteX412" fmla="*/ 1216313 w 6006665"/>
                  <a:gd name="connsiteY412" fmla="*/ 2429264 h 3006470"/>
                  <a:gd name="connsiteX413" fmla="*/ 1275397 w 6006665"/>
                  <a:gd name="connsiteY413" fmla="*/ 2472441 h 3006470"/>
                  <a:gd name="connsiteX414" fmla="*/ 1270852 w 6006665"/>
                  <a:gd name="connsiteY414" fmla="*/ 2499711 h 3006470"/>
                  <a:gd name="connsiteX415" fmla="*/ 1259108 w 6006665"/>
                  <a:gd name="connsiteY415" fmla="*/ 2498732 h 3006470"/>
                  <a:gd name="connsiteX416" fmla="*/ 1258945 w 6006665"/>
                  <a:gd name="connsiteY416" fmla="*/ 2499711 h 3006470"/>
                  <a:gd name="connsiteX417" fmla="*/ 1215644 w 6006665"/>
                  <a:gd name="connsiteY417" fmla="*/ 2496102 h 3006470"/>
                  <a:gd name="connsiteX418" fmla="*/ 1204950 w 6006665"/>
                  <a:gd name="connsiteY418" fmla="*/ 2511073 h 3006470"/>
                  <a:gd name="connsiteX419" fmla="*/ 1196495 w 6006665"/>
                  <a:gd name="connsiteY419" fmla="*/ 2506241 h 3006470"/>
                  <a:gd name="connsiteX420" fmla="*/ 1193043 w 6006665"/>
                  <a:gd name="connsiteY420" fmla="*/ 2511073 h 3006470"/>
                  <a:gd name="connsiteX421" fmla="*/ 1145322 w 6006665"/>
                  <a:gd name="connsiteY421" fmla="*/ 2483803 h 3006470"/>
                  <a:gd name="connsiteX422" fmla="*/ 1098145 w 6006665"/>
                  <a:gd name="connsiteY422" fmla="*/ 2483803 h 3006470"/>
                  <a:gd name="connsiteX423" fmla="*/ 1061785 w 6006665"/>
                  <a:gd name="connsiteY423" fmla="*/ 2511073 h 3006470"/>
                  <a:gd name="connsiteX424" fmla="*/ 1055322 w 6006665"/>
                  <a:gd name="connsiteY424" fmla="*/ 2506990 h 3006470"/>
                  <a:gd name="connsiteX425" fmla="*/ 1049878 w 6006665"/>
                  <a:gd name="connsiteY425" fmla="*/ 2511073 h 3006470"/>
                  <a:gd name="connsiteX426" fmla="*/ 1006701 w 6006665"/>
                  <a:gd name="connsiteY426" fmla="*/ 2483803 h 3006470"/>
                  <a:gd name="connsiteX427" fmla="*/ 924893 w 6006665"/>
                  <a:gd name="connsiteY427" fmla="*/ 2447444 h 3006470"/>
                  <a:gd name="connsiteX428" fmla="*/ 877716 w 6006665"/>
                  <a:gd name="connsiteY428" fmla="*/ 2447444 h 3006470"/>
                  <a:gd name="connsiteX429" fmla="*/ 802724 w 6006665"/>
                  <a:gd name="connsiteY429" fmla="*/ 2511073 h 3006470"/>
                  <a:gd name="connsiteX430" fmla="*/ 798179 w 6006665"/>
                  <a:gd name="connsiteY430" fmla="*/ 2554250 h 3006470"/>
                  <a:gd name="connsiteX431" fmla="*/ 787406 w 6006665"/>
                  <a:gd name="connsiteY431" fmla="*/ 2543477 h 3006470"/>
                  <a:gd name="connsiteX432" fmla="*/ 786272 w 6006665"/>
                  <a:gd name="connsiteY432" fmla="*/ 2554250 h 3006470"/>
                  <a:gd name="connsiteX433" fmla="*/ 756063 w 6006665"/>
                  <a:gd name="connsiteY433" fmla="*/ 2524040 h 3006470"/>
                  <a:gd name="connsiteX434" fmla="*/ 732278 w 6006665"/>
                  <a:gd name="connsiteY434" fmla="*/ 2581519 h 3006470"/>
                  <a:gd name="connsiteX435" fmla="*/ 743640 w 6006665"/>
                  <a:gd name="connsiteY435" fmla="*/ 2590609 h 3006470"/>
                  <a:gd name="connsiteX436" fmla="*/ 723188 w 6006665"/>
                  <a:gd name="connsiteY436" fmla="*/ 2633786 h 3006470"/>
                  <a:gd name="connsiteX437" fmla="*/ 747026 w 6006665"/>
                  <a:gd name="connsiteY437" fmla="*/ 2670627 h 3006470"/>
                  <a:gd name="connsiteX438" fmla="*/ 763548 w 6006665"/>
                  <a:gd name="connsiteY438" fmla="*/ 2667873 h 3006470"/>
                  <a:gd name="connsiteX439" fmla="*/ 764871 w 6006665"/>
                  <a:gd name="connsiteY439" fmla="*/ 2669637 h 3006470"/>
                  <a:gd name="connsiteX440" fmla="*/ 775455 w 6006665"/>
                  <a:gd name="connsiteY440" fmla="*/ 2667873 h 3006470"/>
                  <a:gd name="connsiteX441" fmla="*/ 802724 w 6006665"/>
                  <a:gd name="connsiteY441" fmla="*/ 2704232 h 3006470"/>
                  <a:gd name="connsiteX442" fmla="*/ 798179 w 6006665"/>
                  <a:gd name="connsiteY442" fmla="*/ 2731502 h 3006470"/>
                  <a:gd name="connsiteX443" fmla="*/ 818632 w 6006665"/>
                  <a:gd name="connsiteY443" fmla="*/ 2742864 h 3006470"/>
                  <a:gd name="connsiteX444" fmla="*/ 802724 w 6006665"/>
                  <a:gd name="connsiteY444" fmla="*/ 2774679 h 3006470"/>
                  <a:gd name="connsiteX445" fmla="*/ 766365 w 6006665"/>
                  <a:gd name="connsiteY445" fmla="*/ 2779224 h 3006470"/>
                  <a:gd name="connsiteX446" fmla="*/ 727733 w 6006665"/>
                  <a:gd name="connsiteY446" fmla="*/ 2838308 h 3006470"/>
                  <a:gd name="connsiteX447" fmla="*/ 759548 w 6006665"/>
                  <a:gd name="connsiteY447" fmla="*/ 2881485 h 3006470"/>
                  <a:gd name="connsiteX448" fmla="*/ 759548 w 6006665"/>
                  <a:gd name="connsiteY448" fmla="*/ 2920116 h 3006470"/>
                  <a:gd name="connsiteX449" fmla="*/ 798179 w 6006665"/>
                  <a:gd name="connsiteY449" fmla="*/ 2979201 h 3006470"/>
                  <a:gd name="connsiteX450" fmla="*/ 775455 w 6006665"/>
                  <a:gd name="connsiteY450" fmla="*/ 2995108 h 3006470"/>
                  <a:gd name="connsiteX451" fmla="*/ 770910 w 6006665"/>
                  <a:gd name="connsiteY451" fmla="*/ 3006470 h 3006470"/>
                  <a:gd name="connsiteX452" fmla="*/ 759003 w 6006665"/>
                  <a:gd name="connsiteY452" fmla="*/ 3006470 h 3006470"/>
                  <a:gd name="connsiteX453" fmla="*/ 755003 w 6006665"/>
                  <a:gd name="connsiteY453" fmla="*/ 3006470 h 3006470"/>
                  <a:gd name="connsiteX454" fmla="*/ 743096 w 6006665"/>
                  <a:gd name="connsiteY454" fmla="*/ 3006470 h 3006470"/>
                  <a:gd name="connsiteX455" fmla="*/ 715826 w 6006665"/>
                  <a:gd name="connsiteY455" fmla="*/ 2972383 h 3006470"/>
                  <a:gd name="connsiteX456" fmla="*/ 704464 w 6006665"/>
                  <a:gd name="connsiteY456" fmla="*/ 2972383 h 3006470"/>
                  <a:gd name="connsiteX457" fmla="*/ 684012 w 6006665"/>
                  <a:gd name="connsiteY457" fmla="*/ 2963293 h 3006470"/>
                  <a:gd name="connsiteX458" fmla="*/ 672649 w 6006665"/>
                  <a:gd name="connsiteY458" fmla="*/ 2940569 h 3006470"/>
                  <a:gd name="connsiteX459" fmla="*/ 645222 w 6006665"/>
                  <a:gd name="connsiteY459" fmla="*/ 2932732 h 3006470"/>
                  <a:gd name="connsiteX460" fmla="*/ 625472 w 6006665"/>
                  <a:gd name="connsiteY460" fmla="*/ 2936024 h 3006470"/>
                  <a:gd name="connsiteX461" fmla="*/ 623771 w 6006665"/>
                  <a:gd name="connsiteY461" fmla="*/ 2934323 h 3006470"/>
                  <a:gd name="connsiteX462" fmla="*/ 613565 w 6006665"/>
                  <a:gd name="connsiteY462" fmla="*/ 2936024 h 3006470"/>
                  <a:gd name="connsiteX463" fmla="*/ 609020 w 6006665"/>
                  <a:gd name="connsiteY463" fmla="*/ 2931479 h 3006470"/>
                  <a:gd name="connsiteX464" fmla="*/ 559026 w 6006665"/>
                  <a:gd name="connsiteY464" fmla="*/ 2904209 h 3006470"/>
                  <a:gd name="connsiteX465" fmla="*/ 506760 w 6006665"/>
                  <a:gd name="connsiteY465" fmla="*/ 2897392 h 3006470"/>
                  <a:gd name="connsiteX466" fmla="*/ 483280 w 6006665"/>
                  <a:gd name="connsiteY466" fmla="*/ 2890683 h 3006470"/>
                  <a:gd name="connsiteX467" fmla="*/ 480035 w 6006665"/>
                  <a:gd name="connsiteY467" fmla="*/ 2892847 h 3006470"/>
                  <a:gd name="connsiteX468" fmla="*/ 475042 w 6006665"/>
                  <a:gd name="connsiteY468" fmla="*/ 2888329 h 3006470"/>
                  <a:gd name="connsiteX469" fmla="*/ 474945 w 6006665"/>
                  <a:gd name="connsiteY469" fmla="*/ 2888302 h 3006470"/>
                  <a:gd name="connsiteX470" fmla="*/ 468128 w 6006665"/>
                  <a:gd name="connsiteY470" fmla="*/ 2892847 h 3006470"/>
                  <a:gd name="connsiteX471" fmla="*/ 420406 w 6006665"/>
                  <a:gd name="connsiteY471" fmla="*/ 2849670 h 3006470"/>
                  <a:gd name="connsiteX472" fmla="*/ 381774 w 6006665"/>
                  <a:gd name="connsiteY472" fmla="*/ 2833763 h 3006470"/>
                  <a:gd name="connsiteX473" fmla="*/ 349960 w 6006665"/>
                  <a:gd name="connsiteY473" fmla="*/ 2801948 h 3006470"/>
                  <a:gd name="connsiteX474" fmla="*/ 377229 w 6006665"/>
                  <a:gd name="connsiteY474" fmla="*/ 2795131 h 3006470"/>
                  <a:gd name="connsiteX475" fmla="*/ 404499 w 6006665"/>
                  <a:gd name="connsiteY475" fmla="*/ 2747409 h 3006470"/>
                  <a:gd name="connsiteX476" fmla="*/ 388591 w 6006665"/>
                  <a:gd name="connsiteY476" fmla="*/ 2731502 h 3006470"/>
                  <a:gd name="connsiteX477" fmla="*/ 440858 w 6006665"/>
                  <a:gd name="connsiteY477" fmla="*/ 2704232 h 3006470"/>
                  <a:gd name="connsiteX478" fmla="*/ 440858 w 6006665"/>
                  <a:gd name="connsiteY478" fmla="*/ 2701176 h 3006470"/>
                  <a:gd name="connsiteX479" fmla="*/ 416406 w 6006665"/>
                  <a:gd name="connsiteY479" fmla="*/ 2704232 h 3006470"/>
                  <a:gd name="connsiteX480" fmla="*/ 416406 w 6006665"/>
                  <a:gd name="connsiteY480" fmla="*/ 2702744 h 3006470"/>
                  <a:gd name="connsiteX481" fmla="*/ 404499 w 6006665"/>
                  <a:gd name="connsiteY481" fmla="*/ 2704232 h 3006470"/>
                  <a:gd name="connsiteX482" fmla="*/ 404499 w 6006665"/>
                  <a:gd name="connsiteY482" fmla="*/ 2683780 h 3006470"/>
                  <a:gd name="connsiteX483" fmla="*/ 424951 w 6006665"/>
                  <a:gd name="connsiteY483" fmla="*/ 2667873 h 3006470"/>
                  <a:gd name="connsiteX484" fmla="*/ 463583 w 6006665"/>
                  <a:gd name="connsiteY484" fmla="*/ 2661056 h 3006470"/>
                  <a:gd name="connsiteX485" fmla="*/ 468128 w 6006665"/>
                  <a:gd name="connsiteY485" fmla="*/ 2645148 h 3006470"/>
                  <a:gd name="connsiteX486" fmla="*/ 456765 w 6006665"/>
                  <a:gd name="connsiteY486" fmla="*/ 2613334 h 3006470"/>
                  <a:gd name="connsiteX487" fmla="*/ 474945 w 6006665"/>
                  <a:gd name="connsiteY487" fmla="*/ 2586064 h 3006470"/>
                  <a:gd name="connsiteX488" fmla="*/ 474945 w 6006665"/>
                  <a:gd name="connsiteY488" fmla="*/ 2565612 h 3006470"/>
                  <a:gd name="connsiteX489" fmla="*/ 420406 w 6006665"/>
                  <a:gd name="connsiteY489" fmla="*/ 2547432 h 3006470"/>
                  <a:gd name="connsiteX490" fmla="*/ 409588 w 6006665"/>
                  <a:gd name="connsiteY490" fmla="*/ 2547432 h 3006470"/>
                  <a:gd name="connsiteX491" fmla="*/ 397681 w 6006665"/>
                  <a:gd name="connsiteY491" fmla="*/ 2547432 h 3006470"/>
                  <a:gd name="connsiteX492" fmla="*/ 379485 w 6006665"/>
                  <a:gd name="connsiteY492" fmla="*/ 2525193 h 3006470"/>
                  <a:gd name="connsiteX493" fmla="*/ 357322 w 6006665"/>
                  <a:gd name="connsiteY493" fmla="*/ 2531525 h 3006470"/>
                  <a:gd name="connsiteX494" fmla="*/ 352842 w 6006665"/>
                  <a:gd name="connsiteY494" fmla="*/ 2529403 h 3006470"/>
                  <a:gd name="connsiteX495" fmla="*/ 345415 w 6006665"/>
                  <a:gd name="connsiteY495" fmla="*/ 2531525 h 3006470"/>
                  <a:gd name="connsiteX496" fmla="*/ 302238 w 6006665"/>
                  <a:gd name="connsiteY496" fmla="*/ 2511073 h 3006470"/>
                  <a:gd name="connsiteX497" fmla="*/ 302238 w 6006665"/>
                  <a:gd name="connsiteY497" fmla="*/ 2499711 h 3006470"/>
                  <a:gd name="connsiteX498" fmla="*/ 286331 w 6006665"/>
                  <a:gd name="connsiteY498" fmla="*/ 2472441 h 3006470"/>
                  <a:gd name="connsiteX499" fmla="*/ 270968 w 6006665"/>
                  <a:gd name="connsiteY499" fmla="*/ 2472441 h 3006470"/>
                  <a:gd name="connsiteX500" fmla="*/ 259061 w 6006665"/>
                  <a:gd name="connsiteY500" fmla="*/ 2472441 h 3006470"/>
                  <a:gd name="connsiteX501" fmla="*/ 254516 w 6006665"/>
                  <a:gd name="connsiteY501" fmla="*/ 2456534 h 3006470"/>
                  <a:gd name="connsiteX502" fmla="*/ 263606 w 6006665"/>
                  <a:gd name="connsiteY502" fmla="*/ 2440627 h 3006470"/>
                  <a:gd name="connsiteX503" fmla="*/ 243991 w 6006665"/>
                  <a:gd name="connsiteY503" fmla="*/ 2410114 h 3006470"/>
                  <a:gd name="connsiteX504" fmla="*/ 216429 w 6006665"/>
                  <a:gd name="connsiteY504" fmla="*/ 2413357 h 3006470"/>
                  <a:gd name="connsiteX505" fmla="*/ 212956 w 6006665"/>
                  <a:gd name="connsiteY505" fmla="*/ 2412365 h 3006470"/>
                  <a:gd name="connsiteX506" fmla="*/ 204522 w 6006665"/>
                  <a:gd name="connsiteY506" fmla="*/ 2413357 h 3006470"/>
                  <a:gd name="connsiteX507" fmla="*/ 199623 w 6006665"/>
                  <a:gd name="connsiteY507" fmla="*/ 2411957 h 3006470"/>
                  <a:gd name="connsiteX508" fmla="*/ 195977 w 6006665"/>
                  <a:gd name="connsiteY508" fmla="*/ 2424719 h 3006470"/>
                  <a:gd name="connsiteX509" fmla="*/ 184968 w 6006665"/>
                  <a:gd name="connsiteY509" fmla="*/ 2421574 h 3006470"/>
                  <a:gd name="connsiteX510" fmla="*/ 184070 w 6006665"/>
                  <a:gd name="connsiteY510" fmla="*/ 2424719 h 3006470"/>
                  <a:gd name="connsiteX511" fmla="*/ 168163 w 6006665"/>
                  <a:gd name="connsiteY511" fmla="*/ 2420174 h 3006470"/>
                  <a:gd name="connsiteX512" fmla="*/ 156800 w 6006665"/>
                  <a:gd name="connsiteY512" fmla="*/ 2381542 h 3006470"/>
                  <a:gd name="connsiteX513" fmla="*/ 152255 w 6006665"/>
                  <a:gd name="connsiteY513" fmla="*/ 2365635 h 3006470"/>
                  <a:gd name="connsiteX514" fmla="*/ 156800 w 6006665"/>
                  <a:gd name="connsiteY514" fmla="*/ 2361090 h 3006470"/>
                  <a:gd name="connsiteX515" fmla="*/ 168707 w 6006665"/>
                  <a:gd name="connsiteY515" fmla="*/ 2361090 h 3006470"/>
                  <a:gd name="connsiteX516" fmla="*/ 188615 w 6006665"/>
                  <a:gd name="connsiteY516" fmla="*/ 2361090 h 3006470"/>
                  <a:gd name="connsiteX517" fmla="*/ 199977 w 6006665"/>
                  <a:gd name="connsiteY517" fmla="*/ 2349728 h 3006470"/>
                  <a:gd name="connsiteX518" fmla="*/ 188615 w 6006665"/>
                  <a:gd name="connsiteY518" fmla="*/ 2327003 h 3006470"/>
                  <a:gd name="connsiteX519" fmla="*/ 168163 w 6006665"/>
                  <a:gd name="connsiteY519" fmla="*/ 2317914 h 3006470"/>
                  <a:gd name="connsiteX520" fmla="*/ 168163 w 6006665"/>
                  <a:gd name="connsiteY520" fmla="*/ 2311096 h 3006470"/>
                  <a:gd name="connsiteX521" fmla="*/ 152255 w 6006665"/>
                  <a:gd name="connsiteY521" fmla="*/ 2295189 h 3006470"/>
                  <a:gd name="connsiteX522" fmla="*/ 129531 w 6006665"/>
                  <a:gd name="connsiteY522" fmla="*/ 2258829 h 3006470"/>
                  <a:gd name="connsiteX523" fmla="*/ 140893 w 6006665"/>
                  <a:gd name="connsiteY523" fmla="*/ 2236105 h 3006470"/>
                  <a:gd name="connsiteX524" fmla="*/ 136348 w 6006665"/>
                  <a:gd name="connsiteY524" fmla="*/ 2208835 h 3006470"/>
                  <a:gd name="connsiteX525" fmla="*/ 103789 w 6006665"/>
                  <a:gd name="connsiteY525" fmla="*/ 2195428 h 3006470"/>
                  <a:gd name="connsiteX526" fmla="*/ 93716 w 6006665"/>
                  <a:gd name="connsiteY526" fmla="*/ 2199745 h 3006470"/>
                  <a:gd name="connsiteX527" fmla="*/ 91868 w 6006665"/>
                  <a:gd name="connsiteY527" fmla="*/ 2195434 h 3006470"/>
                  <a:gd name="connsiteX528" fmla="*/ 81809 w 6006665"/>
                  <a:gd name="connsiteY528" fmla="*/ 2199745 h 3006470"/>
                  <a:gd name="connsiteX529" fmla="*/ 74992 w 6006665"/>
                  <a:gd name="connsiteY529" fmla="*/ 2183838 h 3006470"/>
                  <a:gd name="connsiteX530" fmla="*/ 34087 w 6006665"/>
                  <a:gd name="connsiteY530" fmla="*/ 2172476 h 3006470"/>
                  <a:gd name="connsiteX531" fmla="*/ 22725 w 6006665"/>
                  <a:gd name="connsiteY531" fmla="*/ 2129299 h 3006470"/>
                  <a:gd name="connsiteX532" fmla="*/ 22725 w 6006665"/>
                  <a:gd name="connsiteY532" fmla="*/ 2097484 h 3006470"/>
                  <a:gd name="connsiteX533" fmla="*/ 0 w 6006665"/>
                  <a:gd name="connsiteY533" fmla="*/ 2081577 h 3006470"/>
                  <a:gd name="connsiteX534" fmla="*/ 15907 w 6006665"/>
                  <a:gd name="connsiteY534" fmla="*/ 2058853 h 3006470"/>
                  <a:gd name="connsiteX535" fmla="*/ 6818 w 6006665"/>
                  <a:gd name="connsiteY535" fmla="*/ 1995224 h 3006470"/>
                  <a:gd name="connsiteX536" fmla="*/ 34087 w 6006665"/>
                  <a:gd name="connsiteY536" fmla="*/ 1952047 h 3006470"/>
                  <a:gd name="connsiteX537" fmla="*/ 27270 w 6006665"/>
                  <a:gd name="connsiteY537" fmla="*/ 1940685 h 3006470"/>
                  <a:gd name="connsiteX538" fmla="*/ 88743 w 6006665"/>
                  <a:gd name="connsiteY538" fmla="*/ 1895954 h 3006470"/>
                  <a:gd name="connsiteX539" fmla="*/ 27270 w 6006665"/>
                  <a:gd name="connsiteY539" fmla="*/ 1865693 h 3006470"/>
                  <a:gd name="connsiteX540" fmla="*/ 79805 w 6006665"/>
                  <a:gd name="connsiteY540" fmla="*/ 1774684 h 3006470"/>
                  <a:gd name="connsiteX541" fmla="*/ 128972 w 6006665"/>
                  <a:gd name="connsiteY541" fmla="*/ 1737302 h 3006470"/>
                  <a:gd name="connsiteX542" fmla="*/ 162900 w 6006665"/>
                  <a:gd name="connsiteY542" fmla="*/ 1645034 h 3006470"/>
                  <a:gd name="connsiteX543" fmla="*/ 102261 w 6006665"/>
                  <a:gd name="connsiteY543" fmla="*/ 1629357 h 3006470"/>
                  <a:gd name="connsiteX544" fmla="*/ 118168 w 6006665"/>
                  <a:gd name="connsiteY544" fmla="*/ 1574818 h 3006470"/>
                  <a:gd name="connsiteX545" fmla="*/ 86354 w 6006665"/>
                  <a:gd name="connsiteY545" fmla="*/ 1511189 h 3006470"/>
                  <a:gd name="connsiteX546" fmla="*/ 109078 w 6006665"/>
                  <a:gd name="connsiteY546" fmla="*/ 1436197 h 3006470"/>
                  <a:gd name="connsiteX547" fmla="*/ 70447 w 6006665"/>
                  <a:gd name="connsiteY547" fmla="*/ 1333936 h 3006470"/>
                  <a:gd name="connsiteX548" fmla="*/ 102261 w 6006665"/>
                  <a:gd name="connsiteY548" fmla="*/ 1263490 h 3006470"/>
                  <a:gd name="connsiteX549" fmla="*/ 43177 w 6006665"/>
                  <a:gd name="connsiteY549" fmla="*/ 1197589 h 3006470"/>
                  <a:gd name="connsiteX550" fmla="*/ 49994 w 6006665"/>
                  <a:gd name="connsiteY550" fmla="*/ 1122597 h 3006470"/>
                  <a:gd name="connsiteX551" fmla="*/ 81809 w 6006665"/>
                  <a:gd name="connsiteY551" fmla="*/ 1118052 h 3006470"/>
                  <a:gd name="connsiteX552" fmla="*/ 145438 w 6006665"/>
                  <a:gd name="connsiteY552" fmla="*/ 1074876 h 3006470"/>
                  <a:gd name="connsiteX553" fmla="*/ 184070 w 6006665"/>
                  <a:gd name="connsiteY553" fmla="*/ 1036244 h 3006470"/>
                  <a:gd name="connsiteX554" fmla="*/ 189699 w 6006665"/>
                  <a:gd name="connsiteY554" fmla="*/ 1042522 h 3006470"/>
                  <a:gd name="connsiteX555" fmla="*/ 195977 w 6006665"/>
                  <a:gd name="connsiteY555" fmla="*/ 1036244 h 3006470"/>
                  <a:gd name="connsiteX556" fmla="*/ 255061 w 6006665"/>
                  <a:gd name="connsiteY556" fmla="*/ 1102145 h 3006470"/>
                  <a:gd name="connsiteX557" fmla="*/ 350504 w 6006665"/>
                  <a:gd name="connsiteY557" fmla="*/ 1122597 h 3006470"/>
                  <a:gd name="connsiteX558" fmla="*/ 454806 w 6006665"/>
                  <a:gd name="connsiteY558" fmla="*/ 1205729 h 3006470"/>
                  <a:gd name="connsiteX559" fmla="*/ 486621 w 6006665"/>
                  <a:gd name="connsiteY559" fmla="*/ 1283942 h 3006470"/>
                  <a:gd name="connsiteX560" fmla="*/ 523211 w 6006665"/>
                  <a:gd name="connsiteY560" fmla="*/ 1343026 h 3006470"/>
                  <a:gd name="connsiteX561" fmla="*/ 486852 w 6006665"/>
                  <a:gd name="connsiteY561" fmla="*/ 1397565 h 3006470"/>
                  <a:gd name="connsiteX562" fmla="*/ 420951 w 6006665"/>
                  <a:gd name="connsiteY562" fmla="*/ 1418018 h 3006470"/>
                  <a:gd name="connsiteX563" fmla="*/ 415909 w 6006665"/>
                  <a:gd name="connsiteY563" fmla="*/ 1415887 h 3006470"/>
                  <a:gd name="connsiteX564" fmla="*/ 409044 w 6006665"/>
                  <a:gd name="connsiteY564" fmla="*/ 1418018 h 3006470"/>
                  <a:gd name="connsiteX565" fmla="*/ 252950 w 6006665"/>
                  <a:gd name="connsiteY565" fmla="*/ 1352062 h 3006470"/>
                  <a:gd name="connsiteX566" fmla="*/ 268926 w 6006665"/>
                  <a:gd name="connsiteY566" fmla="*/ 1346738 h 3006470"/>
                  <a:gd name="connsiteX567" fmla="*/ 291420 w 6006665"/>
                  <a:gd name="connsiteY567" fmla="*/ 1429380 h 3006470"/>
                  <a:gd name="connsiteX568" fmla="*/ 291420 w 6006665"/>
                  <a:gd name="connsiteY568" fmla="*/ 1468012 h 3006470"/>
                  <a:gd name="connsiteX569" fmla="*/ 298238 w 6006665"/>
                  <a:gd name="connsiteY569" fmla="*/ 1554366 h 3006470"/>
                  <a:gd name="connsiteX570" fmla="*/ 345959 w 6006665"/>
                  <a:gd name="connsiteY570" fmla="*/ 1586180 h 3006470"/>
                  <a:gd name="connsiteX571" fmla="*/ 362087 w 6006665"/>
                  <a:gd name="connsiteY571" fmla="*/ 1595588 h 3006470"/>
                  <a:gd name="connsiteX572" fmla="*/ 365867 w 6006665"/>
                  <a:gd name="connsiteY572" fmla="*/ 1563455 h 3006470"/>
                  <a:gd name="connsiteX573" fmla="*/ 345415 w 6006665"/>
                  <a:gd name="connsiteY573" fmla="*/ 1527096 h 3006470"/>
                  <a:gd name="connsiteX574" fmla="*/ 365867 w 6006665"/>
                  <a:gd name="connsiteY574" fmla="*/ 1495281 h 3006470"/>
                  <a:gd name="connsiteX575" fmla="*/ 374560 w 6006665"/>
                  <a:gd name="connsiteY575" fmla="*/ 1500280 h 3006470"/>
                  <a:gd name="connsiteX576" fmla="*/ 377774 w 6006665"/>
                  <a:gd name="connsiteY576" fmla="*/ 1495281 h 3006470"/>
                  <a:gd name="connsiteX577" fmla="*/ 461933 w 6006665"/>
                  <a:gd name="connsiteY577" fmla="*/ 1543673 h 3006470"/>
                  <a:gd name="connsiteX578" fmla="*/ 484035 w 6006665"/>
                  <a:gd name="connsiteY578" fmla="*/ 1527096 h 3006470"/>
                  <a:gd name="connsiteX579" fmla="*/ 463583 w 6006665"/>
                  <a:gd name="connsiteY579" fmla="*/ 1461194 h 3006470"/>
                  <a:gd name="connsiteX580" fmla="*/ 549936 w 6006665"/>
                  <a:gd name="connsiteY580" fmla="*/ 1374841 h 3006470"/>
                  <a:gd name="connsiteX581" fmla="*/ 559742 w 6006665"/>
                  <a:gd name="connsiteY581" fmla="*/ 1376942 h 3006470"/>
                  <a:gd name="connsiteX582" fmla="*/ 561843 w 6006665"/>
                  <a:gd name="connsiteY582" fmla="*/ 1374841 h 3006470"/>
                  <a:gd name="connsiteX583" fmla="*/ 593658 w 6006665"/>
                  <a:gd name="connsiteY583" fmla="*/ 1381658 h 3006470"/>
                  <a:gd name="connsiteX584" fmla="*/ 620945 w 6006665"/>
                  <a:gd name="connsiteY584" fmla="*/ 1405535 h 3006470"/>
                  <a:gd name="connsiteX585" fmla="*/ 640835 w 6006665"/>
                  <a:gd name="connsiteY585" fmla="*/ 1349844 h 3006470"/>
                  <a:gd name="connsiteX586" fmla="*/ 609020 w 6006665"/>
                  <a:gd name="connsiteY586" fmla="*/ 1295305 h 3006470"/>
                  <a:gd name="connsiteX587" fmla="*/ 624928 w 6006665"/>
                  <a:gd name="connsiteY587" fmla="*/ 1236221 h 3006470"/>
                  <a:gd name="connsiteX588" fmla="*/ 597658 w 6006665"/>
                  <a:gd name="connsiteY588" fmla="*/ 1177136 h 3006470"/>
                  <a:gd name="connsiteX589" fmla="*/ 611562 w 6006665"/>
                  <a:gd name="connsiteY589" fmla="*/ 1181462 h 3006470"/>
                  <a:gd name="connsiteX590" fmla="*/ 609565 w 6006665"/>
                  <a:gd name="connsiteY590" fmla="*/ 1177136 h 3006470"/>
                  <a:gd name="connsiteX591" fmla="*/ 711826 w 6006665"/>
                  <a:gd name="connsiteY591" fmla="*/ 1208951 h 3006470"/>
                  <a:gd name="connsiteX592" fmla="*/ 732278 w 6006665"/>
                  <a:gd name="connsiteY592" fmla="*/ 1263490 h 3006470"/>
                  <a:gd name="connsiteX593" fmla="*/ 684556 w 6006665"/>
                  <a:gd name="connsiteY593" fmla="*/ 1274852 h 3006470"/>
                  <a:gd name="connsiteX594" fmla="*/ 684556 w 6006665"/>
                  <a:gd name="connsiteY594" fmla="*/ 1327119 h 3006470"/>
                  <a:gd name="connsiteX595" fmla="*/ 713309 w 6006665"/>
                  <a:gd name="connsiteY595" fmla="*/ 1355872 h 3006470"/>
                  <a:gd name="connsiteX596" fmla="*/ 763548 w 6006665"/>
                  <a:gd name="connsiteY596" fmla="*/ 1338481 h 3006470"/>
                  <a:gd name="connsiteX597" fmla="*/ 770365 w 6006665"/>
                  <a:gd name="connsiteY597" fmla="*/ 1279397 h 3006470"/>
                  <a:gd name="connsiteX598" fmla="*/ 845357 w 6006665"/>
                  <a:gd name="connsiteY598" fmla="*/ 1188761 h 3006470"/>
                  <a:gd name="connsiteX599" fmla="*/ 917728 w 6006665"/>
                  <a:gd name="connsiteY599" fmla="*/ 1145322 h 3006470"/>
                  <a:gd name="connsiteX600" fmla="*/ 918194 w 6006665"/>
                  <a:gd name="connsiteY600" fmla="*/ 1198147 h 3006470"/>
                  <a:gd name="connsiteX601" fmla="*/ 975937 w 6006665"/>
                  <a:gd name="connsiteY601" fmla="*/ 1115283 h 3006470"/>
                  <a:gd name="connsiteX602" fmla="*/ 1074397 w 6006665"/>
                  <a:gd name="connsiteY602" fmla="*/ 1141283 h 3006470"/>
                  <a:gd name="connsiteX603" fmla="*/ 979977 w 6006665"/>
                  <a:gd name="connsiteY603" fmla="*/ 1213496 h 3006470"/>
                  <a:gd name="connsiteX604" fmla="*/ 1012666 w 6006665"/>
                  <a:gd name="connsiteY604" fmla="*/ 1218657 h 3006470"/>
                  <a:gd name="connsiteX605" fmla="*/ 1038516 w 6006665"/>
                  <a:gd name="connsiteY605" fmla="*/ 1188499 h 3006470"/>
                  <a:gd name="connsiteX606" fmla="*/ 1050423 w 6006665"/>
                  <a:gd name="connsiteY606" fmla="*/ 1188499 h 3006470"/>
                  <a:gd name="connsiteX607" fmla="*/ 1108962 w 6006665"/>
                  <a:gd name="connsiteY607" fmla="*/ 1188499 h 3006470"/>
                  <a:gd name="connsiteX608" fmla="*/ 1161229 w 6006665"/>
                  <a:gd name="connsiteY608" fmla="*/ 1145322 h 3006470"/>
                  <a:gd name="connsiteX609" fmla="*/ 1165711 w 6006665"/>
                  <a:gd name="connsiteY609" fmla="*/ 1151456 h 3006470"/>
                  <a:gd name="connsiteX610" fmla="*/ 1160939 w 6006665"/>
                  <a:gd name="connsiteY610" fmla="*/ 1169715 h 3006470"/>
                  <a:gd name="connsiteX611" fmla="*/ 1210035 w 6006665"/>
                  <a:gd name="connsiteY611" fmla="*/ 1195815 h 3006470"/>
                  <a:gd name="connsiteX612" fmla="*/ 1247583 w 6006665"/>
                  <a:gd name="connsiteY612" fmla="*/ 1138505 h 3006470"/>
                  <a:gd name="connsiteX613" fmla="*/ 1211223 w 6006665"/>
                  <a:gd name="connsiteY613" fmla="*/ 1079421 h 3006470"/>
                  <a:gd name="connsiteX614" fmla="*/ 1227130 w 6006665"/>
                  <a:gd name="connsiteY614" fmla="*/ 1043061 h 3006470"/>
                  <a:gd name="connsiteX615" fmla="*/ 1237665 w 6006665"/>
                  <a:gd name="connsiteY615" fmla="*/ 1046199 h 3006470"/>
                  <a:gd name="connsiteX616" fmla="*/ 1251910 w 6006665"/>
                  <a:gd name="connsiteY616" fmla="*/ 1017311 h 3006470"/>
                  <a:gd name="connsiteX617" fmla="*/ 1345843 w 6006665"/>
                  <a:gd name="connsiteY617" fmla="*/ 1074876 h 3006470"/>
                  <a:gd name="connsiteX618" fmla="*/ 1400382 w 6006665"/>
                  <a:gd name="connsiteY618" fmla="*/ 1106690 h 3006470"/>
                  <a:gd name="connsiteX619" fmla="*/ 1519756 w 6006665"/>
                  <a:gd name="connsiteY619" fmla="*/ 1213274 h 3006470"/>
                  <a:gd name="connsiteX620" fmla="*/ 1543003 w 6006665"/>
                  <a:gd name="connsiteY620" fmla="*/ 1172592 h 3006470"/>
                  <a:gd name="connsiteX621" fmla="*/ 1506643 w 6006665"/>
                  <a:gd name="connsiteY621" fmla="*/ 1118052 h 3006470"/>
                  <a:gd name="connsiteX622" fmla="*/ 1506643 w 6006665"/>
                  <a:gd name="connsiteY622" fmla="*/ 1095328 h 3006470"/>
                  <a:gd name="connsiteX623" fmla="*/ 1463467 w 6006665"/>
                  <a:gd name="connsiteY623" fmla="*/ 1086238 h 3006470"/>
                  <a:gd name="connsiteX624" fmla="*/ 1472556 w 6006665"/>
                  <a:gd name="connsiteY624" fmla="*/ 1036244 h 3006470"/>
                  <a:gd name="connsiteX625" fmla="*/ 1452104 w 6006665"/>
                  <a:gd name="connsiteY625" fmla="*/ 949890 h 3006470"/>
                  <a:gd name="connsiteX626" fmla="*/ 1439230 w 6006665"/>
                  <a:gd name="connsiteY626" fmla="*/ 900656 h 3006470"/>
                  <a:gd name="connsiteX627" fmla="*/ 1496803 w 6006665"/>
                  <a:gd name="connsiteY627" fmla="*/ 806980 h 3006470"/>
                  <a:gd name="connsiteX628" fmla="*/ 1543003 w 6006665"/>
                  <a:gd name="connsiteY628" fmla="*/ 697647 h 3006470"/>
                  <a:gd name="connsiteX629" fmla="*/ 1570272 w 6006665"/>
                  <a:gd name="connsiteY629" fmla="*/ 677194 h 3006470"/>
                  <a:gd name="connsiteX630" fmla="*/ 1578688 w 6006665"/>
                  <a:gd name="connsiteY630" fmla="*/ 679813 h 3006470"/>
                  <a:gd name="connsiteX631" fmla="*/ 1620802 w 6006665"/>
                  <a:gd name="connsiteY631" fmla="*/ 660028 h 3006470"/>
                  <a:gd name="connsiteX632" fmla="*/ 1684440 w 6006665"/>
                  <a:gd name="connsiteY632" fmla="*/ 709009 h 3006470"/>
                  <a:gd name="connsiteX633" fmla="*/ 1688985 w 6006665"/>
                  <a:gd name="connsiteY633" fmla="*/ 779455 h 3006470"/>
                  <a:gd name="connsiteX634" fmla="*/ 1652625 w 6006665"/>
                  <a:gd name="connsiteY634" fmla="*/ 870354 h 3006470"/>
                  <a:gd name="connsiteX635" fmla="*/ 1679895 w 6006665"/>
                  <a:gd name="connsiteY635" fmla="*/ 908986 h 3006470"/>
                  <a:gd name="connsiteX636" fmla="*/ 1688985 w 6006665"/>
                  <a:gd name="connsiteY636" fmla="*/ 983977 h 3006470"/>
                  <a:gd name="connsiteX637" fmla="*/ 1679895 w 6006665"/>
                  <a:gd name="connsiteY637" fmla="*/ 1129415 h 3006470"/>
                  <a:gd name="connsiteX638" fmla="*/ 1723072 w 6006665"/>
                  <a:gd name="connsiteY638" fmla="*/ 1193044 h 3006470"/>
                  <a:gd name="connsiteX639" fmla="*/ 1704892 w 6006665"/>
                  <a:gd name="connsiteY639" fmla="*/ 1256673 h 3006470"/>
                  <a:gd name="connsiteX640" fmla="*/ 1636718 w 6006665"/>
                  <a:gd name="connsiteY640" fmla="*/ 1393021 h 3006470"/>
                  <a:gd name="connsiteX641" fmla="*/ 1662494 w 6006665"/>
                  <a:gd name="connsiteY641" fmla="*/ 1399465 h 3006470"/>
                  <a:gd name="connsiteX642" fmla="*/ 1677078 w 6006665"/>
                  <a:gd name="connsiteY642" fmla="*/ 1370296 h 3006470"/>
                  <a:gd name="connsiteX643" fmla="*/ 1720255 w 6006665"/>
                  <a:gd name="connsiteY643" fmla="*/ 1349844 h 3006470"/>
                  <a:gd name="connsiteX644" fmla="*/ 1731617 w 6006665"/>
                  <a:gd name="connsiteY644" fmla="*/ 1299850 h 3006470"/>
                  <a:gd name="connsiteX645" fmla="*/ 1758887 w 6006665"/>
                  <a:gd name="connsiteY645" fmla="*/ 1256673 h 3006470"/>
                  <a:gd name="connsiteX646" fmla="*/ 1760555 w 6006665"/>
                  <a:gd name="connsiteY646" fmla="*/ 1191490 h 3006470"/>
                  <a:gd name="connsiteX647" fmla="*/ 1758886 w 6006665"/>
                  <a:gd name="connsiteY647" fmla="*/ 1085173 h 3006470"/>
                  <a:gd name="connsiteX648" fmla="*/ 1923055 w 6006665"/>
                  <a:gd name="connsiteY648" fmla="*/ 1122597 h 3006470"/>
                  <a:gd name="connsiteX649" fmla="*/ 1887300 w 6006665"/>
                  <a:gd name="connsiteY649" fmla="*/ 1070329 h 3006470"/>
                  <a:gd name="connsiteX650" fmla="*/ 1785604 w 6006665"/>
                  <a:gd name="connsiteY650" fmla="*/ 1036860 h 3006470"/>
                  <a:gd name="connsiteX651" fmla="*/ 1736162 w 6006665"/>
                  <a:gd name="connsiteY651" fmla="*/ 961252 h 3006470"/>
                  <a:gd name="connsiteX652" fmla="*/ 1688440 w 6006665"/>
                  <a:gd name="connsiteY652" fmla="*/ 865809 h 3006470"/>
                  <a:gd name="connsiteX653" fmla="*/ 1752069 w 6006665"/>
                  <a:gd name="connsiteY653" fmla="*/ 788545 h 3006470"/>
                  <a:gd name="connsiteX654" fmla="*/ 1747524 w 6006665"/>
                  <a:gd name="connsiteY654" fmla="*/ 704464 h 3006470"/>
                  <a:gd name="connsiteX655" fmla="*/ 1763431 w 6006665"/>
                  <a:gd name="connsiteY655" fmla="*/ 697647 h 3006470"/>
                  <a:gd name="connsiteX656" fmla="*/ 1764877 w 6006665"/>
                  <a:gd name="connsiteY656" fmla="*/ 702130 h 3006470"/>
                  <a:gd name="connsiteX657" fmla="*/ 1775339 w 6006665"/>
                  <a:gd name="connsiteY657" fmla="*/ 697647 h 3006470"/>
                  <a:gd name="connsiteX658" fmla="*/ 1798063 w 6006665"/>
                  <a:gd name="connsiteY658" fmla="*/ 768093 h 3006470"/>
                  <a:gd name="connsiteX659" fmla="*/ 1791454 w 6006665"/>
                  <a:gd name="connsiteY659" fmla="*/ 815304 h 3006470"/>
                  <a:gd name="connsiteX660" fmla="*/ 1854330 w 6006665"/>
                  <a:gd name="connsiteY660" fmla="*/ 772638 h 3006470"/>
                  <a:gd name="connsiteX661" fmla="*/ 1931594 w 6006665"/>
                  <a:gd name="connsiteY661" fmla="*/ 763548 h 3006470"/>
                  <a:gd name="connsiteX662" fmla="*/ 1932772 w 6006665"/>
                  <a:gd name="connsiteY662" fmla="*/ 764810 h 3006470"/>
                  <a:gd name="connsiteX663" fmla="*/ 1949600 w 6006665"/>
                  <a:gd name="connsiteY663" fmla="*/ 800138 h 3006470"/>
                  <a:gd name="connsiteX664" fmla="*/ 2061788 w 6006665"/>
                  <a:gd name="connsiteY664" fmla="*/ 891155 h 3006470"/>
                  <a:gd name="connsiteX665" fmla="*/ 1987802 w 6006665"/>
                  <a:gd name="connsiteY665" fmla="*/ 736278 h 3006470"/>
                  <a:gd name="connsiteX666" fmla="*/ 1963408 w 6006665"/>
                  <a:gd name="connsiteY666" fmla="*/ 595386 h 3006470"/>
                  <a:gd name="connsiteX667" fmla="*/ 2027037 w 6006665"/>
                  <a:gd name="connsiteY667" fmla="*/ 574934 h 3006470"/>
                  <a:gd name="connsiteX668" fmla="*/ 2037269 w 6006665"/>
                  <a:gd name="connsiteY668" fmla="*/ 575472 h 3006470"/>
                  <a:gd name="connsiteX669" fmla="*/ 2038944 w 6006665"/>
                  <a:gd name="connsiteY669" fmla="*/ 574934 h 3006470"/>
                  <a:gd name="connsiteX670" fmla="*/ 2115414 w 6006665"/>
                  <a:gd name="connsiteY670" fmla="*/ 578958 h 3006470"/>
                  <a:gd name="connsiteX671" fmla="*/ 2167179 w 6006665"/>
                  <a:gd name="connsiteY671" fmla="*/ 554733 h 3006470"/>
                  <a:gd name="connsiteX672" fmla="*/ 2146473 w 6006665"/>
                  <a:gd name="connsiteY672" fmla="*/ 488832 h 3006470"/>
                  <a:gd name="connsiteX673" fmla="*/ 2169957 w 6006665"/>
                  <a:gd name="connsiteY673" fmla="*/ 449431 h 3006470"/>
                  <a:gd name="connsiteX674" fmla="*/ 2264632 w 6006665"/>
                  <a:gd name="connsiteY674" fmla="*/ 393389 h 3006470"/>
                  <a:gd name="connsiteX675" fmla="*/ 2317913 w 6006665"/>
                  <a:gd name="connsiteY675" fmla="*/ 322690 h 3006470"/>
                  <a:gd name="connsiteX676" fmla="*/ 2385841 w 6006665"/>
                  <a:gd name="connsiteY676" fmla="*/ 343134 h 3006470"/>
                  <a:gd name="connsiteX677" fmla="*/ 2429263 w 6006665"/>
                  <a:gd name="connsiteY677" fmla="*/ 263606 h 3006470"/>
                  <a:gd name="connsiteX678" fmla="*/ 2526979 w 6006665"/>
                  <a:gd name="connsiteY678" fmla="*/ 252244 h 3006470"/>
                  <a:gd name="connsiteX679" fmla="*/ 2528058 w 6006665"/>
                  <a:gd name="connsiteY679" fmla="*/ 253503 h 3006470"/>
                  <a:gd name="connsiteX680" fmla="*/ 2538886 w 6006665"/>
                  <a:gd name="connsiteY680" fmla="*/ 252244 h 3006470"/>
                  <a:gd name="connsiteX681" fmla="*/ 2560820 w 6006665"/>
                  <a:gd name="connsiteY681" fmla="*/ 277833 h 3006470"/>
                  <a:gd name="connsiteX682" fmla="*/ 2640602 w 6006665"/>
                  <a:gd name="connsiteY682" fmla="*/ 202249 h 3006470"/>
                  <a:gd name="connsiteX683" fmla="*/ 2652509 w 6006665"/>
                  <a:gd name="connsiteY683" fmla="*/ 202249 h 3006470"/>
                  <a:gd name="connsiteX684" fmla="*/ 2704231 w 6006665"/>
                  <a:gd name="connsiteY684" fmla="*/ 202249 h 3006470"/>
                  <a:gd name="connsiteX685" fmla="*/ 2715593 w 6006665"/>
                  <a:gd name="connsiteY68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38225 w 6006665"/>
                  <a:gd name="connsiteY38" fmla="*/ 590841 h 3006470"/>
                  <a:gd name="connsiteX39" fmla="*/ 3549910 w 6006665"/>
                  <a:gd name="connsiteY39" fmla="*/ 594028 h 3006470"/>
                  <a:gd name="connsiteX40" fmla="*/ 3550132 w 6006665"/>
                  <a:gd name="connsiteY40" fmla="*/ 590841 h 3006470"/>
                  <a:gd name="connsiteX41" fmla="*/ 3575711 w 6006665"/>
                  <a:gd name="connsiteY41" fmla="*/ 587613 h 3006470"/>
                  <a:gd name="connsiteX42" fmla="*/ 3620833 w 6006665"/>
                  <a:gd name="connsiteY42" fmla="*/ 632750 h 3006470"/>
                  <a:gd name="connsiteX43" fmla="*/ 3672301 w 6006665"/>
                  <a:gd name="connsiteY43" fmla="*/ 611293 h 3006470"/>
                  <a:gd name="connsiteX44" fmla="*/ 3688498 w 6006665"/>
                  <a:gd name="connsiteY44" fmla="*/ 576961 h 3006470"/>
                  <a:gd name="connsiteX45" fmla="*/ 3721291 w 6006665"/>
                  <a:gd name="connsiteY45" fmla="*/ 584642 h 3006470"/>
                  <a:gd name="connsiteX46" fmla="*/ 3753971 w 6006665"/>
                  <a:gd name="connsiteY46" fmla="*/ 590584 h 3006470"/>
                  <a:gd name="connsiteX47" fmla="*/ 3759914 w 6006665"/>
                  <a:gd name="connsiteY47" fmla="*/ 620293 h 3006470"/>
                  <a:gd name="connsiteX48" fmla="*/ 3782242 w 6006665"/>
                  <a:gd name="connsiteY48" fmla="*/ 669932 h 3006470"/>
                  <a:gd name="connsiteX49" fmla="*/ 3768826 w 6006665"/>
                  <a:gd name="connsiteY49" fmla="*/ 703482 h 3006470"/>
                  <a:gd name="connsiteX50" fmla="*/ 3745059 w 6006665"/>
                  <a:gd name="connsiteY50" fmla="*/ 742105 h 3006470"/>
                  <a:gd name="connsiteX51" fmla="*/ 3720576 w 6006665"/>
                  <a:gd name="connsiteY51" fmla="*/ 761023 h 3006470"/>
                  <a:gd name="connsiteX52" fmla="*/ 3738747 w 6006665"/>
                  <a:gd name="connsiteY52" fmla="*/ 806725 h 3006470"/>
                  <a:gd name="connsiteX53" fmla="*/ 3753971 w 6006665"/>
                  <a:gd name="connsiteY53" fmla="*/ 855003 h 3006470"/>
                  <a:gd name="connsiteX54" fmla="*/ 3786469 w 6006665"/>
                  <a:gd name="connsiteY54" fmla="*/ 879798 h 3006470"/>
                  <a:gd name="connsiteX55" fmla="*/ 3813392 w 6006665"/>
                  <a:gd name="connsiteY55" fmla="*/ 890655 h 3006470"/>
                  <a:gd name="connsiteX56" fmla="*/ 3839894 w 6006665"/>
                  <a:gd name="connsiteY56" fmla="*/ 920656 h 3006470"/>
                  <a:gd name="connsiteX57" fmla="*/ 3866869 w 6006665"/>
                  <a:gd name="connsiteY57" fmla="*/ 875800 h 3006470"/>
                  <a:gd name="connsiteX58" fmla="*/ 3865460 w 6006665"/>
                  <a:gd name="connsiteY58" fmla="*/ 822632 h 3006470"/>
                  <a:gd name="connsiteX59" fmla="*/ 3875077 w 6006665"/>
                  <a:gd name="connsiteY59" fmla="*/ 831139 h 3006470"/>
                  <a:gd name="connsiteX60" fmla="*/ 3885950 w 6006665"/>
                  <a:gd name="connsiteY60" fmla="*/ 784010 h 3006470"/>
                  <a:gd name="connsiteX61" fmla="*/ 3896580 w 6006665"/>
                  <a:gd name="connsiteY61" fmla="*/ 840148 h 3006470"/>
                  <a:gd name="connsiteX62" fmla="*/ 3932151 w 6006665"/>
                  <a:gd name="connsiteY62" fmla="*/ 871095 h 3006470"/>
                  <a:gd name="connsiteX63" fmla="*/ 3967884 w 6006665"/>
                  <a:gd name="connsiteY63" fmla="*/ 866888 h 3006470"/>
                  <a:gd name="connsiteX64" fmla="*/ 3988173 w 6006665"/>
                  <a:gd name="connsiteY64" fmla="*/ 843084 h 3006470"/>
                  <a:gd name="connsiteX65" fmla="*/ 3993852 w 6006665"/>
                  <a:gd name="connsiteY65" fmla="*/ 846199 h 3006470"/>
                  <a:gd name="connsiteX66" fmla="*/ 4000081 w 6006665"/>
                  <a:gd name="connsiteY66" fmla="*/ 808753 h 3006470"/>
                  <a:gd name="connsiteX67" fmla="*/ 4024333 w 6006665"/>
                  <a:gd name="connsiteY67" fmla="*/ 834206 h 3006470"/>
                  <a:gd name="connsiteX68" fmla="*/ 4062426 w 6006665"/>
                  <a:gd name="connsiteY68" fmla="*/ 877274 h 3006470"/>
                  <a:gd name="connsiteX69" fmla="*/ 4085889 w 6006665"/>
                  <a:gd name="connsiteY69" fmla="*/ 849902 h 3006470"/>
                  <a:gd name="connsiteX70" fmla="*/ 4095563 w 6006665"/>
                  <a:gd name="connsiteY70" fmla="*/ 852506 h 3006470"/>
                  <a:gd name="connsiteX71" fmla="*/ 4097796 w 6006665"/>
                  <a:gd name="connsiteY71" fmla="*/ 849902 h 3006470"/>
                  <a:gd name="connsiteX72" fmla="*/ 4144150 w 6006665"/>
                  <a:gd name="connsiteY72" fmla="*/ 862382 h 3006470"/>
                  <a:gd name="connsiteX73" fmla="*/ 4149116 w 6006665"/>
                  <a:gd name="connsiteY73" fmla="*/ 810437 h 3006470"/>
                  <a:gd name="connsiteX74" fmla="*/ 4129898 w 6006665"/>
                  <a:gd name="connsiteY74" fmla="*/ 758286 h 3006470"/>
                  <a:gd name="connsiteX75" fmla="*/ 4125347 w 6006665"/>
                  <a:gd name="connsiteY75" fmla="*/ 718337 h 3006470"/>
                  <a:gd name="connsiteX76" fmla="*/ 4165425 w 6006665"/>
                  <a:gd name="connsiteY76" fmla="*/ 697647 h 3006470"/>
                  <a:gd name="connsiteX77" fmla="*/ 4175231 w 6006665"/>
                  <a:gd name="connsiteY77" fmla="*/ 700048 h 3006470"/>
                  <a:gd name="connsiteX78" fmla="*/ 4253100 w 6006665"/>
                  <a:gd name="connsiteY78" fmla="*/ 700511 h 3006470"/>
                  <a:gd name="connsiteX79" fmla="*/ 4315491 w 6006665"/>
                  <a:gd name="connsiteY79" fmla="*/ 715365 h 3006470"/>
                  <a:gd name="connsiteX80" fmla="*/ 4368969 w 6006665"/>
                  <a:gd name="connsiteY80" fmla="*/ 751019 h 3006470"/>
                  <a:gd name="connsiteX81" fmla="*/ 4439561 w 6006665"/>
                  <a:gd name="connsiteY81" fmla="*/ 758631 h 3006470"/>
                  <a:gd name="connsiteX82" fmla="*/ 4450401 w 6006665"/>
                  <a:gd name="connsiteY82" fmla="*/ 834341 h 3006470"/>
                  <a:gd name="connsiteX83" fmla="*/ 4514549 w 6006665"/>
                  <a:gd name="connsiteY83" fmla="*/ 825294 h 3006470"/>
                  <a:gd name="connsiteX84" fmla="*/ 4567593 w 6006665"/>
                  <a:gd name="connsiteY84" fmla="*/ 819409 h 3006470"/>
                  <a:gd name="connsiteX85" fmla="*/ 4612592 w 6006665"/>
                  <a:gd name="connsiteY85" fmla="*/ 872829 h 3006470"/>
                  <a:gd name="connsiteX86" fmla="*/ 4639242 w 6006665"/>
                  <a:gd name="connsiteY86" fmla="*/ 932544 h 3006470"/>
                  <a:gd name="connsiteX87" fmla="*/ 4704693 w 6006665"/>
                  <a:gd name="connsiteY87" fmla="*/ 911452 h 3006470"/>
                  <a:gd name="connsiteX88" fmla="*/ 4774445 w 6006665"/>
                  <a:gd name="connsiteY88" fmla="*/ 913531 h 3006470"/>
                  <a:gd name="connsiteX89" fmla="*/ 4778496 w 6006665"/>
                  <a:gd name="connsiteY89" fmla="*/ 914635 h 3006470"/>
                  <a:gd name="connsiteX90" fmla="*/ 4786352 w 6006665"/>
                  <a:gd name="connsiteY90" fmla="*/ 913531 h 3006470"/>
                  <a:gd name="connsiteX91" fmla="*/ 4861343 w 6006665"/>
                  <a:gd name="connsiteY91" fmla="*/ 933983 h 3006470"/>
                  <a:gd name="connsiteX92" fmla="*/ 4893158 w 6006665"/>
                  <a:gd name="connsiteY92" fmla="*/ 977160 h 3006470"/>
                  <a:gd name="connsiteX93" fmla="*/ 4888613 w 6006665"/>
                  <a:gd name="connsiteY93" fmla="*/ 1058968 h 3006470"/>
                  <a:gd name="connsiteX94" fmla="*/ 4927677 w 6006665"/>
                  <a:gd name="connsiteY94" fmla="*/ 1083640 h 3006470"/>
                  <a:gd name="connsiteX95" fmla="*/ 4967605 w 6006665"/>
                  <a:gd name="connsiteY95" fmla="*/ 1070331 h 3006470"/>
                  <a:gd name="connsiteX96" fmla="*/ 5038051 w 6006665"/>
                  <a:gd name="connsiteY96" fmla="*/ 1063513 h 3006470"/>
                  <a:gd name="connsiteX97" fmla="*/ 5040730 w 6006665"/>
                  <a:gd name="connsiteY97" fmla="*/ 1064406 h 3006470"/>
                  <a:gd name="connsiteX98" fmla="*/ 5049958 w 6006665"/>
                  <a:gd name="connsiteY98" fmla="*/ 1063513 h 3006470"/>
                  <a:gd name="connsiteX99" fmla="*/ 5114249 w 6006665"/>
                  <a:gd name="connsiteY99" fmla="*/ 1084944 h 3006470"/>
                  <a:gd name="connsiteX100" fmla="*/ 5176671 w 6006665"/>
                  <a:gd name="connsiteY100" fmla="*/ 1074876 h 3006470"/>
                  <a:gd name="connsiteX101" fmla="*/ 5177801 w 6006665"/>
                  <a:gd name="connsiteY101" fmla="*/ 1076614 h 3006470"/>
                  <a:gd name="connsiteX102" fmla="*/ 5188578 w 6006665"/>
                  <a:gd name="connsiteY102" fmla="*/ 1074876 h 3006470"/>
                  <a:gd name="connsiteX103" fmla="*/ 5243719 w 6006665"/>
                  <a:gd name="connsiteY103" fmla="*/ 1159707 h 3006470"/>
                  <a:gd name="connsiteX104" fmla="*/ 5283477 w 6006665"/>
                  <a:gd name="connsiteY104" fmla="*/ 1129415 h 3006470"/>
                  <a:gd name="connsiteX105" fmla="*/ 5258480 w 6006665"/>
                  <a:gd name="connsiteY105" fmla="*/ 1063513 h 3006470"/>
                  <a:gd name="connsiteX106" fmla="*/ 5267570 w 6006665"/>
                  <a:gd name="connsiteY106" fmla="*/ 1015792 h 3006470"/>
                  <a:gd name="connsiteX107" fmla="*/ 5278896 w 6006665"/>
                  <a:gd name="connsiteY107" fmla="*/ 1018841 h 3006470"/>
                  <a:gd name="connsiteX108" fmla="*/ 5279477 w 6006665"/>
                  <a:gd name="connsiteY108" fmla="*/ 1015792 h 3006470"/>
                  <a:gd name="connsiteX109" fmla="*/ 5389412 w 6006665"/>
                  <a:gd name="connsiteY109" fmla="*/ 1065327 h 3006470"/>
                  <a:gd name="connsiteX110" fmla="*/ 5463001 w 6006665"/>
                  <a:gd name="connsiteY110" fmla="*/ 1043061 h 3006470"/>
                  <a:gd name="connsiteX111" fmla="*/ 5464386 w 6006665"/>
                  <a:gd name="connsiteY111" fmla="*/ 1043680 h 3006470"/>
                  <a:gd name="connsiteX112" fmla="*/ 5474909 w 6006665"/>
                  <a:gd name="connsiteY112" fmla="*/ 1043061 h 3006470"/>
                  <a:gd name="connsiteX113" fmla="*/ 5509834 w 6006665"/>
                  <a:gd name="connsiteY113" fmla="*/ 1086741 h 3006470"/>
                  <a:gd name="connsiteX114" fmla="*/ 5563420 w 6006665"/>
                  <a:gd name="connsiteY114" fmla="*/ 1096880 h 3006470"/>
                  <a:gd name="connsiteX115" fmla="*/ 5604906 w 6006665"/>
                  <a:gd name="connsiteY115" fmla="*/ 1116452 h 3006470"/>
                  <a:gd name="connsiteX116" fmla="*/ 5633982 w 6006665"/>
                  <a:gd name="connsiteY116" fmla="*/ 1152256 h 3006470"/>
                  <a:gd name="connsiteX117" fmla="*/ 5673240 w 6006665"/>
                  <a:gd name="connsiteY117" fmla="*/ 1196668 h 3006470"/>
                  <a:gd name="connsiteX118" fmla="*/ 5720335 w 6006665"/>
                  <a:gd name="connsiteY118" fmla="*/ 1213496 h 3006470"/>
                  <a:gd name="connsiteX119" fmla="*/ 5777224 w 6006665"/>
                  <a:gd name="connsiteY119" fmla="*/ 1253118 h 3006470"/>
                  <a:gd name="connsiteX120" fmla="*/ 5822595 w 6006665"/>
                  <a:gd name="connsiteY120" fmla="*/ 1311212 h 3006470"/>
                  <a:gd name="connsiteX121" fmla="*/ 5818051 w 6006665"/>
                  <a:gd name="connsiteY121" fmla="*/ 1365751 h 3006470"/>
                  <a:gd name="connsiteX122" fmla="*/ 5825679 w 6006665"/>
                  <a:gd name="connsiteY122" fmla="*/ 1373379 h 3006470"/>
                  <a:gd name="connsiteX123" fmla="*/ 5822051 w 6006665"/>
                  <a:gd name="connsiteY123" fmla="*/ 1322574 h 3006470"/>
                  <a:gd name="connsiteX124" fmla="*/ 5834092 w 6006665"/>
                  <a:gd name="connsiteY124" fmla="*/ 1324447 h 3006470"/>
                  <a:gd name="connsiteX125" fmla="*/ 5858351 w 6006665"/>
                  <a:gd name="connsiteY125" fmla="*/ 1334771 h 3006470"/>
                  <a:gd name="connsiteX126" fmla="*/ 5907950 w 6006665"/>
                  <a:gd name="connsiteY126" fmla="*/ 1321451 h 3006470"/>
                  <a:gd name="connsiteX127" fmla="*/ 5936219 w 6006665"/>
                  <a:gd name="connsiteY127" fmla="*/ 1338481 h 3006470"/>
                  <a:gd name="connsiteX128" fmla="*/ 5961427 w 6006665"/>
                  <a:gd name="connsiteY128" fmla="*/ 1392754 h 3006470"/>
                  <a:gd name="connsiteX129" fmla="*/ 6006665 w 6006665"/>
                  <a:gd name="connsiteY129" fmla="*/ 1418018 h 3006470"/>
                  <a:gd name="connsiteX130" fmla="*/ 6003022 w 6006665"/>
                  <a:gd name="connsiteY130" fmla="*/ 1458117 h 3006470"/>
                  <a:gd name="connsiteX131" fmla="*/ 5968033 w 6006665"/>
                  <a:gd name="connsiteY131" fmla="*/ 1456650 h 3006470"/>
                  <a:gd name="connsiteX132" fmla="*/ 5934688 w 6006665"/>
                  <a:gd name="connsiteY132" fmla="*/ 1446233 h 3006470"/>
                  <a:gd name="connsiteX133" fmla="*/ 5908949 w 6006665"/>
                  <a:gd name="connsiteY133" fmla="*/ 1468012 h 3006470"/>
                  <a:gd name="connsiteX134" fmla="*/ 5887153 w 6006665"/>
                  <a:gd name="connsiteY134" fmla="*/ 1481885 h 3006470"/>
                  <a:gd name="connsiteX135" fmla="*/ 5887153 w 6006665"/>
                  <a:gd name="connsiteY135" fmla="*/ 1514566 h 3006470"/>
                  <a:gd name="connsiteX136" fmla="*/ 5910921 w 6006665"/>
                  <a:gd name="connsiteY136" fmla="*/ 1532392 h 3006470"/>
                  <a:gd name="connsiteX137" fmla="*/ 5908949 w 6006665"/>
                  <a:gd name="connsiteY137" fmla="*/ 1554366 h 3006470"/>
                  <a:gd name="connsiteX138" fmla="*/ 5893042 w 6006665"/>
                  <a:gd name="connsiteY138" fmla="*/ 1570273 h 3006470"/>
                  <a:gd name="connsiteX139" fmla="*/ 5881135 w 6006665"/>
                  <a:gd name="connsiteY139" fmla="*/ 1570273 h 3006470"/>
                  <a:gd name="connsiteX140" fmla="*/ 5861227 w 6006665"/>
                  <a:gd name="connsiteY140" fmla="*/ 1570273 h 3006470"/>
                  <a:gd name="connsiteX141" fmla="*/ 5849321 w 6006665"/>
                  <a:gd name="connsiteY141" fmla="*/ 1570273 h 3006470"/>
                  <a:gd name="connsiteX142" fmla="*/ 5842587 w 6006665"/>
                  <a:gd name="connsiteY142" fmla="*/ 1544275 h 3006470"/>
                  <a:gd name="connsiteX143" fmla="*/ 5817506 w 6006665"/>
                  <a:gd name="connsiteY143" fmla="*/ 1536186 h 3006470"/>
                  <a:gd name="connsiteX144" fmla="*/ 5798021 w 6006665"/>
                  <a:gd name="connsiteY144" fmla="*/ 1517537 h 3006470"/>
                  <a:gd name="connsiteX145" fmla="*/ 5767511 w 6006665"/>
                  <a:gd name="connsiteY145" fmla="*/ 1511189 h 3006470"/>
                  <a:gd name="connsiteX146" fmla="*/ 5762967 w 6006665"/>
                  <a:gd name="connsiteY146" fmla="*/ 1477102 h 3006470"/>
                  <a:gd name="connsiteX147" fmla="*/ 5729132 w 6006665"/>
                  <a:gd name="connsiteY147" fmla="*/ 1463170 h 3006470"/>
                  <a:gd name="connsiteX148" fmla="*/ 5695337 w 6006665"/>
                  <a:gd name="connsiteY148" fmla="*/ 1472557 h 3006470"/>
                  <a:gd name="connsiteX149" fmla="*/ 5693366 w 6006665"/>
                  <a:gd name="connsiteY149" fmla="*/ 1469797 h 3006470"/>
                  <a:gd name="connsiteX150" fmla="*/ 5683431 w 6006665"/>
                  <a:gd name="connsiteY150" fmla="*/ 1472557 h 3006470"/>
                  <a:gd name="connsiteX151" fmla="*/ 5660706 w 6006665"/>
                  <a:gd name="connsiteY151" fmla="*/ 1440742 h 3006470"/>
                  <a:gd name="connsiteX152" fmla="*/ 5669644 w 6006665"/>
                  <a:gd name="connsiteY152" fmla="*/ 1415717 h 3006470"/>
                  <a:gd name="connsiteX153" fmla="*/ 5640799 w 6006665"/>
                  <a:gd name="connsiteY153" fmla="*/ 1429380 h 3006470"/>
                  <a:gd name="connsiteX154" fmla="*/ 5656705 w 6006665"/>
                  <a:gd name="connsiteY154" fmla="*/ 1472557 h 3006470"/>
                  <a:gd name="connsiteX155" fmla="*/ 5628675 w 6006665"/>
                  <a:gd name="connsiteY155" fmla="*/ 1487826 h 3006470"/>
                  <a:gd name="connsiteX156" fmla="*/ 5633981 w 6006665"/>
                  <a:gd name="connsiteY156" fmla="*/ 1511189 h 3006470"/>
                  <a:gd name="connsiteX157" fmla="*/ 5622732 w 6006665"/>
                  <a:gd name="connsiteY157" fmla="*/ 1538334 h 3006470"/>
                  <a:gd name="connsiteX158" fmla="*/ 5586259 w 6006665"/>
                  <a:gd name="connsiteY158" fmla="*/ 1547548 h 3006470"/>
                  <a:gd name="connsiteX159" fmla="*/ 5575676 w 6006665"/>
                  <a:gd name="connsiteY159" fmla="*/ 1546540 h 3006470"/>
                  <a:gd name="connsiteX160" fmla="*/ 5574353 w 6006665"/>
                  <a:gd name="connsiteY160" fmla="*/ 1547548 h 3006470"/>
                  <a:gd name="connsiteX161" fmla="*/ 5539436 w 6006665"/>
                  <a:gd name="connsiteY161" fmla="*/ 1544223 h 3006470"/>
                  <a:gd name="connsiteX162" fmla="*/ 5539545 w 6006665"/>
                  <a:gd name="connsiteY162" fmla="*/ 1571015 h 3006470"/>
                  <a:gd name="connsiteX163" fmla="*/ 5570352 w 6006665"/>
                  <a:gd name="connsiteY163" fmla="*/ 1586180 h 3006470"/>
                  <a:gd name="connsiteX164" fmla="*/ 5566596 w 6006665"/>
                  <a:gd name="connsiteY164" fmla="*/ 1622304 h 3006470"/>
                  <a:gd name="connsiteX165" fmla="*/ 5593077 w 6006665"/>
                  <a:gd name="connsiteY165" fmla="*/ 1649809 h 3006470"/>
                  <a:gd name="connsiteX166" fmla="*/ 5608984 w 6006665"/>
                  <a:gd name="connsiteY166" fmla="*/ 1677079 h 3006470"/>
                  <a:gd name="connsiteX167" fmla="*/ 5613529 w 6006665"/>
                  <a:gd name="connsiteY167" fmla="*/ 1708893 h 3006470"/>
                  <a:gd name="connsiteX168" fmla="*/ 5608984 w 6006665"/>
                  <a:gd name="connsiteY168" fmla="*/ 1731618 h 3006470"/>
                  <a:gd name="connsiteX169" fmla="*/ 5597799 w 6006665"/>
                  <a:gd name="connsiteY169" fmla="*/ 1728009 h 3006470"/>
                  <a:gd name="connsiteX170" fmla="*/ 5597077 w 6006665"/>
                  <a:gd name="connsiteY170" fmla="*/ 1731618 h 3006470"/>
                  <a:gd name="connsiteX171" fmla="*/ 5515976 w 6006665"/>
                  <a:gd name="connsiteY171" fmla="*/ 1693062 h 3006470"/>
                  <a:gd name="connsiteX172" fmla="*/ 5486067 w 6006665"/>
                  <a:gd name="connsiteY172" fmla="*/ 1746304 h 3006470"/>
                  <a:gd name="connsiteX173" fmla="*/ 5436277 w 6006665"/>
                  <a:gd name="connsiteY173" fmla="*/ 1767977 h 3006470"/>
                  <a:gd name="connsiteX174" fmla="*/ 5397645 w 6006665"/>
                  <a:gd name="connsiteY174" fmla="*/ 1779340 h 3006470"/>
                  <a:gd name="connsiteX175" fmla="*/ 5388024 w 6006665"/>
                  <a:gd name="connsiteY175" fmla="*/ 1835433 h 3006470"/>
                  <a:gd name="connsiteX176" fmla="*/ 5351475 w 6006665"/>
                  <a:gd name="connsiteY176" fmla="*/ 1876568 h 3006470"/>
                  <a:gd name="connsiteX177" fmla="*/ 5290839 w 6006665"/>
                  <a:gd name="connsiteY177" fmla="*/ 1881600 h 3006470"/>
                  <a:gd name="connsiteX178" fmla="*/ 5274932 w 6006665"/>
                  <a:gd name="connsiteY178" fmla="*/ 1913415 h 3006470"/>
                  <a:gd name="connsiteX179" fmla="*/ 5267238 w 6006665"/>
                  <a:gd name="connsiteY179" fmla="*/ 1904988 h 3006470"/>
                  <a:gd name="connsiteX180" fmla="*/ 5263025 w 6006665"/>
                  <a:gd name="connsiteY180" fmla="*/ 1913415 h 3006470"/>
                  <a:gd name="connsiteX181" fmla="*/ 5219538 w 6006665"/>
                  <a:gd name="connsiteY181" fmla="*/ 1865787 h 3006470"/>
                  <a:gd name="connsiteX182" fmla="*/ 5174112 w 6006665"/>
                  <a:gd name="connsiteY182" fmla="*/ 1877028 h 3006470"/>
                  <a:gd name="connsiteX183" fmla="*/ 5129494 w 6006665"/>
                  <a:gd name="connsiteY183" fmla="*/ 1920232 h 3006470"/>
                  <a:gd name="connsiteX184" fmla="*/ 5126389 w 6006665"/>
                  <a:gd name="connsiteY184" fmla="*/ 1914910 h 3006470"/>
                  <a:gd name="connsiteX185" fmla="*/ 5154177 w 6006665"/>
                  <a:gd name="connsiteY185" fmla="*/ 1920232 h 3006470"/>
                  <a:gd name="connsiteX186" fmla="*/ 5105544 w 6006665"/>
                  <a:gd name="connsiteY186" fmla="*/ 1899586 h 3006470"/>
                  <a:gd name="connsiteX187" fmla="*/ 5074955 w 6006665"/>
                  <a:gd name="connsiteY187" fmla="*/ 1924777 h 3006470"/>
                  <a:gd name="connsiteX188" fmla="*/ 5065718 w 6006665"/>
                  <a:gd name="connsiteY188" fmla="*/ 1922578 h 3006470"/>
                  <a:gd name="connsiteX189" fmla="*/ 5063048 w 6006665"/>
                  <a:gd name="connsiteY189" fmla="*/ 1924777 h 3006470"/>
                  <a:gd name="connsiteX190" fmla="*/ 5026594 w 6006665"/>
                  <a:gd name="connsiteY190" fmla="*/ 1916098 h 3006470"/>
                  <a:gd name="connsiteX191" fmla="*/ 5015871 w 6006665"/>
                  <a:gd name="connsiteY191" fmla="*/ 1961137 h 3006470"/>
                  <a:gd name="connsiteX192" fmla="*/ 5022591 w 6006665"/>
                  <a:gd name="connsiteY192" fmla="*/ 1989925 h 3006470"/>
                  <a:gd name="connsiteX193" fmla="*/ 5011557 w 6006665"/>
                  <a:gd name="connsiteY193" fmla="*/ 2020939 h 3006470"/>
                  <a:gd name="connsiteX194" fmla="*/ 4974967 w 6006665"/>
                  <a:gd name="connsiteY194" fmla="*/ 2058853 h 3006470"/>
                  <a:gd name="connsiteX195" fmla="*/ 5015871 w 6006665"/>
                  <a:gd name="connsiteY195" fmla="*/ 2074760 h 3006470"/>
                  <a:gd name="connsiteX196" fmla="*/ 4995851 w 6006665"/>
                  <a:gd name="connsiteY196" fmla="*/ 2123620 h 3006470"/>
                  <a:gd name="connsiteX197" fmla="*/ 5011326 w 6006665"/>
                  <a:gd name="connsiteY197" fmla="*/ 2172476 h 3006470"/>
                  <a:gd name="connsiteX198" fmla="*/ 4999419 w 6006665"/>
                  <a:gd name="connsiteY198" fmla="*/ 2172476 h 3006470"/>
                  <a:gd name="connsiteX199" fmla="*/ 4974967 w 6006665"/>
                  <a:gd name="connsiteY199" fmla="*/ 2172476 h 3006470"/>
                  <a:gd name="connsiteX200" fmla="*/ 4963605 w 6006665"/>
                  <a:gd name="connsiteY200" fmla="*/ 2224742 h 3006470"/>
                  <a:gd name="connsiteX201" fmla="*/ 4974967 w 6006665"/>
                  <a:gd name="connsiteY201" fmla="*/ 2252012 h 3006470"/>
                  <a:gd name="connsiteX202" fmla="*/ 4936431 w 6006665"/>
                  <a:gd name="connsiteY202" fmla="*/ 2257317 h 3006470"/>
                  <a:gd name="connsiteX203" fmla="*/ 4909065 w 6006665"/>
                  <a:gd name="connsiteY203" fmla="*/ 2286099 h 3006470"/>
                  <a:gd name="connsiteX204" fmla="*/ 4888894 w 6006665"/>
                  <a:gd name="connsiteY204" fmla="*/ 2325649 h 3006470"/>
                  <a:gd name="connsiteX205" fmla="*/ 4897703 w 6006665"/>
                  <a:gd name="connsiteY205" fmla="*/ 2354273 h 3006470"/>
                  <a:gd name="connsiteX206" fmla="*/ 4871068 w 6006665"/>
                  <a:gd name="connsiteY206" fmla="*/ 2349418 h 3006470"/>
                  <a:gd name="connsiteX207" fmla="*/ 4845437 w 6006665"/>
                  <a:gd name="connsiteY207" fmla="*/ 2370180 h 3006470"/>
                  <a:gd name="connsiteX208" fmla="*/ 4832445 w 6006665"/>
                  <a:gd name="connsiteY208" fmla="*/ 2399924 h 3006470"/>
                  <a:gd name="connsiteX209" fmla="*/ 4834074 w 6006665"/>
                  <a:gd name="connsiteY209" fmla="*/ 2429264 h 3006470"/>
                  <a:gd name="connsiteX210" fmla="*/ 4799765 w 6006665"/>
                  <a:gd name="connsiteY210" fmla="*/ 2441518 h 3006470"/>
                  <a:gd name="connsiteX211" fmla="*/ 4779535 w 6006665"/>
                  <a:gd name="connsiteY211" fmla="*/ 2488348 h 3006470"/>
                  <a:gd name="connsiteX212" fmla="*/ 4777225 w 6006665"/>
                  <a:gd name="connsiteY212" fmla="*/ 2477952 h 3006470"/>
                  <a:gd name="connsiteX213" fmla="*/ 4767628 w 6006665"/>
                  <a:gd name="connsiteY213" fmla="*/ 2488348 h 3006470"/>
                  <a:gd name="connsiteX214" fmla="*/ 4758538 w 6006665"/>
                  <a:gd name="connsiteY214" fmla="*/ 2447444 h 3006470"/>
                  <a:gd name="connsiteX215" fmla="*/ 4722519 w 6006665"/>
                  <a:gd name="connsiteY215" fmla="*/ 2405867 h 3006470"/>
                  <a:gd name="connsiteX216" fmla="*/ 4699942 w 6006665"/>
                  <a:gd name="connsiteY216" fmla="*/ 2348893 h 3006470"/>
                  <a:gd name="connsiteX217" fmla="*/ 4695779 w 6006665"/>
                  <a:gd name="connsiteY217" fmla="*/ 2287026 h 3006470"/>
                  <a:gd name="connsiteX218" fmla="*/ 4715361 w 6006665"/>
                  <a:gd name="connsiteY218" fmla="*/ 2220198 h 3006470"/>
                  <a:gd name="connsiteX219" fmla="*/ 4767709 w 6006665"/>
                  <a:gd name="connsiteY219" fmla="*/ 2171157 h 3006470"/>
                  <a:gd name="connsiteX220" fmla="*/ 4735813 w 6006665"/>
                  <a:gd name="connsiteY220" fmla="*/ 2129299 h 3006470"/>
                  <a:gd name="connsiteX221" fmla="*/ 4767628 w 6006665"/>
                  <a:gd name="connsiteY221" fmla="*/ 2086122 h 3006470"/>
                  <a:gd name="connsiteX222" fmla="*/ 4767628 w 6006665"/>
                  <a:gd name="connsiteY222" fmla="*/ 2058853 h 3006470"/>
                  <a:gd name="connsiteX223" fmla="*/ 4826712 w 6006665"/>
                  <a:gd name="connsiteY223" fmla="*/ 2042945 h 3006470"/>
                  <a:gd name="connsiteX224" fmla="*/ 4892613 w 6006665"/>
                  <a:gd name="connsiteY224" fmla="*/ 1952047 h 3006470"/>
                  <a:gd name="connsiteX225" fmla="*/ 4956243 w 6006665"/>
                  <a:gd name="connsiteY225" fmla="*/ 1877056 h 3006470"/>
                  <a:gd name="connsiteX226" fmla="*/ 5022143 w 6006665"/>
                  <a:gd name="connsiteY226" fmla="*/ 1817971 h 3006470"/>
                  <a:gd name="connsiteX227" fmla="*/ 5037446 w 6006665"/>
                  <a:gd name="connsiteY227" fmla="*/ 1743333 h 3006470"/>
                  <a:gd name="connsiteX228" fmla="*/ 5064184 w 6006665"/>
                  <a:gd name="connsiteY228" fmla="*/ 1731449 h 3006470"/>
                  <a:gd name="connsiteX229" fmla="*/ 5046694 w 6006665"/>
                  <a:gd name="connsiteY229" fmla="*/ 1710844 h 3006470"/>
                  <a:gd name="connsiteX230" fmla="*/ 5015871 w 6006665"/>
                  <a:gd name="connsiteY230" fmla="*/ 1715711 h 3006470"/>
                  <a:gd name="connsiteX231" fmla="*/ 4995419 w 6006665"/>
                  <a:gd name="connsiteY231" fmla="*/ 1779340 h 3006470"/>
                  <a:gd name="connsiteX232" fmla="*/ 4904521 w 6006665"/>
                  <a:gd name="connsiteY232" fmla="*/ 1865693 h 3006470"/>
                  <a:gd name="connsiteX233" fmla="*/ 4901708 w 6006665"/>
                  <a:gd name="connsiteY233" fmla="*/ 1857053 h 3006470"/>
                  <a:gd name="connsiteX234" fmla="*/ 4892613 w 6006665"/>
                  <a:gd name="connsiteY234" fmla="*/ 1865693 h 3006470"/>
                  <a:gd name="connsiteX235" fmla="*/ 4871068 w 6006665"/>
                  <a:gd name="connsiteY235" fmla="*/ 1850290 h 3006470"/>
                  <a:gd name="connsiteX236" fmla="*/ 4885925 w 6006665"/>
                  <a:gd name="connsiteY236" fmla="*/ 1808695 h 3006470"/>
                  <a:gd name="connsiteX237" fmla="*/ 4861835 w 6006665"/>
                  <a:gd name="connsiteY237" fmla="*/ 1771159 h 3006470"/>
                  <a:gd name="connsiteX238" fmla="*/ 4814619 w 6006665"/>
                  <a:gd name="connsiteY238" fmla="*/ 1767101 h 3006470"/>
                  <a:gd name="connsiteX239" fmla="*/ 4779535 w 6006665"/>
                  <a:gd name="connsiteY239" fmla="*/ 1795247 h 3006470"/>
                  <a:gd name="connsiteX240" fmla="*/ 4764113 w 6006665"/>
                  <a:gd name="connsiteY240" fmla="*/ 1832464 h 3006470"/>
                  <a:gd name="connsiteX241" fmla="*/ 4725490 w 6006665"/>
                  <a:gd name="connsiteY241" fmla="*/ 1850290 h 3006470"/>
                  <a:gd name="connsiteX242" fmla="*/ 4689838 w 6006665"/>
                  <a:gd name="connsiteY242" fmla="*/ 1882970 h 3006470"/>
                  <a:gd name="connsiteX243" fmla="*/ 4684091 w 6006665"/>
                  <a:gd name="connsiteY243" fmla="*/ 1920232 h 3006470"/>
                  <a:gd name="connsiteX244" fmla="*/ 4715906 w 6006665"/>
                  <a:gd name="connsiteY244" fmla="*/ 1967954 h 3006470"/>
                  <a:gd name="connsiteX245" fmla="*/ 4680924 w 6006665"/>
                  <a:gd name="connsiteY245" fmla="*/ 1983985 h 3006470"/>
                  <a:gd name="connsiteX246" fmla="*/ 4633398 w 6006665"/>
                  <a:gd name="connsiteY246" fmla="*/ 1971978 h 3006470"/>
                  <a:gd name="connsiteX247" fmla="*/ 4600707 w 6006665"/>
                  <a:gd name="connsiteY247" fmla="*/ 1989925 h 3006470"/>
                  <a:gd name="connsiteX248" fmla="*/ 4577285 w 6006665"/>
                  <a:gd name="connsiteY248" fmla="*/ 1988406 h 3006470"/>
                  <a:gd name="connsiteX249" fmla="*/ 4577373 w 6006665"/>
                  <a:gd name="connsiteY249" fmla="*/ 1987484 h 3006470"/>
                  <a:gd name="connsiteX250" fmla="*/ 4565379 w 6006665"/>
                  <a:gd name="connsiteY250" fmla="*/ 1988406 h 3006470"/>
                  <a:gd name="connsiteX251" fmla="*/ 4569923 w 6006665"/>
                  <a:gd name="connsiteY251" fmla="*/ 1940685 h 3006470"/>
                  <a:gd name="connsiteX252" fmla="*/ 4520081 w 6006665"/>
                  <a:gd name="connsiteY252" fmla="*/ 1931099 h 3006470"/>
                  <a:gd name="connsiteX253" fmla="*/ 4475025 w 6006665"/>
                  <a:gd name="connsiteY253" fmla="*/ 1961137 h 3006470"/>
                  <a:gd name="connsiteX254" fmla="*/ 4464394 w 6006665"/>
                  <a:gd name="connsiteY254" fmla="*/ 1960286 h 3006470"/>
                  <a:gd name="connsiteX255" fmla="*/ 4463118 w 6006665"/>
                  <a:gd name="connsiteY255" fmla="*/ 1961137 h 3006470"/>
                  <a:gd name="connsiteX256" fmla="*/ 4422448 w 6006665"/>
                  <a:gd name="connsiteY256" fmla="*/ 1927536 h 3006470"/>
                  <a:gd name="connsiteX257" fmla="*/ 4350624 w 6006665"/>
                  <a:gd name="connsiteY257" fmla="*/ 1917022 h 3006470"/>
                  <a:gd name="connsiteX258" fmla="*/ 4306579 w 6006665"/>
                  <a:gd name="connsiteY258" fmla="*/ 1945362 h 3006470"/>
                  <a:gd name="connsiteX259" fmla="*/ 4282811 w 6006665"/>
                  <a:gd name="connsiteY259" fmla="*/ 1972100 h 3006470"/>
                  <a:gd name="connsiteX260" fmla="*/ 4237290 w 6006665"/>
                  <a:gd name="connsiteY260" fmla="*/ 1993297 h 3006470"/>
                  <a:gd name="connsiteX261" fmla="*/ 4211507 w 6006665"/>
                  <a:gd name="connsiteY261" fmla="*/ 2046374 h 3006470"/>
                  <a:gd name="connsiteX262" fmla="*/ 4161046 w 6006665"/>
                  <a:gd name="connsiteY262" fmla="*/ 2105661 h 3006470"/>
                  <a:gd name="connsiteX263" fmla="*/ 4077810 w 6006665"/>
                  <a:gd name="connsiteY263" fmla="*/ 2144418 h 3006470"/>
                  <a:gd name="connsiteX264" fmla="*/ 4039187 w 6006665"/>
                  <a:gd name="connsiteY264" fmla="*/ 2203838 h 3006470"/>
                  <a:gd name="connsiteX265" fmla="*/ 3993086 w 6006665"/>
                  <a:gd name="connsiteY265" fmla="*/ 2224750 h 3006470"/>
                  <a:gd name="connsiteX266" fmla="*/ 3993215 w 6006665"/>
                  <a:gd name="connsiteY266" fmla="*/ 2264821 h 3006470"/>
                  <a:gd name="connsiteX267" fmla="*/ 4038712 w 6006665"/>
                  <a:gd name="connsiteY267" fmla="*/ 2267919 h 3006470"/>
                  <a:gd name="connsiteX268" fmla="*/ 4059164 w 6006665"/>
                  <a:gd name="connsiteY268" fmla="*/ 2311096 h 3006470"/>
                  <a:gd name="connsiteX269" fmla="*/ 4087782 w 6006665"/>
                  <a:gd name="connsiteY269" fmla="*/ 2319513 h 3006470"/>
                  <a:gd name="connsiteX270" fmla="*/ 4106341 w 6006665"/>
                  <a:gd name="connsiteY270" fmla="*/ 2290644 h 3006470"/>
                  <a:gd name="connsiteX271" fmla="*/ 4117411 w 6006665"/>
                  <a:gd name="connsiteY271" fmla="*/ 2291946 h 3006470"/>
                  <a:gd name="connsiteX272" fmla="*/ 4118248 w 6006665"/>
                  <a:gd name="connsiteY272" fmla="*/ 2290644 h 3006470"/>
                  <a:gd name="connsiteX273" fmla="*/ 4156880 w 6006665"/>
                  <a:gd name="connsiteY273" fmla="*/ 2295189 h 3006470"/>
                  <a:gd name="connsiteX274" fmla="*/ 4211419 w 6006665"/>
                  <a:gd name="connsiteY274" fmla="*/ 2365635 h 3006470"/>
                  <a:gd name="connsiteX275" fmla="*/ 4215964 w 6006665"/>
                  <a:gd name="connsiteY275" fmla="*/ 2413357 h 3006470"/>
                  <a:gd name="connsiteX276" fmla="*/ 4184149 w 6006665"/>
                  <a:gd name="connsiteY276" fmla="*/ 2472441 h 3006470"/>
                  <a:gd name="connsiteX277" fmla="*/ 4220019 w 6006665"/>
                  <a:gd name="connsiteY277" fmla="*/ 2567281 h 3006470"/>
                  <a:gd name="connsiteX278" fmla="*/ 4161425 w 6006665"/>
                  <a:gd name="connsiteY278" fmla="*/ 2629241 h 3006470"/>
                  <a:gd name="connsiteX279" fmla="*/ 4133552 w 6006665"/>
                  <a:gd name="connsiteY279" fmla="*/ 2708778 h 3006470"/>
                  <a:gd name="connsiteX280" fmla="*/ 4097796 w 6006665"/>
                  <a:gd name="connsiteY280" fmla="*/ 2747409 h 3006470"/>
                  <a:gd name="connsiteX281" fmla="*/ 4043257 w 6006665"/>
                  <a:gd name="connsiteY281" fmla="*/ 2806493 h 3006470"/>
                  <a:gd name="connsiteX282" fmla="*/ 3995535 w 6006665"/>
                  <a:gd name="connsiteY282" fmla="*/ 2865577 h 3006470"/>
                  <a:gd name="connsiteX283" fmla="*/ 3975083 w 6006665"/>
                  <a:gd name="connsiteY283" fmla="*/ 2897392 h 3006470"/>
                  <a:gd name="connsiteX284" fmla="*/ 3925089 w 6006665"/>
                  <a:gd name="connsiteY284" fmla="*/ 2924661 h 3006470"/>
                  <a:gd name="connsiteX285" fmla="*/ 3913182 w 6006665"/>
                  <a:gd name="connsiteY285" fmla="*/ 2924661 h 3006470"/>
                  <a:gd name="connsiteX286" fmla="*/ 3904637 w 6006665"/>
                  <a:gd name="connsiteY286" fmla="*/ 2924661 h 3006470"/>
                  <a:gd name="connsiteX287" fmla="*/ 3892729 w 6006665"/>
                  <a:gd name="connsiteY287" fmla="*/ 2924661 h 3006470"/>
                  <a:gd name="connsiteX288" fmla="*/ 3871063 w 6006665"/>
                  <a:gd name="connsiteY288" fmla="*/ 2908412 h 3006470"/>
                  <a:gd name="connsiteX289" fmla="*/ 3829645 w 6006665"/>
                  <a:gd name="connsiteY289" fmla="*/ 2936024 h 3006470"/>
                  <a:gd name="connsiteX290" fmla="*/ 3822828 w 6006665"/>
                  <a:gd name="connsiteY290" fmla="*/ 2956476 h 3006470"/>
                  <a:gd name="connsiteX291" fmla="*/ 3818283 w 6006665"/>
                  <a:gd name="connsiteY291" fmla="*/ 2947386 h 3006470"/>
                  <a:gd name="connsiteX292" fmla="*/ 3818283 w 6006665"/>
                  <a:gd name="connsiteY292" fmla="*/ 2935660 h 3006470"/>
                  <a:gd name="connsiteX293" fmla="*/ 3817738 w 6006665"/>
                  <a:gd name="connsiteY293" fmla="*/ 2936024 h 3006470"/>
                  <a:gd name="connsiteX294" fmla="*/ 3810921 w 6006665"/>
                  <a:gd name="connsiteY294" fmla="*/ 2956476 h 3006470"/>
                  <a:gd name="connsiteX295" fmla="*/ 3806376 w 6006665"/>
                  <a:gd name="connsiteY295" fmla="*/ 2947386 h 3006470"/>
                  <a:gd name="connsiteX296" fmla="*/ 3806376 w 6006665"/>
                  <a:gd name="connsiteY296" fmla="*/ 2920116 h 3006470"/>
                  <a:gd name="connsiteX297" fmla="*/ 3818283 w 6006665"/>
                  <a:gd name="connsiteY297" fmla="*/ 2920116 h 3006470"/>
                  <a:gd name="connsiteX298" fmla="*/ 3826828 w 6006665"/>
                  <a:gd name="connsiteY298" fmla="*/ 2920116 h 3006470"/>
                  <a:gd name="connsiteX299" fmla="*/ 3833645 w 6006665"/>
                  <a:gd name="connsiteY299" fmla="*/ 2861032 h 3006470"/>
                  <a:gd name="connsiteX300" fmla="*/ 3822283 w 6006665"/>
                  <a:gd name="connsiteY300" fmla="*/ 2817856 h 3006470"/>
                  <a:gd name="connsiteX301" fmla="*/ 3849553 w 6006665"/>
                  <a:gd name="connsiteY301" fmla="*/ 2795131 h 3006470"/>
                  <a:gd name="connsiteX302" fmla="*/ 3858814 w 6006665"/>
                  <a:gd name="connsiteY302" fmla="*/ 2797336 h 3006470"/>
                  <a:gd name="connsiteX303" fmla="*/ 3861460 w 6006665"/>
                  <a:gd name="connsiteY303" fmla="*/ 2795131 h 3006470"/>
                  <a:gd name="connsiteX304" fmla="*/ 3898487 w 6006665"/>
                  <a:gd name="connsiteY304" fmla="*/ 2803947 h 3006470"/>
                  <a:gd name="connsiteX305" fmla="*/ 3919999 w 6006665"/>
                  <a:gd name="connsiteY305" fmla="*/ 2758772 h 3006470"/>
                  <a:gd name="connsiteX306" fmla="*/ 3935906 w 6006665"/>
                  <a:gd name="connsiteY306" fmla="*/ 2699687 h 3006470"/>
                  <a:gd name="connsiteX307" fmla="*/ 3947269 w 6006665"/>
                  <a:gd name="connsiteY307" fmla="*/ 2676963 h 3006470"/>
                  <a:gd name="connsiteX308" fmla="*/ 3966292 w 6006665"/>
                  <a:gd name="connsiteY308" fmla="*/ 2632575 h 3006470"/>
                  <a:gd name="connsiteX309" fmla="*/ 3915999 w 6006665"/>
                  <a:gd name="connsiteY309" fmla="*/ 2645148 h 3006470"/>
                  <a:gd name="connsiteX310" fmla="*/ 3888729 w 6006665"/>
                  <a:gd name="connsiteY310" fmla="*/ 2667873 h 3006470"/>
                  <a:gd name="connsiteX311" fmla="*/ 3876822 w 6006665"/>
                  <a:gd name="connsiteY311" fmla="*/ 2667873 h 3006470"/>
                  <a:gd name="connsiteX312" fmla="*/ 3829645 w 6006665"/>
                  <a:gd name="connsiteY312" fmla="*/ 2667873 h 3006470"/>
                  <a:gd name="connsiteX313" fmla="*/ 3817738 w 6006665"/>
                  <a:gd name="connsiteY313" fmla="*/ 2667873 h 3006470"/>
                  <a:gd name="connsiteX314" fmla="*/ 3801831 w 6006665"/>
                  <a:gd name="connsiteY314" fmla="*/ 2613334 h 3006470"/>
                  <a:gd name="connsiteX315" fmla="*/ 3758654 w 6006665"/>
                  <a:gd name="connsiteY315" fmla="*/ 2574702 h 3006470"/>
                  <a:gd name="connsiteX316" fmla="*/ 3692753 w 6006665"/>
                  <a:gd name="connsiteY316" fmla="*/ 2558795 h 3006470"/>
                  <a:gd name="connsiteX317" fmla="*/ 3683663 w 6006665"/>
                  <a:gd name="connsiteY317" fmla="*/ 2499711 h 3006470"/>
                  <a:gd name="connsiteX318" fmla="*/ 3672301 w 6006665"/>
                  <a:gd name="connsiteY318" fmla="*/ 2467896 h 3006470"/>
                  <a:gd name="connsiteX319" fmla="*/ 3656393 w 6006665"/>
                  <a:gd name="connsiteY319" fmla="*/ 2440627 h 3006470"/>
                  <a:gd name="connsiteX320" fmla="*/ 3633669 w 6006665"/>
                  <a:gd name="connsiteY320" fmla="*/ 2381542 h 3006470"/>
                  <a:gd name="connsiteX321" fmla="*/ 3601854 w 6006665"/>
                  <a:gd name="connsiteY321" fmla="*/ 2361090 h 3006470"/>
                  <a:gd name="connsiteX322" fmla="*/ 3545995 w 6006665"/>
                  <a:gd name="connsiteY322" fmla="*/ 2339606 h 3006470"/>
                  <a:gd name="connsiteX323" fmla="*/ 3506955 w 6006665"/>
                  <a:gd name="connsiteY323" fmla="*/ 2345183 h 3006470"/>
                  <a:gd name="connsiteX324" fmla="*/ 3463779 w 6006665"/>
                  <a:gd name="connsiteY324" fmla="*/ 2354273 h 3006470"/>
                  <a:gd name="connsiteX325" fmla="*/ 3431964 w 6006665"/>
                  <a:gd name="connsiteY325" fmla="*/ 2381542 h 3006470"/>
                  <a:gd name="connsiteX326" fmla="*/ 3452416 w 6006665"/>
                  <a:gd name="connsiteY326" fmla="*/ 2397450 h 3006470"/>
                  <a:gd name="connsiteX327" fmla="*/ 3452416 w 6006665"/>
                  <a:gd name="connsiteY327" fmla="*/ 2429264 h 3006470"/>
                  <a:gd name="connsiteX328" fmla="*/ 3431964 w 6006665"/>
                  <a:gd name="connsiteY328" fmla="*/ 2451989 h 3006470"/>
                  <a:gd name="connsiteX329" fmla="*/ 3400150 w 6006665"/>
                  <a:gd name="connsiteY329" fmla="*/ 2511073 h 3006470"/>
                  <a:gd name="connsiteX330" fmla="*/ 3400150 w 6006665"/>
                  <a:gd name="connsiteY330" fmla="*/ 2538343 h 3006470"/>
                  <a:gd name="connsiteX331" fmla="*/ 3350155 w 6006665"/>
                  <a:gd name="connsiteY331" fmla="*/ 2570157 h 3006470"/>
                  <a:gd name="connsiteX332" fmla="*/ 3342342 w 6006665"/>
                  <a:gd name="connsiteY332" fmla="*/ 2567553 h 3006470"/>
                  <a:gd name="connsiteX333" fmla="*/ 3338249 w 6006665"/>
                  <a:gd name="connsiteY333" fmla="*/ 2570157 h 3006470"/>
                  <a:gd name="connsiteX334" fmla="*/ 3290527 w 6006665"/>
                  <a:gd name="connsiteY334" fmla="*/ 2554250 h 3006470"/>
                  <a:gd name="connsiteX335" fmla="*/ 3259257 w 6006665"/>
                  <a:gd name="connsiteY335" fmla="*/ 2554250 h 3006470"/>
                  <a:gd name="connsiteX336" fmla="*/ 3247350 w 6006665"/>
                  <a:gd name="connsiteY336" fmla="*/ 2554250 h 3006470"/>
                  <a:gd name="connsiteX337" fmla="*/ 3231443 w 6006665"/>
                  <a:gd name="connsiteY337" fmla="*/ 2538343 h 3006470"/>
                  <a:gd name="connsiteX338" fmla="*/ 3213271 w 6006665"/>
                  <a:gd name="connsiteY338" fmla="*/ 2533799 h 3006470"/>
                  <a:gd name="connsiteX339" fmla="*/ 3168359 w 6006665"/>
                  <a:gd name="connsiteY339" fmla="*/ 2570157 h 3006470"/>
                  <a:gd name="connsiteX340" fmla="*/ 3120637 w 6006665"/>
                  <a:gd name="connsiteY340" fmla="*/ 2581519 h 3006470"/>
                  <a:gd name="connsiteX341" fmla="*/ 3082005 w 6006665"/>
                  <a:gd name="connsiteY341" fmla="*/ 2597427 h 3006470"/>
                  <a:gd name="connsiteX342" fmla="*/ 3074460 w 6006665"/>
                  <a:gd name="connsiteY342" fmla="*/ 2595630 h 3006470"/>
                  <a:gd name="connsiteX343" fmla="*/ 3070098 w 6006665"/>
                  <a:gd name="connsiteY343" fmla="*/ 2597427 h 3006470"/>
                  <a:gd name="connsiteX344" fmla="*/ 3022376 w 6006665"/>
                  <a:gd name="connsiteY344" fmla="*/ 2586064 h 3006470"/>
                  <a:gd name="connsiteX345" fmla="*/ 3000196 w 6006665"/>
                  <a:gd name="connsiteY345" fmla="*/ 2586064 h 3006470"/>
                  <a:gd name="connsiteX346" fmla="*/ 2988289 w 6006665"/>
                  <a:gd name="connsiteY346" fmla="*/ 2586064 h 3006470"/>
                  <a:gd name="connsiteX347" fmla="*/ 2967837 w 6006665"/>
                  <a:gd name="connsiteY347" fmla="*/ 2554250 h 3006470"/>
                  <a:gd name="connsiteX348" fmla="*/ 2929205 w 6006665"/>
                  <a:gd name="connsiteY348" fmla="*/ 2526980 h 3006470"/>
                  <a:gd name="connsiteX349" fmla="*/ 2902153 w 6006665"/>
                  <a:gd name="connsiteY349" fmla="*/ 2523116 h 3006470"/>
                  <a:gd name="connsiteX350" fmla="*/ 2861576 w 6006665"/>
                  <a:gd name="connsiteY350" fmla="*/ 2526980 h 3006470"/>
                  <a:gd name="connsiteX351" fmla="*/ 2822944 w 6006665"/>
                  <a:gd name="connsiteY351" fmla="*/ 2538343 h 3006470"/>
                  <a:gd name="connsiteX352" fmla="*/ 2818139 w 6006665"/>
                  <a:gd name="connsiteY352" fmla="*/ 2536254 h 3006470"/>
                  <a:gd name="connsiteX353" fmla="*/ 2811037 w 6006665"/>
                  <a:gd name="connsiteY353" fmla="*/ 2538343 h 3006470"/>
                  <a:gd name="connsiteX354" fmla="*/ 2758770 w 6006665"/>
                  <a:gd name="connsiteY354" fmla="*/ 2515618 h 3006470"/>
                  <a:gd name="connsiteX355" fmla="*/ 2751953 w 6006665"/>
                  <a:gd name="connsiteY355" fmla="*/ 2472441 h 3006470"/>
                  <a:gd name="connsiteX356" fmla="*/ 2708776 w 6006665"/>
                  <a:gd name="connsiteY356" fmla="*/ 2456534 h 3006470"/>
                  <a:gd name="connsiteX357" fmla="*/ 2676962 w 6006665"/>
                  <a:gd name="connsiteY357" fmla="*/ 2451989 h 3006470"/>
                  <a:gd name="connsiteX358" fmla="*/ 2642534 w 6006665"/>
                  <a:gd name="connsiteY358" fmla="*/ 2430245 h 3006470"/>
                  <a:gd name="connsiteX359" fmla="*/ 2609333 w 6006665"/>
                  <a:gd name="connsiteY359" fmla="*/ 2488348 h 3006470"/>
                  <a:gd name="connsiteX360" fmla="*/ 2625240 w 6006665"/>
                  <a:gd name="connsiteY360" fmla="*/ 2522435 h 3006470"/>
                  <a:gd name="connsiteX361" fmla="*/ 2586608 w 6006665"/>
                  <a:gd name="connsiteY361" fmla="*/ 2558795 h 3006470"/>
                  <a:gd name="connsiteX362" fmla="*/ 2577105 w 6006665"/>
                  <a:gd name="connsiteY362" fmla="*/ 2556532 h 3006470"/>
                  <a:gd name="connsiteX363" fmla="*/ 2574701 w 6006665"/>
                  <a:gd name="connsiteY363" fmla="*/ 2558795 h 3006470"/>
                  <a:gd name="connsiteX364" fmla="*/ 2526979 w 6006665"/>
                  <a:gd name="connsiteY364" fmla="*/ 2547432 h 3006470"/>
                  <a:gd name="connsiteX365" fmla="*/ 2490620 w 6006665"/>
                  <a:gd name="connsiteY365" fmla="*/ 2542887 h 3006470"/>
                  <a:gd name="connsiteX366" fmla="*/ 2463350 w 6006665"/>
                  <a:gd name="connsiteY366" fmla="*/ 2515618 h 3006470"/>
                  <a:gd name="connsiteX367" fmla="*/ 2436625 w 6006665"/>
                  <a:gd name="connsiteY367" fmla="*/ 2515618 h 3006470"/>
                  <a:gd name="connsiteX368" fmla="*/ 2424718 w 6006665"/>
                  <a:gd name="connsiteY368" fmla="*/ 2515618 h 3006470"/>
                  <a:gd name="connsiteX369" fmla="*/ 2398858 w 6006665"/>
                  <a:gd name="connsiteY369" fmla="*/ 2502687 h 3006470"/>
                  <a:gd name="connsiteX370" fmla="*/ 2350272 w 6006665"/>
                  <a:gd name="connsiteY370" fmla="*/ 2526980 h 3006470"/>
                  <a:gd name="connsiteX371" fmla="*/ 2282098 w 6006665"/>
                  <a:gd name="connsiteY371" fmla="*/ 2574702 h 3006470"/>
                  <a:gd name="connsiteX372" fmla="*/ 2238921 w 6006665"/>
                  <a:gd name="connsiteY372" fmla="*/ 2586064 h 3006470"/>
                  <a:gd name="connsiteX373" fmla="*/ 2227559 w 6006665"/>
                  <a:gd name="connsiteY373" fmla="*/ 2590609 h 3006470"/>
                  <a:gd name="connsiteX374" fmla="*/ 2225178 w 6006665"/>
                  <a:gd name="connsiteY374" fmla="*/ 2586799 h 3006470"/>
                  <a:gd name="connsiteX375" fmla="*/ 2215652 w 6006665"/>
                  <a:gd name="connsiteY375" fmla="*/ 2590609 h 3006470"/>
                  <a:gd name="connsiteX376" fmla="*/ 2193596 w 6006665"/>
                  <a:gd name="connsiteY376" fmla="*/ 2555320 h 3006470"/>
                  <a:gd name="connsiteX377" fmla="*/ 2157112 w 6006665"/>
                  <a:gd name="connsiteY377" fmla="*/ 2558795 h 3006470"/>
                  <a:gd name="connsiteX378" fmla="*/ 2156291 w 6006665"/>
                  <a:gd name="connsiteY378" fmla="*/ 2557739 h 3006470"/>
                  <a:gd name="connsiteX379" fmla="*/ 2145205 w 6006665"/>
                  <a:gd name="connsiteY379" fmla="*/ 2558795 h 3006470"/>
                  <a:gd name="connsiteX380" fmla="*/ 2129298 w 6006665"/>
                  <a:gd name="connsiteY380" fmla="*/ 2538343 h 3006470"/>
                  <a:gd name="connsiteX381" fmla="*/ 2102029 w 6006665"/>
                  <a:gd name="connsiteY381" fmla="*/ 2526980 h 3006470"/>
                  <a:gd name="connsiteX382" fmla="*/ 2086121 w 6006665"/>
                  <a:gd name="connsiteY382" fmla="*/ 2495166 h 3006470"/>
                  <a:gd name="connsiteX383" fmla="*/ 2070005 w 6006665"/>
                  <a:gd name="connsiteY383" fmla="*/ 2486212 h 3006470"/>
                  <a:gd name="connsiteX384" fmla="*/ 2027582 w 6006665"/>
                  <a:gd name="connsiteY384" fmla="*/ 2499711 h 3006470"/>
                  <a:gd name="connsiteX385" fmla="*/ 2023845 w 6006665"/>
                  <a:gd name="connsiteY385" fmla="*/ 2497111 h 3006470"/>
                  <a:gd name="connsiteX386" fmla="*/ 2015675 w 6006665"/>
                  <a:gd name="connsiteY386" fmla="*/ 2499711 h 3006470"/>
                  <a:gd name="connsiteX387" fmla="*/ 1971363 w 6006665"/>
                  <a:gd name="connsiteY387" fmla="*/ 2468885 h 3006470"/>
                  <a:gd name="connsiteX388" fmla="*/ 1952591 w 6006665"/>
                  <a:gd name="connsiteY388" fmla="*/ 2495166 h 3006470"/>
                  <a:gd name="connsiteX389" fmla="*/ 1947518 w 6006665"/>
                  <a:gd name="connsiteY389" fmla="*/ 2485599 h 3006470"/>
                  <a:gd name="connsiteX390" fmla="*/ 1940684 w 6006665"/>
                  <a:gd name="connsiteY390" fmla="*/ 2495166 h 3006470"/>
                  <a:gd name="connsiteX391" fmla="*/ 1861147 w 6006665"/>
                  <a:gd name="connsiteY391" fmla="*/ 2345183 h 3006470"/>
                  <a:gd name="connsiteX392" fmla="*/ 1811153 w 6006665"/>
                  <a:gd name="connsiteY392" fmla="*/ 2295189 h 3006470"/>
                  <a:gd name="connsiteX393" fmla="*/ 1813950 w 6006665"/>
                  <a:gd name="connsiteY393" fmla="*/ 2292043 h 3006470"/>
                  <a:gd name="connsiteX394" fmla="*/ 1748069 w 6006665"/>
                  <a:gd name="connsiteY394" fmla="*/ 2333821 h 3006470"/>
                  <a:gd name="connsiteX395" fmla="*/ 1711709 w 6006665"/>
                  <a:gd name="connsiteY395" fmla="*/ 2338366 h 3006470"/>
                  <a:gd name="connsiteX396" fmla="*/ 1711926 w 6006665"/>
                  <a:gd name="connsiteY396" fmla="*/ 2336850 h 3006470"/>
                  <a:gd name="connsiteX397" fmla="*/ 1699803 w 6006665"/>
                  <a:gd name="connsiteY397" fmla="*/ 2338366 h 3006470"/>
                  <a:gd name="connsiteX398" fmla="*/ 1704347 w 6006665"/>
                  <a:gd name="connsiteY398" fmla="*/ 2306551 h 3006470"/>
                  <a:gd name="connsiteX399" fmla="*/ 1662460 w 6006665"/>
                  <a:gd name="connsiteY399" fmla="*/ 2288600 h 3006470"/>
                  <a:gd name="connsiteX400" fmla="*/ 1629901 w 6006665"/>
                  <a:gd name="connsiteY400" fmla="*/ 2302006 h 3006470"/>
                  <a:gd name="connsiteX401" fmla="*/ 1629300 w 6006665"/>
                  <a:gd name="connsiteY401" fmla="*/ 2297351 h 3006470"/>
                  <a:gd name="connsiteX402" fmla="*/ 1617994 w 6006665"/>
                  <a:gd name="connsiteY402" fmla="*/ 2302006 h 3006470"/>
                  <a:gd name="connsiteX403" fmla="*/ 1608904 w 6006665"/>
                  <a:gd name="connsiteY403" fmla="*/ 2231560 h 3006470"/>
                  <a:gd name="connsiteX404" fmla="*/ 1552684 w 6006665"/>
                  <a:gd name="connsiteY404" fmla="*/ 2221867 h 3006470"/>
                  <a:gd name="connsiteX405" fmla="*/ 1518550 w 6006665"/>
                  <a:gd name="connsiteY405" fmla="*/ 2247467 h 3006470"/>
                  <a:gd name="connsiteX406" fmla="*/ 1425379 w 6006665"/>
                  <a:gd name="connsiteY406" fmla="*/ 2267919 h 3006470"/>
                  <a:gd name="connsiteX407" fmla="*/ 1409472 w 6006665"/>
                  <a:gd name="connsiteY407" fmla="*/ 2286099 h 3006470"/>
                  <a:gd name="connsiteX408" fmla="*/ 1270852 w 6006665"/>
                  <a:gd name="connsiteY408" fmla="*/ 2306551 h 3006470"/>
                  <a:gd name="connsiteX409" fmla="*/ 1254945 w 6006665"/>
                  <a:gd name="connsiteY409" fmla="*/ 2327003 h 3006470"/>
                  <a:gd name="connsiteX410" fmla="*/ 1282214 w 6006665"/>
                  <a:gd name="connsiteY410" fmla="*/ 2370180 h 3006470"/>
                  <a:gd name="connsiteX411" fmla="*/ 1243582 w 6006665"/>
                  <a:gd name="connsiteY411" fmla="*/ 2386087 h 3006470"/>
                  <a:gd name="connsiteX412" fmla="*/ 1254945 w 6006665"/>
                  <a:gd name="connsiteY412" fmla="*/ 2404267 h 3006470"/>
                  <a:gd name="connsiteX413" fmla="*/ 1216313 w 6006665"/>
                  <a:gd name="connsiteY413" fmla="*/ 2429264 h 3006470"/>
                  <a:gd name="connsiteX414" fmla="*/ 1275397 w 6006665"/>
                  <a:gd name="connsiteY414" fmla="*/ 2472441 h 3006470"/>
                  <a:gd name="connsiteX415" fmla="*/ 1270852 w 6006665"/>
                  <a:gd name="connsiteY415" fmla="*/ 2499711 h 3006470"/>
                  <a:gd name="connsiteX416" fmla="*/ 1259108 w 6006665"/>
                  <a:gd name="connsiteY416" fmla="*/ 2498732 h 3006470"/>
                  <a:gd name="connsiteX417" fmla="*/ 1258945 w 6006665"/>
                  <a:gd name="connsiteY417" fmla="*/ 2499711 h 3006470"/>
                  <a:gd name="connsiteX418" fmla="*/ 1215644 w 6006665"/>
                  <a:gd name="connsiteY418" fmla="*/ 2496102 h 3006470"/>
                  <a:gd name="connsiteX419" fmla="*/ 1204950 w 6006665"/>
                  <a:gd name="connsiteY419" fmla="*/ 2511073 h 3006470"/>
                  <a:gd name="connsiteX420" fmla="*/ 1196495 w 6006665"/>
                  <a:gd name="connsiteY420" fmla="*/ 2506241 h 3006470"/>
                  <a:gd name="connsiteX421" fmla="*/ 1193043 w 6006665"/>
                  <a:gd name="connsiteY421" fmla="*/ 2511073 h 3006470"/>
                  <a:gd name="connsiteX422" fmla="*/ 1145322 w 6006665"/>
                  <a:gd name="connsiteY422" fmla="*/ 2483803 h 3006470"/>
                  <a:gd name="connsiteX423" fmla="*/ 1098145 w 6006665"/>
                  <a:gd name="connsiteY423" fmla="*/ 2483803 h 3006470"/>
                  <a:gd name="connsiteX424" fmla="*/ 1061785 w 6006665"/>
                  <a:gd name="connsiteY424" fmla="*/ 2511073 h 3006470"/>
                  <a:gd name="connsiteX425" fmla="*/ 1055322 w 6006665"/>
                  <a:gd name="connsiteY425" fmla="*/ 2506990 h 3006470"/>
                  <a:gd name="connsiteX426" fmla="*/ 1049878 w 6006665"/>
                  <a:gd name="connsiteY426" fmla="*/ 2511073 h 3006470"/>
                  <a:gd name="connsiteX427" fmla="*/ 1006701 w 6006665"/>
                  <a:gd name="connsiteY427" fmla="*/ 2483803 h 3006470"/>
                  <a:gd name="connsiteX428" fmla="*/ 924893 w 6006665"/>
                  <a:gd name="connsiteY428" fmla="*/ 2447444 h 3006470"/>
                  <a:gd name="connsiteX429" fmla="*/ 877716 w 6006665"/>
                  <a:gd name="connsiteY429" fmla="*/ 2447444 h 3006470"/>
                  <a:gd name="connsiteX430" fmla="*/ 802724 w 6006665"/>
                  <a:gd name="connsiteY430" fmla="*/ 2511073 h 3006470"/>
                  <a:gd name="connsiteX431" fmla="*/ 798179 w 6006665"/>
                  <a:gd name="connsiteY431" fmla="*/ 2554250 h 3006470"/>
                  <a:gd name="connsiteX432" fmla="*/ 787406 w 6006665"/>
                  <a:gd name="connsiteY432" fmla="*/ 2543477 h 3006470"/>
                  <a:gd name="connsiteX433" fmla="*/ 786272 w 6006665"/>
                  <a:gd name="connsiteY433" fmla="*/ 2554250 h 3006470"/>
                  <a:gd name="connsiteX434" fmla="*/ 756063 w 6006665"/>
                  <a:gd name="connsiteY434" fmla="*/ 2524040 h 3006470"/>
                  <a:gd name="connsiteX435" fmla="*/ 732278 w 6006665"/>
                  <a:gd name="connsiteY435" fmla="*/ 2581519 h 3006470"/>
                  <a:gd name="connsiteX436" fmla="*/ 743640 w 6006665"/>
                  <a:gd name="connsiteY436" fmla="*/ 2590609 h 3006470"/>
                  <a:gd name="connsiteX437" fmla="*/ 723188 w 6006665"/>
                  <a:gd name="connsiteY437" fmla="*/ 2633786 h 3006470"/>
                  <a:gd name="connsiteX438" fmla="*/ 747026 w 6006665"/>
                  <a:gd name="connsiteY438" fmla="*/ 2670627 h 3006470"/>
                  <a:gd name="connsiteX439" fmla="*/ 763548 w 6006665"/>
                  <a:gd name="connsiteY439" fmla="*/ 2667873 h 3006470"/>
                  <a:gd name="connsiteX440" fmla="*/ 764871 w 6006665"/>
                  <a:gd name="connsiteY440" fmla="*/ 2669637 h 3006470"/>
                  <a:gd name="connsiteX441" fmla="*/ 775455 w 6006665"/>
                  <a:gd name="connsiteY441" fmla="*/ 2667873 h 3006470"/>
                  <a:gd name="connsiteX442" fmla="*/ 802724 w 6006665"/>
                  <a:gd name="connsiteY442" fmla="*/ 2704232 h 3006470"/>
                  <a:gd name="connsiteX443" fmla="*/ 798179 w 6006665"/>
                  <a:gd name="connsiteY443" fmla="*/ 2731502 h 3006470"/>
                  <a:gd name="connsiteX444" fmla="*/ 818632 w 6006665"/>
                  <a:gd name="connsiteY444" fmla="*/ 2742864 h 3006470"/>
                  <a:gd name="connsiteX445" fmla="*/ 802724 w 6006665"/>
                  <a:gd name="connsiteY445" fmla="*/ 2774679 h 3006470"/>
                  <a:gd name="connsiteX446" fmla="*/ 766365 w 6006665"/>
                  <a:gd name="connsiteY446" fmla="*/ 2779224 h 3006470"/>
                  <a:gd name="connsiteX447" fmla="*/ 727733 w 6006665"/>
                  <a:gd name="connsiteY447" fmla="*/ 2838308 h 3006470"/>
                  <a:gd name="connsiteX448" fmla="*/ 759548 w 6006665"/>
                  <a:gd name="connsiteY448" fmla="*/ 2881485 h 3006470"/>
                  <a:gd name="connsiteX449" fmla="*/ 759548 w 6006665"/>
                  <a:gd name="connsiteY449" fmla="*/ 2920116 h 3006470"/>
                  <a:gd name="connsiteX450" fmla="*/ 798179 w 6006665"/>
                  <a:gd name="connsiteY450" fmla="*/ 2979201 h 3006470"/>
                  <a:gd name="connsiteX451" fmla="*/ 775455 w 6006665"/>
                  <a:gd name="connsiteY451" fmla="*/ 2995108 h 3006470"/>
                  <a:gd name="connsiteX452" fmla="*/ 770910 w 6006665"/>
                  <a:gd name="connsiteY452" fmla="*/ 3006470 h 3006470"/>
                  <a:gd name="connsiteX453" fmla="*/ 759003 w 6006665"/>
                  <a:gd name="connsiteY453" fmla="*/ 3006470 h 3006470"/>
                  <a:gd name="connsiteX454" fmla="*/ 755003 w 6006665"/>
                  <a:gd name="connsiteY454" fmla="*/ 3006470 h 3006470"/>
                  <a:gd name="connsiteX455" fmla="*/ 743096 w 6006665"/>
                  <a:gd name="connsiteY455" fmla="*/ 3006470 h 3006470"/>
                  <a:gd name="connsiteX456" fmla="*/ 715826 w 6006665"/>
                  <a:gd name="connsiteY456" fmla="*/ 2972383 h 3006470"/>
                  <a:gd name="connsiteX457" fmla="*/ 704464 w 6006665"/>
                  <a:gd name="connsiteY457" fmla="*/ 2972383 h 3006470"/>
                  <a:gd name="connsiteX458" fmla="*/ 684012 w 6006665"/>
                  <a:gd name="connsiteY458" fmla="*/ 2963293 h 3006470"/>
                  <a:gd name="connsiteX459" fmla="*/ 672649 w 6006665"/>
                  <a:gd name="connsiteY459" fmla="*/ 2940569 h 3006470"/>
                  <a:gd name="connsiteX460" fmla="*/ 645222 w 6006665"/>
                  <a:gd name="connsiteY460" fmla="*/ 2932732 h 3006470"/>
                  <a:gd name="connsiteX461" fmla="*/ 625472 w 6006665"/>
                  <a:gd name="connsiteY461" fmla="*/ 2936024 h 3006470"/>
                  <a:gd name="connsiteX462" fmla="*/ 623771 w 6006665"/>
                  <a:gd name="connsiteY462" fmla="*/ 2934323 h 3006470"/>
                  <a:gd name="connsiteX463" fmla="*/ 613565 w 6006665"/>
                  <a:gd name="connsiteY463" fmla="*/ 2936024 h 3006470"/>
                  <a:gd name="connsiteX464" fmla="*/ 609020 w 6006665"/>
                  <a:gd name="connsiteY464" fmla="*/ 2931479 h 3006470"/>
                  <a:gd name="connsiteX465" fmla="*/ 559026 w 6006665"/>
                  <a:gd name="connsiteY465" fmla="*/ 2904209 h 3006470"/>
                  <a:gd name="connsiteX466" fmla="*/ 506760 w 6006665"/>
                  <a:gd name="connsiteY466" fmla="*/ 2897392 h 3006470"/>
                  <a:gd name="connsiteX467" fmla="*/ 483280 w 6006665"/>
                  <a:gd name="connsiteY467" fmla="*/ 2890683 h 3006470"/>
                  <a:gd name="connsiteX468" fmla="*/ 480035 w 6006665"/>
                  <a:gd name="connsiteY468" fmla="*/ 2892847 h 3006470"/>
                  <a:gd name="connsiteX469" fmla="*/ 475042 w 6006665"/>
                  <a:gd name="connsiteY469" fmla="*/ 2888329 h 3006470"/>
                  <a:gd name="connsiteX470" fmla="*/ 474945 w 6006665"/>
                  <a:gd name="connsiteY470" fmla="*/ 2888302 h 3006470"/>
                  <a:gd name="connsiteX471" fmla="*/ 468128 w 6006665"/>
                  <a:gd name="connsiteY471" fmla="*/ 2892847 h 3006470"/>
                  <a:gd name="connsiteX472" fmla="*/ 420406 w 6006665"/>
                  <a:gd name="connsiteY472" fmla="*/ 2849670 h 3006470"/>
                  <a:gd name="connsiteX473" fmla="*/ 381774 w 6006665"/>
                  <a:gd name="connsiteY473" fmla="*/ 2833763 h 3006470"/>
                  <a:gd name="connsiteX474" fmla="*/ 349960 w 6006665"/>
                  <a:gd name="connsiteY474" fmla="*/ 2801948 h 3006470"/>
                  <a:gd name="connsiteX475" fmla="*/ 377229 w 6006665"/>
                  <a:gd name="connsiteY475" fmla="*/ 2795131 h 3006470"/>
                  <a:gd name="connsiteX476" fmla="*/ 404499 w 6006665"/>
                  <a:gd name="connsiteY476" fmla="*/ 2747409 h 3006470"/>
                  <a:gd name="connsiteX477" fmla="*/ 388591 w 6006665"/>
                  <a:gd name="connsiteY477" fmla="*/ 2731502 h 3006470"/>
                  <a:gd name="connsiteX478" fmla="*/ 440858 w 6006665"/>
                  <a:gd name="connsiteY478" fmla="*/ 2704232 h 3006470"/>
                  <a:gd name="connsiteX479" fmla="*/ 440858 w 6006665"/>
                  <a:gd name="connsiteY479" fmla="*/ 2701176 h 3006470"/>
                  <a:gd name="connsiteX480" fmla="*/ 416406 w 6006665"/>
                  <a:gd name="connsiteY480" fmla="*/ 2704232 h 3006470"/>
                  <a:gd name="connsiteX481" fmla="*/ 416406 w 6006665"/>
                  <a:gd name="connsiteY481" fmla="*/ 2702744 h 3006470"/>
                  <a:gd name="connsiteX482" fmla="*/ 404499 w 6006665"/>
                  <a:gd name="connsiteY482" fmla="*/ 2704232 h 3006470"/>
                  <a:gd name="connsiteX483" fmla="*/ 404499 w 6006665"/>
                  <a:gd name="connsiteY483" fmla="*/ 2683780 h 3006470"/>
                  <a:gd name="connsiteX484" fmla="*/ 424951 w 6006665"/>
                  <a:gd name="connsiteY484" fmla="*/ 2667873 h 3006470"/>
                  <a:gd name="connsiteX485" fmla="*/ 463583 w 6006665"/>
                  <a:gd name="connsiteY485" fmla="*/ 2661056 h 3006470"/>
                  <a:gd name="connsiteX486" fmla="*/ 468128 w 6006665"/>
                  <a:gd name="connsiteY486" fmla="*/ 2645148 h 3006470"/>
                  <a:gd name="connsiteX487" fmla="*/ 456765 w 6006665"/>
                  <a:gd name="connsiteY487" fmla="*/ 2613334 h 3006470"/>
                  <a:gd name="connsiteX488" fmla="*/ 474945 w 6006665"/>
                  <a:gd name="connsiteY488" fmla="*/ 2586064 h 3006470"/>
                  <a:gd name="connsiteX489" fmla="*/ 474945 w 6006665"/>
                  <a:gd name="connsiteY489" fmla="*/ 2565612 h 3006470"/>
                  <a:gd name="connsiteX490" fmla="*/ 420406 w 6006665"/>
                  <a:gd name="connsiteY490" fmla="*/ 2547432 h 3006470"/>
                  <a:gd name="connsiteX491" fmla="*/ 409588 w 6006665"/>
                  <a:gd name="connsiteY491" fmla="*/ 2547432 h 3006470"/>
                  <a:gd name="connsiteX492" fmla="*/ 397681 w 6006665"/>
                  <a:gd name="connsiteY492" fmla="*/ 2547432 h 3006470"/>
                  <a:gd name="connsiteX493" fmla="*/ 379485 w 6006665"/>
                  <a:gd name="connsiteY493" fmla="*/ 2525193 h 3006470"/>
                  <a:gd name="connsiteX494" fmla="*/ 357322 w 6006665"/>
                  <a:gd name="connsiteY494" fmla="*/ 2531525 h 3006470"/>
                  <a:gd name="connsiteX495" fmla="*/ 352842 w 6006665"/>
                  <a:gd name="connsiteY495" fmla="*/ 2529403 h 3006470"/>
                  <a:gd name="connsiteX496" fmla="*/ 345415 w 6006665"/>
                  <a:gd name="connsiteY496" fmla="*/ 2531525 h 3006470"/>
                  <a:gd name="connsiteX497" fmla="*/ 302238 w 6006665"/>
                  <a:gd name="connsiteY497" fmla="*/ 2511073 h 3006470"/>
                  <a:gd name="connsiteX498" fmla="*/ 302238 w 6006665"/>
                  <a:gd name="connsiteY498" fmla="*/ 2499711 h 3006470"/>
                  <a:gd name="connsiteX499" fmla="*/ 286331 w 6006665"/>
                  <a:gd name="connsiteY499" fmla="*/ 2472441 h 3006470"/>
                  <a:gd name="connsiteX500" fmla="*/ 270968 w 6006665"/>
                  <a:gd name="connsiteY500" fmla="*/ 2472441 h 3006470"/>
                  <a:gd name="connsiteX501" fmla="*/ 259061 w 6006665"/>
                  <a:gd name="connsiteY501" fmla="*/ 2472441 h 3006470"/>
                  <a:gd name="connsiteX502" fmla="*/ 254516 w 6006665"/>
                  <a:gd name="connsiteY502" fmla="*/ 2456534 h 3006470"/>
                  <a:gd name="connsiteX503" fmla="*/ 263606 w 6006665"/>
                  <a:gd name="connsiteY503" fmla="*/ 2440627 h 3006470"/>
                  <a:gd name="connsiteX504" fmla="*/ 243991 w 6006665"/>
                  <a:gd name="connsiteY504" fmla="*/ 2410114 h 3006470"/>
                  <a:gd name="connsiteX505" fmla="*/ 216429 w 6006665"/>
                  <a:gd name="connsiteY505" fmla="*/ 2413357 h 3006470"/>
                  <a:gd name="connsiteX506" fmla="*/ 212956 w 6006665"/>
                  <a:gd name="connsiteY506" fmla="*/ 2412365 h 3006470"/>
                  <a:gd name="connsiteX507" fmla="*/ 204522 w 6006665"/>
                  <a:gd name="connsiteY507" fmla="*/ 2413357 h 3006470"/>
                  <a:gd name="connsiteX508" fmla="*/ 199623 w 6006665"/>
                  <a:gd name="connsiteY508" fmla="*/ 2411957 h 3006470"/>
                  <a:gd name="connsiteX509" fmla="*/ 195977 w 6006665"/>
                  <a:gd name="connsiteY509" fmla="*/ 2424719 h 3006470"/>
                  <a:gd name="connsiteX510" fmla="*/ 184968 w 6006665"/>
                  <a:gd name="connsiteY510" fmla="*/ 2421574 h 3006470"/>
                  <a:gd name="connsiteX511" fmla="*/ 184070 w 6006665"/>
                  <a:gd name="connsiteY511" fmla="*/ 2424719 h 3006470"/>
                  <a:gd name="connsiteX512" fmla="*/ 168163 w 6006665"/>
                  <a:gd name="connsiteY512" fmla="*/ 2420174 h 3006470"/>
                  <a:gd name="connsiteX513" fmla="*/ 156800 w 6006665"/>
                  <a:gd name="connsiteY513" fmla="*/ 2381542 h 3006470"/>
                  <a:gd name="connsiteX514" fmla="*/ 152255 w 6006665"/>
                  <a:gd name="connsiteY514" fmla="*/ 2365635 h 3006470"/>
                  <a:gd name="connsiteX515" fmla="*/ 156800 w 6006665"/>
                  <a:gd name="connsiteY515" fmla="*/ 2361090 h 3006470"/>
                  <a:gd name="connsiteX516" fmla="*/ 168707 w 6006665"/>
                  <a:gd name="connsiteY516" fmla="*/ 2361090 h 3006470"/>
                  <a:gd name="connsiteX517" fmla="*/ 188615 w 6006665"/>
                  <a:gd name="connsiteY517" fmla="*/ 2361090 h 3006470"/>
                  <a:gd name="connsiteX518" fmla="*/ 199977 w 6006665"/>
                  <a:gd name="connsiteY518" fmla="*/ 2349728 h 3006470"/>
                  <a:gd name="connsiteX519" fmla="*/ 188615 w 6006665"/>
                  <a:gd name="connsiteY519" fmla="*/ 2327003 h 3006470"/>
                  <a:gd name="connsiteX520" fmla="*/ 168163 w 6006665"/>
                  <a:gd name="connsiteY520" fmla="*/ 2317914 h 3006470"/>
                  <a:gd name="connsiteX521" fmla="*/ 168163 w 6006665"/>
                  <a:gd name="connsiteY521" fmla="*/ 2311096 h 3006470"/>
                  <a:gd name="connsiteX522" fmla="*/ 152255 w 6006665"/>
                  <a:gd name="connsiteY522" fmla="*/ 2295189 h 3006470"/>
                  <a:gd name="connsiteX523" fmla="*/ 129531 w 6006665"/>
                  <a:gd name="connsiteY523" fmla="*/ 2258829 h 3006470"/>
                  <a:gd name="connsiteX524" fmla="*/ 140893 w 6006665"/>
                  <a:gd name="connsiteY524" fmla="*/ 2236105 h 3006470"/>
                  <a:gd name="connsiteX525" fmla="*/ 136348 w 6006665"/>
                  <a:gd name="connsiteY525" fmla="*/ 2208835 h 3006470"/>
                  <a:gd name="connsiteX526" fmla="*/ 103789 w 6006665"/>
                  <a:gd name="connsiteY526" fmla="*/ 2195428 h 3006470"/>
                  <a:gd name="connsiteX527" fmla="*/ 93716 w 6006665"/>
                  <a:gd name="connsiteY527" fmla="*/ 2199745 h 3006470"/>
                  <a:gd name="connsiteX528" fmla="*/ 91868 w 6006665"/>
                  <a:gd name="connsiteY528" fmla="*/ 2195434 h 3006470"/>
                  <a:gd name="connsiteX529" fmla="*/ 81809 w 6006665"/>
                  <a:gd name="connsiteY529" fmla="*/ 2199745 h 3006470"/>
                  <a:gd name="connsiteX530" fmla="*/ 74992 w 6006665"/>
                  <a:gd name="connsiteY530" fmla="*/ 2183838 h 3006470"/>
                  <a:gd name="connsiteX531" fmla="*/ 34087 w 6006665"/>
                  <a:gd name="connsiteY531" fmla="*/ 2172476 h 3006470"/>
                  <a:gd name="connsiteX532" fmla="*/ 22725 w 6006665"/>
                  <a:gd name="connsiteY532" fmla="*/ 2129299 h 3006470"/>
                  <a:gd name="connsiteX533" fmla="*/ 22725 w 6006665"/>
                  <a:gd name="connsiteY533" fmla="*/ 2097484 h 3006470"/>
                  <a:gd name="connsiteX534" fmla="*/ 0 w 6006665"/>
                  <a:gd name="connsiteY534" fmla="*/ 2081577 h 3006470"/>
                  <a:gd name="connsiteX535" fmla="*/ 15907 w 6006665"/>
                  <a:gd name="connsiteY535" fmla="*/ 2058853 h 3006470"/>
                  <a:gd name="connsiteX536" fmla="*/ 6818 w 6006665"/>
                  <a:gd name="connsiteY536" fmla="*/ 1995224 h 3006470"/>
                  <a:gd name="connsiteX537" fmla="*/ 34087 w 6006665"/>
                  <a:gd name="connsiteY537" fmla="*/ 1952047 h 3006470"/>
                  <a:gd name="connsiteX538" fmla="*/ 27270 w 6006665"/>
                  <a:gd name="connsiteY538" fmla="*/ 1940685 h 3006470"/>
                  <a:gd name="connsiteX539" fmla="*/ 88743 w 6006665"/>
                  <a:gd name="connsiteY539" fmla="*/ 1895954 h 3006470"/>
                  <a:gd name="connsiteX540" fmla="*/ 27270 w 6006665"/>
                  <a:gd name="connsiteY540" fmla="*/ 1865693 h 3006470"/>
                  <a:gd name="connsiteX541" fmla="*/ 79805 w 6006665"/>
                  <a:gd name="connsiteY541" fmla="*/ 1774684 h 3006470"/>
                  <a:gd name="connsiteX542" fmla="*/ 128972 w 6006665"/>
                  <a:gd name="connsiteY542" fmla="*/ 1737302 h 3006470"/>
                  <a:gd name="connsiteX543" fmla="*/ 162900 w 6006665"/>
                  <a:gd name="connsiteY543" fmla="*/ 1645034 h 3006470"/>
                  <a:gd name="connsiteX544" fmla="*/ 102261 w 6006665"/>
                  <a:gd name="connsiteY544" fmla="*/ 1629357 h 3006470"/>
                  <a:gd name="connsiteX545" fmla="*/ 118168 w 6006665"/>
                  <a:gd name="connsiteY545" fmla="*/ 1574818 h 3006470"/>
                  <a:gd name="connsiteX546" fmla="*/ 86354 w 6006665"/>
                  <a:gd name="connsiteY546" fmla="*/ 1511189 h 3006470"/>
                  <a:gd name="connsiteX547" fmla="*/ 109078 w 6006665"/>
                  <a:gd name="connsiteY547" fmla="*/ 1436197 h 3006470"/>
                  <a:gd name="connsiteX548" fmla="*/ 70447 w 6006665"/>
                  <a:gd name="connsiteY548" fmla="*/ 1333936 h 3006470"/>
                  <a:gd name="connsiteX549" fmla="*/ 102261 w 6006665"/>
                  <a:gd name="connsiteY549" fmla="*/ 1263490 h 3006470"/>
                  <a:gd name="connsiteX550" fmla="*/ 43177 w 6006665"/>
                  <a:gd name="connsiteY550" fmla="*/ 1197589 h 3006470"/>
                  <a:gd name="connsiteX551" fmla="*/ 49994 w 6006665"/>
                  <a:gd name="connsiteY551" fmla="*/ 1122597 h 3006470"/>
                  <a:gd name="connsiteX552" fmla="*/ 81809 w 6006665"/>
                  <a:gd name="connsiteY552" fmla="*/ 1118052 h 3006470"/>
                  <a:gd name="connsiteX553" fmla="*/ 145438 w 6006665"/>
                  <a:gd name="connsiteY553" fmla="*/ 1074876 h 3006470"/>
                  <a:gd name="connsiteX554" fmla="*/ 184070 w 6006665"/>
                  <a:gd name="connsiteY554" fmla="*/ 1036244 h 3006470"/>
                  <a:gd name="connsiteX555" fmla="*/ 189699 w 6006665"/>
                  <a:gd name="connsiteY555" fmla="*/ 1042522 h 3006470"/>
                  <a:gd name="connsiteX556" fmla="*/ 195977 w 6006665"/>
                  <a:gd name="connsiteY556" fmla="*/ 1036244 h 3006470"/>
                  <a:gd name="connsiteX557" fmla="*/ 255061 w 6006665"/>
                  <a:gd name="connsiteY557" fmla="*/ 1102145 h 3006470"/>
                  <a:gd name="connsiteX558" fmla="*/ 350504 w 6006665"/>
                  <a:gd name="connsiteY558" fmla="*/ 1122597 h 3006470"/>
                  <a:gd name="connsiteX559" fmla="*/ 454806 w 6006665"/>
                  <a:gd name="connsiteY559" fmla="*/ 1205729 h 3006470"/>
                  <a:gd name="connsiteX560" fmla="*/ 486621 w 6006665"/>
                  <a:gd name="connsiteY560" fmla="*/ 1283942 h 3006470"/>
                  <a:gd name="connsiteX561" fmla="*/ 523211 w 6006665"/>
                  <a:gd name="connsiteY561" fmla="*/ 1343026 h 3006470"/>
                  <a:gd name="connsiteX562" fmla="*/ 486852 w 6006665"/>
                  <a:gd name="connsiteY562" fmla="*/ 1397565 h 3006470"/>
                  <a:gd name="connsiteX563" fmla="*/ 420951 w 6006665"/>
                  <a:gd name="connsiteY563" fmla="*/ 1418018 h 3006470"/>
                  <a:gd name="connsiteX564" fmla="*/ 415909 w 6006665"/>
                  <a:gd name="connsiteY564" fmla="*/ 1415887 h 3006470"/>
                  <a:gd name="connsiteX565" fmla="*/ 409044 w 6006665"/>
                  <a:gd name="connsiteY565" fmla="*/ 1418018 h 3006470"/>
                  <a:gd name="connsiteX566" fmla="*/ 252950 w 6006665"/>
                  <a:gd name="connsiteY566" fmla="*/ 1352062 h 3006470"/>
                  <a:gd name="connsiteX567" fmla="*/ 268926 w 6006665"/>
                  <a:gd name="connsiteY567" fmla="*/ 1346738 h 3006470"/>
                  <a:gd name="connsiteX568" fmla="*/ 291420 w 6006665"/>
                  <a:gd name="connsiteY568" fmla="*/ 1429380 h 3006470"/>
                  <a:gd name="connsiteX569" fmla="*/ 291420 w 6006665"/>
                  <a:gd name="connsiteY569" fmla="*/ 1468012 h 3006470"/>
                  <a:gd name="connsiteX570" fmla="*/ 298238 w 6006665"/>
                  <a:gd name="connsiteY570" fmla="*/ 1554366 h 3006470"/>
                  <a:gd name="connsiteX571" fmla="*/ 345959 w 6006665"/>
                  <a:gd name="connsiteY571" fmla="*/ 1586180 h 3006470"/>
                  <a:gd name="connsiteX572" fmla="*/ 362087 w 6006665"/>
                  <a:gd name="connsiteY572" fmla="*/ 1595588 h 3006470"/>
                  <a:gd name="connsiteX573" fmla="*/ 365867 w 6006665"/>
                  <a:gd name="connsiteY573" fmla="*/ 1563455 h 3006470"/>
                  <a:gd name="connsiteX574" fmla="*/ 345415 w 6006665"/>
                  <a:gd name="connsiteY574" fmla="*/ 1527096 h 3006470"/>
                  <a:gd name="connsiteX575" fmla="*/ 365867 w 6006665"/>
                  <a:gd name="connsiteY575" fmla="*/ 1495281 h 3006470"/>
                  <a:gd name="connsiteX576" fmla="*/ 374560 w 6006665"/>
                  <a:gd name="connsiteY576" fmla="*/ 1500280 h 3006470"/>
                  <a:gd name="connsiteX577" fmla="*/ 377774 w 6006665"/>
                  <a:gd name="connsiteY577" fmla="*/ 1495281 h 3006470"/>
                  <a:gd name="connsiteX578" fmla="*/ 461933 w 6006665"/>
                  <a:gd name="connsiteY578" fmla="*/ 1543673 h 3006470"/>
                  <a:gd name="connsiteX579" fmla="*/ 484035 w 6006665"/>
                  <a:gd name="connsiteY579" fmla="*/ 1527096 h 3006470"/>
                  <a:gd name="connsiteX580" fmla="*/ 463583 w 6006665"/>
                  <a:gd name="connsiteY580" fmla="*/ 1461194 h 3006470"/>
                  <a:gd name="connsiteX581" fmla="*/ 549936 w 6006665"/>
                  <a:gd name="connsiteY581" fmla="*/ 1374841 h 3006470"/>
                  <a:gd name="connsiteX582" fmla="*/ 559742 w 6006665"/>
                  <a:gd name="connsiteY582" fmla="*/ 1376942 h 3006470"/>
                  <a:gd name="connsiteX583" fmla="*/ 561843 w 6006665"/>
                  <a:gd name="connsiteY583" fmla="*/ 1374841 h 3006470"/>
                  <a:gd name="connsiteX584" fmla="*/ 593658 w 6006665"/>
                  <a:gd name="connsiteY584" fmla="*/ 1381658 h 3006470"/>
                  <a:gd name="connsiteX585" fmla="*/ 620945 w 6006665"/>
                  <a:gd name="connsiteY585" fmla="*/ 1405535 h 3006470"/>
                  <a:gd name="connsiteX586" fmla="*/ 640835 w 6006665"/>
                  <a:gd name="connsiteY586" fmla="*/ 1349844 h 3006470"/>
                  <a:gd name="connsiteX587" fmla="*/ 609020 w 6006665"/>
                  <a:gd name="connsiteY587" fmla="*/ 1295305 h 3006470"/>
                  <a:gd name="connsiteX588" fmla="*/ 624928 w 6006665"/>
                  <a:gd name="connsiteY588" fmla="*/ 1236221 h 3006470"/>
                  <a:gd name="connsiteX589" fmla="*/ 597658 w 6006665"/>
                  <a:gd name="connsiteY589" fmla="*/ 1177136 h 3006470"/>
                  <a:gd name="connsiteX590" fmla="*/ 611562 w 6006665"/>
                  <a:gd name="connsiteY590" fmla="*/ 1181462 h 3006470"/>
                  <a:gd name="connsiteX591" fmla="*/ 609565 w 6006665"/>
                  <a:gd name="connsiteY591" fmla="*/ 1177136 h 3006470"/>
                  <a:gd name="connsiteX592" fmla="*/ 711826 w 6006665"/>
                  <a:gd name="connsiteY592" fmla="*/ 1208951 h 3006470"/>
                  <a:gd name="connsiteX593" fmla="*/ 732278 w 6006665"/>
                  <a:gd name="connsiteY593" fmla="*/ 1263490 h 3006470"/>
                  <a:gd name="connsiteX594" fmla="*/ 684556 w 6006665"/>
                  <a:gd name="connsiteY594" fmla="*/ 1274852 h 3006470"/>
                  <a:gd name="connsiteX595" fmla="*/ 684556 w 6006665"/>
                  <a:gd name="connsiteY595" fmla="*/ 1327119 h 3006470"/>
                  <a:gd name="connsiteX596" fmla="*/ 713309 w 6006665"/>
                  <a:gd name="connsiteY596" fmla="*/ 1355872 h 3006470"/>
                  <a:gd name="connsiteX597" fmla="*/ 763548 w 6006665"/>
                  <a:gd name="connsiteY597" fmla="*/ 1338481 h 3006470"/>
                  <a:gd name="connsiteX598" fmla="*/ 770365 w 6006665"/>
                  <a:gd name="connsiteY598" fmla="*/ 1279397 h 3006470"/>
                  <a:gd name="connsiteX599" fmla="*/ 845357 w 6006665"/>
                  <a:gd name="connsiteY599" fmla="*/ 1188761 h 3006470"/>
                  <a:gd name="connsiteX600" fmla="*/ 917728 w 6006665"/>
                  <a:gd name="connsiteY600" fmla="*/ 1145322 h 3006470"/>
                  <a:gd name="connsiteX601" fmla="*/ 918194 w 6006665"/>
                  <a:gd name="connsiteY601" fmla="*/ 1198147 h 3006470"/>
                  <a:gd name="connsiteX602" fmla="*/ 975937 w 6006665"/>
                  <a:gd name="connsiteY602" fmla="*/ 1115283 h 3006470"/>
                  <a:gd name="connsiteX603" fmla="*/ 1074397 w 6006665"/>
                  <a:gd name="connsiteY603" fmla="*/ 1141283 h 3006470"/>
                  <a:gd name="connsiteX604" fmla="*/ 979977 w 6006665"/>
                  <a:gd name="connsiteY604" fmla="*/ 1213496 h 3006470"/>
                  <a:gd name="connsiteX605" fmla="*/ 1012666 w 6006665"/>
                  <a:gd name="connsiteY605" fmla="*/ 1218657 h 3006470"/>
                  <a:gd name="connsiteX606" fmla="*/ 1038516 w 6006665"/>
                  <a:gd name="connsiteY606" fmla="*/ 1188499 h 3006470"/>
                  <a:gd name="connsiteX607" fmla="*/ 1050423 w 6006665"/>
                  <a:gd name="connsiteY607" fmla="*/ 1188499 h 3006470"/>
                  <a:gd name="connsiteX608" fmla="*/ 1108962 w 6006665"/>
                  <a:gd name="connsiteY608" fmla="*/ 1188499 h 3006470"/>
                  <a:gd name="connsiteX609" fmla="*/ 1161229 w 6006665"/>
                  <a:gd name="connsiteY609" fmla="*/ 1145322 h 3006470"/>
                  <a:gd name="connsiteX610" fmla="*/ 1165711 w 6006665"/>
                  <a:gd name="connsiteY610" fmla="*/ 1151456 h 3006470"/>
                  <a:gd name="connsiteX611" fmla="*/ 1160939 w 6006665"/>
                  <a:gd name="connsiteY611" fmla="*/ 1169715 h 3006470"/>
                  <a:gd name="connsiteX612" fmla="*/ 1210035 w 6006665"/>
                  <a:gd name="connsiteY612" fmla="*/ 1195815 h 3006470"/>
                  <a:gd name="connsiteX613" fmla="*/ 1247583 w 6006665"/>
                  <a:gd name="connsiteY613" fmla="*/ 1138505 h 3006470"/>
                  <a:gd name="connsiteX614" fmla="*/ 1211223 w 6006665"/>
                  <a:gd name="connsiteY614" fmla="*/ 1079421 h 3006470"/>
                  <a:gd name="connsiteX615" fmla="*/ 1227130 w 6006665"/>
                  <a:gd name="connsiteY615" fmla="*/ 1043061 h 3006470"/>
                  <a:gd name="connsiteX616" fmla="*/ 1237665 w 6006665"/>
                  <a:gd name="connsiteY616" fmla="*/ 1046199 h 3006470"/>
                  <a:gd name="connsiteX617" fmla="*/ 1251910 w 6006665"/>
                  <a:gd name="connsiteY617" fmla="*/ 1017311 h 3006470"/>
                  <a:gd name="connsiteX618" fmla="*/ 1345843 w 6006665"/>
                  <a:gd name="connsiteY618" fmla="*/ 1074876 h 3006470"/>
                  <a:gd name="connsiteX619" fmla="*/ 1400382 w 6006665"/>
                  <a:gd name="connsiteY619" fmla="*/ 1106690 h 3006470"/>
                  <a:gd name="connsiteX620" fmla="*/ 1519756 w 6006665"/>
                  <a:gd name="connsiteY620" fmla="*/ 1213274 h 3006470"/>
                  <a:gd name="connsiteX621" fmla="*/ 1543003 w 6006665"/>
                  <a:gd name="connsiteY621" fmla="*/ 1172592 h 3006470"/>
                  <a:gd name="connsiteX622" fmla="*/ 1506643 w 6006665"/>
                  <a:gd name="connsiteY622" fmla="*/ 1118052 h 3006470"/>
                  <a:gd name="connsiteX623" fmla="*/ 1506643 w 6006665"/>
                  <a:gd name="connsiteY623" fmla="*/ 1095328 h 3006470"/>
                  <a:gd name="connsiteX624" fmla="*/ 1463467 w 6006665"/>
                  <a:gd name="connsiteY624" fmla="*/ 1086238 h 3006470"/>
                  <a:gd name="connsiteX625" fmla="*/ 1472556 w 6006665"/>
                  <a:gd name="connsiteY625" fmla="*/ 1036244 h 3006470"/>
                  <a:gd name="connsiteX626" fmla="*/ 1452104 w 6006665"/>
                  <a:gd name="connsiteY626" fmla="*/ 949890 h 3006470"/>
                  <a:gd name="connsiteX627" fmla="*/ 1439230 w 6006665"/>
                  <a:gd name="connsiteY627" fmla="*/ 900656 h 3006470"/>
                  <a:gd name="connsiteX628" fmla="*/ 1496803 w 6006665"/>
                  <a:gd name="connsiteY628" fmla="*/ 806980 h 3006470"/>
                  <a:gd name="connsiteX629" fmla="*/ 1543003 w 6006665"/>
                  <a:gd name="connsiteY629" fmla="*/ 697647 h 3006470"/>
                  <a:gd name="connsiteX630" fmla="*/ 1570272 w 6006665"/>
                  <a:gd name="connsiteY630" fmla="*/ 677194 h 3006470"/>
                  <a:gd name="connsiteX631" fmla="*/ 1578688 w 6006665"/>
                  <a:gd name="connsiteY631" fmla="*/ 679813 h 3006470"/>
                  <a:gd name="connsiteX632" fmla="*/ 1620802 w 6006665"/>
                  <a:gd name="connsiteY632" fmla="*/ 660028 h 3006470"/>
                  <a:gd name="connsiteX633" fmla="*/ 1684440 w 6006665"/>
                  <a:gd name="connsiteY633" fmla="*/ 709009 h 3006470"/>
                  <a:gd name="connsiteX634" fmla="*/ 1688985 w 6006665"/>
                  <a:gd name="connsiteY634" fmla="*/ 779455 h 3006470"/>
                  <a:gd name="connsiteX635" fmla="*/ 1652625 w 6006665"/>
                  <a:gd name="connsiteY635" fmla="*/ 870354 h 3006470"/>
                  <a:gd name="connsiteX636" fmla="*/ 1679895 w 6006665"/>
                  <a:gd name="connsiteY636" fmla="*/ 908986 h 3006470"/>
                  <a:gd name="connsiteX637" fmla="*/ 1688985 w 6006665"/>
                  <a:gd name="connsiteY637" fmla="*/ 983977 h 3006470"/>
                  <a:gd name="connsiteX638" fmla="*/ 1679895 w 6006665"/>
                  <a:gd name="connsiteY638" fmla="*/ 1129415 h 3006470"/>
                  <a:gd name="connsiteX639" fmla="*/ 1723072 w 6006665"/>
                  <a:gd name="connsiteY639" fmla="*/ 1193044 h 3006470"/>
                  <a:gd name="connsiteX640" fmla="*/ 1704892 w 6006665"/>
                  <a:gd name="connsiteY640" fmla="*/ 1256673 h 3006470"/>
                  <a:gd name="connsiteX641" fmla="*/ 1636718 w 6006665"/>
                  <a:gd name="connsiteY641" fmla="*/ 1393021 h 3006470"/>
                  <a:gd name="connsiteX642" fmla="*/ 1662494 w 6006665"/>
                  <a:gd name="connsiteY642" fmla="*/ 1399465 h 3006470"/>
                  <a:gd name="connsiteX643" fmla="*/ 1677078 w 6006665"/>
                  <a:gd name="connsiteY643" fmla="*/ 1370296 h 3006470"/>
                  <a:gd name="connsiteX644" fmla="*/ 1720255 w 6006665"/>
                  <a:gd name="connsiteY644" fmla="*/ 1349844 h 3006470"/>
                  <a:gd name="connsiteX645" fmla="*/ 1731617 w 6006665"/>
                  <a:gd name="connsiteY645" fmla="*/ 1299850 h 3006470"/>
                  <a:gd name="connsiteX646" fmla="*/ 1758887 w 6006665"/>
                  <a:gd name="connsiteY646" fmla="*/ 1256673 h 3006470"/>
                  <a:gd name="connsiteX647" fmla="*/ 1760555 w 6006665"/>
                  <a:gd name="connsiteY647" fmla="*/ 1191490 h 3006470"/>
                  <a:gd name="connsiteX648" fmla="*/ 1758886 w 6006665"/>
                  <a:gd name="connsiteY648" fmla="*/ 1085173 h 3006470"/>
                  <a:gd name="connsiteX649" fmla="*/ 1923055 w 6006665"/>
                  <a:gd name="connsiteY649" fmla="*/ 1122597 h 3006470"/>
                  <a:gd name="connsiteX650" fmla="*/ 1887300 w 6006665"/>
                  <a:gd name="connsiteY650" fmla="*/ 1070329 h 3006470"/>
                  <a:gd name="connsiteX651" fmla="*/ 1785604 w 6006665"/>
                  <a:gd name="connsiteY651" fmla="*/ 1036860 h 3006470"/>
                  <a:gd name="connsiteX652" fmla="*/ 1736162 w 6006665"/>
                  <a:gd name="connsiteY652" fmla="*/ 961252 h 3006470"/>
                  <a:gd name="connsiteX653" fmla="*/ 1688440 w 6006665"/>
                  <a:gd name="connsiteY653" fmla="*/ 865809 h 3006470"/>
                  <a:gd name="connsiteX654" fmla="*/ 1752069 w 6006665"/>
                  <a:gd name="connsiteY654" fmla="*/ 788545 h 3006470"/>
                  <a:gd name="connsiteX655" fmla="*/ 1747524 w 6006665"/>
                  <a:gd name="connsiteY655" fmla="*/ 704464 h 3006470"/>
                  <a:gd name="connsiteX656" fmla="*/ 1763431 w 6006665"/>
                  <a:gd name="connsiteY656" fmla="*/ 697647 h 3006470"/>
                  <a:gd name="connsiteX657" fmla="*/ 1764877 w 6006665"/>
                  <a:gd name="connsiteY657" fmla="*/ 702130 h 3006470"/>
                  <a:gd name="connsiteX658" fmla="*/ 1775339 w 6006665"/>
                  <a:gd name="connsiteY658" fmla="*/ 697647 h 3006470"/>
                  <a:gd name="connsiteX659" fmla="*/ 1798063 w 6006665"/>
                  <a:gd name="connsiteY659" fmla="*/ 768093 h 3006470"/>
                  <a:gd name="connsiteX660" fmla="*/ 1791454 w 6006665"/>
                  <a:gd name="connsiteY660" fmla="*/ 815304 h 3006470"/>
                  <a:gd name="connsiteX661" fmla="*/ 1854330 w 6006665"/>
                  <a:gd name="connsiteY661" fmla="*/ 772638 h 3006470"/>
                  <a:gd name="connsiteX662" fmla="*/ 1931594 w 6006665"/>
                  <a:gd name="connsiteY662" fmla="*/ 763548 h 3006470"/>
                  <a:gd name="connsiteX663" fmla="*/ 1932772 w 6006665"/>
                  <a:gd name="connsiteY663" fmla="*/ 764810 h 3006470"/>
                  <a:gd name="connsiteX664" fmla="*/ 1949600 w 6006665"/>
                  <a:gd name="connsiteY664" fmla="*/ 800138 h 3006470"/>
                  <a:gd name="connsiteX665" fmla="*/ 2061788 w 6006665"/>
                  <a:gd name="connsiteY665" fmla="*/ 891155 h 3006470"/>
                  <a:gd name="connsiteX666" fmla="*/ 1987802 w 6006665"/>
                  <a:gd name="connsiteY666" fmla="*/ 736278 h 3006470"/>
                  <a:gd name="connsiteX667" fmla="*/ 1963408 w 6006665"/>
                  <a:gd name="connsiteY667" fmla="*/ 595386 h 3006470"/>
                  <a:gd name="connsiteX668" fmla="*/ 2027037 w 6006665"/>
                  <a:gd name="connsiteY668" fmla="*/ 574934 h 3006470"/>
                  <a:gd name="connsiteX669" fmla="*/ 2037269 w 6006665"/>
                  <a:gd name="connsiteY669" fmla="*/ 575472 h 3006470"/>
                  <a:gd name="connsiteX670" fmla="*/ 2038944 w 6006665"/>
                  <a:gd name="connsiteY670" fmla="*/ 574934 h 3006470"/>
                  <a:gd name="connsiteX671" fmla="*/ 2115414 w 6006665"/>
                  <a:gd name="connsiteY671" fmla="*/ 578958 h 3006470"/>
                  <a:gd name="connsiteX672" fmla="*/ 2167179 w 6006665"/>
                  <a:gd name="connsiteY672" fmla="*/ 554733 h 3006470"/>
                  <a:gd name="connsiteX673" fmla="*/ 2146473 w 6006665"/>
                  <a:gd name="connsiteY673" fmla="*/ 488832 h 3006470"/>
                  <a:gd name="connsiteX674" fmla="*/ 2169957 w 6006665"/>
                  <a:gd name="connsiteY674" fmla="*/ 449431 h 3006470"/>
                  <a:gd name="connsiteX675" fmla="*/ 2264632 w 6006665"/>
                  <a:gd name="connsiteY675" fmla="*/ 393389 h 3006470"/>
                  <a:gd name="connsiteX676" fmla="*/ 2317913 w 6006665"/>
                  <a:gd name="connsiteY676" fmla="*/ 322690 h 3006470"/>
                  <a:gd name="connsiteX677" fmla="*/ 2385841 w 6006665"/>
                  <a:gd name="connsiteY677" fmla="*/ 343134 h 3006470"/>
                  <a:gd name="connsiteX678" fmla="*/ 2429263 w 6006665"/>
                  <a:gd name="connsiteY678" fmla="*/ 263606 h 3006470"/>
                  <a:gd name="connsiteX679" fmla="*/ 2526979 w 6006665"/>
                  <a:gd name="connsiteY679" fmla="*/ 252244 h 3006470"/>
                  <a:gd name="connsiteX680" fmla="*/ 2528058 w 6006665"/>
                  <a:gd name="connsiteY680" fmla="*/ 253503 h 3006470"/>
                  <a:gd name="connsiteX681" fmla="*/ 2538886 w 6006665"/>
                  <a:gd name="connsiteY681" fmla="*/ 252244 h 3006470"/>
                  <a:gd name="connsiteX682" fmla="*/ 2560820 w 6006665"/>
                  <a:gd name="connsiteY682" fmla="*/ 277833 h 3006470"/>
                  <a:gd name="connsiteX683" fmla="*/ 2640602 w 6006665"/>
                  <a:gd name="connsiteY683" fmla="*/ 202249 h 3006470"/>
                  <a:gd name="connsiteX684" fmla="*/ 2652509 w 6006665"/>
                  <a:gd name="connsiteY684" fmla="*/ 202249 h 3006470"/>
                  <a:gd name="connsiteX685" fmla="*/ 2704231 w 6006665"/>
                  <a:gd name="connsiteY685" fmla="*/ 202249 h 3006470"/>
                  <a:gd name="connsiteX686" fmla="*/ 2715593 w 6006665"/>
                  <a:gd name="connsiteY686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066097 w 6006665"/>
                  <a:gd name="connsiteY16" fmla="*/ 488580 h 3006470"/>
                  <a:gd name="connsiteX17" fmla="*/ 3026076 w 6006665"/>
                  <a:gd name="connsiteY17" fmla="*/ 513338 h 3006470"/>
                  <a:gd name="connsiteX18" fmla="*/ 2986746 w 6006665"/>
                  <a:gd name="connsiteY18" fmla="*/ 558495 h 3006470"/>
                  <a:gd name="connsiteX19" fmla="*/ 3055785 w 6006665"/>
                  <a:gd name="connsiteY19" fmla="*/ 531164 h 3006470"/>
                  <a:gd name="connsiteX20" fmla="*/ 3102802 w 6006665"/>
                  <a:gd name="connsiteY20" fmla="*/ 514983 h 3006470"/>
                  <a:gd name="connsiteX21" fmla="*/ 3127090 w 6006665"/>
                  <a:gd name="connsiteY21" fmla="*/ 531164 h 3006470"/>
                  <a:gd name="connsiteX22" fmla="*/ 3125168 w 6006665"/>
                  <a:gd name="connsiteY22" fmla="*/ 588220 h 3006470"/>
                  <a:gd name="connsiteX23" fmla="*/ 3156451 w 6006665"/>
                  <a:gd name="connsiteY23" fmla="*/ 552209 h 3006470"/>
                  <a:gd name="connsiteX24" fmla="*/ 3158460 w 6006665"/>
                  <a:gd name="connsiteY24" fmla="*/ 560693 h 3006470"/>
                  <a:gd name="connsiteX25" fmla="*/ 3206982 w 6006665"/>
                  <a:gd name="connsiteY25" fmla="*/ 513586 h 3006470"/>
                  <a:gd name="connsiteX26" fmla="*/ 3184984 w 6006665"/>
                  <a:gd name="connsiteY26" fmla="*/ 622402 h 3006470"/>
                  <a:gd name="connsiteX27" fmla="*/ 3192811 w 6006665"/>
                  <a:gd name="connsiteY27" fmla="*/ 606748 h 3006470"/>
                  <a:gd name="connsiteX28" fmla="*/ 3225134 w 6006665"/>
                  <a:gd name="connsiteY28" fmla="*/ 629207 h 3006470"/>
                  <a:gd name="connsiteX29" fmla="*/ 3231097 w 6006665"/>
                  <a:gd name="connsiteY29" fmla="*/ 583326 h 3006470"/>
                  <a:gd name="connsiteX30" fmla="*/ 3314263 w 6006665"/>
                  <a:gd name="connsiteY30" fmla="*/ 575730 h 3006470"/>
                  <a:gd name="connsiteX31" fmla="*/ 3361800 w 6006665"/>
                  <a:gd name="connsiteY31" fmla="*/ 581670 h 3006470"/>
                  <a:gd name="connsiteX32" fmla="*/ 3381970 w 6006665"/>
                  <a:gd name="connsiteY32" fmla="*/ 606748 h 3006470"/>
                  <a:gd name="connsiteX33" fmla="*/ 3367741 w 6006665"/>
                  <a:gd name="connsiteY33" fmla="*/ 641091 h 3006470"/>
                  <a:gd name="connsiteX34" fmla="*/ 3388787 w 6006665"/>
                  <a:gd name="connsiteY34" fmla="*/ 665832 h 3006470"/>
                  <a:gd name="connsiteX35" fmla="*/ 3403393 w 6006665"/>
                  <a:gd name="connsiteY35" fmla="*/ 676742 h 3006470"/>
                  <a:gd name="connsiteX36" fmla="*/ 3462813 w 6006665"/>
                  <a:gd name="connsiteY36" fmla="*/ 691599 h 3006470"/>
                  <a:gd name="connsiteX37" fmla="*/ 3531529 w 6006665"/>
                  <a:gd name="connsiteY37" fmla="*/ 686823 h 3006470"/>
                  <a:gd name="connsiteX38" fmla="*/ 3546001 w 6006665"/>
                  <a:gd name="connsiteY38" fmla="*/ 647033 h 3006470"/>
                  <a:gd name="connsiteX39" fmla="*/ 3538225 w 6006665"/>
                  <a:gd name="connsiteY39" fmla="*/ 590841 h 3006470"/>
                  <a:gd name="connsiteX40" fmla="*/ 3549910 w 6006665"/>
                  <a:gd name="connsiteY40" fmla="*/ 594028 h 3006470"/>
                  <a:gd name="connsiteX41" fmla="*/ 3550132 w 6006665"/>
                  <a:gd name="connsiteY41" fmla="*/ 590841 h 3006470"/>
                  <a:gd name="connsiteX42" fmla="*/ 3575711 w 6006665"/>
                  <a:gd name="connsiteY42" fmla="*/ 587613 h 3006470"/>
                  <a:gd name="connsiteX43" fmla="*/ 3620833 w 6006665"/>
                  <a:gd name="connsiteY43" fmla="*/ 632750 h 3006470"/>
                  <a:gd name="connsiteX44" fmla="*/ 3672301 w 6006665"/>
                  <a:gd name="connsiteY44" fmla="*/ 611293 h 3006470"/>
                  <a:gd name="connsiteX45" fmla="*/ 3688498 w 6006665"/>
                  <a:gd name="connsiteY45" fmla="*/ 576961 h 3006470"/>
                  <a:gd name="connsiteX46" fmla="*/ 3721291 w 6006665"/>
                  <a:gd name="connsiteY46" fmla="*/ 584642 h 3006470"/>
                  <a:gd name="connsiteX47" fmla="*/ 3753971 w 6006665"/>
                  <a:gd name="connsiteY47" fmla="*/ 590584 h 3006470"/>
                  <a:gd name="connsiteX48" fmla="*/ 3759914 w 6006665"/>
                  <a:gd name="connsiteY48" fmla="*/ 620293 h 3006470"/>
                  <a:gd name="connsiteX49" fmla="*/ 3782242 w 6006665"/>
                  <a:gd name="connsiteY49" fmla="*/ 669932 h 3006470"/>
                  <a:gd name="connsiteX50" fmla="*/ 3768826 w 6006665"/>
                  <a:gd name="connsiteY50" fmla="*/ 703482 h 3006470"/>
                  <a:gd name="connsiteX51" fmla="*/ 3745059 w 6006665"/>
                  <a:gd name="connsiteY51" fmla="*/ 742105 h 3006470"/>
                  <a:gd name="connsiteX52" fmla="*/ 3720576 w 6006665"/>
                  <a:gd name="connsiteY52" fmla="*/ 761023 h 3006470"/>
                  <a:gd name="connsiteX53" fmla="*/ 3738747 w 6006665"/>
                  <a:gd name="connsiteY53" fmla="*/ 806725 h 3006470"/>
                  <a:gd name="connsiteX54" fmla="*/ 3753971 w 6006665"/>
                  <a:gd name="connsiteY54" fmla="*/ 855003 h 3006470"/>
                  <a:gd name="connsiteX55" fmla="*/ 3786469 w 6006665"/>
                  <a:gd name="connsiteY55" fmla="*/ 879798 h 3006470"/>
                  <a:gd name="connsiteX56" fmla="*/ 3813392 w 6006665"/>
                  <a:gd name="connsiteY56" fmla="*/ 890655 h 3006470"/>
                  <a:gd name="connsiteX57" fmla="*/ 3839894 w 6006665"/>
                  <a:gd name="connsiteY57" fmla="*/ 920656 h 3006470"/>
                  <a:gd name="connsiteX58" fmla="*/ 3866869 w 6006665"/>
                  <a:gd name="connsiteY58" fmla="*/ 875800 h 3006470"/>
                  <a:gd name="connsiteX59" fmla="*/ 3865460 w 6006665"/>
                  <a:gd name="connsiteY59" fmla="*/ 822632 h 3006470"/>
                  <a:gd name="connsiteX60" fmla="*/ 3875077 w 6006665"/>
                  <a:gd name="connsiteY60" fmla="*/ 831139 h 3006470"/>
                  <a:gd name="connsiteX61" fmla="*/ 3885950 w 6006665"/>
                  <a:gd name="connsiteY61" fmla="*/ 784010 h 3006470"/>
                  <a:gd name="connsiteX62" fmla="*/ 3896580 w 6006665"/>
                  <a:gd name="connsiteY62" fmla="*/ 840148 h 3006470"/>
                  <a:gd name="connsiteX63" fmla="*/ 3932151 w 6006665"/>
                  <a:gd name="connsiteY63" fmla="*/ 871095 h 3006470"/>
                  <a:gd name="connsiteX64" fmla="*/ 3967884 w 6006665"/>
                  <a:gd name="connsiteY64" fmla="*/ 866888 h 3006470"/>
                  <a:gd name="connsiteX65" fmla="*/ 3988173 w 6006665"/>
                  <a:gd name="connsiteY65" fmla="*/ 843084 h 3006470"/>
                  <a:gd name="connsiteX66" fmla="*/ 3993852 w 6006665"/>
                  <a:gd name="connsiteY66" fmla="*/ 846199 h 3006470"/>
                  <a:gd name="connsiteX67" fmla="*/ 4000081 w 6006665"/>
                  <a:gd name="connsiteY67" fmla="*/ 808753 h 3006470"/>
                  <a:gd name="connsiteX68" fmla="*/ 4024333 w 6006665"/>
                  <a:gd name="connsiteY68" fmla="*/ 834206 h 3006470"/>
                  <a:gd name="connsiteX69" fmla="*/ 4062426 w 6006665"/>
                  <a:gd name="connsiteY69" fmla="*/ 877274 h 3006470"/>
                  <a:gd name="connsiteX70" fmla="*/ 4085889 w 6006665"/>
                  <a:gd name="connsiteY70" fmla="*/ 849902 h 3006470"/>
                  <a:gd name="connsiteX71" fmla="*/ 4095563 w 6006665"/>
                  <a:gd name="connsiteY71" fmla="*/ 852506 h 3006470"/>
                  <a:gd name="connsiteX72" fmla="*/ 4097796 w 6006665"/>
                  <a:gd name="connsiteY72" fmla="*/ 849902 h 3006470"/>
                  <a:gd name="connsiteX73" fmla="*/ 4144150 w 6006665"/>
                  <a:gd name="connsiteY73" fmla="*/ 862382 h 3006470"/>
                  <a:gd name="connsiteX74" fmla="*/ 4149116 w 6006665"/>
                  <a:gd name="connsiteY74" fmla="*/ 810437 h 3006470"/>
                  <a:gd name="connsiteX75" fmla="*/ 4129898 w 6006665"/>
                  <a:gd name="connsiteY75" fmla="*/ 758286 h 3006470"/>
                  <a:gd name="connsiteX76" fmla="*/ 4125347 w 6006665"/>
                  <a:gd name="connsiteY76" fmla="*/ 718337 h 3006470"/>
                  <a:gd name="connsiteX77" fmla="*/ 4165425 w 6006665"/>
                  <a:gd name="connsiteY77" fmla="*/ 697647 h 3006470"/>
                  <a:gd name="connsiteX78" fmla="*/ 4175231 w 6006665"/>
                  <a:gd name="connsiteY78" fmla="*/ 700048 h 3006470"/>
                  <a:gd name="connsiteX79" fmla="*/ 4253100 w 6006665"/>
                  <a:gd name="connsiteY79" fmla="*/ 700511 h 3006470"/>
                  <a:gd name="connsiteX80" fmla="*/ 4315491 w 6006665"/>
                  <a:gd name="connsiteY80" fmla="*/ 715365 h 3006470"/>
                  <a:gd name="connsiteX81" fmla="*/ 4368969 w 6006665"/>
                  <a:gd name="connsiteY81" fmla="*/ 751019 h 3006470"/>
                  <a:gd name="connsiteX82" fmla="*/ 4439561 w 6006665"/>
                  <a:gd name="connsiteY82" fmla="*/ 758631 h 3006470"/>
                  <a:gd name="connsiteX83" fmla="*/ 4450401 w 6006665"/>
                  <a:gd name="connsiteY83" fmla="*/ 834341 h 3006470"/>
                  <a:gd name="connsiteX84" fmla="*/ 4514549 w 6006665"/>
                  <a:gd name="connsiteY84" fmla="*/ 825294 h 3006470"/>
                  <a:gd name="connsiteX85" fmla="*/ 4567593 w 6006665"/>
                  <a:gd name="connsiteY85" fmla="*/ 819409 h 3006470"/>
                  <a:gd name="connsiteX86" fmla="*/ 4612592 w 6006665"/>
                  <a:gd name="connsiteY86" fmla="*/ 872829 h 3006470"/>
                  <a:gd name="connsiteX87" fmla="*/ 4639242 w 6006665"/>
                  <a:gd name="connsiteY87" fmla="*/ 932544 h 3006470"/>
                  <a:gd name="connsiteX88" fmla="*/ 4704693 w 6006665"/>
                  <a:gd name="connsiteY88" fmla="*/ 911452 h 3006470"/>
                  <a:gd name="connsiteX89" fmla="*/ 4774445 w 6006665"/>
                  <a:gd name="connsiteY89" fmla="*/ 913531 h 3006470"/>
                  <a:gd name="connsiteX90" fmla="*/ 4778496 w 6006665"/>
                  <a:gd name="connsiteY90" fmla="*/ 914635 h 3006470"/>
                  <a:gd name="connsiteX91" fmla="*/ 4786352 w 6006665"/>
                  <a:gd name="connsiteY91" fmla="*/ 913531 h 3006470"/>
                  <a:gd name="connsiteX92" fmla="*/ 4861343 w 6006665"/>
                  <a:gd name="connsiteY92" fmla="*/ 933983 h 3006470"/>
                  <a:gd name="connsiteX93" fmla="*/ 4893158 w 6006665"/>
                  <a:gd name="connsiteY93" fmla="*/ 977160 h 3006470"/>
                  <a:gd name="connsiteX94" fmla="*/ 4888613 w 6006665"/>
                  <a:gd name="connsiteY94" fmla="*/ 1058968 h 3006470"/>
                  <a:gd name="connsiteX95" fmla="*/ 4927677 w 6006665"/>
                  <a:gd name="connsiteY95" fmla="*/ 1083640 h 3006470"/>
                  <a:gd name="connsiteX96" fmla="*/ 4967605 w 6006665"/>
                  <a:gd name="connsiteY96" fmla="*/ 1070331 h 3006470"/>
                  <a:gd name="connsiteX97" fmla="*/ 5038051 w 6006665"/>
                  <a:gd name="connsiteY97" fmla="*/ 1063513 h 3006470"/>
                  <a:gd name="connsiteX98" fmla="*/ 5040730 w 6006665"/>
                  <a:gd name="connsiteY98" fmla="*/ 1064406 h 3006470"/>
                  <a:gd name="connsiteX99" fmla="*/ 5049958 w 6006665"/>
                  <a:gd name="connsiteY99" fmla="*/ 1063513 h 3006470"/>
                  <a:gd name="connsiteX100" fmla="*/ 5114249 w 6006665"/>
                  <a:gd name="connsiteY100" fmla="*/ 1084944 h 3006470"/>
                  <a:gd name="connsiteX101" fmla="*/ 5176671 w 6006665"/>
                  <a:gd name="connsiteY101" fmla="*/ 1074876 h 3006470"/>
                  <a:gd name="connsiteX102" fmla="*/ 5177801 w 6006665"/>
                  <a:gd name="connsiteY102" fmla="*/ 1076614 h 3006470"/>
                  <a:gd name="connsiteX103" fmla="*/ 5188578 w 6006665"/>
                  <a:gd name="connsiteY103" fmla="*/ 1074876 h 3006470"/>
                  <a:gd name="connsiteX104" fmla="*/ 5243719 w 6006665"/>
                  <a:gd name="connsiteY104" fmla="*/ 1159707 h 3006470"/>
                  <a:gd name="connsiteX105" fmla="*/ 5283477 w 6006665"/>
                  <a:gd name="connsiteY105" fmla="*/ 1129415 h 3006470"/>
                  <a:gd name="connsiteX106" fmla="*/ 5258480 w 6006665"/>
                  <a:gd name="connsiteY106" fmla="*/ 1063513 h 3006470"/>
                  <a:gd name="connsiteX107" fmla="*/ 5267570 w 6006665"/>
                  <a:gd name="connsiteY107" fmla="*/ 1015792 h 3006470"/>
                  <a:gd name="connsiteX108" fmla="*/ 5278896 w 6006665"/>
                  <a:gd name="connsiteY108" fmla="*/ 1018841 h 3006470"/>
                  <a:gd name="connsiteX109" fmla="*/ 5279477 w 6006665"/>
                  <a:gd name="connsiteY109" fmla="*/ 1015792 h 3006470"/>
                  <a:gd name="connsiteX110" fmla="*/ 5389412 w 6006665"/>
                  <a:gd name="connsiteY110" fmla="*/ 1065327 h 3006470"/>
                  <a:gd name="connsiteX111" fmla="*/ 5463001 w 6006665"/>
                  <a:gd name="connsiteY111" fmla="*/ 1043061 h 3006470"/>
                  <a:gd name="connsiteX112" fmla="*/ 5464386 w 6006665"/>
                  <a:gd name="connsiteY112" fmla="*/ 1043680 h 3006470"/>
                  <a:gd name="connsiteX113" fmla="*/ 5474909 w 6006665"/>
                  <a:gd name="connsiteY113" fmla="*/ 1043061 h 3006470"/>
                  <a:gd name="connsiteX114" fmla="*/ 5509834 w 6006665"/>
                  <a:gd name="connsiteY114" fmla="*/ 1086741 h 3006470"/>
                  <a:gd name="connsiteX115" fmla="*/ 5563420 w 6006665"/>
                  <a:gd name="connsiteY115" fmla="*/ 1096880 h 3006470"/>
                  <a:gd name="connsiteX116" fmla="*/ 5604906 w 6006665"/>
                  <a:gd name="connsiteY116" fmla="*/ 1116452 h 3006470"/>
                  <a:gd name="connsiteX117" fmla="*/ 5633982 w 6006665"/>
                  <a:gd name="connsiteY117" fmla="*/ 1152256 h 3006470"/>
                  <a:gd name="connsiteX118" fmla="*/ 5673240 w 6006665"/>
                  <a:gd name="connsiteY118" fmla="*/ 1196668 h 3006470"/>
                  <a:gd name="connsiteX119" fmla="*/ 5720335 w 6006665"/>
                  <a:gd name="connsiteY119" fmla="*/ 1213496 h 3006470"/>
                  <a:gd name="connsiteX120" fmla="*/ 5777224 w 6006665"/>
                  <a:gd name="connsiteY120" fmla="*/ 1253118 h 3006470"/>
                  <a:gd name="connsiteX121" fmla="*/ 5822595 w 6006665"/>
                  <a:gd name="connsiteY121" fmla="*/ 1311212 h 3006470"/>
                  <a:gd name="connsiteX122" fmla="*/ 5818051 w 6006665"/>
                  <a:gd name="connsiteY122" fmla="*/ 1365751 h 3006470"/>
                  <a:gd name="connsiteX123" fmla="*/ 5825679 w 6006665"/>
                  <a:gd name="connsiteY123" fmla="*/ 1373379 h 3006470"/>
                  <a:gd name="connsiteX124" fmla="*/ 5822051 w 6006665"/>
                  <a:gd name="connsiteY124" fmla="*/ 1322574 h 3006470"/>
                  <a:gd name="connsiteX125" fmla="*/ 5834092 w 6006665"/>
                  <a:gd name="connsiteY125" fmla="*/ 1324447 h 3006470"/>
                  <a:gd name="connsiteX126" fmla="*/ 5858351 w 6006665"/>
                  <a:gd name="connsiteY126" fmla="*/ 1334771 h 3006470"/>
                  <a:gd name="connsiteX127" fmla="*/ 5907950 w 6006665"/>
                  <a:gd name="connsiteY127" fmla="*/ 1321451 h 3006470"/>
                  <a:gd name="connsiteX128" fmla="*/ 5936219 w 6006665"/>
                  <a:gd name="connsiteY128" fmla="*/ 1338481 h 3006470"/>
                  <a:gd name="connsiteX129" fmla="*/ 5961427 w 6006665"/>
                  <a:gd name="connsiteY129" fmla="*/ 1392754 h 3006470"/>
                  <a:gd name="connsiteX130" fmla="*/ 6006665 w 6006665"/>
                  <a:gd name="connsiteY130" fmla="*/ 1418018 h 3006470"/>
                  <a:gd name="connsiteX131" fmla="*/ 6003022 w 6006665"/>
                  <a:gd name="connsiteY131" fmla="*/ 1458117 h 3006470"/>
                  <a:gd name="connsiteX132" fmla="*/ 5968033 w 6006665"/>
                  <a:gd name="connsiteY132" fmla="*/ 1456650 h 3006470"/>
                  <a:gd name="connsiteX133" fmla="*/ 5934688 w 6006665"/>
                  <a:gd name="connsiteY133" fmla="*/ 1446233 h 3006470"/>
                  <a:gd name="connsiteX134" fmla="*/ 5908949 w 6006665"/>
                  <a:gd name="connsiteY134" fmla="*/ 1468012 h 3006470"/>
                  <a:gd name="connsiteX135" fmla="*/ 5887153 w 6006665"/>
                  <a:gd name="connsiteY135" fmla="*/ 1481885 h 3006470"/>
                  <a:gd name="connsiteX136" fmla="*/ 5887153 w 6006665"/>
                  <a:gd name="connsiteY136" fmla="*/ 1514566 h 3006470"/>
                  <a:gd name="connsiteX137" fmla="*/ 5910921 w 6006665"/>
                  <a:gd name="connsiteY137" fmla="*/ 1532392 h 3006470"/>
                  <a:gd name="connsiteX138" fmla="*/ 5908949 w 6006665"/>
                  <a:gd name="connsiteY138" fmla="*/ 1554366 h 3006470"/>
                  <a:gd name="connsiteX139" fmla="*/ 5893042 w 6006665"/>
                  <a:gd name="connsiteY139" fmla="*/ 1570273 h 3006470"/>
                  <a:gd name="connsiteX140" fmla="*/ 5881135 w 6006665"/>
                  <a:gd name="connsiteY140" fmla="*/ 1570273 h 3006470"/>
                  <a:gd name="connsiteX141" fmla="*/ 5861227 w 6006665"/>
                  <a:gd name="connsiteY141" fmla="*/ 1570273 h 3006470"/>
                  <a:gd name="connsiteX142" fmla="*/ 5849321 w 6006665"/>
                  <a:gd name="connsiteY142" fmla="*/ 1570273 h 3006470"/>
                  <a:gd name="connsiteX143" fmla="*/ 5842587 w 6006665"/>
                  <a:gd name="connsiteY143" fmla="*/ 1544275 h 3006470"/>
                  <a:gd name="connsiteX144" fmla="*/ 5817506 w 6006665"/>
                  <a:gd name="connsiteY144" fmla="*/ 1536186 h 3006470"/>
                  <a:gd name="connsiteX145" fmla="*/ 5798021 w 6006665"/>
                  <a:gd name="connsiteY145" fmla="*/ 1517537 h 3006470"/>
                  <a:gd name="connsiteX146" fmla="*/ 5767511 w 6006665"/>
                  <a:gd name="connsiteY146" fmla="*/ 1511189 h 3006470"/>
                  <a:gd name="connsiteX147" fmla="*/ 5762967 w 6006665"/>
                  <a:gd name="connsiteY147" fmla="*/ 1477102 h 3006470"/>
                  <a:gd name="connsiteX148" fmla="*/ 5729132 w 6006665"/>
                  <a:gd name="connsiteY148" fmla="*/ 1463170 h 3006470"/>
                  <a:gd name="connsiteX149" fmla="*/ 5695337 w 6006665"/>
                  <a:gd name="connsiteY149" fmla="*/ 1472557 h 3006470"/>
                  <a:gd name="connsiteX150" fmla="*/ 5693366 w 6006665"/>
                  <a:gd name="connsiteY150" fmla="*/ 1469797 h 3006470"/>
                  <a:gd name="connsiteX151" fmla="*/ 5683431 w 6006665"/>
                  <a:gd name="connsiteY151" fmla="*/ 1472557 h 3006470"/>
                  <a:gd name="connsiteX152" fmla="*/ 5660706 w 6006665"/>
                  <a:gd name="connsiteY152" fmla="*/ 1440742 h 3006470"/>
                  <a:gd name="connsiteX153" fmla="*/ 5669644 w 6006665"/>
                  <a:gd name="connsiteY153" fmla="*/ 1415717 h 3006470"/>
                  <a:gd name="connsiteX154" fmla="*/ 5640799 w 6006665"/>
                  <a:gd name="connsiteY154" fmla="*/ 1429380 h 3006470"/>
                  <a:gd name="connsiteX155" fmla="*/ 5656705 w 6006665"/>
                  <a:gd name="connsiteY155" fmla="*/ 1472557 h 3006470"/>
                  <a:gd name="connsiteX156" fmla="*/ 5628675 w 6006665"/>
                  <a:gd name="connsiteY156" fmla="*/ 1487826 h 3006470"/>
                  <a:gd name="connsiteX157" fmla="*/ 5633981 w 6006665"/>
                  <a:gd name="connsiteY157" fmla="*/ 1511189 h 3006470"/>
                  <a:gd name="connsiteX158" fmla="*/ 5622732 w 6006665"/>
                  <a:gd name="connsiteY158" fmla="*/ 1538334 h 3006470"/>
                  <a:gd name="connsiteX159" fmla="*/ 5586259 w 6006665"/>
                  <a:gd name="connsiteY159" fmla="*/ 1547548 h 3006470"/>
                  <a:gd name="connsiteX160" fmla="*/ 5575676 w 6006665"/>
                  <a:gd name="connsiteY160" fmla="*/ 1546540 h 3006470"/>
                  <a:gd name="connsiteX161" fmla="*/ 5574353 w 6006665"/>
                  <a:gd name="connsiteY161" fmla="*/ 1547548 h 3006470"/>
                  <a:gd name="connsiteX162" fmla="*/ 5539436 w 6006665"/>
                  <a:gd name="connsiteY162" fmla="*/ 1544223 h 3006470"/>
                  <a:gd name="connsiteX163" fmla="*/ 5539545 w 6006665"/>
                  <a:gd name="connsiteY163" fmla="*/ 1571015 h 3006470"/>
                  <a:gd name="connsiteX164" fmla="*/ 5570352 w 6006665"/>
                  <a:gd name="connsiteY164" fmla="*/ 1586180 h 3006470"/>
                  <a:gd name="connsiteX165" fmla="*/ 5566596 w 6006665"/>
                  <a:gd name="connsiteY165" fmla="*/ 1622304 h 3006470"/>
                  <a:gd name="connsiteX166" fmla="*/ 5593077 w 6006665"/>
                  <a:gd name="connsiteY166" fmla="*/ 1649809 h 3006470"/>
                  <a:gd name="connsiteX167" fmla="*/ 5608984 w 6006665"/>
                  <a:gd name="connsiteY167" fmla="*/ 1677079 h 3006470"/>
                  <a:gd name="connsiteX168" fmla="*/ 5613529 w 6006665"/>
                  <a:gd name="connsiteY168" fmla="*/ 1708893 h 3006470"/>
                  <a:gd name="connsiteX169" fmla="*/ 5608984 w 6006665"/>
                  <a:gd name="connsiteY169" fmla="*/ 1731618 h 3006470"/>
                  <a:gd name="connsiteX170" fmla="*/ 5597799 w 6006665"/>
                  <a:gd name="connsiteY170" fmla="*/ 1728009 h 3006470"/>
                  <a:gd name="connsiteX171" fmla="*/ 5597077 w 6006665"/>
                  <a:gd name="connsiteY171" fmla="*/ 1731618 h 3006470"/>
                  <a:gd name="connsiteX172" fmla="*/ 5515976 w 6006665"/>
                  <a:gd name="connsiteY172" fmla="*/ 1693062 h 3006470"/>
                  <a:gd name="connsiteX173" fmla="*/ 5486067 w 6006665"/>
                  <a:gd name="connsiteY173" fmla="*/ 1746304 h 3006470"/>
                  <a:gd name="connsiteX174" fmla="*/ 5436277 w 6006665"/>
                  <a:gd name="connsiteY174" fmla="*/ 1767977 h 3006470"/>
                  <a:gd name="connsiteX175" fmla="*/ 5397645 w 6006665"/>
                  <a:gd name="connsiteY175" fmla="*/ 1779340 h 3006470"/>
                  <a:gd name="connsiteX176" fmla="*/ 5388024 w 6006665"/>
                  <a:gd name="connsiteY176" fmla="*/ 1835433 h 3006470"/>
                  <a:gd name="connsiteX177" fmla="*/ 5351475 w 6006665"/>
                  <a:gd name="connsiteY177" fmla="*/ 1876568 h 3006470"/>
                  <a:gd name="connsiteX178" fmla="*/ 5290839 w 6006665"/>
                  <a:gd name="connsiteY178" fmla="*/ 1881600 h 3006470"/>
                  <a:gd name="connsiteX179" fmla="*/ 5274932 w 6006665"/>
                  <a:gd name="connsiteY179" fmla="*/ 1913415 h 3006470"/>
                  <a:gd name="connsiteX180" fmla="*/ 5267238 w 6006665"/>
                  <a:gd name="connsiteY180" fmla="*/ 1904988 h 3006470"/>
                  <a:gd name="connsiteX181" fmla="*/ 5263025 w 6006665"/>
                  <a:gd name="connsiteY181" fmla="*/ 1913415 h 3006470"/>
                  <a:gd name="connsiteX182" fmla="*/ 5219538 w 6006665"/>
                  <a:gd name="connsiteY182" fmla="*/ 1865787 h 3006470"/>
                  <a:gd name="connsiteX183" fmla="*/ 5174112 w 6006665"/>
                  <a:gd name="connsiteY183" fmla="*/ 1877028 h 3006470"/>
                  <a:gd name="connsiteX184" fmla="*/ 5129494 w 6006665"/>
                  <a:gd name="connsiteY184" fmla="*/ 1920232 h 3006470"/>
                  <a:gd name="connsiteX185" fmla="*/ 5126389 w 6006665"/>
                  <a:gd name="connsiteY185" fmla="*/ 1914910 h 3006470"/>
                  <a:gd name="connsiteX186" fmla="*/ 5154177 w 6006665"/>
                  <a:gd name="connsiteY186" fmla="*/ 1920232 h 3006470"/>
                  <a:gd name="connsiteX187" fmla="*/ 5105544 w 6006665"/>
                  <a:gd name="connsiteY187" fmla="*/ 1899586 h 3006470"/>
                  <a:gd name="connsiteX188" fmla="*/ 5074955 w 6006665"/>
                  <a:gd name="connsiteY188" fmla="*/ 1924777 h 3006470"/>
                  <a:gd name="connsiteX189" fmla="*/ 5065718 w 6006665"/>
                  <a:gd name="connsiteY189" fmla="*/ 1922578 h 3006470"/>
                  <a:gd name="connsiteX190" fmla="*/ 5063048 w 6006665"/>
                  <a:gd name="connsiteY190" fmla="*/ 1924777 h 3006470"/>
                  <a:gd name="connsiteX191" fmla="*/ 5026594 w 6006665"/>
                  <a:gd name="connsiteY191" fmla="*/ 1916098 h 3006470"/>
                  <a:gd name="connsiteX192" fmla="*/ 5015871 w 6006665"/>
                  <a:gd name="connsiteY192" fmla="*/ 1961137 h 3006470"/>
                  <a:gd name="connsiteX193" fmla="*/ 5022591 w 6006665"/>
                  <a:gd name="connsiteY193" fmla="*/ 1989925 h 3006470"/>
                  <a:gd name="connsiteX194" fmla="*/ 5011557 w 6006665"/>
                  <a:gd name="connsiteY194" fmla="*/ 2020939 h 3006470"/>
                  <a:gd name="connsiteX195" fmla="*/ 4974967 w 6006665"/>
                  <a:gd name="connsiteY195" fmla="*/ 2058853 h 3006470"/>
                  <a:gd name="connsiteX196" fmla="*/ 5015871 w 6006665"/>
                  <a:gd name="connsiteY196" fmla="*/ 2074760 h 3006470"/>
                  <a:gd name="connsiteX197" fmla="*/ 4995851 w 6006665"/>
                  <a:gd name="connsiteY197" fmla="*/ 2123620 h 3006470"/>
                  <a:gd name="connsiteX198" fmla="*/ 5011326 w 6006665"/>
                  <a:gd name="connsiteY198" fmla="*/ 2172476 h 3006470"/>
                  <a:gd name="connsiteX199" fmla="*/ 4999419 w 6006665"/>
                  <a:gd name="connsiteY199" fmla="*/ 2172476 h 3006470"/>
                  <a:gd name="connsiteX200" fmla="*/ 4974967 w 6006665"/>
                  <a:gd name="connsiteY200" fmla="*/ 2172476 h 3006470"/>
                  <a:gd name="connsiteX201" fmla="*/ 4963605 w 6006665"/>
                  <a:gd name="connsiteY201" fmla="*/ 2224742 h 3006470"/>
                  <a:gd name="connsiteX202" fmla="*/ 4974967 w 6006665"/>
                  <a:gd name="connsiteY202" fmla="*/ 2252012 h 3006470"/>
                  <a:gd name="connsiteX203" fmla="*/ 4936431 w 6006665"/>
                  <a:gd name="connsiteY203" fmla="*/ 2257317 h 3006470"/>
                  <a:gd name="connsiteX204" fmla="*/ 4909065 w 6006665"/>
                  <a:gd name="connsiteY204" fmla="*/ 2286099 h 3006470"/>
                  <a:gd name="connsiteX205" fmla="*/ 4888894 w 6006665"/>
                  <a:gd name="connsiteY205" fmla="*/ 2325649 h 3006470"/>
                  <a:gd name="connsiteX206" fmla="*/ 4897703 w 6006665"/>
                  <a:gd name="connsiteY206" fmla="*/ 2354273 h 3006470"/>
                  <a:gd name="connsiteX207" fmla="*/ 4871068 w 6006665"/>
                  <a:gd name="connsiteY207" fmla="*/ 2349418 h 3006470"/>
                  <a:gd name="connsiteX208" fmla="*/ 4845437 w 6006665"/>
                  <a:gd name="connsiteY208" fmla="*/ 2370180 h 3006470"/>
                  <a:gd name="connsiteX209" fmla="*/ 4832445 w 6006665"/>
                  <a:gd name="connsiteY209" fmla="*/ 2399924 h 3006470"/>
                  <a:gd name="connsiteX210" fmla="*/ 4834074 w 6006665"/>
                  <a:gd name="connsiteY210" fmla="*/ 2429264 h 3006470"/>
                  <a:gd name="connsiteX211" fmla="*/ 4799765 w 6006665"/>
                  <a:gd name="connsiteY211" fmla="*/ 2441518 h 3006470"/>
                  <a:gd name="connsiteX212" fmla="*/ 4779535 w 6006665"/>
                  <a:gd name="connsiteY212" fmla="*/ 2488348 h 3006470"/>
                  <a:gd name="connsiteX213" fmla="*/ 4777225 w 6006665"/>
                  <a:gd name="connsiteY213" fmla="*/ 2477952 h 3006470"/>
                  <a:gd name="connsiteX214" fmla="*/ 4767628 w 6006665"/>
                  <a:gd name="connsiteY214" fmla="*/ 2488348 h 3006470"/>
                  <a:gd name="connsiteX215" fmla="*/ 4758538 w 6006665"/>
                  <a:gd name="connsiteY215" fmla="*/ 2447444 h 3006470"/>
                  <a:gd name="connsiteX216" fmla="*/ 4722519 w 6006665"/>
                  <a:gd name="connsiteY216" fmla="*/ 2405867 h 3006470"/>
                  <a:gd name="connsiteX217" fmla="*/ 4699942 w 6006665"/>
                  <a:gd name="connsiteY217" fmla="*/ 2348893 h 3006470"/>
                  <a:gd name="connsiteX218" fmla="*/ 4695779 w 6006665"/>
                  <a:gd name="connsiteY218" fmla="*/ 2287026 h 3006470"/>
                  <a:gd name="connsiteX219" fmla="*/ 4715361 w 6006665"/>
                  <a:gd name="connsiteY219" fmla="*/ 2220198 h 3006470"/>
                  <a:gd name="connsiteX220" fmla="*/ 4767709 w 6006665"/>
                  <a:gd name="connsiteY220" fmla="*/ 2171157 h 3006470"/>
                  <a:gd name="connsiteX221" fmla="*/ 4735813 w 6006665"/>
                  <a:gd name="connsiteY221" fmla="*/ 2129299 h 3006470"/>
                  <a:gd name="connsiteX222" fmla="*/ 4767628 w 6006665"/>
                  <a:gd name="connsiteY222" fmla="*/ 2086122 h 3006470"/>
                  <a:gd name="connsiteX223" fmla="*/ 4767628 w 6006665"/>
                  <a:gd name="connsiteY223" fmla="*/ 2058853 h 3006470"/>
                  <a:gd name="connsiteX224" fmla="*/ 4826712 w 6006665"/>
                  <a:gd name="connsiteY224" fmla="*/ 2042945 h 3006470"/>
                  <a:gd name="connsiteX225" fmla="*/ 4892613 w 6006665"/>
                  <a:gd name="connsiteY225" fmla="*/ 1952047 h 3006470"/>
                  <a:gd name="connsiteX226" fmla="*/ 4956243 w 6006665"/>
                  <a:gd name="connsiteY226" fmla="*/ 1877056 h 3006470"/>
                  <a:gd name="connsiteX227" fmla="*/ 5022143 w 6006665"/>
                  <a:gd name="connsiteY227" fmla="*/ 1817971 h 3006470"/>
                  <a:gd name="connsiteX228" fmla="*/ 5037446 w 6006665"/>
                  <a:gd name="connsiteY228" fmla="*/ 1743333 h 3006470"/>
                  <a:gd name="connsiteX229" fmla="*/ 5064184 w 6006665"/>
                  <a:gd name="connsiteY229" fmla="*/ 1731449 h 3006470"/>
                  <a:gd name="connsiteX230" fmla="*/ 5046694 w 6006665"/>
                  <a:gd name="connsiteY230" fmla="*/ 1710844 h 3006470"/>
                  <a:gd name="connsiteX231" fmla="*/ 5015871 w 6006665"/>
                  <a:gd name="connsiteY231" fmla="*/ 1715711 h 3006470"/>
                  <a:gd name="connsiteX232" fmla="*/ 4995419 w 6006665"/>
                  <a:gd name="connsiteY232" fmla="*/ 1779340 h 3006470"/>
                  <a:gd name="connsiteX233" fmla="*/ 4904521 w 6006665"/>
                  <a:gd name="connsiteY233" fmla="*/ 1865693 h 3006470"/>
                  <a:gd name="connsiteX234" fmla="*/ 4901708 w 6006665"/>
                  <a:gd name="connsiteY234" fmla="*/ 1857053 h 3006470"/>
                  <a:gd name="connsiteX235" fmla="*/ 4892613 w 6006665"/>
                  <a:gd name="connsiteY235" fmla="*/ 1865693 h 3006470"/>
                  <a:gd name="connsiteX236" fmla="*/ 4871068 w 6006665"/>
                  <a:gd name="connsiteY236" fmla="*/ 1850290 h 3006470"/>
                  <a:gd name="connsiteX237" fmla="*/ 4885925 w 6006665"/>
                  <a:gd name="connsiteY237" fmla="*/ 1808695 h 3006470"/>
                  <a:gd name="connsiteX238" fmla="*/ 4861835 w 6006665"/>
                  <a:gd name="connsiteY238" fmla="*/ 1771159 h 3006470"/>
                  <a:gd name="connsiteX239" fmla="*/ 4814619 w 6006665"/>
                  <a:gd name="connsiteY239" fmla="*/ 1767101 h 3006470"/>
                  <a:gd name="connsiteX240" fmla="*/ 4779535 w 6006665"/>
                  <a:gd name="connsiteY240" fmla="*/ 1795247 h 3006470"/>
                  <a:gd name="connsiteX241" fmla="*/ 4764113 w 6006665"/>
                  <a:gd name="connsiteY241" fmla="*/ 1832464 h 3006470"/>
                  <a:gd name="connsiteX242" fmla="*/ 4725490 w 6006665"/>
                  <a:gd name="connsiteY242" fmla="*/ 1850290 h 3006470"/>
                  <a:gd name="connsiteX243" fmla="*/ 4689838 w 6006665"/>
                  <a:gd name="connsiteY243" fmla="*/ 1882970 h 3006470"/>
                  <a:gd name="connsiteX244" fmla="*/ 4684091 w 6006665"/>
                  <a:gd name="connsiteY244" fmla="*/ 1920232 h 3006470"/>
                  <a:gd name="connsiteX245" fmla="*/ 4715906 w 6006665"/>
                  <a:gd name="connsiteY245" fmla="*/ 1967954 h 3006470"/>
                  <a:gd name="connsiteX246" fmla="*/ 4680924 w 6006665"/>
                  <a:gd name="connsiteY246" fmla="*/ 1983985 h 3006470"/>
                  <a:gd name="connsiteX247" fmla="*/ 4633398 w 6006665"/>
                  <a:gd name="connsiteY247" fmla="*/ 1971978 h 3006470"/>
                  <a:gd name="connsiteX248" fmla="*/ 4600707 w 6006665"/>
                  <a:gd name="connsiteY248" fmla="*/ 1989925 h 3006470"/>
                  <a:gd name="connsiteX249" fmla="*/ 4577285 w 6006665"/>
                  <a:gd name="connsiteY249" fmla="*/ 1988406 h 3006470"/>
                  <a:gd name="connsiteX250" fmla="*/ 4577373 w 6006665"/>
                  <a:gd name="connsiteY250" fmla="*/ 1987484 h 3006470"/>
                  <a:gd name="connsiteX251" fmla="*/ 4565379 w 6006665"/>
                  <a:gd name="connsiteY251" fmla="*/ 1988406 h 3006470"/>
                  <a:gd name="connsiteX252" fmla="*/ 4569923 w 6006665"/>
                  <a:gd name="connsiteY252" fmla="*/ 1940685 h 3006470"/>
                  <a:gd name="connsiteX253" fmla="*/ 4520081 w 6006665"/>
                  <a:gd name="connsiteY253" fmla="*/ 1931099 h 3006470"/>
                  <a:gd name="connsiteX254" fmla="*/ 4475025 w 6006665"/>
                  <a:gd name="connsiteY254" fmla="*/ 1961137 h 3006470"/>
                  <a:gd name="connsiteX255" fmla="*/ 4464394 w 6006665"/>
                  <a:gd name="connsiteY255" fmla="*/ 1960286 h 3006470"/>
                  <a:gd name="connsiteX256" fmla="*/ 4463118 w 6006665"/>
                  <a:gd name="connsiteY256" fmla="*/ 1961137 h 3006470"/>
                  <a:gd name="connsiteX257" fmla="*/ 4422448 w 6006665"/>
                  <a:gd name="connsiteY257" fmla="*/ 1927536 h 3006470"/>
                  <a:gd name="connsiteX258" fmla="*/ 4350624 w 6006665"/>
                  <a:gd name="connsiteY258" fmla="*/ 1917022 h 3006470"/>
                  <a:gd name="connsiteX259" fmla="*/ 4306579 w 6006665"/>
                  <a:gd name="connsiteY259" fmla="*/ 1945362 h 3006470"/>
                  <a:gd name="connsiteX260" fmla="*/ 4282811 w 6006665"/>
                  <a:gd name="connsiteY260" fmla="*/ 1972100 h 3006470"/>
                  <a:gd name="connsiteX261" fmla="*/ 4237290 w 6006665"/>
                  <a:gd name="connsiteY261" fmla="*/ 1993297 h 3006470"/>
                  <a:gd name="connsiteX262" fmla="*/ 4211507 w 6006665"/>
                  <a:gd name="connsiteY262" fmla="*/ 2046374 h 3006470"/>
                  <a:gd name="connsiteX263" fmla="*/ 4161046 w 6006665"/>
                  <a:gd name="connsiteY263" fmla="*/ 2105661 h 3006470"/>
                  <a:gd name="connsiteX264" fmla="*/ 4077810 w 6006665"/>
                  <a:gd name="connsiteY264" fmla="*/ 2144418 h 3006470"/>
                  <a:gd name="connsiteX265" fmla="*/ 4039187 w 6006665"/>
                  <a:gd name="connsiteY265" fmla="*/ 2203838 h 3006470"/>
                  <a:gd name="connsiteX266" fmla="*/ 3993086 w 6006665"/>
                  <a:gd name="connsiteY266" fmla="*/ 2224750 h 3006470"/>
                  <a:gd name="connsiteX267" fmla="*/ 3993215 w 6006665"/>
                  <a:gd name="connsiteY267" fmla="*/ 2264821 h 3006470"/>
                  <a:gd name="connsiteX268" fmla="*/ 4038712 w 6006665"/>
                  <a:gd name="connsiteY268" fmla="*/ 2267919 h 3006470"/>
                  <a:gd name="connsiteX269" fmla="*/ 4059164 w 6006665"/>
                  <a:gd name="connsiteY269" fmla="*/ 2311096 h 3006470"/>
                  <a:gd name="connsiteX270" fmla="*/ 4087782 w 6006665"/>
                  <a:gd name="connsiteY270" fmla="*/ 2319513 h 3006470"/>
                  <a:gd name="connsiteX271" fmla="*/ 4106341 w 6006665"/>
                  <a:gd name="connsiteY271" fmla="*/ 2290644 h 3006470"/>
                  <a:gd name="connsiteX272" fmla="*/ 4117411 w 6006665"/>
                  <a:gd name="connsiteY272" fmla="*/ 2291946 h 3006470"/>
                  <a:gd name="connsiteX273" fmla="*/ 4118248 w 6006665"/>
                  <a:gd name="connsiteY273" fmla="*/ 2290644 h 3006470"/>
                  <a:gd name="connsiteX274" fmla="*/ 4156880 w 6006665"/>
                  <a:gd name="connsiteY274" fmla="*/ 2295189 h 3006470"/>
                  <a:gd name="connsiteX275" fmla="*/ 4211419 w 6006665"/>
                  <a:gd name="connsiteY275" fmla="*/ 2365635 h 3006470"/>
                  <a:gd name="connsiteX276" fmla="*/ 4215964 w 6006665"/>
                  <a:gd name="connsiteY276" fmla="*/ 2413357 h 3006470"/>
                  <a:gd name="connsiteX277" fmla="*/ 4184149 w 6006665"/>
                  <a:gd name="connsiteY277" fmla="*/ 2472441 h 3006470"/>
                  <a:gd name="connsiteX278" fmla="*/ 4220019 w 6006665"/>
                  <a:gd name="connsiteY278" fmla="*/ 2567281 h 3006470"/>
                  <a:gd name="connsiteX279" fmla="*/ 4161425 w 6006665"/>
                  <a:gd name="connsiteY279" fmla="*/ 2629241 h 3006470"/>
                  <a:gd name="connsiteX280" fmla="*/ 4133552 w 6006665"/>
                  <a:gd name="connsiteY280" fmla="*/ 2708778 h 3006470"/>
                  <a:gd name="connsiteX281" fmla="*/ 4097796 w 6006665"/>
                  <a:gd name="connsiteY281" fmla="*/ 2747409 h 3006470"/>
                  <a:gd name="connsiteX282" fmla="*/ 4043257 w 6006665"/>
                  <a:gd name="connsiteY282" fmla="*/ 2806493 h 3006470"/>
                  <a:gd name="connsiteX283" fmla="*/ 3995535 w 6006665"/>
                  <a:gd name="connsiteY283" fmla="*/ 2865577 h 3006470"/>
                  <a:gd name="connsiteX284" fmla="*/ 3975083 w 6006665"/>
                  <a:gd name="connsiteY284" fmla="*/ 2897392 h 3006470"/>
                  <a:gd name="connsiteX285" fmla="*/ 3925089 w 6006665"/>
                  <a:gd name="connsiteY285" fmla="*/ 2924661 h 3006470"/>
                  <a:gd name="connsiteX286" fmla="*/ 3913182 w 6006665"/>
                  <a:gd name="connsiteY286" fmla="*/ 2924661 h 3006470"/>
                  <a:gd name="connsiteX287" fmla="*/ 3904637 w 6006665"/>
                  <a:gd name="connsiteY287" fmla="*/ 2924661 h 3006470"/>
                  <a:gd name="connsiteX288" fmla="*/ 3892729 w 6006665"/>
                  <a:gd name="connsiteY288" fmla="*/ 2924661 h 3006470"/>
                  <a:gd name="connsiteX289" fmla="*/ 3871063 w 6006665"/>
                  <a:gd name="connsiteY289" fmla="*/ 2908412 h 3006470"/>
                  <a:gd name="connsiteX290" fmla="*/ 3829645 w 6006665"/>
                  <a:gd name="connsiteY290" fmla="*/ 2936024 h 3006470"/>
                  <a:gd name="connsiteX291" fmla="*/ 3822828 w 6006665"/>
                  <a:gd name="connsiteY291" fmla="*/ 2956476 h 3006470"/>
                  <a:gd name="connsiteX292" fmla="*/ 3818283 w 6006665"/>
                  <a:gd name="connsiteY292" fmla="*/ 2947386 h 3006470"/>
                  <a:gd name="connsiteX293" fmla="*/ 3818283 w 6006665"/>
                  <a:gd name="connsiteY293" fmla="*/ 2935660 h 3006470"/>
                  <a:gd name="connsiteX294" fmla="*/ 3817738 w 6006665"/>
                  <a:gd name="connsiteY294" fmla="*/ 2936024 h 3006470"/>
                  <a:gd name="connsiteX295" fmla="*/ 3810921 w 6006665"/>
                  <a:gd name="connsiteY295" fmla="*/ 2956476 h 3006470"/>
                  <a:gd name="connsiteX296" fmla="*/ 3806376 w 6006665"/>
                  <a:gd name="connsiteY296" fmla="*/ 2947386 h 3006470"/>
                  <a:gd name="connsiteX297" fmla="*/ 3806376 w 6006665"/>
                  <a:gd name="connsiteY297" fmla="*/ 2920116 h 3006470"/>
                  <a:gd name="connsiteX298" fmla="*/ 3818283 w 6006665"/>
                  <a:gd name="connsiteY298" fmla="*/ 2920116 h 3006470"/>
                  <a:gd name="connsiteX299" fmla="*/ 3826828 w 6006665"/>
                  <a:gd name="connsiteY299" fmla="*/ 2920116 h 3006470"/>
                  <a:gd name="connsiteX300" fmla="*/ 3833645 w 6006665"/>
                  <a:gd name="connsiteY300" fmla="*/ 2861032 h 3006470"/>
                  <a:gd name="connsiteX301" fmla="*/ 3822283 w 6006665"/>
                  <a:gd name="connsiteY301" fmla="*/ 2817856 h 3006470"/>
                  <a:gd name="connsiteX302" fmla="*/ 3849553 w 6006665"/>
                  <a:gd name="connsiteY302" fmla="*/ 2795131 h 3006470"/>
                  <a:gd name="connsiteX303" fmla="*/ 3858814 w 6006665"/>
                  <a:gd name="connsiteY303" fmla="*/ 2797336 h 3006470"/>
                  <a:gd name="connsiteX304" fmla="*/ 3861460 w 6006665"/>
                  <a:gd name="connsiteY304" fmla="*/ 2795131 h 3006470"/>
                  <a:gd name="connsiteX305" fmla="*/ 3898487 w 6006665"/>
                  <a:gd name="connsiteY305" fmla="*/ 2803947 h 3006470"/>
                  <a:gd name="connsiteX306" fmla="*/ 3919999 w 6006665"/>
                  <a:gd name="connsiteY306" fmla="*/ 2758772 h 3006470"/>
                  <a:gd name="connsiteX307" fmla="*/ 3935906 w 6006665"/>
                  <a:gd name="connsiteY307" fmla="*/ 2699687 h 3006470"/>
                  <a:gd name="connsiteX308" fmla="*/ 3947269 w 6006665"/>
                  <a:gd name="connsiteY308" fmla="*/ 2676963 h 3006470"/>
                  <a:gd name="connsiteX309" fmla="*/ 3966292 w 6006665"/>
                  <a:gd name="connsiteY309" fmla="*/ 2632575 h 3006470"/>
                  <a:gd name="connsiteX310" fmla="*/ 3915999 w 6006665"/>
                  <a:gd name="connsiteY310" fmla="*/ 2645148 h 3006470"/>
                  <a:gd name="connsiteX311" fmla="*/ 3888729 w 6006665"/>
                  <a:gd name="connsiteY311" fmla="*/ 2667873 h 3006470"/>
                  <a:gd name="connsiteX312" fmla="*/ 3876822 w 6006665"/>
                  <a:gd name="connsiteY312" fmla="*/ 2667873 h 3006470"/>
                  <a:gd name="connsiteX313" fmla="*/ 3829645 w 6006665"/>
                  <a:gd name="connsiteY313" fmla="*/ 2667873 h 3006470"/>
                  <a:gd name="connsiteX314" fmla="*/ 3817738 w 6006665"/>
                  <a:gd name="connsiteY314" fmla="*/ 2667873 h 3006470"/>
                  <a:gd name="connsiteX315" fmla="*/ 3801831 w 6006665"/>
                  <a:gd name="connsiteY315" fmla="*/ 2613334 h 3006470"/>
                  <a:gd name="connsiteX316" fmla="*/ 3758654 w 6006665"/>
                  <a:gd name="connsiteY316" fmla="*/ 2574702 h 3006470"/>
                  <a:gd name="connsiteX317" fmla="*/ 3692753 w 6006665"/>
                  <a:gd name="connsiteY317" fmla="*/ 2558795 h 3006470"/>
                  <a:gd name="connsiteX318" fmla="*/ 3683663 w 6006665"/>
                  <a:gd name="connsiteY318" fmla="*/ 2499711 h 3006470"/>
                  <a:gd name="connsiteX319" fmla="*/ 3672301 w 6006665"/>
                  <a:gd name="connsiteY319" fmla="*/ 2467896 h 3006470"/>
                  <a:gd name="connsiteX320" fmla="*/ 3656393 w 6006665"/>
                  <a:gd name="connsiteY320" fmla="*/ 2440627 h 3006470"/>
                  <a:gd name="connsiteX321" fmla="*/ 3633669 w 6006665"/>
                  <a:gd name="connsiteY321" fmla="*/ 2381542 h 3006470"/>
                  <a:gd name="connsiteX322" fmla="*/ 3601854 w 6006665"/>
                  <a:gd name="connsiteY322" fmla="*/ 2361090 h 3006470"/>
                  <a:gd name="connsiteX323" fmla="*/ 3545995 w 6006665"/>
                  <a:gd name="connsiteY323" fmla="*/ 2339606 h 3006470"/>
                  <a:gd name="connsiteX324" fmla="*/ 3506955 w 6006665"/>
                  <a:gd name="connsiteY324" fmla="*/ 2345183 h 3006470"/>
                  <a:gd name="connsiteX325" fmla="*/ 3463779 w 6006665"/>
                  <a:gd name="connsiteY325" fmla="*/ 2354273 h 3006470"/>
                  <a:gd name="connsiteX326" fmla="*/ 3431964 w 6006665"/>
                  <a:gd name="connsiteY326" fmla="*/ 2381542 h 3006470"/>
                  <a:gd name="connsiteX327" fmla="*/ 3452416 w 6006665"/>
                  <a:gd name="connsiteY327" fmla="*/ 2397450 h 3006470"/>
                  <a:gd name="connsiteX328" fmla="*/ 3452416 w 6006665"/>
                  <a:gd name="connsiteY328" fmla="*/ 2429264 h 3006470"/>
                  <a:gd name="connsiteX329" fmla="*/ 3431964 w 6006665"/>
                  <a:gd name="connsiteY329" fmla="*/ 2451989 h 3006470"/>
                  <a:gd name="connsiteX330" fmla="*/ 3400150 w 6006665"/>
                  <a:gd name="connsiteY330" fmla="*/ 2511073 h 3006470"/>
                  <a:gd name="connsiteX331" fmla="*/ 3400150 w 6006665"/>
                  <a:gd name="connsiteY331" fmla="*/ 2538343 h 3006470"/>
                  <a:gd name="connsiteX332" fmla="*/ 3350155 w 6006665"/>
                  <a:gd name="connsiteY332" fmla="*/ 2570157 h 3006470"/>
                  <a:gd name="connsiteX333" fmla="*/ 3342342 w 6006665"/>
                  <a:gd name="connsiteY333" fmla="*/ 2567553 h 3006470"/>
                  <a:gd name="connsiteX334" fmla="*/ 3338249 w 6006665"/>
                  <a:gd name="connsiteY334" fmla="*/ 2570157 h 3006470"/>
                  <a:gd name="connsiteX335" fmla="*/ 3290527 w 6006665"/>
                  <a:gd name="connsiteY335" fmla="*/ 2554250 h 3006470"/>
                  <a:gd name="connsiteX336" fmla="*/ 3259257 w 6006665"/>
                  <a:gd name="connsiteY336" fmla="*/ 2554250 h 3006470"/>
                  <a:gd name="connsiteX337" fmla="*/ 3247350 w 6006665"/>
                  <a:gd name="connsiteY337" fmla="*/ 2554250 h 3006470"/>
                  <a:gd name="connsiteX338" fmla="*/ 3231443 w 6006665"/>
                  <a:gd name="connsiteY338" fmla="*/ 2538343 h 3006470"/>
                  <a:gd name="connsiteX339" fmla="*/ 3213271 w 6006665"/>
                  <a:gd name="connsiteY339" fmla="*/ 2533799 h 3006470"/>
                  <a:gd name="connsiteX340" fmla="*/ 3168359 w 6006665"/>
                  <a:gd name="connsiteY340" fmla="*/ 2570157 h 3006470"/>
                  <a:gd name="connsiteX341" fmla="*/ 3120637 w 6006665"/>
                  <a:gd name="connsiteY341" fmla="*/ 2581519 h 3006470"/>
                  <a:gd name="connsiteX342" fmla="*/ 3082005 w 6006665"/>
                  <a:gd name="connsiteY342" fmla="*/ 2597427 h 3006470"/>
                  <a:gd name="connsiteX343" fmla="*/ 3074460 w 6006665"/>
                  <a:gd name="connsiteY343" fmla="*/ 2595630 h 3006470"/>
                  <a:gd name="connsiteX344" fmla="*/ 3070098 w 6006665"/>
                  <a:gd name="connsiteY344" fmla="*/ 2597427 h 3006470"/>
                  <a:gd name="connsiteX345" fmla="*/ 3022376 w 6006665"/>
                  <a:gd name="connsiteY345" fmla="*/ 2586064 h 3006470"/>
                  <a:gd name="connsiteX346" fmla="*/ 3000196 w 6006665"/>
                  <a:gd name="connsiteY346" fmla="*/ 2586064 h 3006470"/>
                  <a:gd name="connsiteX347" fmla="*/ 2988289 w 6006665"/>
                  <a:gd name="connsiteY347" fmla="*/ 2586064 h 3006470"/>
                  <a:gd name="connsiteX348" fmla="*/ 2967837 w 6006665"/>
                  <a:gd name="connsiteY348" fmla="*/ 2554250 h 3006470"/>
                  <a:gd name="connsiteX349" fmla="*/ 2929205 w 6006665"/>
                  <a:gd name="connsiteY349" fmla="*/ 2526980 h 3006470"/>
                  <a:gd name="connsiteX350" fmla="*/ 2902153 w 6006665"/>
                  <a:gd name="connsiteY350" fmla="*/ 2523116 h 3006470"/>
                  <a:gd name="connsiteX351" fmla="*/ 2861576 w 6006665"/>
                  <a:gd name="connsiteY351" fmla="*/ 2526980 h 3006470"/>
                  <a:gd name="connsiteX352" fmla="*/ 2822944 w 6006665"/>
                  <a:gd name="connsiteY352" fmla="*/ 2538343 h 3006470"/>
                  <a:gd name="connsiteX353" fmla="*/ 2818139 w 6006665"/>
                  <a:gd name="connsiteY353" fmla="*/ 2536254 h 3006470"/>
                  <a:gd name="connsiteX354" fmla="*/ 2811037 w 6006665"/>
                  <a:gd name="connsiteY354" fmla="*/ 2538343 h 3006470"/>
                  <a:gd name="connsiteX355" fmla="*/ 2758770 w 6006665"/>
                  <a:gd name="connsiteY355" fmla="*/ 2515618 h 3006470"/>
                  <a:gd name="connsiteX356" fmla="*/ 2751953 w 6006665"/>
                  <a:gd name="connsiteY356" fmla="*/ 2472441 h 3006470"/>
                  <a:gd name="connsiteX357" fmla="*/ 2708776 w 6006665"/>
                  <a:gd name="connsiteY357" fmla="*/ 2456534 h 3006470"/>
                  <a:gd name="connsiteX358" fmla="*/ 2676962 w 6006665"/>
                  <a:gd name="connsiteY358" fmla="*/ 2451989 h 3006470"/>
                  <a:gd name="connsiteX359" fmla="*/ 2642534 w 6006665"/>
                  <a:gd name="connsiteY359" fmla="*/ 2430245 h 3006470"/>
                  <a:gd name="connsiteX360" fmla="*/ 2609333 w 6006665"/>
                  <a:gd name="connsiteY360" fmla="*/ 2488348 h 3006470"/>
                  <a:gd name="connsiteX361" fmla="*/ 2625240 w 6006665"/>
                  <a:gd name="connsiteY361" fmla="*/ 2522435 h 3006470"/>
                  <a:gd name="connsiteX362" fmla="*/ 2586608 w 6006665"/>
                  <a:gd name="connsiteY362" fmla="*/ 2558795 h 3006470"/>
                  <a:gd name="connsiteX363" fmla="*/ 2577105 w 6006665"/>
                  <a:gd name="connsiteY363" fmla="*/ 2556532 h 3006470"/>
                  <a:gd name="connsiteX364" fmla="*/ 2574701 w 6006665"/>
                  <a:gd name="connsiteY364" fmla="*/ 2558795 h 3006470"/>
                  <a:gd name="connsiteX365" fmla="*/ 2526979 w 6006665"/>
                  <a:gd name="connsiteY365" fmla="*/ 2547432 h 3006470"/>
                  <a:gd name="connsiteX366" fmla="*/ 2490620 w 6006665"/>
                  <a:gd name="connsiteY366" fmla="*/ 2542887 h 3006470"/>
                  <a:gd name="connsiteX367" fmla="*/ 2463350 w 6006665"/>
                  <a:gd name="connsiteY367" fmla="*/ 2515618 h 3006470"/>
                  <a:gd name="connsiteX368" fmla="*/ 2436625 w 6006665"/>
                  <a:gd name="connsiteY368" fmla="*/ 2515618 h 3006470"/>
                  <a:gd name="connsiteX369" fmla="*/ 2424718 w 6006665"/>
                  <a:gd name="connsiteY369" fmla="*/ 2515618 h 3006470"/>
                  <a:gd name="connsiteX370" fmla="*/ 2398858 w 6006665"/>
                  <a:gd name="connsiteY370" fmla="*/ 2502687 h 3006470"/>
                  <a:gd name="connsiteX371" fmla="*/ 2350272 w 6006665"/>
                  <a:gd name="connsiteY371" fmla="*/ 2526980 h 3006470"/>
                  <a:gd name="connsiteX372" fmla="*/ 2282098 w 6006665"/>
                  <a:gd name="connsiteY372" fmla="*/ 2574702 h 3006470"/>
                  <a:gd name="connsiteX373" fmla="*/ 2238921 w 6006665"/>
                  <a:gd name="connsiteY373" fmla="*/ 2586064 h 3006470"/>
                  <a:gd name="connsiteX374" fmla="*/ 2227559 w 6006665"/>
                  <a:gd name="connsiteY374" fmla="*/ 2590609 h 3006470"/>
                  <a:gd name="connsiteX375" fmla="*/ 2225178 w 6006665"/>
                  <a:gd name="connsiteY375" fmla="*/ 2586799 h 3006470"/>
                  <a:gd name="connsiteX376" fmla="*/ 2215652 w 6006665"/>
                  <a:gd name="connsiteY376" fmla="*/ 2590609 h 3006470"/>
                  <a:gd name="connsiteX377" fmla="*/ 2193596 w 6006665"/>
                  <a:gd name="connsiteY377" fmla="*/ 2555320 h 3006470"/>
                  <a:gd name="connsiteX378" fmla="*/ 2157112 w 6006665"/>
                  <a:gd name="connsiteY378" fmla="*/ 2558795 h 3006470"/>
                  <a:gd name="connsiteX379" fmla="*/ 2156291 w 6006665"/>
                  <a:gd name="connsiteY379" fmla="*/ 2557739 h 3006470"/>
                  <a:gd name="connsiteX380" fmla="*/ 2145205 w 6006665"/>
                  <a:gd name="connsiteY380" fmla="*/ 2558795 h 3006470"/>
                  <a:gd name="connsiteX381" fmla="*/ 2129298 w 6006665"/>
                  <a:gd name="connsiteY381" fmla="*/ 2538343 h 3006470"/>
                  <a:gd name="connsiteX382" fmla="*/ 2102029 w 6006665"/>
                  <a:gd name="connsiteY382" fmla="*/ 2526980 h 3006470"/>
                  <a:gd name="connsiteX383" fmla="*/ 2086121 w 6006665"/>
                  <a:gd name="connsiteY383" fmla="*/ 2495166 h 3006470"/>
                  <a:gd name="connsiteX384" fmla="*/ 2070005 w 6006665"/>
                  <a:gd name="connsiteY384" fmla="*/ 2486212 h 3006470"/>
                  <a:gd name="connsiteX385" fmla="*/ 2027582 w 6006665"/>
                  <a:gd name="connsiteY385" fmla="*/ 2499711 h 3006470"/>
                  <a:gd name="connsiteX386" fmla="*/ 2023845 w 6006665"/>
                  <a:gd name="connsiteY386" fmla="*/ 2497111 h 3006470"/>
                  <a:gd name="connsiteX387" fmla="*/ 2015675 w 6006665"/>
                  <a:gd name="connsiteY387" fmla="*/ 2499711 h 3006470"/>
                  <a:gd name="connsiteX388" fmla="*/ 1971363 w 6006665"/>
                  <a:gd name="connsiteY388" fmla="*/ 2468885 h 3006470"/>
                  <a:gd name="connsiteX389" fmla="*/ 1952591 w 6006665"/>
                  <a:gd name="connsiteY389" fmla="*/ 2495166 h 3006470"/>
                  <a:gd name="connsiteX390" fmla="*/ 1947518 w 6006665"/>
                  <a:gd name="connsiteY390" fmla="*/ 2485599 h 3006470"/>
                  <a:gd name="connsiteX391" fmla="*/ 1940684 w 6006665"/>
                  <a:gd name="connsiteY391" fmla="*/ 2495166 h 3006470"/>
                  <a:gd name="connsiteX392" fmla="*/ 1861147 w 6006665"/>
                  <a:gd name="connsiteY392" fmla="*/ 2345183 h 3006470"/>
                  <a:gd name="connsiteX393" fmla="*/ 1811153 w 6006665"/>
                  <a:gd name="connsiteY393" fmla="*/ 2295189 h 3006470"/>
                  <a:gd name="connsiteX394" fmla="*/ 1813950 w 6006665"/>
                  <a:gd name="connsiteY394" fmla="*/ 2292043 h 3006470"/>
                  <a:gd name="connsiteX395" fmla="*/ 1748069 w 6006665"/>
                  <a:gd name="connsiteY395" fmla="*/ 2333821 h 3006470"/>
                  <a:gd name="connsiteX396" fmla="*/ 1711709 w 6006665"/>
                  <a:gd name="connsiteY396" fmla="*/ 2338366 h 3006470"/>
                  <a:gd name="connsiteX397" fmla="*/ 1711926 w 6006665"/>
                  <a:gd name="connsiteY397" fmla="*/ 2336850 h 3006470"/>
                  <a:gd name="connsiteX398" fmla="*/ 1699803 w 6006665"/>
                  <a:gd name="connsiteY398" fmla="*/ 2338366 h 3006470"/>
                  <a:gd name="connsiteX399" fmla="*/ 1704347 w 6006665"/>
                  <a:gd name="connsiteY399" fmla="*/ 2306551 h 3006470"/>
                  <a:gd name="connsiteX400" fmla="*/ 1662460 w 6006665"/>
                  <a:gd name="connsiteY400" fmla="*/ 2288600 h 3006470"/>
                  <a:gd name="connsiteX401" fmla="*/ 1629901 w 6006665"/>
                  <a:gd name="connsiteY401" fmla="*/ 2302006 h 3006470"/>
                  <a:gd name="connsiteX402" fmla="*/ 1629300 w 6006665"/>
                  <a:gd name="connsiteY402" fmla="*/ 2297351 h 3006470"/>
                  <a:gd name="connsiteX403" fmla="*/ 1617994 w 6006665"/>
                  <a:gd name="connsiteY403" fmla="*/ 2302006 h 3006470"/>
                  <a:gd name="connsiteX404" fmla="*/ 1608904 w 6006665"/>
                  <a:gd name="connsiteY404" fmla="*/ 2231560 h 3006470"/>
                  <a:gd name="connsiteX405" fmla="*/ 1552684 w 6006665"/>
                  <a:gd name="connsiteY405" fmla="*/ 2221867 h 3006470"/>
                  <a:gd name="connsiteX406" fmla="*/ 1518550 w 6006665"/>
                  <a:gd name="connsiteY406" fmla="*/ 2247467 h 3006470"/>
                  <a:gd name="connsiteX407" fmla="*/ 1425379 w 6006665"/>
                  <a:gd name="connsiteY407" fmla="*/ 2267919 h 3006470"/>
                  <a:gd name="connsiteX408" fmla="*/ 1409472 w 6006665"/>
                  <a:gd name="connsiteY408" fmla="*/ 2286099 h 3006470"/>
                  <a:gd name="connsiteX409" fmla="*/ 1270852 w 6006665"/>
                  <a:gd name="connsiteY409" fmla="*/ 2306551 h 3006470"/>
                  <a:gd name="connsiteX410" fmla="*/ 1254945 w 6006665"/>
                  <a:gd name="connsiteY410" fmla="*/ 2327003 h 3006470"/>
                  <a:gd name="connsiteX411" fmla="*/ 1282214 w 6006665"/>
                  <a:gd name="connsiteY411" fmla="*/ 2370180 h 3006470"/>
                  <a:gd name="connsiteX412" fmla="*/ 1243582 w 6006665"/>
                  <a:gd name="connsiteY412" fmla="*/ 2386087 h 3006470"/>
                  <a:gd name="connsiteX413" fmla="*/ 1254945 w 6006665"/>
                  <a:gd name="connsiteY413" fmla="*/ 2404267 h 3006470"/>
                  <a:gd name="connsiteX414" fmla="*/ 1216313 w 6006665"/>
                  <a:gd name="connsiteY414" fmla="*/ 2429264 h 3006470"/>
                  <a:gd name="connsiteX415" fmla="*/ 1275397 w 6006665"/>
                  <a:gd name="connsiteY415" fmla="*/ 2472441 h 3006470"/>
                  <a:gd name="connsiteX416" fmla="*/ 1270852 w 6006665"/>
                  <a:gd name="connsiteY416" fmla="*/ 2499711 h 3006470"/>
                  <a:gd name="connsiteX417" fmla="*/ 1259108 w 6006665"/>
                  <a:gd name="connsiteY417" fmla="*/ 2498732 h 3006470"/>
                  <a:gd name="connsiteX418" fmla="*/ 1258945 w 6006665"/>
                  <a:gd name="connsiteY418" fmla="*/ 2499711 h 3006470"/>
                  <a:gd name="connsiteX419" fmla="*/ 1215644 w 6006665"/>
                  <a:gd name="connsiteY419" fmla="*/ 2496102 h 3006470"/>
                  <a:gd name="connsiteX420" fmla="*/ 1204950 w 6006665"/>
                  <a:gd name="connsiteY420" fmla="*/ 2511073 h 3006470"/>
                  <a:gd name="connsiteX421" fmla="*/ 1196495 w 6006665"/>
                  <a:gd name="connsiteY421" fmla="*/ 2506241 h 3006470"/>
                  <a:gd name="connsiteX422" fmla="*/ 1193043 w 6006665"/>
                  <a:gd name="connsiteY422" fmla="*/ 2511073 h 3006470"/>
                  <a:gd name="connsiteX423" fmla="*/ 1145322 w 6006665"/>
                  <a:gd name="connsiteY423" fmla="*/ 2483803 h 3006470"/>
                  <a:gd name="connsiteX424" fmla="*/ 1098145 w 6006665"/>
                  <a:gd name="connsiteY424" fmla="*/ 2483803 h 3006470"/>
                  <a:gd name="connsiteX425" fmla="*/ 1061785 w 6006665"/>
                  <a:gd name="connsiteY425" fmla="*/ 2511073 h 3006470"/>
                  <a:gd name="connsiteX426" fmla="*/ 1055322 w 6006665"/>
                  <a:gd name="connsiteY426" fmla="*/ 2506990 h 3006470"/>
                  <a:gd name="connsiteX427" fmla="*/ 1049878 w 6006665"/>
                  <a:gd name="connsiteY427" fmla="*/ 2511073 h 3006470"/>
                  <a:gd name="connsiteX428" fmla="*/ 1006701 w 6006665"/>
                  <a:gd name="connsiteY428" fmla="*/ 2483803 h 3006470"/>
                  <a:gd name="connsiteX429" fmla="*/ 924893 w 6006665"/>
                  <a:gd name="connsiteY429" fmla="*/ 2447444 h 3006470"/>
                  <a:gd name="connsiteX430" fmla="*/ 877716 w 6006665"/>
                  <a:gd name="connsiteY430" fmla="*/ 2447444 h 3006470"/>
                  <a:gd name="connsiteX431" fmla="*/ 802724 w 6006665"/>
                  <a:gd name="connsiteY431" fmla="*/ 2511073 h 3006470"/>
                  <a:gd name="connsiteX432" fmla="*/ 798179 w 6006665"/>
                  <a:gd name="connsiteY432" fmla="*/ 2554250 h 3006470"/>
                  <a:gd name="connsiteX433" fmla="*/ 787406 w 6006665"/>
                  <a:gd name="connsiteY433" fmla="*/ 2543477 h 3006470"/>
                  <a:gd name="connsiteX434" fmla="*/ 786272 w 6006665"/>
                  <a:gd name="connsiteY434" fmla="*/ 2554250 h 3006470"/>
                  <a:gd name="connsiteX435" fmla="*/ 756063 w 6006665"/>
                  <a:gd name="connsiteY435" fmla="*/ 2524040 h 3006470"/>
                  <a:gd name="connsiteX436" fmla="*/ 732278 w 6006665"/>
                  <a:gd name="connsiteY436" fmla="*/ 2581519 h 3006470"/>
                  <a:gd name="connsiteX437" fmla="*/ 743640 w 6006665"/>
                  <a:gd name="connsiteY437" fmla="*/ 2590609 h 3006470"/>
                  <a:gd name="connsiteX438" fmla="*/ 723188 w 6006665"/>
                  <a:gd name="connsiteY438" fmla="*/ 2633786 h 3006470"/>
                  <a:gd name="connsiteX439" fmla="*/ 747026 w 6006665"/>
                  <a:gd name="connsiteY439" fmla="*/ 2670627 h 3006470"/>
                  <a:gd name="connsiteX440" fmla="*/ 763548 w 6006665"/>
                  <a:gd name="connsiteY440" fmla="*/ 2667873 h 3006470"/>
                  <a:gd name="connsiteX441" fmla="*/ 764871 w 6006665"/>
                  <a:gd name="connsiteY441" fmla="*/ 2669637 h 3006470"/>
                  <a:gd name="connsiteX442" fmla="*/ 775455 w 6006665"/>
                  <a:gd name="connsiteY442" fmla="*/ 2667873 h 3006470"/>
                  <a:gd name="connsiteX443" fmla="*/ 802724 w 6006665"/>
                  <a:gd name="connsiteY443" fmla="*/ 2704232 h 3006470"/>
                  <a:gd name="connsiteX444" fmla="*/ 798179 w 6006665"/>
                  <a:gd name="connsiteY444" fmla="*/ 2731502 h 3006470"/>
                  <a:gd name="connsiteX445" fmla="*/ 818632 w 6006665"/>
                  <a:gd name="connsiteY445" fmla="*/ 2742864 h 3006470"/>
                  <a:gd name="connsiteX446" fmla="*/ 802724 w 6006665"/>
                  <a:gd name="connsiteY446" fmla="*/ 2774679 h 3006470"/>
                  <a:gd name="connsiteX447" fmla="*/ 766365 w 6006665"/>
                  <a:gd name="connsiteY447" fmla="*/ 2779224 h 3006470"/>
                  <a:gd name="connsiteX448" fmla="*/ 727733 w 6006665"/>
                  <a:gd name="connsiteY448" fmla="*/ 2838308 h 3006470"/>
                  <a:gd name="connsiteX449" fmla="*/ 759548 w 6006665"/>
                  <a:gd name="connsiteY449" fmla="*/ 2881485 h 3006470"/>
                  <a:gd name="connsiteX450" fmla="*/ 759548 w 6006665"/>
                  <a:gd name="connsiteY450" fmla="*/ 2920116 h 3006470"/>
                  <a:gd name="connsiteX451" fmla="*/ 798179 w 6006665"/>
                  <a:gd name="connsiteY451" fmla="*/ 2979201 h 3006470"/>
                  <a:gd name="connsiteX452" fmla="*/ 775455 w 6006665"/>
                  <a:gd name="connsiteY452" fmla="*/ 2995108 h 3006470"/>
                  <a:gd name="connsiteX453" fmla="*/ 770910 w 6006665"/>
                  <a:gd name="connsiteY453" fmla="*/ 3006470 h 3006470"/>
                  <a:gd name="connsiteX454" fmla="*/ 759003 w 6006665"/>
                  <a:gd name="connsiteY454" fmla="*/ 3006470 h 3006470"/>
                  <a:gd name="connsiteX455" fmla="*/ 755003 w 6006665"/>
                  <a:gd name="connsiteY455" fmla="*/ 3006470 h 3006470"/>
                  <a:gd name="connsiteX456" fmla="*/ 743096 w 6006665"/>
                  <a:gd name="connsiteY456" fmla="*/ 3006470 h 3006470"/>
                  <a:gd name="connsiteX457" fmla="*/ 715826 w 6006665"/>
                  <a:gd name="connsiteY457" fmla="*/ 2972383 h 3006470"/>
                  <a:gd name="connsiteX458" fmla="*/ 704464 w 6006665"/>
                  <a:gd name="connsiteY458" fmla="*/ 2972383 h 3006470"/>
                  <a:gd name="connsiteX459" fmla="*/ 684012 w 6006665"/>
                  <a:gd name="connsiteY459" fmla="*/ 2963293 h 3006470"/>
                  <a:gd name="connsiteX460" fmla="*/ 672649 w 6006665"/>
                  <a:gd name="connsiteY460" fmla="*/ 2940569 h 3006470"/>
                  <a:gd name="connsiteX461" fmla="*/ 645222 w 6006665"/>
                  <a:gd name="connsiteY461" fmla="*/ 2932732 h 3006470"/>
                  <a:gd name="connsiteX462" fmla="*/ 625472 w 6006665"/>
                  <a:gd name="connsiteY462" fmla="*/ 2936024 h 3006470"/>
                  <a:gd name="connsiteX463" fmla="*/ 623771 w 6006665"/>
                  <a:gd name="connsiteY463" fmla="*/ 2934323 h 3006470"/>
                  <a:gd name="connsiteX464" fmla="*/ 613565 w 6006665"/>
                  <a:gd name="connsiteY464" fmla="*/ 2936024 h 3006470"/>
                  <a:gd name="connsiteX465" fmla="*/ 609020 w 6006665"/>
                  <a:gd name="connsiteY465" fmla="*/ 2931479 h 3006470"/>
                  <a:gd name="connsiteX466" fmla="*/ 559026 w 6006665"/>
                  <a:gd name="connsiteY466" fmla="*/ 2904209 h 3006470"/>
                  <a:gd name="connsiteX467" fmla="*/ 506760 w 6006665"/>
                  <a:gd name="connsiteY467" fmla="*/ 2897392 h 3006470"/>
                  <a:gd name="connsiteX468" fmla="*/ 483280 w 6006665"/>
                  <a:gd name="connsiteY468" fmla="*/ 2890683 h 3006470"/>
                  <a:gd name="connsiteX469" fmla="*/ 480035 w 6006665"/>
                  <a:gd name="connsiteY469" fmla="*/ 2892847 h 3006470"/>
                  <a:gd name="connsiteX470" fmla="*/ 475042 w 6006665"/>
                  <a:gd name="connsiteY470" fmla="*/ 2888329 h 3006470"/>
                  <a:gd name="connsiteX471" fmla="*/ 474945 w 6006665"/>
                  <a:gd name="connsiteY471" fmla="*/ 2888302 h 3006470"/>
                  <a:gd name="connsiteX472" fmla="*/ 468128 w 6006665"/>
                  <a:gd name="connsiteY472" fmla="*/ 2892847 h 3006470"/>
                  <a:gd name="connsiteX473" fmla="*/ 420406 w 6006665"/>
                  <a:gd name="connsiteY473" fmla="*/ 2849670 h 3006470"/>
                  <a:gd name="connsiteX474" fmla="*/ 381774 w 6006665"/>
                  <a:gd name="connsiteY474" fmla="*/ 2833763 h 3006470"/>
                  <a:gd name="connsiteX475" fmla="*/ 349960 w 6006665"/>
                  <a:gd name="connsiteY475" fmla="*/ 2801948 h 3006470"/>
                  <a:gd name="connsiteX476" fmla="*/ 377229 w 6006665"/>
                  <a:gd name="connsiteY476" fmla="*/ 2795131 h 3006470"/>
                  <a:gd name="connsiteX477" fmla="*/ 404499 w 6006665"/>
                  <a:gd name="connsiteY477" fmla="*/ 2747409 h 3006470"/>
                  <a:gd name="connsiteX478" fmla="*/ 388591 w 6006665"/>
                  <a:gd name="connsiteY478" fmla="*/ 2731502 h 3006470"/>
                  <a:gd name="connsiteX479" fmla="*/ 440858 w 6006665"/>
                  <a:gd name="connsiteY479" fmla="*/ 2704232 h 3006470"/>
                  <a:gd name="connsiteX480" fmla="*/ 440858 w 6006665"/>
                  <a:gd name="connsiteY480" fmla="*/ 2701176 h 3006470"/>
                  <a:gd name="connsiteX481" fmla="*/ 416406 w 6006665"/>
                  <a:gd name="connsiteY481" fmla="*/ 2704232 h 3006470"/>
                  <a:gd name="connsiteX482" fmla="*/ 416406 w 6006665"/>
                  <a:gd name="connsiteY482" fmla="*/ 2702744 h 3006470"/>
                  <a:gd name="connsiteX483" fmla="*/ 404499 w 6006665"/>
                  <a:gd name="connsiteY483" fmla="*/ 2704232 h 3006470"/>
                  <a:gd name="connsiteX484" fmla="*/ 404499 w 6006665"/>
                  <a:gd name="connsiteY484" fmla="*/ 2683780 h 3006470"/>
                  <a:gd name="connsiteX485" fmla="*/ 424951 w 6006665"/>
                  <a:gd name="connsiteY485" fmla="*/ 2667873 h 3006470"/>
                  <a:gd name="connsiteX486" fmla="*/ 463583 w 6006665"/>
                  <a:gd name="connsiteY486" fmla="*/ 2661056 h 3006470"/>
                  <a:gd name="connsiteX487" fmla="*/ 468128 w 6006665"/>
                  <a:gd name="connsiteY487" fmla="*/ 2645148 h 3006470"/>
                  <a:gd name="connsiteX488" fmla="*/ 456765 w 6006665"/>
                  <a:gd name="connsiteY488" fmla="*/ 2613334 h 3006470"/>
                  <a:gd name="connsiteX489" fmla="*/ 474945 w 6006665"/>
                  <a:gd name="connsiteY489" fmla="*/ 2586064 h 3006470"/>
                  <a:gd name="connsiteX490" fmla="*/ 474945 w 6006665"/>
                  <a:gd name="connsiteY490" fmla="*/ 2565612 h 3006470"/>
                  <a:gd name="connsiteX491" fmla="*/ 420406 w 6006665"/>
                  <a:gd name="connsiteY491" fmla="*/ 2547432 h 3006470"/>
                  <a:gd name="connsiteX492" fmla="*/ 409588 w 6006665"/>
                  <a:gd name="connsiteY492" fmla="*/ 2547432 h 3006470"/>
                  <a:gd name="connsiteX493" fmla="*/ 397681 w 6006665"/>
                  <a:gd name="connsiteY493" fmla="*/ 2547432 h 3006470"/>
                  <a:gd name="connsiteX494" fmla="*/ 379485 w 6006665"/>
                  <a:gd name="connsiteY494" fmla="*/ 2525193 h 3006470"/>
                  <a:gd name="connsiteX495" fmla="*/ 357322 w 6006665"/>
                  <a:gd name="connsiteY495" fmla="*/ 2531525 h 3006470"/>
                  <a:gd name="connsiteX496" fmla="*/ 352842 w 6006665"/>
                  <a:gd name="connsiteY496" fmla="*/ 2529403 h 3006470"/>
                  <a:gd name="connsiteX497" fmla="*/ 345415 w 6006665"/>
                  <a:gd name="connsiteY497" fmla="*/ 2531525 h 3006470"/>
                  <a:gd name="connsiteX498" fmla="*/ 302238 w 6006665"/>
                  <a:gd name="connsiteY498" fmla="*/ 2511073 h 3006470"/>
                  <a:gd name="connsiteX499" fmla="*/ 302238 w 6006665"/>
                  <a:gd name="connsiteY499" fmla="*/ 2499711 h 3006470"/>
                  <a:gd name="connsiteX500" fmla="*/ 286331 w 6006665"/>
                  <a:gd name="connsiteY500" fmla="*/ 2472441 h 3006470"/>
                  <a:gd name="connsiteX501" fmla="*/ 270968 w 6006665"/>
                  <a:gd name="connsiteY501" fmla="*/ 2472441 h 3006470"/>
                  <a:gd name="connsiteX502" fmla="*/ 259061 w 6006665"/>
                  <a:gd name="connsiteY502" fmla="*/ 2472441 h 3006470"/>
                  <a:gd name="connsiteX503" fmla="*/ 254516 w 6006665"/>
                  <a:gd name="connsiteY503" fmla="*/ 2456534 h 3006470"/>
                  <a:gd name="connsiteX504" fmla="*/ 263606 w 6006665"/>
                  <a:gd name="connsiteY504" fmla="*/ 2440627 h 3006470"/>
                  <a:gd name="connsiteX505" fmla="*/ 243991 w 6006665"/>
                  <a:gd name="connsiteY505" fmla="*/ 2410114 h 3006470"/>
                  <a:gd name="connsiteX506" fmla="*/ 216429 w 6006665"/>
                  <a:gd name="connsiteY506" fmla="*/ 2413357 h 3006470"/>
                  <a:gd name="connsiteX507" fmla="*/ 212956 w 6006665"/>
                  <a:gd name="connsiteY507" fmla="*/ 2412365 h 3006470"/>
                  <a:gd name="connsiteX508" fmla="*/ 204522 w 6006665"/>
                  <a:gd name="connsiteY508" fmla="*/ 2413357 h 3006470"/>
                  <a:gd name="connsiteX509" fmla="*/ 199623 w 6006665"/>
                  <a:gd name="connsiteY509" fmla="*/ 2411957 h 3006470"/>
                  <a:gd name="connsiteX510" fmla="*/ 195977 w 6006665"/>
                  <a:gd name="connsiteY510" fmla="*/ 2424719 h 3006470"/>
                  <a:gd name="connsiteX511" fmla="*/ 184968 w 6006665"/>
                  <a:gd name="connsiteY511" fmla="*/ 2421574 h 3006470"/>
                  <a:gd name="connsiteX512" fmla="*/ 184070 w 6006665"/>
                  <a:gd name="connsiteY512" fmla="*/ 2424719 h 3006470"/>
                  <a:gd name="connsiteX513" fmla="*/ 168163 w 6006665"/>
                  <a:gd name="connsiteY513" fmla="*/ 2420174 h 3006470"/>
                  <a:gd name="connsiteX514" fmla="*/ 156800 w 6006665"/>
                  <a:gd name="connsiteY514" fmla="*/ 2381542 h 3006470"/>
                  <a:gd name="connsiteX515" fmla="*/ 152255 w 6006665"/>
                  <a:gd name="connsiteY515" fmla="*/ 2365635 h 3006470"/>
                  <a:gd name="connsiteX516" fmla="*/ 156800 w 6006665"/>
                  <a:gd name="connsiteY516" fmla="*/ 2361090 h 3006470"/>
                  <a:gd name="connsiteX517" fmla="*/ 168707 w 6006665"/>
                  <a:gd name="connsiteY517" fmla="*/ 2361090 h 3006470"/>
                  <a:gd name="connsiteX518" fmla="*/ 188615 w 6006665"/>
                  <a:gd name="connsiteY518" fmla="*/ 2361090 h 3006470"/>
                  <a:gd name="connsiteX519" fmla="*/ 199977 w 6006665"/>
                  <a:gd name="connsiteY519" fmla="*/ 2349728 h 3006470"/>
                  <a:gd name="connsiteX520" fmla="*/ 188615 w 6006665"/>
                  <a:gd name="connsiteY520" fmla="*/ 2327003 h 3006470"/>
                  <a:gd name="connsiteX521" fmla="*/ 168163 w 6006665"/>
                  <a:gd name="connsiteY521" fmla="*/ 2317914 h 3006470"/>
                  <a:gd name="connsiteX522" fmla="*/ 168163 w 6006665"/>
                  <a:gd name="connsiteY522" fmla="*/ 2311096 h 3006470"/>
                  <a:gd name="connsiteX523" fmla="*/ 152255 w 6006665"/>
                  <a:gd name="connsiteY523" fmla="*/ 2295189 h 3006470"/>
                  <a:gd name="connsiteX524" fmla="*/ 129531 w 6006665"/>
                  <a:gd name="connsiteY524" fmla="*/ 2258829 h 3006470"/>
                  <a:gd name="connsiteX525" fmla="*/ 140893 w 6006665"/>
                  <a:gd name="connsiteY525" fmla="*/ 2236105 h 3006470"/>
                  <a:gd name="connsiteX526" fmla="*/ 136348 w 6006665"/>
                  <a:gd name="connsiteY526" fmla="*/ 2208835 h 3006470"/>
                  <a:gd name="connsiteX527" fmla="*/ 103789 w 6006665"/>
                  <a:gd name="connsiteY527" fmla="*/ 2195428 h 3006470"/>
                  <a:gd name="connsiteX528" fmla="*/ 93716 w 6006665"/>
                  <a:gd name="connsiteY528" fmla="*/ 2199745 h 3006470"/>
                  <a:gd name="connsiteX529" fmla="*/ 91868 w 6006665"/>
                  <a:gd name="connsiteY529" fmla="*/ 2195434 h 3006470"/>
                  <a:gd name="connsiteX530" fmla="*/ 81809 w 6006665"/>
                  <a:gd name="connsiteY530" fmla="*/ 2199745 h 3006470"/>
                  <a:gd name="connsiteX531" fmla="*/ 74992 w 6006665"/>
                  <a:gd name="connsiteY531" fmla="*/ 2183838 h 3006470"/>
                  <a:gd name="connsiteX532" fmla="*/ 34087 w 6006665"/>
                  <a:gd name="connsiteY532" fmla="*/ 2172476 h 3006470"/>
                  <a:gd name="connsiteX533" fmla="*/ 22725 w 6006665"/>
                  <a:gd name="connsiteY533" fmla="*/ 2129299 h 3006470"/>
                  <a:gd name="connsiteX534" fmla="*/ 22725 w 6006665"/>
                  <a:gd name="connsiteY534" fmla="*/ 2097484 h 3006470"/>
                  <a:gd name="connsiteX535" fmla="*/ 0 w 6006665"/>
                  <a:gd name="connsiteY535" fmla="*/ 2081577 h 3006470"/>
                  <a:gd name="connsiteX536" fmla="*/ 15907 w 6006665"/>
                  <a:gd name="connsiteY536" fmla="*/ 2058853 h 3006470"/>
                  <a:gd name="connsiteX537" fmla="*/ 6818 w 6006665"/>
                  <a:gd name="connsiteY537" fmla="*/ 1995224 h 3006470"/>
                  <a:gd name="connsiteX538" fmla="*/ 34087 w 6006665"/>
                  <a:gd name="connsiteY538" fmla="*/ 1952047 h 3006470"/>
                  <a:gd name="connsiteX539" fmla="*/ 27270 w 6006665"/>
                  <a:gd name="connsiteY539" fmla="*/ 1940685 h 3006470"/>
                  <a:gd name="connsiteX540" fmla="*/ 88743 w 6006665"/>
                  <a:gd name="connsiteY540" fmla="*/ 1895954 h 3006470"/>
                  <a:gd name="connsiteX541" fmla="*/ 27270 w 6006665"/>
                  <a:gd name="connsiteY541" fmla="*/ 1865693 h 3006470"/>
                  <a:gd name="connsiteX542" fmla="*/ 79805 w 6006665"/>
                  <a:gd name="connsiteY542" fmla="*/ 1774684 h 3006470"/>
                  <a:gd name="connsiteX543" fmla="*/ 128972 w 6006665"/>
                  <a:gd name="connsiteY543" fmla="*/ 1737302 h 3006470"/>
                  <a:gd name="connsiteX544" fmla="*/ 162900 w 6006665"/>
                  <a:gd name="connsiteY544" fmla="*/ 1645034 h 3006470"/>
                  <a:gd name="connsiteX545" fmla="*/ 102261 w 6006665"/>
                  <a:gd name="connsiteY545" fmla="*/ 1629357 h 3006470"/>
                  <a:gd name="connsiteX546" fmla="*/ 118168 w 6006665"/>
                  <a:gd name="connsiteY546" fmla="*/ 1574818 h 3006470"/>
                  <a:gd name="connsiteX547" fmla="*/ 86354 w 6006665"/>
                  <a:gd name="connsiteY547" fmla="*/ 1511189 h 3006470"/>
                  <a:gd name="connsiteX548" fmla="*/ 109078 w 6006665"/>
                  <a:gd name="connsiteY548" fmla="*/ 1436197 h 3006470"/>
                  <a:gd name="connsiteX549" fmla="*/ 70447 w 6006665"/>
                  <a:gd name="connsiteY549" fmla="*/ 1333936 h 3006470"/>
                  <a:gd name="connsiteX550" fmla="*/ 102261 w 6006665"/>
                  <a:gd name="connsiteY550" fmla="*/ 1263490 h 3006470"/>
                  <a:gd name="connsiteX551" fmla="*/ 43177 w 6006665"/>
                  <a:gd name="connsiteY551" fmla="*/ 1197589 h 3006470"/>
                  <a:gd name="connsiteX552" fmla="*/ 49994 w 6006665"/>
                  <a:gd name="connsiteY552" fmla="*/ 1122597 h 3006470"/>
                  <a:gd name="connsiteX553" fmla="*/ 81809 w 6006665"/>
                  <a:gd name="connsiteY553" fmla="*/ 1118052 h 3006470"/>
                  <a:gd name="connsiteX554" fmla="*/ 145438 w 6006665"/>
                  <a:gd name="connsiteY554" fmla="*/ 1074876 h 3006470"/>
                  <a:gd name="connsiteX555" fmla="*/ 184070 w 6006665"/>
                  <a:gd name="connsiteY555" fmla="*/ 1036244 h 3006470"/>
                  <a:gd name="connsiteX556" fmla="*/ 189699 w 6006665"/>
                  <a:gd name="connsiteY556" fmla="*/ 1042522 h 3006470"/>
                  <a:gd name="connsiteX557" fmla="*/ 195977 w 6006665"/>
                  <a:gd name="connsiteY557" fmla="*/ 1036244 h 3006470"/>
                  <a:gd name="connsiteX558" fmla="*/ 255061 w 6006665"/>
                  <a:gd name="connsiteY558" fmla="*/ 1102145 h 3006470"/>
                  <a:gd name="connsiteX559" fmla="*/ 350504 w 6006665"/>
                  <a:gd name="connsiteY559" fmla="*/ 1122597 h 3006470"/>
                  <a:gd name="connsiteX560" fmla="*/ 454806 w 6006665"/>
                  <a:gd name="connsiteY560" fmla="*/ 1205729 h 3006470"/>
                  <a:gd name="connsiteX561" fmla="*/ 486621 w 6006665"/>
                  <a:gd name="connsiteY561" fmla="*/ 1283942 h 3006470"/>
                  <a:gd name="connsiteX562" fmla="*/ 523211 w 6006665"/>
                  <a:gd name="connsiteY562" fmla="*/ 1343026 h 3006470"/>
                  <a:gd name="connsiteX563" fmla="*/ 486852 w 6006665"/>
                  <a:gd name="connsiteY563" fmla="*/ 1397565 h 3006470"/>
                  <a:gd name="connsiteX564" fmla="*/ 420951 w 6006665"/>
                  <a:gd name="connsiteY564" fmla="*/ 1418018 h 3006470"/>
                  <a:gd name="connsiteX565" fmla="*/ 415909 w 6006665"/>
                  <a:gd name="connsiteY565" fmla="*/ 1415887 h 3006470"/>
                  <a:gd name="connsiteX566" fmla="*/ 409044 w 6006665"/>
                  <a:gd name="connsiteY566" fmla="*/ 1418018 h 3006470"/>
                  <a:gd name="connsiteX567" fmla="*/ 252950 w 6006665"/>
                  <a:gd name="connsiteY567" fmla="*/ 1352062 h 3006470"/>
                  <a:gd name="connsiteX568" fmla="*/ 268926 w 6006665"/>
                  <a:gd name="connsiteY568" fmla="*/ 1346738 h 3006470"/>
                  <a:gd name="connsiteX569" fmla="*/ 291420 w 6006665"/>
                  <a:gd name="connsiteY569" fmla="*/ 1429380 h 3006470"/>
                  <a:gd name="connsiteX570" fmla="*/ 291420 w 6006665"/>
                  <a:gd name="connsiteY570" fmla="*/ 1468012 h 3006470"/>
                  <a:gd name="connsiteX571" fmla="*/ 298238 w 6006665"/>
                  <a:gd name="connsiteY571" fmla="*/ 1554366 h 3006470"/>
                  <a:gd name="connsiteX572" fmla="*/ 345959 w 6006665"/>
                  <a:gd name="connsiteY572" fmla="*/ 1586180 h 3006470"/>
                  <a:gd name="connsiteX573" fmla="*/ 362087 w 6006665"/>
                  <a:gd name="connsiteY573" fmla="*/ 1595588 h 3006470"/>
                  <a:gd name="connsiteX574" fmla="*/ 365867 w 6006665"/>
                  <a:gd name="connsiteY574" fmla="*/ 1563455 h 3006470"/>
                  <a:gd name="connsiteX575" fmla="*/ 345415 w 6006665"/>
                  <a:gd name="connsiteY575" fmla="*/ 1527096 h 3006470"/>
                  <a:gd name="connsiteX576" fmla="*/ 365867 w 6006665"/>
                  <a:gd name="connsiteY576" fmla="*/ 1495281 h 3006470"/>
                  <a:gd name="connsiteX577" fmla="*/ 374560 w 6006665"/>
                  <a:gd name="connsiteY577" fmla="*/ 1500280 h 3006470"/>
                  <a:gd name="connsiteX578" fmla="*/ 377774 w 6006665"/>
                  <a:gd name="connsiteY578" fmla="*/ 1495281 h 3006470"/>
                  <a:gd name="connsiteX579" fmla="*/ 461933 w 6006665"/>
                  <a:gd name="connsiteY579" fmla="*/ 1543673 h 3006470"/>
                  <a:gd name="connsiteX580" fmla="*/ 484035 w 6006665"/>
                  <a:gd name="connsiteY580" fmla="*/ 1527096 h 3006470"/>
                  <a:gd name="connsiteX581" fmla="*/ 463583 w 6006665"/>
                  <a:gd name="connsiteY581" fmla="*/ 1461194 h 3006470"/>
                  <a:gd name="connsiteX582" fmla="*/ 549936 w 6006665"/>
                  <a:gd name="connsiteY582" fmla="*/ 1374841 h 3006470"/>
                  <a:gd name="connsiteX583" fmla="*/ 559742 w 6006665"/>
                  <a:gd name="connsiteY583" fmla="*/ 1376942 h 3006470"/>
                  <a:gd name="connsiteX584" fmla="*/ 561843 w 6006665"/>
                  <a:gd name="connsiteY584" fmla="*/ 1374841 h 3006470"/>
                  <a:gd name="connsiteX585" fmla="*/ 593658 w 6006665"/>
                  <a:gd name="connsiteY585" fmla="*/ 1381658 h 3006470"/>
                  <a:gd name="connsiteX586" fmla="*/ 620945 w 6006665"/>
                  <a:gd name="connsiteY586" fmla="*/ 1405535 h 3006470"/>
                  <a:gd name="connsiteX587" fmla="*/ 640835 w 6006665"/>
                  <a:gd name="connsiteY587" fmla="*/ 1349844 h 3006470"/>
                  <a:gd name="connsiteX588" fmla="*/ 609020 w 6006665"/>
                  <a:gd name="connsiteY588" fmla="*/ 1295305 h 3006470"/>
                  <a:gd name="connsiteX589" fmla="*/ 624928 w 6006665"/>
                  <a:gd name="connsiteY589" fmla="*/ 1236221 h 3006470"/>
                  <a:gd name="connsiteX590" fmla="*/ 597658 w 6006665"/>
                  <a:gd name="connsiteY590" fmla="*/ 1177136 h 3006470"/>
                  <a:gd name="connsiteX591" fmla="*/ 611562 w 6006665"/>
                  <a:gd name="connsiteY591" fmla="*/ 1181462 h 3006470"/>
                  <a:gd name="connsiteX592" fmla="*/ 609565 w 6006665"/>
                  <a:gd name="connsiteY592" fmla="*/ 1177136 h 3006470"/>
                  <a:gd name="connsiteX593" fmla="*/ 711826 w 6006665"/>
                  <a:gd name="connsiteY593" fmla="*/ 1208951 h 3006470"/>
                  <a:gd name="connsiteX594" fmla="*/ 732278 w 6006665"/>
                  <a:gd name="connsiteY594" fmla="*/ 1263490 h 3006470"/>
                  <a:gd name="connsiteX595" fmla="*/ 684556 w 6006665"/>
                  <a:gd name="connsiteY595" fmla="*/ 1274852 h 3006470"/>
                  <a:gd name="connsiteX596" fmla="*/ 684556 w 6006665"/>
                  <a:gd name="connsiteY596" fmla="*/ 1327119 h 3006470"/>
                  <a:gd name="connsiteX597" fmla="*/ 713309 w 6006665"/>
                  <a:gd name="connsiteY597" fmla="*/ 1355872 h 3006470"/>
                  <a:gd name="connsiteX598" fmla="*/ 763548 w 6006665"/>
                  <a:gd name="connsiteY598" fmla="*/ 1338481 h 3006470"/>
                  <a:gd name="connsiteX599" fmla="*/ 770365 w 6006665"/>
                  <a:gd name="connsiteY599" fmla="*/ 1279397 h 3006470"/>
                  <a:gd name="connsiteX600" fmla="*/ 845357 w 6006665"/>
                  <a:gd name="connsiteY600" fmla="*/ 1188761 h 3006470"/>
                  <a:gd name="connsiteX601" fmla="*/ 917728 w 6006665"/>
                  <a:gd name="connsiteY601" fmla="*/ 1145322 h 3006470"/>
                  <a:gd name="connsiteX602" fmla="*/ 918194 w 6006665"/>
                  <a:gd name="connsiteY602" fmla="*/ 1198147 h 3006470"/>
                  <a:gd name="connsiteX603" fmla="*/ 975937 w 6006665"/>
                  <a:gd name="connsiteY603" fmla="*/ 1115283 h 3006470"/>
                  <a:gd name="connsiteX604" fmla="*/ 1074397 w 6006665"/>
                  <a:gd name="connsiteY604" fmla="*/ 1141283 h 3006470"/>
                  <a:gd name="connsiteX605" fmla="*/ 979977 w 6006665"/>
                  <a:gd name="connsiteY605" fmla="*/ 1213496 h 3006470"/>
                  <a:gd name="connsiteX606" fmla="*/ 1012666 w 6006665"/>
                  <a:gd name="connsiteY606" fmla="*/ 1218657 h 3006470"/>
                  <a:gd name="connsiteX607" fmla="*/ 1038516 w 6006665"/>
                  <a:gd name="connsiteY607" fmla="*/ 1188499 h 3006470"/>
                  <a:gd name="connsiteX608" fmla="*/ 1050423 w 6006665"/>
                  <a:gd name="connsiteY608" fmla="*/ 1188499 h 3006470"/>
                  <a:gd name="connsiteX609" fmla="*/ 1108962 w 6006665"/>
                  <a:gd name="connsiteY609" fmla="*/ 1188499 h 3006470"/>
                  <a:gd name="connsiteX610" fmla="*/ 1161229 w 6006665"/>
                  <a:gd name="connsiteY610" fmla="*/ 1145322 h 3006470"/>
                  <a:gd name="connsiteX611" fmla="*/ 1165711 w 6006665"/>
                  <a:gd name="connsiteY611" fmla="*/ 1151456 h 3006470"/>
                  <a:gd name="connsiteX612" fmla="*/ 1160939 w 6006665"/>
                  <a:gd name="connsiteY612" fmla="*/ 1169715 h 3006470"/>
                  <a:gd name="connsiteX613" fmla="*/ 1210035 w 6006665"/>
                  <a:gd name="connsiteY613" fmla="*/ 1195815 h 3006470"/>
                  <a:gd name="connsiteX614" fmla="*/ 1247583 w 6006665"/>
                  <a:gd name="connsiteY614" fmla="*/ 1138505 h 3006470"/>
                  <a:gd name="connsiteX615" fmla="*/ 1211223 w 6006665"/>
                  <a:gd name="connsiteY615" fmla="*/ 1079421 h 3006470"/>
                  <a:gd name="connsiteX616" fmla="*/ 1227130 w 6006665"/>
                  <a:gd name="connsiteY616" fmla="*/ 1043061 h 3006470"/>
                  <a:gd name="connsiteX617" fmla="*/ 1237665 w 6006665"/>
                  <a:gd name="connsiteY617" fmla="*/ 1046199 h 3006470"/>
                  <a:gd name="connsiteX618" fmla="*/ 1251910 w 6006665"/>
                  <a:gd name="connsiteY618" fmla="*/ 1017311 h 3006470"/>
                  <a:gd name="connsiteX619" fmla="*/ 1345843 w 6006665"/>
                  <a:gd name="connsiteY619" fmla="*/ 1074876 h 3006470"/>
                  <a:gd name="connsiteX620" fmla="*/ 1400382 w 6006665"/>
                  <a:gd name="connsiteY620" fmla="*/ 1106690 h 3006470"/>
                  <a:gd name="connsiteX621" fmla="*/ 1519756 w 6006665"/>
                  <a:gd name="connsiteY621" fmla="*/ 1213274 h 3006470"/>
                  <a:gd name="connsiteX622" fmla="*/ 1543003 w 6006665"/>
                  <a:gd name="connsiteY622" fmla="*/ 1172592 h 3006470"/>
                  <a:gd name="connsiteX623" fmla="*/ 1506643 w 6006665"/>
                  <a:gd name="connsiteY623" fmla="*/ 1118052 h 3006470"/>
                  <a:gd name="connsiteX624" fmla="*/ 1506643 w 6006665"/>
                  <a:gd name="connsiteY624" fmla="*/ 1095328 h 3006470"/>
                  <a:gd name="connsiteX625" fmla="*/ 1463467 w 6006665"/>
                  <a:gd name="connsiteY625" fmla="*/ 1086238 h 3006470"/>
                  <a:gd name="connsiteX626" fmla="*/ 1472556 w 6006665"/>
                  <a:gd name="connsiteY626" fmla="*/ 1036244 h 3006470"/>
                  <a:gd name="connsiteX627" fmla="*/ 1452104 w 6006665"/>
                  <a:gd name="connsiteY627" fmla="*/ 949890 h 3006470"/>
                  <a:gd name="connsiteX628" fmla="*/ 1439230 w 6006665"/>
                  <a:gd name="connsiteY628" fmla="*/ 900656 h 3006470"/>
                  <a:gd name="connsiteX629" fmla="*/ 1496803 w 6006665"/>
                  <a:gd name="connsiteY629" fmla="*/ 806980 h 3006470"/>
                  <a:gd name="connsiteX630" fmla="*/ 1543003 w 6006665"/>
                  <a:gd name="connsiteY630" fmla="*/ 697647 h 3006470"/>
                  <a:gd name="connsiteX631" fmla="*/ 1570272 w 6006665"/>
                  <a:gd name="connsiteY631" fmla="*/ 677194 h 3006470"/>
                  <a:gd name="connsiteX632" fmla="*/ 1578688 w 6006665"/>
                  <a:gd name="connsiteY632" fmla="*/ 679813 h 3006470"/>
                  <a:gd name="connsiteX633" fmla="*/ 1620802 w 6006665"/>
                  <a:gd name="connsiteY633" fmla="*/ 660028 h 3006470"/>
                  <a:gd name="connsiteX634" fmla="*/ 1684440 w 6006665"/>
                  <a:gd name="connsiteY634" fmla="*/ 709009 h 3006470"/>
                  <a:gd name="connsiteX635" fmla="*/ 1688985 w 6006665"/>
                  <a:gd name="connsiteY635" fmla="*/ 779455 h 3006470"/>
                  <a:gd name="connsiteX636" fmla="*/ 1652625 w 6006665"/>
                  <a:gd name="connsiteY636" fmla="*/ 870354 h 3006470"/>
                  <a:gd name="connsiteX637" fmla="*/ 1679895 w 6006665"/>
                  <a:gd name="connsiteY637" fmla="*/ 908986 h 3006470"/>
                  <a:gd name="connsiteX638" fmla="*/ 1688985 w 6006665"/>
                  <a:gd name="connsiteY638" fmla="*/ 983977 h 3006470"/>
                  <a:gd name="connsiteX639" fmla="*/ 1679895 w 6006665"/>
                  <a:gd name="connsiteY639" fmla="*/ 1129415 h 3006470"/>
                  <a:gd name="connsiteX640" fmla="*/ 1723072 w 6006665"/>
                  <a:gd name="connsiteY640" fmla="*/ 1193044 h 3006470"/>
                  <a:gd name="connsiteX641" fmla="*/ 1704892 w 6006665"/>
                  <a:gd name="connsiteY641" fmla="*/ 1256673 h 3006470"/>
                  <a:gd name="connsiteX642" fmla="*/ 1636718 w 6006665"/>
                  <a:gd name="connsiteY642" fmla="*/ 1393021 h 3006470"/>
                  <a:gd name="connsiteX643" fmla="*/ 1662494 w 6006665"/>
                  <a:gd name="connsiteY643" fmla="*/ 1399465 h 3006470"/>
                  <a:gd name="connsiteX644" fmla="*/ 1677078 w 6006665"/>
                  <a:gd name="connsiteY644" fmla="*/ 1370296 h 3006470"/>
                  <a:gd name="connsiteX645" fmla="*/ 1720255 w 6006665"/>
                  <a:gd name="connsiteY645" fmla="*/ 1349844 h 3006470"/>
                  <a:gd name="connsiteX646" fmla="*/ 1731617 w 6006665"/>
                  <a:gd name="connsiteY646" fmla="*/ 1299850 h 3006470"/>
                  <a:gd name="connsiteX647" fmla="*/ 1758887 w 6006665"/>
                  <a:gd name="connsiteY647" fmla="*/ 1256673 h 3006470"/>
                  <a:gd name="connsiteX648" fmla="*/ 1760555 w 6006665"/>
                  <a:gd name="connsiteY648" fmla="*/ 1191490 h 3006470"/>
                  <a:gd name="connsiteX649" fmla="*/ 1758886 w 6006665"/>
                  <a:gd name="connsiteY649" fmla="*/ 1085173 h 3006470"/>
                  <a:gd name="connsiteX650" fmla="*/ 1923055 w 6006665"/>
                  <a:gd name="connsiteY650" fmla="*/ 1122597 h 3006470"/>
                  <a:gd name="connsiteX651" fmla="*/ 1887300 w 6006665"/>
                  <a:gd name="connsiteY651" fmla="*/ 1070329 h 3006470"/>
                  <a:gd name="connsiteX652" fmla="*/ 1785604 w 6006665"/>
                  <a:gd name="connsiteY652" fmla="*/ 1036860 h 3006470"/>
                  <a:gd name="connsiteX653" fmla="*/ 1736162 w 6006665"/>
                  <a:gd name="connsiteY653" fmla="*/ 961252 h 3006470"/>
                  <a:gd name="connsiteX654" fmla="*/ 1688440 w 6006665"/>
                  <a:gd name="connsiteY654" fmla="*/ 865809 h 3006470"/>
                  <a:gd name="connsiteX655" fmla="*/ 1752069 w 6006665"/>
                  <a:gd name="connsiteY655" fmla="*/ 788545 h 3006470"/>
                  <a:gd name="connsiteX656" fmla="*/ 1747524 w 6006665"/>
                  <a:gd name="connsiteY656" fmla="*/ 704464 h 3006470"/>
                  <a:gd name="connsiteX657" fmla="*/ 1763431 w 6006665"/>
                  <a:gd name="connsiteY657" fmla="*/ 697647 h 3006470"/>
                  <a:gd name="connsiteX658" fmla="*/ 1764877 w 6006665"/>
                  <a:gd name="connsiteY658" fmla="*/ 702130 h 3006470"/>
                  <a:gd name="connsiteX659" fmla="*/ 1775339 w 6006665"/>
                  <a:gd name="connsiteY659" fmla="*/ 697647 h 3006470"/>
                  <a:gd name="connsiteX660" fmla="*/ 1798063 w 6006665"/>
                  <a:gd name="connsiteY660" fmla="*/ 768093 h 3006470"/>
                  <a:gd name="connsiteX661" fmla="*/ 1791454 w 6006665"/>
                  <a:gd name="connsiteY661" fmla="*/ 815304 h 3006470"/>
                  <a:gd name="connsiteX662" fmla="*/ 1854330 w 6006665"/>
                  <a:gd name="connsiteY662" fmla="*/ 772638 h 3006470"/>
                  <a:gd name="connsiteX663" fmla="*/ 1931594 w 6006665"/>
                  <a:gd name="connsiteY663" fmla="*/ 763548 h 3006470"/>
                  <a:gd name="connsiteX664" fmla="*/ 1932772 w 6006665"/>
                  <a:gd name="connsiteY664" fmla="*/ 764810 h 3006470"/>
                  <a:gd name="connsiteX665" fmla="*/ 1949600 w 6006665"/>
                  <a:gd name="connsiteY665" fmla="*/ 800138 h 3006470"/>
                  <a:gd name="connsiteX666" fmla="*/ 2061788 w 6006665"/>
                  <a:gd name="connsiteY666" fmla="*/ 891155 h 3006470"/>
                  <a:gd name="connsiteX667" fmla="*/ 1987802 w 6006665"/>
                  <a:gd name="connsiteY667" fmla="*/ 736278 h 3006470"/>
                  <a:gd name="connsiteX668" fmla="*/ 1963408 w 6006665"/>
                  <a:gd name="connsiteY668" fmla="*/ 595386 h 3006470"/>
                  <a:gd name="connsiteX669" fmla="*/ 2027037 w 6006665"/>
                  <a:gd name="connsiteY669" fmla="*/ 574934 h 3006470"/>
                  <a:gd name="connsiteX670" fmla="*/ 2037269 w 6006665"/>
                  <a:gd name="connsiteY670" fmla="*/ 575472 h 3006470"/>
                  <a:gd name="connsiteX671" fmla="*/ 2038944 w 6006665"/>
                  <a:gd name="connsiteY671" fmla="*/ 574934 h 3006470"/>
                  <a:gd name="connsiteX672" fmla="*/ 2115414 w 6006665"/>
                  <a:gd name="connsiteY672" fmla="*/ 578958 h 3006470"/>
                  <a:gd name="connsiteX673" fmla="*/ 2167179 w 6006665"/>
                  <a:gd name="connsiteY673" fmla="*/ 554733 h 3006470"/>
                  <a:gd name="connsiteX674" fmla="*/ 2146473 w 6006665"/>
                  <a:gd name="connsiteY674" fmla="*/ 488832 h 3006470"/>
                  <a:gd name="connsiteX675" fmla="*/ 2169957 w 6006665"/>
                  <a:gd name="connsiteY675" fmla="*/ 449431 h 3006470"/>
                  <a:gd name="connsiteX676" fmla="*/ 2264632 w 6006665"/>
                  <a:gd name="connsiteY676" fmla="*/ 393389 h 3006470"/>
                  <a:gd name="connsiteX677" fmla="*/ 2317913 w 6006665"/>
                  <a:gd name="connsiteY677" fmla="*/ 322690 h 3006470"/>
                  <a:gd name="connsiteX678" fmla="*/ 2385841 w 6006665"/>
                  <a:gd name="connsiteY678" fmla="*/ 343134 h 3006470"/>
                  <a:gd name="connsiteX679" fmla="*/ 2429263 w 6006665"/>
                  <a:gd name="connsiteY679" fmla="*/ 263606 h 3006470"/>
                  <a:gd name="connsiteX680" fmla="*/ 2526979 w 6006665"/>
                  <a:gd name="connsiteY680" fmla="*/ 252244 h 3006470"/>
                  <a:gd name="connsiteX681" fmla="*/ 2528058 w 6006665"/>
                  <a:gd name="connsiteY681" fmla="*/ 253503 h 3006470"/>
                  <a:gd name="connsiteX682" fmla="*/ 2538886 w 6006665"/>
                  <a:gd name="connsiteY682" fmla="*/ 252244 h 3006470"/>
                  <a:gd name="connsiteX683" fmla="*/ 2560820 w 6006665"/>
                  <a:gd name="connsiteY683" fmla="*/ 277833 h 3006470"/>
                  <a:gd name="connsiteX684" fmla="*/ 2640602 w 6006665"/>
                  <a:gd name="connsiteY684" fmla="*/ 202249 h 3006470"/>
                  <a:gd name="connsiteX685" fmla="*/ 2652509 w 6006665"/>
                  <a:gd name="connsiteY685" fmla="*/ 202249 h 3006470"/>
                  <a:gd name="connsiteX686" fmla="*/ 2704231 w 6006665"/>
                  <a:gd name="connsiteY686" fmla="*/ 202249 h 3006470"/>
                  <a:gd name="connsiteX687" fmla="*/ 2715593 w 6006665"/>
                  <a:gd name="connsiteY687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1541 w 6006665"/>
                  <a:gd name="connsiteY15" fmla="*/ 413589 h 3006470"/>
                  <a:gd name="connsiteX16" fmla="*/ 3100351 w 6006665"/>
                  <a:gd name="connsiteY16" fmla="*/ 442035 h 3006470"/>
                  <a:gd name="connsiteX17" fmla="*/ 3066097 w 6006665"/>
                  <a:gd name="connsiteY17" fmla="*/ 488580 h 3006470"/>
                  <a:gd name="connsiteX18" fmla="*/ 3026076 w 6006665"/>
                  <a:gd name="connsiteY18" fmla="*/ 513338 h 3006470"/>
                  <a:gd name="connsiteX19" fmla="*/ 2986746 w 6006665"/>
                  <a:gd name="connsiteY19" fmla="*/ 558495 h 3006470"/>
                  <a:gd name="connsiteX20" fmla="*/ 3055785 w 6006665"/>
                  <a:gd name="connsiteY20" fmla="*/ 531164 h 3006470"/>
                  <a:gd name="connsiteX21" fmla="*/ 3102802 w 6006665"/>
                  <a:gd name="connsiteY21" fmla="*/ 514983 h 3006470"/>
                  <a:gd name="connsiteX22" fmla="*/ 3127090 w 6006665"/>
                  <a:gd name="connsiteY22" fmla="*/ 531164 h 3006470"/>
                  <a:gd name="connsiteX23" fmla="*/ 3125168 w 6006665"/>
                  <a:gd name="connsiteY23" fmla="*/ 588220 h 3006470"/>
                  <a:gd name="connsiteX24" fmla="*/ 3156451 w 6006665"/>
                  <a:gd name="connsiteY24" fmla="*/ 552209 h 3006470"/>
                  <a:gd name="connsiteX25" fmla="*/ 3158460 w 6006665"/>
                  <a:gd name="connsiteY25" fmla="*/ 560693 h 3006470"/>
                  <a:gd name="connsiteX26" fmla="*/ 3206982 w 6006665"/>
                  <a:gd name="connsiteY26" fmla="*/ 513586 h 3006470"/>
                  <a:gd name="connsiteX27" fmla="*/ 3184984 w 6006665"/>
                  <a:gd name="connsiteY27" fmla="*/ 622402 h 3006470"/>
                  <a:gd name="connsiteX28" fmla="*/ 3192811 w 6006665"/>
                  <a:gd name="connsiteY28" fmla="*/ 606748 h 3006470"/>
                  <a:gd name="connsiteX29" fmla="*/ 3225134 w 6006665"/>
                  <a:gd name="connsiteY29" fmla="*/ 629207 h 3006470"/>
                  <a:gd name="connsiteX30" fmla="*/ 3231097 w 6006665"/>
                  <a:gd name="connsiteY30" fmla="*/ 583326 h 3006470"/>
                  <a:gd name="connsiteX31" fmla="*/ 3314263 w 6006665"/>
                  <a:gd name="connsiteY31" fmla="*/ 575730 h 3006470"/>
                  <a:gd name="connsiteX32" fmla="*/ 3361800 w 6006665"/>
                  <a:gd name="connsiteY32" fmla="*/ 581670 h 3006470"/>
                  <a:gd name="connsiteX33" fmla="*/ 3381970 w 6006665"/>
                  <a:gd name="connsiteY33" fmla="*/ 606748 h 3006470"/>
                  <a:gd name="connsiteX34" fmla="*/ 3367741 w 6006665"/>
                  <a:gd name="connsiteY34" fmla="*/ 641091 h 3006470"/>
                  <a:gd name="connsiteX35" fmla="*/ 3388787 w 6006665"/>
                  <a:gd name="connsiteY35" fmla="*/ 665832 h 3006470"/>
                  <a:gd name="connsiteX36" fmla="*/ 3403393 w 6006665"/>
                  <a:gd name="connsiteY36" fmla="*/ 676742 h 3006470"/>
                  <a:gd name="connsiteX37" fmla="*/ 3462813 w 6006665"/>
                  <a:gd name="connsiteY37" fmla="*/ 691599 h 3006470"/>
                  <a:gd name="connsiteX38" fmla="*/ 3531529 w 6006665"/>
                  <a:gd name="connsiteY38" fmla="*/ 686823 h 3006470"/>
                  <a:gd name="connsiteX39" fmla="*/ 3546001 w 6006665"/>
                  <a:gd name="connsiteY39" fmla="*/ 647033 h 3006470"/>
                  <a:gd name="connsiteX40" fmla="*/ 3538225 w 6006665"/>
                  <a:gd name="connsiteY40" fmla="*/ 590841 h 3006470"/>
                  <a:gd name="connsiteX41" fmla="*/ 3549910 w 6006665"/>
                  <a:gd name="connsiteY41" fmla="*/ 594028 h 3006470"/>
                  <a:gd name="connsiteX42" fmla="*/ 3550132 w 6006665"/>
                  <a:gd name="connsiteY42" fmla="*/ 590841 h 3006470"/>
                  <a:gd name="connsiteX43" fmla="*/ 3575711 w 6006665"/>
                  <a:gd name="connsiteY43" fmla="*/ 587613 h 3006470"/>
                  <a:gd name="connsiteX44" fmla="*/ 3620833 w 6006665"/>
                  <a:gd name="connsiteY44" fmla="*/ 632750 h 3006470"/>
                  <a:gd name="connsiteX45" fmla="*/ 3672301 w 6006665"/>
                  <a:gd name="connsiteY45" fmla="*/ 611293 h 3006470"/>
                  <a:gd name="connsiteX46" fmla="*/ 3688498 w 6006665"/>
                  <a:gd name="connsiteY46" fmla="*/ 576961 h 3006470"/>
                  <a:gd name="connsiteX47" fmla="*/ 3721291 w 6006665"/>
                  <a:gd name="connsiteY47" fmla="*/ 584642 h 3006470"/>
                  <a:gd name="connsiteX48" fmla="*/ 3753971 w 6006665"/>
                  <a:gd name="connsiteY48" fmla="*/ 590584 h 3006470"/>
                  <a:gd name="connsiteX49" fmla="*/ 3759914 w 6006665"/>
                  <a:gd name="connsiteY49" fmla="*/ 620293 h 3006470"/>
                  <a:gd name="connsiteX50" fmla="*/ 3782242 w 6006665"/>
                  <a:gd name="connsiteY50" fmla="*/ 669932 h 3006470"/>
                  <a:gd name="connsiteX51" fmla="*/ 3768826 w 6006665"/>
                  <a:gd name="connsiteY51" fmla="*/ 703482 h 3006470"/>
                  <a:gd name="connsiteX52" fmla="*/ 3745059 w 6006665"/>
                  <a:gd name="connsiteY52" fmla="*/ 742105 h 3006470"/>
                  <a:gd name="connsiteX53" fmla="*/ 3720576 w 6006665"/>
                  <a:gd name="connsiteY53" fmla="*/ 761023 h 3006470"/>
                  <a:gd name="connsiteX54" fmla="*/ 3738747 w 6006665"/>
                  <a:gd name="connsiteY54" fmla="*/ 806725 h 3006470"/>
                  <a:gd name="connsiteX55" fmla="*/ 3753971 w 6006665"/>
                  <a:gd name="connsiteY55" fmla="*/ 855003 h 3006470"/>
                  <a:gd name="connsiteX56" fmla="*/ 3786469 w 6006665"/>
                  <a:gd name="connsiteY56" fmla="*/ 879798 h 3006470"/>
                  <a:gd name="connsiteX57" fmla="*/ 3813392 w 6006665"/>
                  <a:gd name="connsiteY57" fmla="*/ 890655 h 3006470"/>
                  <a:gd name="connsiteX58" fmla="*/ 3839894 w 6006665"/>
                  <a:gd name="connsiteY58" fmla="*/ 920656 h 3006470"/>
                  <a:gd name="connsiteX59" fmla="*/ 3866869 w 6006665"/>
                  <a:gd name="connsiteY59" fmla="*/ 875800 h 3006470"/>
                  <a:gd name="connsiteX60" fmla="*/ 3865460 w 6006665"/>
                  <a:gd name="connsiteY60" fmla="*/ 822632 h 3006470"/>
                  <a:gd name="connsiteX61" fmla="*/ 3875077 w 6006665"/>
                  <a:gd name="connsiteY61" fmla="*/ 831139 h 3006470"/>
                  <a:gd name="connsiteX62" fmla="*/ 3885950 w 6006665"/>
                  <a:gd name="connsiteY62" fmla="*/ 784010 h 3006470"/>
                  <a:gd name="connsiteX63" fmla="*/ 3896580 w 6006665"/>
                  <a:gd name="connsiteY63" fmla="*/ 840148 h 3006470"/>
                  <a:gd name="connsiteX64" fmla="*/ 3932151 w 6006665"/>
                  <a:gd name="connsiteY64" fmla="*/ 871095 h 3006470"/>
                  <a:gd name="connsiteX65" fmla="*/ 3967884 w 6006665"/>
                  <a:gd name="connsiteY65" fmla="*/ 866888 h 3006470"/>
                  <a:gd name="connsiteX66" fmla="*/ 3988173 w 6006665"/>
                  <a:gd name="connsiteY66" fmla="*/ 843084 h 3006470"/>
                  <a:gd name="connsiteX67" fmla="*/ 3993852 w 6006665"/>
                  <a:gd name="connsiteY67" fmla="*/ 846199 h 3006470"/>
                  <a:gd name="connsiteX68" fmla="*/ 4000081 w 6006665"/>
                  <a:gd name="connsiteY68" fmla="*/ 808753 h 3006470"/>
                  <a:gd name="connsiteX69" fmla="*/ 4024333 w 6006665"/>
                  <a:gd name="connsiteY69" fmla="*/ 834206 h 3006470"/>
                  <a:gd name="connsiteX70" fmla="*/ 4062426 w 6006665"/>
                  <a:gd name="connsiteY70" fmla="*/ 877274 h 3006470"/>
                  <a:gd name="connsiteX71" fmla="*/ 4085889 w 6006665"/>
                  <a:gd name="connsiteY71" fmla="*/ 849902 h 3006470"/>
                  <a:gd name="connsiteX72" fmla="*/ 4095563 w 6006665"/>
                  <a:gd name="connsiteY72" fmla="*/ 852506 h 3006470"/>
                  <a:gd name="connsiteX73" fmla="*/ 4097796 w 6006665"/>
                  <a:gd name="connsiteY73" fmla="*/ 849902 h 3006470"/>
                  <a:gd name="connsiteX74" fmla="*/ 4144150 w 6006665"/>
                  <a:gd name="connsiteY74" fmla="*/ 862382 h 3006470"/>
                  <a:gd name="connsiteX75" fmla="*/ 4149116 w 6006665"/>
                  <a:gd name="connsiteY75" fmla="*/ 810437 h 3006470"/>
                  <a:gd name="connsiteX76" fmla="*/ 4129898 w 6006665"/>
                  <a:gd name="connsiteY76" fmla="*/ 758286 h 3006470"/>
                  <a:gd name="connsiteX77" fmla="*/ 4125347 w 6006665"/>
                  <a:gd name="connsiteY77" fmla="*/ 718337 h 3006470"/>
                  <a:gd name="connsiteX78" fmla="*/ 4165425 w 6006665"/>
                  <a:gd name="connsiteY78" fmla="*/ 697647 h 3006470"/>
                  <a:gd name="connsiteX79" fmla="*/ 4175231 w 6006665"/>
                  <a:gd name="connsiteY79" fmla="*/ 700048 h 3006470"/>
                  <a:gd name="connsiteX80" fmla="*/ 4253100 w 6006665"/>
                  <a:gd name="connsiteY80" fmla="*/ 700511 h 3006470"/>
                  <a:gd name="connsiteX81" fmla="*/ 4315491 w 6006665"/>
                  <a:gd name="connsiteY81" fmla="*/ 715365 h 3006470"/>
                  <a:gd name="connsiteX82" fmla="*/ 4368969 w 6006665"/>
                  <a:gd name="connsiteY82" fmla="*/ 751019 h 3006470"/>
                  <a:gd name="connsiteX83" fmla="*/ 4439561 w 6006665"/>
                  <a:gd name="connsiteY83" fmla="*/ 758631 h 3006470"/>
                  <a:gd name="connsiteX84" fmla="*/ 4450401 w 6006665"/>
                  <a:gd name="connsiteY84" fmla="*/ 834341 h 3006470"/>
                  <a:gd name="connsiteX85" fmla="*/ 4514549 w 6006665"/>
                  <a:gd name="connsiteY85" fmla="*/ 825294 h 3006470"/>
                  <a:gd name="connsiteX86" fmla="*/ 4567593 w 6006665"/>
                  <a:gd name="connsiteY86" fmla="*/ 819409 h 3006470"/>
                  <a:gd name="connsiteX87" fmla="*/ 4612592 w 6006665"/>
                  <a:gd name="connsiteY87" fmla="*/ 872829 h 3006470"/>
                  <a:gd name="connsiteX88" fmla="*/ 4639242 w 6006665"/>
                  <a:gd name="connsiteY88" fmla="*/ 932544 h 3006470"/>
                  <a:gd name="connsiteX89" fmla="*/ 4704693 w 6006665"/>
                  <a:gd name="connsiteY89" fmla="*/ 911452 h 3006470"/>
                  <a:gd name="connsiteX90" fmla="*/ 4774445 w 6006665"/>
                  <a:gd name="connsiteY90" fmla="*/ 913531 h 3006470"/>
                  <a:gd name="connsiteX91" fmla="*/ 4778496 w 6006665"/>
                  <a:gd name="connsiteY91" fmla="*/ 914635 h 3006470"/>
                  <a:gd name="connsiteX92" fmla="*/ 4786352 w 6006665"/>
                  <a:gd name="connsiteY92" fmla="*/ 913531 h 3006470"/>
                  <a:gd name="connsiteX93" fmla="*/ 4861343 w 6006665"/>
                  <a:gd name="connsiteY93" fmla="*/ 933983 h 3006470"/>
                  <a:gd name="connsiteX94" fmla="*/ 4893158 w 6006665"/>
                  <a:gd name="connsiteY94" fmla="*/ 977160 h 3006470"/>
                  <a:gd name="connsiteX95" fmla="*/ 4888613 w 6006665"/>
                  <a:gd name="connsiteY95" fmla="*/ 1058968 h 3006470"/>
                  <a:gd name="connsiteX96" fmla="*/ 4927677 w 6006665"/>
                  <a:gd name="connsiteY96" fmla="*/ 1083640 h 3006470"/>
                  <a:gd name="connsiteX97" fmla="*/ 4967605 w 6006665"/>
                  <a:gd name="connsiteY97" fmla="*/ 1070331 h 3006470"/>
                  <a:gd name="connsiteX98" fmla="*/ 5038051 w 6006665"/>
                  <a:gd name="connsiteY98" fmla="*/ 1063513 h 3006470"/>
                  <a:gd name="connsiteX99" fmla="*/ 5040730 w 6006665"/>
                  <a:gd name="connsiteY99" fmla="*/ 1064406 h 3006470"/>
                  <a:gd name="connsiteX100" fmla="*/ 5049958 w 6006665"/>
                  <a:gd name="connsiteY100" fmla="*/ 1063513 h 3006470"/>
                  <a:gd name="connsiteX101" fmla="*/ 5114249 w 6006665"/>
                  <a:gd name="connsiteY101" fmla="*/ 1084944 h 3006470"/>
                  <a:gd name="connsiteX102" fmla="*/ 5176671 w 6006665"/>
                  <a:gd name="connsiteY102" fmla="*/ 1074876 h 3006470"/>
                  <a:gd name="connsiteX103" fmla="*/ 5177801 w 6006665"/>
                  <a:gd name="connsiteY103" fmla="*/ 1076614 h 3006470"/>
                  <a:gd name="connsiteX104" fmla="*/ 5188578 w 6006665"/>
                  <a:gd name="connsiteY104" fmla="*/ 1074876 h 3006470"/>
                  <a:gd name="connsiteX105" fmla="*/ 5243719 w 6006665"/>
                  <a:gd name="connsiteY105" fmla="*/ 1159707 h 3006470"/>
                  <a:gd name="connsiteX106" fmla="*/ 5283477 w 6006665"/>
                  <a:gd name="connsiteY106" fmla="*/ 1129415 h 3006470"/>
                  <a:gd name="connsiteX107" fmla="*/ 5258480 w 6006665"/>
                  <a:gd name="connsiteY107" fmla="*/ 1063513 h 3006470"/>
                  <a:gd name="connsiteX108" fmla="*/ 5267570 w 6006665"/>
                  <a:gd name="connsiteY108" fmla="*/ 1015792 h 3006470"/>
                  <a:gd name="connsiteX109" fmla="*/ 5278896 w 6006665"/>
                  <a:gd name="connsiteY109" fmla="*/ 1018841 h 3006470"/>
                  <a:gd name="connsiteX110" fmla="*/ 5279477 w 6006665"/>
                  <a:gd name="connsiteY110" fmla="*/ 1015792 h 3006470"/>
                  <a:gd name="connsiteX111" fmla="*/ 5389412 w 6006665"/>
                  <a:gd name="connsiteY111" fmla="*/ 1065327 h 3006470"/>
                  <a:gd name="connsiteX112" fmla="*/ 5463001 w 6006665"/>
                  <a:gd name="connsiteY112" fmla="*/ 1043061 h 3006470"/>
                  <a:gd name="connsiteX113" fmla="*/ 5464386 w 6006665"/>
                  <a:gd name="connsiteY113" fmla="*/ 1043680 h 3006470"/>
                  <a:gd name="connsiteX114" fmla="*/ 5474909 w 6006665"/>
                  <a:gd name="connsiteY114" fmla="*/ 1043061 h 3006470"/>
                  <a:gd name="connsiteX115" fmla="*/ 5509834 w 6006665"/>
                  <a:gd name="connsiteY115" fmla="*/ 1086741 h 3006470"/>
                  <a:gd name="connsiteX116" fmla="*/ 5563420 w 6006665"/>
                  <a:gd name="connsiteY116" fmla="*/ 1096880 h 3006470"/>
                  <a:gd name="connsiteX117" fmla="*/ 5604906 w 6006665"/>
                  <a:gd name="connsiteY117" fmla="*/ 1116452 h 3006470"/>
                  <a:gd name="connsiteX118" fmla="*/ 5633982 w 6006665"/>
                  <a:gd name="connsiteY118" fmla="*/ 1152256 h 3006470"/>
                  <a:gd name="connsiteX119" fmla="*/ 5673240 w 6006665"/>
                  <a:gd name="connsiteY119" fmla="*/ 1196668 h 3006470"/>
                  <a:gd name="connsiteX120" fmla="*/ 5720335 w 6006665"/>
                  <a:gd name="connsiteY120" fmla="*/ 1213496 h 3006470"/>
                  <a:gd name="connsiteX121" fmla="*/ 5777224 w 6006665"/>
                  <a:gd name="connsiteY121" fmla="*/ 1253118 h 3006470"/>
                  <a:gd name="connsiteX122" fmla="*/ 5822595 w 6006665"/>
                  <a:gd name="connsiteY122" fmla="*/ 1311212 h 3006470"/>
                  <a:gd name="connsiteX123" fmla="*/ 5818051 w 6006665"/>
                  <a:gd name="connsiteY123" fmla="*/ 1365751 h 3006470"/>
                  <a:gd name="connsiteX124" fmla="*/ 5825679 w 6006665"/>
                  <a:gd name="connsiteY124" fmla="*/ 1373379 h 3006470"/>
                  <a:gd name="connsiteX125" fmla="*/ 5822051 w 6006665"/>
                  <a:gd name="connsiteY125" fmla="*/ 1322574 h 3006470"/>
                  <a:gd name="connsiteX126" fmla="*/ 5834092 w 6006665"/>
                  <a:gd name="connsiteY126" fmla="*/ 1324447 h 3006470"/>
                  <a:gd name="connsiteX127" fmla="*/ 5858351 w 6006665"/>
                  <a:gd name="connsiteY127" fmla="*/ 1334771 h 3006470"/>
                  <a:gd name="connsiteX128" fmla="*/ 5907950 w 6006665"/>
                  <a:gd name="connsiteY128" fmla="*/ 1321451 h 3006470"/>
                  <a:gd name="connsiteX129" fmla="*/ 5936219 w 6006665"/>
                  <a:gd name="connsiteY129" fmla="*/ 1338481 h 3006470"/>
                  <a:gd name="connsiteX130" fmla="*/ 5961427 w 6006665"/>
                  <a:gd name="connsiteY130" fmla="*/ 1392754 h 3006470"/>
                  <a:gd name="connsiteX131" fmla="*/ 6006665 w 6006665"/>
                  <a:gd name="connsiteY131" fmla="*/ 1418018 h 3006470"/>
                  <a:gd name="connsiteX132" fmla="*/ 6003022 w 6006665"/>
                  <a:gd name="connsiteY132" fmla="*/ 1458117 h 3006470"/>
                  <a:gd name="connsiteX133" fmla="*/ 5968033 w 6006665"/>
                  <a:gd name="connsiteY133" fmla="*/ 1456650 h 3006470"/>
                  <a:gd name="connsiteX134" fmla="*/ 5934688 w 6006665"/>
                  <a:gd name="connsiteY134" fmla="*/ 1446233 h 3006470"/>
                  <a:gd name="connsiteX135" fmla="*/ 5908949 w 6006665"/>
                  <a:gd name="connsiteY135" fmla="*/ 1468012 h 3006470"/>
                  <a:gd name="connsiteX136" fmla="*/ 5887153 w 6006665"/>
                  <a:gd name="connsiteY136" fmla="*/ 1481885 h 3006470"/>
                  <a:gd name="connsiteX137" fmla="*/ 5887153 w 6006665"/>
                  <a:gd name="connsiteY137" fmla="*/ 1514566 h 3006470"/>
                  <a:gd name="connsiteX138" fmla="*/ 5910921 w 6006665"/>
                  <a:gd name="connsiteY138" fmla="*/ 1532392 h 3006470"/>
                  <a:gd name="connsiteX139" fmla="*/ 5908949 w 6006665"/>
                  <a:gd name="connsiteY139" fmla="*/ 1554366 h 3006470"/>
                  <a:gd name="connsiteX140" fmla="*/ 5893042 w 6006665"/>
                  <a:gd name="connsiteY140" fmla="*/ 1570273 h 3006470"/>
                  <a:gd name="connsiteX141" fmla="*/ 5881135 w 6006665"/>
                  <a:gd name="connsiteY141" fmla="*/ 1570273 h 3006470"/>
                  <a:gd name="connsiteX142" fmla="*/ 5861227 w 6006665"/>
                  <a:gd name="connsiteY142" fmla="*/ 1570273 h 3006470"/>
                  <a:gd name="connsiteX143" fmla="*/ 5849321 w 6006665"/>
                  <a:gd name="connsiteY143" fmla="*/ 1570273 h 3006470"/>
                  <a:gd name="connsiteX144" fmla="*/ 5842587 w 6006665"/>
                  <a:gd name="connsiteY144" fmla="*/ 1544275 h 3006470"/>
                  <a:gd name="connsiteX145" fmla="*/ 5817506 w 6006665"/>
                  <a:gd name="connsiteY145" fmla="*/ 1536186 h 3006470"/>
                  <a:gd name="connsiteX146" fmla="*/ 5798021 w 6006665"/>
                  <a:gd name="connsiteY146" fmla="*/ 1517537 h 3006470"/>
                  <a:gd name="connsiteX147" fmla="*/ 5767511 w 6006665"/>
                  <a:gd name="connsiteY147" fmla="*/ 1511189 h 3006470"/>
                  <a:gd name="connsiteX148" fmla="*/ 5762967 w 6006665"/>
                  <a:gd name="connsiteY148" fmla="*/ 1477102 h 3006470"/>
                  <a:gd name="connsiteX149" fmla="*/ 5729132 w 6006665"/>
                  <a:gd name="connsiteY149" fmla="*/ 1463170 h 3006470"/>
                  <a:gd name="connsiteX150" fmla="*/ 5695337 w 6006665"/>
                  <a:gd name="connsiteY150" fmla="*/ 1472557 h 3006470"/>
                  <a:gd name="connsiteX151" fmla="*/ 5693366 w 6006665"/>
                  <a:gd name="connsiteY151" fmla="*/ 1469797 h 3006470"/>
                  <a:gd name="connsiteX152" fmla="*/ 5683431 w 6006665"/>
                  <a:gd name="connsiteY152" fmla="*/ 1472557 h 3006470"/>
                  <a:gd name="connsiteX153" fmla="*/ 5660706 w 6006665"/>
                  <a:gd name="connsiteY153" fmla="*/ 1440742 h 3006470"/>
                  <a:gd name="connsiteX154" fmla="*/ 5669644 w 6006665"/>
                  <a:gd name="connsiteY154" fmla="*/ 1415717 h 3006470"/>
                  <a:gd name="connsiteX155" fmla="*/ 5640799 w 6006665"/>
                  <a:gd name="connsiteY155" fmla="*/ 1429380 h 3006470"/>
                  <a:gd name="connsiteX156" fmla="*/ 5656705 w 6006665"/>
                  <a:gd name="connsiteY156" fmla="*/ 1472557 h 3006470"/>
                  <a:gd name="connsiteX157" fmla="*/ 5628675 w 6006665"/>
                  <a:gd name="connsiteY157" fmla="*/ 1487826 h 3006470"/>
                  <a:gd name="connsiteX158" fmla="*/ 5633981 w 6006665"/>
                  <a:gd name="connsiteY158" fmla="*/ 1511189 h 3006470"/>
                  <a:gd name="connsiteX159" fmla="*/ 5622732 w 6006665"/>
                  <a:gd name="connsiteY159" fmla="*/ 1538334 h 3006470"/>
                  <a:gd name="connsiteX160" fmla="*/ 5586259 w 6006665"/>
                  <a:gd name="connsiteY160" fmla="*/ 1547548 h 3006470"/>
                  <a:gd name="connsiteX161" fmla="*/ 5575676 w 6006665"/>
                  <a:gd name="connsiteY161" fmla="*/ 1546540 h 3006470"/>
                  <a:gd name="connsiteX162" fmla="*/ 5574353 w 6006665"/>
                  <a:gd name="connsiteY162" fmla="*/ 1547548 h 3006470"/>
                  <a:gd name="connsiteX163" fmla="*/ 5539436 w 6006665"/>
                  <a:gd name="connsiteY163" fmla="*/ 1544223 h 3006470"/>
                  <a:gd name="connsiteX164" fmla="*/ 5539545 w 6006665"/>
                  <a:gd name="connsiteY164" fmla="*/ 1571015 h 3006470"/>
                  <a:gd name="connsiteX165" fmla="*/ 5570352 w 6006665"/>
                  <a:gd name="connsiteY165" fmla="*/ 1586180 h 3006470"/>
                  <a:gd name="connsiteX166" fmla="*/ 5566596 w 6006665"/>
                  <a:gd name="connsiteY166" fmla="*/ 1622304 h 3006470"/>
                  <a:gd name="connsiteX167" fmla="*/ 5593077 w 6006665"/>
                  <a:gd name="connsiteY167" fmla="*/ 1649809 h 3006470"/>
                  <a:gd name="connsiteX168" fmla="*/ 5608984 w 6006665"/>
                  <a:gd name="connsiteY168" fmla="*/ 1677079 h 3006470"/>
                  <a:gd name="connsiteX169" fmla="*/ 5613529 w 6006665"/>
                  <a:gd name="connsiteY169" fmla="*/ 1708893 h 3006470"/>
                  <a:gd name="connsiteX170" fmla="*/ 5608984 w 6006665"/>
                  <a:gd name="connsiteY170" fmla="*/ 1731618 h 3006470"/>
                  <a:gd name="connsiteX171" fmla="*/ 5597799 w 6006665"/>
                  <a:gd name="connsiteY171" fmla="*/ 1728009 h 3006470"/>
                  <a:gd name="connsiteX172" fmla="*/ 5597077 w 6006665"/>
                  <a:gd name="connsiteY172" fmla="*/ 1731618 h 3006470"/>
                  <a:gd name="connsiteX173" fmla="*/ 5515976 w 6006665"/>
                  <a:gd name="connsiteY173" fmla="*/ 1693062 h 3006470"/>
                  <a:gd name="connsiteX174" fmla="*/ 5486067 w 6006665"/>
                  <a:gd name="connsiteY174" fmla="*/ 1746304 h 3006470"/>
                  <a:gd name="connsiteX175" fmla="*/ 5436277 w 6006665"/>
                  <a:gd name="connsiteY175" fmla="*/ 1767977 h 3006470"/>
                  <a:gd name="connsiteX176" fmla="*/ 5397645 w 6006665"/>
                  <a:gd name="connsiteY176" fmla="*/ 1779340 h 3006470"/>
                  <a:gd name="connsiteX177" fmla="*/ 5388024 w 6006665"/>
                  <a:gd name="connsiteY177" fmla="*/ 1835433 h 3006470"/>
                  <a:gd name="connsiteX178" fmla="*/ 5351475 w 6006665"/>
                  <a:gd name="connsiteY178" fmla="*/ 1876568 h 3006470"/>
                  <a:gd name="connsiteX179" fmla="*/ 5290839 w 6006665"/>
                  <a:gd name="connsiteY179" fmla="*/ 1881600 h 3006470"/>
                  <a:gd name="connsiteX180" fmla="*/ 5274932 w 6006665"/>
                  <a:gd name="connsiteY180" fmla="*/ 1913415 h 3006470"/>
                  <a:gd name="connsiteX181" fmla="*/ 5267238 w 6006665"/>
                  <a:gd name="connsiteY181" fmla="*/ 1904988 h 3006470"/>
                  <a:gd name="connsiteX182" fmla="*/ 5263025 w 6006665"/>
                  <a:gd name="connsiteY182" fmla="*/ 1913415 h 3006470"/>
                  <a:gd name="connsiteX183" fmla="*/ 5219538 w 6006665"/>
                  <a:gd name="connsiteY183" fmla="*/ 1865787 h 3006470"/>
                  <a:gd name="connsiteX184" fmla="*/ 5174112 w 6006665"/>
                  <a:gd name="connsiteY184" fmla="*/ 1877028 h 3006470"/>
                  <a:gd name="connsiteX185" fmla="*/ 5129494 w 6006665"/>
                  <a:gd name="connsiteY185" fmla="*/ 1920232 h 3006470"/>
                  <a:gd name="connsiteX186" fmla="*/ 5126389 w 6006665"/>
                  <a:gd name="connsiteY186" fmla="*/ 1914910 h 3006470"/>
                  <a:gd name="connsiteX187" fmla="*/ 5154177 w 6006665"/>
                  <a:gd name="connsiteY187" fmla="*/ 1920232 h 3006470"/>
                  <a:gd name="connsiteX188" fmla="*/ 5105544 w 6006665"/>
                  <a:gd name="connsiteY188" fmla="*/ 1899586 h 3006470"/>
                  <a:gd name="connsiteX189" fmla="*/ 5074955 w 6006665"/>
                  <a:gd name="connsiteY189" fmla="*/ 1924777 h 3006470"/>
                  <a:gd name="connsiteX190" fmla="*/ 5065718 w 6006665"/>
                  <a:gd name="connsiteY190" fmla="*/ 1922578 h 3006470"/>
                  <a:gd name="connsiteX191" fmla="*/ 5063048 w 6006665"/>
                  <a:gd name="connsiteY191" fmla="*/ 1924777 h 3006470"/>
                  <a:gd name="connsiteX192" fmla="*/ 5026594 w 6006665"/>
                  <a:gd name="connsiteY192" fmla="*/ 1916098 h 3006470"/>
                  <a:gd name="connsiteX193" fmla="*/ 5015871 w 6006665"/>
                  <a:gd name="connsiteY193" fmla="*/ 1961137 h 3006470"/>
                  <a:gd name="connsiteX194" fmla="*/ 5022591 w 6006665"/>
                  <a:gd name="connsiteY194" fmla="*/ 1989925 h 3006470"/>
                  <a:gd name="connsiteX195" fmla="*/ 5011557 w 6006665"/>
                  <a:gd name="connsiteY195" fmla="*/ 2020939 h 3006470"/>
                  <a:gd name="connsiteX196" fmla="*/ 4974967 w 6006665"/>
                  <a:gd name="connsiteY196" fmla="*/ 2058853 h 3006470"/>
                  <a:gd name="connsiteX197" fmla="*/ 5015871 w 6006665"/>
                  <a:gd name="connsiteY197" fmla="*/ 2074760 h 3006470"/>
                  <a:gd name="connsiteX198" fmla="*/ 4995851 w 6006665"/>
                  <a:gd name="connsiteY198" fmla="*/ 2123620 h 3006470"/>
                  <a:gd name="connsiteX199" fmla="*/ 5011326 w 6006665"/>
                  <a:gd name="connsiteY199" fmla="*/ 2172476 h 3006470"/>
                  <a:gd name="connsiteX200" fmla="*/ 4999419 w 6006665"/>
                  <a:gd name="connsiteY200" fmla="*/ 2172476 h 3006470"/>
                  <a:gd name="connsiteX201" fmla="*/ 4974967 w 6006665"/>
                  <a:gd name="connsiteY201" fmla="*/ 2172476 h 3006470"/>
                  <a:gd name="connsiteX202" fmla="*/ 4963605 w 6006665"/>
                  <a:gd name="connsiteY202" fmla="*/ 2224742 h 3006470"/>
                  <a:gd name="connsiteX203" fmla="*/ 4974967 w 6006665"/>
                  <a:gd name="connsiteY203" fmla="*/ 2252012 h 3006470"/>
                  <a:gd name="connsiteX204" fmla="*/ 4936431 w 6006665"/>
                  <a:gd name="connsiteY204" fmla="*/ 2257317 h 3006470"/>
                  <a:gd name="connsiteX205" fmla="*/ 4909065 w 6006665"/>
                  <a:gd name="connsiteY205" fmla="*/ 2286099 h 3006470"/>
                  <a:gd name="connsiteX206" fmla="*/ 4888894 w 6006665"/>
                  <a:gd name="connsiteY206" fmla="*/ 2325649 h 3006470"/>
                  <a:gd name="connsiteX207" fmla="*/ 4897703 w 6006665"/>
                  <a:gd name="connsiteY207" fmla="*/ 2354273 h 3006470"/>
                  <a:gd name="connsiteX208" fmla="*/ 4871068 w 6006665"/>
                  <a:gd name="connsiteY208" fmla="*/ 2349418 h 3006470"/>
                  <a:gd name="connsiteX209" fmla="*/ 4845437 w 6006665"/>
                  <a:gd name="connsiteY209" fmla="*/ 2370180 h 3006470"/>
                  <a:gd name="connsiteX210" fmla="*/ 4832445 w 6006665"/>
                  <a:gd name="connsiteY210" fmla="*/ 2399924 h 3006470"/>
                  <a:gd name="connsiteX211" fmla="*/ 4834074 w 6006665"/>
                  <a:gd name="connsiteY211" fmla="*/ 2429264 h 3006470"/>
                  <a:gd name="connsiteX212" fmla="*/ 4799765 w 6006665"/>
                  <a:gd name="connsiteY212" fmla="*/ 2441518 h 3006470"/>
                  <a:gd name="connsiteX213" fmla="*/ 4779535 w 6006665"/>
                  <a:gd name="connsiteY213" fmla="*/ 2488348 h 3006470"/>
                  <a:gd name="connsiteX214" fmla="*/ 4777225 w 6006665"/>
                  <a:gd name="connsiteY214" fmla="*/ 2477952 h 3006470"/>
                  <a:gd name="connsiteX215" fmla="*/ 4767628 w 6006665"/>
                  <a:gd name="connsiteY215" fmla="*/ 2488348 h 3006470"/>
                  <a:gd name="connsiteX216" fmla="*/ 4758538 w 6006665"/>
                  <a:gd name="connsiteY216" fmla="*/ 2447444 h 3006470"/>
                  <a:gd name="connsiteX217" fmla="*/ 4722519 w 6006665"/>
                  <a:gd name="connsiteY217" fmla="*/ 2405867 h 3006470"/>
                  <a:gd name="connsiteX218" fmla="*/ 4699942 w 6006665"/>
                  <a:gd name="connsiteY218" fmla="*/ 2348893 h 3006470"/>
                  <a:gd name="connsiteX219" fmla="*/ 4695779 w 6006665"/>
                  <a:gd name="connsiteY219" fmla="*/ 2287026 h 3006470"/>
                  <a:gd name="connsiteX220" fmla="*/ 4715361 w 6006665"/>
                  <a:gd name="connsiteY220" fmla="*/ 2220198 h 3006470"/>
                  <a:gd name="connsiteX221" fmla="*/ 4767709 w 6006665"/>
                  <a:gd name="connsiteY221" fmla="*/ 2171157 h 3006470"/>
                  <a:gd name="connsiteX222" fmla="*/ 4735813 w 6006665"/>
                  <a:gd name="connsiteY222" fmla="*/ 2129299 h 3006470"/>
                  <a:gd name="connsiteX223" fmla="*/ 4767628 w 6006665"/>
                  <a:gd name="connsiteY223" fmla="*/ 2086122 h 3006470"/>
                  <a:gd name="connsiteX224" fmla="*/ 4767628 w 6006665"/>
                  <a:gd name="connsiteY224" fmla="*/ 2058853 h 3006470"/>
                  <a:gd name="connsiteX225" fmla="*/ 4826712 w 6006665"/>
                  <a:gd name="connsiteY225" fmla="*/ 2042945 h 3006470"/>
                  <a:gd name="connsiteX226" fmla="*/ 4892613 w 6006665"/>
                  <a:gd name="connsiteY226" fmla="*/ 1952047 h 3006470"/>
                  <a:gd name="connsiteX227" fmla="*/ 4956243 w 6006665"/>
                  <a:gd name="connsiteY227" fmla="*/ 1877056 h 3006470"/>
                  <a:gd name="connsiteX228" fmla="*/ 5022143 w 6006665"/>
                  <a:gd name="connsiteY228" fmla="*/ 1817971 h 3006470"/>
                  <a:gd name="connsiteX229" fmla="*/ 5037446 w 6006665"/>
                  <a:gd name="connsiteY229" fmla="*/ 1743333 h 3006470"/>
                  <a:gd name="connsiteX230" fmla="*/ 5064184 w 6006665"/>
                  <a:gd name="connsiteY230" fmla="*/ 1731449 h 3006470"/>
                  <a:gd name="connsiteX231" fmla="*/ 5046694 w 6006665"/>
                  <a:gd name="connsiteY231" fmla="*/ 1710844 h 3006470"/>
                  <a:gd name="connsiteX232" fmla="*/ 5015871 w 6006665"/>
                  <a:gd name="connsiteY232" fmla="*/ 1715711 h 3006470"/>
                  <a:gd name="connsiteX233" fmla="*/ 4995419 w 6006665"/>
                  <a:gd name="connsiteY233" fmla="*/ 1779340 h 3006470"/>
                  <a:gd name="connsiteX234" fmla="*/ 4904521 w 6006665"/>
                  <a:gd name="connsiteY234" fmla="*/ 1865693 h 3006470"/>
                  <a:gd name="connsiteX235" fmla="*/ 4901708 w 6006665"/>
                  <a:gd name="connsiteY235" fmla="*/ 1857053 h 3006470"/>
                  <a:gd name="connsiteX236" fmla="*/ 4892613 w 6006665"/>
                  <a:gd name="connsiteY236" fmla="*/ 1865693 h 3006470"/>
                  <a:gd name="connsiteX237" fmla="*/ 4871068 w 6006665"/>
                  <a:gd name="connsiteY237" fmla="*/ 1850290 h 3006470"/>
                  <a:gd name="connsiteX238" fmla="*/ 4885925 w 6006665"/>
                  <a:gd name="connsiteY238" fmla="*/ 1808695 h 3006470"/>
                  <a:gd name="connsiteX239" fmla="*/ 4861835 w 6006665"/>
                  <a:gd name="connsiteY239" fmla="*/ 1771159 h 3006470"/>
                  <a:gd name="connsiteX240" fmla="*/ 4814619 w 6006665"/>
                  <a:gd name="connsiteY240" fmla="*/ 1767101 h 3006470"/>
                  <a:gd name="connsiteX241" fmla="*/ 4779535 w 6006665"/>
                  <a:gd name="connsiteY241" fmla="*/ 1795247 h 3006470"/>
                  <a:gd name="connsiteX242" fmla="*/ 4764113 w 6006665"/>
                  <a:gd name="connsiteY242" fmla="*/ 1832464 h 3006470"/>
                  <a:gd name="connsiteX243" fmla="*/ 4725490 w 6006665"/>
                  <a:gd name="connsiteY243" fmla="*/ 1850290 h 3006470"/>
                  <a:gd name="connsiteX244" fmla="*/ 4689838 w 6006665"/>
                  <a:gd name="connsiteY244" fmla="*/ 1882970 h 3006470"/>
                  <a:gd name="connsiteX245" fmla="*/ 4684091 w 6006665"/>
                  <a:gd name="connsiteY245" fmla="*/ 1920232 h 3006470"/>
                  <a:gd name="connsiteX246" fmla="*/ 4715906 w 6006665"/>
                  <a:gd name="connsiteY246" fmla="*/ 1967954 h 3006470"/>
                  <a:gd name="connsiteX247" fmla="*/ 4680924 w 6006665"/>
                  <a:gd name="connsiteY247" fmla="*/ 1983985 h 3006470"/>
                  <a:gd name="connsiteX248" fmla="*/ 4633398 w 6006665"/>
                  <a:gd name="connsiteY248" fmla="*/ 1971978 h 3006470"/>
                  <a:gd name="connsiteX249" fmla="*/ 4600707 w 6006665"/>
                  <a:gd name="connsiteY249" fmla="*/ 1989925 h 3006470"/>
                  <a:gd name="connsiteX250" fmla="*/ 4577285 w 6006665"/>
                  <a:gd name="connsiteY250" fmla="*/ 1988406 h 3006470"/>
                  <a:gd name="connsiteX251" fmla="*/ 4577373 w 6006665"/>
                  <a:gd name="connsiteY251" fmla="*/ 1987484 h 3006470"/>
                  <a:gd name="connsiteX252" fmla="*/ 4565379 w 6006665"/>
                  <a:gd name="connsiteY252" fmla="*/ 1988406 h 3006470"/>
                  <a:gd name="connsiteX253" fmla="*/ 4569923 w 6006665"/>
                  <a:gd name="connsiteY253" fmla="*/ 1940685 h 3006470"/>
                  <a:gd name="connsiteX254" fmla="*/ 4520081 w 6006665"/>
                  <a:gd name="connsiteY254" fmla="*/ 1931099 h 3006470"/>
                  <a:gd name="connsiteX255" fmla="*/ 4475025 w 6006665"/>
                  <a:gd name="connsiteY255" fmla="*/ 1961137 h 3006470"/>
                  <a:gd name="connsiteX256" fmla="*/ 4464394 w 6006665"/>
                  <a:gd name="connsiteY256" fmla="*/ 1960286 h 3006470"/>
                  <a:gd name="connsiteX257" fmla="*/ 4463118 w 6006665"/>
                  <a:gd name="connsiteY257" fmla="*/ 1961137 h 3006470"/>
                  <a:gd name="connsiteX258" fmla="*/ 4422448 w 6006665"/>
                  <a:gd name="connsiteY258" fmla="*/ 1927536 h 3006470"/>
                  <a:gd name="connsiteX259" fmla="*/ 4350624 w 6006665"/>
                  <a:gd name="connsiteY259" fmla="*/ 1917022 h 3006470"/>
                  <a:gd name="connsiteX260" fmla="*/ 4306579 w 6006665"/>
                  <a:gd name="connsiteY260" fmla="*/ 1945362 h 3006470"/>
                  <a:gd name="connsiteX261" fmla="*/ 4282811 w 6006665"/>
                  <a:gd name="connsiteY261" fmla="*/ 1972100 h 3006470"/>
                  <a:gd name="connsiteX262" fmla="*/ 4237290 w 6006665"/>
                  <a:gd name="connsiteY262" fmla="*/ 1993297 h 3006470"/>
                  <a:gd name="connsiteX263" fmla="*/ 4211507 w 6006665"/>
                  <a:gd name="connsiteY263" fmla="*/ 2046374 h 3006470"/>
                  <a:gd name="connsiteX264" fmla="*/ 4161046 w 6006665"/>
                  <a:gd name="connsiteY264" fmla="*/ 2105661 h 3006470"/>
                  <a:gd name="connsiteX265" fmla="*/ 4077810 w 6006665"/>
                  <a:gd name="connsiteY265" fmla="*/ 2144418 h 3006470"/>
                  <a:gd name="connsiteX266" fmla="*/ 4039187 w 6006665"/>
                  <a:gd name="connsiteY266" fmla="*/ 2203838 h 3006470"/>
                  <a:gd name="connsiteX267" fmla="*/ 3993086 w 6006665"/>
                  <a:gd name="connsiteY267" fmla="*/ 2224750 h 3006470"/>
                  <a:gd name="connsiteX268" fmla="*/ 3993215 w 6006665"/>
                  <a:gd name="connsiteY268" fmla="*/ 2264821 h 3006470"/>
                  <a:gd name="connsiteX269" fmla="*/ 4038712 w 6006665"/>
                  <a:gd name="connsiteY269" fmla="*/ 2267919 h 3006470"/>
                  <a:gd name="connsiteX270" fmla="*/ 4059164 w 6006665"/>
                  <a:gd name="connsiteY270" fmla="*/ 2311096 h 3006470"/>
                  <a:gd name="connsiteX271" fmla="*/ 4087782 w 6006665"/>
                  <a:gd name="connsiteY271" fmla="*/ 2319513 h 3006470"/>
                  <a:gd name="connsiteX272" fmla="*/ 4106341 w 6006665"/>
                  <a:gd name="connsiteY272" fmla="*/ 2290644 h 3006470"/>
                  <a:gd name="connsiteX273" fmla="*/ 4117411 w 6006665"/>
                  <a:gd name="connsiteY273" fmla="*/ 2291946 h 3006470"/>
                  <a:gd name="connsiteX274" fmla="*/ 4118248 w 6006665"/>
                  <a:gd name="connsiteY274" fmla="*/ 2290644 h 3006470"/>
                  <a:gd name="connsiteX275" fmla="*/ 4156880 w 6006665"/>
                  <a:gd name="connsiteY275" fmla="*/ 2295189 h 3006470"/>
                  <a:gd name="connsiteX276" fmla="*/ 4211419 w 6006665"/>
                  <a:gd name="connsiteY276" fmla="*/ 2365635 h 3006470"/>
                  <a:gd name="connsiteX277" fmla="*/ 4215964 w 6006665"/>
                  <a:gd name="connsiteY277" fmla="*/ 2413357 h 3006470"/>
                  <a:gd name="connsiteX278" fmla="*/ 4184149 w 6006665"/>
                  <a:gd name="connsiteY278" fmla="*/ 2472441 h 3006470"/>
                  <a:gd name="connsiteX279" fmla="*/ 4220019 w 6006665"/>
                  <a:gd name="connsiteY279" fmla="*/ 2567281 h 3006470"/>
                  <a:gd name="connsiteX280" fmla="*/ 4161425 w 6006665"/>
                  <a:gd name="connsiteY280" fmla="*/ 2629241 h 3006470"/>
                  <a:gd name="connsiteX281" fmla="*/ 4133552 w 6006665"/>
                  <a:gd name="connsiteY281" fmla="*/ 2708778 h 3006470"/>
                  <a:gd name="connsiteX282" fmla="*/ 4097796 w 6006665"/>
                  <a:gd name="connsiteY282" fmla="*/ 2747409 h 3006470"/>
                  <a:gd name="connsiteX283" fmla="*/ 4043257 w 6006665"/>
                  <a:gd name="connsiteY283" fmla="*/ 2806493 h 3006470"/>
                  <a:gd name="connsiteX284" fmla="*/ 3995535 w 6006665"/>
                  <a:gd name="connsiteY284" fmla="*/ 2865577 h 3006470"/>
                  <a:gd name="connsiteX285" fmla="*/ 3975083 w 6006665"/>
                  <a:gd name="connsiteY285" fmla="*/ 2897392 h 3006470"/>
                  <a:gd name="connsiteX286" fmla="*/ 3925089 w 6006665"/>
                  <a:gd name="connsiteY286" fmla="*/ 2924661 h 3006470"/>
                  <a:gd name="connsiteX287" fmla="*/ 3913182 w 6006665"/>
                  <a:gd name="connsiteY287" fmla="*/ 2924661 h 3006470"/>
                  <a:gd name="connsiteX288" fmla="*/ 3904637 w 6006665"/>
                  <a:gd name="connsiteY288" fmla="*/ 2924661 h 3006470"/>
                  <a:gd name="connsiteX289" fmla="*/ 3892729 w 6006665"/>
                  <a:gd name="connsiteY289" fmla="*/ 2924661 h 3006470"/>
                  <a:gd name="connsiteX290" fmla="*/ 3871063 w 6006665"/>
                  <a:gd name="connsiteY290" fmla="*/ 2908412 h 3006470"/>
                  <a:gd name="connsiteX291" fmla="*/ 3829645 w 6006665"/>
                  <a:gd name="connsiteY291" fmla="*/ 2936024 h 3006470"/>
                  <a:gd name="connsiteX292" fmla="*/ 3822828 w 6006665"/>
                  <a:gd name="connsiteY292" fmla="*/ 2956476 h 3006470"/>
                  <a:gd name="connsiteX293" fmla="*/ 3818283 w 6006665"/>
                  <a:gd name="connsiteY293" fmla="*/ 2947386 h 3006470"/>
                  <a:gd name="connsiteX294" fmla="*/ 3818283 w 6006665"/>
                  <a:gd name="connsiteY294" fmla="*/ 2935660 h 3006470"/>
                  <a:gd name="connsiteX295" fmla="*/ 3817738 w 6006665"/>
                  <a:gd name="connsiteY295" fmla="*/ 2936024 h 3006470"/>
                  <a:gd name="connsiteX296" fmla="*/ 3810921 w 6006665"/>
                  <a:gd name="connsiteY296" fmla="*/ 2956476 h 3006470"/>
                  <a:gd name="connsiteX297" fmla="*/ 3806376 w 6006665"/>
                  <a:gd name="connsiteY297" fmla="*/ 2947386 h 3006470"/>
                  <a:gd name="connsiteX298" fmla="*/ 3806376 w 6006665"/>
                  <a:gd name="connsiteY298" fmla="*/ 2920116 h 3006470"/>
                  <a:gd name="connsiteX299" fmla="*/ 3818283 w 6006665"/>
                  <a:gd name="connsiteY299" fmla="*/ 2920116 h 3006470"/>
                  <a:gd name="connsiteX300" fmla="*/ 3826828 w 6006665"/>
                  <a:gd name="connsiteY300" fmla="*/ 2920116 h 3006470"/>
                  <a:gd name="connsiteX301" fmla="*/ 3833645 w 6006665"/>
                  <a:gd name="connsiteY301" fmla="*/ 2861032 h 3006470"/>
                  <a:gd name="connsiteX302" fmla="*/ 3822283 w 6006665"/>
                  <a:gd name="connsiteY302" fmla="*/ 2817856 h 3006470"/>
                  <a:gd name="connsiteX303" fmla="*/ 3849553 w 6006665"/>
                  <a:gd name="connsiteY303" fmla="*/ 2795131 h 3006470"/>
                  <a:gd name="connsiteX304" fmla="*/ 3858814 w 6006665"/>
                  <a:gd name="connsiteY304" fmla="*/ 2797336 h 3006470"/>
                  <a:gd name="connsiteX305" fmla="*/ 3861460 w 6006665"/>
                  <a:gd name="connsiteY305" fmla="*/ 2795131 h 3006470"/>
                  <a:gd name="connsiteX306" fmla="*/ 3898487 w 6006665"/>
                  <a:gd name="connsiteY306" fmla="*/ 2803947 h 3006470"/>
                  <a:gd name="connsiteX307" fmla="*/ 3919999 w 6006665"/>
                  <a:gd name="connsiteY307" fmla="*/ 2758772 h 3006470"/>
                  <a:gd name="connsiteX308" fmla="*/ 3935906 w 6006665"/>
                  <a:gd name="connsiteY308" fmla="*/ 2699687 h 3006470"/>
                  <a:gd name="connsiteX309" fmla="*/ 3947269 w 6006665"/>
                  <a:gd name="connsiteY309" fmla="*/ 2676963 h 3006470"/>
                  <a:gd name="connsiteX310" fmla="*/ 3966292 w 6006665"/>
                  <a:gd name="connsiteY310" fmla="*/ 2632575 h 3006470"/>
                  <a:gd name="connsiteX311" fmla="*/ 3915999 w 6006665"/>
                  <a:gd name="connsiteY311" fmla="*/ 2645148 h 3006470"/>
                  <a:gd name="connsiteX312" fmla="*/ 3888729 w 6006665"/>
                  <a:gd name="connsiteY312" fmla="*/ 2667873 h 3006470"/>
                  <a:gd name="connsiteX313" fmla="*/ 3876822 w 6006665"/>
                  <a:gd name="connsiteY313" fmla="*/ 2667873 h 3006470"/>
                  <a:gd name="connsiteX314" fmla="*/ 3829645 w 6006665"/>
                  <a:gd name="connsiteY314" fmla="*/ 2667873 h 3006470"/>
                  <a:gd name="connsiteX315" fmla="*/ 3817738 w 6006665"/>
                  <a:gd name="connsiteY315" fmla="*/ 2667873 h 3006470"/>
                  <a:gd name="connsiteX316" fmla="*/ 3801831 w 6006665"/>
                  <a:gd name="connsiteY316" fmla="*/ 2613334 h 3006470"/>
                  <a:gd name="connsiteX317" fmla="*/ 3758654 w 6006665"/>
                  <a:gd name="connsiteY317" fmla="*/ 2574702 h 3006470"/>
                  <a:gd name="connsiteX318" fmla="*/ 3692753 w 6006665"/>
                  <a:gd name="connsiteY318" fmla="*/ 2558795 h 3006470"/>
                  <a:gd name="connsiteX319" fmla="*/ 3683663 w 6006665"/>
                  <a:gd name="connsiteY319" fmla="*/ 2499711 h 3006470"/>
                  <a:gd name="connsiteX320" fmla="*/ 3672301 w 6006665"/>
                  <a:gd name="connsiteY320" fmla="*/ 2467896 h 3006470"/>
                  <a:gd name="connsiteX321" fmla="*/ 3656393 w 6006665"/>
                  <a:gd name="connsiteY321" fmla="*/ 2440627 h 3006470"/>
                  <a:gd name="connsiteX322" fmla="*/ 3633669 w 6006665"/>
                  <a:gd name="connsiteY322" fmla="*/ 2381542 h 3006470"/>
                  <a:gd name="connsiteX323" fmla="*/ 3601854 w 6006665"/>
                  <a:gd name="connsiteY323" fmla="*/ 2361090 h 3006470"/>
                  <a:gd name="connsiteX324" fmla="*/ 3545995 w 6006665"/>
                  <a:gd name="connsiteY324" fmla="*/ 2339606 h 3006470"/>
                  <a:gd name="connsiteX325" fmla="*/ 3506955 w 6006665"/>
                  <a:gd name="connsiteY325" fmla="*/ 2345183 h 3006470"/>
                  <a:gd name="connsiteX326" fmla="*/ 3463779 w 6006665"/>
                  <a:gd name="connsiteY326" fmla="*/ 2354273 h 3006470"/>
                  <a:gd name="connsiteX327" fmla="*/ 3431964 w 6006665"/>
                  <a:gd name="connsiteY327" fmla="*/ 2381542 h 3006470"/>
                  <a:gd name="connsiteX328" fmla="*/ 3452416 w 6006665"/>
                  <a:gd name="connsiteY328" fmla="*/ 2397450 h 3006470"/>
                  <a:gd name="connsiteX329" fmla="*/ 3452416 w 6006665"/>
                  <a:gd name="connsiteY329" fmla="*/ 2429264 h 3006470"/>
                  <a:gd name="connsiteX330" fmla="*/ 3431964 w 6006665"/>
                  <a:gd name="connsiteY330" fmla="*/ 2451989 h 3006470"/>
                  <a:gd name="connsiteX331" fmla="*/ 3400150 w 6006665"/>
                  <a:gd name="connsiteY331" fmla="*/ 2511073 h 3006470"/>
                  <a:gd name="connsiteX332" fmla="*/ 3400150 w 6006665"/>
                  <a:gd name="connsiteY332" fmla="*/ 2538343 h 3006470"/>
                  <a:gd name="connsiteX333" fmla="*/ 3350155 w 6006665"/>
                  <a:gd name="connsiteY333" fmla="*/ 2570157 h 3006470"/>
                  <a:gd name="connsiteX334" fmla="*/ 3342342 w 6006665"/>
                  <a:gd name="connsiteY334" fmla="*/ 2567553 h 3006470"/>
                  <a:gd name="connsiteX335" fmla="*/ 3338249 w 6006665"/>
                  <a:gd name="connsiteY335" fmla="*/ 2570157 h 3006470"/>
                  <a:gd name="connsiteX336" fmla="*/ 3290527 w 6006665"/>
                  <a:gd name="connsiteY336" fmla="*/ 2554250 h 3006470"/>
                  <a:gd name="connsiteX337" fmla="*/ 3259257 w 6006665"/>
                  <a:gd name="connsiteY337" fmla="*/ 2554250 h 3006470"/>
                  <a:gd name="connsiteX338" fmla="*/ 3247350 w 6006665"/>
                  <a:gd name="connsiteY338" fmla="*/ 2554250 h 3006470"/>
                  <a:gd name="connsiteX339" fmla="*/ 3231443 w 6006665"/>
                  <a:gd name="connsiteY339" fmla="*/ 2538343 h 3006470"/>
                  <a:gd name="connsiteX340" fmla="*/ 3213271 w 6006665"/>
                  <a:gd name="connsiteY340" fmla="*/ 2533799 h 3006470"/>
                  <a:gd name="connsiteX341" fmla="*/ 3168359 w 6006665"/>
                  <a:gd name="connsiteY341" fmla="*/ 2570157 h 3006470"/>
                  <a:gd name="connsiteX342" fmla="*/ 3120637 w 6006665"/>
                  <a:gd name="connsiteY342" fmla="*/ 2581519 h 3006470"/>
                  <a:gd name="connsiteX343" fmla="*/ 3082005 w 6006665"/>
                  <a:gd name="connsiteY343" fmla="*/ 2597427 h 3006470"/>
                  <a:gd name="connsiteX344" fmla="*/ 3074460 w 6006665"/>
                  <a:gd name="connsiteY344" fmla="*/ 2595630 h 3006470"/>
                  <a:gd name="connsiteX345" fmla="*/ 3070098 w 6006665"/>
                  <a:gd name="connsiteY345" fmla="*/ 2597427 h 3006470"/>
                  <a:gd name="connsiteX346" fmla="*/ 3022376 w 6006665"/>
                  <a:gd name="connsiteY346" fmla="*/ 2586064 h 3006470"/>
                  <a:gd name="connsiteX347" fmla="*/ 3000196 w 6006665"/>
                  <a:gd name="connsiteY347" fmla="*/ 2586064 h 3006470"/>
                  <a:gd name="connsiteX348" fmla="*/ 2988289 w 6006665"/>
                  <a:gd name="connsiteY348" fmla="*/ 2586064 h 3006470"/>
                  <a:gd name="connsiteX349" fmla="*/ 2967837 w 6006665"/>
                  <a:gd name="connsiteY349" fmla="*/ 2554250 h 3006470"/>
                  <a:gd name="connsiteX350" fmla="*/ 2929205 w 6006665"/>
                  <a:gd name="connsiteY350" fmla="*/ 2526980 h 3006470"/>
                  <a:gd name="connsiteX351" fmla="*/ 2902153 w 6006665"/>
                  <a:gd name="connsiteY351" fmla="*/ 2523116 h 3006470"/>
                  <a:gd name="connsiteX352" fmla="*/ 2861576 w 6006665"/>
                  <a:gd name="connsiteY352" fmla="*/ 2526980 h 3006470"/>
                  <a:gd name="connsiteX353" fmla="*/ 2822944 w 6006665"/>
                  <a:gd name="connsiteY353" fmla="*/ 2538343 h 3006470"/>
                  <a:gd name="connsiteX354" fmla="*/ 2818139 w 6006665"/>
                  <a:gd name="connsiteY354" fmla="*/ 2536254 h 3006470"/>
                  <a:gd name="connsiteX355" fmla="*/ 2811037 w 6006665"/>
                  <a:gd name="connsiteY355" fmla="*/ 2538343 h 3006470"/>
                  <a:gd name="connsiteX356" fmla="*/ 2758770 w 6006665"/>
                  <a:gd name="connsiteY356" fmla="*/ 2515618 h 3006470"/>
                  <a:gd name="connsiteX357" fmla="*/ 2751953 w 6006665"/>
                  <a:gd name="connsiteY357" fmla="*/ 2472441 h 3006470"/>
                  <a:gd name="connsiteX358" fmla="*/ 2708776 w 6006665"/>
                  <a:gd name="connsiteY358" fmla="*/ 2456534 h 3006470"/>
                  <a:gd name="connsiteX359" fmla="*/ 2676962 w 6006665"/>
                  <a:gd name="connsiteY359" fmla="*/ 2451989 h 3006470"/>
                  <a:gd name="connsiteX360" fmla="*/ 2642534 w 6006665"/>
                  <a:gd name="connsiteY360" fmla="*/ 2430245 h 3006470"/>
                  <a:gd name="connsiteX361" fmla="*/ 2609333 w 6006665"/>
                  <a:gd name="connsiteY361" fmla="*/ 2488348 h 3006470"/>
                  <a:gd name="connsiteX362" fmla="*/ 2625240 w 6006665"/>
                  <a:gd name="connsiteY362" fmla="*/ 2522435 h 3006470"/>
                  <a:gd name="connsiteX363" fmla="*/ 2586608 w 6006665"/>
                  <a:gd name="connsiteY363" fmla="*/ 2558795 h 3006470"/>
                  <a:gd name="connsiteX364" fmla="*/ 2577105 w 6006665"/>
                  <a:gd name="connsiteY364" fmla="*/ 2556532 h 3006470"/>
                  <a:gd name="connsiteX365" fmla="*/ 2574701 w 6006665"/>
                  <a:gd name="connsiteY365" fmla="*/ 2558795 h 3006470"/>
                  <a:gd name="connsiteX366" fmla="*/ 2526979 w 6006665"/>
                  <a:gd name="connsiteY366" fmla="*/ 2547432 h 3006470"/>
                  <a:gd name="connsiteX367" fmla="*/ 2490620 w 6006665"/>
                  <a:gd name="connsiteY367" fmla="*/ 2542887 h 3006470"/>
                  <a:gd name="connsiteX368" fmla="*/ 2463350 w 6006665"/>
                  <a:gd name="connsiteY368" fmla="*/ 2515618 h 3006470"/>
                  <a:gd name="connsiteX369" fmla="*/ 2436625 w 6006665"/>
                  <a:gd name="connsiteY369" fmla="*/ 2515618 h 3006470"/>
                  <a:gd name="connsiteX370" fmla="*/ 2424718 w 6006665"/>
                  <a:gd name="connsiteY370" fmla="*/ 2515618 h 3006470"/>
                  <a:gd name="connsiteX371" fmla="*/ 2398858 w 6006665"/>
                  <a:gd name="connsiteY371" fmla="*/ 2502687 h 3006470"/>
                  <a:gd name="connsiteX372" fmla="*/ 2350272 w 6006665"/>
                  <a:gd name="connsiteY372" fmla="*/ 2526980 h 3006470"/>
                  <a:gd name="connsiteX373" fmla="*/ 2282098 w 6006665"/>
                  <a:gd name="connsiteY373" fmla="*/ 2574702 h 3006470"/>
                  <a:gd name="connsiteX374" fmla="*/ 2238921 w 6006665"/>
                  <a:gd name="connsiteY374" fmla="*/ 2586064 h 3006470"/>
                  <a:gd name="connsiteX375" fmla="*/ 2227559 w 6006665"/>
                  <a:gd name="connsiteY375" fmla="*/ 2590609 h 3006470"/>
                  <a:gd name="connsiteX376" fmla="*/ 2225178 w 6006665"/>
                  <a:gd name="connsiteY376" fmla="*/ 2586799 h 3006470"/>
                  <a:gd name="connsiteX377" fmla="*/ 2215652 w 6006665"/>
                  <a:gd name="connsiteY377" fmla="*/ 2590609 h 3006470"/>
                  <a:gd name="connsiteX378" fmla="*/ 2193596 w 6006665"/>
                  <a:gd name="connsiteY378" fmla="*/ 2555320 h 3006470"/>
                  <a:gd name="connsiteX379" fmla="*/ 2157112 w 6006665"/>
                  <a:gd name="connsiteY379" fmla="*/ 2558795 h 3006470"/>
                  <a:gd name="connsiteX380" fmla="*/ 2156291 w 6006665"/>
                  <a:gd name="connsiteY380" fmla="*/ 2557739 h 3006470"/>
                  <a:gd name="connsiteX381" fmla="*/ 2145205 w 6006665"/>
                  <a:gd name="connsiteY381" fmla="*/ 2558795 h 3006470"/>
                  <a:gd name="connsiteX382" fmla="*/ 2129298 w 6006665"/>
                  <a:gd name="connsiteY382" fmla="*/ 2538343 h 3006470"/>
                  <a:gd name="connsiteX383" fmla="*/ 2102029 w 6006665"/>
                  <a:gd name="connsiteY383" fmla="*/ 2526980 h 3006470"/>
                  <a:gd name="connsiteX384" fmla="*/ 2086121 w 6006665"/>
                  <a:gd name="connsiteY384" fmla="*/ 2495166 h 3006470"/>
                  <a:gd name="connsiteX385" fmla="*/ 2070005 w 6006665"/>
                  <a:gd name="connsiteY385" fmla="*/ 2486212 h 3006470"/>
                  <a:gd name="connsiteX386" fmla="*/ 2027582 w 6006665"/>
                  <a:gd name="connsiteY386" fmla="*/ 2499711 h 3006470"/>
                  <a:gd name="connsiteX387" fmla="*/ 2023845 w 6006665"/>
                  <a:gd name="connsiteY387" fmla="*/ 2497111 h 3006470"/>
                  <a:gd name="connsiteX388" fmla="*/ 2015675 w 6006665"/>
                  <a:gd name="connsiteY388" fmla="*/ 2499711 h 3006470"/>
                  <a:gd name="connsiteX389" fmla="*/ 1971363 w 6006665"/>
                  <a:gd name="connsiteY389" fmla="*/ 2468885 h 3006470"/>
                  <a:gd name="connsiteX390" fmla="*/ 1952591 w 6006665"/>
                  <a:gd name="connsiteY390" fmla="*/ 2495166 h 3006470"/>
                  <a:gd name="connsiteX391" fmla="*/ 1947518 w 6006665"/>
                  <a:gd name="connsiteY391" fmla="*/ 2485599 h 3006470"/>
                  <a:gd name="connsiteX392" fmla="*/ 1940684 w 6006665"/>
                  <a:gd name="connsiteY392" fmla="*/ 2495166 h 3006470"/>
                  <a:gd name="connsiteX393" fmla="*/ 1861147 w 6006665"/>
                  <a:gd name="connsiteY393" fmla="*/ 2345183 h 3006470"/>
                  <a:gd name="connsiteX394" fmla="*/ 1811153 w 6006665"/>
                  <a:gd name="connsiteY394" fmla="*/ 2295189 h 3006470"/>
                  <a:gd name="connsiteX395" fmla="*/ 1813950 w 6006665"/>
                  <a:gd name="connsiteY395" fmla="*/ 2292043 h 3006470"/>
                  <a:gd name="connsiteX396" fmla="*/ 1748069 w 6006665"/>
                  <a:gd name="connsiteY396" fmla="*/ 2333821 h 3006470"/>
                  <a:gd name="connsiteX397" fmla="*/ 1711709 w 6006665"/>
                  <a:gd name="connsiteY397" fmla="*/ 2338366 h 3006470"/>
                  <a:gd name="connsiteX398" fmla="*/ 1711926 w 6006665"/>
                  <a:gd name="connsiteY398" fmla="*/ 2336850 h 3006470"/>
                  <a:gd name="connsiteX399" fmla="*/ 1699803 w 6006665"/>
                  <a:gd name="connsiteY399" fmla="*/ 2338366 h 3006470"/>
                  <a:gd name="connsiteX400" fmla="*/ 1704347 w 6006665"/>
                  <a:gd name="connsiteY400" fmla="*/ 2306551 h 3006470"/>
                  <a:gd name="connsiteX401" fmla="*/ 1662460 w 6006665"/>
                  <a:gd name="connsiteY401" fmla="*/ 2288600 h 3006470"/>
                  <a:gd name="connsiteX402" fmla="*/ 1629901 w 6006665"/>
                  <a:gd name="connsiteY402" fmla="*/ 2302006 h 3006470"/>
                  <a:gd name="connsiteX403" fmla="*/ 1629300 w 6006665"/>
                  <a:gd name="connsiteY403" fmla="*/ 2297351 h 3006470"/>
                  <a:gd name="connsiteX404" fmla="*/ 1617994 w 6006665"/>
                  <a:gd name="connsiteY404" fmla="*/ 2302006 h 3006470"/>
                  <a:gd name="connsiteX405" fmla="*/ 1608904 w 6006665"/>
                  <a:gd name="connsiteY405" fmla="*/ 2231560 h 3006470"/>
                  <a:gd name="connsiteX406" fmla="*/ 1552684 w 6006665"/>
                  <a:gd name="connsiteY406" fmla="*/ 2221867 h 3006470"/>
                  <a:gd name="connsiteX407" fmla="*/ 1518550 w 6006665"/>
                  <a:gd name="connsiteY407" fmla="*/ 2247467 h 3006470"/>
                  <a:gd name="connsiteX408" fmla="*/ 1425379 w 6006665"/>
                  <a:gd name="connsiteY408" fmla="*/ 2267919 h 3006470"/>
                  <a:gd name="connsiteX409" fmla="*/ 1409472 w 6006665"/>
                  <a:gd name="connsiteY409" fmla="*/ 2286099 h 3006470"/>
                  <a:gd name="connsiteX410" fmla="*/ 1270852 w 6006665"/>
                  <a:gd name="connsiteY410" fmla="*/ 2306551 h 3006470"/>
                  <a:gd name="connsiteX411" fmla="*/ 1254945 w 6006665"/>
                  <a:gd name="connsiteY411" fmla="*/ 2327003 h 3006470"/>
                  <a:gd name="connsiteX412" fmla="*/ 1282214 w 6006665"/>
                  <a:gd name="connsiteY412" fmla="*/ 2370180 h 3006470"/>
                  <a:gd name="connsiteX413" fmla="*/ 1243582 w 6006665"/>
                  <a:gd name="connsiteY413" fmla="*/ 2386087 h 3006470"/>
                  <a:gd name="connsiteX414" fmla="*/ 1254945 w 6006665"/>
                  <a:gd name="connsiteY414" fmla="*/ 2404267 h 3006470"/>
                  <a:gd name="connsiteX415" fmla="*/ 1216313 w 6006665"/>
                  <a:gd name="connsiteY415" fmla="*/ 2429264 h 3006470"/>
                  <a:gd name="connsiteX416" fmla="*/ 1275397 w 6006665"/>
                  <a:gd name="connsiteY416" fmla="*/ 2472441 h 3006470"/>
                  <a:gd name="connsiteX417" fmla="*/ 1270852 w 6006665"/>
                  <a:gd name="connsiteY417" fmla="*/ 2499711 h 3006470"/>
                  <a:gd name="connsiteX418" fmla="*/ 1259108 w 6006665"/>
                  <a:gd name="connsiteY418" fmla="*/ 2498732 h 3006470"/>
                  <a:gd name="connsiteX419" fmla="*/ 1258945 w 6006665"/>
                  <a:gd name="connsiteY419" fmla="*/ 2499711 h 3006470"/>
                  <a:gd name="connsiteX420" fmla="*/ 1215644 w 6006665"/>
                  <a:gd name="connsiteY420" fmla="*/ 2496102 h 3006470"/>
                  <a:gd name="connsiteX421" fmla="*/ 1204950 w 6006665"/>
                  <a:gd name="connsiteY421" fmla="*/ 2511073 h 3006470"/>
                  <a:gd name="connsiteX422" fmla="*/ 1196495 w 6006665"/>
                  <a:gd name="connsiteY422" fmla="*/ 2506241 h 3006470"/>
                  <a:gd name="connsiteX423" fmla="*/ 1193043 w 6006665"/>
                  <a:gd name="connsiteY423" fmla="*/ 2511073 h 3006470"/>
                  <a:gd name="connsiteX424" fmla="*/ 1145322 w 6006665"/>
                  <a:gd name="connsiteY424" fmla="*/ 2483803 h 3006470"/>
                  <a:gd name="connsiteX425" fmla="*/ 1098145 w 6006665"/>
                  <a:gd name="connsiteY425" fmla="*/ 2483803 h 3006470"/>
                  <a:gd name="connsiteX426" fmla="*/ 1061785 w 6006665"/>
                  <a:gd name="connsiteY426" fmla="*/ 2511073 h 3006470"/>
                  <a:gd name="connsiteX427" fmla="*/ 1055322 w 6006665"/>
                  <a:gd name="connsiteY427" fmla="*/ 2506990 h 3006470"/>
                  <a:gd name="connsiteX428" fmla="*/ 1049878 w 6006665"/>
                  <a:gd name="connsiteY428" fmla="*/ 2511073 h 3006470"/>
                  <a:gd name="connsiteX429" fmla="*/ 1006701 w 6006665"/>
                  <a:gd name="connsiteY429" fmla="*/ 2483803 h 3006470"/>
                  <a:gd name="connsiteX430" fmla="*/ 924893 w 6006665"/>
                  <a:gd name="connsiteY430" fmla="*/ 2447444 h 3006470"/>
                  <a:gd name="connsiteX431" fmla="*/ 877716 w 6006665"/>
                  <a:gd name="connsiteY431" fmla="*/ 2447444 h 3006470"/>
                  <a:gd name="connsiteX432" fmla="*/ 802724 w 6006665"/>
                  <a:gd name="connsiteY432" fmla="*/ 2511073 h 3006470"/>
                  <a:gd name="connsiteX433" fmla="*/ 798179 w 6006665"/>
                  <a:gd name="connsiteY433" fmla="*/ 2554250 h 3006470"/>
                  <a:gd name="connsiteX434" fmla="*/ 787406 w 6006665"/>
                  <a:gd name="connsiteY434" fmla="*/ 2543477 h 3006470"/>
                  <a:gd name="connsiteX435" fmla="*/ 786272 w 6006665"/>
                  <a:gd name="connsiteY435" fmla="*/ 2554250 h 3006470"/>
                  <a:gd name="connsiteX436" fmla="*/ 756063 w 6006665"/>
                  <a:gd name="connsiteY436" fmla="*/ 2524040 h 3006470"/>
                  <a:gd name="connsiteX437" fmla="*/ 732278 w 6006665"/>
                  <a:gd name="connsiteY437" fmla="*/ 2581519 h 3006470"/>
                  <a:gd name="connsiteX438" fmla="*/ 743640 w 6006665"/>
                  <a:gd name="connsiteY438" fmla="*/ 2590609 h 3006470"/>
                  <a:gd name="connsiteX439" fmla="*/ 723188 w 6006665"/>
                  <a:gd name="connsiteY439" fmla="*/ 2633786 h 3006470"/>
                  <a:gd name="connsiteX440" fmla="*/ 747026 w 6006665"/>
                  <a:gd name="connsiteY440" fmla="*/ 2670627 h 3006470"/>
                  <a:gd name="connsiteX441" fmla="*/ 763548 w 6006665"/>
                  <a:gd name="connsiteY441" fmla="*/ 2667873 h 3006470"/>
                  <a:gd name="connsiteX442" fmla="*/ 764871 w 6006665"/>
                  <a:gd name="connsiteY442" fmla="*/ 2669637 h 3006470"/>
                  <a:gd name="connsiteX443" fmla="*/ 775455 w 6006665"/>
                  <a:gd name="connsiteY443" fmla="*/ 2667873 h 3006470"/>
                  <a:gd name="connsiteX444" fmla="*/ 802724 w 6006665"/>
                  <a:gd name="connsiteY444" fmla="*/ 2704232 h 3006470"/>
                  <a:gd name="connsiteX445" fmla="*/ 798179 w 6006665"/>
                  <a:gd name="connsiteY445" fmla="*/ 2731502 h 3006470"/>
                  <a:gd name="connsiteX446" fmla="*/ 818632 w 6006665"/>
                  <a:gd name="connsiteY446" fmla="*/ 2742864 h 3006470"/>
                  <a:gd name="connsiteX447" fmla="*/ 802724 w 6006665"/>
                  <a:gd name="connsiteY447" fmla="*/ 2774679 h 3006470"/>
                  <a:gd name="connsiteX448" fmla="*/ 766365 w 6006665"/>
                  <a:gd name="connsiteY448" fmla="*/ 2779224 h 3006470"/>
                  <a:gd name="connsiteX449" fmla="*/ 727733 w 6006665"/>
                  <a:gd name="connsiteY449" fmla="*/ 2838308 h 3006470"/>
                  <a:gd name="connsiteX450" fmla="*/ 759548 w 6006665"/>
                  <a:gd name="connsiteY450" fmla="*/ 2881485 h 3006470"/>
                  <a:gd name="connsiteX451" fmla="*/ 759548 w 6006665"/>
                  <a:gd name="connsiteY451" fmla="*/ 2920116 h 3006470"/>
                  <a:gd name="connsiteX452" fmla="*/ 798179 w 6006665"/>
                  <a:gd name="connsiteY452" fmla="*/ 2979201 h 3006470"/>
                  <a:gd name="connsiteX453" fmla="*/ 775455 w 6006665"/>
                  <a:gd name="connsiteY453" fmla="*/ 2995108 h 3006470"/>
                  <a:gd name="connsiteX454" fmla="*/ 770910 w 6006665"/>
                  <a:gd name="connsiteY454" fmla="*/ 3006470 h 3006470"/>
                  <a:gd name="connsiteX455" fmla="*/ 759003 w 6006665"/>
                  <a:gd name="connsiteY455" fmla="*/ 3006470 h 3006470"/>
                  <a:gd name="connsiteX456" fmla="*/ 755003 w 6006665"/>
                  <a:gd name="connsiteY456" fmla="*/ 3006470 h 3006470"/>
                  <a:gd name="connsiteX457" fmla="*/ 743096 w 6006665"/>
                  <a:gd name="connsiteY457" fmla="*/ 3006470 h 3006470"/>
                  <a:gd name="connsiteX458" fmla="*/ 715826 w 6006665"/>
                  <a:gd name="connsiteY458" fmla="*/ 2972383 h 3006470"/>
                  <a:gd name="connsiteX459" fmla="*/ 704464 w 6006665"/>
                  <a:gd name="connsiteY459" fmla="*/ 2972383 h 3006470"/>
                  <a:gd name="connsiteX460" fmla="*/ 684012 w 6006665"/>
                  <a:gd name="connsiteY460" fmla="*/ 2963293 h 3006470"/>
                  <a:gd name="connsiteX461" fmla="*/ 672649 w 6006665"/>
                  <a:gd name="connsiteY461" fmla="*/ 2940569 h 3006470"/>
                  <a:gd name="connsiteX462" fmla="*/ 645222 w 6006665"/>
                  <a:gd name="connsiteY462" fmla="*/ 2932732 h 3006470"/>
                  <a:gd name="connsiteX463" fmla="*/ 625472 w 6006665"/>
                  <a:gd name="connsiteY463" fmla="*/ 2936024 h 3006470"/>
                  <a:gd name="connsiteX464" fmla="*/ 623771 w 6006665"/>
                  <a:gd name="connsiteY464" fmla="*/ 2934323 h 3006470"/>
                  <a:gd name="connsiteX465" fmla="*/ 613565 w 6006665"/>
                  <a:gd name="connsiteY465" fmla="*/ 2936024 h 3006470"/>
                  <a:gd name="connsiteX466" fmla="*/ 609020 w 6006665"/>
                  <a:gd name="connsiteY466" fmla="*/ 2931479 h 3006470"/>
                  <a:gd name="connsiteX467" fmla="*/ 559026 w 6006665"/>
                  <a:gd name="connsiteY467" fmla="*/ 2904209 h 3006470"/>
                  <a:gd name="connsiteX468" fmla="*/ 506760 w 6006665"/>
                  <a:gd name="connsiteY468" fmla="*/ 2897392 h 3006470"/>
                  <a:gd name="connsiteX469" fmla="*/ 483280 w 6006665"/>
                  <a:gd name="connsiteY469" fmla="*/ 2890683 h 3006470"/>
                  <a:gd name="connsiteX470" fmla="*/ 480035 w 6006665"/>
                  <a:gd name="connsiteY470" fmla="*/ 2892847 h 3006470"/>
                  <a:gd name="connsiteX471" fmla="*/ 475042 w 6006665"/>
                  <a:gd name="connsiteY471" fmla="*/ 2888329 h 3006470"/>
                  <a:gd name="connsiteX472" fmla="*/ 474945 w 6006665"/>
                  <a:gd name="connsiteY472" fmla="*/ 2888302 h 3006470"/>
                  <a:gd name="connsiteX473" fmla="*/ 468128 w 6006665"/>
                  <a:gd name="connsiteY473" fmla="*/ 2892847 h 3006470"/>
                  <a:gd name="connsiteX474" fmla="*/ 420406 w 6006665"/>
                  <a:gd name="connsiteY474" fmla="*/ 2849670 h 3006470"/>
                  <a:gd name="connsiteX475" fmla="*/ 381774 w 6006665"/>
                  <a:gd name="connsiteY475" fmla="*/ 2833763 h 3006470"/>
                  <a:gd name="connsiteX476" fmla="*/ 349960 w 6006665"/>
                  <a:gd name="connsiteY476" fmla="*/ 2801948 h 3006470"/>
                  <a:gd name="connsiteX477" fmla="*/ 377229 w 6006665"/>
                  <a:gd name="connsiteY477" fmla="*/ 2795131 h 3006470"/>
                  <a:gd name="connsiteX478" fmla="*/ 404499 w 6006665"/>
                  <a:gd name="connsiteY478" fmla="*/ 2747409 h 3006470"/>
                  <a:gd name="connsiteX479" fmla="*/ 388591 w 6006665"/>
                  <a:gd name="connsiteY479" fmla="*/ 2731502 h 3006470"/>
                  <a:gd name="connsiteX480" fmla="*/ 440858 w 6006665"/>
                  <a:gd name="connsiteY480" fmla="*/ 2704232 h 3006470"/>
                  <a:gd name="connsiteX481" fmla="*/ 440858 w 6006665"/>
                  <a:gd name="connsiteY481" fmla="*/ 2701176 h 3006470"/>
                  <a:gd name="connsiteX482" fmla="*/ 416406 w 6006665"/>
                  <a:gd name="connsiteY482" fmla="*/ 2704232 h 3006470"/>
                  <a:gd name="connsiteX483" fmla="*/ 416406 w 6006665"/>
                  <a:gd name="connsiteY483" fmla="*/ 2702744 h 3006470"/>
                  <a:gd name="connsiteX484" fmla="*/ 404499 w 6006665"/>
                  <a:gd name="connsiteY484" fmla="*/ 2704232 h 3006470"/>
                  <a:gd name="connsiteX485" fmla="*/ 404499 w 6006665"/>
                  <a:gd name="connsiteY485" fmla="*/ 2683780 h 3006470"/>
                  <a:gd name="connsiteX486" fmla="*/ 424951 w 6006665"/>
                  <a:gd name="connsiteY486" fmla="*/ 2667873 h 3006470"/>
                  <a:gd name="connsiteX487" fmla="*/ 463583 w 6006665"/>
                  <a:gd name="connsiteY487" fmla="*/ 2661056 h 3006470"/>
                  <a:gd name="connsiteX488" fmla="*/ 468128 w 6006665"/>
                  <a:gd name="connsiteY488" fmla="*/ 2645148 h 3006470"/>
                  <a:gd name="connsiteX489" fmla="*/ 456765 w 6006665"/>
                  <a:gd name="connsiteY489" fmla="*/ 2613334 h 3006470"/>
                  <a:gd name="connsiteX490" fmla="*/ 474945 w 6006665"/>
                  <a:gd name="connsiteY490" fmla="*/ 2586064 h 3006470"/>
                  <a:gd name="connsiteX491" fmla="*/ 474945 w 6006665"/>
                  <a:gd name="connsiteY491" fmla="*/ 2565612 h 3006470"/>
                  <a:gd name="connsiteX492" fmla="*/ 420406 w 6006665"/>
                  <a:gd name="connsiteY492" fmla="*/ 2547432 h 3006470"/>
                  <a:gd name="connsiteX493" fmla="*/ 409588 w 6006665"/>
                  <a:gd name="connsiteY493" fmla="*/ 2547432 h 3006470"/>
                  <a:gd name="connsiteX494" fmla="*/ 397681 w 6006665"/>
                  <a:gd name="connsiteY494" fmla="*/ 2547432 h 3006470"/>
                  <a:gd name="connsiteX495" fmla="*/ 379485 w 6006665"/>
                  <a:gd name="connsiteY495" fmla="*/ 2525193 h 3006470"/>
                  <a:gd name="connsiteX496" fmla="*/ 357322 w 6006665"/>
                  <a:gd name="connsiteY496" fmla="*/ 2531525 h 3006470"/>
                  <a:gd name="connsiteX497" fmla="*/ 352842 w 6006665"/>
                  <a:gd name="connsiteY497" fmla="*/ 2529403 h 3006470"/>
                  <a:gd name="connsiteX498" fmla="*/ 345415 w 6006665"/>
                  <a:gd name="connsiteY498" fmla="*/ 2531525 h 3006470"/>
                  <a:gd name="connsiteX499" fmla="*/ 302238 w 6006665"/>
                  <a:gd name="connsiteY499" fmla="*/ 2511073 h 3006470"/>
                  <a:gd name="connsiteX500" fmla="*/ 302238 w 6006665"/>
                  <a:gd name="connsiteY500" fmla="*/ 2499711 h 3006470"/>
                  <a:gd name="connsiteX501" fmla="*/ 286331 w 6006665"/>
                  <a:gd name="connsiteY501" fmla="*/ 2472441 h 3006470"/>
                  <a:gd name="connsiteX502" fmla="*/ 270968 w 6006665"/>
                  <a:gd name="connsiteY502" fmla="*/ 2472441 h 3006470"/>
                  <a:gd name="connsiteX503" fmla="*/ 259061 w 6006665"/>
                  <a:gd name="connsiteY503" fmla="*/ 2472441 h 3006470"/>
                  <a:gd name="connsiteX504" fmla="*/ 254516 w 6006665"/>
                  <a:gd name="connsiteY504" fmla="*/ 2456534 h 3006470"/>
                  <a:gd name="connsiteX505" fmla="*/ 263606 w 6006665"/>
                  <a:gd name="connsiteY505" fmla="*/ 2440627 h 3006470"/>
                  <a:gd name="connsiteX506" fmla="*/ 243991 w 6006665"/>
                  <a:gd name="connsiteY506" fmla="*/ 2410114 h 3006470"/>
                  <a:gd name="connsiteX507" fmla="*/ 216429 w 6006665"/>
                  <a:gd name="connsiteY507" fmla="*/ 2413357 h 3006470"/>
                  <a:gd name="connsiteX508" fmla="*/ 212956 w 6006665"/>
                  <a:gd name="connsiteY508" fmla="*/ 2412365 h 3006470"/>
                  <a:gd name="connsiteX509" fmla="*/ 204522 w 6006665"/>
                  <a:gd name="connsiteY509" fmla="*/ 2413357 h 3006470"/>
                  <a:gd name="connsiteX510" fmla="*/ 199623 w 6006665"/>
                  <a:gd name="connsiteY510" fmla="*/ 2411957 h 3006470"/>
                  <a:gd name="connsiteX511" fmla="*/ 195977 w 6006665"/>
                  <a:gd name="connsiteY511" fmla="*/ 2424719 h 3006470"/>
                  <a:gd name="connsiteX512" fmla="*/ 184968 w 6006665"/>
                  <a:gd name="connsiteY512" fmla="*/ 2421574 h 3006470"/>
                  <a:gd name="connsiteX513" fmla="*/ 184070 w 6006665"/>
                  <a:gd name="connsiteY513" fmla="*/ 2424719 h 3006470"/>
                  <a:gd name="connsiteX514" fmla="*/ 168163 w 6006665"/>
                  <a:gd name="connsiteY514" fmla="*/ 2420174 h 3006470"/>
                  <a:gd name="connsiteX515" fmla="*/ 156800 w 6006665"/>
                  <a:gd name="connsiteY515" fmla="*/ 2381542 h 3006470"/>
                  <a:gd name="connsiteX516" fmla="*/ 152255 w 6006665"/>
                  <a:gd name="connsiteY516" fmla="*/ 2365635 h 3006470"/>
                  <a:gd name="connsiteX517" fmla="*/ 156800 w 6006665"/>
                  <a:gd name="connsiteY517" fmla="*/ 2361090 h 3006470"/>
                  <a:gd name="connsiteX518" fmla="*/ 168707 w 6006665"/>
                  <a:gd name="connsiteY518" fmla="*/ 2361090 h 3006470"/>
                  <a:gd name="connsiteX519" fmla="*/ 188615 w 6006665"/>
                  <a:gd name="connsiteY519" fmla="*/ 2361090 h 3006470"/>
                  <a:gd name="connsiteX520" fmla="*/ 199977 w 6006665"/>
                  <a:gd name="connsiteY520" fmla="*/ 2349728 h 3006470"/>
                  <a:gd name="connsiteX521" fmla="*/ 188615 w 6006665"/>
                  <a:gd name="connsiteY521" fmla="*/ 2327003 h 3006470"/>
                  <a:gd name="connsiteX522" fmla="*/ 168163 w 6006665"/>
                  <a:gd name="connsiteY522" fmla="*/ 2317914 h 3006470"/>
                  <a:gd name="connsiteX523" fmla="*/ 168163 w 6006665"/>
                  <a:gd name="connsiteY523" fmla="*/ 2311096 h 3006470"/>
                  <a:gd name="connsiteX524" fmla="*/ 152255 w 6006665"/>
                  <a:gd name="connsiteY524" fmla="*/ 2295189 h 3006470"/>
                  <a:gd name="connsiteX525" fmla="*/ 129531 w 6006665"/>
                  <a:gd name="connsiteY525" fmla="*/ 2258829 h 3006470"/>
                  <a:gd name="connsiteX526" fmla="*/ 140893 w 6006665"/>
                  <a:gd name="connsiteY526" fmla="*/ 2236105 h 3006470"/>
                  <a:gd name="connsiteX527" fmla="*/ 136348 w 6006665"/>
                  <a:gd name="connsiteY527" fmla="*/ 2208835 h 3006470"/>
                  <a:gd name="connsiteX528" fmla="*/ 103789 w 6006665"/>
                  <a:gd name="connsiteY528" fmla="*/ 2195428 h 3006470"/>
                  <a:gd name="connsiteX529" fmla="*/ 93716 w 6006665"/>
                  <a:gd name="connsiteY529" fmla="*/ 2199745 h 3006470"/>
                  <a:gd name="connsiteX530" fmla="*/ 91868 w 6006665"/>
                  <a:gd name="connsiteY530" fmla="*/ 2195434 h 3006470"/>
                  <a:gd name="connsiteX531" fmla="*/ 81809 w 6006665"/>
                  <a:gd name="connsiteY531" fmla="*/ 2199745 h 3006470"/>
                  <a:gd name="connsiteX532" fmla="*/ 74992 w 6006665"/>
                  <a:gd name="connsiteY532" fmla="*/ 2183838 h 3006470"/>
                  <a:gd name="connsiteX533" fmla="*/ 34087 w 6006665"/>
                  <a:gd name="connsiteY533" fmla="*/ 2172476 h 3006470"/>
                  <a:gd name="connsiteX534" fmla="*/ 22725 w 6006665"/>
                  <a:gd name="connsiteY534" fmla="*/ 2129299 h 3006470"/>
                  <a:gd name="connsiteX535" fmla="*/ 22725 w 6006665"/>
                  <a:gd name="connsiteY535" fmla="*/ 2097484 h 3006470"/>
                  <a:gd name="connsiteX536" fmla="*/ 0 w 6006665"/>
                  <a:gd name="connsiteY536" fmla="*/ 2081577 h 3006470"/>
                  <a:gd name="connsiteX537" fmla="*/ 15907 w 6006665"/>
                  <a:gd name="connsiteY537" fmla="*/ 2058853 h 3006470"/>
                  <a:gd name="connsiteX538" fmla="*/ 6818 w 6006665"/>
                  <a:gd name="connsiteY538" fmla="*/ 1995224 h 3006470"/>
                  <a:gd name="connsiteX539" fmla="*/ 34087 w 6006665"/>
                  <a:gd name="connsiteY539" fmla="*/ 1952047 h 3006470"/>
                  <a:gd name="connsiteX540" fmla="*/ 27270 w 6006665"/>
                  <a:gd name="connsiteY540" fmla="*/ 1940685 h 3006470"/>
                  <a:gd name="connsiteX541" fmla="*/ 88743 w 6006665"/>
                  <a:gd name="connsiteY541" fmla="*/ 1895954 h 3006470"/>
                  <a:gd name="connsiteX542" fmla="*/ 27270 w 6006665"/>
                  <a:gd name="connsiteY542" fmla="*/ 1865693 h 3006470"/>
                  <a:gd name="connsiteX543" fmla="*/ 79805 w 6006665"/>
                  <a:gd name="connsiteY543" fmla="*/ 1774684 h 3006470"/>
                  <a:gd name="connsiteX544" fmla="*/ 128972 w 6006665"/>
                  <a:gd name="connsiteY544" fmla="*/ 1737302 h 3006470"/>
                  <a:gd name="connsiteX545" fmla="*/ 162900 w 6006665"/>
                  <a:gd name="connsiteY545" fmla="*/ 1645034 h 3006470"/>
                  <a:gd name="connsiteX546" fmla="*/ 102261 w 6006665"/>
                  <a:gd name="connsiteY546" fmla="*/ 1629357 h 3006470"/>
                  <a:gd name="connsiteX547" fmla="*/ 118168 w 6006665"/>
                  <a:gd name="connsiteY547" fmla="*/ 1574818 h 3006470"/>
                  <a:gd name="connsiteX548" fmla="*/ 86354 w 6006665"/>
                  <a:gd name="connsiteY548" fmla="*/ 1511189 h 3006470"/>
                  <a:gd name="connsiteX549" fmla="*/ 109078 w 6006665"/>
                  <a:gd name="connsiteY549" fmla="*/ 1436197 h 3006470"/>
                  <a:gd name="connsiteX550" fmla="*/ 70447 w 6006665"/>
                  <a:gd name="connsiteY550" fmla="*/ 1333936 h 3006470"/>
                  <a:gd name="connsiteX551" fmla="*/ 102261 w 6006665"/>
                  <a:gd name="connsiteY551" fmla="*/ 1263490 h 3006470"/>
                  <a:gd name="connsiteX552" fmla="*/ 43177 w 6006665"/>
                  <a:gd name="connsiteY552" fmla="*/ 1197589 h 3006470"/>
                  <a:gd name="connsiteX553" fmla="*/ 49994 w 6006665"/>
                  <a:gd name="connsiteY553" fmla="*/ 1122597 h 3006470"/>
                  <a:gd name="connsiteX554" fmla="*/ 81809 w 6006665"/>
                  <a:gd name="connsiteY554" fmla="*/ 1118052 h 3006470"/>
                  <a:gd name="connsiteX555" fmla="*/ 145438 w 6006665"/>
                  <a:gd name="connsiteY555" fmla="*/ 1074876 h 3006470"/>
                  <a:gd name="connsiteX556" fmla="*/ 184070 w 6006665"/>
                  <a:gd name="connsiteY556" fmla="*/ 1036244 h 3006470"/>
                  <a:gd name="connsiteX557" fmla="*/ 189699 w 6006665"/>
                  <a:gd name="connsiteY557" fmla="*/ 1042522 h 3006470"/>
                  <a:gd name="connsiteX558" fmla="*/ 195977 w 6006665"/>
                  <a:gd name="connsiteY558" fmla="*/ 1036244 h 3006470"/>
                  <a:gd name="connsiteX559" fmla="*/ 255061 w 6006665"/>
                  <a:gd name="connsiteY559" fmla="*/ 1102145 h 3006470"/>
                  <a:gd name="connsiteX560" fmla="*/ 350504 w 6006665"/>
                  <a:gd name="connsiteY560" fmla="*/ 1122597 h 3006470"/>
                  <a:gd name="connsiteX561" fmla="*/ 454806 w 6006665"/>
                  <a:gd name="connsiteY561" fmla="*/ 1205729 h 3006470"/>
                  <a:gd name="connsiteX562" fmla="*/ 486621 w 6006665"/>
                  <a:gd name="connsiteY562" fmla="*/ 1283942 h 3006470"/>
                  <a:gd name="connsiteX563" fmla="*/ 523211 w 6006665"/>
                  <a:gd name="connsiteY563" fmla="*/ 1343026 h 3006470"/>
                  <a:gd name="connsiteX564" fmla="*/ 486852 w 6006665"/>
                  <a:gd name="connsiteY564" fmla="*/ 1397565 h 3006470"/>
                  <a:gd name="connsiteX565" fmla="*/ 420951 w 6006665"/>
                  <a:gd name="connsiteY565" fmla="*/ 1418018 h 3006470"/>
                  <a:gd name="connsiteX566" fmla="*/ 415909 w 6006665"/>
                  <a:gd name="connsiteY566" fmla="*/ 1415887 h 3006470"/>
                  <a:gd name="connsiteX567" fmla="*/ 409044 w 6006665"/>
                  <a:gd name="connsiteY567" fmla="*/ 1418018 h 3006470"/>
                  <a:gd name="connsiteX568" fmla="*/ 252950 w 6006665"/>
                  <a:gd name="connsiteY568" fmla="*/ 1352062 h 3006470"/>
                  <a:gd name="connsiteX569" fmla="*/ 268926 w 6006665"/>
                  <a:gd name="connsiteY569" fmla="*/ 1346738 h 3006470"/>
                  <a:gd name="connsiteX570" fmla="*/ 291420 w 6006665"/>
                  <a:gd name="connsiteY570" fmla="*/ 1429380 h 3006470"/>
                  <a:gd name="connsiteX571" fmla="*/ 291420 w 6006665"/>
                  <a:gd name="connsiteY571" fmla="*/ 1468012 h 3006470"/>
                  <a:gd name="connsiteX572" fmla="*/ 298238 w 6006665"/>
                  <a:gd name="connsiteY572" fmla="*/ 1554366 h 3006470"/>
                  <a:gd name="connsiteX573" fmla="*/ 345959 w 6006665"/>
                  <a:gd name="connsiteY573" fmla="*/ 1586180 h 3006470"/>
                  <a:gd name="connsiteX574" fmla="*/ 362087 w 6006665"/>
                  <a:gd name="connsiteY574" fmla="*/ 1595588 h 3006470"/>
                  <a:gd name="connsiteX575" fmla="*/ 365867 w 6006665"/>
                  <a:gd name="connsiteY575" fmla="*/ 1563455 h 3006470"/>
                  <a:gd name="connsiteX576" fmla="*/ 345415 w 6006665"/>
                  <a:gd name="connsiteY576" fmla="*/ 1527096 h 3006470"/>
                  <a:gd name="connsiteX577" fmla="*/ 365867 w 6006665"/>
                  <a:gd name="connsiteY577" fmla="*/ 1495281 h 3006470"/>
                  <a:gd name="connsiteX578" fmla="*/ 374560 w 6006665"/>
                  <a:gd name="connsiteY578" fmla="*/ 1500280 h 3006470"/>
                  <a:gd name="connsiteX579" fmla="*/ 377774 w 6006665"/>
                  <a:gd name="connsiteY579" fmla="*/ 1495281 h 3006470"/>
                  <a:gd name="connsiteX580" fmla="*/ 461933 w 6006665"/>
                  <a:gd name="connsiteY580" fmla="*/ 1543673 h 3006470"/>
                  <a:gd name="connsiteX581" fmla="*/ 484035 w 6006665"/>
                  <a:gd name="connsiteY581" fmla="*/ 1527096 h 3006470"/>
                  <a:gd name="connsiteX582" fmla="*/ 463583 w 6006665"/>
                  <a:gd name="connsiteY582" fmla="*/ 1461194 h 3006470"/>
                  <a:gd name="connsiteX583" fmla="*/ 549936 w 6006665"/>
                  <a:gd name="connsiteY583" fmla="*/ 1374841 h 3006470"/>
                  <a:gd name="connsiteX584" fmla="*/ 559742 w 6006665"/>
                  <a:gd name="connsiteY584" fmla="*/ 1376942 h 3006470"/>
                  <a:gd name="connsiteX585" fmla="*/ 561843 w 6006665"/>
                  <a:gd name="connsiteY585" fmla="*/ 1374841 h 3006470"/>
                  <a:gd name="connsiteX586" fmla="*/ 593658 w 6006665"/>
                  <a:gd name="connsiteY586" fmla="*/ 1381658 h 3006470"/>
                  <a:gd name="connsiteX587" fmla="*/ 620945 w 6006665"/>
                  <a:gd name="connsiteY587" fmla="*/ 1405535 h 3006470"/>
                  <a:gd name="connsiteX588" fmla="*/ 640835 w 6006665"/>
                  <a:gd name="connsiteY588" fmla="*/ 1349844 h 3006470"/>
                  <a:gd name="connsiteX589" fmla="*/ 609020 w 6006665"/>
                  <a:gd name="connsiteY589" fmla="*/ 1295305 h 3006470"/>
                  <a:gd name="connsiteX590" fmla="*/ 624928 w 6006665"/>
                  <a:gd name="connsiteY590" fmla="*/ 1236221 h 3006470"/>
                  <a:gd name="connsiteX591" fmla="*/ 597658 w 6006665"/>
                  <a:gd name="connsiteY591" fmla="*/ 1177136 h 3006470"/>
                  <a:gd name="connsiteX592" fmla="*/ 611562 w 6006665"/>
                  <a:gd name="connsiteY592" fmla="*/ 1181462 h 3006470"/>
                  <a:gd name="connsiteX593" fmla="*/ 609565 w 6006665"/>
                  <a:gd name="connsiteY593" fmla="*/ 1177136 h 3006470"/>
                  <a:gd name="connsiteX594" fmla="*/ 711826 w 6006665"/>
                  <a:gd name="connsiteY594" fmla="*/ 1208951 h 3006470"/>
                  <a:gd name="connsiteX595" fmla="*/ 732278 w 6006665"/>
                  <a:gd name="connsiteY595" fmla="*/ 1263490 h 3006470"/>
                  <a:gd name="connsiteX596" fmla="*/ 684556 w 6006665"/>
                  <a:gd name="connsiteY596" fmla="*/ 1274852 h 3006470"/>
                  <a:gd name="connsiteX597" fmla="*/ 684556 w 6006665"/>
                  <a:gd name="connsiteY597" fmla="*/ 1327119 h 3006470"/>
                  <a:gd name="connsiteX598" fmla="*/ 713309 w 6006665"/>
                  <a:gd name="connsiteY598" fmla="*/ 1355872 h 3006470"/>
                  <a:gd name="connsiteX599" fmla="*/ 763548 w 6006665"/>
                  <a:gd name="connsiteY599" fmla="*/ 1338481 h 3006470"/>
                  <a:gd name="connsiteX600" fmla="*/ 770365 w 6006665"/>
                  <a:gd name="connsiteY600" fmla="*/ 1279397 h 3006470"/>
                  <a:gd name="connsiteX601" fmla="*/ 845357 w 6006665"/>
                  <a:gd name="connsiteY601" fmla="*/ 1188761 h 3006470"/>
                  <a:gd name="connsiteX602" fmla="*/ 917728 w 6006665"/>
                  <a:gd name="connsiteY602" fmla="*/ 1145322 h 3006470"/>
                  <a:gd name="connsiteX603" fmla="*/ 918194 w 6006665"/>
                  <a:gd name="connsiteY603" fmla="*/ 1198147 h 3006470"/>
                  <a:gd name="connsiteX604" fmla="*/ 975937 w 6006665"/>
                  <a:gd name="connsiteY604" fmla="*/ 1115283 h 3006470"/>
                  <a:gd name="connsiteX605" fmla="*/ 1074397 w 6006665"/>
                  <a:gd name="connsiteY605" fmla="*/ 1141283 h 3006470"/>
                  <a:gd name="connsiteX606" fmla="*/ 979977 w 6006665"/>
                  <a:gd name="connsiteY606" fmla="*/ 1213496 h 3006470"/>
                  <a:gd name="connsiteX607" fmla="*/ 1012666 w 6006665"/>
                  <a:gd name="connsiteY607" fmla="*/ 1218657 h 3006470"/>
                  <a:gd name="connsiteX608" fmla="*/ 1038516 w 6006665"/>
                  <a:gd name="connsiteY608" fmla="*/ 1188499 h 3006470"/>
                  <a:gd name="connsiteX609" fmla="*/ 1050423 w 6006665"/>
                  <a:gd name="connsiteY609" fmla="*/ 1188499 h 3006470"/>
                  <a:gd name="connsiteX610" fmla="*/ 1108962 w 6006665"/>
                  <a:gd name="connsiteY610" fmla="*/ 1188499 h 3006470"/>
                  <a:gd name="connsiteX611" fmla="*/ 1161229 w 6006665"/>
                  <a:gd name="connsiteY611" fmla="*/ 1145322 h 3006470"/>
                  <a:gd name="connsiteX612" fmla="*/ 1165711 w 6006665"/>
                  <a:gd name="connsiteY612" fmla="*/ 1151456 h 3006470"/>
                  <a:gd name="connsiteX613" fmla="*/ 1160939 w 6006665"/>
                  <a:gd name="connsiteY613" fmla="*/ 1169715 h 3006470"/>
                  <a:gd name="connsiteX614" fmla="*/ 1210035 w 6006665"/>
                  <a:gd name="connsiteY614" fmla="*/ 1195815 h 3006470"/>
                  <a:gd name="connsiteX615" fmla="*/ 1247583 w 6006665"/>
                  <a:gd name="connsiteY615" fmla="*/ 1138505 h 3006470"/>
                  <a:gd name="connsiteX616" fmla="*/ 1211223 w 6006665"/>
                  <a:gd name="connsiteY616" fmla="*/ 1079421 h 3006470"/>
                  <a:gd name="connsiteX617" fmla="*/ 1227130 w 6006665"/>
                  <a:gd name="connsiteY617" fmla="*/ 1043061 h 3006470"/>
                  <a:gd name="connsiteX618" fmla="*/ 1237665 w 6006665"/>
                  <a:gd name="connsiteY618" fmla="*/ 1046199 h 3006470"/>
                  <a:gd name="connsiteX619" fmla="*/ 1251910 w 6006665"/>
                  <a:gd name="connsiteY619" fmla="*/ 1017311 h 3006470"/>
                  <a:gd name="connsiteX620" fmla="*/ 1345843 w 6006665"/>
                  <a:gd name="connsiteY620" fmla="*/ 1074876 h 3006470"/>
                  <a:gd name="connsiteX621" fmla="*/ 1400382 w 6006665"/>
                  <a:gd name="connsiteY621" fmla="*/ 1106690 h 3006470"/>
                  <a:gd name="connsiteX622" fmla="*/ 1519756 w 6006665"/>
                  <a:gd name="connsiteY622" fmla="*/ 1213274 h 3006470"/>
                  <a:gd name="connsiteX623" fmla="*/ 1543003 w 6006665"/>
                  <a:gd name="connsiteY623" fmla="*/ 1172592 h 3006470"/>
                  <a:gd name="connsiteX624" fmla="*/ 1506643 w 6006665"/>
                  <a:gd name="connsiteY624" fmla="*/ 1118052 h 3006470"/>
                  <a:gd name="connsiteX625" fmla="*/ 1506643 w 6006665"/>
                  <a:gd name="connsiteY625" fmla="*/ 1095328 h 3006470"/>
                  <a:gd name="connsiteX626" fmla="*/ 1463467 w 6006665"/>
                  <a:gd name="connsiteY626" fmla="*/ 1086238 h 3006470"/>
                  <a:gd name="connsiteX627" fmla="*/ 1472556 w 6006665"/>
                  <a:gd name="connsiteY627" fmla="*/ 1036244 h 3006470"/>
                  <a:gd name="connsiteX628" fmla="*/ 1452104 w 6006665"/>
                  <a:gd name="connsiteY628" fmla="*/ 949890 h 3006470"/>
                  <a:gd name="connsiteX629" fmla="*/ 1439230 w 6006665"/>
                  <a:gd name="connsiteY629" fmla="*/ 900656 h 3006470"/>
                  <a:gd name="connsiteX630" fmla="*/ 1496803 w 6006665"/>
                  <a:gd name="connsiteY630" fmla="*/ 806980 h 3006470"/>
                  <a:gd name="connsiteX631" fmla="*/ 1543003 w 6006665"/>
                  <a:gd name="connsiteY631" fmla="*/ 697647 h 3006470"/>
                  <a:gd name="connsiteX632" fmla="*/ 1570272 w 6006665"/>
                  <a:gd name="connsiteY632" fmla="*/ 677194 h 3006470"/>
                  <a:gd name="connsiteX633" fmla="*/ 1578688 w 6006665"/>
                  <a:gd name="connsiteY633" fmla="*/ 679813 h 3006470"/>
                  <a:gd name="connsiteX634" fmla="*/ 1620802 w 6006665"/>
                  <a:gd name="connsiteY634" fmla="*/ 660028 h 3006470"/>
                  <a:gd name="connsiteX635" fmla="*/ 1684440 w 6006665"/>
                  <a:gd name="connsiteY635" fmla="*/ 709009 h 3006470"/>
                  <a:gd name="connsiteX636" fmla="*/ 1688985 w 6006665"/>
                  <a:gd name="connsiteY636" fmla="*/ 779455 h 3006470"/>
                  <a:gd name="connsiteX637" fmla="*/ 1652625 w 6006665"/>
                  <a:gd name="connsiteY637" fmla="*/ 870354 h 3006470"/>
                  <a:gd name="connsiteX638" fmla="*/ 1679895 w 6006665"/>
                  <a:gd name="connsiteY638" fmla="*/ 908986 h 3006470"/>
                  <a:gd name="connsiteX639" fmla="*/ 1688985 w 6006665"/>
                  <a:gd name="connsiteY639" fmla="*/ 983977 h 3006470"/>
                  <a:gd name="connsiteX640" fmla="*/ 1679895 w 6006665"/>
                  <a:gd name="connsiteY640" fmla="*/ 1129415 h 3006470"/>
                  <a:gd name="connsiteX641" fmla="*/ 1723072 w 6006665"/>
                  <a:gd name="connsiteY641" fmla="*/ 1193044 h 3006470"/>
                  <a:gd name="connsiteX642" fmla="*/ 1704892 w 6006665"/>
                  <a:gd name="connsiteY642" fmla="*/ 1256673 h 3006470"/>
                  <a:gd name="connsiteX643" fmla="*/ 1636718 w 6006665"/>
                  <a:gd name="connsiteY643" fmla="*/ 1393021 h 3006470"/>
                  <a:gd name="connsiteX644" fmla="*/ 1662494 w 6006665"/>
                  <a:gd name="connsiteY644" fmla="*/ 1399465 h 3006470"/>
                  <a:gd name="connsiteX645" fmla="*/ 1677078 w 6006665"/>
                  <a:gd name="connsiteY645" fmla="*/ 1370296 h 3006470"/>
                  <a:gd name="connsiteX646" fmla="*/ 1720255 w 6006665"/>
                  <a:gd name="connsiteY646" fmla="*/ 1349844 h 3006470"/>
                  <a:gd name="connsiteX647" fmla="*/ 1731617 w 6006665"/>
                  <a:gd name="connsiteY647" fmla="*/ 1299850 h 3006470"/>
                  <a:gd name="connsiteX648" fmla="*/ 1758887 w 6006665"/>
                  <a:gd name="connsiteY648" fmla="*/ 1256673 h 3006470"/>
                  <a:gd name="connsiteX649" fmla="*/ 1760555 w 6006665"/>
                  <a:gd name="connsiteY649" fmla="*/ 1191490 h 3006470"/>
                  <a:gd name="connsiteX650" fmla="*/ 1758886 w 6006665"/>
                  <a:gd name="connsiteY650" fmla="*/ 1085173 h 3006470"/>
                  <a:gd name="connsiteX651" fmla="*/ 1923055 w 6006665"/>
                  <a:gd name="connsiteY651" fmla="*/ 1122597 h 3006470"/>
                  <a:gd name="connsiteX652" fmla="*/ 1887300 w 6006665"/>
                  <a:gd name="connsiteY652" fmla="*/ 1070329 h 3006470"/>
                  <a:gd name="connsiteX653" fmla="*/ 1785604 w 6006665"/>
                  <a:gd name="connsiteY653" fmla="*/ 1036860 h 3006470"/>
                  <a:gd name="connsiteX654" fmla="*/ 1736162 w 6006665"/>
                  <a:gd name="connsiteY654" fmla="*/ 961252 h 3006470"/>
                  <a:gd name="connsiteX655" fmla="*/ 1688440 w 6006665"/>
                  <a:gd name="connsiteY655" fmla="*/ 865809 h 3006470"/>
                  <a:gd name="connsiteX656" fmla="*/ 1752069 w 6006665"/>
                  <a:gd name="connsiteY656" fmla="*/ 788545 h 3006470"/>
                  <a:gd name="connsiteX657" fmla="*/ 1747524 w 6006665"/>
                  <a:gd name="connsiteY657" fmla="*/ 704464 h 3006470"/>
                  <a:gd name="connsiteX658" fmla="*/ 1763431 w 6006665"/>
                  <a:gd name="connsiteY658" fmla="*/ 697647 h 3006470"/>
                  <a:gd name="connsiteX659" fmla="*/ 1764877 w 6006665"/>
                  <a:gd name="connsiteY659" fmla="*/ 702130 h 3006470"/>
                  <a:gd name="connsiteX660" fmla="*/ 1775339 w 6006665"/>
                  <a:gd name="connsiteY660" fmla="*/ 697647 h 3006470"/>
                  <a:gd name="connsiteX661" fmla="*/ 1798063 w 6006665"/>
                  <a:gd name="connsiteY661" fmla="*/ 768093 h 3006470"/>
                  <a:gd name="connsiteX662" fmla="*/ 1791454 w 6006665"/>
                  <a:gd name="connsiteY662" fmla="*/ 815304 h 3006470"/>
                  <a:gd name="connsiteX663" fmla="*/ 1854330 w 6006665"/>
                  <a:gd name="connsiteY663" fmla="*/ 772638 h 3006470"/>
                  <a:gd name="connsiteX664" fmla="*/ 1931594 w 6006665"/>
                  <a:gd name="connsiteY664" fmla="*/ 763548 h 3006470"/>
                  <a:gd name="connsiteX665" fmla="*/ 1932772 w 6006665"/>
                  <a:gd name="connsiteY665" fmla="*/ 764810 h 3006470"/>
                  <a:gd name="connsiteX666" fmla="*/ 1949600 w 6006665"/>
                  <a:gd name="connsiteY666" fmla="*/ 800138 h 3006470"/>
                  <a:gd name="connsiteX667" fmla="*/ 2061788 w 6006665"/>
                  <a:gd name="connsiteY667" fmla="*/ 891155 h 3006470"/>
                  <a:gd name="connsiteX668" fmla="*/ 1987802 w 6006665"/>
                  <a:gd name="connsiteY668" fmla="*/ 736278 h 3006470"/>
                  <a:gd name="connsiteX669" fmla="*/ 1963408 w 6006665"/>
                  <a:gd name="connsiteY669" fmla="*/ 595386 h 3006470"/>
                  <a:gd name="connsiteX670" fmla="*/ 2027037 w 6006665"/>
                  <a:gd name="connsiteY670" fmla="*/ 574934 h 3006470"/>
                  <a:gd name="connsiteX671" fmla="*/ 2037269 w 6006665"/>
                  <a:gd name="connsiteY671" fmla="*/ 575472 h 3006470"/>
                  <a:gd name="connsiteX672" fmla="*/ 2038944 w 6006665"/>
                  <a:gd name="connsiteY672" fmla="*/ 574934 h 3006470"/>
                  <a:gd name="connsiteX673" fmla="*/ 2115414 w 6006665"/>
                  <a:gd name="connsiteY673" fmla="*/ 578958 h 3006470"/>
                  <a:gd name="connsiteX674" fmla="*/ 2167179 w 6006665"/>
                  <a:gd name="connsiteY674" fmla="*/ 554733 h 3006470"/>
                  <a:gd name="connsiteX675" fmla="*/ 2146473 w 6006665"/>
                  <a:gd name="connsiteY675" fmla="*/ 488832 h 3006470"/>
                  <a:gd name="connsiteX676" fmla="*/ 2169957 w 6006665"/>
                  <a:gd name="connsiteY676" fmla="*/ 449431 h 3006470"/>
                  <a:gd name="connsiteX677" fmla="*/ 2264632 w 6006665"/>
                  <a:gd name="connsiteY677" fmla="*/ 393389 h 3006470"/>
                  <a:gd name="connsiteX678" fmla="*/ 2317913 w 6006665"/>
                  <a:gd name="connsiteY678" fmla="*/ 322690 h 3006470"/>
                  <a:gd name="connsiteX679" fmla="*/ 2385841 w 6006665"/>
                  <a:gd name="connsiteY679" fmla="*/ 343134 h 3006470"/>
                  <a:gd name="connsiteX680" fmla="*/ 2429263 w 6006665"/>
                  <a:gd name="connsiteY680" fmla="*/ 263606 h 3006470"/>
                  <a:gd name="connsiteX681" fmla="*/ 2526979 w 6006665"/>
                  <a:gd name="connsiteY681" fmla="*/ 252244 h 3006470"/>
                  <a:gd name="connsiteX682" fmla="*/ 2528058 w 6006665"/>
                  <a:gd name="connsiteY682" fmla="*/ 253503 h 3006470"/>
                  <a:gd name="connsiteX683" fmla="*/ 2538886 w 6006665"/>
                  <a:gd name="connsiteY683" fmla="*/ 252244 h 3006470"/>
                  <a:gd name="connsiteX684" fmla="*/ 2560820 w 6006665"/>
                  <a:gd name="connsiteY684" fmla="*/ 277833 h 3006470"/>
                  <a:gd name="connsiteX685" fmla="*/ 2640602 w 6006665"/>
                  <a:gd name="connsiteY685" fmla="*/ 202249 h 3006470"/>
                  <a:gd name="connsiteX686" fmla="*/ 2652509 w 6006665"/>
                  <a:gd name="connsiteY686" fmla="*/ 202249 h 3006470"/>
                  <a:gd name="connsiteX687" fmla="*/ 2704231 w 6006665"/>
                  <a:gd name="connsiteY687" fmla="*/ 202249 h 3006470"/>
                  <a:gd name="connsiteX688" fmla="*/ 2715593 w 6006665"/>
                  <a:gd name="connsiteY688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00173 w 6006665"/>
                  <a:gd name="connsiteY14" fmla="*/ 340371 h 3006470"/>
                  <a:gd name="connsiteX15" fmla="*/ 3168685 w 6006665"/>
                  <a:gd name="connsiteY15" fmla="*/ 373701 h 3006470"/>
                  <a:gd name="connsiteX16" fmla="*/ 3161541 w 6006665"/>
                  <a:gd name="connsiteY16" fmla="*/ 413589 h 3006470"/>
                  <a:gd name="connsiteX17" fmla="*/ 3100351 w 6006665"/>
                  <a:gd name="connsiteY17" fmla="*/ 442035 h 3006470"/>
                  <a:gd name="connsiteX18" fmla="*/ 3066097 w 6006665"/>
                  <a:gd name="connsiteY18" fmla="*/ 488580 h 3006470"/>
                  <a:gd name="connsiteX19" fmla="*/ 3026076 w 6006665"/>
                  <a:gd name="connsiteY19" fmla="*/ 513338 h 3006470"/>
                  <a:gd name="connsiteX20" fmla="*/ 2986746 w 6006665"/>
                  <a:gd name="connsiteY20" fmla="*/ 558495 h 3006470"/>
                  <a:gd name="connsiteX21" fmla="*/ 3055785 w 6006665"/>
                  <a:gd name="connsiteY21" fmla="*/ 531164 h 3006470"/>
                  <a:gd name="connsiteX22" fmla="*/ 3102802 w 6006665"/>
                  <a:gd name="connsiteY22" fmla="*/ 514983 h 3006470"/>
                  <a:gd name="connsiteX23" fmla="*/ 3127090 w 6006665"/>
                  <a:gd name="connsiteY23" fmla="*/ 531164 h 3006470"/>
                  <a:gd name="connsiteX24" fmla="*/ 3125168 w 6006665"/>
                  <a:gd name="connsiteY24" fmla="*/ 588220 h 3006470"/>
                  <a:gd name="connsiteX25" fmla="*/ 3156451 w 6006665"/>
                  <a:gd name="connsiteY25" fmla="*/ 552209 h 3006470"/>
                  <a:gd name="connsiteX26" fmla="*/ 3158460 w 6006665"/>
                  <a:gd name="connsiteY26" fmla="*/ 560693 h 3006470"/>
                  <a:gd name="connsiteX27" fmla="*/ 3206982 w 6006665"/>
                  <a:gd name="connsiteY27" fmla="*/ 513586 h 3006470"/>
                  <a:gd name="connsiteX28" fmla="*/ 3184984 w 6006665"/>
                  <a:gd name="connsiteY28" fmla="*/ 622402 h 3006470"/>
                  <a:gd name="connsiteX29" fmla="*/ 3192811 w 6006665"/>
                  <a:gd name="connsiteY29" fmla="*/ 606748 h 3006470"/>
                  <a:gd name="connsiteX30" fmla="*/ 3225134 w 6006665"/>
                  <a:gd name="connsiteY30" fmla="*/ 629207 h 3006470"/>
                  <a:gd name="connsiteX31" fmla="*/ 3231097 w 6006665"/>
                  <a:gd name="connsiteY31" fmla="*/ 583326 h 3006470"/>
                  <a:gd name="connsiteX32" fmla="*/ 3314263 w 6006665"/>
                  <a:gd name="connsiteY32" fmla="*/ 575730 h 3006470"/>
                  <a:gd name="connsiteX33" fmla="*/ 3361800 w 6006665"/>
                  <a:gd name="connsiteY33" fmla="*/ 581670 h 3006470"/>
                  <a:gd name="connsiteX34" fmla="*/ 3381970 w 6006665"/>
                  <a:gd name="connsiteY34" fmla="*/ 606748 h 3006470"/>
                  <a:gd name="connsiteX35" fmla="*/ 3367741 w 6006665"/>
                  <a:gd name="connsiteY35" fmla="*/ 641091 h 3006470"/>
                  <a:gd name="connsiteX36" fmla="*/ 3388787 w 6006665"/>
                  <a:gd name="connsiteY36" fmla="*/ 665832 h 3006470"/>
                  <a:gd name="connsiteX37" fmla="*/ 3403393 w 6006665"/>
                  <a:gd name="connsiteY37" fmla="*/ 676742 h 3006470"/>
                  <a:gd name="connsiteX38" fmla="*/ 3462813 w 6006665"/>
                  <a:gd name="connsiteY38" fmla="*/ 691599 h 3006470"/>
                  <a:gd name="connsiteX39" fmla="*/ 3531529 w 6006665"/>
                  <a:gd name="connsiteY39" fmla="*/ 686823 h 3006470"/>
                  <a:gd name="connsiteX40" fmla="*/ 3546001 w 6006665"/>
                  <a:gd name="connsiteY40" fmla="*/ 647033 h 3006470"/>
                  <a:gd name="connsiteX41" fmla="*/ 3538225 w 6006665"/>
                  <a:gd name="connsiteY41" fmla="*/ 590841 h 3006470"/>
                  <a:gd name="connsiteX42" fmla="*/ 3549910 w 6006665"/>
                  <a:gd name="connsiteY42" fmla="*/ 594028 h 3006470"/>
                  <a:gd name="connsiteX43" fmla="*/ 3550132 w 6006665"/>
                  <a:gd name="connsiteY43" fmla="*/ 590841 h 3006470"/>
                  <a:gd name="connsiteX44" fmla="*/ 3575711 w 6006665"/>
                  <a:gd name="connsiteY44" fmla="*/ 587613 h 3006470"/>
                  <a:gd name="connsiteX45" fmla="*/ 3620833 w 6006665"/>
                  <a:gd name="connsiteY45" fmla="*/ 632750 h 3006470"/>
                  <a:gd name="connsiteX46" fmla="*/ 3672301 w 6006665"/>
                  <a:gd name="connsiteY46" fmla="*/ 611293 h 3006470"/>
                  <a:gd name="connsiteX47" fmla="*/ 3688498 w 6006665"/>
                  <a:gd name="connsiteY47" fmla="*/ 576961 h 3006470"/>
                  <a:gd name="connsiteX48" fmla="*/ 3721291 w 6006665"/>
                  <a:gd name="connsiteY48" fmla="*/ 584642 h 3006470"/>
                  <a:gd name="connsiteX49" fmla="*/ 3753971 w 6006665"/>
                  <a:gd name="connsiteY49" fmla="*/ 590584 h 3006470"/>
                  <a:gd name="connsiteX50" fmla="*/ 3759914 w 6006665"/>
                  <a:gd name="connsiteY50" fmla="*/ 620293 h 3006470"/>
                  <a:gd name="connsiteX51" fmla="*/ 3782242 w 6006665"/>
                  <a:gd name="connsiteY51" fmla="*/ 669932 h 3006470"/>
                  <a:gd name="connsiteX52" fmla="*/ 3768826 w 6006665"/>
                  <a:gd name="connsiteY52" fmla="*/ 703482 h 3006470"/>
                  <a:gd name="connsiteX53" fmla="*/ 3745059 w 6006665"/>
                  <a:gd name="connsiteY53" fmla="*/ 742105 h 3006470"/>
                  <a:gd name="connsiteX54" fmla="*/ 3720576 w 6006665"/>
                  <a:gd name="connsiteY54" fmla="*/ 761023 h 3006470"/>
                  <a:gd name="connsiteX55" fmla="*/ 3738747 w 6006665"/>
                  <a:gd name="connsiteY55" fmla="*/ 806725 h 3006470"/>
                  <a:gd name="connsiteX56" fmla="*/ 3753971 w 6006665"/>
                  <a:gd name="connsiteY56" fmla="*/ 855003 h 3006470"/>
                  <a:gd name="connsiteX57" fmla="*/ 3786469 w 6006665"/>
                  <a:gd name="connsiteY57" fmla="*/ 879798 h 3006470"/>
                  <a:gd name="connsiteX58" fmla="*/ 3813392 w 6006665"/>
                  <a:gd name="connsiteY58" fmla="*/ 890655 h 3006470"/>
                  <a:gd name="connsiteX59" fmla="*/ 3839894 w 6006665"/>
                  <a:gd name="connsiteY59" fmla="*/ 920656 h 3006470"/>
                  <a:gd name="connsiteX60" fmla="*/ 3866869 w 6006665"/>
                  <a:gd name="connsiteY60" fmla="*/ 875800 h 3006470"/>
                  <a:gd name="connsiteX61" fmla="*/ 3865460 w 6006665"/>
                  <a:gd name="connsiteY61" fmla="*/ 822632 h 3006470"/>
                  <a:gd name="connsiteX62" fmla="*/ 3875077 w 6006665"/>
                  <a:gd name="connsiteY62" fmla="*/ 831139 h 3006470"/>
                  <a:gd name="connsiteX63" fmla="*/ 3885950 w 6006665"/>
                  <a:gd name="connsiteY63" fmla="*/ 784010 h 3006470"/>
                  <a:gd name="connsiteX64" fmla="*/ 3896580 w 6006665"/>
                  <a:gd name="connsiteY64" fmla="*/ 840148 h 3006470"/>
                  <a:gd name="connsiteX65" fmla="*/ 3932151 w 6006665"/>
                  <a:gd name="connsiteY65" fmla="*/ 871095 h 3006470"/>
                  <a:gd name="connsiteX66" fmla="*/ 3967884 w 6006665"/>
                  <a:gd name="connsiteY66" fmla="*/ 866888 h 3006470"/>
                  <a:gd name="connsiteX67" fmla="*/ 3988173 w 6006665"/>
                  <a:gd name="connsiteY67" fmla="*/ 843084 h 3006470"/>
                  <a:gd name="connsiteX68" fmla="*/ 3993852 w 6006665"/>
                  <a:gd name="connsiteY68" fmla="*/ 846199 h 3006470"/>
                  <a:gd name="connsiteX69" fmla="*/ 4000081 w 6006665"/>
                  <a:gd name="connsiteY69" fmla="*/ 808753 h 3006470"/>
                  <a:gd name="connsiteX70" fmla="*/ 4024333 w 6006665"/>
                  <a:gd name="connsiteY70" fmla="*/ 834206 h 3006470"/>
                  <a:gd name="connsiteX71" fmla="*/ 4062426 w 6006665"/>
                  <a:gd name="connsiteY71" fmla="*/ 877274 h 3006470"/>
                  <a:gd name="connsiteX72" fmla="*/ 4085889 w 6006665"/>
                  <a:gd name="connsiteY72" fmla="*/ 849902 h 3006470"/>
                  <a:gd name="connsiteX73" fmla="*/ 4095563 w 6006665"/>
                  <a:gd name="connsiteY73" fmla="*/ 852506 h 3006470"/>
                  <a:gd name="connsiteX74" fmla="*/ 4097796 w 6006665"/>
                  <a:gd name="connsiteY74" fmla="*/ 849902 h 3006470"/>
                  <a:gd name="connsiteX75" fmla="*/ 4144150 w 6006665"/>
                  <a:gd name="connsiteY75" fmla="*/ 862382 h 3006470"/>
                  <a:gd name="connsiteX76" fmla="*/ 4149116 w 6006665"/>
                  <a:gd name="connsiteY76" fmla="*/ 810437 h 3006470"/>
                  <a:gd name="connsiteX77" fmla="*/ 4129898 w 6006665"/>
                  <a:gd name="connsiteY77" fmla="*/ 758286 h 3006470"/>
                  <a:gd name="connsiteX78" fmla="*/ 4125347 w 6006665"/>
                  <a:gd name="connsiteY78" fmla="*/ 718337 h 3006470"/>
                  <a:gd name="connsiteX79" fmla="*/ 4165425 w 6006665"/>
                  <a:gd name="connsiteY79" fmla="*/ 697647 h 3006470"/>
                  <a:gd name="connsiteX80" fmla="*/ 4175231 w 6006665"/>
                  <a:gd name="connsiteY80" fmla="*/ 700048 h 3006470"/>
                  <a:gd name="connsiteX81" fmla="*/ 4253100 w 6006665"/>
                  <a:gd name="connsiteY81" fmla="*/ 700511 h 3006470"/>
                  <a:gd name="connsiteX82" fmla="*/ 4315491 w 6006665"/>
                  <a:gd name="connsiteY82" fmla="*/ 715365 h 3006470"/>
                  <a:gd name="connsiteX83" fmla="*/ 4368969 w 6006665"/>
                  <a:gd name="connsiteY83" fmla="*/ 751019 h 3006470"/>
                  <a:gd name="connsiteX84" fmla="*/ 4439561 w 6006665"/>
                  <a:gd name="connsiteY84" fmla="*/ 758631 h 3006470"/>
                  <a:gd name="connsiteX85" fmla="*/ 4450401 w 6006665"/>
                  <a:gd name="connsiteY85" fmla="*/ 834341 h 3006470"/>
                  <a:gd name="connsiteX86" fmla="*/ 4514549 w 6006665"/>
                  <a:gd name="connsiteY86" fmla="*/ 825294 h 3006470"/>
                  <a:gd name="connsiteX87" fmla="*/ 4567593 w 6006665"/>
                  <a:gd name="connsiteY87" fmla="*/ 819409 h 3006470"/>
                  <a:gd name="connsiteX88" fmla="*/ 4612592 w 6006665"/>
                  <a:gd name="connsiteY88" fmla="*/ 872829 h 3006470"/>
                  <a:gd name="connsiteX89" fmla="*/ 4639242 w 6006665"/>
                  <a:gd name="connsiteY89" fmla="*/ 932544 h 3006470"/>
                  <a:gd name="connsiteX90" fmla="*/ 4704693 w 6006665"/>
                  <a:gd name="connsiteY90" fmla="*/ 911452 h 3006470"/>
                  <a:gd name="connsiteX91" fmla="*/ 4774445 w 6006665"/>
                  <a:gd name="connsiteY91" fmla="*/ 913531 h 3006470"/>
                  <a:gd name="connsiteX92" fmla="*/ 4778496 w 6006665"/>
                  <a:gd name="connsiteY92" fmla="*/ 914635 h 3006470"/>
                  <a:gd name="connsiteX93" fmla="*/ 4786352 w 6006665"/>
                  <a:gd name="connsiteY93" fmla="*/ 913531 h 3006470"/>
                  <a:gd name="connsiteX94" fmla="*/ 4861343 w 6006665"/>
                  <a:gd name="connsiteY94" fmla="*/ 933983 h 3006470"/>
                  <a:gd name="connsiteX95" fmla="*/ 4893158 w 6006665"/>
                  <a:gd name="connsiteY95" fmla="*/ 977160 h 3006470"/>
                  <a:gd name="connsiteX96" fmla="*/ 4888613 w 6006665"/>
                  <a:gd name="connsiteY96" fmla="*/ 1058968 h 3006470"/>
                  <a:gd name="connsiteX97" fmla="*/ 4927677 w 6006665"/>
                  <a:gd name="connsiteY97" fmla="*/ 1083640 h 3006470"/>
                  <a:gd name="connsiteX98" fmla="*/ 4967605 w 6006665"/>
                  <a:gd name="connsiteY98" fmla="*/ 1070331 h 3006470"/>
                  <a:gd name="connsiteX99" fmla="*/ 5038051 w 6006665"/>
                  <a:gd name="connsiteY99" fmla="*/ 1063513 h 3006470"/>
                  <a:gd name="connsiteX100" fmla="*/ 5040730 w 6006665"/>
                  <a:gd name="connsiteY100" fmla="*/ 1064406 h 3006470"/>
                  <a:gd name="connsiteX101" fmla="*/ 5049958 w 6006665"/>
                  <a:gd name="connsiteY101" fmla="*/ 1063513 h 3006470"/>
                  <a:gd name="connsiteX102" fmla="*/ 5114249 w 6006665"/>
                  <a:gd name="connsiteY102" fmla="*/ 1084944 h 3006470"/>
                  <a:gd name="connsiteX103" fmla="*/ 5176671 w 6006665"/>
                  <a:gd name="connsiteY103" fmla="*/ 1074876 h 3006470"/>
                  <a:gd name="connsiteX104" fmla="*/ 5177801 w 6006665"/>
                  <a:gd name="connsiteY104" fmla="*/ 1076614 h 3006470"/>
                  <a:gd name="connsiteX105" fmla="*/ 5188578 w 6006665"/>
                  <a:gd name="connsiteY105" fmla="*/ 1074876 h 3006470"/>
                  <a:gd name="connsiteX106" fmla="*/ 5243719 w 6006665"/>
                  <a:gd name="connsiteY106" fmla="*/ 1159707 h 3006470"/>
                  <a:gd name="connsiteX107" fmla="*/ 5283477 w 6006665"/>
                  <a:gd name="connsiteY107" fmla="*/ 1129415 h 3006470"/>
                  <a:gd name="connsiteX108" fmla="*/ 5258480 w 6006665"/>
                  <a:gd name="connsiteY108" fmla="*/ 1063513 h 3006470"/>
                  <a:gd name="connsiteX109" fmla="*/ 5267570 w 6006665"/>
                  <a:gd name="connsiteY109" fmla="*/ 1015792 h 3006470"/>
                  <a:gd name="connsiteX110" fmla="*/ 5278896 w 6006665"/>
                  <a:gd name="connsiteY110" fmla="*/ 1018841 h 3006470"/>
                  <a:gd name="connsiteX111" fmla="*/ 5279477 w 6006665"/>
                  <a:gd name="connsiteY111" fmla="*/ 1015792 h 3006470"/>
                  <a:gd name="connsiteX112" fmla="*/ 5389412 w 6006665"/>
                  <a:gd name="connsiteY112" fmla="*/ 1065327 h 3006470"/>
                  <a:gd name="connsiteX113" fmla="*/ 5463001 w 6006665"/>
                  <a:gd name="connsiteY113" fmla="*/ 1043061 h 3006470"/>
                  <a:gd name="connsiteX114" fmla="*/ 5464386 w 6006665"/>
                  <a:gd name="connsiteY114" fmla="*/ 1043680 h 3006470"/>
                  <a:gd name="connsiteX115" fmla="*/ 5474909 w 6006665"/>
                  <a:gd name="connsiteY115" fmla="*/ 1043061 h 3006470"/>
                  <a:gd name="connsiteX116" fmla="*/ 5509834 w 6006665"/>
                  <a:gd name="connsiteY116" fmla="*/ 1086741 h 3006470"/>
                  <a:gd name="connsiteX117" fmla="*/ 5563420 w 6006665"/>
                  <a:gd name="connsiteY117" fmla="*/ 1096880 h 3006470"/>
                  <a:gd name="connsiteX118" fmla="*/ 5604906 w 6006665"/>
                  <a:gd name="connsiteY118" fmla="*/ 1116452 h 3006470"/>
                  <a:gd name="connsiteX119" fmla="*/ 5633982 w 6006665"/>
                  <a:gd name="connsiteY119" fmla="*/ 1152256 h 3006470"/>
                  <a:gd name="connsiteX120" fmla="*/ 5673240 w 6006665"/>
                  <a:gd name="connsiteY120" fmla="*/ 1196668 h 3006470"/>
                  <a:gd name="connsiteX121" fmla="*/ 5720335 w 6006665"/>
                  <a:gd name="connsiteY121" fmla="*/ 1213496 h 3006470"/>
                  <a:gd name="connsiteX122" fmla="*/ 5777224 w 6006665"/>
                  <a:gd name="connsiteY122" fmla="*/ 1253118 h 3006470"/>
                  <a:gd name="connsiteX123" fmla="*/ 5822595 w 6006665"/>
                  <a:gd name="connsiteY123" fmla="*/ 1311212 h 3006470"/>
                  <a:gd name="connsiteX124" fmla="*/ 5818051 w 6006665"/>
                  <a:gd name="connsiteY124" fmla="*/ 1365751 h 3006470"/>
                  <a:gd name="connsiteX125" fmla="*/ 5825679 w 6006665"/>
                  <a:gd name="connsiteY125" fmla="*/ 1373379 h 3006470"/>
                  <a:gd name="connsiteX126" fmla="*/ 5822051 w 6006665"/>
                  <a:gd name="connsiteY126" fmla="*/ 1322574 h 3006470"/>
                  <a:gd name="connsiteX127" fmla="*/ 5834092 w 6006665"/>
                  <a:gd name="connsiteY127" fmla="*/ 1324447 h 3006470"/>
                  <a:gd name="connsiteX128" fmla="*/ 5858351 w 6006665"/>
                  <a:gd name="connsiteY128" fmla="*/ 1334771 h 3006470"/>
                  <a:gd name="connsiteX129" fmla="*/ 5907950 w 6006665"/>
                  <a:gd name="connsiteY129" fmla="*/ 1321451 h 3006470"/>
                  <a:gd name="connsiteX130" fmla="*/ 5936219 w 6006665"/>
                  <a:gd name="connsiteY130" fmla="*/ 1338481 h 3006470"/>
                  <a:gd name="connsiteX131" fmla="*/ 5961427 w 6006665"/>
                  <a:gd name="connsiteY131" fmla="*/ 1392754 h 3006470"/>
                  <a:gd name="connsiteX132" fmla="*/ 6006665 w 6006665"/>
                  <a:gd name="connsiteY132" fmla="*/ 1418018 h 3006470"/>
                  <a:gd name="connsiteX133" fmla="*/ 6003022 w 6006665"/>
                  <a:gd name="connsiteY133" fmla="*/ 1458117 h 3006470"/>
                  <a:gd name="connsiteX134" fmla="*/ 5968033 w 6006665"/>
                  <a:gd name="connsiteY134" fmla="*/ 1456650 h 3006470"/>
                  <a:gd name="connsiteX135" fmla="*/ 5934688 w 6006665"/>
                  <a:gd name="connsiteY135" fmla="*/ 1446233 h 3006470"/>
                  <a:gd name="connsiteX136" fmla="*/ 5908949 w 6006665"/>
                  <a:gd name="connsiteY136" fmla="*/ 1468012 h 3006470"/>
                  <a:gd name="connsiteX137" fmla="*/ 5887153 w 6006665"/>
                  <a:gd name="connsiteY137" fmla="*/ 1481885 h 3006470"/>
                  <a:gd name="connsiteX138" fmla="*/ 5887153 w 6006665"/>
                  <a:gd name="connsiteY138" fmla="*/ 1514566 h 3006470"/>
                  <a:gd name="connsiteX139" fmla="*/ 5910921 w 6006665"/>
                  <a:gd name="connsiteY139" fmla="*/ 1532392 h 3006470"/>
                  <a:gd name="connsiteX140" fmla="*/ 5908949 w 6006665"/>
                  <a:gd name="connsiteY140" fmla="*/ 1554366 h 3006470"/>
                  <a:gd name="connsiteX141" fmla="*/ 5893042 w 6006665"/>
                  <a:gd name="connsiteY141" fmla="*/ 1570273 h 3006470"/>
                  <a:gd name="connsiteX142" fmla="*/ 5881135 w 6006665"/>
                  <a:gd name="connsiteY142" fmla="*/ 1570273 h 3006470"/>
                  <a:gd name="connsiteX143" fmla="*/ 5861227 w 6006665"/>
                  <a:gd name="connsiteY143" fmla="*/ 1570273 h 3006470"/>
                  <a:gd name="connsiteX144" fmla="*/ 5849321 w 6006665"/>
                  <a:gd name="connsiteY144" fmla="*/ 1570273 h 3006470"/>
                  <a:gd name="connsiteX145" fmla="*/ 5842587 w 6006665"/>
                  <a:gd name="connsiteY145" fmla="*/ 1544275 h 3006470"/>
                  <a:gd name="connsiteX146" fmla="*/ 5817506 w 6006665"/>
                  <a:gd name="connsiteY146" fmla="*/ 1536186 h 3006470"/>
                  <a:gd name="connsiteX147" fmla="*/ 5798021 w 6006665"/>
                  <a:gd name="connsiteY147" fmla="*/ 1517537 h 3006470"/>
                  <a:gd name="connsiteX148" fmla="*/ 5767511 w 6006665"/>
                  <a:gd name="connsiteY148" fmla="*/ 1511189 h 3006470"/>
                  <a:gd name="connsiteX149" fmla="*/ 5762967 w 6006665"/>
                  <a:gd name="connsiteY149" fmla="*/ 1477102 h 3006470"/>
                  <a:gd name="connsiteX150" fmla="*/ 5729132 w 6006665"/>
                  <a:gd name="connsiteY150" fmla="*/ 1463170 h 3006470"/>
                  <a:gd name="connsiteX151" fmla="*/ 5695337 w 6006665"/>
                  <a:gd name="connsiteY151" fmla="*/ 1472557 h 3006470"/>
                  <a:gd name="connsiteX152" fmla="*/ 5693366 w 6006665"/>
                  <a:gd name="connsiteY152" fmla="*/ 1469797 h 3006470"/>
                  <a:gd name="connsiteX153" fmla="*/ 5683431 w 6006665"/>
                  <a:gd name="connsiteY153" fmla="*/ 1472557 h 3006470"/>
                  <a:gd name="connsiteX154" fmla="*/ 5660706 w 6006665"/>
                  <a:gd name="connsiteY154" fmla="*/ 1440742 h 3006470"/>
                  <a:gd name="connsiteX155" fmla="*/ 5669644 w 6006665"/>
                  <a:gd name="connsiteY155" fmla="*/ 1415717 h 3006470"/>
                  <a:gd name="connsiteX156" fmla="*/ 5640799 w 6006665"/>
                  <a:gd name="connsiteY156" fmla="*/ 1429380 h 3006470"/>
                  <a:gd name="connsiteX157" fmla="*/ 5656705 w 6006665"/>
                  <a:gd name="connsiteY157" fmla="*/ 1472557 h 3006470"/>
                  <a:gd name="connsiteX158" fmla="*/ 5628675 w 6006665"/>
                  <a:gd name="connsiteY158" fmla="*/ 1487826 h 3006470"/>
                  <a:gd name="connsiteX159" fmla="*/ 5633981 w 6006665"/>
                  <a:gd name="connsiteY159" fmla="*/ 1511189 h 3006470"/>
                  <a:gd name="connsiteX160" fmla="*/ 5622732 w 6006665"/>
                  <a:gd name="connsiteY160" fmla="*/ 1538334 h 3006470"/>
                  <a:gd name="connsiteX161" fmla="*/ 5586259 w 6006665"/>
                  <a:gd name="connsiteY161" fmla="*/ 1547548 h 3006470"/>
                  <a:gd name="connsiteX162" fmla="*/ 5575676 w 6006665"/>
                  <a:gd name="connsiteY162" fmla="*/ 1546540 h 3006470"/>
                  <a:gd name="connsiteX163" fmla="*/ 5574353 w 6006665"/>
                  <a:gd name="connsiteY163" fmla="*/ 1547548 h 3006470"/>
                  <a:gd name="connsiteX164" fmla="*/ 5539436 w 6006665"/>
                  <a:gd name="connsiteY164" fmla="*/ 1544223 h 3006470"/>
                  <a:gd name="connsiteX165" fmla="*/ 5539545 w 6006665"/>
                  <a:gd name="connsiteY165" fmla="*/ 1571015 h 3006470"/>
                  <a:gd name="connsiteX166" fmla="*/ 5570352 w 6006665"/>
                  <a:gd name="connsiteY166" fmla="*/ 1586180 h 3006470"/>
                  <a:gd name="connsiteX167" fmla="*/ 5566596 w 6006665"/>
                  <a:gd name="connsiteY167" fmla="*/ 1622304 h 3006470"/>
                  <a:gd name="connsiteX168" fmla="*/ 5593077 w 6006665"/>
                  <a:gd name="connsiteY168" fmla="*/ 1649809 h 3006470"/>
                  <a:gd name="connsiteX169" fmla="*/ 5608984 w 6006665"/>
                  <a:gd name="connsiteY169" fmla="*/ 1677079 h 3006470"/>
                  <a:gd name="connsiteX170" fmla="*/ 5613529 w 6006665"/>
                  <a:gd name="connsiteY170" fmla="*/ 1708893 h 3006470"/>
                  <a:gd name="connsiteX171" fmla="*/ 5608984 w 6006665"/>
                  <a:gd name="connsiteY171" fmla="*/ 1731618 h 3006470"/>
                  <a:gd name="connsiteX172" fmla="*/ 5597799 w 6006665"/>
                  <a:gd name="connsiteY172" fmla="*/ 1728009 h 3006470"/>
                  <a:gd name="connsiteX173" fmla="*/ 5597077 w 6006665"/>
                  <a:gd name="connsiteY173" fmla="*/ 1731618 h 3006470"/>
                  <a:gd name="connsiteX174" fmla="*/ 5515976 w 6006665"/>
                  <a:gd name="connsiteY174" fmla="*/ 1693062 h 3006470"/>
                  <a:gd name="connsiteX175" fmla="*/ 5486067 w 6006665"/>
                  <a:gd name="connsiteY175" fmla="*/ 1746304 h 3006470"/>
                  <a:gd name="connsiteX176" fmla="*/ 5436277 w 6006665"/>
                  <a:gd name="connsiteY176" fmla="*/ 1767977 h 3006470"/>
                  <a:gd name="connsiteX177" fmla="*/ 5397645 w 6006665"/>
                  <a:gd name="connsiteY177" fmla="*/ 1779340 h 3006470"/>
                  <a:gd name="connsiteX178" fmla="*/ 5388024 w 6006665"/>
                  <a:gd name="connsiteY178" fmla="*/ 1835433 h 3006470"/>
                  <a:gd name="connsiteX179" fmla="*/ 5351475 w 6006665"/>
                  <a:gd name="connsiteY179" fmla="*/ 1876568 h 3006470"/>
                  <a:gd name="connsiteX180" fmla="*/ 5290839 w 6006665"/>
                  <a:gd name="connsiteY180" fmla="*/ 1881600 h 3006470"/>
                  <a:gd name="connsiteX181" fmla="*/ 5274932 w 6006665"/>
                  <a:gd name="connsiteY181" fmla="*/ 1913415 h 3006470"/>
                  <a:gd name="connsiteX182" fmla="*/ 5267238 w 6006665"/>
                  <a:gd name="connsiteY182" fmla="*/ 1904988 h 3006470"/>
                  <a:gd name="connsiteX183" fmla="*/ 5263025 w 6006665"/>
                  <a:gd name="connsiteY183" fmla="*/ 1913415 h 3006470"/>
                  <a:gd name="connsiteX184" fmla="*/ 5219538 w 6006665"/>
                  <a:gd name="connsiteY184" fmla="*/ 1865787 h 3006470"/>
                  <a:gd name="connsiteX185" fmla="*/ 5174112 w 6006665"/>
                  <a:gd name="connsiteY185" fmla="*/ 1877028 h 3006470"/>
                  <a:gd name="connsiteX186" fmla="*/ 5129494 w 6006665"/>
                  <a:gd name="connsiteY186" fmla="*/ 1920232 h 3006470"/>
                  <a:gd name="connsiteX187" fmla="*/ 5126389 w 6006665"/>
                  <a:gd name="connsiteY187" fmla="*/ 1914910 h 3006470"/>
                  <a:gd name="connsiteX188" fmla="*/ 5154177 w 6006665"/>
                  <a:gd name="connsiteY188" fmla="*/ 1920232 h 3006470"/>
                  <a:gd name="connsiteX189" fmla="*/ 5105544 w 6006665"/>
                  <a:gd name="connsiteY189" fmla="*/ 1899586 h 3006470"/>
                  <a:gd name="connsiteX190" fmla="*/ 5074955 w 6006665"/>
                  <a:gd name="connsiteY190" fmla="*/ 1924777 h 3006470"/>
                  <a:gd name="connsiteX191" fmla="*/ 5065718 w 6006665"/>
                  <a:gd name="connsiteY191" fmla="*/ 1922578 h 3006470"/>
                  <a:gd name="connsiteX192" fmla="*/ 5063048 w 6006665"/>
                  <a:gd name="connsiteY192" fmla="*/ 1924777 h 3006470"/>
                  <a:gd name="connsiteX193" fmla="*/ 5026594 w 6006665"/>
                  <a:gd name="connsiteY193" fmla="*/ 1916098 h 3006470"/>
                  <a:gd name="connsiteX194" fmla="*/ 5015871 w 6006665"/>
                  <a:gd name="connsiteY194" fmla="*/ 1961137 h 3006470"/>
                  <a:gd name="connsiteX195" fmla="*/ 5022591 w 6006665"/>
                  <a:gd name="connsiteY195" fmla="*/ 1989925 h 3006470"/>
                  <a:gd name="connsiteX196" fmla="*/ 5011557 w 6006665"/>
                  <a:gd name="connsiteY196" fmla="*/ 2020939 h 3006470"/>
                  <a:gd name="connsiteX197" fmla="*/ 4974967 w 6006665"/>
                  <a:gd name="connsiteY197" fmla="*/ 2058853 h 3006470"/>
                  <a:gd name="connsiteX198" fmla="*/ 5015871 w 6006665"/>
                  <a:gd name="connsiteY198" fmla="*/ 2074760 h 3006470"/>
                  <a:gd name="connsiteX199" fmla="*/ 4995851 w 6006665"/>
                  <a:gd name="connsiteY199" fmla="*/ 2123620 h 3006470"/>
                  <a:gd name="connsiteX200" fmla="*/ 5011326 w 6006665"/>
                  <a:gd name="connsiteY200" fmla="*/ 2172476 h 3006470"/>
                  <a:gd name="connsiteX201" fmla="*/ 4999419 w 6006665"/>
                  <a:gd name="connsiteY201" fmla="*/ 2172476 h 3006470"/>
                  <a:gd name="connsiteX202" fmla="*/ 4974967 w 6006665"/>
                  <a:gd name="connsiteY202" fmla="*/ 2172476 h 3006470"/>
                  <a:gd name="connsiteX203" fmla="*/ 4963605 w 6006665"/>
                  <a:gd name="connsiteY203" fmla="*/ 2224742 h 3006470"/>
                  <a:gd name="connsiteX204" fmla="*/ 4974967 w 6006665"/>
                  <a:gd name="connsiteY204" fmla="*/ 2252012 h 3006470"/>
                  <a:gd name="connsiteX205" fmla="*/ 4936431 w 6006665"/>
                  <a:gd name="connsiteY205" fmla="*/ 2257317 h 3006470"/>
                  <a:gd name="connsiteX206" fmla="*/ 4909065 w 6006665"/>
                  <a:gd name="connsiteY206" fmla="*/ 2286099 h 3006470"/>
                  <a:gd name="connsiteX207" fmla="*/ 4888894 w 6006665"/>
                  <a:gd name="connsiteY207" fmla="*/ 2325649 h 3006470"/>
                  <a:gd name="connsiteX208" fmla="*/ 4897703 w 6006665"/>
                  <a:gd name="connsiteY208" fmla="*/ 2354273 h 3006470"/>
                  <a:gd name="connsiteX209" fmla="*/ 4871068 w 6006665"/>
                  <a:gd name="connsiteY209" fmla="*/ 2349418 h 3006470"/>
                  <a:gd name="connsiteX210" fmla="*/ 4845437 w 6006665"/>
                  <a:gd name="connsiteY210" fmla="*/ 2370180 h 3006470"/>
                  <a:gd name="connsiteX211" fmla="*/ 4832445 w 6006665"/>
                  <a:gd name="connsiteY211" fmla="*/ 2399924 h 3006470"/>
                  <a:gd name="connsiteX212" fmla="*/ 4834074 w 6006665"/>
                  <a:gd name="connsiteY212" fmla="*/ 2429264 h 3006470"/>
                  <a:gd name="connsiteX213" fmla="*/ 4799765 w 6006665"/>
                  <a:gd name="connsiteY213" fmla="*/ 2441518 h 3006470"/>
                  <a:gd name="connsiteX214" fmla="*/ 4779535 w 6006665"/>
                  <a:gd name="connsiteY214" fmla="*/ 2488348 h 3006470"/>
                  <a:gd name="connsiteX215" fmla="*/ 4777225 w 6006665"/>
                  <a:gd name="connsiteY215" fmla="*/ 2477952 h 3006470"/>
                  <a:gd name="connsiteX216" fmla="*/ 4767628 w 6006665"/>
                  <a:gd name="connsiteY216" fmla="*/ 2488348 h 3006470"/>
                  <a:gd name="connsiteX217" fmla="*/ 4758538 w 6006665"/>
                  <a:gd name="connsiteY217" fmla="*/ 2447444 h 3006470"/>
                  <a:gd name="connsiteX218" fmla="*/ 4722519 w 6006665"/>
                  <a:gd name="connsiteY218" fmla="*/ 2405867 h 3006470"/>
                  <a:gd name="connsiteX219" fmla="*/ 4699942 w 6006665"/>
                  <a:gd name="connsiteY219" fmla="*/ 2348893 h 3006470"/>
                  <a:gd name="connsiteX220" fmla="*/ 4695779 w 6006665"/>
                  <a:gd name="connsiteY220" fmla="*/ 2287026 h 3006470"/>
                  <a:gd name="connsiteX221" fmla="*/ 4715361 w 6006665"/>
                  <a:gd name="connsiteY221" fmla="*/ 2220198 h 3006470"/>
                  <a:gd name="connsiteX222" fmla="*/ 4767709 w 6006665"/>
                  <a:gd name="connsiteY222" fmla="*/ 2171157 h 3006470"/>
                  <a:gd name="connsiteX223" fmla="*/ 4735813 w 6006665"/>
                  <a:gd name="connsiteY223" fmla="*/ 2129299 h 3006470"/>
                  <a:gd name="connsiteX224" fmla="*/ 4767628 w 6006665"/>
                  <a:gd name="connsiteY224" fmla="*/ 2086122 h 3006470"/>
                  <a:gd name="connsiteX225" fmla="*/ 4767628 w 6006665"/>
                  <a:gd name="connsiteY225" fmla="*/ 2058853 h 3006470"/>
                  <a:gd name="connsiteX226" fmla="*/ 4826712 w 6006665"/>
                  <a:gd name="connsiteY226" fmla="*/ 2042945 h 3006470"/>
                  <a:gd name="connsiteX227" fmla="*/ 4892613 w 6006665"/>
                  <a:gd name="connsiteY227" fmla="*/ 1952047 h 3006470"/>
                  <a:gd name="connsiteX228" fmla="*/ 4956243 w 6006665"/>
                  <a:gd name="connsiteY228" fmla="*/ 1877056 h 3006470"/>
                  <a:gd name="connsiteX229" fmla="*/ 5022143 w 6006665"/>
                  <a:gd name="connsiteY229" fmla="*/ 1817971 h 3006470"/>
                  <a:gd name="connsiteX230" fmla="*/ 5037446 w 6006665"/>
                  <a:gd name="connsiteY230" fmla="*/ 1743333 h 3006470"/>
                  <a:gd name="connsiteX231" fmla="*/ 5064184 w 6006665"/>
                  <a:gd name="connsiteY231" fmla="*/ 1731449 h 3006470"/>
                  <a:gd name="connsiteX232" fmla="*/ 5046694 w 6006665"/>
                  <a:gd name="connsiteY232" fmla="*/ 1710844 h 3006470"/>
                  <a:gd name="connsiteX233" fmla="*/ 5015871 w 6006665"/>
                  <a:gd name="connsiteY233" fmla="*/ 1715711 h 3006470"/>
                  <a:gd name="connsiteX234" fmla="*/ 4995419 w 6006665"/>
                  <a:gd name="connsiteY234" fmla="*/ 1779340 h 3006470"/>
                  <a:gd name="connsiteX235" fmla="*/ 4904521 w 6006665"/>
                  <a:gd name="connsiteY235" fmla="*/ 1865693 h 3006470"/>
                  <a:gd name="connsiteX236" fmla="*/ 4901708 w 6006665"/>
                  <a:gd name="connsiteY236" fmla="*/ 1857053 h 3006470"/>
                  <a:gd name="connsiteX237" fmla="*/ 4892613 w 6006665"/>
                  <a:gd name="connsiteY237" fmla="*/ 1865693 h 3006470"/>
                  <a:gd name="connsiteX238" fmla="*/ 4871068 w 6006665"/>
                  <a:gd name="connsiteY238" fmla="*/ 1850290 h 3006470"/>
                  <a:gd name="connsiteX239" fmla="*/ 4885925 w 6006665"/>
                  <a:gd name="connsiteY239" fmla="*/ 1808695 h 3006470"/>
                  <a:gd name="connsiteX240" fmla="*/ 4861835 w 6006665"/>
                  <a:gd name="connsiteY240" fmla="*/ 1771159 h 3006470"/>
                  <a:gd name="connsiteX241" fmla="*/ 4814619 w 6006665"/>
                  <a:gd name="connsiteY241" fmla="*/ 1767101 h 3006470"/>
                  <a:gd name="connsiteX242" fmla="*/ 4779535 w 6006665"/>
                  <a:gd name="connsiteY242" fmla="*/ 1795247 h 3006470"/>
                  <a:gd name="connsiteX243" fmla="*/ 4764113 w 6006665"/>
                  <a:gd name="connsiteY243" fmla="*/ 1832464 h 3006470"/>
                  <a:gd name="connsiteX244" fmla="*/ 4725490 w 6006665"/>
                  <a:gd name="connsiteY244" fmla="*/ 1850290 h 3006470"/>
                  <a:gd name="connsiteX245" fmla="*/ 4689838 w 6006665"/>
                  <a:gd name="connsiteY245" fmla="*/ 1882970 h 3006470"/>
                  <a:gd name="connsiteX246" fmla="*/ 4684091 w 6006665"/>
                  <a:gd name="connsiteY246" fmla="*/ 1920232 h 3006470"/>
                  <a:gd name="connsiteX247" fmla="*/ 4715906 w 6006665"/>
                  <a:gd name="connsiteY247" fmla="*/ 1967954 h 3006470"/>
                  <a:gd name="connsiteX248" fmla="*/ 4680924 w 6006665"/>
                  <a:gd name="connsiteY248" fmla="*/ 1983985 h 3006470"/>
                  <a:gd name="connsiteX249" fmla="*/ 4633398 w 6006665"/>
                  <a:gd name="connsiteY249" fmla="*/ 1971978 h 3006470"/>
                  <a:gd name="connsiteX250" fmla="*/ 4600707 w 6006665"/>
                  <a:gd name="connsiteY250" fmla="*/ 1989925 h 3006470"/>
                  <a:gd name="connsiteX251" fmla="*/ 4577285 w 6006665"/>
                  <a:gd name="connsiteY251" fmla="*/ 1988406 h 3006470"/>
                  <a:gd name="connsiteX252" fmla="*/ 4577373 w 6006665"/>
                  <a:gd name="connsiteY252" fmla="*/ 1987484 h 3006470"/>
                  <a:gd name="connsiteX253" fmla="*/ 4565379 w 6006665"/>
                  <a:gd name="connsiteY253" fmla="*/ 1988406 h 3006470"/>
                  <a:gd name="connsiteX254" fmla="*/ 4569923 w 6006665"/>
                  <a:gd name="connsiteY254" fmla="*/ 1940685 h 3006470"/>
                  <a:gd name="connsiteX255" fmla="*/ 4520081 w 6006665"/>
                  <a:gd name="connsiteY255" fmla="*/ 1931099 h 3006470"/>
                  <a:gd name="connsiteX256" fmla="*/ 4475025 w 6006665"/>
                  <a:gd name="connsiteY256" fmla="*/ 1961137 h 3006470"/>
                  <a:gd name="connsiteX257" fmla="*/ 4464394 w 6006665"/>
                  <a:gd name="connsiteY257" fmla="*/ 1960286 h 3006470"/>
                  <a:gd name="connsiteX258" fmla="*/ 4463118 w 6006665"/>
                  <a:gd name="connsiteY258" fmla="*/ 1961137 h 3006470"/>
                  <a:gd name="connsiteX259" fmla="*/ 4422448 w 6006665"/>
                  <a:gd name="connsiteY259" fmla="*/ 1927536 h 3006470"/>
                  <a:gd name="connsiteX260" fmla="*/ 4350624 w 6006665"/>
                  <a:gd name="connsiteY260" fmla="*/ 1917022 h 3006470"/>
                  <a:gd name="connsiteX261" fmla="*/ 4306579 w 6006665"/>
                  <a:gd name="connsiteY261" fmla="*/ 1945362 h 3006470"/>
                  <a:gd name="connsiteX262" fmla="*/ 4282811 w 6006665"/>
                  <a:gd name="connsiteY262" fmla="*/ 1972100 h 3006470"/>
                  <a:gd name="connsiteX263" fmla="*/ 4237290 w 6006665"/>
                  <a:gd name="connsiteY263" fmla="*/ 1993297 h 3006470"/>
                  <a:gd name="connsiteX264" fmla="*/ 4211507 w 6006665"/>
                  <a:gd name="connsiteY264" fmla="*/ 2046374 h 3006470"/>
                  <a:gd name="connsiteX265" fmla="*/ 4161046 w 6006665"/>
                  <a:gd name="connsiteY265" fmla="*/ 2105661 h 3006470"/>
                  <a:gd name="connsiteX266" fmla="*/ 4077810 w 6006665"/>
                  <a:gd name="connsiteY266" fmla="*/ 2144418 h 3006470"/>
                  <a:gd name="connsiteX267" fmla="*/ 4039187 w 6006665"/>
                  <a:gd name="connsiteY267" fmla="*/ 2203838 h 3006470"/>
                  <a:gd name="connsiteX268" fmla="*/ 3993086 w 6006665"/>
                  <a:gd name="connsiteY268" fmla="*/ 2224750 h 3006470"/>
                  <a:gd name="connsiteX269" fmla="*/ 3993215 w 6006665"/>
                  <a:gd name="connsiteY269" fmla="*/ 2264821 h 3006470"/>
                  <a:gd name="connsiteX270" fmla="*/ 4038712 w 6006665"/>
                  <a:gd name="connsiteY270" fmla="*/ 2267919 h 3006470"/>
                  <a:gd name="connsiteX271" fmla="*/ 4059164 w 6006665"/>
                  <a:gd name="connsiteY271" fmla="*/ 2311096 h 3006470"/>
                  <a:gd name="connsiteX272" fmla="*/ 4087782 w 6006665"/>
                  <a:gd name="connsiteY272" fmla="*/ 2319513 h 3006470"/>
                  <a:gd name="connsiteX273" fmla="*/ 4106341 w 6006665"/>
                  <a:gd name="connsiteY273" fmla="*/ 2290644 h 3006470"/>
                  <a:gd name="connsiteX274" fmla="*/ 4117411 w 6006665"/>
                  <a:gd name="connsiteY274" fmla="*/ 2291946 h 3006470"/>
                  <a:gd name="connsiteX275" fmla="*/ 4118248 w 6006665"/>
                  <a:gd name="connsiteY275" fmla="*/ 2290644 h 3006470"/>
                  <a:gd name="connsiteX276" fmla="*/ 4156880 w 6006665"/>
                  <a:gd name="connsiteY276" fmla="*/ 2295189 h 3006470"/>
                  <a:gd name="connsiteX277" fmla="*/ 4211419 w 6006665"/>
                  <a:gd name="connsiteY277" fmla="*/ 2365635 h 3006470"/>
                  <a:gd name="connsiteX278" fmla="*/ 4215964 w 6006665"/>
                  <a:gd name="connsiteY278" fmla="*/ 2413357 h 3006470"/>
                  <a:gd name="connsiteX279" fmla="*/ 4184149 w 6006665"/>
                  <a:gd name="connsiteY279" fmla="*/ 2472441 h 3006470"/>
                  <a:gd name="connsiteX280" fmla="*/ 4220019 w 6006665"/>
                  <a:gd name="connsiteY280" fmla="*/ 2567281 h 3006470"/>
                  <a:gd name="connsiteX281" fmla="*/ 4161425 w 6006665"/>
                  <a:gd name="connsiteY281" fmla="*/ 2629241 h 3006470"/>
                  <a:gd name="connsiteX282" fmla="*/ 4133552 w 6006665"/>
                  <a:gd name="connsiteY282" fmla="*/ 2708778 h 3006470"/>
                  <a:gd name="connsiteX283" fmla="*/ 4097796 w 6006665"/>
                  <a:gd name="connsiteY283" fmla="*/ 2747409 h 3006470"/>
                  <a:gd name="connsiteX284" fmla="*/ 4043257 w 6006665"/>
                  <a:gd name="connsiteY284" fmla="*/ 2806493 h 3006470"/>
                  <a:gd name="connsiteX285" fmla="*/ 3995535 w 6006665"/>
                  <a:gd name="connsiteY285" fmla="*/ 2865577 h 3006470"/>
                  <a:gd name="connsiteX286" fmla="*/ 3975083 w 6006665"/>
                  <a:gd name="connsiteY286" fmla="*/ 2897392 h 3006470"/>
                  <a:gd name="connsiteX287" fmla="*/ 3925089 w 6006665"/>
                  <a:gd name="connsiteY287" fmla="*/ 2924661 h 3006470"/>
                  <a:gd name="connsiteX288" fmla="*/ 3913182 w 6006665"/>
                  <a:gd name="connsiteY288" fmla="*/ 2924661 h 3006470"/>
                  <a:gd name="connsiteX289" fmla="*/ 3904637 w 6006665"/>
                  <a:gd name="connsiteY289" fmla="*/ 2924661 h 3006470"/>
                  <a:gd name="connsiteX290" fmla="*/ 3892729 w 6006665"/>
                  <a:gd name="connsiteY290" fmla="*/ 2924661 h 3006470"/>
                  <a:gd name="connsiteX291" fmla="*/ 3871063 w 6006665"/>
                  <a:gd name="connsiteY291" fmla="*/ 2908412 h 3006470"/>
                  <a:gd name="connsiteX292" fmla="*/ 3829645 w 6006665"/>
                  <a:gd name="connsiteY292" fmla="*/ 2936024 h 3006470"/>
                  <a:gd name="connsiteX293" fmla="*/ 3822828 w 6006665"/>
                  <a:gd name="connsiteY293" fmla="*/ 2956476 h 3006470"/>
                  <a:gd name="connsiteX294" fmla="*/ 3818283 w 6006665"/>
                  <a:gd name="connsiteY294" fmla="*/ 2947386 h 3006470"/>
                  <a:gd name="connsiteX295" fmla="*/ 3818283 w 6006665"/>
                  <a:gd name="connsiteY295" fmla="*/ 2935660 h 3006470"/>
                  <a:gd name="connsiteX296" fmla="*/ 3817738 w 6006665"/>
                  <a:gd name="connsiteY296" fmla="*/ 2936024 h 3006470"/>
                  <a:gd name="connsiteX297" fmla="*/ 3810921 w 6006665"/>
                  <a:gd name="connsiteY297" fmla="*/ 2956476 h 3006470"/>
                  <a:gd name="connsiteX298" fmla="*/ 3806376 w 6006665"/>
                  <a:gd name="connsiteY298" fmla="*/ 2947386 h 3006470"/>
                  <a:gd name="connsiteX299" fmla="*/ 3806376 w 6006665"/>
                  <a:gd name="connsiteY299" fmla="*/ 2920116 h 3006470"/>
                  <a:gd name="connsiteX300" fmla="*/ 3818283 w 6006665"/>
                  <a:gd name="connsiteY300" fmla="*/ 2920116 h 3006470"/>
                  <a:gd name="connsiteX301" fmla="*/ 3826828 w 6006665"/>
                  <a:gd name="connsiteY301" fmla="*/ 2920116 h 3006470"/>
                  <a:gd name="connsiteX302" fmla="*/ 3833645 w 6006665"/>
                  <a:gd name="connsiteY302" fmla="*/ 2861032 h 3006470"/>
                  <a:gd name="connsiteX303" fmla="*/ 3822283 w 6006665"/>
                  <a:gd name="connsiteY303" fmla="*/ 2817856 h 3006470"/>
                  <a:gd name="connsiteX304" fmla="*/ 3849553 w 6006665"/>
                  <a:gd name="connsiteY304" fmla="*/ 2795131 h 3006470"/>
                  <a:gd name="connsiteX305" fmla="*/ 3858814 w 6006665"/>
                  <a:gd name="connsiteY305" fmla="*/ 2797336 h 3006470"/>
                  <a:gd name="connsiteX306" fmla="*/ 3861460 w 6006665"/>
                  <a:gd name="connsiteY306" fmla="*/ 2795131 h 3006470"/>
                  <a:gd name="connsiteX307" fmla="*/ 3898487 w 6006665"/>
                  <a:gd name="connsiteY307" fmla="*/ 2803947 h 3006470"/>
                  <a:gd name="connsiteX308" fmla="*/ 3919999 w 6006665"/>
                  <a:gd name="connsiteY308" fmla="*/ 2758772 h 3006470"/>
                  <a:gd name="connsiteX309" fmla="*/ 3935906 w 6006665"/>
                  <a:gd name="connsiteY309" fmla="*/ 2699687 h 3006470"/>
                  <a:gd name="connsiteX310" fmla="*/ 3947269 w 6006665"/>
                  <a:gd name="connsiteY310" fmla="*/ 2676963 h 3006470"/>
                  <a:gd name="connsiteX311" fmla="*/ 3966292 w 6006665"/>
                  <a:gd name="connsiteY311" fmla="*/ 2632575 h 3006470"/>
                  <a:gd name="connsiteX312" fmla="*/ 3915999 w 6006665"/>
                  <a:gd name="connsiteY312" fmla="*/ 2645148 h 3006470"/>
                  <a:gd name="connsiteX313" fmla="*/ 3888729 w 6006665"/>
                  <a:gd name="connsiteY313" fmla="*/ 2667873 h 3006470"/>
                  <a:gd name="connsiteX314" fmla="*/ 3876822 w 6006665"/>
                  <a:gd name="connsiteY314" fmla="*/ 2667873 h 3006470"/>
                  <a:gd name="connsiteX315" fmla="*/ 3829645 w 6006665"/>
                  <a:gd name="connsiteY315" fmla="*/ 2667873 h 3006470"/>
                  <a:gd name="connsiteX316" fmla="*/ 3817738 w 6006665"/>
                  <a:gd name="connsiteY316" fmla="*/ 2667873 h 3006470"/>
                  <a:gd name="connsiteX317" fmla="*/ 3801831 w 6006665"/>
                  <a:gd name="connsiteY317" fmla="*/ 2613334 h 3006470"/>
                  <a:gd name="connsiteX318" fmla="*/ 3758654 w 6006665"/>
                  <a:gd name="connsiteY318" fmla="*/ 2574702 h 3006470"/>
                  <a:gd name="connsiteX319" fmla="*/ 3692753 w 6006665"/>
                  <a:gd name="connsiteY319" fmla="*/ 2558795 h 3006470"/>
                  <a:gd name="connsiteX320" fmla="*/ 3683663 w 6006665"/>
                  <a:gd name="connsiteY320" fmla="*/ 2499711 h 3006470"/>
                  <a:gd name="connsiteX321" fmla="*/ 3672301 w 6006665"/>
                  <a:gd name="connsiteY321" fmla="*/ 2467896 h 3006470"/>
                  <a:gd name="connsiteX322" fmla="*/ 3656393 w 6006665"/>
                  <a:gd name="connsiteY322" fmla="*/ 2440627 h 3006470"/>
                  <a:gd name="connsiteX323" fmla="*/ 3633669 w 6006665"/>
                  <a:gd name="connsiteY323" fmla="*/ 2381542 h 3006470"/>
                  <a:gd name="connsiteX324" fmla="*/ 3601854 w 6006665"/>
                  <a:gd name="connsiteY324" fmla="*/ 2361090 h 3006470"/>
                  <a:gd name="connsiteX325" fmla="*/ 3545995 w 6006665"/>
                  <a:gd name="connsiteY325" fmla="*/ 2339606 h 3006470"/>
                  <a:gd name="connsiteX326" fmla="*/ 3506955 w 6006665"/>
                  <a:gd name="connsiteY326" fmla="*/ 2345183 h 3006470"/>
                  <a:gd name="connsiteX327" fmla="*/ 3463779 w 6006665"/>
                  <a:gd name="connsiteY327" fmla="*/ 2354273 h 3006470"/>
                  <a:gd name="connsiteX328" fmla="*/ 3431964 w 6006665"/>
                  <a:gd name="connsiteY328" fmla="*/ 2381542 h 3006470"/>
                  <a:gd name="connsiteX329" fmla="*/ 3452416 w 6006665"/>
                  <a:gd name="connsiteY329" fmla="*/ 2397450 h 3006470"/>
                  <a:gd name="connsiteX330" fmla="*/ 3452416 w 6006665"/>
                  <a:gd name="connsiteY330" fmla="*/ 2429264 h 3006470"/>
                  <a:gd name="connsiteX331" fmla="*/ 3431964 w 6006665"/>
                  <a:gd name="connsiteY331" fmla="*/ 2451989 h 3006470"/>
                  <a:gd name="connsiteX332" fmla="*/ 3400150 w 6006665"/>
                  <a:gd name="connsiteY332" fmla="*/ 2511073 h 3006470"/>
                  <a:gd name="connsiteX333" fmla="*/ 3400150 w 6006665"/>
                  <a:gd name="connsiteY333" fmla="*/ 2538343 h 3006470"/>
                  <a:gd name="connsiteX334" fmla="*/ 3350155 w 6006665"/>
                  <a:gd name="connsiteY334" fmla="*/ 2570157 h 3006470"/>
                  <a:gd name="connsiteX335" fmla="*/ 3342342 w 6006665"/>
                  <a:gd name="connsiteY335" fmla="*/ 2567553 h 3006470"/>
                  <a:gd name="connsiteX336" fmla="*/ 3338249 w 6006665"/>
                  <a:gd name="connsiteY336" fmla="*/ 2570157 h 3006470"/>
                  <a:gd name="connsiteX337" fmla="*/ 3290527 w 6006665"/>
                  <a:gd name="connsiteY337" fmla="*/ 2554250 h 3006470"/>
                  <a:gd name="connsiteX338" fmla="*/ 3259257 w 6006665"/>
                  <a:gd name="connsiteY338" fmla="*/ 2554250 h 3006470"/>
                  <a:gd name="connsiteX339" fmla="*/ 3247350 w 6006665"/>
                  <a:gd name="connsiteY339" fmla="*/ 2554250 h 3006470"/>
                  <a:gd name="connsiteX340" fmla="*/ 3231443 w 6006665"/>
                  <a:gd name="connsiteY340" fmla="*/ 2538343 h 3006470"/>
                  <a:gd name="connsiteX341" fmla="*/ 3213271 w 6006665"/>
                  <a:gd name="connsiteY341" fmla="*/ 2533799 h 3006470"/>
                  <a:gd name="connsiteX342" fmla="*/ 3168359 w 6006665"/>
                  <a:gd name="connsiteY342" fmla="*/ 2570157 h 3006470"/>
                  <a:gd name="connsiteX343" fmla="*/ 3120637 w 6006665"/>
                  <a:gd name="connsiteY343" fmla="*/ 2581519 h 3006470"/>
                  <a:gd name="connsiteX344" fmla="*/ 3082005 w 6006665"/>
                  <a:gd name="connsiteY344" fmla="*/ 2597427 h 3006470"/>
                  <a:gd name="connsiteX345" fmla="*/ 3074460 w 6006665"/>
                  <a:gd name="connsiteY345" fmla="*/ 2595630 h 3006470"/>
                  <a:gd name="connsiteX346" fmla="*/ 3070098 w 6006665"/>
                  <a:gd name="connsiteY346" fmla="*/ 2597427 h 3006470"/>
                  <a:gd name="connsiteX347" fmla="*/ 3022376 w 6006665"/>
                  <a:gd name="connsiteY347" fmla="*/ 2586064 h 3006470"/>
                  <a:gd name="connsiteX348" fmla="*/ 3000196 w 6006665"/>
                  <a:gd name="connsiteY348" fmla="*/ 2586064 h 3006470"/>
                  <a:gd name="connsiteX349" fmla="*/ 2988289 w 6006665"/>
                  <a:gd name="connsiteY349" fmla="*/ 2586064 h 3006470"/>
                  <a:gd name="connsiteX350" fmla="*/ 2967837 w 6006665"/>
                  <a:gd name="connsiteY350" fmla="*/ 2554250 h 3006470"/>
                  <a:gd name="connsiteX351" fmla="*/ 2929205 w 6006665"/>
                  <a:gd name="connsiteY351" fmla="*/ 2526980 h 3006470"/>
                  <a:gd name="connsiteX352" fmla="*/ 2902153 w 6006665"/>
                  <a:gd name="connsiteY352" fmla="*/ 2523116 h 3006470"/>
                  <a:gd name="connsiteX353" fmla="*/ 2861576 w 6006665"/>
                  <a:gd name="connsiteY353" fmla="*/ 2526980 h 3006470"/>
                  <a:gd name="connsiteX354" fmla="*/ 2822944 w 6006665"/>
                  <a:gd name="connsiteY354" fmla="*/ 2538343 h 3006470"/>
                  <a:gd name="connsiteX355" fmla="*/ 2818139 w 6006665"/>
                  <a:gd name="connsiteY355" fmla="*/ 2536254 h 3006470"/>
                  <a:gd name="connsiteX356" fmla="*/ 2811037 w 6006665"/>
                  <a:gd name="connsiteY356" fmla="*/ 2538343 h 3006470"/>
                  <a:gd name="connsiteX357" fmla="*/ 2758770 w 6006665"/>
                  <a:gd name="connsiteY357" fmla="*/ 2515618 h 3006470"/>
                  <a:gd name="connsiteX358" fmla="*/ 2751953 w 6006665"/>
                  <a:gd name="connsiteY358" fmla="*/ 2472441 h 3006470"/>
                  <a:gd name="connsiteX359" fmla="*/ 2708776 w 6006665"/>
                  <a:gd name="connsiteY359" fmla="*/ 2456534 h 3006470"/>
                  <a:gd name="connsiteX360" fmla="*/ 2676962 w 6006665"/>
                  <a:gd name="connsiteY360" fmla="*/ 2451989 h 3006470"/>
                  <a:gd name="connsiteX361" fmla="*/ 2642534 w 6006665"/>
                  <a:gd name="connsiteY361" fmla="*/ 2430245 h 3006470"/>
                  <a:gd name="connsiteX362" fmla="*/ 2609333 w 6006665"/>
                  <a:gd name="connsiteY362" fmla="*/ 2488348 h 3006470"/>
                  <a:gd name="connsiteX363" fmla="*/ 2625240 w 6006665"/>
                  <a:gd name="connsiteY363" fmla="*/ 2522435 h 3006470"/>
                  <a:gd name="connsiteX364" fmla="*/ 2586608 w 6006665"/>
                  <a:gd name="connsiteY364" fmla="*/ 2558795 h 3006470"/>
                  <a:gd name="connsiteX365" fmla="*/ 2577105 w 6006665"/>
                  <a:gd name="connsiteY365" fmla="*/ 2556532 h 3006470"/>
                  <a:gd name="connsiteX366" fmla="*/ 2574701 w 6006665"/>
                  <a:gd name="connsiteY366" fmla="*/ 2558795 h 3006470"/>
                  <a:gd name="connsiteX367" fmla="*/ 2526979 w 6006665"/>
                  <a:gd name="connsiteY367" fmla="*/ 2547432 h 3006470"/>
                  <a:gd name="connsiteX368" fmla="*/ 2490620 w 6006665"/>
                  <a:gd name="connsiteY368" fmla="*/ 2542887 h 3006470"/>
                  <a:gd name="connsiteX369" fmla="*/ 2463350 w 6006665"/>
                  <a:gd name="connsiteY369" fmla="*/ 2515618 h 3006470"/>
                  <a:gd name="connsiteX370" fmla="*/ 2436625 w 6006665"/>
                  <a:gd name="connsiteY370" fmla="*/ 2515618 h 3006470"/>
                  <a:gd name="connsiteX371" fmla="*/ 2424718 w 6006665"/>
                  <a:gd name="connsiteY371" fmla="*/ 2515618 h 3006470"/>
                  <a:gd name="connsiteX372" fmla="*/ 2398858 w 6006665"/>
                  <a:gd name="connsiteY372" fmla="*/ 2502687 h 3006470"/>
                  <a:gd name="connsiteX373" fmla="*/ 2350272 w 6006665"/>
                  <a:gd name="connsiteY373" fmla="*/ 2526980 h 3006470"/>
                  <a:gd name="connsiteX374" fmla="*/ 2282098 w 6006665"/>
                  <a:gd name="connsiteY374" fmla="*/ 2574702 h 3006470"/>
                  <a:gd name="connsiteX375" fmla="*/ 2238921 w 6006665"/>
                  <a:gd name="connsiteY375" fmla="*/ 2586064 h 3006470"/>
                  <a:gd name="connsiteX376" fmla="*/ 2227559 w 6006665"/>
                  <a:gd name="connsiteY376" fmla="*/ 2590609 h 3006470"/>
                  <a:gd name="connsiteX377" fmla="*/ 2225178 w 6006665"/>
                  <a:gd name="connsiteY377" fmla="*/ 2586799 h 3006470"/>
                  <a:gd name="connsiteX378" fmla="*/ 2215652 w 6006665"/>
                  <a:gd name="connsiteY378" fmla="*/ 2590609 h 3006470"/>
                  <a:gd name="connsiteX379" fmla="*/ 2193596 w 6006665"/>
                  <a:gd name="connsiteY379" fmla="*/ 2555320 h 3006470"/>
                  <a:gd name="connsiteX380" fmla="*/ 2157112 w 6006665"/>
                  <a:gd name="connsiteY380" fmla="*/ 2558795 h 3006470"/>
                  <a:gd name="connsiteX381" fmla="*/ 2156291 w 6006665"/>
                  <a:gd name="connsiteY381" fmla="*/ 2557739 h 3006470"/>
                  <a:gd name="connsiteX382" fmla="*/ 2145205 w 6006665"/>
                  <a:gd name="connsiteY382" fmla="*/ 2558795 h 3006470"/>
                  <a:gd name="connsiteX383" fmla="*/ 2129298 w 6006665"/>
                  <a:gd name="connsiteY383" fmla="*/ 2538343 h 3006470"/>
                  <a:gd name="connsiteX384" fmla="*/ 2102029 w 6006665"/>
                  <a:gd name="connsiteY384" fmla="*/ 2526980 h 3006470"/>
                  <a:gd name="connsiteX385" fmla="*/ 2086121 w 6006665"/>
                  <a:gd name="connsiteY385" fmla="*/ 2495166 h 3006470"/>
                  <a:gd name="connsiteX386" fmla="*/ 2070005 w 6006665"/>
                  <a:gd name="connsiteY386" fmla="*/ 2486212 h 3006470"/>
                  <a:gd name="connsiteX387" fmla="*/ 2027582 w 6006665"/>
                  <a:gd name="connsiteY387" fmla="*/ 2499711 h 3006470"/>
                  <a:gd name="connsiteX388" fmla="*/ 2023845 w 6006665"/>
                  <a:gd name="connsiteY388" fmla="*/ 2497111 h 3006470"/>
                  <a:gd name="connsiteX389" fmla="*/ 2015675 w 6006665"/>
                  <a:gd name="connsiteY389" fmla="*/ 2499711 h 3006470"/>
                  <a:gd name="connsiteX390" fmla="*/ 1971363 w 6006665"/>
                  <a:gd name="connsiteY390" fmla="*/ 2468885 h 3006470"/>
                  <a:gd name="connsiteX391" fmla="*/ 1952591 w 6006665"/>
                  <a:gd name="connsiteY391" fmla="*/ 2495166 h 3006470"/>
                  <a:gd name="connsiteX392" fmla="*/ 1947518 w 6006665"/>
                  <a:gd name="connsiteY392" fmla="*/ 2485599 h 3006470"/>
                  <a:gd name="connsiteX393" fmla="*/ 1940684 w 6006665"/>
                  <a:gd name="connsiteY393" fmla="*/ 2495166 h 3006470"/>
                  <a:gd name="connsiteX394" fmla="*/ 1861147 w 6006665"/>
                  <a:gd name="connsiteY394" fmla="*/ 2345183 h 3006470"/>
                  <a:gd name="connsiteX395" fmla="*/ 1811153 w 6006665"/>
                  <a:gd name="connsiteY395" fmla="*/ 2295189 h 3006470"/>
                  <a:gd name="connsiteX396" fmla="*/ 1813950 w 6006665"/>
                  <a:gd name="connsiteY396" fmla="*/ 2292043 h 3006470"/>
                  <a:gd name="connsiteX397" fmla="*/ 1748069 w 6006665"/>
                  <a:gd name="connsiteY397" fmla="*/ 2333821 h 3006470"/>
                  <a:gd name="connsiteX398" fmla="*/ 1711709 w 6006665"/>
                  <a:gd name="connsiteY398" fmla="*/ 2338366 h 3006470"/>
                  <a:gd name="connsiteX399" fmla="*/ 1711926 w 6006665"/>
                  <a:gd name="connsiteY399" fmla="*/ 2336850 h 3006470"/>
                  <a:gd name="connsiteX400" fmla="*/ 1699803 w 6006665"/>
                  <a:gd name="connsiteY400" fmla="*/ 2338366 h 3006470"/>
                  <a:gd name="connsiteX401" fmla="*/ 1704347 w 6006665"/>
                  <a:gd name="connsiteY401" fmla="*/ 2306551 h 3006470"/>
                  <a:gd name="connsiteX402" fmla="*/ 1662460 w 6006665"/>
                  <a:gd name="connsiteY402" fmla="*/ 2288600 h 3006470"/>
                  <a:gd name="connsiteX403" fmla="*/ 1629901 w 6006665"/>
                  <a:gd name="connsiteY403" fmla="*/ 2302006 h 3006470"/>
                  <a:gd name="connsiteX404" fmla="*/ 1629300 w 6006665"/>
                  <a:gd name="connsiteY404" fmla="*/ 2297351 h 3006470"/>
                  <a:gd name="connsiteX405" fmla="*/ 1617994 w 6006665"/>
                  <a:gd name="connsiteY405" fmla="*/ 2302006 h 3006470"/>
                  <a:gd name="connsiteX406" fmla="*/ 1608904 w 6006665"/>
                  <a:gd name="connsiteY406" fmla="*/ 2231560 h 3006470"/>
                  <a:gd name="connsiteX407" fmla="*/ 1552684 w 6006665"/>
                  <a:gd name="connsiteY407" fmla="*/ 2221867 h 3006470"/>
                  <a:gd name="connsiteX408" fmla="*/ 1518550 w 6006665"/>
                  <a:gd name="connsiteY408" fmla="*/ 2247467 h 3006470"/>
                  <a:gd name="connsiteX409" fmla="*/ 1425379 w 6006665"/>
                  <a:gd name="connsiteY409" fmla="*/ 2267919 h 3006470"/>
                  <a:gd name="connsiteX410" fmla="*/ 1409472 w 6006665"/>
                  <a:gd name="connsiteY410" fmla="*/ 2286099 h 3006470"/>
                  <a:gd name="connsiteX411" fmla="*/ 1270852 w 6006665"/>
                  <a:gd name="connsiteY411" fmla="*/ 2306551 h 3006470"/>
                  <a:gd name="connsiteX412" fmla="*/ 1254945 w 6006665"/>
                  <a:gd name="connsiteY412" fmla="*/ 2327003 h 3006470"/>
                  <a:gd name="connsiteX413" fmla="*/ 1282214 w 6006665"/>
                  <a:gd name="connsiteY413" fmla="*/ 2370180 h 3006470"/>
                  <a:gd name="connsiteX414" fmla="*/ 1243582 w 6006665"/>
                  <a:gd name="connsiteY414" fmla="*/ 2386087 h 3006470"/>
                  <a:gd name="connsiteX415" fmla="*/ 1254945 w 6006665"/>
                  <a:gd name="connsiteY415" fmla="*/ 2404267 h 3006470"/>
                  <a:gd name="connsiteX416" fmla="*/ 1216313 w 6006665"/>
                  <a:gd name="connsiteY416" fmla="*/ 2429264 h 3006470"/>
                  <a:gd name="connsiteX417" fmla="*/ 1275397 w 6006665"/>
                  <a:gd name="connsiteY417" fmla="*/ 2472441 h 3006470"/>
                  <a:gd name="connsiteX418" fmla="*/ 1270852 w 6006665"/>
                  <a:gd name="connsiteY418" fmla="*/ 2499711 h 3006470"/>
                  <a:gd name="connsiteX419" fmla="*/ 1259108 w 6006665"/>
                  <a:gd name="connsiteY419" fmla="*/ 2498732 h 3006470"/>
                  <a:gd name="connsiteX420" fmla="*/ 1258945 w 6006665"/>
                  <a:gd name="connsiteY420" fmla="*/ 2499711 h 3006470"/>
                  <a:gd name="connsiteX421" fmla="*/ 1215644 w 6006665"/>
                  <a:gd name="connsiteY421" fmla="*/ 2496102 h 3006470"/>
                  <a:gd name="connsiteX422" fmla="*/ 1204950 w 6006665"/>
                  <a:gd name="connsiteY422" fmla="*/ 2511073 h 3006470"/>
                  <a:gd name="connsiteX423" fmla="*/ 1196495 w 6006665"/>
                  <a:gd name="connsiteY423" fmla="*/ 2506241 h 3006470"/>
                  <a:gd name="connsiteX424" fmla="*/ 1193043 w 6006665"/>
                  <a:gd name="connsiteY424" fmla="*/ 2511073 h 3006470"/>
                  <a:gd name="connsiteX425" fmla="*/ 1145322 w 6006665"/>
                  <a:gd name="connsiteY425" fmla="*/ 2483803 h 3006470"/>
                  <a:gd name="connsiteX426" fmla="*/ 1098145 w 6006665"/>
                  <a:gd name="connsiteY426" fmla="*/ 2483803 h 3006470"/>
                  <a:gd name="connsiteX427" fmla="*/ 1061785 w 6006665"/>
                  <a:gd name="connsiteY427" fmla="*/ 2511073 h 3006470"/>
                  <a:gd name="connsiteX428" fmla="*/ 1055322 w 6006665"/>
                  <a:gd name="connsiteY428" fmla="*/ 2506990 h 3006470"/>
                  <a:gd name="connsiteX429" fmla="*/ 1049878 w 6006665"/>
                  <a:gd name="connsiteY429" fmla="*/ 2511073 h 3006470"/>
                  <a:gd name="connsiteX430" fmla="*/ 1006701 w 6006665"/>
                  <a:gd name="connsiteY430" fmla="*/ 2483803 h 3006470"/>
                  <a:gd name="connsiteX431" fmla="*/ 924893 w 6006665"/>
                  <a:gd name="connsiteY431" fmla="*/ 2447444 h 3006470"/>
                  <a:gd name="connsiteX432" fmla="*/ 877716 w 6006665"/>
                  <a:gd name="connsiteY432" fmla="*/ 2447444 h 3006470"/>
                  <a:gd name="connsiteX433" fmla="*/ 802724 w 6006665"/>
                  <a:gd name="connsiteY433" fmla="*/ 2511073 h 3006470"/>
                  <a:gd name="connsiteX434" fmla="*/ 798179 w 6006665"/>
                  <a:gd name="connsiteY434" fmla="*/ 2554250 h 3006470"/>
                  <a:gd name="connsiteX435" fmla="*/ 787406 w 6006665"/>
                  <a:gd name="connsiteY435" fmla="*/ 2543477 h 3006470"/>
                  <a:gd name="connsiteX436" fmla="*/ 786272 w 6006665"/>
                  <a:gd name="connsiteY436" fmla="*/ 2554250 h 3006470"/>
                  <a:gd name="connsiteX437" fmla="*/ 756063 w 6006665"/>
                  <a:gd name="connsiteY437" fmla="*/ 2524040 h 3006470"/>
                  <a:gd name="connsiteX438" fmla="*/ 732278 w 6006665"/>
                  <a:gd name="connsiteY438" fmla="*/ 2581519 h 3006470"/>
                  <a:gd name="connsiteX439" fmla="*/ 743640 w 6006665"/>
                  <a:gd name="connsiteY439" fmla="*/ 2590609 h 3006470"/>
                  <a:gd name="connsiteX440" fmla="*/ 723188 w 6006665"/>
                  <a:gd name="connsiteY440" fmla="*/ 2633786 h 3006470"/>
                  <a:gd name="connsiteX441" fmla="*/ 747026 w 6006665"/>
                  <a:gd name="connsiteY441" fmla="*/ 2670627 h 3006470"/>
                  <a:gd name="connsiteX442" fmla="*/ 763548 w 6006665"/>
                  <a:gd name="connsiteY442" fmla="*/ 2667873 h 3006470"/>
                  <a:gd name="connsiteX443" fmla="*/ 764871 w 6006665"/>
                  <a:gd name="connsiteY443" fmla="*/ 2669637 h 3006470"/>
                  <a:gd name="connsiteX444" fmla="*/ 775455 w 6006665"/>
                  <a:gd name="connsiteY444" fmla="*/ 2667873 h 3006470"/>
                  <a:gd name="connsiteX445" fmla="*/ 802724 w 6006665"/>
                  <a:gd name="connsiteY445" fmla="*/ 2704232 h 3006470"/>
                  <a:gd name="connsiteX446" fmla="*/ 798179 w 6006665"/>
                  <a:gd name="connsiteY446" fmla="*/ 2731502 h 3006470"/>
                  <a:gd name="connsiteX447" fmla="*/ 818632 w 6006665"/>
                  <a:gd name="connsiteY447" fmla="*/ 2742864 h 3006470"/>
                  <a:gd name="connsiteX448" fmla="*/ 802724 w 6006665"/>
                  <a:gd name="connsiteY448" fmla="*/ 2774679 h 3006470"/>
                  <a:gd name="connsiteX449" fmla="*/ 766365 w 6006665"/>
                  <a:gd name="connsiteY449" fmla="*/ 2779224 h 3006470"/>
                  <a:gd name="connsiteX450" fmla="*/ 727733 w 6006665"/>
                  <a:gd name="connsiteY450" fmla="*/ 2838308 h 3006470"/>
                  <a:gd name="connsiteX451" fmla="*/ 759548 w 6006665"/>
                  <a:gd name="connsiteY451" fmla="*/ 2881485 h 3006470"/>
                  <a:gd name="connsiteX452" fmla="*/ 759548 w 6006665"/>
                  <a:gd name="connsiteY452" fmla="*/ 2920116 h 3006470"/>
                  <a:gd name="connsiteX453" fmla="*/ 798179 w 6006665"/>
                  <a:gd name="connsiteY453" fmla="*/ 2979201 h 3006470"/>
                  <a:gd name="connsiteX454" fmla="*/ 775455 w 6006665"/>
                  <a:gd name="connsiteY454" fmla="*/ 2995108 h 3006470"/>
                  <a:gd name="connsiteX455" fmla="*/ 770910 w 6006665"/>
                  <a:gd name="connsiteY455" fmla="*/ 3006470 h 3006470"/>
                  <a:gd name="connsiteX456" fmla="*/ 759003 w 6006665"/>
                  <a:gd name="connsiteY456" fmla="*/ 3006470 h 3006470"/>
                  <a:gd name="connsiteX457" fmla="*/ 755003 w 6006665"/>
                  <a:gd name="connsiteY457" fmla="*/ 3006470 h 3006470"/>
                  <a:gd name="connsiteX458" fmla="*/ 743096 w 6006665"/>
                  <a:gd name="connsiteY458" fmla="*/ 3006470 h 3006470"/>
                  <a:gd name="connsiteX459" fmla="*/ 715826 w 6006665"/>
                  <a:gd name="connsiteY459" fmla="*/ 2972383 h 3006470"/>
                  <a:gd name="connsiteX460" fmla="*/ 704464 w 6006665"/>
                  <a:gd name="connsiteY460" fmla="*/ 2972383 h 3006470"/>
                  <a:gd name="connsiteX461" fmla="*/ 684012 w 6006665"/>
                  <a:gd name="connsiteY461" fmla="*/ 2963293 h 3006470"/>
                  <a:gd name="connsiteX462" fmla="*/ 672649 w 6006665"/>
                  <a:gd name="connsiteY462" fmla="*/ 2940569 h 3006470"/>
                  <a:gd name="connsiteX463" fmla="*/ 645222 w 6006665"/>
                  <a:gd name="connsiteY463" fmla="*/ 2932732 h 3006470"/>
                  <a:gd name="connsiteX464" fmla="*/ 625472 w 6006665"/>
                  <a:gd name="connsiteY464" fmla="*/ 2936024 h 3006470"/>
                  <a:gd name="connsiteX465" fmla="*/ 623771 w 6006665"/>
                  <a:gd name="connsiteY465" fmla="*/ 2934323 h 3006470"/>
                  <a:gd name="connsiteX466" fmla="*/ 613565 w 6006665"/>
                  <a:gd name="connsiteY466" fmla="*/ 2936024 h 3006470"/>
                  <a:gd name="connsiteX467" fmla="*/ 609020 w 6006665"/>
                  <a:gd name="connsiteY467" fmla="*/ 2931479 h 3006470"/>
                  <a:gd name="connsiteX468" fmla="*/ 559026 w 6006665"/>
                  <a:gd name="connsiteY468" fmla="*/ 2904209 h 3006470"/>
                  <a:gd name="connsiteX469" fmla="*/ 506760 w 6006665"/>
                  <a:gd name="connsiteY469" fmla="*/ 2897392 h 3006470"/>
                  <a:gd name="connsiteX470" fmla="*/ 483280 w 6006665"/>
                  <a:gd name="connsiteY470" fmla="*/ 2890683 h 3006470"/>
                  <a:gd name="connsiteX471" fmla="*/ 480035 w 6006665"/>
                  <a:gd name="connsiteY471" fmla="*/ 2892847 h 3006470"/>
                  <a:gd name="connsiteX472" fmla="*/ 475042 w 6006665"/>
                  <a:gd name="connsiteY472" fmla="*/ 2888329 h 3006470"/>
                  <a:gd name="connsiteX473" fmla="*/ 474945 w 6006665"/>
                  <a:gd name="connsiteY473" fmla="*/ 2888302 h 3006470"/>
                  <a:gd name="connsiteX474" fmla="*/ 468128 w 6006665"/>
                  <a:gd name="connsiteY474" fmla="*/ 2892847 h 3006470"/>
                  <a:gd name="connsiteX475" fmla="*/ 420406 w 6006665"/>
                  <a:gd name="connsiteY475" fmla="*/ 2849670 h 3006470"/>
                  <a:gd name="connsiteX476" fmla="*/ 381774 w 6006665"/>
                  <a:gd name="connsiteY476" fmla="*/ 2833763 h 3006470"/>
                  <a:gd name="connsiteX477" fmla="*/ 349960 w 6006665"/>
                  <a:gd name="connsiteY477" fmla="*/ 2801948 h 3006470"/>
                  <a:gd name="connsiteX478" fmla="*/ 377229 w 6006665"/>
                  <a:gd name="connsiteY478" fmla="*/ 2795131 h 3006470"/>
                  <a:gd name="connsiteX479" fmla="*/ 404499 w 6006665"/>
                  <a:gd name="connsiteY479" fmla="*/ 2747409 h 3006470"/>
                  <a:gd name="connsiteX480" fmla="*/ 388591 w 6006665"/>
                  <a:gd name="connsiteY480" fmla="*/ 2731502 h 3006470"/>
                  <a:gd name="connsiteX481" fmla="*/ 440858 w 6006665"/>
                  <a:gd name="connsiteY481" fmla="*/ 2704232 h 3006470"/>
                  <a:gd name="connsiteX482" fmla="*/ 440858 w 6006665"/>
                  <a:gd name="connsiteY482" fmla="*/ 2701176 h 3006470"/>
                  <a:gd name="connsiteX483" fmla="*/ 416406 w 6006665"/>
                  <a:gd name="connsiteY483" fmla="*/ 2704232 h 3006470"/>
                  <a:gd name="connsiteX484" fmla="*/ 416406 w 6006665"/>
                  <a:gd name="connsiteY484" fmla="*/ 2702744 h 3006470"/>
                  <a:gd name="connsiteX485" fmla="*/ 404499 w 6006665"/>
                  <a:gd name="connsiteY485" fmla="*/ 2704232 h 3006470"/>
                  <a:gd name="connsiteX486" fmla="*/ 404499 w 6006665"/>
                  <a:gd name="connsiteY486" fmla="*/ 2683780 h 3006470"/>
                  <a:gd name="connsiteX487" fmla="*/ 424951 w 6006665"/>
                  <a:gd name="connsiteY487" fmla="*/ 2667873 h 3006470"/>
                  <a:gd name="connsiteX488" fmla="*/ 463583 w 6006665"/>
                  <a:gd name="connsiteY488" fmla="*/ 2661056 h 3006470"/>
                  <a:gd name="connsiteX489" fmla="*/ 468128 w 6006665"/>
                  <a:gd name="connsiteY489" fmla="*/ 2645148 h 3006470"/>
                  <a:gd name="connsiteX490" fmla="*/ 456765 w 6006665"/>
                  <a:gd name="connsiteY490" fmla="*/ 2613334 h 3006470"/>
                  <a:gd name="connsiteX491" fmla="*/ 474945 w 6006665"/>
                  <a:gd name="connsiteY491" fmla="*/ 2586064 h 3006470"/>
                  <a:gd name="connsiteX492" fmla="*/ 474945 w 6006665"/>
                  <a:gd name="connsiteY492" fmla="*/ 2565612 h 3006470"/>
                  <a:gd name="connsiteX493" fmla="*/ 420406 w 6006665"/>
                  <a:gd name="connsiteY493" fmla="*/ 2547432 h 3006470"/>
                  <a:gd name="connsiteX494" fmla="*/ 409588 w 6006665"/>
                  <a:gd name="connsiteY494" fmla="*/ 2547432 h 3006470"/>
                  <a:gd name="connsiteX495" fmla="*/ 397681 w 6006665"/>
                  <a:gd name="connsiteY495" fmla="*/ 2547432 h 3006470"/>
                  <a:gd name="connsiteX496" fmla="*/ 379485 w 6006665"/>
                  <a:gd name="connsiteY496" fmla="*/ 2525193 h 3006470"/>
                  <a:gd name="connsiteX497" fmla="*/ 357322 w 6006665"/>
                  <a:gd name="connsiteY497" fmla="*/ 2531525 h 3006470"/>
                  <a:gd name="connsiteX498" fmla="*/ 352842 w 6006665"/>
                  <a:gd name="connsiteY498" fmla="*/ 2529403 h 3006470"/>
                  <a:gd name="connsiteX499" fmla="*/ 345415 w 6006665"/>
                  <a:gd name="connsiteY499" fmla="*/ 2531525 h 3006470"/>
                  <a:gd name="connsiteX500" fmla="*/ 302238 w 6006665"/>
                  <a:gd name="connsiteY500" fmla="*/ 2511073 h 3006470"/>
                  <a:gd name="connsiteX501" fmla="*/ 302238 w 6006665"/>
                  <a:gd name="connsiteY501" fmla="*/ 2499711 h 3006470"/>
                  <a:gd name="connsiteX502" fmla="*/ 286331 w 6006665"/>
                  <a:gd name="connsiteY502" fmla="*/ 2472441 h 3006470"/>
                  <a:gd name="connsiteX503" fmla="*/ 270968 w 6006665"/>
                  <a:gd name="connsiteY503" fmla="*/ 2472441 h 3006470"/>
                  <a:gd name="connsiteX504" fmla="*/ 259061 w 6006665"/>
                  <a:gd name="connsiteY504" fmla="*/ 2472441 h 3006470"/>
                  <a:gd name="connsiteX505" fmla="*/ 254516 w 6006665"/>
                  <a:gd name="connsiteY505" fmla="*/ 2456534 h 3006470"/>
                  <a:gd name="connsiteX506" fmla="*/ 263606 w 6006665"/>
                  <a:gd name="connsiteY506" fmla="*/ 2440627 h 3006470"/>
                  <a:gd name="connsiteX507" fmla="*/ 243991 w 6006665"/>
                  <a:gd name="connsiteY507" fmla="*/ 2410114 h 3006470"/>
                  <a:gd name="connsiteX508" fmla="*/ 216429 w 6006665"/>
                  <a:gd name="connsiteY508" fmla="*/ 2413357 h 3006470"/>
                  <a:gd name="connsiteX509" fmla="*/ 212956 w 6006665"/>
                  <a:gd name="connsiteY509" fmla="*/ 2412365 h 3006470"/>
                  <a:gd name="connsiteX510" fmla="*/ 204522 w 6006665"/>
                  <a:gd name="connsiteY510" fmla="*/ 2413357 h 3006470"/>
                  <a:gd name="connsiteX511" fmla="*/ 199623 w 6006665"/>
                  <a:gd name="connsiteY511" fmla="*/ 2411957 h 3006470"/>
                  <a:gd name="connsiteX512" fmla="*/ 195977 w 6006665"/>
                  <a:gd name="connsiteY512" fmla="*/ 2424719 h 3006470"/>
                  <a:gd name="connsiteX513" fmla="*/ 184968 w 6006665"/>
                  <a:gd name="connsiteY513" fmla="*/ 2421574 h 3006470"/>
                  <a:gd name="connsiteX514" fmla="*/ 184070 w 6006665"/>
                  <a:gd name="connsiteY514" fmla="*/ 2424719 h 3006470"/>
                  <a:gd name="connsiteX515" fmla="*/ 168163 w 6006665"/>
                  <a:gd name="connsiteY515" fmla="*/ 2420174 h 3006470"/>
                  <a:gd name="connsiteX516" fmla="*/ 156800 w 6006665"/>
                  <a:gd name="connsiteY516" fmla="*/ 2381542 h 3006470"/>
                  <a:gd name="connsiteX517" fmla="*/ 152255 w 6006665"/>
                  <a:gd name="connsiteY517" fmla="*/ 2365635 h 3006470"/>
                  <a:gd name="connsiteX518" fmla="*/ 156800 w 6006665"/>
                  <a:gd name="connsiteY518" fmla="*/ 2361090 h 3006470"/>
                  <a:gd name="connsiteX519" fmla="*/ 168707 w 6006665"/>
                  <a:gd name="connsiteY519" fmla="*/ 2361090 h 3006470"/>
                  <a:gd name="connsiteX520" fmla="*/ 188615 w 6006665"/>
                  <a:gd name="connsiteY520" fmla="*/ 2361090 h 3006470"/>
                  <a:gd name="connsiteX521" fmla="*/ 199977 w 6006665"/>
                  <a:gd name="connsiteY521" fmla="*/ 2349728 h 3006470"/>
                  <a:gd name="connsiteX522" fmla="*/ 188615 w 6006665"/>
                  <a:gd name="connsiteY522" fmla="*/ 2327003 h 3006470"/>
                  <a:gd name="connsiteX523" fmla="*/ 168163 w 6006665"/>
                  <a:gd name="connsiteY523" fmla="*/ 2317914 h 3006470"/>
                  <a:gd name="connsiteX524" fmla="*/ 168163 w 6006665"/>
                  <a:gd name="connsiteY524" fmla="*/ 2311096 h 3006470"/>
                  <a:gd name="connsiteX525" fmla="*/ 152255 w 6006665"/>
                  <a:gd name="connsiteY525" fmla="*/ 2295189 h 3006470"/>
                  <a:gd name="connsiteX526" fmla="*/ 129531 w 6006665"/>
                  <a:gd name="connsiteY526" fmla="*/ 2258829 h 3006470"/>
                  <a:gd name="connsiteX527" fmla="*/ 140893 w 6006665"/>
                  <a:gd name="connsiteY527" fmla="*/ 2236105 h 3006470"/>
                  <a:gd name="connsiteX528" fmla="*/ 136348 w 6006665"/>
                  <a:gd name="connsiteY528" fmla="*/ 2208835 h 3006470"/>
                  <a:gd name="connsiteX529" fmla="*/ 103789 w 6006665"/>
                  <a:gd name="connsiteY529" fmla="*/ 2195428 h 3006470"/>
                  <a:gd name="connsiteX530" fmla="*/ 93716 w 6006665"/>
                  <a:gd name="connsiteY530" fmla="*/ 2199745 h 3006470"/>
                  <a:gd name="connsiteX531" fmla="*/ 91868 w 6006665"/>
                  <a:gd name="connsiteY531" fmla="*/ 2195434 h 3006470"/>
                  <a:gd name="connsiteX532" fmla="*/ 81809 w 6006665"/>
                  <a:gd name="connsiteY532" fmla="*/ 2199745 h 3006470"/>
                  <a:gd name="connsiteX533" fmla="*/ 74992 w 6006665"/>
                  <a:gd name="connsiteY533" fmla="*/ 2183838 h 3006470"/>
                  <a:gd name="connsiteX534" fmla="*/ 34087 w 6006665"/>
                  <a:gd name="connsiteY534" fmla="*/ 2172476 h 3006470"/>
                  <a:gd name="connsiteX535" fmla="*/ 22725 w 6006665"/>
                  <a:gd name="connsiteY535" fmla="*/ 2129299 h 3006470"/>
                  <a:gd name="connsiteX536" fmla="*/ 22725 w 6006665"/>
                  <a:gd name="connsiteY536" fmla="*/ 2097484 h 3006470"/>
                  <a:gd name="connsiteX537" fmla="*/ 0 w 6006665"/>
                  <a:gd name="connsiteY537" fmla="*/ 2081577 h 3006470"/>
                  <a:gd name="connsiteX538" fmla="*/ 15907 w 6006665"/>
                  <a:gd name="connsiteY538" fmla="*/ 2058853 h 3006470"/>
                  <a:gd name="connsiteX539" fmla="*/ 6818 w 6006665"/>
                  <a:gd name="connsiteY539" fmla="*/ 1995224 h 3006470"/>
                  <a:gd name="connsiteX540" fmla="*/ 34087 w 6006665"/>
                  <a:gd name="connsiteY540" fmla="*/ 1952047 h 3006470"/>
                  <a:gd name="connsiteX541" fmla="*/ 27270 w 6006665"/>
                  <a:gd name="connsiteY541" fmla="*/ 1940685 h 3006470"/>
                  <a:gd name="connsiteX542" fmla="*/ 88743 w 6006665"/>
                  <a:gd name="connsiteY542" fmla="*/ 1895954 h 3006470"/>
                  <a:gd name="connsiteX543" fmla="*/ 27270 w 6006665"/>
                  <a:gd name="connsiteY543" fmla="*/ 1865693 h 3006470"/>
                  <a:gd name="connsiteX544" fmla="*/ 79805 w 6006665"/>
                  <a:gd name="connsiteY544" fmla="*/ 1774684 h 3006470"/>
                  <a:gd name="connsiteX545" fmla="*/ 128972 w 6006665"/>
                  <a:gd name="connsiteY545" fmla="*/ 1737302 h 3006470"/>
                  <a:gd name="connsiteX546" fmla="*/ 162900 w 6006665"/>
                  <a:gd name="connsiteY546" fmla="*/ 1645034 h 3006470"/>
                  <a:gd name="connsiteX547" fmla="*/ 102261 w 6006665"/>
                  <a:gd name="connsiteY547" fmla="*/ 1629357 h 3006470"/>
                  <a:gd name="connsiteX548" fmla="*/ 118168 w 6006665"/>
                  <a:gd name="connsiteY548" fmla="*/ 1574818 h 3006470"/>
                  <a:gd name="connsiteX549" fmla="*/ 86354 w 6006665"/>
                  <a:gd name="connsiteY549" fmla="*/ 1511189 h 3006470"/>
                  <a:gd name="connsiteX550" fmla="*/ 109078 w 6006665"/>
                  <a:gd name="connsiteY550" fmla="*/ 1436197 h 3006470"/>
                  <a:gd name="connsiteX551" fmla="*/ 70447 w 6006665"/>
                  <a:gd name="connsiteY551" fmla="*/ 1333936 h 3006470"/>
                  <a:gd name="connsiteX552" fmla="*/ 102261 w 6006665"/>
                  <a:gd name="connsiteY552" fmla="*/ 1263490 h 3006470"/>
                  <a:gd name="connsiteX553" fmla="*/ 43177 w 6006665"/>
                  <a:gd name="connsiteY553" fmla="*/ 1197589 h 3006470"/>
                  <a:gd name="connsiteX554" fmla="*/ 49994 w 6006665"/>
                  <a:gd name="connsiteY554" fmla="*/ 1122597 h 3006470"/>
                  <a:gd name="connsiteX555" fmla="*/ 81809 w 6006665"/>
                  <a:gd name="connsiteY555" fmla="*/ 1118052 h 3006470"/>
                  <a:gd name="connsiteX556" fmla="*/ 145438 w 6006665"/>
                  <a:gd name="connsiteY556" fmla="*/ 1074876 h 3006470"/>
                  <a:gd name="connsiteX557" fmla="*/ 184070 w 6006665"/>
                  <a:gd name="connsiteY557" fmla="*/ 1036244 h 3006470"/>
                  <a:gd name="connsiteX558" fmla="*/ 189699 w 6006665"/>
                  <a:gd name="connsiteY558" fmla="*/ 1042522 h 3006470"/>
                  <a:gd name="connsiteX559" fmla="*/ 195977 w 6006665"/>
                  <a:gd name="connsiteY559" fmla="*/ 1036244 h 3006470"/>
                  <a:gd name="connsiteX560" fmla="*/ 255061 w 6006665"/>
                  <a:gd name="connsiteY560" fmla="*/ 1102145 h 3006470"/>
                  <a:gd name="connsiteX561" fmla="*/ 350504 w 6006665"/>
                  <a:gd name="connsiteY561" fmla="*/ 1122597 h 3006470"/>
                  <a:gd name="connsiteX562" fmla="*/ 454806 w 6006665"/>
                  <a:gd name="connsiteY562" fmla="*/ 1205729 h 3006470"/>
                  <a:gd name="connsiteX563" fmla="*/ 486621 w 6006665"/>
                  <a:gd name="connsiteY563" fmla="*/ 1283942 h 3006470"/>
                  <a:gd name="connsiteX564" fmla="*/ 523211 w 6006665"/>
                  <a:gd name="connsiteY564" fmla="*/ 1343026 h 3006470"/>
                  <a:gd name="connsiteX565" fmla="*/ 486852 w 6006665"/>
                  <a:gd name="connsiteY565" fmla="*/ 1397565 h 3006470"/>
                  <a:gd name="connsiteX566" fmla="*/ 420951 w 6006665"/>
                  <a:gd name="connsiteY566" fmla="*/ 1418018 h 3006470"/>
                  <a:gd name="connsiteX567" fmla="*/ 415909 w 6006665"/>
                  <a:gd name="connsiteY567" fmla="*/ 1415887 h 3006470"/>
                  <a:gd name="connsiteX568" fmla="*/ 409044 w 6006665"/>
                  <a:gd name="connsiteY568" fmla="*/ 1418018 h 3006470"/>
                  <a:gd name="connsiteX569" fmla="*/ 252950 w 6006665"/>
                  <a:gd name="connsiteY569" fmla="*/ 1352062 h 3006470"/>
                  <a:gd name="connsiteX570" fmla="*/ 268926 w 6006665"/>
                  <a:gd name="connsiteY570" fmla="*/ 1346738 h 3006470"/>
                  <a:gd name="connsiteX571" fmla="*/ 291420 w 6006665"/>
                  <a:gd name="connsiteY571" fmla="*/ 1429380 h 3006470"/>
                  <a:gd name="connsiteX572" fmla="*/ 291420 w 6006665"/>
                  <a:gd name="connsiteY572" fmla="*/ 1468012 h 3006470"/>
                  <a:gd name="connsiteX573" fmla="*/ 298238 w 6006665"/>
                  <a:gd name="connsiteY573" fmla="*/ 1554366 h 3006470"/>
                  <a:gd name="connsiteX574" fmla="*/ 345959 w 6006665"/>
                  <a:gd name="connsiteY574" fmla="*/ 1586180 h 3006470"/>
                  <a:gd name="connsiteX575" fmla="*/ 362087 w 6006665"/>
                  <a:gd name="connsiteY575" fmla="*/ 1595588 h 3006470"/>
                  <a:gd name="connsiteX576" fmla="*/ 365867 w 6006665"/>
                  <a:gd name="connsiteY576" fmla="*/ 1563455 h 3006470"/>
                  <a:gd name="connsiteX577" fmla="*/ 345415 w 6006665"/>
                  <a:gd name="connsiteY577" fmla="*/ 1527096 h 3006470"/>
                  <a:gd name="connsiteX578" fmla="*/ 365867 w 6006665"/>
                  <a:gd name="connsiteY578" fmla="*/ 1495281 h 3006470"/>
                  <a:gd name="connsiteX579" fmla="*/ 374560 w 6006665"/>
                  <a:gd name="connsiteY579" fmla="*/ 1500280 h 3006470"/>
                  <a:gd name="connsiteX580" fmla="*/ 377774 w 6006665"/>
                  <a:gd name="connsiteY580" fmla="*/ 1495281 h 3006470"/>
                  <a:gd name="connsiteX581" fmla="*/ 461933 w 6006665"/>
                  <a:gd name="connsiteY581" fmla="*/ 1543673 h 3006470"/>
                  <a:gd name="connsiteX582" fmla="*/ 484035 w 6006665"/>
                  <a:gd name="connsiteY582" fmla="*/ 1527096 h 3006470"/>
                  <a:gd name="connsiteX583" fmla="*/ 463583 w 6006665"/>
                  <a:gd name="connsiteY583" fmla="*/ 1461194 h 3006470"/>
                  <a:gd name="connsiteX584" fmla="*/ 549936 w 6006665"/>
                  <a:gd name="connsiteY584" fmla="*/ 1374841 h 3006470"/>
                  <a:gd name="connsiteX585" fmla="*/ 559742 w 6006665"/>
                  <a:gd name="connsiteY585" fmla="*/ 1376942 h 3006470"/>
                  <a:gd name="connsiteX586" fmla="*/ 561843 w 6006665"/>
                  <a:gd name="connsiteY586" fmla="*/ 1374841 h 3006470"/>
                  <a:gd name="connsiteX587" fmla="*/ 593658 w 6006665"/>
                  <a:gd name="connsiteY587" fmla="*/ 1381658 h 3006470"/>
                  <a:gd name="connsiteX588" fmla="*/ 620945 w 6006665"/>
                  <a:gd name="connsiteY588" fmla="*/ 1405535 h 3006470"/>
                  <a:gd name="connsiteX589" fmla="*/ 640835 w 6006665"/>
                  <a:gd name="connsiteY589" fmla="*/ 1349844 h 3006470"/>
                  <a:gd name="connsiteX590" fmla="*/ 609020 w 6006665"/>
                  <a:gd name="connsiteY590" fmla="*/ 1295305 h 3006470"/>
                  <a:gd name="connsiteX591" fmla="*/ 624928 w 6006665"/>
                  <a:gd name="connsiteY591" fmla="*/ 1236221 h 3006470"/>
                  <a:gd name="connsiteX592" fmla="*/ 597658 w 6006665"/>
                  <a:gd name="connsiteY592" fmla="*/ 1177136 h 3006470"/>
                  <a:gd name="connsiteX593" fmla="*/ 611562 w 6006665"/>
                  <a:gd name="connsiteY593" fmla="*/ 1181462 h 3006470"/>
                  <a:gd name="connsiteX594" fmla="*/ 609565 w 6006665"/>
                  <a:gd name="connsiteY594" fmla="*/ 1177136 h 3006470"/>
                  <a:gd name="connsiteX595" fmla="*/ 711826 w 6006665"/>
                  <a:gd name="connsiteY595" fmla="*/ 1208951 h 3006470"/>
                  <a:gd name="connsiteX596" fmla="*/ 732278 w 6006665"/>
                  <a:gd name="connsiteY596" fmla="*/ 1263490 h 3006470"/>
                  <a:gd name="connsiteX597" fmla="*/ 684556 w 6006665"/>
                  <a:gd name="connsiteY597" fmla="*/ 1274852 h 3006470"/>
                  <a:gd name="connsiteX598" fmla="*/ 684556 w 6006665"/>
                  <a:gd name="connsiteY598" fmla="*/ 1327119 h 3006470"/>
                  <a:gd name="connsiteX599" fmla="*/ 713309 w 6006665"/>
                  <a:gd name="connsiteY599" fmla="*/ 1355872 h 3006470"/>
                  <a:gd name="connsiteX600" fmla="*/ 763548 w 6006665"/>
                  <a:gd name="connsiteY600" fmla="*/ 1338481 h 3006470"/>
                  <a:gd name="connsiteX601" fmla="*/ 770365 w 6006665"/>
                  <a:gd name="connsiteY601" fmla="*/ 1279397 h 3006470"/>
                  <a:gd name="connsiteX602" fmla="*/ 845357 w 6006665"/>
                  <a:gd name="connsiteY602" fmla="*/ 1188761 h 3006470"/>
                  <a:gd name="connsiteX603" fmla="*/ 917728 w 6006665"/>
                  <a:gd name="connsiteY603" fmla="*/ 1145322 h 3006470"/>
                  <a:gd name="connsiteX604" fmla="*/ 918194 w 6006665"/>
                  <a:gd name="connsiteY604" fmla="*/ 1198147 h 3006470"/>
                  <a:gd name="connsiteX605" fmla="*/ 975937 w 6006665"/>
                  <a:gd name="connsiteY605" fmla="*/ 1115283 h 3006470"/>
                  <a:gd name="connsiteX606" fmla="*/ 1074397 w 6006665"/>
                  <a:gd name="connsiteY606" fmla="*/ 1141283 h 3006470"/>
                  <a:gd name="connsiteX607" fmla="*/ 979977 w 6006665"/>
                  <a:gd name="connsiteY607" fmla="*/ 1213496 h 3006470"/>
                  <a:gd name="connsiteX608" fmla="*/ 1012666 w 6006665"/>
                  <a:gd name="connsiteY608" fmla="*/ 1218657 h 3006470"/>
                  <a:gd name="connsiteX609" fmla="*/ 1038516 w 6006665"/>
                  <a:gd name="connsiteY609" fmla="*/ 1188499 h 3006470"/>
                  <a:gd name="connsiteX610" fmla="*/ 1050423 w 6006665"/>
                  <a:gd name="connsiteY610" fmla="*/ 1188499 h 3006470"/>
                  <a:gd name="connsiteX611" fmla="*/ 1108962 w 6006665"/>
                  <a:gd name="connsiteY611" fmla="*/ 1188499 h 3006470"/>
                  <a:gd name="connsiteX612" fmla="*/ 1161229 w 6006665"/>
                  <a:gd name="connsiteY612" fmla="*/ 1145322 h 3006470"/>
                  <a:gd name="connsiteX613" fmla="*/ 1165711 w 6006665"/>
                  <a:gd name="connsiteY613" fmla="*/ 1151456 h 3006470"/>
                  <a:gd name="connsiteX614" fmla="*/ 1160939 w 6006665"/>
                  <a:gd name="connsiteY614" fmla="*/ 1169715 h 3006470"/>
                  <a:gd name="connsiteX615" fmla="*/ 1210035 w 6006665"/>
                  <a:gd name="connsiteY615" fmla="*/ 1195815 h 3006470"/>
                  <a:gd name="connsiteX616" fmla="*/ 1247583 w 6006665"/>
                  <a:gd name="connsiteY616" fmla="*/ 1138505 h 3006470"/>
                  <a:gd name="connsiteX617" fmla="*/ 1211223 w 6006665"/>
                  <a:gd name="connsiteY617" fmla="*/ 1079421 h 3006470"/>
                  <a:gd name="connsiteX618" fmla="*/ 1227130 w 6006665"/>
                  <a:gd name="connsiteY618" fmla="*/ 1043061 h 3006470"/>
                  <a:gd name="connsiteX619" fmla="*/ 1237665 w 6006665"/>
                  <a:gd name="connsiteY619" fmla="*/ 1046199 h 3006470"/>
                  <a:gd name="connsiteX620" fmla="*/ 1251910 w 6006665"/>
                  <a:gd name="connsiteY620" fmla="*/ 1017311 h 3006470"/>
                  <a:gd name="connsiteX621" fmla="*/ 1345843 w 6006665"/>
                  <a:gd name="connsiteY621" fmla="*/ 1074876 h 3006470"/>
                  <a:gd name="connsiteX622" fmla="*/ 1400382 w 6006665"/>
                  <a:gd name="connsiteY622" fmla="*/ 1106690 h 3006470"/>
                  <a:gd name="connsiteX623" fmla="*/ 1519756 w 6006665"/>
                  <a:gd name="connsiteY623" fmla="*/ 1213274 h 3006470"/>
                  <a:gd name="connsiteX624" fmla="*/ 1543003 w 6006665"/>
                  <a:gd name="connsiteY624" fmla="*/ 1172592 h 3006470"/>
                  <a:gd name="connsiteX625" fmla="*/ 1506643 w 6006665"/>
                  <a:gd name="connsiteY625" fmla="*/ 1118052 h 3006470"/>
                  <a:gd name="connsiteX626" fmla="*/ 1506643 w 6006665"/>
                  <a:gd name="connsiteY626" fmla="*/ 1095328 h 3006470"/>
                  <a:gd name="connsiteX627" fmla="*/ 1463467 w 6006665"/>
                  <a:gd name="connsiteY627" fmla="*/ 1086238 h 3006470"/>
                  <a:gd name="connsiteX628" fmla="*/ 1472556 w 6006665"/>
                  <a:gd name="connsiteY628" fmla="*/ 1036244 h 3006470"/>
                  <a:gd name="connsiteX629" fmla="*/ 1452104 w 6006665"/>
                  <a:gd name="connsiteY629" fmla="*/ 949890 h 3006470"/>
                  <a:gd name="connsiteX630" fmla="*/ 1439230 w 6006665"/>
                  <a:gd name="connsiteY630" fmla="*/ 900656 h 3006470"/>
                  <a:gd name="connsiteX631" fmla="*/ 1496803 w 6006665"/>
                  <a:gd name="connsiteY631" fmla="*/ 806980 h 3006470"/>
                  <a:gd name="connsiteX632" fmla="*/ 1543003 w 6006665"/>
                  <a:gd name="connsiteY632" fmla="*/ 697647 h 3006470"/>
                  <a:gd name="connsiteX633" fmla="*/ 1570272 w 6006665"/>
                  <a:gd name="connsiteY633" fmla="*/ 677194 h 3006470"/>
                  <a:gd name="connsiteX634" fmla="*/ 1578688 w 6006665"/>
                  <a:gd name="connsiteY634" fmla="*/ 679813 h 3006470"/>
                  <a:gd name="connsiteX635" fmla="*/ 1620802 w 6006665"/>
                  <a:gd name="connsiteY635" fmla="*/ 660028 h 3006470"/>
                  <a:gd name="connsiteX636" fmla="*/ 1684440 w 6006665"/>
                  <a:gd name="connsiteY636" fmla="*/ 709009 h 3006470"/>
                  <a:gd name="connsiteX637" fmla="*/ 1688985 w 6006665"/>
                  <a:gd name="connsiteY637" fmla="*/ 779455 h 3006470"/>
                  <a:gd name="connsiteX638" fmla="*/ 1652625 w 6006665"/>
                  <a:gd name="connsiteY638" fmla="*/ 870354 h 3006470"/>
                  <a:gd name="connsiteX639" fmla="*/ 1679895 w 6006665"/>
                  <a:gd name="connsiteY639" fmla="*/ 908986 h 3006470"/>
                  <a:gd name="connsiteX640" fmla="*/ 1688985 w 6006665"/>
                  <a:gd name="connsiteY640" fmla="*/ 983977 h 3006470"/>
                  <a:gd name="connsiteX641" fmla="*/ 1679895 w 6006665"/>
                  <a:gd name="connsiteY641" fmla="*/ 1129415 h 3006470"/>
                  <a:gd name="connsiteX642" fmla="*/ 1723072 w 6006665"/>
                  <a:gd name="connsiteY642" fmla="*/ 1193044 h 3006470"/>
                  <a:gd name="connsiteX643" fmla="*/ 1704892 w 6006665"/>
                  <a:gd name="connsiteY643" fmla="*/ 1256673 h 3006470"/>
                  <a:gd name="connsiteX644" fmla="*/ 1636718 w 6006665"/>
                  <a:gd name="connsiteY644" fmla="*/ 1393021 h 3006470"/>
                  <a:gd name="connsiteX645" fmla="*/ 1662494 w 6006665"/>
                  <a:gd name="connsiteY645" fmla="*/ 1399465 h 3006470"/>
                  <a:gd name="connsiteX646" fmla="*/ 1677078 w 6006665"/>
                  <a:gd name="connsiteY646" fmla="*/ 1370296 h 3006470"/>
                  <a:gd name="connsiteX647" fmla="*/ 1720255 w 6006665"/>
                  <a:gd name="connsiteY647" fmla="*/ 1349844 h 3006470"/>
                  <a:gd name="connsiteX648" fmla="*/ 1731617 w 6006665"/>
                  <a:gd name="connsiteY648" fmla="*/ 1299850 h 3006470"/>
                  <a:gd name="connsiteX649" fmla="*/ 1758887 w 6006665"/>
                  <a:gd name="connsiteY649" fmla="*/ 1256673 h 3006470"/>
                  <a:gd name="connsiteX650" fmla="*/ 1760555 w 6006665"/>
                  <a:gd name="connsiteY650" fmla="*/ 1191490 h 3006470"/>
                  <a:gd name="connsiteX651" fmla="*/ 1758886 w 6006665"/>
                  <a:gd name="connsiteY651" fmla="*/ 1085173 h 3006470"/>
                  <a:gd name="connsiteX652" fmla="*/ 1923055 w 6006665"/>
                  <a:gd name="connsiteY652" fmla="*/ 1122597 h 3006470"/>
                  <a:gd name="connsiteX653" fmla="*/ 1887300 w 6006665"/>
                  <a:gd name="connsiteY653" fmla="*/ 1070329 h 3006470"/>
                  <a:gd name="connsiteX654" fmla="*/ 1785604 w 6006665"/>
                  <a:gd name="connsiteY654" fmla="*/ 1036860 h 3006470"/>
                  <a:gd name="connsiteX655" fmla="*/ 1736162 w 6006665"/>
                  <a:gd name="connsiteY655" fmla="*/ 961252 h 3006470"/>
                  <a:gd name="connsiteX656" fmla="*/ 1688440 w 6006665"/>
                  <a:gd name="connsiteY656" fmla="*/ 865809 h 3006470"/>
                  <a:gd name="connsiteX657" fmla="*/ 1752069 w 6006665"/>
                  <a:gd name="connsiteY657" fmla="*/ 788545 h 3006470"/>
                  <a:gd name="connsiteX658" fmla="*/ 1747524 w 6006665"/>
                  <a:gd name="connsiteY658" fmla="*/ 704464 h 3006470"/>
                  <a:gd name="connsiteX659" fmla="*/ 1763431 w 6006665"/>
                  <a:gd name="connsiteY659" fmla="*/ 697647 h 3006470"/>
                  <a:gd name="connsiteX660" fmla="*/ 1764877 w 6006665"/>
                  <a:gd name="connsiteY660" fmla="*/ 702130 h 3006470"/>
                  <a:gd name="connsiteX661" fmla="*/ 1775339 w 6006665"/>
                  <a:gd name="connsiteY661" fmla="*/ 697647 h 3006470"/>
                  <a:gd name="connsiteX662" fmla="*/ 1798063 w 6006665"/>
                  <a:gd name="connsiteY662" fmla="*/ 768093 h 3006470"/>
                  <a:gd name="connsiteX663" fmla="*/ 1791454 w 6006665"/>
                  <a:gd name="connsiteY663" fmla="*/ 815304 h 3006470"/>
                  <a:gd name="connsiteX664" fmla="*/ 1854330 w 6006665"/>
                  <a:gd name="connsiteY664" fmla="*/ 772638 h 3006470"/>
                  <a:gd name="connsiteX665" fmla="*/ 1931594 w 6006665"/>
                  <a:gd name="connsiteY665" fmla="*/ 763548 h 3006470"/>
                  <a:gd name="connsiteX666" fmla="*/ 1932772 w 6006665"/>
                  <a:gd name="connsiteY666" fmla="*/ 764810 h 3006470"/>
                  <a:gd name="connsiteX667" fmla="*/ 1949600 w 6006665"/>
                  <a:gd name="connsiteY667" fmla="*/ 800138 h 3006470"/>
                  <a:gd name="connsiteX668" fmla="*/ 2061788 w 6006665"/>
                  <a:gd name="connsiteY668" fmla="*/ 891155 h 3006470"/>
                  <a:gd name="connsiteX669" fmla="*/ 1987802 w 6006665"/>
                  <a:gd name="connsiteY669" fmla="*/ 736278 h 3006470"/>
                  <a:gd name="connsiteX670" fmla="*/ 1963408 w 6006665"/>
                  <a:gd name="connsiteY670" fmla="*/ 595386 h 3006470"/>
                  <a:gd name="connsiteX671" fmla="*/ 2027037 w 6006665"/>
                  <a:gd name="connsiteY671" fmla="*/ 574934 h 3006470"/>
                  <a:gd name="connsiteX672" fmla="*/ 2037269 w 6006665"/>
                  <a:gd name="connsiteY672" fmla="*/ 575472 h 3006470"/>
                  <a:gd name="connsiteX673" fmla="*/ 2038944 w 6006665"/>
                  <a:gd name="connsiteY673" fmla="*/ 574934 h 3006470"/>
                  <a:gd name="connsiteX674" fmla="*/ 2115414 w 6006665"/>
                  <a:gd name="connsiteY674" fmla="*/ 578958 h 3006470"/>
                  <a:gd name="connsiteX675" fmla="*/ 2167179 w 6006665"/>
                  <a:gd name="connsiteY675" fmla="*/ 554733 h 3006470"/>
                  <a:gd name="connsiteX676" fmla="*/ 2146473 w 6006665"/>
                  <a:gd name="connsiteY676" fmla="*/ 488832 h 3006470"/>
                  <a:gd name="connsiteX677" fmla="*/ 2169957 w 6006665"/>
                  <a:gd name="connsiteY677" fmla="*/ 449431 h 3006470"/>
                  <a:gd name="connsiteX678" fmla="*/ 2264632 w 6006665"/>
                  <a:gd name="connsiteY678" fmla="*/ 393389 h 3006470"/>
                  <a:gd name="connsiteX679" fmla="*/ 2317913 w 6006665"/>
                  <a:gd name="connsiteY679" fmla="*/ 322690 h 3006470"/>
                  <a:gd name="connsiteX680" fmla="*/ 2385841 w 6006665"/>
                  <a:gd name="connsiteY680" fmla="*/ 343134 h 3006470"/>
                  <a:gd name="connsiteX681" fmla="*/ 2429263 w 6006665"/>
                  <a:gd name="connsiteY681" fmla="*/ 263606 h 3006470"/>
                  <a:gd name="connsiteX682" fmla="*/ 2526979 w 6006665"/>
                  <a:gd name="connsiteY682" fmla="*/ 252244 h 3006470"/>
                  <a:gd name="connsiteX683" fmla="*/ 2528058 w 6006665"/>
                  <a:gd name="connsiteY683" fmla="*/ 253503 h 3006470"/>
                  <a:gd name="connsiteX684" fmla="*/ 2538886 w 6006665"/>
                  <a:gd name="connsiteY684" fmla="*/ 252244 h 3006470"/>
                  <a:gd name="connsiteX685" fmla="*/ 2560820 w 6006665"/>
                  <a:gd name="connsiteY685" fmla="*/ 277833 h 3006470"/>
                  <a:gd name="connsiteX686" fmla="*/ 2640602 w 6006665"/>
                  <a:gd name="connsiteY686" fmla="*/ 202249 h 3006470"/>
                  <a:gd name="connsiteX687" fmla="*/ 2652509 w 6006665"/>
                  <a:gd name="connsiteY687" fmla="*/ 202249 h 3006470"/>
                  <a:gd name="connsiteX688" fmla="*/ 2704231 w 6006665"/>
                  <a:gd name="connsiteY688" fmla="*/ 202249 h 3006470"/>
                  <a:gd name="connsiteX689" fmla="*/ 2715593 w 6006665"/>
                  <a:gd name="connsiteY689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32994 w 6006665"/>
                  <a:gd name="connsiteY13" fmla="*/ 282547 h 3006470"/>
                  <a:gd name="connsiteX14" fmla="*/ 3228103 w 6006665"/>
                  <a:gd name="connsiteY14" fmla="*/ 317252 h 3006470"/>
                  <a:gd name="connsiteX15" fmla="*/ 3200173 w 6006665"/>
                  <a:gd name="connsiteY15" fmla="*/ 340371 h 3006470"/>
                  <a:gd name="connsiteX16" fmla="*/ 3168685 w 6006665"/>
                  <a:gd name="connsiteY16" fmla="*/ 373701 h 3006470"/>
                  <a:gd name="connsiteX17" fmla="*/ 3161541 w 6006665"/>
                  <a:gd name="connsiteY17" fmla="*/ 413589 h 3006470"/>
                  <a:gd name="connsiteX18" fmla="*/ 3100351 w 6006665"/>
                  <a:gd name="connsiteY18" fmla="*/ 442035 h 3006470"/>
                  <a:gd name="connsiteX19" fmla="*/ 3066097 w 6006665"/>
                  <a:gd name="connsiteY19" fmla="*/ 488580 h 3006470"/>
                  <a:gd name="connsiteX20" fmla="*/ 3026076 w 6006665"/>
                  <a:gd name="connsiteY20" fmla="*/ 513338 h 3006470"/>
                  <a:gd name="connsiteX21" fmla="*/ 2986746 w 6006665"/>
                  <a:gd name="connsiteY21" fmla="*/ 558495 h 3006470"/>
                  <a:gd name="connsiteX22" fmla="*/ 3055785 w 6006665"/>
                  <a:gd name="connsiteY22" fmla="*/ 531164 h 3006470"/>
                  <a:gd name="connsiteX23" fmla="*/ 3102802 w 6006665"/>
                  <a:gd name="connsiteY23" fmla="*/ 514983 h 3006470"/>
                  <a:gd name="connsiteX24" fmla="*/ 3127090 w 6006665"/>
                  <a:gd name="connsiteY24" fmla="*/ 531164 h 3006470"/>
                  <a:gd name="connsiteX25" fmla="*/ 3125168 w 6006665"/>
                  <a:gd name="connsiteY25" fmla="*/ 588220 h 3006470"/>
                  <a:gd name="connsiteX26" fmla="*/ 3156451 w 6006665"/>
                  <a:gd name="connsiteY26" fmla="*/ 552209 h 3006470"/>
                  <a:gd name="connsiteX27" fmla="*/ 3158460 w 6006665"/>
                  <a:gd name="connsiteY27" fmla="*/ 560693 h 3006470"/>
                  <a:gd name="connsiteX28" fmla="*/ 3206982 w 6006665"/>
                  <a:gd name="connsiteY28" fmla="*/ 513586 h 3006470"/>
                  <a:gd name="connsiteX29" fmla="*/ 3184984 w 6006665"/>
                  <a:gd name="connsiteY29" fmla="*/ 622402 h 3006470"/>
                  <a:gd name="connsiteX30" fmla="*/ 3192811 w 6006665"/>
                  <a:gd name="connsiteY30" fmla="*/ 606748 h 3006470"/>
                  <a:gd name="connsiteX31" fmla="*/ 3225134 w 6006665"/>
                  <a:gd name="connsiteY31" fmla="*/ 629207 h 3006470"/>
                  <a:gd name="connsiteX32" fmla="*/ 3231097 w 6006665"/>
                  <a:gd name="connsiteY32" fmla="*/ 583326 h 3006470"/>
                  <a:gd name="connsiteX33" fmla="*/ 3314263 w 6006665"/>
                  <a:gd name="connsiteY33" fmla="*/ 575730 h 3006470"/>
                  <a:gd name="connsiteX34" fmla="*/ 3361800 w 6006665"/>
                  <a:gd name="connsiteY34" fmla="*/ 581670 h 3006470"/>
                  <a:gd name="connsiteX35" fmla="*/ 3381970 w 6006665"/>
                  <a:gd name="connsiteY35" fmla="*/ 606748 h 3006470"/>
                  <a:gd name="connsiteX36" fmla="*/ 3367741 w 6006665"/>
                  <a:gd name="connsiteY36" fmla="*/ 641091 h 3006470"/>
                  <a:gd name="connsiteX37" fmla="*/ 3388787 w 6006665"/>
                  <a:gd name="connsiteY37" fmla="*/ 665832 h 3006470"/>
                  <a:gd name="connsiteX38" fmla="*/ 3403393 w 6006665"/>
                  <a:gd name="connsiteY38" fmla="*/ 676742 h 3006470"/>
                  <a:gd name="connsiteX39" fmla="*/ 3462813 w 6006665"/>
                  <a:gd name="connsiteY39" fmla="*/ 691599 h 3006470"/>
                  <a:gd name="connsiteX40" fmla="*/ 3531529 w 6006665"/>
                  <a:gd name="connsiteY40" fmla="*/ 686823 h 3006470"/>
                  <a:gd name="connsiteX41" fmla="*/ 3546001 w 6006665"/>
                  <a:gd name="connsiteY41" fmla="*/ 647033 h 3006470"/>
                  <a:gd name="connsiteX42" fmla="*/ 3538225 w 6006665"/>
                  <a:gd name="connsiteY42" fmla="*/ 590841 h 3006470"/>
                  <a:gd name="connsiteX43" fmla="*/ 3549910 w 6006665"/>
                  <a:gd name="connsiteY43" fmla="*/ 594028 h 3006470"/>
                  <a:gd name="connsiteX44" fmla="*/ 3550132 w 6006665"/>
                  <a:gd name="connsiteY44" fmla="*/ 590841 h 3006470"/>
                  <a:gd name="connsiteX45" fmla="*/ 3575711 w 6006665"/>
                  <a:gd name="connsiteY45" fmla="*/ 587613 h 3006470"/>
                  <a:gd name="connsiteX46" fmla="*/ 3620833 w 6006665"/>
                  <a:gd name="connsiteY46" fmla="*/ 632750 h 3006470"/>
                  <a:gd name="connsiteX47" fmla="*/ 3672301 w 6006665"/>
                  <a:gd name="connsiteY47" fmla="*/ 611293 h 3006470"/>
                  <a:gd name="connsiteX48" fmla="*/ 3688498 w 6006665"/>
                  <a:gd name="connsiteY48" fmla="*/ 576961 h 3006470"/>
                  <a:gd name="connsiteX49" fmla="*/ 3721291 w 6006665"/>
                  <a:gd name="connsiteY49" fmla="*/ 584642 h 3006470"/>
                  <a:gd name="connsiteX50" fmla="*/ 3753971 w 6006665"/>
                  <a:gd name="connsiteY50" fmla="*/ 590584 h 3006470"/>
                  <a:gd name="connsiteX51" fmla="*/ 3759914 w 6006665"/>
                  <a:gd name="connsiteY51" fmla="*/ 620293 h 3006470"/>
                  <a:gd name="connsiteX52" fmla="*/ 3782242 w 6006665"/>
                  <a:gd name="connsiteY52" fmla="*/ 669932 h 3006470"/>
                  <a:gd name="connsiteX53" fmla="*/ 3768826 w 6006665"/>
                  <a:gd name="connsiteY53" fmla="*/ 703482 h 3006470"/>
                  <a:gd name="connsiteX54" fmla="*/ 3745059 w 6006665"/>
                  <a:gd name="connsiteY54" fmla="*/ 742105 h 3006470"/>
                  <a:gd name="connsiteX55" fmla="*/ 3720576 w 6006665"/>
                  <a:gd name="connsiteY55" fmla="*/ 761023 h 3006470"/>
                  <a:gd name="connsiteX56" fmla="*/ 3738747 w 6006665"/>
                  <a:gd name="connsiteY56" fmla="*/ 806725 h 3006470"/>
                  <a:gd name="connsiteX57" fmla="*/ 3753971 w 6006665"/>
                  <a:gd name="connsiteY57" fmla="*/ 855003 h 3006470"/>
                  <a:gd name="connsiteX58" fmla="*/ 3786469 w 6006665"/>
                  <a:gd name="connsiteY58" fmla="*/ 879798 h 3006470"/>
                  <a:gd name="connsiteX59" fmla="*/ 3813392 w 6006665"/>
                  <a:gd name="connsiteY59" fmla="*/ 890655 h 3006470"/>
                  <a:gd name="connsiteX60" fmla="*/ 3839894 w 6006665"/>
                  <a:gd name="connsiteY60" fmla="*/ 920656 h 3006470"/>
                  <a:gd name="connsiteX61" fmla="*/ 3866869 w 6006665"/>
                  <a:gd name="connsiteY61" fmla="*/ 875800 h 3006470"/>
                  <a:gd name="connsiteX62" fmla="*/ 3865460 w 6006665"/>
                  <a:gd name="connsiteY62" fmla="*/ 822632 h 3006470"/>
                  <a:gd name="connsiteX63" fmla="*/ 3875077 w 6006665"/>
                  <a:gd name="connsiteY63" fmla="*/ 831139 h 3006470"/>
                  <a:gd name="connsiteX64" fmla="*/ 3885950 w 6006665"/>
                  <a:gd name="connsiteY64" fmla="*/ 784010 h 3006470"/>
                  <a:gd name="connsiteX65" fmla="*/ 3896580 w 6006665"/>
                  <a:gd name="connsiteY65" fmla="*/ 840148 h 3006470"/>
                  <a:gd name="connsiteX66" fmla="*/ 3932151 w 6006665"/>
                  <a:gd name="connsiteY66" fmla="*/ 871095 h 3006470"/>
                  <a:gd name="connsiteX67" fmla="*/ 3967884 w 6006665"/>
                  <a:gd name="connsiteY67" fmla="*/ 866888 h 3006470"/>
                  <a:gd name="connsiteX68" fmla="*/ 3988173 w 6006665"/>
                  <a:gd name="connsiteY68" fmla="*/ 843084 h 3006470"/>
                  <a:gd name="connsiteX69" fmla="*/ 3993852 w 6006665"/>
                  <a:gd name="connsiteY69" fmla="*/ 846199 h 3006470"/>
                  <a:gd name="connsiteX70" fmla="*/ 4000081 w 6006665"/>
                  <a:gd name="connsiteY70" fmla="*/ 808753 h 3006470"/>
                  <a:gd name="connsiteX71" fmla="*/ 4024333 w 6006665"/>
                  <a:gd name="connsiteY71" fmla="*/ 834206 h 3006470"/>
                  <a:gd name="connsiteX72" fmla="*/ 4062426 w 6006665"/>
                  <a:gd name="connsiteY72" fmla="*/ 877274 h 3006470"/>
                  <a:gd name="connsiteX73" fmla="*/ 4085889 w 6006665"/>
                  <a:gd name="connsiteY73" fmla="*/ 849902 h 3006470"/>
                  <a:gd name="connsiteX74" fmla="*/ 4095563 w 6006665"/>
                  <a:gd name="connsiteY74" fmla="*/ 852506 h 3006470"/>
                  <a:gd name="connsiteX75" fmla="*/ 4097796 w 6006665"/>
                  <a:gd name="connsiteY75" fmla="*/ 849902 h 3006470"/>
                  <a:gd name="connsiteX76" fmla="*/ 4144150 w 6006665"/>
                  <a:gd name="connsiteY76" fmla="*/ 862382 h 3006470"/>
                  <a:gd name="connsiteX77" fmla="*/ 4149116 w 6006665"/>
                  <a:gd name="connsiteY77" fmla="*/ 810437 h 3006470"/>
                  <a:gd name="connsiteX78" fmla="*/ 4129898 w 6006665"/>
                  <a:gd name="connsiteY78" fmla="*/ 758286 h 3006470"/>
                  <a:gd name="connsiteX79" fmla="*/ 4125347 w 6006665"/>
                  <a:gd name="connsiteY79" fmla="*/ 718337 h 3006470"/>
                  <a:gd name="connsiteX80" fmla="*/ 4165425 w 6006665"/>
                  <a:gd name="connsiteY80" fmla="*/ 697647 h 3006470"/>
                  <a:gd name="connsiteX81" fmla="*/ 4175231 w 6006665"/>
                  <a:gd name="connsiteY81" fmla="*/ 700048 h 3006470"/>
                  <a:gd name="connsiteX82" fmla="*/ 4253100 w 6006665"/>
                  <a:gd name="connsiteY82" fmla="*/ 700511 h 3006470"/>
                  <a:gd name="connsiteX83" fmla="*/ 4315491 w 6006665"/>
                  <a:gd name="connsiteY83" fmla="*/ 715365 h 3006470"/>
                  <a:gd name="connsiteX84" fmla="*/ 4368969 w 6006665"/>
                  <a:gd name="connsiteY84" fmla="*/ 751019 h 3006470"/>
                  <a:gd name="connsiteX85" fmla="*/ 4439561 w 6006665"/>
                  <a:gd name="connsiteY85" fmla="*/ 758631 h 3006470"/>
                  <a:gd name="connsiteX86" fmla="*/ 4450401 w 6006665"/>
                  <a:gd name="connsiteY86" fmla="*/ 834341 h 3006470"/>
                  <a:gd name="connsiteX87" fmla="*/ 4514549 w 6006665"/>
                  <a:gd name="connsiteY87" fmla="*/ 825294 h 3006470"/>
                  <a:gd name="connsiteX88" fmla="*/ 4567593 w 6006665"/>
                  <a:gd name="connsiteY88" fmla="*/ 819409 h 3006470"/>
                  <a:gd name="connsiteX89" fmla="*/ 4612592 w 6006665"/>
                  <a:gd name="connsiteY89" fmla="*/ 872829 h 3006470"/>
                  <a:gd name="connsiteX90" fmla="*/ 4639242 w 6006665"/>
                  <a:gd name="connsiteY90" fmla="*/ 932544 h 3006470"/>
                  <a:gd name="connsiteX91" fmla="*/ 4704693 w 6006665"/>
                  <a:gd name="connsiteY91" fmla="*/ 911452 h 3006470"/>
                  <a:gd name="connsiteX92" fmla="*/ 4774445 w 6006665"/>
                  <a:gd name="connsiteY92" fmla="*/ 913531 h 3006470"/>
                  <a:gd name="connsiteX93" fmla="*/ 4778496 w 6006665"/>
                  <a:gd name="connsiteY93" fmla="*/ 914635 h 3006470"/>
                  <a:gd name="connsiteX94" fmla="*/ 4786352 w 6006665"/>
                  <a:gd name="connsiteY94" fmla="*/ 913531 h 3006470"/>
                  <a:gd name="connsiteX95" fmla="*/ 4861343 w 6006665"/>
                  <a:gd name="connsiteY95" fmla="*/ 933983 h 3006470"/>
                  <a:gd name="connsiteX96" fmla="*/ 4893158 w 6006665"/>
                  <a:gd name="connsiteY96" fmla="*/ 977160 h 3006470"/>
                  <a:gd name="connsiteX97" fmla="*/ 4888613 w 6006665"/>
                  <a:gd name="connsiteY97" fmla="*/ 1058968 h 3006470"/>
                  <a:gd name="connsiteX98" fmla="*/ 4927677 w 6006665"/>
                  <a:gd name="connsiteY98" fmla="*/ 1083640 h 3006470"/>
                  <a:gd name="connsiteX99" fmla="*/ 4967605 w 6006665"/>
                  <a:gd name="connsiteY99" fmla="*/ 1070331 h 3006470"/>
                  <a:gd name="connsiteX100" fmla="*/ 5038051 w 6006665"/>
                  <a:gd name="connsiteY100" fmla="*/ 1063513 h 3006470"/>
                  <a:gd name="connsiteX101" fmla="*/ 5040730 w 6006665"/>
                  <a:gd name="connsiteY101" fmla="*/ 1064406 h 3006470"/>
                  <a:gd name="connsiteX102" fmla="*/ 5049958 w 6006665"/>
                  <a:gd name="connsiteY102" fmla="*/ 1063513 h 3006470"/>
                  <a:gd name="connsiteX103" fmla="*/ 5114249 w 6006665"/>
                  <a:gd name="connsiteY103" fmla="*/ 1084944 h 3006470"/>
                  <a:gd name="connsiteX104" fmla="*/ 5176671 w 6006665"/>
                  <a:gd name="connsiteY104" fmla="*/ 1074876 h 3006470"/>
                  <a:gd name="connsiteX105" fmla="*/ 5177801 w 6006665"/>
                  <a:gd name="connsiteY105" fmla="*/ 1076614 h 3006470"/>
                  <a:gd name="connsiteX106" fmla="*/ 5188578 w 6006665"/>
                  <a:gd name="connsiteY106" fmla="*/ 1074876 h 3006470"/>
                  <a:gd name="connsiteX107" fmla="*/ 5243719 w 6006665"/>
                  <a:gd name="connsiteY107" fmla="*/ 1159707 h 3006470"/>
                  <a:gd name="connsiteX108" fmla="*/ 5283477 w 6006665"/>
                  <a:gd name="connsiteY108" fmla="*/ 1129415 h 3006470"/>
                  <a:gd name="connsiteX109" fmla="*/ 5258480 w 6006665"/>
                  <a:gd name="connsiteY109" fmla="*/ 1063513 h 3006470"/>
                  <a:gd name="connsiteX110" fmla="*/ 5267570 w 6006665"/>
                  <a:gd name="connsiteY110" fmla="*/ 1015792 h 3006470"/>
                  <a:gd name="connsiteX111" fmla="*/ 5278896 w 6006665"/>
                  <a:gd name="connsiteY111" fmla="*/ 1018841 h 3006470"/>
                  <a:gd name="connsiteX112" fmla="*/ 5279477 w 6006665"/>
                  <a:gd name="connsiteY112" fmla="*/ 1015792 h 3006470"/>
                  <a:gd name="connsiteX113" fmla="*/ 5389412 w 6006665"/>
                  <a:gd name="connsiteY113" fmla="*/ 1065327 h 3006470"/>
                  <a:gd name="connsiteX114" fmla="*/ 5463001 w 6006665"/>
                  <a:gd name="connsiteY114" fmla="*/ 1043061 h 3006470"/>
                  <a:gd name="connsiteX115" fmla="*/ 5464386 w 6006665"/>
                  <a:gd name="connsiteY115" fmla="*/ 1043680 h 3006470"/>
                  <a:gd name="connsiteX116" fmla="*/ 5474909 w 6006665"/>
                  <a:gd name="connsiteY116" fmla="*/ 1043061 h 3006470"/>
                  <a:gd name="connsiteX117" fmla="*/ 5509834 w 6006665"/>
                  <a:gd name="connsiteY117" fmla="*/ 1086741 h 3006470"/>
                  <a:gd name="connsiteX118" fmla="*/ 5563420 w 6006665"/>
                  <a:gd name="connsiteY118" fmla="*/ 1096880 h 3006470"/>
                  <a:gd name="connsiteX119" fmla="*/ 5604906 w 6006665"/>
                  <a:gd name="connsiteY119" fmla="*/ 1116452 h 3006470"/>
                  <a:gd name="connsiteX120" fmla="*/ 5633982 w 6006665"/>
                  <a:gd name="connsiteY120" fmla="*/ 1152256 h 3006470"/>
                  <a:gd name="connsiteX121" fmla="*/ 5673240 w 6006665"/>
                  <a:gd name="connsiteY121" fmla="*/ 1196668 h 3006470"/>
                  <a:gd name="connsiteX122" fmla="*/ 5720335 w 6006665"/>
                  <a:gd name="connsiteY122" fmla="*/ 1213496 h 3006470"/>
                  <a:gd name="connsiteX123" fmla="*/ 5777224 w 6006665"/>
                  <a:gd name="connsiteY123" fmla="*/ 1253118 h 3006470"/>
                  <a:gd name="connsiteX124" fmla="*/ 5822595 w 6006665"/>
                  <a:gd name="connsiteY124" fmla="*/ 1311212 h 3006470"/>
                  <a:gd name="connsiteX125" fmla="*/ 5818051 w 6006665"/>
                  <a:gd name="connsiteY125" fmla="*/ 1365751 h 3006470"/>
                  <a:gd name="connsiteX126" fmla="*/ 5825679 w 6006665"/>
                  <a:gd name="connsiteY126" fmla="*/ 1373379 h 3006470"/>
                  <a:gd name="connsiteX127" fmla="*/ 5822051 w 6006665"/>
                  <a:gd name="connsiteY127" fmla="*/ 1322574 h 3006470"/>
                  <a:gd name="connsiteX128" fmla="*/ 5834092 w 6006665"/>
                  <a:gd name="connsiteY128" fmla="*/ 1324447 h 3006470"/>
                  <a:gd name="connsiteX129" fmla="*/ 5858351 w 6006665"/>
                  <a:gd name="connsiteY129" fmla="*/ 1334771 h 3006470"/>
                  <a:gd name="connsiteX130" fmla="*/ 5907950 w 6006665"/>
                  <a:gd name="connsiteY130" fmla="*/ 1321451 h 3006470"/>
                  <a:gd name="connsiteX131" fmla="*/ 5936219 w 6006665"/>
                  <a:gd name="connsiteY131" fmla="*/ 1338481 h 3006470"/>
                  <a:gd name="connsiteX132" fmla="*/ 5961427 w 6006665"/>
                  <a:gd name="connsiteY132" fmla="*/ 1392754 h 3006470"/>
                  <a:gd name="connsiteX133" fmla="*/ 6006665 w 6006665"/>
                  <a:gd name="connsiteY133" fmla="*/ 1418018 h 3006470"/>
                  <a:gd name="connsiteX134" fmla="*/ 6003022 w 6006665"/>
                  <a:gd name="connsiteY134" fmla="*/ 1458117 h 3006470"/>
                  <a:gd name="connsiteX135" fmla="*/ 5968033 w 6006665"/>
                  <a:gd name="connsiteY135" fmla="*/ 1456650 h 3006470"/>
                  <a:gd name="connsiteX136" fmla="*/ 5934688 w 6006665"/>
                  <a:gd name="connsiteY136" fmla="*/ 1446233 h 3006470"/>
                  <a:gd name="connsiteX137" fmla="*/ 5908949 w 6006665"/>
                  <a:gd name="connsiteY137" fmla="*/ 1468012 h 3006470"/>
                  <a:gd name="connsiteX138" fmla="*/ 5887153 w 6006665"/>
                  <a:gd name="connsiteY138" fmla="*/ 1481885 h 3006470"/>
                  <a:gd name="connsiteX139" fmla="*/ 5887153 w 6006665"/>
                  <a:gd name="connsiteY139" fmla="*/ 1514566 h 3006470"/>
                  <a:gd name="connsiteX140" fmla="*/ 5910921 w 6006665"/>
                  <a:gd name="connsiteY140" fmla="*/ 1532392 h 3006470"/>
                  <a:gd name="connsiteX141" fmla="*/ 5908949 w 6006665"/>
                  <a:gd name="connsiteY141" fmla="*/ 1554366 h 3006470"/>
                  <a:gd name="connsiteX142" fmla="*/ 5893042 w 6006665"/>
                  <a:gd name="connsiteY142" fmla="*/ 1570273 h 3006470"/>
                  <a:gd name="connsiteX143" fmla="*/ 5881135 w 6006665"/>
                  <a:gd name="connsiteY143" fmla="*/ 1570273 h 3006470"/>
                  <a:gd name="connsiteX144" fmla="*/ 5861227 w 6006665"/>
                  <a:gd name="connsiteY144" fmla="*/ 1570273 h 3006470"/>
                  <a:gd name="connsiteX145" fmla="*/ 5849321 w 6006665"/>
                  <a:gd name="connsiteY145" fmla="*/ 1570273 h 3006470"/>
                  <a:gd name="connsiteX146" fmla="*/ 5842587 w 6006665"/>
                  <a:gd name="connsiteY146" fmla="*/ 1544275 h 3006470"/>
                  <a:gd name="connsiteX147" fmla="*/ 5817506 w 6006665"/>
                  <a:gd name="connsiteY147" fmla="*/ 1536186 h 3006470"/>
                  <a:gd name="connsiteX148" fmla="*/ 5798021 w 6006665"/>
                  <a:gd name="connsiteY148" fmla="*/ 1517537 h 3006470"/>
                  <a:gd name="connsiteX149" fmla="*/ 5767511 w 6006665"/>
                  <a:gd name="connsiteY149" fmla="*/ 1511189 h 3006470"/>
                  <a:gd name="connsiteX150" fmla="*/ 5762967 w 6006665"/>
                  <a:gd name="connsiteY150" fmla="*/ 1477102 h 3006470"/>
                  <a:gd name="connsiteX151" fmla="*/ 5729132 w 6006665"/>
                  <a:gd name="connsiteY151" fmla="*/ 1463170 h 3006470"/>
                  <a:gd name="connsiteX152" fmla="*/ 5695337 w 6006665"/>
                  <a:gd name="connsiteY152" fmla="*/ 1472557 h 3006470"/>
                  <a:gd name="connsiteX153" fmla="*/ 5693366 w 6006665"/>
                  <a:gd name="connsiteY153" fmla="*/ 1469797 h 3006470"/>
                  <a:gd name="connsiteX154" fmla="*/ 5683431 w 6006665"/>
                  <a:gd name="connsiteY154" fmla="*/ 1472557 h 3006470"/>
                  <a:gd name="connsiteX155" fmla="*/ 5660706 w 6006665"/>
                  <a:gd name="connsiteY155" fmla="*/ 1440742 h 3006470"/>
                  <a:gd name="connsiteX156" fmla="*/ 5669644 w 6006665"/>
                  <a:gd name="connsiteY156" fmla="*/ 1415717 h 3006470"/>
                  <a:gd name="connsiteX157" fmla="*/ 5640799 w 6006665"/>
                  <a:gd name="connsiteY157" fmla="*/ 1429380 h 3006470"/>
                  <a:gd name="connsiteX158" fmla="*/ 5656705 w 6006665"/>
                  <a:gd name="connsiteY158" fmla="*/ 1472557 h 3006470"/>
                  <a:gd name="connsiteX159" fmla="*/ 5628675 w 6006665"/>
                  <a:gd name="connsiteY159" fmla="*/ 1487826 h 3006470"/>
                  <a:gd name="connsiteX160" fmla="*/ 5633981 w 6006665"/>
                  <a:gd name="connsiteY160" fmla="*/ 1511189 h 3006470"/>
                  <a:gd name="connsiteX161" fmla="*/ 5622732 w 6006665"/>
                  <a:gd name="connsiteY161" fmla="*/ 1538334 h 3006470"/>
                  <a:gd name="connsiteX162" fmla="*/ 5586259 w 6006665"/>
                  <a:gd name="connsiteY162" fmla="*/ 1547548 h 3006470"/>
                  <a:gd name="connsiteX163" fmla="*/ 5575676 w 6006665"/>
                  <a:gd name="connsiteY163" fmla="*/ 1546540 h 3006470"/>
                  <a:gd name="connsiteX164" fmla="*/ 5574353 w 6006665"/>
                  <a:gd name="connsiteY164" fmla="*/ 1547548 h 3006470"/>
                  <a:gd name="connsiteX165" fmla="*/ 5539436 w 6006665"/>
                  <a:gd name="connsiteY165" fmla="*/ 1544223 h 3006470"/>
                  <a:gd name="connsiteX166" fmla="*/ 5539545 w 6006665"/>
                  <a:gd name="connsiteY166" fmla="*/ 1571015 h 3006470"/>
                  <a:gd name="connsiteX167" fmla="*/ 5570352 w 6006665"/>
                  <a:gd name="connsiteY167" fmla="*/ 1586180 h 3006470"/>
                  <a:gd name="connsiteX168" fmla="*/ 5566596 w 6006665"/>
                  <a:gd name="connsiteY168" fmla="*/ 1622304 h 3006470"/>
                  <a:gd name="connsiteX169" fmla="*/ 5593077 w 6006665"/>
                  <a:gd name="connsiteY169" fmla="*/ 1649809 h 3006470"/>
                  <a:gd name="connsiteX170" fmla="*/ 5608984 w 6006665"/>
                  <a:gd name="connsiteY170" fmla="*/ 1677079 h 3006470"/>
                  <a:gd name="connsiteX171" fmla="*/ 5613529 w 6006665"/>
                  <a:gd name="connsiteY171" fmla="*/ 1708893 h 3006470"/>
                  <a:gd name="connsiteX172" fmla="*/ 5608984 w 6006665"/>
                  <a:gd name="connsiteY172" fmla="*/ 1731618 h 3006470"/>
                  <a:gd name="connsiteX173" fmla="*/ 5597799 w 6006665"/>
                  <a:gd name="connsiteY173" fmla="*/ 1728009 h 3006470"/>
                  <a:gd name="connsiteX174" fmla="*/ 5597077 w 6006665"/>
                  <a:gd name="connsiteY174" fmla="*/ 1731618 h 3006470"/>
                  <a:gd name="connsiteX175" fmla="*/ 5515976 w 6006665"/>
                  <a:gd name="connsiteY175" fmla="*/ 1693062 h 3006470"/>
                  <a:gd name="connsiteX176" fmla="*/ 5486067 w 6006665"/>
                  <a:gd name="connsiteY176" fmla="*/ 1746304 h 3006470"/>
                  <a:gd name="connsiteX177" fmla="*/ 5436277 w 6006665"/>
                  <a:gd name="connsiteY177" fmla="*/ 1767977 h 3006470"/>
                  <a:gd name="connsiteX178" fmla="*/ 5397645 w 6006665"/>
                  <a:gd name="connsiteY178" fmla="*/ 1779340 h 3006470"/>
                  <a:gd name="connsiteX179" fmla="*/ 5388024 w 6006665"/>
                  <a:gd name="connsiteY179" fmla="*/ 1835433 h 3006470"/>
                  <a:gd name="connsiteX180" fmla="*/ 5351475 w 6006665"/>
                  <a:gd name="connsiteY180" fmla="*/ 1876568 h 3006470"/>
                  <a:gd name="connsiteX181" fmla="*/ 5290839 w 6006665"/>
                  <a:gd name="connsiteY181" fmla="*/ 1881600 h 3006470"/>
                  <a:gd name="connsiteX182" fmla="*/ 5274932 w 6006665"/>
                  <a:gd name="connsiteY182" fmla="*/ 1913415 h 3006470"/>
                  <a:gd name="connsiteX183" fmla="*/ 5267238 w 6006665"/>
                  <a:gd name="connsiteY183" fmla="*/ 1904988 h 3006470"/>
                  <a:gd name="connsiteX184" fmla="*/ 5263025 w 6006665"/>
                  <a:gd name="connsiteY184" fmla="*/ 1913415 h 3006470"/>
                  <a:gd name="connsiteX185" fmla="*/ 5219538 w 6006665"/>
                  <a:gd name="connsiteY185" fmla="*/ 1865787 h 3006470"/>
                  <a:gd name="connsiteX186" fmla="*/ 5174112 w 6006665"/>
                  <a:gd name="connsiteY186" fmla="*/ 1877028 h 3006470"/>
                  <a:gd name="connsiteX187" fmla="*/ 5129494 w 6006665"/>
                  <a:gd name="connsiteY187" fmla="*/ 1920232 h 3006470"/>
                  <a:gd name="connsiteX188" fmla="*/ 5126389 w 6006665"/>
                  <a:gd name="connsiteY188" fmla="*/ 1914910 h 3006470"/>
                  <a:gd name="connsiteX189" fmla="*/ 5154177 w 6006665"/>
                  <a:gd name="connsiteY189" fmla="*/ 1920232 h 3006470"/>
                  <a:gd name="connsiteX190" fmla="*/ 5105544 w 6006665"/>
                  <a:gd name="connsiteY190" fmla="*/ 1899586 h 3006470"/>
                  <a:gd name="connsiteX191" fmla="*/ 5074955 w 6006665"/>
                  <a:gd name="connsiteY191" fmla="*/ 1924777 h 3006470"/>
                  <a:gd name="connsiteX192" fmla="*/ 5065718 w 6006665"/>
                  <a:gd name="connsiteY192" fmla="*/ 1922578 h 3006470"/>
                  <a:gd name="connsiteX193" fmla="*/ 5063048 w 6006665"/>
                  <a:gd name="connsiteY193" fmla="*/ 1924777 h 3006470"/>
                  <a:gd name="connsiteX194" fmla="*/ 5026594 w 6006665"/>
                  <a:gd name="connsiteY194" fmla="*/ 1916098 h 3006470"/>
                  <a:gd name="connsiteX195" fmla="*/ 5015871 w 6006665"/>
                  <a:gd name="connsiteY195" fmla="*/ 1961137 h 3006470"/>
                  <a:gd name="connsiteX196" fmla="*/ 5022591 w 6006665"/>
                  <a:gd name="connsiteY196" fmla="*/ 1989925 h 3006470"/>
                  <a:gd name="connsiteX197" fmla="*/ 5011557 w 6006665"/>
                  <a:gd name="connsiteY197" fmla="*/ 2020939 h 3006470"/>
                  <a:gd name="connsiteX198" fmla="*/ 4974967 w 6006665"/>
                  <a:gd name="connsiteY198" fmla="*/ 2058853 h 3006470"/>
                  <a:gd name="connsiteX199" fmla="*/ 5015871 w 6006665"/>
                  <a:gd name="connsiteY199" fmla="*/ 2074760 h 3006470"/>
                  <a:gd name="connsiteX200" fmla="*/ 4995851 w 6006665"/>
                  <a:gd name="connsiteY200" fmla="*/ 2123620 h 3006470"/>
                  <a:gd name="connsiteX201" fmla="*/ 5011326 w 6006665"/>
                  <a:gd name="connsiteY201" fmla="*/ 2172476 h 3006470"/>
                  <a:gd name="connsiteX202" fmla="*/ 4999419 w 6006665"/>
                  <a:gd name="connsiteY202" fmla="*/ 2172476 h 3006470"/>
                  <a:gd name="connsiteX203" fmla="*/ 4974967 w 6006665"/>
                  <a:gd name="connsiteY203" fmla="*/ 2172476 h 3006470"/>
                  <a:gd name="connsiteX204" fmla="*/ 4963605 w 6006665"/>
                  <a:gd name="connsiteY204" fmla="*/ 2224742 h 3006470"/>
                  <a:gd name="connsiteX205" fmla="*/ 4974967 w 6006665"/>
                  <a:gd name="connsiteY205" fmla="*/ 2252012 h 3006470"/>
                  <a:gd name="connsiteX206" fmla="*/ 4936431 w 6006665"/>
                  <a:gd name="connsiteY206" fmla="*/ 2257317 h 3006470"/>
                  <a:gd name="connsiteX207" fmla="*/ 4909065 w 6006665"/>
                  <a:gd name="connsiteY207" fmla="*/ 2286099 h 3006470"/>
                  <a:gd name="connsiteX208" fmla="*/ 4888894 w 6006665"/>
                  <a:gd name="connsiteY208" fmla="*/ 2325649 h 3006470"/>
                  <a:gd name="connsiteX209" fmla="*/ 4897703 w 6006665"/>
                  <a:gd name="connsiteY209" fmla="*/ 2354273 h 3006470"/>
                  <a:gd name="connsiteX210" fmla="*/ 4871068 w 6006665"/>
                  <a:gd name="connsiteY210" fmla="*/ 2349418 h 3006470"/>
                  <a:gd name="connsiteX211" fmla="*/ 4845437 w 6006665"/>
                  <a:gd name="connsiteY211" fmla="*/ 2370180 h 3006470"/>
                  <a:gd name="connsiteX212" fmla="*/ 4832445 w 6006665"/>
                  <a:gd name="connsiteY212" fmla="*/ 2399924 h 3006470"/>
                  <a:gd name="connsiteX213" fmla="*/ 4834074 w 6006665"/>
                  <a:gd name="connsiteY213" fmla="*/ 2429264 h 3006470"/>
                  <a:gd name="connsiteX214" fmla="*/ 4799765 w 6006665"/>
                  <a:gd name="connsiteY214" fmla="*/ 2441518 h 3006470"/>
                  <a:gd name="connsiteX215" fmla="*/ 4779535 w 6006665"/>
                  <a:gd name="connsiteY215" fmla="*/ 2488348 h 3006470"/>
                  <a:gd name="connsiteX216" fmla="*/ 4777225 w 6006665"/>
                  <a:gd name="connsiteY216" fmla="*/ 2477952 h 3006470"/>
                  <a:gd name="connsiteX217" fmla="*/ 4767628 w 6006665"/>
                  <a:gd name="connsiteY217" fmla="*/ 2488348 h 3006470"/>
                  <a:gd name="connsiteX218" fmla="*/ 4758538 w 6006665"/>
                  <a:gd name="connsiteY218" fmla="*/ 2447444 h 3006470"/>
                  <a:gd name="connsiteX219" fmla="*/ 4722519 w 6006665"/>
                  <a:gd name="connsiteY219" fmla="*/ 2405867 h 3006470"/>
                  <a:gd name="connsiteX220" fmla="*/ 4699942 w 6006665"/>
                  <a:gd name="connsiteY220" fmla="*/ 2348893 h 3006470"/>
                  <a:gd name="connsiteX221" fmla="*/ 4695779 w 6006665"/>
                  <a:gd name="connsiteY221" fmla="*/ 2287026 h 3006470"/>
                  <a:gd name="connsiteX222" fmla="*/ 4715361 w 6006665"/>
                  <a:gd name="connsiteY222" fmla="*/ 2220198 h 3006470"/>
                  <a:gd name="connsiteX223" fmla="*/ 4767709 w 6006665"/>
                  <a:gd name="connsiteY223" fmla="*/ 2171157 h 3006470"/>
                  <a:gd name="connsiteX224" fmla="*/ 4735813 w 6006665"/>
                  <a:gd name="connsiteY224" fmla="*/ 2129299 h 3006470"/>
                  <a:gd name="connsiteX225" fmla="*/ 4767628 w 6006665"/>
                  <a:gd name="connsiteY225" fmla="*/ 2086122 h 3006470"/>
                  <a:gd name="connsiteX226" fmla="*/ 4767628 w 6006665"/>
                  <a:gd name="connsiteY226" fmla="*/ 2058853 h 3006470"/>
                  <a:gd name="connsiteX227" fmla="*/ 4826712 w 6006665"/>
                  <a:gd name="connsiteY227" fmla="*/ 2042945 h 3006470"/>
                  <a:gd name="connsiteX228" fmla="*/ 4892613 w 6006665"/>
                  <a:gd name="connsiteY228" fmla="*/ 1952047 h 3006470"/>
                  <a:gd name="connsiteX229" fmla="*/ 4956243 w 6006665"/>
                  <a:gd name="connsiteY229" fmla="*/ 1877056 h 3006470"/>
                  <a:gd name="connsiteX230" fmla="*/ 5022143 w 6006665"/>
                  <a:gd name="connsiteY230" fmla="*/ 1817971 h 3006470"/>
                  <a:gd name="connsiteX231" fmla="*/ 5037446 w 6006665"/>
                  <a:gd name="connsiteY231" fmla="*/ 1743333 h 3006470"/>
                  <a:gd name="connsiteX232" fmla="*/ 5064184 w 6006665"/>
                  <a:gd name="connsiteY232" fmla="*/ 1731449 h 3006470"/>
                  <a:gd name="connsiteX233" fmla="*/ 5046694 w 6006665"/>
                  <a:gd name="connsiteY233" fmla="*/ 1710844 h 3006470"/>
                  <a:gd name="connsiteX234" fmla="*/ 5015871 w 6006665"/>
                  <a:gd name="connsiteY234" fmla="*/ 1715711 h 3006470"/>
                  <a:gd name="connsiteX235" fmla="*/ 4995419 w 6006665"/>
                  <a:gd name="connsiteY235" fmla="*/ 1779340 h 3006470"/>
                  <a:gd name="connsiteX236" fmla="*/ 4904521 w 6006665"/>
                  <a:gd name="connsiteY236" fmla="*/ 1865693 h 3006470"/>
                  <a:gd name="connsiteX237" fmla="*/ 4901708 w 6006665"/>
                  <a:gd name="connsiteY237" fmla="*/ 1857053 h 3006470"/>
                  <a:gd name="connsiteX238" fmla="*/ 4892613 w 6006665"/>
                  <a:gd name="connsiteY238" fmla="*/ 1865693 h 3006470"/>
                  <a:gd name="connsiteX239" fmla="*/ 4871068 w 6006665"/>
                  <a:gd name="connsiteY239" fmla="*/ 1850290 h 3006470"/>
                  <a:gd name="connsiteX240" fmla="*/ 4885925 w 6006665"/>
                  <a:gd name="connsiteY240" fmla="*/ 1808695 h 3006470"/>
                  <a:gd name="connsiteX241" fmla="*/ 4861835 w 6006665"/>
                  <a:gd name="connsiteY241" fmla="*/ 1771159 h 3006470"/>
                  <a:gd name="connsiteX242" fmla="*/ 4814619 w 6006665"/>
                  <a:gd name="connsiteY242" fmla="*/ 1767101 h 3006470"/>
                  <a:gd name="connsiteX243" fmla="*/ 4779535 w 6006665"/>
                  <a:gd name="connsiteY243" fmla="*/ 1795247 h 3006470"/>
                  <a:gd name="connsiteX244" fmla="*/ 4764113 w 6006665"/>
                  <a:gd name="connsiteY244" fmla="*/ 1832464 h 3006470"/>
                  <a:gd name="connsiteX245" fmla="*/ 4725490 w 6006665"/>
                  <a:gd name="connsiteY245" fmla="*/ 1850290 h 3006470"/>
                  <a:gd name="connsiteX246" fmla="*/ 4689838 w 6006665"/>
                  <a:gd name="connsiteY246" fmla="*/ 1882970 h 3006470"/>
                  <a:gd name="connsiteX247" fmla="*/ 4684091 w 6006665"/>
                  <a:gd name="connsiteY247" fmla="*/ 1920232 h 3006470"/>
                  <a:gd name="connsiteX248" fmla="*/ 4715906 w 6006665"/>
                  <a:gd name="connsiteY248" fmla="*/ 1967954 h 3006470"/>
                  <a:gd name="connsiteX249" fmla="*/ 4680924 w 6006665"/>
                  <a:gd name="connsiteY249" fmla="*/ 1983985 h 3006470"/>
                  <a:gd name="connsiteX250" fmla="*/ 4633398 w 6006665"/>
                  <a:gd name="connsiteY250" fmla="*/ 1971978 h 3006470"/>
                  <a:gd name="connsiteX251" fmla="*/ 4600707 w 6006665"/>
                  <a:gd name="connsiteY251" fmla="*/ 1989925 h 3006470"/>
                  <a:gd name="connsiteX252" fmla="*/ 4577285 w 6006665"/>
                  <a:gd name="connsiteY252" fmla="*/ 1988406 h 3006470"/>
                  <a:gd name="connsiteX253" fmla="*/ 4577373 w 6006665"/>
                  <a:gd name="connsiteY253" fmla="*/ 1987484 h 3006470"/>
                  <a:gd name="connsiteX254" fmla="*/ 4565379 w 6006665"/>
                  <a:gd name="connsiteY254" fmla="*/ 1988406 h 3006470"/>
                  <a:gd name="connsiteX255" fmla="*/ 4569923 w 6006665"/>
                  <a:gd name="connsiteY255" fmla="*/ 1940685 h 3006470"/>
                  <a:gd name="connsiteX256" fmla="*/ 4520081 w 6006665"/>
                  <a:gd name="connsiteY256" fmla="*/ 1931099 h 3006470"/>
                  <a:gd name="connsiteX257" fmla="*/ 4475025 w 6006665"/>
                  <a:gd name="connsiteY257" fmla="*/ 1961137 h 3006470"/>
                  <a:gd name="connsiteX258" fmla="*/ 4464394 w 6006665"/>
                  <a:gd name="connsiteY258" fmla="*/ 1960286 h 3006470"/>
                  <a:gd name="connsiteX259" fmla="*/ 4463118 w 6006665"/>
                  <a:gd name="connsiteY259" fmla="*/ 1961137 h 3006470"/>
                  <a:gd name="connsiteX260" fmla="*/ 4422448 w 6006665"/>
                  <a:gd name="connsiteY260" fmla="*/ 1927536 h 3006470"/>
                  <a:gd name="connsiteX261" fmla="*/ 4350624 w 6006665"/>
                  <a:gd name="connsiteY261" fmla="*/ 1917022 h 3006470"/>
                  <a:gd name="connsiteX262" fmla="*/ 4306579 w 6006665"/>
                  <a:gd name="connsiteY262" fmla="*/ 1945362 h 3006470"/>
                  <a:gd name="connsiteX263" fmla="*/ 4282811 w 6006665"/>
                  <a:gd name="connsiteY263" fmla="*/ 1972100 h 3006470"/>
                  <a:gd name="connsiteX264" fmla="*/ 4237290 w 6006665"/>
                  <a:gd name="connsiteY264" fmla="*/ 1993297 h 3006470"/>
                  <a:gd name="connsiteX265" fmla="*/ 4211507 w 6006665"/>
                  <a:gd name="connsiteY265" fmla="*/ 2046374 h 3006470"/>
                  <a:gd name="connsiteX266" fmla="*/ 4161046 w 6006665"/>
                  <a:gd name="connsiteY266" fmla="*/ 2105661 h 3006470"/>
                  <a:gd name="connsiteX267" fmla="*/ 4077810 w 6006665"/>
                  <a:gd name="connsiteY267" fmla="*/ 2144418 h 3006470"/>
                  <a:gd name="connsiteX268" fmla="*/ 4039187 w 6006665"/>
                  <a:gd name="connsiteY268" fmla="*/ 2203838 h 3006470"/>
                  <a:gd name="connsiteX269" fmla="*/ 3993086 w 6006665"/>
                  <a:gd name="connsiteY269" fmla="*/ 2224750 h 3006470"/>
                  <a:gd name="connsiteX270" fmla="*/ 3993215 w 6006665"/>
                  <a:gd name="connsiteY270" fmla="*/ 2264821 h 3006470"/>
                  <a:gd name="connsiteX271" fmla="*/ 4038712 w 6006665"/>
                  <a:gd name="connsiteY271" fmla="*/ 2267919 h 3006470"/>
                  <a:gd name="connsiteX272" fmla="*/ 4059164 w 6006665"/>
                  <a:gd name="connsiteY272" fmla="*/ 2311096 h 3006470"/>
                  <a:gd name="connsiteX273" fmla="*/ 4087782 w 6006665"/>
                  <a:gd name="connsiteY273" fmla="*/ 2319513 h 3006470"/>
                  <a:gd name="connsiteX274" fmla="*/ 4106341 w 6006665"/>
                  <a:gd name="connsiteY274" fmla="*/ 2290644 h 3006470"/>
                  <a:gd name="connsiteX275" fmla="*/ 4117411 w 6006665"/>
                  <a:gd name="connsiteY275" fmla="*/ 2291946 h 3006470"/>
                  <a:gd name="connsiteX276" fmla="*/ 4118248 w 6006665"/>
                  <a:gd name="connsiteY276" fmla="*/ 2290644 h 3006470"/>
                  <a:gd name="connsiteX277" fmla="*/ 4156880 w 6006665"/>
                  <a:gd name="connsiteY277" fmla="*/ 2295189 h 3006470"/>
                  <a:gd name="connsiteX278" fmla="*/ 4211419 w 6006665"/>
                  <a:gd name="connsiteY278" fmla="*/ 2365635 h 3006470"/>
                  <a:gd name="connsiteX279" fmla="*/ 4215964 w 6006665"/>
                  <a:gd name="connsiteY279" fmla="*/ 2413357 h 3006470"/>
                  <a:gd name="connsiteX280" fmla="*/ 4184149 w 6006665"/>
                  <a:gd name="connsiteY280" fmla="*/ 2472441 h 3006470"/>
                  <a:gd name="connsiteX281" fmla="*/ 4220019 w 6006665"/>
                  <a:gd name="connsiteY281" fmla="*/ 2567281 h 3006470"/>
                  <a:gd name="connsiteX282" fmla="*/ 4161425 w 6006665"/>
                  <a:gd name="connsiteY282" fmla="*/ 2629241 h 3006470"/>
                  <a:gd name="connsiteX283" fmla="*/ 4133552 w 6006665"/>
                  <a:gd name="connsiteY283" fmla="*/ 2708778 h 3006470"/>
                  <a:gd name="connsiteX284" fmla="*/ 4097796 w 6006665"/>
                  <a:gd name="connsiteY284" fmla="*/ 2747409 h 3006470"/>
                  <a:gd name="connsiteX285" fmla="*/ 4043257 w 6006665"/>
                  <a:gd name="connsiteY285" fmla="*/ 2806493 h 3006470"/>
                  <a:gd name="connsiteX286" fmla="*/ 3995535 w 6006665"/>
                  <a:gd name="connsiteY286" fmla="*/ 2865577 h 3006470"/>
                  <a:gd name="connsiteX287" fmla="*/ 3975083 w 6006665"/>
                  <a:gd name="connsiteY287" fmla="*/ 2897392 h 3006470"/>
                  <a:gd name="connsiteX288" fmla="*/ 3925089 w 6006665"/>
                  <a:gd name="connsiteY288" fmla="*/ 2924661 h 3006470"/>
                  <a:gd name="connsiteX289" fmla="*/ 3913182 w 6006665"/>
                  <a:gd name="connsiteY289" fmla="*/ 2924661 h 3006470"/>
                  <a:gd name="connsiteX290" fmla="*/ 3904637 w 6006665"/>
                  <a:gd name="connsiteY290" fmla="*/ 2924661 h 3006470"/>
                  <a:gd name="connsiteX291" fmla="*/ 3892729 w 6006665"/>
                  <a:gd name="connsiteY291" fmla="*/ 2924661 h 3006470"/>
                  <a:gd name="connsiteX292" fmla="*/ 3871063 w 6006665"/>
                  <a:gd name="connsiteY292" fmla="*/ 2908412 h 3006470"/>
                  <a:gd name="connsiteX293" fmla="*/ 3829645 w 6006665"/>
                  <a:gd name="connsiteY293" fmla="*/ 2936024 h 3006470"/>
                  <a:gd name="connsiteX294" fmla="*/ 3822828 w 6006665"/>
                  <a:gd name="connsiteY294" fmla="*/ 2956476 h 3006470"/>
                  <a:gd name="connsiteX295" fmla="*/ 3818283 w 6006665"/>
                  <a:gd name="connsiteY295" fmla="*/ 2947386 h 3006470"/>
                  <a:gd name="connsiteX296" fmla="*/ 3818283 w 6006665"/>
                  <a:gd name="connsiteY296" fmla="*/ 2935660 h 3006470"/>
                  <a:gd name="connsiteX297" fmla="*/ 3817738 w 6006665"/>
                  <a:gd name="connsiteY297" fmla="*/ 2936024 h 3006470"/>
                  <a:gd name="connsiteX298" fmla="*/ 3810921 w 6006665"/>
                  <a:gd name="connsiteY298" fmla="*/ 2956476 h 3006470"/>
                  <a:gd name="connsiteX299" fmla="*/ 3806376 w 6006665"/>
                  <a:gd name="connsiteY299" fmla="*/ 2947386 h 3006470"/>
                  <a:gd name="connsiteX300" fmla="*/ 3806376 w 6006665"/>
                  <a:gd name="connsiteY300" fmla="*/ 2920116 h 3006470"/>
                  <a:gd name="connsiteX301" fmla="*/ 3818283 w 6006665"/>
                  <a:gd name="connsiteY301" fmla="*/ 2920116 h 3006470"/>
                  <a:gd name="connsiteX302" fmla="*/ 3826828 w 6006665"/>
                  <a:gd name="connsiteY302" fmla="*/ 2920116 h 3006470"/>
                  <a:gd name="connsiteX303" fmla="*/ 3833645 w 6006665"/>
                  <a:gd name="connsiteY303" fmla="*/ 2861032 h 3006470"/>
                  <a:gd name="connsiteX304" fmla="*/ 3822283 w 6006665"/>
                  <a:gd name="connsiteY304" fmla="*/ 2817856 h 3006470"/>
                  <a:gd name="connsiteX305" fmla="*/ 3849553 w 6006665"/>
                  <a:gd name="connsiteY305" fmla="*/ 2795131 h 3006470"/>
                  <a:gd name="connsiteX306" fmla="*/ 3858814 w 6006665"/>
                  <a:gd name="connsiteY306" fmla="*/ 2797336 h 3006470"/>
                  <a:gd name="connsiteX307" fmla="*/ 3861460 w 6006665"/>
                  <a:gd name="connsiteY307" fmla="*/ 2795131 h 3006470"/>
                  <a:gd name="connsiteX308" fmla="*/ 3898487 w 6006665"/>
                  <a:gd name="connsiteY308" fmla="*/ 2803947 h 3006470"/>
                  <a:gd name="connsiteX309" fmla="*/ 3919999 w 6006665"/>
                  <a:gd name="connsiteY309" fmla="*/ 2758772 h 3006470"/>
                  <a:gd name="connsiteX310" fmla="*/ 3935906 w 6006665"/>
                  <a:gd name="connsiteY310" fmla="*/ 2699687 h 3006470"/>
                  <a:gd name="connsiteX311" fmla="*/ 3947269 w 6006665"/>
                  <a:gd name="connsiteY311" fmla="*/ 2676963 h 3006470"/>
                  <a:gd name="connsiteX312" fmla="*/ 3966292 w 6006665"/>
                  <a:gd name="connsiteY312" fmla="*/ 2632575 h 3006470"/>
                  <a:gd name="connsiteX313" fmla="*/ 3915999 w 6006665"/>
                  <a:gd name="connsiteY313" fmla="*/ 2645148 h 3006470"/>
                  <a:gd name="connsiteX314" fmla="*/ 3888729 w 6006665"/>
                  <a:gd name="connsiteY314" fmla="*/ 2667873 h 3006470"/>
                  <a:gd name="connsiteX315" fmla="*/ 3876822 w 6006665"/>
                  <a:gd name="connsiteY315" fmla="*/ 2667873 h 3006470"/>
                  <a:gd name="connsiteX316" fmla="*/ 3829645 w 6006665"/>
                  <a:gd name="connsiteY316" fmla="*/ 2667873 h 3006470"/>
                  <a:gd name="connsiteX317" fmla="*/ 3817738 w 6006665"/>
                  <a:gd name="connsiteY317" fmla="*/ 2667873 h 3006470"/>
                  <a:gd name="connsiteX318" fmla="*/ 3801831 w 6006665"/>
                  <a:gd name="connsiteY318" fmla="*/ 2613334 h 3006470"/>
                  <a:gd name="connsiteX319" fmla="*/ 3758654 w 6006665"/>
                  <a:gd name="connsiteY319" fmla="*/ 2574702 h 3006470"/>
                  <a:gd name="connsiteX320" fmla="*/ 3692753 w 6006665"/>
                  <a:gd name="connsiteY320" fmla="*/ 2558795 h 3006470"/>
                  <a:gd name="connsiteX321" fmla="*/ 3683663 w 6006665"/>
                  <a:gd name="connsiteY321" fmla="*/ 2499711 h 3006470"/>
                  <a:gd name="connsiteX322" fmla="*/ 3672301 w 6006665"/>
                  <a:gd name="connsiteY322" fmla="*/ 2467896 h 3006470"/>
                  <a:gd name="connsiteX323" fmla="*/ 3656393 w 6006665"/>
                  <a:gd name="connsiteY323" fmla="*/ 2440627 h 3006470"/>
                  <a:gd name="connsiteX324" fmla="*/ 3633669 w 6006665"/>
                  <a:gd name="connsiteY324" fmla="*/ 2381542 h 3006470"/>
                  <a:gd name="connsiteX325" fmla="*/ 3601854 w 6006665"/>
                  <a:gd name="connsiteY325" fmla="*/ 2361090 h 3006470"/>
                  <a:gd name="connsiteX326" fmla="*/ 3545995 w 6006665"/>
                  <a:gd name="connsiteY326" fmla="*/ 2339606 h 3006470"/>
                  <a:gd name="connsiteX327" fmla="*/ 3506955 w 6006665"/>
                  <a:gd name="connsiteY327" fmla="*/ 2345183 h 3006470"/>
                  <a:gd name="connsiteX328" fmla="*/ 3463779 w 6006665"/>
                  <a:gd name="connsiteY328" fmla="*/ 2354273 h 3006470"/>
                  <a:gd name="connsiteX329" fmla="*/ 3431964 w 6006665"/>
                  <a:gd name="connsiteY329" fmla="*/ 2381542 h 3006470"/>
                  <a:gd name="connsiteX330" fmla="*/ 3452416 w 6006665"/>
                  <a:gd name="connsiteY330" fmla="*/ 2397450 h 3006470"/>
                  <a:gd name="connsiteX331" fmla="*/ 3452416 w 6006665"/>
                  <a:gd name="connsiteY331" fmla="*/ 2429264 h 3006470"/>
                  <a:gd name="connsiteX332" fmla="*/ 3431964 w 6006665"/>
                  <a:gd name="connsiteY332" fmla="*/ 2451989 h 3006470"/>
                  <a:gd name="connsiteX333" fmla="*/ 3400150 w 6006665"/>
                  <a:gd name="connsiteY333" fmla="*/ 2511073 h 3006470"/>
                  <a:gd name="connsiteX334" fmla="*/ 3400150 w 6006665"/>
                  <a:gd name="connsiteY334" fmla="*/ 2538343 h 3006470"/>
                  <a:gd name="connsiteX335" fmla="*/ 3350155 w 6006665"/>
                  <a:gd name="connsiteY335" fmla="*/ 2570157 h 3006470"/>
                  <a:gd name="connsiteX336" fmla="*/ 3342342 w 6006665"/>
                  <a:gd name="connsiteY336" fmla="*/ 2567553 h 3006470"/>
                  <a:gd name="connsiteX337" fmla="*/ 3338249 w 6006665"/>
                  <a:gd name="connsiteY337" fmla="*/ 2570157 h 3006470"/>
                  <a:gd name="connsiteX338" fmla="*/ 3290527 w 6006665"/>
                  <a:gd name="connsiteY338" fmla="*/ 2554250 h 3006470"/>
                  <a:gd name="connsiteX339" fmla="*/ 3259257 w 6006665"/>
                  <a:gd name="connsiteY339" fmla="*/ 2554250 h 3006470"/>
                  <a:gd name="connsiteX340" fmla="*/ 3247350 w 6006665"/>
                  <a:gd name="connsiteY340" fmla="*/ 2554250 h 3006470"/>
                  <a:gd name="connsiteX341" fmla="*/ 3231443 w 6006665"/>
                  <a:gd name="connsiteY341" fmla="*/ 2538343 h 3006470"/>
                  <a:gd name="connsiteX342" fmla="*/ 3213271 w 6006665"/>
                  <a:gd name="connsiteY342" fmla="*/ 2533799 h 3006470"/>
                  <a:gd name="connsiteX343" fmla="*/ 3168359 w 6006665"/>
                  <a:gd name="connsiteY343" fmla="*/ 2570157 h 3006470"/>
                  <a:gd name="connsiteX344" fmla="*/ 3120637 w 6006665"/>
                  <a:gd name="connsiteY344" fmla="*/ 2581519 h 3006470"/>
                  <a:gd name="connsiteX345" fmla="*/ 3082005 w 6006665"/>
                  <a:gd name="connsiteY345" fmla="*/ 2597427 h 3006470"/>
                  <a:gd name="connsiteX346" fmla="*/ 3074460 w 6006665"/>
                  <a:gd name="connsiteY346" fmla="*/ 2595630 h 3006470"/>
                  <a:gd name="connsiteX347" fmla="*/ 3070098 w 6006665"/>
                  <a:gd name="connsiteY347" fmla="*/ 2597427 h 3006470"/>
                  <a:gd name="connsiteX348" fmla="*/ 3022376 w 6006665"/>
                  <a:gd name="connsiteY348" fmla="*/ 2586064 h 3006470"/>
                  <a:gd name="connsiteX349" fmla="*/ 3000196 w 6006665"/>
                  <a:gd name="connsiteY349" fmla="*/ 2586064 h 3006470"/>
                  <a:gd name="connsiteX350" fmla="*/ 2988289 w 6006665"/>
                  <a:gd name="connsiteY350" fmla="*/ 2586064 h 3006470"/>
                  <a:gd name="connsiteX351" fmla="*/ 2967837 w 6006665"/>
                  <a:gd name="connsiteY351" fmla="*/ 2554250 h 3006470"/>
                  <a:gd name="connsiteX352" fmla="*/ 2929205 w 6006665"/>
                  <a:gd name="connsiteY352" fmla="*/ 2526980 h 3006470"/>
                  <a:gd name="connsiteX353" fmla="*/ 2902153 w 6006665"/>
                  <a:gd name="connsiteY353" fmla="*/ 2523116 h 3006470"/>
                  <a:gd name="connsiteX354" fmla="*/ 2861576 w 6006665"/>
                  <a:gd name="connsiteY354" fmla="*/ 2526980 h 3006470"/>
                  <a:gd name="connsiteX355" fmla="*/ 2822944 w 6006665"/>
                  <a:gd name="connsiteY355" fmla="*/ 2538343 h 3006470"/>
                  <a:gd name="connsiteX356" fmla="*/ 2818139 w 6006665"/>
                  <a:gd name="connsiteY356" fmla="*/ 2536254 h 3006470"/>
                  <a:gd name="connsiteX357" fmla="*/ 2811037 w 6006665"/>
                  <a:gd name="connsiteY357" fmla="*/ 2538343 h 3006470"/>
                  <a:gd name="connsiteX358" fmla="*/ 2758770 w 6006665"/>
                  <a:gd name="connsiteY358" fmla="*/ 2515618 h 3006470"/>
                  <a:gd name="connsiteX359" fmla="*/ 2751953 w 6006665"/>
                  <a:gd name="connsiteY359" fmla="*/ 2472441 h 3006470"/>
                  <a:gd name="connsiteX360" fmla="*/ 2708776 w 6006665"/>
                  <a:gd name="connsiteY360" fmla="*/ 2456534 h 3006470"/>
                  <a:gd name="connsiteX361" fmla="*/ 2676962 w 6006665"/>
                  <a:gd name="connsiteY361" fmla="*/ 2451989 h 3006470"/>
                  <a:gd name="connsiteX362" fmla="*/ 2642534 w 6006665"/>
                  <a:gd name="connsiteY362" fmla="*/ 2430245 h 3006470"/>
                  <a:gd name="connsiteX363" fmla="*/ 2609333 w 6006665"/>
                  <a:gd name="connsiteY363" fmla="*/ 2488348 h 3006470"/>
                  <a:gd name="connsiteX364" fmla="*/ 2625240 w 6006665"/>
                  <a:gd name="connsiteY364" fmla="*/ 2522435 h 3006470"/>
                  <a:gd name="connsiteX365" fmla="*/ 2586608 w 6006665"/>
                  <a:gd name="connsiteY365" fmla="*/ 2558795 h 3006470"/>
                  <a:gd name="connsiteX366" fmla="*/ 2577105 w 6006665"/>
                  <a:gd name="connsiteY366" fmla="*/ 2556532 h 3006470"/>
                  <a:gd name="connsiteX367" fmla="*/ 2574701 w 6006665"/>
                  <a:gd name="connsiteY367" fmla="*/ 2558795 h 3006470"/>
                  <a:gd name="connsiteX368" fmla="*/ 2526979 w 6006665"/>
                  <a:gd name="connsiteY368" fmla="*/ 2547432 h 3006470"/>
                  <a:gd name="connsiteX369" fmla="*/ 2490620 w 6006665"/>
                  <a:gd name="connsiteY369" fmla="*/ 2542887 h 3006470"/>
                  <a:gd name="connsiteX370" fmla="*/ 2463350 w 6006665"/>
                  <a:gd name="connsiteY370" fmla="*/ 2515618 h 3006470"/>
                  <a:gd name="connsiteX371" fmla="*/ 2436625 w 6006665"/>
                  <a:gd name="connsiteY371" fmla="*/ 2515618 h 3006470"/>
                  <a:gd name="connsiteX372" fmla="*/ 2424718 w 6006665"/>
                  <a:gd name="connsiteY372" fmla="*/ 2515618 h 3006470"/>
                  <a:gd name="connsiteX373" fmla="*/ 2398858 w 6006665"/>
                  <a:gd name="connsiteY373" fmla="*/ 2502687 h 3006470"/>
                  <a:gd name="connsiteX374" fmla="*/ 2350272 w 6006665"/>
                  <a:gd name="connsiteY374" fmla="*/ 2526980 h 3006470"/>
                  <a:gd name="connsiteX375" fmla="*/ 2282098 w 6006665"/>
                  <a:gd name="connsiteY375" fmla="*/ 2574702 h 3006470"/>
                  <a:gd name="connsiteX376" fmla="*/ 2238921 w 6006665"/>
                  <a:gd name="connsiteY376" fmla="*/ 2586064 h 3006470"/>
                  <a:gd name="connsiteX377" fmla="*/ 2227559 w 6006665"/>
                  <a:gd name="connsiteY377" fmla="*/ 2590609 h 3006470"/>
                  <a:gd name="connsiteX378" fmla="*/ 2225178 w 6006665"/>
                  <a:gd name="connsiteY378" fmla="*/ 2586799 h 3006470"/>
                  <a:gd name="connsiteX379" fmla="*/ 2215652 w 6006665"/>
                  <a:gd name="connsiteY379" fmla="*/ 2590609 h 3006470"/>
                  <a:gd name="connsiteX380" fmla="*/ 2193596 w 6006665"/>
                  <a:gd name="connsiteY380" fmla="*/ 2555320 h 3006470"/>
                  <a:gd name="connsiteX381" fmla="*/ 2157112 w 6006665"/>
                  <a:gd name="connsiteY381" fmla="*/ 2558795 h 3006470"/>
                  <a:gd name="connsiteX382" fmla="*/ 2156291 w 6006665"/>
                  <a:gd name="connsiteY382" fmla="*/ 2557739 h 3006470"/>
                  <a:gd name="connsiteX383" fmla="*/ 2145205 w 6006665"/>
                  <a:gd name="connsiteY383" fmla="*/ 2558795 h 3006470"/>
                  <a:gd name="connsiteX384" fmla="*/ 2129298 w 6006665"/>
                  <a:gd name="connsiteY384" fmla="*/ 2538343 h 3006470"/>
                  <a:gd name="connsiteX385" fmla="*/ 2102029 w 6006665"/>
                  <a:gd name="connsiteY385" fmla="*/ 2526980 h 3006470"/>
                  <a:gd name="connsiteX386" fmla="*/ 2086121 w 6006665"/>
                  <a:gd name="connsiteY386" fmla="*/ 2495166 h 3006470"/>
                  <a:gd name="connsiteX387" fmla="*/ 2070005 w 6006665"/>
                  <a:gd name="connsiteY387" fmla="*/ 2486212 h 3006470"/>
                  <a:gd name="connsiteX388" fmla="*/ 2027582 w 6006665"/>
                  <a:gd name="connsiteY388" fmla="*/ 2499711 h 3006470"/>
                  <a:gd name="connsiteX389" fmla="*/ 2023845 w 6006665"/>
                  <a:gd name="connsiteY389" fmla="*/ 2497111 h 3006470"/>
                  <a:gd name="connsiteX390" fmla="*/ 2015675 w 6006665"/>
                  <a:gd name="connsiteY390" fmla="*/ 2499711 h 3006470"/>
                  <a:gd name="connsiteX391" fmla="*/ 1971363 w 6006665"/>
                  <a:gd name="connsiteY391" fmla="*/ 2468885 h 3006470"/>
                  <a:gd name="connsiteX392" fmla="*/ 1952591 w 6006665"/>
                  <a:gd name="connsiteY392" fmla="*/ 2495166 h 3006470"/>
                  <a:gd name="connsiteX393" fmla="*/ 1947518 w 6006665"/>
                  <a:gd name="connsiteY393" fmla="*/ 2485599 h 3006470"/>
                  <a:gd name="connsiteX394" fmla="*/ 1940684 w 6006665"/>
                  <a:gd name="connsiteY394" fmla="*/ 2495166 h 3006470"/>
                  <a:gd name="connsiteX395" fmla="*/ 1861147 w 6006665"/>
                  <a:gd name="connsiteY395" fmla="*/ 2345183 h 3006470"/>
                  <a:gd name="connsiteX396" fmla="*/ 1811153 w 6006665"/>
                  <a:gd name="connsiteY396" fmla="*/ 2295189 h 3006470"/>
                  <a:gd name="connsiteX397" fmla="*/ 1813950 w 6006665"/>
                  <a:gd name="connsiteY397" fmla="*/ 2292043 h 3006470"/>
                  <a:gd name="connsiteX398" fmla="*/ 1748069 w 6006665"/>
                  <a:gd name="connsiteY398" fmla="*/ 2333821 h 3006470"/>
                  <a:gd name="connsiteX399" fmla="*/ 1711709 w 6006665"/>
                  <a:gd name="connsiteY399" fmla="*/ 2338366 h 3006470"/>
                  <a:gd name="connsiteX400" fmla="*/ 1711926 w 6006665"/>
                  <a:gd name="connsiteY400" fmla="*/ 2336850 h 3006470"/>
                  <a:gd name="connsiteX401" fmla="*/ 1699803 w 6006665"/>
                  <a:gd name="connsiteY401" fmla="*/ 2338366 h 3006470"/>
                  <a:gd name="connsiteX402" fmla="*/ 1704347 w 6006665"/>
                  <a:gd name="connsiteY402" fmla="*/ 2306551 h 3006470"/>
                  <a:gd name="connsiteX403" fmla="*/ 1662460 w 6006665"/>
                  <a:gd name="connsiteY403" fmla="*/ 2288600 h 3006470"/>
                  <a:gd name="connsiteX404" fmla="*/ 1629901 w 6006665"/>
                  <a:gd name="connsiteY404" fmla="*/ 2302006 h 3006470"/>
                  <a:gd name="connsiteX405" fmla="*/ 1629300 w 6006665"/>
                  <a:gd name="connsiteY405" fmla="*/ 2297351 h 3006470"/>
                  <a:gd name="connsiteX406" fmla="*/ 1617994 w 6006665"/>
                  <a:gd name="connsiteY406" fmla="*/ 2302006 h 3006470"/>
                  <a:gd name="connsiteX407" fmla="*/ 1608904 w 6006665"/>
                  <a:gd name="connsiteY407" fmla="*/ 2231560 h 3006470"/>
                  <a:gd name="connsiteX408" fmla="*/ 1552684 w 6006665"/>
                  <a:gd name="connsiteY408" fmla="*/ 2221867 h 3006470"/>
                  <a:gd name="connsiteX409" fmla="*/ 1518550 w 6006665"/>
                  <a:gd name="connsiteY409" fmla="*/ 2247467 h 3006470"/>
                  <a:gd name="connsiteX410" fmla="*/ 1425379 w 6006665"/>
                  <a:gd name="connsiteY410" fmla="*/ 2267919 h 3006470"/>
                  <a:gd name="connsiteX411" fmla="*/ 1409472 w 6006665"/>
                  <a:gd name="connsiteY411" fmla="*/ 2286099 h 3006470"/>
                  <a:gd name="connsiteX412" fmla="*/ 1270852 w 6006665"/>
                  <a:gd name="connsiteY412" fmla="*/ 2306551 h 3006470"/>
                  <a:gd name="connsiteX413" fmla="*/ 1254945 w 6006665"/>
                  <a:gd name="connsiteY413" fmla="*/ 2327003 h 3006470"/>
                  <a:gd name="connsiteX414" fmla="*/ 1282214 w 6006665"/>
                  <a:gd name="connsiteY414" fmla="*/ 2370180 h 3006470"/>
                  <a:gd name="connsiteX415" fmla="*/ 1243582 w 6006665"/>
                  <a:gd name="connsiteY415" fmla="*/ 2386087 h 3006470"/>
                  <a:gd name="connsiteX416" fmla="*/ 1254945 w 6006665"/>
                  <a:gd name="connsiteY416" fmla="*/ 2404267 h 3006470"/>
                  <a:gd name="connsiteX417" fmla="*/ 1216313 w 6006665"/>
                  <a:gd name="connsiteY417" fmla="*/ 2429264 h 3006470"/>
                  <a:gd name="connsiteX418" fmla="*/ 1275397 w 6006665"/>
                  <a:gd name="connsiteY418" fmla="*/ 2472441 h 3006470"/>
                  <a:gd name="connsiteX419" fmla="*/ 1270852 w 6006665"/>
                  <a:gd name="connsiteY419" fmla="*/ 2499711 h 3006470"/>
                  <a:gd name="connsiteX420" fmla="*/ 1259108 w 6006665"/>
                  <a:gd name="connsiteY420" fmla="*/ 2498732 h 3006470"/>
                  <a:gd name="connsiteX421" fmla="*/ 1258945 w 6006665"/>
                  <a:gd name="connsiteY421" fmla="*/ 2499711 h 3006470"/>
                  <a:gd name="connsiteX422" fmla="*/ 1215644 w 6006665"/>
                  <a:gd name="connsiteY422" fmla="*/ 2496102 h 3006470"/>
                  <a:gd name="connsiteX423" fmla="*/ 1204950 w 6006665"/>
                  <a:gd name="connsiteY423" fmla="*/ 2511073 h 3006470"/>
                  <a:gd name="connsiteX424" fmla="*/ 1196495 w 6006665"/>
                  <a:gd name="connsiteY424" fmla="*/ 2506241 h 3006470"/>
                  <a:gd name="connsiteX425" fmla="*/ 1193043 w 6006665"/>
                  <a:gd name="connsiteY425" fmla="*/ 2511073 h 3006470"/>
                  <a:gd name="connsiteX426" fmla="*/ 1145322 w 6006665"/>
                  <a:gd name="connsiteY426" fmla="*/ 2483803 h 3006470"/>
                  <a:gd name="connsiteX427" fmla="*/ 1098145 w 6006665"/>
                  <a:gd name="connsiteY427" fmla="*/ 2483803 h 3006470"/>
                  <a:gd name="connsiteX428" fmla="*/ 1061785 w 6006665"/>
                  <a:gd name="connsiteY428" fmla="*/ 2511073 h 3006470"/>
                  <a:gd name="connsiteX429" fmla="*/ 1055322 w 6006665"/>
                  <a:gd name="connsiteY429" fmla="*/ 2506990 h 3006470"/>
                  <a:gd name="connsiteX430" fmla="*/ 1049878 w 6006665"/>
                  <a:gd name="connsiteY430" fmla="*/ 2511073 h 3006470"/>
                  <a:gd name="connsiteX431" fmla="*/ 1006701 w 6006665"/>
                  <a:gd name="connsiteY431" fmla="*/ 2483803 h 3006470"/>
                  <a:gd name="connsiteX432" fmla="*/ 924893 w 6006665"/>
                  <a:gd name="connsiteY432" fmla="*/ 2447444 h 3006470"/>
                  <a:gd name="connsiteX433" fmla="*/ 877716 w 6006665"/>
                  <a:gd name="connsiteY433" fmla="*/ 2447444 h 3006470"/>
                  <a:gd name="connsiteX434" fmla="*/ 802724 w 6006665"/>
                  <a:gd name="connsiteY434" fmla="*/ 2511073 h 3006470"/>
                  <a:gd name="connsiteX435" fmla="*/ 798179 w 6006665"/>
                  <a:gd name="connsiteY435" fmla="*/ 2554250 h 3006470"/>
                  <a:gd name="connsiteX436" fmla="*/ 787406 w 6006665"/>
                  <a:gd name="connsiteY436" fmla="*/ 2543477 h 3006470"/>
                  <a:gd name="connsiteX437" fmla="*/ 786272 w 6006665"/>
                  <a:gd name="connsiteY437" fmla="*/ 2554250 h 3006470"/>
                  <a:gd name="connsiteX438" fmla="*/ 756063 w 6006665"/>
                  <a:gd name="connsiteY438" fmla="*/ 2524040 h 3006470"/>
                  <a:gd name="connsiteX439" fmla="*/ 732278 w 6006665"/>
                  <a:gd name="connsiteY439" fmla="*/ 2581519 h 3006470"/>
                  <a:gd name="connsiteX440" fmla="*/ 743640 w 6006665"/>
                  <a:gd name="connsiteY440" fmla="*/ 2590609 h 3006470"/>
                  <a:gd name="connsiteX441" fmla="*/ 723188 w 6006665"/>
                  <a:gd name="connsiteY441" fmla="*/ 2633786 h 3006470"/>
                  <a:gd name="connsiteX442" fmla="*/ 747026 w 6006665"/>
                  <a:gd name="connsiteY442" fmla="*/ 2670627 h 3006470"/>
                  <a:gd name="connsiteX443" fmla="*/ 763548 w 6006665"/>
                  <a:gd name="connsiteY443" fmla="*/ 2667873 h 3006470"/>
                  <a:gd name="connsiteX444" fmla="*/ 764871 w 6006665"/>
                  <a:gd name="connsiteY444" fmla="*/ 2669637 h 3006470"/>
                  <a:gd name="connsiteX445" fmla="*/ 775455 w 6006665"/>
                  <a:gd name="connsiteY445" fmla="*/ 2667873 h 3006470"/>
                  <a:gd name="connsiteX446" fmla="*/ 802724 w 6006665"/>
                  <a:gd name="connsiteY446" fmla="*/ 2704232 h 3006470"/>
                  <a:gd name="connsiteX447" fmla="*/ 798179 w 6006665"/>
                  <a:gd name="connsiteY447" fmla="*/ 2731502 h 3006470"/>
                  <a:gd name="connsiteX448" fmla="*/ 818632 w 6006665"/>
                  <a:gd name="connsiteY448" fmla="*/ 2742864 h 3006470"/>
                  <a:gd name="connsiteX449" fmla="*/ 802724 w 6006665"/>
                  <a:gd name="connsiteY449" fmla="*/ 2774679 h 3006470"/>
                  <a:gd name="connsiteX450" fmla="*/ 766365 w 6006665"/>
                  <a:gd name="connsiteY450" fmla="*/ 2779224 h 3006470"/>
                  <a:gd name="connsiteX451" fmla="*/ 727733 w 6006665"/>
                  <a:gd name="connsiteY451" fmla="*/ 2838308 h 3006470"/>
                  <a:gd name="connsiteX452" fmla="*/ 759548 w 6006665"/>
                  <a:gd name="connsiteY452" fmla="*/ 2881485 h 3006470"/>
                  <a:gd name="connsiteX453" fmla="*/ 759548 w 6006665"/>
                  <a:gd name="connsiteY453" fmla="*/ 2920116 h 3006470"/>
                  <a:gd name="connsiteX454" fmla="*/ 798179 w 6006665"/>
                  <a:gd name="connsiteY454" fmla="*/ 2979201 h 3006470"/>
                  <a:gd name="connsiteX455" fmla="*/ 775455 w 6006665"/>
                  <a:gd name="connsiteY455" fmla="*/ 2995108 h 3006470"/>
                  <a:gd name="connsiteX456" fmla="*/ 770910 w 6006665"/>
                  <a:gd name="connsiteY456" fmla="*/ 3006470 h 3006470"/>
                  <a:gd name="connsiteX457" fmla="*/ 759003 w 6006665"/>
                  <a:gd name="connsiteY457" fmla="*/ 3006470 h 3006470"/>
                  <a:gd name="connsiteX458" fmla="*/ 755003 w 6006665"/>
                  <a:gd name="connsiteY458" fmla="*/ 3006470 h 3006470"/>
                  <a:gd name="connsiteX459" fmla="*/ 743096 w 6006665"/>
                  <a:gd name="connsiteY459" fmla="*/ 3006470 h 3006470"/>
                  <a:gd name="connsiteX460" fmla="*/ 715826 w 6006665"/>
                  <a:gd name="connsiteY460" fmla="*/ 2972383 h 3006470"/>
                  <a:gd name="connsiteX461" fmla="*/ 704464 w 6006665"/>
                  <a:gd name="connsiteY461" fmla="*/ 2972383 h 3006470"/>
                  <a:gd name="connsiteX462" fmla="*/ 684012 w 6006665"/>
                  <a:gd name="connsiteY462" fmla="*/ 2963293 h 3006470"/>
                  <a:gd name="connsiteX463" fmla="*/ 672649 w 6006665"/>
                  <a:gd name="connsiteY463" fmla="*/ 2940569 h 3006470"/>
                  <a:gd name="connsiteX464" fmla="*/ 645222 w 6006665"/>
                  <a:gd name="connsiteY464" fmla="*/ 2932732 h 3006470"/>
                  <a:gd name="connsiteX465" fmla="*/ 625472 w 6006665"/>
                  <a:gd name="connsiteY465" fmla="*/ 2936024 h 3006470"/>
                  <a:gd name="connsiteX466" fmla="*/ 623771 w 6006665"/>
                  <a:gd name="connsiteY466" fmla="*/ 2934323 h 3006470"/>
                  <a:gd name="connsiteX467" fmla="*/ 613565 w 6006665"/>
                  <a:gd name="connsiteY467" fmla="*/ 2936024 h 3006470"/>
                  <a:gd name="connsiteX468" fmla="*/ 609020 w 6006665"/>
                  <a:gd name="connsiteY468" fmla="*/ 2931479 h 3006470"/>
                  <a:gd name="connsiteX469" fmla="*/ 559026 w 6006665"/>
                  <a:gd name="connsiteY469" fmla="*/ 2904209 h 3006470"/>
                  <a:gd name="connsiteX470" fmla="*/ 506760 w 6006665"/>
                  <a:gd name="connsiteY470" fmla="*/ 2897392 h 3006470"/>
                  <a:gd name="connsiteX471" fmla="*/ 483280 w 6006665"/>
                  <a:gd name="connsiteY471" fmla="*/ 2890683 h 3006470"/>
                  <a:gd name="connsiteX472" fmla="*/ 480035 w 6006665"/>
                  <a:gd name="connsiteY472" fmla="*/ 2892847 h 3006470"/>
                  <a:gd name="connsiteX473" fmla="*/ 475042 w 6006665"/>
                  <a:gd name="connsiteY473" fmla="*/ 2888329 h 3006470"/>
                  <a:gd name="connsiteX474" fmla="*/ 474945 w 6006665"/>
                  <a:gd name="connsiteY474" fmla="*/ 2888302 h 3006470"/>
                  <a:gd name="connsiteX475" fmla="*/ 468128 w 6006665"/>
                  <a:gd name="connsiteY475" fmla="*/ 2892847 h 3006470"/>
                  <a:gd name="connsiteX476" fmla="*/ 420406 w 6006665"/>
                  <a:gd name="connsiteY476" fmla="*/ 2849670 h 3006470"/>
                  <a:gd name="connsiteX477" fmla="*/ 381774 w 6006665"/>
                  <a:gd name="connsiteY477" fmla="*/ 2833763 h 3006470"/>
                  <a:gd name="connsiteX478" fmla="*/ 349960 w 6006665"/>
                  <a:gd name="connsiteY478" fmla="*/ 2801948 h 3006470"/>
                  <a:gd name="connsiteX479" fmla="*/ 377229 w 6006665"/>
                  <a:gd name="connsiteY479" fmla="*/ 2795131 h 3006470"/>
                  <a:gd name="connsiteX480" fmla="*/ 404499 w 6006665"/>
                  <a:gd name="connsiteY480" fmla="*/ 2747409 h 3006470"/>
                  <a:gd name="connsiteX481" fmla="*/ 388591 w 6006665"/>
                  <a:gd name="connsiteY481" fmla="*/ 2731502 h 3006470"/>
                  <a:gd name="connsiteX482" fmla="*/ 440858 w 6006665"/>
                  <a:gd name="connsiteY482" fmla="*/ 2704232 h 3006470"/>
                  <a:gd name="connsiteX483" fmla="*/ 440858 w 6006665"/>
                  <a:gd name="connsiteY483" fmla="*/ 2701176 h 3006470"/>
                  <a:gd name="connsiteX484" fmla="*/ 416406 w 6006665"/>
                  <a:gd name="connsiteY484" fmla="*/ 2704232 h 3006470"/>
                  <a:gd name="connsiteX485" fmla="*/ 416406 w 6006665"/>
                  <a:gd name="connsiteY485" fmla="*/ 2702744 h 3006470"/>
                  <a:gd name="connsiteX486" fmla="*/ 404499 w 6006665"/>
                  <a:gd name="connsiteY486" fmla="*/ 2704232 h 3006470"/>
                  <a:gd name="connsiteX487" fmla="*/ 404499 w 6006665"/>
                  <a:gd name="connsiteY487" fmla="*/ 2683780 h 3006470"/>
                  <a:gd name="connsiteX488" fmla="*/ 424951 w 6006665"/>
                  <a:gd name="connsiteY488" fmla="*/ 2667873 h 3006470"/>
                  <a:gd name="connsiteX489" fmla="*/ 463583 w 6006665"/>
                  <a:gd name="connsiteY489" fmla="*/ 2661056 h 3006470"/>
                  <a:gd name="connsiteX490" fmla="*/ 468128 w 6006665"/>
                  <a:gd name="connsiteY490" fmla="*/ 2645148 h 3006470"/>
                  <a:gd name="connsiteX491" fmla="*/ 456765 w 6006665"/>
                  <a:gd name="connsiteY491" fmla="*/ 2613334 h 3006470"/>
                  <a:gd name="connsiteX492" fmla="*/ 474945 w 6006665"/>
                  <a:gd name="connsiteY492" fmla="*/ 2586064 h 3006470"/>
                  <a:gd name="connsiteX493" fmla="*/ 474945 w 6006665"/>
                  <a:gd name="connsiteY493" fmla="*/ 2565612 h 3006470"/>
                  <a:gd name="connsiteX494" fmla="*/ 420406 w 6006665"/>
                  <a:gd name="connsiteY494" fmla="*/ 2547432 h 3006470"/>
                  <a:gd name="connsiteX495" fmla="*/ 409588 w 6006665"/>
                  <a:gd name="connsiteY495" fmla="*/ 2547432 h 3006470"/>
                  <a:gd name="connsiteX496" fmla="*/ 397681 w 6006665"/>
                  <a:gd name="connsiteY496" fmla="*/ 2547432 h 3006470"/>
                  <a:gd name="connsiteX497" fmla="*/ 379485 w 6006665"/>
                  <a:gd name="connsiteY497" fmla="*/ 2525193 h 3006470"/>
                  <a:gd name="connsiteX498" fmla="*/ 357322 w 6006665"/>
                  <a:gd name="connsiteY498" fmla="*/ 2531525 h 3006470"/>
                  <a:gd name="connsiteX499" fmla="*/ 352842 w 6006665"/>
                  <a:gd name="connsiteY499" fmla="*/ 2529403 h 3006470"/>
                  <a:gd name="connsiteX500" fmla="*/ 345415 w 6006665"/>
                  <a:gd name="connsiteY500" fmla="*/ 2531525 h 3006470"/>
                  <a:gd name="connsiteX501" fmla="*/ 302238 w 6006665"/>
                  <a:gd name="connsiteY501" fmla="*/ 2511073 h 3006470"/>
                  <a:gd name="connsiteX502" fmla="*/ 302238 w 6006665"/>
                  <a:gd name="connsiteY502" fmla="*/ 2499711 h 3006470"/>
                  <a:gd name="connsiteX503" fmla="*/ 286331 w 6006665"/>
                  <a:gd name="connsiteY503" fmla="*/ 2472441 h 3006470"/>
                  <a:gd name="connsiteX504" fmla="*/ 270968 w 6006665"/>
                  <a:gd name="connsiteY504" fmla="*/ 2472441 h 3006470"/>
                  <a:gd name="connsiteX505" fmla="*/ 259061 w 6006665"/>
                  <a:gd name="connsiteY505" fmla="*/ 2472441 h 3006470"/>
                  <a:gd name="connsiteX506" fmla="*/ 254516 w 6006665"/>
                  <a:gd name="connsiteY506" fmla="*/ 2456534 h 3006470"/>
                  <a:gd name="connsiteX507" fmla="*/ 263606 w 6006665"/>
                  <a:gd name="connsiteY507" fmla="*/ 2440627 h 3006470"/>
                  <a:gd name="connsiteX508" fmla="*/ 243991 w 6006665"/>
                  <a:gd name="connsiteY508" fmla="*/ 2410114 h 3006470"/>
                  <a:gd name="connsiteX509" fmla="*/ 216429 w 6006665"/>
                  <a:gd name="connsiteY509" fmla="*/ 2413357 h 3006470"/>
                  <a:gd name="connsiteX510" fmla="*/ 212956 w 6006665"/>
                  <a:gd name="connsiteY510" fmla="*/ 2412365 h 3006470"/>
                  <a:gd name="connsiteX511" fmla="*/ 204522 w 6006665"/>
                  <a:gd name="connsiteY511" fmla="*/ 2413357 h 3006470"/>
                  <a:gd name="connsiteX512" fmla="*/ 199623 w 6006665"/>
                  <a:gd name="connsiteY512" fmla="*/ 2411957 h 3006470"/>
                  <a:gd name="connsiteX513" fmla="*/ 195977 w 6006665"/>
                  <a:gd name="connsiteY513" fmla="*/ 2424719 h 3006470"/>
                  <a:gd name="connsiteX514" fmla="*/ 184968 w 6006665"/>
                  <a:gd name="connsiteY514" fmla="*/ 2421574 h 3006470"/>
                  <a:gd name="connsiteX515" fmla="*/ 184070 w 6006665"/>
                  <a:gd name="connsiteY515" fmla="*/ 2424719 h 3006470"/>
                  <a:gd name="connsiteX516" fmla="*/ 168163 w 6006665"/>
                  <a:gd name="connsiteY516" fmla="*/ 2420174 h 3006470"/>
                  <a:gd name="connsiteX517" fmla="*/ 156800 w 6006665"/>
                  <a:gd name="connsiteY517" fmla="*/ 2381542 h 3006470"/>
                  <a:gd name="connsiteX518" fmla="*/ 152255 w 6006665"/>
                  <a:gd name="connsiteY518" fmla="*/ 2365635 h 3006470"/>
                  <a:gd name="connsiteX519" fmla="*/ 156800 w 6006665"/>
                  <a:gd name="connsiteY519" fmla="*/ 2361090 h 3006470"/>
                  <a:gd name="connsiteX520" fmla="*/ 168707 w 6006665"/>
                  <a:gd name="connsiteY520" fmla="*/ 2361090 h 3006470"/>
                  <a:gd name="connsiteX521" fmla="*/ 188615 w 6006665"/>
                  <a:gd name="connsiteY521" fmla="*/ 2361090 h 3006470"/>
                  <a:gd name="connsiteX522" fmla="*/ 199977 w 6006665"/>
                  <a:gd name="connsiteY522" fmla="*/ 2349728 h 3006470"/>
                  <a:gd name="connsiteX523" fmla="*/ 188615 w 6006665"/>
                  <a:gd name="connsiteY523" fmla="*/ 2327003 h 3006470"/>
                  <a:gd name="connsiteX524" fmla="*/ 168163 w 6006665"/>
                  <a:gd name="connsiteY524" fmla="*/ 2317914 h 3006470"/>
                  <a:gd name="connsiteX525" fmla="*/ 168163 w 6006665"/>
                  <a:gd name="connsiteY525" fmla="*/ 2311096 h 3006470"/>
                  <a:gd name="connsiteX526" fmla="*/ 152255 w 6006665"/>
                  <a:gd name="connsiteY526" fmla="*/ 2295189 h 3006470"/>
                  <a:gd name="connsiteX527" fmla="*/ 129531 w 6006665"/>
                  <a:gd name="connsiteY527" fmla="*/ 2258829 h 3006470"/>
                  <a:gd name="connsiteX528" fmla="*/ 140893 w 6006665"/>
                  <a:gd name="connsiteY528" fmla="*/ 2236105 h 3006470"/>
                  <a:gd name="connsiteX529" fmla="*/ 136348 w 6006665"/>
                  <a:gd name="connsiteY529" fmla="*/ 2208835 h 3006470"/>
                  <a:gd name="connsiteX530" fmla="*/ 103789 w 6006665"/>
                  <a:gd name="connsiteY530" fmla="*/ 2195428 h 3006470"/>
                  <a:gd name="connsiteX531" fmla="*/ 93716 w 6006665"/>
                  <a:gd name="connsiteY531" fmla="*/ 2199745 h 3006470"/>
                  <a:gd name="connsiteX532" fmla="*/ 91868 w 6006665"/>
                  <a:gd name="connsiteY532" fmla="*/ 2195434 h 3006470"/>
                  <a:gd name="connsiteX533" fmla="*/ 81809 w 6006665"/>
                  <a:gd name="connsiteY533" fmla="*/ 2199745 h 3006470"/>
                  <a:gd name="connsiteX534" fmla="*/ 74992 w 6006665"/>
                  <a:gd name="connsiteY534" fmla="*/ 2183838 h 3006470"/>
                  <a:gd name="connsiteX535" fmla="*/ 34087 w 6006665"/>
                  <a:gd name="connsiteY535" fmla="*/ 2172476 h 3006470"/>
                  <a:gd name="connsiteX536" fmla="*/ 22725 w 6006665"/>
                  <a:gd name="connsiteY536" fmla="*/ 2129299 h 3006470"/>
                  <a:gd name="connsiteX537" fmla="*/ 22725 w 6006665"/>
                  <a:gd name="connsiteY537" fmla="*/ 2097484 h 3006470"/>
                  <a:gd name="connsiteX538" fmla="*/ 0 w 6006665"/>
                  <a:gd name="connsiteY538" fmla="*/ 2081577 h 3006470"/>
                  <a:gd name="connsiteX539" fmla="*/ 15907 w 6006665"/>
                  <a:gd name="connsiteY539" fmla="*/ 2058853 h 3006470"/>
                  <a:gd name="connsiteX540" fmla="*/ 6818 w 6006665"/>
                  <a:gd name="connsiteY540" fmla="*/ 1995224 h 3006470"/>
                  <a:gd name="connsiteX541" fmla="*/ 34087 w 6006665"/>
                  <a:gd name="connsiteY541" fmla="*/ 1952047 h 3006470"/>
                  <a:gd name="connsiteX542" fmla="*/ 27270 w 6006665"/>
                  <a:gd name="connsiteY542" fmla="*/ 1940685 h 3006470"/>
                  <a:gd name="connsiteX543" fmla="*/ 88743 w 6006665"/>
                  <a:gd name="connsiteY543" fmla="*/ 1895954 h 3006470"/>
                  <a:gd name="connsiteX544" fmla="*/ 27270 w 6006665"/>
                  <a:gd name="connsiteY544" fmla="*/ 1865693 h 3006470"/>
                  <a:gd name="connsiteX545" fmla="*/ 79805 w 6006665"/>
                  <a:gd name="connsiteY545" fmla="*/ 1774684 h 3006470"/>
                  <a:gd name="connsiteX546" fmla="*/ 128972 w 6006665"/>
                  <a:gd name="connsiteY546" fmla="*/ 1737302 h 3006470"/>
                  <a:gd name="connsiteX547" fmla="*/ 162900 w 6006665"/>
                  <a:gd name="connsiteY547" fmla="*/ 1645034 h 3006470"/>
                  <a:gd name="connsiteX548" fmla="*/ 102261 w 6006665"/>
                  <a:gd name="connsiteY548" fmla="*/ 1629357 h 3006470"/>
                  <a:gd name="connsiteX549" fmla="*/ 118168 w 6006665"/>
                  <a:gd name="connsiteY549" fmla="*/ 1574818 h 3006470"/>
                  <a:gd name="connsiteX550" fmla="*/ 86354 w 6006665"/>
                  <a:gd name="connsiteY550" fmla="*/ 1511189 h 3006470"/>
                  <a:gd name="connsiteX551" fmla="*/ 109078 w 6006665"/>
                  <a:gd name="connsiteY551" fmla="*/ 1436197 h 3006470"/>
                  <a:gd name="connsiteX552" fmla="*/ 70447 w 6006665"/>
                  <a:gd name="connsiteY552" fmla="*/ 1333936 h 3006470"/>
                  <a:gd name="connsiteX553" fmla="*/ 102261 w 6006665"/>
                  <a:gd name="connsiteY553" fmla="*/ 1263490 h 3006470"/>
                  <a:gd name="connsiteX554" fmla="*/ 43177 w 6006665"/>
                  <a:gd name="connsiteY554" fmla="*/ 1197589 h 3006470"/>
                  <a:gd name="connsiteX555" fmla="*/ 49994 w 6006665"/>
                  <a:gd name="connsiteY555" fmla="*/ 1122597 h 3006470"/>
                  <a:gd name="connsiteX556" fmla="*/ 81809 w 6006665"/>
                  <a:gd name="connsiteY556" fmla="*/ 1118052 h 3006470"/>
                  <a:gd name="connsiteX557" fmla="*/ 145438 w 6006665"/>
                  <a:gd name="connsiteY557" fmla="*/ 1074876 h 3006470"/>
                  <a:gd name="connsiteX558" fmla="*/ 184070 w 6006665"/>
                  <a:gd name="connsiteY558" fmla="*/ 1036244 h 3006470"/>
                  <a:gd name="connsiteX559" fmla="*/ 189699 w 6006665"/>
                  <a:gd name="connsiteY559" fmla="*/ 1042522 h 3006470"/>
                  <a:gd name="connsiteX560" fmla="*/ 195977 w 6006665"/>
                  <a:gd name="connsiteY560" fmla="*/ 1036244 h 3006470"/>
                  <a:gd name="connsiteX561" fmla="*/ 255061 w 6006665"/>
                  <a:gd name="connsiteY561" fmla="*/ 1102145 h 3006470"/>
                  <a:gd name="connsiteX562" fmla="*/ 350504 w 6006665"/>
                  <a:gd name="connsiteY562" fmla="*/ 1122597 h 3006470"/>
                  <a:gd name="connsiteX563" fmla="*/ 454806 w 6006665"/>
                  <a:gd name="connsiteY563" fmla="*/ 1205729 h 3006470"/>
                  <a:gd name="connsiteX564" fmla="*/ 486621 w 6006665"/>
                  <a:gd name="connsiteY564" fmla="*/ 1283942 h 3006470"/>
                  <a:gd name="connsiteX565" fmla="*/ 523211 w 6006665"/>
                  <a:gd name="connsiteY565" fmla="*/ 1343026 h 3006470"/>
                  <a:gd name="connsiteX566" fmla="*/ 486852 w 6006665"/>
                  <a:gd name="connsiteY566" fmla="*/ 1397565 h 3006470"/>
                  <a:gd name="connsiteX567" fmla="*/ 420951 w 6006665"/>
                  <a:gd name="connsiteY567" fmla="*/ 1418018 h 3006470"/>
                  <a:gd name="connsiteX568" fmla="*/ 415909 w 6006665"/>
                  <a:gd name="connsiteY568" fmla="*/ 1415887 h 3006470"/>
                  <a:gd name="connsiteX569" fmla="*/ 409044 w 6006665"/>
                  <a:gd name="connsiteY569" fmla="*/ 1418018 h 3006470"/>
                  <a:gd name="connsiteX570" fmla="*/ 252950 w 6006665"/>
                  <a:gd name="connsiteY570" fmla="*/ 1352062 h 3006470"/>
                  <a:gd name="connsiteX571" fmla="*/ 268926 w 6006665"/>
                  <a:gd name="connsiteY571" fmla="*/ 1346738 h 3006470"/>
                  <a:gd name="connsiteX572" fmla="*/ 291420 w 6006665"/>
                  <a:gd name="connsiteY572" fmla="*/ 1429380 h 3006470"/>
                  <a:gd name="connsiteX573" fmla="*/ 291420 w 6006665"/>
                  <a:gd name="connsiteY573" fmla="*/ 1468012 h 3006470"/>
                  <a:gd name="connsiteX574" fmla="*/ 298238 w 6006665"/>
                  <a:gd name="connsiteY574" fmla="*/ 1554366 h 3006470"/>
                  <a:gd name="connsiteX575" fmla="*/ 345959 w 6006665"/>
                  <a:gd name="connsiteY575" fmla="*/ 1586180 h 3006470"/>
                  <a:gd name="connsiteX576" fmla="*/ 362087 w 6006665"/>
                  <a:gd name="connsiteY576" fmla="*/ 1595588 h 3006470"/>
                  <a:gd name="connsiteX577" fmla="*/ 365867 w 6006665"/>
                  <a:gd name="connsiteY577" fmla="*/ 1563455 h 3006470"/>
                  <a:gd name="connsiteX578" fmla="*/ 345415 w 6006665"/>
                  <a:gd name="connsiteY578" fmla="*/ 1527096 h 3006470"/>
                  <a:gd name="connsiteX579" fmla="*/ 365867 w 6006665"/>
                  <a:gd name="connsiteY579" fmla="*/ 1495281 h 3006470"/>
                  <a:gd name="connsiteX580" fmla="*/ 374560 w 6006665"/>
                  <a:gd name="connsiteY580" fmla="*/ 1500280 h 3006470"/>
                  <a:gd name="connsiteX581" fmla="*/ 377774 w 6006665"/>
                  <a:gd name="connsiteY581" fmla="*/ 1495281 h 3006470"/>
                  <a:gd name="connsiteX582" fmla="*/ 461933 w 6006665"/>
                  <a:gd name="connsiteY582" fmla="*/ 1543673 h 3006470"/>
                  <a:gd name="connsiteX583" fmla="*/ 484035 w 6006665"/>
                  <a:gd name="connsiteY583" fmla="*/ 1527096 h 3006470"/>
                  <a:gd name="connsiteX584" fmla="*/ 463583 w 6006665"/>
                  <a:gd name="connsiteY584" fmla="*/ 1461194 h 3006470"/>
                  <a:gd name="connsiteX585" fmla="*/ 549936 w 6006665"/>
                  <a:gd name="connsiteY585" fmla="*/ 1374841 h 3006470"/>
                  <a:gd name="connsiteX586" fmla="*/ 559742 w 6006665"/>
                  <a:gd name="connsiteY586" fmla="*/ 1376942 h 3006470"/>
                  <a:gd name="connsiteX587" fmla="*/ 561843 w 6006665"/>
                  <a:gd name="connsiteY587" fmla="*/ 1374841 h 3006470"/>
                  <a:gd name="connsiteX588" fmla="*/ 593658 w 6006665"/>
                  <a:gd name="connsiteY588" fmla="*/ 1381658 h 3006470"/>
                  <a:gd name="connsiteX589" fmla="*/ 620945 w 6006665"/>
                  <a:gd name="connsiteY589" fmla="*/ 1405535 h 3006470"/>
                  <a:gd name="connsiteX590" fmla="*/ 640835 w 6006665"/>
                  <a:gd name="connsiteY590" fmla="*/ 1349844 h 3006470"/>
                  <a:gd name="connsiteX591" fmla="*/ 609020 w 6006665"/>
                  <a:gd name="connsiteY591" fmla="*/ 1295305 h 3006470"/>
                  <a:gd name="connsiteX592" fmla="*/ 624928 w 6006665"/>
                  <a:gd name="connsiteY592" fmla="*/ 1236221 h 3006470"/>
                  <a:gd name="connsiteX593" fmla="*/ 597658 w 6006665"/>
                  <a:gd name="connsiteY593" fmla="*/ 1177136 h 3006470"/>
                  <a:gd name="connsiteX594" fmla="*/ 611562 w 6006665"/>
                  <a:gd name="connsiteY594" fmla="*/ 1181462 h 3006470"/>
                  <a:gd name="connsiteX595" fmla="*/ 609565 w 6006665"/>
                  <a:gd name="connsiteY595" fmla="*/ 1177136 h 3006470"/>
                  <a:gd name="connsiteX596" fmla="*/ 711826 w 6006665"/>
                  <a:gd name="connsiteY596" fmla="*/ 1208951 h 3006470"/>
                  <a:gd name="connsiteX597" fmla="*/ 732278 w 6006665"/>
                  <a:gd name="connsiteY597" fmla="*/ 1263490 h 3006470"/>
                  <a:gd name="connsiteX598" fmla="*/ 684556 w 6006665"/>
                  <a:gd name="connsiteY598" fmla="*/ 1274852 h 3006470"/>
                  <a:gd name="connsiteX599" fmla="*/ 684556 w 6006665"/>
                  <a:gd name="connsiteY599" fmla="*/ 1327119 h 3006470"/>
                  <a:gd name="connsiteX600" fmla="*/ 713309 w 6006665"/>
                  <a:gd name="connsiteY600" fmla="*/ 1355872 h 3006470"/>
                  <a:gd name="connsiteX601" fmla="*/ 763548 w 6006665"/>
                  <a:gd name="connsiteY601" fmla="*/ 1338481 h 3006470"/>
                  <a:gd name="connsiteX602" fmla="*/ 770365 w 6006665"/>
                  <a:gd name="connsiteY602" fmla="*/ 1279397 h 3006470"/>
                  <a:gd name="connsiteX603" fmla="*/ 845357 w 6006665"/>
                  <a:gd name="connsiteY603" fmla="*/ 1188761 h 3006470"/>
                  <a:gd name="connsiteX604" fmla="*/ 917728 w 6006665"/>
                  <a:gd name="connsiteY604" fmla="*/ 1145322 h 3006470"/>
                  <a:gd name="connsiteX605" fmla="*/ 918194 w 6006665"/>
                  <a:gd name="connsiteY605" fmla="*/ 1198147 h 3006470"/>
                  <a:gd name="connsiteX606" fmla="*/ 975937 w 6006665"/>
                  <a:gd name="connsiteY606" fmla="*/ 1115283 h 3006470"/>
                  <a:gd name="connsiteX607" fmla="*/ 1074397 w 6006665"/>
                  <a:gd name="connsiteY607" fmla="*/ 1141283 h 3006470"/>
                  <a:gd name="connsiteX608" fmla="*/ 979977 w 6006665"/>
                  <a:gd name="connsiteY608" fmla="*/ 1213496 h 3006470"/>
                  <a:gd name="connsiteX609" fmla="*/ 1012666 w 6006665"/>
                  <a:gd name="connsiteY609" fmla="*/ 1218657 h 3006470"/>
                  <a:gd name="connsiteX610" fmla="*/ 1038516 w 6006665"/>
                  <a:gd name="connsiteY610" fmla="*/ 1188499 h 3006470"/>
                  <a:gd name="connsiteX611" fmla="*/ 1050423 w 6006665"/>
                  <a:gd name="connsiteY611" fmla="*/ 1188499 h 3006470"/>
                  <a:gd name="connsiteX612" fmla="*/ 1108962 w 6006665"/>
                  <a:gd name="connsiteY612" fmla="*/ 1188499 h 3006470"/>
                  <a:gd name="connsiteX613" fmla="*/ 1161229 w 6006665"/>
                  <a:gd name="connsiteY613" fmla="*/ 1145322 h 3006470"/>
                  <a:gd name="connsiteX614" fmla="*/ 1165711 w 6006665"/>
                  <a:gd name="connsiteY614" fmla="*/ 1151456 h 3006470"/>
                  <a:gd name="connsiteX615" fmla="*/ 1160939 w 6006665"/>
                  <a:gd name="connsiteY615" fmla="*/ 1169715 h 3006470"/>
                  <a:gd name="connsiteX616" fmla="*/ 1210035 w 6006665"/>
                  <a:gd name="connsiteY616" fmla="*/ 1195815 h 3006470"/>
                  <a:gd name="connsiteX617" fmla="*/ 1247583 w 6006665"/>
                  <a:gd name="connsiteY617" fmla="*/ 1138505 h 3006470"/>
                  <a:gd name="connsiteX618" fmla="*/ 1211223 w 6006665"/>
                  <a:gd name="connsiteY618" fmla="*/ 1079421 h 3006470"/>
                  <a:gd name="connsiteX619" fmla="*/ 1227130 w 6006665"/>
                  <a:gd name="connsiteY619" fmla="*/ 1043061 h 3006470"/>
                  <a:gd name="connsiteX620" fmla="*/ 1237665 w 6006665"/>
                  <a:gd name="connsiteY620" fmla="*/ 1046199 h 3006470"/>
                  <a:gd name="connsiteX621" fmla="*/ 1251910 w 6006665"/>
                  <a:gd name="connsiteY621" fmla="*/ 1017311 h 3006470"/>
                  <a:gd name="connsiteX622" fmla="*/ 1345843 w 6006665"/>
                  <a:gd name="connsiteY622" fmla="*/ 1074876 h 3006470"/>
                  <a:gd name="connsiteX623" fmla="*/ 1400382 w 6006665"/>
                  <a:gd name="connsiteY623" fmla="*/ 1106690 h 3006470"/>
                  <a:gd name="connsiteX624" fmla="*/ 1519756 w 6006665"/>
                  <a:gd name="connsiteY624" fmla="*/ 1213274 h 3006470"/>
                  <a:gd name="connsiteX625" fmla="*/ 1543003 w 6006665"/>
                  <a:gd name="connsiteY625" fmla="*/ 1172592 h 3006470"/>
                  <a:gd name="connsiteX626" fmla="*/ 1506643 w 6006665"/>
                  <a:gd name="connsiteY626" fmla="*/ 1118052 h 3006470"/>
                  <a:gd name="connsiteX627" fmla="*/ 1506643 w 6006665"/>
                  <a:gd name="connsiteY627" fmla="*/ 1095328 h 3006470"/>
                  <a:gd name="connsiteX628" fmla="*/ 1463467 w 6006665"/>
                  <a:gd name="connsiteY628" fmla="*/ 1086238 h 3006470"/>
                  <a:gd name="connsiteX629" fmla="*/ 1472556 w 6006665"/>
                  <a:gd name="connsiteY629" fmla="*/ 1036244 h 3006470"/>
                  <a:gd name="connsiteX630" fmla="*/ 1452104 w 6006665"/>
                  <a:gd name="connsiteY630" fmla="*/ 949890 h 3006470"/>
                  <a:gd name="connsiteX631" fmla="*/ 1439230 w 6006665"/>
                  <a:gd name="connsiteY631" fmla="*/ 900656 h 3006470"/>
                  <a:gd name="connsiteX632" fmla="*/ 1496803 w 6006665"/>
                  <a:gd name="connsiteY632" fmla="*/ 806980 h 3006470"/>
                  <a:gd name="connsiteX633" fmla="*/ 1543003 w 6006665"/>
                  <a:gd name="connsiteY633" fmla="*/ 697647 h 3006470"/>
                  <a:gd name="connsiteX634" fmla="*/ 1570272 w 6006665"/>
                  <a:gd name="connsiteY634" fmla="*/ 677194 h 3006470"/>
                  <a:gd name="connsiteX635" fmla="*/ 1578688 w 6006665"/>
                  <a:gd name="connsiteY635" fmla="*/ 679813 h 3006470"/>
                  <a:gd name="connsiteX636" fmla="*/ 1620802 w 6006665"/>
                  <a:gd name="connsiteY636" fmla="*/ 660028 h 3006470"/>
                  <a:gd name="connsiteX637" fmla="*/ 1684440 w 6006665"/>
                  <a:gd name="connsiteY637" fmla="*/ 709009 h 3006470"/>
                  <a:gd name="connsiteX638" fmla="*/ 1688985 w 6006665"/>
                  <a:gd name="connsiteY638" fmla="*/ 779455 h 3006470"/>
                  <a:gd name="connsiteX639" fmla="*/ 1652625 w 6006665"/>
                  <a:gd name="connsiteY639" fmla="*/ 870354 h 3006470"/>
                  <a:gd name="connsiteX640" fmla="*/ 1679895 w 6006665"/>
                  <a:gd name="connsiteY640" fmla="*/ 908986 h 3006470"/>
                  <a:gd name="connsiteX641" fmla="*/ 1688985 w 6006665"/>
                  <a:gd name="connsiteY641" fmla="*/ 983977 h 3006470"/>
                  <a:gd name="connsiteX642" fmla="*/ 1679895 w 6006665"/>
                  <a:gd name="connsiteY642" fmla="*/ 1129415 h 3006470"/>
                  <a:gd name="connsiteX643" fmla="*/ 1723072 w 6006665"/>
                  <a:gd name="connsiteY643" fmla="*/ 1193044 h 3006470"/>
                  <a:gd name="connsiteX644" fmla="*/ 1704892 w 6006665"/>
                  <a:gd name="connsiteY644" fmla="*/ 1256673 h 3006470"/>
                  <a:gd name="connsiteX645" fmla="*/ 1636718 w 6006665"/>
                  <a:gd name="connsiteY645" fmla="*/ 1393021 h 3006470"/>
                  <a:gd name="connsiteX646" fmla="*/ 1662494 w 6006665"/>
                  <a:gd name="connsiteY646" fmla="*/ 1399465 h 3006470"/>
                  <a:gd name="connsiteX647" fmla="*/ 1677078 w 6006665"/>
                  <a:gd name="connsiteY647" fmla="*/ 1370296 h 3006470"/>
                  <a:gd name="connsiteX648" fmla="*/ 1720255 w 6006665"/>
                  <a:gd name="connsiteY648" fmla="*/ 1349844 h 3006470"/>
                  <a:gd name="connsiteX649" fmla="*/ 1731617 w 6006665"/>
                  <a:gd name="connsiteY649" fmla="*/ 1299850 h 3006470"/>
                  <a:gd name="connsiteX650" fmla="*/ 1758887 w 6006665"/>
                  <a:gd name="connsiteY650" fmla="*/ 1256673 h 3006470"/>
                  <a:gd name="connsiteX651" fmla="*/ 1760555 w 6006665"/>
                  <a:gd name="connsiteY651" fmla="*/ 1191490 h 3006470"/>
                  <a:gd name="connsiteX652" fmla="*/ 1758886 w 6006665"/>
                  <a:gd name="connsiteY652" fmla="*/ 1085173 h 3006470"/>
                  <a:gd name="connsiteX653" fmla="*/ 1923055 w 6006665"/>
                  <a:gd name="connsiteY653" fmla="*/ 1122597 h 3006470"/>
                  <a:gd name="connsiteX654" fmla="*/ 1887300 w 6006665"/>
                  <a:gd name="connsiteY654" fmla="*/ 1070329 h 3006470"/>
                  <a:gd name="connsiteX655" fmla="*/ 1785604 w 6006665"/>
                  <a:gd name="connsiteY655" fmla="*/ 1036860 h 3006470"/>
                  <a:gd name="connsiteX656" fmla="*/ 1736162 w 6006665"/>
                  <a:gd name="connsiteY656" fmla="*/ 961252 h 3006470"/>
                  <a:gd name="connsiteX657" fmla="*/ 1688440 w 6006665"/>
                  <a:gd name="connsiteY657" fmla="*/ 865809 h 3006470"/>
                  <a:gd name="connsiteX658" fmla="*/ 1752069 w 6006665"/>
                  <a:gd name="connsiteY658" fmla="*/ 788545 h 3006470"/>
                  <a:gd name="connsiteX659" fmla="*/ 1747524 w 6006665"/>
                  <a:gd name="connsiteY659" fmla="*/ 704464 h 3006470"/>
                  <a:gd name="connsiteX660" fmla="*/ 1763431 w 6006665"/>
                  <a:gd name="connsiteY660" fmla="*/ 697647 h 3006470"/>
                  <a:gd name="connsiteX661" fmla="*/ 1764877 w 6006665"/>
                  <a:gd name="connsiteY661" fmla="*/ 702130 h 3006470"/>
                  <a:gd name="connsiteX662" fmla="*/ 1775339 w 6006665"/>
                  <a:gd name="connsiteY662" fmla="*/ 697647 h 3006470"/>
                  <a:gd name="connsiteX663" fmla="*/ 1798063 w 6006665"/>
                  <a:gd name="connsiteY663" fmla="*/ 768093 h 3006470"/>
                  <a:gd name="connsiteX664" fmla="*/ 1791454 w 6006665"/>
                  <a:gd name="connsiteY664" fmla="*/ 815304 h 3006470"/>
                  <a:gd name="connsiteX665" fmla="*/ 1854330 w 6006665"/>
                  <a:gd name="connsiteY665" fmla="*/ 772638 h 3006470"/>
                  <a:gd name="connsiteX666" fmla="*/ 1931594 w 6006665"/>
                  <a:gd name="connsiteY666" fmla="*/ 763548 h 3006470"/>
                  <a:gd name="connsiteX667" fmla="*/ 1932772 w 6006665"/>
                  <a:gd name="connsiteY667" fmla="*/ 764810 h 3006470"/>
                  <a:gd name="connsiteX668" fmla="*/ 1949600 w 6006665"/>
                  <a:gd name="connsiteY668" fmla="*/ 800138 h 3006470"/>
                  <a:gd name="connsiteX669" fmla="*/ 2061788 w 6006665"/>
                  <a:gd name="connsiteY669" fmla="*/ 891155 h 3006470"/>
                  <a:gd name="connsiteX670" fmla="*/ 1987802 w 6006665"/>
                  <a:gd name="connsiteY670" fmla="*/ 736278 h 3006470"/>
                  <a:gd name="connsiteX671" fmla="*/ 1963408 w 6006665"/>
                  <a:gd name="connsiteY671" fmla="*/ 595386 h 3006470"/>
                  <a:gd name="connsiteX672" fmla="*/ 2027037 w 6006665"/>
                  <a:gd name="connsiteY672" fmla="*/ 574934 h 3006470"/>
                  <a:gd name="connsiteX673" fmla="*/ 2037269 w 6006665"/>
                  <a:gd name="connsiteY673" fmla="*/ 575472 h 3006470"/>
                  <a:gd name="connsiteX674" fmla="*/ 2038944 w 6006665"/>
                  <a:gd name="connsiteY674" fmla="*/ 574934 h 3006470"/>
                  <a:gd name="connsiteX675" fmla="*/ 2115414 w 6006665"/>
                  <a:gd name="connsiteY675" fmla="*/ 578958 h 3006470"/>
                  <a:gd name="connsiteX676" fmla="*/ 2167179 w 6006665"/>
                  <a:gd name="connsiteY676" fmla="*/ 554733 h 3006470"/>
                  <a:gd name="connsiteX677" fmla="*/ 2146473 w 6006665"/>
                  <a:gd name="connsiteY677" fmla="*/ 488832 h 3006470"/>
                  <a:gd name="connsiteX678" fmla="*/ 2169957 w 6006665"/>
                  <a:gd name="connsiteY678" fmla="*/ 449431 h 3006470"/>
                  <a:gd name="connsiteX679" fmla="*/ 2264632 w 6006665"/>
                  <a:gd name="connsiteY679" fmla="*/ 393389 h 3006470"/>
                  <a:gd name="connsiteX680" fmla="*/ 2317913 w 6006665"/>
                  <a:gd name="connsiteY680" fmla="*/ 322690 h 3006470"/>
                  <a:gd name="connsiteX681" fmla="*/ 2385841 w 6006665"/>
                  <a:gd name="connsiteY681" fmla="*/ 343134 h 3006470"/>
                  <a:gd name="connsiteX682" fmla="*/ 2429263 w 6006665"/>
                  <a:gd name="connsiteY682" fmla="*/ 263606 h 3006470"/>
                  <a:gd name="connsiteX683" fmla="*/ 2526979 w 6006665"/>
                  <a:gd name="connsiteY683" fmla="*/ 252244 h 3006470"/>
                  <a:gd name="connsiteX684" fmla="*/ 2528058 w 6006665"/>
                  <a:gd name="connsiteY684" fmla="*/ 253503 h 3006470"/>
                  <a:gd name="connsiteX685" fmla="*/ 2538886 w 6006665"/>
                  <a:gd name="connsiteY685" fmla="*/ 252244 h 3006470"/>
                  <a:gd name="connsiteX686" fmla="*/ 2560820 w 6006665"/>
                  <a:gd name="connsiteY686" fmla="*/ 277833 h 3006470"/>
                  <a:gd name="connsiteX687" fmla="*/ 2640602 w 6006665"/>
                  <a:gd name="connsiteY687" fmla="*/ 202249 h 3006470"/>
                  <a:gd name="connsiteX688" fmla="*/ 2652509 w 6006665"/>
                  <a:gd name="connsiteY688" fmla="*/ 202249 h 3006470"/>
                  <a:gd name="connsiteX689" fmla="*/ 2704231 w 6006665"/>
                  <a:gd name="connsiteY689" fmla="*/ 202249 h 3006470"/>
                  <a:gd name="connsiteX690" fmla="*/ 2715593 w 6006665"/>
                  <a:gd name="connsiteY690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96887 w 6006665"/>
                  <a:gd name="connsiteY12" fmla="*/ 206296 h 3006470"/>
                  <a:gd name="connsiteX13" fmla="*/ 3228103 w 6006665"/>
                  <a:gd name="connsiteY13" fmla="*/ 245948 h 3006470"/>
                  <a:gd name="connsiteX14" fmla="*/ 3232994 w 6006665"/>
                  <a:gd name="connsiteY14" fmla="*/ 282547 h 3006470"/>
                  <a:gd name="connsiteX15" fmla="*/ 3228103 w 6006665"/>
                  <a:gd name="connsiteY15" fmla="*/ 317252 h 3006470"/>
                  <a:gd name="connsiteX16" fmla="*/ 3200173 w 6006665"/>
                  <a:gd name="connsiteY16" fmla="*/ 340371 h 3006470"/>
                  <a:gd name="connsiteX17" fmla="*/ 3168685 w 6006665"/>
                  <a:gd name="connsiteY17" fmla="*/ 373701 h 3006470"/>
                  <a:gd name="connsiteX18" fmla="*/ 3161541 w 6006665"/>
                  <a:gd name="connsiteY18" fmla="*/ 413589 h 3006470"/>
                  <a:gd name="connsiteX19" fmla="*/ 3100351 w 6006665"/>
                  <a:gd name="connsiteY19" fmla="*/ 442035 h 3006470"/>
                  <a:gd name="connsiteX20" fmla="*/ 3066097 w 6006665"/>
                  <a:gd name="connsiteY20" fmla="*/ 488580 h 3006470"/>
                  <a:gd name="connsiteX21" fmla="*/ 3026076 w 6006665"/>
                  <a:gd name="connsiteY21" fmla="*/ 513338 h 3006470"/>
                  <a:gd name="connsiteX22" fmla="*/ 2986746 w 6006665"/>
                  <a:gd name="connsiteY22" fmla="*/ 558495 h 3006470"/>
                  <a:gd name="connsiteX23" fmla="*/ 3055785 w 6006665"/>
                  <a:gd name="connsiteY23" fmla="*/ 531164 h 3006470"/>
                  <a:gd name="connsiteX24" fmla="*/ 3102802 w 6006665"/>
                  <a:gd name="connsiteY24" fmla="*/ 514983 h 3006470"/>
                  <a:gd name="connsiteX25" fmla="*/ 3127090 w 6006665"/>
                  <a:gd name="connsiteY25" fmla="*/ 531164 h 3006470"/>
                  <a:gd name="connsiteX26" fmla="*/ 3125168 w 6006665"/>
                  <a:gd name="connsiteY26" fmla="*/ 588220 h 3006470"/>
                  <a:gd name="connsiteX27" fmla="*/ 3156451 w 6006665"/>
                  <a:gd name="connsiteY27" fmla="*/ 552209 h 3006470"/>
                  <a:gd name="connsiteX28" fmla="*/ 3158460 w 6006665"/>
                  <a:gd name="connsiteY28" fmla="*/ 560693 h 3006470"/>
                  <a:gd name="connsiteX29" fmla="*/ 3206982 w 6006665"/>
                  <a:gd name="connsiteY29" fmla="*/ 513586 h 3006470"/>
                  <a:gd name="connsiteX30" fmla="*/ 3184984 w 6006665"/>
                  <a:gd name="connsiteY30" fmla="*/ 622402 h 3006470"/>
                  <a:gd name="connsiteX31" fmla="*/ 3192811 w 6006665"/>
                  <a:gd name="connsiteY31" fmla="*/ 606748 h 3006470"/>
                  <a:gd name="connsiteX32" fmla="*/ 3225134 w 6006665"/>
                  <a:gd name="connsiteY32" fmla="*/ 629207 h 3006470"/>
                  <a:gd name="connsiteX33" fmla="*/ 3231097 w 6006665"/>
                  <a:gd name="connsiteY33" fmla="*/ 583326 h 3006470"/>
                  <a:gd name="connsiteX34" fmla="*/ 3314263 w 6006665"/>
                  <a:gd name="connsiteY34" fmla="*/ 575730 h 3006470"/>
                  <a:gd name="connsiteX35" fmla="*/ 3361800 w 6006665"/>
                  <a:gd name="connsiteY35" fmla="*/ 581670 h 3006470"/>
                  <a:gd name="connsiteX36" fmla="*/ 3381970 w 6006665"/>
                  <a:gd name="connsiteY36" fmla="*/ 606748 h 3006470"/>
                  <a:gd name="connsiteX37" fmla="*/ 3367741 w 6006665"/>
                  <a:gd name="connsiteY37" fmla="*/ 641091 h 3006470"/>
                  <a:gd name="connsiteX38" fmla="*/ 3388787 w 6006665"/>
                  <a:gd name="connsiteY38" fmla="*/ 665832 h 3006470"/>
                  <a:gd name="connsiteX39" fmla="*/ 3403393 w 6006665"/>
                  <a:gd name="connsiteY39" fmla="*/ 676742 h 3006470"/>
                  <a:gd name="connsiteX40" fmla="*/ 3462813 w 6006665"/>
                  <a:gd name="connsiteY40" fmla="*/ 691599 h 3006470"/>
                  <a:gd name="connsiteX41" fmla="*/ 3531529 w 6006665"/>
                  <a:gd name="connsiteY41" fmla="*/ 686823 h 3006470"/>
                  <a:gd name="connsiteX42" fmla="*/ 3546001 w 6006665"/>
                  <a:gd name="connsiteY42" fmla="*/ 647033 h 3006470"/>
                  <a:gd name="connsiteX43" fmla="*/ 3538225 w 6006665"/>
                  <a:gd name="connsiteY43" fmla="*/ 590841 h 3006470"/>
                  <a:gd name="connsiteX44" fmla="*/ 3549910 w 6006665"/>
                  <a:gd name="connsiteY44" fmla="*/ 594028 h 3006470"/>
                  <a:gd name="connsiteX45" fmla="*/ 3550132 w 6006665"/>
                  <a:gd name="connsiteY45" fmla="*/ 590841 h 3006470"/>
                  <a:gd name="connsiteX46" fmla="*/ 3575711 w 6006665"/>
                  <a:gd name="connsiteY46" fmla="*/ 587613 h 3006470"/>
                  <a:gd name="connsiteX47" fmla="*/ 3620833 w 6006665"/>
                  <a:gd name="connsiteY47" fmla="*/ 632750 h 3006470"/>
                  <a:gd name="connsiteX48" fmla="*/ 3672301 w 6006665"/>
                  <a:gd name="connsiteY48" fmla="*/ 611293 h 3006470"/>
                  <a:gd name="connsiteX49" fmla="*/ 3688498 w 6006665"/>
                  <a:gd name="connsiteY49" fmla="*/ 576961 h 3006470"/>
                  <a:gd name="connsiteX50" fmla="*/ 3721291 w 6006665"/>
                  <a:gd name="connsiteY50" fmla="*/ 584642 h 3006470"/>
                  <a:gd name="connsiteX51" fmla="*/ 3753971 w 6006665"/>
                  <a:gd name="connsiteY51" fmla="*/ 590584 h 3006470"/>
                  <a:gd name="connsiteX52" fmla="*/ 3759914 w 6006665"/>
                  <a:gd name="connsiteY52" fmla="*/ 620293 h 3006470"/>
                  <a:gd name="connsiteX53" fmla="*/ 3782242 w 6006665"/>
                  <a:gd name="connsiteY53" fmla="*/ 669932 h 3006470"/>
                  <a:gd name="connsiteX54" fmla="*/ 3768826 w 6006665"/>
                  <a:gd name="connsiteY54" fmla="*/ 703482 h 3006470"/>
                  <a:gd name="connsiteX55" fmla="*/ 3745059 w 6006665"/>
                  <a:gd name="connsiteY55" fmla="*/ 742105 h 3006470"/>
                  <a:gd name="connsiteX56" fmla="*/ 3720576 w 6006665"/>
                  <a:gd name="connsiteY56" fmla="*/ 761023 h 3006470"/>
                  <a:gd name="connsiteX57" fmla="*/ 3738747 w 6006665"/>
                  <a:gd name="connsiteY57" fmla="*/ 806725 h 3006470"/>
                  <a:gd name="connsiteX58" fmla="*/ 3753971 w 6006665"/>
                  <a:gd name="connsiteY58" fmla="*/ 855003 h 3006470"/>
                  <a:gd name="connsiteX59" fmla="*/ 3786469 w 6006665"/>
                  <a:gd name="connsiteY59" fmla="*/ 879798 h 3006470"/>
                  <a:gd name="connsiteX60" fmla="*/ 3813392 w 6006665"/>
                  <a:gd name="connsiteY60" fmla="*/ 890655 h 3006470"/>
                  <a:gd name="connsiteX61" fmla="*/ 3839894 w 6006665"/>
                  <a:gd name="connsiteY61" fmla="*/ 920656 h 3006470"/>
                  <a:gd name="connsiteX62" fmla="*/ 3866869 w 6006665"/>
                  <a:gd name="connsiteY62" fmla="*/ 875800 h 3006470"/>
                  <a:gd name="connsiteX63" fmla="*/ 3865460 w 6006665"/>
                  <a:gd name="connsiteY63" fmla="*/ 822632 h 3006470"/>
                  <a:gd name="connsiteX64" fmla="*/ 3875077 w 6006665"/>
                  <a:gd name="connsiteY64" fmla="*/ 831139 h 3006470"/>
                  <a:gd name="connsiteX65" fmla="*/ 3885950 w 6006665"/>
                  <a:gd name="connsiteY65" fmla="*/ 784010 h 3006470"/>
                  <a:gd name="connsiteX66" fmla="*/ 3896580 w 6006665"/>
                  <a:gd name="connsiteY66" fmla="*/ 840148 h 3006470"/>
                  <a:gd name="connsiteX67" fmla="*/ 3932151 w 6006665"/>
                  <a:gd name="connsiteY67" fmla="*/ 871095 h 3006470"/>
                  <a:gd name="connsiteX68" fmla="*/ 3967884 w 6006665"/>
                  <a:gd name="connsiteY68" fmla="*/ 866888 h 3006470"/>
                  <a:gd name="connsiteX69" fmla="*/ 3988173 w 6006665"/>
                  <a:gd name="connsiteY69" fmla="*/ 843084 h 3006470"/>
                  <a:gd name="connsiteX70" fmla="*/ 3993852 w 6006665"/>
                  <a:gd name="connsiteY70" fmla="*/ 846199 h 3006470"/>
                  <a:gd name="connsiteX71" fmla="*/ 4000081 w 6006665"/>
                  <a:gd name="connsiteY71" fmla="*/ 808753 h 3006470"/>
                  <a:gd name="connsiteX72" fmla="*/ 4024333 w 6006665"/>
                  <a:gd name="connsiteY72" fmla="*/ 834206 h 3006470"/>
                  <a:gd name="connsiteX73" fmla="*/ 4062426 w 6006665"/>
                  <a:gd name="connsiteY73" fmla="*/ 877274 h 3006470"/>
                  <a:gd name="connsiteX74" fmla="*/ 4085889 w 6006665"/>
                  <a:gd name="connsiteY74" fmla="*/ 849902 h 3006470"/>
                  <a:gd name="connsiteX75" fmla="*/ 4095563 w 6006665"/>
                  <a:gd name="connsiteY75" fmla="*/ 852506 h 3006470"/>
                  <a:gd name="connsiteX76" fmla="*/ 4097796 w 6006665"/>
                  <a:gd name="connsiteY76" fmla="*/ 849902 h 3006470"/>
                  <a:gd name="connsiteX77" fmla="*/ 4144150 w 6006665"/>
                  <a:gd name="connsiteY77" fmla="*/ 862382 h 3006470"/>
                  <a:gd name="connsiteX78" fmla="*/ 4149116 w 6006665"/>
                  <a:gd name="connsiteY78" fmla="*/ 810437 h 3006470"/>
                  <a:gd name="connsiteX79" fmla="*/ 4129898 w 6006665"/>
                  <a:gd name="connsiteY79" fmla="*/ 758286 h 3006470"/>
                  <a:gd name="connsiteX80" fmla="*/ 4125347 w 6006665"/>
                  <a:gd name="connsiteY80" fmla="*/ 718337 h 3006470"/>
                  <a:gd name="connsiteX81" fmla="*/ 4165425 w 6006665"/>
                  <a:gd name="connsiteY81" fmla="*/ 697647 h 3006470"/>
                  <a:gd name="connsiteX82" fmla="*/ 4175231 w 6006665"/>
                  <a:gd name="connsiteY82" fmla="*/ 700048 h 3006470"/>
                  <a:gd name="connsiteX83" fmla="*/ 4253100 w 6006665"/>
                  <a:gd name="connsiteY83" fmla="*/ 700511 h 3006470"/>
                  <a:gd name="connsiteX84" fmla="*/ 4315491 w 6006665"/>
                  <a:gd name="connsiteY84" fmla="*/ 715365 h 3006470"/>
                  <a:gd name="connsiteX85" fmla="*/ 4368969 w 6006665"/>
                  <a:gd name="connsiteY85" fmla="*/ 751019 h 3006470"/>
                  <a:gd name="connsiteX86" fmla="*/ 4439561 w 6006665"/>
                  <a:gd name="connsiteY86" fmla="*/ 758631 h 3006470"/>
                  <a:gd name="connsiteX87" fmla="*/ 4450401 w 6006665"/>
                  <a:gd name="connsiteY87" fmla="*/ 834341 h 3006470"/>
                  <a:gd name="connsiteX88" fmla="*/ 4514549 w 6006665"/>
                  <a:gd name="connsiteY88" fmla="*/ 825294 h 3006470"/>
                  <a:gd name="connsiteX89" fmla="*/ 4567593 w 6006665"/>
                  <a:gd name="connsiteY89" fmla="*/ 819409 h 3006470"/>
                  <a:gd name="connsiteX90" fmla="*/ 4612592 w 6006665"/>
                  <a:gd name="connsiteY90" fmla="*/ 872829 h 3006470"/>
                  <a:gd name="connsiteX91" fmla="*/ 4639242 w 6006665"/>
                  <a:gd name="connsiteY91" fmla="*/ 932544 h 3006470"/>
                  <a:gd name="connsiteX92" fmla="*/ 4704693 w 6006665"/>
                  <a:gd name="connsiteY92" fmla="*/ 911452 h 3006470"/>
                  <a:gd name="connsiteX93" fmla="*/ 4774445 w 6006665"/>
                  <a:gd name="connsiteY93" fmla="*/ 913531 h 3006470"/>
                  <a:gd name="connsiteX94" fmla="*/ 4778496 w 6006665"/>
                  <a:gd name="connsiteY94" fmla="*/ 914635 h 3006470"/>
                  <a:gd name="connsiteX95" fmla="*/ 4786352 w 6006665"/>
                  <a:gd name="connsiteY95" fmla="*/ 913531 h 3006470"/>
                  <a:gd name="connsiteX96" fmla="*/ 4861343 w 6006665"/>
                  <a:gd name="connsiteY96" fmla="*/ 933983 h 3006470"/>
                  <a:gd name="connsiteX97" fmla="*/ 4893158 w 6006665"/>
                  <a:gd name="connsiteY97" fmla="*/ 977160 h 3006470"/>
                  <a:gd name="connsiteX98" fmla="*/ 4888613 w 6006665"/>
                  <a:gd name="connsiteY98" fmla="*/ 1058968 h 3006470"/>
                  <a:gd name="connsiteX99" fmla="*/ 4927677 w 6006665"/>
                  <a:gd name="connsiteY99" fmla="*/ 1083640 h 3006470"/>
                  <a:gd name="connsiteX100" fmla="*/ 4967605 w 6006665"/>
                  <a:gd name="connsiteY100" fmla="*/ 1070331 h 3006470"/>
                  <a:gd name="connsiteX101" fmla="*/ 5038051 w 6006665"/>
                  <a:gd name="connsiteY101" fmla="*/ 1063513 h 3006470"/>
                  <a:gd name="connsiteX102" fmla="*/ 5040730 w 6006665"/>
                  <a:gd name="connsiteY102" fmla="*/ 1064406 h 3006470"/>
                  <a:gd name="connsiteX103" fmla="*/ 5049958 w 6006665"/>
                  <a:gd name="connsiteY103" fmla="*/ 1063513 h 3006470"/>
                  <a:gd name="connsiteX104" fmla="*/ 5114249 w 6006665"/>
                  <a:gd name="connsiteY104" fmla="*/ 1084944 h 3006470"/>
                  <a:gd name="connsiteX105" fmla="*/ 5176671 w 6006665"/>
                  <a:gd name="connsiteY105" fmla="*/ 1074876 h 3006470"/>
                  <a:gd name="connsiteX106" fmla="*/ 5177801 w 6006665"/>
                  <a:gd name="connsiteY106" fmla="*/ 1076614 h 3006470"/>
                  <a:gd name="connsiteX107" fmla="*/ 5188578 w 6006665"/>
                  <a:gd name="connsiteY107" fmla="*/ 1074876 h 3006470"/>
                  <a:gd name="connsiteX108" fmla="*/ 5243719 w 6006665"/>
                  <a:gd name="connsiteY108" fmla="*/ 1159707 h 3006470"/>
                  <a:gd name="connsiteX109" fmla="*/ 5283477 w 6006665"/>
                  <a:gd name="connsiteY109" fmla="*/ 1129415 h 3006470"/>
                  <a:gd name="connsiteX110" fmla="*/ 5258480 w 6006665"/>
                  <a:gd name="connsiteY110" fmla="*/ 1063513 h 3006470"/>
                  <a:gd name="connsiteX111" fmla="*/ 5267570 w 6006665"/>
                  <a:gd name="connsiteY111" fmla="*/ 1015792 h 3006470"/>
                  <a:gd name="connsiteX112" fmla="*/ 5278896 w 6006665"/>
                  <a:gd name="connsiteY112" fmla="*/ 1018841 h 3006470"/>
                  <a:gd name="connsiteX113" fmla="*/ 5279477 w 6006665"/>
                  <a:gd name="connsiteY113" fmla="*/ 1015792 h 3006470"/>
                  <a:gd name="connsiteX114" fmla="*/ 5389412 w 6006665"/>
                  <a:gd name="connsiteY114" fmla="*/ 1065327 h 3006470"/>
                  <a:gd name="connsiteX115" fmla="*/ 5463001 w 6006665"/>
                  <a:gd name="connsiteY115" fmla="*/ 1043061 h 3006470"/>
                  <a:gd name="connsiteX116" fmla="*/ 5464386 w 6006665"/>
                  <a:gd name="connsiteY116" fmla="*/ 1043680 h 3006470"/>
                  <a:gd name="connsiteX117" fmla="*/ 5474909 w 6006665"/>
                  <a:gd name="connsiteY117" fmla="*/ 1043061 h 3006470"/>
                  <a:gd name="connsiteX118" fmla="*/ 5509834 w 6006665"/>
                  <a:gd name="connsiteY118" fmla="*/ 1086741 h 3006470"/>
                  <a:gd name="connsiteX119" fmla="*/ 5563420 w 6006665"/>
                  <a:gd name="connsiteY119" fmla="*/ 1096880 h 3006470"/>
                  <a:gd name="connsiteX120" fmla="*/ 5604906 w 6006665"/>
                  <a:gd name="connsiteY120" fmla="*/ 1116452 h 3006470"/>
                  <a:gd name="connsiteX121" fmla="*/ 5633982 w 6006665"/>
                  <a:gd name="connsiteY121" fmla="*/ 1152256 h 3006470"/>
                  <a:gd name="connsiteX122" fmla="*/ 5673240 w 6006665"/>
                  <a:gd name="connsiteY122" fmla="*/ 1196668 h 3006470"/>
                  <a:gd name="connsiteX123" fmla="*/ 5720335 w 6006665"/>
                  <a:gd name="connsiteY123" fmla="*/ 1213496 h 3006470"/>
                  <a:gd name="connsiteX124" fmla="*/ 5777224 w 6006665"/>
                  <a:gd name="connsiteY124" fmla="*/ 1253118 h 3006470"/>
                  <a:gd name="connsiteX125" fmla="*/ 5822595 w 6006665"/>
                  <a:gd name="connsiteY125" fmla="*/ 1311212 h 3006470"/>
                  <a:gd name="connsiteX126" fmla="*/ 5818051 w 6006665"/>
                  <a:gd name="connsiteY126" fmla="*/ 1365751 h 3006470"/>
                  <a:gd name="connsiteX127" fmla="*/ 5825679 w 6006665"/>
                  <a:gd name="connsiteY127" fmla="*/ 1373379 h 3006470"/>
                  <a:gd name="connsiteX128" fmla="*/ 5822051 w 6006665"/>
                  <a:gd name="connsiteY128" fmla="*/ 1322574 h 3006470"/>
                  <a:gd name="connsiteX129" fmla="*/ 5834092 w 6006665"/>
                  <a:gd name="connsiteY129" fmla="*/ 1324447 h 3006470"/>
                  <a:gd name="connsiteX130" fmla="*/ 5858351 w 6006665"/>
                  <a:gd name="connsiteY130" fmla="*/ 1334771 h 3006470"/>
                  <a:gd name="connsiteX131" fmla="*/ 5907950 w 6006665"/>
                  <a:gd name="connsiteY131" fmla="*/ 1321451 h 3006470"/>
                  <a:gd name="connsiteX132" fmla="*/ 5936219 w 6006665"/>
                  <a:gd name="connsiteY132" fmla="*/ 1338481 h 3006470"/>
                  <a:gd name="connsiteX133" fmla="*/ 5961427 w 6006665"/>
                  <a:gd name="connsiteY133" fmla="*/ 1392754 h 3006470"/>
                  <a:gd name="connsiteX134" fmla="*/ 6006665 w 6006665"/>
                  <a:gd name="connsiteY134" fmla="*/ 1418018 h 3006470"/>
                  <a:gd name="connsiteX135" fmla="*/ 6003022 w 6006665"/>
                  <a:gd name="connsiteY135" fmla="*/ 1458117 h 3006470"/>
                  <a:gd name="connsiteX136" fmla="*/ 5968033 w 6006665"/>
                  <a:gd name="connsiteY136" fmla="*/ 1456650 h 3006470"/>
                  <a:gd name="connsiteX137" fmla="*/ 5934688 w 6006665"/>
                  <a:gd name="connsiteY137" fmla="*/ 1446233 h 3006470"/>
                  <a:gd name="connsiteX138" fmla="*/ 5908949 w 6006665"/>
                  <a:gd name="connsiteY138" fmla="*/ 1468012 h 3006470"/>
                  <a:gd name="connsiteX139" fmla="*/ 5887153 w 6006665"/>
                  <a:gd name="connsiteY139" fmla="*/ 1481885 h 3006470"/>
                  <a:gd name="connsiteX140" fmla="*/ 5887153 w 6006665"/>
                  <a:gd name="connsiteY140" fmla="*/ 1514566 h 3006470"/>
                  <a:gd name="connsiteX141" fmla="*/ 5910921 w 6006665"/>
                  <a:gd name="connsiteY141" fmla="*/ 1532392 h 3006470"/>
                  <a:gd name="connsiteX142" fmla="*/ 5908949 w 6006665"/>
                  <a:gd name="connsiteY142" fmla="*/ 1554366 h 3006470"/>
                  <a:gd name="connsiteX143" fmla="*/ 5893042 w 6006665"/>
                  <a:gd name="connsiteY143" fmla="*/ 1570273 h 3006470"/>
                  <a:gd name="connsiteX144" fmla="*/ 5881135 w 6006665"/>
                  <a:gd name="connsiteY144" fmla="*/ 1570273 h 3006470"/>
                  <a:gd name="connsiteX145" fmla="*/ 5861227 w 6006665"/>
                  <a:gd name="connsiteY145" fmla="*/ 1570273 h 3006470"/>
                  <a:gd name="connsiteX146" fmla="*/ 5849321 w 6006665"/>
                  <a:gd name="connsiteY146" fmla="*/ 1570273 h 3006470"/>
                  <a:gd name="connsiteX147" fmla="*/ 5842587 w 6006665"/>
                  <a:gd name="connsiteY147" fmla="*/ 1544275 h 3006470"/>
                  <a:gd name="connsiteX148" fmla="*/ 5817506 w 6006665"/>
                  <a:gd name="connsiteY148" fmla="*/ 1536186 h 3006470"/>
                  <a:gd name="connsiteX149" fmla="*/ 5798021 w 6006665"/>
                  <a:gd name="connsiteY149" fmla="*/ 1517537 h 3006470"/>
                  <a:gd name="connsiteX150" fmla="*/ 5767511 w 6006665"/>
                  <a:gd name="connsiteY150" fmla="*/ 1511189 h 3006470"/>
                  <a:gd name="connsiteX151" fmla="*/ 5762967 w 6006665"/>
                  <a:gd name="connsiteY151" fmla="*/ 1477102 h 3006470"/>
                  <a:gd name="connsiteX152" fmla="*/ 5729132 w 6006665"/>
                  <a:gd name="connsiteY152" fmla="*/ 1463170 h 3006470"/>
                  <a:gd name="connsiteX153" fmla="*/ 5695337 w 6006665"/>
                  <a:gd name="connsiteY153" fmla="*/ 1472557 h 3006470"/>
                  <a:gd name="connsiteX154" fmla="*/ 5693366 w 6006665"/>
                  <a:gd name="connsiteY154" fmla="*/ 1469797 h 3006470"/>
                  <a:gd name="connsiteX155" fmla="*/ 5683431 w 6006665"/>
                  <a:gd name="connsiteY155" fmla="*/ 1472557 h 3006470"/>
                  <a:gd name="connsiteX156" fmla="*/ 5660706 w 6006665"/>
                  <a:gd name="connsiteY156" fmla="*/ 1440742 h 3006470"/>
                  <a:gd name="connsiteX157" fmla="*/ 5669644 w 6006665"/>
                  <a:gd name="connsiteY157" fmla="*/ 1415717 h 3006470"/>
                  <a:gd name="connsiteX158" fmla="*/ 5640799 w 6006665"/>
                  <a:gd name="connsiteY158" fmla="*/ 1429380 h 3006470"/>
                  <a:gd name="connsiteX159" fmla="*/ 5656705 w 6006665"/>
                  <a:gd name="connsiteY159" fmla="*/ 1472557 h 3006470"/>
                  <a:gd name="connsiteX160" fmla="*/ 5628675 w 6006665"/>
                  <a:gd name="connsiteY160" fmla="*/ 1487826 h 3006470"/>
                  <a:gd name="connsiteX161" fmla="*/ 5633981 w 6006665"/>
                  <a:gd name="connsiteY161" fmla="*/ 1511189 h 3006470"/>
                  <a:gd name="connsiteX162" fmla="*/ 5622732 w 6006665"/>
                  <a:gd name="connsiteY162" fmla="*/ 1538334 h 3006470"/>
                  <a:gd name="connsiteX163" fmla="*/ 5586259 w 6006665"/>
                  <a:gd name="connsiteY163" fmla="*/ 1547548 h 3006470"/>
                  <a:gd name="connsiteX164" fmla="*/ 5575676 w 6006665"/>
                  <a:gd name="connsiteY164" fmla="*/ 1546540 h 3006470"/>
                  <a:gd name="connsiteX165" fmla="*/ 5574353 w 6006665"/>
                  <a:gd name="connsiteY165" fmla="*/ 1547548 h 3006470"/>
                  <a:gd name="connsiteX166" fmla="*/ 5539436 w 6006665"/>
                  <a:gd name="connsiteY166" fmla="*/ 1544223 h 3006470"/>
                  <a:gd name="connsiteX167" fmla="*/ 5539545 w 6006665"/>
                  <a:gd name="connsiteY167" fmla="*/ 1571015 h 3006470"/>
                  <a:gd name="connsiteX168" fmla="*/ 5570352 w 6006665"/>
                  <a:gd name="connsiteY168" fmla="*/ 1586180 h 3006470"/>
                  <a:gd name="connsiteX169" fmla="*/ 5566596 w 6006665"/>
                  <a:gd name="connsiteY169" fmla="*/ 1622304 h 3006470"/>
                  <a:gd name="connsiteX170" fmla="*/ 5593077 w 6006665"/>
                  <a:gd name="connsiteY170" fmla="*/ 1649809 h 3006470"/>
                  <a:gd name="connsiteX171" fmla="*/ 5608984 w 6006665"/>
                  <a:gd name="connsiteY171" fmla="*/ 1677079 h 3006470"/>
                  <a:gd name="connsiteX172" fmla="*/ 5613529 w 6006665"/>
                  <a:gd name="connsiteY172" fmla="*/ 1708893 h 3006470"/>
                  <a:gd name="connsiteX173" fmla="*/ 5608984 w 6006665"/>
                  <a:gd name="connsiteY173" fmla="*/ 1731618 h 3006470"/>
                  <a:gd name="connsiteX174" fmla="*/ 5597799 w 6006665"/>
                  <a:gd name="connsiteY174" fmla="*/ 1728009 h 3006470"/>
                  <a:gd name="connsiteX175" fmla="*/ 5597077 w 6006665"/>
                  <a:gd name="connsiteY175" fmla="*/ 1731618 h 3006470"/>
                  <a:gd name="connsiteX176" fmla="*/ 5515976 w 6006665"/>
                  <a:gd name="connsiteY176" fmla="*/ 1693062 h 3006470"/>
                  <a:gd name="connsiteX177" fmla="*/ 5486067 w 6006665"/>
                  <a:gd name="connsiteY177" fmla="*/ 1746304 h 3006470"/>
                  <a:gd name="connsiteX178" fmla="*/ 5436277 w 6006665"/>
                  <a:gd name="connsiteY178" fmla="*/ 1767977 h 3006470"/>
                  <a:gd name="connsiteX179" fmla="*/ 5397645 w 6006665"/>
                  <a:gd name="connsiteY179" fmla="*/ 1779340 h 3006470"/>
                  <a:gd name="connsiteX180" fmla="*/ 5388024 w 6006665"/>
                  <a:gd name="connsiteY180" fmla="*/ 1835433 h 3006470"/>
                  <a:gd name="connsiteX181" fmla="*/ 5351475 w 6006665"/>
                  <a:gd name="connsiteY181" fmla="*/ 1876568 h 3006470"/>
                  <a:gd name="connsiteX182" fmla="*/ 5290839 w 6006665"/>
                  <a:gd name="connsiteY182" fmla="*/ 1881600 h 3006470"/>
                  <a:gd name="connsiteX183" fmla="*/ 5274932 w 6006665"/>
                  <a:gd name="connsiteY183" fmla="*/ 1913415 h 3006470"/>
                  <a:gd name="connsiteX184" fmla="*/ 5267238 w 6006665"/>
                  <a:gd name="connsiteY184" fmla="*/ 1904988 h 3006470"/>
                  <a:gd name="connsiteX185" fmla="*/ 5263025 w 6006665"/>
                  <a:gd name="connsiteY185" fmla="*/ 1913415 h 3006470"/>
                  <a:gd name="connsiteX186" fmla="*/ 5219538 w 6006665"/>
                  <a:gd name="connsiteY186" fmla="*/ 1865787 h 3006470"/>
                  <a:gd name="connsiteX187" fmla="*/ 5174112 w 6006665"/>
                  <a:gd name="connsiteY187" fmla="*/ 1877028 h 3006470"/>
                  <a:gd name="connsiteX188" fmla="*/ 5129494 w 6006665"/>
                  <a:gd name="connsiteY188" fmla="*/ 1920232 h 3006470"/>
                  <a:gd name="connsiteX189" fmla="*/ 5126389 w 6006665"/>
                  <a:gd name="connsiteY189" fmla="*/ 1914910 h 3006470"/>
                  <a:gd name="connsiteX190" fmla="*/ 5154177 w 6006665"/>
                  <a:gd name="connsiteY190" fmla="*/ 1920232 h 3006470"/>
                  <a:gd name="connsiteX191" fmla="*/ 5105544 w 6006665"/>
                  <a:gd name="connsiteY191" fmla="*/ 1899586 h 3006470"/>
                  <a:gd name="connsiteX192" fmla="*/ 5074955 w 6006665"/>
                  <a:gd name="connsiteY192" fmla="*/ 1924777 h 3006470"/>
                  <a:gd name="connsiteX193" fmla="*/ 5065718 w 6006665"/>
                  <a:gd name="connsiteY193" fmla="*/ 1922578 h 3006470"/>
                  <a:gd name="connsiteX194" fmla="*/ 5063048 w 6006665"/>
                  <a:gd name="connsiteY194" fmla="*/ 1924777 h 3006470"/>
                  <a:gd name="connsiteX195" fmla="*/ 5026594 w 6006665"/>
                  <a:gd name="connsiteY195" fmla="*/ 1916098 h 3006470"/>
                  <a:gd name="connsiteX196" fmla="*/ 5015871 w 6006665"/>
                  <a:gd name="connsiteY196" fmla="*/ 1961137 h 3006470"/>
                  <a:gd name="connsiteX197" fmla="*/ 5022591 w 6006665"/>
                  <a:gd name="connsiteY197" fmla="*/ 1989925 h 3006470"/>
                  <a:gd name="connsiteX198" fmla="*/ 5011557 w 6006665"/>
                  <a:gd name="connsiteY198" fmla="*/ 2020939 h 3006470"/>
                  <a:gd name="connsiteX199" fmla="*/ 4974967 w 6006665"/>
                  <a:gd name="connsiteY199" fmla="*/ 2058853 h 3006470"/>
                  <a:gd name="connsiteX200" fmla="*/ 5015871 w 6006665"/>
                  <a:gd name="connsiteY200" fmla="*/ 2074760 h 3006470"/>
                  <a:gd name="connsiteX201" fmla="*/ 4995851 w 6006665"/>
                  <a:gd name="connsiteY201" fmla="*/ 2123620 h 3006470"/>
                  <a:gd name="connsiteX202" fmla="*/ 5011326 w 6006665"/>
                  <a:gd name="connsiteY202" fmla="*/ 2172476 h 3006470"/>
                  <a:gd name="connsiteX203" fmla="*/ 4999419 w 6006665"/>
                  <a:gd name="connsiteY203" fmla="*/ 2172476 h 3006470"/>
                  <a:gd name="connsiteX204" fmla="*/ 4974967 w 6006665"/>
                  <a:gd name="connsiteY204" fmla="*/ 2172476 h 3006470"/>
                  <a:gd name="connsiteX205" fmla="*/ 4963605 w 6006665"/>
                  <a:gd name="connsiteY205" fmla="*/ 2224742 h 3006470"/>
                  <a:gd name="connsiteX206" fmla="*/ 4974967 w 6006665"/>
                  <a:gd name="connsiteY206" fmla="*/ 2252012 h 3006470"/>
                  <a:gd name="connsiteX207" fmla="*/ 4936431 w 6006665"/>
                  <a:gd name="connsiteY207" fmla="*/ 2257317 h 3006470"/>
                  <a:gd name="connsiteX208" fmla="*/ 4909065 w 6006665"/>
                  <a:gd name="connsiteY208" fmla="*/ 2286099 h 3006470"/>
                  <a:gd name="connsiteX209" fmla="*/ 4888894 w 6006665"/>
                  <a:gd name="connsiteY209" fmla="*/ 2325649 h 3006470"/>
                  <a:gd name="connsiteX210" fmla="*/ 4897703 w 6006665"/>
                  <a:gd name="connsiteY210" fmla="*/ 2354273 h 3006470"/>
                  <a:gd name="connsiteX211" fmla="*/ 4871068 w 6006665"/>
                  <a:gd name="connsiteY211" fmla="*/ 2349418 h 3006470"/>
                  <a:gd name="connsiteX212" fmla="*/ 4845437 w 6006665"/>
                  <a:gd name="connsiteY212" fmla="*/ 2370180 h 3006470"/>
                  <a:gd name="connsiteX213" fmla="*/ 4832445 w 6006665"/>
                  <a:gd name="connsiteY213" fmla="*/ 2399924 h 3006470"/>
                  <a:gd name="connsiteX214" fmla="*/ 4834074 w 6006665"/>
                  <a:gd name="connsiteY214" fmla="*/ 2429264 h 3006470"/>
                  <a:gd name="connsiteX215" fmla="*/ 4799765 w 6006665"/>
                  <a:gd name="connsiteY215" fmla="*/ 2441518 h 3006470"/>
                  <a:gd name="connsiteX216" fmla="*/ 4779535 w 6006665"/>
                  <a:gd name="connsiteY216" fmla="*/ 2488348 h 3006470"/>
                  <a:gd name="connsiteX217" fmla="*/ 4777225 w 6006665"/>
                  <a:gd name="connsiteY217" fmla="*/ 2477952 h 3006470"/>
                  <a:gd name="connsiteX218" fmla="*/ 4767628 w 6006665"/>
                  <a:gd name="connsiteY218" fmla="*/ 2488348 h 3006470"/>
                  <a:gd name="connsiteX219" fmla="*/ 4758538 w 6006665"/>
                  <a:gd name="connsiteY219" fmla="*/ 2447444 h 3006470"/>
                  <a:gd name="connsiteX220" fmla="*/ 4722519 w 6006665"/>
                  <a:gd name="connsiteY220" fmla="*/ 2405867 h 3006470"/>
                  <a:gd name="connsiteX221" fmla="*/ 4699942 w 6006665"/>
                  <a:gd name="connsiteY221" fmla="*/ 2348893 h 3006470"/>
                  <a:gd name="connsiteX222" fmla="*/ 4695779 w 6006665"/>
                  <a:gd name="connsiteY222" fmla="*/ 2287026 h 3006470"/>
                  <a:gd name="connsiteX223" fmla="*/ 4715361 w 6006665"/>
                  <a:gd name="connsiteY223" fmla="*/ 2220198 h 3006470"/>
                  <a:gd name="connsiteX224" fmla="*/ 4767709 w 6006665"/>
                  <a:gd name="connsiteY224" fmla="*/ 2171157 h 3006470"/>
                  <a:gd name="connsiteX225" fmla="*/ 4735813 w 6006665"/>
                  <a:gd name="connsiteY225" fmla="*/ 2129299 h 3006470"/>
                  <a:gd name="connsiteX226" fmla="*/ 4767628 w 6006665"/>
                  <a:gd name="connsiteY226" fmla="*/ 2086122 h 3006470"/>
                  <a:gd name="connsiteX227" fmla="*/ 4767628 w 6006665"/>
                  <a:gd name="connsiteY227" fmla="*/ 2058853 h 3006470"/>
                  <a:gd name="connsiteX228" fmla="*/ 4826712 w 6006665"/>
                  <a:gd name="connsiteY228" fmla="*/ 2042945 h 3006470"/>
                  <a:gd name="connsiteX229" fmla="*/ 4892613 w 6006665"/>
                  <a:gd name="connsiteY229" fmla="*/ 1952047 h 3006470"/>
                  <a:gd name="connsiteX230" fmla="*/ 4956243 w 6006665"/>
                  <a:gd name="connsiteY230" fmla="*/ 1877056 h 3006470"/>
                  <a:gd name="connsiteX231" fmla="*/ 5022143 w 6006665"/>
                  <a:gd name="connsiteY231" fmla="*/ 1817971 h 3006470"/>
                  <a:gd name="connsiteX232" fmla="*/ 5037446 w 6006665"/>
                  <a:gd name="connsiteY232" fmla="*/ 1743333 h 3006470"/>
                  <a:gd name="connsiteX233" fmla="*/ 5064184 w 6006665"/>
                  <a:gd name="connsiteY233" fmla="*/ 1731449 h 3006470"/>
                  <a:gd name="connsiteX234" fmla="*/ 5046694 w 6006665"/>
                  <a:gd name="connsiteY234" fmla="*/ 1710844 h 3006470"/>
                  <a:gd name="connsiteX235" fmla="*/ 5015871 w 6006665"/>
                  <a:gd name="connsiteY235" fmla="*/ 1715711 h 3006470"/>
                  <a:gd name="connsiteX236" fmla="*/ 4995419 w 6006665"/>
                  <a:gd name="connsiteY236" fmla="*/ 1779340 h 3006470"/>
                  <a:gd name="connsiteX237" fmla="*/ 4904521 w 6006665"/>
                  <a:gd name="connsiteY237" fmla="*/ 1865693 h 3006470"/>
                  <a:gd name="connsiteX238" fmla="*/ 4901708 w 6006665"/>
                  <a:gd name="connsiteY238" fmla="*/ 1857053 h 3006470"/>
                  <a:gd name="connsiteX239" fmla="*/ 4892613 w 6006665"/>
                  <a:gd name="connsiteY239" fmla="*/ 1865693 h 3006470"/>
                  <a:gd name="connsiteX240" fmla="*/ 4871068 w 6006665"/>
                  <a:gd name="connsiteY240" fmla="*/ 1850290 h 3006470"/>
                  <a:gd name="connsiteX241" fmla="*/ 4885925 w 6006665"/>
                  <a:gd name="connsiteY241" fmla="*/ 1808695 h 3006470"/>
                  <a:gd name="connsiteX242" fmla="*/ 4861835 w 6006665"/>
                  <a:gd name="connsiteY242" fmla="*/ 1771159 h 3006470"/>
                  <a:gd name="connsiteX243" fmla="*/ 4814619 w 6006665"/>
                  <a:gd name="connsiteY243" fmla="*/ 1767101 h 3006470"/>
                  <a:gd name="connsiteX244" fmla="*/ 4779535 w 6006665"/>
                  <a:gd name="connsiteY244" fmla="*/ 1795247 h 3006470"/>
                  <a:gd name="connsiteX245" fmla="*/ 4764113 w 6006665"/>
                  <a:gd name="connsiteY245" fmla="*/ 1832464 h 3006470"/>
                  <a:gd name="connsiteX246" fmla="*/ 4725490 w 6006665"/>
                  <a:gd name="connsiteY246" fmla="*/ 1850290 h 3006470"/>
                  <a:gd name="connsiteX247" fmla="*/ 4689838 w 6006665"/>
                  <a:gd name="connsiteY247" fmla="*/ 1882970 h 3006470"/>
                  <a:gd name="connsiteX248" fmla="*/ 4684091 w 6006665"/>
                  <a:gd name="connsiteY248" fmla="*/ 1920232 h 3006470"/>
                  <a:gd name="connsiteX249" fmla="*/ 4715906 w 6006665"/>
                  <a:gd name="connsiteY249" fmla="*/ 1967954 h 3006470"/>
                  <a:gd name="connsiteX250" fmla="*/ 4680924 w 6006665"/>
                  <a:gd name="connsiteY250" fmla="*/ 1983985 h 3006470"/>
                  <a:gd name="connsiteX251" fmla="*/ 4633398 w 6006665"/>
                  <a:gd name="connsiteY251" fmla="*/ 1971978 h 3006470"/>
                  <a:gd name="connsiteX252" fmla="*/ 4600707 w 6006665"/>
                  <a:gd name="connsiteY252" fmla="*/ 1989925 h 3006470"/>
                  <a:gd name="connsiteX253" fmla="*/ 4577285 w 6006665"/>
                  <a:gd name="connsiteY253" fmla="*/ 1988406 h 3006470"/>
                  <a:gd name="connsiteX254" fmla="*/ 4577373 w 6006665"/>
                  <a:gd name="connsiteY254" fmla="*/ 1987484 h 3006470"/>
                  <a:gd name="connsiteX255" fmla="*/ 4565379 w 6006665"/>
                  <a:gd name="connsiteY255" fmla="*/ 1988406 h 3006470"/>
                  <a:gd name="connsiteX256" fmla="*/ 4569923 w 6006665"/>
                  <a:gd name="connsiteY256" fmla="*/ 1940685 h 3006470"/>
                  <a:gd name="connsiteX257" fmla="*/ 4520081 w 6006665"/>
                  <a:gd name="connsiteY257" fmla="*/ 1931099 h 3006470"/>
                  <a:gd name="connsiteX258" fmla="*/ 4475025 w 6006665"/>
                  <a:gd name="connsiteY258" fmla="*/ 1961137 h 3006470"/>
                  <a:gd name="connsiteX259" fmla="*/ 4464394 w 6006665"/>
                  <a:gd name="connsiteY259" fmla="*/ 1960286 h 3006470"/>
                  <a:gd name="connsiteX260" fmla="*/ 4463118 w 6006665"/>
                  <a:gd name="connsiteY260" fmla="*/ 1961137 h 3006470"/>
                  <a:gd name="connsiteX261" fmla="*/ 4422448 w 6006665"/>
                  <a:gd name="connsiteY261" fmla="*/ 1927536 h 3006470"/>
                  <a:gd name="connsiteX262" fmla="*/ 4350624 w 6006665"/>
                  <a:gd name="connsiteY262" fmla="*/ 1917022 h 3006470"/>
                  <a:gd name="connsiteX263" fmla="*/ 4306579 w 6006665"/>
                  <a:gd name="connsiteY263" fmla="*/ 1945362 h 3006470"/>
                  <a:gd name="connsiteX264" fmla="*/ 4282811 w 6006665"/>
                  <a:gd name="connsiteY264" fmla="*/ 1972100 h 3006470"/>
                  <a:gd name="connsiteX265" fmla="*/ 4237290 w 6006665"/>
                  <a:gd name="connsiteY265" fmla="*/ 1993297 h 3006470"/>
                  <a:gd name="connsiteX266" fmla="*/ 4211507 w 6006665"/>
                  <a:gd name="connsiteY266" fmla="*/ 2046374 h 3006470"/>
                  <a:gd name="connsiteX267" fmla="*/ 4161046 w 6006665"/>
                  <a:gd name="connsiteY267" fmla="*/ 2105661 h 3006470"/>
                  <a:gd name="connsiteX268" fmla="*/ 4077810 w 6006665"/>
                  <a:gd name="connsiteY268" fmla="*/ 2144418 h 3006470"/>
                  <a:gd name="connsiteX269" fmla="*/ 4039187 w 6006665"/>
                  <a:gd name="connsiteY269" fmla="*/ 2203838 h 3006470"/>
                  <a:gd name="connsiteX270" fmla="*/ 3993086 w 6006665"/>
                  <a:gd name="connsiteY270" fmla="*/ 2224750 h 3006470"/>
                  <a:gd name="connsiteX271" fmla="*/ 3993215 w 6006665"/>
                  <a:gd name="connsiteY271" fmla="*/ 2264821 h 3006470"/>
                  <a:gd name="connsiteX272" fmla="*/ 4038712 w 6006665"/>
                  <a:gd name="connsiteY272" fmla="*/ 2267919 h 3006470"/>
                  <a:gd name="connsiteX273" fmla="*/ 4059164 w 6006665"/>
                  <a:gd name="connsiteY273" fmla="*/ 2311096 h 3006470"/>
                  <a:gd name="connsiteX274" fmla="*/ 4087782 w 6006665"/>
                  <a:gd name="connsiteY274" fmla="*/ 2319513 h 3006470"/>
                  <a:gd name="connsiteX275" fmla="*/ 4106341 w 6006665"/>
                  <a:gd name="connsiteY275" fmla="*/ 2290644 h 3006470"/>
                  <a:gd name="connsiteX276" fmla="*/ 4117411 w 6006665"/>
                  <a:gd name="connsiteY276" fmla="*/ 2291946 h 3006470"/>
                  <a:gd name="connsiteX277" fmla="*/ 4118248 w 6006665"/>
                  <a:gd name="connsiteY277" fmla="*/ 2290644 h 3006470"/>
                  <a:gd name="connsiteX278" fmla="*/ 4156880 w 6006665"/>
                  <a:gd name="connsiteY278" fmla="*/ 2295189 h 3006470"/>
                  <a:gd name="connsiteX279" fmla="*/ 4211419 w 6006665"/>
                  <a:gd name="connsiteY279" fmla="*/ 2365635 h 3006470"/>
                  <a:gd name="connsiteX280" fmla="*/ 4215964 w 6006665"/>
                  <a:gd name="connsiteY280" fmla="*/ 2413357 h 3006470"/>
                  <a:gd name="connsiteX281" fmla="*/ 4184149 w 6006665"/>
                  <a:gd name="connsiteY281" fmla="*/ 2472441 h 3006470"/>
                  <a:gd name="connsiteX282" fmla="*/ 4220019 w 6006665"/>
                  <a:gd name="connsiteY282" fmla="*/ 2567281 h 3006470"/>
                  <a:gd name="connsiteX283" fmla="*/ 4161425 w 6006665"/>
                  <a:gd name="connsiteY283" fmla="*/ 2629241 h 3006470"/>
                  <a:gd name="connsiteX284" fmla="*/ 4133552 w 6006665"/>
                  <a:gd name="connsiteY284" fmla="*/ 2708778 h 3006470"/>
                  <a:gd name="connsiteX285" fmla="*/ 4097796 w 6006665"/>
                  <a:gd name="connsiteY285" fmla="*/ 2747409 h 3006470"/>
                  <a:gd name="connsiteX286" fmla="*/ 4043257 w 6006665"/>
                  <a:gd name="connsiteY286" fmla="*/ 2806493 h 3006470"/>
                  <a:gd name="connsiteX287" fmla="*/ 3995535 w 6006665"/>
                  <a:gd name="connsiteY287" fmla="*/ 2865577 h 3006470"/>
                  <a:gd name="connsiteX288" fmla="*/ 3975083 w 6006665"/>
                  <a:gd name="connsiteY288" fmla="*/ 2897392 h 3006470"/>
                  <a:gd name="connsiteX289" fmla="*/ 3925089 w 6006665"/>
                  <a:gd name="connsiteY289" fmla="*/ 2924661 h 3006470"/>
                  <a:gd name="connsiteX290" fmla="*/ 3913182 w 6006665"/>
                  <a:gd name="connsiteY290" fmla="*/ 2924661 h 3006470"/>
                  <a:gd name="connsiteX291" fmla="*/ 3904637 w 6006665"/>
                  <a:gd name="connsiteY291" fmla="*/ 2924661 h 3006470"/>
                  <a:gd name="connsiteX292" fmla="*/ 3892729 w 6006665"/>
                  <a:gd name="connsiteY292" fmla="*/ 2924661 h 3006470"/>
                  <a:gd name="connsiteX293" fmla="*/ 3871063 w 6006665"/>
                  <a:gd name="connsiteY293" fmla="*/ 2908412 h 3006470"/>
                  <a:gd name="connsiteX294" fmla="*/ 3829645 w 6006665"/>
                  <a:gd name="connsiteY294" fmla="*/ 2936024 h 3006470"/>
                  <a:gd name="connsiteX295" fmla="*/ 3822828 w 6006665"/>
                  <a:gd name="connsiteY295" fmla="*/ 2956476 h 3006470"/>
                  <a:gd name="connsiteX296" fmla="*/ 3818283 w 6006665"/>
                  <a:gd name="connsiteY296" fmla="*/ 2947386 h 3006470"/>
                  <a:gd name="connsiteX297" fmla="*/ 3818283 w 6006665"/>
                  <a:gd name="connsiteY297" fmla="*/ 2935660 h 3006470"/>
                  <a:gd name="connsiteX298" fmla="*/ 3817738 w 6006665"/>
                  <a:gd name="connsiteY298" fmla="*/ 2936024 h 3006470"/>
                  <a:gd name="connsiteX299" fmla="*/ 3810921 w 6006665"/>
                  <a:gd name="connsiteY299" fmla="*/ 2956476 h 3006470"/>
                  <a:gd name="connsiteX300" fmla="*/ 3806376 w 6006665"/>
                  <a:gd name="connsiteY300" fmla="*/ 2947386 h 3006470"/>
                  <a:gd name="connsiteX301" fmla="*/ 3806376 w 6006665"/>
                  <a:gd name="connsiteY301" fmla="*/ 2920116 h 3006470"/>
                  <a:gd name="connsiteX302" fmla="*/ 3818283 w 6006665"/>
                  <a:gd name="connsiteY302" fmla="*/ 2920116 h 3006470"/>
                  <a:gd name="connsiteX303" fmla="*/ 3826828 w 6006665"/>
                  <a:gd name="connsiteY303" fmla="*/ 2920116 h 3006470"/>
                  <a:gd name="connsiteX304" fmla="*/ 3833645 w 6006665"/>
                  <a:gd name="connsiteY304" fmla="*/ 2861032 h 3006470"/>
                  <a:gd name="connsiteX305" fmla="*/ 3822283 w 6006665"/>
                  <a:gd name="connsiteY305" fmla="*/ 2817856 h 3006470"/>
                  <a:gd name="connsiteX306" fmla="*/ 3849553 w 6006665"/>
                  <a:gd name="connsiteY306" fmla="*/ 2795131 h 3006470"/>
                  <a:gd name="connsiteX307" fmla="*/ 3858814 w 6006665"/>
                  <a:gd name="connsiteY307" fmla="*/ 2797336 h 3006470"/>
                  <a:gd name="connsiteX308" fmla="*/ 3861460 w 6006665"/>
                  <a:gd name="connsiteY308" fmla="*/ 2795131 h 3006470"/>
                  <a:gd name="connsiteX309" fmla="*/ 3898487 w 6006665"/>
                  <a:gd name="connsiteY309" fmla="*/ 2803947 h 3006470"/>
                  <a:gd name="connsiteX310" fmla="*/ 3919999 w 6006665"/>
                  <a:gd name="connsiteY310" fmla="*/ 2758772 h 3006470"/>
                  <a:gd name="connsiteX311" fmla="*/ 3935906 w 6006665"/>
                  <a:gd name="connsiteY311" fmla="*/ 2699687 h 3006470"/>
                  <a:gd name="connsiteX312" fmla="*/ 3947269 w 6006665"/>
                  <a:gd name="connsiteY312" fmla="*/ 2676963 h 3006470"/>
                  <a:gd name="connsiteX313" fmla="*/ 3966292 w 6006665"/>
                  <a:gd name="connsiteY313" fmla="*/ 2632575 h 3006470"/>
                  <a:gd name="connsiteX314" fmla="*/ 3915999 w 6006665"/>
                  <a:gd name="connsiteY314" fmla="*/ 2645148 h 3006470"/>
                  <a:gd name="connsiteX315" fmla="*/ 3888729 w 6006665"/>
                  <a:gd name="connsiteY315" fmla="*/ 2667873 h 3006470"/>
                  <a:gd name="connsiteX316" fmla="*/ 3876822 w 6006665"/>
                  <a:gd name="connsiteY316" fmla="*/ 2667873 h 3006470"/>
                  <a:gd name="connsiteX317" fmla="*/ 3829645 w 6006665"/>
                  <a:gd name="connsiteY317" fmla="*/ 2667873 h 3006470"/>
                  <a:gd name="connsiteX318" fmla="*/ 3817738 w 6006665"/>
                  <a:gd name="connsiteY318" fmla="*/ 2667873 h 3006470"/>
                  <a:gd name="connsiteX319" fmla="*/ 3801831 w 6006665"/>
                  <a:gd name="connsiteY319" fmla="*/ 2613334 h 3006470"/>
                  <a:gd name="connsiteX320" fmla="*/ 3758654 w 6006665"/>
                  <a:gd name="connsiteY320" fmla="*/ 2574702 h 3006470"/>
                  <a:gd name="connsiteX321" fmla="*/ 3692753 w 6006665"/>
                  <a:gd name="connsiteY321" fmla="*/ 2558795 h 3006470"/>
                  <a:gd name="connsiteX322" fmla="*/ 3683663 w 6006665"/>
                  <a:gd name="connsiteY322" fmla="*/ 2499711 h 3006470"/>
                  <a:gd name="connsiteX323" fmla="*/ 3672301 w 6006665"/>
                  <a:gd name="connsiteY323" fmla="*/ 2467896 h 3006470"/>
                  <a:gd name="connsiteX324" fmla="*/ 3656393 w 6006665"/>
                  <a:gd name="connsiteY324" fmla="*/ 2440627 h 3006470"/>
                  <a:gd name="connsiteX325" fmla="*/ 3633669 w 6006665"/>
                  <a:gd name="connsiteY325" fmla="*/ 2381542 h 3006470"/>
                  <a:gd name="connsiteX326" fmla="*/ 3601854 w 6006665"/>
                  <a:gd name="connsiteY326" fmla="*/ 2361090 h 3006470"/>
                  <a:gd name="connsiteX327" fmla="*/ 3545995 w 6006665"/>
                  <a:gd name="connsiteY327" fmla="*/ 2339606 h 3006470"/>
                  <a:gd name="connsiteX328" fmla="*/ 3506955 w 6006665"/>
                  <a:gd name="connsiteY328" fmla="*/ 2345183 h 3006470"/>
                  <a:gd name="connsiteX329" fmla="*/ 3463779 w 6006665"/>
                  <a:gd name="connsiteY329" fmla="*/ 2354273 h 3006470"/>
                  <a:gd name="connsiteX330" fmla="*/ 3431964 w 6006665"/>
                  <a:gd name="connsiteY330" fmla="*/ 2381542 h 3006470"/>
                  <a:gd name="connsiteX331" fmla="*/ 3452416 w 6006665"/>
                  <a:gd name="connsiteY331" fmla="*/ 2397450 h 3006470"/>
                  <a:gd name="connsiteX332" fmla="*/ 3452416 w 6006665"/>
                  <a:gd name="connsiteY332" fmla="*/ 2429264 h 3006470"/>
                  <a:gd name="connsiteX333" fmla="*/ 3431964 w 6006665"/>
                  <a:gd name="connsiteY333" fmla="*/ 2451989 h 3006470"/>
                  <a:gd name="connsiteX334" fmla="*/ 3400150 w 6006665"/>
                  <a:gd name="connsiteY334" fmla="*/ 2511073 h 3006470"/>
                  <a:gd name="connsiteX335" fmla="*/ 3400150 w 6006665"/>
                  <a:gd name="connsiteY335" fmla="*/ 2538343 h 3006470"/>
                  <a:gd name="connsiteX336" fmla="*/ 3350155 w 6006665"/>
                  <a:gd name="connsiteY336" fmla="*/ 2570157 h 3006470"/>
                  <a:gd name="connsiteX337" fmla="*/ 3342342 w 6006665"/>
                  <a:gd name="connsiteY337" fmla="*/ 2567553 h 3006470"/>
                  <a:gd name="connsiteX338" fmla="*/ 3338249 w 6006665"/>
                  <a:gd name="connsiteY338" fmla="*/ 2570157 h 3006470"/>
                  <a:gd name="connsiteX339" fmla="*/ 3290527 w 6006665"/>
                  <a:gd name="connsiteY339" fmla="*/ 2554250 h 3006470"/>
                  <a:gd name="connsiteX340" fmla="*/ 3259257 w 6006665"/>
                  <a:gd name="connsiteY340" fmla="*/ 2554250 h 3006470"/>
                  <a:gd name="connsiteX341" fmla="*/ 3247350 w 6006665"/>
                  <a:gd name="connsiteY341" fmla="*/ 2554250 h 3006470"/>
                  <a:gd name="connsiteX342" fmla="*/ 3231443 w 6006665"/>
                  <a:gd name="connsiteY342" fmla="*/ 2538343 h 3006470"/>
                  <a:gd name="connsiteX343" fmla="*/ 3213271 w 6006665"/>
                  <a:gd name="connsiteY343" fmla="*/ 2533799 h 3006470"/>
                  <a:gd name="connsiteX344" fmla="*/ 3168359 w 6006665"/>
                  <a:gd name="connsiteY344" fmla="*/ 2570157 h 3006470"/>
                  <a:gd name="connsiteX345" fmla="*/ 3120637 w 6006665"/>
                  <a:gd name="connsiteY345" fmla="*/ 2581519 h 3006470"/>
                  <a:gd name="connsiteX346" fmla="*/ 3082005 w 6006665"/>
                  <a:gd name="connsiteY346" fmla="*/ 2597427 h 3006470"/>
                  <a:gd name="connsiteX347" fmla="*/ 3074460 w 6006665"/>
                  <a:gd name="connsiteY347" fmla="*/ 2595630 h 3006470"/>
                  <a:gd name="connsiteX348" fmla="*/ 3070098 w 6006665"/>
                  <a:gd name="connsiteY348" fmla="*/ 2597427 h 3006470"/>
                  <a:gd name="connsiteX349" fmla="*/ 3022376 w 6006665"/>
                  <a:gd name="connsiteY349" fmla="*/ 2586064 h 3006470"/>
                  <a:gd name="connsiteX350" fmla="*/ 3000196 w 6006665"/>
                  <a:gd name="connsiteY350" fmla="*/ 2586064 h 3006470"/>
                  <a:gd name="connsiteX351" fmla="*/ 2988289 w 6006665"/>
                  <a:gd name="connsiteY351" fmla="*/ 2586064 h 3006470"/>
                  <a:gd name="connsiteX352" fmla="*/ 2967837 w 6006665"/>
                  <a:gd name="connsiteY352" fmla="*/ 2554250 h 3006470"/>
                  <a:gd name="connsiteX353" fmla="*/ 2929205 w 6006665"/>
                  <a:gd name="connsiteY353" fmla="*/ 2526980 h 3006470"/>
                  <a:gd name="connsiteX354" fmla="*/ 2902153 w 6006665"/>
                  <a:gd name="connsiteY354" fmla="*/ 2523116 h 3006470"/>
                  <a:gd name="connsiteX355" fmla="*/ 2861576 w 6006665"/>
                  <a:gd name="connsiteY355" fmla="*/ 2526980 h 3006470"/>
                  <a:gd name="connsiteX356" fmla="*/ 2822944 w 6006665"/>
                  <a:gd name="connsiteY356" fmla="*/ 2538343 h 3006470"/>
                  <a:gd name="connsiteX357" fmla="*/ 2818139 w 6006665"/>
                  <a:gd name="connsiteY357" fmla="*/ 2536254 h 3006470"/>
                  <a:gd name="connsiteX358" fmla="*/ 2811037 w 6006665"/>
                  <a:gd name="connsiteY358" fmla="*/ 2538343 h 3006470"/>
                  <a:gd name="connsiteX359" fmla="*/ 2758770 w 6006665"/>
                  <a:gd name="connsiteY359" fmla="*/ 2515618 h 3006470"/>
                  <a:gd name="connsiteX360" fmla="*/ 2751953 w 6006665"/>
                  <a:gd name="connsiteY360" fmla="*/ 2472441 h 3006470"/>
                  <a:gd name="connsiteX361" fmla="*/ 2708776 w 6006665"/>
                  <a:gd name="connsiteY361" fmla="*/ 2456534 h 3006470"/>
                  <a:gd name="connsiteX362" fmla="*/ 2676962 w 6006665"/>
                  <a:gd name="connsiteY362" fmla="*/ 2451989 h 3006470"/>
                  <a:gd name="connsiteX363" fmla="*/ 2642534 w 6006665"/>
                  <a:gd name="connsiteY363" fmla="*/ 2430245 h 3006470"/>
                  <a:gd name="connsiteX364" fmla="*/ 2609333 w 6006665"/>
                  <a:gd name="connsiteY364" fmla="*/ 2488348 h 3006470"/>
                  <a:gd name="connsiteX365" fmla="*/ 2625240 w 6006665"/>
                  <a:gd name="connsiteY365" fmla="*/ 2522435 h 3006470"/>
                  <a:gd name="connsiteX366" fmla="*/ 2586608 w 6006665"/>
                  <a:gd name="connsiteY366" fmla="*/ 2558795 h 3006470"/>
                  <a:gd name="connsiteX367" fmla="*/ 2577105 w 6006665"/>
                  <a:gd name="connsiteY367" fmla="*/ 2556532 h 3006470"/>
                  <a:gd name="connsiteX368" fmla="*/ 2574701 w 6006665"/>
                  <a:gd name="connsiteY368" fmla="*/ 2558795 h 3006470"/>
                  <a:gd name="connsiteX369" fmla="*/ 2526979 w 6006665"/>
                  <a:gd name="connsiteY369" fmla="*/ 2547432 h 3006470"/>
                  <a:gd name="connsiteX370" fmla="*/ 2490620 w 6006665"/>
                  <a:gd name="connsiteY370" fmla="*/ 2542887 h 3006470"/>
                  <a:gd name="connsiteX371" fmla="*/ 2463350 w 6006665"/>
                  <a:gd name="connsiteY371" fmla="*/ 2515618 h 3006470"/>
                  <a:gd name="connsiteX372" fmla="*/ 2436625 w 6006665"/>
                  <a:gd name="connsiteY372" fmla="*/ 2515618 h 3006470"/>
                  <a:gd name="connsiteX373" fmla="*/ 2424718 w 6006665"/>
                  <a:gd name="connsiteY373" fmla="*/ 2515618 h 3006470"/>
                  <a:gd name="connsiteX374" fmla="*/ 2398858 w 6006665"/>
                  <a:gd name="connsiteY374" fmla="*/ 2502687 h 3006470"/>
                  <a:gd name="connsiteX375" fmla="*/ 2350272 w 6006665"/>
                  <a:gd name="connsiteY375" fmla="*/ 2526980 h 3006470"/>
                  <a:gd name="connsiteX376" fmla="*/ 2282098 w 6006665"/>
                  <a:gd name="connsiteY376" fmla="*/ 2574702 h 3006470"/>
                  <a:gd name="connsiteX377" fmla="*/ 2238921 w 6006665"/>
                  <a:gd name="connsiteY377" fmla="*/ 2586064 h 3006470"/>
                  <a:gd name="connsiteX378" fmla="*/ 2227559 w 6006665"/>
                  <a:gd name="connsiteY378" fmla="*/ 2590609 h 3006470"/>
                  <a:gd name="connsiteX379" fmla="*/ 2225178 w 6006665"/>
                  <a:gd name="connsiteY379" fmla="*/ 2586799 h 3006470"/>
                  <a:gd name="connsiteX380" fmla="*/ 2215652 w 6006665"/>
                  <a:gd name="connsiteY380" fmla="*/ 2590609 h 3006470"/>
                  <a:gd name="connsiteX381" fmla="*/ 2193596 w 6006665"/>
                  <a:gd name="connsiteY381" fmla="*/ 2555320 h 3006470"/>
                  <a:gd name="connsiteX382" fmla="*/ 2157112 w 6006665"/>
                  <a:gd name="connsiteY382" fmla="*/ 2558795 h 3006470"/>
                  <a:gd name="connsiteX383" fmla="*/ 2156291 w 6006665"/>
                  <a:gd name="connsiteY383" fmla="*/ 2557739 h 3006470"/>
                  <a:gd name="connsiteX384" fmla="*/ 2145205 w 6006665"/>
                  <a:gd name="connsiteY384" fmla="*/ 2558795 h 3006470"/>
                  <a:gd name="connsiteX385" fmla="*/ 2129298 w 6006665"/>
                  <a:gd name="connsiteY385" fmla="*/ 2538343 h 3006470"/>
                  <a:gd name="connsiteX386" fmla="*/ 2102029 w 6006665"/>
                  <a:gd name="connsiteY386" fmla="*/ 2526980 h 3006470"/>
                  <a:gd name="connsiteX387" fmla="*/ 2086121 w 6006665"/>
                  <a:gd name="connsiteY387" fmla="*/ 2495166 h 3006470"/>
                  <a:gd name="connsiteX388" fmla="*/ 2070005 w 6006665"/>
                  <a:gd name="connsiteY388" fmla="*/ 2486212 h 3006470"/>
                  <a:gd name="connsiteX389" fmla="*/ 2027582 w 6006665"/>
                  <a:gd name="connsiteY389" fmla="*/ 2499711 h 3006470"/>
                  <a:gd name="connsiteX390" fmla="*/ 2023845 w 6006665"/>
                  <a:gd name="connsiteY390" fmla="*/ 2497111 h 3006470"/>
                  <a:gd name="connsiteX391" fmla="*/ 2015675 w 6006665"/>
                  <a:gd name="connsiteY391" fmla="*/ 2499711 h 3006470"/>
                  <a:gd name="connsiteX392" fmla="*/ 1971363 w 6006665"/>
                  <a:gd name="connsiteY392" fmla="*/ 2468885 h 3006470"/>
                  <a:gd name="connsiteX393" fmla="*/ 1952591 w 6006665"/>
                  <a:gd name="connsiteY393" fmla="*/ 2495166 h 3006470"/>
                  <a:gd name="connsiteX394" fmla="*/ 1947518 w 6006665"/>
                  <a:gd name="connsiteY394" fmla="*/ 2485599 h 3006470"/>
                  <a:gd name="connsiteX395" fmla="*/ 1940684 w 6006665"/>
                  <a:gd name="connsiteY395" fmla="*/ 2495166 h 3006470"/>
                  <a:gd name="connsiteX396" fmla="*/ 1861147 w 6006665"/>
                  <a:gd name="connsiteY396" fmla="*/ 2345183 h 3006470"/>
                  <a:gd name="connsiteX397" fmla="*/ 1811153 w 6006665"/>
                  <a:gd name="connsiteY397" fmla="*/ 2295189 h 3006470"/>
                  <a:gd name="connsiteX398" fmla="*/ 1813950 w 6006665"/>
                  <a:gd name="connsiteY398" fmla="*/ 2292043 h 3006470"/>
                  <a:gd name="connsiteX399" fmla="*/ 1748069 w 6006665"/>
                  <a:gd name="connsiteY399" fmla="*/ 2333821 h 3006470"/>
                  <a:gd name="connsiteX400" fmla="*/ 1711709 w 6006665"/>
                  <a:gd name="connsiteY400" fmla="*/ 2338366 h 3006470"/>
                  <a:gd name="connsiteX401" fmla="*/ 1711926 w 6006665"/>
                  <a:gd name="connsiteY401" fmla="*/ 2336850 h 3006470"/>
                  <a:gd name="connsiteX402" fmla="*/ 1699803 w 6006665"/>
                  <a:gd name="connsiteY402" fmla="*/ 2338366 h 3006470"/>
                  <a:gd name="connsiteX403" fmla="*/ 1704347 w 6006665"/>
                  <a:gd name="connsiteY403" fmla="*/ 2306551 h 3006470"/>
                  <a:gd name="connsiteX404" fmla="*/ 1662460 w 6006665"/>
                  <a:gd name="connsiteY404" fmla="*/ 2288600 h 3006470"/>
                  <a:gd name="connsiteX405" fmla="*/ 1629901 w 6006665"/>
                  <a:gd name="connsiteY405" fmla="*/ 2302006 h 3006470"/>
                  <a:gd name="connsiteX406" fmla="*/ 1629300 w 6006665"/>
                  <a:gd name="connsiteY406" fmla="*/ 2297351 h 3006470"/>
                  <a:gd name="connsiteX407" fmla="*/ 1617994 w 6006665"/>
                  <a:gd name="connsiteY407" fmla="*/ 2302006 h 3006470"/>
                  <a:gd name="connsiteX408" fmla="*/ 1608904 w 6006665"/>
                  <a:gd name="connsiteY408" fmla="*/ 2231560 h 3006470"/>
                  <a:gd name="connsiteX409" fmla="*/ 1552684 w 6006665"/>
                  <a:gd name="connsiteY409" fmla="*/ 2221867 h 3006470"/>
                  <a:gd name="connsiteX410" fmla="*/ 1518550 w 6006665"/>
                  <a:gd name="connsiteY410" fmla="*/ 2247467 h 3006470"/>
                  <a:gd name="connsiteX411" fmla="*/ 1425379 w 6006665"/>
                  <a:gd name="connsiteY411" fmla="*/ 2267919 h 3006470"/>
                  <a:gd name="connsiteX412" fmla="*/ 1409472 w 6006665"/>
                  <a:gd name="connsiteY412" fmla="*/ 2286099 h 3006470"/>
                  <a:gd name="connsiteX413" fmla="*/ 1270852 w 6006665"/>
                  <a:gd name="connsiteY413" fmla="*/ 2306551 h 3006470"/>
                  <a:gd name="connsiteX414" fmla="*/ 1254945 w 6006665"/>
                  <a:gd name="connsiteY414" fmla="*/ 2327003 h 3006470"/>
                  <a:gd name="connsiteX415" fmla="*/ 1282214 w 6006665"/>
                  <a:gd name="connsiteY415" fmla="*/ 2370180 h 3006470"/>
                  <a:gd name="connsiteX416" fmla="*/ 1243582 w 6006665"/>
                  <a:gd name="connsiteY416" fmla="*/ 2386087 h 3006470"/>
                  <a:gd name="connsiteX417" fmla="*/ 1254945 w 6006665"/>
                  <a:gd name="connsiteY417" fmla="*/ 2404267 h 3006470"/>
                  <a:gd name="connsiteX418" fmla="*/ 1216313 w 6006665"/>
                  <a:gd name="connsiteY418" fmla="*/ 2429264 h 3006470"/>
                  <a:gd name="connsiteX419" fmla="*/ 1275397 w 6006665"/>
                  <a:gd name="connsiteY419" fmla="*/ 2472441 h 3006470"/>
                  <a:gd name="connsiteX420" fmla="*/ 1270852 w 6006665"/>
                  <a:gd name="connsiteY420" fmla="*/ 2499711 h 3006470"/>
                  <a:gd name="connsiteX421" fmla="*/ 1259108 w 6006665"/>
                  <a:gd name="connsiteY421" fmla="*/ 2498732 h 3006470"/>
                  <a:gd name="connsiteX422" fmla="*/ 1258945 w 6006665"/>
                  <a:gd name="connsiteY422" fmla="*/ 2499711 h 3006470"/>
                  <a:gd name="connsiteX423" fmla="*/ 1215644 w 6006665"/>
                  <a:gd name="connsiteY423" fmla="*/ 2496102 h 3006470"/>
                  <a:gd name="connsiteX424" fmla="*/ 1204950 w 6006665"/>
                  <a:gd name="connsiteY424" fmla="*/ 2511073 h 3006470"/>
                  <a:gd name="connsiteX425" fmla="*/ 1196495 w 6006665"/>
                  <a:gd name="connsiteY425" fmla="*/ 2506241 h 3006470"/>
                  <a:gd name="connsiteX426" fmla="*/ 1193043 w 6006665"/>
                  <a:gd name="connsiteY426" fmla="*/ 2511073 h 3006470"/>
                  <a:gd name="connsiteX427" fmla="*/ 1145322 w 6006665"/>
                  <a:gd name="connsiteY427" fmla="*/ 2483803 h 3006470"/>
                  <a:gd name="connsiteX428" fmla="*/ 1098145 w 6006665"/>
                  <a:gd name="connsiteY428" fmla="*/ 2483803 h 3006470"/>
                  <a:gd name="connsiteX429" fmla="*/ 1061785 w 6006665"/>
                  <a:gd name="connsiteY429" fmla="*/ 2511073 h 3006470"/>
                  <a:gd name="connsiteX430" fmla="*/ 1055322 w 6006665"/>
                  <a:gd name="connsiteY430" fmla="*/ 2506990 h 3006470"/>
                  <a:gd name="connsiteX431" fmla="*/ 1049878 w 6006665"/>
                  <a:gd name="connsiteY431" fmla="*/ 2511073 h 3006470"/>
                  <a:gd name="connsiteX432" fmla="*/ 1006701 w 6006665"/>
                  <a:gd name="connsiteY432" fmla="*/ 2483803 h 3006470"/>
                  <a:gd name="connsiteX433" fmla="*/ 924893 w 6006665"/>
                  <a:gd name="connsiteY433" fmla="*/ 2447444 h 3006470"/>
                  <a:gd name="connsiteX434" fmla="*/ 877716 w 6006665"/>
                  <a:gd name="connsiteY434" fmla="*/ 2447444 h 3006470"/>
                  <a:gd name="connsiteX435" fmla="*/ 802724 w 6006665"/>
                  <a:gd name="connsiteY435" fmla="*/ 2511073 h 3006470"/>
                  <a:gd name="connsiteX436" fmla="*/ 798179 w 6006665"/>
                  <a:gd name="connsiteY436" fmla="*/ 2554250 h 3006470"/>
                  <a:gd name="connsiteX437" fmla="*/ 787406 w 6006665"/>
                  <a:gd name="connsiteY437" fmla="*/ 2543477 h 3006470"/>
                  <a:gd name="connsiteX438" fmla="*/ 786272 w 6006665"/>
                  <a:gd name="connsiteY438" fmla="*/ 2554250 h 3006470"/>
                  <a:gd name="connsiteX439" fmla="*/ 756063 w 6006665"/>
                  <a:gd name="connsiteY439" fmla="*/ 2524040 h 3006470"/>
                  <a:gd name="connsiteX440" fmla="*/ 732278 w 6006665"/>
                  <a:gd name="connsiteY440" fmla="*/ 2581519 h 3006470"/>
                  <a:gd name="connsiteX441" fmla="*/ 743640 w 6006665"/>
                  <a:gd name="connsiteY441" fmla="*/ 2590609 h 3006470"/>
                  <a:gd name="connsiteX442" fmla="*/ 723188 w 6006665"/>
                  <a:gd name="connsiteY442" fmla="*/ 2633786 h 3006470"/>
                  <a:gd name="connsiteX443" fmla="*/ 747026 w 6006665"/>
                  <a:gd name="connsiteY443" fmla="*/ 2670627 h 3006470"/>
                  <a:gd name="connsiteX444" fmla="*/ 763548 w 6006665"/>
                  <a:gd name="connsiteY444" fmla="*/ 2667873 h 3006470"/>
                  <a:gd name="connsiteX445" fmla="*/ 764871 w 6006665"/>
                  <a:gd name="connsiteY445" fmla="*/ 2669637 h 3006470"/>
                  <a:gd name="connsiteX446" fmla="*/ 775455 w 6006665"/>
                  <a:gd name="connsiteY446" fmla="*/ 2667873 h 3006470"/>
                  <a:gd name="connsiteX447" fmla="*/ 802724 w 6006665"/>
                  <a:gd name="connsiteY447" fmla="*/ 2704232 h 3006470"/>
                  <a:gd name="connsiteX448" fmla="*/ 798179 w 6006665"/>
                  <a:gd name="connsiteY448" fmla="*/ 2731502 h 3006470"/>
                  <a:gd name="connsiteX449" fmla="*/ 818632 w 6006665"/>
                  <a:gd name="connsiteY449" fmla="*/ 2742864 h 3006470"/>
                  <a:gd name="connsiteX450" fmla="*/ 802724 w 6006665"/>
                  <a:gd name="connsiteY450" fmla="*/ 2774679 h 3006470"/>
                  <a:gd name="connsiteX451" fmla="*/ 766365 w 6006665"/>
                  <a:gd name="connsiteY451" fmla="*/ 2779224 h 3006470"/>
                  <a:gd name="connsiteX452" fmla="*/ 727733 w 6006665"/>
                  <a:gd name="connsiteY452" fmla="*/ 2838308 h 3006470"/>
                  <a:gd name="connsiteX453" fmla="*/ 759548 w 6006665"/>
                  <a:gd name="connsiteY453" fmla="*/ 2881485 h 3006470"/>
                  <a:gd name="connsiteX454" fmla="*/ 759548 w 6006665"/>
                  <a:gd name="connsiteY454" fmla="*/ 2920116 h 3006470"/>
                  <a:gd name="connsiteX455" fmla="*/ 798179 w 6006665"/>
                  <a:gd name="connsiteY455" fmla="*/ 2979201 h 3006470"/>
                  <a:gd name="connsiteX456" fmla="*/ 775455 w 6006665"/>
                  <a:gd name="connsiteY456" fmla="*/ 2995108 h 3006470"/>
                  <a:gd name="connsiteX457" fmla="*/ 770910 w 6006665"/>
                  <a:gd name="connsiteY457" fmla="*/ 3006470 h 3006470"/>
                  <a:gd name="connsiteX458" fmla="*/ 759003 w 6006665"/>
                  <a:gd name="connsiteY458" fmla="*/ 3006470 h 3006470"/>
                  <a:gd name="connsiteX459" fmla="*/ 755003 w 6006665"/>
                  <a:gd name="connsiteY459" fmla="*/ 3006470 h 3006470"/>
                  <a:gd name="connsiteX460" fmla="*/ 743096 w 6006665"/>
                  <a:gd name="connsiteY460" fmla="*/ 3006470 h 3006470"/>
                  <a:gd name="connsiteX461" fmla="*/ 715826 w 6006665"/>
                  <a:gd name="connsiteY461" fmla="*/ 2972383 h 3006470"/>
                  <a:gd name="connsiteX462" fmla="*/ 704464 w 6006665"/>
                  <a:gd name="connsiteY462" fmla="*/ 2972383 h 3006470"/>
                  <a:gd name="connsiteX463" fmla="*/ 684012 w 6006665"/>
                  <a:gd name="connsiteY463" fmla="*/ 2963293 h 3006470"/>
                  <a:gd name="connsiteX464" fmla="*/ 672649 w 6006665"/>
                  <a:gd name="connsiteY464" fmla="*/ 2940569 h 3006470"/>
                  <a:gd name="connsiteX465" fmla="*/ 645222 w 6006665"/>
                  <a:gd name="connsiteY465" fmla="*/ 2932732 h 3006470"/>
                  <a:gd name="connsiteX466" fmla="*/ 625472 w 6006665"/>
                  <a:gd name="connsiteY466" fmla="*/ 2936024 h 3006470"/>
                  <a:gd name="connsiteX467" fmla="*/ 623771 w 6006665"/>
                  <a:gd name="connsiteY467" fmla="*/ 2934323 h 3006470"/>
                  <a:gd name="connsiteX468" fmla="*/ 613565 w 6006665"/>
                  <a:gd name="connsiteY468" fmla="*/ 2936024 h 3006470"/>
                  <a:gd name="connsiteX469" fmla="*/ 609020 w 6006665"/>
                  <a:gd name="connsiteY469" fmla="*/ 2931479 h 3006470"/>
                  <a:gd name="connsiteX470" fmla="*/ 559026 w 6006665"/>
                  <a:gd name="connsiteY470" fmla="*/ 2904209 h 3006470"/>
                  <a:gd name="connsiteX471" fmla="*/ 506760 w 6006665"/>
                  <a:gd name="connsiteY471" fmla="*/ 2897392 h 3006470"/>
                  <a:gd name="connsiteX472" fmla="*/ 483280 w 6006665"/>
                  <a:gd name="connsiteY472" fmla="*/ 2890683 h 3006470"/>
                  <a:gd name="connsiteX473" fmla="*/ 480035 w 6006665"/>
                  <a:gd name="connsiteY473" fmla="*/ 2892847 h 3006470"/>
                  <a:gd name="connsiteX474" fmla="*/ 475042 w 6006665"/>
                  <a:gd name="connsiteY474" fmla="*/ 2888329 h 3006470"/>
                  <a:gd name="connsiteX475" fmla="*/ 474945 w 6006665"/>
                  <a:gd name="connsiteY475" fmla="*/ 2888302 h 3006470"/>
                  <a:gd name="connsiteX476" fmla="*/ 468128 w 6006665"/>
                  <a:gd name="connsiteY476" fmla="*/ 2892847 h 3006470"/>
                  <a:gd name="connsiteX477" fmla="*/ 420406 w 6006665"/>
                  <a:gd name="connsiteY477" fmla="*/ 2849670 h 3006470"/>
                  <a:gd name="connsiteX478" fmla="*/ 381774 w 6006665"/>
                  <a:gd name="connsiteY478" fmla="*/ 2833763 h 3006470"/>
                  <a:gd name="connsiteX479" fmla="*/ 349960 w 6006665"/>
                  <a:gd name="connsiteY479" fmla="*/ 2801948 h 3006470"/>
                  <a:gd name="connsiteX480" fmla="*/ 377229 w 6006665"/>
                  <a:gd name="connsiteY480" fmla="*/ 2795131 h 3006470"/>
                  <a:gd name="connsiteX481" fmla="*/ 404499 w 6006665"/>
                  <a:gd name="connsiteY481" fmla="*/ 2747409 h 3006470"/>
                  <a:gd name="connsiteX482" fmla="*/ 388591 w 6006665"/>
                  <a:gd name="connsiteY482" fmla="*/ 2731502 h 3006470"/>
                  <a:gd name="connsiteX483" fmla="*/ 440858 w 6006665"/>
                  <a:gd name="connsiteY483" fmla="*/ 2704232 h 3006470"/>
                  <a:gd name="connsiteX484" fmla="*/ 440858 w 6006665"/>
                  <a:gd name="connsiteY484" fmla="*/ 2701176 h 3006470"/>
                  <a:gd name="connsiteX485" fmla="*/ 416406 w 6006665"/>
                  <a:gd name="connsiteY485" fmla="*/ 2704232 h 3006470"/>
                  <a:gd name="connsiteX486" fmla="*/ 416406 w 6006665"/>
                  <a:gd name="connsiteY486" fmla="*/ 2702744 h 3006470"/>
                  <a:gd name="connsiteX487" fmla="*/ 404499 w 6006665"/>
                  <a:gd name="connsiteY487" fmla="*/ 2704232 h 3006470"/>
                  <a:gd name="connsiteX488" fmla="*/ 404499 w 6006665"/>
                  <a:gd name="connsiteY488" fmla="*/ 2683780 h 3006470"/>
                  <a:gd name="connsiteX489" fmla="*/ 424951 w 6006665"/>
                  <a:gd name="connsiteY489" fmla="*/ 2667873 h 3006470"/>
                  <a:gd name="connsiteX490" fmla="*/ 463583 w 6006665"/>
                  <a:gd name="connsiteY490" fmla="*/ 2661056 h 3006470"/>
                  <a:gd name="connsiteX491" fmla="*/ 468128 w 6006665"/>
                  <a:gd name="connsiteY491" fmla="*/ 2645148 h 3006470"/>
                  <a:gd name="connsiteX492" fmla="*/ 456765 w 6006665"/>
                  <a:gd name="connsiteY492" fmla="*/ 2613334 h 3006470"/>
                  <a:gd name="connsiteX493" fmla="*/ 474945 w 6006665"/>
                  <a:gd name="connsiteY493" fmla="*/ 2586064 h 3006470"/>
                  <a:gd name="connsiteX494" fmla="*/ 474945 w 6006665"/>
                  <a:gd name="connsiteY494" fmla="*/ 2565612 h 3006470"/>
                  <a:gd name="connsiteX495" fmla="*/ 420406 w 6006665"/>
                  <a:gd name="connsiteY495" fmla="*/ 2547432 h 3006470"/>
                  <a:gd name="connsiteX496" fmla="*/ 409588 w 6006665"/>
                  <a:gd name="connsiteY496" fmla="*/ 2547432 h 3006470"/>
                  <a:gd name="connsiteX497" fmla="*/ 397681 w 6006665"/>
                  <a:gd name="connsiteY497" fmla="*/ 2547432 h 3006470"/>
                  <a:gd name="connsiteX498" fmla="*/ 379485 w 6006665"/>
                  <a:gd name="connsiteY498" fmla="*/ 2525193 h 3006470"/>
                  <a:gd name="connsiteX499" fmla="*/ 357322 w 6006665"/>
                  <a:gd name="connsiteY499" fmla="*/ 2531525 h 3006470"/>
                  <a:gd name="connsiteX500" fmla="*/ 352842 w 6006665"/>
                  <a:gd name="connsiteY500" fmla="*/ 2529403 h 3006470"/>
                  <a:gd name="connsiteX501" fmla="*/ 345415 w 6006665"/>
                  <a:gd name="connsiteY501" fmla="*/ 2531525 h 3006470"/>
                  <a:gd name="connsiteX502" fmla="*/ 302238 w 6006665"/>
                  <a:gd name="connsiteY502" fmla="*/ 2511073 h 3006470"/>
                  <a:gd name="connsiteX503" fmla="*/ 302238 w 6006665"/>
                  <a:gd name="connsiteY503" fmla="*/ 2499711 h 3006470"/>
                  <a:gd name="connsiteX504" fmla="*/ 286331 w 6006665"/>
                  <a:gd name="connsiteY504" fmla="*/ 2472441 h 3006470"/>
                  <a:gd name="connsiteX505" fmla="*/ 270968 w 6006665"/>
                  <a:gd name="connsiteY505" fmla="*/ 2472441 h 3006470"/>
                  <a:gd name="connsiteX506" fmla="*/ 259061 w 6006665"/>
                  <a:gd name="connsiteY506" fmla="*/ 2472441 h 3006470"/>
                  <a:gd name="connsiteX507" fmla="*/ 254516 w 6006665"/>
                  <a:gd name="connsiteY507" fmla="*/ 2456534 h 3006470"/>
                  <a:gd name="connsiteX508" fmla="*/ 263606 w 6006665"/>
                  <a:gd name="connsiteY508" fmla="*/ 2440627 h 3006470"/>
                  <a:gd name="connsiteX509" fmla="*/ 243991 w 6006665"/>
                  <a:gd name="connsiteY509" fmla="*/ 2410114 h 3006470"/>
                  <a:gd name="connsiteX510" fmla="*/ 216429 w 6006665"/>
                  <a:gd name="connsiteY510" fmla="*/ 2413357 h 3006470"/>
                  <a:gd name="connsiteX511" fmla="*/ 212956 w 6006665"/>
                  <a:gd name="connsiteY511" fmla="*/ 2412365 h 3006470"/>
                  <a:gd name="connsiteX512" fmla="*/ 204522 w 6006665"/>
                  <a:gd name="connsiteY512" fmla="*/ 2413357 h 3006470"/>
                  <a:gd name="connsiteX513" fmla="*/ 199623 w 6006665"/>
                  <a:gd name="connsiteY513" fmla="*/ 2411957 h 3006470"/>
                  <a:gd name="connsiteX514" fmla="*/ 195977 w 6006665"/>
                  <a:gd name="connsiteY514" fmla="*/ 2424719 h 3006470"/>
                  <a:gd name="connsiteX515" fmla="*/ 184968 w 6006665"/>
                  <a:gd name="connsiteY515" fmla="*/ 2421574 h 3006470"/>
                  <a:gd name="connsiteX516" fmla="*/ 184070 w 6006665"/>
                  <a:gd name="connsiteY516" fmla="*/ 2424719 h 3006470"/>
                  <a:gd name="connsiteX517" fmla="*/ 168163 w 6006665"/>
                  <a:gd name="connsiteY517" fmla="*/ 2420174 h 3006470"/>
                  <a:gd name="connsiteX518" fmla="*/ 156800 w 6006665"/>
                  <a:gd name="connsiteY518" fmla="*/ 2381542 h 3006470"/>
                  <a:gd name="connsiteX519" fmla="*/ 152255 w 6006665"/>
                  <a:gd name="connsiteY519" fmla="*/ 2365635 h 3006470"/>
                  <a:gd name="connsiteX520" fmla="*/ 156800 w 6006665"/>
                  <a:gd name="connsiteY520" fmla="*/ 2361090 h 3006470"/>
                  <a:gd name="connsiteX521" fmla="*/ 168707 w 6006665"/>
                  <a:gd name="connsiteY521" fmla="*/ 2361090 h 3006470"/>
                  <a:gd name="connsiteX522" fmla="*/ 188615 w 6006665"/>
                  <a:gd name="connsiteY522" fmla="*/ 2361090 h 3006470"/>
                  <a:gd name="connsiteX523" fmla="*/ 199977 w 6006665"/>
                  <a:gd name="connsiteY523" fmla="*/ 2349728 h 3006470"/>
                  <a:gd name="connsiteX524" fmla="*/ 188615 w 6006665"/>
                  <a:gd name="connsiteY524" fmla="*/ 2327003 h 3006470"/>
                  <a:gd name="connsiteX525" fmla="*/ 168163 w 6006665"/>
                  <a:gd name="connsiteY525" fmla="*/ 2317914 h 3006470"/>
                  <a:gd name="connsiteX526" fmla="*/ 168163 w 6006665"/>
                  <a:gd name="connsiteY526" fmla="*/ 2311096 h 3006470"/>
                  <a:gd name="connsiteX527" fmla="*/ 152255 w 6006665"/>
                  <a:gd name="connsiteY527" fmla="*/ 2295189 h 3006470"/>
                  <a:gd name="connsiteX528" fmla="*/ 129531 w 6006665"/>
                  <a:gd name="connsiteY528" fmla="*/ 2258829 h 3006470"/>
                  <a:gd name="connsiteX529" fmla="*/ 140893 w 6006665"/>
                  <a:gd name="connsiteY529" fmla="*/ 2236105 h 3006470"/>
                  <a:gd name="connsiteX530" fmla="*/ 136348 w 6006665"/>
                  <a:gd name="connsiteY530" fmla="*/ 2208835 h 3006470"/>
                  <a:gd name="connsiteX531" fmla="*/ 103789 w 6006665"/>
                  <a:gd name="connsiteY531" fmla="*/ 2195428 h 3006470"/>
                  <a:gd name="connsiteX532" fmla="*/ 93716 w 6006665"/>
                  <a:gd name="connsiteY532" fmla="*/ 2199745 h 3006470"/>
                  <a:gd name="connsiteX533" fmla="*/ 91868 w 6006665"/>
                  <a:gd name="connsiteY533" fmla="*/ 2195434 h 3006470"/>
                  <a:gd name="connsiteX534" fmla="*/ 81809 w 6006665"/>
                  <a:gd name="connsiteY534" fmla="*/ 2199745 h 3006470"/>
                  <a:gd name="connsiteX535" fmla="*/ 74992 w 6006665"/>
                  <a:gd name="connsiteY535" fmla="*/ 2183838 h 3006470"/>
                  <a:gd name="connsiteX536" fmla="*/ 34087 w 6006665"/>
                  <a:gd name="connsiteY536" fmla="*/ 2172476 h 3006470"/>
                  <a:gd name="connsiteX537" fmla="*/ 22725 w 6006665"/>
                  <a:gd name="connsiteY537" fmla="*/ 2129299 h 3006470"/>
                  <a:gd name="connsiteX538" fmla="*/ 22725 w 6006665"/>
                  <a:gd name="connsiteY538" fmla="*/ 2097484 h 3006470"/>
                  <a:gd name="connsiteX539" fmla="*/ 0 w 6006665"/>
                  <a:gd name="connsiteY539" fmla="*/ 2081577 h 3006470"/>
                  <a:gd name="connsiteX540" fmla="*/ 15907 w 6006665"/>
                  <a:gd name="connsiteY540" fmla="*/ 2058853 h 3006470"/>
                  <a:gd name="connsiteX541" fmla="*/ 6818 w 6006665"/>
                  <a:gd name="connsiteY541" fmla="*/ 1995224 h 3006470"/>
                  <a:gd name="connsiteX542" fmla="*/ 34087 w 6006665"/>
                  <a:gd name="connsiteY542" fmla="*/ 1952047 h 3006470"/>
                  <a:gd name="connsiteX543" fmla="*/ 27270 w 6006665"/>
                  <a:gd name="connsiteY543" fmla="*/ 1940685 h 3006470"/>
                  <a:gd name="connsiteX544" fmla="*/ 88743 w 6006665"/>
                  <a:gd name="connsiteY544" fmla="*/ 1895954 h 3006470"/>
                  <a:gd name="connsiteX545" fmla="*/ 27270 w 6006665"/>
                  <a:gd name="connsiteY545" fmla="*/ 1865693 h 3006470"/>
                  <a:gd name="connsiteX546" fmla="*/ 79805 w 6006665"/>
                  <a:gd name="connsiteY546" fmla="*/ 1774684 h 3006470"/>
                  <a:gd name="connsiteX547" fmla="*/ 128972 w 6006665"/>
                  <a:gd name="connsiteY547" fmla="*/ 1737302 h 3006470"/>
                  <a:gd name="connsiteX548" fmla="*/ 162900 w 6006665"/>
                  <a:gd name="connsiteY548" fmla="*/ 1645034 h 3006470"/>
                  <a:gd name="connsiteX549" fmla="*/ 102261 w 6006665"/>
                  <a:gd name="connsiteY549" fmla="*/ 1629357 h 3006470"/>
                  <a:gd name="connsiteX550" fmla="*/ 118168 w 6006665"/>
                  <a:gd name="connsiteY550" fmla="*/ 1574818 h 3006470"/>
                  <a:gd name="connsiteX551" fmla="*/ 86354 w 6006665"/>
                  <a:gd name="connsiteY551" fmla="*/ 1511189 h 3006470"/>
                  <a:gd name="connsiteX552" fmla="*/ 109078 w 6006665"/>
                  <a:gd name="connsiteY552" fmla="*/ 1436197 h 3006470"/>
                  <a:gd name="connsiteX553" fmla="*/ 70447 w 6006665"/>
                  <a:gd name="connsiteY553" fmla="*/ 1333936 h 3006470"/>
                  <a:gd name="connsiteX554" fmla="*/ 102261 w 6006665"/>
                  <a:gd name="connsiteY554" fmla="*/ 1263490 h 3006470"/>
                  <a:gd name="connsiteX555" fmla="*/ 43177 w 6006665"/>
                  <a:gd name="connsiteY555" fmla="*/ 1197589 h 3006470"/>
                  <a:gd name="connsiteX556" fmla="*/ 49994 w 6006665"/>
                  <a:gd name="connsiteY556" fmla="*/ 1122597 h 3006470"/>
                  <a:gd name="connsiteX557" fmla="*/ 81809 w 6006665"/>
                  <a:gd name="connsiteY557" fmla="*/ 1118052 h 3006470"/>
                  <a:gd name="connsiteX558" fmla="*/ 145438 w 6006665"/>
                  <a:gd name="connsiteY558" fmla="*/ 1074876 h 3006470"/>
                  <a:gd name="connsiteX559" fmla="*/ 184070 w 6006665"/>
                  <a:gd name="connsiteY559" fmla="*/ 1036244 h 3006470"/>
                  <a:gd name="connsiteX560" fmla="*/ 189699 w 6006665"/>
                  <a:gd name="connsiteY560" fmla="*/ 1042522 h 3006470"/>
                  <a:gd name="connsiteX561" fmla="*/ 195977 w 6006665"/>
                  <a:gd name="connsiteY561" fmla="*/ 1036244 h 3006470"/>
                  <a:gd name="connsiteX562" fmla="*/ 255061 w 6006665"/>
                  <a:gd name="connsiteY562" fmla="*/ 1102145 h 3006470"/>
                  <a:gd name="connsiteX563" fmla="*/ 350504 w 6006665"/>
                  <a:gd name="connsiteY563" fmla="*/ 1122597 h 3006470"/>
                  <a:gd name="connsiteX564" fmla="*/ 454806 w 6006665"/>
                  <a:gd name="connsiteY564" fmla="*/ 1205729 h 3006470"/>
                  <a:gd name="connsiteX565" fmla="*/ 486621 w 6006665"/>
                  <a:gd name="connsiteY565" fmla="*/ 1283942 h 3006470"/>
                  <a:gd name="connsiteX566" fmla="*/ 523211 w 6006665"/>
                  <a:gd name="connsiteY566" fmla="*/ 1343026 h 3006470"/>
                  <a:gd name="connsiteX567" fmla="*/ 486852 w 6006665"/>
                  <a:gd name="connsiteY567" fmla="*/ 1397565 h 3006470"/>
                  <a:gd name="connsiteX568" fmla="*/ 420951 w 6006665"/>
                  <a:gd name="connsiteY568" fmla="*/ 1418018 h 3006470"/>
                  <a:gd name="connsiteX569" fmla="*/ 415909 w 6006665"/>
                  <a:gd name="connsiteY569" fmla="*/ 1415887 h 3006470"/>
                  <a:gd name="connsiteX570" fmla="*/ 409044 w 6006665"/>
                  <a:gd name="connsiteY570" fmla="*/ 1418018 h 3006470"/>
                  <a:gd name="connsiteX571" fmla="*/ 252950 w 6006665"/>
                  <a:gd name="connsiteY571" fmla="*/ 1352062 h 3006470"/>
                  <a:gd name="connsiteX572" fmla="*/ 268926 w 6006665"/>
                  <a:gd name="connsiteY572" fmla="*/ 1346738 h 3006470"/>
                  <a:gd name="connsiteX573" fmla="*/ 291420 w 6006665"/>
                  <a:gd name="connsiteY573" fmla="*/ 1429380 h 3006470"/>
                  <a:gd name="connsiteX574" fmla="*/ 291420 w 6006665"/>
                  <a:gd name="connsiteY574" fmla="*/ 1468012 h 3006470"/>
                  <a:gd name="connsiteX575" fmla="*/ 298238 w 6006665"/>
                  <a:gd name="connsiteY575" fmla="*/ 1554366 h 3006470"/>
                  <a:gd name="connsiteX576" fmla="*/ 345959 w 6006665"/>
                  <a:gd name="connsiteY576" fmla="*/ 1586180 h 3006470"/>
                  <a:gd name="connsiteX577" fmla="*/ 362087 w 6006665"/>
                  <a:gd name="connsiteY577" fmla="*/ 1595588 h 3006470"/>
                  <a:gd name="connsiteX578" fmla="*/ 365867 w 6006665"/>
                  <a:gd name="connsiteY578" fmla="*/ 1563455 h 3006470"/>
                  <a:gd name="connsiteX579" fmla="*/ 345415 w 6006665"/>
                  <a:gd name="connsiteY579" fmla="*/ 1527096 h 3006470"/>
                  <a:gd name="connsiteX580" fmla="*/ 365867 w 6006665"/>
                  <a:gd name="connsiteY580" fmla="*/ 1495281 h 3006470"/>
                  <a:gd name="connsiteX581" fmla="*/ 374560 w 6006665"/>
                  <a:gd name="connsiteY581" fmla="*/ 1500280 h 3006470"/>
                  <a:gd name="connsiteX582" fmla="*/ 377774 w 6006665"/>
                  <a:gd name="connsiteY582" fmla="*/ 1495281 h 3006470"/>
                  <a:gd name="connsiteX583" fmla="*/ 461933 w 6006665"/>
                  <a:gd name="connsiteY583" fmla="*/ 1543673 h 3006470"/>
                  <a:gd name="connsiteX584" fmla="*/ 484035 w 6006665"/>
                  <a:gd name="connsiteY584" fmla="*/ 1527096 h 3006470"/>
                  <a:gd name="connsiteX585" fmla="*/ 463583 w 6006665"/>
                  <a:gd name="connsiteY585" fmla="*/ 1461194 h 3006470"/>
                  <a:gd name="connsiteX586" fmla="*/ 549936 w 6006665"/>
                  <a:gd name="connsiteY586" fmla="*/ 1374841 h 3006470"/>
                  <a:gd name="connsiteX587" fmla="*/ 559742 w 6006665"/>
                  <a:gd name="connsiteY587" fmla="*/ 1376942 h 3006470"/>
                  <a:gd name="connsiteX588" fmla="*/ 561843 w 6006665"/>
                  <a:gd name="connsiteY588" fmla="*/ 1374841 h 3006470"/>
                  <a:gd name="connsiteX589" fmla="*/ 593658 w 6006665"/>
                  <a:gd name="connsiteY589" fmla="*/ 1381658 h 3006470"/>
                  <a:gd name="connsiteX590" fmla="*/ 620945 w 6006665"/>
                  <a:gd name="connsiteY590" fmla="*/ 1405535 h 3006470"/>
                  <a:gd name="connsiteX591" fmla="*/ 640835 w 6006665"/>
                  <a:gd name="connsiteY591" fmla="*/ 1349844 h 3006470"/>
                  <a:gd name="connsiteX592" fmla="*/ 609020 w 6006665"/>
                  <a:gd name="connsiteY592" fmla="*/ 1295305 h 3006470"/>
                  <a:gd name="connsiteX593" fmla="*/ 624928 w 6006665"/>
                  <a:gd name="connsiteY593" fmla="*/ 1236221 h 3006470"/>
                  <a:gd name="connsiteX594" fmla="*/ 597658 w 6006665"/>
                  <a:gd name="connsiteY594" fmla="*/ 1177136 h 3006470"/>
                  <a:gd name="connsiteX595" fmla="*/ 611562 w 6006665"/>
                  <a:gd name="connsiteY595" fmla="*/ 1181462 h 3006470"/>
                  <a:gd name="connsiteX596" fmla="*/ 609565 w 6006665"/>
                  <a:gd name="connsiteY596" fmla="*/ 1177136 h 3006470"/>
                  <a:gd name="connsiteX597" fmla="*/ 711826 w 6006665"/>
                  <a:gd name="connsiteY597" fmla="*/ 1208951 h 3006470"/>
                  <a:gd name="connsiteX598" fmla="*/ 732278 w 6006665"/>
                  <a:gd name="connsiteY598" fmla="*/ 1263490 h 3006470"/>
                  <a:gd name="connsiteX599" fmla="*/ 684556 w 6006665"/>
                  <a:gd name="connsiteY599" fmla="*/ 1274852 h 3006470"/>
                  <a:gd name="connsiteX600" fmla="*/ 684556 w 6006665"/>
                  <a:gd name="connsiteY600" fmla="*/ 1327119 h 3006470"/>
                  <a:gd name="connsiteX601" fmla="*/ 713309 w 6006665"/>
                  <a:gd name="connsiteY601" fmla="*/ 1355872 h 3006470"/>
                  <a:gd name="connsiteX602" fmla="*/ 763548 w 6006665"/>
                  <a:gd name="connsiteY602" fmla="*/ 1338481 h 3006470"/>
                  <a:gd name="connsiteX603" fmla="*/ 770365 w 6006665"/>
                  <a:gd name="connsiteY603" fmla="*/ 1279397 h 3006470"/>
                  <a:gd name="connsiteX604" fmla="*/ 845357 w 6006665"/>
                  <a:gd name="connsiteY604" fmla="*/ 1188761 h 3006470"/>
                  <a:gd name="connsiteX605" fmla="*/ 917728 w 6006665"/>
                  <a:gd name="connsiteY605" fmla="*/ 1145322 h 3006470"/>
                  <a:gd name="connsiteX606" fmla="*/ 918194 w 6006665"/>
                  <a:gd name="connsiteY606" fmla="*/ 1198147 h 3006470"/>
                  <a:gd name="connsiteX607" fmla="*/ 975937 w 6006665"/>
                  <a:gd name="connsiteY607" fmla="*/ 1115283 h 3006470"/>
                  <a:gd name="connsiteX608" fmla="*/ 1074397 w 6006665"/>
                  <a:gd name="connsiteY608" fmla="*/ 1141283 h 3006470"/>
                  <a:gd name="connsiteX609" fmla="*/ 979977 w 6006665"/>
                  <a:gd name="connsiteY609" fmla="*/ 1213496 h 3006470"/>
                  <a:gd name="connsiteX610" fmla="*/ 1012666 w 6006665"/>
                  <a:gd name="connsiteY610" fmla="*/ 1218657 h 3006470"/>
                  <a:gd name="connsiteX611" fmla="*/ 1038516 w 6006665"/>
                  <a:gd name="connsiteY611" fmla="*/ 1188499 h 3006470"/>
                  <a:gd name="connsiteX612" fmla="*/ 1050423 w 6006665"/>
                  <a:gd name="connsiteY612" fmla="*/ 1188499 h 3006470"/>
                  <a:gd name="connsiteX613" fmla="*/ 1108962 w 6006665"/>
                  <a:gd name="connsiteY613" fmla="*/ 1188499 h 3006470"/>
                  <a:gd name="connsiteX614" fmla="*/ 1161229 w 6006665"/>
                  <a:gd name="connsiteY614" fmla="*/ 1145322 h 3006470"/>
                  <a:gd name="connsiteX615" fmla="*/ 1165711 w 6006665"/>
                  <a:gd name="connsiteY615" fmla="*/ 1151456 h 3006470"/>
                  <a:gd name="connsiteX616" fmla="*/ 1160939 w 6006665"/>
                  <a:gd name="connsiteY616" fmla="*/ 1169715 h 3006470"/>
                  <a:gd name="connsiteX617" fmla="*/ 1210035 w 6006665"/>
                  <a:gd name="connsiteY617" fmla="*/ 1195815 h 3006470"/>
                  <a:gd name="connsiteX618" fmla="*/ 1247583 w 6006665"/>
                  <a:gd name="connsiteY618" fmla="*/ 1138505 h 3006470"/>
                  <a:gd name="connsiteX619" fmla="*/ 1211223 w 6006665"/>
                  <a:gd name="connsiteY619" fmla="*/ 1079421 h 3006470"/>
                  <a:gd name="connsiteX620" fmla="*/ 1227130 w 6006665"/>
                  <a:gd name="connsiteY620" fmla="*/ 1043061 h 3006470"/>
                  <a:gd name="connsiteX621" fmla="*/ 1237665 w 6006665"/>
                  <a:gd name="connsiteY621" fmla="*/ 1046199 h 3006470"/>
                  <a:gd name="connsiteX622" fmla="*/ 1251910 w 6006665"/>
                  <a:gd name="connsiteY622" fmla="*/ 1017311 h 3006470"/>
                  <a:gd name="connsiteX623" fmla="*/ 1345843 w 6006665"/>
                  <a:gd name="connsiteY623" fmla="*/ 1074876 h 3006470"/>
                  <a:gd name="connsiteX624" fmla="*/ 1400382 w 6006665"/>
                  <a:gd name="connsiteY624" fmla="*/ 1106690 h 3006470"/>
                  <a:gd name="connsiteX625" fmla="*/ 1519756 w 6006665"/>
                  <a:gd name="connsiteY625" fmla="*/ 1213274 h 3006470"/>
                  <a:gd name="connsiteX626" fmla="*/ 1543003 w 6006665"/>
                  <a:gd name="connsiteY626" fmla="*/ 1172592 h 3006470"/>
                  <a:gd name="connsiteX627" fmla="*/ 1506643 w 6006665"/>
                  <a:gd name="connsiteY627" fmla="*/ 1118052 h 3006470"/>
                  <a:gd name="connsiteX628" fmla="*/ 1506643 w 6006665"/>
                  <a:gd name="connsiteY628" fmla="*/ 1095328 h 3006470"/>
                  <a:gd name="connsiteX629" fmla="*/ 1463467 w 6006665"/>
                  <a:gd name="connsiteY629" fmla="*/ 1086238 h 3006470"/>
                  <a:gd name="connsiteX630" fmla="*/ 1472556 w 6006665"/>
                  <a:gd name="connsiteY630" fmla="*/ 1036244 h 3006470"/>
                  <a:gd name="connsiteX631" fmla="*/ 1452104 w 6006665"/>
                  <a:gd name="connsiteY631" fmla="*/ 949890 h 3006470"/>
                  <a:gd name="connsiteX632" fmla="*/ 1439230 w 6006665"/>
                  <a:gd name="connsiteY632" fmla="*/ 900656 h 3006470"/>
                  <a:gd name="connsiteX633" fmla="*/ 1496803 w 6006665"/>
                  <a:gd name="connsiteY633" fmla="*/ 806980 h 3006470"/>
                  <a:gd name="connsiteX634" fmla="*/ 1543003 w 6006665"/>
                  <a:gd name="connsiteY634" fmla="*/ 697647 h 3006470"/>
                  <a:gd name="connsiteX635" fmla="*/ 1570272 w 6006665"/>
                  <a:gd name="connsiteY635" fmla="*/ 677194 h 3006470"/>
                  <a:gd name="connsiteX636" fmla="*/ 1578688 w 6006665"/>
                  <a:gd name="connsiteY636" fmla="*/ 679813 h 3006470"/>
                  <a:gd name="connsiteX637" fmla="*/ 1620802 w 6006665"/>
                  <a:gd name="connsiteY637" fmla="*/ 660028 h 3006470"/>
                  <a:gd name="connsiteX638" fmla="*/ 1684440 w 6006665"/>
                  <a:gd name="connsiteY638" fmla="*/ 709009 h 3006470"/>
                  <a:gd name="connsiteX639" fmla="*/ 1688985 w 6006665"/>
                  <a:gd name="connsiteY639" fmla="*/ 779455 h 3006470"/>
                  <a:gd name="connsiteX640" fmla="*/ 1652625 w 6006665"/>
                  <a:gd name="connsiteY640" fmla="*/ 870354 h 3006470"/>
                  <a:gd name="connsiteX641" fmla="*/ 1679895 w 6006665"/>
                  <a:gd name="connsiteY641" fmla="*/ 908986 h 3006470"/>
                  <a:gd name="connsiteX642" fmla="*/ 1688985 w 6006665"/>
                  <a:gd name="connsiteY642" fmla="*/ 983977 h 3006470"/>
                  <a:gd name="connsiteX643" fmla="*/ 1679895 w 6006665"/>
                  <a:gd name="connsiteY643" fmla="*/ 1129415 h 3006470"/>
                  <a:gd name="connsiteX644" fmla="*/ 1723072 w 6006665"/>
                  <a:gd name="connsiteY644" fmla="*/ 1193044 h 3006470"/>
                  <a:gd name="connsiteX645" fmla="*/ 1704892 w 6006665"/>
                  <a:gd name="connsiteY645" fmla="*/ 1256673 h 3006470"/>
                  <a:gd name="connsiteX646" fmla="*/ 1636718 w 6006665"/>
                  <a:gd name="connsiteY646" fmla="*/ 1393021 h 3006470"/>
                  <a:gd name="connsiteX647" fmla="*/ 1662494 w 6006665"/>
                  <a:gd name="connsiteY647" fmla="*/ 1399465 h 3006470"/>
                  <a:gd name="connsiteX648" fmla="*/ 1677078 w 6006665"/>
                  <a:gd name="connsiteY648" fmla="*/ 1370296 h 3006470"/>
                  <a:gd name="connsiteX649" fmla="*/ 1720255 w 6006665"/>
                  <a:gd name="connsiteY649" fmla="*/ 1349844 h 3006470"/>
                  <a:gd name="connsiteX650" fmla="*/ 1731617 w 6006665"/>
                  <a:gd name="connsiteY650" fmla="*/ 1299850 h 3006470"/>
                  <a:gd name="connsiteX651" fmla="*/ 1758887 w 6006665"/>
                  <a:gd name="connsiteY651" fmla="*/ 1256673 h 3006470"/>
                  <a:gd name="connsiteX652" fmla="*/ 1760555 w 6006665"/>
                  <a:gd name="connsiteY652" fmla="*/ 1191490 h 3006470"/>
                  <a:gd name="connsiteX653" fmla="*/ 1758886 w 6006665"/>
                  <a:gd name="connsiteY653" fmla="*/ 1085173 h 3006470"/>
                  <a:gd name="connsiteX654" fmla="*/ 1923055 w 6006665"/>
                  <a:gd name="connsiteY654" fmla="*/ 1122597 h 3006470"/>
                  <a:gd name="connsiteX655" fmla="*/ 1887300 w 6006665"/>
                  <a:gd name="connsiteY655" fmla="*/ 1070329 h 3006470"/>
                  <a:gd name="connsiteX656" fmla="*/ 1785604 w 6006665"/>
                  <a:gd name="connsiteY656" fmla="*/ 1036860 h 3006470"/>
                  <a:gd name="connsiteX657" fmla="*/ 1736162 w 6006665"/>
                  <a:gd name="connsiteY657" fmla="*/ 961252 h 3006470"/>
                  <a:gd name="connsiteX658" fmla="*/ 1688440 w 6006665"/>
                  <a:gd name="connsiteY658" fmla="*/ 865809 h 3006470"/>
                  <a:gd name="connsiteX659" fmla="*/ 1752069 w 6006665"/>
                  <a:gd name="connsiteY659" fmla="*/ 788545 h 3006470"/>
                  <a:gd name="connsiteX660" fmla="*/ 1747524 w 6006665"/>
                  <a:gd name="connsiteY660" fmla="*/ 704464 h 3006470"/>
                  <a:gd name="connsiteX661" fmla="*/ 1763431 w 6006665"/>
                  <a:gd name="connsiteY661" fmla="*/ 697647 h 3006470"/>
                  <a:gd name="connsiteX662" fmla="*/ 1764877 w 6006665"/>
                  <a:gd name="connsiteY662" fmla="*/ 702130 h 3006470"/>
                  <a:gd name="connsiteX663" fmla="*/ 1775339 w 6006665"/>
                  <a:gd name="connsiteY663" fmla="*/ 697647 h 3006470"/>
                  <a:gd name="connsiteX664" fmla="*/ 1798063 w 6006665"/>
                  <a:gd name="connsiteY664" fmla="*/ 768093 h 3006470"/>
                  <a:gd name="connsiteX665" fmla="*/ 1791454 w 6006665"/>
                  <a:gd name="connsiteY665" fmla="*/ 815304 h 3006470"/>
                  <a:gd name="connsiteX666" fmla="*/ 1854330 w 6006665"/>
                  <a:gd name="connsiteY666" fmla="*/ 772638 h 3006470"/>
                  <a:gd name="connsiteX667" fmla="*/ 1931594 w 6006665"/>
                  <a:gd name="connsiteY667" fmla="*/ 763548 h 3006470"/>
                  <a:gd name="connsiteX668" fmla="*/ 1932772 w 6006665"/>
                  <a:gd name="connsiteY668" fmla="*/ 764810 h 3006470"/>
                  <a:gd name="connsiteX669" fmla="*/ 1949600 w 6006665"/>
                  <a:gd name="connsiteY669" fmla="*/ 800138 h 3006470"/>
                  <a:gd name="connsiteX670" fmla="*/ 2061788 w 6006665"/>
                  <a:gd name="connsiteY670" fmla="*/ 891155 h 3006470"/>
                  <a:gd name="connsiteX671" fmla="*/ 1987802 w 6006665"/>
                  <a:gd name="connsiteY671" fmla="*/ 736278 h 3006470"/>
                  <a:gd name="connsiteX672" fmla="*/ 1963408 w 6006665"/>
                  <a:gd name="connsiteY672" fmla="*/ 595386 h 3006470"/>
                  <a:gd name="connsiteX673" fmla="*/ 2027037 w 6006665"/>
                  <a:gd name="connsiteY673" fmla="*/ 574934 h 3006470"/>
                  <a:gd name="connsiteX674" fmla="*/ 2037269 w 6006665"/>
                  <a:gd name="connsiteY674" fmla="*/ 575472 h 3006470"/>
                  <a:gd name="connsiteX675" fmla="*/ 2038944 w 6006665"/>
                  <a:gd name="connsiteY675" fmla="*/ 574934 h 3006470"/>
                  <a:gd name="connsiteX676" fmla="*/ 2115414 w 6006665"/>
                  <a:gd name="connsiteY676" fmla="*/ 578958 h 3006470"/>
                  <a:gd name="connsiteX677" fmla="*/ 2167179 w 6006665"/>
                  <a:gd name="connsiteY677" fmla="*/ 554733 h 3006470"/>
                  <a:gd name="connsiteX678" fmla="*/ 2146473 w 6006665"/>
                  <a:gd name="connsiteY678" fmla="*/ 488832 h 3006470"/>
                  <a:gd name="connsiteX679" fmla="*/ 2169957 w 6006665"/>
                  <a:gd name="connsiteY679" fmla="*/ 449431 h 3006470"/>
                  <a:gd name="connsiteX680" fmla="*/ 2264632 w 6006665"/>
                  <a:gd name="connsiteY680" fmla="*/ 393389 h 3006470"/>
                  <a:gd name="connsiteX681" fmla="*/ 2317913 w 6006665"/>
                  <a:gd name="connsiteY681" fmla="*/ 322690 h 3006470"/>
                  <a:gd name="connsiteX682" fmla="*/ 2385841 w 6006665"/>
                  <a:gd name="connsiteY682" fmla="*/ 343134 h 3006470"/>
                  <a:gd name="connsiteX683" fmla="*/ 2429263 w 6006665"/>
                  <a:gd name="connsiteY683" fmla="*/ 263606 h 3006470"/>
                  <a:gd name="connsiteX684" fmla="*/ 2526979 w 6006665"/>
                  <a:gd name="connsiteY684" fmla="*/ 252244 h 3006470"/>
                  <a:gd name="connsiteX685" fmla="*/ 2528058 w 6006665"/>
                  <a:gd name="connsiteY685" fmla="*/ 253503 h 3006470"/>
                  <a:gd name="connsiteX686" fmla="*/ 2538886 w 6006665"/>
                  <a:gd name="connsiteY686" fmla="*/ 252244 h 3006470"/>
                  <a:gd name="connsiteX687" fmla="*/ 2560820 w 6006665"/>
                  <a:gd name="connsiteY687" fmla="*/ 277833 h 3006470"/>
                  <a:gd name="connsiteX688" fmla="*/ 2640602 w 6006665"/>
                  <a:gd name="connsiteY688" fmla="*/ 202249 h 3006470"/>
                  <a:gd name="connsiteX689" fmla="*/ 2652509 w 6006665"/>
                  <a:gd name="connsiteY689" fmla="*/ 202249 h 3006470"/>
                  <a:gd name="connsiteX690" fmla="*/ 2704231 w 6006665"/>
                  <a:gd name="connsiteY690" fmla="*/ 202249 h 3006470"/>
                  <a:gd name="connsiteX691" fmla="*/ 2715593 w 6006665"/>
                  <a:gd name="connsiteY691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916115 w 6006665"/>
                  <a:gd name="connsiteY4" fmla="*/ 52267 h 3006470"/>
                  <a:gd name="connsiteX5" fmla="*/ 2861576 w 6006665"/>
                  <a:gd name="connsiteY5" fmla="*/ 90899 h 3006470"/>
                  <a:gd name="connsiteX6" fmla="*/ 2947929 w 6006665"/>
                  <a:gd name="connsiteY6" fmla="*/ 118168 h 3006470"/>
                  <a:gd name="connsiteX7" fmla="*/ 2957621 w 6006665"/>
                  <a:gd name="connsiteY7" fmla="*/ 186006 h 3006470"/>
                  <a:gd name="connsiteX8" fmla="*/ 2979199 w 6006665"/>
                  <a:gd name="connsiteY8" fmla="*/ 161345 h 3006470"/>
                  <a:gd name="connsiteX9" fmla="*/ 3025437 w 6006665"/>
                  <a:gd name="connsiteY9" fmla="*/ 152763 h 3006470"/>
                  <a:gd name="connsiteX10" fmla="*/ 3086005 w 6006665"/>
                  <a:gd name="connsiteY10" fmla="*/ 161345 h 3006470"/>
                  <a:gd name="connsiteX11" fmla="*/ 3123662 w 6006665"/>
                  <a:gd name="connsiteY11" fmla="*/ 131306 h 3006470"/>
                  <a:gd name="connsiteX12" fmla="*/ 3174626 w 6006665"/>
                  <a:gd name="connsiteY12" fmla="*/ 165731 h 3006470"/>
                  <a:gd name="connsiteX13" fmla="*/ 3196887 w 6006665"/>
                  <a:gd name="connsiteY13" fmla="*/ 206296 h 3006470"/>
                  <a:gd name="connsiteX14" fmla="*/ 3228103 w 6006665"/>
                  <a:gd name="connsiteY14" fmla="*/ 245948 h 3006470"/>
                  <a:gd name="connsiteX15" fmla="*/ 3232994 w 6006665"/>
                  <a:gd name="connsiteY15" fmla="*/ 282547 h 3006470"/>
                  <a:gd name="connsiteX16" fmla="*/ 3228103 w 6006665"/>
                  <a:gd name="connsiteY16" fmla="*/ 317252 h 3006470"/>
                  <a:gd name="connsiteX17" fmla="*/ 3200173 w 6006665"/>
                  <a:gd name="connsiteY17" fmla="*/ 340371 h 3006470"/>
                  <a:gd name="connsiteX18" fmla="*/ 3168685 w 6006665"/>
                  <a:gd name="connsiteY18" fmla="*/ 373701 h 3006470"/>
                  <a:gd name="connsiteX19" fmla="*/ 3161541 w 6006665"/>
                  <a:gd name="connsiteY19" fmla="*/ 413589 h 3006470"/>
                  <a:gd name="connsiteX20" fmla="*/ 3100351 w 6006665"/>
                  <a:gd name="connsiteY20" fmla="*/ 442035 h 3006470"/>
                  <a:gd name="connsiteX21" fmla="*/ 3066097 w 6006665"/>
                  <a:gd name="connsiteY21" fmla="*/ 488580 h 3006470"/>
                  <a:gd name="connsiteX22" fmla="*/ 3026076 w 6006665"/>
                  <a:gd name="connsiteY22" fmla="*/ 513338 h 3006470"/>
                  <a:gd name="connsiteX23" fmla="*/ 2986746 w 6006665"/>
                  <a:gd name="connsiteY23" fmla="*/ 558495 h 3006470"/>
                  <a:gd name="connsiteX24" fmla="*/ 3055785 w 6006665"/>
                  <a:gd name="connsiteY24" fmla="*/ 531164 h 3006470"/>
                  <a:gd name="connsiteX25" fmla="*/ 3102802 w 6006665"/>
                  <a:gd name="connsiteY25" fmla="*/ 514983 h 3006470"/>
                  <a:gd name="connsiteX26" fmla="*/ 3127090 w 6006665"/>
                  <a:gd name="connsiteY26" fmla="*/ 531164 h 3006470"/>
                  <a:gd name="connsiteX27" fmla="*/ 3125168 w 6006665"/>
                  <a:gd name="connsiteY27" fmla="*/ 588220 h 3006470"/>
                  <a:gd name="connsiteX28" fmla="*/ 3156451 w 6006665"/>
                  <a:gd name="connsiteY28" fmla="*/ 552209 h 3006470"/>
                  <a:gd name="connsiteX29" fmla="*/ 3158460 w 6006665"/>
                  <a:gd name="connsiteY29" fmla="*/ 560693 h 3006470"/>
                  <a:gd name="connsiteX30" fmla="*/ 3206982 w 6006665"/>
                  <a:gd name="connsiteY30" fmla="*/ 513586 h 3006470"/>
                  <a:gd name="connsiteX31" fmla="*/ 3184984 w 6006665"/>
                  <a:gd name="connsiteY31" fmla="*/ 622402 h 3006470"/>
                  <a:gd name="connsiteX32" fmla="*/ 3192811 w 6006665"/>
                  <a:gd name="connsiteY32" fmla="*/ 606748 h 3006470"/>
                  <a:gd name="connsiteX33" fmla="*/ 3225134 w 6006665"/>
                  <a:gd name="connsiteY33" fmla="*/ 629207 h 3006470"/>
                  <a:gd name="connsiteX34" fmla="*/ 3231097 w 6006665"/>
                  <a:gd name="connsiteY34" fmla="*/ 583326 h 3006470"/>
                  <a:gd name="connsiteX35" fmla="*/ 3314263 w 6006665"/>
                  <a:gd name="connsiteY35" fmla="*/ 575730 h 3006470"/>
                  <a:gd name="connsiteX36" fmla="*/ 3361800 w 6006665"/>
                  <a:gd name="connsiteY36" fmla="*/ 581670 h 3006470"/>
                  <a:gd name="connsiteX37" fmla="*/ 3381970 w 6006665"/>
                  <a:gd name="connsiteY37" fmla="*/ 606748 h 3006470"/>
                  <a:gd name="connsiteX38" fmla="*/ 3367741 w 6006665"/>
                  <a:gd name="connsiteY38" fmla="*/ 641091 h 3006470"/>
                  <a:gd name="connsiteX39" fmla="*/ 3388787 w 6006665"/>
                  <a:gd name="connsiteY39" fmla="*/ 665832 h 3006470"/>
                  <a:gd name="connsiteX40" fmla="*/ 3403393 w 6006665"/>
                  <a:gd name="connsiteY40" fmla="*/ 676742 h 3006470"/>
                  <a:gd name="connsiteX41" fmla="*/ 3462813 w 6006665"/>
                  <a:gd name="connsiteY41" fmla="*/ 691599 h 3006470"/>
                  <a:gd name="connsiteX42" fmla="*/ 3531529 w 6006665"/>
                  <a:gd name="connsiteY42" fmla="*/ 686823 h 3006470"/>
                  <a:gd name="connsiteX43" fmla="*/ 3546001 w 6006665"/>
                  <a:gd name="connsiteY43" fmla="*/ 647033 h 3006470"/>
                  <a:gd name="connsiteX44" fmla="*/ 3538225 w 6006665"/>
                  <a:gd name="connsiteY44" fmla="*/ 590841 h 3006470"/>
                  <a:gd name="connsiteX45" fmla="*/ 3549910 w 6006665"/>
                  <a:gd name="connsiteY45" fmla="*/ 594028 h 3006470"/>
                  <a:gd name="connsiteX46" fmla="*/ 3550132 w 6006665"/>
                  <a:gd name="connsiteY46" fmla="*/ 590841 h 3006470"/>
                  <a:gd name="connsiteX47" fmla="*/ 3575711 w 6006665"/>
                  <a:gd name="connsiteY47" fmla="*/ 587613 h 3006470"/>
                  <a:gd name="connsiteX48" fmla="*/ 3620833 w 6006665"/>
                  <a:gd name="connsiteY48" fmla="*/ 632750 h 3006470"/>
                  <a:gd name="connsiteX49" fmla="*/ 3672301 w 6006665"/>
                  <a:gd name="connsiteY49" fmla="*/ 611293 h 3006470"/>
                  <a:gd name="connsiteX50" fmla="*/ 3688498 w 6006665"/>
                  <a:gd name="connsiteY50" fmla="*/ 576961 h 3006470"/>
                  <a:gd name="connsiteX51" fmla="*/ 3721291 w 6006665"/>
                  <a:gd name="connsiteY51" fmla="*/ 584642 h 3006470"/>
                  <a:gd name="connsiteX52" fmla="*/ 3753971 w 6006665"/>
                  <a:gd name="connsiteY52" fmla="*/ 590584 h 3006470"/>
                  <a:gd name="connsiteX53" fmla="*/ 3759914 w 6006665"/>
                  <a:gd name="connsiteY53" fmla="*/ 620293 h 3006470"/>
                  <a:gd name="connsiteX54" fmla="*/ 3782242 w 6006665"/>
                  <a:gd name="connsiteY54" fmla="*/ 669932 h 3006470"/>
                  <a:gd name="connsiteX55" fmla="*/ 3768826 w 6006665"/>
                  <a:gd name="connsiteY55" fmla="*/ 703482 h 3006470"/>
                  <a:gd name="connsiteX56" fmla="*/ 3745059 w 6006665"/>
                  <a:gd name="connsiteY56" fmla="*/ 742105 h 3006470"/>
                  <a:gd name="connsiteX57" fmla="*/ 3720576 w 6006665"/>
                  <a:gd name="connsiteY57" fmla="*/ 761023 h 3006470"/>
                  <a:gd name="connsiteX58" fmla="*/ 3738747 w 6006665"/>
                  <a:gd name="connsiteY58" fmla="*/ 806725 h 3006470"/>
                  <a:gd name="connsiteX59" fmla="*/ 3753971 w 6006665"/>
                  <a:gd name="connsiteY59" fmla="*/ 855003 h 3006470"/>
                  <a:gd name="connsiteX60" fmla="*/ 3786469 w 6006665"/>
                  <a:gd name="connsiteY60" fmla="*/ 879798 h 3006470"/>
                  <a:gd name="connsiteX61" fmla="*/ 3813392 w 6006665"/>
                  <a:gd name="connsiteY61" fmla="*/ 890655 h 3006470"/>
                  <a:gd name="connsiteX62" fmla="*/ 3839894 w 6006665"/>
                  <a:gd name="connsiteY62" fmla="*/ 920656 h 3006470"/>
                  <a:gd name="connsiteX63" fmla="*/ 3866869 w 6006665"/>
                  <a:gd name="connsiteY63" fmla="*/ 875800 h 3006470"/>
                  <a:gd name="connsiteX64" fmla="*/ 3865460 w 6006665"/>
                  <a:gd name="connsiteY64" fmla="*/ 822632 h 3006470"/>
                  <a:gd name="connsiteX65" fmla="*/ 3875077 w 6006665"/>
                  <a:gd name="connsiteY65" fmla="*/ 831139 h 3006470"/>
                  <a:gd name="connsiteX66" fmla="*/ 3885950 w 6006665"/>
                  <a:gd name="connsiteY66" fmla="*/ 784010 h 3006470"/>
                  <a:gd name="connsiteX67" fmla="*/ 3896580 w 6006665"/>
                  <a:gd name="connsiteY67" fmla="*/ 840148 h 3006470"/>
                  <a:gd name="connsiteX68" fmla="*/ 3932151 w 6006665"/>
                  <a:gd name="connsiteY68" fmla="*/ 871095 h 3006470"/>
                  <a:gd name="connsiteX69" fmla="*/ 3967884 w 6006665"/>
                  <a:gd name="connsiteY69" fmla="*/ 866888 h 3006470"/>
                  <a:gd name="connsiteX70" fmla="*/ 3988173 w 6006665"/>
                  <a:gd name="connsiteY70" fmla="*/ 843084 h 3006470"/>
                  <a:gd name="connsiteX71" fmla="*/ 3993852 w 6006665"/>
                  <a:gd name="connsiteY71" fmla="*/ 846199 h 3006470"/>
                  <a:gd name="connsiteX72" fmla="*/ 4000081 w 6006665"/>
                  <a:gd name="connsiteY72" fmla="*/ 808753 h 3006470"/>
                  <a:gd name="connsiteX73" fmla="*/ 4024333 w 6006665"/>
                  <a:gd name="connsiteY73" fmla="*/ 834206 h 3006470"/>
                  <a:gd name="connsiteX74" fmla="*/ 4062426 w 6006665"/>
                  <a:gd name="connsiteY74" fmla="*/ 877274 h 3006470"/>
                  <a:gd name="connsiteX75" fmla="*/ 4085889 w 6006665"/>
                  <a:gd name="connsiteY75" fmla="*/ 849902 h 3006470"/>
                  <a:gd name="connsiteX76" fmla="*/ 4095563 w 6006665"/>
                  <a:gd name="connsiteY76" fmla="*/ 852506 h 3006470"/>
                  <a:gd name="connsiteX77" fmla="*/ 4097796 w 6006665"/>
                  <a:gd name="connsiteY77" fmla="*/ 849902 h 3006470"/>
                  <a:gd name="connsiteX78" fmla="*/ 4144150 w 6006665"/>
                  <a:gd name="connsiteY78" fmla="*/ 862382 h 3006470"/>
                  <a:gd name="connsiteX79" fmla="*/ 4149116 w 6006665"/>
                  <a:gd name="connsiteY79" fmla="*/ 810437 h 3006470"/>
                  <a:gd name="connsiteX80" fmla="*/ 4129898 w 6006665"/>
                  <a:gd name="connsiteY80" fmla="*/ 758286 h 3006470"/>
                  <a:gd name="connsiteX81" fmla="*/ 4125347 w 6006665"/>
                  <a:gd name="connsiteY81" fmla="*/ 718337 h 3006470"/>
                  <a:gd name="connsiteX82" fmla="*/ 4165425 w 6006665"/>
                  <a:gd name="connsiteY82" fmla="*/ 697647 h 3006470"/>
                  <a:gd name="connsiteX83" fmla="*/ 4175231 w 6006665"/>
                  <a:gd name="connsiteY83" fmla="*/ 700048 h 3006470"/>
                  <a:gd name="connsiteX84" fmla="*/ 4253100 w 6006665"/>
                  <a:gd name="connsiteY84" fmla="*/ 700511 h 3006470"/>
                  <a:gd name="connsiteX85" fmla="*/ 4315491 w 6006665"/>
                  <a:gd name="connsiteY85" fmla="*/ 715365 h 3006470"/>
                  <a:gd name="connsiteX86" fmla="*/ 4368969 w 6006665"/>
                  <a:gd name="connsiteY86" fmla="*/ 751019 h 3006470"/>
                  <a:gd name="connsiteX87" fmla="*/ 4439561 w 6006665"/>
                  <a:gd name="connsiteY87" fmla="*/ 758631 h 3006470"/>
                  <a:gd name="connsiteX88" fmla="*/ 4450401 w 6006665"/>
                  <a:gd name="connsiteY88" fmla="*/ 834341 h 3006470"/>
                  <a:gd name="connsiteX89" fmla="*/ 4514549 w 6006665"/>
                  <a:gd name="connsiteY89" fmla="*/ 825294 h 3006470"/>
                  <a:gd name="connsiteX90" fmla="*/ 4567593 w 6006665"/>
                  <a:gd name="connsiteY90" fmla="*/ 819409 h 3006470"/>
                  <a:gd name="connsiteX91" fmla="*/ 4612592 w 6006665"/>
                  <a:gd name="connsiteY91" fmla="*/ 872829 h 3006470"/>
                  <a:gd name="connsiteX92" fmla="*/ 4639242 w 6006665"/>
                  <a:gd name="connsiteY92" fmla="*/ 932544 h 3006470"/>
                  <a:gd name="connsiteX93" fmla="*/ 4704693 w 6006665"/>
                  <a:gd name="connsiteY93" fmla="*/ 911452 h 3006470"/>
                  <a:gd name="connsiteX94" fmla="*/ 4774445 w 6006665"/>
                  <a:gd name="connsiteY94" fmla="*/ 913531 h 3006470"/>
                  <a:gd name="connsiteX95" fmla="*/ 4778496 w 6006665"/>
                  <a:gd name="connsiteY95" fmla="*/ 914635 h 3006470"/>
                  <a:gd name="connsiteX96" fmla="*/ 4786352 w 6006665"/>
                  <a:gd name="connsiteY96" fmla="*/ 913531 h 3006470"/>
                  <a:gd name="connsiteX97" fmla="*/ 4861343 w 6006665"/>
                  <a:gd name="connsiteY97" fmla="*/ 933983 h 3006470"/>
                  <a:gd name="connsiteX98" fmla="*/ 4893158 w 6006665"/>
                  <a:gd name="connsiteY98" fmla="*/ 977160 h 3006470"/>
                  <a:gd name="connsiteX99" fmla="*/ 4888613 w 6006665"/>
                  <a:gd name="connsiteY99" fmla="*/ 1058968 h 3006470"/>
                  <a:gd name="connsiteX100" fmla="*/ 4927677 w 6006665"/>
                  <a:gd name="connsiteY100" fmla="*/ 1083640 h 3006470"/>
                  <a:gd name="connsiteX101" fmla="*/ 4967605 w 6006665"/>
                  <a:gd name="connsiteY101" fmla="*/ 1070331 h 3006470"/>
                  <a:gd name="connsiteX102" fmla="*/ 5038051 w 6006665"/>
                  <a:gd name="connsiteY102" fmla="*/ 1063513 h 3006470"/>
                  <a:gd name="connsiteX103" fmla="*/ 5040730 w 6006665"/>
                  <a:gd name="connsiteY103" fmla="*/ 1064406 h 3006470"/>
                  <a:gd name="connsiteX104" fmla="*/ 5049958 w 6006665"/>
                  <a:gd name="connsiteY104" fmla="*/ 1063513 h 3006470"/>
                  <a:gd name="connsiteX105" fmla="*/ 5114249 w 6006665"/>
                  <a:gd name="connsiteY105" fmla="*/ 1084944 h 3006470"/>
                  <a:gd name="connsiteX106" fmla="*/ 5176671 w 6006665"/>
                  <a:gd name="connsiteY106" fmla="*/ 1074876 h 3006470"/>
                  <a:gd name="connsiteX107" fmla="*/ 5177801 w 6006665"/>
                  <a:gd name="connsiteY107" fmla="*/ 1076614 h 3006470"/>
                  <a:gd name="connsiteX108" fmla="*/ 5188578 w 6006665"/>
                  <a:gd name="connsiteY108" fmla="*/ 1074876 h 3006470"/>
                  <a:gd name="connsiteX109" fmla="*/ 5243719 w 6006665"/>
                  <a:gd name="connsiteY109" fmla="*/ 1159707 h 3006470"/>
                  <a:gd name="connsiteX110" fmla="*/ 5283477 w 6006665"/>
                  <a:gd name="connsiteY110" fmla="*/ 1129415 h 3006470"/>
                  <a:gd name="connsiteX111" fmla="*/ 5258480 w 6006665"/>
                  <a:gd name="connsiteY111" fmla="*/ 1063513 h 3006470"/>
                  <a:gd name="connsiteX112" fmla="*/ 5267570 w 6006665"/>
                  <a:gd name="connsiteY112" fmla="*/ 1015792 h 3006470"/>
                  <a:gd name="connsiteX113" fmla="*/ 5278896 w 6006665"/>
                  <a:gd name="connsiteY113" fmla="*/ 1018841 h 3006470"/>
                  <a:gd name="connsiteX114" fmla="*/ 5279477 w 6006665"/>
                  <a:gd name="connsiteY114" fmla="*/ 1015792 h 3006470"/>
                  <a:gd name="connsiteX115" fmla="*/ 5389412 w 6006665"/>
                  <a:gd name="connsiteY115" fmla="*/ 1065327 h 3006470"/>
                  <a:gd name="connsiteX116" fmla="*/ 5463001 w 6006665"/>
                  <a:gd name="connsiteY116" fmla="*/ 1043061 h 3006470"/>
                  <a:gd name="connsiteX117" fmla="*/ 5464386 w 6006665"/>
                  <a:gd name="connsiteY117" fmla="*/ 1043680 h 3006470"/>
                  <a:gd name="connsiteX118" fmla="*/ 5474909 w 6006665"/>
                  <a:gd name="connsiteY118" fmla="*/ 1043061 h 3006470"/>
                  <a:gd name="connsiteX119" fmla="*/ 5509834 w 6006665"/>
                  <a:gd name="connsiteY119" fmla="*/ 1086741 h 3006470"/>
                  <a:gd name="connsiteX120" fmla="*/ 5563420 w 6006665"/>
                  <a:gd name="connsiteY120" fmla="*/ 1096880 h 3006470"/>
                  <a:gd name="connsiteX121" fmla="*/ 5604906 w 6006665"/>
                  <a:gd name="connsiteY121" fmla="*/ 1116452 h 3006470"/>
                  <a:gd name="connsiteX122" fmla="*/ 5633982 w 6006665"/>
                  <a:gd name="connsiteY122" fmla="*/ 1152256 h 3006470"/>
                  <a:gd name="connsiteX123" fmla="*/ 5673240 w 6006665"/>
                  <a:gd name="connsiteY123" fmla="*/ 1196668 h 3006470"/>
                  <a:gd name="connsiteX124" fmla="*/ 5720335 w 6006665"/>
                  <a:gd name="connsiteY124" fmla="*/ 1213496 h 3006470"/>
                  <a:gd name="connsiteX125" fmla="*/ 5777224 w 6006665"/>
                  <a:gd name="connsiteY125" fmla="*/ 1253118 h 3006470"/>
                  <a:gd name="connsiteX126" fmla="*/ 5822595 w 6006665"/>
                  <a:gd name="connsiteY126" fmla="*/ 1311212 h 3006470"/>
                  <a:gd name="connsiteX127" fmla="*/ 5818051 w 6006665"/>
                  <a:gd name="connsiteY127" fmla="*/ 1365751 h 3006470"/>
                  <a:gd name="connsiteX128" fmla="*/ 5825679 w 6006665"/>
                  <a:gd name="connsiteY128" fmla="*/ 1373379 h 3006470"/>
                  <a:gd name="connsiteX129" fmla="*/ 5822051 w 6006665"/>
                  <a:gd name="connsiteY129" fmla="*/ 1322574 h 3006470"/>
                  <a:gd name="connsiteX130" fmla="*/ 5834092 w 6006665"/>
                  <a:gd name="connsiteY130" fmla="*/ 1324447 h 3006470"/>
                  <a:gd name="connsiteX131" fmla="*/ 5858351 w 6006665"/>
                  <a:gd name="connsiteY131" fmla="*/ 1334771 h 3006470"/>
                  <a:gd name="connsiteX132" fmla="*/ 5907950 w 6006665"/>
                  <a:gd name="connsiteY132" fmla="*/ 1321451 h 3006470"/>
                  <a:gd name="connsiteX133" fmla="*/ 5936219 w 6006665"/>
                  <a:gd name="connsiteY133" fmla="*/ 1338481 h 3006470"/>
                  <a:gd name="connsiteX134" fmla="*/ 5961427 w 6006665"/>
                  <a:gd name="connsiteY134" fmla="*/ 1392754 h 3006470"/>
                  <a:gd name="connsiteX135" fmla="*/ 6006665 w 6006665"/>
                  <a:gd name="connsiteY135" fmla="*/ 1418018 h 3006470"/>
                  <a:gd name="connsiteX136" fmla="*/ 6003022 w 6006665"/>
                  <a:gd name="connsiteY136" fmla="*/ 1458117 h 3006470"/>
                  <a:gd name="connsiteX137" fmla="*/ 5968033 w 6006665"/>
                  <a:gd name="connsiteY137" fmla="*/ 1456650 h 3006470"/>
                  <a:gd name="connsiteX138" fmla="*/ 5934688 w 6006665"/>
                  <a:gd name="connsiteY138" fmla="*/ 1446233 h 3006470"/>
                  <a:gd name="connsiteX139" fmla="*/ 5908949 w 6006665"/>
                  <a:gd name="connsiteY139" fmla="*/ 1468012 h 3006470"/>
                  <a:gd name="connsiteX140" fmla="*/ 5887153 w 6006665"/>
                  <a:gd name="connsiteY140" fmla="*/ 1481885 h 3006470"/>
                  <a:gd name="connsiteX141" fmla="*/ 5887153 w 6006665"/>
                  <a:gd name="connsiteY141" fmla="*/ 1514566 h 3006470"/>
                  <a:gd name="connsiteX142" fmla="*/ 5910921 w 6006665"/>
                  <a:gd name="connsiteY142" fmla="*/ 1532392 h 3006470"/>
                  <a:gd name="connsiteX143" fmla="*/ 5908949 w 6006665"/>
                  <a:gd name="connsiteY143" fmla="*/ 1554366 h 3006470"/>
                  <a:gd name="connsiteX144" fmla="*/ 5893042 w 6006665"/>
                  <a:gd name="connsiteY144" fmla="*/ 1570273 h 3006470"/>
                  <a:gd name="connsiteX145" fmla="*/ 5881135 w 6006665"/>
                  <a:gd name="connsiteY145" fmla="*/ 1570273 h 3006470"/>
                  <a:gd name="connsiteX146" fmla="*/ 5861227 w 6006665"/>
                  <a:gd name="connsiteY146" fmla="*/ 1570273 h 3006470"/>
                  <a:gd name="connsiteX147" fmla="*/ 5849321 w 6006665"/>
                  <a:gd name="connsiteY147" fmla="*/ 1570273 h 3006470"/>
                  <a:gd name="connsiteX148" fmla="*/ 5842587 w 6006665"/>
                  <a:gd name="connsiteY148" fmla="*/ 1544275 h 3006470"/>
                  <a:gd name="connsiteX149" fmla="*/ 5817506 w 6006665"/>
                  <a:gd name="connsiteY149" fmla="*/ 1536186 h 3006470"/>
                  <a:gd name="connsiteX150" fmla="*/ 5798021 w 6006665"/>
                  <a:gd name="connsiteY150" fmla="*/ 1517537 h 3006470"/>
                  <a:gd name="connsiteX151" fmla="*/ 5767511 w 6006665"/>
                  <a:gd name="connsiteY151" fmla="*/ 1511189 h 3006470"/>
                  <a:gd name="connsiteX152" fmla="*/ 5762967 w 6006665"/>
                  <a:gd name="connsiteY152" fmla="*/ 1477102 h 3006470"/>
                  <a:gd name="connsiteX153" fmla="*/ 5729132 w 6006665"/>
                  <a:gd name="connsiteY153" fmla="*/ 1463170 h 3006470"/>
                  <a:gd name="connsiteX154" fmla="*/ 5695337 w 6006665"/>
                  <a:gd name="connsiteY154" fmla="*/ 1472557 h 3006470"/>
                  <a:gd name="connsiteX155" fmla="*/ 5693366 w 6006665"/>
                  <a:gd name="connsiteY155" fmla="*/ 1469797 h 3006470"/>
                  <a:gd name="connsiteX156" fmla="*/ 5683431 w 6006665"/>
                  <a:gd name="connsiteY156" fmla="*/ 1472557 h 3006470"/>
                  <a:gd name="connsiteX157" fmla="*/ 5660706 w 6006665"/>
                  <a:gd name="connsiteY157" fmla="*/ 1440742 h 3006470"/>
                  <a:gd name="connsiteX158" fmla="*/ 5669644 w 6006665"/>
                  <a:gd name="connsiteY158" fmla="*/ 1415717 h 3006470"/>
                  <a:gd name="connsiteX159" fmla="*/ 5640799 w 6006665"/>
                  <a:gd name="connsiteY159" fmla="*/ 1429380 h 3006470"/>
                  <a:gd name="connsiteX160" fmla="*/ 5656705 w 6006665"/>
                  <a:gd name="connsiteY160" fmla="*/ 1472557 h 3006470"/>
                  <a:gd name="connsiteX161" fmla="*/ 5628675 w 6006665"/>
                  <a:gd name="connsiteY161" fmla="*/ 1487826 h 3006470"/>
                  <a:gd name="connsiteX162" fmla="*/ 5633981 w 6006665"/>
                  <a:gd name="connsiteY162" fmla="*/ 1511189 h 3006470"/>
                  <a:gd name="connsiteX163" fmla="*/ 5622732 w 6006665"/>
                  <a:gd name="connsiteY163" fmla="*/ 1538334 h 3006470"/>
                  <a:gd name="connsiteX164" fmla="*/ 5586259 w 6006665"/>
                  <a:gd name="connsiteY164" fmla="*/ 1547548 h 3006470"/>
                  <a:gd name="connsiteX165" fmla="*/ 5575676 w 6006665"/>
                  <a:gd name="connsiteY165" fmla="*/ 1546540 h 3006470"/>
                  <a:gd name="connsiteX166" fmla="*/ 5574353 w 6006665"/>
                  <a:gd name="connsiteY166" fmla="*/ 1547548 h 3006470"/>
                  <a:gd name="connsiteX167" fmla="*/ 5539436 w 6006665"/>
                  <a:gd name="connsiteY167" fmla="*/ 1544223 h 3006470"/>
                  <a:gd name="connsiteX168" fmla="*/ 5539545 w 6006665"/>
                  <a:gd name="connsiteY168" fmla="*/ 1571015 h 3006470"/>
                  <a:gd name="connsiteX169" fmla="*/ 5570352 w 6006665"/>
                  <a:gd name="connsiteY169" fmla="*/ 1586180 h 3006470"/>
                  <a:gd name="connsiteX170" fmla="*/ 5566596 w 6006665"/>
                  <a:gd name="connsiteY170" fmla="*/ 1622304 h 3006470"/>
                  <a:gd name="connsiteX171" fmla="*/ 5593077 w 6006665"/>
                  <a:gd name="connsiteY171" fmla="*/ 1649809 h 3006470"/>
                  <a:gd name="connsiteX172" fmla="*/ 5608984 w 6006665"/>
                  <a:gd name="connsiteY172" fmla="*/ 1677079 h 3006470"/>
                  <a:gd name="connsiteX173" fmla="*/ 5613529 w 6006665"/>
                  <a:gd name="connsiteY173" fmla="*/ 1708893 h 3006470"/>
                  <a:gd name="connsiteX174" fmla="*/ 5608984 w 6006665"/>
                  <a:gd name="connsiteY174" fmla="*/ 1731618 h 3006470"/>
                  <a:gd name="connsiteX175" fmla="*/ 5597799 w 6006665"/>
                  <a:gd name="connsiteY175" fmla="*/ 1728009 h 3006470"/>
                  <a:gd name="connsiteX176" fmla="*/ 5597077 w 6006665"/>
                  <a:gd name="connsiteY176" fmla="*/ 1731618 h 3006470"/>
                  <a:gd name="connsiteX177" fmla="*/ 5515976 w 6006665"/>
                  <a:gd name="connsiteY177" fmla="*/ 1693062 h 3006470"/>
                  <a:gd name="connsiteX178" fmla="*/ 5486067 w 6006665"/>
                  <a:gd name="connsiteY178" fmla="*/ 1746304 h 3006470"/>
                  <a:gd name="connsiteX179" fmla="*/ 5436277 w 6006665"/>
                  <a:gd name="connsiteY179" fmla="*/ 1767977 h 3006470"/>
                  <a:gd name="connsiteX180" fmla="*/ 5397645 w 6006665"/>
                  <a:gd name="connsiteY180" fmla="*/ 1779340 h 3006470"/>
                  <a:gd name="connsiteX181" fmla="*/ 5388024 w 6006665"/>
                  <a:gd name="connsiteY181" fmla="*/ 1835433 h 3006470"/>
                  <a:gd name="connsiteX182" fmla="*/ 5351475 w 6006665"/>
                  <a:gd name="connsiteY182" fmla="*/ 1876568 h 3006470"/>
                  <a:gd name="connsiteX183" fmla="*/ 5290839 w 6006665"/>
                  <a:gd name="connsiteY183" fmla="*/ 1881600 h 3006470"/>
                  <a:gd name="connsiteX184" fmla="*/ 5274932 w 6006665"/>
                  <a:gd name="connsiteY184" fmla="*/ 1913415 h 3006470"/>
                  <a:gd name="connsiteX185" fmla="*/ 5267238 w 6006665"/>
                  <a:gd name="connsiteY185" fmla="*/ 1904988 h 3006470"/>
                  <a:gd name="connsiteX186" fmla="*/ 5263025 w 6006665"/>
                  <a:gd name="connsiteY186" fmla="*/ 1913415 h 3006470"/>
                  <a:gd name="connsiteX187" fmla="*/ 5219538 w 6006665"/>
                  <a:gd name="connsiteY187" fmla="*/ 1865787 h 3006470"/>
                  <a:gd name="connsiteX188" fmla="*/ 5174112 w 6006665"/>
                  <a:gd name="connsiteY188" fmla="*/ 1877028 h 3006470"/>
                  <a:gd name="connsiteX189" fmla="*/ 5129494 w 6006665"/>
                  <a:gd name="connsiteY189" fmla="*/ 1920232 h 3006470"/>
                  <a:gd name="connsiteX190" fmla="*/ 5126389 w 6006665"/>
                  <a:gd name="connsiteY190" fmla="*/ 1914910 h 3006470"/>
                  <a:gd name="connsiteX191" fmla="*/ 5154177 w 6006665"/>
                  <a:gd name="connsiteY191" fmla="*/ 1920232 h 3006470"/>
                  <a:gd name="connsiteX192" fmla="*/ 5105544 w 6006665"/>
                  <a:gd name="connsiteY192" fmla="*/ 1899586 h 3006470"/>
                  <a:gd name="connsiteX193" fmla="*/ 5074955 w 6006665"/>
                  <a:gd name="connsiteY193" fmla="*/ 1924777 h 3006470"/>
                  <a:gd name="connsiteX194" fmla="*/ 5065718 w 6006665"/>
                  <a:gd name="connsiteY194" fmla="*/ 1922578 h 3006470"/>
                  <a:gd name="connsiteX195" fmla="*/ 5063048 w 6006665"/>
                  <a:gd name="connsiteY195" fmla="*/ 1924777 h 3006470"/>
                  <a:gd name="connsiteX196" fmla="*/ 5026594 w 6006665"/>
                  <a:gd name="connsiteY196" fmla="*/ 1916098 h 3006470"/>
                  <a:gd name="connsiteX197" fmla="*/ 5015871 w 6006665"/>
                  <a:gd name="connsiteY197" fmla="*/ 1961137 h 3006470"/>
                  <a:gd name="connsiteX198" fmla="*/ 5022591 w 6006665"/>
                  <a:gd name="connsiteY198" fmla="*/ 1989925 h 3006470"/>
                  <a:gd name="connsiteX199" fmla="*/ 5011557 w 6006665"/>
                  <a:gd name="connsiteY199" fmla="*/ 2020939 h 3006470"/>
                  <a:gd name="connsiteX200" fmla="*/ 4974967 w 6006665"/>
                  <a:gd name="connsiteY200" fmla="*/ 2058853 h 3006470"/>
                  <a:gd name="connsiteX201" fmla="*/ 5015871 w 6006665"/>
                  <a:gd name="connsiteY201" fmla="*/ 2074760 h 3006470"/>
                  <a:gd name="connsiteX202" fmla="*/ 4995851 w 6006665"/>
                  <a:gd name="connsiteY202" fmla="*/ 2123620 h 3006470"/>
                  <a:gd name="connsiteX203" fmla="*/ 5011326 w 6006665"/>
                  <a:gd name="connsiteY203" fmla="*/ 2172476 h 3006470"/>
                  <a:gd name="connsiteX204" fmla="*/ 4999419 w 6006665"/>
                  <a:gd name="connsiteY204" fmla="*/ 2172476 h 3006470"/>
                  <a:gd name="connsiteX205" fmla="*/ 4974967 w 6006665"/>
                  <a:gd name="connsiteY205" fmla="*/ 2172476 h 3006470"/>
                  <a:gd name="connsiteX206" fmla="*/ 4963605 w 6006665"/>
                  <a:gd name="connsiteY206" fmla="*/ 2224742 h 3006470"/>
                  <a:gd name="connsiteX207" fmla="*/ 4974967 w 6006665"/>
                  <a:gd name="connsiteY207" fmla="*/ 2252012 h 3006470"/>
                  <a:gd name="connsiteX208" fmla="*/ 4936431 w 6006665"/>
                  <a:gd name="connsiteY208" fmla="*/ 2257317 h 3006470"/>
                  <a:gd name="connsiteX209" fmla="*/ 4909065 w 6006665"/>
                  <a:gd name="connsiteY209" fmla="*/ 2286099 h 3006470"/>
                  <a:gd name="connsiteX210" fmla="*/ 4888894 w 6006665"/>
                  <a:gd name="connsiteY210" fmla="*/ 2325649 h 3006470"/>
                  <a:gd name="connsiteX211" fmla="*/ 4897703 w 6006665"/>
                  <a:gd name="connsiteY211" fmla="*/ 2354273 h 3006470"/>
                  <a:gd name="connsiteX212" fmla="*/ 4871068 w 6006665"/>
                  <a:gd name="connsiteY212" fmla="*/ 2349418 h 3006470"/>
                  <a:gd name="connsiteX213" fmla="*/ 4845437 w 6006665"/>
                  <a:gd name="connsiteY213" fmla="*/ 2370180 h 3006470"/>
                  <a:gd name="connsiteX214" fmla="*/ 4832445 w 6006665"/>
                  <a:gd name="connsiteY214" fmla="*/ 2399924 h 3006470"/>
                  <a:gd name="connsiteX215" fmla="*/ 4834074 w 6006665"/>
                  <a:gd name="connsiteY215" fmla="*/ 2429264 h 3006470"/>
                  <a:gd name="connsiteX216" fmla="*/ 4799765 w 6006665"/>
                  <a:gd name="connsiteY216" fmla="*/ 2441518 h 3006470"/>
                  <a:gd name="connsiteX217" fmla="*/ 4779535 w 6006665"/>
                  <a:gd name="connsiteY217" fmla="*/ 2488348 h 3006470"/>
                  <a:gd name="connsiteX218" fmla="*/ 4777225 w 6006665"/>
                  <a:gd name="connsiteY218" fmla="*/ 2477952 h 3006470"/>
                  <a:gd name="connsiteX219" fmla="*/ 4767628 w 6006665"/>
                  <a:gd name="connsiteY219" fmla="*/ 2488348 h 3006470"/>
                  <a:gd name="connsiteX220" fmla="*/ 4758538 w 6006665"/>
                  <a:gd name="connsiteY220" fmla="*/ 2447444 h 3006470"/>
                  <a:gd name="connsiteX221" fmla="*/ 4722519 w 6006665"/>
                  <a:gd name="connsiteY221" fmla="*/ 2405867 h 3006470"/>
                  <a:gd name="connsiteX222" fmla="*/ 4699942 w 6006665"/>
                  <a:gd name="connsiteY222" fmla="*/ 2348893 h 3006470"/>
                  <a:gd name="connsiteX223" fmla="*/ 4695779 w 6006665"/>
                  <a:gd name="connsiteY223" fmla="*/ 2287026 h 3006470"/>
                  <a:gd name="connsiteX224" fmla="*/ 4715361 w 6006665"/>
                  <a:gd name="connsiteY224" fmla="*/ 2220198 h 3006470"/>
                  <a:gd name="connsiteX225" fmla="*/ 4767709 w 6006665"/>
                  <a:gd name="connsiteY225" fmla="*/ 2171157 h 3006470"/>
                  <a:gd name="connsiteX226" fmla="*/ 4735813 w 6006665"/>
                  <a:gd name="connsiteY226" fmla="*/ 2129299 h 3006470"/>
                  <a:gd name="connsiteX227" fmla="*/ 4767628 w 6006665"/>
                  <a:gd name="connsiteY227" fmla="*/ 2086122 h 3006470"/>
                  <a:gd name="connsiteX228" fmla="*/ 4767628 w 6006665"/>
                  <a:gd name="connsiteY228" fmla="*/ 2058853 h 3006470"/>
                  <a:gd name="connsiteX229" fmla="*/ 4826712 w 6006665"/>
                  <a:gd name="connsiteY229" fmla="*/ 2042945 h 3006470"/>
                  <a:gd name="connsiteX230" fmla="*/ 4892613 w 6006665"/>
                  <a:gd name="connsiteY230" fmla="*/ 1952047 h 3006470"/>
                  <a:gd name="connsiteX231" fmla="*/ 4956243 w 6006665"/>
                  <a:gd name="connsiteY231" fmla="*/ 1877056 h 3006470"/>
                  <a:gd name="connsiteX232" fmla="*/ 5022143 w 6006665"/>
                  <a:gd name="connsiteY232" fmla="*/ 1817971 h 3006470"/>
                  <a:gd name="connsiteX233" fmla="*/ 5037446 w 6006665"/>
                  <a:gd name="connsiteY233" fmla="*/ 1743333 h 3006470"/>
                  <a:gd name="connsiteX234" fmla="*/ 5064184 w 6006665"/>
                  <a:gd name="connsiteY234" fmla="*/ 1731449 h 3006470"/>
                  <a:gd name="connsiteX235" fmla="*/ 5046694 w 6006665"/>
                  <a:gd name="connsiteY235" fmla="*/ 1710844 h 3006470"/>
                  <a:gd name="connsiteX236" fmla="*/ 5015871 w 6006665"/>
                  <a:gd name="connsiteY236" fmla="*/ 1715711 h 3006470"/>
                  <a:gd name="connsiteX237" fmla="*/ 4995419 w 6006665"/>
                  <a:gd name="connsiteY237" fmla="*/ 1779340 h 3006470"/>
                  <a:gd name="connsiteX238" fmla="*/ 4904521 w 6006665"/>
                  <a:gd name="connsiteY238" fmla="*/ 1865693 h 3006470"/>
                  <a:gd name="connsiteX239" fmla="*/ 4901708 w 6006665"/>
                  <a:gd name="connsiteY239" fmla="*/ 1857053 h 3006470"/>
                  <a:gd name="connsiteX240" fmla="*/ 4892613 w 6006665"/>
                  <a:gd name="connsiteY240" fmla="*/ 1865693 h 3006470"/>
                  <a:gd name="connsiteX241" fmla="*/ 4871068 w 6006665"/>
                  <a:gd name="connsiteY241" fmla="*/ 1850290 h 3006470"/>
                  <a:gd name="connsiteX242" fmla="*/ 4885925 w 6006665"/>
                  <a:gd name="connsiteY242" fmla="*/ 1808695 h 3006470"/>
                  <a:gd name="connsiteX243" fmla="*/ 4861835 w 6006665"/>
                  <a:gd name="connsiteY243" fmla="*/ 1771159 h 3006470"/>
                  <a:gd name="connsiteX244" fmla="*/ 4814619 w 6006665"/>
                  <a:gd name="connsiteY244" fmla="*/ 1767101 h 3006470"/>
                  <a:gd name="connsiteX245" fmla="*/ 4779535 w 6006665"/>
                  <a:gd name="connsiteY245" fmla="*/ 1795247 h 3006470"/>
                  <a:gd name="connsiteX246" fmla="*/ 4764113 w 6006665"/>
                  <a:gd name="connsiteY246" fmla="*/ 1832464 h 3006470"/>
                  <a:gd name="connsiteX247" fmla="*/ 4725490 w 6006665"/>
                  <a:gd name="connsiteY247" fmla="*/ 1850290 h 3006470"/>
                  <a:gd name="connsiteX248" fmla="*/ 4689838 w 6006665"/>
                  <a:gd name="connsiteY248" fmla="*/ 1882970 h 3006470"/>
                  <a:gd name="connsiteX249" fmla="*/ 4684091 w 6006665"/>
                  <a:gd name="connsiteY249" fmla="*/ 1920232 h 3006470"/>
                  <a:gd name="connsiteX250" fmla="*/ 4715906 w 6006665"/>
                  <a:gd name="connsiteY250" fmla="*/ 1967954 h 3006470"/>
                  <a:gd name="connsiteX251" fmla="*/ 4680924 w 6006665"/>
                  <a:gd name="connsiteY251" fmla="*/ 1983985 h 3006470"/>
                  <a:gd name="connsiteX252" fmla="*/ 4633398 w 6006665"/>
                  <a:gd name="connsiteY252" fmla="*/ 1971978 h 3006470"/>
                  <a:gd name="connsiteX253" fmla="*/ 4600707 w 6006665"/>
                  <a:gd name="connsiteY253" fmla="*/ 1989925 h 3006470"/>
                  <a:gd name="connsiteX254" fmla="*/ 4577285 w 6006665"/>
                  <a:gd name="connsiteY254" fmla="*/ 1988406 h 3006470"/>
                  <a:gd name="connsiteX255" fmla="*/ 4577373 w 6006665"/>
                  <a:gd name="connsiteY255" fmla="*/ 1987484 h 3006470"/>
                  <a:gd name="connsiteX256" fmla="*/ 4565379 w 6006665"/>
                  <a:gd name="connsiteY256" fmla="*/ 1988406 h 3006470"/>
                  <a:gd name="connsiteX257" fmla="*/ 4569923 w 6006665"/>
                  <a:gd name="connsiteY257" fmla="*/ 1940685 h 3006470"/>
                  <a:gd name="connsiteX258" fmla="*/ 4520081 w 6006665"/>
                  <a:gd name="connsiteY258" fmla="*/ 1931099 h 3006470"/>
                  <a:gd name="connsiteX259" fmla="*/ 4475025 w 6006665"/>
                  <a:gd name="connsiteY259" fmla="*/ 1961137 h 3006470"/>
                  <a:gd name="connsiteX260" fmla="*/ 4464394 w 6006665"/>
                  <a:gd name="connsiteY260" fmla="*/ 1960286 h 3006470"/>
                  <a:gd name="connsiteX261" fmla="*/ 4463118 w 6006665"/>
                  <a:gd name="connsiteY261" fmla="*/ 1961137 h 3006470"/>
                  <a:gd name="connsiteX262" fmla="*/ 4422448 w 6006665"/>
                  <a:gd name="connsiteY262" fmla="*/ 1927536 h 3006470"/>
                  <a:gd name="connsiteX263" fmla="*/ 4350624 w 6006665"/>
                  <a:gd name="connsiteY263" fmla="*/ 1917022 h 3006470"/>
                  <a:gd name="connsiteX264" fmla="*/ 4306579 w 6006665"/>
                  <a:gd name="connsiteY264" fmla="*/ 1945362 h 3006470"/>
                  <a:gd name="connsiteX265" fmla="*/ 4282811 w 6006665"/>
                  <a:gd name="connsiteY265" fmla="*/ 1972100 h 3006470"/>
                  <a:gd name="connsiteX266" fmla="*/ 4237290 w 6006665"/>
                  <a:gd name="connsiteY266" fmla="*/ 1993297 h 3006470"/>
                  <a:gd name="connsiteX267" fmla="*/ 4211507 w 6006665"/>
                  <a:gd name="connsiteY267" fmla="*/ 2046374 h 3006470"/>
                  <a:gd name="connsiteX268" fmla="*/ 4161046 w 6006665"/>
                  <a:gd name="connsiteY268" fmla="*/ 2105661 h 3006470"/>
                  <a:gd name="connsiteX269" fmla="*/ 4077810 w 6006665"/>
                  <a:gd name="connsiteY269" fmla="*/ 2144418 h 3006470"/>
                  <a:gd name="connsiteX270" fmla="*/ 4039187 w 6006665"/>
                  <a:gd name="connsiteY270" fmla="*/ 2203838 h 3006470"/>
                  <a:gd name="connsiteX271" fmla="*/ 3993086 w 6006665"/>
                  <a:gd name="connsiteY271" fmla="*/ 2224750 h 3006470"/>
                  <a:gd name="connsiteX272" fmla="*/ 3993215 w 6006665"/>
                  <a:gd name="connsiteY272" fmla="*/ 2264821 h 3006470"/>
                  <a:gd name="connsiteX273" fmla="*/ 4038712 w 6006665"/>
                  <a:gd name="connsiteY273" fmla="*/ 2267919 h 3006470"/>
                  <a:gd name="connsiteX274" fmla="*/ 4059164 w 6006665"/>
                  <a:gd name="connsiteY274" fmla="*/ 2311096 h 3006470"/>
                  <a:gd name="connsiteX275" fmla="*/ 4087782 w 6006665"/>
                  <a:gd name="connsiteY275" fmla="*/ 2319513 h 3006470"/>
                  <a:gd name="connsiteX276" fmla="*/ 4106341 w 6006665"/>
                  <a:gd name="connsiteY276" fmla="*/ 2290644 h 3006470"/>
                  <a:gd name="connsiteX277" fmla="*/ 4117411 w 6006665"/>
                  <a:gd name="connsiteY277" fmla="*/ 2291946 h 3006470"/>
                  <a:gd name="connsiteX278" fmla="*/ 4118248 w 6006665"/>
                  <a:gd name="connsiteY278" fmla="*/ 2290644 h 3006470"/>
                  <a:gd name="connsiteX279" fmla="*/ 4156880 w 6006665"/>
                  <a:gd name="connsiteY279" fmla="*/ 2295189 h 3006470"/>
                  <a:gd name="connsiteX280" fmla="*/ 4211419 w 6006665"/>
                  <a:gd name="connsiteY280" fmla="*/ 2365635 h 3006470"/>
                  <a:gd name="connsiteX281" fmla="*/ 4215964 w 6006665"/>
                  <a:gd name="connsiteY281" fmla="*/ 2413357 h 3006470"/>
                  <a:gd name="connsiteX282" fmla="*/ 4184149 w 6006665"/>
                  <a:gd name="connsiteY282" fmla="*/ 2472441 h 3006470"/>
                  <a:gd name="connsiteX283" fmla="*/ 4220019 w 6006665"/>
                  <a:gd name="connsiteY283" fmla="*/ 2567281 h 3006470"/>
                  <a:gd name="connsiteX284" fmla="*/ 4161425 w 6006665"/>
                  <a:gd name="connsiteY284" fmla="*/ 2629241 h 3006470"/>
                  <a:gd name="connsiteX285" fmla="*/ 4133552 w 6006665"/>
                  <a:gd name="connsiteY285" fmla="*/ 2708778 h 3006470"/>
                  <a:gd name="connsiteX286" fmla="*/ 4097796 w 6006665"/>
                  <a:gd name="connsiteY286" fmla="*/ 2747409 h 3006470"/>
                  <a:gd name="connsiteX287" fmla="*/ 4043257 w 6006665"/>
                  <a:gd name="connsiteY287" fmla="*/ 2806493 h 3006470"/>
                  <a:gd name="connsiteX288" fmla="*/ 3995535 w 6006665"/>
                  <a:gd name="connsiteY288" fmla="*/ 2865577 h 3006470"/>
                  <a:gd name="connsiteX289" fmla="*/ 3975083 w 6006665"/>
                  <a:gd name="connsiteY289" fmla="*/ 2897392 h 3006470"/>
                  <a:gd name="connsiteX290" fmla="*/ 3925089 w 6006665"/>
                  <a:gd name="connsiteY290" fmla="*/ 2924661 h 3006470"/>
                  <a:gd name="connsiteX291" fmla="*/ 3913182 w 6006665"/>
                  <a:gd name="connsiteY291" fmla="*/ 2924661 h 3006470"/>
                  <a:gd name="connsiteX292" fmla="*/ 3904637 w 6006665"/>
                  <a:gd name="connsiteY292" fmla="*/ 2924661 h 3006470"/>
                  <a:gd name="connsiteX293" fmla="*/ 3892729 w 6006665"/>
                  <a:gd name="connsiteY293" fmla="*/ 2924661 h 3006470"/>
                  <a:gd name="connsiteX294" fmla="*/ 3871063 w 6006665"/>
                  <a:gd name="connsiteY294" fmla="*/ 2908412 h 3006470"/>
                  <a:gd name="connsiteX295" fmla="*/ 3829645 w 6006665"/>
                  <a:gd name="connsiteY295" fmla="*/ 2936024 h 3006470"/>
                  <a:gd name="connsiteX296" fmla="*/ 3822828 w 6006665"/>
                  <a:gd name="connsiteY296" fmla="*/ 2956476 h 3006470"/>
                  <a:gd name="connsiteX297" fmla="*/ 3818283 w 6006665"/>
                  <a:gd name="connsiteY297" fmla="*/ 2947386 h 3006470"/>
                  <a:gd name="connsiteX298" fmla="*/ 3818283 w 6006665"/>
                  <a:gd name="connsiteY298" fmla="*/ 2935660 h 3006470"/>
                  <a:gd name="connsiteX299" fmla="*/ 3817738 w 6006665"/>
                  <a:gd name="connsiteY299" fmla="*/ 2936024 h 3006470"/>
                  <a:gd name="connsiteX300" fmla="*/ 3810921 w 6006665"/>
                  <a:gd name="connsiteY300" fmla="*/ 2956476 h 3006470"/>
                  <a:gd name="connsiteX301" fmla="*/ 3806376 w 6006665"/>
                  <a:gd name="connsiteY301" fmla="*/ 2947386 h 3006470"/>
                  <a:gd name="connsiteX302" fmla="*/ 3806376 w 6006665"/>
                  <a:gd name="connsiteY302" fmla="*/ 2920116 h 3006470"/>
                  <a:gd name="connsiteX303" fmla="*/ 3818283 w 6006665"/>
                  <a:gd name="connsiteY303" fmla="*/ 2920116 h 3006470"/>
                  <a:gd name="connsiteX304" fmla="*/ 3826828 w 6006665"/>
                  <a:gd name="connsiteY304" fmla="*/ 2920116 h 3006470"/>
                  <a:gd name="connsiteX305" fmla="*/ 3833645 w 6006665"/>
                  <a:gd name="connsiteY305" fmla="*/ 2861032 h 3006470"/>
                  <a:gd name="connsiteX306" fmla="*/ 3822283 w 6006665"/>
                  <a:gd name="connsiteY306" fmla="*/ 2817856 h 3006470"/>
                  <a:gd name="connsiteX307" fmla="*/ 3849553 w 6006665"/>
                  <a:gd name="connsiteY307" fmla="*/ 2795131 h 3006470"/>
                  <a:gd name="connsiteX308" fmla="*/ 3858814 w 6006665"/>
                  <a:gd name="connsiteY308" fmla="*/ 2797336 h 3006470"/>
                  <a:gd name="connsiteX309" fmla="*/ 3861460 w 6006665"/>
                  <a:gd name="connsiteY309" fmla="*/ 2795131 h 3006470"/>
                  <a:gd name="connsiteX310" fmla="*/ 3898487 w 6006665"/>
                  <a:gd name="connsiteY310" fmla="*/ 2803947 h 3006470"/>
                  <a:gd name="connsiteX311" fmla="*/ 3919999 w 6006665"/>
                  <a:gd name="connsiteY311" fmla="*/ 2758772 h 3006470"/>
                  <a:gd name="connsiteX312" fmla="*/ 3935906 w 6006665"/>
                  <a:gd name="connsiteY312" fmla="*/ 2699687 h 3006470"/>
                  <a:gd name="connsiteX313" fmla="*/ 3947269 w 6006665"/>
                  <a:gd name="connsiteY313" fmla="*/ 2676963 h 3006470"/>
                  <a:gd name="connsiteX314" fmla="*/ 3966292 w 6006665"/>
                  <a:gd name="connsiteY314" fmla="*/ 2632575 h 3006470"/>
                  <a:gd name="connsiteX315" fmla="*/ 3915999 w 6006665"/>
                  <a:gd name="connsiteY315" fmla="*/ 2645148 h 3006470"/>
                  <a:gd name="connsiteX316" fmla="*/ 3888729 w 6006665"/>
                  <a:gd name="connsiteY316" fmla="*/ 2667873 h 3006470"/>
                  <a:gd name="connsiteX317" fmla="*/ 3876822 w 6006665"/>
                  <a:gd name="connsiteY317" fmla="*/ 2667873 h 3006470"/>
                  <a:gd name="connsiteX318" fmla="*/ 3829645 w 6006665"/>
                  <a:gd name="connsiteY318" fmla="*/ 2667873 h 3006470"/>
                  <a:gd name="connsiteX319" fmla="*/ 3817738 w 6006665"/>
                  <a:gd name="connsiteY319" fmla="*/ 2667873 h 3006470"/>
                  <a:gd name="connsiteX320" fmla="*/ 3801831 w 6006665"/>
                  <a:gd name="connsiteY320" fmla="*/ 2613334 h 3006470"/>
                  <a:gd name="connsiteX321" fmla="*/ 3758654 w 6006665"/>
                  <a:gd name="connsiteY321" fmla="*/ 2574702 h 3006470"/>
                  <a:gd name="connsiteX322" fmla="*/ 3692753 w 6006665"/>
                  <a:gd name="connsiteY322" fmla="*/ 2558795 h 3006470"/>
                  <a:gd name="connsiteX323" fmla="*/ 3683663 w 6006665"/>
                  <a:gd name="connsiteY323" fmla="*/ 2499711 h 3006470"/>
                  <a:gd name="connsiteX324" fmla="*/ 3672301 w 6006665"/>
                  <a:gd name="connsiteY324" fmla="*/ 2467896 h 3006470"/>
                  <a:gd name="connsiteX325" fmla="*/ 3656393 w 6006665"/>
                  <a:gd name="connsiteY325" fmla="*/ 2440627 h 3006470"/>
                  <a:gd name="connsiteX326" fmla="*/ 3633669 w 6006665"/>
                  <a:gd name="connsiteY326" fmla="*/ 2381542 h 3006470"/>
                  <a:gd name="connsiteX327" fmla="*/ 3601854 w 6006665"/>
                  <a:gd name="connsiteY327" fmla="*/ 2361090 h 3006470"/>
                  <a:gd name="connsiteX328" fmla="*/ 3545995 w 6006665"/>
                  <a:gd name="connsiteY328" fmla="*/ 2339606 h 3006470"/>
                  <a:gd name="connsiteX329" fmla="*/ 3506955 w 6006665"/>
                  <a:gd name="connsiteY329" fmla="*/ 2345183 h 3006470"/>
                  <a:gd name="connsiteX330" fmla="*/ 3463779 w 6006665"/>
                  <a:gd name="connsiteY330" fmla="*/ 2354273 h 3006470"/>
                  <a:gd name="connsiteX331" fmla="*/ 3431964 w 6006665"/>
                  <a:gd name="connsiteY331" fmla="*/ 2381542 h 3006470"/>
                  <a:gd name="connsiteX332" fmla="*/ 3452416 w 6006665"/>
                  <a:gd name="connsiteY332" fmla="*/ 2397450 h 3006470"/>
                  <a:gd name="connsiteX333" fmla="*/ 3452416 w 6006665"/>
                  <a:gd name="connsiteY333" fmla="*/ 2429264 h 3006470"/>
                  <a:gd name="connsiteX334" fmla="*/ 3431964 w 6006665"/>
                  <a:gd name="connsiteY334" fmla="*/ 2451989 h 3006470"/>
                  <a:gd name="connsiteX335" fmla="*/ 3400150 w 6006665"/>
                  <a:gd name="connsiteY335" fmla="*/ 2511073 h 3006470"/>
                  <a:gd name="connsiteX336" fmla="*/ 3400150 w 6006665"/>
                  <a:gd name="connsiteY336" fmla="*/ 2538343 h 3006470"/>
                  <a:gd name="connsiteX337" fmla="*/ 3350155 w 6006665"/>
                  <a:gd name="connsiteY337" fmla="*/ 2570157 h 3006470"/>
                  <a:gd name="connsiteX338" fmla="*/ 3342342 w 6006665"/>
                  <a:gd name="connsiteY338" fmla="*/ 2567553 h 3006470"/>
                  <a:gd name="connsiteX339" fmla="*/ 3338249 w 6006665"/>
                  <a:gd name="connsiteY339" fmla="*/ 2570157 h 3006470"/>
                  <a:gd name="connsiteX340" fmla="*/ 3290527 w 6006665"/>
                  <a:gd name="connsiteY340" fmla="*/ 2554250 h 3006470"/>
                  <a:gd name="connsiteX341" fmla="*/ 3259257 w 6006665"/>
                  <a:gd name="connsiteY341" fmla="*/ 2554250 h 3006470"/>
                  <a:gd name="connsiteX342" fmla="*/ 3247350 w 6006665"/>
                  <a:gd name="connsiteY342" fmla="*/ 2554250 h 3006470"/>
                  <a:gd name="connsiteX343" fmla="*/ 3231443 w 6006665"/>
                  <a:gd name="connsiteY343" fmla="*/ 2538343 h 3006470"/>
                  <a:gd name="connsiteX344" fmla="*/ 3213271 w 6006665"/>
                  <a:gd name="connsiteY344" fmla="*/ 2533799 h 3006470"/>
                  <a:gd name="connsiteX345" fmla="*/ 3168359 w 6006665"/>
                  <a:gd name="connsiteY345" fmla="*/ 2570157 h 3006470"/>
                  <a:gd name="connsiteX346" fmla="*/ 3120637 w 6006665"/>
                  <a:gd name="connsiteY346" fmla="*/ 2581519 h 3006470"/>
                  <a:gd name="connsiteX347" fmla="*/ 3082005 w 6006665"/>
                  <a:gd name="connsiteY347" fmla="*/ 2597427 h 3006470"/>
                  <a:gd name="connsiteX348" fmla="*/ 3074460 w 6006665"/>
                  <a:gd name="connsiteY348" fmla="*/ 2595630 h 3006470"/>
                  <a:gd name="connsiteX349" fmla="*/ 3070098 w 6006665"/>
                  <a:gd name="connsiteY349" fmla="*/ 2597427 h 3006470"/>
                  <a:gd name="connsiteX350" fmla="*/ 3022376 w 6006665"/>
                  <a:gd name="connsiteY350" fmla="*/ 2586064 h 3006470"/>
                  <a:gd name="connsiteX351" fmla="*/ 3000196 w 6006665"/>
                  <a:gd name="connsiteY351" fmla="*/ 2586064 h 3006470"/>
                  <a:gd name="connsiteX352" fmla="*/ 2988289 w 6006665"/>
                  <a:gd name="connsiteY352" fmla="*/ 2586064 h 3006470"/>
                  <a:gd name="connsiteX353" fmla="*/ 2967837 w 6006665"/>
                  <a:gd name="connsiteY353" fmla="*/ 2554250 h 3006470"/>
                  <a:gd name="connsiteX354" fmla="*/ 2929205 w 6006665"/>
                  <a:gd name="connsiteY354" fmla="*/ 2526980 h 3006470"/>
                  <a:gd name="connsiteX355" fmla="*/ 2902153 w 6006665"/>
                  <a:gd name="connsiteY355" fmla="*/ 2523116 h 3006470"/>
                  <a:gd name="connsiteX356" fmla="*/ 2861576 w 6006665"/>
                  <a:gd name="connsiteY356" fmla="*/ 2526980 h 3006470"/>
                  <a:gd name="connsiteX357" fmla="*/ 2822944 w 6006665"/>
                  <a:gd name="connsiteY357" fmla="*/ 2538343 h 3006470"/>
                  <a:gd name="connsiteX358" fmla="*/ 2818139 w 6006665"/>
                  <a:gd name="connsiteY358" fmla="*/ 2536254 h 3006470"/>
                  <a:gd name="connsiteX359" fmla="*/ 2811037 w 6006665"/>
                  <a:gd name="connsiteY359" fmla="*/ 2538343 h 3006470"/>
                  <a:gd name="connsiteX360" fmla="*/ 2758770 w 6006665"/>
                  <a:gd name="connsiteY360" fmla="*/ 2515618 h 3006470"/>
                  <a:gd name="connsiteX361" fmla="*/ 2751953 w 6006665"/>
                  <a:gd name="connsiteY361" fmla="*/ 2472441 h 3006470"/>
                  <a:gd name="connsiteX362" fmla="*/ 2708776 w 6006665"/>
                  <a:gd name="connsiteY362" fmla="*/ 2456534 h 3006470"/>
                  <a:gd name="connsiteX363" fmla="*/ 2676962 w 6006665"/>
                  <a:gd name="connsiteY363" fmla="*/ 2451989 h 3006470"/>
                  <a:gd name="connsiteX364" fmla="*/ 2642534 w 6006665"/>
                  <a:gd name="connsiteY364" fmla="*/ 2430245 h 3006470"/>
                  <a:gd name="connsiteX365" fmla="*/ 2609333 w 6006665"/>
                  <a:gd name="connsiteY365" fmla="*/ 2488348 h 3006470"/>
                  <a:gd name="connsiteX366" fmla="*/ 2625240 w 6006665"/>
                  <a:gd name="connsiteY366" fmla="*/ 2522435 h 3006470"/>
                  <a:gd name="connsiteX367" fmla="*/ 2586608 w 6006665"/>
                  <a:gd name="connsiteY367" fmla="*/ 2558795 h 3006470"/>
                  <a:gd name="connsiteX368" fmla="*/ 2577105 w 6006665"/>
                  <a:gd name="connsiteY368" fmla="*/ 2556532 h 3006470"/>
                  <a:gd name="connsiteX369" fmla="*/ 2574701 w 6006665"/>
                  <a:gd name="connsiteY369" fmla="*/ 2558795 h 3006470"/>
                  <a:gd name="connsiteX370" fmla="*/ 2526979 w 6006665"/>
                  <a:gd name="connsiteY370" fmla="*/ 2547432 h 3006470"/>
                  <a:gd name="connsiteX371" fmla="*/ 2490620 w 6006665"/>
                  <a:gd name="connsiteY371" fmla="*/ 2542887 h 3006470"/>
                  <a:gd name="connsiteX372" fmla="*/ 2463350 w 6006665"/>
                  <a:gd name="connsiteY372" fmla="*/ 2515618 h 3006470"/>
                  <a:gd name="connsiteX373" fmla="*/ 2436625 w 6006665"/>
                  <a:gd name="connsiteY373" fmla="*/ 2515618 h 3006470"/>
                  <a:gd name="connsiteX374" fmla="*/ 2424718 w 6006665"/>
                  <a:gd name="connsiteY374" fmla="*/ 2515618 h 3006470"/>
                  <a:gd name="connsiteX375" fmla="*/ 2398858 w 6006665"/>
                  <a:gd name="connsiteY375" fmla="*/ 2502687 h 3006470"/>
                  <a:gd name="connsiteX376" fmla="*/ 2350272 w 6006665"/>
                  <a:gd name="connsiteY376" fmla="*/ 2526980 h 3006470"/>
                  <a:gd name="connsiteX377" fmla="*/ 2282098 w 6006665"/>
                  <a:gd name="connsiteY377" fmla="*/ 2574702 h 3006470"/>
                  <a:gd name="connsiteX378" fmla="*/ 2238921 w 6006665"/>
                  <a:gd name="connsiteY378" fmla="*/ 2586064 h 3006470"/>
                  <a:gd name="connsiteX379" fmla="*/ 2227559 w 6006665"/>
                  <a:gd name="connsiteY379" fmla="*/ 2590609 h 3006470"/>
                  <a:gd name="connsiteX380" fmla="*/ 2225178 w 6006665"/>
                  <a:gd name="connsiteY380" fmla="*/ 2586799 h 3006470"/>
                  <a:gd name="connsiteX381" fmla="*/ 2215652 w 6006665"/>
                  <a:gd name="connsiteY381" fmla="*/ 2590609 h 3006470"/>
                  <a:gd name="connsiteX382" fmla="*/ 2193596 w 6006665"/>
                  <a:gd name="connsiteY382" fmla="*/ 2555320 h 3006470"/>
                  <a:gd name="connsiteX383" fmla="*/ 2157112 w 6006665"/>
                  <a:gd name="connsiteY383" fmla="*/ 2558795 h 3006470"/>
                  <a:gd name="connsiteX384" fmla="*/ 2156291 w 6006665"/>
                  <a:gd name="connsiteY384" fmla="*/ 2557739 h 3006470"/>
                  <a:gd name="connsiteX385" fmla="*/ 2145205 w 6006665"/>
                  <a:gd name="connsiteY385" fmla="*/ 2558795 h 3006470"/>
                  <a:gd name="connsiteX386" fmla="*/ 2129298 w 6006665"/>
                  <a:gd name="connsiteY386" fmla="*/ 2538343 h 3006470"/>
                  <a:gd name="connsiteX387" fmla="*/ 2102029 w 6006665"/>
                  <a:gd name="connsiteY387" fmla="*/ 2526980 h 3006470"/>
                  <a:gd name="connsiteX388" fmla="*/ 2086121 w 6006665"/>
                  <a:gd name="connsiteY388" fmla="*/ 2495166 h 3006470"/>
                  <a:gd name="connsiteX389" fmla="*/ 2070005 w 6006665"/>
                  <a:gd name="connsiteY389" fmla="*/ 2486212 h 3006470"/>
                  <a:gd name="connsiteX390" fmla="*/ 2027582 w 6006665"/>
                  <a:gd name="connsiteY390" fmla="*/ 2499711 h 3006470"/>
                  <a:gd name="connsiteX391" fmla="*/ 2023845 w 6006665"/>
                  <a:gd name="connsiteY391" fmla="*/ 2497111 h 3006470"/>
                  <a:gd name="connsiteX392" fmla="*/ 2015675 w 6006665"/>
                  <a:gd name="connsiteY392" fmla="*/ 2499711 h 3006470"/>
                  <a:gd name="connsiteX393" fmla="*/ 1971363 w 6006665"/>
                  <a:gd name="connsiteY393" fmla="*/ 2468885 h 3006470"/>
                  <a:gd name="connsiteX394" fmla="*/ 1952591 w 6006665"/>
                  <a:gd name="connsiteY394" fmla="*/ 2495166 h 3006470"/>
                  <a:gd name="connsiteX395" fmla="*/ 1947518 w 6006665"/>
                  <a:gd name="connsiteY395" fmla="*/ 2485599 h 3006470"/>
                  <a:gd name="connsiteX396" fmla="*/ 1940684 w 6006665"/>
                  <a:gd name="connsiteY396" fmla="*/ 2495166 h 3006470"/>
                  <a:gd name="connsiteX397" fmla="*/ 1861147 w 6006665"/>
                  <a:gd name="connsiteY397" fmla="*/ 2345183 h 3006470"/>
                  <a:gd name="connsiteX398" fmla="*/ 1811153 w 6006665"/>
                  <a:gd name="connsiteY398" fmla="*/ 2295189 h 3006470"/>
                  <a:gd name="connsiteX399" fmla="*/ 1813950 w 6006665"/>
                  <a:gd name="connsiteY399" fmla="*/ 2292043 h 3006470"/>
                  <a:gd name="connsiteX400" fmla="*/ 1748069 w 6006665"/>
                  <a:gd name="connsiteY400" fmla="*/ 2333821 h 3006470"/>
                  <a:gd name="connsiteX401" fmla="*/ 1711709 w 6006665"/>
                  <a:gd name="connsiteY401" fmla="*/ 2338366 h 3006470"/>
                  <a:gd name="connsiteX402" fmla="*/ 1711926 w 6006665"/>
                  <a:gd name="connsiteY402" fmla="*/ 2336850 h 3006470"/>
                  <a:gd name="connsiteX403" fmla="*/ 1699803 w 6006665"/>
                  <a:gd name="connsiteY403" fmla="*/ 2338366 h 3006470"/>
                  <a:gd name="connsiteX404" fmla="*/ 1704347 w 6006665"/>
                  <a:gd name="connsiteY404" fmla="*/ 2306551 h 3006470"/>
                  <a:gd name="connsiteX405" fmla="*/ 1662460 w 6006665"/>
                  <a:gd name="connsiteY405" fmla="*/ 2288600 h 3006470"/>
                  <a:gd name="connsiteX406" fmla="*/ 1629901 w 6006665"/>
                  <a:gd name="connsiteY406" fmla="*/ 2302006 h 3006470"/>
                  <a:gd name="connsiteX407" fmla="*/ 1629300 w 6006665"/>
                  <a:gd name="connsiteY407" fmla="*/ 2297351 h 3006470"/>
                  <a:gd name="connsiteX408" fmla="*/ 1617994 w 6006665"/>
                  <a:gd name="connsiteY408" fmla="*/ 2302006 h 3006470"/>
                  <a:gd name="connsiteX409" fmla="*/ 1608904 w 6006665"/>
                  <a:gd name="connsiteY409" fmla="*/ 2231560 h 3006470"/>
                  <a:gd name="connsiteX410" fmla="*/ 1552684 w 6006665"/>
                  <a:gd name="connsiteY410" fmla="*/ 2221867 h 3006470"/>
                  <a:gd name="connsiteX411" fmla="*/ 1518550 w 6006665"/>
                  <a:gd name="connsiteY411" fmla="*/ 2247467 h 3006470"/>
                  <a:gd name="connsiteX412" fmla="*/ 1425379 w 6006665"/>
                  <a:gd name="connsiteY412" fmla="*/ 2267919 h 3006470"/>
                  <a:gd name="connsiteX413" fmla="*/ 1409472 w 6006665"/>
                  <a:gd name="connsiteY413" fmla="*/ 2286099 h 3006470"/>
                  <a:gd name="connsiteX414" fmla="*/ 1270852 w 6006665"/>
                  <a:gd name="connsiteY414" fmla="*/ 2306551 h 3006470"/>
                  <a:gd name="connsiteX415" fmla="*/ 1254945 w 6006665"/>
                  <a:gd name="connsiteY415" fmla="*/ 2327003 h 3006470"/>
                  <a:gd name="connsiteX416" fmla="*/ 1282214 w 6006665"/>
                  <a:gd name="connsiteY416" fmla="*/ 2370180 h 3006470"/>
                  <a:gd name="connsiteX417" fmla="*/ 1243582 w 6006665"/>
                  <a:gd name="connsiteY417" fmla="*/ 2386087 h 3006470"/>
                  <a:gd name="connsiteX418" fmla="*/ 1254945 w 6006665"/>
                  <a:gd name="connsiteY418" fmla="*/ 2404267 h 3006470"/>
                  <a:gd name="connsiteX419" fmla="*/ 1216313 w 6006665"/>
                  <a:gd name="connsiteY419" fmla="*/ 2429264 h 3006470"/>
                  <a:gd name="connsiteX420" fmla="*/ 1275397 w 6006665"/>
                  <a:gd name="connsiteY420" fmla="*/ 2472441 h 3006470"/>
                  <a:gd name="connsiteX421" fmla="*/ 1270852 w 6006665"/>
                  <a:gd name="connsiteY421" fmla="*/ 2499711 h 3006470"/>
                  <a:gd name="connsiteX422" fmla="*/ 1259108 w 6006665"/>
                  <a:gd name="connsiteY422" fmla="*/ 2498732 h 3006470"/>
                  <a:gd name="connsiteX423" fmla="*/ 1258945 w 6006665"/>
                  <a:gd name="connsiteY423" fmla="*/ 2499711 h 3006470"/>
                  <a:gd name="connsiteX424" fmla="*/ 1215644 w 6006665"/>
                  <a:gd name="connsiteY424" fmla="*/ 2496102 h 3006470"/>
                  <a:gd name="connsiteX425" fmla="*/ 1204950 w 6006665"/>
                  <a:gd name="connsiteY425" fmla="*/ 2511073 h 3006470"/>
                  <a:gd name="connsiteX426" fmla="*/ 1196495 w 6006665"/>
                  <a:gd name="connsiteY426" fmla="*/ 2506241 h 3006470"/>
                  <a:gd name="connsiteX427" fmla="*/ 1193043 w 6006665"/>
                  <a:gd name="connsiteY427" fmla="*/ 2511073 h 3006470"/>
                  <a:gd name="connsiteX428" fmla="*/ 1145322 w 6006665"/>
                  <a:gd name="connsiteY428" fmla="*/ 2483803 h 3006470"/>
                  <a:gd name="connsiteX429" fmla="*/ 1098145 w 6006665"/>
                  <a:gd name="connsiteY429" fmla="*/ 2483803 h 3006470"/>
                  <a:gd name="connsiteX430" fmla="*/ 1061785 w 6006665"/>
                  <a:gd name="connsiteY430" fmla="*/ 2511073 h 3006470"/>
                  <a:gd name="connsiteX431" fmla="*/ 1055322 w 6006665"/>
                  <a:gd name="connsiteY431" fmla="*/ 2506990 h 3006470"/>
                  <a:gd name="connsiteX432" fmla="*/ 1049878 w 6006665"/>
                  <a:gd name="connsiteY432" fmla="*/ 2511073 h 3006470"/>
                  <a:gd name="connsiteX433" fmla="*/ 1006701 w 6006665"/>
                  <a:gd name="connsiteY433" fmla="*/ 2483803 h 3006470"/>
                  <a:gd name="connsiteX434" fmla="*/ 924893 w 6006665"/>
                  <a:gd name="connsiteY434" fmla="*/ 2447444 h 3006470"/>
                  <a:gd name="connsiteX435" fmla="*/ 877716 w 6006665"/>
                  <a:gd name="connsiteY435" fmla="*/ 2447444 h 3006470"/>
                  <a:gd name="connsiteX436" fmla="*/ 802724 w 6006665"/>
                  <a:gd name="connsiteY436" fmla="*/ 2511073 h 3006470"/>
                  <a:gd name="connsiteX437" fmla="*/ 798179 w 6006665"/>
                  <a:gd name="connsiteY437" fmla="*/ 2554250 h 3006470"/>
                  <a:gd name="connsiteX438" fmla="*/ 787406 w 6006665"/>
                  <a:gd name="connsiteY438" fmla="*/ 2543477 h 3006470"/>
                  <a:gd name="connsiteX439" fmla="*/ 786272 w 6006665"/>
                  <a:gd name="connsiteY439" fmla="*/ 2554250 h 3006470"/>
                  <a:gd name="connsiteX440" fmla="*/ 756063 w 6006665"/>
                  <a:gd name="connsiteY440" fmla="*/ 2524040 h 3006470"/>
                  <a:gd name="connsiteX441" fmla="*/ 732278 w 6006665"/>
                  <a:gd name="connsiteY441" fmla="*/ 2581519 h 3006470"/>
                  <a:gd name="connsiteX442" fmla="*/ 743640 w 6006665"/>
                  <a:gd name="connsiteY442" fmla="*/ 2590609 h 3006470"/>
                  <a:gd name="connsiteX443" fmla="*/ 723188 w 6006665"/>
                  <a:gd name="connsiteY443" fmla="*/ 2633786 h 3006470"/>
                  <a:gd name="connsiteX444" fmla="*/ 747026 w 6006665"/>
                  <a:gd name="connsiteY444" fmla="*/ 2670627 h 3006470"/>
                  <a:gd name="connsiteX445" fmla="*/ 763548 w 6006665"/>
                  <a:gd name="connsiteY445" fmla="*/ 2667873 h 3006470"/>
                  <a:gd name="connsiteX446" fmla="*/ 764871 w 6006665"/>
                  <a:gd name="connsiteY446" fmla="*/ 2669637 h 3006470"/>
                  <a:gd name="connsiteX447" fmla="*/ 775455 w 6006665"/>
                  <a:gd name="connsiteY447" fmla="*/ 2667873 h 3006470"/>
                  <a:gd name="connsiteX448" fmla="*/ 802724 w 6006665"/>
                  <a:gd name="connsiteY448" fmla="*/ 2704232 h 3006470"/>
                  <a:gd name="connsiteX449" fmla="*/ 798179 w 6006665"/>
                  <a:gd name="connsiteY449" fmla="*/ 2731502 h 3006470"/>
                  <a:gd name="connsiteX450" fmla="*/ 818632 w 6006665"/>
                  <a:gd name="connsiteY450" fmla="*/ 2742864 h 3006470"/>
                  <a:gd name="connsiteX451" fmla="*/ 802724 w 6006665"/>
                  <a:gd name="connsiteY451" fmla="*/ 2774679 h 3006470"/>
                  <a:gd name="connsiteX452" fmla="*/ 766365 w 6006665"/>
                  <a:gd name="connsiteY452" fmla="*/ 2779224 h 3006470"/>
                  <a:gd name="connsiteX453" fmla="*/ 727733 w 6006665"/>
                  <a:gd name="connsiteY453" fmla="*/ 2838308 h 3006470"/>
                  <a:gd name="connsiteX454" fmla="*/ 759548 w 6006665"/>
                  <a:gd name="connsiteY454" fmla="*/ 2881485 h 3006470"/>
                  <a:gd name="connsiteX455" fmla="*/ 759548 w 6006665"/>
                  <a:gd name="connsiteY455" fmla="*/ 2920116 h 3006470"/>
                  <a:gd name="connsiteX456" fmla="*/ 798179 w 6006665"/>
                  <a:gd name="connsiteY456" fmla="*/ 2979201 h 3006470"/>
                  <a:gd name="connsiteX457" fmla="*/ 775455 w 6006665"/>
                  <a:gd name="connsiteY457" fmla="*/ 2995108 h 3006470"/>
                  <a:gd name="connsiteX458" fmla="*/ 770910 w 6006665"/>
                  <a:gd name="connsiteY458" fmla="*/ 3006470 h 3006470"/>
                  <a:gd name="connsiteX459" fmla="*/ 759003 w 6006665"/>
                  <a:gd name="connsiteY459" fmla="*/ 3006470 h 3006470"/>
                  <a:gd name="connsiteX460" fmla="*/ 755003 w 6006665"/>
                  <a:gd name="connsiteY460" fmla="*/ 3006470 h 3006470"/>
                  <a:gd name="connsiteX461" fmla="*/ 743096 w 6006665"/>
                  <a:gd name="connsiteY461" fmla="*/ 3006470 h 3006470"/>
                  <a:gd name="connsiteX462" fmla="*/ 715826 w 6006665"/>
                  <a:gd name="connsiteY462" fmla="*/ 2972383 h 3006470"/>
                  <a:gd name="connsiteX463" fmla="*/ 704464 w 6006665"/>
                  <a:gd name="connsiteY463" fmla="*/ 2972383 h 3006470"/>
                  <a:gd name="connsiteX464" fmla="*/ 684012 w 6006665"/>
                  <a:gd name="connsiteY464" fmla="*/ 2963293 h 3006470"/>
                  <a:gd name="connsiteX465" fmla="*/ 672649 w 6006665"/>
                  <a:gd name="connsiteY465" fmla="*/ 2940569 h 3006470"/>
                  <a:gd name="connsiteX466" fmla="*/ 645222 w 6006665"/>
                  <a:gd name="connsiteY466" fmla="*/ 2932732 h 3006470"/>
                  <a:gd name="connsiteX467" fmla="*/ 625472 w 6006665"/>
                  <a:gd name="connsiteY467" fmla="*/ 2936024 h 3006470"/>
                  <a:gd name="connsiteX468" fmla="*/ 623771 w 6006665"/>
                  <a:gd name="connsiteY468" fmla="*/ 2934323 h 3006470"/>
                  <a:gd name="connsiteX469" fmla="*/ 613565 w 6006665"/>
                  <a:gd name="connsiteY469" fmla="*/ 2936024 h 3006470"/>
                  <a:gd name="connsiteX470" fmla="*/ 609020 w 6006665"/>
                  <a:gd name="connsiteY470" fmla="*/ 2931479 h 3006470"/>
                  <a:gd name="connsiteX471" fmla="*/ 559026 w 6006665"/>
                  <a:gd name="connsiteY471" fmla="*/ 2904209 h 3006470"/>
                  <a:gd name="connsiteX472" fmla="*/ 506760 w 6006665"/>
                  <a:gd name="connsiteY472" fmla="*/ 2897392 h 3006470"/>
                  <a:gd name="connsiteX473" fmla="*/ 483280 w 6006665"/>
                  <a:gd name="connsiteY473" fmla="*/ 2890683 h 3006470"/>
                  <a:gd name="connsiteX474" fmla="*/ 480035 w 6006665"/>
                  <a:gd name="connsiteY474" fmla="*/ 2892847 h 3006470"/>
                  <a:gd name="connsiteX475" fmla="*/ 475042 w 6006665"/>
                  <a:gd name="connsiteY475" fmla="*/ 2888329 h 3006470"/>
                  <a:gd name="connsiteX476" fmla="*/ 474945 w 6006665"/>
                  <a:gd name="connsiteY476" fmla="*/ 2888302 h 3006470"/>
                  <a:gd name="connsiteX477" fmla="*/ 468128 w 6006665"/>
                  <a:gd name="connsiteY477" fmla="*/ 2892847 h 3006470"/>
                  <a:gd name="connsiteX478" fmla="*/ 420406 w 6006665"/>
                  <a:gd name="connsiteY478" fmla="*/ 2849670 h 3006470"/>
                  <a:gd name="connsiteX479" fmla="*/ 381774 w 6006665"/>
                  <a:gd name="connsiteY479" fmla="*/ 2833763 h 3006470"/>
                  <a:gd name="connsiteX480" fmla="*/ 349960 w 6006665"/>
                  <a:gd name="connsiteY480" fmla="*/ 2801948 h 3006470"/>
                  <a:gd name="connsiteX481" fmla="*/ 377229 w 6006665"/>
                  <a:gd name="connsiteY481" fmla="*/ 2795131 h 3006470"/>
                  <a:gd name="connsiteX482" fmla="*/ 404499 w 6006665"/>
                  <a:gd name="connsiteY482" fmla="*/ 2747409 h 3006470"/>
                  <a:gd name="connsiteX483" fmla="*/ 388591 w 6006665"/>
                  <a:gd name="connsiteY483" fmla="*/ 2731502 h 3006470"/>
                  <a:gd name="connsiteX484" fmla="*/ 440858 w 6006665"/>
                  <a:gd name="connsiteY484" fmla="*/ 2704232 h 3006470"/>
                  <a:gd name="connsiteX485" fmla="*/ 440858 w 6006665"/>
                  <a:gd name="connsiteY485" fmla="*/ 2701176 h 3006470"/>
                  <a:gd name="connsiteX486" fmla="*/ 416406 w 6006665"/>
                  <a:gd name="connsiteY486" fmla="*/ 2704232 h 3006470"/>
                  <a:gd name="connsiteX487" fmla="*/ 416406 w 6006665"/>
                  <a:gd name="connsiteY487" fmla="*/ 2702744 h 3006470"/>
                  <a:gd name="connsiteX488" fmla="*/ 404499 w 6006665"/>
                  <a:gd name="connsiteY488" fmla="*/ 2704232 h 3006470"/>
                  <a:gd name="connsiteX489" fmla="*/ 404499 w 6006665"/>
                  <a:gd name="connsiteY489" fmla="*/ 2683780 h 3006470"/>
                  <a:gd name="connsiteX490" fmla="*/ 424951 w 6006665"/>
                  <a:gd name="connsiteY490" fmla="*/ 2667873 h 3006470"/>
                  <a:gd name="connsiteX491" fmla="*/ 463583 w 6006665"/>
                  <a:gd name="connsiteY491" fmla="*/ 2661056 h 3006470"/>
                  <a:gd name="connsiteX492" fmla="*/ 468128 w 6006665"/>
                  <a:gd name="connsiteY492" fmla="*/ 2645148 h 3006470"/>
                  <a:gd name="connsiteX493" fmla="*/ 456765 w 6006665"/>
                  <a:gd name="connsiteY493" fmla="*/ 2613334 h 3006470"/>
                  <a:gd name="connsiteX494" fmla="*/ 474945 w 6006665"/>
                  <a:gd name="connsiteY494" fmla="*/ 2586064 h 3006470"/>
                  <a:gd name="connsiteX495" fmla="*/ 474945 w 6006665"/>
                  <a:gd name="connsiteY495" fmla="*/ 2565612 h 3006470"/>
                  <a:gd name="connsiteX496" fmla="*/ 420406 w 6006665"/>
                  <a:gd name="connsiteY496" fmla="*/ 2547432 h 3006470"/>
                  <a:gd name="connsiteX497" fmla="*/ 409588 w 6006665"/>
                  <a:gd name="connsiteY497" fmla="*/ 2547432 h 3006470"/>
                  <a:gd name="connsiteX498" fmla="*/ 397681 w 6006665"/>
                  <a:gd name="connsiteY498" fmla="*/ 2547432 h 3006470"/>
                  <a:gd name="connsiteX499" fmla="*/ 379485 w 6006665"/>
                  <a:gd name="connsiteY499" fmla="*/ 2525193 h 3006470"/>
                  <a:gd name="connsiteX500" fmla="*/ 357322 w 6006665"/>
                  <a:gd name="connsiteY500" fmla="*/ 2531525 h 3006470"/>
                  <a:gd name="connsiteX501" fmla="*/ 352842 w 6006665"/>
                  <a:gd name="connsiteY501" fmla="*/ 2529403 h 3006470"/>
                  <a:gd name="connsiteX502" fmla="*/ 345415 w 6006665"/>
                  <a:gd name="connsiteY502" fmla="*/ 2531525 h 3006470"/>
                  <a:gd name="connsiteX503" fmla="*/ 302238 w 6006665"/>
                  <a:gd name="connsiteY503" fmla="*/ 2511073 h 3006470"/>
                  <a:gd name="connsiteX504" fmla="*/ 302238 w 6006665"/>
                  <a:gd name="connsiteY504" fmla="*/ 2499711 h 3006470"/>
                  <a:gd name="connsiteX505" fmla="*/ 286331 w 6006665"/>
                  <a:gd name="connsiteY505" fmla="*/ 2472441 h 3006470"/>
                  <a:gd name="connsiteX506" fmla="*/ 270968 w 6006665"/>
                  <a:gd name="connsiteY506" fmla="*/ 2472441 h 3006470"/>
                  <a:gd name="connsiteX507" fmla="*/ 259061 w 6006665"/>
                  <a:gd name="connsiteY507" fmla="*/ 2472441 h 3006470"/>
                  <a:gd name="connsiteX508" fmla="*/ 254516 w 6006665"/>
                  <a:gd name="connsiteY508" fmla="*/ 2456534 h 3006470"/>
                  <a:gd name="connsiteX509" fmla="*/ 263606 w 6006665"/>
                  <a:gd name="connsiteY509" fmla="*/ 2440627 h 3006470"/>
                  <a:gd name="connsiteX510" fmla="*/ 243991 w 6006665"/>
                  <a:gd name="connsiteY510" fmla="*/ 2410114 h 3006470"/>
                  <a:gd name="connsiteX511" fmla="*/ 216429 w 6006665"/>
                  <a:gd name="connsiteY511" fmla="*/ 2413357 h 3006470"/>
                  <a:gd name="connsiteX512" fmla="*/ 212956 w 6006665"/>
                  <a:gd name="connsiteY512" fmla="*/ 2412365 h 3006470"/>
                  <a:gd name="connsiteX513" fmla="*/ 204522 w 6006665"/>
                  <a:gd name="connsiteY513" fmla="*/ 2413357 h 3006470"/>
                  <a:gd name="connsiteX514" fmla="*/ 199623 w 6006665"/>
                  <a:gd name="connsiteY514" fmla="*/ 2411957 h 3006470"/>
                  <a:gd name="connsiteX515" fmla="*/ 195977 w 6006665"/>
                  <a:gd name="connsiteY515" fmla="*/ 2424719 h 3006470"/>
                  <a:gd name="connsiteX516" fmla="*/ 184968 w 6006665"/>
                  <a:gd name="connsiteY516" fmla="*/ 2421574 h 3006470"/>
                  <a:gd name="connsiteX517" fmla="*/ 184070 w 6006665"/>
                  <a:gd name="connsiteY517" fmla="*/ 2424719 h 3006470"/>
                  <a:gd name="connsiteX518" fmla="*/ 168163 w 6006665"/>
                  <a:gd name="connsiteY518" fmla="*/ 2420174 h 3006470"/>
                  <a:gd name="connsiteX519" fmla="*/ 156800 w 6006665"/>
                  <a:gd name="connsiteY519" fmla="*/ 2381542 h 3006470"/>
                  <a:gd name="connsiteX520" fmla="*/ 152255 w 6006665"/>
                  <a:gd name="connsiteY520" fmla="*/ 2365635 h 3006470"/>
                  <a:gd name="connsiteX521" fmla="*/ 156800 w 6006665"/>
                  <a:gd name="connsiteY521" fmla="*/ 2361090 h 3006470"/>
                  <a:gd name="connsiteX522" fmla="*/ 168707 w 6006665"/>
                  <a:gd name="connsiteY522" fmla="*/ 2361090 h 3006470"/>
                  <a:gd name="connsiteX523" fmla="*/ 188615 w 6006665"/>
                  <a:gd name="connsiteY523" fmla="*/ 2361090 h 3006470"/>
                  <a:gd name="connsiteX524" fmla="*/ 199977 w 6006665"/>
                  <a:gd name="connsiteY524" fmla="*/ 2349728 h 3006470"/>
                  <a:gd name="connsiteX525" fmla="*/ 188615 w 6006665"/>
                  <a:gd name="connsiteY525" fmla="*/ 2327003 h 3006470"/>
                  <a:gd name="connsiteX526" fmla="*/ 168163 w 6006665"/>
                  <a:gd name="connsiteY526" fmla="*/ 2317914 h 3006470"/>
                  <a:gd name="connsiteX527" fmla="*/ 168163 w 6006665"/>
                  <a:gd name="connsiteY527" fmla="*/ 2311096 h 3006470"/>
                  <a:gd name="connsiteX528" fmla="*/ 152255 w 6006665"/>
                  <a:gd name="connsiteY528" fmla="*/ 2295189 h 3006470"/>
                  <a:gd name="connsiteX529" fmla="*/ 129531 w 6006665"/>
                  <a:gd name="connsiteY529" fmla="*/ 2258829 h 3006470"/>
                  <a:gd name="connsiteX530" fmla="*/ 140893 w 6006665"/>
                  <a:gd name="connsiteY530" fmla="*/ 2236105 h 3006470"/>
                  <a:gd name="connsiteX531" fmla="*/ 136348 w 6006665"/>
                  <a:gd name="connsiteY531" fmla="*/ 2208835 h 3006470"/>
                  <a:gd name="connsiteX532" fmla="*/ 103789 w 6006665"/>
                  <a:gd name="connsiteY532" fmla="*/ 2195428 h 3006470"/>
                  <a:gd name="connsiteX533" fmla="*/ 93716 w 6006665"/>
                  <a:gd name="connsiteY533" fmla="*/ 2199745 h 3006470"/>
                  <a:gd name="connsiteX534" fmla="*/ 91868 w 6006665"/>
                  <a:gd name="connsiteY534" fmla="*/ 2195434 h 3006470"/>
                  <a:gd name="connsiteX535" fmla="*/ 81809 w 6006665"/>
                  <a:gd name="connsiteY535" fmla="*/ 2199745 h 3006470"/>
                  <a:gd name="connsiteX536" fmla="*/ 74992 w 6006665"/>
                  <a:gd name="connsiteY536" fmla="*/ 2183838 h 3006470"/>
                  <a:gd name="connsiteX537" fmla="*/ 34087 w 6006665"/>
                  <a:gd name="connsiteY537" fmla="*/ 2172476 h 3006470"/>
                  <a:gd name="connsiteX538" fmla="*/ 22725 w 6006665"/>
                  <a:gd name="connsiteY538" fmla="*/ 2129299 h 3006470"/>
                  <a:gd name="connsiteX539" fmla="*/ 22725 w 6006665"/>
                  <a:gd name="connsiteY539" fmla="*/ 2097484 h 3006470"/>
                  <a:gd name="connsiteX540" fmla="*/ 0 w 6006665"/>
                  <a:gd name="connsiteY540" fmla="*/ 2081577 h 3006470"/>
                  <a:gd name="connsiteX541" fmla="*/ 15907 w 6006665"/>
                  <a:gd name="connsiteY541" fmla="*/ 2058853 h 3006470"/>
                  <a:gd name="connsiteX542" fmla="*/ 6818 w 6006665"/>
                  <a:gd name="connsiteY542" fmla="*/ 1995224 h 3006470"/>
                  <a:gd name="connsiteX543" fmla="*/ 34087 w 6006665"/>
                  <a:gd name="connsiteY543" fmla="*/ 1952047 h 3006470"/>
                  <a:gd name="connsiteX544" fmla="*/ 27270 w 6006665"/>
                  <a:gd name="connsiteY544" fmla="*/ 1940685 h 3006470"/>
                  <a:gd name="connsiteX545" fmla="*/ 88743 w 6006665"/>
                  <a:gd name="connsiteY545" fmla="*/ 1895954 h 3006470"/>
                  <a:gd name="connsiteX546" fmla="*/ 27270 w 6006665"/>
                  <a:gd name="connsiteY546" fmla="*/ 1865693 h 3006470"/>
                  <a:gd name="connsiteX547" fmla="*/ 79805 w 6006665"/>
                  <a:gd name="connsiteY547" fmla="*/ 1774684 h 3006470"/>
                  <a:gd name="connsiteX548" fmla="*/ 128972 w 6006665"/>
                  <a:gd name="connsiteY548" fmla="*/ 1737302 h 3006470"/>
                  <a:gd name="connsiteX549" fmla="*/ 162900 w 6006665"/>
                  <a:gd name="connsiteY549" fmla="*/ 1645034 h 3006470"/>
                  <a:gd name="connsiteX550" fmla="*/ 102261 w 6006665"/>
                  <a:gd name="connsiteY550" fmla="*/ 1629357 h 3006470"/>
                  <a:gd name="connsiteX551" fmla="*/ 118168 w 6006665"/>
                  <a:gd name="connsiteY551" fmla="*/ 1574818 h 3006470"/>
                  <a:gd name="connsiteX552" fmla="*/ 86354 w 6006665"/>
                  <a:gd name="connsiteY552" fmla="*/ 1511189 h 3006470"/>
                  <a:gd name="connsiteX553" fmla="*/ 109078 w 6006665"/>
                  <a:gd name="connsiteY553" fmla="*/ 1436197 h 3006470"/>
                  <a:gd name="connsiteX554" fmla="*/ 70447 w 6006665"/>
                  <a:gd name="connsiteY554" fmla="*/ 1333936 h 3006470"/>
                  <a:gd name="connsiteX555" fmla="*/ 102261 w 6006665"/>
                  <a:gd name="connsiteY555" fmla="*/ 1263490 h 3006470"/>
                  <a:gd name="connsiteX556" fmla="*/ 43177 w 6006665"/>
                  <a:gd name="connsiteY556" fmla="*/ 1197589 h 3006470"/>
                  <a:gd name="connsiteX557" fmla="*/ 49994 w 6006665"/>
                  <a:gd name="connsiteY557" fmla="*/ 1122597 h 3006470"/>
                  <a:gd name="connsiteX558" fmla="*/ 81809 w 6006665"/>
                  <a:gd name="connsiteY558" fmla="*/ 1118052 h 3006470"/>
                  <a:gd name="connsiteX559" fmla="*/ 145438 w 6006665"/>
                  <a:gd name="connsiteY559" fmla="*/ 1074876 h 3006470"/>
                  <a:gd name="connsiteX560" fmla="*/ 184070 w 6006665"/>
                  <a:gd name="connsiteY560" fmla="*/ 1036244 h 3006470"/>
                  <a:gd name="connsiteX561" fmla="*/ 189699 w 6006665"/>
                  <a:gd name="connsiteY561" fmla="*/ 1042522 h 3006470"/>
                  <a:gd name="connsiteX562" fmla="*/ 195977 w 6006665"/>
                  <a:gd name="connsiteY562" fmla="*/ 1036244 h 3006470"/>
                  <a:gd name="connsiteX563" fmla="*/ 255061 w 6006665"/>
                  <a:gd name="connsiteY563" fmla="*/ 1102145 h 3006470"/>
                  <a:gd name="connsiteX564" fmla="*/ 350504 w 6006665"/>
                  <a:gd name="connsiteY564" fmla="*/ 1122597 h 3006470"/>
                  <a:gd name="connsiteX565" fmla="*/ 454806 w 6006665"/>
                  <a:gd name="connsiteY565" fmla="*/ 1205729 h 3006470"/>
                  <a:gd name="connsiteX566" fmla="*/ 486621 w 6006665"/>
                  <a:gd name="connsiteY566" fmla="*/ 1283942 h 3006470"/>
                  <a:gd name="connsiteX567" fmla="*/ 523211 w 6006665"/>
                  <a:gd name="connsiteY567" fmla="*/ 1343026 h 3006470"/>
                  <a:gd name="connsiteX568" fmla="*/ 486852 w 6006665"/>
                  <a:gd name="connsiteY568" fmla="*/ 1397565 h 3006470"/>
                  <a:gd name="connsiteX569" fmla="*/ 420951 w 6006665"/>
                  <a:gd name="connsiteY569" fmla="*/ 1418018 h 3006470"/>
                  <a:gd name="connsiteX570" fmla="*/ 415909 w 6006665"/>
                  <a:gd name="connsiteY570" fmla="*/ 1415887 h 3006470"/>
                  <a:gd name="connsiteX571" fmla="*/ 409044 w 6006665"/>
                  <a:gd name="connsiteY571" fmla="*/ 1418018 h 3006470"/>
                  <a:gd name="connsiteX572" fmla="*/ 252950 w 6006665"/>
                  <a:gd name="connsiteY572" fmla="*/ 1352062 h 3006470"/>
                  <a:gd name="connsiteX573" fmla="*/ 268926 w 6006665"/>
                  <a:gd name="connsiteY573" fmla="*/ 1346738 h 3006470"/>
                  <a:gd name="connsiteX574" fmla="*/ 291420 w 6006665"/>
                  <a:gd name="connsiteY574" fmla="*/ 1429380 h 3006470"/>
                  <a:gd name="connsiteX575" fmla="*/ 291420 w 6006665"/>
                  <a:gd name="connsiteY575" fmla="*/ 1468012 h 3006470"/>
                  <a:gd name="connsiteX576" fmla="*/ 298238 w 6006665"/>
                  <a:gd name="connsiteY576" fmla="*/ 1554366 h 3006470"/>
                  <a:gd name="connsiteX577" fmla="*/ 345959 w 6006665"/>
                  <a:gd name="connsiteY577" fmla="*/ 1586180 h 3006470"/>
                  <a:gd name="connsiteX578" fmla="*/ 362087 w 6006665"/>
                  <a:gd name="connsiteY578" fmla="*/ 1595588 h 3006470"/>
                  <a:gd name="connsiteX579" fmla="*/ 365867 w 6006665"/>
                  <a:gd name="connsiteY579" fmla="*/ 1563455 h 3006470"/>
                  <a:gd name="connsiteX580" fmla="*/ 345415 w 6006665"/>
                  <a:gd name="connsiteY580" fmla="*/ 1527096 h 3006470"/>
                  <a:gd name="connsiteX581" fmla="*/ 365867 w 6006665"/>
                  <a:gd name="connsiteY581" fmla="*/ 1495281 h 3006470"/>
                  <a:gd name="connsiteX582" fmla="*/ 374560 w 6006665"/>
                  <a:gd name="connsiteY582" fmla="*/ 1500280 h 3006470"/>
                  <a:gd name="connsiteX583" fmla="*/ 377774 w 6006665"/>
                  <a:gd name="connsiteY583" fmla="*/ 1495281 h 3006470"/>
                  <a:gd name="connsiteX584" fmla="*/ 461933 w 6006665"/>
                  <a:gd name="connsiteY584" fmla="*/ 1543673 h 3006470"/>
                  <a:gd name="connsiteX585" fmla="*/ 484035 w 6006665"/>
                  <a:gd name="connsiteY585" fmla="*/ 1527096 h 3006470"/>
                  <a:gd name="connsiteX586" fmla="*/ 463583 w 6006665"/>
                  <a:gd name="connsiteY586" fmla="*/ 1461194 h 3006470"/>
                  <a:gd name="connsiteX587" fmla="*/ 549936 w 6006665"/>
                  <a:gd name="connsiteY587" fmla="*/ 1374841 h 3006470"/>
                  <a:gd name="connsiteX588" fmla="*/ 559742 w 6006665"/>
                  <a:gd name="connsiteY588" fmla="*/ 1376942 h 3006470"/>
                  <a:gd name="connsiteX589" fmla="*/ 561843 w 6006665"/>
                  <a:gd name="connsiteY589" fmla="*/ 1374841 h 3006470"/>
                  <a:gd name="connsiteX590" fmla="*/ 593658 w 6006665"/>
                  <a:gd name="connsiteY590" fmla="*/ 1381658 h 3006470"/>
                  <a:gd name="connsiteX591" fmla="*/ 620945 w 6006665"/>
                  <a:gd name="connsiteY591" fmla="*/ 1405535 h 3006470"/>
                  <a:gd name="connsiteX592" fmla="*/ 640835 w 6006665"/>
                  <a:gd name="connsiteY592" fmla="*/ 1349844 h 3006470"/>
                  <a:gd name="connsiteX593" fmla="*/ 609020 w 6006665"/>
                  <a:gd name="connsiteY593" fmla="*/ 1295305 h 3006470"/>
                  <a:gd name="connsiteX594" fmla="*/ 624928 w 6006665"/>
                  <a:gd name="connsiteY594" fmla="*/ 1236221 h 3006470"/>
                  <a:gd name="connsiteX595" fmla="*/ 597658 w 6006665"/>
                  <a:gd name="connsiteY595" fmla="*/ 1177136 h 3006470"/>
                  <a:gd name="connsiteX596" fmla="*/ 611562 w 6006665"/>
                  <a:gd name="connsiteY596" fmla="*/ 1181462 h 3006470"/>
                  <a:gd name="connsiteX597" fmla="*/ 609565 w 6006665"/>
                  <a:gd name="connsiteY597" fmla="*/ 1177136 h 3006470"/>
                  <a:gd name="connsiteX598" fmla="*/ 711826 w 6006665"/>
                  <a:gd name="connsiteY598" fmla="*/ 1208951 h 3006470"/>
                  <a:gd name="connsiteX599" fmla="*/ 732278 w 6006665"/>
                  <a:gd name="connsiteY599" fmla="*/ 1263490 h 3006470"/>
                  <a:gd name="connsiteX600" fmla="*/ 684556 w 6006665"/>
                  <a:gd name="connsiteY600" fmla="*/ 1274852 h 3006470"/>
                  <a:gd name="connsiteX601" fmla="*/ 684556 w 6006665"/>
                  <a:gd name="connsiteY601" fmla="*/ 1327119 h 3006470"/>
                  <a:gd name="connsiteX602" fmla="*/ 713309 w 6006665"/>
                  <a:gd name="connsiteY602" fmla="*/ 1355872 h 3006470"/>
                  <a:gd name="connsiteX603" fmla="*/ 763548 w 6006665"/>
                  <a:gd name="connsiteY603" fmla="*/ 1338481 h 3006470"/>
                  <a:gd name="connsiteX604" fmla="*/ 770365 w 6006665"/>
                  <a:gd name="connsiteY604" fmla="*/ 1279397 h 3006470"/>
                  <a:gd name="connsiteX605" fmla="*/ 845357 w 6006665"/>
                  <a:gd name="connsiteY605" fmla="*/ 1188761 h 3006470"/>
                  <a:gd name="connsiteX606" fmla="*/ 917728 w 6006665"/>
                  <a:gd name="connsiteY606" fmla="*/ 1145322 h 3006470"/>
                  <a:gd name="connsiteX607" fmla="*/ 918194 w 6006665"/>
                  <a:gd name="connsiteY607" fmla="*/ 1198147 h 3006470"/>
                  <a:gd name="connsiteX608" fmla="*/ 975937 w 6006665"/>
                  <a:gd name="connsiteY608" fmla="*/ 1115283 h 3006470"/>
                  <a:gd name="connsiteX609" fmla="*/ 1074397 w 6006665"/>
                  <a:gd name="connsiteY609" fmla="*/ 1141283 h 3006470"/>
                  <a:gd name="connsiteX610" fmla="*/ 979977 w 6006665"/>
                  <a:gd name="connsiteY610" fmla="*/ 1213496 h 3006470"/>
                  <a:gd name="connsiteX611" fmla="*/ 1012666 w 6006665"/>
                  <a:gd name="connsiteY611" fmla="*/ 1218657 h 3006470"/>
                  <a:gd name="connsiteX612" fmla="*/ 1038516 w 6006665"/>
                  <a:gd name="connsiteY612" fmla="*/ 1188499 h 3006470"/>
                  <a:gd name="connsiteX613" fmla="*/ 1050423 w 6006665"/>
                  <a:gd name="connsiteY613" fmla="*/ 1188499 h 3006470"/>
                  <a:gd name="connsiteX614" fmla="*/ 1108962 w 6006665"/>
                  <a:gd name="connsiteY614" fmla="*/ 1188499 h 3006470"/>
                  <a:gd name="connsiteX615" fmla="*/ 1161229 w 6006665"/>
                  <a:gd name="connsiteY615" fmla="*/ 1145322 h 3006470"/>
                  <a:gd name="connsiteX616" fmla="*/ 1165711 w 6006665"/>
                  <a:gd name="connsiteY616" fmla="*/ 1151456 h 3006470"/>
                  <a:gd name="connsiteX617" fmla="*/ 1160939 w 6006665"/>
                  <a:gd name="connsiteY617" fmla="*/ 1169715 h 3006470"/>
                  <a:gd name="connsiteX618" fmla="*/ 1210035 w 6006665"/>
                  <a:gd name="connsiteY618" fmla="*/ 1195815 h 3006470"/>
                  <a:gd name="connsiteX619" fmla="*/ 1247583 w 6006665"/>
                  <a:gd name="connsiteY619" fmla="*/ 1138505 h 3006470"/>
                  <a:gd name="connsiteX620" fmla="*/ 1211223 w 6006665"/>
                  <a:gd name="connsiteY620" fmla="*/ 1079421 h 3006470"/>
                  <a:gd name="connsiteX621" fmla="*/ 1227130 w 6006665"/>
                  <a:gd name="connsiteY621" fmla="*/ 1043061 h 3006470"/>
                  <a:gd name="connsiteX622" fmla="*/ 1237665 w 6006665"/>
                  <a:gd name="connsiteY622" fmla="*/ 1046199 h 3006470"/>
                  <a:gd name="connsiteX623" fmla="*/ 1251910 w 6006665"/>
                  <a:gd name="connsiteY623" fmla="*/ 1017311 h 3006470"/>
                  <a:gd name="connsiteX624" fmla="*/ 1345843 w 6006665"/>
                  <a:gd name="connsiteY624" fmla="*/ 1074876 h 3006470"/>
                  <a:gd name="connsiteX625" fmla="*/ 1400382 w 6006665"/>
                  <a:gd name="connsiteY625" fmla="*/ 1106690 h 3006470"/>
                  <a:gd name="connsiteX626" fmla="*/ 1519756 w 6006665"/>
                  <a:gd name="connsiteY626" fmla="*/ 1213274 h 3006470"/>
                  <a:gd name="connsiteX627" fmla="*/ 1543003 w 6006665"/>
                  <a:gd name="connsiteY627" fmla="*/ 1172592 h 3006470"/>
                  <a:gd name="connsiteX628" fmla="*/ 1506643 w 6006665"/>
                  <a:gd name="connsiteY628" fmla="*/ 1118052 h 3006470"/>
                  <a:gd name="connsiteX629" fmla="*/ 1506643 w 6006665"/>
                  <a:gd name="connsiteY629" fmla="*/ 1095328 h 3006470"/>
                  <a:gd name="connsiteX630" fmla="*/ 1463467 w 6006665"/>
                  <a:gd name="connsiteY630" fmla="*/ 1086238 h 3006470"/>
                  <a:gd name="connsiteX631" fmla="*/ 1472556 w 6006665"/>
                  <a:gd name="connsiteY631" fmla="*/ 1036244 h 3006470"/>
                  <a:gd name="connsiteX632" fmla="*/ 1452104 w 6006665"/>
                  <a:gd name="connsiteY632" fmla="*/ 949890 h 3006470"/>
                  <a:gd name="connsiteX633" fmla="*/ 1439230 w 6006665"/>
                  <a:gd name="connsiteY633" fmla="*/ 900656 h 3006470"/>
                  <a:gd name="connsiteX634" fmla="*/ 1496803 w 6006665"/>
                  <a:gd name="connsiteY634" fmla="*/ 806980 h 3006470"/>
                  <a:gd name="connsiteX635" fmla="*/ 1543003 w 6006665"/>
                  <a:gd name="connsiteY635" fmla="*/ 697647 h 3006470"/>
                  <a:gd name="connsiteX636" fmla="*/ 1570272 w 6006665"/>
                  <a:gd name="connsiteY636" fmla="*/ 677194 h 3006470"/>
                  <a:gd name="connsiteX637" fmla="*/ 1578688 w 6006665"/>
                  <a:gd name="connsiteY637" fmla="*/ 679813 h 3006470"/>
                  <a:gd name="connsiteX638" fmla="*/ 1620802 w 6006665"/>
                  <a:gd name="connsiteY638" fmla="*/ 660028 h 3006470"/>
                  <a:gd name="connsiteX639" fmla="*/ 1684440 w 6006665"/>
                  <a:gd name="connsiteY639" fmla="*/ 709009 h 3006470"/>
                  <a:gd name="connsiteX640" fmla="*/ 1688985 w 6006665"/>
                  <a:gd name="connsiteY640" fmla="*/ 779455 h 3006470"/>
                  <a:gd name="connsiteX641" fmla="*/ 1652625 w 6006665"/>
                  <a:gd name="connsiteY641" fmla="*/ 870354 h 3006470"/>
                  <a:gd name="connsiteX642" fmla="*/ 1679895 w 6006665"/>
                  <a:gd name="connsiteY642" fmla="*/ 908986 h 3006470"/>
                  <a:gd name="connsiteX643" fmla="*/ 1688985 w 6006665"/>
                  <a:gd name="connsiteY643" fmla="*/ 983977 h 3006470"/>
                  <a:gd name="connsiteX644" fmla="*/ 1679895 w 6006665"/>
                  <a:gd name="connsiteY644" fmla="*/ 1129415 h 3006470"/>
                  <a:gd name="connsiteX645" fmla="*/ 1723072 w 6006665"/>
                  <a:gd name="connsiteY645" fmla="*/ 1193044 h 3006470"/>
                  <a:gd name="connsiteX646" fmla="*/ 1704892 w 6006665"/>
                  <a:gd name="connsiteY646" fmla="*/ 1256673 h 3006470"/>
                  <a:gd name="connsiteX647" fmla="*/ 1636718 w 6006665"/>
                  <a:gd name="connsiteY647" fmla="*/ 1393021 h 3006470"/>
                  <a:gd name="connsiteX648" fmla="*/ 1662494 w 6006665"/>
                  <a:gd name="connsiteY648" fmla="*/ 1399465 h 3006470"/>
                  <a:gd name="connsiteX649" fmla="*/ 1677078 w 6006665"/>
                  <a:gd name="connsiteY649" fmla="*/ 1370296 h 3006470"/>
                  <a:gd name="connsiteX650" fmla="*/ 1720255 w 6006665"/>
                  <a:gd name="connsiteY650" fmla="*/ 1349844 h 3006470"/>
                  <a:gd name="connsiteX651" fmla="*/ 1731617 w 6006665"/>
                  <a:gd name="connsiteY651" fmla="*/ 1299850 h 3006470"/>
                  <a:gd name="connsiteX652" fmla="*/ 1758887 w 6006665"/>
                  <a:gd name="connsiteY652" fmla="*/ 1256673 h 3006470"/>
                  <a:gd name="connsiteX653" fmla="*/ 1760555 w 6006665"/>
                  <a:gd name="connsiteY653" fmla="*/ 1191490 h 3006470"/>
                  <a:gd name="connsiteX654" fmla="*/ 1758886 w 6006665"/>
                  <a:gd name="connsiteY654" fmla="*/ 1085173 h 3006470"/>
                  <a:gd name="connsiteX655" fmla="*/ 1923055 w 6006665"/>
                  <a:gd name="connsiteY655" fmla="*/ 1122597 h 3006470"/>
                  <a:gd name="connsiteX656" fmla="*/ 1887300 w 6006665"/>
                  <a:gd name="connsiteY656" fmla="*/ 1070329 h 3006470"/>
                  <a:gd name="connsiteX657" fmla="*/ 1785604 w 6006665"/>
                  <a:gd name="connsiteY657" fmla="*/ 1036860 h 3006470"/>
                  <a:gd name="connsiteX658" fmla="*/ 1736162 w 6006665"/>
                  <a:gd name="connsiteY658" fmla="*/ 961252 h 3006470"/>
                  <a:gd name="connsiteX659" fmla="*/ 1688440 w 6006665"/>
                  <a:gd name="connsiteY659" fmla="*/ 865809 h 3006470"/>
                  <a:gd name="connsiteX660" fmla="*/ 1752069 w 6006665"/>
                  <a:gd name="connsiteY660" fmla="*/ 788545 h 3006470"/>
                  <a:gd name="connsiteX661" fmla="*/ 1747524 w 6006665"/>
                  <a:gd name="connsiteY661" fmla="*/ 704464 h 3006470"/>
                  <a:gd name="connsiteX662" fmla="*/ 1763431 w 6006665"/>
                  <a:gd name="connsiteY662" fmla="*/ 697647 h 3006470"/>
                  <a:gd name="connsiteX663" fmla="*/ 1764877 w 6006665"/>
                  <a:gd name="connsiteY663" fmla="*/ 702130 h 3006470"/>
                  <a:gd name="connsiteX664" fmla="*/ 1775339 w 6006665"/>
                  <a:gd name="connsiteY664" fmla="*/ 697647 h 3006470"/>
                  <a:gd name="connsiteX665" fmla="*/ 1798063 w 6006665"/>
                  <a:gd name="connsiteY665" fmla="*/ 768093 h 3006470"/>
                  <a:gd name="connsiteX666" fmla="*/ 1791454 w 6006665"/>
                  <a:gd name="connsiteY666" fmla="*/ 815304 h 3006470"/>
                  <a:gd name="connsiteX667" fmla="*/ 1854330 w 6006665"/>
                  <a:gd name="connsiteY667" fmla="*/ 772638 h 3006470"/>
                  <a:gd name="connsiteX668" fmla="*/ 1931594 w 6006665"/>
                  <a:gd name="connsiteY668" fmla="*/ 763548 h 3006470"/>
                  <a:gd name="connsiteX669" fmla="*/ 1932772 w 6006665"/>
                  <a:gd name="connsiteY669" fmla="*/ 764810 h 3006470"/>
                  <a:gd name="connsiteX670" fmla="*/ 1949600 w 6006665"/>
                  <a:gd name="connsiteY670" fmla="*/ 800138 h 3006470"/>
                  <a:gd name="connsiteX671" fmla="*/ 2061788 w 6006665"/>
                  <a:gd name="connsiteY671" fmla="*/ 891155 h 3006470"/>
                  <a:gd name="connsiteX672" fmla="*/ 1987802 w 6006665"/>
                  <a:gd name="connsiteY672" fmla="*/ 736278 h 3006470"/>
                  <a:gd name="connsiteX673" fmla="*/ 1963408 w 6006665"/>
                  <a:gd name="connsiteY673" fmla="*/ 595386 h 3006470"/>
                  <a:gd name="connsiteX674" fmla="*/ 2027037 w 6006665"/>
                  <a:gd name="connsiteY674" fmla="*/ 574934 h 3006470"/>
                  <a:gd name="connsiteX675" fmla="*/ 2037269 w 6006665"/>
                  <a:gd name="connsiteY675" fmla="*/ 575472 h 3006470"/>
                  <a:gd name="connsiteX676" fmla="*/ 2038944 w 6006665"/>
                  <a:gd name="connsiteY676" fmla="*/ 574934 h 3006470"/>
                  <a:gd name="connsiteX677" fmla="*/ 2115414 w 6006665"/>
                  <a:gd name="connsiteY677" fmla="*/ 578958 h 3006470"/>
                  <a:gd name="connsiteX678" fmla="*/ 2167179 w 6006665"/>
                  <a:gd name="connsiteY678" fmla="*/ 554733 h 3006470"/>
                  <a:gd name="connsiteX679" fmla="*/ 2146473 w 6006665"/>
                  <a:gd name="connsiteY679" fmla="*/ 488832 h 3006470"/>
                  <a:gd name="connsiteX680" fmla="*/ 2169957 w 6006665"/>
                  <a:gd name="connsiteY680" fmla="*/ 449431 h 3006470"/>
                  <a:gd name="connsiteX681" fmla="*/ 2264632 w 6006665"/>
                  <a:gd name="connsiteY681" fmla="*/ 393389 h 3006470"/>
                  <a:gd name="connsiteX682" fmla="*/ 2317913 w 6006665"/>
                  <a:gd name="connsiteY682" fmla="*/ 322690 h 3006470"/>
                  <a:gd name="connsiteX683" fmla="*/ 2385841 w 6006665"/>
                  <a:gd name="connsiteY683" fmla="*/ 343134 h 3006470"/>
                  <a:gd name="connsiteX684" fmla="*/ 2429263 w 6006665"/>
                  <a:gd name="connsiteY684" fmla="*/ 263606 h 3006470"/>
                  <a:gd name="connsiteX685" fmla="*/ 2526979 w 6006665"/>
                  <a:gd name="connsiteY685" fmla="*/ 252244 h 3006470"/>
                  <a:gd name="connsiteX686" fmla="*/ 2528058 w 6006665"/>
                  <a:gd name="connsiteY686" fmla="*/ 253503 h 3006470"/>
                  <a:gd name="connsiteX687" fmla="*/ 2538886 w 6006665"/>
                  <a:gd name="connsiteY687" fmla="*/ 252244 h 3006470"/>
                  <a:gd name="connsiteX688" fmla="*/ 2560820 w 6006665"/>
                  <a:gd name="connsiteY688" fmla="*/ 277833 h 3006470"/>
                  <a:gd name="connsiteX689" fmla="*/ 2640602 w 6006665"/>
                  <a:gd name="connsiteY689" fmla="*/ 202249 h 3006470"/>
                  <a:gd name="connsiteX690" fmla="*/ 2652509 w 6006665"/>
                  <a:gd name="connsiteY690" fmla="*/ 202249 h 3006470"/>
                  <a:gd name="connsiteX691" fmla="*/ 2704231 w 6006665"/>
                  <a:gd name="connsiteY691" fmla="*/ 202249 h 3006470"/>
                  <a:gd name="connsiteX692" fmla="*/ 2715593 w 6006665"/>
                  <a:gd name="connsiteY692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61576 w 6006665"/>
                  <a:gd name="connsiteY6" fmla="*/ 90899 h 3006470"/>
                  <a:gd name="connsiteX7" fmla="*/ 2947929 w 6006665"/>
                  <a:gd name="connsiteY7" fmla="*/ 118168 h 3006470"/>
                  <a:gd name="connsiteX8" fmla="*/ 2957621 w 6006665"/>
                  <a:gd name="connsiteY8" fmla="*/ 186006 h 3006470"/>
                  <a:gd name="connsiteX9" fmla="*/ 2979199 w 6006665"/>
                  <a:gd name="connsiteY9" fmla="*/ 161345 h 3006470"/>
                  <a:gd name="connsiteX10" fmla="*/ 3025437 w 6006665"/>
                  <a:gd name="connsiteY10" fmla="*/ 152763 h 3006470"/>
                  <a:gd name="connsiteX11" fmla="*/ 3086005 w 6006665"/>
                  <a:gd name="connsiteY11" fmla="*/ 161345 h 3006470"/>
                  <a:gd name="connsiteX12" fmla="*/ 3123662 w 6006665"/>
                  <a:gd name="connsiteY12" fmla="*/ 131306 h 3006470"/>
                  <a:gd name="connsiteX13" fmla="*/ 3174626 w 6006665"/>
                  <a:gd name="connsiteY13" fmla="*/ 165731 h 3006470"/>
                  <a:gd name="connsiteX14" fmla="*/ 3196887 w 6006665"/>
                  <a:gd name="connsiteY14" fmla="*/ 206296 h 3006470"/>
                  <a:gd name="connsiteX15" fmla="*/ 3228103 w 6006665"/>
                  <a:gd name="connsiteY15" fmla="*/ 245948 h 3006470"/>
                  <a:gd name="connsiteX16" fmla="*/ 3232994 w 6006665"/>
                  <a:gd name="connsiteY16" fmla="*/ 282547 h 3006470"/>
                  <a:gd name="connsiteX17" fmla="*/ 3228103 w 6006665"/>
                  <a:gd name="connsiteY17" fmla="*/ 317252 h 3006470"/>
                  <a:gd name="connsiteX18" fmla="*/ 3200173 w 6006665"/>
                  <a:gd name="connsiteY18" fmla="*/ 340371 h 3006470"/>
                  <a:gd name="connsiteX19" fmla="*/ 3168685 w 6006665"/>
                  <a:gd name="connsiteY19" fmla="*/ 373701 h 3006470"/>
                  <a:gd name="connsiteX20" fmla="*/ 3161541 w 6006665"/>
                  <a:gd name="connsiteY20" fmla="*/ 413589 h 3006470"/>
                  <a:gd name="connsiteX21" fmla="*/ 3100351 w 6006665"/>
                  <a:gd name="connsiteY21" fmla="*/ 442035 h 3006470"/>
                  <a:gd name="connsiteX22" fmla="*/ 3066097 w 6006665"/>
                  <a:gd name="connsiteY22" fmla="*/ 488580 h 3006470"/>
                  <a:gd name="connsiteX23" fmla="*/ 3026076 w 6006665"/>
                  <a:gd name="connsiteY23" fmla="*/ 513338 h 3006470"/>
                  <a:gd name="connsiteX24" fmla="*/ 2986746 w 6006665"/>
                  <a:gd name="connsiteY24" fmla="*/ 558495 h 3006470"/>
                  <a:gd name="connsiteX25" fmla="*/ 3055785 w 6006665"/>
                  <a:gd name="connsiteY25" fmla="*/ 531164 h 3006470"/>
                  <a:gd name="connsiteX26" fmla="*/ 3102802 w 6006665"/>
                  <a:gd name="connsiteY26" fmla="*/ 514983 h 3006470"/>
                  <a:gd name="connsiteX27" fmla="*/ 3127090 w 6006665"/>
                  <a:gd name="connsiteY27" fmla="*/ 531164 h 3006470"/>
                  <a:gd name="connsiteX28" fmla="*/ 3125168 w 6006665"/>
                  <a:gd name="connsiteY28" fmla="*/ 588220 h 3006470"/>
                  <a:gd name="connsiteX29" fmla="*/ 3156451 w 6006665"/>
                  <a:gd name="connsiteY29" fmla="*/ 552209 h 3006470"/>
                  <a:gd name="connsiteX30" fmla="*/ 3158460 w 6006665"/>
                  <a:gd name="connsiteY30" fmla="*/ 560693 h 3006470"/>
                  <a:gd name="connsiteX31" fmla="*/ 3206982 w 6006665"/>
                  <a:gd name="connsiteY31" fmla="*/ 513586 h 3006470"/>
                  <a:gd name="connsiteX32" fmla="*/ 3184984 w 6006665"/>
                  <a:gd name="connsiteY32" fmla="*/ 622402 h 3006470"/>
                  <a:gd name="connsiteX33" fmla="*/ 3192811 w 6006665"/>
                  <a:gd name="connsiteY33" fmla="*/ 606748 h 3006470"/>
                  <a:gd name="connsiteX34" fmla="*/ 3225134 w 6006665"/>
                  <a:gd name="connsiteY34" fmla="*/ 629207 h 3006470"/>
                  <a:gd name="connsiteX35" fmla="*/ 3231097 w 6006665"/>
                  <a:gd name="connsiteY35" fmla="*/ 583326 h 3006470"/>
                  <a:gd name="connsiteX36" fmla="*/ 3314263 w 6006665"/>
                  <a:gd name="connsiteY36" fmla="*/ 575730 h 3006470"/>
                  <a:gd name="connsiteX37" fmla="*/ 3361800 w 6006665"/>
                  <a:gd name="connsiteY37" fmla="*/ 581670 h 3006470"/>
                  <a:gd name="connsiteX38" fmla="*/ 3381970 w 6006665"/>
                  <a:gd name="connsiteY38" fmla="*/ 606748 h 3006470"/>
                  <a:gd name="connsiteX39" fmla="*/ 3367741 w 6006665"/>
                  <a:gd name="connsiteY39" fmla="*/ 641091 h 3006470"/>
                  <a:gd name="connsiteX40" fmla="*/ 3388787 w 6006665"/>
                  <a:gd name="connsiteY40" fmla="*/ 665832 h 3006470"/>
                  <a:gd name="connsiteX41" fmla="*/ 3403393 w 6006665"/>
                  <a:gd name="connsiteY41" fmla="*/ 676742 h 3006470"/>
                  <a:gd name="connsiteX42" fmla="*/ 3462813 w 6006665"/>
                  <a:gd name="connsiteY42" fmla="*/ 691599 h 3006470"/>
                  <a:gd name="connsiteX43" fmla="*/ 3531529 w 6006665"/>
                  <a:gd name="connsiteY43" fmla="*/ 686823 h 3006470"/>
                  <a:gd name="connsiteX44" fmla="*/ 3546001 w 6006665"/>
                  <a:gd name="connsiteY44" fmla="*/ 647033 h 3006470"/>
                  <a:gd name="connsiteX45" fmla="*/ 3538225 w 6006665"/>
                  <a:gd name="connsiteY45" fmla="*/ 590841 h 3006470"/>
                  <a:gd name="connsiteX46" fmla="*/ 3549910 w 6006665"/>
                  <a:gd name="connsiteY46" fmla="*/ 594028 h 3006470"/>
                  <a:gd name="connsiteX47" fmla="*/ 3550132 w 6006665"/>
                  <a:gd name="connsiteY47" fmla="*/ 590841 h 3006470"/>
                  <a:gd name="connsiteX48" fmla="*/ 3575711 w 6006665"/>
                  <a:gd name="connsiteY48" fmla="*/ 587613 h 3006470"/>
                  <a:gd name="connsiteX49" fmla="*/ 3620833 w 6006665"/>
                  <a:gd name="connsiteY49" fmla="*/ 632750 h 3006470"/>
                  <a:gd name="connsiteX50" fmla="*/ 3672301 w 6006665"/>
                  <a:gd name="connsiteY50" fmla="*/ 611293 h 3006470"/>
                  <a:gd name="connsiteX51" fmla="*/ 3688498 w 6006665"/>
                  <a:gd name="connsiteY51" fmla="*/ 576961 h 3006470"/>
                  <a:gd name="connsiteX52" fmla="*/ 3721291 w 6006665"/>
                  <a:gd name="connsiteY52" fmla="*/ 584642 h 3006470"/>
                  <a:gd name="connsiteX53" fmla="*/ 3753971 w 6006665"/>
                  <a:gd name="connsiteY53" fmla="*/ 590584 h 3006470"/>
                  <a:gd name="connsiteX54" fmla="*/ 3759914 w 6006665"/>
                  <a:gd name="connsiteY54" fmla="*/ 620293 h 3006470"/>
                  <a:gd name="connsiteX55" fmla="*/ 3782242 w 6006665"/>
                  <a:gd name="connsiteY55" fmla="*/ 669932 h 3006470"/>
                  <a:gd name="connsiteX56" fmla="*/ 3768826 w 6006665"/>
                  <a:gd name="connsiteY56" fmla="*/ 703482 h 3006470"/>
                  <a:gd name="connsiteX57" fmla="*/ 3745059 w 6006665"/>
                  <a:gd name="connsiteY57" fmla="*/ 742105 h 3006470"/>
                  <a:gd name="connsiteX58" fmla="*/ 3720576 w 6006665"/>
                  <a:gd name="connsiteY58" fmla="*/ 761023 h 3006470"/>
                  <a:gd name="connsiteX59" fmla="*/ 3738747 w 6006665"/>
                  <a:gd name="connsiteY59" fmla="*/ 806725 h 3006470"/>
                  <a:gd name="connsiteX60" fmla="*/ 3753971 w 6006665"/>
                  <a:gd name="connsiteY60" fmla="*/ 855003 h 3006470"/>
                  <a:gd name="connsiteX61" fmla="*/ 3786469 w 6006665"/>
                  <a:gd name="connsiteY61" fmla="*/ 879798 h 3006470"/>
                  <a:gd name="connsiteX62" fmla="*/ 3813392 w 6006665"/>
                  <a:gd name="connsiteY62" fmla="*/ 890655 h 3006470"/>
                  <a:gd name="connsiteX63" fmla="*/ 3839894 w 6006665"/>
                  <a:gd name="connsiteY63" fmla="*/ 920656 h 3006470"/>
                  <a:gd name="connsiteX64" fmla="*/ 3866869 w 6006665"/>
                  <a:gd name="connsiteY64" fmla="*/ 875800 h 3006470"/>
                  <a:gd name="connsiteX65" fmla="*/ 3865460 w 6006665"/>
                  <a:gd name="connsiteY65" fmla="*/ 822632 h 3006470"/>
                  <a:gd name="connsiteX66" fmla="*/ 3875077 w 6006665"/>
                  <a:gd name="connsiteY66" fmla="*/ 831139 h 3006470"/>
                  <a:gd name="connsiteX67" fmla="*/ 3885950 w 6006665"/>
                  <a:gd name="connsiteY67" fmla="*/ 784010 h 3006470"/>
                  <a:gd name="connsiteX68" fmla="*/ 3896580 w 6006665"/>
                  <a:gd name="connsiteY68" fmla="*/ 840148 h 3006470"/>
                  <a:gd name="connsiteX69" fmla="*/ 3932151 w 6006665"/>
                  <a:gd name="connsiteY69" fmla="*/ 871095 h 3006470"/>
                  <a:gd name="connsiteX70" fmla="*/ 3967884 w 6006665"/>
                  <a:gd name="connsiteY70" fmla="*/ 866888 h 3006470"/>
                  <a:gd name="connsiteX71" fmla="*/ 3988173 w 6006665"/>
                  <a:gd name="connsiteY71" fmla="*/ 843084 h 3006470"/>
                  <a:gd name="connsiteX72" fmla="*/ 3993852 w 6006665"/>
                  <a:gd name="connsiteY72" fmla="*/ 846199 h 3006470"/>
                  <a:gd name="connsiteX73" fmla="*/ 4000081 w 6006665"/>
                  <a:gd name="connsiteY73" fmla="*/ 808753 h 3006470"/>
                  <a:gd name="connsiteX74" fmla="*/ 4024333 w 6006665"/>
                  <a:gd name="connsiteY74" fmla="*/ 834206 h 3006470"/>
                  <a:gd name="connsiteX75" fmla="*/ 4062426 w 6006665"/>
                  <a:gd name="connsiteY75" fmla="*/ 877274 h 3006470"/>
                  <a:gd name="connsiteX76" fmla="*/ 4085889 w 6006665"/>
                  <a:gd name="connsiteY76" fmla="*/ 849902 h 3006470"/>
                  <a:gd name="connsiteX77" fmla="*/ 4095563 w 6006665"/>
                  <a:gd name="connsiteY77" fmla="*/ 852506 h 3006470"/>
                  <a:gd name="connsiteX78" fmla="*/ 4097796 w 6006665"/>
                  <a:gd name="connsiteY78" fmla="*/ 849902 h 3006470"/>
                  <a:gd name="connsiteX79" fmla="*/ 4144150 w 6006665"/>
                  <a:gd name="connsiteY79" fmla="*/ 862382 h 3006470"/>
                  <a:gd name="connsiteX80" fmla="*/ 4149116 w 6006665"/>
                  <a:gd name="connsiteY80" fmla="*/ 810437 h 3006470"/>
                  <a:gd name="connsiteX81" fmla="*/ 4129898 w 6006665"/>
                  <a:gd name="connsiteY81" fmla="*/ 758286 h 3006470"/>
                  <a:gd name="connsiteX82" fmla="*/ 4125347 w 6006665"/>
                  <a:gd name="connsiteY82" fmla="*/ 718337 h 3006470"/>
                  <a:gd name="connsiteX83" fmla="*/ 4165425 w 6006665"/>
                  <a:gd name="connsiteY83" fmla="*/ 697647 h 3006470"/>
                  <a:gd name="connsiteX84" fmla="*/ 4175231 w 6006665"/>
                  <a:gd name="connsiteY84" fmla="*/ 700048 h 3006470"/>
                  <a:gd name="connsiteX85" fmla="*/ 4253100 w 6006665"/>
                  <a:gd name="connsiteY85" fmla="*/ 700511 h 3006470"/>
                  <a:gd name="connsiteX86" fmla="*/ 4315491 w 6006665"/>
                  <a:gd name="connsiteY86" fmla="*/ 715365 h 3006470"/>
                  <a:gd name="connsiteX87" fmla="*/ 4368969 w 6006665"/>
                  <a:gd name="connsiteY87" fmla="*/ 751019 h 3006470"/>
                  <a:gd name="connsiteX88" fmla="*/ 4439561 w 6006665"/>
                  <a:gd name="connsiteY88" fmla="*/ 758631 h 3006470"/>
                  <a:gd name="connsiteX89" fmla="*/ 4450401 w 6006665"/>
                  <a:gd name="connsiteY89" fmla="*/ 834341 h 3006470"/>
                  <a:gd name="connsiteX90" fmla="*/ 4514549 w 6006665"/>
                  <a:gd name="connsiteY90" fmla="*/ 825294 h 3006470"/>
                  <a:gd name="connsiteX91" fmla="*/ 4567593 w 6006665"/>
                  <a:gd name="connsiteY91" fmla="*/ 819409 h 3006470"/>
                  <a:gd name="connsiteX92" fmla="*/ 4612592 w 6006665"/>
                  <a:gd name="connsiteY92" fmla="*/ 872829 h 3006470"/>
                  <a:gd name="connsiteX93" fmla="*/ 4639242 w 6006665"/>
                  <a:gd name="connsiteY93" fmla="*/ 932544 h 3006470"/>
                  <a:gd name="connsiteX94" fmla="*/ 4704693 w 6006665"/>
                  <a:gd name="connsiteY94" fmla="*/ 911452 h 3006470"/>
                  <a:gd name="connsiteX95" fmla="*/ 4774445 w 6006665"/>
                  <a:gd name="connsiteY95" fmla="*/ 913531 h 3006470"/>
                  <a:gd name="connsiteX96" fmla="*/ 4778496 w 6006665"/>
                  <a:gd name="connsiteY96" fmla="*/ 914635 h 3006470"/>
                  <a:gd name="connsiteX97" fmla="*/ 4786352 w 6006665"/>
                  <a:gd name="connsiteY97" fmla="*/ 913531 h 3006470"/>
                  <a:gd name="connsiteX98" fmla="*/ 4861343 w 6006665"/>
                  <a:gd name="connsiteY98" fmla="*/ 933983 h 3006470"/>
                  <a:gd name="connsiteX99" fmla="*/ 4893158 w 6006665"/>
                  <a:gd name="connsiteY99" fmla="*/ 977160 h 3006470"/>
                  <a:gd name="connsiteX100" fmla="*/ 4888613 w 6006665"/>
                  <a:gd name="connsiteY100" fmla="*/ 1058968 h 3006470"/>
                  <a:gd name="connsiteX101" fmla="*/ 4927677 w 6006665"/>
                  <a:gd name="connsiteY101" fmla="*/ 1083640 h 3006470"/>
                  <a:gd name="connsiteX102" fmla="*/ 4967605 w 6006665"/>
                  <a:gd name="connsiteY102" fmla="*/ 1070331 h 3006470"/>
                  <a:gd name="connsiteX103" fmla="*/ 5038051 w 6006665"/>
                  <a:gd name="connsiteY103" fmla="*/ 1063513 h 3006470"/>
                  <a:gd name="connsiteX104" fmla="*/ 5040730 w 6006665"/>
                  <a:gd name="connsiteY104" fmla="*/ 1064406 h 3006470"/>
                  <a:gd name="connsiteX105" fmla="*/ 5049958 w 6006665"/>
                  <a:gd name="connsiteY105" fmla="*/ 1063513 h 3006470"/>
                  <a:gd name="connsiteX106" fmla="*/ 5114249 w 6006665"/>
                  <a:gd name="connsiteY106" fmla="*/ 1084944 h 3006470"/>
                  <a:gd name="connsiteX107" fmla="*/ 5176671 w 6006665"/>
                  <a:gd name="connsiteY107" fmla="*/ 1074876 h 3006470"/>
                  <a:gd name="connsiteX108" fmla="*/ 5177801 w 6006665"/>
                  <a:gd name="connsiteY108" fmla="*/ 1076614 h 3006470"/>
                  <a:gd name="connsiteX109" fmla="*/ 5188578 w 6006665"/>
                  <a:gd name="connsiteY109" fmla="*/ 1074876 h 3006470"/>
                  <a:gd name="connsiteX110" fmla="*/ 5243719 w 6006665"/>
                  <a:gd name="connsiteY110" fmla="*/ 1159707 h 3006470"/>
                  <a:gd name="connsiteX111" fmla="*/ 5283477 w 6006665"/>
                  <a:gd name="connsiteY111" fmla="*/ 1129415 h 3006470"/>
                  <a:gd name="connsiteX112" fmla="*/ 5258480 w 6006665"/>
                  <a:gd name="connsiteY112" fmla="*/ 1063513 h 3006470"/>
                  <a:gd name="connsiteX113" fmla="*/ 5267570 w 6006665"/>
                  <a:gd name="connsiteY113" fmla="*/ 1015792 h 3006470"/>
                  <a:gd name="connsiteX114" fmla="*/ 5278896 w 6006665"/>
                  <a:gd name="connsiteY114" fmla="*/ 1018841 h 3006470"/>
                  <a:gd name="connsiteX115" fmla="*/ 5279477 w 6006665"/>
                  <a:gd name="connsiteY115" fmla="*/ 1015792 h 3006470"/>
                  <a:gd name="connsiteX116" fmla="*/ 5389412 w 6006665"/>
                  <a:gd name="connsiteY116" fmla="*/ 1065327 h 3006470"/>
                  <a:gd name="connsiteX117" fmla="*/ 5463001 w 6006665"/>
                  <a:gd name="connsiteY117" fmla="*/ 1043061 h 3006470"/>
                  <a:gd name="connsiteX118" fmla="*/ 5464386 w 6006665"/>
                  <a:gd name="connsiteY118" fmla="*/ 1043680 h 3006470"/>
                  <a:gd name="connsiteX119" fmla="*/ 5474909 w 6006665"/>
                  <a:gd name="connsiteY119" fmla="*/ 1043061 h 3006470"/>
                  <a:gd name="connsiteX120" fmla="*/ 5509834 w 6006665"/>
                  <a:gd name="connsiteY120" fmla="*/ 1086741 h 3006470"/>
                  <a:gd name="connsiteX121" fmla="*/ 5563420 w 6006665"/>
                  <a:gd name="connsiteY121" fmla="*/ 1096880 h 3006470"/>
                  <a:gd name="connsiteX122" fmla="*/ 5604906 w 6006665"/>
                  <a:gd name="connsiteY122" fmla="*/ 1116452 h 3006470"/>
                  <a:gd name="connsiteX123" fmla="*/ 5633982 w 6006665"/>
                  <a:gd name="connsiteY123" fmla="*/ 1152256 h 3006470"/>
                  <a:gd name="connsiteX124" fmla="*/ 5673240 w 6006665"/>
                  <a:gd name="connsiteY124" fmla="*/ 1196668 h 3006470"/>
                  <a:gd name="connsiteX125" fmla="*/ 5720335 w 6006665"/>
                  <a:gd name="connsiteY125" fmla="*/ 1213496 h 3006470"/>
                  <a:gd name="connsiteX126" fmla="*/ 5777224 w 6006665"/>
                  <a:gd name="connsiteY126" fmla="*/ 1253118 h 3006470"/>
                  <a:gd name="connsiteX127" fmla="*/ 5822595 w 6006665"/>
                  <a:gd name="connsiteY127" fmla="*/ 1311212 h 3006470"/>
                  <a:gd name="connsiteX128" fmla="*/ 5818051 w 6006665"/>
                  <a:gd name="connsiteY128" fmla="*/ 1365751 h 3006470"/>
                  <a:gd name="connsiteX129" fmla="*/ 5825679 w 6006665"/>
                  <a:gd name="connsiteY129" fmla="*/ 1373379 h 3006470"/>
                  <a:gd name="connsiteX130" fmla="*/ 5822051 w 6006665"/>
                  <a:gd name="connsiteY130" fmla="*/ 1322574 h 3006470"/>
                  <a:gd name="connsiteX131" fmla="*/ 5834092 w 6006665"/>
                  <a:gd name="connsiteY131" fmla="*/ 1324447 h 3006470"/>
                  <a:gd name="connsiteX132" fmla="*/ 5858351 w 6006665"/>
                  <a:gd name="connsiteY132" fmla="*/ 1334771 h 3006470"/>
                  <a:gd name="connsiteX133" fmla="*/ 5907950 w 6006665"/>
                  <a:gd name="connsiteY133" fmla="*/ 1321451 h 3006470"/>
                  <a:gd name="connsiteX134" fmla="*/ 5936219 w 6006665"/>
                  <a:gd name="connsiteY134" fmla="*/ 1338481 h 3006470"/>
                  <a:gd name="connsiteX135" fmla="*/ 5961427 w 6006665"/>
                  <a:gd name="connsiteY135" fmla="*/ 1392754 h 3006470"/>
                  <a:gd name="connsiteX136" fmla="*/ 6006665 w 6006665"/>
                  <a:gd name="connsiteY136" fmla="*/ 1418018 h 3006470"/>
                  <a:gd name="connsiteX137" fmla="*/ 6003022 w 6006665"/>
                  <a:gd name="connsiteY137" fmla="*/ 1458117 h 3006470"/>
                  <a:gd name="connsiteX138" fmla="*/ 5968033 w 6006665"/>
                  <a:gd name="connsiteY138" fmla="*/ 1456650 h 3006470"/>
                  <a:gd name="connsiteX139" fmla="*/ 5934688 w 6006665"/>
                  <a:gd name="connsiteY139" fmla="*/ 1446233 h 3006470"/>
                  <a:gd name="connsiteX140" fmla="*/ 5908949 w 6006665"/>
                  <a:gd name="connsiteY140" fmla="*/ 1468012 h 3006470"/>
                  <a:gd name="connsiteX141" fmla="*/ 5887153 w 6006665"/>
                  <a:gd name="connsiteY141" fmla="*/ 1481885 h 3006470"/>
                  <a:gd name="connsiteX142" fmla="*/ 5887153 w 6006665"/>
                  <a:gd name="connsiteY142" fmla="*/ 1514566 h 3006470"/>
                  <a:gd name="connsiteX143" fmla="*/ 5910921 w 6006665"/>
                  <a:gd name="connsiteY143" fmla="*/ 1532392 h 3006470"/>
                  <a:gd name="connsiteX144" fmla="*/ 5908949 w 6006665"/>
                  <a:gd name="connsiteY144" fmla="*/ 1554366 h 3006470"/>
                  <a:gd name="connsiteX145" fmla="*/ 5893042 w 6006665"/>
                  <a:gd name="connsiteY145" fmla="*/ 1570273 h 3006470"/>
                  <a:gd name="connsiteX146" fmla="*/ 5881135 w 6006665"/>
                  <a:gd name="connsiteY146" fmla="*/ 1570273 h 3006470"/>
                  <a:gd name="connsiteX147" fmla="*/ 5861227 w 6006665"/>
                  <a:gd name="connsiteY147" fmla="*/ 1570273 h 3006470"/>
                  <a:gd name="connsiteX148" fmla="*/ 5849321 w 6006665"/>
                  <a:gd name="connsiteY148" fmla="*/ 1570273 h 3006470"/>
                  <a:gd name="connsiteX149" fmla="*/ 5842587 w 6006665"/>
                  <a:gd name="connsiteY149" fmla="*/ 1544275 h 3006470"/>
                  <a:gd name="connsiteX150" fmla="*/ 5817506 w 6006665"/>
                  <a:gd name="connsiteY150" fmla="*/ 1536186 h 3006470"/>
                  <a:gd name="connsiteX151" fmla="*/ 5798021 w 6006665"/>
                  <a:gd name="connsiteY151" fmla="*/ 1517537 h 3006470"/>
                  <a:gd name="connsiteX152" fmla="*/ 5767511 w 6006665"/>
                  <a:gd name="connsiteY152" fmla="*/ 1511189 h 3006470"/>
                  <a:gd name="connsiteX153" fmla="*/ 5762967 w 6006665"/>
                  <a:gd name="connsiteY153" fmla="*/ 1477102 h 3006470"/>
                  <a:gd name="connsiteX154" fmla="*/ 5729132 w 6006665"/>
                  <a:gd name="connsiteY154" fmla="*/ 1463170 h 3006470"/>
                  <a:gd name="connsiteX155" fmla="*/ 5695337 w 6006665"/>
                  <a:gd name="connsiteY155" fmla="*/ 1472557 h 3006470"/>
                  <a:gd name="connsiteX156" fmla="*/ 5693366 w 6006665"/>
                  <a:gd name="connsiteY156" fmla="*/ 1469797 h 3006470"/>
                  <a:gd name="connsiteX157" fmla="*/ 5683431 w 6006665"/>
                  <a:gd name="connsiteY157" fmla="*/ 1472557 h 3006470"/>
                  <a:gd name="connsiteX158" fmla="*/ 5660706 w 6006665"/>
                  <a:gd name="connsiteY158" fmla="*/ 1440742 h 3006470"/>
                  <a:gd name="connsiteX159" fmla="*/ 5669644 w 6006665"/>
                  <a:gd name="connsiteY159" fmla="*/ 1415717 h 3006470"/>
                  <a:gd name="connsiteX160" fmla="*/ 5640799 w 6006665"/>
                  <a:gd name="connsiteY160" fmla="*/ 1429380 h 3006470"/>
                  <a:gd name="connsiteX161" fmla="*/ 5656705 w 6006665"/>
                  <a:gd name="connsiteY161" fmla="*/ 1472557 h 3006470"/>
                  <a:gd name="connsiteX162" fmla="*/ 5628675 w 6006665"/>
                  <a:gd name="connsiteY162" fmla="*/ 1487826 h 3006470"/>
                  <a:gd name="connsiteX163" fmla="*/ 5633981 w 6006665"/>
                  <a:gd name="connsiteY163" fmla="*/ 1511189 h 3006470"/>
                  <a:gd name="connsiteX164" fmla="*/ 5622732 w 6006665"/>
                  <a:gd name="connsiteY164" fmla="*/ 1538334 h 3006470"/>
                  <a:gd name="connsiteX165" fmla="*/ 5586259 w 6006665"/>
                  <a:gd name="connsiteY165" fmla="*/ 1547548 h 3006470"/>
                  <a:gd name="connsiteX166" fmla="*/ 5575676 w 6006665"/>
                  <a:gd name="connsiteY166" fmla="*/ 1546540 h 3006470"/>
                  <a:gd name="connsiteX167" fmla="*/ 5574353 w 6006665"/>
                  <a:gd name="connsiteY167" fmla="*/ 1547548 h 3006470"/>
                  <a:gd name="connsiteX168" fmla="*/ 5539436 w 6006665"/>
                  <a:gd name="connsiteY168" fmla="*/ 1544223 h 3006470"/>
                  <a:gd name="connsiteX169" fmla="*/ 5539545 w 6006665"/>
                  <a:gd name="connsiteY169" fmla="*/ 1571015 h 3006470"/>
                  <a:gd name="connsiteX170" fmla="*/ 5570352 w 6006665"/>
                  <a:gd name="connsiteY170" fmla="*/ 1586180 h 3006470"/>
                  <a:gd name="connsiteX171" fmla="*/ 5566596 w 6006665"/>
                  <a:gd name="connsiteY171" fmla="*/ 1622304 h 3006470"/>
                  <a:gd name="connsiteX172" fmla="*/ 5593077 w 6006665"/>
                  <a:gd name="connsiteY172" fmla="*/ 1649809 h 3006470"/>
                  <a:gd name="connsiteX173" fmla="*/ 5608984 w 6006665"/>
                  <a:gd name="connsiteY173" fmla="*/ 1677079 h 3006470"/>
                  <a:gd name="connsiteX174" fmla="*/ 5613529 w 6006665"/>
                  <a:gd name="connsiteY174" fmla="*/ 1708893 h 3006470"/>
                  <a:gd name="connsiteX175" fmla="*/ 5608984 w 6006665"/>
                  <a:gd name="connsiteY175" fmla="*/ 1731618 h 3006470"/>
                  <a:gd name="connsiteX176" fmla="*/ 5597799 w 6006665"/>
                  <a:gd name="connsiteY176" fmla="*/ 1728009 h 3006470"/>
                  <a:gd name="connsiteX177" fmla="*/ 5597077 w 6006665"/>
                  <a:gd name="connsiteY177" fmla="*/ 1731618 h 3006470"/>
                  <a:gd name="connsiteX178" fmla="*/ 5515976 w 6006665"/>
                  <a:gd name="connsiteY178" fmla="*/ 1693062 h 3006470"/>
                  <a:gd name="connsiteX179" fmla="*/ 5486067 w 6006665"/>
                  <a:gd name="connsiteY179" fmla="*/ 1746304 h 3006470"/>
                  <a:gd name="connsiteX180" fmla="*/ 5436277 w 6006665"/>
                  <a:gd name="connsiteY180" fmla="*/ 1767977 h 3006470"/>
                  <a:gd name="connsiteX181" fmla="*/ 5397645 w 6006665"/>
                  <a:gd name="connsiteY181" fmla="*/ 1779340 h 3006470"/>
                  <a:gd name="connsiteX182" fmla="*/ 5388024 w 6006665"/>
                  <a:gd name="connsiteY182" fmla="*/ 1835433 h 3006470"/>
                  <a:gd name="connsiteX183" fmla="*/ 5351475 w 6006665"/>
                  <a:gd name="connsiteY183" fmla="*/ 1876568 h 3006470"/>
                  <a:gd name="connsiteX184" fmla="*/ 5290839 w 6006665"/>
                  <a:gd name="connsiteY184" fmla="*/ 1881600 h 3006470"/>
                  <a:gd name="connsiteX185" fmla="*/ 5274932 w 6006665"/>
                  <a:gd name="connsiteY185" fmla="*/ 1913415 h 3006470"/>
                  <a:gd name="connsiteX186" fmla="*/ 5267238 w 6006665"/>
                  <a:gd name="connsiteY186" fmla="*/ 1904988 h 3006470"/>
                  <a:gd name="connsiteX187" fmla="*/ 5263025 w 6006665"/>
                  <a:gd name="connsiteY187" fmla="*/ 1913415 h 3006470"/>
                  <a:gd name="connsiteX188" fmla="*/ 5219538 w 6006665"/>
                  <a:gd name="connsiteY188" fmla="*/ 1865787 h 3006470"/>
                  <a:gd name="connsiteX189" fmla="*/ 5174112 w 6006665"/>
                  <a:gd name="connsiteY189" fmla="*/ 1877028 h 3006470"/>
                  <a:gd name="connsiteX190" fmla="*/ 5129494 w 6006665"/>
                  <a:gd name="connsiteY190" fmla="*/ 1920232 h 3006470"/>
                  <a:gd name="connsiteX191" fmla="*/ 5126389 w 6006665"/>
                  <a:gd name="connsiteY191" fmla="*/ 1914910 h 3006470"/>
                  <a:gd name="connsiteX192" fmla="*/ 5154177 w 6006665"/>
                  <a:gd name="connsiteY192" fmla="*/ 1920232 h 3006470"/>
                  <a:gd name="connsiteX193" fmla="*/ 5105544 w 6006665"/>
                  <a:gd name="connsiteY193" fmla="*/ 1899586 h 3006470"/>
                  <a:gd name="connsiteX194" fmla="*/ 5074955 w 6006665"/>
                  <a:gd name="connsiteY194" fmla="*/ 1924777 h 3006470"/>
                  <a:gd name="connsiteX195" fmla="*/ 5065718 w 6006665"/>
                  <a:gd name="connsiteY195" fmla="*/ 1922578 h 3006470"/>
                  <a:gd name="connsiteX196" fmla="*/ 5063048 w 6006665"/>
                  <a:gd name="connsiteY196" fmla="*/ 1924777 h 3006470"/>
                  <a:gd name="connsiteX197" fmla="*/ 5026594 w 6006665"/>
                  <a:gd name="connsiteY197" fmla="*/ 1916098 h 3006470"/>
                  <a:gd name="connsiteX198" fmla="*/ 5015871 w 6006665"/>
                  <a:gd name="connsiteY198" fmla="*/ 1961137 h 3006470"/>
                  <a:gd name="connsiteX199" fmla="*/ 5022591 w 6006665"/>
                  <a:gd name="connsiteY199" fmla="*/ 1989925 h 3006470"/>
                  <a:gd name="connsiteX200" fmla="*/ 5011557 w 6006665"/>
                  <a:gd name="connsiteY200" fmla="*/ 2020939 h 3006470"/>
                  <a:gd name="connsiteX201" fmla="*/ 4974967 w 6006665"/>
                  <a:gd name="connsiteY201" fmla="*/ 2058853 h 3006470"/>
                  <a:gd name="connsiteX202" fmla="*/ 5015871 w 6006665"/>
                  <a:gd name="connsiteY202" fmla="*/ 2074760 h 3006470"/>
                  <a:gd name="connsiteX203" fmla="*/ 4995851 w 6006665"/>
                  <a:gd name="connsiteY203" fmla="*/ 2123620 h 3006470"/>
                  <a:gd name="connsiteX204" fmla="*/ 5011326 w 6006665"/>
                  <a:gd name="connsiteY204" fmla="*/ 2172476 h 3006470"/>
                  <a:gd name="connsiteX205" fmla="*/ 4999419 w 6006665"/>
                  <a:gd name="connsiteY205" fmla="*/ 2172476 h 3006470"/>
                  <a:gd name="connsiteX206" fmla="*/ 4974967 w 6006665"/>
                  <a:gd name="connsiteY206" fmla="*/ 2172476 h 3006470"/>
                  <a:gd name="connsiteX207" fmla="*/ 4963605 w 6006665"/>
                  <a:gd name="connsiteY207" fmla="*/ 2224742 h 3006470"/>
                  <a:gd name="connsiteX208" fmla="*/ 4974967 w 6006665"/>
                  <a:gd name="connsiteY208" fmla="*/ 2252012 h 3006470"/>
                  <a:gd name="connsiteX209" fmla="*/ 4936431 w 6006665"/>
                  <a:gd name="connsiteY209" fmla="*/ 2257317 h 3006470"/>
                  <a:gd name="connsiteX210" fmla="*/ 4909065 w 6006665"/>
                  <a:gd name="connsiteY210" fmla="*/ 2286099 h 3006470"/>
                  <a:gd name="connsiteX211" fmla="*/ 4888894 w 6006665"/>
                  <a:gd name="connsiteY211" fmla="*/ 2325649 h 3006470"/>
                  <a:gd name="connsiteX212" fmla="*/ 4897703 w 6006665"/>
                  <a:gd name="connsiteY212" fmla="*/ 2354273 h 3006470"/>
                  <a:gd name="connsiteX213" fmla="*/ 4871068 w 6006665"/>
                  <a:gd name="connsiteY213" fmla="*/ 2349418 h 3006470"/>
                  <a:gd name="connsiteX214" fmla="*/ 4845437 w 6006665"/>
                  <a:gd name="connsiteY214" fmla="*/ 2370180 h 3006470"/>
                  <a:gd name="connsiteX215" fmla="*/ 4832445 w 6006665"/>
                  <a:gd name="connsiteY215" fmla="*/ 2399924 h 3006470"/>
                  <a:gd name="connsiteX216" fmla="*/ 4834074 w 6006665"/>
                  <a:gd name="connsiteY216" fmla="*/ 2429264 h 3006470"/>
                  <a:gd name="connsiteX217" fmla="*/ 4799765 w 6006665"/>
                  <a:gd name="connsiteY217" fmla="*/ 2441518 h 3006470"/>
                  <a:gd name="connsiteX218" fmla="*/ 4779535 w 6006665"/>
                  <a:gd name="connsiteY218" fmla="*/ 2488348 h 3006470"/>
                  <a:gd name="connsiteX219" fmla="*/ 4777225 w 6006665"/>
                  <a:gd name="connsiteY219" fmla="*/ 2477952 h 3006470"/>
                  <a:gd name="connsiteX220" fmla="*/ 4767628 w 6006665"/>
                  <a:gd name="connsiteY220" fmla="*/ 2488348 h 3006470"/>
                  <a:gd name="connsiteX221" fmla="*/ 4758538 w 6006665"/>
                  <a:gd name="connsiteY221" fmla="*/ 2447444 h 3006470"/>
                  <a:gd name="connsiteX222" fmla="*/ 4722519 w 6006665"/>
                  <a:gd name="connsiteY222" fmla="*/ 2405867 h 3006470"/>
                  <a:gd name="connsiteX223" fmla="*/ 4699942 w 6006665"/>
                  <a:gd name="connsiteY223" fmla="*/ 2348893 h 3006470"/>
                  <a:gd name="connsiteX224" fmla="*/ 4695779 w 6006665"/>
                  <a:gd name="connsiteY224" fmla="*/ 2287026 h 3006470"/>
                  <a:gd name="connsiteX225" fmla="*/ 4715361 w 6006665"/>
                  <a:gd name="connsiteY225" fmla="*/ 2220198 h 3006470"/>
                  <a:gd name="connsiteX226" fmla="*/ 4767709 w 6006665"/>
                  <a:gd name="connsiteY226" fmla="*/ 2171157 h 3006470"/>
                  <a:gd name="connsiteX227" fmla="*/ 4735813 w 6006665"/>
                  <a:gd name="connsiteY227" fmla="*/ 2129299 h 3006470"/>
                  <a:gd name="connsiteX228" fmla="*/ 4767628 w 6006665"/>
                  <a:gd name="connsiteY228" fmla="*/ 2086122 h 3006470"/>
                  <a:gd name="connsiteX229" fmla="*/ 4767628 w 6006665"/>
                  <a:gd name="connsiteY229" fmla="*/ 2058853 h 3006470"/>
                  <a:gd name="connsiteX230" fmla="*/ 4826712 w 6006665"/>
                  <a:gd name="connsiteY230" fmla="*/ 2042945 h 3006470"/>
                  <a:gd name="connsiteX231" fmla="*/ 4892613 w 6006665"/>
                  <a:gd name="connsiteY231" fmla="*/ 1952047 h 3006470"/>
                  <a:gd name="connsiteX232" fmla="*/ 4956243 w 6006665"/>
                  <a:gd name="connsiteY232" fmla="*/ 1877056 h 3006470"/>
                  <a:gd name="connsiteX233" fmla="*/ 5022143 w 6006665"/>
                  <a:gd name="connsiteY233" fmla="*/ 1817971 h 3006470"/>
                  <a:gd name="connsiteX234" fmla="*/ 5037446 w 6006665"/>
                  <a:gd name="connsiteY234" fmla="*/ 1743333 h 3006470"/>
                  <a:gd name="connsiteX235" fmla="*/ 5064184 w 6006665"/>
                  <a:gd name="connsiteY235" fmla="*/ 1731449 h 3006470"/>
                  <a:gd name="connsiteX236" fmla="*/ 5046694 w 6006665"/>
                  <a:gd name="connsiteY236" fmla="*/ 1710844 h 3006470"/>
                  <a:gd name="connsiteX237" fmla="*/ 5015871 w 6006665"/>
                  <a:gd name="connsiteY237" fmla="*/ 1715711 h 3006470"/>
                  <a:gd name="connsiteX238" fmla="*/ 4995419 w 6006665"/>
                  <a:gd name="connsiteY238" fmla="*/ 1779340 h 3006470"/>
                  <a:gd name="connsiteX239" fmla="*/ 4904521 w 6006665"/>
                  <a:gd name="connsiteY239" fmla="*/ 1865693 h 3006470"/>
                  <a:gd name="connsiteX240" fmla="*/ 4901708 w 6006665"/>
                  <a:gd name="connsiteY240" fmla="*/ 1857053 h 3006470"/>
                  <a:gd name="connsiteX241" fmla="*/ 4892613 w 6006665"/>
                  <a:gd name="connsiteY241" fmla="*/ 1865693 h 3006470"/>
                  <a:gd name="connsiteX242" fmla="*/ 4871068 w 6006665"/>
                  <a:gd name="connsiteY242" fmla="*/ 1850290 h 3006470"/>
                  <a:gd name="connsiteX243" fmla="*/ 4885925 w 6006665"/>
                  <a:gd name="connsiteY243" fmla="*/ 1808695 h 3006470"/>
                  <a:gd name="connsiteX244" fmla="*/ 4861835 w 6006665"/>
                  <a:gd name="connsiteY244" fmla="*/ 1771159 h 3006470"/>
                  <a:gd name="connsiteX245" fmla="*/ 4814619 w 6006665"/>
                  <a:gd name="connsiteY245" fmla="*/ 1767101 h 3006470"/>
                  <a:gd name="connsiteX246" fmla="*/ 4779535 w 6006665"/>
                  <a:gd name="connsiteY246" fmla="*/ 1795247 h 3006470"/>
                  <a:gd name="connsiteX247" fmla="*/ 4764113 w 6006665"/>
                  <a:gd name="connsiteY247" fmla="*/ 1832464 h 3006470"/>
                  <a:gd name="connsiteX248" fmla="*/ 4725490 w 6006665"/>
                  <a:gd name="connsiteY248" fmla="*/ 1850290 h 3006470"/>
                  <a:gd name="connsiteX249" fmla="*/ 4689838 w 6006665"/>
                  <a:gd name="connsiteY249" fmla="*/ 1882970 h 3006470"/>
                  <a:gd name="connsiteX250" fmla="*/ 4684091 w 6006665"/>
                  <a:gd name="connsiteY250" fmla="*/ 1920232 h 3006470"/>
                  <a:gd name="connsiteX251" fmla="*/ 4715906 w 6006665"/>
                  <a:gd name="connsiteY251" fmla="*/ 1967954 h 3006470"/>
                  <a:gd name="connsiteX252" fmla="*/ 4680924 w 6006665"/>
                  <a:gd name="connsiteY252" fmla="*/ 1983985 h 3006470"/>
                  <a:gd name="connsiteX253" fmla="*/ 4633398 w 6006665"/>
                  <a:gd name="connsiteY253" fmla="*/ 1971978 h 3006470"/>
                  <a:gd name="connsiteX254" fmla="*/ 4600707 w 6006665"/>
                  <a:gd name="connsiteY254" fmla="*/ 1989925 h 3006470"/>
                  <a:gd name="connsiteX255" fmla="*/ 4577285 w 6006665"/>
                  <a:gd name="connsiteY255" fmla="*/ 1988406 h 3006470"/>
                  <a:gd name="connsiteX256" fmla="*/ 4577373 w 6006665"/>
                  <a:gd name="connsiteY256" fmla="*/ 1987484 h 3006470"/>
                  <a:gd name="connsiteX257" fmla="*/ 4565379 w 6006665"/>
                  <a:gd name="connsiteY257" fmla="*/ 1988406 h 3006470"/>
                  <a:gd name="connsiteX258" fmla="*/ 4569923 w 6006665"/>
                  <a:gd name="connsiteY258" fmla="*/ 1940685 h 3006470"/>
                  <a:gd name="connsiteX259" fmla="*/ 4520081 w 6006665"/>
                  <a:gd name="connsiteY259" fmla="*/ 1931099 h 3006470"/>
                  <a:gd name="connsiteX260" fmla="*/ 4475025 w 6006665"/>
                  <a:gd name="connsiteY260" fmla="*/ 1961137 h 3006470"/>
                  <a:gd name="connsiteX261" fmla="*/ 4464394 w 6006665"/>
                  <a:gd name="connsiteY261" fmla="*/ 1960286 h 3006470"/>
                  <a:gd name="connsiteX262" fmla="*/ 4463118 w 6006665"/>
                  <a:gd name="connsiteY262" fmla="*/ 1961137 h 3006470"/>
                  <a:gd name="connsiteX263" fmla="*/ 4422448 w 6006665"/>
                  <a:gd name="connsiteY263" fmla="*/ 1927536 h 3006470"/>
                  <a:gd name="connsiteX264" fmla="*/ 4350624 w 6006665"/>
                  <a:gd name="connsiteY264" fmla="*/ 1917022 h 3006470"/>
                  <a:gd name="connsiteX265" fmla="*/ 4306579 w 6006665"/>
                  <a:gd name="connsiteY265" fmla="*/ 1945362 h 3006470"/>
                  <a:gd name="connsiteX266" fmla="*/ 4282811 w 6006665"/>
                  <a:gd name="connsiteY266" fmla="*/ 1972100 h 3006470"/>
                  <a:gd name="connsiteX267" fmla="*/ 4237290 w 6006665"/>
                  <a:gd name="connsiteY267" fmla="*/ 1993297 h 3006470"/>
                  <a:gd name="connsiteX268" fmla="*/ 4211507 w 6006665"/>
                  <a:gd name="connsiteY268" fmla="*/ 2046374 h 3006470"/>
                  <a:gd name="connsiteX269" fmla="*/ 4161046 w 6006665"/>
                  <a:gd name="connsiteY269" fmla="*/ 2105661 h 3006470"/>
                  <a:gd name="connsiteX270" fmla="*/ 4077810 w 6006665"/>
                  <a:gd name="connsiteY270" fmla="*/ 2144418 h 3006470"/>
                  <a:gd name="connsiteX271" fmla="*/ 4039187 w 6006665"/>
                  <a:gd name="connsiteY271" fmla="*/ 2203838 h 3006470"/>
                  <a:gd name="connsiteX272" fmla="*/ 3993086 w 6006665"/>
                  <a:gd name="connsiteY272" fmla="*/ 2224750 h 3006470"/>
                  <a:gd name="connsiteX273" fmla="*/ 3993215 w 6006665"/>
                  <a:gd name="connsiteY273" fmla="*/ 2264821 h 3006470"/>
                  <a:gd name="connsiteX274" fmla="*/ 4038712 w 6006665"/>
                  <a:gd name="connsiteY274" fmla="*/ 2267919 h 3006470"/>
                  <a:gd name="connsiteX275" fmla="*/ 4059164 w 6006665"/>
                  <a:gd name="connsiteY275" fmla="*/ 2311096 h 3006470"/>
                  <a:gd name="connsiteX276" fmla="*/ 4087782 w 6006665"/>
                  <a:gd name="connsiteY276" fmla="*/ 2319513 h 3006470"/>
                  <a:gd name="connsiteX277" fmla="*/ 4106341 w 6006665"/>
                  <a:gd name="connsiteY277" fmla="*/ 2290644 h 3006470"/>
                  <a:gd name="connsiteX278" fmla="*/ 4117411 w 6006665"/>
                  <a:gd name="connsiteY278" fmla="*/ 2291946 h 3006470"/>
                  <a:gd name="connsiteX279" fmla="*/ 4118248 w 6006665"/>
                  <a:gd name="connsiteY279" fmla="*/ 2290644 h 3006470"/>
                  <a:gd name="connsiteX280" fmla="*/ 4156880 w 6006665"/>
                  <a:gd name="connsiteY280" fmla="*/ 2295189 h 3006470"/>
                  <a:gd name="connsiteX281" fmla="*/ 4211419 w 6006665"/>
                  <a:gd name="connsiteY281" fmla="*/ 2365635 h 3006470"/>
                  <a:gd name="connsiteX282" fmla="*/ 4215964 w 6006665"/>
                  <a:gd name="connsiteY282" fmla="*/ 2413357 h 3006470"/>
                  <a:gd name="connsiteX283" fmla="*/ 4184149 w 6006665"/>
                  <a:gd name="connsiteY283" fmla="*/ 2472441 h 3006470"/>
                  <a:gd name="connsiteX284" fmla="*/ 4220019 w 6006665"/>
                  <a:gd name="connsiteY284" fmla="*/ 2567281 h 3006470"/>
                  <a:gd name="connsiteX285" fmla="*/ 4161425 w 6006665"/>
                  <a:gd name="connsiteY285" fmla="*/ 2629241 h 3006470"/>
                  <a:gd name="connsiteX286" fmla="*/ 4133552 w 6006665"/>
                  <a:gd name="connsiteY286" fmla="*/ 2708778 h 3006470"/>
                  <a:gd name="connsiteX287" fmla="*/ 4097796 w 6006665"/>
                  <a:gd name="connsiteY287" fmla="*/ 2747409 h 3006470"/>
                  <a:gd name="connsiteX288" fmla="*/ 4043257 w 6006665"/>
                  <a:gd name="connsiteY288" fmla="*/ 2806493 h 3006470"/>
                  <a:gd name="connsiteX289" fmla="*/ 3995535 w 6006665"/>
                  <a:gd name="connsiteY289" fmla="*/ 2865577 h 3006470"/>
                  <a:gd name="connsiteX290" fmla="*/ 3975083 w 6006665"/>
                  <a:gd name="connsiteY290" fmla="*/ 2897392 h 3006470"/>
                  <a:gd name="connsiteX291" fmla="*/ 3925089 w 6006665"/>
                  <a:gd name="connsiteY291" fmla="*/ 2924661 h 3006470"/>
                  <a:gd name="connsiteX292" fmla="*/ 3913182 w 6006665"/>
                  <a:gd name="connsiteY292" fmla="*/ 2924661 h 3006470"/>
                  <a:gd name="connsiteX293" fmla="*/ 3904637 w 6006665"/>
                  <a:gd name="connsiteY293" fmla="*/ 2924661 h 3006470"/>
                  <a:gd name="connsiteX294" fmla="*/ 3892729 w 6006665"/>
                  <a:gd name="connsiteY294" fmla="*/ 2924661 h 3006470"/>
                  <a:gd name="connsiteX295" fmla="*/ 3871063 w 6006665"/>
                  <a:gd name="connsiteY295" fmla="*/ 2908412 h 3006470"/>
                  <a:gd name="connsiteX296" fmla="*/ 3829645 w 6006665"/>
                  <a:gd name="connsiteY296" fmla="*/ 2936024 h 3006470"/>
                  <a:gd name="connsiteX297" fmla="*/ 3822828 w 6006665"/>
                  <a:gd name="connsiteY297" fmla="*/ 2956476 h 3006470"/>
                  <a:gd name="connsiteX298" fmla="*/ 3818283 w 6006665"/>
                  <a:gd name="connsiteY298" fmla="*/ 2947386 h 3006470"/>
                  <a:gd name="connsiteX299" fmla="*/ 3818283 w 6006665"/>
                  <a:gd name="connsiteY299" fmla="*/ 2935660 h 3006470"/>
                  <a:gd name="connsiteX300" fmla="*/ 3817738 w 6006665"/>
                  <a:gd name="connsiteY300" fmla="*/ 2936024 h 3006470"/>
                  <a:gd name="connsiteX301" fmla="*/ 3810921 w 6006665"/>
                  <a:gd name="connsiteY301" fmla="*/ 2956476 h 3006470"/>
                  <a:gd name="connsiteX302" fmla="*/ 3806376 w 6006665"/>
                  <a:gd name="connsiteY302" fmla="*/ 2947386 h 3006470"/>
                  <a:gd name="connsiteX303" fmla="*/ 3806376 w 6006665"/>
                  <a:gd name="connsiteY303" fmla="*/ 2920116 h 3006470"/>
                  <a:gd name="connsiteX304" fmla="*/ 3818283 w 6006665"/>
                  <a:gd name="connsiteY304" fmla="*/ 2920116 h 3006470"/>
                  <a:gd name="connsiteX305" fmla="*/ 3826828 w 6006665"/>
                  <a:gd name="connsiteY305" fmla="*/ 2920116 h 3006470"/>
                  <a:gd name="connsiteX306" fmla="*/ 3833645 w 6006665"/>
                  <a:gd name="connsiteY306" fmla="*/ 2861032 h 3006470"/>
                  <a:gd name="connsiteX307" fmla="*/ 3822283 w 6006665"/>
                  <a:gd name="connsiteY307" fmla="*/ 2817856 h 3006470"/>
                  <a:gd name="connsiteX308" fmla="*/ 3849553 w 6006665"/>
                  <a:gd name="connsiteY308" fmla="*/ 2795131 h 3006470"/>
                  <a:gd name="connsiteX309" fmla="*/ 3858814 w 6006665"/>
                  <a:gd name="connsiteY309" fmla="*/ 2797336 h 3006470"/>
                  <a:gd name="connsiteX310" fmla="*/ 3861460 w 6006665"/>
                  <a:gd name="connsiteY310" fmla="*/ 2795131 h 3006470"/>
                  <a:gd name="connsiteX311" fmla="*/ 3898487 w 6006665"/>
                  <a:gd name="connsiteY311" fmla="*/ 2803947 h 3006470"/>
                  <a:gd name="connsiteX312" fmla="*/ 3919999 w 6006665"/>
                  <a:gd name="connsiteY312" fmla="*/ 2758772 h 3006470"/>
                  <a:gd name="connsiteX313" fmla="*/ 3935906 w 6006665"/>
                  <a:gd name="connsiteY313" fmla="*/ 2699687 h 3006470"/>
                  <a:gd name="connsiteX314" fmla="*/ 3947269 w 6006665"/>
                  <a:gd name="connsiteY314" fmla="*/ 2676963 h 3006470"/>
                  <a:gd name="connsiteX315" fmla="*/ 3966292 w 6006665"/>
                  <a:gd name="connsiteY315" fmla="*/ 2632575 h 3006470"/>
                  <a:gd name="connsiteX316" fmla="*/ 3915999 w 6006665"/>
                  <a:gd name="connsiteY316" fmla="*/ 2645148 h 3006470"/>
                  <a:gd name="connsiteX317" fmla="*/ 3888729 w 6006665"/>
                  <a:gd name="connsiteY317" fmla="*/ 2667873 h 3006470"/>
                  <a:gd name="connsiteX318" fmla="*/ 3876822 w 6006665"/>
                  <a:gd name="connsiteY318" fmla="*/ 2667873 h 3006470"/>
                  <a:gd name="connsiteX319" fmla="*/ 3829645 w 6006665"/>
                  <a:gd name="connsiteY319" fmla="*/ 2667873 h 3006470"/>
                  <a:gd name="connsiteX320" fmla="*/ 3817738 w 6006665"/>
                  <a:gd name="connsiteY320" fmla="*/ 2667873 h 3006470"/>
                  <a:gd name="connsiteX321" fmla="*/ 3801831 w 6006665"/>
                  <a:gd name="connsiteY321" fmla="*/ 2613334 h 3006470"/>
                  <a:gd name="connsiteX322" fmla="*/ 3758654 w 6006665"/>
                  <a:gd name="connsiteY322" fmla="*/ 2574702 h 3006470"/>
                  <a:gd name="connsiteX323" fmla="*/ 3692753 w 6006665"/>
                  <a:gd name="connsiteY323" fmla="*/ 2558795 h 3006470"/>
                  <a:gd name="connsiteX324" fmla="*/ 3683663 w 6006665"/>
                  <a:gd name="connsiteY324" fmla="*/ 2499711 h 3006470"/>
                  <a:gd name="connsiteX325" fmla="*/ 3672301 w 6006665"/>
                  <a:gd name="connsiteY325" fmla="*/ 2467896 h 3006470"/>
                  <a:gd name="connsiteX326" fmla="*/ 3656393 w 6006665"/>
                  <a:gd name="connsiteY326" fmla="*/ 2440627 h 3006470"/>
                  <a:gd name="connsiteX327" fmla="*/ 3633669 w 6006665"/>
                  <a:gd name="connsiteY327" fmla="*/ 2381542 h 3006470"/>
                  <a:gd name="connsiteX328" fmla="*/ 3601854 w 6006665"/>
                  <a:gd name="connsiteY328" fmla="*/ 2361090 h 3006470"/>
                  <a:gd name="connsiteX329" fmla="*/ 3545995 w 6006665"/>
                  <a:gd name="connsiteY329" fmla="*/ 2339606 h 3006470"/>
                  <a:gd name="connsiteX330" fmla="*/ 3506955 w 6006665"/>
                  <a:gd name="connsiteY330" fmla="*/ 2345183 h 3006470"/>
                  <a:gd name="connsiteX331" fmla="*/ 3463779 w 6006665"/>
                  <a:gd name="connsiteY331" fmla="*/ 2354273 h 3006470"/>
                  <a:gd name="connsiteX332" fmla="*/ 3431964 w 6006665"/>
                  <a:gd name="connsiteY332" fmla="*/ 2381542 h 3006470"/>
                  <a:gd name="connsiteX333" fmla="*/ 3452416 w 6006665"/>
                  <a:gd name="connsiteY333" fmla="*/ 2397450 h 3006470"/>
                  <a:gd name="connsiteX334" fmla="*/ 3452416 w 6006665"/>
                  <a:gd name="connsiteY334" fmla="*/ 2429264 h 3006470"/>
                  <a:gd name="connsiteX335" fmla="*/ 3431964 w 6006665"/>
                  <a:gd name="connsiteY335" fmla="*/ 2451989 h 3006470"/>
                  <a:gd name="connsiteX336" fmla="*/ 3400150 w 6006665"/>
                  <a:gd name="connsiteY336" fmla="*/ 2511073 h 3006470"/>
                  <a:gd name="connsiteX337" fmla="*/ 3400150 w 6006665"/>
                  <a:gd name="connsiteY337" fmla="*/ 2538343 h 3006470"/>
                  <a:gd name="connsiteX338" fmla="*/ 3350155 w 6006665"/>
                  <a:gd name="connsiteY338" fmla="*/ 2570157 h 3006470"/>
                  <a:gd name="connsiteX339" fmla="*/ 3342342 w 6006665"/>
                  <a:gd name="connsiteY339" fmla="*/ 2567553 h 3006470"/>
                  <a:gd name="connsiteX340" fmla="*/ 3338249 w 6006665"/>
                  <a:gd name="connsiteY340" fmla="*/ 2570157 h 3006470"/>
                  <a:gd name="connsiteX341" fmla="*/ 3290527 w 6006665"/>
                  <a:gd name="connsiteY341" fmla="*/ 2554250 h 3006470"/>
                  <a:gd name="connsiteX342" fmla="*/ 3259257 w 6006665"/>
                  <a:gd name="connsiteY342" fmla="*/ 2554250 h 3006470"/>
                  <a:gd name="connsiteX343" fmla="*/ 3247350 w 6006665"/>
                  <a:gd name="connsiteY343" fmla="*/ 2554250 h 3006470"/>
                  <a:gd name="connsiteX344" fmla="*/ 3231443 w 6006665"/>
                  <a:gd name="connsiteY344" fmla="*/ 2538343 h 3006470"/>
                  <a:gd name="connsiteX345" fmla="*/ 3213271 w 6006665"/>
                  <a:gd name="connsiteY345" fmla="*/ 2533799 h 3006470"/>
                  <a:gd name="connsiteX346" fmla="*/ 3168359 w 6006665"/>
                  <a:gd name="connsiteY346" fmla="*/ 2570157 h 3006470"/>
                  <a:gd name="connsiteX347" fmla="*/ 3120637 w 6006665"/>
                  <a:gd name="connsiteY347" fmla="*/ 2581519 h 3006470"/>
                  <a:gd name="connsiteX348" fmla="*/ 3082005 w 6006665"/>
                  <a:gd name="connsiteY348" fmla="*/ 2597427 h 3006470"/>
                  <a:gd name="connsiteX349" fmla="*/ 3074460 w 6006665"/>
                  <a:gd name="connsiteY349" fmla="*/ 2595630 h 3006470"/>
                  <a:gd name="connsiteX350" fmla="*/ 3070098 w 6006665"/>
                  <a:gd name="connsiteY350" fmla="*/ 2597427 h 3006470"/>
                  <a:gd name="connsiteX351" fmla="*/ 3022376 w 6006665"/>
                  <a:gd name="connsiteY351" fmla="*/ 2586064 h 3006470"/>
                  <a:gd name="connsiteX352" fmla="*/ 3000196 w 6006665"/>
                  <a:gd name="connsiteY352" fmla="*/ 2586064 h 3006470"/>
                  <a:gd name="connsiteX353" fmla="*/ 2988289 w 6006665"/>
                  <a:gd name="connsiteY353" fmla="*/ 2586064 h 3006470"/>
                  <a:gd name="connsiteX354" fmla="*/ 2967837 w 6006665"/>
                  <a:gd name="connsiteY354" fmla="*/ 2554250 h 3006470"/>
                  <a:gd name="connsiteX355" fmla="*/ 2929205 w 6006665"/>
                  <a:gd name="connsiteY355" fmla="*/ 2526980 h 3006470"/>
                  <a:gd name="connsiteX356" fmla="*/ 2902153 w 6006665"/>
                  <a:gd name="connsiteY356" fmla="*/ 2523116 h 3006470"/>
                  <a:gd name="connsiteX357" fmla="*/ 2861576 w 6006665"/>
                  <a:gd name="connsiteY357" fmla="*/ 2526980 h 3006470"/>
                  <a:gd name="connsiteX358" fmla="*/ 2822944 w 6006665"/>
                  <a:gd name="connsiteY358" fmla="*/ 2538343 h 3006470"/>
                  <a:gd name="connsiteX359" fmla="*/ 2818139 w 6006665"/>
                  <a:gd name="connsiteY359" fmla="*/ 2536254 h 3006470"/>
                  <a:gd name="connsiteX360" fmla="*/ 2811037 w 6006665"/>
                  <a:gd name="connsiteY360" fmla="*/ 2538343 h 3006470"/>
                  <a:gd name="connsiteX361" fmla="*/ 2758770 w 6006665"/>
                  <a:gd name="connsiteY361" fmla="*/ 2515618 h 3006470"/>
                  <a:gd name="connsiteX362" fmla="*/ 2751953 w 6006665"/>
                  <a:gd name="connsiteY362" fmla="*/ 2472441 h 3006470"/>
                  <a:gd name="connsiteX363" fmla="*/ 2708776 w 6006665"/>
                  <a:gd name="connsiteY363" fmla="*/ 2456534 h 3006470"/>
                  <a:gd name="connsiteX364" fmla="*/ 2676962 w 6006665"/>
                  <a:gd name="connsiteY364" fmla="*/ 2451989 h 3006470"/>
                  <a:gd name="connsiteX365" fmla="*/ 2642534 w 6006665"/>
                  <a:gd name="connsiteY365" fmla="*/ 2430245 h 3006470"/>
                  <a:gd name="connsiteX366" fmla="*/ 2609333 w 6006665"/>
                  <a:gd name="connsiteY366" fmla="*/ 2488348 h 3006470"/>
                  <a:gd name="connsiteX367" fmla="*/ 2625240 w 6006665"/>
                  <a:gd name="connsiteY367" fmla="*/ 2522435 h 3006470"/>
                  <a:gd name="connsiteX368" fmla="*/ 2586608 w 6006665"/>
                  <a:gd name="connsiteY368" fmla="*/ 2558795 h 3006470"/>
                  <a:gd name="connsiteX369" fmla="*/ 2577105 w 6006665"/>
                  <a:gd name="connsiteY369" fmla="*/ 2556532 h 3006470"/>
                  <a:gd name="connsiteX370" fmla="*/ 2574701 w 6006665"/>
                  <a:gd name="connsiteY370" fmla="*/ 2558795 h 3006470"/>
                  <a:gd name="connsiteX371" fmla="*/ 2526979 w 6006665"/>
                  <a:gd name="connsiteY371" fmla="*/ 2547432 h 3006470"/>
                  <a:gd name="connsiteX372" fmla="*/ 2490620 w 6006665"/>
                  <a:gd name="connsiteY372" fmla="*/ 2542887 h 3006470"/>
                  <a:gd name="connsiteX373" fmla="*/ 2463350 w 6006665"/>
                  <a:gd name="connsiteY373" fmla="*/ 2515618 h 3006470"/>
                  <a:gd name="connsiteX374" fmla="*/ 2436625 w 6006665"/>
                  <a:gd name="connsiteY374" fmla="*/ 2515618 h 3006470"/>
                  <a:gd name="connsiteX375" fmla="*/ 2424718 w 6006665"/>
                  <a:gd name="connsiteY375" fmla="*/ 2515618 h 3006470"/>
                  <a:gd name="connsiteX376" fmla="*/ 2398858 w 6006665"/>
                  <a:gd name="connsiteY376" fmla="*/ 2502687 h 3006470"/>
                  <a:gd name="connsiteX377" fmla="*/ 2350272 w 6006665"/>
                  <a:gd name="connsiteY377" fmla="*/ 2526980 h 3006470"/>
                  <a:gd name="connsiteX378" fmla="*/ 2282098 w 6006665"/>
                  <a:gd name="connsiteY378" fmla="*/ 2574702 h 3006470"/>
                  <a:gd name="connsiteX379" fmla="*/ 2238921 w 6006665"/>
                  <a:gd name="connsiteY379" fmla="*/ 2586064 h 3006470"/>
                  <a:gd name="connsiteX380" fmla="*/ 2227559 w 6006665"/>
                  <a:gd name="connsiteY380" fmla="*/ 2590609 h 3006470"/>
                  <a:gd name="connsiteX381" fmla="*/ 2225178 w 6006665"/>
                  <a:gd name="connsiteY381" fmla="*/ 2586799 h 3006470"/>
                  <a:gd name="connsiteX382" fmla="*/ 2215652 w 6006665"/>
                  <a:gd name="connsiteY382" fmla="*/ 2590609 h 3006470"/>
                  <a:gd name="connsiteX383" fmla="*/ 2193596 w 6006665"/>
                  <a:gd name="connsiteY383" fmla="*/ 2555320 h 3006470"/>
                  <a:gd name="connsiteX384" fmla="*/ 2157112 w 6006665"/>
                  <a:gd name="connsiteY384" fmla="*/ 2558795 h 3006470"/>
                  <a:gd name="connsiteX385" fmla="*/ 2156291 w 6006665"/>
                  <a:gd name="connsiteY385" fmla="*/ 2557739 h 3006470"/>
                  <a:gd name="connsiteX386" fmla="*/ 2145205 w 6006665"/>
                  <a:gd name="connsiteY386" fmla="*/ 2558795 h 3006470"/>
                  <a:gd name="connsiteX387" fmla="*/ 2129298 w 6006665"/>
                  <a:gd name="connsiteY387" fmla="*/ 2538343 h 3006470"/>
                  <a:gd name="connsiteX388" fmla="*/ 2102029 w 6006665"/>
                  <a:gd name="connsiteY388" fmla="*/ 2526980 h 3006470"/>
                  <a:gd name="connsiteX389" fmla="*/ 2086121 w 6006665"/>
                  <a:gd name="connsiteY389" fmla="*/ 2495166 h 3006470"/>
                  <a:gd name="connsiteX390" fmla="*/ 2070005 w 6006665"/>
                  <a:gd name="connsiteY390" fmla="*/ 2486212 h 3006470"/>
                  <a:gd name="connsiteX391" fmla="*/ 2027582 w 6006665"/>
                  <a:gd name="connsiteY391" fmla="*/ 2499711 h 3006470"/>
                  <a:gd name="connsiteX392" fmla="*/ 2023845 w 6006665"/>
                  <a:gd name="connsiteY392" fmla="*/ 2497111 h 3006470"/>
                  <a:gd name="connsiteX393" fmla="*/ 2015675 w 6006665"/>
                  <a:gd name="connsiteY393" fmla="*/ 2499711 h 3006470"/>
                  <a:gd name="connsiteX394" fmla="*/ 1971363 w 6006665"/>
                  <a:gd name="connsiteY394" fmla="*/ 2468885 h 3006470"/>
                  <a:gd name="connsiteX395" fmla="*/ 1952591 w 6006665"/>
                  <a:gd name="connsiteY395" fmla="*/ 2495166 h 3006470"/>
                  <a:gd name="connsiteX396" fmla="*/ 1947518 w 6006665"/>
                  <a:gd name="connsiteY396" fmla="*/ 2485599 h 3006470"/>
                  <a:gd name="connsiteX397" fmla="*/ 1940684 w 6006665"/>
                  <a:gd name="connsiteY397" fmla="*/ 2495166 h 3006470"/>
                  <a:gd name="connsiteX398" fmla="*/ 1861147 w 6006665"/>
                  <a:gd name="connsiteY398" fmla="*/ 2345183 h 3006470"/>
                  <a:gd name="connsiteX399" fmla="*/ 1811153 w 6006665"/>
                  <a:gd name="connsiteY399" fmla="*/ 2295189 h 3006470"/>
                  <a:gd name="connsiteX400" fmla="*/ 1813950 w 6006665"/>
                  <a:gd name="connsiteY400" fmla="*/ 2292043 h 3006470"/>
                  <a:gd name="connsiteX401" fmla="*/ 1748069 w 6006665"/>
                  <a:gd name="connsiteY401" fmla="*/ 2333821 h 3006470"/>
                  <a:gd name="connsiteX402" fmla="*/ 1711709 w 6006665"/>
                  <a:gd name="connsiteY402" fmla="*/ 2338366 h 3006470"/>
                  <a:gd name="connsiteX403" fmla="*/ 1711926 w 6006665"/>
                  <a:gd name="connsiteY403" fmla="*/ 2336850 h 3006470"/>
                  <a:gd name="connsiteX404" fmla="*/ 1699803 w 6006665"/>
                  <a:gd name="connsiteY404" fmla="*/ 2338366 h 3006470"/>
                  <a:gd name="connsiteX405" fmla="*/ 1704347 w 6006665"/>
                  <a:gd name="connsiteY405" fmla="*/ 2306551 h 3006470"/>
                  <a:gd name="connsiteX406" fmla="*/ 1662460 w 6006665"/>
                  <a:gd name="connsiteY406" fmla="*/ 2288600 h 3006470"/>
                  <a:gd name="connsiteX407" fmla="*/ 1629901 w 6006665"/>
                  <a:gd name="connsiteY407" fmla="*/ 2302006 h 3006470"/>
                  <a:gd name="connsiteX408" fmla="*/ 1629300 w 6006665"/>
                  <a:gd name="connsiteY408" fmla="*/ 2297351 h 3006470"/>
                  <a:gd name="connsiteX409" fmla="*/ 1617994 w 6006665"/>
                  <a:gd name="connsiteY409" fmla="*/ 2302006 h 3006470"/>
                  <a:gd name="connsiteX410" fmla="*/ 1608904 w 6006665"/>
                  <a:gd name="connsiteY410" fmla="*/ 2231560 h 3006470"/>
                  <a:gd name="connsiteX411" fmla="*/ 1552684 w 6006665"/>
                  <a:gd name="connsiteY411" fmla="*/ 2221867 h 3006470"/>
                  <a:gd name="connsiteX412" fmla="*/ 1518550 w 6006665"/>
                  <a:gd name="connsiteY412" fmla="*/ 2247467 h 3006470"/>
                  <a:gd name="connsiteX413" fmla="*/ 1425379 w 6006665"/>
                  <a:gd name="connsiteY413" fmla="*/ 2267919 h 3006470"/>
                  <a:gd name="connsiteX414" fmla="*/ 1409472 w 6006665"/>
                  <a:gd name="connsiteY414" fmla="*/ 2286099 h 3006470"/>
                  <a:gd name="connsiteX415" fmla="*/ 1270852 w 6006665"/>
                  <a:gd name="connsiteY415" fmla="*/ 2306551 h 3006470"/>
                  <a:gd name="connsiteX416" fmla="*/ 1254945 w 6006665"/>
                  <a:gd name="connsiteY416" fmla="*/ 2327003 h 3006470"/>
                  <a:gd name="connsiteX417" fmla="*/ 1282214 w 6006665"/>
                  <a:gd name="connsiteY417" fmla="*/ 2370180 h 3006470"/>
                  <a:gd name="connsiteX418" fmla="*/ 1243582 w 6006665"/>
                  <a:gd name="connsiteY418" fmla="*/ 2386087 h 3006470"/>
                  <a:gd name="connsiteX419" fmla="*/ 1254945 w 6006665"/>
                  <a:gd name="connsiteY419" fmla="*/ 2404267 h 3006470"/>
                  <a:gd name="connsiteX420" fmla="*/ 1216313 w 6006665"/>
                  <a:gd name="connsiteY420" fmla="*/ 2429264 h 3006470"/>
                  <a:gd name="connsiteX421" fmla="*/ 1275397 w 6006665"/>
                  <a:gd name="connsiteY421" fmla="*/ 2472441 h 3006470"/>
                  <a:gd name="connsiteX422" fmla="*/ 1270852 w 6006665"/>
                  <a:gd name="connsiteY422" fmla="*/ 2499711 h 3006470"/>
                  <a:gd name="connsiteX423" fmla="*/ 1259108 w 6006665"/>
                  <a:gd name="connsiteY423" fmla="*/ 2498732 h 3006470"/>
                  <a:gd name="connsiteX424" fmla="*/ 1258945 w 6006665"/>
                  <a:gd name="connsiteY424" fmla="*/ 2499711 h 3006470"/>
                  <a:gd name="connsiteX425" fmla="*/ 1215644 w 6006665"/>
                  <a:gd name="connsiteY425" fmla="*/ 2496102 h 3006470"/>
                  <a:gd name="connsiteX426" fmla="*/ 1204950 w 6006665"/>
                  <a:gd name="connsiteY426" fmla="*/ 2511073 h 3006470"/>
                  <a:gd name="connsiteX427" fmla="*/ 1196495 w 6006665"/>
                  <a:gd name="connsiteY427" fmla="*/ 2506241 h 3006470"/>
                  <a:gd name="connsiteX428" fmla="*/ 1193043 w 6006665"/>
                  <a:gd name="connsiteY428" fmla="*/ 2511073 h 3006470"/>
                  <a:gd name="connsiteX429" fmla="*/ 1145322 w 6006665"/>
                  <a:gd name="connsiteY429" fmla="*/ 2483803 h 3006470"/>
                  <a:gd name="connsiteX430" fmla="*/ 1098145 w 6006665"/>
                  <a:gd name="connsiteY430" fmla="*/ 2483803 h 3006470"/>
                  <a:gd name="connsiteX431" fmla="*/ 1061785 w 6006665"/>
                  <a:gd name="connsiteY431" fmla="*/ 2511073 h 3006470"/>
                  <a:gd name="connsiteX432" fmla="*/ 1055322 w 6006665"/>
                  <a:gd name="connsiteY432" fmla="*/ 2506990 h 3006470"/>
                  <a:gd name="connsiteX433" fmla="*/ 1049878 w 6006665"/>
                  <a:gd name="connsiteY433" fmla="*/ 2511073 h 3006470"/>
                  <a:gd name="connsiteX434" fmla="*/ 1006701 w 6006665"/>
                  <a:gd name="connsiteY434" fmla="*/ 2483803 h 3006470"/>
                  <a:gd name="connsiteX435" fmla="*/ 924893 w 6006665"/>
                  <a:gd name="connsiteY435" fmla="*/ 2447444 h 3006470"/>
                  <a:gd name="connsiteX436" fmla="*/ 877716 w 6006665"/>
                  <a:gd name="connsiteY436" fmla="*/ 2447444 h 3006470"/>
                  <a:gd name="connsiteX437" fmla="*/ 802724 w 6006665"/>
                  <a:gd name="connsiteY437" fmla="*/ 2511073 h 3006470"/>
                  <a:gd name="connsiteX438" fmla="*/ 798179 w 6006665"/>
                  <a:gd name="connsiteY438" fmla="*/ 2554250 h 3006470"/>
                  <a:gd name="connsiteX439" fmla="*/ 787406 w 6006665"/>
                  <a:gd name="connsiteY439" fmla="*/ 2543477 h 3006470"/>
                  <a:gd name="connsiteX440" fmla="*/ 786272 w 6006665"/>
                  <a:gd name="connsiteY440" fmla="*/ 2554250 h 3006470"/>
                  <a:gd name="connsiteX441" fmla="*/ 756063 w 6006665"/>
                  <a:gd name="connsiteY441" fmla="*/ 2524040 h 3006470"/>
                  <a:gd name="connsiteX442" fmla="*/ 732278 w 6006665"/>
                  <a:gd name="connsiteY442" fmla="*/ 2581519 h 3006470"/>
                  <a:gd name="connsiteX443" fmla="*/ 743640 w 6006665"/>
                  <a:gd name="connsiteY443" fmla="*/ 2590609 h 3006470"/>
                  <a:gd name="connsiteX444" fmla="*/ 723188 w 6006665"/>
                  <a:gd name="connsiteY444" fmla="*/ 2633786 h 3006470"/>
                  <a:gd name="connsiteX445" fmla="*/ 747026 w 6006665"/>
                  <a:gd name="connsiteY445" fmla="*/ 2670627 h 3006470"/>
                  <a:gd name="connsiteX446" fmla="*/ 763548 w 6006665"/>
                  <a:gd name="connsiteY446" fmla="*/ 2667873 h 3006470"/>
                  <a:gd name="connsiteX447" fmla="*/ 764871 w 6006665"/>
                  <a:gd name="connsiteY447" fmla="*/ 2669637 h 3006470"/>
                  <a:gd name="connsiteX448" fmla="*/ 775455 w 6006665"/>
                  <a:gd name="connsiteY448" fmla="*/ 2667873 h 3006470"/>
                  <a:gd name="connsiteX449" fmla="*/ 802724 w 6006665"/>
                  <a:gd name="connsiteY449" fmla="*/ 2704232 h 3006470"/>
                  <a:gd name="connsiteX450" fmla="*/ 798179 w 6006665"/>
                  <a:gd name="connsiteY450" fmla="*/ 2731502 h 3006470"/>
                  <a:gd name="connsiteX451" fmla="*/ 818632 w 6006665"/>
                  <a:gd name="connsiteY451" fmla="*/ 2742864 h 3006470"/>
                  <a:gd name="connsiteX452" fmla="*/ 802724 w 6006665"/>
                  <a:gd name="connsiteY452" fmla="*/ 2774679 h 3006470"/>
                  <a:gd name="connsiteX453" fmla="*/ 766365 w 6006665"/>
                  <a:gd name="connsiteY453" fmla="*/ 2779224 h 3006470"/>
                  <a:gd name="connsiteX454" fmla="*/ 727733 w 6006665"/>
                  <a:gd name="connsiteY454" fmla="*/ 2838308 h 3006470"/>
                  <a:gd name="connsiteX455" fmla="*/ 759548 w 6006665"/>
                  <a:gd name="connsiteY455" fmla="*/ 2881485 h 3006470"/>
                  <a:gd name="connsiteX456" fmla="*/ 759548 w 6006665"/>
                  <a:gd name="connsiteY456" fmla="*/ 2920116 h 3006470"/>
                  <a:gd name="connsiteX457" fmla="*/ 798179 w 6006665"/>
                  <a:gd name="connsiteY457" fmla="*/ 2979201 h 3006470"/>
                  <a:gd name="connsiteX458" fmla="*/ 775455 w 6006665"/>
                  <a:gd name="connsiteY458" fmla="*/ 2995108 h 3006470"/>
                  <a:gd name="connsiteX459" fmla="*/ 770910 w 6006665"/>
                  <a:gd name="connsiteY459" fmla="*/ 3006470 h 3006470"/>
                  <a:gd name="connsiteX460" fmla="*/ 759003 w 6006665"/>
                  <a:gd name="connsiteY460" fmla="*/ 3006470 h 3006470"/>
                  <a:gd name="connsiteX461" fmla="*/ 755003 w 6006665"/>
                  <a:gd name="connsiteY461" fmla="*/ 3006470 h 3006470"/>
                  <a:gd name="connsiteX462" fmla="*/ 743096 w 6006665"/>
                  <a:gd name="connsiteY462" fmla="*/ 3006470 h 3006470"/>
                  <a:gd name="connsiteX463" fmla="*/ 715826 w 6006665"/>
                  <a:gd name="connsiteY463" fmla="*/ 2972383 h 3006470"/>
                  <a:gd name="connsiteX464" fmla="*/ 704464 w 6006665"/>
                  <a:gd name="connsiteY464" fmla="*/ 2972383 h 3006470"/>
                  <a:gd name="connsiteX465" fmla="*/ 684012 w 6006665"/>
                  <a:gd name="connsiteY465" fmla="*/ 2963293 h 3006470"/>
                  <a:gd name="connsiteX466" fmla="*/ 672649 w 6006665"/>
                  <a:gd name="connsiteY466" fmla="*/ 2940569 h 3006470"/>
                  <a:gd name="connsiteX467" fmla="*/ 645222 w 6006665"/>
                  <a:gd name="connsiteY467" fmla="*/ 2932732 h 3006470"/>
                  <a:gd name="connsiteX468" fmla="*/ 625472 w 6006665"/>
                  <a:gd name="connsiteY468" fmla="*/ 2936024 h 3006470"/>
                  <a:gd name="connsiteX469" fmla="*/ 623771 w 6006665"/>
                  <a:gd name="connsiteY469" fmla="*/ 2934323 h 3006470"/>
                  <a:gd name="connsiteX470" fmla="*/ 613565 w 6006665"/>
                  <a:gd name="connsiteY470" fmla="*/ 2936024 h 3006470"/>
                  <a:gd name="connsiteX471" fmla="*/ 609020 w 6006665"/>
                  <a:gd name="connsiteY471" fmla="*/ 2931479 h 3006470"/>
                  <a:gd name="connsiteX472" fmla="*/ 559026 w 6006665"/>
                  <a:gd name="connsiteY472" fmla="*/ 2904209 h 3006470"/>
                  <a:gd name="connsiteX473" fmla="*/ 506760 w 6006665"/>
                  <a:gd name="connsiteY473" fmla="*/ 2897392 h 3006470"/>
                  <a:gd name="connsiteX474" fmla="*/ 483280 w 6006665"/>
                  <a:gd name="connsiteY474" fmla="*/ 2890683 h 3006470"/>
                  <a:gd name="connsiteX475" fmla="*/ 480035 w 6006665"/>
                  <a:gd name="connsiteY475" fmla="*/ 2892847 h 3006470"/>
                  <a:gd name="connsiteX476" fmla="*/ 475042 w 6006665"/>
                  <a:gd name="connsiteY476" fmla="*/ 2888329 h 3006470"/>
                  <a:gd name="connsiteX477" fmla="*/ 474945 w 6006665"/>
                  <a:gd name="connsiteY477" fmla="*/ 2888302 h 3006470"/>
                  <a:gd name="connsiteX478" fmla="*/ 468128 w 6006665"/>
                  <a:gd name="connsiteY478" fmla="*/ 2892847 h 3006470"/>
                  <a:gd name="connsiteX479" fmla="*/ 420406 w 6006665"/>
                  <a:gd name="connsiteY479" fmla="*/ 2849670 h 3006470"/>
                  <a:gd name="connsiteX480" fmla="*/ 381774 w 6006665"/>
                  <a:gd name="connsiteY480" fmla="*/ 2833763 h 3006470"/>
                  <a:gd name="connsiteX481" fmla="*/ 349960 w 6006665"/>
                  <a:gd name="connsiteY481" fmla="*/ 2801948 h 3006470"/>
                  <a:gd name="connsiteX482" fmla="*/ 377229 w 6006665"/>
                  <a:gd name="connsiteY482" fmla="*/ 2795131 h 3006470"/>
                  <a:gd name="connsiteX483" fmla="*/ 404499 w 6006665"/>
                  <a:gd name="connsiteY483" fmla="*/ 2747409 h 3006470"/>
                  <a:gd name="connsiteX484" fmla="*/ 388591 w 6006665"/>
                  <a:gd name="connsiteY484" fmla="*/ 2731502 h 3006470"/>
                  <a:gd name="connsiteX485" fmla="*/ 440858 w 6006665"/>
                  <a:gd name="connsiteY485" fmla="*/ 2704232 h 3006470"/>
                  <a:gd name="connsiteX486" fmla="*/ 440858 w 6006665"/>
                  <a:gd name="connsiteY486" fmla="*/ 2701176 h 3006470"/>
                  <a:gd name="connsiteX487" fmla="*/ 416406 w 6006665"/>
                  <a:gd name="connsiteY487" fmla="*/ 2704232 h 3006470"/>
                  <a:gd name="connsiteX488" fmla="*/ 416406 w 6006665"/>
                  <a:gd name="connsiteY488" fmla="*/ 2702744 h 3006470"/>
                  <a:gd name="connsiteX489" fmla="*/ 404499 w 6006665"/>
                  <a:gd name="connsiteY489" fmla="*/ 2704232 h 3006470"/>
                  <a:gd name="connsiteX490" fmla="*/ 404499 w 6006665"/>
                  <a:gd name="connsiteY490" fmla="*/ 2683780 h 3006470"/>
                  <a:gd name="connsiteX491" fmla="*/ 424951 w 6006665"/>
                  <a:gd name="connsiteY491" fmla="*/ 2667873 h 3006470"/>
                  <a:gd name="connsiteX492" fmla="*/ 463583 w 6006665"/>
                  <a:gd name="connsiteY492" fmla="*/ 2661056 h 3006470"/>
                  <a:gd name="connsiteX493" fmla="*/ 468128 w 6006665"/>
                  <a:gd name="connsiteY493" fmla="*/ 2645148 h 3006470"/>
                  <a:gd name="connsiteX494" fmla="*/ 456765 w 6006665"/>
                  <a:gd name="connsiteY494" fmla="*/ 2613334 h 3006470"/>
                  <a:gd name="connsiteX495" fmla="*/ 474945 w 6006665"/>
                  <a:gd name="connsiteY495" fmla="*/ 2586064 h 3006470"/>
                  <a:gd name="connsiteX496" fmla="*/ 474945 w 6006665"/>
                  <a:gd name="connsiteY496" fmla="*/ 2565612 h 3006470"/>
                  <a:gd name="connsiteX497" fmla="*/ 420406 w 6006665"/>
                  <a:gd name="connsiteY497" fmla="*/ 2547432 h 3006470"/>
                  <a:gd name="connsiteX498" fmla="*/ 409588 w 6006665"/>
                  <a:gd name="connsiteY498" fmla="*/ 2547432 h 3006470"/>
                  <a:gd name="connsiteX499" fmla="*/ 397681 w 6006665"/>
                  <a:gd name="connsiteY499" fmla="*/ 2547432 h 3006470"/>
                  <a:gd name="connsiteX500" fmla="*/ 379485 w 6006665"/>
                  <a:gd name="connsiteY500" fmla="*/ 2525193 h 3006470"/>
                  <a:gd name="connsiteX501" fmla="*/ 357322 w 6006665"/>
                  <a:gd name="connsiteY501" fmla="*/ 2531525 h 3006470"/>
                  <a:gd name="connsiteX502" fmla="*/ 352842 w 6006665"/>
                  <a:gd name="connsiteY502" fmla="*/ 2529403 h 3006470"/>
                  <a:gd name="connsiteX503" fmla="*/ 345415 w 6006665"/>
                  <a:gd name="connsiteY503" fmla="*/ 2531525 h 3006470"/>
                  <a:gd name="connsiteX504" fmla="*/ 302238 w 6006665"/>
                  <a:gd name="connsiteY504" fmla="*/ 2511073 h 3006470"/>
                  <a:gd name="connsiteX505" fmla="*/ 302238 w 6006665"/>
                  <a:gd name="connsiteY505" fmla="*/ 2499711 h 3006470"/>
                  <a:gd name="connsiteX506" fmla="*/ 286331 w 6006665"/>
                  <a:gd name="connsiteY506" fmla="*/ 2472441 h 3006470"/>
                  <a:gd name="connsiteX507" fmla="*/ 270968 w 6006665"/>
                  <a:gd name="connsiteY507" fmla="*/ 2472441 h 3006470"/>
                  <a:gd name="connsiteX508" fmla="*/ 259061 w 6006665"/>
                  <a:gd name="connsiteY508" fmla="*/ 2472441 h 3006470"/>
                  <a:gd name="connsiteX509" fmla="*/ 254516 w 6006665"/>
                  <a:gd name="connsiteY509" fmla="*/ 2456534 h 3006470"/>
                  <a:gd name="connsiteX510" fmla="*/ 263606 w 6006665"/>
                  <a:gd name="connsiteY510" fmla="*/ 2440627 h 3006470"/>
                  <a:gd name="connsiteX511" fmla="*/ 243991 w 6006665"/>
                  <a:gd name="connsiteY511" fmla="*/ 2410114 h 3006470"/>
                  <a:gd name="connsiteX512" fmla="*/ 216429 w 6006665"/>
                  <a:gd name="connsiteY512" fmla="*/ 2413357 h 3006470"/>
                  <a:gd name="connsiteX513" fmla="*/ 212956 w 6006665"/>
                  <a:gd name="connsiteY513" fmla="*/ 2412365 h 3006470"/>
                  <a:gd name="connsiteX514" fmla="*/ 204522 w 6006665"/>
                  <a:gd name="connsiteY514" fmla="*/ 2413357 h 3006470"/>
                  <a:gd name="connsiteX515" fmla="*/ 199623 w 6006665"/>
                  <a:gd name="connsiteY515" fmla="*/ 2411957 h 3006470"/>
                  <a:gd name="connsiteX516" fmla="*/ 195977 w 6006665"/>
                  <a:gd name="connsiteY516" fmla="*/ 2424719 h 3006470"/>
                  <a:gd name="connsiteX517" fmla="*/ 184968 w 6006665"/>
                  <a:gd name="connsiteY517" fmla="*/ 2421574 h 3006470"/>
                  <a:gd name="connsiteX518" fmla="*/ 184070 w 6006665"/>
                  <a:gd name="connsiteY518" fmla="*/ 2424719 h 3006470"/>
                  <a:gd name="connsiteX519" fmla="*/ 168163 w 6006665"/>
                  <a:gd name="connsiteY519" fmla="*/ 2420174 h 3006470"/>
                  <a:gd name="connsiteX520" fmla="*/ 156800 w 6006665"/>
                  <a:gd name="connsiteY520" fmla="*/ 2381542 h 3006470"/>
                  <a:gd name="connsiteX521" fmla="*/ 152255 w 6006665"/>
                  <a:gd name="connsiteY521" fmla="*/ 2365635 h 3006470"/>
                  <a:gd name="connsiteX522" fmla="*/ 156800 w 6006665"/>
                  <a:gd name="connsiteY522" fmla="*/ 2361090 h 3006470"/>
                  <a:gd name="connsiteX523" fmla="*/ 168707 w 6006665"/>
                  <a:gd name="connsiteY523" fmla="*/ 2361090 h 3006470"/>
                  <a:gd name="connsiteX524" fmla="*/ 188615 w 6006665"/>
                  <a:gd name="connsiteY524" fmla="*/ 2361090 h 3006470"/>
                  <a:gd name="connsiteX525" fmla="*/ 199977 w 6006665"/>
                  <a:gd name="connsiteY525" fmla="*/ 2349728 h 3006470"/>
                  <a:gd name="connsiteX526" fmla="*/ 188615 w 6006665"/>
                  <a:gd name="connsiteY526" fmla="*/ 2327003 h 3006470"/>
                  <a:gd name="connsiteX527" fmla="*/ 168163 w 6006665"/>
                  <a:gd name="connsiteY527" fmla="*/ 2317914 h 3006470"/>
                  <a:gd name="connsiteX528" fmla="*/ 168163 w 6006665"/>
                  <a:gd name="connsiteY528" fmla="*/ 2311096 h 3006470"/>
                  <a:gd name="connsiteX529" fmla="*/ 152255 w 6006665"/>
                  <a:gd name="connsiteY529" fmla="*/ 2295189 h 3006470"/>
                  <a:gd name="connsiteX530" fmla="*/ 129531 w 6006665"/>
                  <a:gd name="connsiteY530" fmla="*/ 2258829 h 3006470"/>
                  <a:gd name="connsiteX531" fmla="*/ 140893 w 6006665"/>
                  <a:gd name="connsiteY531" fmla="*/ 2236105 h 3006470"/>
                  <a:gd name="connsiteX532" fmla="*/ 136348 w 6006665"/>
                  <a:gd name="connsiteY532" fmla="*/ 2208835 h 3006470"/>
                  <a:gd name="connsiteX533" fmla="*/ 103789 w 6006665"/>
                  <a:gd name="connsiteY533" fmla="*/ 2195428 h 3006470"/>
                  <a:gd name="connsiteX534" fmla="*/ 93716 w 6006665"/>
                  <a:gd name="connsiteY534" fmla="*/ 2199745 h 3006470"/>
                  <a:gd name="connsiteX535" fmla="*/ 91868 w 6006665"/>
                  <a:gd name="connsiteY535" fmla="*/ 2195434 h 3006470"/>
                  <a:gd name="connsiteX536" fmla="*/ 81809 w 6006665"/>
                  <a:gd name="connsiteY536" fmla="*/ 2199745 h 3006470"/>
                  <a:gd name="connsiteX537" fmla="*/ 74992 w 6006665"/>
                  <a:gd name="connsiteY537" fmla="*/ 2183838 h 3006470"/>
                  <a:gd name="connsiteX538" fmla="*/ 34087 w 6006665"/>
                  <a:gd name="connsiteY538" fmla="*/ 2172476 h 3006470"/>
                  <a:gd name="connsiteX539" fmla="*/ 22725 w 6006665"/>
                  <a:gd name="connsiteY539" fmla="*/ 2129299 h 3006470"/>
                  <a:gd name="connsiteX540" fmla="*/ 22725 w 6006665"/>
                  <a:gd name="connsiteY540" fmla="*/ 2097484 h 3006470"/>
                  <a:gd name="connsiteX541" fmla="*/ 0 w 6006665"/>
                  <a:gd name="connsiteY541" fmla="*/ 2081577 h 3006470"/>
                  <a:gd name="connsiteX542" fmla="*/ 15907 w 6006665"/>
                  <a:gd name="connsiteY542" fmla="*/ 2058853 h 3006470"/>
                  <a:gd name="connsiteX543" fmla="*/ 6818 w 6006665"/>
                  <a:gd name="connsiteY543" fmla="*/ 1995224 h 3006470"/>
                  <a:gd name="connsiteX544" fmla="*/ 34087 w 6006665"/>
                  <a:gd name="connsiteY544" fmla="*/ 1952047 h 3006470"/>
                  <a:gd name="connsiteX545" fmla="*/ 27270 w 6006665"/>
                  <a:gd name="connsiteY545" fmla="*/ 1940685 h 3006470"/>
                  <a:gd name="connsiteX546" fmla="*/ 88743 w 6006665"/>
                  <a:gd name="connsiteY546" fmla="*/ 1895954 h 3006470"/>
                  <a:gd name="connsiteX547" fmla="*/ 27270 w 6006665"/>
                  <a:gd name="connsiteY547" fmla="*/ 1865693 h 3006470"/>
                  <a:gd name="connsiteX548" fmla="*/ 79805 w 6006665"/>
                  <a:gd name="connsiteY548" fmla="*/ 1774684 h 3006470"/>
                  <a:gd name="connsiteX549" fmla="*/ 128972 w 6006665"/>
                  <a:gd name="connsiteY549" fmla="*/ 1737302 h 3006470"/>
                  <a:gd name="connsiteX550" fmla="*/ 162900 w 6006665"/>
                  <a:gd name="connsiteY550" fmla="*/ 1645034 h 3006470"/>
                  <a:gd name="connsiteX551" fmla="*/ 102261 w 6006665"/>
                  <a:gd name="connsiteY551" fmla="*/ 1629357 h 3006470"/>
                  <a:gd name="connsiteX552" fmla="*/ 118168 w 6006665"/>
                  <a:gd name="connsiteY552" fmla="*/ 1574818 h 3006470"/>
                  <a:gd name="connsiteX553" fmla="*/ 86354 w 6006665"/>
                  <a:gd name="connsiteY553" fmla="*/ 1511189 h 3006470"/>
                  <a:gd name="connsiteX554" fmla="*/ 109078 w 6006665"/>
                  <a:gd name="connsiteY554" fmla="*/ 1436197 h 3006470"/>
                  <a:gd name="connsiteX555" fmla="*/ 70447 w 6006665"/>
                  <a:gd name="connsiteY555" fmla="*/ 1333936 h 3006470"/>
                  <a:gd name="connsiteX556" fmla="*/ 102261 w 6006665"/>
                  <a:gd name="connsiteY556" fmla="*/ 1263490 h 3006470"/>
                  <a:gd name="connsiteX557" fmla="*/ 43177 w 6006665"/>
                  <a:gd name="connsiteY557" fmla="*/ 1197589 h 3006470"/>
                  <a:gd name="connsiteX558" fmla="*/ 49994 w 6006665"/>
                  <a:gd name="connsiteY558" fmla="*/ 1122597 h 3006470"/>
                  <a:gd name="connsiteX559" fmla="*/ 81809 w 6006665"/>
                  <a:gd name="connsiteY559" fmla="*/ 1118052 h 3006470"/>
                  <a:gd name="connsiteX560" fmla="*/ 145438 w 6006665"/>
                  <a:gd name="connsiteY560" fmla="*/ 1074876 h 3006470"/>
                  <a:gd name="connsiteX561" fmla="*/ 184070 w 6006665"/>
                  <a:gd name="connsiteY561" fmla="*/ 1036244 h 3006470"/>
                  <a:gd name="connsiteX562" fmla="*/ 189699 w 6006665"/>
                  <a:gd name="connsiteY562" fmla="*/ 1042522 h 3006470"/>
                  <a:gd name="connsiteX563" fmla="*/ 195977 w 6006665"/>
                  <a:gd name="connsiteY563" fmla="*/ 1036244 h 3006470"/>
                  <a:gd name="connsiteX564" fmla="*/ 255061 w 6006665"/>
                  <a:gd name="connsiteY564" fmla="*/ 1102145 h 3006470"/>
                  <a:gd name="connsiteX565" fmla="*/ 350504 w 6006665"/>
                  <a:gd name="connsiteY565" fmla="*/ 1122597 h 3006470"/>
                  <a:gd name="connsiteX566" fmla="*/ 454806 w 6006665"/>
                  <a:gd name="connsiteY566" fmla="*/ 1205729 h 3006470"/>
                  <a:gd name="connsiteX567" fmla="*/ 486621 w 6006665"/>
                  <a:gd name="connsiteY567" fmla="*/ 1283942 h 3006470"/>
                  <a:gd name="connsiteX568" fmla="*/ 523211 w 6006665"/>
                  <a:gd name="connsiteY568" fmla="*/ 1343026 h 3006470"/>
                  <a:gd name="connsiteX569" fmla="*/ 486852 w 6006665"/>
                  <a:gd name="connsiteY569" fmla="*/ 1397565 h 3006470"/>
                  <a:gd name="connsiteX570" fmla="*/ 420951 w 6006665"/>
                  <a:gd name="connsiteY570" fmla="*/ 1418018 h 3006470"/>
                  <a:gd name="connsiteX571" fmla="*/ 415909 w 6006665"/>
                  <a:gd name="connsiteY571" fmla="*/ 1415887 h 3006470"/>
                  <a:gd name="connsiteX572" fmla="*/ 409044 w 6006665"/>
                  <a:gd name="connsiteY572" fmla="*/ 1418018 h 3006470"/>
                  <a:gd name="connsiteX573" fmla="*/ 252950 w 6006665"/>
                  <a:gd name="connsiteY573" fmla="*/ 1352062 h 3006470"/>
                  <a:gd name="connsiteX574" fmla="*/ 268926 w 6006665"/>
                  <a:gd name="connsiteY574" fmla="*/ 1346738 h 3006470"/>
                  <a:gd name="connsiteX575" fmla="*/ 291420 w 6006665"/>
                  <a:gd name="connsiteY575" fmla="*/ 1429380 h 3006470"/>
                  <a:gd name="connsiteX576" fmla="*/ 291420 w 6006665"/>
                  <a:gd name="connsiteY576" fmla="*/ 1468012 h 3006470"/>
                  <a:gd name="connsiteX577" fmla="*/ 298238 w 6006665"/>
                  <a:gd name="connsiteY577" fmla="*/ 1554366 h 3006470"/>
                  <a:gd name="connsiteX578" fmla="*/ 345959 w 6006665"/>
                  <a:gd name="connsiteY578" fmla="*/ 1586180 h 3006470"/>
                  <a:gd name="connsiteX579" fmla="*/ 362087 w 6006665"/>
                  <a:gd name="connsiteY579" fmla="*/ 1595588 h 3006470"/>
                  <a:gd name="connsiteX580" fmla="*/ 365867 w 6006665"/>
                  <a:gd name="connsiteY580" fmla="*/ 1563455 h 3006470"/>
                  <a:gd name="connsiteX581" fmla="*/ 345415 w 6006665"/>
                  <a:gd name="connsiteY581" fmla="*/ 1527096 h 3006470"/>
                  <a:gd name="connsiteX582" fmla="*/ 365867 w 6006665"/>
                  <a:gd name="connsiteY582" fmla="*/ 1495281 h 3006470"/>
                  <a:gd name="connsiteX583" fmla="*/ 374560 w 6006665"/>
                  <a:gd name="connsiteY583" fmla="*/ 1500280 h 3006470"/>
                  <a:gd name="connsiteX584" fmla="*/ 377774 w 6006665"/>
                  <a:gd name="connsiteY584" fmla="*/ 1495281 h 3006470"/>
                  <a:gd name="connsiteX585" fmla="*/ 461933 w 6006665"/>
                  <a:gd name="connsiteY585" fmla="*/ 1543673 h 3006470"/>
                  <a:gd name="connsiteX586" fmla="*/ 484035 w 6006665"/>
                  <a:gd name="connsiteY586" fmla="*/ 1527096 h 3006470"/>
                  <a:gd name="connsiteX587" fmla="*/ 463583 w 6006665"/>
                  <a:gd name="connsiteY587" fmla="*/ 1461194 h 3006470"/>
                  <a:gd name="connsiteX588" fmla="*/ 549936 w 6006665"/>
                  <a:gd name="connsiteY588" fmla="*/ 1374841 h 3006470"/>
                  <a:gd name="connsiteX589" fmla="*/ 559742 w 6006665"/>
                  <a:gd name="connsiteY589" fmla="*/ 1376942 h 3006470"/>
                  <a:gd name="connsiteX590" fmla="*/ 561843 w 6006665"/>
                  <a:gd name="connsiteY590" fmla="*/ 1374841 h 3006470"/>
                  <a:gd name="connsiteX591" fmla="*/ 593658 w 6006665"/>
                  <a:gd name="connsiteY591" fmla="*/ 1381658 h 3006470"/>
                  <a:gd name="connsiteX592" fmla="*/ 620945 w 6006665"/>
                  <a:gd name="connsiteY592" fmla="*/ 1405535 h 3006470"/>
                  <a:gd name="connsiteX593" fmla="*/ 640835 w 6006665"/>
                  <a:gd name="connsiteY593" fmla="*/ 1349844 h 3006470"/>
                  <a:gd name="connsiteX594" fmla="*/ 609020 w 6006665"/>
                  <a:gd name="connsiteY594" fmla="*/ 1295305 h 3006470"/>
                  <a:gd name="connsiteX595" fmla="*/ 624928 w 6006665"/>
                  <a:gd name="connsiteY595" fmla="*/ 1236221 h 3006470"/>
                  <a:gd name="connsiteX596" fmla="*/ 597658 w 6006665"/>
                  <a:gd name="connsiteY596" fmla="*/ 1177136 h 3006470"/>
                  <a:gd name="connsiteX597" fmla="*/ 611562 w 6006665"/>
                  <a:gd name="connsiteY597" fmla="*/ 1181462 h 3006470"/>
                  <a:gd name="connsiteX598" fmla="*/ 609565 w 6006665"/>
                  <a:gd name="connsiteY598" fmla="*/ 1177136 h 3006470"/>
                  <a:gd name="connsiteX599" fmla="*/ 711826 w 6006665"/>
                  <a:gd name="connsiteY599" fmla="*/ 1208951 h 3006470"/>
                  <a:gd name="connsiteX600" fmla="*/ 732278 w 6006665"/>
                  <a:gd name="connsiteY600" fmla="*/ 1263490 h 3006470"/>
                  <a:gd name="connsiteX601" fmla="*/ 684556 w 6006665"/>
                  <a:gd name="connsiteY601" fmla="*/ 1274852 h 3006470"/>
                  <a:gd name="connsiteX602" fmla="*/ 684556 w 6006665"/>
                  <a:gd name="connsiteY602" fmla="*/ 1327119 h 3006470"/>
                  <a:gd name="connsiteX603" fmla="*/ 713309 w 6006665"/>
                  <a:gd name="connsiteY603" fmla="*/ 1355872 h 3006470"/>
                  <a:gd name="connsiteX604" fmla="*/ 763548 w 6006665"/>
                  <a:gd name="connsiteY604" fmla="*/ 1338481 h 3006470"/>
                  <a:gd name="connsiteX605" fmla="*/ 770365 w 6006665"/>
                  <a:gd name="connsiteY605" fmla="*/ 1279397 h 3006470"/>
                  <a:gd name="connsiteX606" fmla="*/ 845357 w 6006665"/>
                  <a:gd name="connsiteY606" fmla="*/ 1188761 h 3006470"/>
                  <a:gd name="connsiteX607" fmla="*/ 917728 w 6006665"/>
                  <a:gd name="connsiteY607" fmla="*/ 1145322 h 3006470"/>
                  <a:gd name="connsiteX608" fmla="*/ 918194 w 6006665"/>
                  <a:gd name="connsiteY608" fmla="*/ 1198147 h 3006470"/>
                  <a:gd name="connsiteX609" fmla="*/ 975937 w 6006665"/>
                  <a:gd name="connsiteY609" fmla="*/ 1115283 h 3006470"/>
                  <a:gd name="connsiteX610" fmla="*/ 1074397 w 6006665"/>
                  <a:gd name="connsiteY610" fmla="*/ 1141283 h 3006470"/>
                  <a:gd name="connsiteX611" fmla="*/ 979977 w 6006665"/>
                  <a:gd name="connsiteY611" fmla="*/ 1213496 h 3006470"/>
                  <a:gd name="connsiteX612" fmla="*/ 1012666 w 6006665"/>
                  <a:gd name="connsiteY612" fmla="*/ 1218657 h 3006470"/>
                  <a:gd name="connsiteX613" fmla="*/ 1038516 w 6006665"/>
                  <a:gd name="connsiteY613" fmla="*/ 1188499 h 3006470"/>
                  <a:gd name="connsiteX614" fmla="*/ 1050423 w 6006665"/>
                  <a:gd name="connsiteY614" fmla="*/ 1188499 h 3006470"/>
                  <a:gd name="connsiteX615" fmla="*/ 1108962 w 6006665"/>
                  <a:gd name="connsiteY615" fmla="*/ 1188499 h 3006470"/>
                  <a:gd name="connsiteX616" fmla="*/ 1161229 w 6006665"/>
                  <a:gd name="connsiteY616" fmla="*/ 1145322 h 3006470"/>
                  <a:gd name="connsiteX617" fmla="*/ 1165711 w 6006665"/>
                  <a:gd name="connsiteY617" fmla="*/ 1151456 h 3006470"/>
                  <a:gd name="connsiteX618" fmla="*/ 1160939 w 6006665"/>
                  <a:gd name="connsiteY618" fmla="*/ 1169715 h 3006470"/>
                  <a:gd name="connsiteX619" fmla="*/ 1210035 w 6006665"/>
                  <a:gd name="connsiteY619" fmla="*/ 1195815 h 3006470"/>
                  <a:gd name="connsiteX620" fmla="*/ 1247583 w 6006665"/>
                  <a:gd name="connsiteY620" fmla="*/ 1138505 h 3006470"/>
                  <a:gd name="connsiteX621" fmla="*/ 1211223 w 6006665"/>
                  <a:gd name="connsiteY621" fmla="*/ 1079421 h 3006470"/>
                  <a:gd name="connsiteX622" fmla="*/ 1227130 w 6006665"/>
                  <a:gd name="connsiteY622" fmla="*/ 1043061 h 3006470"/>
                  <a:gd name="connsiteX623" fmla="*/ 1237665 w 6006665"/>
                  <a:gd name="connsiteY623" fmla="*/ 1046199 h 3006470"/>
                  <a:gd name="connsiteX624" fmla="*/ 1251910 w 6006665"/>
                  <a:gd name="connsiteY624" fmla="*/ 1017311 h 3006470"/>
                  <a:gd name="connsiteX625" fmla="*/ 1345843 w 6006665"/>
                  <a:gd name="connsiteY625" fmla="*/ 1074876 h 3006470"/>
                  <a:gd name="connsiteX626" fmla="*/ 1400382 w 6006665"/>
                  <a:gd name="connsiteY626" fmla="*/ 1106690 h 3006470"/>
                  <a:gd name="connsiteX627" fmla="*/ 1519756 w 6006665"/>
                  <a:gd name="connsiteY627" fmla="*/ 1213274 h 3006470"/>
                  <a:gd name="connsiteX628" fmla="*/ 1543003 w 6006665"/>
                  <a:gd name="connsiteY628" fmla="*/ 1172592 h 3006470"/>
                  <a:gd name="connsiteX629" fmla="*/ 1506643 w 6006665"/>
                  <a:gd name="connsiteY629" fmla="*/ 1118052 h 3006470"/>
                  <a:gd name="connsiteX630" fmla="*/ 1506643 w 6006665"/>
                  <a:gd name="connsiteY630" fmla="*/ 1095328 h 3006470"/>
                  <a:gd name="connsiteX631" fmla="*/ 1463467 w 6006665"/>
                  <a:gd name="connsiteY631" fmla="*/ 1086238 h 3006470"/>
                  <a:gd name="connsiteX632" fmla="*/ 1472556 w 6006665"/>
                  <a:gd name="connsiteY632" fmla="*/ 1036244 h 3006470"/>
                  <a:gd name="connsiteX633" fmla="*/ 1452104 w 6006665"/>
                  <a:gd name="connsiteY633" fmla="*/ 949890 h 3006470"/>
                  <a:gd name="connsiteX634" fmla="*/ 1439230 w 6006665"/>
                  <a:gd name="connsiteY634" fmla="*/ 900656 h 3006470"/>
                  <a:gd name="connsiteX635" fmla="*/ 1496803 w 6006665"/>
                  <a:gd name="connsiteY635" fmla="*/ 806980 h 3006470"/>
                  <a:gd name="connsiteX636" fmla="*/ 1543003 w 6006665"/>
                  <a:gd name="connsiteY636" fmla="*/ 697647 h 3006470"/>
                  <a:gd name="connsiteX637" fmla="*/ 1570272 w 6006665"/>
                  <a:gd name="connsiteY637" fmla="*/ 677194 h 3006470"/>
                  <a:gd name="connsiteX638" fmla="*/ 1578688 w 6006665"/>
                  <a:gd name="connsiteY638" fmla="*/ 679813 h 3006470"/>
                  <a:gd name="connsiteX639" fmla="*/ 1620802 w 6006665"/>
                  <a:gd name="connsiteY639" fmla="*/ 660028 h 3006470"/>
                  <a:gd name="connsiteX640" fmla="*/ 1684440 w 6006665"/>
                  <a:gd name="connsiteY640" fmla="*/ 709009 h 3006470"/>
                  <a:gd name="connsiteX641" fmla="*/ 1688985 w 6006665"/>
                  <a:gd name="connsiteY641" fmla="*/ 779455 h 3006470"/>
                  <a:gd name="connsiteX642" fmla="*/ 1652625 w 6006665"/>
                  <a:gd name="connsiteY642" fmla="*/ 870354 h 3006470"/>
                  <a:gd name="connsiteX643" fmla="*/ 1679895 w 6006665"/>
                  <a:gd name="connsiteY643" fmla="*/ 908986 h 3006470"/>
                  <a:gd name="connsiteX644" fmla="*/ 1688985 w 6006665"/>
                  <a:gd name="connsiteY644" fmla="*/ 983977 h 3006470"/>
                  <a:gd name="connsiteX645" fmla="*/ 1679895 w 6006665"/>
                  <a:gd name="connsiteY645" fmla="*/ 1129415 h 3006470"/>
                  <a:gd name="connsiteX646" fmla="*/ 1723072 w 6006665"/>
                  <a:gd name="connsiteY646" fmla="*/ 1193044 h 3006470"/>
                  <a:gd name="connsiteX647" fmla="*/ 1704892 w 6006665"/>
                  <a:gd name="connsiteY647" fmla="*/ 1256673 h 3006470"/>
                  <a:gd name="connsiteX648" fmla="*/ 1636718 w 6006665"/>
                  <a:gd name="connsiteY648" fmla="*/ 1393021 h 3006470"/>
                  <a:gd name="connsiteX649" fmla="*/ 1662494 w 6006665"/>
                  <a:gd name="connsiteY649" fmla="*/ 1399465 h 3006470"/>
                  <a:gd name="connsiteX650" fmla="*/ 1677078 w 6006665"/>
                  <a:gd name="connsiteY650" fmla="*/ 1370296 h 3006470"/>
                  <a:gd name="connsiteX651" fmla="*/ 1720255 w 6006665"/>
                  <a:gd name="connsiteY651" fmla="*/ 1349844 h 3006470"/>
                  <a:gd name="connsiteX652" fmla="*/ 1731617 w 6006665"/>
                  <a:gd name="connsiteY652" fmla="*/ 1299850 h 3006470"/>
                  <a:gd name="connsiteX653" fmla="*/ 1758887 w 6006665"/>
                  <a:gd name="connsiteY653" fmla="*/ 1256673 h 3006470"/>
                  <a:gd name="connsiteX654" fmla="*/ 1760555 w 6006665"/>
                  <a:gd name="connsiteY654" fmla="*/ 1191490 h 3006470"/>
                  <a:gd name="connsiteX655" fmla="*/ 1758886 w 6006665"/>
                  <a:gd name="connsiteY655" fmla="*/ 1085173 h 3006470"/>
                  <a:gd name="connsiteX656" fmla="*/ 1923055 w 6006665"/>
                  <a:gd name="connsiteY656" fmla="*/ 1122597 h 3006470"/>
                  <a:gd name="connsiteX657" fmla="*/ 1887300 w 6006665"/>
                  <a:gd name="connsiteY657" fmla="*/ 1070329 h 3006470"/>
                  <a:gd name="connsiteX658" fmla="*/ 1785604 w 6006665"/>
                  <a:gd name="connsiteY658" fmla="*/ 1036860 h 3006470"/>
                  <a:gd name="connsiteX659" fmla="*/ 1736162 w 6006665"/>
                  <a:gd name="connsiteY659" fmla="*/ 961252 h 3006470"/>
                  <a:gd name="connsiteX660" fmla="*/ 1688440 w 6006665"/>
                  <a:gd name="connsiteY660" fmla="*/ 865809 h 3006470"/>
                  <a:gd name="connsiteX661" fmla="*/ 1752069 w 6006665"/>
                  <a:gd name="connsiteY661" fmla="*/ 788545 h 3006470"/>
                  <a:gd name="connsiteX662" fmla="*/ 1747524 w 6006665"/>
                  <a:gd name="connsiteY662" fmla="*/ 704464 h 3006470"/>
                  <a:gd name="connsiteX663" fmla="*/ 1763431 w 6006665"/>
                  <a:gd name="connsiteY663" fmla="*/ 697647 h 3006470"/>
                  <a:gd name="connsiteX664" fmla="*/ 1764877 w 6006665"/>
                  <a:gd name="connsiteY664" fmla="*/ 702130 h 3006470"/>
                  <a:gd name="connsiteX665" fmla="*/ 1775339 w 6006665"/>
                  <a:gd name="connsiteY665" fmla="*/ 697647 h 3006470"/>
                  <a:gd name="connsiteX666" fmla="*/ 1798063 w 6006665"/>
                  <a:gd name="connsiteY666" fmla="*/ 768093 h 3006470"/>
                  <a:gd name="connsiteX667" fmla="*/ 1791454 w 6006665"/>
                  <a:gd name="connsiteY667" fmla="*/ 815304 h 3006470"/>
                  <a:gd name="connsiteX668" fmla="*/ 1854330 w 6006665"/>
                  <a:gd name="connsiteY668" fmla="*/ 772638 h 3006470"/>
                  <a:gd name="connsiteX669" fmla="*/ 1931594 w 6006665"/>
                  <a:gd name="connsiteY669" fmla="*/ 763548 h 3006470"/>
                  <a:gd name="connsiteX670" fmla="*/ 1932772 w 6006665"/>
                  <a:gd name="connsiteY670" fmla="*/ 764810 h 3006470"/>
                  <a:gd name="connsiteX671" fmla="*/ 1949600 w 6006665"/>
                  <a:gd name="connsiteY671" fmla="*/ 800138 h 3006470"/>
                  <a:gd name="connsiteX672" fmla="*/ 2061788 w 6006665"/>
                  <a:gd name="connsiteY672" fmla="*/ 891155 h 3006470"/>
                  <a:gd name="connsiteX673" fmla="*/ 1987802 w 6006665"/>
                  <a:gd name="connsiteY673" fmla="*/ 736278 h 3006470"/>
                  <a:gd name="connsiteX674" fmla="*/ 1963408 w 6006665"/>
                  <a:gd name="connsiteY674" fmla="*/ 595386 h 3006470"/>
                  <a:gd name="connsiteX675" fmla="*/ 2027037 w 6006665"/>
                  <a:gd name="connsiteY675" fmla="*/ 574934 h 3006470"/>
                  <a:gd name="connsiteX676" fmla="*/ 2037269 w 6006665"/>
                  <a:gd name="connsiteY676" fmla="*/ 575472 h 3006470"/>
                  <a:gd name="connsiteX677" fmla="*/ 2038944 w 6006665"/>
                  <a:gd name="connsiteY677" fmla="*/ 574934 h 3006470"/>
                  <a:gd name="connsiteX678" fmla="*/ 2115414 w 6006665"/>
                  <a:gd name="connsiteY678" fmla="*/ 578958 h 3006470"/>
                  <a:gd name="connsiteX679" fmla="*/ 2167179 w 6006665"/>
                  <a:gd name="connsiteY679" fmla="*/ 554733 h 3006470"/>
                  <a:gd name="connsiteX680" fmla="*/ 2146473 w 6006665"/>
                  <a:gd name="connsiteY680" fmla="*/ 488832 h 3006470"/>
                  <a:gd name="connsiteX681" fmla="*/ 2169957 w 6006665"/>
                  <a:gd name="connsiteY681" fmla="*/ 449431 h 3006470"/>
                  <a:gd name="connsiteX682" fmla="*/ 2264632 w 6006665"/>
                  <a:gd name="connsiteY682" fmla="*/ 393389 h 3006470"/>
                  <a:gd name="connsiteX683" fmla="*/ 2317913 w 6006665"/>
                  <a:gd name="connsiteY683" fmla="*/ 322690 h 3006470"/>
                  <a:gd name="connsiteX684" fmla="*/ 2385841 w 6006665"/>
                  <a:gd name="connsiteY684" fmla="*/ 343134 h 3006470"/>
                  <a:gd name="connsiteX685" fmla="*/ 2429263 w 6006665"/>
                  <a:gd name="connsiteY685" fmla="*/ 263606 h 3006470"/>
                  <a:gd name="connsiteX686" fmla="*/ 2526979 w 6006665"/>
                  <a:gd name="connsiteY686" fmla="*/ 252244 h 3006470"/>
                  <a:gd name="connsiteX687" fmla="*/ 2528058 w 6006665"/>
                  <a:gd name="connsiteY687" fmla="*/ 253503 h 3006470"/>
                  <a:gd name="connsiteX688" fmla="*/ 2538886 w 6006665"/>
                  <a:gd name="connsiteY688" fmla="*/ 252244 h 3006470"/>
                  <a:gd name="connsiteX689" fmla="*/ 2560820 w 6006665"/>
                  <a:gd name="connsiteY689" fmla="*/ 277833 h 3006470"/>
                  <a:gd name="connsiteX690" fmla="*/ 2640602 w 6006665"/>
                  <a:gd name="connsiteY690" fmla="*/ 202249 h 3006470"/>
                  <a:gd name="connsiteX691" fmla="*/ 2652509 w 6006665"/>
                  <a:gd name="connsiteY691" fmla="*/ 202249 h 3006470"/>
                  <a:gd name="connsiteX692" fmla="*/ 2704231 w 6006665"/>
                  <a:gd name="connsiteY692" fmla="*/ 202249 h 3006470"/>
                  <a:gd name="connsiteX693" fmla="*/ 2715593 w 6006665"/>
                  <a:gd name="connsiteY693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3025437 w 6006665"/>
                  <a:gd name="connsiteY11" fmla="*/ 152763 h 3006470"/>
                  <a:gd name="connsiteX12" fmla="*/ 3086005 w 6006665"/>
                  <a:gd name="connsiteY12" fmla="*/ 161345 h 3006470"/>
                  <a:gd name="connsiteX13" fmla="*/ 3123662 w 6006665"/>
                  <a:gd name="connsiteY13" fmla="*/ 131306 h 3006470"/>
                  <a:gd name="connsiteX14" fmla="*/ 3174626 w 6006665"/>
                  <a:gd name="connsiteY14" fmla="*/ 165731 h 3006470"/>
                  <a:gd name="connsiteX15" fmla="*/ 3196887 w 6006665"/>
                  <a:gd name="connsiteY15" fmla="*/ 206296 h 3006470"/>
                  <a:gd name="connsiteX16" fmla="*/ 3228103 w 6006665"/>
                  <a:gd name="connsiteY16" fmla="*/ 245948 h 3006470"/>
                  <a:gd name="connsiteX17" fmla="*/ 3232994 w 6006665"/>
                  <a:gd name="connsiteY17" fmla="*/ 282547 h 3006470"/>
                  <a:gd name="connsiteX18" fmla="*/ 3228103 w 6006665"/>
                  <a:gd name="connsiteY18" fmla="*/ 317252 h 3006470"/>
                  <a:gd name="connsiteX19" fmla="*/ 3200173 w 6006665"/>
                  <a:gd name="connsiteY19" fmla="*/ 340371 h 3006470"/>
                  <a:gd name="connsiteX20" fmla="*/ 3168685 w 6006665"/>
                  <a:gd name="connsiteY20" fmla="*/ 373701 h 3006470"/>
                  <a:gd name="connsiteX21" fmla="*/ 3161541 w 6006665"/>
                  <a:gd name="connsiteY21" fmla="*/ 413589 h 3006470"/>
                  <a:gd name="connsiteX22" fmla="*/ 3100351 w 6006665"/>
                  <a:gd name="connsiteY22" fmla="*/ 442035 h 3006470"/>
                  <a:gd name="connsiteX23" fmla="*/ 3066097 w 6006665"/>
                  <a:gd name="connsiteY23" fmla="*/ 488580 h 3006470"/>
                  <a:gd name="connsiteX24" fmla="*/ 3026076 w 6006665"/>
                  <a:gd name="connsiteY24" fmla="*/ 513338 h 3006470"/>
                  <a:gd name="connsiteX25" fmla="*/ 2986746 w 6006665"/>
                  <a:gd name="connsiteY25" fmla="*/ 558495 h 3006470"/>
                  <a:gd name="connsiteX26" fmla="*/ 3055785 w 6006665"/>
                  <a:gd name="connsiteY26" fmla="*/ 531164 h 3006470"/>
                  <a:gd name="connsiteX27" fmla="*/ 3102802 w 6006665"/>
                  <a:gd name="connsiteY27" fmla="*/ 514983 h 3006470"/>
                  <a:gd name="connsiteX28" fmla="*/ 3127090 w 6006665"/>
                  <a:gd name="connsiteY28" fmla="*/ 531164 h 3006470"/>
                  <a:gd name="connsiteX29" fmla="*/ 3125168 w 6006665"/>
                  <a:gd name="connsiteY29" fmla="*/ 588220 h 3006470"/>
                  <a:gd name="connsiteX30" fmla="*/ 3156451 w 6006665"/>
                  <a:gd name="connsiteY30" fmla="*/ 552209 h 3006470"/>
                  <a:gd name="connsiteX31" fmla="*/ 3158460 w 6006665"/>
                  <a:gd name="connsiteY31" fmla="*/ 560693 h 3006470"/>
                  <a:gd name="connsiteX32" fmla="*/ 3206982 w 6006665"/>
                  <a:gd name="connsiteY32" fmla="*/ 513586 h 3006470"/>
                  <a:gd name="connsiteX33" fmla="*/ 3184984 w 6006665"/>
                  <a:gd name="connsiteY33" fmla="*/ 622402 h 3006470"/>
                  <a:gd name="connsiteX34" fmla="*/ 3192811 w 6006665"/>
                  <a:gd name="connsiteY34" fmla="*/ 606748 h 3006470"/>
                  <a:gd name="connsiteX35" fmla="*/ 3225134 w 6006665"/>
                  <a:gd name="connsiteY35" fmla="*/ 629207 h 3006470"/>
                  <a:gd name="connsiteX36" fmla="*/ 3231097 w 6006665"/>
                  <a:gd name="connsiteY36" fmla="*/ 583326 h 3006470"/>
                  <a:gd name="connsiteX37" fmla="*/ 3314263 w 6006665"/>
                  <a:gd name="connsiteY37" fmla="*/ 575730 h 3006470"/>
                  <a:gd name="connsiteX38" fmla="*/ 3361800 w 6006665"/>
                  <a:gd name="connsiteY38" fmla="*/ 581670 h 3006470"/>
                  <a:gd name="connsiteX39" fmla="*/ 3381970 w 6006665"/>
                  <a:gd name="connsiteY39" fmla="*/ 606748 h 3006470"/>
                  <a:gd name="connsiteX40" fmla="*/ 3367741 w 6006665"/>
                  <a:gd name="connsiteY40" fmla="*/ 641091 h 3006470"/>
                  <a:gd name="connsiteX41" fmla="*/ 3388787 w 6006665"/>
                  <a:gd name="connsiteY41" fmla="*/ 665832 h 3006470"/>
                  <a:gd name="connsiteX42" fmla="*/ 3403393 w 6006665"/>
                  <a:gd name="connsiteY42" fmla="*/ 676742 h 3006470"/>
                  <a:gd name="connsiteX43" fmla="*/ 3462813 w 6006665"/>
                  <a:gd name="connsiteY43" fmla="*/ 691599 h 3006470"/>
                  <a:gd name="connsiteX44" fmla="*/ 3531529 w 6006665"/>
                  <a:gd name="connsiteY44" fmla="*/ 686823 h 3006470"/>
                  <a:gd name="connsiteX45" fmla="*/ 3546001 w 6006665"/>
                  <a:gd name="connsiteY45" fmla="*/ 647033 h 3006470"/>
                  <a:gd name="connsiteX46" fmla="*/ 3538225 w 6006665"/>
                  <a:gd name="connsiteY46" fmla="*/ 590841 h 3006470"/>
                  <a:gd name="connsiteX47" fmla="*/ 3549910 w 6006665"/>
                  <a:gd name="connsiteY47" fmla="*/ 594028 h 3006470"/>
                  <a:gd name="connsiteX48" fmla="*/ 3550132 w 6006665"/>
                  <a:gd name="connsiteY48" fmla="*/ 590841 h 3006470"/>
                  <a:gd name="connsiteX49" fmla="*/ 3575711 w 6006665"/>
                  <a:gd name="connsiteY49" fmla="*/ 587613 h 3006470"/>
                  <a:gd name="connsiteX50" fmla="*/ 3620833 w 6006665"/>
                  <a:gd name="connsiteY50" fmla="*/ 632750 h 3006470"/>
                  <a:gd name="connsiteX51" fmla="*/ 3672301 w 6006665"/>
                  <a:gd name="connsiteY51" fmla="*/ 611293 h 3006470"/>
                  <a:gd name="connsiteX52" fmla="*/ 3688498 w 6006665"/>
                  <a:gd name="connsiteY52" fmla="*/ 576961 h 3006470"/>
                  <a:gd name="connsiteX53" fmla="*/ 3721291 w 6006665"/>
                  <a:gd name="connsiteY53" fmla="*/ 584642 h 3006470"/>
                  <a:gd name="connsiteX54" fmla="*/ 3753971 w 6006665"/>
                  <a:gd name="connsiteY54" fmla="*/ 590584 h 3006470"/>
                  <a:gd name="connsiteX55" fmla="*/ 3759914 w 6006665"/>
                  <a:gd name="connsiteY55" fmla="*/ 620293 h 3006470"/>
                  <a:gd name="connsiteX56" fmla="*/ 3782242 w 6006665"/>
                  <a:gd name="connsiteY56" fmla="*/ 669932 h 3006470"/>
                  <a:gd name="connsiteX57" fmla="*/ 3768826 w 6006665"/>
                  <a:gd name="connsiteY57" fmla="*/ 703482 h 3006470"/>
                  <a:gd name="connsiteX58" fmla="*/ 3745059 w 6006665"/>
                  <a:gd name="connsiteY58" fmla="*/ 742105 h 3006470"/>
                  <a:gd name="connsiteX59" fmla="*/ 3720576 w 6006665"/>
                  <a:gd name="connsiteY59" fmla="*/ 761023 h 3006470"/>
                  <a:gd name="connsiteX60" fmla="*/ 3738747 w 6006665"/>
                  <a:gd name="connsiteY60" fmla="*/ 806725 h 3006470"/>
                  <a:gd name="connsiteX61" fmla="*/ 3753971 w 6006665"/>
                  <a:gd name="connsiteY61" fmla="*/ 855003 h 3006470"/>
                  <a:gd name="connsiteX62" fmla="*/ 3786469 w 6006665"/>
                  <a:gd name="connsiteY62" fmla="*/ 879798 h 3006470"/>
                  <a:gd name="connsiteX63" fmla="*/ 3813392 w 6006665"/>
                  <a:gd name="connsiteY63" fmla="*/ 890655 h 3006470"/>
                  <a:gd name="connsiteX64" fmla="*/ 3839894 w 6006665"/>
                  <a:gd name="connsiteY64" fmla="*/ 920656 h 3006470"/>
                  <a:gd name="connsiteX65" fmla="*/ 3866869 w 6006665"/>
                  <a:gd name="connsiteY65" fmla="*/ 875800 h 3006470"/>
                  <a:gd name="connsiteX66" fmla="*/ 3865460 w 6006665"/>
                  <a:gd name="connsiteY66" fmla="*/ 822632 h 3006470"/>
                  <a:gd name="connsiteX67" fmla="*/ 3875077 w 6006665"/>
                  <a:gd name="connsiteY67" fmla="*/ 831139 h 3006470"/>
                  <a:gd name="connsiteX68" fmla="*/ 3885950 w 6006665"/>
                  <a:gd name="connsiteY68" fmla="*/ 784010 h 3006470"/>
                  <a:gd name="connsiteX69" fmla="*/ 3896580 w 6006665"/>
                  <a:gd name="connsiteY69" fmla="*/ 840148 h 3006470"/>
                  <a:gd name="connsiteX70" fmla="*/ 3932151 w 6006665"/>
                  <a:gd name="connsiteY70" fmla="*/ 871095 h 3006470"/>
                  <a:gd name="connsiteX71" fmla="*/ 3967884 w 6006665"/>
                  <a:gd name="connsiteY71" fmla="*/ 866888 h 3006470"/>
                  <a:gd name="connsiteX72" fmla="*/ 3988173 w 6006665"/>
                  <a:gd name="connsiteY72" fmla="*/ 843084 h 3006470"/>
                  <a:gd name="connsiteX73" fmla="*/ 3993852 w 6006665"/>
                  <a:gd name="connsiteY73" fmla="*/ 846199 h 3006470"/>
                  <a:gd name="connsiteX74" fmla="*/ 4000081 w 6006665"/>
                  <a:gd name="connsiteY74" fmla="*/ 808753 h 3006470"/>
                  <a:gd name="connsiteX75" fmla="*/ 4024333 w 6006665"/>
                  <a:gd name="connsiteY75" fmla="*/ 834206 h 3006470"/>
                  <a:gd name="connsiteX76" fmla="*/ 4062426 w 6006665"/>
                  <a:gd name="connsiteY76" fmla="*/ 877274 h 3006470"/>
                  <a:gd name="connsiteX77" fmla="*/ 4085889 w 6006665"/>
                  <a:gd name="connsiteY77" fmla="*/ 849902 h 3006470"/>
                  <a:gd name="connsiteX78" fmla="*/ 4095563 w 6006665"/>
                  <a:gd name="connsiteY78" fmla="*/ 852506 h 3006470"/>
                  <a:gd name="connsiteX79" fmla="*/ 4097796 w 6006665"/>
                  <a:gd name="connsiteY79" fmla="*/ 849902 h 3006470"/>
                  <a:gd name="connsiteX80" fmla="*/ 4144150 w 6006665"/>
                  <a:gd name="connsiteY80" fmla="*/ 862382 h 3006470"/>
                  <a:gd name="connsiteX81" fmla="*/ 4149116 w 6006665"/>
                  <a:gd name="connsiteY81" fmla="*/ 810437 h 3006470"/>
                  <a:gd name="connsiteX82" fmla="*/ 4129898 w 6006665"/>
                  <a:gd name="connsiteY82" fmla="*/ 758286 h 3006470"/>
                  <a:gd name="connsiteX83" fmla="*/ 4125347 w 6006665"/>
                  <a:gd name="connsiteY83" fmla="*/ 718337 h 3006470"/>
                  <a:gd name="connsiteX84" fmla="*/ 4165425 w 6006665"/>
                  <a:gd name="connsiteY84" fmla="*/ 697647 h 3006470"/>
                  <a:gd name="connsiteX85" fmla="*/ 4175231 w 6006665"/>
                  <a:gd name="connsiteY85" fmla="*/ 700048 h 3006470"/>
                  <a:gd name="connsiteX86" fmla="*/ 4253100 w 6006665"/>
                  <a:gd name="connsiteY86" fmla="*/ 700511 h 3006470"/>
                  <a:gd name="connsiteX87" fmla="*/ 4315491 w 6006665"/>
                  <a:gd name="connsiteY87" fmla="*/ 715365 h 3006470"/>
                  <a:gd name="connsiteX88" fmla="*/ 4368969 w 6006665"/>
                  <a:gd name="connsiteY88" fmla="*/ 751019 h 3006470"/>
                  <a:gd name="connsiteX89" fmla="*/ 4439561 w 6006665"/>
                  <a:gd name="connsiteY89" fmla="*/ 758631 h 3006470"/>
                  <a:gd name="connsiteX90" fmla="*/ 4450401 w 6006665"/>
                  <a:gd name="connsiteY90" fmla="*/ 834341 h 3006470"/>
                  <a:gd name="connsiteX91" fmla="*/ 4514549 w 6006665"/>
                  <a:gd name="connsiteY91" fmla="*/ 825294 h 3006470"/>
                  <a:gd name="connsiteX92" fmla="*/ 4567593 w 6006665"/>
                  <a:gd name="connsiteY92" fmla="*/ 819409 h 3006470"/>
                  <a:gd name="connsiteX93" fmla="*/ 4612592 w 6006665"/>
                  <a:gd name="connsiteY93" fmla="*/ 872829 h 3006470"/>
                  <a:gd name="connsiteX94" fmla="*/ 4639242 w 6006665"/>
                  <a:gd name="connsiteY94" fmla="*/ 932544 h 3006470"/>
                  <a:gd name="connsiteX95" fmla="*/ 4704693 w 6006665"/>
                  <a:gd name="connsiteY95" fmla="*/ 911452 h 3006470"/>
                  <a:gd name="connsiteX96" fmla="*/ 4774445 w 6006665"/>
                  <a:gd name="connsiteY96" fmla="*/ 913531 h 3006470"/>
                  <a:gd name="connsiteX97" fmla="*/ 4778496 w 6006665"/>
                  <a:gd name="connsiteY97" fmla="*/ 914635 h 3006470"/>
                  <a:gd name="connsiteX98" fmla="*/ 4786352 w 6006665"/>
                  <a:gd name="connsiteY98" fmla="*/ 913531 h 3006470"/>
                  <a:gd name="connsiteX99" fmla="*/ 4861343 w 6006665"/>
                  <a:gd name="connsiteY99" fmla="*/ 933983 h 3006470"/>
                  <a:gd name="connsiteX100" fmla="*/ 4893158 w 6006665"/>
                  <a:gd name="connsiteY100" fmla="*/ 977160 h 3006470"/>
                  <a:gd name="connsiteX101" fmla="*/ 4888613 w 6006665"/>
                  <a:gd name="connsiteY101" fmla="*/ 1058968 h 3006470"/>
                  <a:gd name="connsiteX102" fmla="*/ 4927677 w 6006665"/>
                  <a:gd name="connsiteY102" fmla="*/ 1083640 h 3006470"/>
                  <a:gd name="connsiteX103" fmla="*/ 4967605 w 6006665"/>
                  <a:gd name="connsiteY103" fmla="*/ 1070331 h 3006470"/>
                  <a:gd name="connsiteX104" fmla="*/ 5038051 w 6006665"/>
                  <a:gd name="connsiteY104" fmla="*/ 1063513 h 3006470"/>
                  <a:gd name="connsiteX105" fmla="*/ 5040730 w 6006665"/>
                  <a:gd name="connsiteY105" fmla="*/ 1064406 h 3006470"/>
                  <a:gd name="connsiteX106" fmla="*/ 5049958 w 6006665"/>
                  <a:gd name="connsiteY106" fmla="*/ 1063513 h 3006470"/>
                  <a:gd name="connsiteX107" fmla="*/ 5114249 w 6006665"/>
                  <a:gd name="connsiteY107" fmla="*/ 1084944 h 3006470"/>
                  <a:gd name="connsiteX108" fmla="*/ 5176671 w 6006665"/>
                  <a:gd name="connsiteY108" fmla="*/ 1074876 h 3006470"/>
                  <a:gd name="connsiteX109" fmla="*/ 5177801 w 6006665"/>
                  <a:gd name="connsiteY109" fmla="*/ 1076614 h 3006470"/>
                  <a:gd name="connsiteX110" fmla="*/ 5188578 w 6006665"/>
                  <a:gd name="connsiteY110" fmla="*/ 1074876 h 3006470"/>
                  <a:gd name="connsiteX111" fmla="*/ 5243719 w 6006665"/>
                  <a:gd name="connsiteY111" fmla="*/ 1159707 h 3006470"/>
                  <a:gd name="connsiteX112" fmla="*/ 5283477 w 6006665"/>
                  <a:gd name="connsiteY112" fmla="*/ 1129415 h 3006470"/>
                  <a:gd name="connsiteX113" fmla="*/ 5258480 w 6006665"/>
                  <a:gd name="connsiteY113" fmla="*/ 1063513 h 3006470"/>
                  <a:gd name="connsiteX114" fmla="*/ 5267570 w 6006665"/>
                  <a:gd name="connsiteY114" fmla="*/ 1015792 h 3006470"/>
                  <a:gd name="connsiteX115" fmla="*/ 5278896 w 6006665"/>
                  <a:gd name="connsiteY115" fmla="*/ 1018841 h 3006470"/>
                  <a:gd name="connsiteX116" fmla="*/ 5279477 w 6006665"/>
                  <a:gd name="connsiteY116" fmla="*/ 1015792 h 3006470"/>
                  <a:gd name="connsiteX117" fmla="*/ 5389412 w 6006665"/>
                  <a:gd name="connsiteY117" fmla="*/ 1065327 h 3006470"/>
                  <a:gd name="connsiteX118" fmla="*/ 5463001 w 6006665"/>
                  <a:gd name="connsiteY118" fmla="*/ 1043061 h 3006470"/>
                  <a:gd name="connsiteX119" fmla="*/ 5464386 w 6006665"/>
                  <a:gd name="connsiteY119" fmla="*/ 1043680 h 3006470"/>
                  <a:gd name="connsiteX120" fmla="*/ 5474909 w 6006665"/>
                  <a:gd name="connsiteY120" fmla="*/ 1043061 h 3006470"/>
                  <a:gd name="connsiteX121" fmla="*/ 5509834 w 6006665"/>
                  <a:gd name="connsiteY121" fmla="*/ 1086741 h 3006470"/>
                  <a:gd name="connsiteX122" fmla="*/ 5563420 w 6006665"/>
                  <a:gd name="connsiteY122" fmla="*/ 1096880 h 3006470"/>
                  <a:gd name="connsiteX123" fmla="*/ 5604906 w 6006665"/>
                  <a:gd name="connsiteY123" fmla="*/ 1116452 h 3006470"/>
                  <a:gd name="connsiteX124" fmla="*/ 5633982 w 6006665"/>
                  <a:gd name="connsiteY124" fmla="*/ 1152256 h 3006470"/>
                  <a:gd name="connsiteX125" fmla="*/ 5673240 w 6006665"/>
                  <a:gd name="connsiteY125" fmla="*/ 1196668 h 3006470"/>
                  <a:gd name="connsiteX126" fmla="*/ 5720335 w 6006665"/>
                  <a:gd name="connsiteY126" fmla="*/ 1213496 h 3006470"/>
                  <a:gd name="connsiteX127" fmla="*/ 5777224 w 6006665"/>
                  <a:gd name="connsiteY127" fmla="*/ 1253118 h 3006470"/>
                  <a:gd name="connsiteX128" fmla="*/ 5822595 w 6006665"/>
                  <a:gd name="connsiteY128" fmla="*/ 1311212 h 3006470"/>
                  <a:gd name="connsiteX129" fmla="*/ 5818051 w 6006665"/>
                  <a:gd name="connsiteY129" fmla="*/ 1365751 h 3006470"/>
                  <a:gd name="connsiteX130" fmla="*/ 5825679 w 6006665"/>
                  <a:gd name="connsiteY130" fmla="*/ 1373379 h 3006470"/>
                  <a:gd name="connsiteX131" fmla="*/ 5822051 w 6006665"/>
                  <a:gd name="connsiteY131" fmla="*/ 1322574 h 3006470"/>
                  <a:gd name="connsiteX132" fmla="*/ 5834092 w 6006665"/>
                  <a:gd name="connsiteY132" fmla="*/ 1324447 h 3006470"/>
                  <a:gd name="connsiteX133" fmla="*/ 5858351 w 6006665"/>
                  <a:gd name="connsiteY133" fmla="*/ 1334771 h 3006470"/>
                  <a:gd name="connsiteX134" fmla="*/ 5907950 w 6006665"/>
                  <a:gd name="connsiteY134" fmla="*/ 1321451 h 3006470"/>
                  <a:gd name="connsiteX135" fmla="*/ 5936219 w 6006665"/>
                  <a:gd name="connsiteY135" fmla="*/ 1338481 h 3006470"/>
                  <a:gd name="connsiteX136" fmla="*/ 5961427 w 6006665"/>
                  <a:gd name="connsiteY136" fmla="*/ 1392754 h 3006470"/>
                  <a:gd name="connsiteX137" fmla="*/ 6006665 w 6006665"/>
                  <a:gd name="connsiteY137" fmla="*/ 1418018 h 3006470"/>
                  <a:gd name="connsiteX138" fmla="*/ 6003022 w 6006665"/>
                  <a:gd name="connsiteY138" fmla="*/ 1458117 h 3006470"/>
                  <a:gd name="connsiteX139" fmla="*/ 5968033 w 6006665"/>
                  <a:gd name="connsiteY139" fmla="*/ 1456650 h 3006470"/>
                  <a:gd name="connsiteX140" fmla="*/ 5934688 w 6006665"/>
                  <a:gd name="connsiteY140" fmla="*/ 1446233 h 3006470"/>
                  <a:gd name="connsiteX141" fmla="*/ 5908949 w 6006665"/>
                  <a:gd name="connsiteY141" fmla="*/ 1468012 h 3006470"/>
                  <a:gd name="connsiteX142" fmla="*/ 5887153 w 6006665"/>
                  <a:gd name="connsiteY142" fmla="*/ 1481885 h 3006470"/>
                  <a:gd name="connsiteX143" fmla="*/ 5887153 w 6006665"/>
                  <a:gd name="connsiteY143" fmla="*/ 1514566 h 3006470"/>
                  <a:gd name="connsiteX144" fmla="*/ 5910921 w 6006665"/>
                  <a:gd name="connsiteY144" fmla="*/ 1532392 h 3006470"/>
                  <a:gd name="connsiteX145" fmla="*/ 5908949 w 6006665"/>
                  <a:gd name="connsiteY145" fmla="*/ 1554366 h 3006470"/>
                  <a:gd name="connsiteX146" fmla="*/ 5893042 w 6006665"/>
                  <a:gd name="connsiteY146" fmla="*/ 1570273 h 3006470"/>
                  <a:gd name="connsiteX147" fmla="*/ 5881135 w 6006665"/>
                  <a:gd name="connsiteY147" fmla="*/ 1570273 h 3006470"/>
                  <a:gd name="connsiteX148" fmla="*/ 5861227 w 6006665"/>
                  <a:gd name="connsiteY148" fmla="*/ 1570273 h 3006470"/>
                  <a:gd name="connsiteX149" fmla="*/ 5849321 w 6006665"/>
                  <a:gd name="connsiteY149" fmla="*/ 1570273 h 3006470"/>
                  <a:gd name="connsiteX150" fmla="*/ 5842587 w 6006665"/>
                  <a:gd name="connsiteY150" fmla="*/ 1544275 h 3006470"/>
                  <a:gd name="connsiteX151" fmla="*/ 5817506 w 6006665"/>
                  <a:gd name="connsiteY151" fmla="*/ 1536186 h 3006470"/>
                  <a:gd name="connsiteX152" fmla="*/ 5798021 w 6006665"/>
                  <a:gd name="connsiteY152" fmla="*/ 1517537 h 3006470"/>
                  <a:gd name="connsiteX153" fmla="*/ 5767511 w 6006665"/>
                  <a:gd name="connsiteY153" fmla="*/ 1511189 h 3006470"/>
                  <a:gd name="connsiteX154" fmla="*/ 5762967 w 6006665"/>
                  <a:gd name="connsiteY154" fmla="*/ 1477102 h 3006470"/>
                  <a:gd name="connsiteX155" fmla="*/ 5729132 w 6006665"/>
                  <a:gd name="connsiteY155" fmla="*/ 1463170 h 3006470"/>
                  <a:gd name="connsiteX156" fmla="*/ 5695337 w 6006665"/>
                  <a:gd name="connsiteY156" fmla="*/ 1472557 h 3006470"/>
                  <a:gd name="connsiteX157" fmla="*/ 5693366 w 6006665"/>
                  <a:gd name="connsiteY157" fmla="*/ 1469797 h 3006470"/>
                  <a:gd name="connsiteX158" fmla="*/ 5683431 w 6006665"/>
                  <a:gd name="connsiteY158" fmla="*/ 1472557 h 3006470"/>
                  <a:gd name="connsiteX159" fmla="*/ 5660706 w 6006665"/>
                  <a:gd name="connsiteY159" fmla="*/ 1440742 h 3006470"/>
                  <a:gd name="connsiteX160" fmla="*/ 5669644 w 6006665"/>
                  <a:gd name="connsiteY160" fmla="*/ 1415717 h 3006470"/>
                  <a:gd name="connsiteX161" fmla="*/ 5640799 w 6006665"/>
                  <a:gd name="connsiteY161" fmla="*/ 1429380 h 3006470"/>
                  <a:gd name="connsiteX162" fmla="*/ 5656705 w 6006665"/>
                  <a:gd name="connsiteY162" fmla="*/ 1472557 h 3006470"/>
                  <a:gd name="connsiteX163" fmla="*/ 5628675 w 6006665"/>
                  <a:gd name="connsiteY163" fmla="*/ 1487826 h 3006470"/>
                  <a:gd name="connsiteX164" fmla="*/ 5633981 w 6006665"/>
                  <a:gd name="connsiteY164" fmla="*/ 1511189 h 3006470"/>
                  <a:gd name="connsiteX165" fmla="*/ 5622732 w 6006665"/>
                  <a:gd name="connsiteY165" fmla="*/ 1538334 h 3006470"/>
                  <a:gd name="connsiteX166" fmla="*/ 5586259 w 6006665"/>
                  <a:gd name="connsiteY166" fmla="*/ 1547548 h 3006470"/>
                  <a:gd name="connsiteX167" fmla="*/ 5575676 w 6006665"/>
                  <a:gd name="connsiteY167" fmla="*/ 1546540 h 3006470"/>
                  <a:gd name="connsiteX168" fmla="*/ 5574353 w 6006665"/>
                  <a:gd name="connsiteY168" fmla="*/ 1547548 h 3006470"/>
                  <a:gd name="connsiteX169" fmla="*/ 5539436 w 6006665"/>
                  <a:gd name="connsiteY169" fmla="*/ 1544223 h 3006470"/>
                  <a:gd name="connsiteX170" fmla="*/ 5539545 w 6006665"/>
                  <a:gd name="connsiteY170" fmla="*/ 1571015 h 3006470"/>
                  <a:gd name="connsiteX171" fmla="*/ 5570352 w 6006665"/>
                  <a:gd name="connsiteY171" fmla="*/ 1586180 h 3006470"/>
                  <a:gd name="connsiteX172" fmla="*/ 5566596 w 6006665"/>
                  <a:gd name="connsiteY172" fmla="*/ 1622304 h 3006470"/>
                  <a:gd name="connsiteX173" fmla="*/ 5593077 w 6006665"/>
                  <a:gd name="connsiteY173" fmla="*/ 1649809 h 3006470"/>
                  <a:gd name="connsiteX174" fmla="*/ 5608984 w 6006665"/>
                  <a:gd name="connsiteY174" fmla="*/ 1677079 h 3006470"/>
                  <a:gd name="connsiteX175" fmla="*/ 5613529 w 6006665"/>
                  <a:gd name="connsiteY175" fmla="*/ 1708893 h 3006470"/>
                  <a:gd name="connsiteX176" fmla="*/ 5608984 w 6006665"/>
                  <a:gd name="connsiteY176" fmla="*/ 1731618 h 3006470"/>
                  <a:gd name="connsiteX177" fmla="*/ 5597799 w 6006665"/>
                  <a:gd name="connsiteY177" fmla="*/ 1728009 h 3006470"/>
                  <a:gd name="connsiteX178" fmla="*/ 5597077 w 6006665"/>
                  <a:gd name="connsiteY178" fmla="*/ 1731618 h 3006470"/>
                  <a:gd name="connsiteX179" fmla="*/ 5515976 w 6006665"/>
                  <a:gd name="connsiteY179" fmla="*/ 1693062 h 3006470"/>
                  <a:gd name="connsiteX180" fmla="*/ 5486067 w 6006665"/>
                  <a:gd name="connsiteY180" fmla="*/ 1746304 h 3006470"/>
                  <a:gd name="connsiteX181" fmla="*/ 5436277 w 6006665"/>
                  <a:gd name="connsiteY181" fmla="*/ 1767977 h 3006470"/>
                  <a:gd name="connsiteX182" fmla="*/ 5397645 w 6006665"/>
                  <a:gd name="connsiteY182" fmla="*/ 1779340 h 3006470"/>
                  <a:gd name="connsiteX183" fmla="*/ 5388024 w 6006665"/>
                  <a:gd name="connsiteY183" fmla="*/ 1835433 h 3006470"/>
                  <a:gd name="connsiteX184" fmla="*/ 5351475 w 6006665"/>
                  <a:gd name="connsiteY184" fmla="*/ 1876568 h 3006470"/>
                  <a:gd name="connsiteX185" fmla="*/ 5290839 w 6006665"/>
                  <a:gd name="connsiteY185" fmla="*/ 1881600 h 3006470"/>
                  <a:gd name="connsiteX186" fmla="*/ 5274932 w 6006665"/>
                  <a:gd name="connsiteY186" fmla="*/ 1913415 h 3006470"/>
                  <a:gd name="connsiteX187" fmla="*/ 5267238 w 6006665"/>
                  <a:gd name="connsiteY187" fmla="*/ 1904988 h 3006470"/>
                  <a:gd name="connsiteX188" fmla="*/ 5263025 w 6006665"/>
                  <a:gd name="connsiteY188" fmla="*/ 1913415 h 3006470"/>
                  <a:gd name="connsiteX189" fmla="*/ 5219538 w 6006665"/>
                  <a:gd name="connsiteY189" fmla="*/ 1865787 h 3006470"/>
                  <a:gd name="connsiteX190" fmla="*/ 5174112 w 6006665"/>
                  <a:gd name="connsiteY190" fmla="*/ 1877028 h 3006470"/>
                  <a:gd name="connsiteX191" fmla="*/ 5129494 w 6006665"/>
                  <a:gd name="connsiteY191" fmla="*/ 1920232 h 3006470"/>
                  <a:gd name="connsiteX192" fmla="*/ 5126389 w 6006665"/>
                  <a:gd name="connsiteY192" fmla="*/ 1914910 h 3006470"/>
                  <a:gd name="connsiteX193" fmla="*/ 5154177 w 6006665"/>
                  <a:gd name="connsiteY193" fmla="*/ 1920232 h 3006470"/>
                  <a:gd name="connsiteX194" fmla="*/ 5105544 w 6006665"/>
                  <a:gd name="connsiteY194" fmla="*/ 1899586 h 3006470"/>
                  <a:gd name="connsiteX195" fmla="*/ 5074955 w 6006665"/>
                  <a:gd name="connsiteY195" fmla="*/ 1924777 h 3006470"/>
                  <a:gd name="connsiteX196" fmla="*/ 5065718 w 6006665"/>
                  <a:gd name="connsiteY196" fmla="*/ 1922578 h 3006470"/>
                  <a:gd name="connsiteX197" fmla="*/ 5063048 w 6006665"/>
                  <a:gd name="connsiteY197" fmla="*/ 1924777 h 3006470"/>
                  <a:gd name="connsiteX198" fmla="*/ 5026594 w 6006665"/>
                  <a:gd name="connsiteY198" fmla="*/ 1916098 h 3006470"/>
                  <a:gd name="connsiteX199" fmla="*/ 5015871 w 6006665"/>
                  <a:gd name="connsiteY199" fmla="*/ 1961137 h 3006470"/>
                  <a:gd name="connsiteX200" fmla="*/ 5022591 w 6006665"/>
                  <a:gd name="connsiteY200" fmla="*/ 1989925 h 3006470"/>
                  <a:gd name="connsiteX201" fmla="*/ 5011557 w 6006665"/>
                  <a:gd name="connsiteY201" fmla="*/ 2020939 h 3006470"/>
                  <a:gd name="connsiteX202" fmla="*/ 4974967 w 6006665"/>
                  <a:gd name="connsiteY202" fmla="*/ 2058853 h 3006470"/>
                  <a:gd name="connsiteX203" fmla="*/ 5015871 w 6006665"/>
                  <a:gd name="connsiteY203" fmla="*/ 2074760 h 3006470"/>
                  <a:gd name="connsiteX204" fmla="*/ 4995851 w 6006665"/>
                  <a:gd name="connsiteY204" fmla="*/ 2123620 h 3006470"/>
                  <a:gd name="connsiteX205" fmla="*/ 5011326 w 6006665"/>
                  <a:gd name="connsiteY205" fmla="*/ 2172476 h 3006470"/>
                  <a:gd name="connsiteX206" fmla="*/ 4999419 w 6006665"/>
                  <a:gd name="connsiteY206" fmla="*/ 2172476 h 3006470"/>
                  <a:gd name="connsiteX207" fmla="*/ 4974967 w 6006665"/>
                  <a:gd name="connsiteY207" fmla="*/ 2172476 h 3006470"/>
                  <a:gd name="connsiteX208" fmla="*/ 4963605 w 6006665"/>
                  <a:gd name="connsiteY208" fmla="*/ 2224742 h 3006470"/>
                  <a:gd name="connsiteX209" fmla="*/ 4974967 w 6006665"/>
                  <a:gd name="connsiteY209" fmla="*/ 2252012 h 3006470"/>
                  <a:gd name="connsiteX210" fmla="*/ 4936431 w 6006665"/>
                  <a:gd name="connsiteY210" fmla="*/ 2257317 h 3006470"/>
                  <a:gd name="connsiteX211" fmla="*/ 4909065 w 6006665"/>
                  <a:gd name="connsiteY211" fmla="*/ 2286099 h 3006470"/>
                  <a:gd name="connsiteX212" fmla="*/ 4888894 w 6006665"/>
                  <a:gd name="connsiteY212" fmla="*/ 2325649 h 3006470"/>
                  <a:gd name="connsiteX213" fmla="*/ 4897703 w 6006665"/>
                  <a:gd name="connsiteY213" fmla="*/ 2354273 h 3006470"/>
                  <a:gd name="connsiteX214" fmla="*/ 4871068 w 6006665"/>
                  <a:gd name="connsiteY214" fmla="*/ 2349418 h 3006470"/>
                  <a:gd name="connsiteX215" fmla="*/ 4845437 w 6006665"/>
                  <a:gd name="connsiteY215" fmla="*/ 2370180 h 3006470"/>
                  <a:gd name="connsiteX216" fmla="*/ 4832445 w 6006665"/>
                  <a:gd name="connsiteY216" fmla="*/ 2399924 h 3006470"/>
                  <a:gd name="connsiteX217" fmla="*/ 4834074 w 6006665"/>
                  <a:gd name="connsiteY217" fmla="*/ 2429264 h 3006470"/>
                  <a:gd name="connsiteX218" fmla="*/ 4799765 w 6006665"/>
                  <a:gd name="connsiteY218" fmla="*/ 2441518 h 3006470"/>
                  <a:gd name="connsiteX219" fmla="*/ 4779535 w 6006665"/>
                  <a:gd name="connsiteY219" fmla="*/ 2488348 h 3006470"/>
                  <a:gd name="connsiteX220" fmla="*/ 4777225 w 6006665"/>
                  <a:gd name="connsiteY220" fmla="*/ 2477952 h 3006470"/>
                  <a:gd name="connsiteX221" fmla="*/ 4767628 w 6006665"/>
                  <a:gd name="connsiteY221" fmla="*/ 2488348 h 3006470"/>
                  <a:gd name="connsiteX222" fmla="*/ 4758538 w 6006665"/>
                  <a:gd name="connsiteY222" fmla="*/ 2447444 h 3006470"/>
                  <a:gd name="connsiteX223" fmla="*/ 4722519 w 6006665"/>
                  <a:gd name="connsiteY223" fmla="*/ 2405867 h 3006470"/>
                  <a:gd name="connsiteX224" fmla="*/ 4699942 w 6006665"/>
                  <a:gd name="connsiteY224" fmla="*/ 2348893 h 3006470"/>
                  <a:gd name="connsiteX225" fmla="*/ 4695779 w 6006665"/>
                  <a:gd name="connsiteY225" fmla="*/ 2287026 h 3006470"/>
                  <a:gd name="connsiteX226" fmla="*/ 4715361 w 6006665"/>
                  <a:gd name="connsiteY226" fmla="*/ 2220198 h 3006470"/>
                  <a:gd name="connsiteX227" fmla="*/ 4767709 w 6006665"/>
                  <a:gd name="connsiteY227" fmla="*/ 2171157 h 3006470"/>
                  <a:gd name="connsiteX228" fmla="*/ 4735813 w 6006665"/>
                  <a:gd name="connsiteY228" fmla="*/ 2129299 h 3006470"/>
                  <a:gd name="connsiteX229" fmla="*/ 4767628 w 6006665"/>
                  <a:gd name="connsiteY229" fmla="*/ 2086122 h 3006470"/>
                  <a:gd name="connsiteX230" fmla="*/ 4767628 w 6006665"/>
                  <a:gd name="connsiteY230" fmla="*/ 2058853 h 3006470"/>
                  <a:gd name="connsiteX231" fmla="*/ 4826712 w 6006665"/>
                  <a:gd name="connsiteY231" fmla="*/ 2042945 h 3006470"/>
                  <a:gd name="connsiteX232" fmla="*/ 4892613 w 6006665"/>
                  <a:gd name="connsiteY232" fmla="*/ 1952047 h 3006470"/>
                  <a:gd name="connsiteX233" fmla="*/ 4956243 w 6006665"/>
                  <a:gd name="connsiteY233" fmla="*/ 1877056 h 3006470"/>
                  <a:gd name="connsiteX234" fmla="*/ 5022143 w 6006665"/>
                  <a:gd name="connsiteY234" fmla="*/ 1817971 h 3006470"/>
                  <a:gd name="connsiteX235" fmla="*/ 5037446 w 6006665"/>
                  <a:gd name="connsiteY235" fmla="*/ 1743333 h 3006470"/>
                  <a:gd name="connsiteX236" fmla="*/ 5064184 w 6006665"/>
                  <a:gd name="connsiteY236" fmla="*/ 1731449 h 3006470"/>
                  <a:gd name="connsiteX237" fmla="*/ 5046694 w 6006665"/>
                  <a:gd name="connsiteY237" fmla="*/ 1710844 h 3006470"/>
                  <a:gd name="connsiteX238" fmla="*/ 5015871 w 6006665"/>
                  <a:gd name="connsiteY238" fmla="*/ 1715711 h 3006470"/>
                  <a:gd name="connsiteX239" fmla="*/ 4995419 w 6006665"/>
                  <a:gd name="connsiteY239" fmla="*/ 1779340 h 3006470"/>
                  <a:gd name="connsiteX240" fmla="*/ 4904521 w 6006665"/>
                  <a:gd name="connsiteY240" fmla="*/ 1865693 h 3006470"/>
                  <a:gd name="connsiteX241" fmla="*/ 4901708 w 6006665"/>
                  <a:gd name="connsiteY241" fmla="*/ 1857053 h 3006470"/>
                  <a:gd name="connsiteX242" fmla="*/ 4892613 w 6006665"/>
                  <a:gd name="connsiteY242" fmla="*/ 1865693 h 3006470"/>
                  <a:gd name="connsiteX243" fmla="*/ 4871068 w 6006665"/>
                  <a:gd name="connsiteY243" fmla="*/ 1850290 h 3006470"/>
                  <a:gd name="connsiteX244" fmla="*/ 4885925 w 6006665"/>
                  <a:gd name="connsiteY244" fmla="*/ 1808695 h 3006470"/>
                  <a:gd name="connsiteX245" fmla="*/ 4861835 w 6006665"/>
                  <a:gd name="connsiteY245" fmla="*/ 1771159 h 3006470"/>
                  <a:gd name="connsiteX246" fmla="*/ 4814619 w 6006665"/>
                  <a:gd name="connsiteY246" fmla="*/ 1767101 h 3006470"/>
                  <a:gd name="connsiteX247" fmla="*/ 4779535 w 6006665"/>
                  <a:gd name="connsiteY247" fmla="*/ 1795247 h 3006470"/>
                  <a:gd name="connsiteX248" fmla="*/ 4764113 w 6006665"/>
                  <a:gd name="connsiteY248" fmla="*/ 1832464 h 3006470"/>
                  <a:gd name="connsiteX249" fmla="*/ 4725490 w 6006665"/>
                  <a:gd name="connsiteY249" fmla="*/ 1850290 h 3006470"/>
                  <a:gd name="connsiteX250" fmla="*/ 4689838 w 6006665"/>
                  <a:gd name="connsiteY250" fmla="*/ 1882970 h 3006470"/>
                  <a:gd name="connsiteX251" fmla="*/ 4684091 w 6006665"/>
                  <a:gd name="connsiteY251" fmla="*/ 1920232 h 3006470"/>
                  <a:gd name="connsiteX252" fmla="*/ 4715906 w 6006665"/>
                  <a:gd name="connsiteY252" fmla="*/ 1967954 h 3006470"/>
                  <a:gd name="connsiteX253" fmla="*/ 4680924 w 6006665"/>
                  <a:gd name="connsiteY253" fmla="*/ 1983985 h 3006470"/>
                  <a:gd name="connsiteX254" fmla="*/ 4633398 w 6006665"/>
                  <a:gd name="connsiteY254" fmla="*/ 1971978 h 3006470"/>
                  <a:gd name="connsiteX255" fmla="*/ 4600707 w 6006665"/>
                  <a:gd name="connsiteY255" fmla="*/ 1989925 h 3006470"/>
                  <a:gd name="connsiteX256" fmla="*/ 4577285 w 6006665"/>
                  <a:gd name="connsiteY256" fmla="*/ 1988406 h 3006470"/>
                  <a:gd name="connsiteX257" fmla="*/ 4577373 w 6006665"/>
                  <a:gd name="connsiteY257" fmla="*/ 1987484 h 3006470"/>
                  <a:gd name="connsiteX258" fmla="*/ 4565379 w 6006665"/>
                  <a:gd name="connsiteY258" fmla="*/ 1988406 h 3006470"/>
                  <a:gd name="connsiteX259" fmla="*/ 4569923 w 6006665"/>
                  <a:gd name="connsiteY259" fmla="*/ 1940685 h 3006470"/>
                  <a:gd name="connsiteX260" fmla="*/ 4520081 w 6006665"/>
                  <a:gd name="connsiteY260" fmla="*/ 1931099 h 3006470"/>
                  <a:gd name="connsiteX261" fmla="*/ 4475025 w 6006665"/>
                  <a:gd name="connsiteY261" fmla="*/ 1961137 h 3006470"/>
                  <a:gd name="connsiteX262" fmla="*/ 4464394 w 6006665"/>
                  <a:gd name="connsiteY262" fmla="*/ 1960286 h 3006470"/>
                  <a:gd name="connsiteX263" fmla="*/ 4463118 w 6006665"/>
                  <a:gd name="connsiteY263" fmla="*/ 1961137 h 3006470"/>
                  <a:gd name="connsiteX264" fmla="*/ 4422448 w 6006665"/>
                  <a:gd name="connsiteY264" fmla="*/ 1927536 h 3006470"/>
                  <a:gd name="connsiteX265" fmla="*/ 4350624 w 6006665"/>
                  <a:gd name="connsiteY265" fmla="*/ 1917022 h 3006470"/>
                  <a:gd name="connsiteX266" fmla="*/ 4306579 w 6006665"/>
                  <a:gd name="connsiteY266" fmla="*/ 1945362 h 3006470"/>
                  <a:gd name="connsiteX267" fmla="*/ 4282811 w 6006665"/>
                  <a:gd name="connsiteY267" fmla="*/ 1972100 h 3006470"/>
                  <a:gd name="connsiteX268" fmla="*/ 4237290 w 6006665"/>
                  <a:gd name="connsiteY268" fmla="*/ 1993297 h 3006470"/>
                  <a:gd name="connsiteX269" fmla="*/ 4211507 w 6006665"/>
                  <a:gd name="connsiteY269" fmla="*/ 2046374 h 3006470"/>
                  <a:gd name="connsiteX270" fmla="*/ 4161046 w 6006665"/>
                  <a:gd name="connsiteY270" fmla="*/ 2105661 h 3006470"/>
                  <a:gd name="connsiteX271" fmla="*/ 4077810 w 6006665"/>
                  <a:gd name="connsiteY271" fmla="*/ 2144418 h 3006470"/>
                  <a:gd name="connsiteX272" fmla="*/ 4039187 w 6006665"/>
                  <a:gd name="connsiteY272" fmla="*/ 2203838 h 3006470"/>
                  <a:gd name="connsiteX273" fmla="*/ 3993086 w 6006665"/>
                  <a:gd name="connsiteY273" fmla="*/ 2224750 h 3006470"/>
                  <a:gd name="connsiteX274" fmla="*/ 3993215 w 6006665"/>
                  <a:gd name="connsiteY274" fmla="*/ 2264821 h 3006470"/>
                  <a:gd name="connsiteX275" fmla="*/ 4038712 w 6006665"/>
                  <a:gd name="connsiteY275" fmla="*/ 2267919 h 3006470"/>
                  <a:gd name="connsiteX276" fmla="*/ 4059164 w 6006665"/>
                  <a:gd name="connsiteY276" fmla="*/ 2311096 h 3006470"/>
                  <a:gd name="connsiteX277" fmla="*/ 4087782 w 6006665"/>
                  <a:gd name="connsiteY277" fmla="*/ 2319513 h 3006470"/>
                  <a:gd name="connsiteX278" fmla="*/ 4106341 w 6006665"/>
                  <a:gd name="connsiteY278" fmla="*/ 2290644 h 3006470"/>
                  <a:gd name="connsiteX279" fmla="*/ 4117411 w 6006665"/>
                  <a:gd name="connsiteY279" fmla="*/ 2291946 h 3006470"/>
                  <a:gd name="connsiteX280" fmla="*/ 4118248 w 6006665"/>
                  <a:gd name="connsiteY280" fmla="*/ 2290644 h 3006470"/>
                  <a:gd name="connsiteX281" fmla="*/ 4156880 w 6006665"/>
                  <a:gd name="connsiteY281" fmla="*/ 2295189 h 3006470"/>
                  <a:gd name="connsiteX282" fmla="*/ 4211419 w 6006665"/>
                  <a:gd name="connsiteY282" fmla="*/ 2365635 h 3006470"/>
                  <a:gd name="connsiteX283" fmla="*/ 4215964 w 6006665"/>
                  <a:gd name="connsiteY283" fmla="*/ 2413357 h 3006470"/>
                  <a:gd name="connsiteX284" fmla="*/ 4184149 w 6006665"/>
                  <a:gd name="connsiteY284" fmla="*/ 2472441 h 3006470"/>
                  <a:gd name="connsiteX285" fmla="*/ 4220019 w 6006665"/>
                  <a:gd name="connsiteY285" fmla="*/ 2567281 h 3006470"/>
                  <a:gd name="connsiteX286" fmla="*/ 4161425 w 6006665"/>
                  <a:gd name="connsiteY286" fmla="*/ 2629241 h 3006470"/>
                  <a:gd name="connsiteX287" fmla="*/ 4133552 w 6006665"/>
                  <a:gd name="connsiteY287" fmla="*/ 2708778 h 3006470"/>
                  <a:gd name="connsiteX288" fmla="*/ 4097796 w 6006665"/>
                  <a:gd name="connsiteY288" fmla="*/ 2747409 h 3006470"/>
                  <a:gd name="connsiteX289" fmla="*/ 4043257 w 6006665"/>
                  <a:gd name="connsiteY289" fmla="*/ 2806493 h 3006470"/>
                  <a:gd name="connsiteX290" fmla="*/ 3995535 w 6006665"/>
                  <a:gd name="connsiteY290" fmla="*/ 2865577 h 3006470"/>
                  <a:gd name="connsiteX291" fmla="*/ 3975083 w 6006665"/>
                  <a:gd name="connsiteY291" fmla="*/ 2897392 h 3006470"/>
                  <a:gd name="connsiteX292" fmla="*/ 3925089 w 6006665"/>
                  <a:gd name="connsiteY292" fmla="*/ 2924661 h 3006470"/>
                  <a:gd name="connsiteX293" fmla="*/ 3913182 w 6006665"/>
                  <a:gd name="connsiteY293" fmla="*/ 2924661 h 3006470"/>
                  <a:gd name="connsiteX294" fmla="*/ 3904637 w 6006665"/>
                  <a:gd name="connsiteY294" fmla="*/ 2924661 h 3006470"/>
                  <a:gd name="connsiteX295" fmla="*/ 3892729 w 6006665"/>
                  <a:gd name="connsiteY295" fmla="*/ 2924661 h 3006470"/>
                  <a:gd name="connsiteX296" fmla="*/ 3871063 w 6006665"/>
                  <a:gd name="connsiteY296" fmla="*/ 2908412 h 3006470"/>
                  <a:gd name="connsiteX297" fmla="*/ 3829645 w 6006665"/>
                  <a:gd name="connsiteY297" fmla="*/ 2936024 h 3006470"/>
                  <a:gd name="connsiteX298" fmla="*/ 3822828 w 6006665"/>
                  <a:gd name="connsiteY298" fmla="*/ 2956476 h 3006470"/>
                  <a:gd name="connsiteX299" fmla="*/ 3818283 w 6006665"/>
                  <a:gd name="connsiteY299" fmla="*/ 2947386 h 3006470"/>
                  <a:gd name="connsiteX300" fmla="*/ 3818283 w 6006665"/>
                  <a:gd name="connsiteY300" fmla="*/ 2935660 h 3006470"/>
                  <a:gd name="connsiteX301" fmla="*/ 3817738 w 6006665"/>
                  <a:gd name="connsiteY301" fmla="*/ 2936024 h 3006470"/>
                  <a:gd name="connsiteX302" fmla="*/ 3810921 w 6006665"/>
                  <a:gd name="connsiteY302" fmla="*/ 2956476 h 3006470"/>
                  <a:gd name="connsiteX303" fmla="*/ 3806376 w 6006665"/>
                  <a:gd name="connsiteY303" fmla="*/ 2947386 h 3006470"/>
                  <a:gd name="connsiteX304" fmla="*/ 3806376 w 6006665"/>
                  <a:gd name="connsiteY304" fmla="*/ 2920116 h 3006470"/>
                  <a:gd name="connsiteX305" fmla="*/ 3818283 w 6006665"/>
                  <a:gd name="connsiteY305" fmla="*/ 2920116 h 3006470"/>
                  <a:gd name="connsiteX306" fmla="*/ 3826828 w 6006665"/>
                  <a:gd name="connsiteY306" fmla="*/ 2920116 h 3006470"/>
                  <a:gd name="connsiteX307" fmla="*/ 3833645 w 6006665"/>
                  <a:gd name="connsiteY307" fmla="*/ 2861032 h 3006470"/>
                  <a:gd name="connsiteX308" fmla="*/ 3822283 w 6006665"/>
                  <a:gd name="connsiteY308" fmla="*/ 2817856 h 3006470"/>
                  <a:gd name="connsiteX309" fmla="*/ 3849553 w 6006665"/>
                  <a:gd name="connsiteY309" fmla="*/ 2795131 h 3006470"/>
                  <a:gd name="connsiteX310" fmla="*/ 3858814 w 6006665"/>
                  <a:gd name="connsiteY310" fmla="*/ 2797336 h 3006470"/>
                  <a:gd name="connsiteX311" fmla="*/ 3861460 w 6006665"/>
                  <a:gd name="connsiteY311" fmla="*/ 2795131 h 3006470"/>
                  <a:gd name="connsiteX312" fmla="*/ 3898487 w 6006665"/>
                  <a:gd name="connsiteY312" fmla="*/ 2803947 h 3006470"/>
                  <a:gd name="connsiteX313" fmla="*/ 3919999 w 6006665"/>
                  <a:gd name="connsiteY313" fmla="*/ 2758772 h 3006470"/>
                  <a:gd name="connsiteX314" fmla="*/ 3935906 w 6006665"/>
                  <a:gd name="connsiteY314" fmla="*/ 2699687 h 3006470"/>
                  <a:gd name="connsiteX315" fmla="*/ 3947269 w 6006665"/>
                  <a:gd name="connsiteY315" fmla="*/ 2676963 h 3006470"/>
                  <a:gd name="connsiteX316" fmla="*/ 3966292 w 6006665"/>
                  <a:gd name="connsiteY316" fmla="*/ 2632575 h 3006470"/>
                  <a:gd name="connsiteX317" fmla="*/ 3915999 w 6006665"/>
                  <a:gd name="connsiteY317" fmla="*/ 2645148 h 3006470"/>
                  <a:gd name="connsiteX318" fmla="*/ 3888729 w 6006665"/>
                  <a:gd name="connsiteY318" fmla="*/ 2667873 h 3006470"/>
                  <a:gd name="connsiteX319" fmla="*/ 3876822 w 6006665"/>
                  <a:gd name="connsiteY319" fmla="*/ 2667873 h 3006470"/>
                  <a:gd name="connsiteX320" fmla="*/ 3829645 w 6006665"/>
                  <a:gd name="connsiteY320" fmla="*/ 2667873 h 3006470"/>
                  <a:gd name="connsiteX321" fmla="*/ 3817738 w 6006665"/>
                  <a:gd name="connsiteY321" fmla="*/ 2667873 h 3006470"/>
                  <a:gd name="connsiteX322" fmla="*/ 3801831 w 6006665"/>
                  <a:gd name="connsiteY322" fmla="*/ 2613334 h 3006470"/>
                  <a:gd name="connsiteX323" fmla="*/ 3758654 w 6006665"/>
                  <a:gd name="connsiteY323" fmla="*/ 2574702 h 3006470"/>
                  <a:gd name="connsiteX324" fmla="*/ 3692753 w 6006665"/>
                  <a:gd name="connsiteY324" fmla="*/ 2558795 h 3006470"/>
                  <a:gd name="connsiteX325" fmla="*/ 3683663 w 6006665"/>
                  <a:gd name="connsiteY325" fmla="*/ 2499711 h 3006470"/>
                  <a:gd name="connsiteX326" fmla="*/ 3672301 w 6006665"/>
                  <a:gd name="connsiteY326" fmla="*/ 2467896 h 3006470"/>
                  <a:gd name="connsiteX327" fmla="*/ 3656393 w 6006665"/>
                  <a:gd name="connsiteY327" fmla="*/ 2440627 h 3006470"/>
                  <a:gd name="connsiteX328" fmla="*/ 3633669 w 6006665"/>
                  <a:gd name="connsiteY328" fmla="*/ 2381542 h 3006470"/>
                  <a:gd name="connsiteX329" fmla="*/ 3601854 w 6006665"/>
                  <a:gd name="connsiteY329" fmla="*/ 2361090 h 3006470"/>
                  <a:gd name="connsiteX330" fmla="*/ 3545995 w 6006665"/>
                  <a:gd name="connsiteY330" fmla="*/ 2339606 h 3006470"/>
                  <a:gd name="connsiteX331" fmla="*/ 3506955 w 6006665"/>
                  <a:gd name="connsiteY331" fmla="*/ 2345183 h 3006470"/>
                  <a:gd name="connsiteX332" fmla="*/ 3463779 w 6006665"/>
                  <a:gd name="connsiteY332" fmla="*/ 2354273 h 3006470"/>
                  <a:gd name="connsiteX333" fmla="*/ 3431964 w 6006665"/>
                  <a:gd name="connsiteY333" fmla="*/ 2381542 h 3006470"/>
                  <a:gd name="connsiteX334" fmla="*/ 3452416 w 6006665"/>
                  <a:gd name="connsiteY334" fmla="*/ 2397450 h 3006470"/>
                  <a:gd name="connsiteX335" fmla="*/ 3452416 w 6006665"/>
                  <a:gd name="connsiteY335" fmla="*/ 2429264 h 3006470"/>
                  <a:gd name="connsiteX336" fmla="*/ 3431964 w 6006665"/>
                  <a:gd name="connsiteY336" fmla="*/ 2451989 h 3006470"/>
                  <a:gd name="connsiteX337" fmla="*/ 3400150 w 6006665"/>
                  <a:gd name="connsiteY337" fmla="*/ 2511073 h 3006470"/>
                  <a:gd name="connsiteX338" fmla="*/ 3400150 w 6006665"/>
                  <a:gd name="connsiteY338" fmla="*/ 2538343 h 3006470"/>
                  <a:gd name="connsiteX339" fmla="*/ 3350155 w 6006665"/>
                  <a:gd name="connsiteY339" fmla="*/ 2570157 h 3006470"/>
                  <a:gd name="connsiteX340" fmla="*/ 3342342 w 6006665"/>
                  <a:gd name="connsiteY340" fmla="*/ 2567553 h 3006470"/>
                  <a:gd name="connsiteX341" fmla="*/ 3338249 w 6006665"/>
                  <a:gd name="connsiteY341" fmla="*/ 2570157 h 3006470"/>
                  <a:gd name="connsiteX342" fmla="*/ 3290527 w 6006665"/>
                  <a:gd name="connsiteY342" fmla="*/ 2554250 h 3006470"/>
                  <a:gd name="connsiteX343" fmla="*/ 3259257 w 6006665"/>
                  <a:gd name="connsiteY343" fmla="*/ 2554250 h 3006470"/>
                  <a:gd name="connsiteX344" fmla="*/ 3247350 w 6006665"/>
                  <a:gd name="connsiteY344" fmla="*/ 2554250 h 3006470"/>
                  <a:gd name="connsiteX345" fmla="*/ 3231443 w 6006665"/>
                  <a:gd name="connsiteY345" fmla="*/ 2538343 h 3006470"/>
                  <a:gd name="connsiteX346" fmla="*/ 3213271 w 6006665"/>
                  <a:gd name="connsiteY346" fmla="*/ 2533799 h 3006470"/>
                  <a:gd name="connsiteX347" fmla="*/ 3168359 w 6006665"/>
                  <a:gd name="connsiteY347" fmla="*/ 2570157 h 3006470"/>
                  <a:gd name="connsiteX348" fmla="*/ 3120637 w 6006665"/>
                  <a:gd name="connsiteY348" fmla="*/ 2581519 h 3006470"/>
                  <a:gd name="connsiteX349" fmla="*/ 3082005 w 6006665"/>
                  <a:gd name="connsiteY349" fmla="*/ 2597427 h 3006470"/>
                  <a:gd name="connsiteX350" fmla="*/ 3074460 w 6006665"/>
                  <a:gd name="connsiteY350" fmla="*/ 2595630 h 3006470"/>
                  <a:gd name="connsiteX351" fmla="*/ 3070098 w 6006665"/>
                  <a:gd name="connsiteY351" fmla="*/ 2597427 h 3006470"/>
                  <a:gd name="connsiteX352" fmla="*/ 3022376 w 6006665"/>
                  <a:gd name="connsiteY352" fmla="*/ 2586064 h 3006470"/>
                  <a:gd name="connsiteX353" fmla="*/ 3000196 w 6006665"/>
                  <a:gd name="connsiteY353" fmla="*/ 2586064 h 3006470"/>
                  <a:gd name="connsiteX354" fmla="*/ 2988289 w 6006665"/>
                  <a:gd name="connsiteY354" fmla="*/ 2586064 h 3006470"/>
                  <a:gd name="connsiteX355" fmla="*/ 2967837 w 6006665"/>
                  <a:gd name="connsiteY355" fmla="*/ 2554250 h 3006470"/>
                  <a:gd name="connsiteX356" fmla="*/ 2929205 w 6006665"/>
                  <a:gd name="connsiteY356" fmla="*/ 2526980 h 3006470"/>
                  <a:gd name="connsiteX357" fmla="*/ 2902153 w 6006665"/>
                  <a:gd name="connsiteY357" fmla="*/ 2523116 h 3006470"/>
                  <a:gd name="connsiteX358" fmla="*/ 2861576 w 6006665"/>
                  <a:gd name="connsiteY358" fmla="*/ 2526980 h 3006470"/>
                  <a:gd name="connsiteX359" fmla="*/ 2822944 w 6006665"/>
                  <a:gd name="connsiteY359" fmla="*/ 2538343 h 3006470"/>
                  <a:gd name="connsiteX360" fmla="*/ 2818139 w 6006665"/>
                  <a:gd name="connsiteY360" fmla="*/ 2536254 h 3006470"/>
                  <a:gd name="connsiteX361" fmla="*/ 2811037 w 6006665"/>
                  <a:gd name="connsiteY361" fmla="*/ 2538343 h 3006470"/>
                  <a:gd name="connsiteX362" fmla="*/ 2758770 w 6006665"/>
                  <a:gd name="connsiteY362" fmla="*/ 2515618 h 3006470"/>
                  <a:gd name="connsiteX363" fmla="*/ 2751953 w 6006665"/>
                  <a:gd name="connsiteY363" fmla="*/ 2472441 h 3006470"/>
                  <a:gd name="connsiteX364" fmla="*/ 2708776 w 6006665"/>
                  <a:gd name="connsiteY364" fmla="*/ 2456534 h 3006470"/>
                  <a:gd name="connsiteX365" fmla="*/ 2676962 w 6006665"/>
                  <a:gd name="connsiteY365" fmla="*/ 2451989 h 3006470"/>
                  <a:gd name="connsiteX366" fmla="*/ 2642534 w 6006665"/>
                  <a:gd name="connsiteY366" fmla="*/ 2430245 h 3006470"/>
                  <a:gd name="connsiteX367" fmla="*/ 2609333 w 6006665"/>
                  <a:gd name="connsiteY367" fmla="*/ 2488348 h 3006470"/>
                  <a:gd name="connsiteX368" fmla="*/ 2625240 w 6006665"/>
                  <a:gd name="connsiteY368" fmla="*/ 2522435 h 3006470"/>
                  <a:gd name="connsiteX369" fmla="*/ 2586608 w 6006665"/>
                  <a:gd name="connsiteY369" fmla="*/ 2558795 h 3006470"/>
                  <a:gd name="connsiteX370" fmla="*/ 2577105 w 6006665"/>
                  <a:gd name="connsiteY370" fmla="*/ 2556532 h 3006470"/>
                  <a:gd name="connsiteX371" fmla="*/ 2574701 w 6006665"/>
                  <a:gd name="connsiteY371" fmla="*/ 2558795 h 3006470"/>
                  <a:gd name="connsiteX372" fmla="*/ 2526979 w 6006665"/>
                  <a:gd name="connsiteY372" fmla="*/ 2547432 h 3006470"/>
                  <a:gd name="connsiteX373" fmla="*/ 2490620 w 6006665"/>
                  <a:gd name="connsiteY373" fmla="*/ 2542887 h 3006470"/>
                  <a:gd name="connsiteX374" fmla="*/ 2463350 w 6006665"/>
                  <a:gd name="connsiteY374" fmla="*/ 2515618 h 3006470"/>
                  <a:gd name="connsiteX375" fmla="*/ 2436625 w 6006665"/>
                  <a:gd name="connsiteY375" fmla="*/ 2515618 h 3006470"/>
                  <a:gd name="connsiteX376" fmla="*/ 2424718 w 6006665"/>
                  <a:gd name="connsiteY376" fmla="*/ 2515618 h 3006470"/>
                  <a:gd name="connsiteX377" fmla="*/ 2398858 w 6006665"/>
                  <a:gd name="connsiteY377" fmla="*/ 2502687 h 3006470"/>
                  <a:gd name="connsiteX378" fmla="*/ 2350272 w 6006665"/>
                  <a:gd name="connsiteY378" fmla="*/ 2526980 h 3006470"/>
                  <a:gd name="connsiteX379" fmla="*/ 2282098 w 6006665"/>
                  <a:gd name="connsiteY379" fmla="*/ 2574702 h 3006470"/>
                  <a:gd name="connsiteX380" fmla="*/ 2238921 w 6006665"/>
                  <a:gd name="connsiteY380" fmla="*/ 2586064 h 3006470"/>
                  <a:gd name="connsiteX381" fmla="*/ 2227559 w 6006665"/>
                  <a:gd name="connsiteY381" fmla="*/ 2590609 h 3006470"/>
                  <a:gd name="connsiteX382" fmla="*/ 2225178 w 6006665"/>
                  <a:gd name="connsiteY382" fmla="*/ 2586799 h 3006470"/>
                  <a:gd name="connsiteX383" fmla="*/ 2215652 w 6006665"/>
                  <a:gd name="connsiteY383" fmla="*/ 2590609 h 3006470"/>
                  <a:gd name="connsiteX384" fmla="*/ 2193596 w 6006665"/>
                  <a:gd name="connsiteY384" fmla="*/ 2555320 h 3006470"/>
                  <a:gd name="connsiteX385" fmla="*/ 2157112 w 6006665"/>
                  <a:gd name="connsiteY385" fmla="*/ 2558795 h 3006470"/>
                  <a:gd name="connsiteX386" fmla="*/ 2156291 w 6006665"/>
                  <a:gd name="connsiteY386" fmla="*/ 2557739 h 3006470"/>
                  <a:gd name="connsiteX387" fmla="*/ 2145205 w 6006665"/>
                  <a:gd name="connsiteY387" fmla="*/ 2558795 h 3006470"/>
                  <a:gd name="connsiteX388" fmla="*/ 2129298 w 6006665"/>
                  <a:gd name="connsiteY388" fmla="*/ 2538343 h 3006470"/>
                  <a:gd name="connsiteX389" fmla="*/ 2102029 w 6006665"/>
                  <a:gd name="connsiteY389" fmla="*/ 2526980 h 3006470"/>
                  <a:gd name="connsiteX390" fmla="*/ 2086121 w 6006665"/>
                  <a:gd name="connsiteY390" fmla="*/ 2495166 h 3006470"/>
                  <a:gd name="connsiteX391" fmla="*/ 2070005 w 6006665"/>
                  <a:gd name="connsiteY391" fmla="*/ 2486212 h 3006470"/>
                  <a:gd name="connsiteX392" fmla="*/ 2027582 w 6006665"/>
                  <a:gd name="connsiteY392" fmla="*/ 2499711 h 3006470"/>
                  <a:gd name="connsiteX393" fmla="*/ 2023845 w 6006665"/>
                  <a:gd name="connsiteY393" fmla="*/ 2497111 h 3006470"/>
                  <a:gd name="connsiteX394" fmla="*/ 2015675 w 6006665"/>
                  <a:gd name="connsiteY394" fmla="*/ 2499711 h 3006470"/>
                  <a:gd name="connsiteX395" fmla="*/ 1971363 w 6006665"/>
                  <a:gd name="connsiteY395" fmla="*/ 2468885 h 3006470"/>
                  <a:gd name="connsiteX396" fmla="*/ 1952591 w 6006665"/>
                  <a:gd name="connsiteY396" fmla="*/ 2495166 h 3006470"/>
                  <a:gd name="connsiteX397" fmla="*/ 1947518 w 6006665"/>
                  <a:gd name="connsiteY397" fmla="*/ 2485599 h 3006470"/>
                  <a:gd name="connsiteX398" fmla="*/ 1940684 w 6006665"/>
                  <a:gd name="connsiteY398" fmla="*/ 2495166 h 3006470"/>
                  <a:gd name="connsiteX399" fmla="*/ 1861147 w 6006665"/>
                  <a:gd name="connsiteY399" fmla="*/ 2345183 h 3006470"/>
                  <a:gd name="connsiteX400" fmla="*/ 1811153 w 6006665"/>
                  <a:gd name="connsiteY400" fmla="*/ 2295189 h 3006470"/>
                  <a:gd name="connsiteX401" fmla="*/ 1813950 w 6006665"/>
                  <a:gd name="connsiteY401" fmla="*/ 2292043 h 3006470"/>
                  <a:gd name="connsiteX402" fmla="*/ 1748069 w 6006665"/>
                  <a:gd name="connsiteY402" fmla="*/ 2333821 h 3006470"/>
                  <a:gd name="connsiteX403" fmla="*/ 1711709 w 6006665"/>
                  <a:gd name="connsiteY403" fmla="*/ 2338366 h 3006470"/>
                  <a:gd name="connsiteX404" fmla="*/ 1711926 w 6006665"/>
                  <a:gd name="connsiteY404" fmla="*/ 2336850 h 3006470"/>
                  <a:gd name="connsiteX405" fmla="*/ 1699803 w 6006665"/>
                  <a:gd name="connsiteY405" fmla="*/ 2338366 h 3006470"/>
                  <a:gd name="connsiteX406" fmla="*/ 1704347 w 6006665"/>
                  <a:gd name="connsiteY406" fmla="*/ 2306551 h 3006470"/>
                  <a:gd name="connsiteX407" fmla="*/ 1662460 w 6006665"/>
                  <a:gd name="connsiteY407" fmla="*/ 2288600 h 3006470"/>
                  <a:gd name="connsiteX408" fmla="*/ 1629901 w 6006665"/>
                  <a:gd name="connsiteY408" fmla="*/ 2302006 h 3006470"/>
                  <a:gd name="connsiteX409" fmla="*/ 1629300 w 6006665"/>
                  <a:gd name="connsiteY409" fmla="*/ 2297351 h 3006470"/>
                  <a:gd name="connsiteX410" fmla="*/ 1617994 w 6006665"/>
                  <a:gd name="connsiteY410" fmla="*/ 2302006 h 3006470"/>
                  <a:gd name="connsiteX411" fmla="*/ 1608904 w 6006665"/>
                  <a:gd name="connsiteY411" fmla="*/ 2231560 h 3006470"/>
                  <a:gd name="connsiteX412" fmla="*/ 1552684 w 6006665"/>
                  <a:gd name="connsiteY412" fmla="*/ 2221867 h 3006470"/>
                  <a:gd name="connsiteX413" fmla="*/ 1518550 w 6006665"/>
                  <a:gd name="connsiteY413" fmla="*/ 2247467 h 3006470"/>
                  <a:gd name="connsiteX414" fmla="*/ 1425379 w 6006665"/>
                  <a:gd name="connsiteY414" fmla="*/ 2267919 h 3006470"/>
                  <a:gd name="connsiteX415" fmla="*/ 1409472 w 6006665"/>
                  <a:gd name="connsiteY415" fmla="*/ 2286099 h 3006470"/>
                  <a:gd name="connsiteX416" fmla="*/ 1270852 w 6006665"/>
                  <a:gd name="connsiteY416" fmla="*/ 2306551 h 3006470"/>
                  <a:gd name="connsiteX417" fmla="*/ 1254945 w 6006665"/>
                  <a:gd name="connsiteY417" fmla="*/ 2327003 h 3006470"/>
                  <a:gd name="connsiteX418" fmla="*/ 1282214 w 6006665"/>
                  <a:gd name="connsiteY418" fmla="*/ 2370180 h 3006470"/>
                  <a:gd name="connsiteX419" fmla="*/ 1243582 w 6006665"/>
                  <a:gd name="connsiteY419" fmla="*/ 2386087 h 3006470"/>
                  <a:gd name="connsiteX420" fmla="*/ 1254945 w 6006665"/>
                  <a:gd name="connsiteY420" fmla="*/ 2404267 h 3006470"/>
                  <a:gd name="connsiteX421" fmla="*/ 1216313 w 6006665"/>
                  <a:gd name="connsiteY421" fmla="*/ 2429264 h 3006470"/>
                  <a:gd name="connsiteX422" fmla="*/ 1275397 w 6006665"/>
                  <a:gd name="connsiteY422" fmla="*/ 2472441 h 3006470"/>
                  <a:gd name="connsiteX423" fmla="*/ 1270852 w 6006665"/>
                  <a:gd name="connsiteY423" fmla="*/ 2499711 h 3006470"/>
                  <a:gd name="connsiteX424" fmla="*/ 1259108 w 6006665"/>
                  <a:gd name="connsiteY424" fmla="*/ 2498732 h 3006470"/>
                  <a:gd name="connsiteX425" fmla="*/ 1258945 w 6006665"/>
                  <a:gd name="connsiteY425" fmla="*/ 2499711 h 3006470"/>
                  <a:gd name="connsiteX426" fmla="*/ 1215644 w 6006665"/>
                  <a:gd name="connsiteY426" fmla="*/ 2496102 h 3006470"/>
                  <a:gd name="connsiteX427" fmla="*/ 1204950 w 6006665"/>
                  <a:gd name="connsiteY427" fmla="*/ 2511073 h 3006470"/>
                  <a:gd name="connsiteX428" fmla="*/ 1196495 w 6006665"/>
                  <a:gd name="connsiteY428" fmla="*/ 2506241 h 3006470"/>
                  <a:gd name="connsiteX429" fmla="*/ 1193043 w 6006665"/>
                  <a:gd name="connsiteY429" fmla="*/ 2511073 h 3006470"/>
                  <a:gd name="connsiteX430" fmla="*/ 1145322 w 6006665"/>
                  <a:gd name="connsiteY430" fmla="*/ 2483803 h 3006470"/>
                  <a:gd name="connsiteX431" fmla="*/ 1098145 w 6006665"/>
                  <a:gd name="connsiteY431" fmla="*/ 2483803 h 3006470"/>
                  <a:gd name="connsiteX432" fmla="*/ 1061785 w 6006665"/>
                  <a:gd name="connsiteY432" fmla="*/ 2511073 h 3006470"/>
                  <a:gd name="connsiteX433" fmla="*/ 1055322 w 6006665"/>
                  <a:gd name="connsiteY433" fmla="*/ 2506990 h 3006470"/>
                  <a:gd name="connsiteX434" fmla="*/ 1049878 w 6006665"/>
                  <a:gd name="connsiteY434" fmla="*/ 2511073 h 3006470"/>
                  <a:gd name="connsiteX435" fmla="*/ 1006701 w 6006665"/>
                  <a:gd name="connsiteY435" fmla="*/ 2483803 h 3006470"/>
                  <a:gd name="connsiteX436" fmla="*/ 924893 w 6006665"/>
                  <a:gd name="connsiteY436" fmla="*/ 2447444 h 3006470"/>
                  <a:gd name="connsiteX437" fmla="*/ 877716 w 6006665"/>
                  <a:gd name="connsiteY437" fmla="*/ 2447444 h 3006470"/>
                  <a:gd name="connsiteX438" fmla="*/ 802724 w 6006665"/>
                  <a:gd name="connsiteY438" fmla="*/ 2511073 h 3006470"/>
                  <a:gd name="connsiteX439" fmla="*/ 798179 w 6006665"/>
                  <a:gd name="connsiteY439" fmla="*/ 2554250 h 3006470"/>
                  <a:gd name="connsiteX440" fmla="*/ 787406 w 6006665"/>
                  <a:gd name="connsiteY440" fmla="*/ 2543477 h 3006470"/>
                  <a:gd name="connsiteX441" fmla="*/ 786272 w 6006665"/>
                  <a:gd name="connsiteY441" fmla="*/ 2554250 h 3006470"/>
                  <a:gd name="connsiteX442" fmla="*/ 756063 w 6006665"/>
                  <a:gd name="connsiteY442" fmla="*/ 2524040 h 3006470"/>
                  <a:gd name="connsiteX443" fmla="*/ 732278 w 6006665"/>
                  <a:gd name="connsiteY443" fmla="*/ 2581519 h 3006470"/>
                  <a:gd name="connsiteX444" fmla="*/ 743640 w 6006665"/>
                  <a:gd name="connsiteY444" fmla="*/ 2590609 h 3006470"/>
                  <a:gd name="connsiteX445" fmla="*/ 723188 w 6006665"/>
                  <a:gd name="connsiteY445" fmla="*/ 2633786 h 3006470"/>
                  <a:gd name="connsiteX446" fmla="*/ 747026 w 6006665"/>
                  <a:gd name="connsiteY446" fmla="*/ 2670627 h 3006470"/>
                  <a:gd name="connsiteX447" fmla="*/ 763548 w 6006665"/>
                  <a:gd name="connsiteY447" fmla="*/ 2667873 h 3006470"/>
                  <a:gd name="connsiteX448" fmla="*/ 764871 w 6006665"/>
                  <a:gd name="connsiteY448" fmla="*/ 2669637 h 3006470"/>
                  <a:gd name="connsiteX449" fmla="*/ 775455 w 6006665"/>
                  <a:gd name="connsiteY449" fmla="*/ 2667873 h 3006470"/>
                  <a:gd name="connsiteX450" fmla="*/ 802724 w 6006665"/>
                  <a:gd name="connsiteY450" fmla="*/ 2704232 h 3006470"/>
                  <a:gd name="connsiteX451" fmla="*/ 798179 w 6006665"/>
                  <a:gd name="connsiteY451" fmla="*/ 2731502 h 3006470"/>
                  <a:gd name="connsiteX452" fmla="*/ 818632 w 6006665"/>
                  <a:gd name="connsiteY452" fmla="*/ 2742864 h 3006470"/>
                  <a:gd name="connsiteX453" fmla="*/ 802724 w 6006665"/>
                  <a:gd name="connsiteY453" fmla="*/ 2774679 h 3006470"/>
                  <a:gd name="connsiteX454" fmla="*/ 766365 w 6006665"/>
                  <a:gd name="connsiteY454" fmla="*/ 2779224 h 3006470"/>
                  <a:gd name="connsiteX455" fmla="*/ 727733 w 6006665"/>
                  <a:gd name="connsiteY455" fmla="*/ 2838308 h 3006470"/>
                  <a:gd name="connsiteX456" fmla="*/ 759548 w 6006665"/>
                  <a:gd name="connsiteY456" fmla="*/ 2881485 h 3006470"/>
                  <a:gd name="connsiteX457" fmla="*/ 759548 w 6006665"/>
                  <a:gd name="connsiteY457" fmla="*/ 2920116 h 3006470"/>
                  <a:gd name="connsiteX458" fmla="*/ 798179 w 6006665"/>
                  <a:gd name="connsiteY458" fmla="*/ 2979201 h 3006470"/>
                  <a:gd name="connsiteX459" fmla="*/ 775455 w 6006665"/>
                  <a:gd name="connsiteY459" fmla="*/ 2995108 h 3006470"/>
                  <a:gd name="connsiteX460" fmla="*/ 770910 w 6006665"/>
                  <a:gd name="connsiteY460" fmla="*/ 3006470 h 3006470"/>
                  <a:gd name="connsiteX461" fmla="*/ 759003 w 6006665"/>
                  <a:gd name="connsiteY461" fmla="*/ 3006470 h 3006470"/>
                  <a:gd name="connsiteX462" fmla="*/ 755003 w 6006665"/>
                  <a:gd name="connsiteY462" fmla="*/ 3006470 h 3006470"/>
                  <a:gd name="connsiteX463" fmla="*/ 743096 w 6006665"/>
                  <a:gd name="connsiteY463" fmla="*/ 3006470 h 3006470"/>
                  <a:gd name="connsiteX464" fmla="*/ 715826 w 6006665"/>
                  <a:gd name="connsiteY464" fmla="*/ 2972383 h 3006470"/>
                  <a:gd name="connsiteX465" fmla="*/ 704464 w 6006665"/>
                  <a:gd name="connsiteY465" fmla="*/ 2972383 h 3006470"/>
                  <a:gd name="connsiteX466" fmla="*/ 684012 w 6006665"/>
                  <a:gd name="connsiteY466" fmla="*/ 2963293 h 3006470"/>
                  <a:gd name="connsiteX467" fmla="*/ 672649 w 6006665"/>
                  <a:gd name="connsiteY467" fmla="*/ 2940569 h 3006470"/>
                  <a:gd name="connsiteX468" fmla="*/ 645222 w 6006665"/>
                  <a:gd name="connsiteY468" fmla="*/ 2932732 h 3006470"/>
                  <a:gd name="connsiteX469" fmla="*/ 625472 w 6006665"/>
                  <a:gd name="connsiteY469" fmla="*/ 2936024 h 3006470"/>
                  <a:gd name="connsiteX470" fmla="*/ 623771 w 6006665"/>
                  <a:gd name="connsiteY470" fmla="*/ 2934323 h 3006470"/>
                  <a:gd name="connsiteX471" fmla="*/ 613565 w 6006665"/>
                  <a:gd name="connsiteY471" fmla="*/ 2936024 h 3006470"/>
                  <a:gd name="connsiteX472" fmla="*/ 609020 w 6006665"/>
                  <a:gd name="connsiteY472" fmla="*/ 2931479 h 3006470"/>
                  <a:gd name="connsiteX473" fmla="*/ 559026 w 6006665"/>
                  <a:gd name="connsiteY473" fmla="*/ 2904209 h 3006470"/>
                  <a:gd name="connsiteX474" fmla="*/ 506760 w 6006665"/>
                  <a:gd name="connsiteY474" fmla="*/ 2897392 h 3006470"/>
                  <a:gd name="connsiteX475" fmla="*/ 483280 w 6006665"/>
                  <a:gd name="connsiteY475" fmla="*/ 2890683 h 3006470"/>
                  <a:gd name="connsiteX476" fmla="*/ 480035 w 6006665"/>
                  <a:gd name="connsiteY476" fmla="*/ 2892847 h 3006470"/>
                  <a:gd name="connsiteX477" fmla="*/ 475042 w 6006665"/>
                  <a:gd name="connsiteY477" fmla="*/ 2888329 h 3006470"/>
                  <a:gd name="connsiteX478" fmla="*/ 474945 w 6006665"/>
                  <a:gd name="connsiteY478" fmla="*/ 2888302 h 3006470"/>
                  <a:gd name="connsiteX479" fmla="*/ 468128 w 6006665"/>
                  <a:gd name="connsiteY479" fmla="*/ 2892847 h 3006470"/>
                  <a:gd name="connsiteX480" fmla="*/ 420406 w 6006665"/>
                  <a:gd name="connsiteY480" fmla="*/ 2849670 h 3006470"/>
                  <a:gd name="connsiteX481" fmla="*/ 381774 w 6006665"/>
                  <a:gd name="connsiteY481" fmla="*/ 2833763 h 3006470"/>
                  <a:gd name="connsiteX482" fmla="*/ 349960 w 6006665"/>
                  <a:gd name="connsiteY482" fmla="*/ 2801948 h 3006470"/>
                  <a:gd name="connsiteX483" fmla="*/ 377229 w 6006665"/>
                  <a:gd name="connsiteY483" fmla="*/ 2795131 h 3006470"/>
                  <a:gd name="connsiteX484" fmla="*/ 404499 w 6006665"/>
                  <a:gd name="connsiteY484" fmla="*/ 2747409 h 3006470"/>
                  <a:gd name="connsiteX485" fmla="*/ 388591 w 6006665"/>
                  <a:gd name="connsiteY485" fmla="*/ 2731502 h 3006470"/>
                  <a:gd name="connsiteX486" fmla="*/ 440858 w 6006665"/>
                  <a:gd name="connsiteY486" fmla="*/ 2704232 h 3006470"/>
                  <a:gd name="connsiteX487" fmla="*/ 440858 w 6006665"/>
                  <a:gd name="connsiteY487" fmla="*/ 2701176 h 3006470"/>
                  <a:gd name="connsiteX488" fmla="*/ 416406 w 6006665"/>
                  <a:gd name="connsiteY488" fmla="*/ 2704232 h 3006470"/>
                  <a:gd name="connsiteX489" fmla="*/ 416406 w 6006665"/>
                  <a:gd name="connsiteY489" fmla="*/ 2702744 h 3006470"/>
                  <a:gd name="connsiteX490" fmla="*/ 404499 w 6006665"/>
                  <a:gd name="connsiteY490" fmla="*/ 2704232 h 3006470"/>
                  <a:gd name="connsiteX491" fmla="*/ 404499 w 6006665"/>
                  <a:gd name="connsiteY491" fmla="*/ 2683780 h 3006470"/>
                  <a:gd name="connsiteX492" fmla="*/ 424951 w 6006665"/>
                  <a:gd name="connsiteY492" fmla="*/ 2667873 h 3006470"/>
                  <a:gd name="connsiteX493" fmla="*/ 463583 w 6006665"/>
                  <a:gd name="connsiteY493" fmla="*/ 2661056 h 3006470"/>
                  <a:gd name="connsiteX494" fmla="*/ 468128 w 6006665"/>
                  <a:gd name="connsiteY494" fmla="*/ 2645148 h 3006470"/>
                  <a:gd name="connsiteX495" fmla="*/ 456765 w 6006665"/>
                  <a:gd name="connsiteY495" fmla="*/ 2613334 h 3006470"/>
                  <a:gd name="connsiteX496" fmla="*/ 474945 w 6006665"/>
                  <a:gd name="connsiteY496" fmla="*/ 2586064 h 3006470"/>
                  <a:gd name="connsiteX497" fmla="*/ 474945 w 6006665"/>
                  <a:gd name="connsiteY497" fmla="*/ 2565612 h 3006470"/>
                  <a:gd name="connsiteX498" fmla="*/ 420406 w 6006665"/>
                  <a:gd name="connsiteY498" fmla="*/ 2547432 h 3006470"/>
                  <a:gd name="connsiteX499" fmla="*/ 409588 w 6006665"/>
                  <a:gd name="connsiteY499" fmla="*/ 2547432 h 3006470"/>
                  <a:gd name="connsiteX500" fmla="*/ 397681 w 6006665"/>
                  <a:gd name="connsiteY500" fmla="*/ 2547432 h 3006470"/>
                  <a:gd name="connsiteX501" fmla="*/ 379485 w 6006665"/>
                  <a:gd name="connsiteY501" fmla="*/ 2525193 h 3006470"/>
                  <a:gd name="connsiteX502" fmla="*/ 357322 w 6006665"/>
                  <a:gd name="connsiteY502" fmla="*/ 2531525 h 3006470"/>
                  <a:gd name="connsiteX503" fmla="*/ 352842 w 6006665"/>
                  <a:gd name="connsiteY503" fmla="*/ 2529403 h 3006470"/>
                  <a:gd name="connsiteX504" fmla="*/ 345415 w 6006665"/>
                  <a:gd name="connsiteY504" fmla="*/ 2531525 h 3006470"/>
                  <a:gd name="connsiteX505" fmla="*/ 302238 w 6006665"/>
                  <a:gd name="connsiteY505" fmla="*/ 2511073 h 3006470"/>
                  <a:gd name="connsiteX506" fmla="*/ 302238 w 6006665"/>
                  <a:gd name="connsiteY506" fmla="*/ 2499711 h 3006470"/>
                  <a:gd name="connsiteX507" fmla="*/ 286331 w 6006665"/>
                  <a:gd name="connsiteY507" fmla="*/ 2472441 h 3006470"/>
                  <a:gd name="connsiteX508" fmla="*/ 270968 w 6006665"/>
                  <a:gd name="connsiteY508" fmla="*/ 2472441 h 3006470"/>
                  <a:gd name="connsiteX509" fmla="*/ 259061 w 6006665"/>
                  <a:gd name="connsiteY509" fmla="*/ 2472441 h 3006470"/>
                  <a:gd name="connsiteX510" fmla="*/ 254516 w 6006665"/>
                  <a:gd name="connsiteY510" fmla="*/ 2456534 h 3006470"/>
                  <a:gd name="connsiteX511" fmla="*/ 263606 w 6006665"/>
                  <a:gd name="connsiteY511" fmla="*/ 2440627 h 3006470"/>
                  <a:gd name="connsiteX512" fmla="*/ 243991 w 6006665"/>
                  <a:gd name="connsiteY512" fmla="*/ 2410114 h 3006470"/>
                  <a:gd name="connsiteX513" fmla="*/ 216429 w 6006665"/>
                  <a:gd name="connsiteY513" fmla="*/ 2413357 h 3006470"/>
                  <a:gd name="connsiteX514" fmla="*/ 212956 w 6006665"/>
                  <a:gd name="connsiteY514" fmla="*/ 2412365 h 3006470"/>
                  <a:gd name="connsiteX515" fmla="*/ 204522 w 6006665"/>
                  <a:gd name="connsiteY515" fmla="*/ 2413357 h 3006470"/>
                  <a:gd name="connsiteX516" fmla="*/ 199623 w 6006665"/>
                  <a:gd name="connsiteY516" fmla="*/ 2411957 h 3006470"/>
                  <a:gd name="connsiteX517" fmla="*/ 195977 w 6006665"/>
                  <a:gd name="connsiteY517" fmla="*/ 2424719 h 3006470"/>
                  <a:gd name="connsiteX518" fmla="*/ 184968 w 6006665"/>
                  <a:gd name="connsiteY518" fmla="*/ 2421574 h 3006470"/>
                  <a:gd name="connsiteX519" fmla="*/ 184070 w 6006665"/>
                  <a:gd name="connsiteY519" fmla="*/ 2424719 h 3006470"/>
                  <a:gd name="connsiteX520" fmla="*/ 168163 w 6006665"/>
                  <a:gd name="connsiteY520" fmla="*/ 2420174 h 3006470"/>
                  <a:gd name="connsiteX521" fmla="*/ 156800 w 6006665"/>
                  <a:gd name="connsiteY521" fmla="*/ 2381542 h 3006470"/>
                  <a:gd name="connsiteX522" fmla="*/ 152255 w 6006665"/>
                  <a:gd name="connsiteY522" fmla="*/ 2365635 h 3006470"/>
                  <a:gd name="connsiteX523" fmla="*/ 156800 w 6006665"/>
                  <a:gd name="connsiteY523" fmla="*/ 2361090 h 3006470"/>
                  <a:gd name="connsiteX524" fmla="*/ 168707 w 6006665"/>
                  <a:gd name="connsiteY524" fmla="*/ 2361090 h 3006470"/>
                  <a:gd name="connsiteX525" fmla="*/ 188615 w 6006665"/>
                  <a:gd name="connsiteY525" fmla="*/ 2361090 h 3006470"/>
                  <a:gd name="connsiteX526" fmla="*/ 199977 w 6006665"/>
                  <a:gd name="connsiteY526" fmla="*/ 2349728 h 3006470"/>
                  <a:gd name="connsiteX527" fmla="*/ 188615 w 6006665"/>
                  <a:gd name="connsiteY527" fmla="*/ 2327003 h 3006470"/>
                  <a:gd name="connsiteX528" fmla="*/ 168163 w 6006665"/>
                  <a:gd name="connsiteY528" fmla="*/ 2317914 h 3006470"/>
                  <a:gd name="connsiteX529" fmla="*/ 168163 w 6006665"/>
                  <a:gd name="connsiteY529" fmla="*/ 2311096 h 3006470"/>
                  <a:gd name="connsiteX530" fmla="*/ 152255 w 6006665"/>
                  <a:gd name="connsiteY530" fmla="*/ 2295189 h 3006470"/>
                  <a:gd name="connsiteX531" fmla="*/ 129531 w 6006665"/>
                  <a:gd name="connsiteY531" fmla="*/ 2258829 h 3006470"/>
                  <a:gd name="connsiteX532" fmla="*/ 140893 w 6006665"/>
                  <a:gd name="connsiteY532" fmla="*/ 2236105 h 3006470"/>
                  <a:gd name="connsiteX533" fmla="*/ 136348 w 6006665"/>
                  <a:gd name="connsiteY533" fmla="*/ 2208835 h 3006470"/>
                  <a:gd name="connsiteX534" fmla="*/ 103789 w 6006665"/>
                  <a:gd name="connsiteY534" fmla="*/ 2195428 h 3006470"/>
                  <a:gd name="connsiteX535" fmla="*/ 93716 w 6006665"/>
                  <a:gd name="connsiteY535" fmla="*/ 2199745 h 3006470"/>
                  <a:gd name="connsiteX536" fmla="*/ 91868 w 6006665"/>
                  <a:gd name="connsiteY536" fmla="*/ 2195434 h 3006470"/>
                  <a:gd name="connsiteX537" fmla="*/ 81809 w 6006665"/>
                  <a:gd name="connsiteY537" fmla="*/ 2199745 h 3006470"/>
                  <a:gd name="connsiteX538" fmla="*/ 74992 w 6006665"/>
                  <a:gd name="connsiteY538" fmla="*/ 2183838 h 3006470"/>
                  <a:gd name="connsiteX539" fmla="*/ 34087 w 6006665"/>
                  <a:gd name="connsiteY539" fmla="*/ 2172476 h 3006470"/>
                  <a:gd name="connsiteX540" fmla="*/ 22725 w 6006665"/>
                  <a:gd name="connsiteY540" fmla="*/ 2129299 h 3006470"/>
                  <a:gd name="connsiteX541" fmla="*/ 22725 w 6006665"/>
                  <a:gd name="connsiteY541" fmla="*/ 2097484 h 3006470"/>
                  <a:gd name="connsiteX542" fmla="*/ 0 w 6006665"/>
                  <a:gd name="connsiteY542" fmla="*/ 2081577 h 3006470"/>
                  <a:gd name="connsiteX543" fmla="*/ 15907 w 6006665"/>
                  <a:gd name="connsiteY543" fmla="*/ 2058853 h 3006470"/>
                  <a:gd name="connsiteX544" fmla="*/ 6818 w 6006665"/>
                  <a:gd name="connsiteY544" fmla="*/ 1995224 h 3006470"/>
                  <a:gd name="connsiteX545" fmla="*/ 34087 w 6006665"/>
                  <a:gd name="connsiteY545" fmla="*/ 1952047 h 3006470"/>
                  <a:gd name="connsiteX546" fmla="*/ 27270 w 6006665"/>
                  <a:gd name="connsiteY546" fmla="*/ 1940685 h 3006470"/>
                  <a:gd name="connsiteX547" fmla="*/ 88743 w 6006665"/>
                  <a:gd name="connsiteY547" fmla="*/ 1895954 h 3006470"/>
                  <a:gd name="connsiteX548" fmla="*/ 27270 w 6006665"/>
                  <a:gd name="connsiteY548" fmla="*/ 1865693 h 3006470"/>
                  <a:gd name="connsiteX549" fmla="*/ 79805 w 6006665"/>
                  <a:gd name="connsiteY549" fmla="*/ 1774684 h 3006470"/>
                  <a:gd name="connsiteX550" fmla="*/ 128972 w 6006665"/>
                  <a:gd name="connsiteY550" fmla="*/ 1737302 h 3006470"/>
                  <a:gd name="connsiteX551" fmla="*/ 162900 w 6006665"/>
                  <a:gd name="connsiteY551" fmla="*/ 1645034 h 3006470"/>
                  <a:gd name="connsiteX552" fmla="*/ 102261 w 6006665"/>
                  <a:gd name="connsiteY552" fmla="*/ 1629357 h 3006470"/>
                  <a:gd name="connsiteX553" fmla="*/ 118168 w 6006665"/>
                  <a:gd name="connsiteY553" fmla="*/ 1574818 h 3006470"/>
                  <a:gd name="connsiteX554" fmla="*/ 86354 w 6006665"/>
                  <a:gd name="connsiteY554" fmla="*/ 1511189 h 3006470"/>
                  <a:gd name="connsiteX555" fmla="*/ 109078 w 6006665"/>
                  <a:gd name="connsiteY555" fmla="*/ 1436197 h 3006470"/>
                  <a:gd name="connsiteX556" fmla="*/ 70447 w 6006665"/>
                  <a:gd name="connsiteY556" fmla="*/ 1333936 h 3006470"/>
                  <a:gd name="connsiteX557" fmla="*/ 102261 w 6006665"/>
                  <a:gd name="connsiteY557" fmla="*/ 1263490 h 3006470"/>
                  <a:gd name="connsiteX558" fmla="*/ 43177 w 6006665"/>
                  <a:gd name="connsiteY558" fmla="*/ 1197589 h 3006470"/>
                  <a:gd name="connsiteX559" fmla="*/ 49994 w 6006665"/>
                  <a:gd name="connsiteY559" fmla="*/ 1122597 h 3006470"/>
                  <a:gd name="connsiteX560" fmla="*/ 81809 w 6006665"/>
                  <a:gd name="connsiteY560" fmla="*/ 1118052 h 3006470"/>
                  <a:gd name="connsiteX561" fmla="*/ 145438 w 6006665"/>
                  <a:gd name="connsiteY561" fmla="*/ 1074876 h 3006470"/>
                  <a:gd name="connsiteX562" fmla="*/ 184070 w 6006665"/>
                  <a:gd name="connsiteY562" fmla="*/ 1036244 h 3006470"/>
                  <a:gd name="connsiteX563" fmla="*/ 189699 w 6006665"/>
                  <a:gd name="connsiteY563" fmla="*/ 1042522 h 3006470"/>
                  <a:gd name="connsiteX564" fmla="*/ 195977 w 6006665"/>
                  <a:gd name="connsiteY564" fmla="*/ 1036244 h 3006470"/>
                  <a:gd name="connsiteX565" fmla="*/ 255061 w 6006665"/>
                  <a:gd name="connsiteY565" fmla="*/ 1102145 h 3006470"/>
                  <a:gd name="connsiteX566" fmla="*/ 350504 w 6006665"/>
                  <a:gd name="connsiteY566" fmla="*/ 1122597 h 3006470"/>
                  <a:gd name="connsiteX567" fmla="*/ 454806 w 6006665"/>
                  <a:gd name="connsiteY567" fmla="*/ 1205729 h 3006470"/>
                  <a:gd name="connsiteX568" fmla="*/ 486621 w 6006665"/>
                  <a:gd name="connsiteY568" fmla="*/ 1283942 h 3006470"/>
                  <a:gd name="connsiteX569" fmla="*/ 523211 w 6006665"/>
                  <a:gd name="connsiteY569" fmla="*/ 1343026 h 3006470"/>
                  <a:gd name="connsiteX570" fmla="*/ 486852 w 6006665"/>
                  <a:gd name="connsiteY570" fmla="*/ 1397565 h 3006470"/>
                  <a:gd name="connsiteX571" fmla="*/ 420951 w 6006665"/>
                  <a:gd name="connsiteY571" fmla="*/ 1418018 h 3006470"/>
                  <a:gd name="connsiteX572" fmla="*/ 415909 w 6006665"/>
                  <a:gd name="connsiteY572" fmla="*/ 1415887 h 3006470"/>
                  <a:gd name="connsiteX573" fmla="*/ 409044 w 6006665"/>
                  <a:gd name="connsiteY573" fmla="*/ 1418018 h 3006470"/>
                  <a:gd name="connsiteX574" fmla="*/ 252950 w 6006665"/>
                  <a:gd name="connsiteY574" fmla="*/ 1352062 h 3006470"/>
                  <a:gd name="connsiteX575" fmla="*/ 268926 w 6006665"/>
                  <a:gd name="connsiteY575" fmla="*/ 1346738 h 3006470"/>
                  <a:gd name="connsiteX576" fmla="*/ 291420 w 6006665"/>
                  <a:gd name="connsiteY576" fmla="*/ 1429380 h 3006470"/>
                  <a:gd name="connsiteX577" fmla="*/ 291420 w 6006665"/>
                  <a:gd name="connsiteY577" fmla="*/ 1468012 h 3006470"/>
                  <a:gd name="connsiteX578" fmla="*/ 298238 w 6006665"/>
                  <a:gd name="connsiteY578" fmla="*/ 1554366 h 3006470"/>
                  <a:gd name="connsiteX579" fmla="*/ 345959 w 6006665"/>
                  <a:gd name="connsiteY579" fmla="*/ 1586180 h 3006470"/>
                  <a:gd name="connsiteX580" fmla="*/ 362087 w 6006665"/>
                  <a:gd name="connsiteY580" fmla="*/ 1595588 h 3006470"/>
                  <a:gd name="connsiteX581" fmla="*/ 365867 w 6006665"/>
                  <a:gd name="connsiteY581" fmla="*/ 1563455 h 3006470"/>
                  <a:gd name="connsiteX582" fmla="*/ 345415 w 6006665"/>
                  <a:gd name="connsiteY582" fmla="*/ 1527096 h 3006470"/>
                  <a:gd name="connsiteX583" fmla="*/ 365867 w 6006665"/>
                  <a:gd name="connsiteY583" fmla="*/ 1495281 h 3006470"/>
                  <a:gd name="connsiteX584" fmla="*/ 374560 w 6006665"/>
                  <a:gd name="connsiteY584" fmla="*/ 1500280 h 3006470"/>
                  <a:gd name="connsiteX585" fmla="*/ 377774 w 6006665"/>
                  <a:gd name="connsiteY585" fmla="*/ 1495281 h 3006470"/>
                  <a:gd name="connsiteX586" fmla="*/ 461933 w 6006665"/>
                  <a:gd name="connsiteY586" fmla="*/ 1543673 h 3006470"/>
                  <a:gd name="connsiteX587" fmla="*/ 484035 w 6006665"/>
                  <a:gd name="connsiteY587" fmla="*/ 1527096 h 3006470"/>
                  <a:gd name="connsiteX588" fmla="*/ 463583 w 6006665"/>
                  <a:gd name="connsiteY588" fmla="*/ 1461194 h 3006470"/>
                  <a:gd name="connsiteX589" fmla="*/ 549936 w 6006665"/>
                  <a:gd name="connsiteY589" fmla="*/ 1374841 h 3006470"/>
                  <a:gd name="connsiteX590" fmla="*/ 559742 w 6006665"/>
                  <a:gd name="connsiteY590" fmla="*/ 1376942 h 3006470"/>
                  <a:gd name="connsiteX591" fmla="*/ 561843 w 6006665"/>
                  <a:gd name="connsiteY591" fmla="*/ 1374841 h 3006470"/>
                  <a:gd name="connsiteX592" fmla="*/ 593658 w 6006665"/>
                  <a:gd name="connsiteY592" fmla="*/ 1381658 h 3006470"/>
                  <a:gd name="connsiteX593" fmla="*/ 620945 w 6006665"/>
                  <a:gd name="connsiteY593" fmla="*/ 1405535 h 3006470"/>
                  <a:gd name="connsiteX594" fmla="*/ 640835 w 6006665"/>
                  <a:gd name="connsiteY594" fmla="*/ 1349844 h 3006470"/>
                  <a:gd name="connsiteX595" fmla="*/ 609020 w 6006665"/>
                  <a:gd name="connsiteY595" fmla="*/ 1295305 h 3006470"/>
                  <a:gd name="connsiteX596" fmla="*/ 624928 w 6006665"/>
                  <a:gd name="connsiteY596" fmla="*/ 1236221 h 3006470"/>
                  <a:gd name="connsiteX597" fmla="*/ 597658 w 6006665"/>
                  <a:gd name="connsiteY597" fmla="*/ 1177136 h 3006470"/>
                  <a:gd name="connsiteX598" fmla="*/ 611562 w 6006665"/>
                  <a:gd name="connsiteY598" fmla="*/ 1181462 h 3006470"/>
                  <a:gd name="connsiteX599" fmla="*/ 609565 w 6006665"/>
                  <a:gd name="connsiteY599" fmla="*/ 1177136 h 3006470"/>
                  <a:gd name="connsiteX600" fmla="*/ 711826 w 6006665"/>
                  <a:gd name="connsiteY600" fmla="*/ 1208951 h 3006470"/>
                  <a:gd name="connsiteX601" fmla="*/ 732278 w 6006665"/>
                  <a:gd name="connsiteY601" fmla="*/ 1263490 h 3006470"/>
                  <a:gd name="connsiteX602" fmla="*/ 684556 w 6006665"/>
                  <a:gd name="connsiteY602" fmla="*/ 1274852 h 3006470"/>
                  <a:gd name="connsiteX603" fmla="*/ 684556 w 6006665"/>
                  <a:gd name="connsiteY603" fmla="*/ 1327119 h 3006470"/>
                  <a:gd name="connsiteX604" fmla="*/ 713309 w 6006665"/>
                  <a:gd name="connsiteY604" fmla="*/ 1355872 h 3006470"/>
                  <a:gd name="connsiteX605" fmla="*/ 763548 w 6006665"/>
                  <a:gd name="connsiteY605" fmla="*/ 1338481 h 3006470"/>
                  <a:gd name="connsiteX606" fmla="*/ 770365 w 6006665"/>
                  <a:gd name="connsiteY606" fmla="*/ 1279397 h 3006470"/>
                  <a:gd name="connsiteX607" fmla="*/ 845357 w 6006665"/>
                  <a:gd name="connsiteY607" fmla="*/ 1188761 h 3006470"/>
                  <a:gd name="connsiteX608" fmla="*/ 917728 w 6006665"/>
                  <a:gd name="connsiteY608" fmla="*/ 1145322 h 3006470"/>
                  <a:gd name="connsiteX609" fmla="*/ 918194 w 6006665"/>
                  <a:gd name="connsiteY609" fmla="*/ 1198147 h 3006470"/>
                  <a:gd name="connsiteX610" fmla="*/ 975937 w 6006665"/>
                  <a:gd name="connsiteY610" fmla="*/ 1115283 h 3006470"/>
                  <a:gd name="connsiteX611" fmla="*/ 1074397 w 6006665"/>
                  <a:gd name="connsiteY611" fmla="*/ 1141283 h 3006470"/>
                  <a:gd name="connsiteX612" fmla="*/ 979977 w 6006665"/>
                  <a:gd name="connsiteY612" fmla="*/ 1213496 h 3006470"/>
                  <a:gd name="connsiteX613" fmla="*/ 1012666 w 6006665"/>
                  <a:gd name="connsiteY613" fmla="*/ 1218657 h 3006470"/>
                  <a:gd name="connsiteX614" fmla="*/ 1038516 w 6006665"/>
                  <a:gd name="connsiteY614" fmla="*/ 1188499 h 3006470"/>
                  <a:gd name="connsiteX615" fmla="*/ 1050423 w 6006665"/>
                  <a:gd name="connsiteY615" fmla="*/ 1188499 h 3006470"/>
                  <a:gd name="connsiteX616" fmla="*/ 1108962 w 6006665"/>
                  <a:gd name="connsiteY616" fmla="*/ 1188499 h 3006470"/>
                  <a:gd name="connsiteX617" fmla="*/ 1161229 w 6006665"/>
                  <a:gd name="connsiteY617" fmla="*/ 1145322 h 3006470"/>
                  <a:gd name="connsiteX618" fmla="*/ 1165711 w 6006665"/>
                  <a:gd name="connsiteY618" fmla="*/ 1151456 h 3006470"/>
                  <a:gd name="connsiteX619" fmla="*/ 1160939 w 6006665"/>
                  <a:gd name="connsiteY619" fmla="*/ 1169715 h 3006470"/>
                  <a:gd name="connsiteX620" fmla="*/ 1210035 w 6006665"/>
                  <a:gd name="connsiteY620" fmla="*/ 1195815 h 3006470"/>
                  <a:gd name="connsiteX621" fmla="*/ 1247583 w 6006665"/>
                  <a:gd name="connsiteY621" fmla="*/ 1138505 h 3006470"/>
                  <a:gd name="connsiteX622" fmla="*/ 1211223 w 6006665"/>
                  <a:gd name="connsiteY622" fmla="*/ 1079421 h 3006470"/>
                  <a:gd name="connsiteX623" fmla="*/ 1227130 w 6006665"/>
                  <a:gd name="connsiteY623" fmla="*/ 1043061 h 3006470"/>
                  <a:gd name="connsiteX624" fmla="*/ 1237665 w 6006665"/>
                  <a:gd name="connsiteY624" fmla="*/ 1046199 h 3006470"/>
                  <a:gd name="connsiteX625" fmla="*/ 1251910 w 6006665"/>
                  <a:gd name="connsiteY625" fmla="*/ 1017311 h 3006470"/>
                  <a:gd name="connsiteX626" fmla="*/ 1345843 w 6006665"/>
                  <a:gd name="connsiteY626" fmla="*/ 1074876 h 3006470"/>
                  <a:gd name="connsiteX627" fmla="*/ 1400382 w 6006665"/>
                  <a:gd name="connsiteY627" fmla="*/ 1106690 h 3006470"/>
                  <a:gd name="connsiteX628" fmla="*/ 1519756 w 6006665"/>
                  <a:gd name="connsiteY628" fmla="*/ 1213274 h 3006470"/>
                  <a:gd name="connsiteX629" fmla="*/ 1543003 w 6006665"/>
                  <a:gd name="connsiteY629" fmla="*/ 1172592 h 3006470"/>
                  <a:gd name="connsiteX630" fmla="*/ 1506643 w 6006665"/>
                  <a:gd name="connsiteY630" fmla="*/ 1118052 h 3006470"/>
                  <a:gd name="connsiteX631" fmla="*/ 1506643 w 6006665"/>
                  <a:gd name="connsiteY631" fmla="*/ 1095328 h 3006470"/>
                  <a:gd name="connsiteX632" fmla="*/ 1463467 w 6006665"/>
                  <a:gd name="connsiteY632" fmla="*/ 1086238 h 3006470"/>
                  <a:gd name="connsiteX633" fmla="*/ 1472556 w 6006665"/>
                  <a:gd name="connsiteY633" fmla="*/ 1036244 h 3006470"/>
                  <a:gd name="connsiteX634" fmla="*/ 1452104 w 6006665"/>
                  <a:gd name="connsiteY634" fmla="*/ 949890 h 3006470"/>
                  <a:gd name="connsiteX635" fmla="*/ 1439230 w 6006665"/>
                  <a:gd name="connsiteY635" fmla="*/ 900656 h 3006470"/>
                  <a:gd name="connsiteX636" fmla="*/ 1496803 w 6006665"/>
                  <a:gd name="connsiteY636" fmla="*/ 806980 h 3006470"/>
                  <a:gd name="connsiteX637" fmla="*/ 1543003 w 6006665"/>
                  <a:gd name="connsiteY637" fmla="*/ 697647 h 3006470"/>
                  <a:gd name="connsiteX638" fmla="*/ 1570272 w 6006665"/>
                  <a:gd name="connsiteY638" fmla="*/ 677194 h 3006470"/>
                  <a:gd name="connsiteX639" fmla="*/ 1578688 w 6006665"/>
                  <a:gd name="connsiteY639" fmla="*/ 679813 h 3006470"/>
                  <a:gd name="connsiteX640" fmla="*/ 1620802 w 6006665"/>
                  <a:gd name="connsiteY640" fmla="*/ 660028 h 3006470"/>
                  <a:gd name="connsiteX641" fmla="*/ 1684440 w 6006665"/>
                  <a:gd name="connsiteY641" fmla="*/ 709009 h 3006470"/>
                  <a:gd name="connsiteX642" fmla="*/ 1688985 w 6006665"/>
                  <a:gd name="connsiteY642" fmla="*/ 779455 h 3006470"/>
                  <a:gd name="connsiteX643" fmla="*/ 1652625 w 6006665"/>
                  <a:gd name="connsiteY643" fmla="*/ 870354 h 3006470"/>
                  <a:gd name="connsiteX644" fmla="*/ 1679895 w 6006665"/>
                  <a:gd name="connsiteY644" fmla="*/ 908986 h 3006470"/>
                  <a:gd name="connsiteX645" fmla="*/ 1688985 w 6006665"/>
                  <a:gd name="connsiteY645" fmla="*/ 983977 h 3006470"/>
                  <a:gd name="connsiteX646" fmla="*/ 1679895 w 6006665"/>
                  <a:gd name="connsiteY646" fmla="*/ 1129415 h 3006470"/>
                  <a:gd name="connsiteX647" fmla="*/ 1723072 w 6006665"/>
                  <a:gd name="connsiteY647" fmla="*/ 1193044 h 3006470"/>
                  <a:gd name="connsiteX648" fmla="*/ 1704892 w 6006665"/>
                  <a:gd name="connsiteY648" fmla="*/ 1256673 h 3006470"/>
                  <a:gd name="connsiteX649" fmla="*/ 1636718 w 6006665"/>
                  <a:gd name="connsiteY649" fmla="*/ 1393021 h 3006470"/>
                  <a:gd name="connsiteX650" fmla="*/ 1662494 w 6006665"/>
                  <a:gd name="connsiteY650" fmla="*/ 1399465 h 3006470"/>
                  <a:gd name="connsiteX651" fmla="*/ 1677078 w 6006665"/>
                  <a:gd name="connsiteY651" fmla="*/ 1370296 h 3006470"/>
                  <a:gd name="connsiteX652" fmla="*/ 1720255 w 6006665"/>
                  <a:gd name="connsiteY652" fmla="*/ 1349844 h 3006470"/>
                  <a:gd name="connsiteX653" fmla="*/ 1731617 w 6006665"/>
                  <a:gd name="connsiteY653" fmla="*/ 1299850 h 3006470"/>
                  <a:gd name="connsiteX654" fmla="*/ 1758887 w 6006665"/>
                  <a:gd name="connsiteY654" fmla="*/ 1256673 h 3006470"/>
                  <a:gd name="connsiteX655" fmla="*/ 1760555 w 6006665"/>
                  <a:gd name="connsiteY655" fmla="*/ 1191490 h 3006470"/>
                  <a:gd name="connsiteX656" fmla="*/ 1758886 w 6006665"/>
                  <a:gd name="connsiteY656" fmla="*/ 1085173 h 3006470"/>
                  <a:gd name="connsiteX657" fmla="*/ 1923055 w 6006665"/>
                  <a:gd name="connsiteY657" fmla="*/ 1122597 h 3006470"/>
                  <a:gd name="connsiteX658" fmla="*/ 1887300 w 6006665"/>
                  <a:gd name="connsiteY658" fmla="*/ 1070329 h 3006470"/>
                  <a:gd name="connsiteX659" fmla="*/ 1785604 w 6006665"/>
                  <a:gd name="connsiteY659" fmla="*/ 1036860 h 3006470"/>
                  <a:gd name="connsiteX660" fmla="*/ 1736162 w 6006665"/>
                  <a:gd name="connsiteY660" fmla="*/ 961252 h 3006470"/>
                  <a:gd name="connsiteX661" fmla="*/ 1688440 w 6006665"/>
                  <a:gd name="connsiteY661" fmla="*/ 865809 h 3006470"/>
                  <a:gd name="connsiteX662" fmla="*/ 1752069 w 6006665"/>
                  <a:gd name="connsiteY662" fmla="*/ 788545 h 3006470"/>
                  <a:gd name="connsiteX663" fmla="*/ 1747524 w 6006665"/>
                  <a:gd name="connsiteY663" fmla="*/ 704464 h 3006470"/>
                  <a:gd name="connsiteX664" fmla="*/ 1763431 w 6006665"/>
                  <a:gd name="connsiteY664" fmla="*/ 697647 h 3006470"/>
                  <a:gd name="connsiteX665" fmla="*/ 1764877 w 6006665"/>
                  <a:gd name="connsiteY665" fmla="*/ 702130 h 3006470"/>
                  <a:gd name="connsiteX666" fmla="*/ 1775339 w 6006665"/>
                  <a:gd name="connsiteY666" fmla="*/ 697647 h 3006470"/>
                  <a:gd name="connsiteX667" fmla="*/ 1798063 w 6006665"/>
                  <a:gd name="connsiteY667" fmla="*/ 768093 h 3006470"/>
                  <a:gd name="connsiteX668" fmla="*/ 1791454 w 6006665"/>
                  <a:gd name="connsiteY668" fmla="*/ 815304 h 3006470"/>
                  <a:gd name="connsiteX669" fmla="*/ 1854330 w 6006665"/>
                  <a:gd name="connsiteY669" fmla="*/ 772638 h 3006470"/>
                  <a:gd name="connsiteX670" fmla="*/ 1931594 w 6006665"/>
                  <a:gd name="connsiteY670" fmla="*/ 763548 h 3006470"/>
                  <a:gd name="connsiteX671" fmla="*/ 1932772 w 6006665"/>
                  <a:gd name="connsiteY671" fmla="*/ 764810 h 3006470"/>
                  <a:gd name="connsiteX672" fmla="*/ 1949600 w 6006665"/>
                  <a:gd name="connsiteY672" fmla="*/ 800138 h 3006470"/>
                  <a:gd name="connsiteX673" fmla="*/ 2061788 w 6006665"/>
                  <a:gd name="connsiteY673" fmla="*/ 891155 h 3006470"/>
                  <a:gd name="connsiteX674" fmla="*/ 1987802 w 6006665"/>
                  <a:gd name="connsiteY674" fmla="*/ 736278 h 3006470"/>
                  <a:gd name="connsiteX675" fmla="*/ 1963408 w 6006665"/>
                  <a:gd name="connsiteY675" fmla="*/ 595386 h 3006470"/>
                  <a:gd name="connsiteX676" fmla="*/ 2027037 w 6006665"/>
                  <a:gd name="connsiteY676" fmla="*/ 574934 h 3006470"/>
                  <a:gd name="connsiteX677" fmla="*/ 2037269 w 6006665"/>
                  <a:gd name="connsiteY677" fmla="*/ 575472 h 3006470"/>
                  <a:gd name="connsiteX678" fmla="*/ 2038944 w 6006665"/>
                  <a:gd name="connsiteY678" fmla="*/ 574934 h 3006470"/>
                  <a:gd name="connsiteX679" fmla="*/ 2115414 w 6006665"/>
                  <a:gd name="connsiteY679" fmla="*/ 578958 h 3006470"/>
                  <a:gd name="connsiteX680" fmla="*/ 2167179 w 6006665"/>
                  <a:gd name="connsiteY680" fmla="*/ 554733 h 3006470"/>
                  <a:gd name="connsiteX681" fmla="*/ 2146473 w 6006665"/>
                  <a:gd name="connsiteY681" fmla="*/ 488832 h 3006470"/>
                  <a:gd name="connsiteX682" fmla="*/ 2169957 w 6006665"/>
                  <a:gd name="connsiteY682" fmla="*/ 449431 h 3006470"/>
                  <a:gd name="connsiteX683" fmla="*/ 2264632 w 6006665"/>
                  <a:gd name="connsiteY683" fmla="*/ 393389 h 3006470"/>
                  <a:gd name="connsiteX684" fmla="*/ 2317913 w 6006665"/>
                  <a:gd name="connsiteY684" fmla="*/ 322690 h 3006470"/>
                  <a:gd name="connsiteX685" fmla="*/ 2385841 w 6006665"/>
                  <a:gd name="connsiteY685" fmla="*/ 343134 h 3006470"/>
                  <a:gd name="connsiteX686" fmla="*/ 2429263 w 6006665"/>
                  <a:gd name="connsiteY686" fmla="*/ 263606 h 3006470"/>
                  <a:gd name="connsiteX687" fmla="*/ 2526979 w 6006665"/>
                  <a:gd name="connsiteY687" fmla="*/ 252244 h 3006470"/>
                  <a:gd name="connsiteX688" fmla="*/ 2528058 w 6006665"/>
                  <a:gd name="connsiteY688" fmla="*/ 253503 h 3006470"/>
                  <a:gd name="connsiteX689" fmla="*/ 2538886 w 6006665"/>
                  <a:gd name="connsiteY689" fmla="*/ 252244 h 3006470"/>
                  <a:gd name="connsiteX690" fmla="*/ 2560820 w 6006665"/>
                  <a:gd name="connsiteY690" fmla="*/ 277833 h 3006470"/>
                  <a:gd name="connsiteX691" fmla="*/ 2640602 w 6006665"/>
                  <a:gd name="connsiteY691" fmla="*/ 202249 h 3006470"/>
                  <a:gd name="connsiteX692" fmla="*/ 2652509 w 6006665"/>
                  <a:gd name="connsiteY692" fmla="*/ 202249 h 3006470"/>
                  <a:gd name="connsiteX693" fmla="*/ 2704231 w 6006665"/>
                  <a:gd name="connsiteY693" fmla="*/ 202249 h 3006470"/>
                  <a:gd name="connsiteX694" fmla="*/ 2715593 w 6006665"/>
                  <a:gd name="connsiteY694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44246 w 6006665"/>
                  <a:gd name="connsiteY2" fmla="*/ 4711 h 3006470"/>
                  <a:gd name="connsiteX3" fmla="*/ 2850213 w 6006665"/>
                  <a:gd name="connsiteY3" fmla="*/ 0 h 3006470"/>
                  <a:gd name="connsiteX4" fmla="*/ 2892381 w 6006665"/>
                  <a:gd name="connsiteY4" fmla="*/ 8267 h 3006470"/>
                  <a:gd name="connsiteX5" fmla="*/ 2916115 w 6006665"/>
                  <a:gd name="connsiteY5" fmla="*/ 52267 h 3006470"/>
                  <a:gd name="connsiteX6" fmla="*/ 2886438 w 6006665"/>
                  <a:gd name="connsiteY6" fmla="*/ 61745 h 3006470"/>
                  <a:gd name="connsiteX7" fmla="*/ 2861576 w 6006665"/>
                  <a:gd name="connsiteY7" fmla="*/ 90899 h 3006470"/>
                  <a:gd name="connsiteX8" fmla="*/ 2910207 w 6006665"/>
                  <a:gd name="connsiteY8" fmla="*/ 118194 h 3006470"/>
                  <a:gd name="connsiteX9" fmla="*/ 2947929 w 6006665"/>
                  <a:gd name="connsiteY9" fmla="*/ 118168 h 3006470"/>
                  <a:gd name="connsiteX10" fmla="*/ 2957621 w 6006665"/>
                  <a:gd name="connsiteY10" fmla="*/ 186006 h 3006470"/>
                  <a:gd name="connsiteX11" fmla="*/ 2979199 w 6006665"/>
                  <a:gd name="connsiteY11" fmla="*/ 161345 h 3006470"/>
                  <a:gd name="connsiteX12" fmla="*/ 3025437 w 6006665"/>
                  <a:gd name="connsiteY12" fmla="*/ 152763 h 3006470"/>
                  <a:gd name="connsiteX13" fmla="*/ 3086005 w 6006665"/>
                  <a:gd name="connsiteY13" fmla="*/ 161345 h 3006470"/>
                  <a:gd name="connsiteX14" fmla="*/ 3123662 w 6006665"/>
                  <a:gd name="connsiteY14" fmla="*/ 131306 h 3006470"/>
                  <a:gd name="connsiteX15" fmla="*/ 3174626 w 6006665"/>
                  <a:gd name="connsiteY15" fmla="*/ 165731 h 3006470"/>
                  <a:gd name="connsiteX16" fmla="*/ 3196887 w 6006665"/>
                  <a:gd name="connsiteY16" fmla="*/ 206296 h 3006470"/>
                  <a:gd name="connsiteX17" fmla="*/ 3228103 w 6006665"/>
                  <a:gd name="connsiteY17" fmla="*/ 245948 h 3006470"/>
                  <a:gd name="connsiteX18" fmla="*/ 3232994 w 6006665"/>
                  <a:gd name="connsiteY18" fmla="*/ 282547 h 3006470"/>
                  <a:gd name="connsiteX19" fmla="*/ 3228103 w 6006665"/>
                  <a:gd name="connsiteY19" fmla="*/ 317252 h 3006470"/>
                  <a:gd name="connsiteX20" fmla="*/ 3200173 w 6006665"/>
                  <a:gd name="connsiteY20" fmla="*/ 340371 h 3006470"/>
                  <a:gd name="connsiteX21" fmla="*/ 3168685 w 6006665"/>
                  <a:gd name="connsiteY21" fmla="*/ 373701 h 3006470"/>
                  <a:gd name="connsiteX22" fmla="*/ 3161541 w 6006665"/>
                  <a:gd name="connsiteY22" fmla="*/ 413589 h 3006470"/>
                  <a:gd name="connsiteX23" fmla="*/ 3100351 w 6006665"/>
                  <a:gd name="connsiteY23" fmla="*/ 442035 h 3006470"/>
                  <a:gd name="connsiteX24" fmla="*/ 3066097 w 6006665"/>
                  <a:gd name="connsiteY24" fmla="*/ 488580 h 3006470"/>
                  <a:gd name="connsiteX25" fmla="*/ 3026076 w 6006665"/>
                  <a:gd name="connsiteY25" fmla="*/ 513338 h 3006470"/>
                  <a:gd name="connsiteX26" fmla="*/ 2986746 w 6006665"/>
                  <a:gd name="connsiteY26" fmla="*/ 558495 h 3006470"/>
                  <a:gd name="connsiteX27" fmla="*/ 3055785 w 6006665"/>
                  <a:gd name="connsiteY27" fmla="*/ 531164 h 3006470"/>
                  <a:gd name="connsiteX28" fmla="*/ 3102802 w 6006665"/>
                  <a:gd name="connsiteY28" fmla="*/ 514983 h 3006470"/>
                  <a:gd name="connsiteX29" fmla="*/ 3127090 w 6006665"/>
                  <a:gd name="connsiteY29" fmla="*/ 531164 h 3006470"/>
                  <a:gd name="connsiteX30" fmla="*/ 3125168 w 6006665"/>
                  <a:gd name="connsiteY30" fmla="*/ 588220 h 3006470"/>
                  <a:gd name="connsiteX31" fmla="*/ 3156451 w 6006665"/>
                  <a:gd name="connsiteY31" fmla="*/ 552209 h 3006470"/>
                  <a:gd name="connsiteX32" fmla="*/ 3158460 w 6006665"/>
                  <a:gd name="connsiteY32" fmla="*/ 560693 h 3006470"/>
                  <a:gd name="connsiteX33" fmla="*/ 3206982 w 6006665"/>
                  <a:gd name="connsiteY33" fmla="*/ 513586 h 3006470"/>
                  <a:gd name="connsiteX34" fmla="*/ 3184984 w 6006665"/>
                  <a:gd name="connsiteY34" fmla="*/ 622402 h 3006470"/>
                  <a:gd name="connsiteX35" fmla="*/ 3192811 w 6006665"/>
                  <a:gd name="connsiteY35" fmla="*/ 606748 h 3006470"/>
                  <a:gd name="connsiteX36" fmla="*/ 3225134 w 6006665"/>
                  <a:gd name="connsiteY36" fmla="*/ 629207 h 3006470"/>
                  <a:gd name="connsiteX37" fmla="*/ 3231097 w 6006665"/>
                  <a:gd name="connsiteY37" fmla="*/ 583326 h 3006470"/>
                  <a:gd name="connsiteX38" fmla="*/ 3314263 w 6006665"/>
                  <a:gd name="connsiteY38" fmla="*/ 575730 h 3006470"/>
                  <a:gd name="connsiteX39" fmla="*/ 3361800 w 6006665"/>
                  <a:gd name="connsiteY39" fmla="*/ 581670 h 3006470"/>
                  <a:gd name="connsiteX40" fmla="*/ 3381970 w 6006665"/>
                  <a:gd name="connsiteY40" fmla="*/ 606748 h 3006470"/>
                  <a:gd name="connsiteX41" fmla="*/ 3367741 w 6006665"/>
                  <a:gd name="connsiteY41" fmla="*/ 641091 h 3006470"/>
                  <a:gd name="connsiteX42" fmla="*/ 3388787 w 6006665"/>
                  <a:gd name="connsiteY42" fmla="*/ 665832 h 3006470"/>
                  <a:gd name="connsiteX43" fmla="*/ 3403393 w 6006665"/>
                  <a:gd name="connsiteY43" fmla="*/ 676742 h 3006470"/>
                  <a:gd name="connsiteX44" fmla="*/ 3462813 w 6006665"/>
                  <a:gd name="connsiteY44" fmla="*/ 691599 h 3006470"/>
                  <a:gd name="connsiteX45" fmla="*/ 3531529 w 6006665"/>
                  <a:gd name="connsiteY45" fmla="*/ 686823 h 3006470"/>
                  <a:gd name="connsiteX46" fmla="*/ 3546001 w 6006665"/>
                  <a:gd name="connsiteY46" fmla="*/ 647033 h 3006470"/>
                  <a:gd name="connsiteX47" fmla="*/ 3538225 w 6006665"/>
                  <a:gd name="connsiteY47" fmla="*/ 590841 h 3006470"/>
                  <a:gd name="connsiteX48" fmla="*/ 3549910 w 6006665"/>
                  <a:gd name="connsiteY48" fmla="*/ 594028 h 3006470"/>
                  <a:gd name="connsiteX49" fmla="*/ 3550132 w 6006665"/>
                  <a:gd name="connsiteY49" fmla="*/ 590841 h 3006470"/>
                  <a:gd name="connsiteX50" fmla="*/ 3575711 w 6006665"/>
                  <a:gd name="connsiteY50" fmla="*/ 587613 h 3006470"/>
                  <a:gd name="connsiteX51" fmla="*/ 3620833 w 6006665"/>
                  <a:gd name="connsiteY51" fmla="*/ 632750 h 3006470"/>
                  <a:gd name="connsiteX52" fmla="*/ 3672301 w 6006665"/>
                  <a:gd name="connsiteY52" fmla="*/ 611293 h 3006470"/>
                  <a:gd name="connsiteX53" fmla="*/ 3688498 w 6006665"/>
                  <a:gd name="connsiteY53" fmla="*/ 576961 h 3006470"/>
                  <a:gd name="connsiteX54" fmla="*/ 3721291 w 6006665"/>
                  <a:gd name="connsiteY54" fmla="*/ 584642 h 3006470"/>
                  <a:gd name="connsiteX55" fmla="*/ 3753971 w 6006665"/>
                  <a:gd name="connsiteY55" fmla="*/ 590584 h 3006470"/>
                  <a:gd name="connsiteX56" fmla="*/ 3759914 w 6006665"/>
                  <a:gd name="connsiteY56" fmla="*/ 620293 h 3006470"/>
                  <a:gd name="connsiteX57" fmla="*/ 3782242 w 6006665"/>
                  <a:gd name="connsiteY57" fmla="*/ 669932 h 3006470"/>
                  <a:gd name="connsiteX58" fmla="*/ 3768826 w 6006665"/>
                  <a:gd name="connsiteY58" fmla="*/ 703482 h 3006470"/>
                  <a:gd name="connsiteX59" fmla="*/ 3745059 w 6006665"/>
                  <a:gd name="connsiteY59" fmla="*/ 742105 h 3006470"/>
                  <a:gd name="connsiteX60" fmla="*/ 3720576 w 6006665"/>
                  <a:gd name="connsiteY60" fmla="*/ 761023 h 3006470"/>
                  <a:gd name="connsiteX61" fmla="*/ 3738747 w 6006665"/>
                  <a:gd name="connsiteY61" fmla="*/ 806725 h 3006470"/>
                  <a:gd name="connsiteX62" fmla="*/ 3753971 w 6006665"/>
                  <a:gd name="connsiteY62" fmla="*/ 855003 h 3006470"/>
                  <a:gd name="connsiteX63" fmla="*/ 3786469 w 6006665"/>
                  <a:gd name="connsiteY63" fmla="*/ 879798 h 3006470"/>
                  <a:gd name="connsiteX64" fmla="*/ 3813392 w 6006665"/>
                  <a:gd name="connsiteY64" fmla="*/ 890655 h 3006470"/>
                  <a:gd name="connsiteX65" fmla="*/ 3839894 w 6006665"/>
                  <a:gd name="connsiteY65" fmla="*/ 920656 h 3006470"/>
                  <a:gd name="connsiteX66" fmla="*/ 3866869 w 6006665"/>
                  <a:gd name="connsiteY66" fmla="*/ 875800 h 3006470"/>
                  <a:gd name="connsiteX67" fmla="*/ 3865460 w 6006665"/>
                  <a:gd name="connsiteY67" fmla="*/ 822632 h 3006470"/>
                  <a:gd name="connsiteX68" fmla="*/ 3875077 w 6006665"/>
                  <a:gd name="connsiteY68" fmla="*/ 831139 h 3006470"/>
                  <a:gd name="connsiteX69" fmla="*/ 3885950 w 6006665"/>
                  <a:gd name="connsiteY69" fmla="*/ 784010 h 3006470"/>
                  <a:gd name="connsiteX70" fmla="*/ 3896580 w 6006665"/>
                  <a:gd name="connsiteY70" fmla="*/ 840148 h 3006470"/>
                  <a:gd name="connsiteX71" fmla="*/ 3932151 w 6006665"/>
                  <a:gd name="connsiteY71" fmla="*/ 871095 h 3006470"/>
                  <a:gd name="connsiteX72" fmla="*/ 3967884 w 6006665"/>
                  <a:gd name="connsiteY72" fmla="*/ 866888 h 3006470"/>
                  <a:gd name="connsiteX73" fmla="*/ 3988173 w 6006665"/>
                  <a:gd name="connsiteY73" fmla="*/ 843084 h 3006470"/>
                  <a:gd name="connsiteX74" fmla="*/ 3993852 w 6006665"/>
                  <a:gd name="connsiteY74" fmla="*/ 846199 h 3006470"/>
                  <a:gd name="connsiteX75" fmla="*/ 4000081 w 6006665"/>
                  <a:gd name="connsiteY75" fmla="*/ 808753 h 3006470"/>
                  <a:gd name="connsiteX76" fmla="*/ 4024333 w 6006665"/>
                  <a:gd name="connsiteY76" fmla="*/ 834206 h 3006470"/>
                  <a:gd name="connsiteX77" fmla="*/ 4062426 w 6006665"/>
                  <a:gd name="connsiteY77" fmla="*/ 877274 h 3006470"/>
                  <a:gd name="connsiteX78" fmla="*/ 4085889 w 6006665"/>
                  <a:gd name="connsiteY78" fmla="*/ 849902 h 3006470"/>
                  <a:gd name="connsiteX79" fmla="*/ 4095563 w 6006665"/>
                  <a:gd name="connsiteY79" fmla="*/ 852506 h 3006470"/>
                  <a:gd name="connsiteX80" fmla="*/ 4097796 w 6006665"/>
                  <a:gd name="connsiteY80" fmla="*/ 849902 h 3006470"/>
                  <a:gd name="connsiteX81" fmla="*/ 4144150 w 6006665"/>
                  <a:gd name="connsiteY81" fmla="*/ 862382 h 3006470"/>
                  <a:gd name="connsiteX82" fmla="*/ 4149116 w 6006665"/>
                  <a:gd name="connsiteY82" fmla="*/ 810437 h 3006470"/>
                  <a:gd name="connsiteX83" fmla="*/ 4129898 w 6006665"/>
                  <a:gd name="connsiteY83" fmla="*/ 758286 h 3006470"/>
                  <a:gd name="connsiteX84" fmla="*/ 4125347 w 6006665"/>
                  <a:gd name="connsiteY84" fmla="*/ 718337 h 3006470"/>
                  <a:gd name="connsiteX85" fmla="*/ 4165425 w 6006665"/>
                  <a:gd name="connsiteY85" fmla="*/ 697647 h 3006470"/>
                  <a:gd name="connsiteX86" fmla="*/ 4175231 w 6006665"/>
                  <a:gd name="connsiteY86" fmla="*/ 700048 h 3006470"/>
                  <a:gd name="connsiteX87" fmla="*/ 4253100 w 6006665"/>
                  <a:gd name="connsiteY87" fmla="*/ 700511 h 3006470"/>
                  <a:gd name="connsiteX88" fmla="*/ 4315491 w 6006665"/>
                  <a:gd name="connsiteY88" fmla="*/ 715365 h 3006470"/>
                  <a:gd name="connsiteX89" fmla="*/ 4368969 w 6006665"/>
                  <a:gd name="connsiteY89" fmla="*/ 751019 h 3006470"/>
                  <a:gd name="connsiteX90" fmla="*/ 4439561 w 6006665"/>
                  <a:gd name="connsiteY90" fmla="*/ 758631 h 3006470"/>
                  <a:gd name="connsiteX91" fmla="*/ 4450401 w 6006665"/>
                  <a:gd name="connsiteY91" fmla="*/ 834341 h 3006470"/>
                  <a:gd name="connsiteX92" fmla="*/ 4514549 w 6006665"/>
                  <a:gd name="connsiteY92" fmla="*/ 825294 h 3006470"/>
                  <a:gd name="connsiteX93" fmla="*/ 4567593 w 6006665"/>
                  <a:gd name="connsiteY93" fmla="*/ 819409 h 3006470"/>
                  <a:gd name="connsiteX94" fmla="*/ 4612592 w 6006665"/>
                  <a:gd name="connsiteY94" fmla="*/ 872829 h 3006470"/>
                  <a:gd name="connsiteX95" fmla="*/ 4639242 w 6006665"/>
                  <a:gd name="connsiteY95" fmla="*/ 932544 h 3006470"/>
                  <a:gd name="connsiteX96" fmla="*/ 4704693 w 6006665"/>
                  <a:gd name="connsiteY96" fmla="*/ 911452 h 3006470"/>
                  <a:gd name="connsiteX97" fmla="*/ 4774445 w 6006665"/>
                  <a:gd name="connsiteY97" fmla="*/ 913531 h 3006470"/>
                  <a:gd name="connsiteX98" fmla="*/ 4778496 w 6006665"/>
                  <a:gd name="connsiteY98" fmla="*/ 914635 h 3006470"/>
                  <a:gd name="connsiteX99" fmla="*/ 4786352 w 6006665"/>
                  <a:gd name="connsiteY99" fmla="*/ 913531 h 3006470"/>
                  <a:gd name="connsiteX100" fmla="*/ 4861343 w 6006665"/>
                  <a:gd name="connsiteY100" fmla="*/ 933983 h 3006470"/>
                  <a:gd name="connsiteX101" fmla="*/ 4893158 w 6006665"/>
                  <a:gd name="connsiteY101" fmla="*/ 977160 h 3006470"/>
                  <a:gd name="connsiteX102" fmla="*/ 4888613 w 6006665"/>
                  <a:gd name="connsiteY102" fmla="*/ 1058968 h 3006470"/>
                  <a:gd name="connsiteX103" fmla="*/ 4927677 w 6006665"/>
                  <a:gd name="connsiteY103" fmla="*/ 1083640 h 3006470"/>
                  <a:gd name="connsiteX104" fmla="*/ 4967605 w 6006665"/>
                  <a:gd name="connsiteY104" fmla="*/ 1070331 h 3006470"/>
                  <a:gd name="connsiteX105" fmla="*/ 5038051 w 6006665"/>
                  <a:gd name="connsiteY105" fmla="*/ 1063513 h 3006470"/>
                  <a:gd name="connsiteX106" fmla="*/ 5040730 w 6006665"/>
                  <a:gd name="connsiteY106" fmla="*/ 1064406 h 3006470"/>
                  <a:gd name="connsiteX107" fmla="*/ 5049958 w 6006665"/>
                  <a:gd name="connsiteY107" fmla="*/ 1063513 h 3006470"/>
                  <a:gd name="connsiteX108" fmla="*/ 5114249 w 6006665"/>
                  <a:gd name="connsiteY108" fmla="*/ 1084944 h 3006470"/>
                  <a:gd name="connsiteX109" fmla="*/ 5176671 w 6006665"/>
                  <a:gd name="connsiteY109" fmla="*/ 1074876 h 3006470"/>
                  <a:gd name="connsiteX110" fmla="*/ 5177801 w 6006665"/>
                  <a:gd name="connsiteY110" fmla="*/ 1076614 h 3006470"/>
                  <a:gd name="connsiteX111" fmla="*/ 5188578 w 6006665"/>
                  <a:gd name="connsiteY111" fmla="*/ 1074876 h 3006470"/>
                  <a:gd name="connsiteX112" fmla="*/ 5243719 w 6006665"/>
                  <a:gd name="connsiteY112" fmla="*/ 1159707 h 3006470"/>
                  <a:gd name="connsiteX113" fmla="*/ 5283477 w 6006665"/>
                  <a:gd name="connsiteY113" fmla="*/ 1129415 h 3006470"/>
                  <a:gd name="connsiteX114" fmla="*/ 5258480 w 6006665"/>
                  <a:gd name="connsiteY114" fmla="*/ 1063513 h 3006470"/>
                  <a:gd name="connsiteX115" fmla="*/ 5267570 w 6006665"/>
                  <a:gd name="connsiteY115" fmla="*/ 1015792 h 3006470"/>
                  <a:gd name="connsiteX116" fmla="*/ 5278896 w 6006665"/>
                  <a:gd name="connsiteY116" fmla="*/ 1018841 h 3006470"/>
                  <a:gd name="connsiteX117" fmla="*/ 5279477 w 6006665"/>
                  <a:gd name="connsiteY117" fmla="*/ 1015792 h 3006470"/>
                  <a:gd name="connsiteX118" fmla="*/ 5389412 w 6006665"/>
                  <a:gd name="connsiteY118" fmla="*/ 1065327 h 3006470"/>
                  <a:gd name="connsiteX119" fmla="*/ 5463001 w 6006665"/>
                  <a:gd name="connsiteY119" fmla="*/ 1043061 h 3006470"/>
                  <a:gd name="connsiteX120" fmla="*/ 5464386 w 6006665"/>
                  <a:gd name="connsiteY120" fmla="*/ 1043680 h 3006470"/>
                  <a:gd name="connsiteX121" fmla="*/ 5474909 w 6006665"/>
                  <a:gd name="connsiteY121" fmla="*/ 1043061 h 3006470"/>
                  <a:gd name="connsiteX122" fmla="*/ 5509834 w 6006665"/>
                  <a:gd name="connsiteY122" fmla="*/ 1086741 h 3006470"/>
                  <a:gd name="connsiteX123" fmla="*/ 5563420 w 6006665"/>
                  <a:gd name="connsiteY123" fmla="*/ 1096880 h 3006470"/>
                  <a:gd name="connsiteX124" fmla="*/ 5604906 w 6006665"/>
                  <a:gd name="connsiteY124" fmla="*/ 1116452 h 3006470"/>
                  <a:gd name="connsiteX125" fmla="*/ 5633982 w 6006665"/>
                  <a:gd name="connsiteY125" fmla="*/ 1152256 h 3006470"/>
                  <a:gd name="connsiteX126" fmla="*/ 5673240 w 6006665"/>
                  <a:gd name="connsiteY126" fmla="*/ 1196668 h 3006470"/>
                  <a:gd name="connsiteX127" fmla="*/ 5720335 w 6006665"/>
                  <a:gd name="connsiteY127" fmla="*/ 1213496 h 3006470"/>
                  <a:gd name="connsiteX128" fmla="*/ 5777224 w 6006665"/>
                  <a:gd name="connsiteY128" fmla="*/ 1253118 h 3006470"/>
                  <a:gd name="connsiteX129" fmla="*/ 5822595 w 6006665"/>
                  <a:gd name="connsiteY129" fmla="*/ 1311212 h 3006470"/>
                  <a:gd name="connsiteX130" fmla="*/ 5818051 w 6006665"/>
                  <a:gd name="connsiteY130" fmla="*/ 1365751 h 3006470"/>
                  <a:gd name="connsiteX131" fmla="*/ 5825679 w 6006665"/>
                  <a:gd name="connsiteY131" fmla="*/ 1373379 h 3006470"/>
                  <a:gd name="connsiteX132" fmla="*/ 5822051 w 6006665"/>
                  <a:gd name="connsiteY132" fmla="*/ 1322574 h 3006470"/>
                  <a:gd name="connsiteX133" fmla="*/ 5834092 w 6006665"/>
                  <a:gd name="connsiteY133" fmla="*/ 1324447 h 3006470"/>
                  <a:gd name="connsiteX134" fmla="*/ 5858351 w 6006665"/>
                  <a:gd name="connsiteY134" fmla="*/ 1334771 h 3006470"/>
                  <a:gd name="connsiteX135" fmla="*/ 5907950 w 6006665"/>
                  <a:gd name="connsiteY135" fmla="*/ 1321451 h 3006470"/>
                  <a:gd name="connsiteX136" fmla="*/ 5936219 w 6006665"/>
                  <a:gd name="connsiteY136" fmla="*/ 1338481 h 3006470"/>
                  <a:gd name="connsiteX137" fmla="*/ 5961427 w 6006665"/>
                  <a:gd name="connsiteY137" fmla="*/ 1392754 h 3006470"/>
                  <a:gd name="connsiteX138" fmla="*/ 6006665 w 6006665"/>
                  <a:gd name="connsiteY138" fmla="*/ 1418018 h 3006470"/>
                  <a:gd name="connsiteX139" fmla="*/ 6003022 w 6006665"/>
                  <a:gd name="connsiteY139" fmla="*/ 1458117 h 3006470"/>
                  <a:gd name="connsiteX140" fmla="*/ 5968033 w 6006665"/>
                  <a:gd name="connsiteY140" fmla="*/ 1456650 h 3006470"/>
                  <a:gd name="connsiteX141" fmla="*/ 5934688 w 6006665"/>
                  <a:gd name="connsiteY141" fmla="*/ 1446233 h 3006470"/>
                  <a:gd name="connsiteX142" fmla="*/ 5908949 w 6006665"/>
                  <a:gd name="connsiteY142" fmla="*/ 1468012 h 3006470"/>
                  <a:gd name="connsiteX143" fmla="*/ 5887153 w 6006665"/>
                  <a:gd name="connsiteY143" fmla="*/ 1481885 h 3006470"/>
                  <a:gd name="connsiteX144" fmla="*/ 5887153 w 6006665"/>
                  <a:gd name="connsiteY144" fmla="*/ 1514566 h 3006470"/>
                  <a:gd name="connsiteX145" fmla="*/ 5910921 w 6006665"/>
                  <a:gd name="connsiteY145" fmla="*/ 1532392 h 3006470"/>
                  <a:gd name="connsiteX146" fmla="*/ 5908949 w 6006665"/>
                  <a:gd name="connsiteY146" fmla="*/ 1554366 h 3006470"/>
                  <a:gd name="connsiteX147" fmla="*/ 5893042 w 6006665"/>
                  <a:gd name="connsiteY147" fmla="*/ 1570273 h 3006470"/>
                  <a:gd name="connsiteX148" fmla="*/ 5881135 w 6006665"/>
                  <a:gd name="connsiteY148" fmla="*/ 1570273 h 3006470"/>
                  <a:gd name="connsiteX149" fmla="*/ 5861227 w 6006665"/>
                  <a:gd name="connsiteY149" fmla="*/ 1570273 h 3006470"/>
                  <a:gd name="connsiteX150" fmla="*/ 5849321 w 6006665"/>
                  <a:gd name="connsiteY150" fmla="*/ 1570273 h 3006470"/>
                  <a:gd name="connsiteX151" fmla="*/ 5842587 w 6006665"/>
                  <a:gd name="connsiteY151" fmla="*/ 1544275 h 3006470"/>
                  <a:gd name="connsiteX152" fmla="*/ 5817506 w 6006665"/>
                  <a:gd name="connsiteY152" fmla="*/ 1536186 h 3006470"/>
                  <a:gd name="connsiteX153" fmla="*/ 5798021 w 6006665"/>
                  <a:gd name="connsiteY153" fmla="*/ 1517537 h 3006470"/>
                  <a:gd name="connsiteX154" fmla="*/ 5767511 w 6006665"/>
                  <a:gd name="connsiteY154" fmla="*/ 1511189 h 3006470"/>
                  <a:gd name="connsiteX155" fmla="*/ 5762967 w 6006665"/>
                  <a:gd name="connsiteY155" fmla="*/ 1477102 h 3006470"/>
                  <a:gd name="connsiteX156" fmla="*/ 5729132 w 6006665"/>
                  <a:gd name="connsiteY156" fmla="*/ 1463170 h 3006470"/>
                  <a:gd name="connsiteX157" fmla="*/ 5695337 w 6006665"/>
                  <a:gd name="connsiteY157" fmla="*/ 1472557 h 3006470"/>
                  <a:gd name="connsiteX158" fmla="*/ 5693366 w 6006665"/>
                  <a:gd name="connsiteY158" fmla="*/ 1469797 h 3006470"/>
                  <a:gd name="connsiteX159" fmla="*/ 5683431 w 6006665"/>
                  <a:gd name="connsiteY159" fmla="*/ 1472557 h 3006470"/>
                  <a:gd name="connsiteX160" fmla="*/ 5660706 w 6006665"/>
                  <a:gd name="connsiteY160" fmla="*/ 1440742 h 3006470"/>
                  <a:gd name="connsiteX161" fmla="*/ 5669644 w 6006665"/>
                  <a:gd name="connsiteY161" fmla="*/ 1415717 h 3006470"/>
                  <a:gd name="connsiteX162" fmla="*/ 5640799 w 6006665"/>
                  <a:gd name="connsiteY162" fmla="*/ 1429380 h 3006470"/>
                  <a:gd name="connsiteX163" fmla="*/ 5656705 w 6006665"/>
                  <a:gd name="connsiteY163" fmla="*/ 1472557 h 3006470"/>
                  <a:gd name="connsiteX164" fmla="*/ 5628675 w 6006665"/>
                  <a:gd name="connsiteY164" fmla="*/ 1487826 h 3006470"/>
                  <a:gd name="connsiteX165" fmla="*/ 5633981 w 6006665"/>
                  <a:gd name="connsiteY165" fmla="*/ 1511189 h 3006470"/>
                  <a:gd name="connsiteX166" fmla="*/ 5622732 w 6006665"/>
                  <a:gd name="connsiteY166" fmla="*/ 1538334 h 3006470"/>
                  <a:gd name="connsiteX167" fmla="*/ 5586259 w 6006665"/>
                  <a:gd name="connsiteY167" fmla="*/ 1547548 h 3006470"/>
                  <a:gd name="connsiteX168" fmla="*/ 5575676 w 6006665"/>
                  <a:gd name="connsiteY168" fmla="*/ 1546540 h 3006470"/>
                  <a:gd name="connsiteX169" fmla="*/ 5574353 w 6006665"/>
                  <a:gd name="connsiteY169" fmla="*/ 1547548 h 3006470"/>
                  <a:gd name="connsiteX170" fmla="*/ 5539436 w 6006665"/>
                  <a:gd name="connsiteY170" fmla="*/ 1544223 h 3006470"/>
                  <a:gd name="connsiteX171" fmla="*/ 5539545 w 6006665"/>
                  <a:gd name="connsiteY171" fmla="*/ 1571015 h 3006470"/>
                  <a:gd name="connsiteX172" fmla="*/ 5570352 w 6006665"/>
                  <a:gd name="connsiteY172" fmla="*/ 1586180 h 3006470"/>
                  <a:gd name="connsiteX173" fmla="*/ 5566596 w 6006665"/>
                  <a:gd name="connsiteY173" fmla="*/ 1622304 h 3006470"/>
                  <a:gd name="connsiteX174" fmla="*/ 5593077 w 6006665"/>
                  <a:gd name="connsiteY174" fmla="*/ 1649809 h 3006470"/>
                  <a:gd name="connsiteX175" fmla="*/ 5608984 w 6006665"/>
                  <a:gd name="connsiteY175" fmla="*/ 1677079 h 3006470"/>
                  <a:gd name="connsiteX176" fmla="*/ 5613529 w 6006665"/>
                  <a:gd name="connsiteY176" fmla="*/ 1708893 h 3006470"/>
                  <a:gd name="connsiteX177" fmla="*/ 5608984 w 6006665"/>
                  <a:gd name="connsiteY177" fmla="*/ 1731618 h 3006470"/>
                  <a:gd name="connsiteX178" fmla="*/ 5597799 w 6006665"/>
                  <a:gd name="connsiteY178" fmla="*/ 1728009 h 3006470"/>
                  <a:gd name="connsiteX179" fmla="*/ 5597077 w 6006665"/>
                  <a:gd name="connsiteY179" fmla="*/ 1731618 h 3006470"/>
                  <a:gd name="connsiteX180" fmla="*/ 5515976 w 6006665"/>
                  <a:gd name="connsiteY180" fmla="*/ 1693062 h 3006470"/>
                  <a:gd name="connsiteX181" fmla="*/ 5486067 w 6006665"/>
                  <a:gd name="connsiteY181" fmla="*/ 1746304 h 3006470"/>
                  <a:gd name="connsiteX182" fmla="*/ 5436277 w 6006665"/>
                  <a:gd name="connsiteY182" fmla="*/ 1767977 h 3006470"/>
                  <a:gd name="connsiteX183" fmla="*/ 5397645 w 6006665"/>
                  <a:gd name="connsiteY183" fmla="*/ 1779340 h 3006470"/>
                  <a:gd name="connsiteX184" fmla="*/ 5388024 w 6006665"/>
                  <a:gd name="connsiteY184" fmla="*/ 1835433 h 3006470"/>
                  <a:gd name="connsiteX185" fmla="*/ 5351475 w 6006665"/>
                  <a:gd name="connsiteY185" fmla="*/ 1876568 h 3006470"/>
                  <a:gd name="connsiteX186" fmla="*/ 5290839 w 6006665"/>
                  <a:gd name="connsiteY186" fmla="*/ 1881600 h 3006470"/>
                  <a:gd name="connsiteX187" fmla="*/ 5274932 w 6006665"/>
                  <a:gd name="connsiteY187" fmla="*/ 1913415 h 3006470"/>
                  <a:gd name="connsiteX188" fmla="*/ 5267238 w 6006665"/>
                  <a:gd name="connsiteY188" fmla="*/ 1904988 h 3006470"/>
                  <a:gd name="connsiteX189" fmla="*/ 5263025 w 6006665"/>
                  <a:gd name="connsiteY189" fmla="*/ 1913415 h 3006470"/>
                  <a:gd name="connsiteX190" fmla="*/ 5219538 w 6006665"/>
                  <a:gd name="connsiteY190" fmla="*/ 1865787 h 3006470"/>
                  <a:gd name="connsiteX191" fmla="*/ 5174112 w 6006665"/>
                  <a:gd name="connsiteY191" fmla="*/ 1877028 h 3006470"/>
                  <a:gd name="connsiteX192" fmla="*/ 5129494 w 6006665"/>
                  <a:gd name="connsiteY192" fmla="*/ 1920232 h 3006470"/>
                  <a:gd name="connsiteX193" fmla="*/ 5126389 w 6006665"/>
                  <a:gd name="connsiteY193" fmla="*/ 1914910 h 3006470"/>
                  <a:gd name="connsiteX194" fmla="*/ 5154177 w 6006665"/>
                  <a:gd name="connsiteY194" fmla="*/ 1920232 h 3006470"/>
                  <a:gd name="connsiteX195" fmla="*/ 5105544 w 6006665"/>
                  <a:gd name="connsiteY195" fmla="*/ 1899586 h 3006470"/>
                  <a:gd name="connsiteX196" fmla="*/ 5074955 w 6006665"/>
                  <a:gd name="connsiteY196" fmla="*/ 1924777 h 3006470"/>
                  <a:gd name="connsiteX197" fmla="*/ 5065718 w 6006665"/>
                  <a:gd name="connsiteY197" fmla="*/ 1922578 h 3006470"/>
                  <a:gd name="connsiteX198" fmla="*/ 5063048 w 6006665"/>
                  <a:gd name="connsiteY198" fmla="*/ 1924777 h 3006470"/>
                  <a:gd name="connsiteX199" fmla="*/ 5026594 w 6006665"/>
                  <a:gd name="connsiteY199" fmla="*/ 1916098 h 3006470"/>
                  <a:gd name="connsiteX200" fmla="*/ 5015871 w 6006665"/>
                  <a:gd name="connsiteY200" fmla="*/ 1961137 h 3006470"/>
                  <a:gd name="connsiteX201" fmla="*/ 5022591 w 6006665"/>
                  <a:gd name="connsiteY201" fmla="*/ 1989925 h 3006470"/>
                  <a:gd name="connsiteX202" fmla="*/ 5011557 w 6006665"/>
                  <a:gd name="connsiteY202" fmla="*/ 2020939 h 3006470"/>
                  <a:gd name="connsiteX203" fmla="*/ 4974967 w 6006665"/>
                  <a:gd name="connsiteY203" fmla="*/ 2058853 h 3006470"/>
                  <a:gd name="connsiteX204" fmla="*/ 5015871 w 6006665"/>
                  <a:gd name="connsiteY204" fmla="*/ 2074760 h 3006470"/>
                  <a:gd name="connsiteX205" fmla="*/ 4995851 w 6006665"/>
                  <a:gd name="connsiteY205" fmla="*/ 2123620 h 3006470"/>
                  <a:gd name="connsiteX206" fmla="*/ 5011326 w 6006665"/>
                  <a:gd name="connsiteY206" fmla="*/ 2172476 h 3006470"/>
                  <a:gd name="connsiteX207" fmla="*/ 4999419 w 6006665"/>
                  <a:gd name="connsiteY207" fmla="*/ 2172476 h 3006470"/>
                  <a:gd name="connsiteX208" fmla="*/ 4974967 w 6006665"/>
                  <a:gd name="connsiteY208" fmla="*/ 2172476 h 3006470"/>
                  <a:gd name="connsiteX209" fmla="*/ 4963605 w 6006665"/>
                  <a:gd name="connsiteY209" fmla="*/ 2224742 h 3006470"/>
                  <a:gd name="connsiteX210" fmla="*/ 4974967 w 6006665"/>
                  <a:gd name="connsiteY210" fmla="*/ 2252012 h 3006470"/>
                  <a:gd name="connsiteX211" fmla="*/ 4936431 w 6006665"/>
                  <a:gd name="connsiteY211" fmla="*/ 2257317 h 3006470"/>
                  <a:gd name="connsiteX212" fmla="*/ 4909065 w 6006665"/>
                  <a:gd name="connsiteY212" fmla="*/ 2286099 h 3006470"/>
                  <a:gd name="connsiteX213" fmla="*/ 4888894 w 6006665"/>
                  <a:gd name="connsiteY213" fmla="*/ 2325649 h 3006470"/>
                  <a:gd name="connsiteX214" fmla="*/ 4897703 w 6006665"/>
                  <a:gd name="connsiteY214" fmla="*/ 2354273 h 3006470"/>
                  <a:gd name="connsiteX215" fmla="*/ 4871068 w 6006665"/>
                  <a:gd name="connsiteY215" fmla="*/ 2349418 h 3006470"/>
                  <a:gd name="connsiteX216" fmla="*/ 4845437 w 6006665"/>
                  <a:gd name="connsiteY216" fmla="*/ 2370180 h 3006470"/>
                  <a:gd name="connsiteX217" fmla="*/ 4832445 w 6006665"/>
                  <a:gd name="connsiteY217" fmla="*/ 2399924 h 3006470"/>
                  <a:gd name="connsiteX218" fmla="*/ 4834074 w 6006665"/>
                  <a:gd name="connsiteY218" fmla="*/ 2429264 h 3006470"/>
                  <a:gd name="connsiteX219" fmla="*/ 4799765 w 6006665"/>
                  <a:gd name="connsiteY219" fmla="*/ 2441518 h 3006470"/>
                  <a:gd name="connsiteX220" fmla="*/ 4779535 w 6006665"/>
                  <a:gd name="connsiteY220" fmla="*/ 2488348 h 3006470"/>
                  <a:gd name="connsiteX221" fmla="*/ 4777225 w 6006665"/>
                  <a:gd name="connsiteY221" fmla="*/ 2477952 h 3006470"/>
                  <a:gd name="connsiteX222" fmla="*/ 4767628 w 6006665"/>
                  <a:gd name="connsiteY222" fmla="*/ 2488348 h 3006470"/>
                  <a:gd name="connsiteX223" fmla="*/ 4758538 w 6006665"/>
                  <a:gd name="connsiteY223" fmla="*/ 2447444 h 3006470"/>
                  <a:gd name="connsiteX224" fmla="*/ 4722519 w 6006665"/>
                  <a:gd name="connsiteY224" fmla="*/ 2405867 h 3006470"/>
                  <a:gd name="connsiteX225" fmla="*/ 4699942 w 6006665"/>
                  <a:gd name="connsiteY225" fmla="*/ 2348893 h 3006470"/>
                  <a:gd name="connsiteX226" fmla="*/ 4695779 w 6006665"/>
                  <a:gd name="connsiteY226" fmla="*/ 2287026 h 3006470"/>
                  <a:gd name="connsiteX227" fmla="*/ 4715361 w 6006665"/>
                  <a:gd name="connsiteY227" fmla="*/ 2220198 h 3006470"/>
                  <a:gd name="connsiteX228" fmla="*/ 4767709 w 6006665"/>
                  <a:gd name="connsiteY228" fmla="*/ 2171157 h 3006470"/>
                  <a:gd name="connsiteX229" fmla="*/ 4735813 w 6006665"/>
                  <a:gd name="connsiteY229" fmla="*/ 2129299 h 3006470"/>
                  <a:gd name="connsiteX230" fmla="*/ 4767628 w 6006665"/>
                  <a:gd name="connsiteY230" fmla="*/ 2086122 h 3006470"/>
                  <a:gd name="connsiteX231" fmla="*/ 4767628 w 6006665"/>
                  <a:gd name="connsiteY231" fmla="*/ 2058853 h 3006470"/>
                  <a:gd name="connsiteX232" fmla="*/ 4826712 w 6006665"/>
                  <a:gd name="connsiteY232" fmla="*/ 2042945 h 3006470"/>
                  <a:gd name="connsiteX233" fmla="*/ 4892613 w 6006665"/>
                  <a:gd name="connsiteY233" fmla="*/ 1952047 h 3006470"/>
                  <a:gd name="connsiteX234" fmla="*/ 4956243 w 6006665"/>
                  <a:gd name="connsiteY234" fmla="*/ 1877056 h 3006470"/>
                  <a:gd name="connsiteX235" fmla="*/ 5022143 w 6006665"/>
                  <a:gd name="connsiteY235" fmla="*/ 1817971 h 3006470"/>
                  <a:gd name="connsiteX236" fmla="*/ 5037446 w 6006665"/>
                  <a:gd name="connsiteY236" fmla="*/ 1743333 h 3006470"/>
                  <a:gd name="connsiteX237" fmla="*/ 5064184 w 6006665"/>
                  <a:gd name="connsiteY237" fmla="*/ 1731449 h 3006470"/>
                  <a:gd name="connsiteX238" fmla="*/ 5046694 w 6006665"/>
                  <a:gd name="connsiteY238" fmla="*/ 1710844 h 3006470"/>
                  <a:gd name="connsiteX239" fmla="*/ 5015871 w 6006665"/>
                  <a:gd name="connsiteY239" fmla="*/ 1715711 h 3006470"/>
                  <a:gd name="connsiteX240" fmla="*/ 4995419 w 6006665"/>
                  <a:gd name="connsiteY240" fmla="*/ 1779340 h 3006470"/>
                  <a:gd name="connsiteX241" fmla="*/ 4904521 w 6006665"/>
                  <a:gd name="connsiteY241" fmla="*/ 1865693 h 3006470"/>
                  <a:gd name="connsiteX242" fmla="*/ 4901708 w 6006665"/>
                  <a:gd name="connsiteY242" fmla="*/ 1857053 h 3006470"/>
                  <a:gd name="connsiteX243" fmla="*/ 4892613 w 6006665"/>
                  <a:gd name="connsiteY243" fmla="*/ 1865693 h 3006470"/>
                  <a:gd name="connsiteX244" fmla="*/ 4871068 w 6006665"/>
                  <a:gd name="connsiteY244" fmla="*/ 1850290 h 3006470"/>
                  <a:gd name="connsiteX245" fmla="*/ 4885925 w 6006665"/>
                  <a:gd name="connsiteY245" fmla="*/ 1808695 h 3006470"/>
                  <a:gd name="connsiteX246" fmla="*/ 4861835 w 6006665"/>
                  <a:gd name="connsiteY246" fmla="*/ 1771159 h 3006470"/>
                  <a:gd name="connsiteX247" fmla="*/ 4814619 w 6006665"/>
                  <a:gd name="connsiteY247" fmla="*/ 1767101 h 3006470"/>
                  <a:gd name="connsiteX248" fmla="*/ 4779535 w 6006665"/>
                  <a:gd name="connsiteY248" fmla="*/ 1795247 h 3006470"/>
                  <a:gd name="connsiteX249" fmla="*/ 4764113 w 6006665"/>
                  <a:gd name="connsiteY249" fmla="*/ 1832464 h 3006470"/>
                  <a:gd name="connsiteX250" fmla="*/ 4725490 w 6006665"/>
                  <a:gd name="connsiteY250" fmla="*/ 1850290 h 3006470"/>
                  <a:gd name="connsiteX251" fmla="*/ 4689838 w 6006665"/>
                  <a:gd name="connsiteY251" fmla="*/ 1882970 h 3006470"/>
                  <a:gd name="connsiteX252" fmla="*/ 4684091 w 6006665"/>
                  <a:gd name="connsiteY252" fmla="*/ 1920232 h 3006470"/>
                  <a:gd name="connsiteX253" fmla="*/ 4715906 w 6006665"/>
                  <a:gd name="connsiteY253" fmla="*/ 1967954 h 3006470"/>
                  <a:gd name="connsiteX254" fmla="*/ 4680924 w 6006665"/>
                  <a:gd name="connsiteY254" fmla="*/ 1983985 h 3006470"/>
                  <a:gd name="connsiteX255" fmla="*/ 4633398 w 6006665"/>
                  <a:gd name="connsiteY255" fmla="*/ 1971978 h 3006470"/>
                  <a:gd name="connsiteX256" fmla="*/ 4600707 w 6006665"/>
                  <a:gd name="connsiteY256" fmla="*/ 1989925 h 3006470"/>
                  <a:gd name="connsiteX257" fmla="*/ 4577285 w 6006665"/>
                  <a:gd name="connsiteY257" fmla="*/ 1988406 h 3006470"/>
                  <a:gd name="connsiteX258" fmla="*/ 4577373 w 6006665"/>
                  <a:gd name="connsiteY258" fmla="*/ 1987484 h 3006470"/>
                  <a:gd name="connsiteX259" fmla="*/ 4565379 w 6006665"/>
                  <a:gd name="connsiteY259" fmla="*/ 1988406 h 3006470"/>
                  <a:gd name="connsiteX260" fmla="*/ 4569923 w 6006665"/>
                  <a:gd name="connsiteY260" fmla="*/ 1940685 h 3006470"/>
                  <a:gd name="connsiteX261" fmla="*/ 4520081 w 6006665"/>
                  <a:gd name="connsiteY261" fmla="*/ 1931099 h 3006470"/>
                  <a:gd name="connsiteX262" fmla="*/ 4475025 w 6006665"/>
                  <a:gd name="connsiteY262" fmla="*/ 1961137 h 3006470"/>
                  <a:gd name="connsiteX263" fmla="*/ 4464394 w 6006665"/>
                  <a:gd name="connsiteY263" fmla="*/ 1960286 h 3006470"/>
                  <a:gd name="connsiteX264" fmla="*/ 4463118 w 6006665"/>
                  <a:gd name="connsiteY264" fmla="*/ 1961137 h 3006470"/>
                  <a:gd name="connsiteX265" fmla="*/ 4422448 w 6006665"/>
                  <a:gd name="connsiteY265" fmla="*/ 1927536 h 3006470"/>
                  <a:gd name="connsiteX266" fmla="*/ 4350624 w 6006665"/>
                  <a:gd name="connsiteY266" fmla="*/ 1917022 h 3006470"/>
                  <a:gd name="connsiteX267" fmla="*/ 4306579 w 6006665"/>
                  <a:gd name="connsiteY267" fmla="*/ 1945362 h 3006470"/>
                  <a:gd name="connsiteX268" fmla="*/ 4282811 w 6006665"/>
                  <a:gd name="connsiteY268" fmla="*/ 1972100 h 3006470"/>
                  <a:gd name="connsiteX269" fmla="*/ 4237290 w 6006665"/>
                  <a:gd name="connsiteY269" fmla="*/ 1993297 h 3006470"/>
                  <a:gd name="connsiteX270" fmla="*/ 4211507 w 6006665"/>
                  <a:gd name="connsiteY270" fmla="*/ 2046374 h 3006470"/>
                  <a:gd name="connsiteX271" fmla="*/ 4161046 w 6006665"/>
                  <a:gd name="connsiteY271" fmla="*/ 2105661 h 3006470"/>
                  <a:gd name="connsiteX272" fmla="*/ 4077810 w 6006665"/>
                  <a:gd name="connsiteY272" fmla="*/ 2144418 h 3006470"/>
                  <a:gd name="connsiteX273" fmla="*/ 4039187 w 6006665"/>
                  <a:gd name="connsiteY273" fmla="*/ 2203838 h 3006470"/>
                  <a:gd name="connsiteX274" fmla="*/ 3993086 w 6006665"/>
                  <a:gd name="connsiteY274" fmla="*/ 2224750 h 3006470"/>
                  <a:gd name="connsiteX275" fmla="*/ 3993215 w 6006665"/>
                  <a:gd name="connsiteY275" fmla="*/ 2264821 h 3006470"/>
                  <a:gd name="connsiteX276" fmla="*/ 4038712 w 6006665"/>
                  <a:gd name="connsiteY276" fmla="*/ 2267919 h 3006470"/>
                  <a:gd name="connsiteX277" fmla="*/ 4059164 w 6006665"/>
                  <a:gd name="connsiteY277" fmla="*/ 2311096 h 3006470"/>
                  <a:gd name="connsiteX278" fmla="*/ 4087782 w 6006665"/>
                  <a:gd name="connsiteY278" fmla="*/ 2319513 h 3006470"/>
                  <a:gd name="connsiteX279" fmla="*/ 4106341 w 6006665"/>
                  <a:gd name="connsiteY279" fmla="*/ 2290644 h 3006470"/>
                  <a:gd name="connsiteX280" fmla="*/ 4117411 w 6006665"/>
                  <a:gd name="connsiteY280" fmla="*/ 2291946 h 3006470"/>
                  <a:gd name="connsiteX281" fmla="*/ 4118248 w 6006665"/>
                  <a:gd name="connsiteY281" fmla="*/ 2290644 h 3006470"/>
                  <a:gd name="connsiteX282" fmla="*/ 4156880 w 6006665"/>
                  <a:gd name="connsiteY282" fmla="*/ 2295189 h 3006470"/>
                  <a:gd name="connsiteX283" fmla="*/ 4211419 w 6006665"/>
                  <a:gd name="connsiteY283" fmla="*/ 2365635 h 3006470"/>
                  <a:gd name="connsiteX284" fmla="*/ 4215964 w 6006665"/>
                  <a:gd name="connsiteY284" fmla="*/ 2413357 h 3006470"/>
                  <a:gd name="connsiteX285" fmla="*/ 4184149 w 6006665"/>
                  <a:gd name="connsiteY285" fmla="*/ 2472441 h 3006470"/>
                  <a:gd name="connsiteX286" fmla="*/ 4220019 w 6006665"/>
                  <a:gd name="connsiteY286" fmla="*/ 2567281 h 3006470"/>
                  <a:gd name="connsiteX287" fmla="*/ 4161425 w 6006665"/>
                  <a:gd name="connsiteY287" fmla="*/ 2629241 h 3006470"/>
                  <a:gd name="connsiteX288" fmla="*/ 4133552 w 6006665"/>
                  <a:gd name="connsiteY288" fmla="*/ 2708778 h 3006470"/>
                  <a:gd name="connsiteX289" fmla="*/ 4097796 w 6006665"/>
                  <a:gd name="connsiteY289" fmla="*/ 2747409 h 3006470"/>
                  <a:gd name="connsiteX290" fmla="*/ 4043257 w 6006665"/>
                  <a:gd name="connsiteY290" fmla="*/ 2806493 h 3006470"/>
                  <a:gd name="connsiteX291" fmla="*/ 3995535 w 6006665"/>
                  <a:gd name="connsiteY291" fmla="*/ 2865577 h 3006470"/>
                  <a:gd name="connsiteX292" fmla="*/ 3975083 w 6006665"/>
                  <a:gd name="connsiteY292" fmla="*/ 2897392 h 3006470"/>
                  <a:gd name="connsiteX293" fmla="*/ 3925089 w 6006665"/>
                  <a:gd name="connsiteY293" fmla="*/ 2924661 h 3006470"/>
                  <a:gd name="connsiteX294" fmla="*/ 3913182 w 6006665"/>
                  <a:gd name="connsiteY294" fmla="*/ 2924661 h 3006470"/>
                  <a:gd name="connsiteX295" fmla="*/ 3904637 w 6006665"/>
                  <a:gd name="connsiteY295" fmla="*/ 2924661 h 3006470"/>
                  <a:gd name="connsiteX296" fmla="*/ 3892729 w 6006665"/>
                  <a:gd name="connsiteY296" fmla="*/ 2924661 h 3006470"/>
                  <a:gd name="connsiteX297" fmla="*/ 3871063 w 6006665"/>
                  <a:gd name="connsiteY297" fmla="*/ 2908412 h 3006470"/>
                  <a:gd name="connsiteX298" fmla="*/ 3829645 w 6006665"/>
                  <a:gd name="connsiteY298" fmla="*/ 2936024 h 3006470"/>
                  <a:gd name="connsiteX299" fmla="*/ 3822828 w 6006665"/>
                  <a:gd name="connsiteY299" fmla="*/ 2956476 h 3006470"/>
                  <a:gd name="connsiteX300" fmla="*/ 3818283 w 6006665"/>
                  <a:gd name="connsiteY300" fmla="*/ 2947386 h 3006470"/>
                  <a:gd name="connsiteX301" fmla="*/ 3818283 w 6006665"/>
                  <a:gd name="connsiteY301" fmla="*/ 2935660 h 3006470"/>
                  <a:gd name="connsiteX302" fmla="*/ 3817738 w 6006665"/>
                  <a:gd name="connsiteY302" fmla="*/ 2936024 h 3006470"/>
                  <a:gd name="connsiteX303" fmla="*/ 3810921 w 6006665"/>
                  <a:gd name="connsiteY303" fmla="*/ 2956476 h 3006470"/>
                  <a:gd name="connsiteX304" fmla="*/ 3806376 w 6006665"/>
                  <a:gd name="connsiteY304" fmla="*/ 2947386 h 3006470"/>
                  <a:gd name="connsiteX305" fmla="*/ 3806376 w 6006665"/>
                  <a:gd name="connsiteY305" fmla="*/ 2920116 h 3006470"/>
                  <a:gd name="connsiteX306" fmla="*/ 3818283 w 6006665"/>
                  <a:gd name="connsiteY306" fmla="*/ 2920116 h 3006470"/>
                  <a:gd name="connsiteX307" fmla="*/ 3826828 w 6006665"/>
                  <a:gd name="connsiteY307" fmla="*/ 2920116 h 3006470"/>
                  <a:gd name="connsiteX308" fmla="*/ 3833645 w 6006665"/>
                  <a:gd name="connsiteY308" fmla="*/ 2861032 h 3006470"/>
                  <a:gd name="connsiteX309" fmla="*/ 3822283 w 6006665"/>
                  <a:gd name="connsiteY309" fmla="*/ 2817856 h 3006470"/>
                  <a:gd name="connsiteX310" fmla="*/ 3849553 w 6006665"/>
                  <a:gd name="connsiteY310" fmla="*/ 2795131 h 3006470"/>
                  <a:gd name="connsiteX311" fmla="*/ 3858814 w 6006665"/>
                  <a:gd name="connsiteY311" fmla="*/ 2797336 h 3006470"/>
                  <a:gd name="connsiteX312" fmla="*/ 3861460 w 6006665"/>
                  <a:gd name="connsiteY312" fmla="*/ 2795131 h 3006470"/>
                  <a:gd name="connsiteX313" fmla="*/ 3898487 w 6006665"/>
                  <a:gd name="connsiteY313" fmla="*/ 2803947 h 3006470"/>
                  <a:gd name="connsiteX314" fmla="*/ 3919999 w 6006665"/>
                  <a:gd name="connsiteY314" fmla="*/ 2758772 h 3006470"/>
                  <a:gd name="connsiteX315" fmla="*/ 3935906 w 6006665"/>
                  <a:gd name="connsiteY315" fmla="*/ 2699687 h 3006470"/>
                  <a:gd name="connsiteX316" fmla="*/ 3947269 w 6006665"/>
                  <a:gd name="connsiteY316" fmla="*/ 2676963 h 3006470"/>
                  <a:gd name="connsiteX317" fmla="*/ 3966292 w 6006665"/>
                  <a:gd name="connsiteY317" fmla="*/ 2632575 h 3006470"/>
                  <a:gd name="connsiteX318" fmla="*/ 3915999 w 6006665"/>
                  <a:gd name="connsiteY318" fmla="*/ 2645148 h 3006470"/>
                  <a:gd name="connsiteX319" fmla="*/ 3888729 w 6006665"/>
                  <a:gd name="connsiteY319" fmla="*/ 2667873 h 3006470"/>
                  <a:gd name="connsiteX320" fmla="*/ 3876822 w 6006665"/>
                  <a:gd name="connsiteY320" fmla="*/ 2667873 h 3006470"/>
                  <a:gd name="connsiteX321" fmla="*/ 3829645 w 6006665"/>
                  <a:gd name="connsiteY321" fmla="*/ 2667873 h 3006470"/>
                  <a:gd name="connsiteX322" fmla="*/ 3817738 w 6006665"/>
                  <a:gd name="connsiteY322" fmla="*/ 2667873 h 3006470"/>
                  <a:gd name="connsiteX323" fmla="*/ 3801831 w 6006665"/>
                  <a:gd name="connsiteY323" fmla="*/ 2613334 h 3006470"/>
                  <a:gd name="connsiteX324" fmla="*/ 3758654 w 6006665"/>
                  <a:gd name="connsiteY324" fmla="*/ 2574702 h 3006470"/>
                  <a:gd name="connsiteX325" fmla="*/ 3692753 w 6006665"/>
                  <a:gd name="connsiteY325" fmla="*/ 2558795 h 3006470"/>
                  <a:gd name="connsiteX326" fmla="*/ 3683663 w 6006665"/>
                  <a:gd name="connsiteY326" fmla="*/ 2499711 h 3006470"/>
                  <a:gd name="connsiteX327" fmla="*/ 3672301 w 6006665"/>
                  <a:gd name="connsiteY327" fmla="*/ 2467896 h 3006470"/>
                  <a:gd name="connsiteX328" fmla="*/ 3656393 w 6006665"/>
                  <a:gd name="connsiteY328" fmla="*/ 2440627 h 3006470"/>
                  <a:gd name="connsiteX329" fmla="*/ 3633669 w 6006665"/>
                  <a:gd name="connsiteY329" fmla="*/ 2381542 h 3006470"/>
                  <a:gd name="connsiteX330" fmla="*/ 3601854 w 6006665"/>
                  <a:gd name="connsiteY330" fmla="*/ 2361090 h 3006470"/>
                  <a:gd name="connsiteX331" fmla="*/ 3545995 w 6006665"/>
                  <a:gd name="connsiteY331" fmla="*/ 2339606 h 3006470"/>
                  <a:gd name="connsiteX332" fmla="*/ 3506955 w 6006665"/>
                  <a:gd name="connsiteY332" fmla="*/ 2345183 h 3006470"/>
                  <a:gd name="connsiteX333" fmla="*/ 3463779 w 6006665"/>
                  <a:gd name="connsiteY333" fmla="*/ 2354273 h 3006470"/>
                  <a:gd name="connsiteX334" fmla="*/ 3431964 w 6006665"/>
                  <a:gd name="connsiteY334" fmla="*/ 2381542 h 3006470"/>
                  <a:gd name="connsiteX335" fmla="*/ 3452416 w 6006665"/>
                  <a:gd name="connsiteY335" fmla="*/ 2397450 h 3006470"/>
                  <a:gd name="connsiteX336" fmla="*/ 3452416 w 6006665"/>
                  <a:gd name="connsiteY336" fmla="*/ 2429264 h 3006470"/>
                  <a:gd name="connsiteX337" fmla="*/ 3431964 w 6006665"/>
                  <a:gd name="connsiteY337" fmla="*/ 2451989 h 3006470"/>
                  <a:gd name="connsiteX338" fmla="*/ 3400150 w 6006665"/>
                  <a:gd name="connsiteY338" fmla="*/ 2511073 h 3006470"/>
                  <a:gd name="connsiteX339" fmla="*/ 3400150 w 6006665"/>
                  <a:gd name="connsiteY339" fmla="*/ 2538343 h 3006470"/>
                  <a:gd name="connsiteX340" fmla="*/ 3350155 w 6006665"/>
                  <a:gd name="connsiteY340" fmla="*/ 2570157 h 3006470"/>
                  <a:gd name="connsiteX341" fmla="*/ 3342342 w 6006665"/>
                  <a:gd name="connsiteY341" fmla="*/ 2567553 h 3006470"/>
                  <a:gd name="connsiteX342" fmla="*/ 3338249 w 6006665"/>
                  <a:gd name="connsiteY342" fmla="*/ 2570157 h 3006470"/>
                  <a:gd name="connsiteX343" fmla="*/ 3290527 w 6006665"/>
                  <a:gd name="connsiteY343" fmla="*/ 2554250 h 3006470"/>
                  <a:gd name="connsiteX344" fmla="*/ 3259257 w 6006665"/>
                  <a:gd name="connsiteY344" fmla="*/ 2554250 h 3006470"/>
                  <a:gd name="connsiteX345" fmla="*/ 3247350 w 6006665"/>
                  <a:gd name="connsiteY345" fmla="*/ 2554250 h 3006470"/>
                  <a:gd name="connsiteX346" fmla="*/ 3231443 w 6006665"/>
                  <a:gd name="connsiteY346" fmla="*/ 2538343 h 3006470"/>
                  <a:gd name="connsiteX347" fmla="*/ 3213271 w 6006665"/>
                  <a:gd name="connsiteY347" fmla="*/ 2533799 h 3006470"/>
                  <a:gd name="connsiteX348" fmla="*/ 3168359 w 6006665"/>
                  <a:gd name="connsiteY348" fmla="*/ 2570157 h 3006470"/>
                  <a:gd name="connsiteX349" fmla="*/ 3120637 w 6006665"/>
                  <a:gd name="connsiteY349" fmla="*/ 2581519 h 3006470"/>
                  <a:gd name="connsiteX350" fmla="*/ 3082005 w 6006665"/>
                  <a:gd name="connsiteY350" fmla="*/ 2597427 h 3006470"/>
                  <a:gd name="connsiteX351" fmla="*/ 3074460 w 6006665"/>
                  <a:gd name="connsiteY351" fmla="*/ 2595630 h 3006470"/>
                  <a:gd name="connsiteX352" fmla="*/ 3070098 w 6006665"/>
                  <a:gd name="connsiteY352" fmla="*/ 2597427 h 3006470"/>
                  <a:gd name="connsiteX353" fmla="*/ 3022376 w 6006665"/>
                  <a:gd name="connsiteY353" fmla="*/ 2586064 h 3006470"/>
                  <a:gd name="connsiteX354" fmla="*/ 3000196 w 6006665"/>
                  <a:gd name="connsiteY354" fmla="*/ 2586064 h 3006470"/>
                  <a:gd name="connsiteX355" fmla="*/ 2988289 w 6006665"/>
                  <a:gd name="connsiteY355" fmla="*/ 2586064 h 3006470"/>
                  <a:gd name="connsiteX356" fmla="*/ 2967837 w 6006665"/>
                  <a:gd name="connsiteY356" fmla="*/ 2554250 h 3006470"/>
                  <a:gd name="connsiteX357" fmla="*/ 2929205 w 6006665"/>
                  <a:gd name="connsiteY357" fmla="*/ 2526980 h 3006470"/>
                  <a:gd name="connsiteX358" fmla="*/ 2902153 w 6006665"/>
                  <a:gd name="connsiteY358" fmla="*/ 2523116 h 3006470"/>
                  <a:gd name="connsiteX359" fmla="*/ 2861576 w 6006665"/>
                  <a:gd name="connsiteY359" fmla="*/ 2526980 h 3006470"/>
                  <a:gd name="connsiteX360" fmla="*/ 2822944 w 6006665"/>
                  <a:gd name="connsiteY360" fmla="*/ 2538343 h 3006470"/>
                  <a:gd name="connsiteX361" fmla="*/ 2818139 w 6006665"/>
                  <a:gd name="connsiteY361" fmla="*/ 2536254 h 3006470"/>
                  <a:gd name="connsiteX362" fmla="*/ 2811037 w 6006665"/>
                  <a:gd name="connsiteY362" fmla="*/ 2538343 h 3006470"/>
                  <a:gd name="connsiteX363" fmla="*/ 2758770 w 6006665"/>
                  <a:gd name="connsiteY363" fmla="*/ 2515618 h 3006470"/>
                  <a:gd name="connsiteX364" fmla="*/ 2751953 w 6006665"/>
                  <a:gd name="connsiteY364" fmla="*/ 2472441 h 3006470"/>
                  <a:gd name="connsiteX365" fmla="*/ 2708776 w 6006665"/>
                  <a:gd name="connsiteY365" fmla="*/ 2456534 h 3006470"/>
                  <a:gd name="connsiteX366" fmla="*/ 2676962 w 6006665"/>
                  <a:gd name="connsiteY366" fmla="*/ 2451989 h 3006470"/>
                  <a:gd name="connsiteX367" fmla="*/ 2642534 w 6006665"/>
                  <a:gd name="connsiteY367" fmla="*/ 2430245 h 3006470"/>
                  <a:gd name="connsiteX368" fmla="*/ 2609333 w 6006665"/>
                  <a:gd name="connsiteY368" fmla="*/ 2488348 h 3006470"/>
                  <a:gd name="connsiteX369" fmla="*/ 2625240 w 6006665"/>
                  <a:gd name="connsiteY369" fmla="*/ 2522435 h 3006470"/>
                  <a:gd name="connsiteX370" fmla="*/ 2586608 w 6006665"/>
                  <a:gd name="connsiteY370" fmla="*/ 2558795 h 3006470"/>
                  <a:gd name="connsiteX371" fmla="*/ 2577105 w 6006665"/>
                  <a:gd name="connsiteY371" fmla="*/ 2556532 h 3006470"/>
                  <a:gd name="connsiteX372" fmla="*/ 2574701 w 6006665"/>
                  <a:gd name="connsiteY372" fmla="*/ 2558795 h 3006470"/>
                  <a:gd name="connsiteX373" fmla="*/ 2526979 w 6006665"/>
                  <a:gd name="connsiteY373" fmla="*/ 2547432 h 3006470"/>
                  <a:gd name="connsiteX374" fmla="*/ 2490620 w 6006665"/>
                  <a:gd name="connsiteY374" fmla="*/ 2542887 h 3006470"/>
                  <a:gd name="connsiteX375" fmla="*/ 2463350 w 6006665"/>
                  <a:gd name="connsiteY375" fmla="*/ 2515618 h 3006470"/>
                  <a:gd name="connsiteX376" fmla="*/ 2436625 w 6006665"/>
                  <a:gd name="connsiteY376" fmla="*/ 2515618 h 3006470"/>
                  <a:gd name="connsiteX377" fmla="*/ 2424718 w 6006665"/>
                  <a:gd name="connsiteY377" fmla="*/ 2515618 h 3006470"/>
                  <a:gd name="connsiteX378" fmla="*/ 2398858 w 6006665"/>
                  <a:gd name="connsiteY378" fmla="*/ 2502687 h 3006470"/>
                  <a:gd name="connsiteX379" fmla="*/ 2350272 w 6006665"/>
                  <a:gd name="connsiteY379" fmla="*/ 2526980 h 3006470"/>
                  <a:gd name="connsiteX380" fmla="*/ 2282098 w 6006665"/>
                  <a:gd name="connsiteY380" fmla="*/ 2574702 h 3006470"/>
                  <a:gd name="connsiteX381" fmla="*/ 2238921 w 6006665"/>
                  <a:gd name="connsiteY381" fmla="*/ 2586064 h 3006470"/>
                  <a:gd name="connsiteX382" fmla="*/ 2227559 w 6006665"/>
                  <a:gd name="connsiteY382" fmla="*/ 2590609 h 3006470"/>
                  <a:gd name="connsiteX383" fmla="*/ 2225178 w 6006665"/>
                  <a:gd name="connsiteY383" fmla="*/ 2586799 h 3006470"/>
                  <a:gd name="connsiteX384" fmla="*/ 2215652 w 6006665"/>
                  <a:gd name="connsiteY384" fmla="*/ 2590609 h 3006470"/>
                  <a:gd name="connsiteX385" fmla="*/ 2193596 w 6006665"/>
                  <a:gd name="connsiteY385" fmla="*/ 2555320 h 3006470"/>
                  <a:gd name="connsiteX386" fmla="*/ 2157112 w 6006665"/>
                  <a:gd name="connsiteY386" fmla="*/ 2558795 h 3006470"/>
                  <a:gd name="connsiteX387" fmla="*/ 2156291 w 6006665"/>
                  <a:gd name="connsiteY387" fmla="*/ 2557739 h 3006470"/>
                  <a:gd name="connsiteX388" fmla="*/ 2145205 w 6006665"/>
                  <a:gd name="connsiteY388" fmla="*/ 2558795 h 3006470"/>
                  <a:gd name="connsiteX389" fmla="*/ 2129298 w 6006665"/>
                  <a:gd name="connsiteY389" fmla="*/ 2538343 h 3006470"/>
                  <a:gd name="connsiteX390" fmla="*/ 2102029 w 6006665"/>
                  <a:gd name="connsiteY390" fmla="*/ 2526980 h 3006470"/>
                  <a:gd name="connsiteX391" fmla="*/ 2086121 w 6006665"/>
                  <a:gd name="connsiteY391" fmla="*/ 2495166 h 3006470"/>
                  <a:gd name="connsiteX392" fmla="*/ 2070005 w 6006665"/>
                  <a:gd name="connsiteY392" fmla="*/ 2486212 h 3006470"/>
                  <a:gd name="connsiteX393" fmla="*/ 2027582 w 6006665"/>
                  <a:gd name="connsiteY393" fmla="*/ 2499711 h 3006470"/>
                  <a:gd name="connsiteX394" fmla="*/ 2023845 w 6006665"/>
                  <a:gd name="connsiteY394" fmla="*/ 2497111 h 3006470"/>
                  <a:gd name="connsiteX395" fmla="*/ 2015675 w 6006665"/>
                  <a:gd name="connsiteY395" fmla="*/ 2499711 h 3006470"/>
                  <a:gd name="connsiteX396" fmla="*/ 1971363 w 6006665"/>
                  <a:gd name="connsiteY396" fmla="*/ 2468885 h 3006470"/>
                  <a:gd name="connsiteX397" fmla="*/ 1952591 w 6006665"/>
                  <a:gd name="connsiteY397" fmla="*/ 2495166 h 3006470"/>
                  <a:gd name="connsiteX398" fmla="*/ 1947518 w 6006665"/>
                  <a:gd name="connsiteY398" fmla="*/ 2485599 h 3006470"/>
                  <a:gd name="connsiteX399" fmla="*/ 1940684 w 6006665"/>
                  <a:gd name="connsiteY399" fmla="*/ 2495166 h 3006470"/>
                  <a:gd name="connsiteX400" fmla="*/ 1861147 w 6006665"/>
                  <a:gd name="connsiteY400" fmla="*/ 2345183 h 3006470"/>
                  <a:gd name="connsiteX401" fmla="*/ 1811153 w 6006665"/>
                  <a:gd name="connsiteY401" fmla="*/ 2295189 h 3006470"/>
                  <a:gd name="connsiteX402" fmla="*/ 1813950 w 6006665"/>
                  <a:gd name="connsiteY402" fmla="*/ 2292043 h 3006470"/>
                  <a:gd name="connsiteX403" fmla="*/ 1748069 w 6006665"/>
                  <a:gd name="connsiteY403" fmla="*/ 2333821 h 3006470"/>
                  <a:gd name="connsiteX404" fmla="*/ 1711709 w 6006665"/>
                  <a:gd name="connsiteY404" fmla="*/ 2338366 h 3006470"/>
                  <a:gd name="connsiteX405" fmla="*/ 1711926 w 6006665"/>
                  <a:gd name="connsiteY405" fmla="*/ 2336850 h 3006470"/>
                  <a:gd name="connsiteX406" fmla="*/ 1699803 w 6006665"/>
                  <a:gd name="connsiteY406" fmla="*/ 2338366 h 3006470"/>
                  <a:gd name="connsiteX407" fmla="*/ 1704347 w 6006665"/>
                  <a:gd name="connsiteY407" fmla="*/ 2306551 h 3006470"/>
                  <a:gd name="connsiteX408" fmla="*/ 1662460 w 6006665"/>
                  <a:gd name="connsiteY408" fmla="*/ 2288600 h 3006470"/>
                  <a:gd name="connsiteX409" fmla="*/ 1629901 w 6006665"/>
                  <a:gd name="connsiteY409" fmla="*/ 2302006 h 3006470"/>
                  <a:gd name="connsiteX410" fmla="*/ 1629300 w 6006665"/>
                  <a:gd name="connsiteY410" fmla="*/ 2297351 h 3006470"/>
                  <a:gd name="connsiteX411" fmla="*/ 1617994 w 6006665"/>
                  <a:gd name="connsiteY411" fmla="*/ 2302006 h 3006470"/>
                  <a:gd name="connsiteX412" fmla="*/ 1608904 w 6006665"/>
                  <a:gd name="connsiteY412" fmla="*/ 2231560 h 3006470"/>
                  <a:gd name="connsiteX413" fmla="*/ 1552684 w 6006665"/>
                  <a:gd name="connsiteY413" fmla="*/ 2221867 h 3006470"/>
                  <a:gd name="connsiteX414" fmla="*/ 1518550 w 6006665"/>
                  <a:gd name="connsiteY414" fmla="*/ 2247467 h 3006470"/>
                  <a:gd name="connsiteX415" fmla="*/ 1425379 w 6006665"/>
                  <a:gd name="connsiteY415" fmla="*/ 2267919 h 3006470"/>
                  <a:gd name="connsiteX416" fmla="*/ 1409472 w 6006665"/>
                  <a:gd name="connsiteY416" fmla="*/ 2286099 h 3006470"/>
                  <a:gd name="connsiteX417" fmla="*/ 1270852 w 6006665"/>
                  <a:gd name="connsiteY417" fmla="*/ 2306551 h 3006470"/>
                  <a:gd name="connsiteX418" fmla="*/ 1254945 w 6006665"/>
                  <a:gd name="connsiteY418" fmla="*/ 2327003 h 3006470"/>
                  <a:gd name="connsiteX419" fmla="*/ 1282214 w 6006665"/>
                  <a:gd name="connsiteY419" fmla="*/ 2370180 h 3006470"/>
                  <a:gd name="connsiteX420" fmla="*/ 1243582 w 6006665"/>
                  <a:gd name="connsiteY420" fmla="*/ 2386087 h 3006470"/>
                  <a:gd name="connsiteX421" fmla="*/ 1254945 w 6006665"/>
                  <a:gd name="connsiteY421" fmla="*/ 2404267 h 3006470"/>
                  <a:gd name="connsiteX422" fmla="*/ 1216313 w 6006665"/>
                  <a:gd name="connsiteY422" fmla="*/ 2429264 h 3006470"/>
                  <a:gd name="connsiteX423" fmla="*/ 1275397 w 6006665"/>
                  <a:gd name="connsiteY423" fmla="*/ 2472441 h 3006470"/>
                  <a:gd name="connsiteX424" fmla="*/ 1270852 w 6006665"/>
                  <a:gd name="connsiteY424" fmla="*/ 2499711 h 3006470"/>
                  <a:gd name="connsiteX425" fmla="*/ 1259108 w 6006665"/>
                  <a:gd name="connsiteY425" fmla="*/ 2498732 h 3006470"/>
                  <a:gd name="connsiteX426" fmla="*/ 1258945 w 6006665"/>
                  <a:gd name="connsiteY426" fmla="*/ 2499711 h 3006470"/>
                  <a:gd name="connsiteX427" fmla="*/ 1215644 w 6006665"/>
                  <a:gd name="connsiteY427" fmla="*/ 2496102 h 3006470"/>
                  <a:gd name="connsiteX428" fmla="*/ 1204950 w 6006665"/>
                  <a:gd name="connsiteY428" fmla="*/ 2511073 h 3006470"/>
                  <a:gd name="connsiteX429" fmla="*/ 1196495 w 6006665"/>
                  <a:gd name="connsiteY429" fmla="*/ 2506241 h 3006470"/>
                  <a:gd name="connsiteX430" fmla="*/ 1193043 w 6006665"/>
                  <a:gd name="connsiteY430" fmla="*/ 2511073 h 3006470"/>
                  <a:gd name="connsiteX431" fmla="*/ 1145322 w 6006665"/>
                  <a:gd name="connsiteY431" fmla="*/ 2483803 h 3006470"/>
                  <a:gd name="connsiteX432" fmla="*/ 1098145 w 6006665"/>
                  <a:gd name="connsiteY432" fmla="*/ 2483803 h 3006470"/>
                  <a:gd name="connsiteX433" fmla="*/ 1061785 w 6006665"/>
                  <a:gd name="connsiteY433" fmla="*/ 2511073 h 3006470"/>
                  <a:gd name="connsiteX434" fmla="*/ 1055322 w 6006665"/>
                  <a:gd name="connsiteY434" fmla="*/ 2506990 h 3006470"/>
                  <a:gd name="connsiteX435" fmla="*/ 1049878 w 6006665"/>
                  <a:gd name="connsiteY435" fmla="*/ 2511073 h 3006470"/>
                  <a:gd name="connsiteX436" fmla="*/ 1006701 w 6006665"/>
                  <a:gd name="connsiteY436" fmla="*/ 2483803 h 3006470"/>
                  <a:gd name="connsiteX437" fmla="*/ 924893 w 6006665"/>
                  <a:gd name="connsiteY437" fmla="*/ 2447444 h 3006470"/>
                  <a:gd name="connsiteX438" fmla="*/ 877716 w 6006665"/>
                  <a:gd name="connsiteY438" fmla="*/ 2447444 h 3006470"/>
                  <a:gd name="connsiteX439" fmla="*/ 802724 w 6006665"/>
                  <a:gd name="connsiteY439" fmla="*/ 2511073 h 3006470"/>
                  <a:gd name="connsiteX440" fmla="*/ 798179 w 6006665"/>
                  <a:gd name="connsiteY440" fmla="*/ 2554250 h 3006470"/>
                  <a:gd name="connsiteX441" fmla="*/ 787406 w 6006665"/>
                  <a:gd name="connsiteY441" fmla="*/ 2543477 h 3006470"/>
                  <a:gd name="connsiteX442" fmla="*/ 786272 w 6006665"/>
                  <a:gd name="connsiteY442" fmla="*/ 2554250 h 3006470"/>
                  <a:gd name="connsiteX443" fmla="*/ 756063 w 6006665"/>
                  <a:gd name="connsiteY443" fmla="*/ 2524040 h 3006470"/>
                  <a:gd name="connsiteX444" fmla="*/ 732278 w 6006665"/>
                  <a:gd name="connsiteY444" fmla="*/ 2581519 h 3006470"/>
                  <a:gd name="connsiteX445" fmla="*/ 743640 w 6006665"/>
                  <a:gd name="connsiteY445" fmla="*/ 2590609 h 3006470"/>
                  <a:gd name="connsiteX446" fmla="*/ 723188 w 6006665"/>
                  <a:gd name="connsiteY446" fmla="*/ 2633786 h 3006470"/>
                  <a:gd name="connsiteX447" fmla="*/ 747026 w 6006665"/>
                  <a:gd name="connsiteY447" fmla="*/ 2670627 h 3006470"/>
                  <a:gd name="connsiteX448" fmla="*/ 763548 w 6006665"/>
                  <a:gd name="connsiteY448" fmla="*/ 2667873 h 3006470"/>
                  <a:gd name="connsiteX449" fmla="*/ 764871 w 6006665"/>
                  <a:gd name="connsiteY449" fmla="*/ 2669637 h 3006470"/>
                  <a:gd name="connsiteX450" fmla="*/ 775455 w 6006665"/>
                  <a:gd name="connsiteY450" fmla="*/ 2667873 h 3006470"/>
                  <a:gd name="connsiteX451" fmla="*/ 802724 w 6006665"/>
                  <a:gd name="connsiteY451" fmla="*/ 2704232 h 3006470"/>
                  <a:gd name="connsiteX452" fmla="*/ 798179 w 6006665"/>
                  <a:gd name="connsiteY452" fmla="*/ 2731502 h 3006470"/>
                  <a:gd name="connsiteX453" fmla="*/ 818632 w 6006665"/>
                  <a:gd name="connsiteY453" fmla="*/ 2742864 h 3006470"/>
                  <a:gd name="connsiteX454" fmla="*/ 802724 w 6006665"/>
                  <a:gd name="connsiteY454" fmla="*/ 2774679 h 3006470"/>
                  <a:gd name="connsiteX455" fmla="*/ 766365 w 6006665"/>
                  <a:gd name="connsiteY455" fmla="*/ 2779224 h 3006470"/>
                  <a:gd name="connsiteX456" fmla="*/ 727733 w 6006665"/>
                  <a:gd name="connsiteY456" fmla="*/ 2838308 h 3006470"/>
                  <a:gd name="connsiteX457" fmla="*/ 759548 w 6006665"/>
                  <a:gd name="connsiteY457" fmla="*/ 2881485 h 3006470"/>
                  <a:gd name="connsiteX458" fmla="*/ 759548 w 6006665"/>
                  <a:gd name="connsiteY458" fmla="*/ 2920116 h 3006470"/>
                  <a:gd name="connsiteX459" fmla="*/ 798179 w 6006665"/>
                  <a:gd name="connsiteY459" fmla="*/ 2979201 h 3006470"/>
                  <a:gd name="connsiteX460" fmla="*/ 775455 w 6006665"/>
                  <a:gd name="connsiteY460" fmla="*/ 2995108 h 3006470"/>
                  <a:gd name="connsiteX461" fmla="*/ 770910 w 6006665"/>
                  <a:gd name="connsiteY461" fmla="*/ 3006470 h 3006470"/>
                  <a:gd name="connsiteX462" fmla="*/ 759003 w 6006665"/>
                  <a:gd name="connsiteY462" fmla="*/ 3006470 h 3006470"/>
                  <a:gd name="connsiteX463" fmla="*/ 755003 w 6006665"/>
                  <a:gd name="connsiteY463" fmla="*/ 3006470 h 3006470"/>
                  <a:gd name="connsiteX464" fmla="*/ 743096 w 6006665"/>
                  <a:gd name="connsiteY464" fmla="*/ 3006470 h 3006470"/>
                  <a:gd name="connsiteX465" fmla="*/ 715826 w 6006665"/>
                  <a:gd name="connsiteY465" fmla="*/ 2972383 h 3006470"/>
                  <a:gd name="connsiteX466" fmla="*/ 704464 w 6006665"/>
                  <a:gd name="connsiteY466" fmla="*/ 2972383 h 3006470"/>
                  <a:gd name="connsiteX467" fmla="*/ 684012 w 6006665"/>
                  <a:gd name="connsiteY467" fmla="*/ 2963293 h 3006470"/>
                  <a:gd name="connsiteX468" fmla="*/ 672649 w 6006665"/>
                  <a:gd name="connsiteY468" fmla="*/ 2940569 h 3006470"/>
                  <a:gd name="connsiteX469" fmla="*/ 645222 w 6006665"/>
                  <a:gd name="connsiteY469" fmla="*/ 2932732 h 3006470"/>
                  <a:gd name="connsiteX470" fmla="*/ 625472 w 6006665"/>
                  <a:gd name="connsiteY470" fmla="*/ 2936024 h 3006470"/>
                  <a:gd name="connsiteX471" fmla="*/ 623771 w 6006665"/>
                  <a:gd name="connsiteY471" fmla="*/ 2934323 h 3006470"/>
                  <a:gd name="connsiteX472" fmla="*/ 613565 w 6006665"/>
                  <a:gd name="connsiteY472" fmla="*/ 2936024 h 3006470"/>
                  <a:gd name="connsiteX473" fmla="*/ 609020 w 6006665"/>
                  <a:gd name="connsiteY473" fmla="*/ 2931479 h 3006470"/>
                  <a:gd name="connsiteX474" fmla="*/ 559026 w 6006665"/>
                  <a:gd name="connsiteY474" fmla="*/ 2904209 h 3006470"/>
                  <a:gd name="connsiteX475" fmla="*/ 506760 w 6006665"/>
                  <a:gd name="connsiteY475" fmla="*/ 2897392 h 3006470"/>
                  <a:gd name="connsiteX476" fmla="*/ 483280 w 6006665"/>
                  <a:gd name="connsiteY476" fmla="*/ 2890683 h 3006470"/>
                  <a:gd name="connsiteX477" fmla="*/ 480035 w 6006665"/>
                  <a:gd name="connsiteY477" fmla="*/ 2892847 h 3006470"/>
                  <a:gd name="connsiteX478" fmla="*/ 475042 w 6006665"/>
                  <a:gd name="connsiteY478" fmla="*/ 2888329 h 3006470"/>
                  <a:gd name="connsiteX479" fmla="*/ 474945 w 6006665"/>
                  <a:gd name="connsiteY479" fmla="*/ 2888302 h 3006470"/>
                  <a:gd name="connsiteX480" fmla="*/ 468128 w 6006665"/>
                  <a:gd name="connsiteY480" fmla="*/ 2892847 h 3006470"/>
                  <a:gd name="connsiteX481" fmla="*/ 420406 w 6006665"/>
                  <a:gd name="connsiteY481" fmla="*/ 2849670 h 3006470"/>
                  <a:gd name="connsiteX482" fmla="*/ 381774 w 6006665"/>
                  <a:gd name="connsiteY482" fmla="*/ 2833763 h 3006470"/>
                  <a:gd name="connsiteX483" fmla="*/ 349960 w 6006665"/>
                  <a:gd name="connsiteY483" fmla="*/ 2801948 h 3006470"/>
                  <a:gd name="connsiteX484" fmla="*/ 377229 w 6006665"/>
                  <a:gd name="connsiteY484" fmla="*/ 2795131 h 3006470"/>
                  <a:gd name="connsiteX485" fmla="*/ 404499 w 6006665"/>
                  <a:gd name="connsiteY485" fmla="*/ 2747409 h 3006470"/>
                  <a:gd name="connsiteX486" fmla="*/ 388591 w 6006665"/>
                  <a:gd name="connsiteY486" fmla="*/ 2731502 h 3006470"/>
                  <a:gd name="connsiteX487" fmla="*/ 440858 w 6006665"/>
                  <a:gd name="connsiteY487" fmla="*/ 2704232 h 3006470"/>
                  <a:gd name="connsiteX488" fmla="*/ 440858 w 6006665"/>
                  <a:gd name="connsiteY488" fmla="*/ 2701176 h 3006470"/>
                  <a:gd name="connsiteX489" fmla="*/ 416406 w 6006665"/>
                  <a:gd name="connsiteY489" fmla="*/ 2704232 h 3006470"/>
                  <a:gd name="connsiteX490" fmla="*/ 416406 w 6006665"/>
                  <a:gd name="connsiteY490" fmla="*/ 2702744 h 3006470"/>
                  <a:gd name="connsiteX491" fmla="*/ 404499 w 6006665"/>
                  <a:gd name="connsiteY491" fmla="*/ 2704232 h 3006470"/>
                  <a:gd name="connsiteX492" fmla="*/ 404499 w 6006665"/>
                  <a:gd name="connsiteY492" fmla="*/ 2683780 h 3006470"/>
                  <a:gd name="connsiteX493" fmla="*/ 424951 w 6006665"/>
                  <a:gd name="connsiteY493" fmla="*/ 2667873 h 3006470"/>
                  <a:gd name="connsiteX494" fmla="*/ 463583 w 6006665"/>
                  <a:gd name="connsiteY494" fmla="*/ 2661056 h 3006470"/>
                  <a:gd name="connsiteX495" fmla="*/ 468128 w 6006665"/>
                  <a:gd name="connsiteY495" fmla="*/ 2645148 h 3006470"/>
                  <a:gd name="connsiteX496" fmla="*/ 456765 w 6006665"/>
                  <a:gd name="connsiteY496" fmla="*/ 2613334 h 3006470"/>
                  <a:gd name="connsiteX497" fmla="*/ 474945 w 6006665"/>
                  <a:gd name="connsiteY497" fmla="*/ 2586064 h 3006470"/>
                  <a:gd name="connsiteX498" fmla="*/ 474945 w 6006665"/>
                  <a:gd name="connsiteY498" fmla="*/ 2565612 h 3006470"/>
                  <a:gd name="connsiteX499" fmla="*/ 420406 w 6006665"/>
                  <a:gd name="connsiteY499" fmla="*/ 2547432 h 3006470"/>
                  <a:gd name="connsiteX500" fmla="*/ 409588 w 6006665"/>
                  <a:gd name="connsiteY500" fmla="*/ 2547432 h 3006470"/>
                  <a:gd name="connsiteX501" fmla="*/ 397681 w 6006665"/>
                  <a:gd name="connsiteY501" fmla="*/ 2547432 h 3006470"/>
                  <a:gd name="connsiteX502" fmla="*/ 379485 w 6006665"/>
                  <a:gd name="connsiteY502" fmla="*/ 2525193 h 3006470"/>
                  <a:gd name="connsiteX503" fmla="*/ 357322 w 6006665"/>
                  <a:gd name="connsiteY503" fmla="*/ 2531525 h 3006470"/>
                  <a:gd name="connsiteX504" fmla="*/ 352842 w 6006665"/>
                  <a:gd name="connsiteY504" fmla="*/ 2529403 h 3006470"/>
                  <a:gd name="connsiteX505" fmla="*/ 345415 w 6006665"/>
                  <a:gd name="connsiteY505" fmla="*/ 2531525 h 3006470"/>
                  <a:gd name="connsiteX506" fmla="*/ 302238 w 6006665"/>
                  <a:gd name="connsiteY506" fmla="*/ 2511073 h 3006470"/>
                  <a:gd name="connsiteX507" fmla="*/ 302238 w 6006665"/>
                  <a:gd name="connsiteY507" fmla="*/ 2499711 h 3006470"/>
                  <a:gd name="connsiteX508" fmla="*/ 286331 w 6006665"/>
                  <a:gd name="connsiteY508" fmla="*/ 2472441 h 3006470"/>
                  <a:gd name="connsiteX509" fmla="*/ 270968 w 6006665"/>
                  <a:gd name="connsiteY509" fmla="*/ 2472441 h 3006470"/>
                  <a:gd name="connsiteX510" fmla="*/ 259061 w 6006665"/>
                  <a:gd name="connsiteY510" fmla="*/ 2472441 h 3006470"/>
                  <a:gd name="connsiteX511" fmla="*/ 254516 w 6006665"/>
                  <a:gd name="connsiteY511" fmla="*/ 2456534 h 3006470"/>
                  <a:gd name="connsiteX512" fmla="*/ 263606 w 6006665"/>
                  <a:gd name="connsiteY512" fmla="*/ 2440627 h 3006470"/>
                  <a:gd name="connsiteX513" fmla="*/ 243991 w 6006665"/>
                  <a:gd name="connsiteY513" fmla="*/ 2410114 h 3006470"/>
                  <a:gd name="connsiteX514" fmla="*/ 216429 w 6006665"/>
                  <a:gd name="connsiteY514" fmla="*/ 2413357 h 3006470"/>
                  <a:gd name="connsiteX515" fmla="*/ 212956 w 6006665"/>
                  <a:gd name="connsiteY515" fmla="*/ 2412365 h 3006470"/>
                  <a:gd name="connsiteX516" fmla="*/ 204522 w 6006665"/>
                  <a:gd name="connsiteY516" fmla="*/ 2413357 h 3006470"/>
                  <a:gd name="connsiteX517" fmla="*/ 199623 w 6006665"/>
                  <a:gd name="connsiteY517" fmla="*/ 2411957 h 3006470"/>
                  <a:gd name="connsiteX518" fmla="*/ 195977 w 6006665"/>
                  <a:gd name="connsiteY518" fmla="*/ 2424719 h 3006470"/>
                  <a:gd name="connsiteX519" fmla="*/ 184968 w 6006665"/>
                  <a:gd name="connsiteY519" fmla="*/ 2421574 h 3006470"/>
                  <a:gd name="connsiteX520" fmla="*/ 184070 w 6006665"/>
                  <a:gd name="connsiteY520" fmla="*/ 2424719 h 3006470"/>
                  <a:gd name="connsiteX521" fmla="*/ 168163 w 6006665"/>
                  <a:gd name="connsiteY521" fmla="*/ 2420174 h 3006470"/>
                  <a:gd name="connsiteX522" fmla="*/ 156800 w 6006665"/>
                  <a:gd name="connsiteY522" fmla="*/ 2381542 h 3006470"/>
                  <a:gd name="connsiteX523" fmla="*/ 152255 w 6006665"/>
                  <a:gd name="connsiteY523" fmla="*/ 2365635 h 3006470"/>
                  <a:gd name="connsiteX524" fmla="*/ 156800 w 6006665"/>
                  <a:gd name="connsiteY524" fmla="*/ 2361090 h 3006470"/>
                  <a:gd name="connsiteX525" fmla="*/ 168707 w 6006665"/>
                  <a:gd name="connsiteY525" fmla="*/ 2361090 h 3006470"/>
                  <a:gd name="connsiteX526" fmla="*/ 188615 w 6006665"/>
                  <a:gd name="connsiteY526" fmla="*/ 2361090 h 3006470"/>
                  <a:gd name="connsiteX527" fmla="*/ 199977 w 6006665"/>
                  <a:gd name="connsiteY527" fmla="*/ 2349728 h 3006470"/>
                  <a:gd name="connsiteX528" fmla="*/ 188615 w 6006665"/>
                  <a:gd name="connsiteY528" fmla="*/ 2327003 h 3006470"/>
                  <a:gd name="connsiteX529" fmla="*/ 168163 w 6006665"/>
                  <a:gd name="connsiteY529" fmla="*/ 2317914 h 3006470"/>
                  <a:gd name="connsiteX530" fmla="*/ 168163 w 6006665"/>
                  <a:gd name="connsiteY530" fmla="*/ 2311096 h 3006470"/>
                  <a:gd name="connsiteX531" fmla="*/ 152255 w 6006665"/>
                  <a:gd name="connsiteY531" fmla="*/ 2295189 h 3006470"/>
                  <a:gd name="connsiteX532" fmla="*/ 129531 w 6006665"/>
                  <a:gd name="connsiteY532" fmla="*/ 2258829 h 3006470"/>
                  <a:gd name="connsiteX533" fmla="*/ 140893 w 6006665"/>
                  <a:gd name="connsiteY533" fmla="*/ 2236105 h 3006470"/>
                  <a:gd name="connsiteX534" fmla="*/ 136348 w 6006665"/>
                  <a:gd name="connsiteY534" fmla="*/ 2208835 h 3006470"/>
                  <a:gd name="connsiteX535" fmla="*/ 103789 w 6006665"/>
                  <a:gd name="connsiteY535" fmla="*/ 2195428 h 3006470"/>
                  <a:gd name="connsiteX536" fmla="*/ 93716 w 6006665"/>
                  <a:gd name="connsiteY536" fmla="*/ 2199745 h 3006470"/>
                  <a:gd name="connsiteX537" fmla="*/ 91868 w 6006665"/>
                  <a:gd name="connsiteY537" fmla="*/ 2195434 h 3006470"/>
                  <a:gd name="connsiteX538" fmla="*/ 81809 w 6006665"/>
                  <a:gd name="connsiteY538" fmla="*/ 2199745 h 3006470"/>
                  <a:gd name="connsiteX539" fmla="*/ 74992 w 6006665"/>
                  <a:gd name="connsiteY539" fmla="*/ 2183838 h 3006470"/>
                  <a:gd name="connsiteX540" fmla="*/ 34087 w 6006665"/>
                  <a:gd name="connsiteY540" fmla="*/ 2172476 h 3006470"/>
                  <a:gd name="connsiteX541" fmla="*/ 22725 w 6006665"/>
                  <a:gd name="connsiteY541" fmla="*/ 2129299 h 3006470"/>
                  <a:gd name="connsiteX542" fmla="*/ 22725 w 6006665"/>
                  <a:gd name="connsiteY542" fmla="*/ 2097484 h 3006470"/>
                  <a:gd name="connsiteX543" fmla="*/ 0 w 6006665"/>
                  <a:gd name="connsiteY543" fmla="*/ 2081577 h 3006470"/>
                  <a:gd name="connsiteX544" fmla="*/ 15907 w 6006665"/>
                  <a:gd name="connsiteY544" fmla="*/ 2058853 h 3006470"/>
                  <a:gd name="connsiteX545" fmla="*/ 6818 w 6006665"/>
                  <a:gd name="connsiteY545" fmla="*/ 1995224 h 3006470"/>
                  <a:gd name="connsiteX546" fmla="*/ 34087 w 6006665"/>
                  <a:gd name="connsiteY546" fmla="*/ 1952047 h 3006470"/>
                  <a:gd name="connsiteX547" fmla="*/ 27270 w 6006665"/>
                  <a:gd name="connsiteY547" fmla="*/ 1940685 h 3006470"/>
                  <a:gd name="connsiteX548" fmla="*/ 88743 w 6006665"/>
                  <a:gd name="connsiteY548" fmla="*/ 1895954 h 3006470"/>
                  <a:gd name="connsiteX549" fmla="*/ 27270 w 6006665"/>
                  <a:gd name="connsiteY549" fmla="*/ 1865693 h 3006470"/>
                  <a:gd name="connsiteX550" fmla="*/ 79805 w 6006665"/>
                  <a:gd name="connsiteY550" fmla="*/ 1774684 h 3006470"/>
                  <a:gd name="connsiteX551" fmla="*/ 128972 w 6006665"/>
                  <a:gd name="connsiteY551" fmla="*/ 1737302 h 3006470"/>
                  <a:gd name="connsiteX552" fmla="*/ 162900 w 6006665"/>
                  <a:gd name="connsiteY552" fmla="*/ 1645034 h 3006470"/>
                  <a:gd name="connsiteX553" fmla="*/ 102261 w 6006665"/>
                  <a:gd name="connsiteY553" fmla="*/ 1629357 h 3006470"/>
                  <a:gd name="connsiteX554" fmla="*/ 118168 w 6006665"/>
                  <a:gd name="connsiteY554" fmla="*/ 1574818 h 3006470"/>
                  <a:gd name="connsiteX555" fmla="*/ 86354 w 6006665"/>
                  <a:gd name="connsiteY555" fmla="*/ 1511189 h 3006470"/>
                  <a:gd name="connsiteX556" fmla="*/ 109078 w 6006665"/>
                  <a:gd name="connsiteY556" fmla="*/ 1436197 h 3006470"/>
                  <a:gd name="connsiteX557" fmla="*/ 70447 w 6006665"/>
                  <a:gd name="connsiteY557" fmla="*/ 1333936 h 3006470"/>
                  <a:gd name="connsiteX558" fmla="*/ 102261 w 6006665"/>
                  <a:gd name="connsiteY558" fmla="*/ 1263490 h 3006470"/>
                  <a:gd name="connsiteX559" fmla="*/ 43177 w 6006665"/>
                  <a:gd name="connsiteY559" fmla="*/ 1197589 h 3006470"/>
                  <a:gd name="connsiteX560" fmla="*/ 49994 w 6006665"/>
                  <a:gd name="connsiteY560" fmla="*/ 1122597 h 3006470"/>
                  <a:gd name="connsiteX561" fmla="*/ 81809 w 6006665"/>
                  <a:gd name="connsiteY561" fmla="*/ 1118052 h 3006470"/>
                  <a:gd name="connsiteX562" fmla="*/ 145438 w 6006665"/>
                  <a:gd name="connsiteY562" fmla="*/ 1074876 h 3006470"/>
                  <a:gd name="connsiteX563" fmla="*/ 184070 w 6006665"/>
                  <a:gd name="connsiteY563" fmla="*/ 1036244 h 3006470"/>
                  <a:gd name="connsiteX564" fmla="*/ 189699 w 6006665"/>
                  <a:gd name="connsiteY564" fmla="*/ 1042522 h 3006470"/>
                  <a:gd name="connsiteX565" fmla="*/ 195977 w 6006665"/>
                  <a:gd name="connsiteY565" fmla="*/ 1036244 h 3006470"/>
                  <a:gd name="connsiteX566" fmla="*/ 255061 w 6006665"/>
                  <a:gd name="connsiteY566" fmla="*/ 1102145 h 3006470"/>
                  <a:gd name="connsiteX567" fmla="*/ 350504 w 6006665"/>
                  <a:gd name="connsiteY567" fmla="*/ 1122597 h 3006470"/>
                  <a:gd name="connsiteX568" fmla="*/ 454806 w 6006665"/>
                  <a:gd name="connsiteY568" fmla="*/ 1205729 h 3006470"/>
                  <a:gd name="connsiteX569" fmla="*/ 486621 w 6006665"/>
                  <a:gd name="connsiteY569" fmla="*/ 1283942 h 3006470"/>
                  <a:gd name="connsiteX570" fmla="*/ 523211 w 6006665"/>
                  <a:gd name="connsiteY570" fmla="*/ 1343026 h 3006470"/>
                  <a:gd name="connsiteX571" fmla="*/ 486852 w 6006665"/>
                  <a:gd name="connsiteY571" fmla="*/ 1397565 h 3006470"/>
                  <a:gd name="connsiteX572" fmla="*/ 420951 w 6006665"/>
                  <a:gd name="connsiteY572" fmla="*/ 1418018 h 3006470"/>
                  <a:gd name="connsiteX573" fmla="*/ 415909 w 6006665"/>
                  <a:gd name="connsiteY573" fmla="*/ 1415887 h 3006470"/>
                  <a:gd name="connsiteX574" fmla="*/ 409044 w 6006665"/>
                  <a:gd name="connsiteY574" fmla="*/ 1418018 h 3006470"/>
                  <a:gd name="connsiteX575" fmla="*/ 252950 w 6006665"/>
                  <a:gd name="connsiteY575" fmla="*/ 1352062 h 3006470"/>
                  <a:gd name="connsiteX576" fmla="*/ 268926 w 6006665"/>
                  <a:gd name="connsiteY576" fmla="*/ 1346738 h 3006470"/>
                  <a:gd name="connsiteX577" fmla="*/ 291420 w 6006665"/>
                  <a:gd name="connsiteY577" fmla="*/ 1429380 h 3006470"/>
                  <a:gd name="connsiteX578" fmla="*/ 291420 w 6006665"/>
                  <a:gd name="connsiteY578" fmla="*/ 1468012 h 3006470"/>
                  <a:gd name="connsiteX579" fmla="*/ 298238 w 6006665"/>
                  <a:gd name="connsiteY579" fmla="*/ 1554366 h 3006470"/>
                  <a:gd name="connsiteX580" fmla="*/ 345959 w 6006665"/>
                  <a:gd name="connsiteY580" fmla="*/ 1586180 h 3006470"/>
                  <a:gd name="connsiteX581" fmla="*/ 362087 w 6006665"/>
                  <a:gd name="connsiteY581" fmla="*/ 1595588 h 3006470"/>
                  <a:gd name="connsiteX582" fmla="*/ 365867 w 6006665"/>
                  <a:gd name="connsiteY582" fmla="*/ 1563455 h 3006470"/>
                  <a:gd name="connsiteX583" fmla="*/ 345415 w 6006665"/>
                  <a:gd name="connsiteY583" fmla="*/ 1527096 h 3006470"/>
                  <a:gd name="connsiteX584" fmla="*/ 365867 w 6006665"/>
                  <a:gd name="connsiteY584" fmla="*/ 1495281 h 3006470"/>
                  <a:gd name="connsiteX585" fmla="*/ 374560 w 6006665"/>
                  <a:gd name="connsiteY585" fmla="*/ 1500280 h 3006470"/>
                  <a:gd name="connsiteX586" fmla="*/ 377774 w 6006665"/>
                  <a:gd name="connsiteY586" fmla="*/ 1495281 h 3006470"/>
                  <a:gd name="connsiteX587" fmla="*/ 461933 w 6006665"/>
                  <a:gd name="connsiteY587" fmla="*/ 1543673 h 3006470"/>
                  <a:gd name="connsiteX588" fmla="*/ 484035 w 6006665"/>
                  <a:gd name="connsiteY588" fmla="*/ 1527096 h 3006470"/>
                  <a:gd name="connsiteX589" fmla="*/ 463583 w 6006665"/>
                  <a:gd name="connsiteY589" fmla="*/ 1461194 h 3006470"/>
                  <a:gd name="connsiteX590" fmla="*/ 549936 w 6006665"/>
                  <a:gd name="connsiteY590" fmla="*/ 1374841 h 3006470"/>
                  <a:gd name="connsiteX591" fmla="*/ 559742 w 6006665"/>
                  <a:gd name="connsiteY591" fmla="*/ 1376942 h 3006470"/>
                  <a:gd name="connsiteX592" fmla="*/ 561843 w 6006665"/>
                  <a:gd name="connsiteY592" fmla="*/ 1374841 h 3006470"/>
                  <a:gd name="connsiteX593" fmla="*/ 593658 w 6006665"/>
                  <a:gd name="connsiteY593" fmla="*/ 1381658 h 3006470"/>
                  <a:gd name="connsiteX594" fmla="*/ 620945 w 6006665"/>
                  <a:gd name="connsiteY594" fmla="*/ 1405535 h 3006470"/>
                  <a:gd name="connsiteX595" fmla="*/ 640835 w 6006665"/>
                  <a:gd name="connsiteY595" fmla="*/ 1349844 h 3006470"/>
                  <a:gd name="connsiteX596" fmla="*/ 609020 w 6006665"/>
                  <a:gd name="connsiteY596" fmla="*/ 1295305 h 3006470"/>
                  <a:gd name="connsiteX597" fmla="*/ 624928 w 6006665"/>
                  <a:gd name="connsiteY597" fmla="*/ 1236221 h 3006470"/>
                  <a:gd name="connsiteX598" fmla="*/ 597658 w 6006665"/>
                  <a:gd name="connsiteY598" fmla="*/ 1177136 h 3006470"/>
                  <a:gd name="connsiteX599" fmla="*/ 611562 w 6006665"/>
                  <a:gd name="connsiteY599" fmla="*/ 1181462 h 3006470"/>
                  <a:gd name="connsiteX600" fmla="*/ 609565 w 6006665"/>
                  <a:gd name="connsiteY600" fmla="*/ 1177136 h 3006470"/>
                  <a:gd name="connsiteX601" fmla="*/ 711826 w 6006665"/>
                  <a:gd name="connsiteY601" fmla="*/ 1208951 h 3006470"/>
                  <a:gd name="connsiteX602" fmla="*/ 732278 w 6006665"/>
                  <a:gd name="connsiteY602" fmla="*/ 1263490 h 3006470"/>
                  <a:gd name="connsiteX603" fmla="*/ 684556 w 6006665"/>
                  <a:gd name="connsiteY603" fmla="*/ 1274852 h 3006470"/>
                  <a:gd name="connsiteX604" fmla="*/ 684556 w 6006665"/>
                  <a:gd name="connsiteY604" fmla="*/ 1327119 h 3006470"/>
                  <a:gd name="connsiteX605" fmla="*/ 713309 w 6006665"/>
                  <a:gd name="connsiteY605" fmla="*/ 1355872 h 3006470"/>
                  <a:gd name="connsiteX606" fmla="*/ 763548 w 6006665"/>
                  <a:gd name="connsiteY606" fmla="*/ 1338481 h 3006470"/>
                  <a:gd name="connsiteX607" fmla="*/ 770365 w 6006665"/>
                  <a:gd name="connsiteY607" fmla="*/ 1279397 h 3006470"/>
                  <a:gd name="connsiteX608" fmla="*/ 845357 w 6006665"/>
                  <a:gd name="connsiteY608" fmla="*/ 1188761 h 3006470"/>
                  <a:gd name="connsiteX609" fmla="*/ 917728 w 6006665"/>
                  <a:gd name="connsiteY609" fmla="*/ 1145322 h 3006470"/>
                  <a:gd name="connsiteX610" fmla="*/ 918194 w 6006665"/>
                  <a:gd name="connsiteY610" fmla="*/ 1198147 h 3006470"/>
                  <a:gd name="connsiteX611" fmla="*/ 975937 w 6006665"/>
                  <a:gd name="connsiteY611" fmla="*/ 1115283 h 3006470"/>
                  <a:gd name="connsiteX612" fmla="*/ 1074397 w 6006665"/>
                  <a:gd name="connsiteY612" fmla="*/ 1141283 h 3006470"/>
                  <a:gd name="connsiteX613" fmla="*/ 979977 w 6006665"/>
                  <a:gd name="connsiteY613" fmla="*/ 1213496 h 3006470"/>
                  <a:gd name="connsiteX614" fmla="*/ 1012666 w 6006665"/>
                  <a:gd name="connsiteY614" fmla="*/ 1218657 h 3006470"/>
                  <a:gd name="connsiteX615" fmla="*/ 1038516 w 6006665"/>
                  <a:gd name="connsiteY615" fmla="*/ 1188499 h 3006470"/>
                  <a:gd name="connsiteX616" fmla="*/ 1050423 w 6006665"/>
                  <a:gd name="connsiteY616" fmla="*/ 1188499 h 3006470"/>
                  <a:gd name="connsiteX617" fmla="*/ 1108962 w 6006665"/>
                  <a:gd name="connsiteY617" fmla="*/ 1188499 h 3006470"/>
                  <a:gd name="connsiteX618" fmla="*/ 1161229 w 6006665"/>
                  <a:gd name="connsiteY618" fmla="*/ 1145322 h 3006470"/>
                  <a:gd name="connsiteX619" fmla="*/ 1165711 w 6006665"/>
                  <a:gd name="connsiteY619" fmla="*/ 1151456 h 3006470"/>
                  <a:gd name="connsiteX620" fmla="*/ 1160939 w 6006665"/>
                  <a:gd name="connsiteY620" fmla="*/ 1169715 h 3006470"/>
                  <a:gd name="connsiteX621" fmla="*/ 1210035 w 6006665"/>
                  <a:gd name="connsiteY621" fmla="*/ 1195815 h 3006470"/>
                  <a:gd name="connsiteX622" fmla="*/ 1247583 w 6006665"/>
                  <a:gd name="connsiteY622" fmla="*/ 1138505 h 3006470"/>
                  <a:gd name="connsiteX623" fmla="*/ 1211223 w 6006665"/>
                  <a:gd name="connsiteY623" fmla="*/ 1079421 h 3006470"/>
                  <a:gd name="connsiteX624" fmla="*/ 1227130 w 6006665"/>
                  <a:gd name="connsiteY624" fmla="*/ 1043061 h 3006470"/>
                  <a:gd name="connsiteX625" fmla="*/ 1237665 w 6006665"/>
                  <a:gd name="connsiteY625" fmla="*/ 1046199 h 3006470"/>
                  <a:gd name="connsiteX626" fmla="*/ 1251910 w 6006665"/>
                  <a:gd name="connsiteY626" fmla="*/ 1017311 h 3006470"/>
                  <a:gd name="connsiteX627" fmla="*/ 1345843 w 6006665"/>
                  <a:gd name="connsiteY627" fmla="*/ 1074876 h 3006470"/>
                  <a:gd name="connsiteX628" fmla="*/ 1400382 w 6006665"/>
                  <a:gd name="connsiteY628" fmla="*/ 1106690 h 3006470"/>
                  <a:gd name="connsiteX629" fmla="*/ 1519756 w 6006665"/>
                  <a:gd name="connsiteY629" fmla="*/ 1213274 h 3006470"/>
                  <a:gd name="connsiteX630" fmla="*/ 1543003 w 6006665"/>
                  <a:gd name="connsiteY630" fmla="*/ 1172592 h 3006470"/>
                  <a:gd name="connsiteX631" fmla="*/ 1506643 w 6006665"/>
                  <a:gd name="connsiteY631" fmla="*/ 1118052 h 3006470"/>
                  <a:gd name="connsiteX632" fmla="*/ 1506643 w 6006665"/>
                  <a:gd name="connsiteY632" fmla="*/ 1095328 h 3006470"/>
                  <a:gd name="connsiteX633" fmla="*/ 1463467 w 6006665"/>
                  <a:gd name="connsiteY633" fmla="*/ 1086238 h 3006470"/>
                  <a:gd name="connsiteX634" fmla="*/ 1472556 w 6006665"/>
                  <a:gd name="connsiteY634" fmla="*/ 1036244 h 3006470"/>
                  <a:gd name="connsiteX635" fmla="*/ 1452104 w 6006665"/>
                  <a:gd name="connsiteY635" fmla="*/ 949890 h 3006470"/>
                  <a:gd name="connsiteX636" fmla="*/ 1439230 w 6006665"/>
                  <a:gd name="connsiteY636" fmla="*/ 900656 h 3006470"/>
                  <a:gd name="connsiteX637" fmla="*/ 1496803 w 6006665"/>
                  <a:gd name="connsiteY637" fmla="*/ 806980 h 3006470"/>
                  <a:gd name="connsiteX638" fmla="*/ 1543003 w 6006665"/>
                  <a:gd name="connsiteY638" fmla="*/ 697647 h 3006470"/>
                  <a:gd name="connsiteX639" fmla="*/ 1570272 w 6006665"/>
                  <a:gd name="connsiteY639" fmla="*/ 677194 h 3006470"/>
                  <a:gd name="connsiteX640" fmla="*/ 1578688 w 6006665"/>
                  <a:gd name="connsiteY640" fmla="*/ 679813 h 3006470"/>
                  <a:gd name="connsiteX641" fmla="*/ 1620802 w 6006665"/>
                  <a:gd name="connsiteY641" fmla="*/ 660028 h 3006470"/>
                  <a:gd name="connsiteX642" fmla="*/ 1684440 w 6006665"/>
                  <a:gd name="connsiteY642" fmla="*/ 709009 h 3006470"/>
                  <a:gd name="connsiteX643" fmla="*/ 1688985 w 6006665"/>
                  <a:gd name="connsiteY643" fmla="*/ 779455 h 3006470"/>
                  <a:gd name="connsiteX644" fmla="*/ 1652625 w 6006665"/>
                  <a:gd name="connsiteY644" fmla="*/ 870354 h 3006470"/>
                  <a:gd name="connsiteX645" fmla="*/ 1679895 w 6006665"/>
                  <a:gd name="connsiteY645" fmla="*/ 908986 h 3006470"/>
                  <a:gd name="connsiteX646" fmla="*/ 1688985 w 6006665"/>
                  <a:gd name="connsiteY646" fmla="*/ 983977 h 3006470"/>
                  <a:gd name="connsiteX647" fmla="*/ 1679895 w 6006665"/>
                  <a:gd name="connsiteY647" fmla="*/ 1129415 h 3006470"/>
                  <a:gd name="connsiteX648" fmla="*/ 1723072 w 6006665"/>
                  <a:gd name="connsiteY648" fmla="*/ 1193044 h 3006470"/>
                  <a:gd name="connsiteX649" fmla="*/ 1704892 w 6006665"/>
                  <a:gd name="connsiteY649" fmla="*/ 1256673 h 3006470"/>
                  <a:gd name="connsiteX650" fmla="*/ 1636718 w 6006665"/>
                  <a:gd name="connsiteY650" fmla="*/ 1393021 h 3006470"/>
                  <a:gd name="connsiteX651" fmla="*/ 1662494 w 6006665"/>
                  <a:gd name="connsiteY651" fmla="*/ 1399465 h 3006470"/>
                  <a:gd name="connsiteX652" fmla="*/ 1677078 w 6006665"/>
                  <a:gd name="connsiteY652" fmla="*/ 1370296 h 3006470"/>
                  <a:gd name="connsiteX653" fmla="*/ 1720255 w 6006665"/>
                  <a:gd name="connsiteY653" fmla="*/ 1349844 h 3006470"/>
                  <a:gd name="connsiteX654" fmla="*/ 1731617 w 6006665"/>
                  <a:gd name="connsiteY654" fmla="*/ 1299850 h 3006470"/>
                  <a:gd name="connsiteX655" fmla="*/ 1758887 w 6006665"/>
                  <a:gd name="connsiteY655" fmla="*/ 1256673 h 3006470"/>
                  <a:gd name="connsiteX656" fmla="*/ 1760555 w 6006665"/>
                  <a:gd name="connsiteY656" fmla="*/ 1191490 h 3006470"/>
                  <a:gd name="connsiteX657" fmla="*/ 1758886 w 6006665"/>
                  <a:gd name="connsiteY657" fmla="*/ 1085173 h 3006470"/>
                  <a:gd name="connsiteX658" fmla="*/ 1923055 w 6006665"/>
                  <a:gd name="connsiteY658" fmla="*/ 1122597 h 3006470"/>
                  <a:gd name="connsiteX659" fmla="*/ 1887300 w 6006665"/>
                  <a:gd name="connsiteY659" fmla="*/ 1070329 h 3006470"/>
                  <a:gd name="connsiteX660" fmla="*/ 1785604 w 6006665"/>
                  <a:gd name="connsiteY660" fmla="*/ 1036860 h 3006470"/>
                  <a:gd name="connsiteX661" fmla="*/ 1736162 w 6006665"/>
                  <a:gd name="connsiteY661" fmla="*/ 961252 h 3006470"/>
                  <a:gd name="connsiteX662" fmla="*/ 1688440 w 6006665"/>
                  <a:gd name="connsiteY662" fmla="*/ 865809 h 3006470"/>
                  <a:gd name="connsiteX663" fmla="*/ 1752069 w 6006665"/>
                  <a:gd name="connsiteY663" fmla="*/ 788545 h 3006470"/>
                  <a:gd name="connsiteX664" fmla="*/ 1747524 w 6006665"/>
                  <a:gd name="connsiteY664" fmla="*/ 704464 h 3006470"/>
                  <a:gd name="connsiteX665" fmla="*/ 1763431 w 6006665"/>
                  <a:gd name="connsiteY665" fmla="*/ 697647 h 3006470"/>
                  <a:gd name="connsiteX666" fmla="*/ 1764877 w 6006665"/>
                  <a:gd name="connsiteY666" fmla="*/ 702130 h 3006470"/>
                  <a:gd name="connsiteX667" fmla="*/ 1775339 w 6006665"/>
                  <a:gd name="connsiteY667" fmla="*/ 697647 h 3006470"/>
                  <a:gd name="connsiteX668" fmla="*/ 1798063 w 6006665"/>
                  <a:gd name="connsiteY668" fmla="*/ 768093 h 3006470"/>
                  <a:gd name="connsiteX669" fmla="*/ 1791454 w 6006665"/>
                  <a:gd name="connsiteY669" fmla="*/ 815304 h 3006470"/>
                  <a:gd name="connsiteX670" fmla="*/ 1854330 w 6006665"/>
                  <a:gd name="connsiteY670" fmla="*/ 772638 h 3006470"/>
                  <a:gd name="connsiteX671" fmla="*/ 1931594 w 6006665"/>
                  <a:gd name="connsiteY671" fmla="*/ 763548 h 3006470"/>
                  <a:gd name="connsiteX672" fmla="*/ 1932772 w 6006665"/>
                  <a:gd name="connsiteY672" fmla="*/ 764810 h 3006470"/>
                  <a:gd name="connsiteX673" fmla="*/ 1949600 w 6006665"/>
                  <a:gd name="connsiteY673" fmla="*/ 800138 h 3006470"/>
                  <a:gd name="connsiteX674" fmla="*/ 2061788 w 6006665"/>
                  <a:gd name="connsiteY674" fmla="*/ 891155 h 3006470"/>
                  <a:gd name="connsiteX675" fmla="*/ 1987802 w 6006665"/>
                  <a:gd name="connsiteY675" fmla="*/ 736278 h 3006470"/>
                  <a:gd name="connsiteX676" fmla="*/ 1963408 w 6006665"/>
                  <a:gd name="connsiteY676" fmla="*/ 595386 h 3006470"/>
                  <a:gd name="connsiteX677" fmla="*/ 2027037 w 6006665"/>
                  <a:gd name="connsiteY677" fmla="*/ 574934 h 3006470"/>
                  <a:gd name="connsiteX678" fmla="*/ 2037269 w 6006665"/>
                  <a:gd name="connsiteY678" fmla="*/ 575472 h 3006470"/>
                  <a:gd name="connsiteX679" fmla="*/ 2038944 w 6006665"/>
                  <a:gd name="connsiteY679" fmla="*/ 574934 h 3006470"/>
                  <a:gd name="connsiteX680" fmla="*/ 2115414 w 6006665"/>
                  <a:gd name="connsiteY680" fmla="*/ 578958 h 3006470"/>
                  <a:gd name="connsiteX681" fmla="*/ 2167179 w 6006665"/>
                  <a:gd name="connsiteY681" fmla="*/ 554733 h 3006470"/>
                  <a:gd name="connsiteX682" fmla="*/ 2146473 w 6006665"/>
                  <a:gd name="connsiteY682" fmla="*/ 488832 h 3006470"/>
                  <a:gd name="connsiteX683" fmla="*/ 2169957 w 6006665"/>
                  <a:gd name="connsiteY683" fmla="*/ 449431 h 3006470"/>
                  <a:gd name="connsiteX684" fmla="*/ 2264632 w 6006665"/>
                  <a:gd name="connsiteY684" fmla="*/ 393389 h 3006470"/>
                  <a:gd name="connsiteX685" fmla="*/ 2317913 w 6006665"/>
                  <a:gd name="connsiteY685" fmla="*/ 322690 h 3006470"/>
                  <a:gd name="connsiteX686" fmla="*/ 2385841 w 6006665"/>
                  <a:gd name="connsiteY686" fmla="*/ 343134 h 3006470"/>
                  <a:gd name="connsiteX687" fmla="*/ 2429263 w 6006665"/>
                  <a:gd name="connsiteY687" fmla="*/ 263606 h 3006470"/>
                  <a:gd name="connsiteX688" fmla="*/ 2526979 w 6006665"/>
                  <a:gd name="connsiteY688" fmla="*/ 252244 h 3006470"/>
                  <a:gd name="connsiteX689" fmla="*/ 2528058 w 6006665"/>
                  <a:gd name="connsiteY689" fmla="*/ 253503 h 3006470"/>
                  <a:gd name="connsiteX690" fmla="*/ 2538886 w 6006665"/>
                  <a:gd name="connsiteY690" fmla="*/ 252244 h 3006470"/>
                  <a:gd name="connsiteX691" fmla="*/ 2560820 w 6006665"/>
                  <a:gd name="connsiteY691" fmla="*/ 277833 h 3006470"/>
                  <a:gd name="connsiteX692" fmla="*/ 2640602 w 6006665"/>
                  <a:gd name="connsiteY692" fmla="*/ 202249 h 3006470"/>
                  <a:gd name="connsiteX693" fmla="*/ 2652509 w 6006665"/>
                  <a:gd name="connsiteY693" fmla="*/ 202249 h 3006470"/>
                  <a:gd name="connsiteX694" fmla="*/ 2704231 w 6006665"/>
                  <a:gd name="connsiteY694" fmla="*/ 202249 h 3006470"/>
                  <a:gd name="connsiteX695" fmla="*/ 2715593 w 6006665"/>
                  <a:gd name="connsiteY695" fmla="*/ 134075 h 3006470"/>
                  <a:gd name="connsiteX0" fmla="*/ 2715593 w 6006665"/>
                  <a:gd name="connsiteY0" fmla="*/ 134075 h 3006470"/>
                  <a:gd name="connsiteX1" fmla="*/ 2799289 w 6006665"/>
                  <a:gd name="connsiteY1" fmla="*/ 85514 h 3006470"/>
                  <a:gd name="connsiteX2" fmla="*/ 2835932 w 6006665"/>
                  <a:gd name="connsiteY2" fmla="*/ 49862 h 3006470"/>
                  <a:gd name="connsiteX3" fmla="*/ 2844246 w 6006665"/>
                  <a:gd name="connsiteY3" fmla="*/ 4711 h 3006470"/>
                  <a:gd name="connsiteX4" fmla="*/ 2850213 w 6006665"/>
                  <a:gd name="connsiteY4" fmla="*/ 0 h 3006470"/>
                  <a:gd name="connsiteX5" fmla="*/ 2892381 w 6006665"/>
                  <a:gd name="connsiteY5" fmla="*/ 8267 h 3006470"/>
                  <a:gd name="connsiteX6" fmla="*/ 2916115 w 6006665"/>
                  <a:gd name="connsiteY6" fmla="*/ 52267 h 3006470"/>
                  <a:gd name="connsiteX7" fmla="*/ 2886438 w 6006665"/>
                  <a:gd name="connsiteY7" fmla="*/ 61745 h 3006470"/>
                  <a:gd name="connsiteX8" fmla="*/ 2861576 w 6006665"/>
                  <a:gd name="connsiteY8" fmla="*/ 90899 h 3006470"/>
                  <a:gd name="connsiteX9" fmla="*/ 2910207 w 6006665"/>
                  <a:gd name="connsiteY9" fmla="*/ 118194 h 3006470"/>
                  <a:gd name="connsiteX10" fmla="*/ 2947929 w 6006665"/>
                  <a:gd name="connsiteY10" fmla="*/ 118168 h 3006470"/>
                  <a:gd name="connsiteX11" fmla="*/ 2957621 w 6006665"/>
                  <a:gd name="connsiteY11" fmla="*/ 186006 h 3006470"/>
                  <a:gd name="connsiteX12" fmla="*/ 2979199 w 6006665"/>
                  <a:gd name="connsiteY12" fmla="*/ 161345 h 3006470"/>
                  <a:gd name="connsiteX13" fmla="*/ 3025437 w 6006665"/>
                  <a:gd name="connsiteY13" fmla="*/ 152763 h 3006470"/>
                  <a:gd name="connsiteX14" fmla="*/ 3086005 w 6006665"/>
                  <a:gd name="connsiteY14" fmla="*/ 161345 h 3006470"/>
                  <a:gd name="connsiteX15" fmla="*/ 3123662 w 6006665"/>
                  <a:gd name="connsiteY15" fmla="*/ 131306 h 3006470"/>
                  <a:gd name="connsiteX16" fmla="*/ 3174626 w 6006665"/>
                  <a:gd name="connsiteY16" fmla="*/ 165731 h 3006470"/>
                  <a:gd name="connsiteX17" fmla="*/ 3196887 w 6006665"/>
                  <a:gd name="connsiteY17" fmla="*/ 206296 h 3006470"/>
                  <a:gd name="connsiteX18" fmla="*/ 3228103 w 6006665"/>
                  <a:gd name="connsiteY18" fmla="*/ 245948 h 3006470"/>
                  <a:gd name="connsiteX19" fmla="*/ 3232994 w 6006665"/>
                  <a:gd name="connsiteY19" fmla="*/ 282547 h 3006470"/>
                  <a:gd name="connsiteX20" fmla="*/ 3228103 w 6006665"/>
                  <a:gd name="connsiteY20" fmla="*/ 317252 h 3006470"/>
                  <a:gd name="connsiteX21" fmla="*/ 3200173 w 6006665"/>
                  <a:gd name="connsiteY21" fmla="*/ 340371 h 3006470"/>
                  <a:gd name="connsiteX22" fmla="*/ 3168685 w 6006665"/>
                  <a:gd name="connsiteY22" fmla="*/ 373701 h 3006470"/>
                  <a:gd name="connsiteX23" fmla="*/ 3161541 w 6006665"/>
                  <a:gd name="connsiteY23" fmla="*/ 413589 h 3006470"/>
                  <a:gd name="connsiteX24" fmla="*/ 3100351 w 6006665"/>
                  <a:gd name="connsiteY24" fmla="*/ 442035 h 3006470"/>
                  <a:gd name="connsiteX25" fmla="*/ 3066097 w 6006665"/>
                  <a:gd name="connsiteY25" fmla="*/ 488580 h 3006470"/>
                  <a:gd name="connsiteX26" fmla="*/ 3026076 w 6006665"/>
                  <a:gd name="connsiteY26" fmla="*/ 513338 h 3006470"/>
                  <a:gd name="connsiteX27" fmla="*/ 2986746 w 6006665"/>
                  <a:gd name="connsiteY27" fmla="*/ 558495 h 3006470"/>
                  <a:gd name="connsiteX28" fmla="*/ 3055785 w 6006665"/>
                  <a:gd name="connsiteY28" fmla="*/ 531164 h 3006470"/>
                  <a:gd name="connsiteX29" fmla="*/ 3102802 w 6006665"/>
                  <a:gd name="connsiteY29" fmla="*/ 514983 h 3006470"/>
                  <a:gd name="connsiteX30" fmla="*/ 3127090 w 6006665"/>
                  <a:gd name="connsiteY30" fmla="*/ 531164 h 3006470"/>
                  <a:gd name="connsiteX31" fmla="*/ 3125168 w 6006665"/>
                  <a:gd name="connsiteY31" fmla="*/ 588220 h 3006470"/>
                  <a:gd name="connsiteX32" fmla="*/ 3156451 w 6006665"/>
                  <a:gd name="connsiteY32" fmla="*/ 552209 h 3006470"/>
                  <a:gd name="connsiteX33" fmla="*/ 3158460 w 6006665"/>
                  <a:gd name="connsiteY33" fmla="*/ 560693 h 3006470"/>
                  <a:gd name="connsiteX34" fmla="*/ 3206982 w 6006665"/>
                  <a:gd name="connsiteY34" fmla="*/ 513586 h 3006470"/>
                  <a:gd name="connsiteX35" fmla="*/ 3184984 w 6006665"/>
                  <a:gd name="connsiteY35" fmla="*/ 622402 h 3006470"/>
                  <a:gd name="connsiteX36" fmla="*/ 3192811 w 6006665"/>
                  <a:gd name="connsiteY36" fmla="*/ 606748 h 3006470"/>
                  <a:gd name="connsiteX37" fmla="*/ 3225134 w 6006665"/>
                  <a:gd name="connsiteY37" fmla="*/ 629207 h 3006470"/>
                  <a:gd name="connsiteX38" fmla="*/ 3231097 w 6006665"/>
                  <a:gd name="connsiteY38" fmla="*/ 583326 h 3006470"/>
                  <a:gd name="connsiteX39" fmla="*/ 3314263 w 6006665"/>
                  <a:gd name="connsiteY39" fmla="*/ 575730 h 3006470"/>
                  <a:gd name="connsiteX40" fmla="*/ 3361800 w 6006665"/>
                  <a:gd name="connsiteY40" fmla="*/ 581670 h 3006470"/>
                  <a:gd name="connsiteX41" fmla="*/ 3381970 w 6006665"/>
                  <a:gd name="connsiteY41" fmla="*/ 606748 h 3006470"/>
                  <a:gd name="connsiteX42" fmla="*/ 3367741 w 6006665"/>
                  <a:gd name="connsiteY42" fmla="*/ 641091 h 3006470"/>
                  <a:gd name="connsiteX43" fmla="*/ 3388787 w 6006665"/>
                  <a:gd name="connsiteY43" fmla="*/ 665832 h 3006470"/>
                  <a:gd name="connsiteX44" fmla="*/ 3403393 w 6006665"/>
                  <a:gd name="connsiteY44" fmla="*/ 676742 h 3006470"/>
                  <a:gd name="connsiteX45" fmla="*/ 3462813 w 6006665"/>
                  <a:gd name="connsiteY45" fmla="*/ 691599 h 3006470"/>
                  <a:gd name="connsiteX46" fmla="*/ 3531529 w 6006665"/>
                  <a:gd name="connsiteY46" fmla="*/ 686823 h 3006470"/>
                  <a:gd name="connsiteX47" fmla="*/ 3546001 w 6006665"/>
                  <a:gd name="connsiteY47" fmla="*/ 647033 h 3006470"/>
                  <a:gd name="connsiteX48" fmla="*/ 3538225 w 6006665"/>
                  <a:gd name="connsiteY48" fmla="*/ 590841 h 3006470"/>
                  <a:gd name="connsiteX49" fmla="*/ 3549910 w 6006665"/>
                  <a:gd name="connsiteY49" fmla="*/ 594028 h 3006470"/>
                  <a:gd name="connsiteX50" fmla="*/ 3550132 w 6006665"/>
                  <a:gd name="connsiteY50" fmla="*/ 590841 h 3006470"/>
                  <a:gd name="connsiteX51" fmla="*/ 3575711 w 6006665"/>
                  <a:gd name="connsiteY51" fmla="*/ 587613 h 3006470"/>
                  <a:gd name="connsiteX52" fmla="*/ 3620833 w 6006665"/>
                  <a:gd name="connsiteY52" fmla="*/ 632750 h 3006470"/>
                  <a:gd name="connsiteX53" fmla="*/ 3672301 w 6006665"/>
                  <a:gd name="connsiteY53" fmla="*/ 611293 h 3006470"/>
                  <a:gd name="connsiteX54" fmla="*/ 3688498 w 6006665"/>
                  <a:gd name="connsiteY54" fmla="*/ 576961 h 3006470"/>
                  <a:gd name="connsiteX55" fmla="*/ 3721291 w 6006665"/>
                  <a:gd name="connsiteY55" fmla="*/ 584642 h 3006470"/>
                  <a:gd name="connsiteX56" fmla="*/ 3753971 w 6006665"/>
                  <a:gd name="connsiteY56" fmla="*/ 590584 h 3006470"/>
                  <a:gd name="connsiteX57" fmla="*/ 3759914 w 6006665"/>
                  <a:gd name="connsiteY57" fmla="*/ 620293 h 3006470"/>
                  <a:gd name="connsiteX58" fmla="*/ 3782242 w 6006665"/>
                  <a:gd name="connsiteY58" fmla="*/ 669932 h 3006470"/>
                  <a:gd name="connsiteX59" fmla="*/ 3768826 w 6006665"/>
                  <a:gd name="connsiteY59" fmla="*/ 703482 h 3006470"/>
                  <a:gd name="connsiteX60" fmla="*/ 3745059 w 6006665"/>
                  <a:gd name="connsiteY60" fmla="*/ 742105 h 3006470"/>
                  <a:gd name="connsiteX61" fmla="*/ 3720576 w 6006665"/>
                  <a:gd name="connsiteY61" fmla="*/ 761023 h 3006470"/>
                  <a:gd name="connsiteX62" fmla="*/ 3738747 w 6006665"/>
                  <a:gd name="connsiteY62" fmla="*/ 806725 h 3006470"/>
                  <a:gd name="connsiteX63" fmla="*/ 3753971 w 6006665"/>
                  <a:gd name="connsiteY63" fmla="*/ 855003 h 3006470"/>
                  <a:gd name="connsiteX64" fmla="*/ 3786469 w 6006665"/>
                  <a:gd name="connsiteY64" fmla="*/ 879798 h 3006470"/>
                  <a:gd name="connsiteX65" fmla="*/ 3813392 w 6006665"/>
                  <a:gd name="connsiteY65" fmla="*/ 890655 h 3006470"/>
                  <a:gd name="connsiteX66" fmla="*/ 3839894 w 6006665"/>
                  <a:gd name="connsiteY66" fmla="*/ 920656 h 3006470"/>
                  <a:gd name="connsiteX67" fmla="*/ 3866869 w 6006665"/>
                  <a:gd name="connsiteY67" fmla="*/ 875800 h 3006470"/>
                  <a:gd name="connsiteX68" fmla="*/ 3865460 w 6006665"/>
                  <a:gd name="connsiteY68" fmla="*/ 822632 h 3006470"/>
                  <a:gd name="connsiteX69" fmla="*/ 3875077 w 6006665"/>
                  <a:gd name="connsiteY69" fmla="*/ 831139 h 3006470"/>
                  <a:gd name="connsiteX70" fmla="*/ 3885950 w 6006665"/>
                  <a:gd name="connsiteY70" fmla="*/ 784010 h 3006470"/>
                  <a:gd name="connsiteX71" fmla="*/ 3896580 w 6006665"/>
                  <a:gd name="connsiteY71" fmla="*/ 840148 h 3006470"/>
                  <a:gd name="connsiteX72" fmla="*/ 3932151 w 6006665"/>
                  <a:gd name="connsiteY72" fmla="*/ 871095 h 3006470"/>
                  <a:gd name="connsiteX73" fmla="*/ 3967884 w 6006665"/>
                  <a:gd name="connsiteY73" fmla="*/ 866888 h 3006470"/>
                  <a:gd name="connsiteX74" fmla="*/ 3988173 w 6006665"/>
                  <a:gd name="connsiteY74" fmla="*/ 843084 h 3006470"/>
                  <a:gd name="connsiteX75" fmla="*/ 3993852 w 6006665"/>
                  <a:gd name="connsiteY75" fmla="*/ 846199 h 3006470"/>
                  <a:gd name="connsiteX76" fmla="*/ 4000081 w 6006665"/>
                  <a:gd name="connsiteY76" fmla="*/ 808753 h 3006470"/>
                  <a:gd name="connsiteX77" fmla="*/ 4024333 w 6006665"/>
                  <a:gd name="connsiteY77" fmla="*/ 834206 h 3006470"/>
                  <a:gd name="connsiteX78" fmla="*/ 4062426 w 6006665"/>
                  <a:gd name="connsiteY78" fmla="*/ 877274 h 3006470"/>
                  <a:gd name="connsiteX79" fmla="*/ 4085889 w 6006665"/>
                  <a:gd name="connsiteY79" fmla="*/ 849902 h 3006470"/>
                  <a:gd name="connsiteX80" fmla="*/ 4095563 w 6006665"/>
                  <a:gd name="connsiteY80" fmla="*/ 852506 h 3006470"/>
                  <a:gd name="connsiteX81" fmla="*/ 4097796 w 6006665"/>
                  <a:gd name="connsiteY81" fmla="*/ 849902 h 3006470"/>
                  <a:gd name="connsiteX82" fmla="*/ 4144150 w 6006665"/>
                  <a:gd name="connsiteY82" fmla="*/ 862382 h 3006470"/>
                  <a:gd name="connsiteX83" fmla="*/ 4149116 w 6006665"/>
                  <a:gd name="connsiteY83" fmla="*/ 810437 h 3006470"/>
                  <a:gd name="connsiteX84" fmla="*/ 4129898 w 6006665"/>
                  <a:gd name="connsiteY84" fmla="*/ 758286 h 3006470"/>
                  <a:gd name="connsiteX85" fmla="*/ 4125347 w 6006665"/>
                  <a:gd name="connsiteY85" fmla="*/ 718337 h 3006470"/>
                  <a:gd name="connsiteX86" fmla="*/ 4165425 w 6006665"/>
                  <a:gd name="connsiteY86" fmla="*/ 697647 h 3006470"/>
                  <a:gd name="connsiteX87" fmla="*/ 4175231 w 6006665"/>
                  <a:gd name="connsiteY87" fmla="*/ 700048 h 3006470"/>
                  <a:gd name="connsiteX88" fmla="*/ 4253100 w 6006665"/>
                  <a:gd name="connsiteY88" fmla="*/ 700511 h 3006470"/>
                  <a:gd name="connsiteX89" fmla="*/ 4315491 w 6006665"/>
                  <a:gd name="connsiteY89" fmla="*/ 715365 h 3006470"/>
                  <a:gd name="connsiteX90" fmla="*/ 4368969 w 6006665"/>
                  <a:gd name="connsiteY90" fmla="*/ 751019 h 3006470"/>
                  <a:gd name="connsiteX91" fmla="*/ 4439561 w 6006665"/>
                  <a:gd name="connsiteY91" fmla="*/ 758631 h 3006470"/>
                  <a:gd name="connsiteX92" fmla="*/ 4450401 w 6006665"/>
                  <a:gd name="connsiteY92" fmla="*/ 834341 h 3006470"/>
                  <a:gd name="connsiteX93" fmla="*/ 4514549 w 6006665"/>
                  <a:gd name="connsiteY93" fmla="*/ 825294 h 3006470"/>
                  <a:gd name="connsiteX94" fmla="*/ 4567593 w 6006665"/>
                  <a:gd name="connsiteY94" fmla="*/ 819409 h 3006470"/>
                  <a:gd name="connsiteX95" fmla="*/ 4612592 w 6006665"/>
                  <a:gd name="connsiteY95" fmla="*/ 872829 h 3006470"/>
                  <a:gd name="connsiteX96" fmla="*/ 4639242 w 6006665"/>
                  <a:gd name="connsiteY96" fmla="*/ 932544 h 3006470"/>
                  <a:gd name="connsiteX97" fmla="*/ 4704693 w 6006665"/>
                  <a:gd name="connsiteY97" fmla="*/ 911452 h 3006470"/>
                  <a:gd name="connsiteX98" fmla="*/ 4774445 w 6006665"/>
                  <a:gd name="connsiteY98" fmla="*/ 913531 h 3006470"/>
                  <a:gd name="connsiteX99" fmla="*/ 4778496 w 6006665"/>
                  <a:gd name="connsiteY99" fmla="*/ 914635 h 3006470"/>
                  <a:gd name="connsiteX100" fmla="*/ 4786352 w 6006665"/>
                  <a:gd name="connsiteY100" fmla="*/ 913531 h 3006470"/>
                  <a:gd name="connsiteX101" fmla="*/ 4861343 w 6006665"/>
                  <a:gd name="connsiteY101" fmla="*/ 933983 h 3006470"/>
                  <a:gd name="connsiteX102" fmla="*/ 4893158 w 6006665"/>
                  <a:gd name="connsiteY102" fmla="*/ 977160 h 3006470"/>
                  <a:gd name="connsiteX103" fmla="*/ 4888613 w 6006665"/>
                  <a:gd name="connsiteY103" fmla="*/ 1058968 h 3006470"/>
                  <a:gd name="connsiteX104" fmla="*/ 4927677 w 6006665"/>
                  <a:gd name="connsiteY104" fmla="*/ 1083640 h 3006470"/>
                  <a:gd name="connsiteX105" fmla="*/ 4967605 w 6006665"/>
                  <a:gd name="connsiteY105" fmla="*/ 1070331 h 3006470"/>
                  <a:gd name="connsiteX106" fmla="*/ 5038051 w 6006665"/>
                  <a:gd name="connsiteY106" fmla="*/ 1063513 h 3006470"/>
                  <a:gd name="connsiteX107" fmla="*/ 5040730 w 6006665"/>
                  <a:gd name="connsiteY107" fmla="*/ 1064406 h 3006470"/>
                  <a:gd name="connsiteX108" fmla="*/ 5049958 w 6006665"/>
                  <a:gd name="connsiteY108" fmla="*/ 1063513 h 3006470"/>
                  <a:gd name="connsiteX109" fmla="*/ 5114249 w 6006665"/>
                  <a:gd name="connsiteY109" fmla="*/ 1084944 h 3006470"/>
                  <a:gd name="connsiteX110" fmla="*/ 5176671 w 6006665"/>
                  <a:gd name="connsiteY110" fmla="*/ 1074876 h 3006470"/>
                  <a:gd name="connsiteX111" fmla="*/ 5177801 w 6006665"/>
                  <a:gd name="connsiteY111" fmla="*/ 1076614 h 3006470"/>
                  <a:gd name="connsiteX112" fmla="*/ 5188578 w 6006665"/>
                  <a:gd name="connsiteY112" fmla="*/ 1074876 h 3006470"/>
                  <a:gd name="connsiteX113" fmla="*/ 5243719 w 6006665"/>
                  <a:gd name="connsiteY113" fmla="*/ 1159707 h 3006470"/>
                  <a:gd name="connsiteX114" fmla="*/ 5283477 w 6006665"/>
                  <a:gd name="connsiteY114" fmla="*/ 1129415 h 3006470"/>
                  <a:gd name="connsiteX115" fmla="*/ 5258480 w 6006665"/>
                  <a:gd name="connsiteY115" fmla="*/ 1063513 h 3006470"/>
                  <a:gd name="connsiteX116" fmla="*/ 5267570 w 6006665"/>
                  <a:gd name="connsiteY116" fmla="*/ 1015792 h 3006470"/>
                  <a:gd name="connsiteX117" fmla="*/ 5278896 w 6006665"/>
                  <a:gd name="connsiteY117" fmla="*/ 1018841 h 3006470"/>
                  <a:gd name="connsiteX118" fmla="*/ 5279477 w 6006665"/>
                  <a:gd name="connsiteY118" fmla="*/ 1015792 h 3006470"/>
                  <a:gd name="connsiteX119" fmla="*/ 5389412 w 6006665"/>
                  <a:gd name="connsiteY119" fmla="*/ 1065327 h 3006470"/>
                  <a:gd name="connsiteX120" fmla="*/ 5463001 w 6006665"/>
                  <a:gd name="connsiteY120" fmla="*/ 1043061 h 3006470"/>
                  <a:gd name="connsiteX121" fmla="*/ 5464386 w 6006665"/>
                  <a:gd name="connsiteY121" fmla="*/ 1043680 h 3006470"/>
                  <a:gd name="connsiteX122" fmla="*/ 5474909 w 6006665"/>
                  <a:gd name="connsiteY122" fmla="*/ 1043061 h 3006470"/>
                  <a:gd name="connsiteX123" fmla="*/ 5509834 w 6006665"/>
                  <a:gd name="connsiteY123" fmla="*/ 1086741 h 3006470"/>
                  <a:gd name="connsiteX124" fmla="*/ 5563420 w 6006665"/>
                  <a:gd name="connsiteY124" fmla="*/ 1096880 h 3006470"/>
                  <a:gd name="connsiteX125" fmla="*/ 5604906 w 6006665"/>
                  <a:gd name="connsiteY125" fmla="*/ 1116452 h 3006470"/>
                  <a:gd name="connsiteX126" fmla="*/ 5633982 w 6006665"/>
                  <a:gd name="connsiteY126" fmla="*/ 1152256 h 3006470"/>
                  <a:gd name="connsiteX127" fmla="*/ 5673240 w 6006665"/>
                  <a:gd name="connsiteY127" fmla="*/ 1196668 h 3006470"/>
                  <a:gd name="connsiteX128" fmla="*/ 5720335 w 6006665"/>
                  <a:gd name="connsiteY128" fmla="*/ 1213496 h 3006470"/>
                  <a:gd name="connsiteX129" fmla="*/ 5777224 w 6006665"/>
                  <a:gd name="connsiteY129" fmla="*/ 1253118 h 3006470"/>
                  <a:gd name="connsiteX130" fmla="*/ 5822595 w 6006665"/>
                  <a:gd name="connsiteY130" fmla="*/ 1311212 h 3006470"/>
                  <a:gd name="connsiteX131" fmla="*/ 5818051 w 6006665"/>
                  <a:gd name="connsiteY131" fmla="*/ 1365751 h 3006470"/>
                  <a:gd name="connsiteX132" fmla="*/ 5825679 w 6006665"/>
                  <a:gd name="connsiteY132" fmla="*/ 1373379 h 3006470"/>
                  <a:gd name="connsiteX133" fmla="*/ 5822051 w 6006665"/>
                  <a:gd name="connsiteY133" fmla="*/ 1322574 h 3006470"/>
                  <a:gd name="connsiteX134" fmla="*/ 5834092 w 6006665"/>
                  <a:gd name="connsiteY134" fmla="*/ 1324447 h 3006470"/>
                  <a:gd name="connsiteX135" fmla="*/ 5858351 w 6006665"/>
                  <a:gd name="connsiteY135" fmla="*/ 1334771 h 3006470"/>
                  <a:gd name="connsiteX136" fmla="*/ 5907950 w 6006665"/>
                  <a:gd name="connsiteY136" fmla="*/ 1321451 h 3006470"/>
                  <a:gd name="connsiteX137" fmla="*/ 5936219 w 6006665"/>
                  <a:gd name="connsiteY137" fmla="*/ 1338481 h 3006470"/>
                  <a:gd name="connsiteX138" fmla="*/ 5961427 w 6006665"/>
                  <a:gd name="connsiteY138" fmla="*/ 1392754 h 3006470"/>
                  <a:gd name="connsiteX139" fmla="*/ 6006665 w 6006665"/>
                  <a:gd name="connsiteY139" fmla="*/ 1418018 h 3006470"/>
                  <a:gd name="connsiteX140" fmla="*/ 6003022 w 6006665"/>
                  <a:gd name="connsiteY140" fmla="*/ 1458117 h 3006470"/>
                  <a:gd name="connsiteX141" fmla="*/ 5968033 w 6006665"/>
                  <a:gd name="connsiteY141" fmla="*/ 1456650 h 3006470"/>
                  <a:gd name="connsiteX142" fmla="*/ 5934688 w 6006665"/>
                  <a:gd name="connsiteY142" fmla="*/ 1446233 h 3006470"/>
                  <a:gd name="connsiteX143" fmla="*/ 5908949 w 6006665"/>
                  <a:gd name="connsiteY143" fmla="*/ 1468012 h 3006470"/>
                  <a:gd name="connsiteX144" fmla="*/ 5887153 w 6006665"/>
                  <a:gd name="connsiteY144" fmla="*/ 1481885 h 3006470"/>
                  <a:gd name="connsiteX145" fmla="*/ 5887153 w 6006665"/>
                  <a:gd name="connsiteY145" fmla="*/ 1514566 h 3006470"/>
                  <a:gd name="connsiteX146" fmla="*/ 5910921 w 6006665"/>
                  <a:gd name="connsiteY146" fmla="*/ 1532392 h 3006470"/>
                  <a:gd name="connsiteX147" fmla="*/ 5908949 w 6006665"/>
                  <a:gd name="connsiteY147" fmla="*/ 1554366 h 3006470"/>
                  <a:gd name="connsiteX148" fmla="*/ 5893042 w 6006665"/>
                  <a:gd name="connsiteY148" fmla="*/ 1570273 h 3006470"/>
                  <a:gd name="connsiteX149" fmla="*/ 5881135 w 6006665"/>
                  <a:gd name="connsiteY149" fmla="*/ 1570273 h 3006470"/>
                  <a:gd name="connsiteX150" fmla="*/ 5861227 w 6006665"/>
                  <a:gd name="connsiteY150" fmla="*/ 1570273 h 3006470"/>
                  <a:gd name="connsiteX151" fmla="*/ 5849321 w 6006665"/>
                  <a:gd name="connsiteY151" fmla="*/ 1570273 h 3006470"/>
                  <a:gd name="connsiteX152" fmla="*/ 5842587 w 6006665"/>
                  <a:gd name="connsiteY152" fmla="*/ 1544275 h 3006470"/>
                  <a:gd name="connsiteX153" fmla="*/ 5817506 w 6006665"/>
                  <a:gd name="connsiteY153" fmla="*/ 1536186 h 3006470"/>
                  <a:gd name="connsiteX154" fmla="*/ 5798021 w 6006665"/>
                  <a:gd name="connsiteY154" fmla="*/ 1517537 h 3006470"/>
                  <a:gd name="connsiteX155" fmla="*/ 5767511 w 6006665"/>
                  <a:gd name="connsiteY155" fmla="*/ 1511189 h 3006470"/>
                  <a:gd name="connsiteX156" fmla="*/ 5762967 w 6006665"/>
                  <a:gd name="connsiteY156" fmla="*/ 1477102 h 3006470"/>
                  <a:gd name="connsiteX157" fmla="*/ 5729132 w 6006665"/>
                  <a:gd name="connsiteY157" fmla="*/ 1463170 h 3006470"/>
                  <a:gd name="connsiteX158" fmla="*/ 5695337 w 6006665"/>
                  <a:gd name="connsiteY158" fmla="*/ 1472557 h 3006470"/>
                  <a:gd name="connsiteX159" fmla="*/ 5693366 w 6006665"/>
                  <a:gd name="connsiteY159" fmla="*/ 1469797 h 3006470"/>
                  <a:gd name="connsiteX160" fmla="*/ 5683431 w 6006665"/>
                  <a:gd name="connsiteY160" fmla="*/ 1472557 h 3006470"/>
                  <a:gd name="connsiteX161" fmla="*/ 5660706 w 6006665"/>
                  <a:gd name="connsiteY161" fmla="*/ 1440742 h 3006470"/>
                  <a:gd name="connsiteX162" fmla="*/ 5669644 w 6006665"/>
                  <a:gd name="connsiteY162" fmla="*/ 1415717 h 3006470"/>
                  <a:gd name="connsiteX163" fmla="*/ 5640799 w 6006665"/>
                  <a:gd name="connsiteY163" fmla="*/ 1429380 h 3006470"/>
                  <a:gd name="connsiteX164" fmla="*/ 5656705 w 6006665"/>
                  <a:gd name="connsiteY164" fmla="*/ 1472557 h 3006470"/>
                  <a:gd name="connsiteX165" fmla="*/ 5628675 w 6006665"/>
                  <a:gd name="connsiteY165" fmla="*/ 1487826 h 3006470"/>
                  <a:gd name="connsiteX166" fmla="*/ 5633981 w 6006665"/>
                  <a:gd name="connsiteY166" fmla="*/ 1511189 h 3006470"/>
                  <a:gd name="connsiteX167" fmla="*/ 5622732 w 6006665"/>
                  <a:gd name="connsiteY167" fmla="*/ 1538334 h 3006470"/>
                  <a:gd name="connsiteX168" fmla="*/ 5586259 w 6006665"/>
                  <a:gd name="connsiteY168" fmla="*/ 1547548 h 3006470"/>
                  <a:gd name="connsiteX169" fmla="*/ 5575676 w 6006665"/>
                  <a:gd name="connsiteY169" fmla="*/ 1546540 h 3006470"/>
                  <a:gd name="connsiteX170" fmla="*/ 5574353 w 6006665"/>
                  <a:gd name="connsiteY170" fmla="*/ 1547548 h 3006470"/>
                  <a:gd name="connsiteX171" fmla="*/ 5539436 w 6006665"/>
                  <a:gd name="connsiteY171" fmla="*/ 1544223 h 3006470"/>
                  <a:gd name="connsiteX172" fmla="*/ 5539545 w 6006665"/>
                  <a:gd name="connsiteY172" fmla="*/ 1571015 h 3006470"/>
                  <a:gd name="connsiteX173" fmla="*/ 5570352 w 6006665"/>
                  <a:gd name="connsiteY173" fmla="*/ 1586180 h 3006470"/>
                  <a:gd name="connsiteX174" fmla="*/ 5566596 w 6006665"/>
                  <a:gd name="connsiteY174" fmla="*/ 1622304 h 3006470"/>
                  <a:gd name="connsiteX175" fmla="*/ 5593077 w 6006665"/>
                  <a:gd name="connsiteY175" fmla="*/ 1649809 h 3006470"/>
                  <a:gd name="connsiteX176" fmla="*/ 5608984 w 6006665"/>
                  <a:gd name="connsiteY176" fmla="*/ 1677079 h 3006470"/>
                  <a:gd name="connsiteX177" fmla="*/ 5613529 w 6006665"/>
                  <a:gd name="connsiteY177" fmla="*/ 1708893 h 3006470"/>
                  <a:gd name="connsiteX178" fmla="*/ 5608984 w 6006665"/>
                  <a:gd name="connsiteY178" fmla="*/ 1731618 h 3006470"/>
                  <a:gd name="connsiteX179" fmla="*/ 5597799 w 6006665"/>
                  <a:gd name="connsiteY179" fmla="*/ 1728009 h 3006470"/>
                  <a:gd name="connsiteX180" fmla="*/ 5597077 w 6006665"/>
                  <a:gd name="connsiteY180" fmla="*/ 1731618 h 3006470"/>
                  <a:gd name="connsiteX181" fmla="*/ 5515976 w 6006665"/>
                  <a:gd name="connsiteY181" fmla="*/ 1693062 h 3006470"/>
                  <a:gd name="connsiteX182" fmla="*/ 5486067 w 6006665"/>
                  <a:gd name="connsiteY182" fmla="*/ 1746304 h 3006470"/>
                  <a:gd name="connsiteX183" fmla="*/ 5436277 w 6006665"/>
                  <a:gd name="connsiteY183" fmla="*/ 1767977 h 3006470"/>
                  <a:gd name="connsiteX184" fmla="*/ 5397645 w 6006665"/>
                  <a:gd name="connsiteY184" fmla="*/ 1779340 h 3006470"/>
                  <a:gd name="connsiteX185" fmla="*/ 5388024 w 6006665"/>
                  <a:gd name="connsiteY185" fmla="*/ 1835433 h 3006470"/>
                  <a:gd name="connsiteX186" fmla="*/ 5351475 w 6006665"/>
                  <a:gd name="connsiteY186" fmla="*/ 1876568 h 3006470"/>
                  <a:gd name="connsiteX187" fmla="*/ 5290839 w 6006665"/>
                  <a:gd name="connsiteY187" fmla="*/ 1881600 h 3006470"/>
                  <a:gd name="connsiteX188" fmla="*/ 5274932 w 6006665"/>
                  <a:gd name="connsiteY188" fmla="*/ 1913415 h 3006470"/>
                  <a:gd name="connsiteX189" fmla="*/ 5267238 w 6006665"/>
                  <a:gd name="connsiteY189" fmla="*/ 1904988 h 3006470"/>
                  <a:gd name="connsiteX190" fmla="*/ 5263025 w 6006665"/>
                  <a:gd name="connsiteY190" fmla="*/ 1913415 h 3006470"/>
                  <a:gd name="connsiteX191" fmla="*/ 5219538 w 6006665"/>
                  <a:gd name="connsiteY191" fmla="*/ 1865787 h 3006470"/>
                  <a:gd name="connsiteX192" fmla="*/ 5174112 w 6006665"/>
                  <a:gd name="connsiteY192" fmla="*/ 1877028 h 3006470"/>
                  <a:gd name="connsiteX193" fmla="*/ 5129494 w 6006665"/>
                  <a:gd name="connsiteY193" fmla="*/ 1920232 h 3006470"/>
                  <a:gd name="connsiteX194" fmla="*/ 5126389 w 6006665"/>
                  <a:gd name="connsiteY194" fmla="*/ 1914910 h 3006470"/>
                  <a:gd name="connsiteX195" fmla="*/ 5154177 w 6006665"/>
                  <a:gd name="connsiteY195" fmla="*/ 1920232 h 3006470"/>
                  <a:gd name="connsiteX196" fmla="*/ 5105544 w 6006665"/>
                  <a:gd name="connsiteY196" fmla="*/ 1899586 h 3006470"/>
                  <a:gd name="connsiteX197" fmla="*/ 5074955 w 6006665"/>
                  <a:gd name="connsiteY197" fmla="*/ 1924777 h 3006470"/>
                  <a:gd name="connsiteX198" fmla="*/ 5065718 w 6006665"/>
                  <a:gd name="connsiteY198" fmla="*/ 1922578 h 3006470"/>
                  <a:gd name="connsiteX199" fmla="*/ 5063048 w 6006665"/>
                  <a:gd name="connsiteY199" fmla="*/ 1924777 h 3006470"/>
                  <a:gd name="connsiteX200" fmla="*/ 5026594 w 6006665"/>
                  <a:gd name="connsiteY200" fmla="*/ 1916098 h 3006470"/>
                  <a:gd name="connsiteX201" fmla="*/ 5015871 w 6006665"/>
                  <a:gd name="connsiteY201" fmla="*/ 1961137 h 3006470"/>
                  <a:gd name="connsiteX202" fmla="*/ 5022591 w 6006665"/>
                  <a:gd name="connsiteY202" fmla="*/ 1989925 h 3006470"/>
                  <a:gd name="connsiteX203" fmla="*/ 5011557 w 6006665"/>
                  <a:gd name="connsiteY203" fmla="*/ 2020939 h 3006470"/>
                  <a:gd name="connsiteX204" fmla="*/ 4974967 w 6006665"/>
                  <a:gd name="connsiteY204" fmla="*/ 2058853 h 3006470"/>
                  <a:gd name="connsiteX205" fmla="*/ 5015871 w 6006665"/>
                  <a:gd name="connsiteY205" fmla="*/ 2074760 h 3006470"/>
                  <a:gd name="connsiteX206" fmla="*/ 4995851 w 6006665"/>
                  <a:gd name="connsiteY206" fmla="*/ 2123620 h 3006470"/>
                  <a:gd name="connsiteX207" fmla="*/ 5011326 w 6006665"/>
                  <a:gd name="connsiteY207" fmla="*/ 2172476 h 3006470"/>
                  <a:gd name="connsiteX208" fmla="*/ 4999419 w 6006665"/>
                  <a:gd name="connsiteY208" fmla="*/ 2172476 h 3006470"/>
                  <a:gd name="connsiteX209" fmla="*/ 4974967 w 6006665"/>
                  <a:gd name="connsiteY209" fmla="*/ 2172476 h 3006470"/>
                  <a:gd name="connsiteX210" fmla="*/ 4963605 w 6006665"/>
                  <a:gd name="connsiteY210" fmla="*/ 2224742 h 3006470"/>
                  <a:gd name="connsiteX211" fmla="*/ 4974967 w 6006665"/>
                  <a:gd name="connsiteY211" fmla="*/ 2252012 h 3006470"/>
                  <a:gd name="connsiteX212" fmla="*/ 4936431 w 6006665"/>
                  <a:gd name="connsiteY212" fmla="*/ 2257317 h 3006470"/>
                  <a:gd name="connsiteX213" fmla="*/ 4909065 w 6006665"/>
                  <a:gd name="connsiteY213" fmla="*/ 2286099 h 3006470"/>
                  <a:gd name="connsiteX214" fmla="*/ 4888894 w 6006665"/>
                  <a:gd name="connsiteY214" fmla="*/ 2325649 h 3006470"/>
                  <a:gd name="connsiteX215" fmla="*/ 4897703 w 6006665"/>
                  <a:gd name="connsiteY215" fmla="*/ 2354273 h 3006470"/>
                  <a:gd name="connsiteX216" fmla="*/ 4871068 w 6006665"/>
                  <a:gd name="connsiteY216" fmla="*/ 2349418 h 3006470"/>
                  <a:gd name="connsiteX217" fmla="*/ 4845437 w 6006665"/>
                  <a:gd name="connsiteY217" fmla="*/ 2370180 h 3006470"/>
                  <a:gd name="connsiteX218" fmla="*/ 4832445 w 6006665"/>
                  <a:gd name="connsiteY218" fmla="*/ 2399924 h 3006470"/>
                  <a:gd name="connsiteX219" fmla="*/ 4834074 w 6006665"/>
                  <a:gd name="connsiteY219" fmla="*/ 2429264 h 3006470"/>
                  <a:gd name="connsiteX220" fmla="*/ 4799765 w 6006665"/>
                  <a:gd name="connsiteY220" fmla="*/ 2441518 h 3006470"/>
                  <a:gd name="connsiteX221" fmla="*/ 4779535 w 6006665"/>
                  <a:gd name="connsiteY221" fmla="*/ 2488348 h 3006470"/>
                  <a:gd name="connsiteX222" fmla="*/ 4777225 w 6006665"/>
                  <a:gd name="connsiteY222" fmla="*/ 2477952 h 3006470"/>
                  <a:gd name="connsiteX223" fmla="*/ 4767628 w 6006665"/>
                  <a:gd name="connsiteY223" fmla="*/ 2488348 h 3006470"/>
                  <a:gd name="connsiteX224" fmla="*/ 4758538 w 6006665"/>
                  <a:gd name="connsiteY224" fmla="*/ 2447444 h 3006470"/>
                  <a:gd name="connsiteX225" fmla="*/ 4722519 w 6006665"/>
                  <a:gd name="connsiteY225" fmla="*/ 2405867 h 3006470"/>
                  <a:gd name="connsiteX226" fmla="*/ 4699942 w 6006665"/>
                  <a:gd name="connsiteY226" fmla="*/ 2348893 h 3006470"/>
                  <a:gd name="connsiteX227" fmla="*/ 4695779 w 6006665"/>
                  <a:gd name="connsiteY227" fmla="*/ 2287026 h 3006470"/>
                  <a:gd name="connsiteX228" fmla="*/ 4715361 w 6006665"/>
                  <a:gd name="connsiteY228" fmla="*/ 2220198 h 3006470"/>
                  <a:gd name="connsiteX229" fmla="*/ 4767709 w 6006665"/>
                  <a:gd name="connsiteY229" fmla="*/ 2171157 h 3006470"/>
                  <a:gd name="connsiteX230" fmla="*/ 4735813 w 6006665"/>
                  <a:gd name="connsiteY230" fmla="*/ 2129299 h 3006470"/>
                  <a:gd name="connsiteX231" fmla="*/ 4767628 w 6006665"/>
                  <a:gd name="connsiteY231" fmla="*/ 2086122 h 3006470"/>
                  <a:gd name="connsiteX232" fmla="*/ 4767628 w 6006665"/>
                  <a:gd name="connsiteY232" fmla="*/ 2058853 h 3006470"/>
                  <a:gd name="connsiteX233" fmla="*/ 4826712 w 6006665"/>
                  <a:gd name="connsiteY233" fmla="*/ 2042945 h 3006470"/>
                  <a:gd name="connsiteX234" fmla="*/ 4892613 w 6006665"/>
                  <a:gd name="connsiteY234" fmla="*/ 1952047 h 3006470"/>
                  <a:gd name="connsiteX235" fmla="*/ 4956243 w 6006665"/>
                  <a:gd name="connsiteY235" fmla="*/ 1877056 h 3006470"/>
                  <a:gd name="connsiteX236" fmla="*/ 5022143 w 6006665"/>
                  <a:gd name="connsiteY236" fmla="*/ 1817971 h 3006470"/>
                  <a:gd name="connsiteX237" fmla="*/ 5037446 w 6006665"/>
                  <a:gd name="connsiteY237" fmla="*/ 1743333 h 3006470"/>
                  <a:gd name="connsiteX238" fmla="*/ 5064184 w 6006665"/>
                  <a:gd name="connsiteY238" fmla="*/ 1731449 h 3006470"/>
                  <a:gd name="connsiteX239" fmla="*/ 5046694 w 6006665"/>
                  <a:gd name="connsiteY239" fmla="*/ 1710844 h 3006470"/>
                  <a:gd name="connsiteX240" fmla="*/ 5015871 w 6006665"/>
                  <a:gd name="connsiteY240" fmla="*/ 1715711 h 3006470"/>
                  <a:gd name="connsiteX241" fmla="*/ 4995419 w 6006665"/>
                  <a:gd name="connsiteY241" fmla="*/ 1779340 h 3006470"/>
                  <a:gd name="connsiteX242" fmla="*/ 4904521 w 6006665"/>
                  <a:gd name="connsiteY242" fmla="*/ 1865693 h 3006470"/>
                  <a:gd name="connsiteX243" fmla="*/ 4901708 w 6006665"/>
                  <a:gd name="connsiteY243" fmla="*/ 1857053 h 3006470"/>
                  <a:gd name="connsiteX244" fmla="*/ 4892613 w 6006665"/>
                  <a:gd name="connsiteY244" fmla="*/ 1865693 h 3006470"/>
                  <a:gd name="connsiteX245" fmla="*/ 4871068 w 6006665"/>
                  <a:gd name="connsiteY245" fmla="*/ 1850290 h 3006470"/>
                  <a:gd name="connsiteX246" fmla="*/ 4885925 w 6006665"/>
                  <a:gd name="connsiteY246" fmla="*/ 1808695 h 3006470"/>
                  <a:gd name="connsiteX247" fmla="*/ 4861835 w 6006665"/>
                  <a:gd name="connsiteY247" fmla="*/ 1771159 h 3006470"/>
                  <a:gd name="connsiteX248" fmla="*/ 4814619 w 6006665"/>
                  <a:gd name="connsiteY248" fmla="*/ 1767101 h 3006470"/>
                  <a:gd name="connsiteX249" fmla="*/ 4779535 w 6006665"/>
                  <a:gd name="connsiteY249" fmla="*/ 1795247 h 3006470"/>
                  <a:gd name="connsiteX250" fmla="*/ 4764113 w 6006665"/>
                  <a:gd name="connsiteY250" fmla="*/ 1832464 h 3006470"/>
                  <a:gd name="connsiteX251" fmla="*/ 4725490 w 6006665"/>
                  <a:gd name="connsiteY251" fmla="*/ 1850290 h 3006470"/>
                  <a:gd name="connsiteX252" fmla="*/ 4689838 w 6006665"/>
                  <a:gd name="connsiteY252" fmla="*/ 1882970 h 3006470"/>
                  <a:gd name="connsiteX253" fmla="*/ 4684091 w 6006665"/>
                  <a:gd name="connsiteY253" fmla="*/ 1920232 h 3006470"/>
                  <a:gd name="connsiteX254" fmla="*/ 4715906 w 6006665"/>
                  <a:gd name="connsiteY254" fmla="*/ 1967954 h 3006470"/>
                  <a:gd name="connsiteX255" fmla="*/ 4680924 w 6006665"/>
                  <a:gd name="connsiteY255" fmla="*/ 1983985 h 3006470"/>
                  <a:gd name="connsiteX256" fmla="*/ 4633398 w 6006665"/>
                  <a:gd name="connsiteY256" fmla="*/ 1971978 h 3006470"/>
                  <a:gd name="connsiteX257" fmla="*/ 4600707 w 6006665"/>
                  <a:gd name="connsiteY257" fmla="*/ 1989925 h 3006470"/>
                  <a:gd name="connsiteX258" fmla="*/ 4577285 w 6006665"/>
                  <a:gd name="connsiteY258" fmla="*/ 1988406 h 3006470"/>
                  <a:gd name="connsiteX259" fmla="*/ 4577373 w 6006665"/>
                  <a:gd name="connsiteY259" fmla="*/ 1987484 h 3006470"/>
                  <a:gd name="connsiteX260" fmla="*/ 4565379 w 6006665"/>
                  <a:gd name="connsiteY260" fmla="*/ 1988406 h 3006470"/>
                  <a:gd name="connsiteX261" fmla="*/ 4569923 w 6006665"/>
                  <a:gd name="connsiteY261" fmla="*/ 1940685 h 3006470"/>
                  <a:gd name="connsiteX262" fmla="*/ 4520081 w 6006665"/>
                  <a:gd name="connsiteY262" fmla="*/ 1931099 h 3006470"/>
                  <a:gd name="connsiteX263" fmla="*/ 4475025 w 6006665"/>
                  <a:gd name="connsiteY263" fmla="*/ 1961137 h 3006470"/>
                  <a:gd name="connsiteX264" fmla="*/ 4464394 w 6006665"/>
                  <a:gd name="connsiteY264" fmla="*/ 1960286 h 3006470"/>
                  <a:gd name="connsiteX265" fmla="*/ 4463118 w 6006665"/>
                  <a:gd name="connsiteY265" fmla="*/ 1961137 h 3006470"/>
                  <a:gd name="connsiteX266" fmla="*/ 4422448 w 6006665"/>
                  <a:gd name="connsiteY266" fmla="*/ 1927536 h 3006470"/>
                  <a:gd name="connsiteX267" fmla="*/ 4350624 w 6006665"/>
                  <a:gd name="connsiteY267" fmla="*/ 1917022 h 3006470"/>
                  <a:gd name="connsiteX268" fmla="*/ 4306579 w 6006665"/>
                  <a:gd name="connsiteY268" fmla="*/ 1945362 h 3006470"/>
                  <a:gd name="connsiteX269" fmla="*/ 4282811 w 6006665"/>
                  <a:gd name="connsiteY269" fmla="*/ 1972100 h 3006470"/>
                  <a:gd name="connsiteX270" fmla="*/ 4237290 w 6006665"/>
                  <a:gd name="connsiteY270" fmla="*/ 1993297 h 3006470"/>
                  <a:gd name="connsiteX271" fmla="*/ 4211507 w 6006665"/>
                  <a:gd name="connsiteY271" fmla="*/ 2046374 h 3006470"/>
                  <a:gd name="connsiteX272" fmla="*/ 4161046 w 6006665"/>
                  <a:gd name="connsiteY272" fmla="*/ 2105661 h 3006470"/>
                  <a:gd name="connsiteX273" fmla="*/ 4077810 w 6006665"/>
                  <a:gd name="connsiteY273" fmla="*/ 2144418 h 3006470"/>
                  <a:gd name="connsiteX274" fmla="*/ 4039187 w 6006665"/>
                  <a:gd name="connsiteY274" fmla="*/ 2203838 h 3006470"/>
                  <a:gd name="connsiteX275" fmla="*/ 3993086 w 6006665"/>
                  <a:gd name="connsiteY275" fmla="*/ 2224750 h 3006470"/>
                  <a:gd name="connsiteX276" fmla="*/ 3993215 w 6006665"/>
                  <a:gd name="connsiteY276" fmla="*/ 2264821 h 3006470"/>
                  <a:gd name="connsiteX277" fmla="*/ 4038712 w 6006665"/>
                  <a:gd name="connsiteY277" fmla="*/ 2267919 h 3006470"/>
                  <a:gd name="connsiteX278" fmla="*/ 4059164 w 6006665"/>
                  <a:gd name="connsiteY278" fmla="*/ 2311096 h 3006470"/>
                  <a:gd name="connsiteX279" fmla="*/ 4087782 w 6006665"/>
                  <a:gd name="connsiteY279" fmla="*/ 2319513 h 3006470"/>
                  <a:gd name="connsiteX280" fmla="*/ 4106341 w 6006665"/>
                  <a:gd name="connsiteY280" fmla="*/ 2290644 h 3006470"/>
                  <a:gd name="connsiteX281" fmla="*/ 4117411 w 6006665"/>
                  <a:gd name="connsiteY281" fmla="*/ 2291946 h 3006470"/>
                  <a:gd name="connsiteX282" fmla="*/ 4118248 w 6006665"/>
                  <a:gd name="connsiteY282" fmla="*/ 2290644 h 3006470"/>
                  <a:gd name="connsiteX283" fmla="*/ 4156880 w 6006665"/>
                  <a:gd name="connsiteY283" fmla="*/ 2295189 h 3006470"/>
                  <a:gd name="connsiteX284" fmla="*/ 4211419 w 6006665"/>
                  <a:gd name="connsiteY284" fmla="*/ 2365635 h 3006470"/>
                  <a:gd name="connsiteX285" fmla="*/ 4215964 w 6006665"/>
                  <a:gd name="connsiteY285" fmla="*/ 2413357 h 3006470"/>
                  <a:gd name="connsiteX286" fmla="*/ 4184149 w 6006665"/>
                  <a:gd name="connsiteY286" fmla="*/ 2472441 h 3006470"/>
                  <a:gd name="connsiteX287" fmla="*/ 4220019 w 6006665"/>
                  <a:gd name="connsiteY287" fmla="*/ 2567281 h 3006470"/>
                  <a:gd name="connsiteX288" fmla="*/ 4161425 w 6006665"/>
                  <a:gd name="connsiteY288" fmla="*/ 2629241 h 3006470"/>
                  <a:gd name="connsiteX289" fmla="*/ 4133552 w 6006665"/>
                  <a:gd name="connsiteY289" fmla="*/ 2708778 h 3006470"/>
                  <a:gd name="connsiteX290" fmla="*/ 4097796 w 6006665"/>
                  <a:gd name="connsiteY290" fmla="*/ 2747409 h 3006470"/>
                  <a:gd name="connsiteX291" fmla="*/ 4043257 w 6006665"/>
                  <a:gd name="connsiteY291" fmla="*/ 2806493 h 3006470"/>
                  <a:gd name="connsiteX292" fmla="*/ 3995535 w 6006665"/>
                  <a:gd name="connsiteY292" fmla="*/ 2865577 h 3006470"/>
                  <a:gd name="connsiteX293" fmla="*/ 3975083 w 6006665"/>
                  <a:gd name="connsiteY293" fmla="*/ 2897392 h 3006470"/>
                  <a:gd name="connsiteX294" fmla="*/ 3925089 w 6006665"/>
                  <a:gd name="connsiteY294" fmla="*/ 2924661 h 3006470"/>
                  <a:gd name="connsiteX295" fmla="*/ 3913182 w 6006665"/>
                  <a:gd name="connsiteY295" fmla="*/ 2924661 h 3006470"/>
                  <a:gd name="connsiteX296" fmla="*/ 3904637 w 6006665"/>
                  <a:gd name="connsiteY296" fmla="*/ 2924661 h 3006470"/>
                  <a:gd name="connsiteX297" fmla="*/ 3892729 w 6006665"/>
                  <a:gd name="connsiteY297" fmla="*/ 2924661 h 3006470"/>
                  <a:gd name="connsiteX298" fmla="*/ 3871063 w 6006665"/>
                  <a:gd name="connsiteY298" fmla="*/ 2908412 h 3006470"/>
                  <a:gd name="connsiteX299" fmla="*/ 3829645 w 6006665"/>
                  <a:gd name="connsiteY299" fmla="*/ 2936024 h 3006470"/>
                  <a:gd name="connsiteX300" fmla="*/ 3822828 w 6006665"/>
                  <a:gd name="connsiteY300" fmla="*/ 2956476 h 3006470"/>
                  <a:gd name="connsiteX301" fmla="*/ 3818283 w 6006665"/>
                  <a:gd name="connsiteY301" fmla="*/ 2947386 h 3006470"/>
                  <a:gd name="connsiteX302" fmla="*/ 3818283 w 6006665"/>
                  <a:gd name="connsiteY302" fmla="*/ 2935660 h 3006470"/>
                  <a:gd name="connsiteX303" fmla="*/ 3817738 w 6006665"/>
                  <a:gd name="connsiteY303" fmla="*/ 2936024 h 3006470"/>
                  <a:gd name="connsiteX304" fmla="*/ 3810921 w 6006665"/>
                  <a:gd name="connsiteY304" fmla="*/ 2956476 h 3006470"/>
                  <a:gd name="connsiteX305" fmla="*/ 3806376 w 6006665"/>
                  <a:gd name="connsiteY305" fmla="*/ 2947386 h 3006470"/>
                  <a:gd name="connsiteX306" fmla="*/ 3806376 w 6006665"/>
                  <a:gd name="connsiteY306" fmla="*/ 2920116 h 3006470"/>
                  <a:gd name="connsiteX307" fmla="*/ 3818283 w 6006665"/>
                  <a:gd name="connsiteY307" fmla="*/ 2920116 h 3006470"/>
                  <a:gd name="connsiteX308" fmla="*/ 3826828 w 6006665"/>
                  <a:gd name="connsiteY308" fmla="*/ 2920116 h 3006470"/>
                  <a:gd name="connsiteX309" fmla="*/ 3833645 w 6006665"/>
                  <a:gd name="connsiteY309" fmla="*/ 2861032 h 3006470"/>
                  <a:gd name="connsiteX310" fmla="*/ 3822283 w 6006665"/>
                  <a:gd name="connsiteY310" fmla="*/ 2817856 h 3006470"/>
                  <a:gd name="connsiteX311" fmla="*/ 3849553 w 6006665"/>
                  <a:gd name="connsiteY311" fmla="*/ 2795131 h 3006470"/>
                  <a:gd name="connsiteX312" fmla="*/ 3858814 w 6006665"/>
                  <a:gd name="connsiteY312" fmla="*/ 2797336 h 3006470"/>
                  <a:gd name="connsiteX313" fmla="*/ 3861460 w 6006665"/>
                  <a:gd name="connsiteY313" fmla="*/ 2795131 h 3006470"/>
                  <a:gd name="connsiteX314" fmla="*/ 3898487 w 6006665"/>
                  <a:gd name="connsiteY314" fmla="*/ 2803947 h 3006470"/>
                  <a:gd name="connsiteX315" fmla="*/ 3919999 w 6006665"/>
                  <a:gd name="connsiteY315" fmla="*/ 2758772 h 3006470"/>
                  <a:gd name="connsiteX316" fmla="*/ 3935906 w 6006665"/>
                  <a:gd name="connsiteY316" fmla="*/ 2699687 h 3006470"/>
                  <a:gd name="connsiteX317" fmla="*/ 3947269 w 6006665"/>
                  <a:gd name="connsiteY317" fmla="*/ 2676963 h 3006470"/>
                  <a:gd name="connsiteX318" fmla="*/ 3966292 w 6006665"/>
                  <a:gd name="connsiteY318" fmla="*/ 2632575 h 3006470"/>
                  <a:gd name="connsiteX319" fmla="*/ 3915999 w 6006665"/>
                  <a:gd name="connsiteY319" fmla="*/ 2645148 h 3006470"/>
                  <a:gd name="connsiteX320" fmla="*/ 3888729 w 6006665"/>
                  <a:gd name="connsiteY320" fmla="*/ 2667873 h 3006470"/>
                  <a:gd name="connsiteX321" fmla="*/ 3876822 w 6006665"/>
                  <a:gd name="connsiteY321" fmla="*/ 2667873 h 3006470"/>
                  <a:gd name="connsiteX322" fmla="*/ 3829645 w 6006665"/>
                  <a:gd name="connsiteY322" fmla="*/ 2667873 h 3006470"/>
                  <a:gd name="connsiteX323" fmla="*/ 3817738 w 6006665"/>
                  <a:gd name="connsiteY323" fmla="*/ 2667873 h 3006470"/>
                  <a:gd name="connsiteX324" fmla="*/ 3801831 w 6006665"/>
                  <a:gd name="connsiteY324" fmla="*/ 2613334 h 3006470"/>
                  <a:gd name="connsiteX325" fmla="*/ 3758654 w 6006665"/>
                  <a:gd name="connsiteY325" fmla="*/ 2574702 h 3006470"/>
                  <a:gd name="connsiteX326" fmla="*/ 3692753 w 6006665"/>
                  <a:gd name="connsiteY326" fmla="*/ 2558795 h 3006470"/>
                  <a:gd name="connsiteX327" fmla="*/ 3683663 w 6006665"/>
                  <a:gd name="connsiteY327" fmla="*/ 2499711 h 3006470"/>
                  <a:gd name="connsiteX328" fmla="*/ 3672301 w 6006665"/>
                  <a:gd name="connsiteY328" fmla="*/ 2467896 h 3006470"/>
                  <a:gd name="connsiteX329" fmla="*/ 3656393 w 6006665"/>
                  <a:gd name="connsiteY329" fmla="*/ 2440627 h 3006470"/>
                  <a:gd name="connsiteX330" fmla="*/ 3633669 w 6006665"/>
                  <a:gd name="connsiteY330" fmla="*/ 2381542 h 3006470"/>
                  <a:gd name="connsiteX331" fmla="*/ 3601854 w 6006665"/>
                  <a:gd name="connsiteY331" fmla="*/ 2361090 h 3006470"/>
                  <a:gd name="connsiteX332" fmla="*/ 3545995 w 6006665"/>
                  <a:gd name="connsiteY332" fmla="*/ 2339606 h 3006470"/>
                  <a:gd name="connsiteX333" fmla="*/ 3506955 w 6006665"/>
                  <a:gd name="connsiteY333" fmla="*/ 2345183 h 3006470"/>
                  <a:gd name="connsiteX334" fmla="*/ 3463779 w 6006665"/>
                  <a:gd name="connsiteY334" fmla="*/ 2354273 h 3006470"/>
                  <a:gd name="connsiteX335" fmla="*/ 3431964 w 6006665"/>
                  <a:gd name="connsiteY335" fmla="*/ 2381542 h 3006470"/>
                  <a:gd name="connsiteX336" fmla="*/ 3452416 w 6006665"/>
                  <a:gd name="connsiteY336" fmla="*/ 2397450 h 3006470"/>
                  <a:gd name="connsiteX337" fmla="*/ 3452416 w 6006665"/>
                  <a:gd name="connsiteY337" fmla="*/ 2429264 h 3006470"/>
                  <a:gd name="connsiteX338" fmla="*/ 3431964 w 6006665"/>
                  <a:gd name="connsiteY338" fmla="*/ 2451989 h 3006470"/>
                  <a:gd name="connsiteX339" fmla="*/ 3400150 w 6006665"/>
                  <a:gd name="connsiteY339" fmla="*/ 2511073 h 3006470"/>
                  <a:gd name="connsiteX340" fmla="*/ 3400150 w 6006665"/>
                  <a:gd name="connsiteY340" fmla="*/ 2538343 h 3006470"/>
                  <a:gd name="connsiteX341" fmla="*/ 3350155 w 6006665"/>
                  <a:gd name="connsiteY341" fmla="*/ 2570157 h 3006470"/>
                  <a:gd name="connsiteX342" fmla="*/ 3342342 w 6006665"/>
                  <a:gd name="connsiteY342" fmla="*/ 2567553 h 3006470"/>
                  <a:gd name="connsiteX343" fmla="*/ 3338249 w 6006665"/>
                  <a:gd name="connsiteY343" fmla="*/ 2570157 h 3006470"/>
                  <a:gd name="connsiteX344" fmla="*/ 3290527 w 6006665"/>
                  <a:gd name="connsiteY344" fmla="*/ 2554250 h 3006470"/>
                  <a:gd name="connsiteX345" fmla="*/ 3259257 w 6006665"/>
                  <a:gd name="connsiteY345" fmla="*/ 2554250 h 3006470"/>
                  <a:gd name="connsiteX346" fmla="*/ 3247350 w 6006665"/>
                  <a:gd name="connsiteY346" fmla="*/ 2554250 h 3006470"/>
                  <a:gd name="connsiteX347" fmla="*/ 3231443 w 6006665"/>
                  <a:gd name="connsiteY347" fmla="*/ 2538343 h 3006470"/>
                  <a:gd name="connsiteX348" fmla="*/ 3213271 w 6006665"/>
                  <a:gd name="connsiteY348" fmla="*/ 2533799 h 3006470"/>
                  <a:gd name="connsiteX349" fmla="*/ 3168359 w 6006665"/>
                  <a:gd name="connsiteY349" fmla="*/ 2570157 h 3006470"/>
                  <a:gd name="connsiteX350" fmla="*/ 3120637 w 6006665"/>
                  <a:gd name="connsiteY350" fmla="*/ 2581519 h 3006470"/>
                  <a:gd name="connsiteX351" fmla="*/ 3082005 w 6006665"/>
                  <a:gd name="connsiteY351" fmla="*/ 2597427 h 3006470"/>
                  <a:gd name="connsiteX352" fmla="*/ 3074460 w 6006665"/>
                  <a:gd name="connsiteY352" fmla="*/ 2595630 h 3006470"/>
                  <a:gd name="connsiteX353" fmla="*/ 3070098 w 6006665"/>
                  <a:gd name="connsiteY353" fmla="*/ 2597427 h 3006470"/>
                  <a:gd name="connsiteX354" fmla="*/ 3022376 w 6006665"/>
                  <a:gd name="connsiteY354" fmla="*/ 2586064 h 3006470"/>
                  <a:gd name="connsiteX355" fmla="*/ 3000196 w 6006665"/>
                  <a:gd name="connsiteY355" fmla="*/ 2586064 h 3006470"/>
                  <a:gd name="connsiteX356" fmla="*/ 2988289 w 6006665"/>
                  <a:gd name="connsiteY356" fmla="*/ 2586064 h 3006470"/>
                  <a:gd name="connsiteX357" fmla="*/ 2967837 w 6006665"/>
                  <a:gd name="connsiteY357" fmla="*/ 2554250 h 3006470"/>
                  <a:gd name="connsiteX358" fmla="*/ 2929205 w 6006665"/>
                  <a:gd name="connsiteY358" fmla="*/ 2526980 h 3006470"/>
                  <a:gd name="connsiteX359" fmla="*/ 2902153 w 6006665"/>
                  <a:gd name="connsiteY359" fmla="*/ 2523116 h 3006470"/>
                  <a:gd name="connsiteX360" fmla="*/ 2861576 w 6006665"/>
                  <a:gd name="connsiteY360" fmla="*/ 2526980 h 3006470"/>
                  <a:gd name="connsiteX361" fmla="*/ 2822944 w 6006665"/>
                  <a:gd name="connsiteY361" fmla="*/ 2538343 h 3006470"/>
                  <a:gd name="connsiteX362" fmla="*/ 2818139 w 6006665"/>
                  <a:gd name="connsiteY362" fmla="*/ 2536254 h 3006470"/>
                  <a:gd name="connsiteX363" fmla="*/ 2811037 w 6006665"/>
                  <a:gd name="connsiteY363" fmla="*/ 2538343 h 3006470"/>
                  <a:gd name="connsiteX364" fmla="*/ 2758770 w 6006665"/>
                  <a:gd name="connsiteY364" fmla="*/ 2515618 h 3006470"/>
                  <a:gd name="connsiteX365" fmla="*/ 2751953 w 6006665"/>
                  <a:gd name="connsiteY365" fmla="*/ 2472441 h 3006470"/>
                  <a:gd name="connsiteX366" fmla="*/ 2708776 w 6006665"/>
                  <a:gd name="connsiteY366" fmla="*/ 2456534 h 3006470"/>
                  <a:gd name="connsiteX367" fmla="*/ 2676962 w 6006665"/>
                  <a:gd name="connsiteY367" fmla="*/ 2451989 h 3006470"/>
                  <a:gd name="connsiteX368" fmla="*/ 2642534 w 6006665"/>
                  <a:gd name="connsiteY368" fmla="*/ 2430245 h 3006470"/>
                  <a:gd name="connsiteX369" fmla="*/ 2609333 w 6006665"/>
                  <a:gd name="connsiteY369" fmla="*/ 2488348 h 3006470"/>
                  <a:gd name="connsiteX370" fmla="*/ 2625240 w 6006665"/>
                  <a:gd name="connsiteY370" fmla="*/ 2522435 h 3006470"/>
                  <a:gd name="connsiteX371" fmla="*/ 2586608 w 6006665"/>
                  <a:gd name="connsiteY371" fmla="*/ 2558795 h 3006470"/>
                  <a:gd name="connsiteX372" fmla="*/ 2577105 w 6006665"/>
                  <a:gd name="connsiteY372" fmla="*/ 2556532 h 3006470"/>
                  <a:gd name="connsiteX373" fmla="*/ 2574701 w 6006665"/>
                  <a:gd name="connsiteY373" fmla="*/ 2558795 h 3006470"/>
                  <a:gd name="connsiteX374" fmla="*/ 2526979 w 6006665"/>
                  <a:gd name="connsiteY374" fmla="*/ 2547432 h 3006470"/>
                  <a:gd name="connsiteX375" fmla="*/ 2490620 w 6006665"/>
                  <a:gd name="connsiteY375" fmla="*/ 2542887 h 3006470"/>
                  <a:gd name="connsiteX376" fmla="*/ 2463350 w 6006665"/>
                  <a:gd name="connsiteY376" fmla="*/ 2515618 h 3006470"/>
                  <a:gd name="connsiteX377" fmla="*/ 2436625 w 6006665"/>
                  <a:gd name="connsiteY377" fmla="*/ 2515618 h 3006470"/>
                  <a:gd name="connsiteX378" fmla="*/ 2424718 w 6006665"/>
                  <a:gd name="connsiteY378" fmla="*/ 2515618 h 3006470"/>
                  <a:gd name="connsiteX379" fmla="*/ 2398858 w 6006665"/>
                  <a:gd name="connsiteY379" fmla="*/ 2502687 h 3006470"/>
                  <a:gd name="connsiteX380" fmla="*/ 2350272 w 6006665"/>
                  <a:gd name="connsiteY380" fmla="*/ 2526980 h 3006470"/>
                  <a:gd name="connsiteX381" fmla="*/ 2282098 w 6006665"/>
                  <a:gd name="connsiteY381" fmla="*/ 2574702 h 3006470"/>
                  <a:gd name="connsiteX382" fmla="*/ 2238921 w 6006665"/>
                  <a:gd name="connsiteY382" fmla="*/ 2586064 h 3006470"/>
                  <a:gd name="connsiteX383" fmla="*/ 2227559 w 6006665"/>
                  <a:gd name="connsiteY383" fmla="*/ 2590609 h 3006470"/>
                  <a:gd name="connsiteX384" fmla="*/ 2225178 w 6006665"/>
                  <a:gd name="connsiteY384" fmla="*/ 2586799 h 3006470"/>
                  <a:gd name="connsiteX385" fmla="*/ 2215652 w 6006665"/>
                  <a:gd name="connsiteY385" fmla="*/ 2590609 h 3006470"/>
                  <a:gd name="connsiteX386" fmla="*/ 2193596 w 6006665"/>
                  <a:gd name="connsiteY386" fmla="*/ 2555320 h 3006470"/>
                  <a:gd name="connsiteX387" fmla="*/ 2157112 w 6006665"/>
                  <a:gd name="connsiteY387" fmla="*/ 2558795 h 3006470"/>
                  <a:gd name="connsiteX388" fmla="*/ 2156291 w 6006665"/>
                  <a:gd name="connsiteY388" fmla="*/ 2557739 h 3006470"/>
                  <a:gd name="connsiteX389" fmla="*/ 2145205 w 6006665"/>
                  <a:gd name="connsiteY389" fmla="*/ 2558795 h 3006470"/>
                  <a:gd name="connsiteX390" fmla="*/ 2129298 w 6006665"/>
                  <a:gd name="connsiteY390" fmla="*/ 2538343 h 3006470"/>
                  <a:gd name="connsiteX391" fmla="*/ 2102029 w 6006665"/>
                  <a:gd name="connsiteY391" fmla="*/ 2526980 h 3006470"/>
                  <a:gd name="connsiteX392" fmla="*/ 2086121 w 6006665"/>
                  <a:gd name="connsiteY392" fmla="*/ 2495166 h 3006470"/>
                  <a:gd name="connsiteX393" fmla="*/ 2070005 w 6006665"/>
                  <a:gd name="connsiteY393" fmla="*/ 2486212 h 3006470"/>
                  <a:gd name="connsiteX394" fmla="*/ 2027582 w 6006665"/>
                  <a:gd name="connsiteY394" fmla="*/ 2499711 h 3006470"/>
                  <a:gd name="connsiteX395" fmla="*/ 2023845 w 6006665"/>
                  <a:gd name="connsiteY395" fmla="*/ 2497111 h 3006470"/>
                  <a:gd name="connsiteX396" fmla="*/ 2015675 w 6006665"/>
                  <a:gd name="connsiteY396" fmla="*/ 2499711 h 3006470"/>
                  <a:gd name="connsiteX397" fmla="*/ 1971363 w 6006665"/>
                  <a:gd name="connsiteY397" fmla="*/ 2468885 h 3006470"/>
                  <a:gd name="connsiteX398" fmla="*/ 1952591 w 6006665"/>
                  <a:gd name="connsiteY398" fmla="*/ 2495166 h 3006470"/>
                  <a:gd name="connsiteX399" fmla="*/ 1947518 w 6006665"/>
                  <a:gd name="connsiteY399" fmla="*/ 2485599 h 3006470"/>
                  <a:gd name="connsiteX400" fmla="*/ 1940684 w 6006665"/>
                  <a:gd name="connsiteY400" fmla="*/ 2495166 h 3006470"/>
                  <a:gd name="connsiteX401" fmla="*/ 1861147 w 6006665"/>
                  <a:gd name="connsiteY401" fmla="*/ 2345183 h 3006470"/>
                  <a:gd name="connsiteX402" fmla="*/ 1811153 w 6006665"/>
                  <a:gd name="connsiteY402" fmla="*/ 2295189 h 3006470"/>
                  <a:gd name="connsiteX403" fmla="*/ 1813950 w 6006665"/>
                  <a:gd name="connsiteY403" fmla="*/ 2292043 h 3006470"/>
                  <a:gd name="connsiteX404" fmla="*/ 1748069 w 6006665"/>
                  <a:gd name="connsiteY404" fmla="*/ 2333821 h 3006470"/>
                  <a:gd name="connsiteX405" fmla="*/ 1711709 w 6006665"/>
                  <a:gd name="connsiteY405" fmla="*/ 2338366 h 3006470"/>
                  <a:gd name="connsiteX406" fmla="*/ 1711926 w 6006665"/>
                  <a:gd name="connsiteY406" fmla="*/ 2336850 h 3006470"/>
                  <a:gd name="connsiteX407" fmla="*/ 1699803 w 6006665"/>
                  <a:gd name="connsiteY407" fmla="*/ 2338366 h 3006470"/>
                  <a:gd name="connsiteX408" fmla="*/ 1704347 w 6006665"/>
                  <a:gd name="connsiteY408" fmla="*/ 2306551 h 3006470"/>
                  <a:gd name="connsiteX409" fmla="*/ 1662460 w 6006665"/>
                  <a:gd name="connsiteY409" fmla="*/ 2288600 h 3006470"/>
                  <a:gd name="connsiteX410" fmla="*/ 1629901 w 6006665"/>
                  <a:gd name="connsiteY410" fmla="*/ 2302006 h 3006470"/>
                  <a:gd name="connsiteX411" fmla="*/ 1629300 w 6006665"/>
                  <a:gd name="connsiteY411" fmla="*/ 2297351 h 3006470"/>
                  <a:gd name="connsiteX412" fmla="*/ 1617994 w 6006665"/>
                  <a:gd name="connsiteY412" fmla="*/ 2302006 h 3006470"/>
                  <a:gd name="connsiteX413" fmla="*/ 1608904 w 6006665"/>
                  <a:gd name="connsiteY413" fmla="*/ 2231560 h 3006470"/>
                  <a:gd name="connsiteX414" fmla="*/ 1552684 w 6006665"/>
                  <a:gd name="connsiteY414" fmla="*/ 2221867 h 3006470"/>
                  <a:gd name="connsiteX415" fmla="*/ 1518550 w 6006665"/>
                  <a:gd name="connsiteY415" fmla="*/ 2247467 h 3006470"/>
                  <a:gd name="connsiteX416" fmla="*/ 1425379 w 6006665"/>
                  <a:gd name="connsiteY416" fmla="*/ 2267919 h 3006470"/>
                  <a:gd name="connsiteX417" fmla="*/ 1409472 w 6006665"/>
                  <a:gd name="connsiteY417" fmla="*/ 2286099 h 3006470"/>
                  <a:gd name="connsiteX418" fmla="*/ 1270852 w 6006665"/>
                  <a:gd name="connsiteY418" fmla="*/ 2306551 h 3006470"/>
                  <a:gd name="connsiteX419" fmla="*/ 1254945 w 6006665"/>
                  <a:gd name="connsiteY419" fmla="*/ 2327003 h 3006470"/>
                  <a:gd name="connsiteX420" fmla="*/ 1282214 w 6006665"/>
                  <a:gd name="connsiteY420" fmla="*/ 2370180 h 3006470"/>
                  <a:gd name="connsiteX421" fmla="*/ 1243582 w 6006665"/>
                  <a:gd name="connsiteY421" fmla="*/ 2386087 h 3006470"/>
                  <a:gd name="connsiteX422" fmla="*/ 1254945 w 6006665"/>
                  <a:gd name="connsiteY422" fmla="*/ 2404267 h 3006470"/>
                  <a:gd name="connsiteX423" fmla="*/ 1216313 w 6006665"/>
                  <a:gd name="connsiteY423" fmla="*/ 2429264 h 3006470"/>
                  <a:gd name="connsiteX424" fmla="*/ 1275397 w 6006665"/>
                  <a:gd name="connsiteY424" fmla="*/ 2472441 h 3006470"/>
                  <a:gd name="connsiteX425" fmla="*/ 1270852 w 6006665"/>
                  <a:gd name="connsiteY425" fmla="*/ 2499711 h 3006470"/>
                  <a:gd name="connsiteX426" fmla="*/ 1259108 w 6006665"/>
                  <a:gd name="connsiteY426" fmla="*/ 2498732 h 3006470"/>
                  <a:gd name="connsiteX427" fmla="*/ 1258945 w 6006665"/>
                  <a:gd name="connsiteY427" fmla="*/ 2499711 h 3006470"/>
                  <a:gd name="connsiteX428" fmla="*/ 1215644 w 6006665"/>
                  <a:gd name="connsiteY428" fmla="*/ 2496102 h 3006470"/>
                  <a:gd name="connsiteX429" fmla="*/ 1204950 w 6006665"/>
                  <a:gd name="connsiteY429" fmla="*/ 2511073 h 3006470"/>
                  <a:gd name="connsiteX430" fmla="*/ 1196495 w 6006665"/>
                  <a:gd name="connsiteY430" fmla="*/ 2506241 h 3006470"/>
                  <a:gd name="connsiteX431" fmla="*/ 1193043 w 6006665"/>
                  <a:gd name="connsiteY431" fmla="*/ 2511073 h 3006470"/>
                  <a:gd name="connsiteX432" fmla="*/ 1145322 w 6006665"/>
                  <a:gd name="connsiteY432" fmla="*/ 2483803 h 3006470"/>
                  <a:gd name="connsiteX433" fmla="*/ 1098145 w 6006665"/>
                  <a:gd name="connsiteY433" fmla="*/ 2483803 h 3006470"/>
                  <a:gd name="connsiteX434" fmla="*/ 1061785 w 6006665"/>
                  <a:gd name="connsiteY434" fmla="*/ 2511073 h 3006470"/>
                  <a:gd name="connsiteX435" fmla="*/ 1055322 w 6006665"/>
                  <a:gd name="connsiteY435" fmla="*/ 2506990 h 3006470"/>
                  <a:gd name="connsiteX436" fmla="*/ 1049878 w 6006665"/>
                  <a:gd name="connsiteY436" fmla="*/ 2511073 h 3006470"/>
                  <a:gd name="connsiteX437" fmla="*/ 1006701 w 6006665"/>
                  <a:gd name="connsiteY437" fmla="*/ 2483803 h 3006470"/>
                  <a:gd name="connsiteX438" fmla="*/ 924893 w 6006665"/>
                  <a:gd name="connsiteY438" fmla="*/ 2447444 h 3006470"/>
                  <a:gd name="connsiteX439" fmla="*/ 877716 w 6006665"/>
                  <a:gd name="connsiteY439" fmla="*/ 2447444 h 3006470"/>
                  <a:gd name="connsiteX440" fmla="*/ 802724 w 6006665"/>
                  <a:gd name="connsiteY440" fmla="*/ 2511073 h 3006470"/>
                  <a:gd name="connsiteX441" fmla="*/ 798179 w 6006665"/>
                  <a:gd name="connsiteY441" fmla="*/ 2554250 h 3006470"/>
                  <a:gd name="connsiteX442" fmla="*/ 787406 w 6006665"/>
                  <a:gd name="connsiteY442" fmla="*/ 2543477 h 3006470"/>
                  <a:gd name="connsiteX443" fmla="*/ 786272 w 6006665"/>
                  <a:gd name="connsiteY443" fmla="*/ 2554250 h 3006470"/>
                  <a:gd name="connsiteX444" fmla="*/ 756063 w 6006665"/>
                  <a:gd name="connsiteY444" fmla="*/ 2524040 h 3006470"/>
                  <a:gd name="connsiteX445" fmla="*/ 732278 w 6006665"/>
                  <a:gd name="connsiteY445" fmla="*/ 2581519 h 3006470"/>
                  <a:gd name="connsiteX446" fmla="*/ 743640 w 6006665"/>
                  <a:gd name="connsiteY446" fmla="*/ 2590609 h 3006470"/>
                  <a:gd name="connsiteX447" fmla="*/ 723188 w 6006665"/>
                  <a:gd name="connsiteY447" fmla="*/ 2633786 h 3006470"/>
                  <a:gd name="connsiteX448" fmla="*/ 747026 w 6006665"/>
                  <a:gd name="connsiteY448" fmla="*/ 2670627 h 3006470"/>
                  <a:gd name="connsiteX449" fmla="*/ 763548 w 6006665"/>
                  <a:gd name="connsiteY449" fmla="*/ 2667873 h 3006470"/>
                  <a:gd name="connsiteX450" fmla="*/ 764871 w 6006665"/>
                  <a:gd name="connsiteY450" fmla="*/ 2669637 h 3006470"/>
                  <a:gd name="connsiteX451" fmla="*/ 775455 w 6006665"/>
                  <a:gd name="connsiteY451" fmla="*/ 2667873 h 3006470"/>
                  <a:gd name="connsiteX452" fmla="*/ 802724 w 6006665"/>
                  <a:gd name="connsiteY452" fmla="*/ 2704232 h 3006470"/>
                  <a:gd name="connsiteX453" fmla="*/ 798179 w 6006665"/>
                  <a:gd name="connsiteY453" fmla="*/ 2731502 h 3006470"/>
                  <a:gd name="connsiteX454" fmla="*/ 818632 w 6006665"/>
                  <a:gd name="connsiteY454" fmla="*/ 2742864 h 3006470"/>
                  <a:gd name="connsiteX455" fmla="*/ 802724 w 6006665"/>
                  <a:gd name="connsiteY455" fmla="*/ 2774679 h 3006470"/>
                  <a:gd name="connsiteX456" fmla="*/ 766365 w 6006665"/>
                  <a:gd name="connsiteY456" fmla="*/ 2779224 h 3006470"/>
                  <a:gd name="connsiteX457" fmla="*/ 727733 w 6006665"/>
                  <a:gd name="connsiteY457" fmla="*/ 2838308 h 3006470"/>
                  <a:gd name="connsiteX458" fmla="*/ 759548 w 6006665"/>
                  <a:gd name="connsiteY458" fmla="*/ 2881485 h 3006470"/>
                  <a:gd name="connsiteX459" fmla="*/ 759548 w 6006665"/>
                  <a:gd name="connsiteY459" fmla="*/ 2920116 h 3006470"/>
                  <a:gd name="connsiteX460" fmla="*/ 798179 w 6006665"/>
                  <a:gd name="connsiteY460" fmla="*/ 2979201 h 3006470"/>
                  <a:gd name="connsiteX461" fmla="*/ 775455 w 6006665"/>
                  <a:gd name="connsiteY461" fmla="*/ 2995108 h 3006470"/>
                  <a:gd name="connsiteX462" fmla="*/ 770910 w 6006665"/>
                  <a:gd name="connsiteY462" fmla="*/ 3006470 h 3006470"/>
                  <a:gd name="connsiteX463" fmla="*/ 759003 w 6006665"/>
                  <a:gd name="connsiteY463" fmla="*/ 3006470 h 3006470"/>
                  <a:gd name="connsiteX464" fmla="*/ 755003 w 6006665"/>
                  <a:gd name="connsiteY464" fmla="*/ 3006470 h 3006470"/>
                  <a:gd name="connsiteX465" fmla="*/ 743096 w 6006665"/>
                  <a:gd name="connsiteY465" fmla="*/ 3006470 h 3006470"/>
                  <a:gd name="connsiteX466" fmla="*/ 715826 w 6006665"/>
                  <a:gd name="connsiteY466" fmla="*/ 2972383 h 3006470"/>
                  <a:gd name="connsiteX467" fmla="*/ 704464 w 6006665"/>
                  <a:gd name="connsiteY467" fmla="*/ 2972383 h 3006470"/>
                  <a:gd name="connsiteX468" fmla="*/ 684012 w 6006665"/>
                  <a:gd name="connsiteY468" fmla="*/ 2963293 h 3006470"/>
                  <a:gd name="connsiteX469" fmla="*/ 672649 w 6006665"/>
                  <a:gd name="connsiteY469" fmla="*/ 2940569 h 3006470"/>
                  <a:gd name="connsiteX470" fmla="*/ 645222 w 6006665"/>
                  <a:gd name="connsiteY470" fmla="*/ 2932732 h 3006470"/>
                  <a:gd name="connsiteX471" fmla="*/ 625472 w 6006665"/>
                  <a:gd name="connsiteY471" fmla="*/ 2936024 h 3006470"/>
                  <a:gd name="connsiteX472" fmla="*/ 623771 w 6006665"/>
                  <a:gd name="connsiteY472" fmla="*/ 2934323 h 3006470"/>
                  <a:gd name="connsiteX473" fmla="*/ 613565 w 6006665"/>
                  <a:gd name="connsiteY473" fmla="*/ 2936024 h 3006470"/>
                  <a:gd name="connsiteX474" fmla="*/ 609020 w 6006665"/>
                  <a:gd name="connsiteY474" fmla="*/ 2931479 h 3006470"/>
                  <a:gd name="connsiteX475" fmla="*/ 559026 w 6006665"/>
                  <a:gd name="connsiteY475" fmla="*/ 2904209 h 3006470"/>
                  <a:gd name="connsiteX476" fmla="*/ 506760 w 6006665"/>
                  <a:gd name="connsiteY476" fmla="*/ 2897392 h 3006470"/>
                  <a:gd name="connsiteX477" fmla="*/ 483280 w 6006665"/>
                  <a:gd name="connsiteY477" fmla="*/ 2890683 h 3006470"/>
                  <a:gd name="connsiteX478" fmla="*/ 480035 w 6006665"/>
                  <a:gd name="connsiteY478" fmla="*/ 2892847 h 3006470"/>
                  <a:gd name="connsiteX479" fmla="*/ 475042 w 6006665"/>
                  <a:gd name="connsiteY479" fmla="*/ 2888329 h 3006470"/>
                  <a:gd name="connsiteX480" fmla="*/ 474945 w 6006665"/>
                  <a:gd name="connsiteY480" fmla="*/ 2888302 h 3006470"/>
                  <a:gd name="connsiteX481" fmla="*/ 468128 w 6006665"/>
                  <a:gd name="connsiteY481" fmla="*/ 2892847 h 3006470"/>
                  <a:gd name="connsiteX482" fmla="*/ 420406 w 6006665"/>
                  <a:gd name="connsiteY482" fmla="*/ 2849670 h 3006470"/>
                  <a:gd name="connsiteX483" fmla="*/ 381774 w 6006665"/>
                  <a:gd name="connsiteY483" fmla="*/ 2833763 h 3006470"/>
                  <a:gd name="connsiteX484" fmla="*/ 349960 w 6006665"/>
                  <a:gd name="connsiteY484" fmla="*/ 2801948 h 3006470"/>
                  <a:gd name="connsiteX485" fmla="*/ 377229 w 6006665"/>
                  <a:gd name="connsiteY485" fmla="*/ 2795131 h 3006470"/>
                  <a:gd name="connsiteX486" fmla="*/ 404499 w 6006665"/>
                  <a:gd name="connsiteY486" fmla="*/ 2747409 h 3006470"/>
                  <a:gd name="connsiteX487" fmla="*/ 388591 w 6006665"/>
                  <a:gd name="connsiteY487" fmla="*/ 2731502 h 3006470"/>
                  <a:gd name="connsiteX488" fmla="*/ 440858 w 6006665"/>
                  <a:gd name="connsiteY488" fmla="*/ 2704232 h 3006470"/>
                  <a:gd name="connsiteX489" fmla="*/ 440858 w 6006665"/>
                  <a:gd name="connsiteY489" fmla="*/ 2701176 h 3006470"/>
                  <a:gd name="connsiteX490" fmla="*/ 416406 w 6006665"/>
                  <a:gd name="connsiteY490" fmla="*/ 2704232 h 3006470"/>
                  <a:gd name="connsiteX491" fmla="*/ 416406 w 6006665"/>
                  <a:gd name="connsiteY491" fmla="*/ 2702744 h 3006470"/>
                  <a:gd name="connsiteX492" fmla="*/ 404499 w 6006665"/>
                  <a:gd name="connsiteY492" fmla="*/ 2704232 h 3006470"/>
                  <a:gd name="connsiteX493" fmla="*/ 404499 w 6006665"/>
                  <a:gd name="connsiteY493" fmla="*/ 2683780 h 3006470"/>
                  <a:gd name="connsiteX494" fmla="*/ 424951 w 6006665"/>
                  <a:gd name="connsiteY494" fmla="*/ 2667873 h 3006470"/>
                  <a:gd name="connsiteX495" fmla="*/ 463583 w 6006665"/>
                  <a:gd name="connsiteY495" fmla="*/ 2661056 h 3006470"/>
                  <a:gd name="connsiteX496" fmla="*/ 468128 w 6006665"/>
                  <a:gd name="connsiteY496" fmla="*/ 2645148 h 3006470"/>
                  <a:gd name="connsiteX497" fmla="*/ 456765 w 6006665"/>
                  <a:gd name="connsiteY497" fmla="*/ 2613334 h 3006470"/>
                  <a:gd name="connsiteX498" fmla="*/ 474945 w 6006665"/>
                  <a:gd name="connsiteY498" fmla="*/ 2586064 h 3006470"/>
                  <a:gd name="connsiteX499" fmla="*/ 474945 w 6006665"/>
                  <a:gd name="connsiteY499" fmla="*/ 2565612 h 3006470"/>
                  <a:gd name="connsiteX500" fmla="*/ 420406 w 6006665"/>
                  <a:gd name="connsiteY500" fmla="*/ 2547432 h 3006470"/>
                  <a:gd name="connsiteX501" fmla="*/ 409588 w 6006665"/>
                  <a:gd name="connsiteY501" fmla="*/ 2547432 h 3006470"/>
                  <a:gd name="connsiteX502" fmla="*/ 397681 w 6006665"/>
                  <a:gd name="connsiteY502" fmla="*/ 2547432 h 3006470"/>
                  <a:gd name="connsiteX503" fmla="*/ 379485 w 6006665"/>
                  <a:gd name="connsiteY503" fmla="*/ 2525193 h 3006470"/>
                  <a:gd name="connsiteX504" fmla="*/ 357322 w 6006665"/>
                  <a:gd name="connsiteY504" fmla="*/ 2531525 h 3006470"/>
                  <a:gd name="connsiteX505" fmla="*/ 352842 w 6006665"/>
                  <a:gd name="connsiteY505" fmla="*/ 2529403 h 3006470"/>
                  <a:gd name="connsiteX506" fmla="*/ 345415 w 6006665"/>
                  <a:gd name="connsiteY506" fmla="*/ 2531525 h 3006470"/>
                  <a:gd name="connsiteX507" fmla="*/ 302238 w 6006665"/>
                  <a:gd name="connsiteY507" fmla="*/ 2511073 h 3006470"/>
                  <a:gd name="connsiteX508" fmla="*/ 302238 w 6006665"/>
                  <a:gd name="connsiteY508" fmla="*/ 2499711 h 3006470"/>
                  <a:gd name="connsiteX509" fmla="*/ 286331 w 6006665"/>
                  <a:gd name="connsiteY509" fmla="*/ 2472441 h 3006470"/>
                  <a:gd name="connsiteX510" fmla="*/ 270968 w 6006665"/>
                  <a:gd name="connsiteY510" fmla="*/ 2472441 h 3006470"/>
                  <a:gd name="connsiteX511" fmla="*/ 259061 w 6006665"/>
                  <a:gd name="connsiteY511" fmla="*/ 2472441 h 3006470"/>
                  <a:gd name="connsiteX512" fmla="*/ 254516 w 6006665"/>
                  <a:gd name="connsiteY512" fmla="*/ 2456534 h 3006470"/>
                  <a:gd name="connsiteX513" fmla="*/ 263606 w 6006665"/>
                  <a:gd name="connsiteY513" fmla="*/ 2440627 h 3006470"/>
                  <a:gd name="connsiteX514" fmla="*/ 243991 w 6006665"/>
                  <a:gd name="connsiteY514" fmla="*/ 2410114 h 3006470"/>
                  <a:gd name="connsiteX515" fmla="*/ 216429 w 6006665"/>
                  <a:gd name="connsiteY515" fmla="*/ 2413357 h 3006470"/>
                  <a:gd name="connsiteX516" fmla="*/ 212956 w 6006665"/>
                  <a:gd name="connsiteY516" fmla="*/ 2412365 h 3006470"/>
                  <a:gd name="connsiteX517" fmla="*/ 204522 w 6006665"/>
                  <a:gd name="connsiteY517" fmla="*/ 2413357 h 3006470"/>
                  <a:gd name="connsiteX518" fmla="*/ 199623 w 6006665"/>
                  <a:gd name="connsiteY518" fmla="*/ 2411957 h 3006470"/>
                  <a:gd name="connsiteX519" fmla="*/ 195977 w 6006665"/>
                  <a:gd name="connsiteY519" fmla="*/ 2424719 h 3006470"/>
                  <a:gd name="connsiteX520" fmla="*/ 184968 w 6006665"/>
                  <a:gd name="connsiteY520" fmla="*/ 2421574 h 3006470"/>
                  <a:gd name="connsiteX521" fmla="*/ 184070 w 6006665"/>
                  <a:gd name="connsiteY521" fmla="*/ 2424719 h 3006470"/>
                  <a:gd name="connsiteX522" fmla="*/ 168163 w 6006665"/>
                  <a:gd name="connsiteY522" fmla="*/ 2420174 h 3006470"/>
                  <a:gd name="connsiteX523" fmla="*/ 156800 w 6006665"/>
                  <a:gd name="connsiteY523" fmla="*/ 2381542 h 3006470"/>
                  <a:gd name="connsiteX524" fmla="*/ 152255 w 6006665"/>
                  <a:gd name="connsiteY524" fmla="*/ 2365635 h 3006470"/>
                  <a:gd name="connsiteX525" fmla="*/ 156800 w 6006665"/>
                  <a:gd name="connsiteY525" fmla="*/ 2361090 h 3006470"/>
                  <a:gd name="connsiteX526" fmla="*/ 168707 w 6006665"/>
                  <a:gd name="connsiteY526" fmla="*/ 2361090 h 3006470"/>
                  <a:gd name="connsiteX527" fmla="*/ 188615 w 6006665"/>
                  <a:gd name="connsiteY527" fmla="*/ 2361090 h 3006470"/>
                  <a:gd name="connsiteX528" fmla="*/ 199977 w 6006665"/>
                  <a:gd name="connsiteY528" fmla="*/ 2349728 h 3006470"/>
                  <a:gd name="connsiteX529" fmla="*/ 188615 w 6006665"/>
                  <a:gd name="connsiteY529" fmla="*/ 2327003 h 3006470"/>
                  <a:gd name="connsiteX530" fmla="*/ 168163 w 6006665"/>
                  <a:gd name="connsiteY530" fmla="*/ 2317914 h 3006470"/>
                  <a:gd name="connsiteX531" fmla="*/ 168163 w 6006665"/>
                  <a:gd name="connsiteY531" fmla="*/ 2311096 h 3006470"/>
                  <a:gd name="connsiteX532" fmla="*/ 152255 w 6006665"/>
                  <a:gd name="connsiteY532" fmla="*/ 2295189 h 3006470"/>
                  <a:gd name="connsiteX533" fmla="*/ 129531 w 6006665"/>
                  <a:gd name="connsiteY533" fmla="*/ 2258829 h 3006470"/>
                  <a:gd name="connsiteX534" fmla="*/ 140893 w 6006665"/>
                  <a:gd name="connsiteY534" fmla="*/ 2236105 h 3006470"/>
                  <a:gd name="connsiteX535" fmla="*/ 136348 w 6006665"/>
                  <a:gd name="connsiteY535" fmla="*/ 2208835 h 3006470"/>
                  <a:gd name="connsiteX536" fmla="*/ 103789 w 6006665"/>
                  <a:gd name="connsiteY536" fmla="*/ 2195428 h 3006470"/>
                  <a:gd name="connsiteX537" fmla="*/ 93716 w 6006665"/>
                  <a:gd name="connsiteY537" fmla="*/ 2199745 h 3006470"/>
                  <a:gd name="connsiteX538" fmla="*/ 91868 w 6006665"/>
                  <a:gd name="connsiteY538" fmla="*/ 2195434 h 3006470"/>
                  <a:gd name="connsiteX539" fmla="*/ 81809 w 6006665"/>
                  <a:gd name="connsiteY539" fmla="*/ 2199745 h 3006470"/>
                  <a:gd name="connsiteX540" fmla="*/ 74992 w 6006665"/>
                  <a:gd name="connsiteY540" fmla="*/ 2183838 h 3006470"/>
                  <a:gd name="connsiteX541" fmla="*/ 34087 w 6006665"/>
                  <a:gd name="connsiteY541" fmla="*/ 2172476 h 3006470"/>
                  <a:gd name="connsiteX542" fmla="*/ 22725 w 6006665"/>
                  <a:gd name="connsiteY542" fmla="*/ 2129299 h 3006470"/>
                  <a:gd name="connsiteX543" fmla="*/ 22725 w 6006665"/>
                  <a:gd name="connsiteY543" fmla="*/ 2097484 h 3006470"/>
                  <a:gd name="connsiteX544" fmla="*/ 0 w 6006665"/>
                  <a:gd name="connsiteY544" fmla="*/ 2081577 h 3006470"/>
                  <a:gd name="connsiteX545" fmla="*/ 15907 w 6006665"/>
                  <a:gd name="connsiteY545" fmla="*/ 2058853 h 3006470"/>
                  <a:gd name="connsiteX546" fmla="*/ 6818 w 6006665"/>
                  <a:gd name="connsiteY546" fmla="*/ 1995224 h 3006470"/>
                  <a:gd name="connsiteX547" fmla="*/ 34087 w 6006665"/>
                  <a:gd name="connsiteY547" fmla="*/ 1952047 h 3006470"/>
                  <a:gd name="connsiteX548" fmla="*/ 27270 w 6006665"/>
                  <a:gd name="connsiteY548" fmla="*/ 1940685 h 3006470"/>
                  <a:gd name="connsiteX549" fmla="*/ 88743 w 6006665"/>
                  <a:gd name="connsiteY549" fmla="*/ 1895954 h 3006470"/>
                  <a:gd name="connsiteX550" fmla="*/ 27270 w 6006665"/>
                  <a:gd name="connsiteY550" fmla="*/ 1865693 h 3006470"/>
                  <a:gd name="connsiteX551" fmla="*/ 79805 w 6006665"/>
                  <a:gd name="connsiteY551" fmla="*/ 1774684 h 3006470"/>
                  <a:gd name="connsiteX552" fmla="*/ 128972 w 6006665"/>
                  <a:gd name="connsiteY552" fmla="*/ 1737302 h 3006470"/>
                  <a:gd name="connsiteX553" fmla="*/ 162900 w 6006665"/>
                  <a:gd name="connsiteY553" fmla="*/ 1645034 h 3006470"/>
                  <a:gd name="connsiteX554" fmla="*/ 102261 w 6006665"/>
                  <a:gd name="connsiteY554" fmla="*/ 1629357 h 3006470"/>
                  <a:gd name="connsiteX555" fmla="*/ 118168 w 6006665"/>
                  <a:gd name="connsiteY555" fmla="*/ 1574818 h 3006470"/>
                  <a:gd name="connsiteX556" fmla="*/ 86354 w 6006665"/>
                  <a:gd name="connsiteY556" fmla="*/ 1511189 h 3006470"/>
                  <a:gd name="connsiteX557" fmla="*/ 109078 w 6006665"/>
                  <a:gd name="connsiteY557" fmla="*/ 1436197 h 3006470"/>
                  <a:gd name="connsiteX558" fmla="*/ 70447 w 6006665"/>
                  <a:gd name="connsiteY558" fmla="*/ 1333936 h 3006470"/>
                  <a:gd name="connsiteX559" fmla="*/ 102261 w 6006665"/>
                  <a:gd name="connsiteY559" fmla="*/ 1263490 h 3006470"/>
                  <a:gd name="connsiteX560" fmla="*/ 43177 w 6006665"/>
                  <a:gd name="connsiteY560" fmla="*/ 1197589 h 3006470"/>
                  <a:gd name="connsiteX561" fmla="*/ 49994 w 6006665"/>
                  <a:gd name="connsiteY561" fmla="*/ 1122597 h 3006470"/>
                  <a:gd name="connsiteX562" fmla="*/ 81809 w 6006665"/>
                  <a:gd name="connsiteY562" fmla="*/ 1118052 h 3006470"/>
                  <a:gd name="connsiteX563" fmla="*/ 145438 w 6006665"/>
                  <a:gd name="connsiteY563" fmla="*/ 1074876 h 3006470"/>
                  <a:gd name="connsiteX564" fmla="*/ 184070 w 6006665"/>
                  <a:gd name="connsiteY564" fmla="*/ 1036244 h 3006470"/>
                  <a:gd name="connsiteX565" fmla="*/ 189699 w 6006665"/>
                  <a:gd name="connsiteY565" fmla="*/ 1042522 h 3006470"/>
                  <a:gd name="connsiteX566" fmla="*/ 195977 w 6006665"/>
                  <a:gd name="connsiteY566" fmla="*/ 1036244 h 3006470"/>
                  <a:gd name="connsiteX567" fmla="*/ 255061 w 6006665"/>
                  <a:gd name="connsiteY567" fmla="*/ 1102145 h 3006470"/>
                  <a:gd name="connsiteX568" fmla="*/ 350504 w 6006665"/>
                  <a:gd name="connsiteY568" fmla="*/ 1122597 h 3006470"/>
                  <a:gd name="connsiteX569" fmla="*/ 454806 w 6006665"/>
                  <a:gd name="connsiteY569" fmla="*/ 1205729 h 3006470"/>
                  <a:gd name="connsiteX570" fmla="*/ 486621 w 6006665"/>
                  <a:gd name="connsiteY570" fmla="*/ 1283942 h 3006470"/>
                  <a:gd name="connsiteX571" fmla="*/ 523211 w 6006665"/>
                  <a:gd name="connsiteY571" fmla="*/ 1343026 h 3006470"/>
                  <a:gd name="connsiteX572" fmla="*/ 486852 w 6006665"/>
                  <a:gd name="connsiteY572" fmla="*/ 1397565 h 3006470"/>
                  <a:gd name="connsiteX573" fmla="*/ 420951 w 6006665"/>
                  <a:gd name="connsiteY573" fmla="*/ 1418018 h 3006470"/>
                  <a:gd name="connsiteX574" fmla="*/ 415909 w 6006665"/>
                  <a:gd name="connsiteY574" fmla="*/ 1415887 h 3006470"/>
                  <a:gd name="connsiteX575" fmla="*/ 409044 w 6006665"/>
                  <a:gd name="connsiteY575" fmla="*/ 1418018 h 3006470"/>
                  <a:gd name="connsiteX576" fmla="*/ 252950 w 6006665"/>
                  <a:gd name="connsiteY576" fmla="*/ 1352062 h 3006470"/>
                  <a:gd name="connsiteX577" fmla="*/ 268926 w 6006665"/>
                  <a:gd name="connsiteY577" fmla="*/ 1346738 h 3006470"/>
                  <a:gd name="connsiteX578" fmla="*/ 291420 w 6006665"/>
                  <a:gd name="connsiteY578" fmla="*/ 1429380 h 3006470"/>
                  <a:gd name="connsiteX579" fmla="*/ 291420 w 6006665"/>
                  <a:gd name="connsiteY579" fmla="*/ 1468012 h 3006470"/>
                  <a:gd name="connsiteX580" fmla="*/ 298238 w 6006665"/>
                  <a:gd name="connsiteY580" fmla="*/ 1554366 h 3006470"/>
                  <a:gd name="connsiteX581" fmla="*/ 345959 w 6006665"/>
                  <a:gd name="connsiteY581" fmla="*/ 1586180 h 3006470"/>
                  <a:gd name="connsiteX582" fmla="*/ 362087 w 6006665"/>
                  <a:gd name="connsiteY582" fmla="*/ 1595588 h 3006470"/>
                  <a:gd name="connsiteX583" fmla="*/ 365867 w 6006665"/>
                  <a:gd name="connsiteY583" fmla="*/ 1563455 h 3006470"/>
                  <a:gd name="connsiteX584" fmla="*/ 345415 w 6006665"/>
                  <a:gd name="connsiteY584" fmla="*/ 1527096 h 3006470"/>
                  <a:gd name="connsiteX585" fmla="*/ 365867 w 6006665"/>
                  <a:gd name="connsiteY585" fmla="*/ 1495281 h 3006470"/>
                  <a:gd name="connsiteX586" fmla="*/ 374560 w 6006665"/>
                  <a:gd name="connsiteY586" fmla="*/ 1500280 h 3006470"/>
                  <a:gd name="connsiteX587" fmla="*/ 377774 w 6006665"/>
                  <a:gd name="connsiteY587" fmla="*/ 1495281 h 3006470"/>
                  <a:gd name="connsiteX588" fmla="*/ 461933 w 6006665"/>
                  <a:gd name="connsiteY588" fmla="*/ 1543673 h 3006470"/>
                  <a:gd name="connsiteX589" fmla="*/ 484035 w 6006665"/>
                  <a:gd name="connsiteY589" fmla="*/ 1527096 h 3006470"/>
                  <a:gd name="connsiteX590" fmla="*/ 463583 w 6006665"/>
                  <a:gd name="connsiteY590" fmla="*/ 1461194 h 3006470"/>
                  <a:gd name="connsiteX591" fmla="*/ 549936 w 6006665"/>
                  <a:gd name="connsiteY591" fmla="*/ 1374841 h 3006470"/>
                  <a:gd name="connsiteX592" fmla="*/ 559742 w 6006665"/>
                  <a:gd name="connsiteY592" fmla="*/ 1376942 h 3006470"/>
                  <a:gd name="connsiteX593" fmla="*/ 561843 w 6006665"/>
                  <a:gd name="connsiteY593" fmla="*/ 1374841 h 3006470"/>
                  <a:gd name="connsiteX594" fmla="*/ 593658 w 6006665"/>
                  <a:gd name="connsiteY594" fmla="*/ 1381658 h 3006470"/>
                  <a:gd name="connsiteX595" fmla="*/ 620945 w 6006665"/>
                  <a:gd name="connsiteY595" fmla="*/ 1405535 h 3006470"/>
                  <a:gd name="connsiteX596" fmla="*/ 640835 w 6006665"/>
                  <a:gd name="connsiteY596" fmla="*/ 1349844 h 3006470"/>
                  <a:gd name="connsiteX597" fmla="*/ 609020 w 6006665"/>
                  <a:gd name="connsiteY597" fmla="*/ 1295305 h 3006470"/>
                  <a:gd name="connsiteX598" fmla="*/ 624928 w 6006665"/>
                  <a:gd name="connsiteY598" fmla="*/ 1236221 h 3006470"/>
                  <a:gd name="connsiteX599" fmla="*/ 597658 w 6006665"/>
                  <a:gd name="connsiteY599" fmla="*/ 1177136 h 3006470"/>
                  <a:gd name="connsiteX600" fmla="*/ 611562 w 6006665"/>
                  <a:gd name="connsiteY600" fmla="*/ 1181462 h 3006470"/>
                  <a:gd name="connsiteX601" fmla="*/ 609565 w 6006665"/>
                  <a:gd name="connsiteY601" fmla="*/ 1177136 h 3006470"/>
                  <a:gd name="connsiteX602" fmla="*/ 711826 w 6006665"/>
                  <a:gd name="connsiteY602" fmla="*/ 1208951 h 3006470"/>
                  <a:gd name="connsiteX603" fmla="*/ 732278 w 6006665"/>
                  <a:gd name="connsiteY603" fmla="*/ 1263490 h 3006470"/>
                  <a:gd name="connsiteX604" fmla="*/ 684556 w 6006665"/>
                  <a:gd name="connsiteY604" fmla="*/ 1274852 h 3006470"/>
                  <a:gd name="connsiteX605" fmla="*/ 684556 w 6006665"/>
                  <a:gd name="connsiteY605" fmla="*/ 1327119 h 3006470"/>
                  <a:gd name="connsiteX606" fmla="*/ 713309 w 6006665"/>
                  <a:gd name="connsiteY606" fmla="*/ 1355872 h 3006470"/>
                  <a:gd name="connsiteX607" fmla="*/ 763548 w 6006665"/>
                  <a:gd name="connsiteY607" fmla="*/ 1338481 h 3006470"/>
                  <a:gd name="connsiteX608" fmla="*/ 770365 w 6006665"/>
                  <a:gd name="connsiteY608" fmla="*/ 1279397 h 3006470"/>
                  <a:gd name="connsiteX609" fmla="*/ 845357 w 6006665"/>
                  <a:gd name="connsiteY609" fmla="*/ 1188761 h 3006470"/>
                  <a:gd name="connsiteX610" fmla="*/ 917728 w 6006665"/>
                  <a:gd name="connsiteY610" fmla="*/ 1145322 h 3006470"/>
                  <a:gd name="connsiteX611" fmla="*/ 918194 w 6006665"/>
                  <a:gd name="connsiteY611" fmla="*/ 1198147 h 3006470"/>
                  <a:gd name="connsiteX612" fmla="*/ 975937 w 6006665"/>
                  <a:gd name="connsiteY612" fmla="*/ 1115283 h 3006470"/>
                  <a:gd name="connsiteX613" fmla="*/ 1074397 w 6006665"/>
                  <a:gd name="connsiteY613" fmla="*/ 1141283 h 3006470"/>
                  <a:gd name="connsiteX614" fmla="*/ 979977 w 6006665"/>
                  <a:gd name="connsiteY614" fmla="*/ 1213496 h 3006470"/>
                  <a:gd name="connsiteX615" fmla="*/ 1012666 w 6006665"/>
                  <a:gd name="connsiteY615" fmla="*/ 1218657 h 3006470"/>
                  <a:gd name="connsiteX616" fmla="*/ 1038516 w 6006665"/>
                  <a:gd name="connsiteY616" fmla="*/ 1188499 h 3006470"/>
                  <a:gd name="connsiteX617" fmla="*/ 1050423 w 6006665"/>
                  <a:gd name="connsiteY617" fmla="*/ 1188499 h 3006470"/>
                  <a:gd name="connsiteX618" fmla="*/ 1108962 w 6006665"/>
                  <a:gd name="connsiteY618" fmla="*/ 1188499 h 3006470"/>
                  <a:gd name="connsiteX619" fmla="*/ 1161229 w 6006665"/>
                  <a:gd name="connsiteY619" fmla="*/ 1145322 h 3006470"/>
                  <a:gd name="connsiteX620" fmla="*/ 1165711 w 6006665"/>
                  <a:gd name="connsiteY620" fmla="*/ 1151456 h 3006470"/>
                  <a:gd name="connsiteX621" fmla="*/ 1160939 w 6006665"/>
                  <a:gd name="connsiteY621" fmla="*/ 1169715 h 3006470"/>
                  <a:gd name="connsiteX622" fmla="*/ 1210035 w 6006665"/>
                  <a:gd name="connsiteY622" fmla="*/ 1195815 h 3006470"/>
                  <a:gd name="connsiteX623" fmla="*/ 1247583 w 6006665"/>
                  <a:gd name="connsiteY623" fmla="*/ 1138505 h 3006470"/>
                  <a:gd name="connsiteX624" fmla="*/ 1211223 w 6006665"/>
                  <a:gd name="connsiteY624" fmla="*/ 1079421 h 3006470"/>
                  <a:gd name="connsiteX625" fmla="*/ 1227130 w 6006665"/>
                  <a:gd name="connsiteY625" fmla="*/ 1043061 h 3006470"/>
                  <a:gd name="connsiteX626" fmla="*/ 1237665 w 6006665"/>
                  <a:gd name="connsiteY626" fmla="*/ 1046199 h 3006470"/>
                  <a:gd name="connsiteX627" fmla="*/ 1251910 w 6006665"/>
                  <a:gd name="connsiteY627" fmla="*/ 1017311 h 3006470"/>
                  <a:gd name="connsiteX628" fmla="*/ 1345843 w 6006665"/>
                  <a:gd name="connsiteY628" fmla="*/ 1074876 h 3006470"/>
                  <a:gd name="connsiteX629" fmla="*/ 1400382 w 6006665"/>
                  <a:gd name="connsiteY629" fmla="*/ 1106690 h 3006470"/>
                  <a:gd name="connsiteX630" fmla="*/ 1519756 w 6006665"/>
                  <a:gd name="connsiteY630" fmla="*/ 1213274 h 3006470"/>
                  <a:gd name="connsiteX631" fmla="*/ 1543003 w 6006665"/>
                  <a:gd name="connsiteY631" fmla="*/ 1172592 h 3006470"/>
                  <a:gd name="connsiteX632" fmla="*/ 1506643 w 6006665"/>
                  <a:gd name="connsiteY632" fmla="*/ 1118052 h 3006470"/>
                  <a:gd name="connsiteX633" fmla="*/ 1506643 w 6006665"/>
                  <a:gd name="connsiteY633" fmla="*/ 1095328 h 3006470"/>
                  <a:gd name="connsiteX634" fmla="*/ 1463467 w 6006665"/>
                  <a:gd name="connsiteY634" fmla="*/ 1086238 h 3006470"/>
                  <a:gd name="connsiteX635" fmla="*/ 1472556 w 6006665"/>
                  <a:gd name="connsiteY635" fmla="*/ 1036244 h 3006470"/>
                  <a:gd name="connsiteX636" fmla="*/ 1452104 w 6006665"/>
                  <a:gd name="connsiteY636" fmla="*/ 949890 h 3006470"/>
                  <a:gd name="connsiteX637" fmla="*/ 1439230 w 6006665"/>
                  <a:gd name="connsiteY637" fmla="*/ 900656 h 3006470"/>
                  <a:gd name="connsiteX638" fmla="*/ 1496803 w 6006665"/>
                  <a:gd name="connsiteY638" fmla="*/ 806980 h 3006470"/>
                  <a:gd name="connsiteX639" fmla="*/ 1543003 w 6006665"/>
                  <a:gd name="connsiteY639" fmla="*/ 697647 h 3006470"/>
                  <a:gd name="connsiteX640" fmla="*/ 1570272 w 6006665"/>
                  <a:gd name="connsiteY640" fmla="*/ 677194 h 3006470"/>
                  <a:gd name="connsiteX641" fmla="*/ 1578688 w 6006665"/>
                  <a:gd name="connsiteY641" fmla="*/ 679813 h 3006470"/>
                  <a:gd name="connsiteX642" fmla="*/ 1620802 w 6006665"/>
                  <a:gd name="connsiteY642" fmla="*/ 660028 h 3006470"/>
                  <a:gd name="connsiteX643" fmla="*/ 1684440 w 6006665"/>
                  <a:gd name="connsiteY643" fmla="*/ 709009 h 3006470"/>
                  <a:gd name="connsiteX644" fmla="*/ 1688985 w 6006665"/>
                  <a:gd name="connsiteY644" fmla="*/ 779455 h 3006470"/>
                  <a:gd name="connsiteX645" fmla="*/ 1652625 w 6006665"/>
                  <a:gd name="connsiteY645" fmla="*/ 870354 h 3006470"/>
                  <a:gd name="connsiteX646" fmla="*/ 1679895 w 6006665"/>
                  <a:gd name="connsiteY646" fmla="*/ 908986 h 3006470"/>
                  <a:gd name="connsiteX647" fmla="*/ 1688985 w 6006665"/>
                  <a:gd name="connsiteY647" fmla="*/ 983977 h 3006470"/>
                  <a:gd name="connsiteX648" fmla="*/ 1679895 w 6006665"/>
                  <a:gd name="connsiteY648" fmla="*/ 1129415 h 3006470"/>
                  <a:gd name="connsiteX649" fmla="*/ 1723072 w 6006665"/>
                  <a:gd name="connsiteY649" fmla="*/ 1193044 h 3006470"/>
                  <a:gd name="connsiteX650" fmla="*/ 1704892 w 6006665"/>
                  <a:gd name="connsiteY650" fmla="*/ 1256673 h 3006470"/>
                  <a:gd name="connsiteX651" fmla="*/ 1636718 w 6006665"/>
                  <a:gd name="connsiteY651" fmla="*/ 1393021 h 3006470"/>
                  <a:gd name="connsiteX652" fmla="*/ 1662494 w 6006665"/>
                  <a:gd name="connsiteY652" fmla="*/ 1399465 h 3006470"/>
                  <a:gd name="connsiteX653" fmla="*/ 1677078 w 6006665"/>
                  <a:gd name="connsiteY653" fmla="*/ 1370296 h 3006470"/>
                  <a:gd name="connsiteX654" fmla="*/ 1720255 w 6006665"/>
                  <a:gd name="connsiteY654" fmla="*/ 1349844 h 3006470"/>
                  <a:gd name="connsiteX655" fmla="*/ 1731617 w 6006665"/>
                  <a:gd name="connsiteY655" fmla="*/ 1299850 h 3006470"/>
                  <a:gd name="connsiteX656" fmla="*/ 1758887 w 6006665"/>
                  <a:gd name="connsiteY656" fmla="*/ 1256673 h 3006470"/>
                  <a:gd name="connsiteX657" fmla="*/ 1760555 w 6006665"/>
                  <a:gd name="connsiteY657" fmla="*/ 1191490 h 3006470"/>
                  <a:gd name="connsiteX658" fmla="*/ 1758886 w 6006665"/>
                  <a:gd name="connsiteY658" fmla="*/ 1085173 h 3006470"/>
                  <a:gd name="connsiteX659" fmla="*/ 1923055 w 6006665"/>
                  <a:gd name="connsiteY659" fmla="*/ 1122597 h 3006470"/>
                  <a:gd name="connsiteX660" fmla="*/ 1887300 w 6006665"/>
                  <a:gd name="connsiteY660" fmla="*/ 1070329 h 3006470"/>
                  <a:gd name="connsiteX661" fmla="*/ 1785604 w 6006665"/>
                  <a:gd name="connsiteY661" fmla="*/ 1036860 h 3006470"/>
                  <a:gd name="connsiteX662" fmla="*/ 1736162 w 6006665"/>
                  <a:gd name="connsiteY662" fmla="*/ 961252 h 3006470"/>
                  <a:gd name="connsiteX663" fmla="*/ 1688440 w 6006665"/>
                  <a:gd name="connsiteY663" fmla="*/ 865809 h 3006470"/>
                  <a:gd name="connsiteX664" fmla="*/ 1752069 w 6006665"/>
                  <a:gd name="connsiteY664" fmla="*/ 788545 h 3006470"/>
                  <a:gd name="connsiteX665" fmla="*/ 1747524 w 6006665"/>
                  <a:gd name="connsiteY665" fmla="*/ 704464 h 3006470"/>
                  <a:gd name="connsiteX666" fmla="*/ 1763431 w 6006665"/>
                  <a:gd name="connsiteY666" fmla="*/ 697647 h 3006470"/>
                  <a:gd name="connsiteX667" fmla="*/ 1764877 w 6006665"/>
                  <a:gd name="connsiteY667" fmla="*/ 702130 h 3006470"/>
                  <a:gd name="connsiteX668" fmla="*/ 1775339 w 6006665"/>
                  <a:gd name="connsiteY668" fmla="*/ 697647 h 3006470"/>
                  <a:gd name="connsiteX669" fmla="*/ 1798063 w 6006665"/>
                  <a:gd name="connsiteY669" fmla="*/ 768093 h 3006470"/>
                  <a:gd name="connsiteX670" fmla="*/ 1791454 w 6006665"/>
                  <a:gd name="connsiteY670" fmla="*/ 815304 h 3006470"/>
                  <a:gd name="connsiteX671" fmla="*/ 1854330 w 6006665"/>
                  <a:gd name="connsiteY671" fmla="*/ 772638 h 3006470"/>
                  <a:gd name="connsiteX672" fmla="*/ 1931594 w 6006665"/>
                  <a:gd name="connsiteY672" fmla="*/ 763548 h 3006470"/>
                  <a:gd name="connsiteX673" fmla="*/ 1932772 w 6006665"/>
                  <a:gd name="connsiteY673" fmla="*/ 764810 h 3006470"/>
                  <a:gd name="connsiteX674" fmla="*/ 1949600 w 6006665"/>
                  <a:gd name="connsiteY674" fmla="*/ 800138 h 3006470"/>
                  <a:gd name="connsiteX675" fmla="*/ 2061788 w 6006665"/>
                  <a:gd name="connsiteY675" fmla="*/ 891155 h 3006470"/>
                  <a:gd name="connsiteX676" fmla="*/ 1987802 w 6006665"/>
                  <a:gd name="connsiteY676" fmla="*/ 736278 h 3006470"/>
                  <a:gd name="connsiteX677" fmla="*/ 1963408 w 6006665"/>
                  <a:gd name="connsiteY677" fmla="*/ 595386 h 3006470"/>
                  <a:gd name="connsiteX678" fmla="*/ 2027037 w 6006665"/>
                  <a:gd name="connsiteY678" fmla="*/ 574934 h 3006470"/>
                  <a:gd name="connsiteX679" fmla="*/ 2037269 w 6006665"/>
                  <a:gd name="connsiteY679" fmla="*/ 575472 h 3006470"/>
                  <a:gd name="connsiteX680" fmla="*/ 2038944 w 6006665"/>
                  <a:gd name="connsiteY680" fmla="*/ 574934 h 3006470"/>
                  <a:gd name="connsiteX681" fmla="*/ 2115414 w 6006665"/>
                  <a:gd name="connsiteY681" fmla="*/ 578958 h 3006470"/>
                  <a:gd name="connsiteX682" fmla="*/ 2167179 w 6006665"/>
                  <a:gd name="connsiteY682" fmla="*/ 554733 h 3006470"/>
                  <a:gd name="connsiteX683" fmla="*/ 2146473 w 6006665"/>
                  <a:gd name="connsiteY683" fmla="*/ 488832 h 3006470"/>
                  <a:gd name="connsiteX684" fmla="*/ 2169957 w 6006665"/>
                  <a:gd name="connsiteY684" fmla="*/ 449431 h 3006470"/>
                  <a:gd name="connsiteX685" fmla="*/ 2264632 w 6006665"/>
                  <a:gd name="connsiteY685" fmla="*/ 393389 h 3006470"/>
                  <a:gd name="connsiteX686" fmla="*/ 2317913 w 6006665"/>
                  <a:gd name="connsiteY686" fmla="*/ 322690 h 3006470"/>
                  <a:gd name="connsiteX687" fmla="*/ 2385841 w 6006665"/>
                  <a:gd name="connsiteY687" fmla="*/ 343134 h 3006470"/>
                  <a:gd name="connsiteX688" fmla="*/ 2429263 w 6006665"/>
                  <a:gd name="connsiteY688" fmla="*/ 263606 h 3006470"/>
                  <a:gd name="connsiteX689" fmla="*/ 2526979 w 6006665"/>
                  <a:gd name="connsiteY689" fmla="*/ 252244 h 3006470"/>
                  <a:gd name="connsiteX690" fmla="*/ 2528058 w 6006665"/>
                  <a:gd name="connsiteY690" fmla="*/ 253503 h 3006470"/>
                  <a:gd name="connsiteX691" fmla="*/ 2538886 w 6006665"/>
                  <a:gd name="connsiteY691" fmla="*/ 252244 h 3006470"/>
                  <a:gd name="connsiteX692" fmla="*/ 2560820 w 6006665"/>
                  <a:gd name="connsiteY692" fmla="*/ 277833 h 3006470"/>
                  <a:gd name="connsiteX693" fmla="*/ 2640602 w 6006665"/>
                  <a:gd name="connsiteY693" fmla="*/ 202249 h 3006470"/>
                  <a:gd name="connsiteX694" fmla="*/ 2652509 w 6006665"/>
                  <a:gd name="connsiteY694" fmla="*/ 202249 h 3006470"/>
                  <a:gd name="connsiteX695" fmla="*/ 2704231 w 6006665"/>
                  <a:gd name="connsiteY695" fmla="*/ 202249 h 3006470"/>
                  <a:gd name="connsiteX696" fmla="*/ 2715593 w 6006665"/>
                  <a:gd name="connsiteY69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715593 w 6006665"/>
                  <a:gd name="connsiteY69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526979 w 6006665"/>
                  <a:gd name="connsiteY690" fmla="*/ 252244 h 3006470"/>
                  <a:gd name="connsiteX691" fmla="*/ 2528058 w 6006665"/>
                  <a:gd name="connsiteY691" fmla="*/ 253503 h 3006470"/>
                  <a:gd name="connsiteX692" fmla="*/ 2538886 w 6006665"/>
                  <a:gd name="connsiteY692" fmla="*/ 252244 h 3006470"/>
                  <a:gd name="connsiteX693" fmla="*/ 2560820 w 6006665"/>
                  <a:gd name="connsiteY693" fmla="*/ 277833 h 3006470"/>
                  <a:gd name="connsiteX694" fmla="*/ 2640602 w 6006665"/>
                  <a:gd name="connsiteY694" fmla="*/ 202249 h 3006470"/>
                  <a:gd name="connsiteX695" fmla="*/ 2652509 w 6006665"/>
                  <a:gd name="connsiteY695" fmla="*/ 202249 h 3006470"/>
                  <a:gd name="connsiteX696" fmla="*/ 2704231 w 6006665"/>
                  <a:gd name="connsiteY696" fmla="*/ 202249 h 3006470"/>
                  <a:gd name="connsiteX697" fmla="*/ 2696295 w 6006665"/>
                  <a:gd name="connsiteY697" fmla="*/ 162760 h 3006470"/>
                  <a:gd name="connsiteX698" fmla="*/ 2715593 w 6006665"/>
                  <a:gd name="connsiteY69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317913 w 6006665"/>
                  <a:gd name="connsiteY687" fmla="*/ 322690 h 3006470"/>
                  <a:gd name="connsiteX688" fmla="*/ 2385841 w 6006665"/>
                  <a:gd name="connsiteY688" fmla="*/ 343134 h 3006470"/>
                  <a:gd name="connsiteX689" fmla="*/ 2429263 w 6006665"/>
                  <a:gd name="connsiteY689" fmla="*/ 263606 h 3006470"/>
                  <a:gd name="connsiteX690" fmla="*/ 2473470 w 6006665"/>
                  <a:gd name="connsiteY690" fmla="*/ 257832 h 3006470"/>
                  <a:gd name="connsiteX691" fmla="*/ 2526979 w 6006665"/>
                  <a:gd name="connsiteY691" fmla="*/ 252244 h 3006470"/>
                  <a:gd name="connsiteX692" fmla="*/ 2528058 w 6006665"/>
                  <a:gd name="connsiteY692" fmla="*/ 253503 h 3006470"/>
                  <a:gd name="connsiteX693" fmla="*/ 2538886 w 6006665"/>
                  <a:gd name="connsiteY693" fmla="*/ 252244 h 3006470"/>
                  <a:gd name="connsiteX694" fmla="*/ 2560820 w 6006665"/>
                  <a:gd name="connsiteY694" fmla="*/ 277833 h 3006470"/>
                  <a:gd name="connsiteX695" fmla="*/ 2640602 w 6006665"/>
                  <a:gd name="connsiteY695" fmla="*/ 202249 h 3006470"/>
                  <a:gd name="connsiteX696" fmla="*/ 2652509 w 6006665"/>
                  <a:gd name="connsiteY696" fmla="*/ 202249 h 3006470"/>
                  <a:gd name="connsiteX697" fmla="*/ 2704231 w 6006665"/>
                  <a:gd name="connsiteY697" fmla="*/ 202249 h 3006470"/>
                  <a:gd name="connsiteX698" fmla="*/ 2696295 w 6006665"/>
                  <a:gd name="connsiteY698" fmla="*/ 162760 h 3006470"/>
                  <a:gd name="connsiteX699" fmla="*/ 2715593 w 6006665"/>
                  <a:gd name="connsiteY69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85841 w 6006665"/>
                  <a:gd name="connsiteY689" fmla="*/ 343134 h 3006470"/>
                  <a:gd name="connsiteX690" fmla="*/ 2429263 w 6006665"/>
                  <a:gd name="connsiteY690" fmla="*/ 263606 h 3006470"/>
                  <a:gd name="connsiteX691" fmla="*/ 2473470 w 6006665"/>
                  <a:gd name="connsiteY691" fmla="*/ 257832 h 3006470"/>
                  <a:gd name="connsiteX692" fmla="*/ 2526979 w 6006665"/>
                  <a:gd name="connsiteY692" fmla="*/ 252244 h 3006470"/>
                  <a:gd name="connsiteX693" fmla="*/ 2528058 w 6006665"/>
                  <a:gd name="connsiteY693" fmla="*/ 253503 h 3006470"/>
                  <a:gd name="connsiteX694" fmla="*/ 2538886 w 6006665"/>
                  <a:gd name="connsiteY694" fmla="*/ 252244 h 3006470"/>
                  <a:gd name="connsiteX695" fmla="*/ 2560820 w 6006665"/>
                  <a:gd name="connsiteY695" fmla="*/ 277833 h 3006470"/>
                  <a:gd name="connsiteX696" fmla="*/ 2640602 w 6006665"/>
                  <a:gd name="connsiteY696" fmla="*/ 202249 h 3006470"/>
                  <a:gd name="connsiteX697" fmla="*/ 2652509 w 6006665"/>
                  <a:gd name="connsiteY697" fmla="*/ 202249 h 3006470"/>
                  <a:gd name="connsiteX698" fmla="*/ 2704231 w 6006665"/>
                  <a:gd name="connsiteY698" fmla="*/ 202249 h 3006470"/>
                  <a:gd name="connsiteX699" fmla="*/ 2696295 w 6006665"/>
                  <a:gd name="connsiteY699" fmla="*/ 162760 h 3006470"/>
                  <a:gd name="connsiteX700" fmla="*/ 2715593 w 6006665"/>
                  <a:gd name="connsiteY70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64632 w 6006665"/>
                  <a:gd name="connsiteY686" fmla="*/ 393389 h 3006470"/>
                  <a:gd name="connsiteX687" fmla="*/ 2280355 w 6006665"/>
                  <a:gd name="connsiteY687" fmla="*/ 349932 h 3006470"/>
                  <a:gd name="connsiteX688" fmla="*/ 2317913 w 6006665"/>
                  <a:gd name="connsiteY688" fmla="*/ 322690 h 3006470"/>
                  <a:gd name="connsiteX689" fmla="*/ 2354630 w 6006665"/>
                  <a:gd name="connsiteY689" fmla="*/ 323194 h 3006470"/>
                  <a:gd name="connsiteX690" fmla="*/ 2385841 w 6006665"/>
                  <a:gd name="connsiteY690" fmla="*/ 343134 h 3006470"/>
                  <a:gd name="connsiteX691" fmla="*/ 2429263 w 6006665"/>
                  <a:gd name="connsiteY691" fmla="*/ 263606 h 3006470"/>
                  <a:gd name="connsiteX692" fmla="*/ 2473470 w 6006665"/>
                  <a:gd name="connsiteY692" fmla="*/ 257832 h 3006470"/>
                  <a:gd name="connsiteX693" fmla="*/ 2526979 w 6006665"/>
                  <a:gd name="connsiteY693" fmla="*/ 252244 h 3006470"/>
                  <a:gd name="connsiteX694" fmla="*/ 2528058 w 6006665"/>
                  <a:gd name="connsiteY694" fmla="*/ 253503 h 3006470"/>
                  <a:gd name="connsiteX695" fmla="*/ 2538886 w 6006665"/>
                  <a:gd name="connsiteY695" fmla="*/ 252244 h 3006470"/>
                  <a:gd name="connsiteX696" fmla="*/ 2560820 w 6006665"/>
                  <a:gd name="connsiteY696" fmla="*/ 277833 h 3006470"/>
                  <a:gd name="connsiteX697" fmla="*/ 2640602 w 6006665"/>
                  <a:gd name="connsiteY697" fmla="*/ 202249 h 3006470"/>
                  <a:gd name="connsiteX698" fmla="*/ 2652509 w 6006665"/>
                  <a:gd name="connsiteY698" fmla="*/ 202249 h 3006470"/>
                  <a:gd name="connsiteX699" fmla="*/ 2704231 w 6006665"/>
                  <a:gd name="connsiteY699" fmla="*/ 202249 h 3006470"/>
                  <a:gd name="connsiteX700" fmla="*/ 2696295 w 6006665"/>
                  <a:gd name="connsiteY700" fmla="*/ 162760 h 3006470"/>
                  <a:gd name="connsiteX701" fmla="*/ 2715593 w 6006665"/>
                  <a:gd name="connsiteY70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69957 w 6006665"/>
                  <a:gd name="connsiteY685" fmla="*/ 449431 h 3006470"/>
                  <a:gd name="connsiteX686" fmla="*/ 2209050 w 6006665"/>
                  <a:gd name="connsiteY686" fmla="*/ 415295 h 3006470"/>
                  <a:gd name="connsiteX687" fmla="*/ 2264632 w 6006665"/>
                  <a:gd name="connsiteY687" fmla="*/ 393389 h 3006470"/>
                  <a:gd name="connsiteX688" fmla="*/ 2280355 w 6006665"/>
                  <a:gd name="connsiteY688" fmla="*/ 349932 h 3006470"/>
                  <a:gd name="connsiteX689" fmla="*/ 2317913 w 6006665"/>
                  <a:gd name="connsiteY689" fmla="*/ 322690 h 3006470"/>
                  <a:gd name="connsiteX690" fmla="*/ 2354630 w 6006665"/>
                  <a:gd name="connsiteY690" fmla="*/ 323194 h 3006470"/>
                  <a:gd name="connsiteX691" fmla="*/ 2385841 w 6006665"/>
                  <a:gd name="connsiteY691" fmla="*/ 343134 h 3006470"/>
                  <a:gd name="connsiteX692" fmla="*/ 2429263 w 6006665"/>
                  <a:gd name="connsiteY692" fmla="*/ 263606 h 3006470"/>
                  <a:gd name="connsiteX693" fmla="*/ 2473470 w 6006665"/>
                  <a:gd name="connsiteY693" fmla="*/ 257832 h 3006470"/>
                  <a:gd name="connsiteX694" fmla="*/ 2526979 w 6006665"/>
                  <a:gd name="connsiteY694" fmla="*/ 252244 h 3006470"/>
                  <a:gd name="connsiteX695" fmla="*/ 2528058 w 6006665"/>
                  <a:gd name="connsiteY695" fmla="*/ 253503 h 3006470"/>
                  <a:gd name="connsiteX696" fmla="*/ 2538886 w 6006665"/>
                  <a:gd name="connsiteY696" fmla="*/ 252244 h 3006470"/>
                  <a:gd name="connsiteX697" fmla="*/ 2560820 w 6006665"/>
                  <a:gd name="connsiteY697" fmla="*/ 277833 h 3006470"/>
                  <a:gd name="connsiteX698" fmla="*/ 2640602 w 6006665"/>
                  <a:gd name="connsiteY698" fmla="*/ 202249 h 3006470"/>
                  <a:gd name="connsiteX699" fmla="*/ 2652509 w 6006665"/>
                  <a:gd name="connsiteY699" fmla="*/ 202249 h 3006470"/>
                  <a:gd name="connsiteX700" fmla="*/ 2704231 w 6006665"/>
                  <a:gd name="connsiteY700" fmla="*/ 202249 h 3006470"/>
                  <a:gd name="connsiteX701" fmla="*/ 2696295 w 6006665"/>
                  <a:gd name="connsiteY701" fmla="*/ 162760 h 3006470"/>
                  <a:gd name="connsiteX702" fmla="*/ 2715593 w 6006665"/>
                  <a:gd name="connsiteY70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46473 w 6006665"/>
                  <a:gd name="connsiteY684" fmla="*/ 488832 h 3006470"/>
                  <a:gd name="connsiteX685" fmla="*/ 2143688 w 6006665"/>
                  <a:gd name="connsiteY685" fmla="*/ 468773 h 3006470"/>
                  <a:gd name="connsiteX686" fmla="*/ 2169957 w 6006665"/>
                  <a:gd name="connsiteY686" fmla="*/ 449431 h 3006470"/>
                  <a:gd name="connsiteX687" fmla="*/ 2209050 w 6006665"/>
                  <a:gd name="connsiteY687" fmla="*/ 415295 h 3006470"/>
                  <a:gd name="connsiteX688" fmla="*/ 2264632 w 6006665"/>
                  <a:gd name="connsiteY688" fmla="*/ 393389 h 3006470"/>
                  <a:gd name="connsiteX689" fmla="*/ 2280355 w 6006665"/>
                  <a:gd name="connsiteY689" fmla="*/ 349932 h 3006470"/>
                  <a:gd name="connsiteX690" fmla="*/ 2317913 w 6006665"/>
                  <a:gd name="connsiteY690" fmla="*/ 322690 h 3006470"/>
                  <a:gd name="connsiteX691" fmla="*/ 2354630 w 6006665"/>
                  <a:gd name="connsiteY691" fmla="*/ 323194 h 3006470"/>
                  <a:gd name="connsiteX692" fmla="*/ 2385841 w 6006665"/>
                  <a:gd name="connsiteY692" fmla="*/ 343134 h 3006470"/>
                  <a:gd name="connsiteX693" fmla="*/ 2429263 w 6006665"/>
                  <a:gd name="connsiteY693" fmla="*/ 263606 h 3006470"/>
                  <a:gd name="connsiteX694" fmla="*/ 2473470 w 6006665"/>
                  <a:gd name="connsiteY694" fmla="*/ 257832 h 3006470"/>
                  <a:gd name="connsiteX695" fmla="*/ 2526979 w 6006665"/>
                  <a:gd name="connsiteY695" fmla="*/ 252244 h 3006470"/>
                  <a:gd name="connsiteX696" fmla="*/ 2528058 w 6006665"/>
                  <a:gd name="connsiteY696" fmla="*/ 253503 h 3006470"/>
                  <a:gd name="connsiteX697" fmla="*/ 2538886 w 6006665"/>
                  <a:gd name="connsiteY697" fmla="*/ 252244 h 3006470"/>
                  <a:gd name="connsiteX698" fmla="*/ 2560820 w 6006665"/>
                  <a:gd name="connsiteY698" fmla="*/ 277833 h 3006470"/>
                  <a:gd name="connsiteX699" fmla="*/ 2640602 w 6006665"/>
                  <a:gd name="connsiteY699" fmla="*/ 202249 h 3006470"/>
                  <a:gd name="connsiteX700" fmla="*/ 2652509 w 6006665"/>
                  <a:gd name="connsiteY700" fmla="*/ 202249 h 3006470"/>
                  <a:gd name="connsiteX701" fmla="*/ 2704231 w 6006665"/>
                  <a:gd name="connsiteY701" fmla="*/ 202249 h 3006470"/>
                  <a:gd name="connsiteX702" fmla="*/ 2696295 w 6006665"/>
                  <a:gd name="connsiteY702" fmla="*/ 162760 h 3006470"/>
                  <a:gd name="connsiteX703" fmla="*/ 2715593 w 6006665"/>
                  <a:gd name="connsiteY70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679895 w 6006665"/>
                  <a:gd name="connsiteY649" fmla="*/ 1129415 h 3006470"/>
                  <a:gd name="connsiteX650" fmla="*/ 1723072 w 6006665"/>
                  <a:gd name="connsiteY650" fmla="*/ 1193044 h 3006470"/>
                  <a:gd name="connsiteX651" fmla="*/ 1704892 w 6006665"/>
                  <a:gd name="connsiteY651" fmla="*/ 1256673 h 3006470"/>
                  <a:gd name="connsiteX652" fmla="*/ 1636718 w 6006665"/>
                  <a:gd name="connsiteY652" fmla="*/ 1393021 h 3006470"/>
                  <a:gd name="connsiteX653" fmla="*/ 1662494 w 6006665"/>
                  <a:gd name="connsiteY653" fmla="*/ 1399465 h 3006470"/>
                  <a:gd name="connsiteX654" fmla="*/ 1677078 w 6006665"/>
                  <a:gd name="connsiteY654" fmla="*/ 1370296 h 3006470"/>
                  <a:gd name="connsiteX655" fmla="*/ 1720255 w 6006665"/>
                  <a:gd name="connsiteY655" fmla="*/ 1349844 h 3006470"/>
                  <a:gd name="connsiteX656" fmla="*/ 1731617 w 6006665"/>
                  <a:gd name="connsiteY656" fmla="*/ 1299850 h 3006470"/>
                  <a:gd name="connsiteX657" fmla="*/ 1758887 w 6006665"/>
                  <a:gd name="connsiteY657" fmla="*/ 1256673 h 3006470"/>
                  <a:gd name="connsiteX658" fmla="*/ 1760555 w 6006665"/>
                  <a:gd name="connsiteY658" fmla="*/ 1191490 h 3006470"/>
                  <a:gd name="connsiteX659" fmla="*/ 1758886 w 6006665"/>
                  <a:gd name="connsiteY659" fmla="*/ 1085173 h 3006470"/>
                  <a:gd name="connsiteX660" fmla="*/ 1923055 w 6006665"/>
                  <a:gd name="connsiteY660" fmla="*/ 1122597 h 3006470"/>
                  <a:gd name="connsiteX661" fmla="*/ 1887300 w 6006665"/>
                  <a:gd name="connsiteY661" fmla="*/ 1070329 h 3006470"/>
                  <a:gd name="connsiteX662" fmla="*/ 1785604 w 6006665"/>
                  <a:gd name="connsiteY662" fmla="*/ 1036860 h 3006470"/>
                  <a:gd name="connsiteX663" fmla="*/ 1736162 w 6006665"/>
                  <a:gd name="connsiteY663" fmla="*/ 961252 h 3006470"/>
                  <a:gd name="connsiteX664" fmla="*/ 1688440 w 6006665"/>
                  <a:gd name="connsiteY664" fmla="*/ 865809 h 3006470"/>
                  <a:gd name="connsiteX665" fmla="*/ 1752069 w 6006665"/>
                  <a:gd name="connsiteY665" fmla="*/ 788545 h 3006470"/>
                  <a:gd name="connsiteX666" fmla="*/ 1747524 w 6006665"/>
                  <a:gd name="connsiteY666" fmla="*/ 704464 h 3006470"/>
                  <a:gd name="connsiteX667" fmla="*/ 1763431 w 6006665"/>
                  <a:gd name="connsiteY667" fmla="*/ 697647 h 3006470"/>
                  <a:gd name="connsiteX668" fmla="*/ 1764877 w 6006665"/>
                  <a:gd name="connsiteY668" fmla="*/ 702130 h 3006470"/>
                  <a:gd name="connsiteX669" fmla="*/ 1775339 w 6006665"/>
                  <a:gd name="connsiteY669" fmla="*/ 697647 h 3006470"/>
                  <a:gd name="connsiteX670" fmla="*/ 1798063 w 6006665"/>
                  <a:gd name="connsiteY670" fmla="*/ 768093 h 3006470"/>
                  <a:gd name="connsiteX671" fmla="*/ 1791454 w 6006665"/>
                  <a:gd name="connsiteY671" fmla="*/ 815304 h 3006470"/>
                  <a:gd name="connsiteX672" fmla="*/ 1854330 w 6006665"/>
                  <a:gd name="connsiteY672" fmla="*/ 772638 h 3006470"/>
                  <a:gd name="connsiteX673" fmla="*/ 1931594 w 6006665"/>
                  <a:gd name="connsiteY673" fmla="*/ 763548 h 3006470"/>
                  <a:gd name="connsiteX674" fmla="*/ 1932772 w 6006665"/>
                  <a:gd name="connsiteY674" fmla="*/ 764810 h 3006470"/>
                  <a:gd name="connsiteX675" fmla="*/ 1949600 w 6006665"/>
                  <a:gd name="connsiteY675" fmla="*/ 800138 h 3006470"/>
                  <a:gd name="connsiteX676" fmla="*/ 2061788 w 6006665"/>
                  <a:gd name="connsiteY676" fmla="*/ 891155 h 3006470"/>
                  <a:gd name="connsiteX677" fmla="*/ 1987802 w 6006665"/>
                  <a:gd name="connsiteY677" fmla="*/ 736278 h 3006470"/>
                  <a:gd name="connsiteX678" fmla="*/ 1963408 w 6006665"/>
                  <a:gd name="connsiteY678" fmla="*/ 595386 h 3006470"/>
                  <a:gd name="connsiteX679" fmla="*/ 2027037 w 6006665"/>
                  <a:gd name="connsiteY679" fmla="*/ 574934 h 3006470"/>
                  <a:gd name="connsiteX680" fmla="*/ 2037269 w 6006665"/>
                  <a:gd name="connsiteY680" fmla="*/ 575472 h 3006470"/>
                  <a:gd name="connsiteX681" fmla="*/ 2038944 w 6006665"/>
                  <a:gd name="connsiteY681" fmla="*/ 574934 h 3006470"/>
                  <a:gd name="connsiteX682" fmla="*/ 2115414 w 6006665"/>
                  <a:gd name="connsiteY682" fmla="*/ 578958 h 3006470"/>
                  <a:gd name="connsiteX683" fmla="*/ 2167179 w 6006665"/>
                  <a:gd name="connsiteY683" fmla="*/ 554733 h 3006470"/>
                  <a:gd name="connsiteX684" fmla="*/ 2137746 w 6006665"/>
                  <a:gd name="connsiteY684" fmla="*/ 525222 h 3006470"/>
                  <a:gd name="connsiteX685" fmla="*/ 2146473 w 6006665"/>
                  <a:gd name="connsiteY685" fmla="*/ 488832 h 3006470"/>
                  <a:gd name="connsiteX686" fmla="*/ 2143688 w 6006665"/>
                  <a:gd name="connsiteY686" fmla="*/ 468773 h 3006470"/>
                  <a:gd name="connsiteX687" fmla="*/ 2169957 w 6006665"/>
                  <a:gd name="connsiteY687" fmla="*/ 449431 h 3006470"/>
                  <a:gd name="connsiteX688" fmla="*/ 2209050 w 6006665"/>
                  <a:gd name="connsiteY688" fmla="*/ 415295 h 3006470"/>
                  <a:gd name="connsiteX689" fmla="*/ 2264632 w 6006665"/>
                  <a:gd name="connsiteY689" fmla="*/ 393389 h 3006470"/>
                  <a:gd name="connsiteX690" fmla="*/ 2280355 w 6006665"/>
                  <a:gd name="connsiteY690" fmla="*/ 349932 h 3006470"/>
                  <a:gd name="connsiteX691" fmla="*/ 2317913 w 6006665"/>
                  <a:gd name="connsiteY691" fmla="*/ 322690 h 3006470"/>
                  <a:gd name="connsiteX692" fmla="*/ 2354630 w 6006665"/>
                  <a:gd name="connsiteY692" fmla="*/ 323194 h 3006470"/>
                  <a:gd name="connsiteX693" fmla="*/ 2385841 w 6006665"/>
                  <a:gd name="connsiteY693" fmla="*/ 343134 h 3006470"/>
                  <a:gd name="connsiteX694" fmla="*/ 2429263 w 6006665"/>
                  <a:gd name="connsiteY694" fmla="*/ 263606 h 3006470"/>
                  <a:gd name="connsiteX695" fmla="*/ 2473470 w 6006665"/>
                  <a:gd name="connsiteY695" fmla="*/ 257832 h 3006470"/>
                  <a:gd name="connsiteX696" fmla="*/ 2526979 w 6006665"/>
                  <a:gd name="connsiteY696" fmla="*/ 252244 h 3006470"/>
                  <a:gd name="connsiteX697" fmla="*/ 2528058 w 6006665"/>
                  <a:gd name="connsiteY697" fmla="*/ 253503 h 3006470"/>
                  <a:gd name="connsiteX698" fmla="*/ 2538886 w 6006665"/>
                  <a:gd name="connsiteY698" fmla="*/ 252244 h 3006470"/>
                  <a:gd name="connsiteX699" fmla="*/ 2560820 w 6006665"/>
                  <a:gd name="connsiteY699" fmla="*/ 277833 h 3006470"/>
                  <a:gd name="connsiteX700" fmla="*/ 2640602 w 6006665"/>
                  <a:gd name="connsiteY700" fmla="*/ 202249 h 3006470"/>
                  <a:gd name="connsiteX701" fmla="*/ 2652509 w 6006665"/>
                  <a:gd name="connsiteY701" fmla="*/ 202249 h 3006470"/>
                  <a:gd name="connsiteX702" fmla="*/ 2704231 w 6006665"/>
                  <a:gd name="connsiteY702" fmla="*/ 202249 h 3006470"/>
                  <a:gd name="connsiteX703" fmla="*/ 2696295 w 6006665"/>
                  <a:gd name="connsiteY703" fmla="*/ 162760 h 3006470"/>
                  <a:gd name="connsiteX704" fmla="*/ 2715593 w 6006665"/>
                  <a:gd name="connsiteY70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58886 w 6006665"/>
                  <a:gd name="connsiteY660" fmla="*/ 1085173 h 3006470"/>
                  <a:gd name="connsiteX661" fmla="*/ 1923055 w 6006665"/>
                  <a:gd name="connsiteY661" fmla="*/ 1122597 h 3006470"/>
                  <a:gd name="connsiteX662" fmla="*/ 1887300 w 6006665"/>
                  <a:gd name="connsiteY662" fmla="*/ 1070329 h 3006470"/>
                  <a:gd name="connsiteX663" fmla="*/ 1785604 w 6006665"/>
                  <a:gd name="connsiteY663" fmla="*/ 1036860 h 3006470"/>
                  <a:gd name="connsiteX664" fmla="*/ 1736162 w 6006665"/>
                  <a:gd name="connsiteY664" fmla="*/ 961252 h 3006470"/>
                  <a:gd name="connsiteX665" fmla="*/ 1688440 w 6006665"/>
                  <a:gd name="connsiteY665" fmla="*/ 865809 h 3006470"/>
                  <a:gd name="connsiteX666" fmla="*/ 1752069 w 6006665"/>
                  <a:gd name="connsiteY666" fmla="*/ 788545 h 3006470"/>
                  <a:gd name="connsiteX667" fmla="*/ 1747524 w 6006665"/>
                  <a:gd name="connsiteY667" fmla="*/ 704464 h 3006470"/>
                  <a:gd name="connsiteX668" fmla="*/ 1763431 w 6006665"/>
                  <a:gd name="connsiteY668" fmla="*/ 697647 h 3006470"/>
                  <a:gd name="connsiteX669" fmla="*/ 1764877 w 6006665"/>
                  <a:gd name="connsiteY669" fmla="*/ 702130 h 3006470"/>
                  <a:gd name="connsiteX670" fmla="*/ 1775339 w 6006665"/>
                  <a:gd name="connsiteY670" fmla="*/ 697647 h 3006470"/>
                  <a:gd name="connsiteX671" fmla="*/ 1798063 w 6006665"/>
                  <a:gd name="connsiteY671" fmla="*/ 768093 h 3006470"/>
                  <a:gd name="connsiteX672" fmla="*/ 1791454 w 6006665"/>
                  <a:gd name="connsiteY672" fmla="*/ 815304 h 3006470"/>
                  <a:gd name="connsiteX673" fmla="*/ 1854330 w 6006665"/>
                  <a:gd name="connsiteY673" fmla="*/ 772638 h 3006470"/>
                  <a:gd name="connsiteX674" fmla="*/ 1931594 w 6006665"/>
                  <a:gd name="connsiteY674" fmla="*/ 763548 h 3006470"/>
                  <a:gd name="connsiteX675" fmla="*/ 1932772 w 6006665"/>
                  <a:gd name="connsiteY675" fmla="*/ 764810 h 3006470"/>
                  <a:gd name="connsiteX676" fmla="*/ 1949600 w 6006665"/>
                  <a:gd name="connsiteY676" fmla="*/ 800138 h 3006470"/>
                  <a:gd name="connsiteX677" fmla="*/ 2061788 w 6006665"/>
                  <a:gd name="connsiteY677" fmla="*/ 891155 h 3006470"/>
                  <a:gd name="connsiteX678" fmla="*/ 1987802 w 6006665"/>
                  <a:gd name="connsiteY678" fmla="*/ 736278 h 3006470"/>
                  <a:gd name="connsiteX679" fmla="*/ 1963408 w 6006665"/>
                  <a:gd name="connsiteY679" fmla="*/ 595386 h 3006470"/>
                  <a:gd name="connsiteX680" fmla="*/ 2027037 w 6006665"/>
                  <a:gd name="connsiteY680" fmla="*/ 574934 h 3006470"/>
                  <a:gd name="connsiteX681" fmla="*/ 2037269 w 6006665"/>
                  <a:gd name="connsiteY681" fmla="*/ 575472 h 3006470"/>
                  <a:gd name="connsiteX682" fmla="*/ 2038944 w 6006665"/>
                  <a:gd name="connsiteY682" fmla="*/ 574934 h 3006470"/>
                  <a:gd name="connsiteX683" fmla="*/ 2115414 w 6006665"/>
                  <a:gd name="connsiteY683" fmla="*/ 578958 h 3006470"/>
                  <a:gd name="connsiteX684" fmla="*/ 2167179 w 6006665"/>
                  <a:gd name="connsiteY684" fmla="*/ 554733 h 3006470"/>
                  <a:gd name="connsiteX685" fmla="*/ 2137746 w 6006665"/>
                  <a:gd name="connsiteY685" fmla="*/ 525222 h 3006470"/>
                  <a:gd name="connsiteX686" fmla="*/ 2146473 w 6006665"/>
                  <a:gd name="connsiteY686" fmla="*/ 488832 h 3006470"/>
                  <a:gd name="connsiteX687" fmla="*/ 2143688 w 6006665"/>
                  <a:gd name="connsiteY687" fmla="*/ 468773 h 3006470"/>
                  <a:gd name="connsiteX688" fmla="*/ 2169957 w 6006665"/>
                  <a:gd name="connsiteY688" fmla="*/ 449431 h 3006470"/>
                  <a:gd name="connsiteX689" fmla="*/ 2209050 w 6006665"/>
                  <a:gd name="connsiteY689" fmla="*/ 415295 h 3006470"/>
                  <a:gd name="connsiteX690" fmla="*/ 2264632 w 6006665"/>
                  <a:gd name="connsiteY690" fmla="*/ 393389 h 3006470"/>
                  <a:gd name="connsiteX691" fmla="*/ 2280355 w 6006665"/>
                  <a:gd name="connsiteY691" fmla="*/ 349932 h 3006470"/>
                  <a:gd name="connsiteX692" fmla="*/ 2317913 w 6006665"/>
                  <a:gd name="connsiteY692" fmla="*/ 322690 h 3006470"/>
                  <a:gd name="connsiteX693" fmla="*/ 2354630 w 6006665"/>
                  <a:gd name="connsiteY693" fmla="*/ 323194 h 3006470"/>
                  <a:gd name="connsiteX694" fmla="*/ 2385841 w 6006665"/>
                  <a:gd name="connsiteY694" fmla="*/ 343134 h 3006470"/>
                  <a:gd name="connsiteX695" fmla="*/ 2429263 w 6006665"/>
                  <a:gd name="connsiteY695" fmla="*/ 263606 h 3006470"/>
                  <a:gd name="connsiteX696" fmla="*/ 2473470 w 6006665"/>
                  <a:gd name="connsiteY696" fmla="*/ 257832 h 3006470"/>
                  <a:gd name="connsiteX697" fmla="*/ 2526979 w 6006665"/>
                  <a:gd name="connsiteY697" fmla="*/ 252244 h 3006470"/>
                  <a:gd name="connsiteX698" fmla="*/ 2528058 w 6006665"/>
                  <a:gd name="connsiteY698" fmla="*/ 253503 h 3006470"/>
                  <a:gd name="connsiteX699" fmla="*/ 2538886 w 6006665"/>
                  <a:gd name="connsiteY699" fmla="*/ 252244 h 3006470"/>
                  <a:gd name="connsiteX700" fmla="*/ 2560820 w 6006665"/>
                  <a:gd name="connsiteY700" fmla="*/ 277833 h 3006470"/>
                  <a:gd name="connsiteX701" fmla="*/ 2640602 w 6006665"/>
                  <a:gd name="connsiteY701" fmla="*/ 202249 h 3006470"/>
                  <a:gd name="connsiteX702" fmla="*/ 2652509 w 6006665"/>
                  <a:gd name="connsiteY702" fmla="*/ 202249 h 3006470"/>
                  <a:gd name="connsiteX703" fmla="*/ 2704231 w 6006665"/>
                  <a:gd name="connsiteY703" fmla="*/ 202249 h 3006470"/>
                  <a:gd name="connsiteX704" fmla="*/ 2696295 w 6006665"/>
                  <a:gd name="connsiteY704" fmla="*/ 162760 h 3006470"/>
                  <a:gd name="connsiteX705" fmla="*/ 2715593 w 6006665"/>
                  <a:gd name="connsiteY70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923055 w 6006665"/>
                  <a:gd name="connsiteY662" fmla="*/ 1122597 h 3006470"/>
                  <a:gd name="connsiteX663" fmla="*/ 1887300 w 6006665"/>
                  <a:gd name="connsiteY663" fmla="*/ 1070329 h 3006470"/>
                  <a:gd name="connsiteX664" fmla="*/ 1785604 w 6006665"/>
                  <a:gd name="connsiteY664" fmla="*/ 1036860 h 3006470"/>
                  <a:gd name="connsiteX665" fmla="*/ 1736162 w 6006665"/>
                  <a:gd name="connsiteY665" fmla="*/ 961252 h 3006470"/>
                  <a:gd name="connsiteX666" fmla="*/ 1688440 w 6006665"/>
                  <a:gd name="connsiteY666" fmla="*/ 865809 h 3006470"/>
                  <a:gd name="connsiteX667" fmla="*/ 1752069 w 6006665"/>
                  <a:gd name="connsiteY667" fmla="*/ 788545 h 3006470"/>
                  <a:gd name="connsiteX668" fmla="*/ 1747524 w 6006665"/>
                  <a:gd name="connsiteY668" fmla="*/ 704464 h 3006470"/>
                  <a:gd name="connsiteX669" fmla="*/ 1763431 w 6006665"/>
                  <a:gd name="connsiteY669" fmla="*/ 697647 h 3006470"/>
                  <a:gd name="connsiteX670" fmla="*/ 1764877 w 6006665"/>
                  <a:gd name="connsiteY670" fmla="*/ 702130 h 3006470"/>
                  <a:gd name="connsiteX671" fmla="*/ 1775339 w 6006665"/>
                  <a:gd name="connsiteY671" fmla="*/ 697647 h 3006470"/>
                  <a:gd name="connsiteX672" fmla="*/ 1798063 w 6006665"/>
                  <a:gd name="connsiteY672" fmla="*/ 768093 h 3006470"/>
                  <a:gd name="connsiteX673" fmla="*/ 1791454 w 6006665"/>
                  <a:gd name="connsiteY673" fmla="*/ 815304 h 3006470"/>
                  <a:gd name="connsiteX674" fmla="*/ 1854330 w 6006665"/>
                  <a:gd name="connsiteY674" fmla="*/ 772638 h 3006470"/>
                  <a:gd name="connsiteX675" fmla="*/ 1931594 w 6006665"/>
                  <a:gd name="connsiteY675" fmla="*/ 763548 h 3006470"/>
                  <a:gd name="connsiteX676" fmla="*/ 1932772 w 6006665"/>
                  <a:gd name="connsiteY676" fmla="*/ 764810 h 3006470"/>
                  <a:gd name="connsiteX677" fmla="*/ 1949600 w 6006665"/>
                  <a:gd name="connsiteY677" fmla="*/ 800138 h 3006470"/>
                  <a:gd name="connsiteX678" fmla="*/ 2061788 w 6006665"/>
                  <a:gd name="connsiteY678" fmla="*/ 891155 h 3006470"/>
                  <a:gd name="connsiteX679" fmla="*/ 1987802 w 6006665"/>
                  <a:gd name="connsiteY679" fmla="*/ 736278 h 3006470"/>
                  <a:gd name="connsiteX680" fmla="*/ 1963408 w 6006665"/>
                  <a:gd name="connsiteY680" fmla="*/ 595386 h 3006470"/>
                  <a:gd name="connsiteX681" fmla="*/ 2027037 w 6006665"/>
                  <a:gd name="connsiteY681" fmla="*/ 574934 h 3006470"/>
                  <a:gd name="connsiteX682" fmla="*/ 2037269 w 6006665"/>
                  <a:gd name="connsiteY682" fmla="*/ 575472 h 3006470"/>
                  <a:gd name="connsiteX683" fmla="*/ 2038944 w 6006665"/>
                  <a:gd name="connsiteY683" fmla="*/ 574934 h 3006470"/>
                  <a:gd name="connsiteX684" fmla="*/ 2115414 w 6006665"/>
                  <a:gd name="connsiteY684" fmla="*/ 578958 h 3006470"/>
                  <a:gd name="connsiteX685" fmla="*/ 2167179 w 6006665"/>
                  <a:gd name="connsiteY685" fmla="*/ 554733 h 3006470"/>
                  <a:gd name="connsiteX686" fmla="*/ 2137746 w 6006665"/>
                  <a:gd name="connsiteY686" fmla="*/ 525222 h 3006470"/>
                  <a:gd name="connsiteX687" fmla="*/ 2146473 w 6006665"/>
                  <a:gd name="connsiteY687" fmla="*/ 488832 h 3006470"/>
                  <a:gd name="connsiteX688" fmla="*/ 2143688 w 6006665"/>
                  <a:gd name="connsiteY688" fmla="*/ 468773 h 3006470"/>
                  <a:gd name="connsiteX689" fmla="*/ 2169957 w 6006665"/>
                  <a:gd name="connsiteY689" fmla="*/ 449431 h 3006470"/>
                  <a:gd name="connsiteX690" fmla="*/ 2209050 w 6006665"/>
                  <a:gd name="connsiteY690" fmla="*/ 415295 h 3006470"/>
                  <a:gd name="connsiteX691" fmla="*/ 2264632 w 6006665"/>
                  <a:gd name="connsiteY691" fmla="*/ 393389 h 3006470"/>
                  <a:gd name="connsiteX692" fmla="*/ 2280355 w 6006665"/>
                  <a:gd name="connsiteY692" fmla="*/ 349932 h 3006470"/>
                  <a:gd name="connsiteX693" fmla="*/ 2317913 w 6006665"/>
                  <a:gd name="connsiteY693" fmla="*/ 322690 h 3006470"/>
                  <a:gd name="connsiteX694" fmla="*/ 2354630 w 6006665"/>
                  <a:gd name="connsiteY694" fmla="*/ 323194 h 3006470"/>
                  <a:gd name="connsiteX695" fmla="*/ 2385841 w 6006665"/>
                  <a:gd name="connsiteY695" fmla="*/ 343134 h 3006470"/>
                  <a:gd name="connsiteX696" fmla="*/ 2429263 w 6006665"/>
                  <a:gd name="connsiteY696" fmla="*/ 263606 h 3006470"/>
                  <a:gd name="connsiteX697" fmla="*/ 2473470 w 6006665"/>
                  <a:gd name="connsiteY697" fmla="*/ 257832 h 3006470"/>
                  <a:gd name="connsiteX698" fmla="*/ 2526979 w 6006665"/>
                  <a:gd name="connsiteY698" fmla="*/ 252244 h 3006470"/>
                  <a:gd name="connsiteX699" fmla="*/ 2528058 w 6006665"/>
                  <a:gd name="connsiteY699" fmla="*/ 253503 h 3006470"/>
                  <a:gd name="connsiteX700" fmla="*/ 2538886 w 6006665"/>
                  <a:gd name="connsiteY700" fmla="*/ 252244 h 3006470"/>
                  <a:gd name="connsiteX701" fmla="*/ 2560820 w 6006665"/>
                  <a:gd name="connsiteY701" fmla="*/ 277833 h 3006470"/>
                  <a:gd name="connsiteX702" fmla="*/ 2640602 w 6006665"/>
                  <a:gd name="connsiteY702" fmla="*/ 202249 h 3006470"/>
                  <a:gd name="connsiteX703" fmla="*/ 2652509 w 6006665"/>
                  <a:gd name="connsiteY703" fmla="*/ 202249 h 3006470"/>
                  <a:gd name="connsiteX704" fmla="*/ 2704231 w 6006665"/>
                  <a:gd name="connsiteY704" fmla="*/ 202249 h 3006470"/>
                  <a:gd name="connsiteX705" fmla="*/ 2696295 w 6006665"/>
                  <a:gd name="connsiteY705" fmla="*/ 162760 h 3006470"/>
                  <a:gd name="connsiteX706" fmla="*/ 2715593 w 6006665"/>
                  <a:gd name="connsiteY70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23055 w 6006665"/>
                  <a:gd name="connsiteY663" fmla="*/ 1122597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785604 w 6006665"/>
                  <a:gd name="connsiteY665" fmla="*/ 1036860 h 3006470"/>
                  <a:gd name="connsiteX666" fmla="*/ 1736162 w 6006665"/>
                  <a:gd name="connsiteY666" fmla="*/ 961252 h 3006470"/>
                  <a:gd name="connsiteX667" fmla="*/ 1688440 w 6006665"/>
                  <a:gd name="connsiteY667" fmla="*/ 865809 h 3006470"/>
                  <a:gd name="connsiteX668" fmla="*/ 1752069 w 6006665"/>
                  <a:gd name="connsiteY668" fmla="*/ 788545 h 3006470"/>
                  <a:gd name="connsiteX669" fmla="*/ 1747524 w 6006665"/>
                  <a:gd name="connsiteY669" fmla="*/ 704464 h 3006470"/>
                  <a:gd name="connsiteX670" fmla="*/ 1763431 w 6006665"/>
                  <a:gd name="connsiteY670" fmla="*/ 697647 h 3006470"/>
                  <a:gd name="connsiteX671" fmla="*/ 1764877 w 6006665"/>
                  <a:gd name="connsiteY671" fmla="*/ 702130 h 3006470"/>
                  <a:gd name="connsiteX672" fmla="*/ 1775339 w 6006665"/>
                  <a:gd name="connsiteY672" fmla="*/ 697647 h 3006470"/>
                  <a:gd name="connsiteX673" fmla="*/ 1798063 w 6006665"/>
                  <a:gd name="connsiteY673" fmla="*/ 768093 h 3006470"/>
                  <a:gd name="connsiteX674" fmla="*/ 1791454 w 6006665"/>
                  <a:gd name="connsiteY674" fmla="*/ 815304 h 3006470"/>
                  <a:gd name="connsiteX675" fmla="*/ 1854330 w 6006665"/>
                  <a:gd name="connsiteY675" fmla="*/ 772638 h 3006470"/>
                  <a:gd name="connsiteX676" fmla="*/ 1931594 w 6006665"/>
                  <a:gd name="connsiteY676" fmla="*/ 763548 h 3006470"/>
                  <a:gd name="connsiteX677" fmla="*/ 1932772 w 6006665"/>
                  <a:gd name="connsiteY677" fmla="*/ 764810 h 3006470"/>
                  <a:gd name="connsiteX678" fmla="*/ 1949600 w 6006665"/>
                  <a:gd name="connsiteY678" fmla="*/ 800138 h 3006470"/>
                  <a:gd name="connsiteX679" fmla="*/ 2061788 w 6006665"/>
                  <a:gd name="connsiteY679" fmla="*/ 891155 h 3006470"/>
                  <a:gd name="connsiteX680" fmla="*/ 1987802 w 6006665"/>
                  <a:gd name="connsiteY680" fmla="*/ 736278 h 3006470"/>
                  <a:gd name="connsiteX681" fmla="*/ 1963408 w 6006665"/>
                  <a:gd name="connsiteY681" fmla="*/ 595386 h 3006470"/>
                  <a:gd name="connsiteX682" fmla="*/ 2027037 w 6006665"/>
                  <a:gd name="connsiteY682" fmla="*/ 574934 h 3006470"/>
                  <a:gd name="connsiteX683" fmla="*/ 2037269 w 6006665"/>
                  <a:gd name="connsiteY683" fmla="*/ 575472 h 3006470"/>
                  <a:gd name="connsiteX684" fmla="*/ 2038944 w 6006665"/>
                  <a:gd name="connsiteY684" fmla="*/ 574934 h 3006470"/>
                  <a:gd name="connsiteX685" fmla="*/ 2115414 w 6006665"/>
                  <a:gd name="connsiteY685" fmla="*/ 578958 h 3006470"/>
                  <a:gd name="connsiteX686" fmla="*/ 2167179 w 6006665"/>
                  <a:gd name="connsiteY686" fmla="*/ 554733 h 3006470"/>
                  <a:gd name="connsiteX687" fmla="*/ 2137746 w 6006665"/>
                  <a:gd name="connsiteY687" fmla="*/ 525222 h 3006470"/>
                  <a:gd name="connsiteX688" fmla="*/ 2146473 w 6006665"/>
                  <a:gd name="connsiteY688" fmla="*/ 488832 h 3006470"/>
                  <a:gd name="connsiteX689" fmla="*/ 2143688 w 6006665"/>
                  <a:gd name="connsiteY689" fmla="*/ 468773 h 3006470"/>
                  <a:gd name="connsiteX690" fmla="*/ 2169957 w 6006665"/>
                  <a:gd name="connsiteY690" fmla="*/ 449431 h 3006470"/>
                  <a:gd name="connsiteX691" fmla="*/ 2209050 w 6006665"/>
                  <a:gd name="connsiteY691" fmla="*/ 415295 h 3006470"/>
                  <a:gd name="connsiteX692" fmla="*/ 2264632 w 6006665"/>
                  <a:gd name="connsiteY692" fmla="*/ 393389 h 3006470"/>
                  <a:gd name="connsiteX693" fmla="*/ 2280355 w 6006665"/>
                  <a:gd name="connsiteY693" fmla="*/ 349932 h 3006470"/>
                  <a:gd name="connsiteX694" fmla="*/ 2317913 w 6006665"/>
                  <a:gd name="connsiteY694" fmla="*/ 322690 h 3006470"/>
                  <a:gd name="connsiteX695" fmla="*/ 2354630 w 6006665"/>
                  <a:gd name="connsiteY695" fmla="*/ 323194 h 3006470"/>
                  <a:gd name="connsiteX696" fmla="*/ 2385841 w 6006665"/>
                  <a:gd name="connsiteY696" fmla="*/ 343134 h 3006470"/>
                  <a:gd name="connsiteX697" fmla="*/ 2429263 w 6006665"/>
                  <a:gd name="connsiteY697" fmla="*/ 263606 h 3006470"/>
                  <a:gd name="connsiteX698" fmla="*/ 2473470 w 6006665"/>
                  <a:gd name="connsiteY698" fmla="*/ 257832 h 3006470"/>
                  <a:gd name="connsiteX699" fmla="*/ 2526979 w 6006665"/>
                  <a:gd name="connsiteY699" fmla="*/ 252244 h 3006470"/>
                  <a:gd name="connsiteX700" fmla="*/ 2528058 w 6006665"/>
                  <a:gd name="connsiteY700" fmla="*/ 253503 h 3006470"/>
                  <a:gd name="connsiteX701" fmla="*/ 2538886 w 6006665"/>
                  <a:gd name="connsiteY701" fmla="*/ 252244 h 3006470"/>
                  <a:gd name="connsiteX702" fmla="*/ 2560820 w 6006665"/>
                  <a:gd name="connsiteY702" fmla="*/ 277833 h 3006470"/>
                  <a:gd name="connsiteX703" fmla="*/ 2640602 w 6006665"/>
                  <a:gd name="connsiteY703" fmla="*/ 202249 h 3006470"/>
                  <a:gd name="connsiteX704" fmla="*/ 2652509 w 6006665"/>
                  <a:gd name="connsiteY704" fmla="*/ 202249 h 3006470"/>
                  <a:gd name="connsiteX705" fmla="*/ 2704231 w 6006665"/>
                  <a:gd name="connsiteY705" fmla="*/ 202249 h 3006470"/>
                  <a:gd name="connsiteX706" fmla="*/ 2696295 w 6006665"/>
                  <a:gd name="connsiteY706" fmla="*/ 162760 h 3006470"/>
                  <a:gd name="connsiteX707" fmla="*/ 2715593 w 6006665"/>
                  <a:gd name="connsiteY70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914143 w 6006665"/>
                  <a:gd name="connsiteY663" fmla="*/ 1137451 h 3006470"/>
                  <a:gd name="connsiteX664" fmla="*/ 1887300 w 6006665"/>
                  <a:gd name="connsiteY664" fmla="*/ 1070329 h 3006470"/>
                  <a:gd name="connsiteX665" fmla="*/ 1858471 w 6006665"/>
                  <a:gd name="connsiteY665" fmla="*/ 1045147 h 3006470"/>
                  <a:gd name="connsiteX666" fmla="*/ 1785604 w 6006665"/>
                  <a:gd name="connsiteY666" fmla="*/ 1036860 h 3006470"/>
                  <a:gd name="connsiteX667" fmla="*/ 1736162 w 6006665"/>
                  <a:gd name="connsiteY667" fmla="*/ 961252 h 3006470"/>
                  <a:gd name="connsiteX668" fmla="*/ 1688440 w 6006665"/>
                  <a:gd name="connsiteY668" fmla="*/ 865809 h 3006470"/>
                  <a:gd name="connsiteX669" fmla="*/ 1752069 w 6006665"/>
                  <a:gd name="connsiteY669" fmla="*/ 788545 h 3006470"/>
                  <a:gd name="connsiteX670" fmla="*/ 1747524 w 6006665"/>
                  <a:gd name="connsiteY670" fmla="*/ 704464 h 3006470"/>
                  <a:gd name="connsiteX671" fmla="*/ 1763431 w 6006665"/>
                  <a:gd name="connsiteY671" fmla="*/ 697647 h 3006470"/>
                  <a:gd name="connsiteX672" fmla="*/ 1764877 w 6006665"/>
                  <a:gd name="connsiteY672" fmla="*/ 702130 h 3006470"/>
                  <a:gd name="connsiteX673" fmla="*/ 1775339 w 6006665"/>
                  <a:gd name="connsiteY673" fmla="*/ 697647 h 3006470"/>
                  <a:gd name="connsiteX674" fmla="*/ 1798063 w 6006665"/>
                  <a:gd name="connsiteY674" fmla="*/ 768093 h 3006470"/>
                  <a:gd name="connsiteX675" fmla="*/ 1791454 w 6006665"/>
                  <a:gd name="connsiteY675" fmla="*/ 815304 h 3006470"/>
                  <a:gd name="connsiteX676" fmla="*/ 1854330 w 6006665"/>
                  <a:gd name="connsiteY676" fmla="*/ 772638 h 3006470"/>
                  <a:gd name="connsiteX677" fmla="*/ 1931594 w 6006665"/>
                  <a:gd name="connsiteY677" fmla="*/ 763548 h 3006470"/>
                  <a:gd name="connsiteX678" fmla="*/ 1932772 w 6006665"/>
                  <a:gd name="connsiteY678" fmla="*/ 764810 h 3006470"/>
                  <a:gd name="connsiteX679" fmla="*/ 1949600 w 6006665"/>
                  <a:gd name="connsiteY679" fmla="*/ 800138 h 3006470"/>
                  <a:gd name="connsiteX680" fmla="*/ 2061788 w 6006665"/>
                  <a:gd name="connsiteY680" fmla="*/ 891155 h 3006470"/>
                  <a:gd name="connsiteX681" fmla="*/ 1987802 w 6006665"/>
                  <a:gd name="connsiteY681" fmla="*/ 736278 h 3006470"/>
                  <a:gd name="connsiteX682" fmla="*/ 1963408 w 6006665"/>
                  <a:gd name="connsiteY682" fmla="*/ 595386 h 3006470"/>
                  <a:gd name="connsiteX683" fmla="*/ 2027037 w 6006665"/>
                  <a:gd name="connsiteY683" fmla="*/ 574934 h 3006470"/>
                  <a:gd name="connsiteX684" fmla="*/ 2037269 w 6006665"/>
                  <a:gd name="connsiteY684" fmla="*/ 575472 h 3006470"/>
                  <a:gd name="connsiteX685" fmla="*/ 2038944 w 6006665"/>
                  <a:gd name="connsiteY685" fmla="*/ 574934 h 3006470"/>
                  <a:gd name="connsiteX686" fmla="*/ 2115414 w 6006665"/>
                  <a:gd name="connsiteY686" fmla="*/ 578958 h 3006470"/>
                  <a:gd name="connsiteX687" fmla="*/ 2167179 w 6006665"/>
                  <a:gd name="connsiteY687" fmla="*/ 554733 h 3006470"/>
                  <a:gd name="connsiteX688" fmla="*/ 2137746 w 6006665"/>
                  <a:gd name="connsiteY688" fmla="*/ 525222 h 3006470"/>
                  <a:gd name="connsiteX689" fmla="*/ 2146473 w 6006665"/>
                  <a:gd name="connsiteY689" fmla="*/ 488832 h 3006470"/>
                  <a:gd name="connsiteX690" fmla="*/ 2143688 w 6006665"/>
                  <a:gd name="connsiteY690" fmla="*/ 468773 h 3006470"/>
                  <a:gd name="connsiteX691" fmla="*/ 2169957 w 6006665"/>
                  <a:gd name="connsiteY691" fmla="*/ 449431 h 3006470"/>
                  <a:gd name="connsiteX692" fmla="*/ 2209050 w 6006665"/>
                  <a:gd name="connsiteY692" fmla="*/ 415295 h 3006470"/>
                  <a:gd name="connsiteX693" fmla="*/ 2264632 w 6006665"/>
                  <a:gd name="connsiteY693" fmla="*/ 393389 h 3006470"/>
                  <a:gd name="connsiteX694" fmla="*/ 2280355 w 6006665"/>
                  <a:gd name="connsiteY694" fmla="*/ 349932 h 3006470"/>
                  <a:gd name="connsiteX695" fmla="*/ 2317913 w 6006665"/>
                  <a:gd name="connsiteY695" fmla="*/ 322690 h 3006470"/>
                  <a:gd name="connsiteX696" fmla="*/ 2354630 w 6006665"/>
                  <a:gd name="connsiteY696" fmla="*/ 323194 h 3006470"/>
                  <a:gd name="connsiteX697" fmla="*/ 2385841 w 6006665"/>
                  <a:gd name="connsiteY697" fmla="*/ 343134 h 3006470"/>
                  <a:gd name="connsiteX698" fmla="*/ 2429263 w 6006665"/>
                  <a:gd name="connsiteY698" fmla="*/ 263606 h 3006470"/>
                  <a:gd name="connsiteX699" fmla="*/ 2473470 w 6006665"/>
                  <a:gd name="connsiteY699" fmla="*/ 257832 h 3006470"/>
                  <a:gd name="connsiteX700" fmla="*/ 2526979 w 6006665"/>
                  <a:gd name="connsiteY700" fmla="*/ 252244 h 3006470"/>
                  <a:gd name="connsiteX701" fmla="*/ 2528058 w 6006665"/>
                  <a:gd name="connsiteY701" fmla="*/ 253503 h 3006470"/>
                  <a:gd name="connsiteX702" fmla="*/ 2538886 w 6006665"/>
                  <a:gd name="connsiteY702" fmla="*/ 252244 h 3006470"/>
                  <a:gd name="connsiteX703" fmla="*/ 2560820 w 6006665"/>
                  <a:gd name="connsiteY703" fmla="*/ 277833 h 3006470"/>
                  <a:gd name="connsiteX704" fmla="*/ 2640602 w 6006665"/>
                  <a:gd name="connsiteY704" fmla="*/ 202249 h 3006470"/>
                  <a:gd name="connsiteX705" fmla="*/ 2652509 w 6006665"/>
                  <a:gd name="connsiteY705" fmla="*/ 202249 h 3006470"/>
                  <a:gd name="connsiteX706" fmla="*/ 2704231 w 6006665"/>
                  <a:gd name="connsiteY706" fmla="*/ 202249 h 3006470"/>
                  <a:gd name="connsiteX707" fmla="*/ 2696295 w 6006665"/>
                  <a:gd name="connsiteY707" fmla="*/ 162760 h 3006470"/>
                  <a:gd name="connsiteX708" fmla="*/ 2715593 w 6006665"/>
                  <a:gd name="connsiteY70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36718 w 6006665"/>
                  <a:gd name="connsiteY653" fmla="*/ 1393021 h 3006470"/>
                  <a:gd name="connsiteX654" fmla="*/ 1662494 w 6006665"/>
                  <a:gd name="connsiteY654" fmla="*/ 1399465 h 3006470"/>
                  <a:gd name="connsiteX655" fmla="*/ 1677078 w 6006665"/>
                  <a:gd name="connsiteY655" fmla="*/ 1370296 h 3006470"/>
                  <a:gd name="connsiteX656" fmla="*/ 1720255 w 6006665"/>
                  <a:gd name="connsiteY656" fmla="*/ 1349844 h 3006470"/>
                  <a:gd name="connsiteX657" fmla="*/ 1731617 w 6006665"/>
                  <a:gd name="connsiteY657" fmla="*/ 1299850 h 3006470"/>
                  <a:gd name="connsiteX658" fmla="*/ 1758887 w 6006665"/>
                  <a:gd name="connsiteY658" fmla="*/ 1256673 h 3006470"/>
                  <a:gd name="connsiteX659" fmla="*/ 1760555 w 6006665"/>
                  <a:gd name="connsiteY659" fmla="*/ 1191490 h 3006470"/>
                  <a:gd name="connsiteX660" fmla="*/ 1745573 w 6006665"/>
                  <a:gd name="connsiteY660" fmla="*/ 1137249 h 3006470"/>
                  <a:gd name="connsiteX661" fmla="*/ 1758886 w 6006665"/>
                  <a:gd name="connsiteY661" fmla="*/ 1085173 h 3006470"/>
                  <a:gd name="connsiteX662" fmla="*/ 1822819 w 6006665"/>
                  <a:gd name="connsiteY662" fmla="*/ 1074858 h 3006470"/>
                  <a:gd name="connsiteX663" fmla="*/ 1873327 w 6006665"/>
                  <a:gd name="connsiteY663" fmla="*/ 1089712 h 3006470"/>
                  <a:gd name="connsiteX664" fmla="*/ 1914143 w 6006665"/>
                  <a:gd name="connsiteY664" fmla="*/ 1137451 h 3006470"/>
                  <a:gd name="connsiteX665" fmla="*/ 1887300 w 6006665"/>
                  <a:gd name="connsiteY665" fmla="*/ 1070329 h 3006470"/>
                  <a:gd name="connsiteX666" fmla="*/ 1858471 w 6006665"/>
                  <a:gd name="connsiteY666" fmla="*/ 1045147 h 3006470"/>
                  <a:gd name="connsiteX667" fmla="*/ 1785604 w 6006665"/>
                  <a:gd name="connsiteY667" fmla="*/ 1036860 h 3006470"/>
                  <a:gd name="connsiteX668" fmla="*/ 1736162 w 6006665"/>
                  <a:gd name="connsiteY668" fmla="*/ 961252 h 3006470"/>
                  <a:gd name="connsiteX669" fmla="*/ 1688440 w 6006665"/>
                  <a:gd name="connsiteY669" fmla="*/ 865809 h 3006470"/>
                  <a:gd name="connsiteX670" fmla="*/ 1752069 w 6006665"/>
                  <a:gd name="connsiteY670" fmla="*/ 788545 h 3006470"/>
                  <a:gd name="connsiteX671" fmla="*/ 1747524 w 6006665"/>
                  <a:gd name="connsiteY671" fmla="*/ 704464 h 3006470"/>
                  <a:gd name="connsiteX672" fmla="*/ 1763431 w 6006665"/>
                  <a:gd name="connsiteY672" fmla="*/ 697647 h 3006470"/>
                  <a:gd name="connsiteX673" fmla="*/ 1764877 w 6006665"/>
                  <a:gd name="connsiteY673" fmla="*/ 702130 h 3006470"/>
                  <a:gd name="connsiteX674" fmla="*/ 1775339 w 6006665"/>
                  <a:gd name="connsiteY674" fmla="*/ 697647 h 3006470"/>
                  <a:gd name="connsiteX675" fmla="*/ 1798063 w 6006665"/>
                  <a:gd name="connsiteY675" fmla="*/ 768093 h 3006470"/>
                  <a:gd name="connsiteX676" fmla="*/ 1791454 w 6006665"/>
                  <a:gd name="connsiteY676" fmla="*/ 815304 h 3006470"/>
                  <a:gd name="connsiteX677" fmla="*/ 1854330 w 6006665"/>
                  <a:gd name="connsiteY677" fmla="*/ 772638 h 3006470"/>
                  <a:gd name="connsiteX678" fmla="*/ 1931594 w 6006665"/>
                  <a:gd name="connsiteY678" fmla="*/ 763548 h 3006470"/>
                  <a:gd name="connsiteX679" fmla="*/ 1932772 w 6006665"/>
                  <a:gd name="connsiteY679" fmla="*/ 764810 h 3006470"/>
                  <a:gd name="connsiteX680" fmla="*/ 1949600 w 6006665"/>
                  <a:gd name="connsiteY680" fmla="*/ 800138 h 3006470"/>
                  <a:gd name="connsiteX681" fmla="*/ 2061788 w 6006665"/>
                  <a:gd name="connsiteY681" fmla="*/ 891155 h 3006470"/>
                  <a:gd name="connsiteX682" fmla="*/ 1987802 w 6006665"/>
                  <a:gd name="connsiteY682" fmla="*/ 736278 h 3006470"/>
                  <a:gd name="connsiteX683" fmla="*/ 1963408 w 6006665"/>
                  <a:gd name="connsiteY683" fmla="*/ 595386 h 3006470"/>
                  <a:gd name="connsiteX684" fmla="*/ 2027037 w 6006665"/>
                  <a:gd name="connsiteY684" fmla="*/ 574934 h 3006470"/>
                  <a:gd name="connsiteX685" fmla="*/ 2037269 w 6006665"/>
                  <a:gd name="connsiteY685" fmla="*/ 575472 h 3006470"/>
                  <a:gd name="connsiteX686" fmla="*/ 2038944 w 6006665"/>
                  <a:gd name="connsiteY686" fmla="*/ 574934 h 3006470"/>
                  <a:gd name="connsiteX687" fmla="*/ 2115414 w 6006665"/>
                  <a:gd name="connsiteY687" fmla="*/ 578958 h 3006470"/>
                  <a:gd name="connsiteX688" fmla="*/ 2167179 w 6006665"/>
                  <a:gd name="connsiteY688" fmla="*/ 554733 h 3006470"/>
                  <a:gd name="connsiteX689" fmla="*/ 2137746 w 6006665"/>
                  <a:gd name="connsiteY689" fmla="*/ 525222 h 3006470"/>
                  <a:gd name="connsiteX690" fmla="*/ 2146473 w 6006665"/>
                  <a:gd name="connsiteY690" fmla="*/ 488832 h 3006470"/>
                  <a:gd name="connsiteX691" fmla="*/ 2143688 w 6006665"/>
                  <a:gd name="connsiteY691" fmla="*/ 468773 h 3006470"/>
                  <a:gd name="connsiteX692" fmla="*/ 2169957 w 6006665"/>
                  <a:gd name="connsiteY692" fmla="*/ 449431 h 3006470"/>
                  <a:gd name="connsiteX693" fmla="*/ 2209050 w 6006665"/>
                  <a:gd name="connsiteY693" fmla="*/ 415295 h 3006470"/>
                  <a:gd name="connsiteX694" fmla="*/ 2264632 w 6006665"/>
                  <a:gd name="connsiteY694" fmla="*/ 393389 h 3006470"/>
                  <a:gd name="connsiteX695" fmla="*/ 2280355 w 6006665"/>
                  <a:gd name="connsiteY695" fmla="*/ 349932 h 3006470"/>
                  <a:gd name="connsiteX696" fmla="*/ 2317913 w 6006665"/>
                  <a:gd name="connsiteY696" fmla="*/ 322690 h 3006470"/>
                  <a:gd name="connsiteX697" fmla="*/ 2354630 w 6006665"/>
                  <a:gd name="connsiteY697" fmla="*/ 323194 h 3006470"/>
                  <a:gd name="connsiteX698" fmla="*/ 2385841 w 6006665"/>
                  <a:gd name="connsiteY698" fmla="*/ 343134 h 3006470"/>
                  <a:gd name="connsiteX699" fmla="*/ 2429263 w 6006665"/>
                  <a:gd name="connsiteY699" fmla="*/ 263606 h 3006470"/>
                  <a:gd name="connsiteX700" fmla="*/ 2473470 w 6006665"/>
                  <a:gd name="connsiteY700" fmla="*/ 257832 h 3006470"/>
                  <a:gd name="connsiteX701" fmla="*/ 2526979 w 6006665"/>
                  <a:gd name="connsiteY701" fmla="*/ 252244 h 3006470"/>
                  <a:gd name="connsiteX702" fmla="*/ 2528058 w 6006665"/>
                  <a:gd name="connsiteY702" fmla="*/ 253503 h 3006470"/>
                  <a:gd name="connsiteX703" fmla="*/ 2538886 w 6006665"/>
                  <a:gd name="connsiteY703" fmla="*/ 252244 h 3006470"/>
                  <a:gd name="connsiteX704" fmla="*/ 2560820 w 6006665"/>
                  <a:gd name="connsiteY704" fmla="*/ 277833 h 3006470"/>
                  <a:gd name="connsiteX705" fmla="*/ 2640602 w 6006665"/>
                  <a:gd name="connsiteY705" fmla="*/ 202249 h 3006470"/>
                  <a:gd name="connsiteX706" fmla="*/ 2652509 w 6006665"/>
                  <a:gd name="connsiteY706" fmla="*/ 202249 h 3006470"/>
                  <a:gd name="connsiteX707" fmla="*/ 2704231 w 6006665"/>
                  <a:gd name="connsiteY707" fmla="*/ 202249 h 3006470"/>
                  <a:gd name="connsiteX708" fmla="*/ 2696295 w 6006665"/>
                  <a:gd name="connsiteY708" fmla="*/ 162760 h 3006470"/>
                  <a:gd name="connsiteX709" fmla="*/ 2715593 w 6006665"/>
                  <a:gd name="connsiteY70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36718 w 6006665"/>
                  <a:gd name="connsiteY654" fmla="*/ 1393021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62494 w 6006665"/>
                  <a:gd name="connsiteY655" fmla="*/ 1399465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07008 w 6006665"/>
                  <a:gd name="connsiteY654" fmla="*/ 1363312 h 3006470"/>
                  <a:gd name="connsiteX655" fmla="*/ 1644667 w 6006665"/>
                  <a:gd name="connsiteY655" fmla="*/ 1375696 h 3006470"/>
                  <a:gd name="connsiteX656" fmla="*/ 1677078 w 6006665"/>
                  <a:gd name="connsiteY656" fmla="*/ 1370296 h 3006470"/>
                  <a:gd name="connsiteX657" fmla="*/ 1720255 w 6006665"/>
                  <a:gd name="connsiteY657" fmla="*/ 1349844 h 3006470"/>
                  <a:gd name="connsiteX658" fmla="*/ 1731617 w 6006665"/>
                  <a:gd name="connsiteY658" fmla="*/ 1299850 h 3006470"/>
                  <a:gd name="connsiteX659" fmla="*/ 1758887 w 6006665"/>
                  <a:gd name="connsiteY659" fmla="*/ 1256673 h 3006470"/>
                  <a:gd name="connsiteX660" fmla="*/ 1760555 w 6006665"/>
                  <a:gd name="connsiteY660" fmla="*/ 1191490 h 3006470"/>
                  <a:gd name="connsiteX661" fmla="*/ 1745573 w 6006665"/>
                  <a:gd name="connsiteY661" fmla="*/ 1137249 h 3006470"/>
                  <a:gd name="connsiteX662" fmla="*/ 1758886 w 6006665"/>
                  <a:gd name="connsiteY662" fmla="*/ 1085173 h 3006470"/>
                  <a:gd name="connsiteX663" fmla="*/ 1822819 w 6006665"/>
                  <a:gd name="connsiteY663" fmla="*/ 1074858 h 3006470"/>
                  <a:gd name="connsiteX664" fmla="*/ 1873327 w 6006665"/>
                  <a:gd name="connsiteY664" fmla="*/ 1089712 h 3006470"/>
                  <a:gd name="connsiteX665" fmla="*/ 1914143 w 6006665"/>
                  <a:gd name="connsiteY665" fmla="*/ 1137451 h 3006470"/>
                  <a:gd name="connsiteX666" fmla="*/ 1887300 w 6006665"/>
                  <a:gd name="connsiteY666" fmla="*/ 1070329 h 3006470"/>
                  <a:gd name="connsiteX667" fmla="*/ 1858471 w 6006665"/>
                  <a:gd name="connsiteY667" fmla="*/ 1045147 h 3006470"/>
                  <a:gd name="connsiteX668" fmla="*/ 1785604 w 6006665"/>
                  <a:gd name="connsiteY668" fmla="*/ 1036860 h 3006470"/>
                  <a:gd name="connsiteX669" fmla="*/ 1736162 w 6006665"/>
                  <a:gd name="connsiteY669" fmla="*/ 961252 h 3006470"/>
                  <a:gd name="connsiteX670" fmla="*/ 1688440 w 6006665"/>
                  <a:gd name="connsiteY670" fmla="*/ 865809 h 3006470"/>
                  <a:gd name="connsiteX671" fmla="*/ 1752069 w 6006665"/>
                  <a:gd name="connsiteY671" fmla="*/ 788545 h 3006470"/>
                  <a:gd name="connsiteX672" fmla="*/ 1747524 w 6006665"/>
                  <a:gd name="connsiteY672" fmla="*/ 704464 h 3006470"/>
                  <a:gd name="connsiteX673" fmla="*/ 1763431 w 6006665"/>
                  <a:gd name="connsiteY673" fmla="*/ 697647 h 3006470"/>
                  <a:gd name="connsiteX674" fmla="*/ 1764877 w 6006665"/>
                  <a:gd name="connsiteY674" fmla="*/ 702130 h 3006470"/>
                  <a:gd name="connsiteX675" fmla="*/ 1775339 w 6006665"/>
                  <a:gd name="connsiteY675" fmla="*/ 697647 h 3006470"/>
                  <a:gd name="connsiteX676" fmla="*/ 1798063 w 6006665"/>
                  <a:gd name="connsiteY676" fmla="*/ 768093 h 3006470"/>
                  <a:gd name="connsiteX677" fmla="*/ 1791454 w 6006665"/>
                  <a:gd name="connsiteY677" fmla="*/ 815304 h 3006470"/>
                  <a:gd name="connsiteX678" fmla="*/ 1854330 w 6006665"/>
                  <a:gd name="connsiteY678" fmla="*/ 772638 h 3006470"/>
                  <a:gd name="connsiteX679" fmla="*/ 1931594 w 6006665"/>
                  <a:gd name="connsiteY679" fmla="*/ 763548 h 3006470"/>
                  <a:gd name="connsiteX680" fmla="*/ 1932772 w 6006665"/>
                  <a:gd name="connsiteY680" fmla="*/ 764810 h 3006470"/>
                  <a:gd name="connsiteX681" fmla="*/ 1949600 w 6006665"/>
                  <a:gd name="connsiteY681" fmla="*/ 800138 h 3006470"/>
                  <a:gd name="connsiteX682" fmla="*/ 2061788 w 6006665"/>
                  <a:gd name="connsiteY682" fmla="*/ 891155 h 3006470"/>
                  <a:gd name="connsiteX683" fmla="*/ 1987802 w 6006665"/>
                  <a:gd name="connsiteY683" fmla="*/ 736278 h 3006470"/>
                  <a:gd name="connsiteX684" fmla="*/ 1963408 w 6006665"/>
                  <a:gd name="connsiteY684" fmla="*/ 595386 h 3006470"/>
                  <a:gd name="connsiteX685" fmla="*/ 2027037 w 6006665"/>
                  <a:gd name="connsiteY685" fmla="*/ 574934 h 3006470"/>
                  <a:gd name="connsiteX686" fmla="*/ 2037269 w 6006665"/>
                  <a:gd name="connsiteY686" fmla="*/ 575472 h 3006470"/>
                  <a:gd name="connsiteX687" fmla="*/ 2038944 w 6006665"/>
                  <a:gd name="connsiteY687" fmla="*/ 574934 h 3006470"/>
                  <a:gd name="connsiteX688" fmla="*/ 2115414 w 6006665"/>
                  <a:gd name="connsiteY688" fmla="*/ 578958 h 3006470"/>
                  <a:gd name="connsiteX689" fmla="*/ 2167179 w 6006665"/>
                  <a:gd name="connsiteY689" fmla="*/ 554733 h 3006470"/>
                  <a:gd name="connsiteX690" fmla="*/ 2137746 w 6006665"/>
                  <a:gd name="connsiteY690" fmla="*/ 525222 h 3006470"/>
                  <a:gd name="connsiteX691" fmla="*/ 2146473 w 6006665"/>
                  <a:gd name="connsiteY691" fmla="*/ 488832 h 3006470"/>
                  <a:gd name="connsiteX692" fmla="*/ 2143688 w 6006665"/>
                  <a:gd name="connsiteY692" fmla="*/ 468773 h 3006470"/>
                  <a:gd name="connsiteX693" fmla="*/ 2169957 w 6006665"/>
                  <a:gd name="connsiteY693" fmla="*/ 449431 h 3006470"/>
                  <a:gd name="connsiteX694" fmla="*/ 2209050 w 6006665"/>
                  <a:gd name="connsiteY694" fmla="*/ 415295 h 3006470"/>
                  <a:gd name="connsiteX695" fmla="*/ 2264632 w 6006665"/>
                  <a:gd name="connsiteY695" fmla="*/ 393389 h 3006470"/>
                  <a:gd name="connsiteX696" fmla="*/ 2280355 w 6006665"/>
                  <a:gd name="connsiteY696" fmla="*/ 349932 h 3006470"/>
                  <a:gd name="connsiteX697" fmla="*/ 2317913 w 6006665"/>
                  <a:gd name="connsiteY697" fmla="*/ 322690 h 3006470"/>
                  <a:gd name="connsiteX698" fmla="*/ 2354630 w 6006665"/>
                  <a:gd name="connsiteY698" fmla="*/ 323194 h 3006470"/>
                  <a:gd name="connsiteX699" fmla="*/ 2385841 w 6006665"/>
                  <a:gd name="connsiteY699" fmla="*/ 343134 h 3006470"/>
                  <a:gd name="connsiteX700" fmla="*/ 2429263 w 6006665"/>
                  <a:gd name="connsiteY700" fmla="*/ 263606 h 3006470"/>
                  <a:gd name="connsiteX701" fmla="*/ 2473470 w 6006665"/>
                  <a:gd name="connsiteY701" fmla="*/ 257832 h 3006470"/>
                  <a:gd name="connsiteX702" fmla="*/ 2526979 w 6006665"/>
                  <a:gd name="connsiteY702" fmla="*/ 252244 h 3006470"/>
                  <a:gd name="connsiteX703" fmla="*/ 2528058 w 6006665"/>
                  <a:gd name="connsiteY703" fmla="*/ 253503 h 3006470"/>
                  <a:gd name="connsiteX704" fmla="*/ 2538886 w 6006665"/>
                  <a:gd name="connsiteY704" fmla="*/ 252244 h 3006470"/>
                  <a:gd name="connsiteX705" fmla="*/ 2560820 w 6006665"/>
                  <a:gd name="connsiteY705" fmla="*/ 277833 h 3006470"/>
                  <a:gd name="connsiteX706" fmla="*/ 2640602 w 6006665"/>
                  <a:gd name="connsiteY706" fmla="*/ 202249 h 3006470"/>
                  <a:gd name="connsiteX707" fmla="*/ 2652509 w 6006665"/>
                  <a:gd name="connsiteY707" fmla="*/ 202249 h 3006470"/>
                  <a:gd name="connsiteX708" fmla="*/ 2704231 w 6006665"/>
                  <a:gd name="connsiteY708" fmla="*/ 202249 h 3006470"/>
                  <a:gd name="connsiteX709" fmla="*/ 2696295 w 6006665"/>
                  <a:gd name="connsiteY709" fmla="*/ 162760 h 3006470"/>
                  <a:gd name="connsiteX710" fmla="*/ 2715593 w 6006665"/>
                  <a:gd name="connsiteY71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4143 w 6006665"/>
                  <a:gd name="connsiteY666" fmla="*/ 1137451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519756 w 6006665"/>
                  <a:gd name="connsiteY631" fmla="*/ 1213274 h 3006470"/>
                  <a:gd name="connsiteX632" fmla="*/ 1543003 w 6006665"/>
                  <a:gd name="connsiteY632" fmla="*/ 1172592 h 3006470"/>
                  <a:gd name="connsiteX633" fmla="*/ 1506643 w 6006665"/>
                  <a:gd name="connsiteY633" fmla="*/ 1118052 h 3006470"/>
                  <a:gd name="connsiteX634" fmla="*/ 1506643 w 6006665"/>
                  <a:gd name="connsiteY634" fmla="*/ 1095328 h 3006470"/>
                  <a:gd name="connsiteX635" fmla="*/ 1463467 w 6006665"/>
                  <a:gd name="connsiteY635" fmla="*/ 1086238 h 3006470"/>
                  <a:gd name="connsiteX636" fmla="*/ 1472556 w 6006665"/>
                  <a:gd name="connsiteY636" fmla="*/ 1036244 h 3006470"/>
                  <a:gd name="connsiteX637" fmla="*/ 1452104 w 6006665"/>
                  <a:gd name="connsiteY637" fmla="*/ 949890 h 3006470"/>
                  <a:gd name="connsiteX638" fmla="*/ 1439230 w 6006665"/>
                  <a:gd name="connsiteY638" fmla="*/ 900656 h 3006470"/>
                  <a:gd name="connsiteX639" fmla="*/ 1496803 w 6006665"/>
                  <a:gd name="connsiteY639" fmla="*/ 806980 h 3006470"/>
                  <a:gd name="connsiteX640" fmla="*/ 1543003 w 6006665"/>
                  <a:gd name="connsiteY640" fmla="*/ 697647 h 3006470"/>
                  <a:gd name="connsiteX641" fmla="*/ 1570272 w 6006665"/>
                  <a:gd name="connsiteY641" fmla="*/ 677194 h 3006470"/>
                  <a:gd name="connsiteX642" fmla="*/ 1578688 w 6006665"/>
                  <a:gd name="connsiteY642" fmla="*/ 679813 h 3006470"/>
                  <a:gd name="connsiteX643" fmla="*/ 1620802 w 6006665"/>
                  <a:gd name="connsiteY643" fmla="*/ 660028 h 3006470"/>
                  <a:gd name="connsiteX644" fmla="*/ 1684440 w 6006665"/>
                  <a:gd name="connsiteY644" fmla="*/ 709009 h 3006470"/>
                  <a:gd name="connsiteX645" fmla="*/ 1688985 w 6006665"/>
                  <a:gd name="connsiteY645" fmla="*/ 779455 h 3006470"/>
                  <a:gd name="connsiteX646" fmla="*/ 1652625 w 6006665"/>
                  <a:gd name="connsiteY646" fmla="*/ 870354 h 3006470"/>
                  <a:gd name="connsiteX647" fmla="*/ 1679895 w 6006665"/>
                  <a:gd name="connsiteY647" fmla="*/ 908986 h 3006470"/>
                  <a:gd name="connsiteX648" fmla="*/ 1688985 w 6006665"/>
                  <a:gd name="connsiteY648" fmla="*/ 983977 h 3006470"/>
                  <a:gd name="connsiteX649" fmla="*/ 1706950 w 6006665"/>
                  <a:gd name="connsiteY649" fmla="*/ 1065944 h 3006470"/>
                  <a:gd name="connsiteX650" fmla="*/ 1679895 w 6006665"/>
                  <a:gd name="connsiteY650" fmla="*/ 1129415 h 3006470"/>
                  <a:gd name="connsiteX651" fmla="*/ 1723072 w 6006665"/>
                  <a:gd name="connsiteY651" fmla="*/ 1193044 h 3006470"/>
                  <a:gd name="connsiteX652" fmla="*/ 1704892 w 6006665"/>
                  <a:gd name="connsiteY652" fmla="*/ 1256673 h 3006470"/>
                  <a:gd name="connsiteX653" fmla="*/ 1695067 w 6006665"/>
                  <a:gd name="connsiteY653" fmla="*/ 1318479 h 3006470"/>
                  <a:gd name="connsiteX654" fmla="*/ 1662386 w 6006665"/>
                  <a:gd name="connsiteY654" fmla="*/ 1345219 h 3006470"/>
                  <a:gd name="connsiteX655" fmla="*/ 1607008 w 6006665"/>
                  <a:gd name="connsiteY655" fmla="*/ 1363312 h 3006470"/>
                  <a:gd name="connsiteX656" fmla="*/ 1644667 w 6006665"/>
                  <a:gd name="connsiteY656" fmla="*/ 1375696 h 3006470"/>
                  <a:gd name="connsiteX657" fmla="*/ 1677078 w 6006665"/>
                  <a:gd name="connsiteY657" fmla="*/ 1370296 h 3006470"/>
                  <a:gd name="connsiteX658" fmla="*/ 1720255 w 6006665"/>
                  <a:gd name="connsiteY658" fmla="*/ 1349844 h 3006470"/>
                  <a:gd name="connsiteX659" fmla="*/ 1731617 w 6006665"/>
                  <a:gd name="connsiteY659" fmla="*/ 1299850 h 3006470"/>
                  <a:gd name="connsiteX660" fmla="*/ 1758887 w 6006665"/>
                  <a:gd name="connsiteY660" fmla="*/ 1256673 h 3006470"/>
                  <a:gd name="connsiteX661" fmla="*/ 1760555 w 6006665"/>
                  <a:gd name="connsiteY661" fmla="*/ 1191490 h 3006470"/>
                  <a:gd name="connsiteX662" fmla="*/ 1745573 w 6006665"/>
                  <a:gd name="connsiteY662" fmla="*/ 1137249 h 3006470"/>
                  <a:gd name="connsiteX663" fmla="*/ 1758886 w 6006665"/>
                  <a:gd name="connsiteY663" fmla="*/ 1085173 h 3006470"/>
                  <a:gd name="connsiteX664" fmla="*/ 1822819 w 6006665"/>
                  <a:gd name="connsiteY664" fmla="*/ 1074858 h 3006470"/>
                  <a:gd name="connsiteX665" fmla="*/ 1873327 w 6006665"/>
                  <a:gd name="connsiteY665" fmla="*/ 1089712 h 3006470"/>
                  <a:gd name="connsiteX666" fmla="*/ 1911172 w 6006665"/>
                  <a:gd name="connsiteY666" fmla="*/ 1170133 h 3006470"/>
                  <a:gd name="connsiteX667" fmla="*/ 1887300 w 6006665"/>
                  <a:gd name="connsiteY667" fmla="*/ 1070329 h 3006470"/>
                  <a:gd name="connsiteX668" fmla="*/ 1858471 w 6006665"/>
                  <a:gd name="connsiteY668" fmla="*/ 1045147 h 3006470"/>
                  <a:gd name="connsiteX669" fmla="*/ 1785604 w 6006665"/>
                  <a:gd name="connsiteY669" fmla="*/ 1036860 h 3006470"/>
                  <a:gd name="connsiteX670" fmla="*/ 1736162 w 6006665"/>
                  <a:gd name="connsiteY670" fmla="*/ 961252 h 3006470"/>
                  <a:gd name="connsiteX671" fmla="*/ 1688440 w 6006665"/>
                  <a:gd name="connsiteY671" fmla="*/ 865809 h 3006470"/>
                  <a:gd name="connsiteX672" fmla="*/ 1752069 w 6006665"/>
                  <a:gd name="connsiteY672" fmla="*/ 788545 h 3006470"/>
                  <a:gd name="connsiteX673" fmla="*/ 1747524 w 6006665"/>
                  <a:gd name="connsiteY673" fmla="*/ 704464 h 3006470"/>
                  <a:gd name="connsiteX674" fmla="*/ 1763431 w 6006665"/>
                  <a:gd name="connsiteY674" fmla="*/ 697647 h 3006470"/>
                  <a:gd name="connsiteX675" fmla="*/ 1764877 w 6006665"/>
                  <a:gd name="connsiteY675" fmla="*/ 702130 h 3006470"/>
                  <a:gd name="connsiteX676" fmla="*/ 1775339 w 6006665"/>
                  <a:gd name="connsiteY676" fmla="*/ 697647 h 3006470"/>
                  <a:gd name="connsiteX677" fmla="*/ 1798063 w 6006665"/>
                  <a:gd name="connsiteY677" fmla="*/ 768093 h 3006470"/>
                  <a:gd name="connsiteX678" fmla="*/ 1791454 w 6006665"/>
                  <a:gd name="connsiteY678" fmla="*/ 815304 h 3006470"/>
                  <a:gd name="connsiteX679" fmla="*/ 1854330 w 6006665"/>
                  <a:gd name="connsiteY679" fmla="*/ 772638 h 3006470"/>
                  <a:gd name="connsiteX680" fmla="*/ 1931594 w 6006665"/>
                  <a:gd name="connsiteY680" fmla="*/ 763548 h 3006470"/>
                  <a:gd name="connsiteX681" fmla="*/ 1932772 w 6006665"/>
                  <a:gd name="connsiteY681" fmla="*/ 764810 h 3006470"/>
                  <a:gd name="connsiteX682" fmla="*/ 1949600 w 6006665"/>
                  <a:gd name="connsiteY682" fmla="*/ 800138 h 3006470"/>
                  <a:gd name="connsiteX683" fmla="*/ 2061788 w 6006665"/>
                  <a:gd name="connsiteY683" fmla="*/ 891155 h 3006470"/>
                  <a:gd name="connsiteX684" fmla="*/ 1987802 w 6006665"/>
                  <a:gd name="connsiteY684" fmla="*/ 736278 h 3006470"/>
                  <a:gd name="connsiteX685" fmla="*/ 1963408 w 6006665"/>
                  <a:gd name="connsiteY685" fmla="*/ 595386 h 3006470"/>
                  <a:gd name="connsiteX686" fmla="*/ 2027037 w 6006665"/>
                  <a:gd name="connsiteY686" fmla="*/ 574934 h 3006470"/>
                  <a:gd name="connsiteX687" fmla="*/ 2037269 w 6006665"/>
                  <a:gd name="connsiteY687" fmla="*/ 575472 h 3006470"/>
                  <a:gd name="connsiteX688" fmla="*/ 2038944 w 6006665"/>
                  <a:gd name="connsiteY688" fmla="*/ 574934 h 3006470"/>
                  <a:gd name="connsiteX689" fmla="*/ 2115414 w 6006665"/>
                  <a:gd name="connsiteY689" fmla="*/ 578958 h 3006470"/>
                  <a:gd name="connsiteX690" fmla="*/ 2167179 w 6006665"/>
                  <a:gd name="connsiteY690" fmla="*/ 554733 h 3006470"/>
                  <a:gd name="connsiteX691" fmla="*/ 2137746 w 6006665"/>
                  <a:gd name="connsiteY691" fmla="*/ 525222 h 3006470"/>
                  <a:gd name="connsiteX692" fmla="*/ 2146473 w 6006665"/>
                  <a:gd name="connsiteY692" fmla="*/ 488832 h 3006470"/>
                  <a:gd name="connsiteX693" fmla="*/ 2143688 w 6006665"/>
                  <a:gd name="connsiteY693" fmla="*/ 468773 h 3006470"/>
                  <a:gd name="connsiteX694" fmla="*/ 2169957 w 6006665"/>
                  <a:gd name="connsiteY694" fmla="*/ 449431 h 3006470"/>
                  <a:gd name="connsiteX695" fmla="*/ 2209050 w 6006665"/>
                  <a:gd name="connsiteY695" fmla="*/ 415295 h 3006470"/>
                  <a:gd name="connsiteX696" fmla="*/ 2264632 w 6006665"/>
                  <a:gd name="connsiteY696" fmla="*/ 393389 h 3006470"/>
                  <a:gd name="connsiteX697" fmla="*/ 2280355 w 6006665"/>
                  <a:gd name="connsiteY697" fmla="*/ 349932 h 3006470"/>
                  <a:gd name="connsiteX698" fmla="*/ 2317913 w 6006665"/>
                  <a:gd name="connsiteY698" fmla="*/ 322690 h 3006470"/>
                  <a:gd name="connsiteX699" fmla="*/ 2354630 w 6006665"/>
                  <a:gd name="connsiteY699" fmla="*/ 323194 h 3006470"/>
                  <a:gd name="connsiteX700" fmla="*/ 2385841 w 6006665"/>
                  <a:gd name="connsiteY700" fmla="*/ 343134 h 3006470"/>
                  <a:gd name="connsiteX701" fmla="*/ 2429263 w 6006665"/>
                  <a:gd name="connsiteY701" fmla="*/ 263606 h 3006470"/>
                  <a:gd name="connsiteX702" fmla="*/ 2473470 w 6006665"/>
                  <a:gd name="connsiteY702" fmla="*/ 257832 h 3006470"/>
                  <a:gd name="connsiteX703" fmla="*/ 2526979 w 6006665"/>
                  <a:gd name="connsiteY703" fmla="*/ 252244 h 3006470"/>
                  <a:gd name="connsiteX704" fmla="*/ 2528058 w 6006665"/>
                  <a:gd name="connsiteY704" fmla="*/ 253503 h 3006470"/>
                  <a:gd name="connsiteX705" fmla="*/ 2538886 w 6006665"/>
                  <a:gd name="connsiteY705" fmla="*/ 252244 h 3006470"/>
                  <a:gd name="connsiteX706" fmla="*/ 2560820 w 6006665"/>
                  <a:gd name="connsiteY706" fmla="*/ 277833 h 3006470"/>
                  <a:gd name="connsiteX707" fmla="*/ 2640602 w 6006665"/>
                  <a:gd name="connsiteY707" fmla="*/ 202249 h 3006470"/>
                  <a:gd name="connsiteX708" fmla="*/ 2652509 w 6006665"/>
                  <a:gd name="connsiteY708" fmla="*/ 202249 h 3006470"/>
                  <a:gd name="connsiteX709" fmla="*/ 2704231 w 6006665"/>
                  <a:gd name="connsiteY709" fmla="*/ 202249 h 3006470"/>
                  <a:gd name="connsiteX710" fmla="*/ 2696295 w 6006665"/>
                  <a:gd name="connsiteY710" fmla="*/ 162760 h 3006470"/>
                  <a:gd name="connsiteX711" fmla="*/ 2715593 w 6006665"/>
                  <a:gd name="connsiteY71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45843 w 6006665"/>
                  <a:gd name="connsiteY629" fmla="*/ 1074876 h 3006470"/>
                  <a:gd name="connsiteX630" fmla="*/ 1400382 w 6006665"/>
                  <a:gd name="connsiteY630" fmla="*/ 1106690 h 3006470"/>
                  <a:gd name="connsiteX631" fmla="*/ 1484125 w 6006665"/>
                  <a:gd name="connsiteY631" fmla="*/ 1158045 h 3006470"/>
                  <a:gd name="connsiteX632" fmla="*/ 1519756 w 6006665"/>
                  <a:gd name="connsiteY632" fmla="*/ 1213274 h 3006470"/>
                  <a:gd name="connsiteX633" fmla="*/ 1543003 w 6006665"/>
                  <a:gd name="connsiteY633" fmla="*/ 1172592 h 3006470"/>
                  <a:gd name="connsiteX634" fmla="*/ 1506643 w 6006665"/>
                  <a:gd name="connsiteY634" fmla="*/ 1118052 h 3006470"/>
                  <a:gd name="connsiteX635" fmla="*/ 1506643 w 6006665"/>
                  <a:gd name="connsiteY635" fmla="*/ 1095328 h 3006470"/>
                  <a:gd name="connsiteX636" fmla="*/ 1463467 w 6006665"/>
                  <a:gd name="connsiteY636" fmla="*/ 1086238 h 3006470"/>
                  <a:gd name="connsiteX637" fmla="*/ 1472556 w 6006665"/>
                  <a:gd name="connsiteY637" fmla="*/ 1036244 h 3006470"/>
                  <a:gd name="connsiteX638" fmla="*/ 1452104 w 6006665"/>
                  <a:gd name="connsiteY638" fmla="*/ 949890 h 3006470"/>
                  <a:gd name="connsiteX639" fmla="*/ 1439230 w 6006665"/>
                  <a:gd name="connsiteY639" fmla="*/ 900656 h 3006470"/>
                  <a:gd name="connsiteX640" fmla="*/ 1496803 w 6006665"/>
                  <a:gd name="connsiteY640" fmla="*/ 806980 h 3006470"/>
                  <a:gd name="connsiteX641" fmla="*/ 1543003 w 6006665"/>
                  <a:gd name="connsiteY641" fmla="*/ 697647 h 3006470"/>
                  <a:gd name="connsiteX642" fmla="*/ 1570272 w 6006665"/>
                  <a:gd name="connsiteY642" fmla="*/ 677194 h 3006470"/>
                  <a:gd name="connsiteX643" fmla="*/ 1578688 w 6006665"/>
                  <a:gd name="connsiteY643" fmla="*/ 679813 h 3006470"/>
                  <a:gd name="connsiteX644" fmla="*/ 1620802 w 6006665"/>
                  <a:gd name="connsiteY644" fmla="*/ 660028 h 3006470"/>
                  <a:gd name="connsiteX645" fmla="*/ 1684440 w 6006665"/>
                  <a:gd name="connsiteY645" fmla="*/ 709009 h 3006470"/>
                  <a:gd name="connsiteX646" fmla="*/ 1688985 w 6006665"/>
                  <a:gd name="connsiteY646" fmla="*/ 779455 h 3006470"/>
                  <a:gd name="connsiteX647" fmla="*/ 1652625 w 6006665"/>
                  <a:gd name="connsiteY647" fmla="*/ 870354 h 3006470"/>
                  <a:gd name="connsiteX648" fmla="*/ 1679895 w 6006665"/>
                  <a:gd name="connsiteY648" fmla="*/ 908986 h 3006470"/>
                  <a:gd name="connsiteX649" fmla="*/ 1688985 w 6006665"/>
                  <a:gd name="connsiteY649" fmla="*/ 983977 h 3006470"/>
                  <a:gd name="connsiteX650" fmla="*/ 1706950 w 6006665"/>
                  <a:gd name="connsiteY650" fmla="*/ 1065944 h 3006470"/>
                  <a:gd name="connsiteX651" fmla="*/ 1679895 w 6006665"/>
                  <a:gd name="connsiteY651" fmla="*/ 1129415 h 3006470"/>
                  <a:gd name="connsiteX652" fmla="*/ 1723072 w 6006665"/>
                  <a:gd name="connsiteY652" fmla="*/ 1193044 h 3006470"/>
                  <a:gd name="connsiteX653" fmla="*/ 1704892 w 6006665"/>
                  <a:gd name="connsiteY653" fmla="*/ 1256673 h 3006470"/>
                  <a:gd name="connsiteX654" fmla="*/ 1695067 w 6006665"/>
                  <a:gd name="connsiteY654" fmla="*/ 1318479 h 3006470"/>
                  <a:gd name="connsiteX655" fmla="*/ 1662386 w 6006665"/>
                  <a:gd name="connsiteY655" fmla="*/ 1345219 h 3006470"/>
                  <a:gd name="connsiteX656" fmla="*/ 1607008 w 6006665"/>
                  <a:gd name="connsiteY656" fmla="*/ 1363312 h 3006470"/>
                  <a:gd name="connsiteX657" fmla="*/ 1644667 w 6006665"/>
                  <a:gd name="connsiteY657" fmla="*/ 1375696 h 3006470"/>
                  <a:gd name="connsiteX658" fmla="*/ 1677078 w 6006665"/>
                  <a:gd name="connsiteY658" fmla="*/ 1370296 h 3006470"/>
                  <a:gd name="connsiteX659" fmla="*/ 1720255 w 6006665"/>
                  <a:gd name="connsiteY659" fmla="*/ 1349844 h 3006470"/>
                  <a:gd name="connsiteX660" fmla="*/ 1731617 w 6006665"/>
                  <a:gd name="connsiteY660" fmla="*/ 1299850 h 3006470"/>
                  <a:gd name="connsiteX661" fmla="*/ 1758887 w 6006665"/>
                  <a:gd name="connsiteY661" fmla="*/ 1256673 h 3006470"/>
                  <a:gd name="connsiteX662" fmla="*/ 1760555 w 6006665"/>
                  <a:gd name="connsiteY662" fmla="*/ 1191490 h 3006470"/>
                  <a:gd name="connsiteX663" fmla="*/ 1745573 w 6006665"/>
                  <a:gd name="connsiteY663" fmla="*/ 1137249 h 3006470"/>
                  <a:gd name="connsiteX664" fmla="*/ 1758886 w 6006665"/>
                  <a:gd name="connsiteY664" fmla="*/ 1085173 h 3006470"/>
                  <a:gd name="connsiteX665" fmla="*/ 1822819 w 6006665"/>
                  <a:gd name="connsiteY665" fmla="*/ 1074858 h 3006470"/>
                  <a:gd name="connsiteX666" fmla="*/ 1873327 w 6006665"/>
                  <a:gd name="connsiteY666" fmla="*/ 1089712 h 3006470"/>
                  <a:gd name="connsiteX667" fmla="*/ 1911172 w 6006665"/>
                  <a:gd name="connsiteY667" fmla="*/ 1170133 h 3006470"/>
                  <a:gd name="connsiteX668" fmla="*/ 1887300 w 6006665"/>
                  <a:gd name="connsiteY668" fmla="*/ 1070329 h 3006470"/>
                  <a:gd name="connsiteX669" fmla="*/ 1858471 w 6006665"/>
                  <a:gd name="connsiteY669" fmla="*/ 1045147 h 3006470"/>
                  <a:gd name="connsiteX670" fmla="*/ 1785604 w 6006665"/>
                  <a:gd name="connsiteY670" fmla="*/ 1036860 h 3006470"/>
                  <a:gd name="connsiteX671" fmla="*/ 1736162 w 6006665"/>
                  <a:gd name="connsiteY671" fmla="*/ 961252 h 3006470"/>
                  <a:gd name="connsiteX672" fmla="*/ 1688440 w 6006665"/>
                  <a:gd name="connsiteY672" fmla="*/ 865809 h 3006470"/>
                  <a:gd name="connsiteX673" fmla="*/ 1752069 w 6006665"/>
                  <a:gd name="connsiteY673" fmla="*/ 788545 h 3006470"/>
                  <a:gd name="connsiteX674" fmla="*/ 1747524 w 6006665"/>
                  <a:gd name="connsiteY674" fmla="*/ 704464 h 3006470"/>
                  <a:gd name="connsiteX675" fmla="*/ 1763431 w 6006665"/>
                  <a:gd name="connsiteY675" fmla="*/ 697647 h 3006470"/>
                  <a:gd name="connsiteX676" fmla="*/ 1764877 w 6006665"/>
                  <a:gd name="connsiteY676" fmla="*/ 702130 h 3006470"/>
                  <a:gd name="connsiteX677" fmla="*/ 1775339 w 6006665"/>
                  <a:gd name="connsiteY677" fmla="*/ 697647 h 3006470"/>
                  <a:gd name="connsiteX678" fmla="*/ 1798063 w 6006665"/>
                  <a:gd name="connsiteY678" fmla="*/ 768093 h 3006470"/>
                  <a:gd name="connsiteX679" fmla="*/ 1791454 w 6006665"/>
                  <a:gd name="connsiteY679" fmla="*/ 815304 h 3006470"/>
                  <a:gd name="connsiteX680" fmla="*/ 1854330 w 6006665"/>
                  <a:gd name="connsiteY680" fmla="*/ 772638 h 3006470"/>
                  <a:gd name="connsiteX681" fmla="*/ 1931594 w 6006665"/>
                  <a:gd name="connsiteY681" fmla="*/ 763548 h 3006470"/>
                  <a:gd name="connsiteX682" fmla="*/ 1932772 w 6006665"/>
                  <a:gd name="connsiteY682" fmla="*/ 764810 h 3006470"/>
                  <a:gd name="connsiteX683" fmla="*/ 1949600 w 6006665"/>
                  <a:gd name="connsiteY683" fmla="*/ 800138 h 3006470"/>
                  <a:gd name="connsiteX684" fmla="*/ 2061788 w 6006665"/>
                  <a:gd name="connsiteY684" fmla="*/ 891155 h 3006470"/>
                  <a:gd name="connsiteX685" fmla="*/ 1987802 w 6006665"/>
                  <a:gd name="connsiteY685" fmla="*/ 736278 h 3006470"/>
                  <a:gd name="connsiteX686" fmla="*/ 1963408 w 6006665"/>
                  <a:gd name="connsiteY686" fmla="*/ 595386 h 3006470"/>
                  <a:gd name="connsiteX687" fmla="*/ 2027037 w 6006665"/>
                  <a:gd name="connsiteY687" fmla="*/ 574934 h 3006470"/>
                  <a:gd name="connsiteX688" fmla="*/ 2037269 w 6006665"/>
                  <a:gd name="connsiteY688" fmla="*/ 575472 h 3006470"/>
                  <a:gd name="connsiteX689" fmla="*/ 2038944 w 6006665"/>
                  <a:gd name="connsiteY689" fmla="*/ 574934 h 3006470"/>
                  <a:gd name="connsiteX690" fmla="*/ 2115414 w 6006665"/>
                  <a:gd name="connsiteY690" fmla="*/ 578958 h 3006470"/>
                  <a:gd name="connsiteX691" fmla="*/ 2167179 w 6006665"/>
                  <a:gd name="connsiteY691" fmla="*/ 554733 h 3006470"/>
                  <a:gd name="connsiteX692" fmla="*/ 2137746 w 6006665"/>
                  <a:gd name="connsiteY692" fmla="*/ 525222 h 3006470"/>
                  <a:gd name="connsiteX693" fmla="*/ 2146473 w 6006665"/>
                  <a:gd name="connsiteY693" fmla="*/ 488832 h 3006470"/>
                  <a:gd name="connsiteX694" fmla="*/ 2143688 w 6006665"/>
                  <a:gd name="connsiteY694" fmla="*/ 468773 h 3006470"/>
                  <a:gd name="connsiteX695" fmla="*/ 2169957 w 6006665"/>
                  <a:gd name="connsiteY695" fmla="*/ 449431 h 3006470"/>
                  <a:gd name="connsiteX696" fmla="*/ 2209050 w 6006665"/>
                  <a:gd name="connsiteY696" fmla="*/ 415295 h 3006470"/>
                  <a:gd name="connsiteX697" fmla="*/ 2264632 w 6006665"/>
                  <a:gd name="connsiteY697" fmla="*/ 393389 h 3006470"/>
                  <a:gd name="connsiteX698" fmla="*/ 2280355 w 6006665"/>
                  <a:gd name="connsiteY698" fmla="*/ 349932 h 3006470"/>
                  <a:gd name="connsiteX699" fmla="*/ 2317913 w 6006665"/>
                  <a:gd name="connsiteY699" fmla="*/ 322690 h 3006470"/>
                  <a:gd name="connsiteX700" fmla="*/ 2354630 w 6006665"/>
                  <a:gd name="connsiteY700" fmla="*/ 323194 h 3006470"/>
                  <a:gd name="connsiteX701" fmla="*/ 2385841 w 6006665"/>
                  <a:gd name="connsiteY701" fmla="*/ 343134 h 3006470"/>
                  <a:gd name="connsiteX702" fmla="*/ 2429263 w 6006665"/>
                  <a:gd name="connsiteY702" fmla="*/ 263606 h 3006470"/>
                  <a:gd name="connsiteX703" fmla="*/ 2473470 w 6006665"/>
                  <a:gd name="connsiteY703" fmla="*/ 257832 h 3006470"/>
                  <a:gd name="connsiteX704" fmla="*/ 2526979 w 6006665"/>
                  <a:gd name="connsiteY704" fmla="*/ 252244 h 3006470"/>
                  <a:gd name="connsiteX705" fmla="*/ 2528058 w 6006665"/>
                  <a:gd name="connsiteY705" fmla="*/ 253503 h 3006470"/>
                  <a:gd name="connsiteX706" fmla="*/ 2538886 w 6006665"/>
                  <a:gd name="connsiteY706" fmla="*/ 252244 h 3006470"/>
                  <a:gd name="connsiteX707" fmla="*/ 2560820 w 6006665"/>
                  <a:gd name="connsiteY707" fmla="*/ 277833 h 3006470"/>
                  <a:gd name="connsiteX708" fmla="*/ 2640602 w 6006665"/>
                  <a:gd name="connsiteY708" fmla="*/ 202249 h 3006470"/>
                  <a:gd name="connsiteX709" fmla="*/ 2652509 w 6006665"/>
                  <a:gd name="connsiteY709" fmla="*/ 202249 h 3006470"/>
                  <a:gd name="connsiteX710" fmla="*/ 2704231 w 6006665"/>
                  <a:gd name="connsiteY710" fmla="*/ 202249 h 3006470"/>
                  <a:gd name="connsiteX711" fmla="*/ 2696295 w 6006665"/>
                  <a:gd name="connsiteY711" fmla="*/ 162760 h 3006470"/>
                  <a:gd name="connsiteX712" fmla="*/ 2715593 w 6006665"/>
                  <a:gd name="connsiteY71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52104 w 6006665"/>
                  <a:gd name="connsiteY639" fmla="*/ 949890 h 3006470"/>
                  <a:gd name="connsiteX640" fmla="*/ 1439230 w 6006665"/>
                  <a:gd name="connsiteY640" fmla="*/ 900656 h 3006470"/>
                  <a:gd name="connsiteX641" fmla="*/ 1496803 w 6006665"/>
                  <a:gd name="connsiteY641" fmla="*/ 806980 h 3006470"/>
                  <a:gd name="connsiteX642" fmla="*/ 1543003 w 6006665"/>
                  <a:gd name="connsiteY642" fmla="*/ 697647 h 3006470"/>
                  <a:gd name="connsiteX643" fmla="*/ 1570272 w 6006665"/>
                  <a:gd name="connsiteY643" fmla="*/ 677194 h 3006470"/>
                  <a:gd name="connsiteX644" fmla="*/ 1578688 w 6006665"/>
                  <a:gd name="connsiteY644" fmla="*/ 679813 h 3006470"/>
                  <a:gd name="connsiteX645" fmla="*/ 1620802 w 6006665"/>
                  <a:gd name="connsiteY645" fmla="*/ 660028 h 3006470"/>
                  <a:gd name="connsiteX646" fmla="*/ 1684440 w 6006665"/>
                  <a:gd name="connsiteY646" fmla="*/ 709009 h 3006470"/>
                  <a:gd name="connsiteX647" fmla="*/ 1688985 w 6006665"/>
                  <a:gd name="connsiteY647" fmla="*/ 779455 h 3006470"/>
                  <a:gd name="connsiteX648" fmla="*/ 1652625 w 6006665"/>
                  <a:gd name="connsiteY648" fmla="*/ 870354 h 3006470"/>
                  <a:gd name="connsiteX649" fmla="*/ 1679895 w 6006665"/>
                  <a:gd name="connsiteY649" fmla="*/ 908986 h 3006470"/>
                  <a:gd name="connsiteX650" fmla="*/ 1688985 w 6006665"/>
                  <a:gd name="connsiteY650" fmla="*/ 983977 h 3006470"/>
                  <a:gd name="connsiteX651" fmla="*/ 1706950 w 6006665"/>
                  <a:gd name="connsiteY651" fmla="*/ 1065944 h 3006470"/>
                  <a:gd name="connsiteX652" fmla="*/ 1679895 w 6006665"/>
                  <a:gd name="connsiteY652" fmla="*/ 1129415 h 3006470"/>
                  <a:gd name="connsiteX653" fmla="*/ 1723072 w 6006665"/>
                  <a:gd name="connsiteY653" fmla="*/ 1193044 h 3006470"/>
                  <a:gd name="connsiteX654" fmla="*/ 1704892 w 6006665"/>
                  <a:gd name="connsiteY654" fmla="*/ 1256673 h 3006470"/>
                  <a:gd name="connsiteX655" fmla="*/ 1695067 w 6006665"/>
                  <a:gd name="connsiteY655" fmla="*/ 1318479 h 3006470"/>
                  <a:gd name="connsiteX656" fmla="*/ 1662386 w 6006665"/>
                  <a:gd name="connsiteY656" fmla="*/ 1345219 h 3006470"/>
                  <a:gd name="connsiteX657" fmla="*/ 1607008 w 6006665"/>
                  <a:gd name="connsiteY657" fmla="*/ 1363312 h 3006470"/>
                  <a:gd name="connsiteX658" fmla="*/ 1644667 w 6006665"/>
                  <a:gd name="connsiteY658" fmla="*/ 1375696 h 3006470"/>
                  <a:gd name="connsiteX659" fmla="*/ 1677078 w 6006665"/>
                  <a:gd name="connsiteY659" fmla="*/ 1370296 h 3006470"/>
                  <a:gd name="connsiteX660" fmla="*/ 1720255 w 6006665"/>
                  <a:gd name="connsiteY660" fmla="*/ 1349844 h 3006470"/>
                  <a:gd name="connsiteX661" fmla="*/ 1731617 w 6006665"/>
                  <a:gd name="connsiteY661" fmla="*/ 1299850 h 3006470"/>
                  <a:gd name="connsiteX662" fmla="*/ 1758887 w 6006665"/>
                  <a:gd name="connsiteY662" fmla="*/ 1256673 h 3006470"/>
                  <a:gd name="connsiteX663" fmla="*/ 1760555 w 6006665"/>
                  <a:gd name="connsiteY663" fmla="*/ 1191490 h 3006470"/>
                  <a:gd name="connsiteX664" fmla="*/ 1745573 w 6006665"/>
                  <a:gd name="connsiteY664" fmla="*/ 1137249 h 3006470"/>
                  <a:gd name="connsiteX665" fmla="*/ 1758886 w 6006665"/>
                  <a:gd name="connsiteY665" fmla="*/ 1085173 h 3006470"/>
                  <a:gd name="connsiteX666" fmla="*/ 1822819 w 6006665"/>
                  <a:gd name="connsiteY666" fmla="*/ 1074858 h 3006470"/>
                  <a:gd name="connsiteX667" fmla="*/ 1873327 w 6006665"/>
                  <a:gd name="connsiteY667" fmla="*/ 1089712 h 3006470"/>
                  <a:gd name="connsiteX668" fmla="*/ 1911172 w 6006665"/>
                  <a:gd name="connsiteY668" fmla="*/ 1170133 h 3006470"/>
                  <a:gd name="connsiteX669" fmla="*/ 1887300 w 6006665"/>
                  <a:gd name="connsiteY669" fmla="*/ 1070329 h 3006470"/>
                  <a:gd name="connsiteX670" fmla="*/ 1858471 w 6006665"/>
                  <a:gd name="connsiteY670" fmla="*/ 1045147 h 3006470"/>
                  <a:gd name="connsiteX671" fmla="*/ 1785604 w 6006665"/>
                  <a:gd name="connsiteY671" fmla="*/ 1036860 h 3006470"/>
                  <a:gd name="connsiteX672" fmla="*/ 1736162 w 6006665"/>
                  <a:gd name="connsiteY672" fmla="*/ 961252 h 3006470"/>
                  <a:gd name="connsiteX673" fmla="*/ 1688440 w 6006665"/>
                  <a:gd name="connsiteY673" fmla="*/ 865809 h 3006470"/>
                  <a:gd name="connsiteX674" fmla="*/ 1752069 w 6006665"/>
                  <a:gd name="connsiteY674" fmla="*/ 788545 h 3006470"/>
                  <a:gd name="connsiteX675" fmla="*/ 1747524 w 6006665"/>
                  <a:gd name="connsiteY675" fmla="*/ 704464 h 3006470"/>
                  <a:gd name="connsiteX676" fmla="*/ 1763431 w 6006665"/>
                  <a:gd name="connsiteY676" fmla="*/ 697647 h 3006470"/>
                  <a:gd name="connsiteX677" fmla="*/ 1764877 w 6006665"/>
                  <a:gd name="connsiteY677" fmla="*/ 702130 h 3006470"/>
                  <a:gd name="connsiteX678" fmla="*/ 1775339 w 6006665"/>
                  <a:gd name="connsiteY678" fmla="*/ 697647 h 3006470"/>
                  <a:gd name="connsiteX679" fmla="*/ 1798063 w 6006665"/>
                  <a:gd name="connsiteY679" fmla="*/ 768093 h 3006470"/>
                  <a:gd name="connsiteX680" fmla="*/ 1791454 w 6006665"/>
                  <a:gd name="connsiteY680" fmla="*/ 815304 h 3006470"/>
                  <a:gd name="connsiteX681" fmla="*/ 1854330 w 6006665"/>
                  <a:gd name="connsiteY681" fmla="*/ 772638 h 3006470"/>
                  <a:gd name="connsiteX682" fmla="*/ 1931594 w 6006665"/>
                  <a:gd name="connsiteY682" fmla="*/ 763548 h 3006470"/>
                  <a:gd name="connsiteX683" fmla="*/ 1932772 w 6006665"/>
                  <a:gd name="connsiteY683" fmla="*/ 764810 h 3006470"/>
                  <a:gd name="connsiteX684" fmla="*/ 1949600 w 6006665"/>
                  <a:gd name="connsiteY684" fmla="*/ 800138 h 3006470"/>
                  <a:gd name="connsiteX685" fmla="*/ 2061788 w 6006665"/>
                  <a:gd name="connsiteY685" fmla="*/ 891155 h 3006470"/>
                  <a:gd name="connsiteX686" fmla="*/ 1987802 w 6006665"/>
                  <a:gd name="connsiteY686" fmla="*/ 736278 h 3006470"/>
                  <a:gd name="connsiteX687" fmla="*/ 1963408 w 6006665"/>
                  <a:gd name="connsiteY687" fmla="*/ 595386 h 3006470"/>
                  <a:gd name="connsiteX688" fmla="*/ 2027037 w 6006665"/>
                  <a:gd name="connsiteY688" fmla="*/ 574934 h 3006470"/>
                  <a:gd name="connsiteX689" fmla="*/ 2037269 w 6006665"/>
                  <a:gd name="connsiteY689" fmla="*/ 575472 h 3006470"/>
                  <a:gd name="connsiteX690" fmla="*/ 2038944 w 6006665"/>
                  <a:gd name="connsiteY690" fmla="*/ 574934 h 3006470"/>
                  <a:gd name="connsiteX691" fmla="*/ 2115414 w 6006665"/>
                  <a:gd name="connsiteY691" fmla="*/ 578958 h 3006470"/>
                  <a:gd name="connsiteX692" fmla="*/ 2167179 w 6006665"/>
                  <a:gd name="connsiteY692" fmla="*/ 554733 h 3006470"/>
                  <a:gd name="connsiteX693" fmla="*/ 2137746 w 6006665"/>
                  <a:gd name="connsiteY693" fmla="*/ 525222 h 3006470"/>
                  <a:gd name="connsiteX694" fmla="*/ 2146473 w 6006665"/>
                  <a:gd name="connsiteY694" fmla="*/ 488832 h 3006470"/>
                  <a:gd name="connsiteX695" fmla="*/ 2143688 w 6006665"/>
                  <a:gd name="connsiteY695" fmla="*/ 468773 h 3006470"/>
                  <a:gd name="connsiteX696" fmla="*/ 2169957 w 6006665"/>
                  <a:gd name="connsiteY696" fmla="*/ 449431 h 3006470"/>
                  <a:gd name="connsiteX697" fmla="*/ 2209050 w 6006665"/>
                  <a:gd name="connsiteY697" fmla="*/ 415295 h 3006470"/>
                  <a:gd name="connsiteX698" fmla="*/ 2264632 w 6006665"/>
                  <a:gd name="connsiteY698" fmla="*/ 393389 h 3006470"/>
                  <a:gd name="connsiteX699" fmla="*/ 2280355 w 6006665"/>
                  <a:gd name="connsiteY699" fmla="*/ 349932 h 3006470"/>
                  <a:gd name="connsiteX700" fmla="*/ 2317913 w 6006665"/>
                  <a:gd name="connsiteY700" fmla="*/ 322690 h 3006470"/>
                  <a:gd name="connsiteX701" fmla="*/ 2354630 w 6006665"/>
                  <a:gd name="connsiteY701" fmla="*/ 323194 h 3006470"/>
                  <a:gd name="connsiteX702" fmla="*/ 2385841 w 6006665"/>
                  <a:gd name="connsiteY702" fmla="*/ 343134 h 3006470"/>
                  <a:gd name="connsiteX703" fmla="*/ 2429263 w 6006665"/>
                  <a:gd name="connsiteY703" fmla="*/ 263606 h 3006470"/>
                  <a:gd name="connsiteX704" fmla="*/ 2473470 w 6006665"/>
                  <a:gd name="connsiteY704" fmla="*/ 257832 h 3006470"/>
                  <a:gd name="connsiteX705" fmla="*/ 2526979 w 6006665"/>
                  <a:gd name="connsiteY705" fmla="*/ 252244 h 3006470"/>
                  <a:gd name="connsiteX706" fmla="*/ 2528058 w 6006665"/>
                  <a:gd name="connsiteY706" fmla="*/ 253503 h 3006470"/>
                  <a:gd name="connsiteX707" fmla="*/ 2538886 w 6006665"/>
                  <a:gd name="connsiteY707" fmla="*/ 252244 h 3006470"/>
                  <a:gd name="connsiteX708" fmla="*/ 2560820 w 6006665"/>
                  <a:gd name="connsiteY708" fmla="*/ 277833 h 3006470"/>
                  <a:gd name="connsiteX709" fmla="*/ 2640602 w 6006665"/>
                  <a:gd name="connsiteY709" fmla="*/ 202249 h 3006470"/>
                  <a:gd name="connsiteX710" fmla="*/ 2652509 w 6006665"/>
                  <a:gd name="connsiteY710" fmla="*/ 202249 h 3006470"/>
                  <a:gd name="connsiteX711" fmla="*/ 2704231 w 6006665"/>
                  <a:gd name="connsiteY711" fmla="*/ 202249 h 3006470"/>
                  <a:gd name="connsiteX712" fmla="*/ 2696295 w 6006665"/>
                  <a:gd name="connsiteY712" fmla="*/ 162760 h 3006470"/>
                  <a:gd name="connsiteX713" fmla="*/ 2715593 w 6006665"/>
                  <a:gd name="connsiteY71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43003 w 6006665"/>
                  <a:gd name="connsiteY643" fmla="*/ 697647 h 3006470"/>
                  <a:gd name="connsiteX644" fmla="*/ 1570272 w 6006665"/>
                  <a:gd name="connsiteY644" fmla="*/ 677194 h 3006470"/>
                  <a:gd name="connsiteX645" fmla="*/ 1578688 w 6006665"/>
                  <a:gd name="connsiteY645" fmla="*/ 679813 h 3006470"/>
                  <a:gd name="connsiteX646" fmla="*/ 1620802 w 6006665"/>
                  <a:gd name="connsiteY646" fmla="*/ 660028 h 3006470"/>
                  <a:gd name="connsiteX647" fmla="*/ 1684440 w 6006665"/>
                  <a:gd name="connsiteY647" fmla="*/ 709009 h 3006470"/>
                  <a:gd name="connsiteX648" fmla="*/ 1688985 w 6006665"/>
                  <a:gd name="connsiteY648" fmla="*/ 779455 h 3006470"/>
                  <a:gd name="connsiteX649" fmla="*/ 1652625 w 6006665"/>
                  <a:gd name="connsiteY649" fmla="*/ 870354 h 3006470"/>
                  <a:gd name="connsiteX650" fmla="*/ 1679895 w 6006665"/>
                  <a:gd name="connsiteY650" fmla="*/ 908986 h 3006470"/>
                  <a:gd name="connsiteX651" fmla="*/ 1688985 w 6006665"/>
                  <a:gd name="connsiteY651" fmla="*/ 983977 h 3006470"/>
                  <a:gd name="connsiteX652" fmla="*/ 1706950 w 6006665"/>
                  <a:gd name="connsiteY652" fmla="*/ 1065944 h 3006470"/>
                  <a:gd name="connsiteX653" fmla="*/ 1679895 w 6006665"/>
                  <a:gd name="connsiteY653" fmla="*/ 1129415 h 3006470"/>
                  <a:gd name="connsiteX654" fmla="*/ 1723072 w 6006665"/>
                  <a:gd name="connsiteY654" fmla="*/ 1193044 h 3006470"/>
                  <a:gd name="connsiteX655" fmla="*/ 1704892 w 6006665"/>
                  <a:gd name="connsiteY655" fmla="*/ 1256673 h 3006470"/>
                  <a:gd name="connsiteX656" fmla="*/ 1695067 w 6006665"/>
                  <a:gd name="connsiteY656" fmla="*/ 1318479 h 3006470"/>
                  <a:gd name="connsiteX657" fmla="*/ 1662386 w 6006665"/>
                  <a:gd name="connsiteY657" fmla="*/ 1345219 h 3006470"/>
                  <a:gd name="connsiteX658" fmla="*/ 1607008 w 6006665"/>
                  <a:gd name="connsiteY658" fmla="*/ 1363312 h 3006470"/>
                  <a:gd name="connsiteX659" fmla="*/ 1644667 w 6006665"/>
                  <a:gd name="connsiteY659" fmla="*/ 1375696 h 3006470"/>
                  <a:gd name="connsiteX660" fmla="*/ 1677078 w 6006665"/>
                  <a:gd name="connsiteY660" fmla="*/ 1370296 h 3006470"/>
                  <a:gd name="connsiteX661" fmla="*/ 1720255 w 6006665"/>
                  <a:gd name="connsiteY661" fmla="*/ 1349844 h 3006470"/>
                  <a:gd name="connsiteX662" fmla="*/ 1731617 w 6006665"/>
                  <a:gd name="connsiteY662" fmla="*/ 1299850 h 3006470"/>
                  <a:gd name="connsiteX663" fmla="*/ 1758887 w 6006665"/>
                  <a:gd name="connsiteY663" fmla="*/ 1256673 h 3006470"/>
                  <a:gd name="connsiteX664" fmla="*/ 1760555 w 6006665"/>
                  <a:gd name="connsiteY664" fmla="*/ 1191490 h 3006470"/>
                  <a:gd name="connsiteX665" fmla="*/ 1745573 w 6006665"/>
                  <a:gd name="connsiteY665" fmla="*/ 1137249 h 3006470"/>
                  <a:gd name="connsiteX666" fmla="*/ 1758886 w 6006665"/>
                  <a:gd name="connsiteY666" fmla="*/ 1085173 h 3006470"/>
                  <a:gd name="connsiteX667" fmla="*/ 1822819 w 6006665"/>
                  <a:gd name="connsiteY667" fmla="*/ 1074858 h 3006470"/>
                  <a:gd name="connsiteX668" fmla="*/ 1873327 w 6006665"/>
                  <a:gd name="connsiteY668" fmla="*/ 1089712 h 3006470"/>
                  <a:gd name="connsiteX669" fmla="*/ 1911172 w 6006665"/>
                  <a:gd name="connsiteY669" fmla="*/ 1170133 h 3006470"/>
                  <a:gd name="connsiteX670" fmla="*/ 1887300 w 6006665"/>
                  <a:gd name="connsiteY670" fmla="*/ 1070329 h 3006470"/>
                  <a:gd name="connsiteX671" fmla="*/ 1858471 w 6006665"/>
                  <a:gd name="connsiteY671" fmla="*/ 1045147 h 3006470"/>
                  <a:gd name="connsiteX672" fmla="*/ 1785604 w 6006665"/>
                  <a:gd name="connsiteY672" fmla="*/ 1036860 h 3006470"/>
                  <a:gd name="connsiteX673" fmla="*/ 1736162 w 6006665"/>
                  <a:gd name="connsiteY673" fmla="*/ 961252 h 3006470"/>
                  <a:gd name="connsiteX674" fmla="*/ 1688440 w 6006665"/>
                  <a:gd name="connsiteY674" fmla="*/ 865809 h 3006470"/>
                  <a:gd name="connsiteX675" fmla="*/ 1752069 w 6006665"/>
                  <a:gd name="connsiteY675" fmla="*/ 788545 h 3006470"/>
                  <a:gd name="connsiteX676" fmla="*/ 1747524 w 6006665"/>
                  <a:gd name="connsiteY676" fmla="*/ 704464 h 3006470"/>
                  <a:gd name="connsiteX677" fmla="*/ 1763431 w 6006665"/>
                  <a:gd name="connsiteY677" fmla="*/ 697647 h 3006470"/>
                  <a:gd name="connsiteX678" fmla="*/ 1764877 w 6006665"/>
                  <a:gd name="connsiteY678" fmla="*/ 702130 h 3006470"/>
                  <a:gd name="connsiteX679" fmla="*/ 1775339 w 6006665"/>
                  <a:gd name="connsiteY679" fmla="*/ 697647 h 3006470"/>
                  <a:gd name="connsiteX680" fmla="*/ 1798063 w 6006665"/>
                  <a:gd name="connsiteY680" fmla="*/ 768093 h 3006470"/>
                  <a:gd name="connsiteX681" fmla="*/ 1791454 w 6006665"/>
                  <a:gd name="connsiteY681" fmla="*/ 815304 h 3006470"/>
                  <a:gd name="connsiteX682" fmla="*/ 1854330 w 6006665"/>
                  <a:gd name="connsiteY682" fmla="*/ 772638 h 3006470"/>
                  <a:gd name="connsiteX683" fmla="*/ 1931594 w 6006665"/>
                  <a:gd name="connsiteY683" fmla="*/ 763548 h 3006470"/>
                  <a:gd name="connsiteX684" fmla="*/ 1932772 w 6006665"/>
                  <a:gd name="connsiteY684" fmla="*/ 764810 h 3006470"/>
                  <a:gd name="connsiteX685" fmla="*/ 1949600 w 6006665"/>
                  <a:gd name="connsiteY685" fmla="*/ 800138 h 3006470"/>
                  <a:gd name="connsiteX686" fmla="*/ 2061788 w 6006665"/>
                  <a:gd name="connsiteY686" fmla="*/ 891155 h 3006470"/>
                  <a:gd name="connsiteX687" fmla="*/ 1987802 w 6006665"/>
                  <a:gd name="connsiteY687" fmla="*/ 736278 h 3006470"/>
                  <a:gd name="connsiteX688" fmla="*/ 1963408 w 6006665"/>
                  <a:gd name="connsiteY688" fmla="*/ 595386 h 3006470"/>
                  <a:gd name="connsiteX689" fmla="*/ 2027037 w 6006665"/>
                  <a:gd name="connsiteY689" fmla="*/ 574934 h 3006470"/>
                  <a:gd name="connsiteX690" fmla="*/ 2037269 w 6006665"/>
                  <a:gd name="connsiteY690" fmla="*/ 575472 h 3006470"/>
                  <a:gd name="connsiteX691" fmla="*/ 2038944 w 6006665"/>
                  <a:gd name="connsiteY691" fmla="*/ 574934 h 3006470"/>
                  <a:gd name="connsiteX692" fmla="*/ 2115414 w 6006665"/>
                  <a:gd name="connsiteY692" fmla="*/ 578958 h 3006470"/>
                  <a:gd name="connsiteX693" fmla="*/ 2167179 w 6006665"/>
                  <a:gd name="connsiteY693" fmla="*/ 554733 h 3006470"/>
                  <a:gd name="connsiteX694" fmla="*/ 2137746 w 6006665"/>
                  <a:gd name="connsiteY694" fmla="*/ 525222 h 3006470"/>
                  <a:gd name="connsiteX695" fmla="*/ 2146473 w 6006665"/>
                  <a:gd name="connsiteY695" fmla="*/ 488832 h 3006470"/>
                  <a:gd name="connsiteX696" fmla="*/ 2143688 w 6006665"/>
                  <a:gd name="connsiteY696" fmla="*/ 468773 h 3006470"/>
                  <a:gd name="connsiteX697" fmla="*/ 2169957 w 6006665"/>
                  <a:gd name="connsiteY697" fmla="*/ 449431 h 3006470"/>
                  <a:gd name="connsiteX698" fmla="*/ 2209050 w 6006665"/>
                  <a:gd name="connsiteY698" fmla="*/ 415295 h 3006470"/>
                  <a:gd name="connsiteX699" fmla="*/ 2264632 w 6006665"/>
                  <a:gd name="connsiteY699" fmla="*/ 393389 h 3006470"/>
                  <a:gd name="connsiteX700" fmla="*/ 2280355 w 6006665"/>
                  <a:gd name="connsiteY700" fmla="*/ 349932 h 3006470"/>
                  <a:gd name="connsiteX701" fmla="*/ 2317913 w 6006665"/>
                  <a:gd name="connsiteY701" fmla="*/ 322690 h 3006470"/>
                  <a:gd name="connsiteX702" fmla="*/ 2354630 w 6006665"/>
                  <a:gd name="connsiteY702" fmla="*/ 323194 h 3006470"/>
                  <a:gd name="connsiteX703" fmla="*/ 2385841 w 6006665"/>
                  <a:gd name="connsiteY703" fmla="*/ 343134 h 3006470"/>
                  <a:gd name="connsiteX704" fmla="*/ 2429263 w 6006665"/>
                  <a:gd name="connsiteY704" fmla="*/ 263606 h 3006470"/>
                  <a:gd name="connsiteX705" fmla="*/ 2473470 w 6006665"/>
                  <a:gd name="connsiteY705" fmla="*/ 257832 h 3006470"/>
                  <a:gd name="connsiteX706" fmla="*/ 2526979 w 6006665"/>
                  <a:gd name="connsiteY706" fmla="*/ 252244 h 3006470"/>
                  <a:gd name="connsiteX707" fmla="*/ 2528058 w 6006665"/>
                  <a:gd name="connsiteY707" fmla="*/ 253503 h 3006470"/>
                  <a:gd name="connsiteX708" fmla="*/ 2538886 w 6006665"/>
                  <a:gd name="connsiteY708" fmla="*/ 252244 h 3006470"/>
                  <a:gd name="connsiteX709" fmla="*/ 2560820 w 6006665"/>
                  <a:gd name="connsiteY709" fmla="*/ 277833 h 3006470"/>
                  <a:gd name="connsiteX710" fmla="*/ 2640602 w 6006665"/>
                  <a:gd name="connsiteY710" fmla="*/ 202249 h 3006470"/>
                  <a:gd name="connsiteX711" fmla="*/ 2652509 w 6006665"/>
                  <a:gd name="connsiteY711" fmla="*/ 202249 h 3006470"/>
                  <a:gd name="connsiteX712" fmla="*/ 2704231 w 6006665"/>
                  <a:gd name="connsiteY712" fmla="*/ 202249 h 3006470"/>
                  <a:gd name="connsiteX713" fmla="*/ 2696295 w 6006665"/>
                  <a:gd name="connsiteY713" fmla="*/ 162760 h 3006470"/>
                  <a:gd name="connsiteX714" fmla="*/ 2715593 w 6006665"/>
                  <a:gd name="connsiteY71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96803 w 6006665"/>
                  <a:gd name="connsiteY642" fmla="*/ 806980 h 3006470"/>
                  <a:gd name="connsiteX643" fmla="*/ 1501951 w 6006665"/>
                  <a:gd name="connsiteY643" fmla="*/ 759931 h 3006470"/>
                  <a:gd name="connsiteX644" fmla="*/ 1543003 w 6006665"/>
                  <a:gd name="connsiteY644" fmla="*/ 697647 h 3006470"/>
                  <a:gd name="connsiteX645" fmla="*/ 1570272 w 6006665"/>
                  <a:gd name="connsiteY645" fmla="*/ 677194 h 3006470"/>
                  <a:gd name="connsiteX646" fmla="*/ 1578688 w 6006665"/>
                  <a:gd name="connsiteY646" fmla="*/ 679813 h 3006470"/>
                  <a:gd name="connsiteX647" fmla="*/ 1620802 w 6006665"/>
                  <a:gd name="connsiteY647" fmla="*/ 660028 h 3006470"/>
                  <a:gd name="connsiteX648" fmla="*/ 1684440 w 6006665"/>
                  <a:gd name="connsiteY648" fmla="*/ 709009 h 3006470"/>
                  <a:gd name="connsiteX649" fmla="*/ 1688985 w 6006665"/>
                  <a:gd name="connsiteY649" fmla="*/ 779455 h 3006470"/>
                  <a:gd name="connsiteX650" fmla="*/ 1652625 w 6006665"/>
                  <a:gd name="connsiteY650" fmla="*/ 870354 h 3006470"/>
                  <a:gd name="connsiteX651" fmla="*/ 1679895 w 6006665"/>
                  <a:gd name="connsiteY651" fmla="*/ 908986 h 3006470"/>
                  <a:gd name="connsiteX652" fmla="*/ 1688985 w 6006665"/>
                  <a:gd name="connsiteY652" fmla="*/ 983977 h 3006470"/>
                  <a:gd name="connsiteX653" fmla="*/ 1706950 w 6006665"/>
                  <a:gd name="connsiteY653" fmla="*/ 1065944 h 3006470"/>
                  <a:gd name="connsiteX654" fmla="*/ 1679895 w 6006665"/>
                  <a:gd name="connsiteY654" fmla="*/ 1129415 h 3006470"/>
                  <a:gd name="connsiteX655" fmla="*/ 1723072 w 6006665"/>
                  <a:gd name="connsiteY655" fmla="*/ 1193044 h 3006470"/>
                  <a:gd name="connsiteX656" fmla="*/ 1704892 w 6006665"/>
                  <a:gd name="connsiteY656" fmla="*/ 1256673 h 3006470"/>
                  <a:gd name="connsiteX657" fmla="*/ 1695067 w 6006665"/>
                  <a:gd name="connsiteY657" fmla="*/ 1318479 h 3006470"/>
                  <a:gd name="connsiteX658" fmla="*/ 1662386 w 6006665"/>
                  <a:gd name="connsiteY658" fmla="*/ 1345219 h 3006470"/>
                  <a:gd name="connsiteX659" fmla="*/ 1607008 w 6006665"/>
                  <a:gd name="connsiteY659" fmla="*/ 1363312 h 3006470"/>
                  <a:gd name="connsiteX660" fmla="*/ 1644667 w 6006665"/>
                  <a:gd name="connsiteY660" fmla="*/ 1375696 h 3006470"/>
                  <a:gd name="connsiteX661" fmla="*/ 1677078 w 6006665"/>
                  <a:gd name="connsiteY661" fmla="*/ 1370296 h 3006470"/>
                  <a:gd name="connsiteX662" fmla="*/ 1720255 w 6006665"/>
                  <a:gd name="connsiteY662" fmla="*/ 1349844 h 3006470"/>
                  <a:gd name="connsiteX663" fmla="*/ 1731617 w 6006665"/>
                  <a:gd name="connsiteY663" fmla="*/ 1299850 h 3006470"/>
                  <a:gd name="connsiteX664" fmla="*/ 1758887 w 6006665"/>
                  <a:gd name="connsiteY664" fmla="*/ 1256673 h 3006470"/>
                  <a:gd name="connsiteX665" fmla="*/ 1760555 w 6006665"/>
                  <a:gd name="connsiteY665" fmla="*/ 1191490 h 3006470"/>
                  <a:gd name="connsiteX666" fmla="*/ 1745573 w 6006665"/>
                  <a:gd name="connsiteY666" fmla="*/ 1137249 h 3006470"/>
                  <a:gd name="connsiteX667" fmla="*/ 1758886 w 6006665"/>
                  <a:gd name="connsiteY667" fmla="*/ 1085173 h 3006470"/>
                  <a:gd name="connsiteX668" fmla="*/ 1822819 w 6006665"/>
                  <a:gd name="connsiteY668" fmla="*/ 1074858 h 3006470"/>
                  <a:gd name="connsiteX669" fmla="*/ 1873327 w 6006665"/>
                  <a:gd name="connsiteY669" fmla="*/ 1089712 h 3006470"/>
                  <a:gd name="connsiteX670" fmla="*/ 1911172 w 6006665"/>
                  <a:gd name="connsiteY670" fmla="*/ 1170133 h 3006470"/>
                  <a:gd name="connsiteX671" fmla="*/ 1887300 w 6006665"/>
                  <a:gd name="connsiteY671" fmla="*/ 1070329 h 3006470"/>
                  <a:gd name="connsiteX672" fmla="*/ 1858471 w 6006665"/>
                  <a:gd name="connsiteY672" fmla="*/ 1045147 h 3006470"/>
                  <a:gd name="connsiteX673" fmla="*/ 1785604 w 6006665"/>
                  <a:gd name="connsiteY673" fmla="*/ 1036860 h 3006470"/>
                  <a:gd name="connsiteX674" fmla="*/ 1736162 w 6006665"/>
                  <a:gd name="connsiteY674" fmla="*/ 961252 h 3006470"/>
                  <a:gd name="connsiteX675" fmla="*/ 1688440 w 6006665"/>
                  <a:gd name="connsiteY675" fmla="*/ 865809 h 3006470"/>
                  <a:gd name="connsiteX676" fmla="*/ 1752069 w 6006665"/>
                  <a:gd name="connsiteY676" fmla="*/ 788545 h 3006470"/>
                  <a:gd name="connsiteX677" fmla="*/ 1747524 w 6006665"/>
                  <a:gd name="connsiteY677" fmla="*/ 704464 h 3006470"/>
                  <a:gd name="connsiteX678" fmla="*/ 1763431 w 6006665"/>
                  <a:gd name="connsiteY678" fmla="*/ 697647 h 3006470"/>
                  <a:gd name="connsiteX679" fmla="*/ 1764877 w 6006665"/>
                  <a:gd name="connsiteY679" fmla="*/ 702130 h 3006470"/>
                  <a:gd name="connsiteX680" fmla="*/ 1775339 w 6006665"/>
                  <a:gd name="connsiteY680" fmla="*/ 697647 h 3006470"/>
                  <a:gd name="connsiteX681" fmla="*/ 1798063 w 6006665"/>
                  <a:gd name="connsiteY681" fmla="*/ 768093 h 3006470"/>
                  <a:gd name="connsiteX682" fmla="*/ 1791454 w 6006665"/>
                  <a:gd name="connsiteY682" fmla="*/ 815304 h 3006470"/>
                  <a:gd name="connsiteX683" fmla="*/ 1854330 w 6006665"/>
                  <a:gd name="connsiteY683" fmla="*/ 772638 h 3006470"/>
                  <a:gd name="connsiteX684" fmla="*/ 1931594 w 6006665"/>
                  <a:gd name="connsiteY684" fmla="*/ 763548 h 3006470"/>
                  <a:gd name="connsiteX685" fmla="*/ 1932772 w 6006665"/>
                  <a:gd name="connsiteY685" fmla="*/ 764810 h 3006470"/>
                  <a:gd name="connsiteX686" fmla="*/ 1949600 w 6006665"/>
                  <a:gd name="connsiteY686" fmla="*/ 800138 h 3006470"/>
                  <a:gd name="connsiteX687" fmla="*/ 2061788 w 6006665"/>
                  <a:gd name="connsiteY687" fmla="*/ 891155 h 3006470"/>
                  <a:gd name="connsiteX688" fmla="*/ 1987802 w 6006665"/>
                  <a:gd name="connsiteY688" fmla="*/ 736278 h 3006470"/>
                  <a:gd name="connsiteX689" fmla="*/ 1963408 w 6006665"/>
                  <a:gd name="connsiteY689" fmla="*/ 595386 h 3006470"/>
                  <a:gd name="connsiteX690" fmla="*/ 2027037 w 6006665"/>
                  <a:gd name="connsiteY690" fmla="*/ 574934 h 3006470"/>
                  <a:gd name="connsiteX691" fmla="*/ 2037269 w 6006665"/>
                  <a:gd name="connsiteY691" fmla="*/ 575472 h 3006470"/>
                  <a:gd name="connsiteX692" fmla="*/ 2038944 w 6006665"/>
                  <a:gd name="connsiteY692" fmla="*/ 574934 h 3006470"/>
                  <a:gd name="connsiteX693" fmla="*/ 2115414 w 6006665"/>
                  <a:gd name="connsiteY693" fmla="*/ 578958 h 3006470"/>
                  <a:gd name="connsiteX694" fmla="*/ 2167179 w 6006665"/>
                  <a:gd name="connsiteY694" fmla="*/ 554733 h 3006470"/>
                  <a:gd name="connsiteX695" fmla="*/ 2137746 w 6006665"/>
                  <a:gd name="connsiteY695" fmla="*/ 525222 h 3006470"/>
                  <a:gd name="connsiteX696" fmla="*/ 2146473 w 6006665"/>
                  <a:gd name="connsiteY696" fmla="*/ 488832 h 3006470"/>
                  <a:gd name="connsiteX697" fmla="*/ 2143688 w 6006665"/>
                  <a:gd name="connsiteY697" fmla="*/ 468773 h 3006470"/>
                  <a:gd name="connsiteX698" fmla="*/ 2169957 w 6006665"/>
                  <a:gd name="connsiteY698" fmla="*/ 449431 h 3006470"/>
                  <a:gd name="connsiteX699" fmla="*/ 2209050 w 6006665"/>
                  <a:gd name="connsiteY699" fmla="*/ 415295 h 3006470"/>
                  <a:gd name="connsiteX700" fmla="*/ 2264632 w 6006665"/>
                  <a:gd name="connsiteY700" fmla="*/ 393389 h 3006470"/>
                  <a:gd name="connsiteX701" fmla="*/ 2280355 w 6006665"/>
                  <a:gd name="connsiteY701" fmla="*/ 349932 h 3006470"/>
                  <a:gd name="connsiteX702" fmla="*/ 2317913 w 6006665"/>
                  <a:gd name="connsiteY702" fmla="*/ 322690 h 3006470"/>
                  <a:gd name="connsiteX703" fmla="*/ 2354630 w 6006665"/>
                  <a:gd name="connsiteY703" fmla="*/ 323194 h 3006470"/>
                  <a:gd name="connsiteX704" fmla="*/ 2385841 w 6006665"/>
                  <a:gd name="connsiteY704" fmla="*/ 343134 h 3006470"/>
                  <a:gd name="connsiteX705" fmla="*/ 2429263 w 6006665"/>
                  <a:gd name="connsiteY705" fmla="*/ 263606 h 3006470"/>
                  <a:gd name="connsiteX706" fmla="*/ 2473470 w 6006665"/>
                  <a:gd name="connsiteY706" fmla="*/ 257832 h 3006470"/>
                  <a:gd name="connsiteX707" fmla="*/ 2526979 w 6006665"/>
                  <a:gd name="connsiteY707" fmla="*/ 252244 h 3006470"/>
                  <a:gd name="connsiteX708" fmla="*/ 2528058 w 6006665"/>
                  <a:gd name="connsiteY708" fmla="*/ 253503 h 3006470"/>
                  <a:gd name="connsiteX709" fmla="*/ 2538886 w 6006665"/>
                  <a:gd name="connsiteY709" fmla="*/ 252244 h 3006470"/>
                  <a:gd name="connsiteX710" fmla="*/ 2560820 w 6006665"/>
                  <a:gd name="connsiteY710" fmla="*/ 277833 h 3006470"/>
                  <a:gd name="connsiteX711" fmla="*/ 2640602 w 6006665"/>
                  <a:gd name="connsiteY711" fmla="*/ 202249 h 3006470"/>
                  <a:gd name="connsiteX712" fmla="*/ 2652509 w 6006665"/>
                  <a:gd name="connsiteY712" fmla="*/ 202249 h 3006470"/>
                  <a:gd name="connsiteX713" fmla="*/ 2704231 w 6006665"/>
                  <a:gd name="connsiteY713" fmla="*/ 202249 h 3006470"/>
                  <a:gd name="connsiteX714" fmla="*/ 2696295 w 6006665"/>
                  <a:gd name="connsiteY714" fmla="*/ 162760 h 3006470"/>
                  <a:gd name="connsiteX715" fmla="*/ 2715593 w 6006665"/>
                  <a:gd name="connsiteY71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400382 w 6006665"/>
                  <a:gd name="connsiteY631" fmla="*/ 1106690 h 3006470"/>
                  <a:gd name="connsiteX632" fmla="*/ 1484125 w 6006665"/>
                  <a:gd name="connsiteY632" fmla="*/ 1158045 h 3006470"/>
                  <a:gd name="connsiteX633" fmla="*/ 1519756 w 6006665"/>
                  <a:gd name="connsiteY633" fmla="*/ 1213274 h 3006470"/>
                  <a:gd name="connsiteX634" fmla="*/ 1543003 w 6006665"/>
                  <a:gd name="connsiteY634" fmla="*/ 1172592 h 3006470"/>
                  <a:gd name="connsiteX635" fmla="*/ 1506643 w 6006665"/>
                  <a:gd name="connsiteY635" fmla="*/ 1118052 h 3006470"/>
                  <a:gd name="connsiteX636" fmla="*/ 1506643 w 6006665"/>
                  <a:gd name="connsiteY636" fmla="*/ 1095328 h 3006470"/>
                  <a:gd name="connsiteX637" fmla="*/ 1463467 w 6006665"/>
                  <a:gd name="connsiteY637" fmla="*/ 1086238 h 3006470"/>
                  <a:gd name="connsiteX638" fmla="*/ 1472556 w 6006665"/>
                  <a:gd name="connsiteY638" fmla="*/ 1036244 h 3006470"/>
                  <a:gd name="connsiteX639" fmla="*/ 1472241 w 6006665"/>
                  <a:gd name="connsiteY639" fmla="*/ 982757 h 3006470"/>
                  <a:gd name="connsiteX640" fmla="*/ 1452104 w 6006665"/>
                  <a:gd name="connsiteY640" fmla="*/ 949890 h 3006470"/>
                  <a:gd name="connsiteX641" fmla="*/ 1439230 w 6006665"/>
                  <a:gd name="connsiteY641" fmla="*/ 900656 h 3006470"/>
                  <a:gd name="connsiteX642" fmla="*/ 1478183 w 6006665"/>
                  <a:gd name="connsiteY642" fmla="*/ 872829 h 3006470"/>
                  <a:gd name="connsiteX643" fmla="*/ 1496803 w 6006665"/>
                  <a:gd name="connsiteY643" fmla="*/ 806980 h 3006470"/>
                  <a:gd name="connsiteX644" fmla="*/ 1501951 w 6006665"/>
                  <a:gd name="connsiteY644" fmla="*/ 759931 h 3006470"/>
                  <a:gd name="connsiteX645" fmla="*/ 1543003 w 6006665"/>
                  <a:gd name="connsiteY645" fmla="*/ 697647 h 3006470"/>
                  <a:gd name="connsiteX646" fmla="*/ 1570272 w 6006665"/>
                  <a:gd name="connsiteY646" fmla="*/ 677194 h 3006470"/>
                  <a:gd name="connsiteX647" fmla="*/ 1578688 w 6006665"/>
                  <a:gd name="connsiteY647" fmla="*/ 679813 h 3006470"/>
                  <a:gd name="connsiteX648" fmla="*/ 1620802 w 6006665"/>
                  <a:gd name="connsiteY648" fmla="*/ 660028 h 3006470"/>
                  <a:gd name="connsiteX649" fmla="*/ 1684440 w 6006665"/>
                  <a:gd name="connsiteY649" fmla="*/ 709009 h 3006470"/>
                  <a:gd name="connsiteX650" fmla="*/ 1688985 w 6006665"/>
                  <a:gd name="connsiteY650" fmla="*/ 779455 h 3006470"/>
                  <a:gd name="connsiteX651" fmla="*/ 1652625 w 6006665"/>
                  <a:gd name="connsiteY651" fmla="*/ 870354 h 3006470"/>
                  <a:gd name="connsiteX652" fmla="*/ 1679895 w 6006665"/>
                  <a:gd name="connsiteY652" fmla="*/ 908986 h 3006470"/>
                  <a:gd name="connsiteX653" fmla="*/ 1688985 w 6006665"/>
                  <a:gd name="connsiteY653" fmla="*/ 983977 h 3006470"/>
                  <a:gd name="connsiteX654" fmla="*/ 1706950 w 6006665"/>
                  <a:gd name="connsiteY654" fmla="*/ 1065944 h 3006470"/>
                  <a:gd name="connsiteX655" fmla="*/ 1679895 w 6006665"/>
                  <a:gd name="connsiteY655" fmla="*/ 1129415 h 3006470"/>
                  <a:gd name="connsiteX656" fmla="*/ 1723072 w 6006665"/>
                  <a:gd name="connsiteY656" fmla="*/ 1193044 h 3006470"/>
                  <a:gd name="connsiteX657" fmla="*/ 1704892 w 6006665"/>
                  <a:gd name="connsiteY657" fmla="*/ 1256673 h 3006470"/>
                  <a:gd name="connsiteX658" fmla="*/ 1695067 w 6006665"/>
                  <a:gd name="connsiteY658" fmla="*/ 1318479 h 3006470"/>
                  <a:gd name="connsiteX659" fmla="*/ 1662386 w 6006665"/>
                  <a:gd name="connsiteY659" fmla="*/ 1345219 h 3006470"/>
                  <a:gd name="connsiteX660" fmla="*/ 1607008 w 6006665"/>
                  <a:gd name="connsiteY660" fmla="*/ 1363312 h 3006470"/>
                  <a:gd name="connsiteX661" fmla="*/ 1644667 w 6006665"/>
                  <a:gd name="connsiteY661" fmla="*/ 1375696 h 3006470"/>
                  <a:gd name="connsiteX662" fmla="*/ 1677078 w 6006665"/>
                  <a:gd name="connsiteY662" fmla="*/ 1370296 h 3006470"/>
                  <a:gd name="connsiteX663" fmla="*/ 1720255 w 6006665"/>
                  <a:gd name="connsiteY663" fmla="*/ 1349844 h 3006470"/>
                  <a:gd name="connsiteX664" fmla="*/ 1731617 w 6006665"/>
                  <a:gd name="connsiteY664" fmla="*/ 1299850 h 3006470"/>
                  <a:gd name="connsiteX665" fmla="*/ 1758887 w 6006665"/>
                  <a:gd name="connsiteY665" fmla="*/ 1256673 h 3006470"/>
                  <a:gd name="connsiteX666" fmla="*/ 1760555 w 6006665"/>
                  <a:gd name="connsiteY666" fmla="*/ 1191490 h 3006470"/>
                  <a:gd name="connsiteX667" fmla="*/ 1745573 w 6006665"/>
                  <a:gd name="connsiteY667" fmla="*/ 1137249 h 3006470"/>
                  <a:gd name="connsiteX668" fmla="*/ 1758886 w 6006665"/>
                  <a:gd name="connsiteY668" fmla="*/ 1085173 h 3006470"/>
                  <a:gd name="connsiteX669" fmla="*/ 1822819 w 6006665"/>
                  <a:gd name="connsiteY669" fmla="*/ 1074858 h 3006470"/>
                  <a:gd name="connsiteX670" fmla="*/ 1873327 w 6006665"/>
                  <a:gd name="connsiteY670" fmla="*/ 1089712 h 3006470"/>
                  <a:gd name="connsiteX671" fmla="*/ 1911172 w 6006665"/>
                  <a:gd name="connsiteY671" fmla="*/ 1170133 h 3006470"/>
                  <a:gd name="connsiteX672" fmla="*/ 1887300 w 6006665"/>
                  <a:gd name="connsiteY672" fmla="*/ 1070329 h 3006470"/>
                  <a:gd name="connsiteX673" fmla="*/ 1858471 w 6006665"/>
                  <a:gd name="connsiteY673" fmla="*/ 1045147 h 3006470"/>
                  <a:gd name="connsiteX674" fmla="*/ 1785604 w 6006665"/>
                  <a:gd name="connsiteY674" fmla="*/ 1036860 h 3006470"/>
                  <a:gd name="connsiteX675" fmla="*/ 1736162 w 6006665"/>
                  <a:gd name="connsiteY675" fmla="*/ 961252 h 3006470"/>
                  <a:gd name="connsiteX676" fmla="*/ 1688440 w 6006665"/>
                  <a:gd name="connsiteY676" fmla="*/ 865809 h 3006470"/>
                  <a:gd name="connsiteX677" fmla="*/ 1752069 w 6006665"/>
                  <a:gd name="connsiteY677" fmla="*/ 788545 h 3006470"/>
                  <a:gd name="connsiteX678" fmla="*/ 1747524 w 6006665"/>
                  <a:gd name="connsiteY678" fmla="*/ 704464 h 3006470"/>
                  <a:gd name="connsiteX679" fmla="*/ 1763431 w 6006665"/>
                  <a:gd name="connsiteY679" fmla="*/ 697647 h 3006470"/>
                  <a:gd name="connsiteX680" fmla="*/ 1764877 w 6006665"/>
                  <a:gd name="connsiteY680" fmla="*/ 702130 h 3006470"/>
                  <a:gd name="connsiteX681" fmla="*/ 1775339 w 6006665"/>
                  <a:gd name="connsiteY681" fmla="*/ 697647 h 3006470"/>
                  <a:gd name="connsiteX682" fmla="*/ 1798063 w 6006665"/>
                  <a:gd name="connsiteY682" fmla="*/ 768093 h 3006470"/>
                  <a:gd name="connsiteX683" fmla="*/ 1791454 w 6006665"/>
                  <a:gd name="connsiteY683" fmla="*/ 815304 h 3006470"/>
                  <a:gd name="connsiteX684" fmla="*/ 1854330 w 6006665"/>
                  <a:gd name="connsiteY684" fmla="*/ 772638 h 3006470"/>
                  <a:gd name="connsiteX685" fmla="*/ 1931594 w 6006665"/>
                  <a:gd name="connsiteY685" fmla="*/ 763548 h 3006470"/>
                  <a:gd name="connsiteX686" fmla="*/ 1932772 w 6006665"/>
                  <a:gd name="connsiteY686" fmla="*/ 764810 h 3006470"/>
                  <a:gd name="connsiteX687" fmla="*/ 1949600 w 6006665"/>
                  <a:gd name="connsiteY687" fmla="*/ 800138 h 3006470"/>
                  <a:gd name="connsiteX688" fmla="*/ 2061788 w 6006665"/>
                  <a:gd name="connsiteY688" fmla="*/ 891155 h 3006470"/>
                  <a:gd name="connsiteX689" fmla="*/ 1987802 w 6006665"/>
                  <a:gd name="connsiteY689" fmla="*/ 736278 h 3006470"/>
                  <a:gd name="connsiteX690" fmla="*/ 1963408 w 6006665"/>
                  <a:gd name="connsiteY690" fmla="*/ 595386 h 3006470"/>
                  <a:gd name="connsiteX691" fmla="*/ 2027037 w 6006665"/>
                  <a:gd name="connsiteY691" fmla="*/ 574934 h 3006470"/>
                  <a:gd name="connsiteX692" fmla="*/ 2037269 w 6006665"/>
                  <a:gd name="connsiteY692" fmla="*/ 575472 h 3006470"/>
                  <a:gd name="connsiteX693" fmla="*/ 2038944 w 6006665"/>
                  <a:gd name="connsiteY693" fmla="*/ 574934 h 3006470"/>
                  <a:gd name="connsiteX694" fmla="*/ 2115414 w 6006665"/>
                  <a:gd name="connsiteY694" fmla="*/ 578958 h 3006470"/>
                  <a:gd name="connsiteX695" fmla="*/ 2167179 w 6006665"/>
                  <a:gd name="connsiteY695" fmla="*/ 554733 h 3006470"/>
                  <a:gd name="connsiteX696" fmla="*/ 2137746 w 6006665"/>
                  <a:gd name="connsiteY696" fmla="*/ 525222 h 3006470"/>
                  <a:gd name="connsiteX697" fmla="*/ 2146473 w 6006665"/>
                  <a:gd name="connsiteY697" fmla="*/ 488832 h 3006470"/>
                  <a:gd name="connsiteX698" fmla="*/ 2143688 w 6006665"/>
                  <a:gd name="connsiteY698" fmla="*/ 468773 h 3006470"/>
                  <a:gd name="connsiteX699" fmla="*/ 2169957 w 6006665"/>
                  <a:gd name="connsiteY699" fmla="*/ 449431 h 3006470"/>
                  <a:gd name="connsiteX700" fmla="*/ 2209050 w 6006665"/>
                  <a:gd name="connsiteY700" fmla="*/ 415295 h 3006470"/>
                  <a:gd name="connsiteX701" fmla="*/ 2264632 w 6006665"/>
                  <a:gd name="connsiteY701" fmla="*/ 393389 h 3006470"/>
                  <a:gd name="connsiteX702" fmla="*/ 2280355 w 6006665"/>
                  <a:gd name="connsiteY702" fmla="*/ 349932 h 3006470"/>
                  <a:gd name="connsiteX703" fmla="*/ 2317913 w 6006665"/>
                  <a:gd name="connsiteY703" fmla="*/ 322690 h 3006470"/>
                  <a:gd name="connsiteX704" fmla="*/ 2354630 w 6006665"/>
                  <a:gd name="connsiteY704" fmla="*/ 323194 h 3006470"/>
                  <a:gd name="connsiteX705" fmla="*/ 2385841 w 6006665"/>
                  <a:gd name="connsiteY705" fmla="*/ 343134 h 3006470"/>
                  <a:gd name="connsiteX706" fmla="*/ 2429263 w 6006665"/>
                  <a:gd name="connsiteY706" fmla="*/ 263606 h 3006470"/>
                  <a:gd name="connsiteX707" fmla="*/ 2473470 w 6006665"/>
                  <a:gd name="connsiteY707" fmla="*/ 257832 h 3006470"/>
                  <a:gd name="connsiteX708" fmla="*/ 2526979 w 6006665"/>
                  <a:gd name="connsiteY708" fmla="*/ 252244 h 3006470"/>
                  <a:gd name="connsiteX709" fmla="*/ 2528058 w 6006665"/>
                  <a:gd name="connsiteY709" fmla="*/ 253503 h 3006470"/>
                  <a:gd name="connsiteX710" fmla="*/ 2538886 w 6006665"/>
                  <a:gd name="connsiteY710" fmla="*/ 252244 h 3006470"/>
                  <a:gd name="connsiteX711" fmla="*/ 2560820 w 6006665"/>
                  <a:gd name="connsiteY711" fmla="*/ 277833 h 3006470"/>
                  <a:gd name="connsiteX712" fmla="*/ 2640602 w 6006665"/>
                  <a:gd name="connsiteY712" fmla="*/ 202249 h 3006470"/>
                  <a:gd name="connsiteX713" fmla="*/ 2652509 w 6006665"/>
                  <a:gd name="connsiteY713" fmla="*/ 202249 h 3006470"/>
                  <a:gd name="connsiteX714" fmla="*/ 2704231 w 6006665"/>
                  <a:gd name="connsiteY714" fmla="*/ 202249 h 3006470"/>
                  <a:gd name="connsiteX715" fmla="*/ 2696295 w 6006665"/>
                  <a:gd name="connsiteY715" fmla="*/ 162760 h 3006470"/>
                  <a:gd name="connsiteX716" fmla="*/ 2715593 w 6006665"/>
                  <a:gd name="connsiteY71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84125 w 6006665"/>
                  <a:gd name="connsiteY633" fmla="*/ 1158045 h 3006470"/>
                  <a:gd name="connsiteX634" fmla="*/ 1519756 w 6006665"/>
                  <a:gd name="connsiteY634" fmla="*/ 1213274 h 3006470"/>
                  <a:gd name="connsiteX635" fmla="*/ 1543003 w 6006665"/>
                  <a:gd name="connsiteY635" fmla="*/ 1172592 h 3006470"/>
                  <a:gd name="connsiteX636" fmla="*/ 1506643 w 6006665"/>
                  <a:gd name="connsiteY636" fmla="*/ 1118052 h 3006470"/>
                  <a:gd name="connsiteX637" fmla="*/ 1506643 w 6006665"/>
                  <a:gd name="connsiteY637" fmla="*/ 1095328 h 3006470"/>
                  <a:gd name="connsiteX638" fmla="*/ 1463467 w 6006665"/>
                  <a:gd name="connsiteY638" fmla="*/ 1086238 h 3006470"/>
                  <a:gd name="connsiteX639" fmla="*/ 1472556 w 6006665"/>
                  <a:gd name="connsiteY639" fmla="*/ 1036244 h 3006470"/>
                  <a:gd name="connsiteX640" fmla="*/ 1472241 w 6006665"/>
                  <a:gd name="connsiteY640" fmla="*/ 982757 h 3006470"/>
                  <a:gd name="connsiteX641" fmla="*/ 1452104 w 6006665"/>
                  <a:gd name="connsiteY641" fmla="*/ 949890 h 3006470"/>
                  <a:gd name="connsiteX642" fmla="*/ 1439230 w 6006665"/>
                  <a:gd name="connsiteY642" fmla="*/ 900656 h 3006470"/>
                  <a:gd name="connsiteX643" fmla="*/ 1478183 w 6006665"/>
                  <a:gd name="connsiteY643" fmla="*/ 872829 h 3006470"/>
                  <a:gd name="connsiteX644" fmla="*/ 1496803 w 6006665"/>
                  <a:gd name="connsiteY644" fmla="*/ 806980 h 3006470"/>
                  <a:gd name="connsiteX645" fmla="*/ 1501951 w 6006665"/>
                  <a:gd name="connsiteY645" fmla="*/ 759931 h 3006470"/>
                  <a:gd name="connsiteX646" fmla="*/ 1543003 w 6006665"/>
                  <a:gd name="connsiteY646" fmla="*/ 697647 h 3006470"/>
                  <a:gd name="connsiteX647" fmla="*/ 1570272 w 6006665"/>
                  <a:gd name="connsiteY647" fmla="*/ 677194 h 3006470"/>
                  <a:gd name="connsiteX648" fmla="*/ 1578688 w 6006665"/>
                  <a:gd name="connsiteY648" fmla="*/ 679813 h 3006470"/>
                  <a:gd name="connsiteX649" fmla="*/ 1620802 w 6006665"/>
                  <a:gd name="connsiteY649" fmla="*/ 660028 h 3006470"/>
                  <a:gd name="connsiteX650" fmla="*/ 1684440 w 6006665"/>
                  <a:gd name="connsiteY650" fmla="*/ 709009 h 3006470"/>
                  <a:gd name="connsiteX651" fmla="*/ 1688985 w 6006665"/>
                  <a:gd name="connsiteY651" fmla="*/ 779455 h 3006470"/>
                  <a:gd name="connsiteX652" fmla="*/ 1652625 w 6006665"/>
                  <a:gd name="connsiteY652" fmla="*/ 870354 h 3006470"/>
                  <a:gd name="connsiteX653" fmla="*/ 1679895 w 6006665"/>
                  <a:gd name="connsiteY653" fmla="*/ 908986 h 3006470"/>
                  <a:gd name="connsiteX654" fmla="*/ 1688985 w 6006665"/>
                  <a:gd name="connsiteY654" fmla="*/ 983977 h 3006470"/>
                  <a:gd name="connsiteX655" fmla="*/ 1706950 w 6006665"/>
                  <a:gd name="connsiteY655" fmla="*/ 1065944 h 3006470"/>
                  <a:gd name="connsiteX656" fmla="*/ 1679895 w 6006665"/>
                  <a:gd name="connsiteY656" fmla="*/ 1129415 h 3006470"/>
                  <a:gd name="connsiteX657" fmla="*/ 1723072 w 6006665"/>
                  <a:gd name="connsiteY657" fmla="*/ 1193044 h 3006470"/>
                  <a:gd name="connsiteX658" fmla="*/ 1704892 w 6006665"/>
                  <a:gd name="connsiteY658" fmla="*/ 1256673 h 3006470"/>
                  <a:gd name="connsiteX659" fmla="*/ 1695067 w 6006665"/>
                  <a:gd name="connsiteY659" fmla="*/ 1318479 h 3006470"/>
                  <a:gd name="connsiteX660" fmla="*/ 1662386 w 6006665"/>
                  <a:gd name="connsiteY660" fmla="*/ 1345219 h 3006470"/>
                  <a:gd name="connsiteX661" fmla="*/ 1607008 w 6006665"/>
                  <a:gd name="connsiteY661" fmla="*/ 1363312 h 3006470"/>
                  <a:gd name="connsiteX662" fmla="*/ 1644667 w 6006665"/>
                  <a:gd name="connsiteY662" fmla="*/ 1375696 h 3006470"/>
                  <a:gd name="connsiteX663" fmla="*/ 1677078 w 6006665"/>
                  <a:gd name="connsiteY663" fmla="*/ 1370296 h 3006470"/>
                  <a:gd name="connsiteX664" fmla="*/ 1720255 w 6006665"/>
                  <a:gd name="connsiteY664" fmla="*/ 1349844 h 3006470"/>
                  <a:gd name="connsiteX665" fmla="*/ 1731617 w 6006665"/>
                  <a:gd name="connsiteY665" fmla="*/ 1299850 h 3006470"/>
                  <a:gd name="connsiteX666" fmla="*/ 1758887 w 6006665"/>
                  <a:gd name="connsiteY666" fmla="*/ 1256673 h 3006470"/>
                  <a:gd name="connsiteX667" fmla="*/ 1760555 w 6006665"/>
                  <a:gd name="connsiteY667" fmla="*/ 1191490 h 3006470"/>
                  <a:gd name="connsiteX668" fmla="*/ 1745573 w 6006665"/>
                  <a:gd name="connsiteY668" fmla="*/ 1137249 h 3006470"/>
                  <a:gd name="connsiteX669" fmla="*/ 1758886 w 6006665"/>
                  <a:gd name="connsiteY669" fmla="*/ 1085173 h 3006470"/>
                  <a:gd name="connsiteX670" fmla="*/ 1822819 w 6006665"/>
                  <a:gd name="connsiteY670" fmla="*/ 1074858 h 3006470"/>
                  <a:gd name="connsiteX671" fmla="*/ 1873327 w 6006665"/>
                  <a:gd name="connsiteY671" fmla="*/ 1089712 h 3006470"/>
                  <a:gd name="connsiteX672" fmla="*/ 1911172 w 6006665"/>
                  <a:gd name="connsiteY672" fmla="*/ 1170133 h 3006470"/>
                  <a:gd name="connsiteX673" fmla="*/ 1887300 w 6006665"/>
                  <a:gd name="connsiteY673" fmla="*/ 1070329 h 3006470"/>
                  <a:gd name="connsiteX674" fmla="*/ 1858471 w 6006665"/>
                  <a:gd name="connsiteY674" fmla="*/ 1045147 h 3006470"/>
                  <a:gd name="connsiteX675" fmla="*/ 1785604 w 6006665"/>
                  <a:gd name="connsiteY675" fmla="*/ 1036860 h 3006470"/>
                  <a:gd name="connsiteX676" fmla="*/ 1736162 w 6006665"/>
                  <a:gd name="connsiteY676" fmla="*/ 961252 h 3006470"/>
                  <a:gd name="connsiteX677" fmla="*/ 1688440 w 6006665"/>
                  <a:gd name="connsiteY677" fmla="*/ 865809 h 3006470"/>
                  <a:gd name="connsiteX678" fmla="*/ 1752069 w 6006665"/>
                  <a:gd name="connsiteY678" fmla="*/ 788545 h 3006470"/>
                  <a:gd name="connsiteX679" fmla="*/ 1747524 w 6006665"/>
                  <a:gd name="connsiteY679" fmla="*/ 704464 h 3006470"/>
                  <a:gd name="connsiteX680" fmla="*/ 1763431 w 6006665"/>
                  <a:gd name="connsiteY680" fmla="*/ 697647 h 3006470"/>
                  <a:gd name="connsiteX681" fmla="*/ 1764877 w 6006665"/>
                  <a:gd name="connsiteY681" fmla="*/ 702130 h 3006470"/>
                  <a:gd name="connsiteX682" fmla="*/ 1775339 w 6006665"/>
                  <a:gd name="connsiteY682" fmla="*/ 697647 h 3006470"/>
                  <a:gd name="connsiteX683" fmla="*/ 1798063 w 6006665"/>
                  <a:gd name="connsiteY683" fmla="*/ 768093 h 3006470"/>
                  <a:gd name="connsiteX684" fmla="*/ 1791454 w 6006665"/>
                  <a:gd name="connsiteY684" fmla="*/ 815304 h 3006470"/>
                  <a:gd name="connsiteX685" fmla="*/ 1854330 w 6006665"/>
                  <a:gd name="connsiteY685" fmla="*/ 772638 h 3006470"/>
                  <a:gd name="connsiteX686" fmla="*/ 1931594 w 6006665"/>
                  <a:gd name="connsiteY686" fmla="*/ 763548 h 3006470"/>
                  <a:gd name="connsiteX687" fmla="*/ 1932772 w 6006665"/>
                  <a:gd name="connsiteY687" fmla="*/ 764810 h 3006470"/>
                  <a:gd name="connsiteX688" fmla="*/ 1949600 w 6006665"/>
                  <a:gd name="connsiteY688" fmla="*/ 800138 h 3006470"/>
                  <a:gd name="connsiteX689" fmla="*/ 2061788 w 6006665"/>
                  <a:gd name="connsiteY689" fmla="*/ 891155 h 3006470"/>
                  <a:gd name="connsiteX690" fmla="*/ 1987802 w 6006665"/>
                  <a:gd name="connsiteY690" fmla="*/ 736278 h 3006470"/>
                  <a:gd name="connsiteX691" fmla="*/ 1963408 w 6006665"/>
                  <a:gd name="connsiteY691" fmla="*/ 595386 h 3006470"/>
                  <a:gd name="connsiteX692" fmla="*/ 2027037 w 6006665"/>
                  <a:gd name="connsiteY692" fmla="*/ 574934 h 3006470"/>
                  <a:gd name="connsiteX693" fmla="*/ 2037269 w 6006665"/>
                  <a:gd name="connsiteY693" fmla="*/ 575472 h 3006470"/>
                  <a:gd name="connsiteX694" fmla="*/ 2038944 w 6006665"/>
                  <a:gd name="connsiteY694" fmla="*/ 574934 h 3006470"/>
                  <a:gd name="connsiteX695" fmla="*/ 2115414 w 6006665"/>
                  <a:gd name="connsiteY695" fmla="*/ 578958 h 3006470"/>
                  <a:gd name="connsiteX696" fmla="*/ 2167179 w 6006665"/>
                  <a:gd name="connsiteY696" fmla="*/ 554733 h 3006470"/>
                  <a:gd name="connsiteX697" fmla="*/ 2137746 w 6006665"/>
                  <a:gd name="connsiteY697" fmla="*/ 525222 h 3006470"/>
                  <a:gd name="connsiteX698" fmla="*/ 2146473 w 6006665"/>
                  <a:gd name="connsiteY698" fmla="*/ 488832 h 3006470"/>
                  <a:gd name="connsiteX699" fmla="*/ 2143688 w 6006665"/>
                  <a:gd name="connsiteY699" fmla="*/ 468773 h 3006470"/>
                  <a:gd name="connsiteX700" fmla="*/ 2169957 w 6006665"/>
                  <a:gd name="connsiteY700" fmla="*/ 449431 h 3006470"/>
                  <a:gd name="connsiteX701" fmla="*/ 2209050 w 6006665"/>
                  <a:gd name="connsiteY701" fmla="*/ 415295 h 3006470"/>
                  <a:gd name="connsiteX702" fmla="*/ 2264632 w 6006665"/>
                  <a:gd name="connsiteY702" fmla="*/ 393389 h 3006470"/>
                  <a:gd name="connsiteX703" fmla="*/ 2280355 w 6006665"/>
                  <a:gd name="connsiteY703" fmla="*/ 349932 h 3006470"/>
                  <a:gd name="connsiteX704" fmla="*/ 2317913 w 6006665"/>
                  <a:gd name="connsiteY704" fmla="*/ 322690 h 3006470"/>
                  <a:gd name="connsiteX705" fmla="*/ 2354630 w 6006665"/>
                  <a:gd name="connsiteY705" fmla="*/ 323194 h 3006470"/>
                  <a:gd name="connsiteX706" fmla="*/ 2385841 w 6006665"/>
                  <a:gd name="connsiteY706" fmla="*/ 343134 h 3006470"/>
                  <a:gd name="connsiteX707" fmla="*/ 2429263 w 6006665"/>
                  <a:gd name="connsiteY707" fmla="*/ 263606 h 3006470"/>
                  <a:gd name="connsiteX708" fmla="*/ 2473470 w 6006665"/>
                  <a:gd name="connsiteY708" fmla="*/ 257832 h 3006470"/>
                  <a:gd name="connsiteX709" fmla="*/ 2526979 w 6006665"/>
                  <a:gd name="connsiteY709" fmla="*/ 252244 h 3006470"/>
                  <a:gd name="connsiteX710" fmla="*/ 2528058 w 6006665"/>
                  <a:gd name="connsiteY710" fmla="*/ 253503 h 3006470"/>
                  <a:gd name="connsiteX711" fmla="*/ 2538886 w 6006665"/>
                  <a:gd name="connsiteY711" fmla="*/ 252244 h 3006470"/>
                  <a:gd name="connsiteX712" fmla="*/ 2560820 w 6006665"/>
                  <a:gd name="connsiteY712" fmla="*/ 277833 h 3006470"/>
                  <a:gd name="connsiteX713" fmla="*/ 2640602 w 6006665"/>
                  <a:gd name="connsiteY713" fmla="*/ 202249 h 3006470"/>
                  <a:gd name="connsiteX714" fmla="*/ 2652509 w 6006665"/>
                  <a:gd name="connsiteY714" fmla="*/ 202249 h 3006470"/>
                  <a:gd name="connsiteX715" fmla="*/ 2704231 w 6006665"/>
                  <a:gd name="connsiteY715" fmla="*/ 202249 h 3006470"/>
                  <a:gd name="connsiteX716" fmla="*/ 2696295 w 6006665"/>
                  <a:gd name="connsiteY716" fmla="*/ 162760 h 3006470"/>
                  <a:gd name="connsiteX717" fmla="*/ 2715593 w 6006665"/>
                  <a:gd name="connsiteY71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19756 w 6006665"/>
                  <a:gd name="connsiteY635" fmla="*/ 1213274 h 3006470"/>
                  <a:gd name="connsiteX636" fmla="*/ 1543003 w 6006665"/>
                  <a:gd name="connsiteY636" fmla="*/ 1172592 h 3006470"/>
                  <a:gd name="connsiteX637" fmla="*/ 1506643 w 6006665"/>
                  <a:gd name="connsiteY637" fmla="*/ 1118052 h 3006470"/>
                  <a:gd name="connsiteX638" fmla="*/ 1506643 w 6006665"/>
                  <a:gd name="connsiteY638" fmla="*/ 1095328 h 3006470"/>
                  <a:gd name="connsiteX639" fmla="*/ 1463467 w 6006665"/>
                  <a:gd name="connsiteY639" fmla="*/ 1086238 h 3006470"/>
                  <a:gd name="connsiteX640" fmla="*/ 1472556 w 6006665"/>
                  <a:gd name="connsiteY640" fmla="*/ 1036244 h 3006470"/>
                  <a:gd name="connsiteX641" fmla="*/ 1472241 w 6006665"/>
                  <a:gd name="connsiteY641" fmla="*/ 982757 h 3006470"/>
                  <a:gd name="connsiteX642" fmla="*/ 1452104 w 6006665"/>
                  <a:gd name="connsiteY642" fmla="*/ 949890 h 3006470"/>
                  <a:gd name="connsiteX643" fmla="*/ 1439230 w 6006665"/>
                  <a:gd name="connsiteY643" fmla="*/ 900656 h 3006470"/>
                  <a:gd name="connsiteX644" fmla="*/ 1478183 w 6006665"/>
                  <a:gd name="connsiteY644" fmla="*/ 872829 h 3006470"/>
                  <a:gd name="connsiteX645" fmla="*/ 1496803 w 6006665"/>
                  <a:gd name="connsiteY645" fmla="*/ 806980 h 3006470"/>
                  <a:gd name="connsiteX646" fmla="*/ 1501951 w 6006665"/>
                  <a:gd name="connsiteY646" fmla="*/ 759931 h 3006470"/>
                  <a:gd name="connsiteX647" fmla="*/ 1543003 w 6006665"/>
                  <a:gd name="connsiteY647" fmla="*/ 697647 h 3006470"/>
                  <a:gd name="connsiteX648" fmla="*/ 1570272 w 6006665"/>
                  <a:gd name="connsiteY648" fmla="*/ 677194 h 3006470"/>
                  <a:gd name="connsiteX649" fmla="*/ 1578688 w 6006665"/>
                  <a:gd name="connsiteY649" fmla="*/ 679813 h 3006470"/>
                  <a:gd name="connsiteX650" fmla="*/ 1620802 w 6006665"/>
                  <a:gd name="connsiteY650" fmla="*/ 660028 h 3006470"/>
                  <a:gd name="connsiteX651" fmla="*/ 1684440 w 6006665"/>
                  <a:gd name="connsiteY651" fmla="*/ 709009 h 3006470"/>
                  <a:gd name="connsiteX652" fmla="*/ 1688985 w 6006665"/>
                  <a:gd name="connsiteY652" fmla="*/ 779455 h 3006470"/>
                  <a:gd name="connsiteX653" fmla="*/ 1652625 w 6006665"/>
                  <a:gd name="connsiteY653" fmla="*/ 870354 h 3006470"/>
                  <a:gd name="connsiteX654" fmla="*/ 1679895 w 6006665"/>
                  <a:gd name="connsiteY654" fmla="*/ 908986 h 3006470"/>
                  <a:gd name="connsiteX655" fmla="*/ 1688985 w 6006665"/>
                  <a:gd name="connsiteY655" fmla="*/ 983977 h 3006470"/>
                  <a:gd name="connsiteX656" fmla="*/ 1706950 w 6006665"/>
                  <a:gd name="connsiteY656" fmla="*/ 1065944 h 3006470"/>
                  <a:gd name="connsiteX657" fmla="*/ 1679895 w 6006665"/>
                  <a:gd name="connsiteY657" fmla="*/ 1129415 h 3006470"/>
                  <a:gd name="connsiteX658" fmla="*/ 1723072 w 6006665"/>
                  <a:gd name="connsiteY658" fmla="*/ 1193044 h 3006470"/>
                  <a:gd name="connsiteX659" fmla="*/ 1704892 w 6006665"/>
                  <a:gd name="connsiteY659" fmla="*/ 1256673 h 3006470"/>
                  <a:gd name="connsiteX660" fmla="*/ 1695067 w 6006665"/>
                  <a:gd name="connsiteY660" fmla="*/ 1318479 h 3006470"/>
                  <a:gd name="connsiteX661" fmla="*/ 1662386 w 6006665"/>
                  <a:gd name="connsiteY661" fmla="*/ 1345219 h 3006470"/>
                  <a:gd name="connsiteX662" fmla="*/ 1607008 w 6006665"/>
                  <a:gd name="connsiteY662" fmla="*/ 1363312 h 3006470"/>
                  <a:gd name="connsiteX663" fmla="*/ 1644667 w 6006665"/>
                  <a:gd name="connsiteY663" fmla="*/ 1375696 h 3006470"/>
                  <a:gd name="connsiteX664" fmla="*/ 1677078 w 6006665"/>
                  <a:gd name="connsiteY664" fmla="*/ 1370296 h 3006470"/>
                  <a:gd name="connsiteX665" fmla="*/ 1720255 w 6006665"/>
                  <a:gd name="connsiteY665" fmla="*/ 1349844 h 3006470"/>
                  <a:gd name="connsiteX666" fmla="*/ 1731617 w 6006665"/>
                  <a:gd name="connsiteY666" fmla="*/ 1299850 h 3006470"/>
                  <a:gd name="connsiteX667" fmla="*/ 1758887 w 6006665"/>
                  <a:gd name="connsiteY667" fmla="*/ 1256673 h 3006470"/>
                  <a:gd name="connsiteX668" fmla="*/ 1760555 w 6006665"/>
                  <a:gd name="connsiteY668" fmla="*/ 1191490 h 3006470"/>
                  <a:gd name="connsiteX669" fmla="*/ 1745573 w 6006665"/>
                  <a:gd name="connsiteY669" fmla="*/ 1137249 h 3006470"/>
                  <a:gd name="connsiteX670" fmla="*/ 1758886 w 6006665"/>
                  <a:gd name="connsiteY670" fmla="*/ 1085173 h 3006470"/>
                  <a:gd name="connsiteX671" fmla="*/ 1822819 w 6006665"/>
                  <a:gd name="connsiteY671" fmla="*/ 1074858 h 3006470"/>
                  <a:gd name="connsiteX672" fmla="*/ 1873327 w 6006665"/>
                  <a:gd name="connsiteY672" fmla="*/ 1089712 h 3006470"/>
                  <a:gd name="connsiteX673" fmla="*/ 1911172 w 6006665"/>
                  <a:gd name="connsiteY673" fmla="*/ 1170133 h 3006470"/>
                  <a:gd name="connsiteX674" fmla="*/ 1887300 w 6006665"/>
                  <a:gd name="connsiteY674" fmla="*/ 1070329 h 3006470"/>
                  <a:gd name="connsiteX675" fmla="*/ 1858471 w 6006665"/>
                  <a:gd name="connsiteY675" fmla="*/ 1045147 h 3006470"/>
                  <a:gd name="connsiteX676" fmla="*/ 1785604 w 6006665"/>
                  <a:gd name="connsiteY676" fmla="*/ 1036860 h 3006470"/>
                  <a:gd name="connsiteX677" fmla="*/ 1736162 w 6006665"/>
                  <a:gd name="connsiteY677" fmla="*/ 961252 h 3006470"/>
                  <a:gd name="connsiteX678" fmla="*/ 1688440 w 6006665"/>
                  <a:gd name="connsiteY678" fmla="*/ 865809 h 3006470"/>
                  <a:gd name="connsiteX679" fmla="*/ 1752069 w 6006665"/>
                  <a:gd name="connsiteY679" fmla="*/ 788545 h 3006470"/>
                  <a:gd name="connsiteX680" fmla="*/ 1747524 w 6006665"/>
                  <a:gd name="connsiteY680" fmla="*/ 704464 h 3006470"/>
                  <a:gd name="connsiteX681" fmla="*/ 1763431 w 6006665"/>
                  <a:gd name="connsiteY681" fmla="*/ 697647 h 3006470"/>
                  <a:gd name="connsiteX682" fmla="*/ 1764877 w 6006665"/>
                  <a:gd name="connsiteY682" fmla="*/ 702130 h 3006470"/>
                  <a:gd name="connsiteX683" fmla="*/ 1775339 w 6006665"/>
                  <a:gd name="connsiteY683" fmla="*/ 697647 h 3006470"/>
                  <a:gd name="connsiteX684" fmla="*/ 1798063 w 6006665"/>
                  <a:gd name="connsiteY684" fmla="*/ 768093 h 3006470"/>
                  <a:gd name="connsiteX685" fmla="*/ 1791454 w 6006665"/>
                  <a:gd name="connsiteY685" fmla="*/ 815304 h 3006470"/>
                  <a:gd name="connsiteX686" fmla="*/ 1854330 w 6006665"/>
                  <a:gd name="connsiteY686" fmla="*/ 772638 h 3006470"/>
                  <a:gd name="connsiteX687" fmla="*/ 1931594 w 6006665"/>
                  <a:gd name="connsiteY687" fmla="*/ 763548 h 3006470"/>
                  <a:gd name="connsiteX688" fmla="*/ 1932772 w 6006665"/>
                  <a:gd name="connsiteY688" fmla="*/ 764810 h 3006470"/>
                  <a:gd name="connsiteX689" fmla="*/ 1949600 w 6006665"/>
                  <a:gd name="connsiteY689" fmla="*/ 800138 h 3006470"/>
                  <a:gd name="connsiteX690" fmla="*/ 2061788 w 6006665"/>
                  <a:gd name="connsiteY690" fmla="*/ 891155 h 3006470"/>
                  <a:gd name="connsiteX691" fmla="*/ 1987802 w 6006665"/>
                  <a:gd name="connsiteY691" fmla="*/ 736278 h 3006470"/>
                  <a:gd name="connsiteX692" fmla="*/ 1963408 w 6006665"/>
                  <a:gd name="connsiteY692" fmla="*/ 595386 h 3006470"/>
                  <a:gd name="connsiteX693" fmla="*/ 2027037 w 6006665"/>
                  <a:gd name="connsiteY693" fmla="*/ 574934 h 3006470"/>
                  <a:gd name="connsiteX694" fmla="*/ 2037269 w 6006665"/>
                  <a:gd name="connsiteY694" fmla="*/ 575472 h 3006470"/>
                  <a:gd name="connsiteX695" fmla="*/ 2038944 w 6006665"/>
                  <a:gd name="connsiteY695" fmla="*/ 574934 h 3006470"/>
                  <a:gd name="connsiteX696" fmla="*/ 2115414 w 6006665"/>
                  <a:gd name="connsiteY696" fmla="*/ 578958 h 3006470"/>
                  <a:gd name="connsiteX697" fmla="*/ 2167179 w 6006665"/>
                  <a:gd name="connsiteY697" fmla="*/ 554733 h 3006470"/>
                  <a:gd name="connsiteX698" fmla="*/ 2137746 w 6006665"/>
                  <a:gd name="connsiteY698" fmla="*/ 525222 h 3006470"/>
                  <a:gd name="connsiteX699" fmla="*/ 2146473 w 6006665"/>
                  <a:gd name="connsiteY699" fmla="*/ 488832 h 3006470"/>
                  <a:gd name="connsiteX700" fmla="*/ 2143688 w 6006665"/>
                  <a:gd name="connsiteY700" fmla="*/ 468773 h 3006470"/>
                  <a:gd name="connsiteX701" fmla="*/ 2169957 w 6006665"/>
                  <a:gd name="connsiteY701" fmla="*/ 449431 h 3006470"/>
                  <a:gd name="connsiteX702" fmla="*/ 2209050 w 6006665"/>
                  <a:gd name="connsiteY702" fmla="*/ 415295 h 3006470"/>
                  <a:gd name="connsiteX703" fmla="*/ 2264632 w 6006665"/>
                  <a:gd name="connsiteY703" fmla="*/ 393389 h 3006470"/>
                  <a:gd name="connsiteX704" fmla="*/ 2280355 w 6006665"/>
                  <a:gd name="connsiteY704" fmla="*/ 349932 h 3006470"/>
                  <a:gd name="connsiteX705" fmla="*/ 2317913 w 6006665"/>
                  <a:gd name="connsiteY705" fmla="*/ 322690 h 3006470"/>
                  <a:gd name="connsiteX706" fmla="*/ 2354630 w 6006665"/>
                  <a:gd name="connsiteY706" fmla="*/ 323194 h 3006470"/>
                  <a:gd name="connsiteX707" fmla="*/ 2385841 w 6006665"/>
                  <a:gd name="connsiteY707" fmla="*/ 343134 h 3006470"/>
                  <a:gd name="connsiteX708" fmla="*/ 2429263 w 6006665"/>
                  <a:gd name="connsiteY708" fmla="*/ 263606 h 3006470"/>
                  <a:gd name="connsiteX709" fmla="*/ 2473470 w 6006665"/>
                  <a:gd name="connsiteY709" fmla="*/ 257832 h 3006470"/>
                  <a:gd name="connsiteX710" fmla="*/ 2526979 w 6006665"/>
                  <a:gd name="connsiteY710" fmla="*/ 252244 h 3006470"/>
                  <a:gd name="connsiteX711" fmla="*/ 2528058 w 6006665"/>
                  <a:gd name="connsiteY711" fmla="*/ 253503 h 3006470"/>
                  <a:gd name="connsiteX712" fmla="*/ 2538886 w 6006665"/>
                  <a:gd name="connsiteY712" fmla="*/ 252244 h 3006470"/>
                  <a:gd name="connsiteX713" fmla="*/ 2560820 w 6006665"/>
                  <a:gd name="connsiteY713" fmla="*/ 277833 h 3006470"/>
                  <a:gd name="connsiteX714" fmla="*/ 2640602 w 6006665"/>
                  <a:gd name="connsiteY714" fmla="*/ 202249 h 3006470"/>
                  <a:gd name="connsiteX715" fmla="*/ 2652509 w 6006665"/>
                  <a:gd name="connsiteY715" fmla="*/ 202249 h 3006470"/>
                  <a:gd name="connsiteX716" fmla="*/ 2704231 w 6006665"/>
                  <a:gd name="connsiteY716" fmla="*/ 202249 h 3006470"/>
                  <a:gd name="connsiteX717" fmla="*/ 2696295 w 6006665"/>
                  <a:gd name="connsiteY717" fmla="*/ 162760 h 3006470"/>
                  <a:gd name="connsiteX718" fmla="*/ 2715593 w 6006665"/>
                  <a:gd name="connsiteY71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06643 w 6006665"/>
                  <a:gd name="connsiteY638" fmla="*/ 1118052 h 3006470"/>
                  <a:gd name="connsiteX639" fmla="*/ 1506643 w 6006665"/>
                  <a:gd name="connsiteY639" fmla="*/ 1095328 h 3006470"/>
                  <a:gd name="connsiteX640" fmla="*/ 1463467 w 6006665"/>
                  <a:gd name="connsiteY640" fmla="*/ 1086238 h 3006470"/>
                  <a:gd name="connsiteX641" fmla="*/ 1472556 w 6006665"/>
                  <a:gd name="connsiteY641" fmla="*/ 1036244 h 3006470"/>
                  <a:gd name="connsiteX642" fmla="*/ 1472241 w 6006665"/>
                  <a:gd name="connsiteY642" fmla="*/ 982757 h 3006470"/>
                  <a:gd name="connsiteX643" fmla="*/ 1452104 w 6006665"/>
                  <a:gd name="connsiteY643" fmla="*/ 949890 h 3006470"/>
                  <a:gd name="connsiteX644" fmla="*/ 1439230 w 6006665"/>
                  <a:gd name="connsiteY644" fmla="*/ 900656 h 3006470"/>
                  <a:gd name="connsiteX645" fmla="*/ 1478183 w 6006665"/>
                  <a:gd name="connsiteY645" fmla="*/ 872829 h 3006470"/>
                  <a:gd name="connsiteX646" fmla="*/ 1496803 w 6006665"/>
                  <a:gd name="connsiteY646" fmla="*/ 806980 h 3006470"/>
                  <a:gd name="connsiteX647" fmla="*/ 1501951 w 6006665"/>
                  <a:gd name="connsiteY647" fmla="*/ 759931 h 3006470"/>
                  <a:gd name="connsiteX648" fmla="*/ 1543003 w 6006665"/>
                  <a:gd name="connsiteY648" fmla="*/ 697647 h 3006470"/>
                  <a:gd name="connsiteX649" fmla="*/ 1570272 w 6006665"/>
                  <a:gd name="connsiteY649" fmla="*/ 677194 h 3006470"/>
                  <a:gd name="connsiteX650" fmla="*/ 1578688 w 6006665"/>
                  <a:gd name="connsiteY650" fmla="*/ 679813 h 3006470"/>
                  <a:gd name="connsiteX651" fmla="*/ 1620802 w 6006665"/>
                  <a:gd name="connsiteY651" fmla="*/ 660028 h 3006470"/>
                  <a:gd name="connsiteX652" fmla="*/ 1684440 w 6006665"/>
                  <a:gd name="connsiteY652" fmla="*/ 709009 h 3006470"/>
                  <a:gd name="connsiteX653" fmla="*/ 1688985 w 6006665"/>
                  <a:gd name="connsiteY653" fmla="*/ 779455 h 3006470"/>
                  <a:gd name="connsiteX654" fmla="*/ 1652625 w 6006665"/>
                  <a:gd name="connsiteY654" fmla="*/ 870354 h 3006470"/>
                  <a:gd name="connsiteX655" fmla="*/ 1679895 w 6006665"/>
                  <a:gd name="connsiteY655" fmla="*/ 908986 h 3006470"/>
                  <a:gd name="connsiteX656" fmla="*/ 1688985 w 6006665"/>
                  <a:gd name="connsiteY656" fmla="*/ 983977 h 3006470"/>
                  <a:gd name="connsiteX657" fmla="*/ 1706950 w 6006665"/>
                  <a:gd name="connsiteY657" fmla="*/ 1065944 h 3006470"/>
                  <a:gd name="connsiteX658" fmla="*/ 1679895 w 6006665"/>
                  <a:gd name="connsiteY658" fmla="*/ 1129415 h 3006470"/>
                  <a:gd name="connsiteX659" fmla="*/ 1723072 w 6006665"/>
                  <a:gd name="connsiteY659" fmla="*/ 1193044 h 3006470"/>
                  <a:gd name="connsiteX660" fmla="*/ 1704892 w 6006665"/>
                  <a:gd name="connsiteY660" fmla="*/ 1256673 h 3006470"/>
                  <a:gd name="connsiteX661" fmla="*/ 1695067 w 6006665"/>
                  <a:gd name="connsiteY661" fmla="*/ 1318479 h 3006470"/>
                  <a:gd name="connsiteX662" fmla="*/ 1662386 w 6006665"/>
                  <a:gd name="connsiteY662" fmla="*/ 1345219 h 3006470"/>
                  <a:gd name="connsiteX663" fmla="*/ 1607008 w 6006665"/>
                  <a:gd name="connsiteY663" fmla="*/ 1363312 h 3006470"/>
                  <a:gd name="connsiteX664" fmla="*/ 1644667 w 6006665"/>
                  <a:gd name="connsiteY664" fmla="*/ 1375696 h 3006470"/>
                  <a:gd name="connsiteX665" fmla="*/ 1677078 w 6006665"/>
                  <a:gd name="connsiteY665" fmla="*/ 1370296 h 3006470"/>
                  <a:gd name="connsiteX666" fmla="*/ 1720255 w 6006665"/>
                  <a:gd name="connsiteY666" fmla="*/ 1349844 h 3006470"/>
                  <a:gd name="connsiteX667" fmla="*/ 1731617 w 6006665"/>
                  <a:gd name="connsiteY667" fmla="*/ 1299850 h 3006470"/>
                  <a:gd name="connsiteX668" fmla="*/ 1758887 w 6006665"/>
                  <a:gd name="connsiteY668" fmla="*/ 1256673 h 3006470"/>
                  <a:gd name="connsiteX669" fmla="*/ 1760555 w 6006665"/>
                  <a:gd name="connsiteY669" fmla="*/ 1191490 h 3006470"/>
                  <a:gd name="connsiteX670" fmla="*/ 1745573 w 6006665"/>
                  <a:gd name="connsiteY670" fmla="*/ 1137249 h 3006470"/>
                  <a:gd name="connsiteX671" fmla="*/ 1758886 w 6006665"/>
                  <a:gd name="connsiteY671" fmla="*/ 1085173 h 3006470"/>
                  <a:gd name="connsiteX672" fmla="*/ 1822819 w 6006665"/>
                  <a:gd name="connsiteY672" fmla="*/ 1074858 h 3006470"/>
                  <a:gd name="connsiteX673" fmla="*/ 1873327 w 6006665"/>
                  <a:gd name="connsiteY673" fmla="*/ 1089712 h 3006470"/>
                  <a:gd name="connsiteX674" fmla="*/ 1911172 w 6006665"/>
                  <a:gd name="connsiteY674" fmla="*/ 1170133 h 3006470"/>
                  <a:gd name="connsiteX675" fmla="*/ 1887300 w 6006665"/>
                  <a:gd name="connsiteY675" fmla="*/ 1070329 h 3006470"/>
                  <a:gd name="connsiteX676" fmla="*/ 1858471 w 6006665"/>
                  <a:gd name="connsiteY676" fmla="*/ 1045147 h 3006470"/>
                  <a:gd name="connsiteX677" fmla="*/ 1785604 w 6006665"/>
                  <a:gd name="connsiteY677" fmla="*/ 1036860 h 3006470"/>
                  <a:gd name="connsiteX678" fmla="*/ 1736162 w 6006665"/>
                  <a:gd name="connsiteY678" fmla="*/ 961252 h 3006470"/>
                  <a:gd name="connsiteX679" fmla="*/ 1688440 w 6006665"/>
                  <a:gd name="connsiteY679" fmla="*/ 865809 h 3006470"/>
                  <a:gd name="connsiteX680" fmla="*/ 1752069 w 6006665"/>
                  <a:gd name="connsiteY680" fmla="*/ 788545 h 3006470"/>
                  <a:gd name="connsiteX681" fmla="*/ 1747524 w 6006665"/>
                  <a:gd name="connsiteY681" fmla="*/ 704464 h 3006470"/>
                  <a:gd name="connsiteX682" fmla="*/ 1763431 w 6006665"/>
                  <a:gd name="connsiteY682" fmla="*/ 697647 h 3006470"/>
                  <a:gd name="connsiteX683" fmla="*/ 1764877 w 6006665"/>
                  <a:gd name="connsiteY683" fmla="*/ 702130 h 3006470"/>
                  <a:gd name="connsiteX684" fmla="*/ 1775339 w 6006665"/>
                  <a:gd name="connsiteY684" fmla="*/ 697647 h 3006470"/>
                  <a:gd name="connsiteX685" fmla="*/ 1798063 w 6006665"/>
                  <a:gd name="connsiteY685" fmla="*/ 768093 h 3006470"/>
                  <a:gd name="connsiteX686" fmla="*/ 1791454 w 6006665"/>
                  <a:gd name="connsiteY686" fmla="*/ 815304 h 3006470"/>
                  <a:gd name="connsiteX687" fmla="*/ 1854330 w 6006665"/>
                  <a:gd name="connsiteY687" fmla="*/ 772638 h 3006470"/>
                  <a:gd name="connsiteX688" fmla="*/ 1931594 w 6006665"/>
                  <a:gd name="connsiteY688" fmla="*/ 763548 h 3006470"/>
                  <a:gd name="connsiteX689" fmla="*/ 1932772 w 6006665"/>
                  <a:gd name="connsiteY689" fmla="*/ 764810 h 3006470"/>
                  <a:gd name="connsiteX690" fmla="*/ 1949600 w 6006665"/>
                  <a:gd name="connsiteY690" fmla="*/ 800138 h 3006470"/>
                  <a:gd name="connsiteX691" fmla="*/ 2061788 w 6006665"/>
                  <a:gd name="connsiteY691" fmla="*/ 891155 h 3006470"/>
                  <a:gd name="connsiteX692" fmla="*/ 1987802 w 6006665"/>
                  <a:gd name="connsiteY692" fmla="*/ 736278 h 3006470"/>
                  <a:gd name="connsiteX693" fmla="*/ 1963408 w 6006665"/>
                  <a:gd name="connsiteY693" fmla="*/ 595386 h 3006470"/>
                  <a:gd name="connsiteX694" fmla="*/ 2027037 w 6006665"/>
                  <a:gd name="connsiteY694" fmla="*/ 574934 h 3006470"/>
                  <a:gd name="connsiteX695" fmla="*/ 2037269 w 6006665"/>
                  <a:gd name="connsiteY695" fmla="*/ 575472 h 3006470"/>
                  <a:gd name="connsiteX696" fmla="*/ 2038944 w 6006665"/>
                  <a:gd name="connsiteY696" fmla="*/ 574934 h 3006470"/>
                  <a:gd name="connsiteX697" fmla="*/ 2115414 w 6006665"/>
                  <a:gd name="connsiteY697" fmla="*/ 578958 h 3006470"/>
                  <a:gd name="connsiteX698" fmla="*/ 2167179 w 6006665"/>
                  <a:gd name="connsiteY698" fmla="*/ 554733 h 3006470"/>
                  <a:gd name="connsiteX699" fmla="*/ 2137746 w 6006665"/>
                  <a:gd name="connsiteY699" fmla="*/ 525222 h 3006470"/>
                  <a:gd name="connsiteX700" fmla="*/ 2146473 w 6006665"/>
                  <a:gd name="connsiteY700" fmla="*/ 488832 h 3006470"/>
                  <a:gd name="connsiteX701" fmla="*/ 2143688 w 6006665"/>
                  <a:gd name="connsiteY701" fmla="*/ 468773 h 3006470"/>
                  <a:gd name="connsiteX702" fmla="*/ 2169957 w 6006665"/>
                  <a:gd name="connsiteY702" fmla="*/ 449431 h 3006470"/>
                  <a:gd name="connsiteX703" fmla="*/ 2209050 w 6006665"/>
                  <a:gd name="connsiteY703" fmla="*/ 415295 h 3006470"/>
                  <a:gd name="connsiteX704" fmla="*/ 2264632 w 6006665"/>
                  <a:gd name="connsiteY704" fmla="*/ 393389 h 3006470"/>
                  <a:gd name="connsiteX705" fmla="*/ 2280355 w 6006665"/>
                  <a:gd name="connsiteY705" fmla="*/ 349932 h 3006470"/>
                  <a:gd name="connsiteX706" fmla="*/ 2317913 w 6006665"/>
                  <a:gd name="connsiteY706" fmla="*/ 322690 h 3006470"/>
                  <a:gd name="connsiteX707" fmla="*/ 2354630 w 6006665"/>
                  <a:gd name="connsiteY707" fmla="*/ 323194 h 3006470"/>
                  <a:gd name="connsiteX708" fmla="*/ 2385841 w 6006665"/>
                  <a:gd name="connsiteY708" fmla="*/ 343134 h 3006470"/>
                  <a:gd name="connsiteX709" fmla="*/ 2429263 w 6006665"/>
                  <a:gd name="connsiteY709" fmla="*/ 263606 h 3006470"/>
                  <a:gd name="connsiteX710" fmla="*/ 2473470 w 6006665"/>
                  <a:gd name="connsiteY710" fmla="*/ 257832 h 3006470"/>
                  <a:gd name="connsiteX711" fmla="*/ 2526979 w 6006665"/>
                  <a:gd name="connsiteY711" fmla="*/ 252244 h 3006470"/>
                  <a:gd name="connsiteX712" fmla="*/ 2528058 w 6006665"/>
                  <a:gd name="connsiteY712" fmla="*/ 253503 h 3006470"/>
                  <a:gd name="connsiteX713" fmla="*/ 2538886 w 6006665"/>
                  <a:gd name="connsiteY713" fmla="*/ 252244 h 3006470"/>
                  <a:gd name="connsiteX714" fmla="*/ 2560820 w 6006665"/>
                  <a:gd name="connsiteY714" fmla="*/ 277833 h 3006470"/>
                  <a:gd name="connsiteX715" fmla="*/ 2640602 w 6006665"/>
                  <a:gd name="connsiteY715" fmla="*/ 202249 h 3006470"/>
                  <a:gd name="connsiteX716" fmla="*/ 2652509 w 6006665"/>
                  <a:gd name="connsiteY716" fmla="*/ 202249 h 3006470"/>
                  <a:gd name="connsiteX717" fmla="*/ 2704231 w 6006665"/>
                  <a:gd name="connsiteY717" fmla="*/ 202249 h 3006470"/>
                  <a:gd name="connsiteX718" fmla="*/ 2696295 w 6006665"/>
                  <a:gd name="connsiteY718" fmla="*/ 162760 h 3006470"/>
                  <a:gd name="connsiteX719" fmla="*/ 2715593 w 6006665"/>
                  <a:gd name="connsiteY71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3003 w 6006665"/>
                  <a:gd name="connsiteY637" fmla="*/ 1172592 h 3006470"/>
                  <a:gd name="connsiteX638" fmla="*/ 1528689 w 6006665"/>
                  <a:gd name="connsiteY638" fmla="*/ 1143190 h 3006470"/>
                  <a:gd name="connsiteX639" fmla="*/ 1506643 w 6006665"/>
                  <a:gd name="connsiteY639" fmla="*/ 1118052 h 3006470"/>
                  <a:gd name="connsiteX640" fmla="*/ 1506643 w 6006665"/>
                  <a:gd name="connsiteY640" fmla="*/ 1095328 h 3006470"/>
                  <a:gd name="connsiteX641" fmla="*/ 1463467 w 6006665"/>
                  <a:gd name="connsiteY641" fmla="*/ 1086238 h 3006470"/>
                  <a:gd name="connsiteX642" fmla="*/ 1472556 w 6006665"/>
                  <a:gd name="connsiteY642" fmla="*/ 1036244 h 3006470"/>
                  <a:gd name="connsiteX643" fmla="*/ 1472241 w 6006665"/>
                  <a:gd name="connsiteY643" fmla="*/ 982757 h 3006470"/>
                  <a:gd name="connsiteX644" fmla="*/ 1452104 w 6006665"/>
                  <a:gd name="connsiteY644" fmla="*/ 949890 h 3006470"/>
                  <a:gd name="connsiteX645" fmla="*/ 1439230 w 6006665"/>
                  <a:gd name="connsiteY645" fmla="*/ 900656 h 3006470"/>
                  <a:gd name="connsiteX646" fmla="*/ 1478183 w 6006665"/>
                  <a:gd name="connsiteY646" fmla="*/ 872829 h 3006470"/>
                  <a:gd name="connsiteX647" fmla="*/ 1496803 w 6006665"/>
                  <a:gd name="connsiteY647" fmla="*/ 806980 h 3006470"/>
                  <a:gd name="connsiteX648" fmla="*/ 1501951 w 6006665"/>
                  <a:gd name="connsiteY648" fmla="*/ 759931 h 3006470"/>
                  <a:gd name="connsiteX649" fmla="*/ 1543003 w 6006665"/>
                  <a:gd name="connsiteY649" fmla="*/ 697647 h 3006470"/>
                  <a:gd name="connsiteX650" fmla="*/ 1570272 w 6006665"/>
                  <a:gd name="connsiteY650" fmla="*/ 677194 h 3006470"/>
                  <a:gd name="connsiteX651" fmla="*/ 1578688 w 6006665"/>
                  <a:gd name="connsiteY651" fmla="*/ 679813 h 3006470"/>
                  <a:gd name="connsiteX652" fmla="*/ 1620802 w 6006665"/>
                  <a:gd name="connsiteY652" fmla="*/ 660028 h 3006470"/>
                  <a:gd name="connsiteX653" fmla="*/ 1684440 w 6006665"/>
                  <a:gd name="connsiteY653" fmla="*/ 709009 h 3006470"/>
                  <a:gd name="connsiteX654" fmla="*/ 1688985 w 6006665"/>
                  <a:gd name="connsiteY654" fmla="*/ 779455 h 3006470"/>
                  <a:gd name="connsiteX655" fmla="*/ 1652625 w 6006665"/>
                  <a:gd name="connsiteY655" fmla="*/ 870354 h 3006470"/>
                  <a:gd name="connsiteX656" fmla="*/ 1679895 w 6006665"/>
                  <a:gd name="connsiteY656" fmla="*/ 908986 h 3006470"/>
                  <a:gd name="connsiteX657" fmla="*/ 1688985 w 6006665"/>
                  <a:gd name="connsiteY657" fmla="*/ 983977 h 3006470"/>
                  <a:gd name="connsiteX658" fmla="*/ 1706950 w 6006665"/>
                  <a:gd name="connsiteY658" fmla="*/ 1065944 h 3006470"/>
                  <a:gd name="connsiteX659" fmla="*/ 1679895 w 6006665"/>
                  <a:gd name="connsiteY659" fmla="*/ 1129415 h 3006470"/>
                  <a:gd name="connsiteX660" fmla="*/ 1723072 w 6006665"/>
                  <a:gd name="connsiteY660" fmla="*/ 1193044 h 3006470"/>
                  <a:gd name="connsiteX661" fmla="*/ 1704892 w 6006665"/>
                  <a:gd name="connsiteY661" fmla="*/ 1256673 h 3006470"/>
                  <a:gd name="connsiteX662" fmla="*/ 1695067 w 6006665"/>
                  <a:gd name="connsiteY662" fmla="*/ 1318479 h 3006470"/>
                  <a:gd name="connsiteX663" fmla="*/ 1662386 w 6006665"/>
                  <a:gd name="connsiteY663" fmla="*/ 1345219 h 3006470"/>
                  <a:gd name="connsiteX664" fmla="*/ 1607008 w 6006665"/>
                  <a:gd name="connsiteY664" fmla="*/ 1363312 h 3006470"/>
                  <a:gd name="connsiteX665" fmla="*/ 1644667 w 6006665"/>
                  <a:gd name="connsiteY665" fmla="*/ 1375696 h 3006470"/>
                  <a:gd name="connsiteX666" fmla="*/ 1677078 w 6006665"/>
                  <a:gd name="connsiteY666" fmla="*/ 1370296 h 3006470"/>
                  <a:gd name="connsiteX667" fmla="*/ 1720255 w 6006665"/>
                  <a:gd name="connsiteY667" fmla="*/ 1349844 h 3006470"/>
                  <a:gd name="connsiteX668" fmla="*/ 1731617 w 6006665"/>
                  <a:gd name="connsiteY668" fmla="*/ 1299850 h 3006470"/>
                  <a:gd name="connsiteX669" fmla="*/ 1758887 w 6006665"/>
                  <a:gd name="connsiteY669" fmla="*/ 1256673 h 3006470"/>
                  <a:gd name="connsiteX670" fmla="*/ 1760555 w 6006665"/>
                  <a:gd name="connsiteY670" fmla="*/ 1191490 h 3006470"/>
                  <a:gd name="connsiteX671" fmla="*/ 1745573 w 6006665"/>
                  <a:gd name="connsiteY671" fmla="*/ 1137249 h 3006470"/>
                  <a:gd name="connsiteX672" fmla="*/ 1758886 w 6006665"/>
                  <a:gd name="connsiteY672" fmla="*/ 1085173 h 3006470"/>
                  <a:gd name="connsiteX673" fmla="*/ 1822819 w 6006665"/>
                  <a:gd name="connsiteY673" fmla="*/ 1074858 h 3006470"/>
                  <a:gd name="connsiteX674" fmla="*/ 1873327 w 6006665"/>
                  <a:gd name="connsiteY674" fmla="*/ 1089712 h 3006470"/>
                  <a:gd name="connsiteX675" fmla="*/ 1911172 w 6006665"/>
                  <a:gd name="connsiteY675" fmla="*/ 1170133 h 3006470"/>
                  <a:gd name="connsiteX676" fmla="*/ 1887300 w 6006665"/>
                  <a:gd name="connsiteY676" fmla="*/ 1070329 h 3006470"/>
                  <a:gd name="connsiteX677" fmla="*/ 1858471 w 6006665"/>
                  <a:gd name="connsiteY677" fmla="*/ 1045147 h 3006470"/>
                  <a:gd name="connsiteX678" fmla="*/ 1785604 w 6006665"/>
                  <a:gd name="connsiteY678" fmla="*/ 1036860 h 3006470"/>
                  <a:gd name="connsiteX679" fmla="*/ 1736162 w 6006665"/>
                  <a:gd name="connsiteY679" fmla="*/ 961252 h 3006470"/>
                  <a:gd name="connsiteX680" fmla="*/ 1688440 w 6006665"/>
                  <a:gd name="connsiteY680" fmla="*/ 865809 h 3006470"/>
                  <a:gd name="connsiteX681" fmla="*/ 1752069 w 6006665"/>
                  <a:gd name="connsiteY681" fmla="*/ 788545 h 3006470"/>
                  <a:gd name="connsiteX682" fmla="*/ 1747524 w 6006665"/>
                  <a:gd name="connsiteY682" fmla="*/ 704464 h 3006470"/>
                  <a:gd name="connsiteX683" fmla="*/ 1763431 w 6006665"/>
                  <a:gd name="connsiteY683" fmla="*/ 697647 h 3006470"/>
                  <a:gd name="connsiteX684" fmla="*/ 1764877 w 6006665"/>
                  <a:gd name="connsiteY684" fmla="*/ 702130 h 3006470"/>
                  <a:gd name="connsiteX685" fmla="*/ 1775339 w 6006665"/>
                  <a:gd name="connsiteY685" fmla="*/ 697647 h 3006470"/>
                  <a:gd name="connsiteX686" fmla="*/ 1798063 w 6006665"/>
                  <a:gd name="connsiteY686" fmla="*/ 768093 h 3006470"/>
                  <a:gd name="connsiteX687" fmla="*/ 1791454 w 6006665"/>
                  <a:gd name="connsiteY687" fmla="*/ 815304 h 3006470"/>
                  <a:gd name="connsiteX688" fmla="*/ 1854330 w 6006665"/>
                  <a:gd name="connsiteY688" fmla="*/ 772638 h 3006470"/>
                  <a:gd name="connsiteX689" fmla="*/ 1931594 w 6006665"/>
                  <a:gd name="connsiteY689" fmla="*/ 763548 h 3006470"/>
                  <a:gd name="connsiteX690" fmla="*/ 1932772 w 6006665"/>
                  <a:gd name="connsiteY690" fmla="*/ 764810 h 3006470"/>
                  <a:gd name="connsiteX691" fmla="*/ 1949600 w 6006665"/>
                  <a:gd name="connsiteY691" fmla="*/ 800138 h 3006470"/>
                  <a:gd name="connsiteX692" fmla="*/ 2061788 w 6006665"/>
                  <a:gd name="connsiteY692" fmla="*/ 891155 h 3006470"/>
                  <a:gd name="connsiteX693" fmla="*/ 1987802 w 6006665"/>
                  <a:gd name="connsiteY693" fmla="*/ 736278 h 3006470"/>
                  <a:gd name="connsiteX694" fmla="*/ 1963408 w 6006665"/>
                  <a:gd name="connsiteY694" fmla="*/ 595386 h 3006470"/>
                  <a:gd name="connsiteX695" fmla="*/ 2027037 w 6006665"/>
                  <a:gd name="connsiteY695" fmla="*/ 574934 h 3006470"/>
                  <a:gd name="connsiteX696" fmla="*/ 2037269 w 6006665"/>
                  <a:gd name="connsiteY696" fmla="*/ 575472 h 3006470"/>
                  <a:gd name="connsiteX697" fmla="*/ 2038944 w 6006665"/>
                  <a:gd name="connsiteY697" fmla="*/ 574934 h 3006470"/>
                  <a:gd name="connsiteX698" fmla="*/ 2115414 w 6006665"/>
                  <a:gd name="connsiteY698" fmla="*/ 578958 h 3006470"/>
                  <a:gd name="connsiteX699" fmla="*/ 2167179 w 6006665"/>
                  <a:gd name="connsiteY699" fmla="*/ 554733 h 3006470"/>
                  <a:gd name="connsiteX700" fmla="*/ 2137746 w 6006665"/>
                  <a:gd name="connsiteY700" fmla="*/ 525222 h 3006470"/>
                  <a:gd name="connsiteX701" fmla="*/ 2146473 w 6006665"/>
                  <a:gd name="connsiteY701" fmla="*/ 488832 h 3006470"/>
                  <a:gd name="connsiteX702" fmla="*/ 2143688 w 6006665"/>
                  <a:gd name="connsiteY702" fmla="*/ 468773 h 3006470"/>
                  <a:gd name="connsiteX703" fmla="*/ 2169957 w 6006665"/>
                  <a:gd name="connsiteY703" fmla="*/ 449431 h 3006470"/>
                  <a:gd name="connsiteX704" fmla="*/ 2209050 w 6006665"/>
                  <a:gd name="connsiteY704" fmla="*/ 415295 h 3006470"/>
                  <a:gd name="connsiteX705" fmla="*/ 2264632 w 6006665"/>
                  <a:gd name="connsiteY705" fmla="*/ 393389 h 3006470"/>
                  <a:gd name="connsiteX706" fmla="*/ 2280355 w 6006665"/>
                  <a:gd name="connsiteY706" fmla="*/ 349932 h 3006470"/>
                  <a:gd name="connsiteX707" fmla="*/ 2317913 w 6006665"/>
                  <a:gd name="connsiteY707" fmla="*/ 322690 h 3006470"/>
                  <a:gd name="connsiteX708" fmla="*/ 2354630 w 6006665"/>
                  <a:gd name="connsiteY708" fmla="*/ 323194 h 3006470"/>
                  <a:gd name="connsiteX709" fmla="*/ 2385841 w 6006665"/>
                  <a:gd name="connsiteY709" fmla="*/ 343134 h 3006470"/>
                  <a:gd name="connsiteX710" fmla="*/ 2429263 w 6006665"/>
                  <a:gd name="connsiteY710" fmla="*/ 263606 h 3006470"/>
                  <a:gd name="connsiteX711" fmla="*/ 2473470 w 6006665"/>
                  <a:gd name="connsiteY711" fmla="*/ 257832 h 3006470"/>
                  <a:gd name="connsiteX712" fmla="*/ 2526979 w 6006665"/>
                  <a:gd name="connsiteY712" fmla="*/ 252244 h 3006470"/>
                  <a:gd name="connsiteX713" fmla="*/ 2528058 w 6006665"/>
                  <a:gd name="connsiteY713" fmla="*/ 253503 h 3006470"/>
                  <a:gd name="connsiteX714" fmla="*/ 2538886 w 6006665"/>
                  <a:gd name="connsiteY714" fmla="*/ 252244 h 3006470"/>
                  <a:gd name="connsiteX715" fmla="*/ 2560820 w 6006665"/>
                  <a:gd name="connsiteY715" fmla="*/ 277833 h 3006470"/>
                  <a:gd name="connsiteX716" fmla="*/ 2640602 w 6006665"/>
                  <a:gd name="connsiteY716" fmla="*/ 202249 h 3006470"/>
                  <a:gd name="connsiteX717" fmla="*/ 2652509 w 6006665"/>
                  <a:gd name="connsiteY717" fmla="*/ 202249 h 3006470"/>
                  <a:gd name="connsiteX718" fmla="*/ 2704231 w 6006665"/>
                  <a:gd name="connsiteY718" fmla="*/ 202249 h 3006470"/>
                  <a:gd name="connsiteX719" fmla="*/ 2696295 w 6006665"/>
                  <a:gd name="connsiteY719" fmla="*/ 162760 h 3006470"/>
                  <a:gd name="connsiteX720" fmla="*/ 2715593 w 6006665"/>
                  <a:gd name="connsiteY72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74397 w 6006665"/>
                  <a:gd name="connsiteY614" fmla="*/ 1141283 h 3006470"/>
                  <a:gd name="connsiteX615" fmla="*/ 979977 w 6006665"/>
                  <a:gd name="connsiteY615" fmla="*/ 1213496 h 3006470"/>
                  <a:gd name="connsiteX616" fmla="*/ 1012666 w 6006665"/>
                  <a:gd name="connsiteY616" fmla="*/ 1218657 h 3006470"/>
                  <a:gd name="connsiteX617" fmla="*/ 1038516 w 6006665"/>
                  <a:gd name="connsiteY617" fmla="*/ 1188499 h 3006470"/>
                  <a:gd name="connsiteX618" fmla="*/ 1050423 w 6006665"/>
                  <a:gd name="connsiteY618" fmla="*/ 1188499 h 3006470"/>
                  <a:gd name="connsiteX619" fmla="*/ 1108962 w 6006665"/>
                  <a:gd name="connsiteY619" fmla="*/ 1188499 h 3006470"/>
                  <a:gd name="connsiteX620" fmla="*/ 1161229 w 6006665"/>
                  <a:gd name="connsiteY620" fmla="*/ 1145322 h 3006470"/>
                  <a:gd name="connsiteX621" fmla="*/ 1165711 w 6006665"/>
                  <a:gd name="connsiteY621" fmla="*/ 1151456 h 3006470"/>
                  <a:gd name="connsiteX622" fmla="*/ 1160939 w 6006665"/>
                  <a:gd name="connsiteY622" fmla="*/ 1169715 h 3006470"/>
                  <a:gd name="connsiteX623" fmla="*/ 1210035 w 6006665"/>
                  <a:gd name="connsiteY623" fmla="*/ 1195815 h 3006470"/>
                  <a:gd name="connsiteX624" fmla="*/ 1247583 w 6006665"/>
                  <a:gd name="connsiteY624" fmla="*/ 1138505 h 3006470"/>
                  <a:gd name="connsiteX625" fmla="*/ 1211223 w 6006665"/>
                  <a:gd name="connsiteY625" fmla="*/ 1079421 h 3006470"/>
                  <a:gd name="connsiteX626" fmla="*/ 1227130 w 6006665"/>
                  <a:gd name="connsiteY626" fmla="*/ 1043061 h 3006470"/>
                  <a:gd name="connsiteX627" fmla="*/ 1237665 w 6006665"/>
                  <a:gd name="connsiteY627" fmla="*/ 1046199 h 3006470"/>
                  <a:gd name="connsiteX628" fmla="*/ 1251910 w 6006665"/>
                  <a:gd name="connsiteY628" fmla="*/ 1017311 h 3006470"/>
                  <a:gd name="connsiteX629" fmla="*/ 1329633 w 6006665"/>
                  <a:gd name="connsiteY629" fmla="*/ 1036235 h 3006470"/>
                  <a:gd name="connsiteX630" fmla="*/ 1345843 w 6006665"/>
                  <a:gd name="connsiteY630" fmla="*/ 1074876 h 3006470"/>
                  <a:gd name="connsiteX631" fmla="*/ 1371228 w 6006665"/>
                  <a:gd name="connsiteY631" fmla="*/ 1098626 h 3006470"/>
                  <a:gd name="connsiteX632" fmla="*/ 1400382 w 6006665"/>
                  <a:gd name="connsiteY632" fmla="*/ 1106690 h 3006470"/>
                  <a:gd name="connsiteX633" fmla="*/ 1421734 w 6006665"/>
                  <a:gd name="connsiteY633" fmla="*/ 1137249 h 3006470"/>
                  <a:gd name="connsiteX634" fmla="*/ 1484125 w 6006665"/>
                  <a:gd name="connsiteY634" fmla="*/ 1158045 h 3006470"/>
                  <a:gd name="connsiteX635" fmla="*/ 1507894 w 6006665"/>
                  <a:gd name="connsiteY635" fmla="*/ 1169930 h 3006470"/>
                  <a:gd name="connsiteX636" fmla="*/ 1519756 w 6006665"/>
                  <a:gd name="connsiteY636" fmla="*/ 1213274 h 3006470"/>
                  <a:gd name="connsiteX637" fmla="*/ 1540574 w 6006665"/>
                  <a:gd name="connsiteY637" fmla="*/ 1199639 h 3006470"/>
                  <a:gd name="connsiteX638" fmla="*/ 1543003 w 6006665"/>
                  <a:gd name="connsiteY638" fmla="*/ 1172592 h 3006470"/>
                  <a:gd name="connsiteX639" fmla="*/ 1528689 w 6006665"/>
                  <a:gd name="connsiteY639" fmla="*/ 1143190 h 3006470"/>
                  <a:gd name="connsiteX640" fmla="*/ 1506643 w 6006665"/>
                  <a:gd name="connsiteY640" fmla="*/ 1118052 h 3006470"/>
                  <a:gd name="connsiteX641" fmla="*/ 1506643 w 6006665"/>
                  <a:gd name="connsiteY641" fmla="*/ 1095328 h 3006470"/>
                  <a:gd name="connsiteX642" fmla="*/ 1463467 w 6006665"/>
                  <a:gd name="connsiteY642" fmla="*/ 1086238 h 3006470"/>
                  <a:gd name="connsiteX643" fmla="*/ 1472556 w 6006665"/>
                  <a:gd name="connsiteY643" fmla="*/ 1036244 h 3006470"/>
                  <a:gd name="connsiteX644" fmla="*/ 1472241 w 6006665"/>
                  <a:gd name="connsiteY644" fmla="*/ 982757 h 3006470"/>
                  <a:gd name="connsiteX645" fmla="*/ 1452104 w 6006665"/>
                  <a:gd name="connsiteY645" fmla="*/ 949890 h 3006470"/>
                  <a:gd name="connsiteX646" fmla="*/ 1439230 w 6006665"/>
                  <a:gd name="connsiteY646" fmla="*/ 900656 h 3006470"/>
                  <a:gd name="connsiteX647" fmla="*/ 1478183 w 6006665"/>
                  <a:gd name="connsiteY647" fmla="*/ 872829 h 3006470"/>
                  <a:gd name="connsiteX648" fmla="*/ 1496803 w 6006665"/>
                  <a:gd name="connsiteY648" fmla="*/ 806980 h 3006470"/>
                  <a:gd name="connsiteX649" fmla="*/ 1501951 w 6006665"/>
                  <a:gd name="connsiteY649" fmla="*/ 759931 h 3006470"/>
                  <a:gd name="connsiteX650" fmla="*/ 1543003 w 6006665"/>
                  <a:gd name="connsiteY650" fmla="*/ 697647 h 3006470"/>
                  <a:gd name="connsiteX651" fmla="*/ 1570272 w 6006665"/>
                  <a:gd name="connsiteY651" fmla="*/ 677194 h 3006470"/>
                  <a:gd name="connsiteX652" fmla="*/ 1578688 w 6006665"/>
                  <a:gd name="connsiteY652" fmla="*/ 679813 h 3006470"/>
                  <a:gd name="connsiteX653" fmla="*/ 1620802 w 6006665"/>
                  <a:gd name="connsiteY653" fmla="*/ 660028 h 3006470"/>
                  <a:gd name="connsiteX654" fmla="*/ 1684440 w 6006665"/>
                  <a:gd name="connsiteY654" fmla="*/ 709009 h 3006470"/>
                  <a:gd name="connsiteX655" fmla="*/ 1688985 w 6006665"/>
                  <a:gd name="connsiteY655" fmla="*/ 779455 h 3006470"/>
                  <a:gd name="connsiteX656" fmla="*/ 1652625 w 6006665"/>
                  <a:gd name="connsiteY656" fmla="*/ 870354 h 3006470"/>
                  <a:gd name="connsiteX657" fmla="*/ 1679895 w 6006665"/>
                  <a:gd name="connsiteY657" fmla="*/ 908986 h 3006470"/>
                  <a:gd name="connsiteX658" fmla="*/ 1688985 w 6006665"/>
                  <a:gd name="connsiteY658" fmla="*/ 983977 h 3006470"/>
                  <a:gd name="connsiteX659" fmla="*/ 1706950 w 6006665"/>
                  <a:gd name="connsiteY659" fmla="*/ 1065944 h 3006470"/>
                  <a:gd name="connsiteX660" fmla="*/ 1679895 w 6006665"/>
                  <a:gd name="connsiteY660" fmla="*/ 1129415 h 3006470"/>
                  <a:gd name="connsiteX661" fmla="*/ 1723072 w 6006665"/>
                  <a:gd name="connsiteY661" fmla="*/ 1193044 h 3006470"/>
                  <a:gd name="connsiteX662" fmla="*/ 1704892 w 6006665"/>
                  <a:gd name="connsiteY662" fmla="*/ 1256673 h 3006470"/>
                  <a:gd name="connsiteX663" fmla="*/ 1695067 w 6006665"/>
                  <a:gd name="connsiteY663" fmla="*/ 1318479 h 3006470"/>
                  <a:gd name="connsiteX664" fmla="*/ 1662386 w 6006665"/>
                  <a:gd name="connsiteY664" fmla="*/ 1345219 h 3006470"/>
                  <a:gd name="connsiteX665" fmla="*/ 1607008 w 6006665"/>
                  <a:gd name="connsiteY665" fmla="*/ 1363312 h 3006470"/>
                  <a:gd name="connsiteX666" fmla="*/ 1644667 w 6006665"/>
                  <a:gd name="connsiteY666" fmla="*/ 1375696 h 3006470"/>
                  <a:gd name="connsiteX667" fmla="*/ 1677078 w 6006665"/>
                  <a:gd name="connsiteY667" fmla="*/ 1370296 h 3006470"/>
                  <a:gd name="connsiteX668" fmla="*/ 1720255 w 6006665"/>
                  <a:gd name="connsiteY668" fmla="*/ 1349844 h 3006470"/>
                  <a:gd name="connsiteX669" fmla="*/ 1731617 w 6006665"/>
                  <a:gd name="connsiteY669" fmla="*/ 1299850 h 3006470"/>
                  <a:gd name="connsiteX670" fmla="*/ 1758887 w 6006665"/>
                  <a:gd name="connsiteY670" fmla="*/ 1256673 h 3006470"/>
                  <a:gd name="connsiteX671" fmla="*/ 1760555 w 6006665"/>
                  <a:gd name="connsiteY671" fmla="*/ 1191490 h 3006470"/>
                  <a:gd name="connsiteX672" fmla="*/ 1745573 w 6006665"/>
                  <a:gd name="connsiteY672" fmla="*/ 1137249 h 3006470"/>
                  <a:gd name="connsiteX673" fmla="*/ 1758886 w 6006665"/>
                  <a:gd name="connsiteY673" fmla="*/ 1085173 h 3006470"/>
                  <a:gd name="connsiteX674" fmla="*/ 1822819 w 6006665"/>
                  <a:gd name="connsiteY674" fmla="*/ 1074858 h 3006470"/>
                  <a:gd name="connsiteX675" fmla="*/ 1873327 w 6006665"/>
                  <a:gd name="connsiteY675" fmla="*/ 1089712 h 3006470"/>
                  <a:gd name="connsiteX676" fmla="*/ 1911172 w 6006665"/>
                  <a:gd name="connsiteY676" fmla="*/ 1170133 h 3006470"/>
                  <a:gd name="connsiteX677" fmla="*/ 1887300 w 6006665"/>
                  <a:gd name="connsiteY677" fmla="*/ 1070329 h 3006470"/>
                  <a:gd name="connsiteX678" fmla="*/ 1858471 w 6006665"/>
                  <a:gd name="connsiteY678" fmla="*/ 1045147 h 3006470"/>
                  <a:gd name="connsiteX679" fmla="*/ 1785604 w 6006665"/>
                  <a:gd name="connsiteY679" fmla="*/ 1036860 h 3006470"/>
                  <a:gd name="connsiteX680" fmla="*/ 1736162 w 6006665"/>
                  <a:gd name="connsiteY680" fmla="*/ 961252 h 3006470"/>
                  <a:gd name="connsiteX681" fmla="*/ 1688440 w 6006665"/>
                  <a:gd name="connsiteY681" fmla="*/ 865809 h 3006470"/>
                  <a:gd name="connsiteX682" fmla="*/ 1752069 w 6006665"/>
                  <a:gd name="connsiteY682" fmla="*/ 788545 h 3006470"/>
                  <a:gd name="connsiteX683" fmla="*/ 1747524 w 6006665"/>
                  <a:gd name="connsiteY683" fmla="*/ 704464 h 3006470"/>
                  <a:gd name="connsiteX684" fmla="*/ 1763431 w 6006665"/>
                  <a:gd name="connsiteY684" fmla="*/ 697647 h 3006470"/>
                  <a:gd name="connsiteX685" fmla="*/ 1764877 w 6006665"/>
                  <a:gd name="connsiteY685" fmla="*/ 702130 h 3006470"/>
                  <a:gd name="connsiteX686" fmla="*/ 1775339 w 6006665"/>
                  <a:gd name="connsiteY686" fmla="*/ 697647 h 3006470"/>
                  <a:gd name="connsiteX687" fmla="*/ 1798063 w 6006665"/>
                  <a:gd name="connsiteY687" fmla="*/ 768093 h 3006470"/>
                  <a:gd name="connsiteX688" fmla="*/ 1791454 w 6006665"/>
                  <a:gd name="connsiteY688" fmla="*/ 815304 h 3006470"/>
                  <a:gd name="connsiteX689" fmla="*/ 1854330 w 6006665"/>
                  <a:gd name="connsiteY689" fmla="*/ 772638 h 3006470"/>
                  <a:gd name="connsiteX690" fmla="*/ 1931594 w 6006665"/>
                  <a:gd name="connsiteY690" fmla="*/ 763548 h 3006470"/>
                  <a:gd name="connsiteX691" fmla="*/ 1932772 w 6006665"/>
                  <a:gd name="connsiteY691" fmla="*/ 764810 h 3006470"/>
                  <a:gd name="connsiteX692" fmla="*/ 1949600 w 6006665"/>
                  <a:gd name="connsiteY692" fmla="*/ 800138 h 3006470"/>
                  <a:gd name="connsiteX693" fmla="*/ 2061788 w 6006665"/>
                  <a:gd name="connsiteY693" fmla="*/ 891155 h 3006470"/>
                  <a:gd name="connsiteX694" fmla="*/ 1987802 w 6006665"/>
                  <a:gd name="connsiteY694" fmla="*/ 736278 h 3006470"/>
                  <a:gd name="connsiteX695" fmla="*/ 1963408 w 6006665"/>
                  <a:gd name="connsiteY695" fmla="*/ 595386 h 3006470"/>
                  <a:gd name="connsiteX696" fmla="*/ 2027037 w 6006665"/>
                  <a:gd name="connsiteY696" fmla="*/ 574934 h 3006470"/>
                  <a:gd name="connsiteX697" fmla="*/ 2037269 w 6006665"/>
                  <a:gd name="connsiteY697" fmla="*/ 575472 h 3006470"/>
                  <a:gd name="connsiteX698" fmla="*/ 2038944 w 6006665"/>
                  <a:gd name="connsiteY698" fmla="*/ 574934 h 3006470"/>
                  <a:gd name="connsiteX699" fmla="*/ 2115414 w 6006665"/>
                  <a:gd name="connsiteY699" fmla="*/ 578958 h 3006470"/>
                  <a:gd name="connsiteX700" fmla="*/ 2167179 w 6006665"/>
                  <a:gd name="connsiteY700" fmla="*/ 554733 h 3006470"/>
                  <a:gd name="connsiteX701" fmla="*/ 2137746 w 6006665"/>
                  <a:gd name="connsiteY701" fmla="*/ 525222 h 3006470"/>
                  <a:gd name="connsiteX702" fmla="*/ 2146473 w 6006665"/>
                  <a:gd name="connsiteY702" fmla="*/ 488832 h 3006470"/>
                  <a:gd name="connsiteX703" fmla="*/ 2143688 w 6006665"/>
                  <a:gd name="connsiteY703" fmla="*/ 468773 h 3006470"/>
                  <a:gd name="connsiteX704" fmla="*/ 2169957 w 6006665"/>
                  <a:gd name="connsiteY704" fmla="*/ 449431 h 3006470"/>
                  <a:gd name="connsiteX705" fmla="*/ 2209050 w 6006665"/>
                  <a:gd name="connsiteY705" fmla="*/ 415295 h 3006470"/>
                  <a:gd name="connsiteX706" fmla="*/ 2264632 w 6006665"/>
                  <a:gd name="connsiteY706" fmla="*/ 393389 h 3006470"/>
                  <a:gd name="connsiteX707" fmla="*/ 2280355 w 6006665"/>
                  <a:gd name="connsiteY707" fmla="*/ 349932 h 3006470"/>
                  <a:gd name="connsiteX708" fmla="*/ 2317913 w 6006665"/>
                  <a:gd name="connsiteY708" fmla="*/ 322690 h 3006470"/>
                  <a:gd name="connsiteX709" fmla="*/ 2354630 w 6006665"/>
                  <a:gd name="connsiteY709" fmla="*/ 323194 h 3006470"/>
                  <a:gd name="connsiteX710" fmla="*/ 2385841 w 6006665"/>
                  <a:gd name="connsiteY710" fmla="*/ 343134 h 3006470"/>
                  <a:gd name="connsiteX711" fmla="*/ 2429263 w 6006665"/>
                  <a:gd name="connsiteY711" fmla="*/ 263606 h 3006470"/>
                  <a:gd name="connsiteX712" fmla="*/ 2473470 w 6006665"/>
                  <a:gd name="connsiteY712" fmla="*/ 257832 h 3006470"/>
                  <a:gd name="connsiteX713" fmla="*/ 2526979 w 6006665"/>
                  <a:gd name="connsiteY713" fmla="*/ 252244 h 3006470"/>
                  <a:gd name="connsiteX714" fmla="*/ 2528058 w 6006665"/>
                  <a:gd name="connsiteY714" fmla="*/ 253503 h 3006470"/>
                  <a:gd name="connsiteX715" fmla="*/ 2538886 w 6006665"/>
                  <a:gd name="connsiteY715" fmla="*/ 252244 h 3006470"/>
                  <a:gd name="connsiteX716" fmla="*/ 2560820 w 6006665"/>
                  <a:gd name="connsiteY716" fmla="*/ 277833 h 3006470"/>
                  <a:gd name="connsiteX717" fmla="*/ 2640602 w 6006665"/>
                  <a:gd name="connsiteY717" fmla="*/ 202249 h 3006470"/>
                  <a:gd name="connsiteX718" fmla="*/ 2652509 w 6006665"/>
                  <a:gd name="connsiteY718" fmla="*/ 202249 h 3006470"/>
                  <a:gd name="connsiteX719" fmla="*/ 2704231 w 6006665"/>
                  <a:gd name="connsiteY719" fmla="*/ 202249 h 3006470"/>
                  <a:gd name="connsiteX720" fmla="*/ 2696295 w 6006665"/>
                  <a:gd name="connsiteY720" fmla="*/ 162760 h 3006470"/>
                  <a:gd name="connsiteX721" fmla="*/ 2715593 w 6006665"/>
                  <a:gd name="connsiteY72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75937 w 6006665"/>
                  <a:gd name="connsiteY613" fmla="*/ 1115283 h 3006470"/>
                  <a:gd name="connsiteX614" fmla="*/ 1032532 w 6006665"/>
                  <a:gd name="connsiteY614" fmla="*/ 1122393 h 3006470"/>
                  <a:gd name="connsiteX615" fmla="*/ 1074397 w 6006665"/>
                  <a:gd name="connsiteY615" fmla="*/ 1141283 h 3006470"/>
                  <a:gd name="connsiteX616" fmla="*/ 979977 w 6006665"/>
                  <a:gd name="connsiteY616" fmla="*/ 1213496 h 3006470"/>
                  <a:gd name="connsiteX617" fmla="*/ 1012666 w 6006665"/>
                  <a:gd name="connsiteY617" fmla="*/ 1218657 h 3006470"/>
                  <a:gd name="connsiteX618" fmla="*/ 1038516 w 6006665"/>
                  <a:gd name="connsiteY618" fmla="*/ 1188499 h 3006470"/>
                  <a:gd name="connsiteX619" fmla="*/ 1050423 w 6006665"/>
                  <a:gd name="connsiteY619" fmla="*/ 1188499 h 3006470"/>
                  <a:gd name="connsiteX620" fmla="*/ 1108962 w 6006665"/>
                  <a:gd name="connsiteY620" fmla="*/ 1188499 h 3006470"/>
                  <a:gd name="connsiteX621" fmla="*/ 1161229 w 6006665"/>
                  <a:gd name="connsiteY621" fmla="*/ 1145322 h 3006470"/>
                  <a:gd name="connsiteX622" fmla="*/ 1165711 w 6006665"/>
                  <a:gd name="connsiteY622" fmla="*/ 1151456 h 3006470"/>
                  <a:gd name="connsiteX623" fmla="*/ 1160939 w 6006665"/>
                  <a:gd name="connsiteY623" fmla="*/ 1169715 h 3006470"/>
                  <a:gd name="connsiteX624" fmla="*/ 1210035 w 6006665"/>
                  <a:gd name="connsiteY624" fmla="*/ 1195815 h 3006470"/>
                  <a:gd name="connsiteX625" fmla="*/ 1247583 w 6006665"/>
                  <a:gd name="connsiteY625" fmla="*/ 1138505 h 3006470"/>
                  <a:gd name="connsiteX626" fmla="*/ 1211223 w 6006665"/>
                  <a:gd name="connsiteY626" fmla="*/ 1079421 h 3006470"/>
                  <a:gd name="connsiteX627" fmla="*/ 1227130 w 6006665"/>
                  <a:gd name="connsiteY627" fmla="*/ 1043061 h 3006470"/>
                  <a:gd name="connsiteX628" fmla="*/ 1237665 w 6006665"/>
                  <a:gd name="connsiteY628" fmla="*/ 1046199 h 3006470"/>
                  <a:gd name="connsiteX629" fmla="*/ 1251910 w 6006665"/>
                  <a:gd name="connsiteY629" fmla="*/ 1017311 h 3006470"/>
                  <a:gd name="connsiteX630" fmla="*/ 1329633 w 6006665"/>
                  <a:gd name="connsiteY630" fmla="*/ 1036235 h 3006470"/>
                  <a:gd name="connsiteX631" fmla="*/ 1345843 w 6006665"/>
                  <a:gd name="connsiteY631" fmla="*/ 1074876 h 3006470"/>
                  <a:gd name="connsiteX632" fmla="*/ 1371228 w 6006665"/>
                  <a:gd name="connsiteY632" fmla="*/ 1098626 h 3006470"/>
                  <a:gd name="connsiteX633" fmla="*/ 1400382 w 6006665"/>
                  <a:gd name="connsiteY633" fmla="*/ 1106690 h 3006470"/>
                  <a:gd name="connsiteX634" fmla="*/ 1421734 w 6006665"/>
                  <a:gd name="connsiteY634" fmla="*/ 1137249 h 3006470"/>
                  <a:gd name="connsiteX635" fmla="*/ 1484125 w 6006665"/>
                  <a:gd name="connsiteY635" fmla="*/ 1158045 h 3006470"/>
                  <a:gd name="connsiteX636" fmla="*/ 1507894 w 6006665"/>
                  <a:gd name="connsiteY636" fmla="*/ 1169930 h 3006470"/>
                  <a:gd name="connsiteX637" fmla="*/ 1519756 w 6006665"/>
                  <a:gd name="connsiteY637" fmla="*/ 1213274 h 3006470"/>
                  <a:gd name="connsiteX638" fmla="*/ 1540574 w 6006665"/>
                  <a:gd name="connsiteY638" fmla="*/ 1199639 h 3006470"/>
                  <a:gd name="connsiteX639" fmla="*/ 1543003 w 6006665"/>
                  <a:gd name="connsiteY639" fmla="*/ 1172592 h 3006470"/>
                  <a:gd name="connsiteX640" fmla="*/ 1528689 w 6006665"/>
                  <a:gd name="connsiteY640" fmla="*/ 1143190 h 3006470"/>
                  <a:gd name="connsiteX641" fmla="*/ 1506643 w 6006665"/>
                  <a:gd name="connsiteY641" fmla="*/ 1118052 h 3006470"/>
                  <a:gd name="connsiteX642" fmla="*/ 1506643 w 6006665"/>
                  <a:gd name="connsiteY642" fmla="*/ 1095328 h 3006470"/>
                  <a:gd name="connsiteX643" fmla="*/ 1463467 w 6006665"/>
                  <a:gd name="connsiteY643" fmla="*/ 1086238 h 3006470"/>
                  <a:gd name="connsiteX644" fmla="*/ 1472556 w 6006665"/>
                  <a:gd name="connsiteY644" fmla="*/ 1036244 h 3006470"/>
                  <a:gd name="connsiteX645" fmla="*/ 1472241 w 6006665"/>
                  <a:gd name="connsiteY645" fmla="*/ 982757 h 3006470"/>
                  <a:gd name="connsiteX646" fmla="*/ 1452104 w 6006665"/>
                  <a:gd name="connsiteY646" fmla="*/ 949890 h 3006470"/>
                  <a:gd name="connsiteX647" fmla="*/ 1439230 w 6006665"/>
                  <a:gd name="connsiteY647" fmla="*/ 900656 h 3006470"/>
                  <a:gd name="connsiteX648" fmla="*/ 1478183 w 6006665"/>
                  <a:gd name="connsiteY648" fmla="*/ 872829 h 3006470"/>
                  <a:gd name="connsiteX649" fmla="*/ 1496803 w 6006665"/>
                  <a:gd name="connsiteY649" fmla="*/ 806980 h 3006470"/>
                  <a:gd name="connsiteX650" fmla="*/ 1501951 w 6006665"/>
                  <a:gd name="connsiteY650" fmla="*/ 759931 h 3006470"/>
                  <a:gd name="connsiteX651" fmla="*/ 1543003 w 6006665"/>
                  <a:gd name="connsiteY651" fmla="*/ 697647 h 3006470"/>
                  <a:gd name="connsiteX652" fmla="*/ 1570272 w 6006665"/>
                  <a:gd name="connsiteY652" fmla="*/ 677194 h 3006470"/>
                  <a:gd name="connsiteX653" fmla="*/ 1578688 w 6006665"/>
                  <a:gd name="connsiteY653" fmla="*/ 679813 h 3006470"/>
                  <a:gd name="connsiteX654" fmla="*/ 1620802 w 6006665"/>
                  <a:gd name="connsiteY654" fmla="*/ 660028 h 3006470"/>
                  <a:gd name="connsiteX655" fmla="*/ 1684440 w 6006665"/>
                  <a:gd name="connsiteY655" fmla="*/ 709009 h 3006470"/>
                  <a:gd name="connsiteX656" fmla="*/ 1688985 w 6006665"/>
                  <a:gd name="connsiteY656" fmla="*/ 779455 h 3006470"/>
                  <a:gd name="connsiteX657" fmla="*/ 1652625 w 6006665"/>
                  <a:gd name="connsiteY657" fmla="*/ 870354 h 3006470"/>
                  <a:gd name="connsiteX658" fmla="*/ 1679895 w 6006665"/>
                  <a:gd name="connsiteY658" fmla="*/ 908986 h 3006470"/>
                  <a:gd name="connsiteX659" fmla="*/ 1688985 w 6006665"/>
                  <a:gd name="connsiteY659" fmla="*/ 983977 h 3006470"/>
                  <a:gd name="connsiteX660" fmla="*/ 1706950 w 6006665"/>
                  <a:gd name="connsiteY660" fmla="*/ 1065944 h 3006470"/>
                  <a:gd name="connsiteX661" fmla="*/ 1679895 w 6006665"/>
                  <a:gd name="connsiteY661" fmla="*/ 1129415 h 3006470"/>
                  <a:gd name="connsiteX662" fmla="*/ 1723072 w 6006665"/>
                  <a:gd name="connsiteY662" fmla="*/ 1193044 h 3006470"/>
                  <a:gd name="connsiteX663" fmla="*/ 1704892 w 6006665"/>
                  <a:gd name="connsiteY663" fmla="*/ 1256673 h 3006470"/>
                  <a:gd name="connsiteX664" fmla="*/ 1695067 w 6006665"/>
                  <a:gd name="connsiteY664" fmla="*/ 1318479 h 3006470"/>
                  <a:gd name="connsiteX665" fmla="*/ 1662386 w 6006665"/>
                  <a:gd name="connsiteY665" fmla="*/ 1345219 h 3006470"/>
                  <a:gd name="connsiteX666" fmla="*/ 1607008 w 6006665"/>
                  <a:gd name="connsiteY666" fmla="*/ 1363312 h 3006470"/>
                  <a:gd name="connsiteX667" fmla="*/ 1644667 w 6006665"/>
                  <a:gd name="connsiteY667" fmla="*/ 1375696 h 3006470"/>
                  <a:gd name="connsiteX668" fmla="*/ 1677078 w 6006665"/>
                  <a:gd name="connsiteY668" fmla="*/ 1370296 h 3006470"/>
                  <a:gd name="connsiteX669" fmla="*/ 1720255 w 6006665"/>
                  <a:gd name="connsiteY669" fmla="*/ 1349844 h 3006470"/>
                  <a:gd name="connsiteX670" fmla="*/ 1731617 w 6006665"/>
                  <a:gd name="connsiteY670" fmla="*/ 1299850 h 3006470"/>
                  <a:gd name="connsiteX671" fmla="*/ 1758887 w 6006665"/>
                  <a:gd name="connsiteY671" fmla="*/ 1256673 h 3006470"/>
                  <a:gd name="connsiteX672" fmla="*/ 1760555 w 6006665"/>
                  <a:gd name="connsiteY672" fmla="*/ 1191490 h 3006470"/>
                  <a:gd name="connsiteX673" fmla="*/ 1745573 w 6006665"/>
                  <a:gd name="connsiteY673" fmla="*/ 1137249 h 3006470"/>
                  <a:gd name="connsiteX674" fmla="*/ 1758886 w 6006665"/>
                  <a:gd name="connsiteY674" fmla="*/ 1085173 h 3006470"/>
                  <a:gd name="connsiteX675" fmla="*/ 1822819 w 6006665"/>
                  <a:gd name="connsiteY675" fmla="*/ 1074858 h 3006470"/>
                  <a:gd name="connsiteX676" fmla="*/ 1873327 w 6006665"/>
                  <a:gd name="connsiteY676" fmla="*/ 1089712 h 3006470"/>
                  <a:gd name="connsiteX677" fmla="*/ 1911172 w 6006665"/>
                  <a:gd name="connsiteY677" fmla="*/ 1170133 h 3006470"/>
                  <a:gd name="connsiteX678" fmla="*/ 1887300 w 6006665"/>
                  <a:gd name="connsiteY678" fmla="*/ 1070329 h 3006470"/>
                  <a:gd name="connsiteX679" fmla="*/ 1858471 w 6006665"/>
                  <a:gd name="connsiteY679" fmla="*/ 1045147 h 3006470"/>
                  <a:gd name="connsiteX680" fmla="*/ 1785604 w 6006665"/>
                  <a:gd name="connsiteY680" fmla="*/ 1036860 h 3006470"/>
                  <a:gd name="connsiteX681" fmla="*/ 1736162 w 6006665"/>
                  <a:gd name="connsiteY681" fmla="*/ 961252 h 3006470"/>
                  <a:gd name="connsiteX682" fmla="*/ 1688440 w 6006665"/>
                  <a:gd name="connsiteY682" fmla="*/ 865809 h 3006470"/>
                  <a:gd name="connsiteX683" fmla="*/ 1752069 w 6006665"/>
                  <a:gd name="connsiteY683" fmla="*/ 788545 h 3006470"/>
                  <a:gd name="connsiteX684" fmla="*/ 1747524 w 6006665"/>
                  <a:gd name="connsiteY684" fmla="*/ 704464 h 3006470"/>
                  <a:gd name="connsiteX685" fmla="*/ 1763431 w 6006665"/>
                  <a:gd name="connsiteY685" fmla="*/ 697647 h 3006470"/>
                  <a:gd name="connsiteX686" fmla="*/ 1764877 w 6006665"/>
                  <a:gd name="connsiteY686" fmla="*/ 702130 h 3006470"/>
                  <a:gd name="connsiteX687" fmla="*/ 1775339 w 6006665"/>
                  <a:gd name="connsiteY687" fmla="*/ 697647 h 3006470"/>
                  <a:gd name="connsiteX688" fmla="*/ 1798063 w 6006665"/>
                  <a:gd name="connsiteY688" fmla="*/ 768093 h 3006470"/>
                  <a:gd name="connsiteX689" fmla="*/ 1791454 w 6006665"/>
                  <a:gd name="connsiteY689" fmla="*/ 815304 h 3006470"/>
                  <a:gd name="connsiteX690" fmla="*/ 1854330 w 6006665"/>
                  <a:gd name="connsiteY690" fmla="*/ 772638 h 3006470"/>
                  <a:gd name="connsiteX691" fmla="*/ 1931594 w 6006665"/>
                  <a:gd name="connsiteY691" fmla="*/ 763548 h 3006470"/>
                  <a:gd name="connsiteX692" fmla="*/ 1932772 w 6006665"/>
                  <a:gd name="connsiteY692" fmla="*/ 764810 h 3006470"/>
                  <a:gd name="connsiteX693" fmla="*/ 1949600 w 6006665"/>
                  <a:gd name="connsiteY693" fmla="*/ 800138 h 3006470"/>
                  <a:gd name="connsiteX694" fmla="*/ 2061788 w 6006665"/>
                  <a:gd name="connsiteY694" fmla="*/ 891155 h 3006470"/>
                  <a:gd name="connsiteX695" fmla="*/ 1987802 w 6006665"/>
                  <a:gd name="connsiteY695" fmla="*/ 736278 h 3006470"/>
                  <a:gd name="connsiteX696" fmla="*/ 1963408 w 6006665"/>
                  <a:gd name="connsiteY696" fmla="*/ 595386 h 3006470"/>
                  <a:gd name="connsiteX697" fmla="*/ 2027037 w 6006665"/>
                  <a:gd name="connsiteY697" fmla="*/ 574934 h 3006470"/>
                  <a:gd name="connsiteX698" fmla="*/ 2037269 w 6006665"/>
                  <a:gd name="connsiteY698" fmla="*/ 575472 h 3006470"/>
                  <a:gd name="connsiteX699" fmla="*/ 2038944 w 6006665"/>
                  <a:gd name="connsiteY699" fmla="*/ 574934 h 3006470"/>
                  <a:gd name="connsiteX700" fmla="*/ 2115414 w 6006665"/>
                  <a:gd name="connsiteY700" fmla="*/ 578958 h 3006470"/>
                  <a:gd name="connsiteX701" fmla="*/ 2167179 w 6006665"/>
                  <a:gd name="connsiteY701" fmla="*/ 554733 h 3006470"/>
                  <a:gd name="connsiteX702" fmla="*/ 2137746 w 6006665"/>
                  <a:gd name="connsiteY702" fmla="*/ 525222 h 3006470"/>
                  <a:gd name="connsiteX703" fmla="*/ 2146473 w 6006665"/>
                  <a:gd name="connsiteY703" fmla="*/ 488832 h 3006470"/>
                  <a:gd name="connsiteX704" fmla="*/ 2143688 w 6006665"/>
                  <a:gd name="connsiteY704" fmla="*/ 468773 h 3006470"/>
                  <a:gd name="connsiteX705" fmla="*/ 2169957 w 6006665"/>
                  <a:gd name="connsiteY705" fmla="*/ 449431 h 3006470"/>
                  <a:gd name="connsiteX706" fmla="*/ 2209050 w 6006665"/>
                  <a:gd name="connsiteY706" fmla="*/ 415295 h 3006470"/>
                  <a:gd name="connsiteX707" fmla="*/ 2264632 w 6006665"/>
                  <a:gd name="connsiteY707" fmla="*/ 393389 h 3006470"/>
                  <a:gd name="connsiteX708" fmla="*/ 2280355 w 6006665"/>
                  <a:gd name="connsiteY708" fmla="*/ 349932 h 3006470"/>
                  <a:gd name="connsiteX709" fmla="*/ 2317913 w 6006665"/>
                  <a:gd name="connsiteY709" fmla="*/ 322690 h 3006470"/>
                  <a:gd name="connsiteX710" fmla="*/ 2354630 w 6006665"/>
                  <a:gd name="connsiteY710" fmla="*/ 323194 h 3006470"/>
                  <a:gd name="connsiteX711" fmla="*/ 2385841 w 6006665"/>
                  <a:gd name="connsiteY711" fmla="*/ 343134 h 3006470"/>
                  <a:gd name="connsiteX712" fmla="*/ 2429263 w 6006665"/>
                  <a:gd name="connsiteY712" fmla="*/ 263606 h 3006470"/>
                  <a:gd name="connsiteX713" fmla="*/ 2473470 w 6006665"/>
                  <a:gd name="connsiteY713" fmla="*/ 257832 h 3006470"/>
                  <a:gd name="connsiteX714" fmla="*/ 2526979 w 6006665"/>
                  <a:gd name="connsiteY714" fmla="*/ 252244 h 3006470"/>
                  <a:gd name="connsiteX715" fmla="*/ 2528058 w 6006665"/>
                  <a:gd name="connsiteY715" fmla="*/ 253503 h 3006470"/>
                  <a:gd name="connsiteX716" fmla="*/ 2538886 w 6006665"/>
                  <a:gd name="connsiteY716" fmla="*/ 252244 h 3006470"/>
                  <a:gd name="connsiteX717" fmla="*/ 2560820 w 6006665"/>
                  <a:gd name="connsiteY717" fmla="*/ 277833 h 3006470"/>
                  <a:gd name="connsiteX718" fmla="*/ 2640602 w 6006665"/>
                  <a:gd name="connsiteY718" fmla="*/ 202249 h 3006470"/>
                  <a:gd name="connsiteX719" fmla="*/ 2652509 w 6006665"/>
                  <a:gd name="connsiteY719" fmla="*/ 202249 h 3006470"/>
                  <a:gd name="connsiteX720" fmla="*/ 2704231 w 6006665"/>
                  <a:gd name="connsiteY720" fmla="*/ 202249 h 3006470"/>
                  <a:gd name="connsiteX721" fmla="*/ 2696295 w 6006665"/>
                  <a:gd name="connsiteY721" fmla="*/ 162760 h 3006470"/>
                  <a:gd name="connsiteX722" fmla="*/ 2715593 w 6006665"/>
                  <a:gd name="connsiteY72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979977 w 6006665"/>
                  <a:gd name="connsiteY617" fmla="*/ 1213496 h 3006470"/>
                  <a:gd name="connsiteX618" fmla="*/ 1012666 w 6006665"/>
                  <a:gd name="connsiteY618" fmla="*/ 1218657 h 3006470"/>
                  <a:gd name="connsiteX619" fmla="*/ 1038516 w 6006665"/>
                  <a:gd name="connsiteY619" fmla="*/ 1188499 h 3006470"/>
                  <a:gd name="connsiteX620" fmla="*/ 1050423 w 6006665"/>
                  <a:gd name="connsiteY620" fmla="*/ 1188499 h 3006470"/>
                  <a:gd name="connsiteX621" fmla="*/ 1108962 w 6006665"/>
                  <a:gd name="connsiteY621" fmla="*/ 1188499 h 3006470"/>
                  <a:gd name="connsiteX622" fmla="*/ 1161229 w 6006665"/>
                  <a:gd name="connsiteY622" fmla="*/ 1145322 h 3006470"/>
                  <a:gd name="connsiteX623" fmla="*/ 1165711 w 6006665"/>
                  <a:gd name="connsiteY623" fmla="*/ 1151456 h 3006470"/>
                  <a:gd name="connsiteX624" fmla="*/ 1160939 w 6006665"/>
                  <a:gd name="connsiteY624" fmla="*/ 1169715 h 3006470"/>
                  <a:gd name="connsiteX625" fmla="*/ 1210035 w 6006665"/>
                  <a:gd name="connsiteY625" fmla="*/ 1195815 h 3006470"/>
                  <a:gd name="connsiteX626" fmla="*/ 1247583 w 6006665"/>
                  <a:gd name="connsiteY626" fmla="*/ 1138505 h 3006470"/>
                  <a:gd name="connsiteX627" fmla="*/ 1211223 w 6006665"/>
                  <a:gd name="connsiteY627" fmla="*/ 1079421 h 3006470"/>
                  <a:gd name="connsiteX628" fmla="*/ 1227130 w 6006665"/>
                  <a:gd name="connsiteY628" fmla="*/ 1043061 h 3006470"/>
                  <a:gd name="connsiteX629" fmla="*/ 1237665 w 6006665"/>
                  <a:gd name="connsiteY629" fmla="*/ 1046199 h 3006470"/>
                  <a:gd name="connsiteX630" fmla="*/ 1251910 w 6006665"/>
                  <a:gd name="connsiteY630" fmla="*/ 1017311 h 3006470"/>
                  <a:gd name="connsiteX631" fmla="*/ 1329633 w 6006665"/>
                  <a:gd name="connsiteY631" fmla="*/ 1036235 h 3006470"/>
                  <a:gd name="connsiteX632" fmla="*/ 1345843 w 6006665"/>
                  <a:gd name="connsiteY632" fmla="*/ 1074876 h 3006470"/>
                  <a:gd name="connsiteX633" fmla="*/ 1371228 w 6006665"/>
                  <a:gd name="connsiteY633" fmla="*/ 1098626 h 3006470"/>
                  <a:gd name="connsiteX634" fmla="*/ 1400382 w 6006665"/>
                  <a:gd name="connsiteY634" fmla="*/ 1106690 h 3006470"/>
                  <a:gd name="connsiteX635" fmla="*/ 1421734 w 6006665"/>
                  <a:gd name="connsiteY635" fmla="*/ 1137249 h 3006470"/>
                  <a:gd name="connsiteX636" fmla="*/ 1484125 w 6006665"/>
                  <a:gd name="connsiteY636" fmla="*/ 1158045 h 3006470"/>
                  <a:gd name="connsiteX637" fmla="*/ 1507894 w 6006665"/>
                  <a:gd name="connsiteY637" fmla="*/ 1169930 h 3006470"/>
                  <a:gd name="connsiteX638" fmla="*/ 1519756 w 6006665"/>
                  <a:gd name="connsiteY638" fmla="*/ 1213274 h 3006470"/>
                  <a:gd name="connsiteX639" fmla="*/ 1540574 w 6006665"/>
                  <a:gd name="connsiteY639" fmla="*/ 1199639 h 3006470"/>
                  <a:gd name="connsiteX640" fmla="*/ 1543003 w 6006665"/>
                  <a:gd name="connsiteY640" fmla="*/ 1172592 h 3006470"/>
                  <a:gd name="connsiteX641" fmla="*/ 1528689 w 6006665"/>
                  <a:gd name="connsiteY641" fmla="*/ 1143190 h 3006470"/>
                  <a:gd name="connsiteX642" fmla="*/ 1506643 w 6006665"/>
                  <a:gd name="connsiteY642" fmla="*/ 1118052 h 3006470"/>
                  <a:gd name="connsiteX643" fmla="*/ 1506643 w 6006665"/>
                  <a:gd name="connsiteY643" fmla="*/ 1095328 h 3006470"/>
                  <a:gd name="connsiteX644" fmla="*/ 1463467 w 6006665"/>
                  <a:gd name="connsiteY644" fmla="*/ 1086238 h 3006470"/>
                  <a:gd name="connsiteX645" fmla="*/ 1472556 w 6006665"/>
                  <a:gd name="connsiteY645" fmla="*/ 1036244 h 3006470"/>
                  <a:gd name="connsiteX646" fmla="*/ 1472241 w 6006665"/>
                  <a:gd name="connsiteY646" fmla="*/ 982757 h 3006470"/>
                  <a:gd name="connsiteX647" fmla="*/ 1452104 w 6006665"/>
                  <a:gd name="connsiteY647" fmla="*/ 949890 h 3006470"/>
                  <a:gd name="connsiteX648" fmla="*/ 1439230 w 6006665"/>
                  <a:gd name="connsiteY648" fmla="*/ 900656 h 3006470"/>
                  <a:gd name="connsiteX649" fmla="*/ 1478183 w 6006665"/>
                  <a:gd name="connsiteY649" fmla="*/ 872829 h 3006470"/>
                  <a:gd name="connsiteX650" fmla="*/ 1496803 w 6006665"/>
                  <a:gd name="connsiteY650" fmla="*/ 806980 h 3006470"/>
                  <a:gd name="connsiteX651" fmla="*/ 1501951 w 6006665"/>
                  <a:gd name="connsiteY651" fmla="*/ 759931 h 3006470"/>
                  <a:gd name="connsiteX652" fmla="*/ 1543003 w 6006665"/>
                  <a:gd name="connsiteY652" fmla="*/ 697647 h 3006470"/>
                  <a:gd name="connsiteX653" fmla="*/ 1570272 w 6006665"/>
                  <a:gd name="connsiteY653" fmla="*/ 677194 h 3006470"/>
                  <a:gd name="connsiteX654" fmla="*/ 1578688 w 6006665"/>
                  <a:gd name="connsiteY654" fmla="*/ 679813 h 3006470"/>
                  <a:gd name="connsiteX655" fmla="*/ 1620802 w 6006665"/>
                  <a:gd name="connsiteY655" fmla="*/ 660028 h 3006470"/>
                  <a:gd name="connsiteX656" fmla="*/ 1684440 w 6006665"/>
                  <a:gd name="connsiteY656" fmla="*/ 709009 h 3006470"/>
                  <a:gd name="connsiteX657" fmla="*/ 1688985 w 6006665"/>
                  <a:gd name="connsiteY657" fmla="*/ 779455 h 3006470"/>
                  <a:gd name="connsiteX658" fmla="*/ 1652625 w 6006665"/>
                  <a:gd name="connsiteY658" fmla="*/ 870354 h 3006470"/>
                  <a:gd name="connsiteX659" fmla="*/ 1679895 w 6006665"/>
                  <a:gd name="connsiteY659" fmla="*/ 908986 h 3006470"/>
                  <a:gd name="connsiteX660" fmla="*/ 1688985 w 6006665"/>
                  <a:gd name="connsiteY660" fmla="*/ 983977 h 3006470"/>
                  <a:gd name="connsiteX661" fmla="*/ 1706950 w 6006665"/>
                  <a:gd name="connsiteY661" fmla="*/ 1065944 h 3006470"/>
                  <a:gd name="connsiteX662" fmla="*/ 1679895 w 6006665"/>
                  <a:gd name="connsiteY662" fmla="*/ 1129415 h 3006470"/>
                  <a:gd name="connsiteX663" fmla="*/ 1723072 w 6006665"/>
                  <a:gd name="connsiteY663" fmla="*/ 1193044 h 3006470"/>
                  <a:gd name="connsiteX664" fmla="*/ 1704892 w 6006665"/>
                  <a:gd name="connsiteY664" fmla="*/ 1256673 h 3006470"/>
                  <a:gd name="connsiteX665" fmla="*/ 1695067 w 6006665"/>
                  <a:gd name="connsiteY665" fmla="*/ 1318479 h 3006470"/>
                  <a:gd name="connsiteX666" fmla="*/ 1662386 w 6006665"/>
                  <a:gd name="connsiteY666" fmla="*/ 1345219 h 3006470"/>
                  <a:gd name="connsiteX667" fmla="*/ 1607008 w 6006665"/>
                  <a:gd name="connsiteY667" fmla="*/ 1363312 h 3006470"/>
                  <a:gd name="connsiteX668" fmla="*/ 1644667 w 6006665"/>
                  <a:gd name="connsiteY668" fmla="*/ 1375696 h 3006470"/>
                  <a:gd name="connsiteX669" fmla="*/ 1677078 w 6006665"/>
                  <a:gd name="connsiteY669" fmla="*/ 1370296 h 3006470"/>
                  <a:gd name="connsiteX670" fmla="*/ 1720255 w 6006665"/>
                  <a:gd name="connsiteY670" fmla="*/ 1349844 h 3006470"/>
                  <a:gd name="connsiteX671" fmla="*/ 1731617 w 6006665"/>
                  <a:gd name="connsiteY671" fmla="*/ 1299850 h 3006470"/>
                  <a:gd name="connsiteX672" fmla="*/ 1758887 w 6006665"/>
                  <a:gd name="connsiteY672" fmla="*/ 1256673 h 3006470"/>
                  <a:gd name="connsiteX673" fmla="*/ 1760555 w 6006665"/>
                  <a:gd name="connsiteY673" fmla="*/ 1191490 h 3006470"/>
                  <a:gd name="connsiteX674" fmla="*/ 1745573 w 6006665"/>
                  <a:gd name="connsiteY674" fmla="*/ 1137249 h 3006470"/>
                  <a:gd name="connsiteX675" fmla="*/ 1758886 w 6006665"/>
                  <a:gd name="connsiteY675" fmla="*/ 1085173 h 3006470"/>
                  <a:gd name="connsiteX676" fmla="*/ 1822819 w 6006665"/>
                  <a:gd name="connsiteY676" fmla="*/ 1074858 h 3006470"/>
                  <a:gd name="connsiteX677" fmla="*/ 1873327 w 6006665"/>
                  <a:gd name="connsiteY677" fmla="*/ 1089712 h 3006470"/>
                  <a:gd name="connsiteX678" fmla="*/ 1911172 w 6006665"/>
                  <a:gd name="connsiteY678" fmla="*/ 1170133 h 3006470"/>
                  <a:gd name="connsiteX679" fmla="*/ 1887300 w 6006665"/>
                  <a:gd name="connsiteY679" fmla="*/ 1070329 h 3006470"/>
                  <a:gd name="connsiteX680" fmla="*/ 1858471 w 6006665"/>
                  <a:gd name="connsiteY680" fmla="*/ 1045147 h 3006470"/>
                  <a:gd name="connsiteX681" fmla="*/ 1785604 w 6006665"/>
                  <a:gd name="connsiteY681" fmla="*/ 1036860 h 3006470"/>
                  <a:gd name="connsiteX682" fmla="*/ 1736162 w 6006665"/>
                  <a:gd name="connsiteY682" fmla="*/ 961252 h 3006470"/>
                  <a:gd name="connsiteX683" fmla="*/ 1688440 w 6006665"/>
                  <a:gd name="connsiteY683" fmla="*/ 865809 h 3006470"/>
                  <a:gd name="connsiteX684" fmla="*/ 1752069 w 6006665"/>
                  <a:gd name="connsiteY684" fmla="*/ 788545 h 3006470"/>
                  <a:gd name="connsiteX685" fmla="*/ 1747524 w 6006665"/>
                  <a:gd name="connsiteY685" fmla="*/ 704464 h 3006470"/>
                  <a:gd name="connsiteX686" fmla="*/ 1763431 w 6006665"/>
                  <a:gd name="connsiteY686" fmla="*/ 697647 h 3006470"/>
                  <a:gd name="connsiteX687" fmla="*/ 1764877 w 6006665"/>
                  <a:gd name="connsiteY687" fmla="*/ 702130 h 3006470"/>
                  <a:gd name="connsiteX688" fmla="*/ 1775339 w 6006665"/>
                  <a:gd name="connsiteY688" fmla="*/ 697647 h 3006470"/>
                  <a:gd name="connsiteX689" fmla="*/ 1798063 w 6006665"/>
                  <a:gd name="connsiteY689" fmla="*/ 768093 h 3006470"/>
                  <a:gd name="connsiteX690" fmla="*/ 1791454 w 6006665"/>
                  <a:gd name="connsiteY690" fmla="*/ 815304 h 3006470"/>
                  <a:gd name="connsiteX691" fmla="*/ 1854330 w 6006665"/>
                  <a:gd name="connsiteY691" fmla="*/ 772638 h 3006470"/>
                  <a:gd name="connsiteX692" fmla="*/ 1931594 w 6006665"/>
                  <a:gd name="connsiteY692" fmla="*/ 763548 h 3006470"/>
                  <a:gd name="connsiteX693" fmla="*/ 1932772 w 6006665"/>
                  <a:gd name="connsiteY693" fmla="*/ 764810 h 3006470"/>
                  <a:gd name="connsiteX694" fmla="*/ 1949600 w 6006665"/>
                  <a:gd name="connsiteY694" fmla="*/ 800138 h 3006470"/>
                  <a:gd name="connsiteX695" fmla="*/ 2061788 w 6006665"/>
                  <a:gd name="connsiteY695" fmla="*/ 891155 h 3006470"/>
                  <a:gd name="connsiteX696" fmla="*/ 1987802 w 6006665"/>
                  <a:gd name="connsiteY696" fmla="*/ 736278 h 3006470"/>
                  <a:gd name="connsiteX697" fmla="*/ 1963408 w 6006665"/>
                  <a:gd name="connsiteY697" fmla="*/ 595386 h 3006470"/>
                  <a:gd name="connsiteX698" fmla="*/ 2027037 w 6006665"/>
                  <a:gd name="connsiteY698" fmla="*/ 574934 h 3006470"/>
                  <a:gd name="connsiteX699" fmla="*/ 2037269 w 6006665"/>
                  <a:gd name="connsiteY699" fmla="*/ 575472 h 3006470"/>
                  <a:gd name="connsiteX700" fmla="*/ 2038944 w 6006665"/>
                  <a:gd name="connsiteY700" fmla="*/ 574934 h 3006470"/>
                  <a:gd name="connsiteX701" fmla="*/ 2115414 w 6006665"/>
                  <a:gd name="connsiteY701" fmla="*/ 578958 h 3006470"/>
                  <a:gd name="connsiteX702" fmla="*/ 2167179 w 6006665"/>
                  <a:gd name="connsiteY702" fmla="*/ 554733 h 3006470"/>
                  <a:gd name="connsiteX703" fmla="*/ 2137746 w 6006665"/>
                  <a:gd name="connsiteY703" fmla="*/ 525222 h 3006470"/>
                  <a:gd name="connsiteX704" fmla="*/ 2146473 w 6006665"/>
                  <a:gd name="connsiteY704" fmla="*/ 488832 h 3006470"/>
                  <a:gd name="connsiteX705" fmla="*/ 2143688 w 6006665"/>
                  <a:gd name="connsiteY705" fmla="*/ 468773 h 3006470"/>
                  <a:gd name="connsiteX706" fmla="*/ 2169957 w 6006665"/>
                  <a:gd name="connsiteY706" fmla="*/ 449431 h 3006470"/>
                  <a:gd name="connsiteX707" fmla="*/ 2209050 w 6006665"/>
                  <a:gd name="connsiteY707" fmla="*/ 415295 h 3006470"/>
                  <a:gd name="connsiteX708" fmla="*/ 2264632 w 6006665"/>
                  <a:gd name="connsiteY708" fmla="*/ 393389 h 3006470"/>
                  <a:gd name="connsiteX709" fmla="*/ 2280355 w 6006665"/>
                  <a:gd name="connsiteY709" fmla="*/ 349932 h 3006470"/>
                  <a:gd name="connsiteX710" fmla="*/ 2317913 w 6006665"/>
                  <a:gd name="connsiteY710" fmla="*/ 322690 h 3006470"/>
                  <a:gd name="connsiteX711" fmla="*/ 2354630 w 6006665"/>
                  <a:gd name="connsiteY711" fmla="*/ 323194 h 3006470"/>
                  <a:gd name="connsiteX712" fmla="*/ 2385841 w 6006665"/>
                  <a:gd name="connsiteY712" fmla="*/ 343134 h 3006470"/>
                  <a:gd name="connsiteX713" fmla="*/ 2429263 w 6006665"/>
                  <a:gd name="connsiteY713" fmla="*/ 263606 h 3006470"/>
                  <a:gd name="connsiteX714" fmla="*/ 2473470 w 6006665"/>
                  <a:gd name="connsiteY714" fmla="*/ 257832 h 3006470"/>
                  <a:gd name="connsiteX715" fmla="*/ 2526979 w 6006665"/>
                  <a:gd name="connsiteY715" fmla="*/ 252244 h 3006470"/>
                  <a:gd name="connsiteX716" fmla="*/ 2528058 w 6006665"/>
                  <a:gd name="connsiteY716" fmla="*/ 253503 h 3006470"/>
                  <a:gd name="connsiteX717" fmla="*/ 2538886 w 6006665"/>
                  <a:gd name="connsiteY717" fmla="*/ 252244 h 3006470"/>
                  <a:gd name="connsiteX718" fmla="*/ 2560820 w 6006665"/>
                  <a:gd name="connsiteY718" fmla="*/ 277833 h 3006470"/>
                  <a:gd name="connsiteX719" fmla="*/ 2640602 w 6006665"/>
                  <a:gd name="connsiteY719" fmla="*/ 202249 h 3006470"/>
                  <a:gd name="connsiteX720" fmla="*/ 2652509 w 6006665"/>
                  <a:gd name="connsiteY720" fmla="*/ 202249 h 3006470"/>
                  <a:gd name="connsiteX721" fmla="*/ 2704231 w 6006665"/>
                  <a:gd name="connsiteY721" fmla="*/ 202249 h 3006470"/>
                  <a:gd name="connsiteX722" fmla="*/ 2696295 w 6006665"/>
                  <a:gd name="connsiteY722" fmla="*/ 162760 h 3006470"/>
                  <a:gd name="connsiteX723" fmla="*/ 2715593 w 6006665"/>
                  <a:gd name="connsiteY72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917728 w 6006665"/>
                  <a:gd name="connsiteY611" fmla="*/ 1145322 h 3006470"/>
                  <a:gd name="connsiteX612" fmla="*/ 918194 w 6006665"/>
                  <a:gd name="connsiteY612" fmla="*/ 1198147 h 3006470"/>
                  <a:gd name="connsiteX613" fmla="*/ 967171 w 6006665"/>
                  <a:gd name="connsiteY613" fmla="*/ 1161016 h 3006470"/>
                  <a:gd name="connsiteX614" fmla="*/ 975937 w 6006665"/>
                  <a:gd name="connsiteY614" fmla="*/ 1115283 h 3006470"/>
                  <a:gd name="connsiteX615" fmla="*/ 1032532 w 6006665"/>
                  <a:gd name="connsiteY615" fmla="*/ 1122393 h 3006470"/>
                  <a:gd name="connsiteX616" fmla="*/ 1074397 w 6006665"/>
                  <a:gd name="connsiteY616" fmla="*/ 1141283 h 3006470"/>
                  <a:gd name="connsiteX617" fmla="*/ 1020649 w 6006665"/>
                  <a:gd name="connsiteY617" fmla="*/ 1172901 h 3006470"/>
                  <a:gd name="connsiteX618" fmla="*/ 979977 w 6006665"/>
                  <a:gd name="connsiteY618" fmla="*/ 1213496 h 3006470"/>
                  <a:gd name="connsiteX619" fmla="*/ 1012666 w 6006665"/>
                  <a:gd name="connsiteY619" fmla="*/ 1218657 h 3006470"/>
                  <a:gd name="connsiteX620" fmla="*/ 1038516 w 6006665"/>
                  <a:gd name="connsiteY620" fmla="*/ 1188499 h 3006470"/>
                  <a:gd name="connsiteX621" fmla="*/ 1050423 w 6006665"/>
                  <a:gd name="connsiteY621" fmla="*/ 1188499 h 3006470"/>
                  <a:gd name="connsiteX622" fmla="*/ 1108962 w 6006665"/>
                  <a:gd name="connsiteY622" fmla="*/ 1188499 h 3006470"/>
                  <a:gd name="connsiteX623" fmla="*/ 1161229 w 6006665"/>
                  <a:gd name="connsiteY623" fmla="*/ 1145322 h 3006470"/>
                  <a:gd name="connsiteX624" fmla="*/ 1165711 w 6006665"/>
                  <a:gd name="connsiteY624" fmla="*/ 1151456 h 3006470"/>
                  <a:gd name="connsiteX625" fmla="*/ 1160939 w 6006665"/>
                  <a:gd name="connsiteY625" fmla="*/ 1169715 h 3006470"/>
                  <a:gd name="connsiteX626" fmla="*/ 1210035 w 6006665"/>
                  <a:gd name="connsiteY626" fmla="*/ 1195815 h 3006470"/>
                  <a:gd name="connsiteX627" fmla="*/ 1247583 w 6006665"/>
                  <a:gd name="connsiteY627" fmla="*/ 1138505 h 3006470"/>
                  <a:gd name="connsiteX628" fmla="*/ 1211223 w 6006665"/>
                  <a:gd name="connsiteY628" fmla="*/ 1079421 h 3006470"/>
                  <a:gd name="connsiteX629" fmla="*/ 1227130 w 6006665"/>
                  <a:gd name="connsiteY629" fmla="*/ 1043061 h 3006470"/>
                  <a:gd name="connsiteX630" fmla="*/ 1237665 w 6006665"/>
                  <a:gd name="connsiteY630" fmla="*/ 1046199 h 3006470"/>
                  <a:gd name="connsiteX631" fmla="*/ 1251910 w 6006665"/>
                  <a:gd name="connsiteY631" fmla="*/ 1017311 h 3006470"/>
                  <a:gd name="connsiteX632" fmla="*/ 1329633 w 6006665"/>
                  <a:gd name="connsiteY632" fmla="*/ 1036235 h 3006470"/>
                  <a:gd name="connsiteX633" fmla="*/ 1345843 w 6006665"/>
                  <a:gd name="connsiteY633" fmla="*/ 1074876 h 3006470"/>
                  <a:gd name="connsiteX634" fmla="*/ 1371228 w 6006665"/>
                  <a:gd name="connsiteY634" fmla="*/ 1098626 h 3006470"/>
                  <a:gd name="connsiteX635" fmla="*/ 1400382 w 6006665"/>
                  <a:gd name="connsiteY635" fmla="*/ 1106690 h 3006470"/>
                  <a:gd name="connsiteX636" fmla="*/ 1421734 w 6006665"/>
                  <a:gd name="connsiteY636" fmla="*/ 1137249 h 3006470"/>
                  <a:gd name="connsiteX637" fmla="*/ 1484125 w 6006665"/>
                  <a:gd name="connsiteY637" fmla="*/ 1158045 h 3006470"/>
                  <a:gd name="connsiteX638" fmla="*/ 1507894 w 6006665"/>
                  <a:gd name="connsiteY638" fmla="*/ 1169930 h 3006470"/>
                  <a:gd name="connsiteX639" fmla="*/ 1519756 w 6006665"/>
                  <a:gd name="connsiteY639" fmla="*/ 1213274 h 3006470"/>
                  <a:gd name="connsiteX640" fmla="*/ 1540574 w 6006665"/>
                  <a:gd name="connsiteY640" fmla="*/ 1199639 h 3006470"/>
                  <a:gd name="connsiteX641" fmla="*/ 1543003 w 6006665"/>
                  <a:gd name="connsiteY641" fmla="*/ 1172592 h 3006470"/>
                  <a:gd name="connsiteX642" fmla="*/ 1528689 w 6006665"/>
                  <a:gd name="connsiteY642" fmla="*/ 1143190 h 3006470"/>
                  <a:gd name="connsiteX643" fmla="*/ 1506643 w 6006665"/>
                  <a:gd name="connsiteY643" fmla="*/ 1118052 h 3006470"/>
                  <a:gd name="connsiteX644" fmla="*/ 1506643 w 6006665"/>
                  <a:gd name="connsiteY644" fmla="*/ 1095328 h 3006470"/>
                  <a:gd name="connsiteX645" fmla="*/ 1463467 w 6006665"/>
                  <a:gd name="connsiteY645" fmla="*/ 1086238 h 3006470"/>
                  <a:gd name="connsiteX646" fmla="*/ 1472556 w 6006665"/>
                  <a:gd name="connsiteY646" fmla="*/ 1036244 h 3006470"/>
                  <a:gd name="connsiteX647" fmla="*/ 1472241 w 6006665"/>
                  <a:gd name="connsiteY647" fmla="*/ 982757 h 3006470"/>
                  <a:gd name="connsiteX648" fmla="*/ 1452104 w 6006665"/>
                  <a:gd name="connsiteY648" fmla="*/ 949890 h 3006470"/>
                  <a:gd name="connsiteX649" fmla="*/ 1439230 w 6006665"/>
                  <a:gd name="connsiteY649" fmla="*/ 900656 h 3006470"/>
                  <a:gd name="connsiteX650" fmla="*/ 1478183 w 6006665"/>
                  <a:gd name="connsiteY650" fmla="*/ 872829 h 3006470"/>
                  <a:gd name="connsiteX651" fmla="*/ 1496803 w 6006665"/>
                  <a:gd name="connsiteY651" fmla="*/ 806980 h 3006470"/>
                  <a:gd name="connsiteX652" fmla="*/ 1501951 w 6006665"/>
                  <a:gd name="connsiteY652" fmla="*/ 759931 h 3006470"/>
                  <a:gd name="connsiteX653" fmla="*/ 1543003 w 6006665"/>
                  <a:gd name="connsiteY653" fmla="*/ 697647 h 3006470"/>
                  <a:gd name="connsiteX654" fmla="*/ 1570272 w 6006665"/>
                  <a:gd name="connsiteY654" fmla="*/ 677194 h 3006470"/>
                  <a:gd name="connsiteX655" fmla="*/ 1578688 w 6006665"/>
                  <a:gd name="connsiteY655" fmla="*/ 679813 h 3006470"/>
                  <a:gd name="connsiteX656" fmla="*/ 1620802 w 6006665"/>
                  <a:gd name="connsiteY656" fmla="*/ 660028 h 3006470"/>
                  <a:gd name="connsiteX657" fmla="*/ 1684440 w 6006665"/>
                  <a:gd name="connsiteY657" fmla="*/ 709009 h 3006470"/>
                  <a:gd name="connsiteX658" fmla="*/ 1688985 w 6006665"/>
                  <a:gd name="connsiteY658" fmla="*/ 779455 h 3006470"/>
                  <a:gd name="connsiteX659" fmla="*/ 1652625 w 6006665"/>
                  <a:gd name="connsiteY659" fmla="*/ 870354 h 3006470"/>
                  <a:gd name="connsiteX660" fmla="*/ 1679895 w 6006665"/>
                  <a:gd name="connsiteY660" fmla="*/ 908986 h 3006470"/>
                  <a:gd name="connsiteX661" fmla="*/ 1688985 w 6006665"/>
                  <a:gd name="connsiteY661" fmla="*/ 983977 h 3006470"/>
                  <a:gd name="connsiteX662" fmla="*/ 1706950 w 6006665"/>
                  <a:gd name="connsiteY662" fmla="*/ 1065944 h 3006470"/>
                  <a:gd name="connsiteX663" fmla="*/ 1679895 w 6006665"/>
                  <a:gd name="connsiteY663" fmla="*/ 1129415 h 3006470"/>
                  <a:gd name="connsiteX664" fmla="*/ 1723072 w 6006665"/>
                  <a:gd name="connsiteY664" fmla="*/ 1193044 h 3006470"/>
                  <a:gd name="connsiteX665" fmla="*/ 1704892 w 6006665"/>
                  <a:gd name="connsiteY665" fmla="*/ 1256673 h 3006470"/>
                  <a:gd name="connsiteX666" fmla="*/ 1695067 w 6006665"/>
                  <a:gd name="connsiteY666" fmla="*/ 1318479 h 3006470"/>
                  <a:gd name="connsiteX667" fmla="*/ 1662386 w 6006665"/>
                  <a:gd name="connsiteY667" fmla="*/ 1345219 h 3006470"/>
                  <a:gd name="connsiteX668" fmla="*/ 1607008 w 6006665"/>
                  <a:gd name="connsiteY668" fmla="*/ 1363312 h 3006470"/>
                  <a:gd name="connsiteX669" fmla="*/ 1644667 w 6006665"/>
                  <a:gd name="connsiteY669" fmla="*/ 1375696 h 3006470"/>
                  <a:gd name="connsiteX670" fmla="*/ 1677078 w 6006665"/>
                  <a:gd name="connsiteY670" fmla="*/ 1370296 h 3006470"/>
                  <a:gd name="connsiteX671" fmla="*/ 1720255 w 6006665"/>
                  <a:gd name="connsiteY671" fmla="*/ 1349844 h 3006470"/>
                  <a:gd name="connsiteX672" fmla="*/ 1731617 w 6006665"/>
                  <a:gd name="connsiteY672" fmla="*/ 1299850 h 3006470"/>
                  <a:gd name="connsiteX673" fmla="*/ 1758887 w 6006665"/>
                  <a:gd name="connsiteY673" fmla="*/ 1256673 h 3006470"/>
                  <a:gd name="connsiteX674" fmla="*/ 1760555 w 6006665"/>
                  <a:gd name="connsiteY674" fmla="*/ 1191490 h 3006470"/>
                  <a:gd name="connsiteX675" fmla="*/ 1745573 w 6006665"/>
                  <a:gd name="connsiteY675" fmla="*/ 1137249 h 3006470"/>
                  <a:gd name="connsiteX676" fmla="*/ 1758886 w 6006665"/>
                  <a:gd name="connsiteY676" fmla="*/ 1085173 h 3006470"/>
                  <a:gd name="connsiteX677" fmla="*/ 1822819 w 6006665"/>
                  <a:gd name="connsiteY677" fmla="*/ 1074858 h 3006470"/>
                  <a:gd name="connsiteX678" fmla="*/ 1873327 w 6006665"/>
                  <a:gd name="connsiteY678" fmla="*/ 1089712 h 3006470"/>
                  <a:gd name="connsiteX679" fmla="*/ 1911172 w 6006665"/>
                  <a:gd name="connsiteY679" fmla="*/ 1170133 h 3006470"/>
                  <a:gd name="connsiteX680" fmla="*/ 1887300 w 6006665"/>
                  <a:gd name="connsiteY680" fmla="*/ 1070329 h 3006470"/>
                  <a:gd name="connsiteX681" fmla="*/ 1858471 w 6006665"/>
                  <a:gd name="connsiteY681" fmla="*/ 1045147 h 3006470"/>
                  <a:gd name="connsiteX682" fmla="*/ 1785604 w 6006665"/>
                  <a:gd name="connsiteY682" fmla="*/ 1036860 h 3006470"/>
                  <a:gd name="connsiteX683" fmla="*/ 1736162 w 6006665"/>
                  <a:gd name="connsiteY683" fmla="*/ 961252 h 3006470"/>
                  <a:gd name="connsiteX684" fmla="*/ 1688440 w 6006665"/>
                  <a:gd name="connsiteY684" fmla="*/ 865809 h 3006470"/>
                  <a:gd name="connsiteX685" fmla="*/ 1752069 w 6006665"/>
                  <a:gd name="connsiteY685" fmla="*/ 788545 h 3006470"/>
                  <a:gd name="connsiteX686" fmla="*/ 1747524 w 6006665"/>
                  <a:gd name="connsiteY686" fmla="*/ 704464 h 3006470"/>
                  <a:gd name="connsiteX687" fmla="*/ 1763431 w 6006665"/>
                  <a:gd name="connsiteY687" fmla="*/ 697647 h 3006470"/>
                  <a:gd name="connsiteX688" fmla="*/ 1764877 w 6006665"/>
                  <a:gd name="connsiteY688" fmla="*/ 702130 h 3006470"/>
                  <a:gd name="connsiteX689" fmla="*/ 1775339 w 6006665"/>
                  <a:gd name="connsiteY689" fmla="*/ 697647 h 3006470"/>
                  <a:gd name="connsiteX690" fmla="*/ 1798063 w 6006665"/>
                  <a:gd name="connsiteY690" fmla="*/ 768093 h 3006470"/>
                  <a:gd name="connsiteX691" fmla="*/ 1791454 w 6006665"/>
                  <a:gd name="connsiteY691" fmla="*/ 815304 h 3006470"/>
                  <a:gd name="connsiteX692" fmla="*/ 1854330 w 6006665"/>
                  <a:gd name="connsiteY692" fmla="*/ 772638 h 3006470"/>
                  <a:gd name="connsiteX693" fmla="*/ 1931594 w 6006665"/>
                  <a:gd name="connsiteY693" fmla="*/ 763548 h 3006470"/>
                  <a:gd name="connsiteX694" fmla="*/ 1932772 w 6006665"/>
                  <a:gd name="connsiteY694" fmla="*/ 764810 h 3006470"/>
                  <a:gd name="connsiteX695" fmla="*/ 1949600 w 6006665"/>
                  <a:gd name="connsiteY695" fmla="*/ 800138 h 3006470"/>
                  <a:gd name="connsiteX696" fmla="*/ 2061788 w 6006665"/>
                  <a:gd name="connsiteY696" fmla="*/ 891155 h 3006470"/>
                  <a:gd name="connsiteX697" fmla="*/ 1987802 w 6006665"/>
                  <a:gd name="connsiteY697" fmla="*/ 736278 h 3006470"/>
                  <a:gd name="connsiteX698" fmla="*/ 1963408 w 6006665"/>
                  <a:gd name="connsiteY698" fmla="*/ 595386 h 3006470"/>
                  <a:gd name="connsiteX699" fmla="*/ 2027037 w 6006665"/>
                  <a:gd name="connsiteY699" fmla="*/ 574934 h 3006470"/>
                  <a:gd name="connsiteX700" fmla="*/ 2037269 w 6006665"/>
                  <a:gd name="connsiteY700" fmla="*/ 575472 h 3006470"/>
                  <a:gd name="connsiteX701" fmla="*/ 2038944 w 6006665"/>
                  <a:gd name="connsiteY701" fmla="*/ 574934 h 3006470"/>
                  <a:gd name="connsiteX702" fmla="*/ 2115414 w 6006665"/>
                  <a:gd name="connsiteY702" fmla="*/ 578958 h 3006470"/>
                  <a:gd name="connsiteX703" fmla="*/ 2167179 w 6006665"/>
                  <a:gd name="connsiteY703" fmla="*/ 554733 h 3006470"/>
                  <a:gd name="connsiteX704" fmla="*/ 2137746 w 6006665"/>
                  <a:gd name="connsiteY704" fmla="*/ 525222 h 3006470"/>
                  <a:gd name="connsiteX705" fmla="*/ 2146473 w 6006665"/>
                  <a:gd name="connsiteY705" fmla="*/ 488832 h 3006470"/>
                  <a:gd name="connsiteX706" fmla="*/ 2143688 w 6006665"/>
                  <a:gd name="connsiteY706" fmla="*/ 468773 h 3006470"/>
                  <a:gd name="connsiteX707" fmla="*/ 2169957 w 6006665"/>
                  <a:gd name="connsiteY707" fmla="*/ 449431 h 3006470"/>
                  <a:gd name="connsiteX708" fmla="*/ 2209050 w 6006665"/>
                  <a:gd name="connsiteY708" fmla="*/ 415295 h 3006470"/>
                  <a:gd name="connsiteX709" fmla="*/ 2264632 w 6006665"/>
                  <a:gd name="connsiteY709" fmla="*/ 393389 h 3006470"/>
                  <a:gd name="connsiteX710" fmla="*/ 2280355 w 6006665"/>
                  <a:gd name="connsiteY710" fmla="*/ 349932 h 3006470"/>
                  <a:gd name="connsiteX711" fmla="*/ 2317913 w 6006665"/>
                  <a:gd name="connsiteY711" fmla="*/ 322690 h 3006470"/>
                  <a:gd name="connsiteX712" fmla="*/ 2354630 w 6006665"/>
                  <a:gd name="connsiteY712" fmla="*/ 323194 h 3006470"/>
                  <a:gd name="connsiteX713" fmla="*/ 2385841 w 6006665"/>
                  <a:gd name="connsiteY713" fmla="*/ 343134 h 3006470"/>
                  <a:gd name="connsiteX714" fmla="*/ 2429263 w 6006665"/>
                  <a:gd name="connsiteY714" fmla="*/ 263606 h 3006470"/>
                  <a:gd name="connsiteX715" fmla="*/ 2473470 w 6006665"/>
                  <a:gd name="connsiteY715" fmla="*/ 257832 h 3006470"/>
                  <a:gd name="connsiteX716" fmla="*/ 2526979 w 6006665"/>
                  <a:gd name="connsiteY716" fmla="*/ 252244 h 3006470"/>
                  <a:gd name="connsiteX717" fmla="*/ 2528058 w 6006665"/>
                  <a:gd name="connsiteY717" fmla="*/ 253503 h 3006470"/>
                  <a:gd name="connsiteX718" fmla="*/ 2538886 w 6006665"/>
                  <a:gd name="connsiteY718" fmla="*/ 252244 h 3006470"/>
                  <a:gd name="connsiteX719" fmla="*/ 2560820 w 6006665"/>
                  <a:gd name="connsiteY719" fmla="*/ 277833 h 3006470"/>
                  <a:gd name="connsiteX720" fmla="*/ 2640602 w 6006665"/>
                  <a:gd name="connsiteY720" fmla="*/ 202249 h 3006470"/>
                  <a:gd name="connsiteX721" fmla="*/ 2652509 w 6006665"/>
                  <a:gd name="connsiteY721" fmla="*/ 202249 h 3006470"/>
                  <a:gd name="connsiteX722" fmla="*/ 2704231 w 6006665"/>
                  <a:gd name="connsiteY722" fmla="*/ 202249 h 3006470"/>
                  <a:gd name="connsiteX723" fmla="*/ 2696295 w 6006665"/>
                  <a:gd name="connsiteY723" fmla="*/ 162760 h 3006470"/>
                  <a:gd name="connsiteX724" fmla="*/ 2715593 w 6006665"/>
                  <a:gd name="connsiteY72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45357 w 6006665"/>
                  <a:gd name="connsiteY610" fmla="*/ 1188761 h 3006470"/>
                  <a:gd name="connsiteX611" fmla="*/ 872098 w 6006665"/>
                  <a:gd name="connsiteY611" fmla="*/ 1155075 h 3006470"/>
                  <a:gd name="connsiteX612" fmla="*/ 917728 w 6006665"/>
                  <a:gd name="connsiteY612" fmla="*/ 1145322 h 3006470"/>
                  <a:gd name="connsiteX613" fmla="*/ 918194 w 6006665"/>
                  <a:gd name="connsiteY613" fmla="*/ 1198147 h 3006470"/>
                  <a:gd name="connsiteX614" fmla="*/ 967171 w 6006665"/>
                  <a:gd name="connsiteY614" fmla="*/ 1161016 h 3006470"/>
                  <a:gd name="connsiteX615" fmla="*/ 975937 w 6006665"/>
                  <a:gd name="connsiteY615" fmla="*/ 1115283 h 3006470"/>
                  <a:gd name="connsiteX616" fmla="*/ 1032532 w 6006665"/>
                  <a:gd name="connsiteY616" fmla="*/ 1122393 h 3006470"/>
                  <a:gd name="connsiteX617" fmla="*/ 1074397 w 6006665"/>
                  <a:gd name="connsiteY617" fmla="*/ 1141283 h 3006470"/>
                  <a:gd name="connsiteX618" fmla="*/ 1020649 w 6006665"/>
                  <a:gd name="connsiteY618" fmla="*/ 1172901 h 3006470"/>
                  <a:gd name="connsiteX619" fmla="*/ 979977 w 6006665"/>
                  <a:gd name="connsiteY619" fmla="*/ 1213496 h 3006470"/>
                  <a:gd name="connsiteX620" fmla="*/ 1012666 w 6006665"/>
                  <a:gd name="connsiteY620" fmla="*/ 1218657 h 3006470"/>
                  <a:gd name="connsiteX621" fmla="*/ 1038516 w 6006665"/>
                  <a:gd name="connsiteY621" fmla="*/ 1188499 h 3006470"/>
                  <a:gd name="connsiteX622" fmla="*/ 1050423 w 6006665"/>
                  <a:gd name="connsiteY622" fmla="*/ 1188499 h 3006470"/>
                  <a:gd name="connsiteX623" fmla="*/ 1108962 w 6006665"/>
                  <a:gd name="connsiteY623" fmla="*/ 1188499 h 3006470"/>
                  <a:gd name="connsiteX624" fmla="*/ 1161229 w 6006665"/>
                  <a:gd name="connsiteY624" fmla="*/ 1145322 h 3006470"/>
                  <a:gd name="connsiteX625" fmla="*/ 1165711 w 6006665"/>
                  <a:gd name="connsiteY625" fmla="*/ 1151456 h 3006470"/>
                  <a:gd name="connsiteX626" fmla="*/ 1160939 w 6006665"/>
                  <a:gd name="connsiteY626" fmla="*/ 1169715 h 3006470"/>
                  <a:gd name="connsiteX627" fmla="*/ 1210035 w 6006665"/>
                  <a:gd name="connsiteY627" fmla="*/ 1195815 h 3006470"/>
                  <a:gd name="connsiteX628" fmla="*/ 1247583 w 6006665"/>
                  <a:gd name="connsiteY628" fmla="*/ 1138505 h 3006470"/>
                  <a:gd name="connsiteX629" fmla="*/ 1211223 w 6006665"/>
                  <a:gd name="connsiteY629" fmla="*/ 1079421 h 3006470"/>
                  <a:gd name="connsiteX630" fmla="*/ 1227130 w 6006665"/>
                  <a:gd name="connsiteY630" fmla="*/ 1043061 h 3006470"/>
                  <a:gd name="connsiteX631" fmla="*/ 1237665 w 6006665"/>
                  <a:gd name="connsiteY631" fmla="*/ 1046199 h 3006470"/>
                  <a:gd name="connsiteX632" fmla="*/ 1251910 w 6006665"/>
                  <a:gd name="connsiteY632" fmla="*/ 1017311 h 3006470"/>
                  <a:gd name="connsiteX633" fmla="*/ 1329633 w 6006665"/>
                  <a:gd name="connsiteY633" fmla="*/ 1036235 h 3006470"/>
                  <a:gd name="connsiteX634" fmla="*/ 1345843 w 6006665"/>
                  <a:gd name="connsiteY634" fmla="*/ 1074876 h 3006470"/>
                  <a:gd name="connsiteX635" fmla="*/ 1371228 w 6006665"/>
                  <a:gd name="connsiteY635" fmla="*/ 1098626 h 3006470"/>
                  <a:gd name="connsiteX636" fmla="*/ 1400382 w 6006665"/>
                  <a:gd name="connsiteY636" fmla="*/ 1106690 h 3006470"/>
                  <a:gd name="connsiteX637" fmla="*/ 1421734 w 6006665"/>
                  <a:gd name="connsiteY637" fmla="*/ 1137249 h 3006470"/>
                  <a:gd name="connsiteX638" fmla="*/ 1484125 w 6006665"/>
                  <a:gd name="connsiteY638" fmla="*/ 1158045 h 3006470"/>
                  <a:gd name="connsiteX639" fmla="*/ 1507894 w 6006665"/>
                  <a:gd name="connsiteY639" fmla="*/ 1169930 h 3006470"/>
                  <a:gd name="connsiteX640" fmla="*/ 1519756 w 6006665"/>
                  <a:gd name="connsiteY640" fmla="*/ 1213274 h 3006470"/>
                  <a:gd name="connsiteX641" fmla="*/ 1540574 w 6006665"/>
                  <a:gd name="connsiteY641" fmla="*/ 1199639 h 3006470"/>
                  <a:gd name="connsiteX642" fmla="*/ 1543003 w 6006665"/>
                  <a:gd name="connsiteY642" fmla="*/ 1172592 h 3006470"/>
                  <a:gd name="connsiteX643" fmla="*/ 1528689 w 6006665"/>
                  <a:gd name="connsiteY643" fmla="*/ 1143190 h 3006470"/>
                  <a:gd name="connsiteX644" fmla="*/ 1506643 w 6006665"/>
                  <a:gd name="connsiteY644" fmla="*/ 1118052 h 3006470"/>
                  <a:gd name="connsiteX645" fmla="*/ 1506643 w 6006665"/>
                  <a:gd name="connsiteY645" fmla="*/ 1095328 h 3006470"/>
                  <a:gd name="connsiteX646" fmla="*/ 1463467 w 6006665"/>
                  <a:gd name="connsiteY646" fmla="*/ 1086238 h 3006470"/>
                  <a:gd name="connsiteX647" fmla="*/ 1472556 w 6006665"/>
                  <a:gd name="connsiteY647" fmla="*/ 1036244 h 3006470"/>
                  <a:gd name="connsiteX648" fmla="*/ 1472241 w 6006665"/>
                  <a:gd name="connsiteY648" fmla="*/ 982757 h 3006470"/>
                  <a:gd name="connsiteX649" fmla="*/ 1452104 w 6006665"/>
                  <a:gd name="connsiteY649" fmla="*/ 949890 h 3006470"/>
                  <a:gd name="connsiteX650" fmla="*/ 1439230 w 6006665"/>
                  <a:gd name="connsiteY650" fmla="*/ 900656 h 3006470"/>
                  <a:gd name="connsiteX651" fmla="*/ 1478183 w 6006665"/>
                  <a:gd name="connsiteY651" fmla="*/ 872829 h 3006470"/>
                  <a:gd name="connsiteX652" fmla="*/ 1496803 w 6006665"/>
                  <a:gd name="connsiteY652" fmla="*/ 806980 h 3006470"/>
                  <a:gd name="connsiteX653" fmla="*/ 1501951 w 6006665"/>
                  <a:gd name="connsiteY653" fmla="*/ 759931 h 3006470"/>
                  <a:gd name="connsiteX654" fmla="*/ 1543003 w 6006665"/>
                  <a:gd name="connsiteY654" fmla="*/ 697647 h 3006470"/>
                  <a:gd name="connsiteX655" fmla="*/ 1570272 w 6006665"/>
                  <a:gd name="connsiteY655" fmla="*/ 677194 h 3006470"/>
                  <a:gd name="connsiteX656" fmla="*/ 1578688 w 6006665"/>
                  <a:gd name="connsiteY656" fmla="*/ 679813 h 3006470"/>
                  <a:gd name="connsiteX657" fmla="*/ 1620802 w 6006665"/>
                  <a:gd name="connsiteY657" fmla="*/ 660028 h 3006470"/>
                  <a:gd name="connsiteX658" fmla="*/ 1684440 w 6006665"/>
                  <a:gd name="connsiteY658" fmla="*/ 709009 h 3006470"/>
                  <a:gd name="connsiteX659" fmla="*/ 1688985 w 6006665"/>
                  <a:gd name="connsiteY659" fmla="*/ 779455 h 3006470"/>
                  <a:gd name="connsiteX660" fmla="*/ 1652625 w 6006665"/>
                  <a:gd name="connsiteY660" fmla="*/ 870354 h 3006470"/>
                  <a:gd name="connsiteX661" fmla="*/ 1679895 w 6006665"/>
                  <a:gd name="connsiteY661" fmla="*/ 908986 h 3006470"/>
                  <a:gd name="connsiteX662" fmla="*/ 1688985 w 6006665"/>
                  <a:gd name="connsiteY662" fmla="*/ 983977 h 3006470"/>
                  <a:gd name="connsiteX663" fmla="*/ 1706950 w 6006665"/>
                  <a:gd name="connsiteY663" fmla="*/ 1065944 h 3006470"/>
                  <a:gd name="connsiteX664" fmla="*/ 1679895 w 6006665"/>
                  <a:gd name="connsiteY664" fmla="*/ 1129415 h 3006470"/>
                  <a:gd name="connsiteX665" fmla="*/ 1723072 w 6006665"/>
                  <a:gd name="connsiteY665" fmla="*/ 1193044 h 3006470"/>
                  <a:gd name="connsiteX666" fmla="*/ 1704892 w 6006665"/>
                  <a:gd name="connsiteY666" fmla="*/ 1256673 h 3006470"/>
                  <a:gd name="connsiteX667" fmla="*/ 1695067 w 6006665"/>
                  <a:gd name="connsiteY667" fmla="*/ 1318479 h 3006470"/>
                  <a:gd name="connsiteX668" fmla="*/ 1662386 w 6006665"/>
                  <a:gd name="connsiteY668" fmla="*/ 1345219 h 3006470"/>
                  <a:gd name="connsiteX669" fmla="*/ 1607008 w 6006665"/>
                  <a:gd name="connsiteY669" fmla="*/ 1363312 h 3006470"/>
                  <a:gd name="connsiteX670" fmla="*/ 1644667 w 6006665"/>
                  <a:gd name="connsiteY670" fmla="*/ 1375696 h 3006470"/>
                  <a:gd name="connsiteX671" fmla="*/ 1677078 w 6006665"/>
                  <a:gd name="connsiteY671" fmla="*/ 1370296 h 3006470"/>
                  <a:gd name="connsiteX672" fmla="*/ 1720255 w 6006665"/>
                  <a:gd name="connsiteY672" fmla="*/ 1349844 h 3006470"/>
                  <a:gd name="connsiteX673" fmla="*/ 1731617 w 6006665"/>
                  <a:gd name="connsiteY673" fmla="*/ 1299850 h 3006470"/>
                  <a:gd name="connsiteX674" fmla="*/ 1758887 w 6006665"/>
                  <a:gd name="connsiteY674" fmla="*/ 1256673 h 3006470"/>
                  <a:gd name="connsiteX675" fmla="*/ 1760555 w 6006665"/>
                  <a:gd name="connsiteY675" fmla="*/ 1191490 h 3006470"/>
                  <a:gd name="connsiteX676" fmla="*/ 1745573 w 6006665"/>
                  <a:gd name="connsiteY676" fmla="*/ 1137249 h 3006470"/>
                  <a:gd name="connsiteX677" fmla="*/ 1758886 w 6006665"/>
                  <a:gd name="connsiteY677" fmla="*/ 1085173 h 3006470"/>
                  <a:gd name="connsiteX678" fmla="*/ 1822819 w 6006665"/>
                  <a:gd name="connsiteY678" fmla="*/ 1074858 h 3006470"/>
                  <a:gd name="connsiteX679" fmla="*/ 1873327 w 6006665"/>
                  <a:gd name="connsiteY679" fmla="*/ 1089712 h 3006470"/>
                  <a:gd name="connsiteX680" fmla="*/ 1911172 w 6006665"/>
                  <a:gd name="connsiteY680" fmla="*/ 1170133 h 3006470"/>
                  <a:gd name="connsiteX681" fmla="*/ 1887300 w 6006665"/>
                  <a:gd name="connsiteY681" fmla="*/ 1070329 h 3006470"/>
                  <a:gd name="connsiteX682" fmla="*/ 1858471 w 6006665"/>
                  <a:gd name="connsiteY682" fmla="*/ 1045147 h 3006470"/>
                  <a:gd name="connsiteX683" fmla="*/ 1785604 w 6006665"/>
                  <a:gd name="connsiteY683" fmla="*/ 1036860 h 3006470"/>
                  <a:gd name="connsiteX684" fmla="*/ 1736162 w 6006665"/>
                  <a:gd name="connsiteY684" fmla="*/ 961252 h 3006470"/>
                  <a:gd name="connsiteX685" fmla="*/ 1688440 w 6006665"/>
                  <a:gd name="connsiteY685" fmla="*/ 865809 h 3006470"/>
                  <a:gd name="connsiteX686" fmla="*/ 1752069 w 6006665"/>
                  <a:gd name="connsiteY686" fmla="*/ 788545 h 3006470"/>
                  <a:gd name="connsiteX687" fmla="*/ 1747524 w 6006665"/>
                  <a:gd name="connsiteY687" fmla="*/ 704464 h 3006470"/>
                  <a:gd name="connsiteX688" fmla="*/ 1763431 w 6006665"/>
                  <a:gd name="connsiteY688" fmla="*/ 697647 h 3006470"/>
                  <a:gd name="connsiteX689" fmla="*/ 1764877 w 6006665"/>
                  <a:gd name="connsiteY689" fmla="*/ 702130 h 3006470"/>
                  <a:gd name="connsiteX690" fmla="*/ 1775339 w 6006665"/>
                  <a:gd name="connsiteY690" fmla="*/ 697647 h 3006470"/>
                  <a:gd name="connsiteX691" fmla="*/ 1798063 w 6006665"/>
                  <a:gd name="connsiteY691" fmla="*/ 768093 h 3006470"/>
                  <a:gd name="connsiteX692" fmla="*/ 1791454 w 6006665"/>
                  <a:gd name="connsiteY692" fmla="*/ 815304 h 3006470"/>
                  <a:gd name="connsiteX693" fmla="*/ 1854330 w 6006665"/>
                  <a:gd name="connsiteY693" fmla="*/ 772638 h 3006470"/>
                  <a:gd name="connsiteX694" fmla="*/ 1931594 w 6006665"/>
                  <a:gd name="connsiteY694" fmla="*/ 763548 h 3006470"/>
                  <a:gd name="connsiteX695" fmla="*/ 1932772 w 6006665"/>
                  <a:gd name="connsiteY695" fmla="*/ 764810 h 3006470"/>
                  <a:gd name="connsiteX696" fmla="*/ 1949600 w 6006665"/>
                  <a:gd name="connsiteY696" fmla="*/ 800138 h 3006470"/>
                  <a:gd name="connsiteX697" fmla="*/ 2061788 w 6006665"/>
                  <a:gd name="connsiteY697" fmla="*/ 891155 h 3006470"/>
                  <a:gd name="connsiteX698" fmla="*/ 1987802 w 6006665"/>
                  <a:gd name="connsiteY698" fmla="*/ 736278 h 3006470"/>
                  <a:gd name="connsiteX699" fmla="*/ 1963408 w 6006665"/>
                  <a:gd name="connsiteY699" fmla="*/ 595386 h 3006470"/>
                  <a:gd name="connsiteX700" fmla="*/ 2027037 w 6006665"/>
                  <a:gd name="connsiteY700" fmla="*/ 574934 h 3006470"/>
                  <a:gd name="connsiteX701" fmla="*/ 2037269 w 6006665"/>
                  <a:gd name="connsiteY701" fmla="*/ 575472 h 3006470"/>
                  <a:gd name="connsiteX702" fmla="*/ 2038944 w 6006665"/>
                  <a:gd name="connsiteY702" fmla="*/ 574934 h 3006470"/>
                  <a:gd name="connsiteX703" fmla="*/ 2115414 w 6006665"/>
                  <a:gd name="connsiteY703" fmla="*/ 578958 h 3006470"/>
                  <a:gd name="connsiteX704" fmla="*/ 2167179 w 6006665"/>
                  <a:gd name="connsiteY704" fmla="*/ 554733 h 3006470"/>
                  <a:gd name="connsiteX705" fmla="*/ 2137746 w 6006665"/>
                  <a:gd name="connsiteY705" fmla="*/ 525222 h 3006470"/>
                  <a:gd name="connsiteX706" fmla="*/ 2146473 w 6006665"/>
                  <a:gd name="connsiteY706" fmla="*/ 488832 h 3006470"/>
                  <a:gd name="connsiteX707" fmla="*/ 2143688 w 6006665"/>
                  <a:gd name="connsiteY707" fmla="*/ 468773 h 3006470"/>
                  <a:gd name="connsiteX708" fmla="*/ 2169957 w 6006665"/>
                  <a:gd name="connsiteY708" fmla="*/ 449431 h 3006470"/>
                  <a:gd name="connsiteX709" fmla="*/ 2209050 w 6006665"/>
                  <a:gd name="connsiteY709" fmla="*/ 415295 h 3006470"/>
                  <a:gd name="connsiteX710" fmla="*/ 2264632 w 6006665"/>
                  <a:gd name="connsiteY710" fmla="*/ 393389 h 3006470"/>
                  <a:gd name="connsiteX711" fmla="*/ 2280355 w 6006665"/>
                  <a:gd name="connsiteY711" fmla="*/ 349932 h 3006470"/>
                  <a:gd name="connsiteX712" fmla="*/ 2317913 w 6006665"/>
                  <a:gd name="connsiteY712" fmla="*/ 322690 h 3006470"/>
                  <a:gd name="connsiteX713" fmla="*/ 2354630 w 6006665"/>
                  <a:gd name="connsiteY713" fmla="*/ 323194 h 3006470"/>
                  <a:gd name="connsiteX714" fmla="*/ 2385841 w 6006665"/>
                  <a:gd name="connsiteY714" fmla="*/ 343134 h 3006470"/>
                  <a:gd name="connsiteX715" fmla="*/ 2429263 w 6006665"/>
                  <a:gd name="connsiteY715" fmla="*/ 263606 h 3006470"/>
                  <a:gd name="connsiteX716" fmla="*/ 2473470 w 6006665"/>
                  <a:gd name="connsiteY716" fmla="*/ 257832 h 3006470"/>
                  <a:gd name="connsiteX717" fmla="*/ 2526979 w 6006665"/>
                  <a:gd name="connsiteY717" fmla="*/ 252244 h 3006470"/>
                  <a:gd name="connsiteX718" fmla="*/ 2528058 w 6006665"/>
                  <a:gd name="connsiteY718" fmla="*/ 253503 h 3006470"/>
                  <a:gd name="connsiteX719" fmla="*/ 2538886 w 6006665"/>
                  <a:gd name="connsiteY719" fmla="*/ 252244 h 3006470"/>
                  <a:gd name="connsiteX720" fmla="*/ 2560820 w 6006665"/>
                  <a:gd name="connsiteY720" fmla="*/ 277833 h 3006470"/>
                  <a:gd name="connsiteX721" fmla="*/ 2640602 w 6006665"/>
                  <a:gd name="connsiteY721" fmla="*/ 202249 h 3006470"/>
                  <a:gd name="connsiteX722" fmla="*/ 2652509 w 6006665"/>
                  <a:gd name="connsiteY722" fmla="*/ 202249 h 3006470"/>
                  <a:gd name="connsiteX723" fmla="*/ 2704231 w 6006665"/>
                  <a:gd name="connsiteY723" fmla="*/ 202249 h 3006470"/>
                  <a:gd name="connsiteX724" fmla="*/ 2696295 w 6006665"/>
                  <a:gd name="connsiteY724" fmla="*/ 162760 h 3006470"/>
                  <a:gd name="connsiteX725" fmla="*/ 2715593 w 6006665"/>
                  <a:gd name="connsiteY72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711826 w 6006665"/>
                  <a:gd name="connsiteY603" fmla="*/ 1208951 h 3006470"/>
                  <a:gd name="connsiteX604" fmla="*/ 732278 w 6006665"/>
                  <a:gd name="connsiteY604" fmla="*/ 1263490 h 3006470"/>
                  <a:gd name="connsiteX605" fmla="*/ 684556 w 6006665"/>
                  <a:gd name="connsiteY605" fmla="*/ 1274852 h 3006470"/>
                  <a:gd name="connsiteX606" fmla="*/ 684556 w 6006665"/>
                  <a:gd name="connsiteY606" fmla="*/ 1327119 h 3006470"/>
                  <a:gd name="connsiteX607" fmla="*/ 713309 w 6006665"/>
                  <a:gd name="connsiteY607" fmla="*/ 1355872 h 3006470"/>
                  <a:gd name="connsiteX608" fmla="*/ 763548 w 6006665"/>
                  <a:gd name="connsiteY608" fmla="*/ 1338481 h 3006470"/>
                  <a:gd name="connsiteX609" fmla="*/ 770365 w 6006665"/>
                  <a:gd name="connsiteY609" fmla="*/ 1279397 h 3006470"/>
                  <a:gd name="connsiteX610" fmla="*/ 809708 w 6006665"/>
                  <a:gd name="connsiteY610" fmla="*/ 1214495 h 3006470"/>
                  <a:gd name="connsiteX611" fmla="*/ 845357 w 6006665"/>
                  <a:gd name="connsiteY611" fmla="*/ 1188761 h 3006470"/>
                  <a:gd name="connsiteX612" fmla="*/ 872098 w 6006665"/>
                  <a:gd name="connsiteY612" fmla="*/ 1155075 h 3006470"/>
                  <a:gd name="connsiteX613" fmla="*/ 917728 w 6006665"/>
                  <a:gd name="connsiteY613" fmla="*/ 1145322 h 3006470"/>
                  <a:gd name="connsiteX614" fmla="*/ 918194 w 6006665"/>
                  <a:gd name="connsiteY614" fmla="*/ 1198147 h 3006470"/>
                  <a:gd name="connsiteX615" fmla="*/ 967171 w 6006665"/>
                  <a:gd name="connsiteY615" fmla="*/ 1161016 h 3006470"/>
                  <a:gd name="connsiteX616" fmla="*/ 975937 w 6006665"/>
                  <a:gd name="connsiteY616" fmla="*/ 1115283 h 3006470"/>
                  <a:gd name="connsiteX617" fmla="*/ 1032532 w 6006665"/>
                  <a:gd name="connsiteY617" fmla="*/ 1122393 h 3006470"/>
                  <a:gd name="connsiteX618" fmla="*/ 1074397 w 6006665"/>
                  <a:gd name="connsiteY618" fmla="*/ 1141283 h 3006470"/>
                  <a:gd name="connsiteX619" fmla="*/ 1020649 w 6006665"/>
                  <a:gd name="connsiteY619" fmla="*/ 1172901 h 3006470"/>
                  <a:gd name="connsiteX620" fmla="*/ 979977 w 6006665"/>
                  <a:gd name="connsiteY620" fmla="*/ 1213496 h 3006470"/>
                  <a:gd name="connsiteX621" fmla="*/ 1012666 w 6006665"/>
                  <a:gd name="connsiteY621" fmla="*/ 1218657 h 3006470"/>
                  <a:gd name="connsiteX622" fmla="*/ 1038516 w 6006665"/>
                  <a:gd name="connsiteY622" fmla="*/ 1188499 h 3006470"/>
                  <a:gd name="connsiteX623" fmla="*/ 1050423 w 6006665"/>
                  <a:gd name="connsiteY623" fmla="*/ 1188499 h 3006470"/>
                  <a:gd name="connsiteX624" fmla="*/ 1108962 w 6006665"/>
                  <a:gd name="connsiteY624" fmla="*/ 1188499 h 3006470"/>
                  <a:gd name="connsiteX625" fmla="*/ 1161229 w 6006665"/>
                  <a:gd name="connsiteY625" fmla="*/ 1145322 h 3006470"/>
                  <a:gd name="connsiteX626" fmla="*/ 1165711 w 6006665"/>
                  <a:gd name="connsiteY626" fmla="*/ 1151456 h 3006470"/>
                  <a:gd name="connsiteX627" fmla="*/ 1160939 w 6006665"/>
                  <a:gd name="connsiteY627" fmla="*/ 1169715 h 3006470"/>
                  <a:gd name="connsiteX628" fmla="*/ 1210035 w 6006665"/>
                  <a:gd name="connsiteY628" fmla="*/ 1195815 h 3006470"/>
                  <a:gd name="connsiteX629" fmla="*/ 1247583 w 6006665"/>
                  <a:gd name="connsiteY629" fmla="*/ 1138505 h 3006470"/>
                  <a:gd name="connsiteX630" fmla="*/ 1211223 w 6006665"/>
                  <a:gd name="connsiteY630" fmla="*/ 1079421 h 3006470"/>
                  <a:gd name="connsiteX631" fmla="*/ 1227130 w 6006665"/>
                  <a:gd name="connsiteY631" fmla="*/ 1043061 h 3006470"/>
                  <a:gd name="connsiteX632" fmla="*/ 1237665 w 6006665"/>
                  <a:gd name="connsiteY632" fmla="*/ 1046199 h 3006470"/>
                  <a:gd name="connsiteX633" fmla="*/ 1251910 w 6006665"/>
                  <a:gd name="connsiteY633" fmla="*/ 1017311 h 3006470"/>
                  <a:gd name="connsiteX634" fmla="*/ 1329633 w 6006665"/>
                  <a:gd name="connsiteY634" fmla="*/ 1036235 h 3006470"/>
                  <a:gd name="connsiteX635" fmla="*/ 1345843 w 6006665"/>
                  <a:gd name="connsiteY635" fmla="*/ 1074876 h 3006470"/>
                  <a:gd name="connsiteX636" fmla="*/ 1371228 w 6006665"/>
                  <a:gd name="connsiteY636" fmla="*/ 1098626 h 3006470"/>
                  <a:gd name="connsiteX637" fmla="*/ 1400382 w 6006665"/>
                  <a:gd name="connsiteY637" fmla="*/ 1106690 h 3006470"/>
                  <a:gd name="connsiteX638" fmla="*/ 1421734 w 6006665"/>
                  <a:gd name="connsiteY638" fmla="*/ 1137249 h 3006470"/>
                  <a:gd name="connsiteX639" fmla="*/ 1484125 w 6006665"/>
                  <a:gd name="connsiteY639" fmla="*/ 1158045 h 3006470"/>
                  <a:gd name="connsiteX640" fmla="*/ 1507894 w 6006665"/>
                  <a:gd name="connsiteY640" fmla="*/ 1169930 h 3006470"/>
                  <a:gd name="connsiteX641" fmla="*/ 1519756 w 6006665"/>
                  <a:gd name="connsiteY641" fmla="*/ 1213274 h 3006470"/>
                  <a:gd name="connsiteX642" fmla="*/ 1540574 w 6006665"/>
                  <a:gd name="connsiteY642" fmla="*/ 1199639 h 3006470"/>
                  <a:gd name="connsiteX643" fmla="*/ 1543003 w 6006665"/>
                  <a:gd name="connsiteY643" fmla="*/ 1172592 h 3006470"/>
                  <a:gd name="connsiteX644" fmla="*/ 1528689 w 6006665"/>
                  <a:gd name="connsiteY644" fmla="*/ 1143190 h 3006470"/>
                  <a:gd name="connsiteX645" fmla="*/ 1506643 w 6006665"/>
                  <a:gd name="connsiteY645" fmla="*/ 1118052 h 3006470"/>
                  <a:gd name="connsiteX646" fmla="*/ 1506643 w 6006665"/>
                  <a:gd name="connsiteY646" fmla="*/ 1095328 h 3006470"/>
                  <a:gd name="connsiteX647" fmla="*/ 1463467 w 6006665"/>
                  <a:gd name="connsiteY647" fmla="*/ 1086238 h 3006470"/>
                  <a:gd name="connsiteX648" fmla="*/ 1472556 w 6006665"/>
                  <a:gd name="connsiteY648" fmla="*/ 1036244 h 3006470"/>
                  <a:gd name="connsiteX649" fmla="*/ 1472241 w 6006665"/>
                  <a:gd name="connsiteY649" fmla="*/ 982757 h 3006470"/>
                  <a:gd name="connsiteX650" fmla="*/ 1452104 w 6006665"/>
                  <a:gd name="connsiteY650" fmla="*/ 949890 h 3006470"/>
                  <a:gd name="connsiteX651" fmla="*/ 1439230 w 6006665"/>
                  <a:gd name="connsiteY651" fmla="*/ 900656 h 3006470"/>
                  <a:gd name="connsiteX652" fmla="*/ 1478183 w 6006665"/>
                  <a:gd name="connsiteY652" fmla="*/ 872829 h 3006470"/>
                  <a:gd name="connsiteX653" fmla="*/ 1496803 w 6006665"/>
                  <a:gd name="connsiteY653" fmla="*/ 806980 h 3006470"/>
                  <a:gd name="connsiteX654" fmla="*/ 1501951 w 6006665"/>
                  <a:gd name="connsiteY654" fmla="*/ 759931 h 3006470"/>
                  <a:gd name="connsiteX655" fmla="*/ 1543003 w 6006665"/>
                  <a:gd name="connsiteY655" fmla="*/ 697647 h 3006470"/>
                  <a:gd name="connsiteX656" fmla="*/ 1570272 w 6006665"/>
                  <a:gd name="connsiteY656" fmla="*/ 677194 h 3006470"/>
                  <a:gd name="connsiteX657" fmla="*/ 1578688 w 6006665"/>
                  <a:gd name="connsiteY657" fmla="*/ 679813 h 3006470"/>
                  <a:gd name="connsiteX658" fmla="*/ 1620802 w 6006665"/>
                  <a:gd name="connsiteY658" fmla="*/ 660028 h 3006470"/>
                  <a:gd name="connsiteX659" fmla="*/ 1684440 w 6006665"/>
                  <a:gd name="connsiteY659" fmla="*/ 709009 h 3006470"/>
                  <a:gd name="connsiteX660" fmla="*/ 1688985 w 6006665"/>
                  <a:gd name="connsiteY660" fmla="*/ 779455 h 3006470"/>
                  <a:gd name="connsiteX661" fmla="*/ 1652625 w 6006665"/>
                  <a:gd name="connsiteY661" fmla="*/ 870354 h 3006470"/>
                  <a:gd name="connsiteX662" fmla="*/ 1679895 w 6006665"/>
                  <a:gd name="connsiteY662" fmla="*/ 908986 h 3006470"/>
                  <a:gd name="connsiteX663" fmla="*/ 1688985 w 6006665"/>
                  <a:gd name="connsiteY663" fmla="*/ 983977 h 3006470"/>
                  <a:gd name="connsiteX664" fmla="*/ 1706950 w 6006665"/>
                  <a:gd name="connsiteY664" fmla="*/ 1065944 h 3006470"/>
                  <a:gd name="connsiteX665" fmla="*/ 1679895 w 6006665"/>
                  <a:gd name="connsiteY665" fmla="*/ 1129415 h 3006470"/>
                  <a:gd name="connsiteX666" fmla="*/ 1723072 w 6006665"/>
                  <a:gd name="connsiteY666" fmla="*/ 1193044 h 3006470"/>
                  <a:gd name="connsiteX667" fmla="*/ 1704892 w 6006665"/>
                  <a:gd name="connsiteY667" fmla="*/ 1256673 h 3006470"/>
                  <a:gd name="connsiteX668" fmla="*/ 1695067 w 6006665"/>
                  <a:gd name="connsiteY668" fmla="*/ 1318479 h 3006470"/>
                  <a:gd name="connsiteX669" fmla="*/ 1662386 w 6006665"/>
                  <a:gd name="connsiteY669" fmla="*/ 1345219 h 3006470"/>
                  <a:gd name="connsiteX670" fmla="*/ 1607008 w 6006665"/>
                  <a:gd name="connsiteY670" fmla="*/ 1363312 h 3006470"/>
                  <a:gd name="connsiteX671" fmla="*/ 1644667 w 6006665"/>
                  <a:gd name="connsiteY671" fmla="*/ 1375696 h 3006470"/>
                  <a:gd name="connsiteX672" fmla="*/ 1677078 w 6006665"/>
                  <a:gd name="connsiteY672" fmla="*/ 1370296 h 3006470"/>
                  <a:gd name="connsiteX673" fmla="*/ 1720255 w 6006665"/>
                  <a:gd name="connsiteY673" fmla="*/ 1349844 h 3006470"/>
                  <a:gd name="connsiteX674" fmla="*/ 1731617 w 6006665"/>
                  <a:gd name="connsiteY674" fmla="*/ 1299850 h 3006470"/>
                  <a:gd name="connsiteX675" fmla="*/ 1758887 w 6006665"/>
                  <a:gd name="connsiteY675" fmla="*/ 1256673 h 3006470"/>
                  <a:gd name="connsiteX676" fmla="*/ 1760555 w 6006665"/>
                  <a:gd name="connsiteY676" fmla="*/ 1191490 h 3006470"/>
                  <a:gd name="connsiteX677" fmla="*/ 1745573 w 6006665"/>
                  <a:gd name="connsiteY677" fmla="*/ 1137249 h 3006470"/>
                  <a:gd name="connsiteX678" fmla="*/ 1758886 w 6006665"/>
                  <a:gd name="connsiteY678" fmla="*/ 1085173 h 3006470"/>
                  <a:gd name="connsiteX679" fmla="*/ 1822819 w 6006665"/>
                  <a:gd name="connsiteY679" fmla="*/ 1074858 h 3006470"/>
                  <a:gd name="connsiteX680" fmla="*/ 1873327 w 6006665"/>
                  <a:gd name="connsiteY680" fmla="*/ 1089712 h 3006470"/>
                  <a:gd name="connsiteX681" fmla="*/ 1911172 w 6006665"/>
                  <a:gd name="connsiteY681" fmla="*/ 1170133 h 3006470"/>
                  <a:gd name="connsiteX682" fmla="*/ 1887300 w 6006665"/>
                  <a:gd name="connsiteY682" fmla="*/ 1070329 h 3006470"/>
                  <a:gd name="connsiteX683" fmla="*/ 1858471 w 6006665"/>
                  <a:gd name="connsiteY683" fmla="*/ 1045147 h 3006470"/>
                  <a:gd name="connsiteX684" fmla="*/ 1785604 w 6006665"/>
                  <a:gd name="connsiteY684" fmla="*/ 1036860 h 3006470"/>
                  <a:gd name="connsiteX685" fmla="*/ 1736162 w 6006665"/>
                  <a:gd name="connsiteY685" fmla="*/ 961252 h 3006470"/>
                  <a:gd name="connsiteX686" fmla="*/ 1688440 w 6006665"/>
                  <a:gd name="connsiteY686" fmla="*/ 865809 h 3006470"/>
                  <a:gd name="connsiteX687" fmla="*/ 1752069 w 6006665"/>
                  <a:gd name="connsiteY687" fmla="*/ 788545 h 3006470"/>
                  <a:gd name="connsiteX688" fmla="*/ 1747524 w 6006665"/>
                  <a:gd name="connsiteY688" fmla="*/ 704464 h 3006470"/>
                  <a:gd name="connsiteX689" fmla="*/ 1763431 w 6006665"/>
                  <a:gd name="connsiteY689" fmla="*/ 697647 h 3006470"/>
                  <a:gd name="connsiteX690" fmla="*/ 1764877 w 6006665"/>
                  <a:gd name="connsiteY690" fmla="*/ 702130 h 3006470"/>
                  <a:gd name="connsiteX691" fmla="*/ 1775339 w 6006665"/>
                  <a:gd name="connsiteY691" fmla="*/ 697647 h 3006470"/>
                  <a:gd name="connsiteX692" fmla="*/ 1798063 w 6006665"/>
                  <a:gd name="connsiteY692" fmla="*/ 768093 h 3006470"/>
                  <a:gd name="connsiteX693" fmla="*/ 1791454 w 6006665"/>
                  <a:gd name="connsiteY693" fmla="*/ 815304 h 3006470"/>
                  <a:gd name="connsiteX694" fmla="*/ 1854330 w 6006665"/>
                  <a:gd name="connsiteY694" fmla="*/ 772638 h 3006470"/>
                  <a:gd name="connsiteX695" fmla="*/ 1931594 w 6006665"/>
                  <a:gd name="connsiteY695" fmla="*/ 763548 h 3006470"/>
                  <a:gd name="connsiteX696" fmla="*/ 1932772 w 6006665"/>
                  <a:gd name="connsiteY696" fmla="*/ 764810 h 3006470"/>
                  <a:gd name="connsiteX697" fmla="*/ 1949600 w 6006665"/>
                  <a:gd name="connsiteY697" fmla="*/ 800138 h 3006470"/>
                  <a:gd name="connsiteX698" fmla="*/ 2061788 w 6006665"/>
                  <a:gd name="connsiteY698" fmla="*/ 891155 h 3006470"/>
                  <a:gd name="connsiteX699" fmla="*/ 1987802 w 6006665"/>
                  <a:gd name="connsiteY699" fmla="*/ 736278 h 3006470"/>
                  <a:gd name="connsiteX700" fmla="*/ 1963408 w 6006665"/>
                  <a:gd name="connsiteY700" fmla="*/ 595386 h 3006470"/>
                  <a:gd name="connsiteX701" fmla="*/ 2027037 w 6006665"/>
                  <a:gd name="connsiteY701" fmla="*/ 574934 h 3006470"/>
                  <a:gd name="connsiteX702" fmla="*/ 2037269 w 6006665"/>
                  <a:gd name="connsiteY702" fmla="*/ 575472 h 3006470"/>
                  <a:gd name="connsiteX703" fmla="*/ 2038944 w 6006665"/>
                  <a:gd name="connsiteY703" fmla="*/ 574934 h 3006470"/>
                  <a:gd name="connsiteX704" fmla="*/ 2115414 w 6006665"/>
                  <a:gd name="connsiteY704" fmla="*/ 578958 h 3006470"/>
                  <a:gd name="connsiteX705" fmla="*/ 2167179 w 6006665"/>
                  <a:gd name="connsiteY705" fmla="*/ 554733 h 3006470"/>
                  <a:gd name="connsiteX706" fmla="*/ 2137746 w 6006665"/>
                  <a:gd name="connsiteY706" fmla="*/ 525222 h 3006470"/>
                  <a:gd name="connsiteX707" fmla="*/ 2146473 w 6006665"/>
                  <a:gd name="connsiteY707" fmla="*/ 488832 h 3006470"/>
                  <a:gd name="connsiteX708" fmla="*/ 2143688 w 6006665"/>
                  <a:gd name="connsiteY708" fmla="*/ 468773 h 3006470"/>
                  <a:gd name="connsiteX709" fmla="*/ 2169957 w 6006665"/>
                  <a:gd name="connsiteY709" fmla="*/ 449431 h 3006470"/>
                  <a:gd name="connsiteX710" fmla="*/ 2209050 w 6006665"/>
                  <a:gd name="connsiteY710" fmla="*/ 415295 h 3006470"/>
                  <a:gd name="connsiteX711" fmla="*/ 2264632 w 6006665"/>
                  <a:gd name="connsiteY711" fmla="*/ 393389 h 3006470"/>
                  <a:gd name="connsiteX712" fmla="*/ 2280355 w 6006665"/>
                  <a:gd name="connsiteY712" fmla="*/ 349932 h 3006470"/>
                  <a:gd name="connsiteX713" fmla="*/ 2317913 w 6006665"/>
                  <a:gd name="connsiteY713" fmla="*/ 322690 h 3006470"/>
                  <a:gd name="connsiteX714" fmla="*/ 2354630 w 6006665"/>
                  <a:gd name="connsiteY714" fmla="*/ 323194 h 3006470"/>
                  <a:gd name="connsiteX715" fmla="*/ 2385841 w 6006665"/>
                  <a:gd name="connsiteY715" fmla="*/ 343134 h 3006470"/>
                  <a:gd name="connsiteX716" fmla="*/ 2429263 w 6006665"/>
                  <a:gd name="connsiteY716" fmla="*/ 263606 h 3006470"/>
                  <a:gd name="connsiteX717" fmla="*/ 2473470 w 6006665"/>
                  <a:gd name="connsiteY717" fmla="*/ 257832 h 3006470"/>
                  <a:gd name="connsiteX718" fmla="*/ 2526979 w 6006665"/>
                  <a:gd name="connsiteY718" fmla="*/ 252244 h 3006470"/>
                  <a:gd name="connsiteX719" fmla="*/ 2528058 w 6006665"/>
                  <a:gd name="connsiteY719" fmla="*/ 253503 h 3006470"/>
                  <a:gd name="connsiteX720" fmla="*/ 2538886 w 6006665"/>
                  <a:gd name="connsiteY720" fmla="*/ 252244 h 3006470"/>
                  <a:gd name="connsiteX721" fmla="*/ 2560820 w 6006665"/>
                  <a:gd name="connsiteY721" fmla="*/ 277833 h 3006470"/>
                  <a:gd name="connsiteX722" fmla="*/ 2640602 w 6006665"/>
                  <a:gd name="connsiteY722" fmla="*/ 202249 h 3006470"/>
                  <a:gd name="connsiteX723" fmla="*/ 2652509 w 6006665"/>
                  <a:gd name="connsiteY723" fmla="*/ 202249 h 3006470"/>
                  <a:gd name="connsiteX724" fmla="*/ 2704231 w 6006665"/>
                  <a:gd name="connsiteY724" fmla="*/ 202249 h 3006470"/>
                  <a:gd name="connsiteX725" fmla="*/ 2696295 w 6006665"/>
                  <a:gd name="connsiteY725" fmla="*/ 162760 h 3006470"/>
                  <a:gd name="connsiteX726" fmla="*/ 2715593 w 6006665"/>
                  <a:gd name="connsiteY72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54806 w 6006665"/>
                  <a:gd name="connsiteY570" fmla="*/ 1205729 h 3006470"/>
                  <a:gd name="connsiteX571" fmla="*/ 486621 w 6006665"/>
                  <a:gd name="connsiteY571" fmla="*/ 1283942 h 3006470"/>
                  <a:gd name="connsiteX572" fmla="*/ 523211 w 6006665"/>
                  <a:gd name="connsiteY572" fmla="*/ 1343026 h 3006470"/>
                  <a:gd name="connsiteX573" fmla="*/ 486852 w 6006665"/>
                  <a:gd name="connsiteY573" fmla="*/ 1397565 h 3006470"/>
                  <a:gd name="connsiteX574" fmla="*/ 420951 w 6006665"/>
                  <a:gd name="connsiteY574" fmla="*/ 1418018 h 3006470"/>
                  <a:gd name="connsiteX575" fmla="*/ 415909 w 6006665"/>
                  <a:gd name="connsiteY575" fmla="*/ 1415887 h 3006470"/>
                  <a:gd name="connsiteX576" fmla="*/ 409044 w 6006665"/>
                  <a:gd name="connsiteY576" fmla="*/ 1418018 h 3006470"/>
                  <a:gd name="connsiteX577" fmla="*/ 252950 w 6006665"/>
                  <a:gd name="connsiteY577" fmla="*/ 1352062 h 3006470"/>
                  <a:gd name="connsiteX578" fmla="*/ 268926 w 6006665"/>
                  <a:gd name="connsiteY578" fmla="*/ 1346738 h 3006470"/>
                  <a:gd name="connsiteX579" fmla="*/ 291420 w 6006665"/>
                  <a:gd name="connsiteY579" fmla="*/ 1429380 h 3006470"/>
                  <a:gd name="connsiteX580" fmla="*/ 291420 w 6006665"/>
                  <a:gd name="connsiteY580" fmla="*/ 1468012 h 3006470"/>
                  <a:gd name="connsiteX581" fmla="*/ 298238 w 6006665"/>
                  <a:gd name="connsiteY581" fmla="*/ 1554366 h 3006470"/>
                  <a:gd name="connsiteX582" fmla="*/ 345959 w 6006665"/>
                  <a:gd name="connsiteY582" fmla="*/ 1586180 h 3006470"/>
                  <a:gd name="connsiteX583" fmla="*/ 362087 w 6006665"/>
                  <a:gd name="connsiteY583" fmla="*/ 1595588 h 3006470"/>
                  <a:gd name="connsiteX584" fmla="*/ 365867 w 6006665"/>
                  <a:gd name="connsiteY584" fmla="*/ 1563455 h 3006470"/>
                  <a:gd name="connsiteX585" fmla="*/ 345415 w 6006665"/>
                  <a:gd name="connsiteY585" fmla="*/ 1527096 h 3006470"/>
                  <a:gd name="connsiteX586" fmla="*/ 365867 w 6006665"/>
                  <a:gd name="connsiteY586" fmla="*/ 1495281 h 3006470"/>
                  <a:gd name="connsiteX587" fmla="*/ 374560 w 6006665"/>
                  <a:gd name="connsiteY587" fmla="*/ 1500280 h 3006470"/>
                  <a:gd name="connsiteX588" fmla="*/ 377774 w 6006665"/>
                  <a:gd name="connsiteY588" fmla="*/ 1495281 h 3006470"/>
                  <a:gd name="connsiteX589" fmla="*/ 461933 w 6006665"/>
                  <a:gd name="connsiteY589" fmla="*/ 1543673 h 3006470"/>
                  <a:gd name="connsiteX590" fmla="*/ 484035 w 6006665"/>
                  <a:gd name="connsiteY590" fmla="*/ 1527096 h 3006470"/>
                  <a:gd name="connsiteX591" fmla="*/ 463583 w 6006665"/>
                  <a:gd name="connsiteY591" fmla="*/ 1461194 h 3006470"/>
                  <a:gd name="connsiteX592" fmla="*/ 549936 w 6006665"/>
                  <a:gd name="connsiteY592" fmla="*/ 1374841 h 3006470"/>
                  <a:gd name="connsiteX593" fmla="*/ 559742 w 6006665"/>
                  <a:gd name="connsiteY593" fmla="*/ 1376942 h 3006470"/>
                  <a:gd name="connsiteX594" fmla="*/ 561843 w 6006665"/>
                  <a:gd name="connsiteY594" fmla="*/ 1374841 h 3006470"/>
                  <a:gd name="connsiteX595" fmla="*/ 593658 w 6006665"/>
                  <a:gd name="connsiteY595" fmla="*/ 1381658 h 3006470"/>
                  <a:gd name="connsiteX596" fmla="*/ 620945 w 6006665"/>
                  <a:gd name="connsiteY596" fmla="*/ 1405535 h 3006470"/>
                  <a:gd name="connsiteX597" fmla="*/ 640835 w 6006665"/>
                  <a:gd name="connsiteY597" fmla="*/ 1349844 h 3006470"/>
                  <a:gd name="connsiteX598" fmla="*/ 609020 w 6006665"/>
                  <a:gd name="connsiteY598" fmla="*/ 1295305 h 3006470"/>
                  <a:gd name="connsiteX599" fmla="*/ 624928 w 6006665"/>
                  <a:gd name="connsiteY599" fmla="*/ 1236221 h 3006470"/>
                  <a:gd name="connsiteX600" fmla="*/ 597658 w 6006665"/>
                  <a:gd name="connsiteY600" fmla="*/ 1177136 h 3006470"/>
                  <a:gd name="connsiteX601" fmla="*/ 611562 w 6006665"/>
                  <a:gd name="connsiteY601" fmla="*/ 1181462 h 3006470"/>
                  <a:gd name="connsiteX602" fmla="*/ 609565 w 6006665"/>
                  <a:gd name="connsiteY602" fmla="*/ 1177136 h 3006470"/>
                  <a:gd name="connsiteX603" fmla="*/ 670070 w 6006665"/>
                  <a:gd name="connsiteY603" fmla="*/ 1178842 h 3006470"/>
                  <a:gd name="connsiteX604" fmla="*/ 711826 w 6006665"/>
                  <a:gd name="connsiteY604" fmla="*/ 1208951 h 3006470"/>
                  <a:gd name="connsiteX605" fmla="*/ 732278 w 6006665"/>
                  <a:gd name="connsiteY605" fmla="*/ 1263490 h 3006470"/>
                  <a:gd name="connsiteX606" fmla="*/ 684556 w 6006665"/>
                  <a:gd name="connsiteY606" fmla="*/ 1274852 h 3006470"/>
                  <a:gd name="connsiteX607" fmla="*/ 684556 w 6006665"/>
                  <a:gd name="connsiteY607" fmla="*/ 1327119 h 3006470"/>
                  <a:gd name="connsiteX608" fmla="*/ 713309 w 6006665"/>
                  <a:gd name="connsiteY608" fmla="*/ 1355872 h 3006470"/>
                  <a:gd name="connsiteX609" fmla="*/ 763548 w 6006665"/>
                  <a:gd name="connsiteY609" fmla="*/ 1338481 h 3006470"/>
                  <a:gd name="connsiteX610" fmla="*/ 770365 w 6006665"/>
                  <a:gd name="connsiteY610" fmla="*/ 1279397 h 3006470"/>
                  <a:gd name="connsiteX611" fmla="*/ 809708 w 6006665"/>
                  <a:gd name="connsiteY611" fmla="*/ 1214495 h 3006470"/>
                  <a:gd name="connsiteX612" fmla="*/ 845357 w 6006665"/>
                  <a:gd name="connsiteY612" fmla="*/ 1188761 h 3006470"/>
                  <a:gd name="connsiteX613" fmla="*/ 872098 w 6006665"/>
                  <a:gd name="connsiteY613" fmla="*/ 1155075 h 3006470"/>
                  <a:gd name="connsiteX614" fmla="*/ 917728 w 6006665"/>
                  <a:gd name="connsiteY614" fmla="*/ 1145322 h 3006470"/>
                  <a:gd name="connsiteX615" fmla="*/ 918194 w 6006665"/>
                  <a:gd name="connsiteY615" fmla="*/ 1198147 h 3006470"/>
                  <a:gd name="connsiteX616" fmla="*/ 967171 w 6006665"/>
                  <a:gd name="connsiteY616" fmla="*/ 1161016 h 3006470"/>
                  <a:gd name="connsiteX617" fmla="*/ 975937 w 6006665"/>
                  <a:gd name="connsiteY617" fmla="*/ 1115283 h 3006470"/>
                  <a:gd name="connsiteX618" fmla="*/ 1032532 w 6006665"/>
                  <a:gd name="connsiteY618" fmla="*/ 1122393 h 3006470"/>
                  <a:gd name="connsiteX619" fmla="*/ 1074397 w 6006665"/>
                  <a:gd name="connsiteY619" fmla="*/ 1141283 h 3006470"/>
                  <a:gd name="connsiteX620" fmla="*/ 1020649 w 6006665"/>
                  <a:gd name="connsiteY620" fmla="*/ 1172901 h 3006470"/>
                  <a:gd name="connsiteX621" fmla="*/ 979977 w 6006665"/>
                  <a:gd name="connsiteY621" fmla="*/ 1213496 h 3006470"/>
                  <a:gd name="connsiteX622" fmla="*/ 1012666 w 6006665"/>
                  <a:gd name="connsiteY622" fmla="*/ 1218657 h 3006470"/>
                  <a:gd name="connsiteX623" fmla="*/ 1038516 w 6006665"/>
                  <a:gd name="connsiteY623" fmla="*/ 1188499 h 3006470"/>
                  <a:gd name="connsiteX624" fmla="*/ 1050423 w 6006665"/>
                  <a:gd name="connsiteY624" fmla="*/ 1188499 h 3006470"/>
                  <a:gd name="connsiteX625" fmla="*/ 1108962 w 6006665"/>
                  <a:gd name="connsiteY625" fmla="*/ 1188499 h 3006470"/>
                  <a:gd name="connsiteX626" fmla="*/ 1161229 w 6006665"/>
                  <a:gd name="connsiteY626" fmla="*/ 1145322 h 3006470"/>
                  <a:gd name="connsiteX627" fmla="*/ 1165711 w 6006665"/>
                  <a:gd name="connsiteY627" fmla="*/ 1151456 h 3006470"/>
                  <a:gd name="connsiteX628" fmla="*/ 1160939 w 6006665"/>
                  <a:gd name="connsiteY628" fmla="*/ 1169715 h 3006470"/>
                  <a:gd name="connsiteX629" fmla="*/ 1210035 w 6006665"/>
                  <a:gd name="connsiteY629" fmla="*/ 1195815 h 3006470"/>
                  <a:gd name="connsiteX630" fmla="*/ 1247583 w 6006665"/>
                  <a:gd name="connsiteY630" fmla="*/ 1138505 h 3006470"/>
                  <a:gd name="connsiteX631" fmla="*/ 1211223 w 6006665"/>
                  <a:gd name="connsiteY631" fmla="*/ 1079421 h 3006470"/>
                  <a:gd name="connsiteX632" fmla="*/ 1227130 w 6006665"/>
                  <a:gd name="connsiteY632" fmla="*/ 1043061 h 3006470"/>
                  <a:gd name="connsiteX633" fmla="*/ 1237665 w 6006665"/>
                  <a:gd name="connsiteY633" fmla="*/ 1046199 h 3006470"/>
                  <a:gd name="connsiteX634" fmla="*/ 1251910 w 6006665"/>
                  <a:gd name="connsiteY634" fmla="*/ 1017311 h 3006470"/>
                  <a:gd name="connsiteX635" fmla="*/ 1329633 w 6006665"/>
                  <a:gd name="connsiteY635" fmla="*/ 1036235 h 3006470"/>
                  <a:gd name="connsiteX636" fmla="*/ 1345843 w 6006665"/>
                  <a:gd name="connsiteY636" fmla="*/ 1074876 h 3006470"/>
                  <a:gd name="connsiteX637" fmla="*/ 1371228 w 6006665"/>
                  <a:gd name="connsiteY637" fmla="*/ 1098626 h 3006470"/>
                  <a:gd name="connsiteX638" fmla="*/ 1400382 w 6006665"/>
                  <a:gd name="connsiteY638" fmla="*/ 1106690 h 3006470"/>
                  <a:gd name="connsiteX639" fmla="*/ 1421734 w 6006665"/>
                  <a:gd name="connsiteY639" fmla="*/ 1137249 h 3006470"/>
                  <a:gd name="connsiteX640" fmla="*/ 1484125 w 6006665"/>
                  <a:gd name="connsiteY640" fmla="*/ 1158045 h 3006470"/>
                  <a:gd name="connsiteX641" fmla="*/ 1507894 w 6006665"/>
                  <a:gd name="connsiteY641" fmla="*/ 1169930 h 3006470"/>
                  <a:gd name="connsiteX642" fmla="*/ 1519756 w 6006665"/>
                  <a:gd name="connsiteY642" fmla="*/ 1213274 h 3006470"/>
                  <a:gd name="connsiteX643" fmla="*/ 1540574 w 6006665"/>
                  <a:gd name="connsiteY643" fmla="*/ 1199639 h 3006470"/>
                  <a:gd name="connsiteX644" fmla="*/ 1543003 w 6006665"/>
                  <a:gd name="connsiteY644" fmla="*/ 1172592 h 3006470"/>
                  <a:gd name="connsiteX645" fmla="*/ 1528689 w 6006665"/>
                  <a:gd name="connsiteY645" fmla="*/ 1143190 h 3006470"/>
                  <a:gd name="connsiteX646" fmla="*/ 1506643 w 6006665"/>
                  <a:gd name="connsiteY646" fmla="*/ 1118052 h 3006470"/>
                  <a:gd name="connsiteX647" fmla="*/ 1506643 w 6006665"/>
                  <a:gd name="connsiteY647" fmla="*/ 1095328 h 3006470"/>
                  <a:gd name="connsiteX648" fmla="*/ 1463467 w 6006665"/>
                  <a:gd name="connsiteY648" fmla="*/ 1086238 h 3006470"/>
                  <a:gd name="connsiteX649" fmla="*/ 1472556 w 6006665"/>
                  <a:gd name="connsiteY649" fmla="*/ 1036244 h 3006470"/>
                  <a:gd name="connsiteX650" fmla="*/ 1472241 w 6006665"/>
                  <a:gd name="connsiteY650" fmla="*/ 982757 h 3006470"/>
                  <a:gd name="connsiteX651" fmla="*/ 1452104 w 6006665"/>
                  <a:gd name="connsiteY651" fmla="*/ 949890 h 3006470"/>
                  <a:gd name="connsiteX652" fmla="*/ 1439230 w 6006665"/>
                  <a:gd name="connsiteY652" fmla="*/ 900656 h 3006470"/>
                  <a:gd name="connsiteX653" fmla="*/ 1478183 w 6006665"/>
                  <a:gd name="connsiteY653" fmla="*/ 872829 h 3006470"/>
                  <a:gd name="connsiteX654" fmla="*/ 1496803 w 6006665"/>
                  <a:gd name="connsiteY654" fmla="*/ 806980 h 3006470"/>
                  <a:gd name="connsiteX655" fmla="*/ 1501951 w 6006665"/>
                  <a:gd name="connsiteY655" fmla="*/ 759931 h 3006470"/>
                  <a:gd name="connsiteX656" fmla="*/ 1543003 w 6006665"/>
                  <a:gd name="connsiteY656" fmla="*/ 697647 h 3006470"/>
                  <a:gd name="connsiteX657" fmla="*/ 1570272 w 6006665"/>
                  <a:gd name="connsiteY657" fmla="*/ 677194 h 3006470"/>
                  <a:gd name="connsiteX658" fmla="*/ 1578688 w 6006665"/>
                  <a:gd name="connsiteY658" fmla="*/ 679813 h 3006470"/>
                  <a:gd name="connsiteX659" fmla="*/ 1620802 w 6006665"/>
                  <a:gd name="connsiteY659" fmla="*/ 660028 h 3006470"/>
                  <a:gd name="connsiteX660" fmla="*/ 1684440 w 6006665"/>
                  <a:gd name="connsiteY660" fmla="*/ 709009 h 3006470"/>
                  <a:gd name="connsiteX661" fmla="*/ 1688985 w 6006665"/>
                  <a:gd name="connsiteY661" fmla="*/ 779455 h 3006470"/>
                  <a:gd name="connsiteX662" fmla="*/ 1652625 w 6006665"/>
                  <a:gd name="connsiteY662" fmla="*/ 870354 h 3006470"/>
                  <a:gd name="connsiteX663" fmla="*/ 1679895 w 6006665"/>
                  <a:gd name="connsiteY663" fmla="*/ 908986 h 3006470"/>
                  <a:gd name="connsiteX664" fmla="*/ 1688985 w 6006665"/>
                  <a:gd name="connsiteY664" fmla="*/ 983977 h 3006470"/>
                  <a:gd name="connsiteX665" fmla="*/ 1706950 w 6006665"/>
                  <a:gd name="connsiteY665" fmla="*/ 1065944 h 3006470"/>
                  <a:gd name="connsiteX666" fmla="*/ 1679895 w 6006665"/>
                  <a:gd name="connsiteY666" fmla="*/ 1129415 h 3006470"/>
                  <a:gd name="connsiteX667" fmla="*/ 1723072 w 6006665"/>
                  <a:gd name="connsiteY667" fmla="*/ 1193044 h 3006470"/>
                  <a:gd name="connsiteX668" fmla="*/ 1704892 w 6006665"/>
                  <a:gd name="connsiteY668" fmla="*/ 1256673 h 3006470"/>
                  <a:gd name="connsiteX669" fmla="*/ 1695067 w 6006665"/>
                  <a:gd name="connsiteY669" fmla="*/ 1318479 h 3006470"/>
                  <a:gd name="connsiteX670" fmla="*/ 1662386 w 6006665"/>
                  <a:gd name="connsiteY670" fmla="*/ 1345219 h 3006470"/>
                  <a:gd name="connsiteX671" fmla="*/ 1607008 w 6006665"/>
                  <a:gd name="connsiteY671" fmla="*/ 1363312 h 3006470"/>
                  <a:gd name="connsiteX672" fmla="*/ 1644667 w 6006665"/>
                  <a:gd name="connsiteY672" fmla="*/ 1375696 h 3006470"/>
                  <a:gd name="connsiteX673" fmla="*/ 1677078 w 6006665"/>
                  <a:gd name="connsiteY673" fmla="*/ 1370296 h 3006470"/>
                  <a:gd name="connsiteX674" fmla="*/ 1720255 w 6006665"/>
                  <a:gd name="connsiteY674" fmla="*/ 1349844 h 3006470"/>
                  <a:gd name="connsiteX675" fmla="*/ 1731617 w 6006665"/>
                  <a:gd name="connsiteY675" fmla="*/ 1299850 h 3006470"/>
                  <a:gd name="connsiteX676" fmla="*/ 1758887 w 6006665"/>
                  <a:gd name="connsiteY676" fmla="*/ 1256673 h 3006470"/>
                  <a:gd name="connsiteX677" fmla="*/ 1760555 w 6006665"/>
                  <a:gd name="connsiteY677" fmla="*/ 1191490 h 3006470"/>
                  <a:gd name="connsiteX678" fmla="*/ 1745573 w 6006665"/>
                  <a:gd name="connsiteY678" fmla="*/ 1137249 h 3006470"/>
                  <a:gd name="connsiteX679" fmla="*/ 1758886 w 6006665"/>
                  <a:gd name="connsiteY679" fmla="*/ 1085173 h 3006470"/>
                  <a:gd name="connsiteX680" fmla="*/ 1822819 w 6006665"/>
                  <a:gd name="connsiteY680" fmla="*/ 1074858 h 3006470"/>
                  <a:gd name="connsiteX681" fmla="*/ 1873327 w 6006665"/>
                  <a:gd name="connsiteY681" fmla="*/ 1089712 h 3006470"/>
                  <a:gd name="connsiteX682" fmla="*/ 1911172 w 6006665"/>
                  <a:gd name="connsiteY682" fmla="*/ 1170133 h 3006470"/>
                  <a:gd name="connsiteX683" fmla="*/ 1887300 w 6006665"/>
                  <a:gd name="connsiteY683" fmla="*/ 1070329 h 3006470"/>
                  <a:gd name="connsiteX684" fmla="*/ 1858471 w 6006665"/>
                  <a:gd name="connsiteY684" fmla="*/ 1045147 h 3006470"/>
                  <a:gd name="connsiteX685" fmla="*/ 1785604 w 6006665"/>
                  <a:gd name="connsiteY685" fmla="*/ 1036860 h 3006470"/>
                  <a:gd name="connsiteX686" fmla="*/ 1736162 w 6006665"/>
                  <a:gd name="connsiteY686" fmla="*/ 961252 h 3006470"/>
                  <a:gd name="connsiteX687" fmla="*/ 1688440 w 6006665"/>
                  <a:gd name="connsiteY687" fmla="*/ 865809 h 3006470"/>
                  <a:gd name="connsiteX688" fmla="*/ 1752069 w 6006665"/>
                  <a:gd name="connsiteY688" fmla="*/ 788545 h 3006470"/>
                  <a:gd name="connsiteX689" fmla="*/ 1747524 w 6006665"/>
                  <a:gd name="connsiteY689" fmla="*/ 704464 h 3006470"/>
                  <a:gd name="connsiteX690" fmla="*/ 1763431 w 6006665"/>
                  <a:gd name="connsiteY690" fmla="*/ 697647 h 3006470"/>
                  <a:gd name="connsiteX691" fmla="*/ 1764877 w 6006665"/>
                  <a:gd name="connsiteY691" fmla="*/ 702130 h 3006470"/>
                  <a:gd name="connsiteX692" fmla="*/ 1775339 w 6006665"/>
                  <a:gd name="connsiteY692" fmla="*/ 697647 h 3006470"/>
                  <a:gd name="connsiteX693" fmla="*/ 1798063 w 6006665"/>
                  <a:gd name="connsiteY693" fmla="*/ 768093 h 3006470"/>
                  <a:gd name="connsiteX694" fmla="*/ 1791454 w 6006665"/>
                  <a:gd name="connsiteY694" fmla="*/ 815304 h 3006470"/>
                  <a:gd name="connsiteX695" fmla="*/ 1854330 w 6006665"/>
                  <a:gd name="connsiteY695" fmla="*/ 772638 h 3006470"/>
                  <a:gd name="connsiteX696" fmla="*/ 1931594 w 6006665"/>
                  <a:gd name="connsiteY696" fmla="*/ 763548 h 3006470"/>
                  <a:gd name="connsiteX697" fmla="*/ 1932772 w 6006665"/>
                  <a:gd name="connsiteY697" fmla="*/ 764810 h 3006470"/>
                  <a:gd name="connsiteX698" fmla="*/ 1949600 w 6006665"/>
                  <a:gd name="connsiteY698" fmla="*/ 800138 h 3006470"/>
                  <a:gd name="connsiteX699" fmla="*/ 2061788 w 6006665"/>
                  <a:gd name="connsiteY699" fmla="*/ 891155 h 3006470"/>
                  <a:gd name="connsiteX700" fmla="*/ 1987802 w 6006665"/>
                  <a:gd name="connsiteY700" fmla="*/ 736278 h 3006470"/>
                  <a:gd name="connsiteX701" fmla="*/ 1963408 w 6006665"/>
                  <a:gd name="connsiteY701" fmla="*/ 595386 h 3006470"/>
                  <a:gd name="connsiteX702" fmla="*/ 2027037 w 6006665"/>
                  <a:gd name="connsiteY702" fmla="*/ 574934 h 3006470"/>
                  <a:gd name="connsiteX703" fmla="*/ 2037269 w 6006665"/>
                  <a:gd name="connsiteY703" fmla="*/ 575472 h 3006470"/>
                  <a:gd name="connsiteX704" fmla="*/ 2038944 w 6006665"/>
                  <a:gd name="connsiteY704" fmla="*/ 574934 h 3006470"/>
                  <a:gd name="connsiteX705" fmla="*/ 2115414 w 6006665"/>
                  <a:gd name="connsiteY705" fmla="*/ 578958 h 3006470"/>
                  <a:gd name="connsiteX706" fmla="*/ 2167179 w 6006665"/>
                  <a:gd name="connsiteY706" fmla="*/ 554733 h 3006470"/>
                  <a:gd name="connsiteX707" fmla="*/ 2137746 w 6006665"/>
                  <a:gd name="connsiteY707" fmla="*/ 525222 h 3006470"/>
                  <a:gd name="connsiteX708" fmla="*/ 2146473 w 6006665"/>
                  <a:gd name="connsiteY708" fmla="*/ 488832 h 3006470"/>
                  <a:gd name="connsiteX709" fmla="*/ 2143688 w 6006665"/>
                  <a:gd name="connsiteY709" fmla="*/ 468773 h 3006470"/>
                  <a:gd name="connsiteX710" fmla="*/ 2169957 w 6006665"/>
                  <a:gd name="connsiteY710" fmla="*/ 449431 h 3006470"/>
                  <a:gd name="connsiteX711" fmla="*/ 2209050 w 6006665"/>
                  <a:gd name="connsiteY711" fmla="*/ 415295 h 3006470"/>
                  <a:gd name="connsiteX712" fmla="*/ 2264632 w 6006665"/>
                  <a:gd name="connsiteY712" fmla="*/ 393389 h 3006470"/>
                  <a:gd name="connsiteX713" fmla="*/ 2280355 w 6006665"/>
                  <a:gd name="connsiteY713" fmla="*/ 349932 h 3006470"/>
                  <a:gd name="connsiteX714" fmla="*/ 2317913 w 6006665"/>
                  <a:gd name="connsiteY714" fmla="*/ 322690 h 3006470"/>
                  <a:gd name="connsiteX715" fmla="*/ 2354630 w 6006665"/>
                  <a:gd name="connsiteY715" fmla="*/ 323194 h 3006470"/>
                  <a:gd name="connsiteX716" fmla="*/ 2385841 w 6006665"/>
                  <a:gd name="connsiteY716" fmla="*/ 343134 h 3006470"/>
                  <a:gd name="connsiteX717" fmla="*/ 2429263 w 6006665"/>
                  <a:gd name="connsiteY717" fmla="*/ 263606 h 3006470"/>
                  <a:gd name="connsiteX718" fmla="*/ 2473470 w 6006665"/>
                  <a:gd name="connsiteY718" fmla="*/ 257832 h 3006470"/>
                  <a:gd name="connsiteX719" fmla="*/ 2526979 w 6006665"/>
                  <a:gd name="connsiteY719" fmla="*/ 252244 h 3006470"/>
                  <a:gd name="connsiteX720" fmla="*/ 2528058 w 6006665"/>
                  <a:gd name="connsiteY720" fmla="*/ 253503 h 3006470"/>
                  <a:gd name="connsiteX721" fmla="*/ 2538886 w 6006665"/>
                  <a:gd name="connsiteY721" fmla="*/ 252244 h 3006470"/>
                  <a:gd name="connsiteX722" fmla="*/ 2560820 w 6006665"/>
                  <a:gd name="connsiteY722" fmla="*/ 277833 h 3006470"/>
                  <a:gd name="connsiteX723" fmla="*/ 2640602 w 6006665"/>
                  <a:gd name="connsiteY723" fmla="*/ 202249 h 3006470"/>
                  <a:gd name="connsiteX724" fmla="*/ 2652509 w 6006665"/>
                  <a:gd name="connsiteY724" fmla="*/ 202249 h 3006470"/>
                  <a:gd name="connsiteX725" fmla="*/ 2704231 w 6006665"/>
                  <a:gd name="connsiteY725" fmla="*/ 202249 h 3006470"/>
                  <a:gd name="connsiteX726" fmla="*/ 2696295 w 6006665"/>
                  <a:gd name="connsiteY726" fmla="*/ 162760 h 3006470"/>
                  <a:gd name="connsiteX727" fmla="*/ 2715593 w 6006665"/>
                  <a:gd name="connsiteY72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50504 w 6006665"/>
                  <a:gd name="connsiteY569" fmla="*/ 1122597 h 3006470"/>
                  <a:gd name="connsiteX570" fmla="*/ 417535 w 6006665"/>
                  <a:gd name="connsiteY570" fmla="*/ 1161016 h 3006470"/>
                  <a:gd name="connsiteX571" fmla="*/ 454806 w 6006665"/>
                  <a:gd name="connsiteY571" fmla="*/ 1205729 h 3006470"/>
                  <a:gd name="connsiteX572" fmla="*/ 486621 w 6006665"/>
                  <a:gd name="connsiteY572" fmla="*/ 1283942 h 3006470"/>
                  <a:gd name="connsiteX573" fmla="*/ 523211 w 6006665"/>
                  <a:gd name="connsiteY573" fmla="*/ 1343026 h 3006470"/>
                  <a:gd name="connsiteX574" fmla="*/ 486852 w 6006665"/>
                  <a:gd name="connsiteY574" fmla="*/ 1397565 h 3006470"/>
                  <a:gd name="connsiteX575" fmla="*/ 420951 w 6006665"/>
                  <a:gd name="connsiteY575" fmla="*/ 1418018 h 3006470"/>
                  <a:gd name="connsiteX576" fmla="*/ 415909 w 6006665"/>
                  <a:gd name="connsiteY576" fmla="*/ 1415887 h 3006470"/>
                  <a:gd name="connsiteX577" fmla="*/ 409044 w 6006665"/>
                  <a:gd name="connsiteY577" fmla="*/ 1418018 h 3006470"/>
                  <a:gd name="connsiteX578" fmla="*/ 252950 w 6006665"/>
                  <a:gd name="connsiteY578" fmla="*/ 1352062 h 3006470"/>
                  <a:gd name="connsiteX579" fmla="*/ 268926 w 6006665"/>
                  <a:gd name="connsiteY579" fmla="*/ 1346738 h 3006470"/>
                  <a:gd name="connsiteX580" fmla="*/ 291420 w 6006665"/>
                  <a:gd name="connsiteY580" fmla="*/ 1429380 h 3006470"/>
                  <a:gd name="connsiteX581" fmla="*/ 291420 w 6006665"/>
                  <a:gd name="connsiteY581" fmla="*/ 1468012 h 3006470"/>
                  <a:gd name="connsiteX582" fmla="*/ 298238 w 6006665"/>
                  <a:gd name="connsiteY582" fmla="*/ 1554366 h 3006470"/>
                  <a:gd name="connsiteX583" fmla="*/ 345959 w 6006665"/>
                  <a:gd name="connsiteY583" fmla="*/ 1586180 h 3006470"/>
                  <a:gd name="connsiteX584" fmla="*/ 362087 w 6006665"/>
                  <a:gd name="connsiteY584" fmla="*/ 1595588 h 3006470"/>
                  <a:gd name="connsiteX585" fmla="*/ 365867 w 6006665"/>
                  <a:gd name="connsiteY585" fmla="*/ 1563455 h 3006470"/>
                  <a:gd name="connsiteX586" fmla="*/ 345415 w 6006665"/>
                  <a:gd name="connsiteY586" fmla="*/ 1527096 h 3006470"/>
                  <a:gd name="connsiteX587" fmla="*/ 365867 w 6006665"/>
                  <a:gd name="connsiteY587" fmla="*/ 1495281 h 3006470"/>
                  <a:gd name="connsiteX588" fmla="*/ 374560 w 6006665"/>
                  <a:gd name="connsiteY588" fmla="*/ 1500280 h 3006470"/>
                  <a:gd name="connsiteX589" fmla="*/ 377774 w 6006665"/>
                  <a:gd name="connsiteY589" fmla="*/ 1495281 h 3006470"/>
                  <a:gd name="connsiteX590" fmla="*/ 461933 w 6006665"/>
                  <a:gd name="connsiteY590" fmla="*/ 1543673 h 3006470"/>
                  <a:gd name="connsiteX591" fmla="*/ 484035 w 6006665"/>
                  <a:gd name="connsiteY591" fmla="*/ 1527096 h 3006470"/>
                  <a:gd name="connsiteX592" fmla="*/ 463583 w 6006665"/>
                  <a:gd name="connsiteY592" fmla="*/ 1461194 h 3006470"/>
                  <a:gd name="connsiteX593" fmla="*/ 549936 w 6006665"/>
                  <a:gd name="connsiteY593" fmla="*/ 1374841 h 3006470"/>
                  <a:gd name="connsiteX594" fmla="*/ 559742 w 6006665"/>
                  <a:gd name="connsiteY594" fmla="*/ 1376942 h 3006470"/>
                  <a:gd name="connsiteX595" fmla="*/ 561843 w 6006665"/>
                  <a:gd name="connsiteY595" fmla="*/ 1374841 h 3006470"/>
                  <a:gd name="connsiteX596" fmla="*/ 593658 w 6006665"/>
                  <a:gd name="connsiteY596" fmla="*/ 1381658 h 3006470"/>
                  <a:gd name="connsiteX597" fmla="*/ 620945 w 6006665"/>
                  <a:gd name="connsiteY597" fmla="*/ 1405535 h 3006470"/>
                  <a:gd name="connsiteX598" fmla="*/ 640835 w 6006665"/>
                  <a:gd name="connsiteY598" fmla="*/ 1349844 h 3006470"/>
                  <a:gd name="connsiteX599" fmla="*/ 609020 w 6006665"/>
                  <a:gd name="connsiteY599" fmla="*/ 1295305 h 3006470"/>
                  <a:gd name="connsiteX600" fmla="*/ 624928 w 6006665"/>
                  <a:gd name="connsiteY600" fmla="*/ 1236221 h 3006470"/>
                  <a:gd name="connsiteX601" fmla="*/ 597658 w 6006665"/>
                  <a:gd name="connsiteY601" fmla="*/ 1177136 h 3006470"/>
                  <a:gd name="connsiteX602" fmla="*/ 611562 w 6006665"/>
                  <a:gd name="connsiteY602" fmla="*/ 1181462 h 3006470"/>
                  <a:gd name="connsiteX603" fmla="*/ 609565 w 6006665"/>
                  <a:gd name="connsiteY603" fmla="*/ 1177136 h 3006470"/>
                  <a:gd name="connsiteX604" fmla="*/ 670070 w 6006665"/>
                  <a:gd name="connsiteY604" fmla="*/ 1178842 h 3006470"/>
                  <a:gd name="connsiteX605" fmla="*/ 711826 w 6006665"/>
                  <a:gd name="connsiteY605" fmla="*/ 1208951 h 3006470"/>
                  <a:gd name="connsiteX606" fmla="*/ 732278 w 6006665"/>
                  <a:gd name="connsiteY606" fmla="*/ 1263490 h 3006470"/>
                  <a:gd name="connsiteX607" fmla="*/ 684556 w 6006665"/>
                  <a:gd name="connsiteY607" fmla="*/ 1274852 h 3006470"/>
                  <a:gd name="connsiteX608" fmla="*/ 684556 w 6006665"/>
                  <a:gd name="connsiteY608" fmla="*/ 1327119 h 3006470"/>
                  <a:gd name="connsiteX609" fmla="*/ 713309 w 6006665"/>
                  <a:gd name="connsiteY609" fmla="*/ 1355872 h 3006470"/>
                  <a:gd name="connsiteX610" fmla="*/ 763548 w 6006665"/>
                  <a:gd name="connsiteY610" fmla="*/ 1338481 h 3006470"/>
                  <a:gd name="connsiteX611" fmla="*/ 770365 w 6006665"/>
                  <a:gd name="connsiteY611" fmla="*/ 1279397 h 3006470"/>
                  <a:gd name="connsiteX612" fmla="*/ 809708 w 6006665"/>
                  <a:gd name="connsiteY612" fmla="*/ 1214495 h 3006470"/>
                  <a:gd name="connsiteX613" fmla="*/ 845357 w 6006665"/>
                  <a:gd name="connsiteY613" fmla="*/ 1188761 h 3006470"/>
                  <a:gd name="connsiteX614" fmla="*/ 872098 w 6006665"/>
                  <a:gd name="connsiteY614" fmla="*/ 1155075 h 3006470"/>
                  <a:gd name="connsiteX615" fmla="*/ 917728 w 6006665"/>
                  <a:gd name="connsiteY615" fmla="*/ 1145322 h 3006470"/>
                  <a:gd name="connsiteX616" fmla="*/ 918194 w 6006665"/>
                  <a:gd name="connsiteY616" fmla="*/ 1198147 h 3006470"/>
                  <a:gd name="connsiteX617" fmla="*/ 967171 w 6006665"/>
                  <a:gd name="connsiteY617" fmla="*/ 1161016 h 3006470"/>
                  <a:gd name="connsiteX618" fmla="*/ 975937 w 6006665"/>
                  <a:gd name="connsiteY618" fmla="*/ 1115283 h 3006470"/>
                  <a:gd name="connsiteX619" fmla="*/ 1032532 w 6006665"/>
                  <a:gd name="connsiteY619" fmla="*/ 1122393 h 3006470"/>
                  <a:gd name="connsiteX620" fmla="*/ 1074397 w 6006665"/>
                  <a:gd name="connsiteY620" fmla="*/ 1141283 h 3006470"/>
                  <a:gd name="connsiteX621" fmla="*/ 1020649 w 6006665"/>
                  <a:gd name="connsiteY621" fmla="*/ 1172901 h 3006470"/>
                  <a:gd name="connsiteX622" fmla="*/ 979977 w 6006665"/>
                  <a:gd name="connsiteY622" fmla="*/ 1213496 h 3006470"/>
                  <a:gd name="connsiteX623" fmla="*/ 1012666 w 6006665"/>
                  <a:gd name="connsiteY623" fmla="*/ 1218657 h 3006470"/>
                  <a:gd name="connsiteX624" fmla="*/ 1038516 w 6006665"/>
                  <a:gd name="connsiteY624" fmla="*/ 1188499 h 3006470"/>
                  <a:gd name="connsiteX625" fmla="*/ 1050423 w 6006665"/>
                  <a:gd name="connsiteY625" fmla="*/ 1188499 h 3006470"/>
                  <a:gd name="connsiteX626" fmla="*/ 1108962 w 6006665"/>
                  <a:gd name="connsiteY626" fmla="*/ 1188499 h 3006470"/>
                  <a:gd name="connsiteX627" fmla="*/ 1161229 w 6006665"/>
                  <a:gd name="connsiteY627" fmla="*/ 1145322 h 3006470"/>
                  <a:gd name="connsiteX628" fmla="*/ 1165711 w 6006665"/>
                  <a:gd name="connsiteY628" fmla="*/ 1151456 h 3006470"/>
                  <a:gd name="connsiteX629" fmla="*/ 1160939 w 6006665"/>
                  <a:gd name="connsiteY629" fmla="*/ 1169715 h 3006470"/>
                  <a:gd name="connsiteX630" fmla="*/ 1210035 w 6006665"/>
                  <a:gd name="connsiteY630" fmla="*/ 1195815 h 3006470"/>
                  <a:gd name="connsiteX631" fmla="*/ 1247583 w 6006665"/>
                  <a:gd name="connsiteY631" fmla="*/ 1138505 h 3006470"/>
                  <a:gd name="connsiteX632" fmla="*/ 1211223 w 6006665"/>
                  <a:gd name="connsiteY632" fmla="*/ 1079421 h 3006470"/>
                  <a:gd name="connsiteX633" fmla="*/ 1227130 w 6006665"/>
                  <a:gd name="connsiteY633" fmla="*/ 1043061 h 3006470"/>
                  <a:gd name="connsiteX634" fmla="*/ 1237665 w 6006665"/>
                  <a:gd name="connsiteY634" fmla="*/ 1046199 h 3006470"/>
                  <a:gd name="connsiteX635" fmla="*/ 1251910 w 6006665"/>
                  <a:gd name="connsiteY635" fmla="*/ 1017311 h 3006470"/>
                  <a:gd name="connsiteX636" fmla="*/ 1329633 w 6006665"/>
                  <a:gd name="connsiteY636" fmla="*/ 1036235 h 3006470"/>
                  <a:gd name="connsiteX637" fmla="*/ 1345843 w 6006665"/>
                  <a:gd name="connsiteY637" fmla="*/ 1074876 h 3006470"/>
                  <a:gd name="connsiteX638" fmla="*/ 1371228 w 6006665"/>
                  <a:gd name="connsiteY638" fmla="*/ 1098626 h 3006470"/>
                  <a:gd name="connsiteX639" fmla="*/ 1400382 w 6006665"/>
                  <a:gd name="connsiteY639" fmla="*/ 1106690 h 3006470"/>
                  <a:gd name="connsiteX640" fmla="*/ 1421734 w 6006665"/>
                  <a:gd name="connsiteY640" fmla="*/ 1137249 h 3006470"/>
                  <a:gd name="connsiteX641" fmla="*/ 1484125 w 6006665"/>
                  <a:gd name="connsiteY641" fmla="*/ 1158045 h 3006470"/>
                  <a:gd name="connsiteX642" fmla="*/ 1507894 w 6006665"/>
                  <a:gd name="connsiteY642" fmla="*/ 1169930 h 3006470"/>
                  <a:gd name="connsiteX643" fmla="*/ 1519756 w 6006665"/>
                  <a:gd name="connsiteY643" fmla="*/ 1213274 h 3006470"/>
                  <a:gd name="connsiteX644" fmla="*/ 1540574 w 6006665"/>
                  <a:gd name="connsiteY644" fmla="*/ 1199639 h 3006470"/>
                  <a:gd name="connsiteX645" fmla="*/ 1543003 w 6006665"/>
                  <a:gd name="connsiteY645" fmla="*/ 1172592 h 3006470"/>
                  <a:gd name="connsiteX646" fmla="*/ 1528689 w 6006665"/>
                  <a:gd name="connsiteY646" fmla="*/ 1143190 h 3006470"/>
                  <a:gd name="connsiteX647" fmla="*/ 1506643 w 6006665"/>
                  <a:gd name="connsiteY647" fmla="*/ 1118052 h 3006470"/>
                  <a:gd name="connsiteX648" fmla="*/ 1506643 w 6006665"/>
                  <a:gd name="connsiteY648" fmla="*/ 1095328 h 3006470"/>
                  <a:gd name="connsiteX649" fmla="*/ 1463467 w 6006665"/>
                  <a:gd name="connsiteY649" fmla="*/ 1086238 h 3006470"/>
                  <a:gd name="connsiteX650" fmla="*/ 1472556 w 6006665"/>
                  <a:gd name="connsiteY650" fmla="*/ 1036244 h 3006470"/>
                  <a:gd name="connsiteX651" fmla="*/ 1472241 w 6006665"/>
                  <a:gd name="connsiteY651" fmla="*/ 982757 h 3006470"/>
                  <a:gd name="connsiteX652" fmla="*/ 1452104 w 6006665"/>
                  <a:gd name="connsiteY652" fmla="*/ 949890 h 3006470"/>
                  <a:gd name="connsiteX653" fmla="*/ 1439230 w 6006665"/>
                  <a:gd name="connsiteY653" fmla="*/ 900656 h 3006470"/>
                  <a:gd name="connsiteX654" fmla="*/ 1478183 w 6006665"/>
                  <a:gd name="connsiteY654" fmla="*/ 872829 h 3006470"/>
                  <a:gd name="connsiteX655" fmla="*/ 1496803 w 6006665"/>
                  <a:gd name="connsiteY655" fmla="*/ 806980 h 3006470"/>
                  <a:gd name="connsiteX656" fmla="*/ 1501951 w 6006665"/>
                  <a:gd name="connsiteY656" fmla="*/ 759931 h 3006470"/>
                  <a:gd name="connsiteX657" fmla="*/ 1543003 w 6006665"/>
                  <a:gd name="connsiteY657" fmla="*/ 697647 h 3006470"/>
                  <a:gd name="connsiteX658" fmla="*/ 1570272 w 6006665"/>
                  <a:gd name="connsiteY658" fmla="*/ 677194 h 3006470"/>
                  <a:gd name="connsiteX659" fmla="*/ 1578688 w 6006665"/>
                  <a:gd name="connsiteY659" fmla="*/ 679813 h 3006470"/>
                  <a:gd name="connsiteX660" fmla="*/ 1620802 w 6006665"/>
                  <a:gd name="connsiteY660" fmla="*/ 660028 h 3006470"/>
                  <a:gd name="connsiteX661" fmla="*/ 1684440 w 6006665"/>
                  <a:gd name="connsiteY661" fmla="*/ 709009 h 3006470"/>
                  <a:gd name="connsiteX662" fmla="*/ 1688985 w 6006665"/>
                  <a:gd name="connsiteY662" fmla="*/ 779455 h 3006470"/>
                  <a:gd name="connsiteX663" fmla="*/ 1652625 w 6006665"/>
                  <a:gd name="connsiteY663" fmla="*/ 870354 h 3006470"/>
                  <a:gd name="connsiteX664" fmla="*/ 1679895 w 6006665"/>
                  <a:gd name="connsiteY664" fmla="*/ 908986 h 3006470"/>
                  <a:gd name="connsiteX665" fmla="*/ 1688985 w 6006665"/>
                  <a:gd name="connsiteY665" fmla="*/ 983977 h 3006470"/>
                  <a:gd name="connsiteX666" fmla="*/ 1706950 w 6006665"/>
                  <a:gd name="connsiteY666" fmla="*/ 1065944 h 3006470"/>
                  <a:gd name="connsiteX667" fmla="*/ 1679895 w 6006665"/>
                  <a:gd name="connsiteY667" fmla="*/ 1129415 h 3006470"/>
                  <a:gd name="connsiteX668" fmla="*/ 1723072 w 6006665"/>
                  <a:gd name="connsiteY668" fmla="*/ 1193044 h 3006470"/>
                  <a:gd name="connsiteX669" fmla="*/ 1704892 w 6006665"/>
                  <a:gd name="connsiteY669" fmla="*/ 1256673 h 3006470"/>
                  <a:gd name="connsiteX670" fmla="*/ 1695067 w 6006665"/>
                  <a:gd name="connsiteY670" fmla="*/ 1318479 h 3006470"/>
                  <a:gd name="connsiteX671" fmla="*/ 1662386 w 6006665"/>
                  <a:gd name="connsiteY671" fmla="*/ 1345219 h 3006470"/>
                  <a:gd name="connsiteX672" fmla="*/ 1607008 w 6006665"/>
                  <a:gd name="connsiteY672" fmla="*/ 1363312 h 3006470"/>
                  <a:gd name="connsiteX673" fmla="*/ 1644667 w 6006665"/>
                  <a:gd name="connsiteY673" fmla="*/ 1375696 h 3006470"/>
                  <a:gd name="connsiteX674" fmla="*/ 1677078 w 6006665"/>
                  <a:gd name="connsiteY674" fmla="*/ 1370296 h 3006470"/>
                  <a:gd name="connsiteX675" fmla="*/ 1720255 w 6006665"/>
                  <a:gd name="connsiteY675" fmla="*/ 1349844 h 3006470"/>
                  <a:gd name="connsiteX676" fmla="*/ 1731617 w 6006665"/>
                  <a:gd name="connsiteY676" fmla="*/ 1299850 h 3006470"/>
                  <a:gd name="connsiteX677" fmla="*/ 1758887 w 6006665"/>
                  <a:gd name="connsiteY677" fmla="*/ 1256673 h 3006470"/>
                  <a:gd name="connsiteX678" fmla="*/ 1760555 w 6006665"/>
                  <a:gd name="connsiteY678" fmla="*/ 1191490 h 3006470"/>
                  <a:gd name="connsiteX679" fmla="*/ 1745573 w 6006665"/>
                  <a:gd name="connsiteY679" fmla="*/ 1137249 h 3006470"/>
                  <a:gd name="connsiteX680" fmla="*/ 1758886 w 6006665"/>
                  <a:gd name="connsiteY680" fmla="*/ 1085173 h 3006470"/>
                  <a:gd name="connsiteX681" fmla="*/ 1822819 w 6006665"/>
                  <a:gd name="connsiteY681" fmla="*/ 1074858 h 3006470"/>
                  <a:gd name="connsiteX682" fmla="*/ 1873327 w 6006665"/>
                  <a:gd name="connsiteY682" fmla="*/ 1089712 h 3006470"/>
                  <a:gd name="connsiteX683" fmla="*/ 1911172 w 6006665"/>
                  <a:gd name="connsiteY683" fmla="*/ 1170133 h 3006470"/>
                  <a:gd name="connsiteX684" fmla="*/ 1887300 w 6006665"/>
                  <a:gd name="connsiteY684" fmla="*/ 1070329 h 3006470"/>
                  <a:gd name="connsiteX685" fmla="*/ 1858471 w 6006665"/>
                  <a:gd name="connsiteY685" fmla="*/ 1045147 h 3006470"/>
                  <a:gd name="connsiteX686" fmla="*/ 1785604 w 6006665"/>
                  <a:gd name="connsiteY686" fmla="*/ 1036860 h 3006470"/>
                  <a:gd name="connsiteX687" fmla="*/ 1736162 w 6006665"/>
                  <a:gd name="connsiteY687" fmla="*/ 961252 h 3006470"/>
                  <a:gd name="connsiteX688" fmla="*/ 1688440 w 6006665"/>
                  <a:gd name="connsiteY688" fmla="*/ 865809 h 3006470"/>
                  <a:gd name="connsiteX689" fmla="*/ 1752069 w 6006665"/>
                  <a:gd name="connsiteY689" fmla="*/ 788545 h 3006470"/>
                  <a:gd name="connsiteX690" fmla="*/ 1747524 w 6006665"/>
                  <a:gd name="connsiteY690" fmla="*/ 704464 h 3006470"/>
                  <a:gd name="connsiteX691" fmla="*/ 1763431 w 6006665"/>
                  <a:gd name="connsiteY691" fmla="*/ 697647 h 3006470"/>
                  <a:gd name="connsiteX692" fmla="*/ 1764877 w 6006665"/>
                  <a:gd name="connsiteY692" fmla="*/ 702130 h 3006470"/>
                  <a:gd name="connsiteX693" fmla="*/ 1775339 w 6006665"/>
                  <a:gd name="connsiteY693" fmla="*/ 697647 h 3006470"/>
                  <a:gd name="connsiteX694" fmla="*/ 1798063 w 6006665"/>
                  <a:gd name="connsiteY694" fmla="*/ 768093 h 3006470"/>
                  <a:gd name="connsiteX695" fmla="*/ 1791454 w 6006665"/>
                  <a:gd name="connsiteY695" fmla="*/ 815304 h 3006470"/>
                  <a:gd name="connsiteX696" fmla="*/ 1854330 w 6006665"/>
                  <a:gd name="connsiteY696" fmla="*/ 772638 h 3006470"/>
                  <a:gd name="connsiteX697" fmla="*/ 1931594 w 6006665"/>
                  <a:gd name="connsiteY697" fmla="*/ 763548 h 3006470"/>
                  <a:gd name="connsiteX698" fmla="*/ 1932772 w 6006665"/>
                  <a:gd name="connsiteY698" fmla="*/ 764810 h 3006470"/>
                  <a:gd name="connsiteX699" fmla="*/ 1949600 w 6006665"/>
                  <a:gd name="connsiteY699" fmla="*/ 800138 h 3006470"/>
                  <a:gd name="connsiteX700" fmla="*/ 2061788 w 6006665"/>
                  <a:gd name="connsiteY700" fmla="*/ 891155 h 3006470"/>
                  <a:gd name="connsiteX701" fmla="*/ 1987802 w 6006665"/>
                  <a:gd name="connsiteY701" fmla="*/ 736278 h 3006470"/>
                  <a:gd name="connsiteX702" fmla="*/ 1963408 w 6006665"/>
                  <a:gd name="connsiteY702" fmla="*/ 595386 h 3006470"/>
                  <a:gd name="connsiteX703" fmla="*/ 2027037 w 6006665"/>
                  <a:gd name="connsiteY703" fmla="*/ 574934 h 3006470"/>
                  <a:gd name="connsiteX704" fmla="*/ 2037269 w 6006665"/>
                  <a:gd name="connsiteY704" fmla="*/ 575472 h 3006470"/>
                  <a:gd name="connsiteX705" fmla="*/ 2038944 w 6006665"/>
                  <a:gd name="connsiteY705" fmla="*/ 574934 h 3006470"/>
                  <a:gd name="connsiteX706" fmla="*/ 2115414 w 6006665"/>
                  <a:gd name="connsiteY706" fmla="*/ 578958 h 3006470"/>
                  <a:gd name="connsiteX707" fmla="*/ 2167179 w 6006665"/>
                  <a:gd name="connsiteY707" fmla="*/ 554733 h 3006470"/>
                  <a:gd name="connsiteX708" fmla="*/ 2137746 w 6006665"/>
                  <a:gd name="connsiteY708" fmla="*/ 525222 h 3006470"/>
                  <a:gd name="connsiteX709" fmla="*/ 2146473 w 6006665"/>
                  <a:gd name="connsiteY709" fmla="*/ 488832 h 3006470"/>
                  <a:gd name="connsiteX710" fmla="*/ 2143688 w 6006665"/>
                  <a:gd name="connsiteY710" fmla="*/ 468773 h 3006470"/>
                  <a:gd name="connsiteX711" fmla="*/ 2169957 w 6006665"/>
                  <a:gd name="connsiteY711" fmla="*/ 449431 h 3006470"/>
                  <a:gd name="connsiteX712" fmla="*/ 2209050 w 6006665"/>
                  <a:gd name="connsiteY712" fmla="*/ 415295 h 3006470"/>
                  <a:gd name="connsiteX713" fmla="*/ 2264632 w 6006665"/>
                  <a:gd name="connsiteY713" fmla="*/ 393389 h 3006470"/>
                  <a:gd name="connsiteX714" fmla="*/ 2280355 w 6006665"/>
                  <a:gd name="connsiteY714" fmla="*/ 349932 h 3006470"/>
                  <a:gd name="connsiteX715" fmla="*/ 2317913 w 6006665"/>
                  <a:gd name="connsiteY715" fmla="*/ 322690 h 3006470"/>
                  <a:gd name="connsiteX716" fmla="*/ 2354630 w 6006665"/>
                  <a:gd name="connsiteY716" fmla="*/ 323194 h 3006470"/>
                  <a:gd name="connsiteX717" fmla="*/ 2385841 w 6006665"/>
                  <a:gd name="connsiteY717" fmla="*/ 343134 h 3006470"/>
                  <a:gd name="connsiteX718" fmla="*/ 2429263 w 6006665"/>
                  <a:gd name="connsiteY718" fmla="*/ 263606 h 3006470"/>
                  <a:gd name="connsiteX719" fmla="*/ 2473470 w 6006665"/>
                  <a:gd name="connsiteY719" fmla="*/ 257832 h 3006470"/>
                  <a:gd name="connsiteX720" fmla="*/ 2526979 w 6006665"/>
                  <a:gd name="connsiteY720" fmla="*/ 252244 h 3006470"/>
                  <a:gd name="connsiteX721" fmla="*/ 2528058 w 6006665"/>
                  <a:gd name="connsiteY721" fmla="*/ 253503 h 3006470"/>
                  <a:gd name="connsiteX722" fmla="*/ 2538886 w 6006665"/>
                  <a:gd name="connsiteY722" fmla="*/ 252244 h 3006470"/>
                  <a:gd name="connsiteX723" fmla="*/ 2560820 w 6006665"/>
                  <a:gd name="connsiteY723" fmla="*/ 277833 h 3006470"/>
                  <a:gd name="connsiteX724" fmla="*/ 2640602 w 6006665"/>
                  <a:gd name="connsiteY724" fmla="*/ 202249 h 3006470"/>
                  <a:gd name="connsiteX725" fmla="*/ 2652509 w 6006665"/>
                  <a:gd name="connsiteY725" fmla="*/ 202249 h 3006470"/>
                  <a:gd name="connsiteX726" fmla="*/ 2704231 w 6006665"/>
                  <a:gd name="connsiteY726" fmla="*/ 202249 h 3006470"/>
                  <a:gd name="connsiteX727" fmla="*/ 2696295 w 6006665"/>
                  <a:gd name="connsiteY727" fmla="*/ 162760 h 3006470"/>
                  <a:gd name="connsiteX728" fmla="*/ 2715593 w 6006665"/>
                  <a:gd name="connsiteY72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55061 w 6006665"/>
                  <a:gd name="connsiteY568" fmla="*/ 1102145 h 3006470"/>
                  <a:gd name="connsiteX569" fmla="*/ 307608 w 6006665"/>
                  <a:gd name="connsiteY569" fmla="*/ 1101596 h 3006470"/>
                  <a:gd name="connsiteX570" fmla="*/ 350504 w 6006665"/>
                  <a:gd name="connsiteY570" fmla="*/ 1122597 h 3006470"/>
                  <a:gd name="connsiteX571" fmla="*/ 417535 w 6006665"/>
                  <a:gd name="connsiteY571" fmla="*/ 1161016 h 3006470"/>
                  <a:gd name="connsiteX572" fmla="*/ 454806 w 6006665"/>
                  <a:gd name="connsiteY572" fmla="*/ 1205729 h 3006470"/>
                  <a:gd name="connsiteX573" fmla="*/ 486621 w 6006665"/>
                  <a:gd name="connsiteY573" fmla="*/ 1283942 h 3006470"/>
                  <a:gd name="connsiteX574" fmla="*/ 523211 w 6006665"/>
                  <a:gd name="connsiteY574" fmla="*/ 1343026 h 3006470"/>
                  <a:gd name="connsiteX575" fmla="*/ 486852 w 6006665"/>
                  <a:gd name="connsiteY575" fmla="*/ 1397565 h 3006470"/>
                  <a:gd name="connsiteX576" fmla="*/ 420951 w 6006665"/>
                  <a:gd name="connsiteY576" fmla="*/ 1418018 h 3006470"/>
                  <a:gd name="connsiteX577" fmla="*/ 415909 w 6006665"/>
                  <a:gd name="connsiteY577" fmla="*/ 1415887 h 3006470"/>
                  <a:gd name="connsiteX578" fmla="*/ 409044 w 6006665"/>
                  <a:gd name="connsiteY578" fmla="*/ 1418018 h 3006470"/>
                  <a:gd name="connsiteX579" fmla="*/ 252950 w 6006665"/>
                  <a:gd name="connsiteY579" fmla="*/ 1352062 h 3006470"/>
                  <a:gd name="connsiteX580" fmla="*/ 268926 w 6006665"/>
                  <a:gd name="connsiteY580" fmla="*/ 1346738 h 3006470"/>
                  <a:gd name="connsiteX581" fmla="*/ 291420 w 6006665"/>
                  <a:gd name="connsiteY581" fmla="*/ 1429380 h 3006470"/>
                  <a:gd name="connsiteX582" fmla="*/ 291420 w 6006665"/>
                  <a:gd name="connsiteY582" fmla="*/ 1468012 h 3006470"/>
                  <a:gd name="connsiteX583" fmla="*/ 298238 w 6006665"/>
                  <a:gd name="connsiteY583" fmla="*/ 1554366 h 3006470"/>
                  <a:gd name="connsiteX584" fmla="*/ 345959 w 6006665"/>
                  <a:gd name="connsiteY584" fmla="*/ 1586180 h 3006470"/>
                  <a:gd name="connsiteX585" fmla="*/ 362087 w 6006665"/>
                  <a:gd name="connsiteY585" fmla="*/ 1595588 h 3006470"/>
                  <a:gd name="connsiteX586" fmla="*/ 365867 w 6006665"/>
                  <a:gd name="connsiteY586" fmla="*/ 1563455 h 3006470"/>
                  <a:gd name="connsiteX587" fmla="*/ 345415 w 6006665"/>
                  <a:gd name="connsiteY587" fmla="*/ 1527096 h 3006470"/>
                  <a:gd name="connsiteX588" fmla="*/ 365867 w 6006665"/>
                  <a:gd name="connsiteY588" fmla="*/ 1495281 h 3006470"/>
                  <a:gd name="connsiteX589" fmla="*/ 374560 w 6006665"/>
                  <a:gd name="connsiteY589" fmla="*/ 1500280 h 3006470"/>
                  <a:gd name="connsiteX590" fmla="*/ 377774 w 6006665"/>
                  <a:gd name="connsiteY590" fmla="*/ 1495281 h 3006470"/>
                  <a:gd name="connsiteX591" fmla="*/ 461933 w 6006665"/>
                  <a:gd name="connsiteY591" fmla="*/ 1543673 h 3006470"/>
                  <a:gd name="connsiteX592" fmla="*/ 484035 w 6006665"/>
                  <a:gd name="connsiteY592" fmla="*/ 1527096 h 3006470"/>
                  <a:gd name="connsiteX593" fmla="*/ 463583 w 6006665"/>
                  <a:gd name="connsiteY593" fmla="*/ 1461194 h 3006470"/>
                  <a:gd name="connsiteX594" fmla="*/ 549936 w 6006665"/>
                  <a:gd name="connsiteY594" fmla="*/ 1374841 h 3006470"/>
                  <a:gd name="connsiteX595" fmla="*/ 559742 w 6006665"/>
                  <a:gd name="connsiteY595" fmla="*/ 1376942 h 3006470"/>
                  <a:gd name="connsiteX596" fmla="*/ 561843 w 6006665"/>
                  <a:gd name="connsiteY596" fmla="*/ 1374841 h 3006470"/>
                  <a:gd name="connsiteX597" fmla="*/ 593658 w 6006665"/>
                  <a:gd name="connsiteY597" fmla="*/ 1381658 h 3006470"/>
                  <a:gd name="connsiteX598" fmla="*/ 620945 w 6006665"/>
                  <a:gd name="connsiteY598" fmla="*/ 1405535 h 3006470"/>
                  <a:gd name="connsiteX599" fmla="*/ 640835 w 6006665"/>
                  <a:gd name="connsiteY599" fmla="*/ 1349844 h 3006470"/>
                  <a:gd name="connsiteX600" fmla="*/ 609020 w 6006665"/>
                  <a:gd name="connsiteY600" fmla="*/ 1295305 h 3006470"/>
                  <a:gd name="connsiteX601" fmla="*/ 624928 w 6006665"/>
                  <a:gd name="connsiteY601" fmla="*/ 1236221 h 3006470"/>
                  <a:gd name="connsiteX602" fmla="*/ 597658 w 6006665"/>
                  <a:gd name="connsiteY602" fmla="*/ 1177136 h 3006470"/>
                  <a:gd name="connsiteX603" fmla="*/ 611562 w 6006665"/>
                  <a:gd name="connsiteY603" fmla="*/ 1181462 h 3006470"/>
                  <a:gd name="connsiteX604" fmla="*/ 609565 w 6006665"/>
                  <a:gd name="connsiteY604" fmla="*/ 1177136 h 3006470"/>
                  <a:gd name="connsiteX605" fmla="*/ 670070 w 6006665"/>
                  <a:gd name="connsiteY605" fmla="*/ 1178842 h 3006470"/>
                  <a:gd name="connsiteX606" fmla="*/ 711826 w 6006665"/>
                  <a:gd name="connsiteY606" fmla="*/ 1208951 h 3006470"/>
                  <a:gd name="connsiteX607" fmla="*/ 732278 w 6006665"/>
                  <a:gd name="connsiteY607" fmla="*/ 1263490 h 3006470"/>
                  <a:gd name="connsiteX608" fmla="*/ 684556 w 6006665"/>
                  <a:gd name="connsiteY608" fmla="*/ 1274852 h 3006470"/>
                  <a:gd name="connsiteX609" fmla="*/ 684556 w 6006665"/>
                  <a:gd name="connsiteY609" fmla="*/ 1327119 h 3006470"/>
                  <a:gd name="connsiteX610" fmla="*/ 713309 w 6006665"/>
                  <a:gd name="connsiteY610" fmla="*/ 1355872 h 3006470"/>
                  <a:gd name="connsiteX611" fmla="*/ 763548 w 6006665"/>
                  <a:gd name="connsiteY611" fmla="*/ 1338481 h 3006470"/>
                  <a:gd name="connsiteX612" fmla="*/ 770365 w 6006665"/>
                  <a:gd name="connsiteY612" fmla="*/ 1279397 h 3006470"/>
                  <a:gd name="connsiteX613" fmla="*/ 809708 w 6006665"/>
                  <a:gd name="connsiteY613" fmla="*/ 1214495 h 3006470"/>
                  <a:gd name="connsiteX614" fmla="*/ 845357 w 6006665"/>
                  <a:gd name="connsiteY614" fmla="*/ 1188761 h 3006470"/>
                  <a:gd name="connsiteX615" fmla="*/ 872098 w 6006665"/>
                  <a:gd name="connsiteY615" fmla="*/ 1155075 h 3006470"/>
                  <a:gd name="connsiteX616" fmla="*/ 917728 w 6006665"/>
                  <a:gd name="connsiteY616" fmla="*/ 1145322 h 3006470"/>
                  <a:gd name="connsiteX617" fmla="*/ 918194 w 6006665"/>
                  <a:gd name="connsiteY617" fmla="*/ 1198147 h 3006470"/>
                  <a:gd name="connsiteX618" fmla="*/ 967171 w 6006665"/>
                  <a:gd name="connsiteY618" fmla="*/ 1161016 h 3006470"/>
                  <a:gd name="connsiteX619" fmla="*/ 975937 w 6006665"/>
                  <a:gd name="connsiteY619" fmla="*/ 1115283 h 3006470"/>
                  <a:gd name="connsiteX620" fmla="*/ 1032532 w 6006665"/>
                  <a:gd name="connsiteY620" fmla="*/ 1122393 h 3006470"/>
                  <a:gd name="connsiteX621" fmla="*/ 1074397 w 6006665"/>
                  <a:gd name="connsiteY621" fmla="*/ 1141283 h 3006470"/>
                  <a:gd name="connsiteX622" fmla="*/ 1020649 w 6006665"/>
                  <a:gd name="connsiteY622" fmla="*/ 1172901 h 3006470"/>
                  <a:gd name="connsiteX623" fmla="*/ 979977 w 6006665"/>
                  <a:gd name="connsiteY623" fmla="*/ 1213496 h 3006470"/>
                  <a:gd name="connsiteX624" fmla="*/ 1012666 w 6006665"/>
                  <a:gd name="connsiteY624" fmla="*/ 1218657 h 3006470"/>
                  <a:gd name="connsiteX625" fmla="*/ 1038516 w 6006665"/>
                  <a:gd name="connsiteY625" fmla="*/ 1188499 h 3006470"/>
                  <a:gd name="connsiteX626" fmla="*/ 1050423 w 6006665"/>
                  <a:gd name="connsiteY626" fmla="*/ 1188499 h 3006470"/>
                  <a:gd name="connsiteX627" fmla="*/ 1108962 w 6006665"/>
                  <a:gd name="connsiteY627" fmla="*/ 1188499 h 3006470"/>
                  <a:gd name="connsiteX628" fmla="*/ 1161229 w 6006665"/>
                  <a:gd name="connsiteY628" fmla="*/ 1145322 h 3006470"/>
                  <a:gd name="connsiteX629" fmla="*/ 1165711 w 6006665"/>
                  <a:gd name="connsiteY629" fmla="*/ 1151456 h 3006470"/>
                  <a:gd name="connsiteX630" fmla="*/ 1160939 w 6006665"/>
                  <a:gd name="connsiteY630" fmla="*/ 1169715 h 3006470"/>
                  <a:gd name="connsiteX631" fmla="*/ 1210035 w 6006665"/>
                  <a:gd name="connsiteY631" fmla="*/ 1195815 h 3006470"/>
                  <a:gd name="connsiteX632" fmla="*/ 1247583 w 6006665"/>
                  <a:gd name="connsiteY632" fmla="*/ 1138505 h 3006470"/>
                  <a:gd name="connsiteX633" fmla="*/ 1211223 w 6006665"/>
                  <a:gd name="connsiteY633" fmla="*/ 1079421 h 3006470"/>
                  <a:gd name="connsiteX634" fmla="*/ 1227130 w 6006665"/>
                  <a:gd name="connsiteY634" fmla="*/ 1043061 h 3006470"/>
                  <a:gd name="connsiteX635" fmla="*/ 1237665 w 6006665"/>
                  <a:gd name="connsiteY635" fmla="*/ 1046199 h 3006470"/>
                  <a:gd name="connsiteX636" fmla="*/ 1251910 w 6006665"/>
                  <a:gd name="connsiteY636" fmla="*/ 1017311 h 3006470"/>
                  <a:gd name="connsiteX637" fmla="*/ 1329633 w 6006665"/>
                  <a:gd name="connsiteY637" fmla="*/ 1036235 h 3006470"/>
                  <a:gd name="connsiteX638" fmla="*/ 1345843 w 6006665"/>
                  <a:gd name="connsiteY638" fmla="*/ 1074876 h 3006470"/>
                  <a:gd name="connsiteX639" fmla="*/ 1371228 w 6006665"/>
                  <a:gd name="connsiteY639" fmla="*/ 1098626 h 3006470"/>
                  <a:gd name="connsiteX640" fmla="*/ 1400382 w 6006665"/>
                  <a:gd name="connsiteY640" fmla="*/ 1106690 h 3006470"/>
                  <a:gd name="connsiteX641" fmla="*/ 1421734 w 6006665"/>
                  <a:gd name="connsiteY641" fmla="*/ 1137249 h 3006470"/>
                  <a:gd name="connsiteX642" fmla="*/ 1484125 w 6006665"/>
                  <a:gd name="connsiteY642" fmla="*/ 1158045 h 3006470"/>
                  <a:gd name="connsiteX643" fmla="*/ 1507894 w 6006665"/>
                  <a:gd name="connsiteY643" fmla="*/ 1169930 h 3006470"/>
                  <a:gd name="connsiteX644" fmla="*/ 1519756 w 6006665"/>
                  <a:gd name="connsiteY644" fmla="*/ 1213274 h 3006470"/>
                  <a:gd name="connsiteX645" fmla="*/ 1540574 w 6006665"/>
                  <a:gd name="connsiteY645" fmla="*/ 1199639 h 3006470"/>
                  <a:gd name="connsiteX646" fmla="*/ 1543003 w 6006665"/>
                  <a:gd name="connsiteY646" fmla="*/ 1172592 h 3006470"/>
                  <a:gd name="connsiteX647" fmla="*/ 1528689 w 6006665"/>
                  <a:gd name="connsiteY647" fmla="*/ 1143190 h 3006470"/>
                  <a:gd name="connsiteX648" fmla="*/ 1506643 w 6006665"/>
                  <a:gd name="connsiteY648" fmla="*/ 1118052 h 3006470"/>
                  <a:gd name="connsiteX649" fmla="*/ 1506643 w 6006665"/>
                  <a:gd name="connsiteY649" fmla="*/ 1095328 h 3006470"/>
                  <a:gd name="connsiteX650" fmla="*/ 1463467 w 6006665"/>
                  <a:gd name="connsiteY650" fmla="*/ 1086238 h 3006470"/>
                  <a:gd name="connsiteX651" fmla="*/ 1472556 w 6006665"/>
                  <a:gd name="connsiteY651" fmla="*/ 1036244 h 3006470"/>
                  <a:gd name="connsiteX652" fmla="*/ 1472241 w 6006665"/>
                  <a:gd name="connsiteY652" fmla="*/ 982757 h 3006470"/>
                  <a:gd name="connsiteX653" fmla="*/ 1452104 w 6006665"/>
                  <a:gd name="connsiteY653" fmla="*/ 949890 h 3006470"/>
                  <a:gd name="connsiteX654" fmla="*/ 1439230 w 6006665"/>
                  <a:gd name="connsiteY654" fmla="*/ 900656 h 3006470"/>
                  <a:gd name="connsiteX655" fmla="*/ 1478183 w 6006665"/>
                  <a:gd name="connsiteY655" fmla="*/ 872829 h 3006470"/>
                  <a:gd name="connsiteX656" fmla="*/ 1496803 w 6006665"/>
                  <a:gd name="connsiteY656" fmla="*/ 806980 h 3006470"/>
                  <a:gd name="connsiteX657" fmla="*/ 1501951 w 6006665"/>
                  <a:gd name="connsiteY657" fmla="*/ 759931 h 3006470"/>
                  <a:gd name="connsiteX658" fmla="*/ 1543003 w 6006665"/>
                  <a:gd name="connsiteY658" fmla="*/ 697647 h 3006470"/>
                  <a:gd name="connsiteX659" fmla="*/ 1570272 w 6006665"/>
                  <a:gd name="connsiteY659" fmla="*/ 677194 h 3006470"/>
                  <a:gd name="connsiteX660" fmla="*/ 1578688 w 6006665"/>
                  <a:gd name="connsiteY660" fmla="*/ 679813 h 3006470"/>
                  <a:gd name="connsiteX661" fmla="*/ 1620802 w 6006665"/>
                  <a:gd name="connsiteY661" fmla="*/ 660028 h 3006470"/>
                  <a:gd name="connsiteX662" fmla="*/ 1684440 w 6006665"/>
                  <a:gd name="connsiteY662" fmla="*/ 709009 h 3006470"/>
                  <a:gd name="connsiteX663" fmla="*/ 1688985 w 6006665"/>
                  <a:gd name="connsiteY663" fmla="*/ 779455 h 3006470"/>
                  <a:gd name="connsiteX664" fmla="*/ 1652625 w 6006665"/>
                  <a:gd name="connsiteY664" fmla="*/ 870354 h 3006470"/>
                  <a:gd name="connsiteX665" fmla="*/ 1679895 w 6006665"/>
                  <a:gd name="connsiteY665" fmla="*/ 908986 h 3006470"/>
                  <a:gd name="connsiteX666" fmla="*/ 1688985 w 6006665"/>
                  <a:gd name="connsiteY666" fmla="*/ 983977 h 3006470"/>
                  <a:gd name="connsiteX667" fmla="*/ 1706950 w 6006665"/>
                  <a:gd name="connsiteY667" fmla="*/ 1065944 h 3006470"/>
                  <a:gd name="connsiteX668" fmla="*/ 1679895 w 6006665"/>
                  <a:gd name="connsiteY668" fmla="*/ 1129415 h 3006470"/>
                  <a:gd name="connsiteX669" fmla="*/ 1723072 w 6006665"/>
                  <a:gd name="connsiteY669" fmla="*/ 1193044 h 3006470"/>
                  <a:gd name="connsiteX670" fmla="*/ 1704892 w 6006665"/>
                  <a:gd name="connsiteY670" fmla="*/ 1256673 h 3006470"/>
                  <a:gd name="connsiteX671" fmla="*/ 1695067 w 6006665"/>
                  <a:gd name="connsiteY671" fmla="*/ 1318479 h 3006470"/>
                  <a:gd name="connsiteX672" fmla="*/ 1662386 w 6006665"/>
                  <a:gd name="connsiteY672" fmla="*/ 1345219 h 3006470"/>
                  <a:gd name="connsiteX673" fmla="*/ 1607008 w 6006665"/>
                  <a:gd name="connsiteY673" fmla="*/ 1363312 h 3006470"/>
                  <a:gd name="connsiteX674" fmla="*/ 1644667 w 6006665"/>
                  <a:gd name="connsiteY674" fmla="*/ 1375696 h 3006470"/>
                  <a:gd name="connsiteX675" fmla="*/ 1677078 w 6006665"/>
                  <a:gd name="connsiteY675" fmla="*/ 1370296 h 3006470"/>
                  <a:gd name="connsiteX676" fmla="*/ 1720255 w 6006665"/>
                  <a:gd name="connsiteY676" fmla="*/ 1349844 h 3006470"/>
                  <a:gd name="connsiteX677" fmla="*/ 1731617 w 6006665"/>
                  <a:gd name="connsiteY677" fmla="*/ 1299850 h 3006470"/>
                  <a:gd name="connsiteX678" fmla="*/ 1758887 w 6006665"/>
                  <a:gd name="connsiteY678" fmla="*/ 1256673 h 3006470"/>
                  <a:gd name="connsiteX679" fmla="*/ 1760555 w 6006665"/>
                  <a:gd name="connsiteY679" fmla="*/ 1191490 h 3006470"/>
                  <a:gd name="connsiteX680" fmla="*/ 1745573 w 6006665"/>
                  <a:gd name="connsiteY680" fmla="*/ 1137249 h 3006470"/>
                  <a:gd name="connsiteX681" fmla="*/ 1758886 w 6006665"/>
                  <a:gd name="connsiteY681" fmla="*/ 1085173 h 3006470"/>
                  <a:gd name="connsiteX682" fmla="*/ 1822819 w 6006665"/>
                  <a:gd name="connsiteY682" fmla="*/ 1074858 h 3006470"/>
                  <a:gd name="connsiteX683" fmla="*/ 1873327 w 6006665"/>
                  <a:gd name="connsiteY683" fmla="*/ 1089712 h 3006470"/>
                  <a:gd name="connsiteX684" fmla="*/ 1911172 w 6006665"/>
                  <a:gd name="connsiteY684" fmla="*/ 1170133 h 3006470"/>
                  <a:gd name="connsiteX685" fmla="*/ 1887300 w 6006665"/>
                  <a:gd name="connsiteY685" fmla="*/ 1070329 h 3006470"/>
                  <a:gd name="connsiteX686" fmla="*/ 1858471 w 6006665"/>
                  <a:gd name="connsiteY686" fmla="*/ 1045147 h 3006470"/>
                  <a:gd name="connsiteX687" fmla="*/ 1785604 w 6006665"/>
                  <a:gd name="connsiteY687" fmla="*/ 1036860 h 3006470"/>
                  <a:gd name="connsiteX688" fmla="*/ 1736162 w 6006665"/>
                  <a:gd name="connsiteY688" fmla="*/ 961252 h 3006470"/>
                  <a:gd name="connsiteX689" fmla="*/ 1688440 w 6006665"/>
                  <a:gd name="connsiteY689" fmla="*/ 865809 h 3006470"/>
                  <a:gd name="connsiteX690" fmla="*/ 1752069 w 6006665"/>
                  <a:gd name="connsiteY690" fmla="*/ 788545 h 3006470"/>
                  <a:gd name="connsiteX691" fmla="*/ 1747524 w 6006665"/>
                  <a:gd name="connsiteY691" fmla="*/ 704464 h 3006470"/>
                  <a:gd name="connsiteX692" fmla="*/ 1763431 w 6006665"/>
                  <a:gd name="connsiteY692" fmla="*/ 697647 h 3006470"/>
                  <a:gd name="connsiteX693" fmla="*/ 1764877 w 6006665"/>
                  <a:gd name="connsiteY693" fmla="*/ 702130 h 3006470"/>
                  <a:gd name="connsiteX694" fmla="*/ 1775339 w 6006665"/>
                  <a:gd name="connsiteY694" fmla="*/ 697647 h 3006470"/>
                  <a:gd name="connsiteX695" fmla="*/ 1798063 w 6006665"/>
                  <a:gd name="connsiteY695" fmla="*/ 768093 h 3006470"/>
                  <a:gd name="connsiteX696" fmla="*/ 1791454 w 6006665"/>
                  <a:gd name="connsiteY696" fmla="*/ 815304 h 3006470"/>
                  <a:gd name="connsiteX697" fmla="*/ 1854330 w 6006665"/>
                  <a:gd name="connsiteY697" fmla="*/ 772638 h 3006470"/>
                  <a:gd name="connsiteX698" fmla="*/ 1931594 w 6006665"/>
                  <a:gd name="connsiteY698" fmla="*/ 763548 h 3006470"/>
                  <a:gd name="connsiteX699" fmla="*/ 1932772 w 6006665"/>
                  <a:gd name="connsiteY699" fmla="*/ 764810 h 3006470"/>
                  <a:gd name="connsiteX700" fmla="*/ 1949600 w 6006665"/>
                  <a:gd name="connsiteY700" fmla="*/ 800138 h 3006470"/>
                  <a:gd name="connsiteX701" fmla="*/ 2061788 w 6006665"/>
                  <a:gd name="connsiteY701" fmla="*/ 891155 h 3006470"/>
                  <a:gd name="connsiteX702" fmla="*/ 1987802 w 6006665"/>
                  <a:gd name="connsiteY702" fmla="*/ 736278 h 3006470"/>
                  <a:gd name="connsiteX703" fmla="*/ 1963408 w 6006665"/>
                  <a:gd name="connsiteY703" fmla="*/ 595386 h 3006470"/>
                  <a:gd name="connsiteX704" fmla="*/ 2027037 w 6006665"/>
                  <a:gd name="connsiteY704" fmla="*/ 574934 h 3006470"/>
                  <a:gd name="connsiteX705" fmla="*/ 2037269 w 6006665"/>
                  <a:gd name="connsiteY705" fmla="*/ 575472 h 3006470"/>
                  <a:gd name="connsiteX706" fmla="*/ 2038944 w 6006665"/>
                  <a:gd name="connsiteY706" fmla="*/ 574934 h 3006470"/>
                  <a:gd name="connsiteX707" fmla="*/ 2115414 w 6006665"/>
                  <a:gd name="connsiteY707" fmla="*/ 578958 h 3006470"/>
                  <a:gd name="connsiteX708" fmla="*/ 2167179 w 6006665"/>
                  <a:gd name="connsiteY708" fmla="*/ 554733 h 3006470"/>
                  <a:gd name="connsiteX709" fmla="*/ 2137746 w 6006665"/>
                  <a:gd name="connsiteY709" fmla="*/ 525222 h 3006470"/>
                  <a:gd name="connsiteX710" fmla="*/ 2146473 w 6006665"/>
                  <a:gd name="connsiteY710" fmla="*/ 488832 h 3006470"/>
                  <a:gd name="connsiteX711" fmla="*/ 2143688 w 6006665"/>
                  <a:gd name="connsiteY711" fmla="*/ 468773 h 3006470"/>
                  <a:gd name="connsiteX712" fmla="*/ 2169957 w 6006665"/>
                  <a:gd name="connsiteY712" fmla="*/ 449431 h 3006470"/>
                  <a:gd name="connsiteX713" fmla="*/ 2209050 w 6006665"/>
                  <a:gd name="connsiteY713" fmla="*/ 415295 h 3006470"/>
                  <a:gd name="connsiteX714" fmla="*/ 2264632 w 6006665"/>
                  <a:gd name="connsiteY714" fmla="*/ 393389 h 3006470"/>
                  <a:gd name="connsiteX715" fmla="*/ 2280355 w 6006665"/>
                  <a:gd name="connsiteY715" fmla="*/ 349932 h 3006470"/>
                  <a:gd name="connsiteX716" fmla="*/ 2317913 w 6006665"/>
                  <a:gd name="connsiteY716" fmla="*/ 322690 h 3006470"/>
                  <a:gd name="connsiteX717" fmla="*/ 2354630 w 6006665"/>
                  <a:gd name="connsiteY717" fmla="*/ 323194 h 3006470"/>
                  <a:gd name="connsiteX718" fmla="*/ 2385841 w 6006665"/>
                  <a:gd name="connsiteY718" fmla="*/ 343134 h 3006470"/>
                  <a:gd name="connsiteX719" fmla="*/ 2429263 w 6006665"/>
                  <a:gd name="connsiteY719" fmla="*/ 263606 h 3006470"/>
                  <a:gd name="connsiteX720" fmla="*/ 2473470 w 6006665"/>
                  <a:gd name="connsiteY720" fmla="*/ 257832 h 3006470"/>
                  <a:gd name="connsiteX721" fmla="*/ 2526979 w 6006665"/>
                  <a:gd name="connsiteY721" fmla="*/ 252244 h 3006470"/>
                  <a:gd name="connsiteX722" fmla="*/ 2528058 w 6006665"/>
                  <a:gd name="connsiteY722" fmla="*/ 253503 h 3006470"/>
                  <a:gd name="connsiteX723" fmla="*/ 2538886 w 6006665"/>
                  <a:gd name="connsiteY723" fmla="*/ 252244 h 3006470"/>
                  <a:gd name="connsiteX724" fmla="*/ 2560820 w 6006665"/>
                  <a:gd name="connsiteY724" fmla="*/ 277833 h 3006470"/>
                  <a:gd name="connsiteX725" fmla="*/ 2640602 w 6006665"/>
                  <a:gd name="connsiteY725" fmla="*/ 202249 h 3006470"/>
                  <a:gd name="connsiteX726" fmla="*/ 2652509 w 6006665"/>
                  <a:gd name="connsiteY726" fmla="*/ 202249 h 3006470"/>
                  <a:gd name="connsiteX727" fmla="*/ 2704231 w 6006665"/>
                  <a:gd name="connsiteY727" fmla="*/ 202249 h 3006470"/>
                  <a:gd name="connsiteX728" fmla="*/ 2696295 w 6006665"/>
                  <a:gd name="connsiteY728" fmla="*/ 162760 h 3006470"/>
                  <a:gd name="connsiteX729" fmla="*/ 2715593 w 6006665"/>
                  <a:gd name="connsiteY72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6621 w 6006665"/>
                  <a:gd name="connsiteY574" fmla="*/ 1283942 h 3006470"/>
                  <a:gd name="connsiteX575" fmla="*/ 523211 w 6006665"/>
                  <a:gd name="connsiteY575" fmla="*/ 1343026 h 3006470"/>
                  <a:gd name="connsiteX576" fmla="*/ 486852 w 6006665"/>
                  <a:gd name="connsiteY576" fmla="*/ 1397565 h 3006470"/>
                  <a:gd name="connsiteX577" fmla="*/ 420951 w 6006665"/>
                  <a:gd name="connsiteY577" fmla="*/ 1418018 h 3006470"/>
                  <a:gd name="connsiteX578" fmla="*/ 415909 w 6006665"/>
                  <a:gd name="connsiteY578" fmla="*/ 1415887 h 3006470"/>
                  <a:gd name="connsiteX579" fmla="*/ 409044 w 6006665"/>
                  <a:gd name="connsiteY579" fmla="*/ 1418018 h 3006470"/>
                  <a:gd name="connsiteX580" fmla="*/ 252950 w 6006665"/>
                  <a:gd name="connsiteY580" fmla="*/ 1352062 h 3006470"/>
                  <a:gd name="connsiteX581" fmla="*/ 268926 w 6006665"/>
                  <a:gd name="connsiteY581" fmla="*/ 1346738 h 3006470"/>
                  <a:gd name="connsiteX582" fmla="*/ 291420 w 6006665"/>
                  <a:gd name="connsiteY582" fmla="*/ 1429380 h 3006470"/>
                  <a:gd name="connsiteX583" fmla="*/ 291420 w 6006665"/>
                  <a:gd name="connsiteY583" fmla="*/ 1468012 h 3006470"/>
                  <a:gd name="connsiteX584" fmla="*/ 298238 w 6006665"/>
                  <a:gd name="connsiteY584" fmla="*/ 1554366 h 3006470"/>
                  <a:gd name="connsiteX585" fmla="*/ 345959 w 6006665"/>
                  <a:gd name="connsiteY585" fmla="*/ 1586180 h 3006470"/>
                  <a:gd name="connsiteX586" fmla="*/ 362087 w 6006665"/>
                  <a:gd name="connsiteY586" fmla="*/ 1595588 h 3006470"/>
                  <a:gd name="connsiteX587" fmla="*/ 365867 w 6006665"/>
                  <a:gd name="connsiteY587" fmla="*/ 1563455 h 3006470"/>
                  <a:gd name="connsiteX588" fmla="*/ 345415 w 6006665"/>
                  <a:gd name="connsiteY588" fmla="*/ 1527096 h 3006470"/>
                  <a:gd name="connsiteX589" fmla="*/ 365867 w 6006665"/>
                  <a:gd name="connsiteY589" fmla="*/ 1495281 h 3006470"/>
                  <a:gd name="connsiteX590" fmla="*/ 374560 w 6006665"/>
                  <a:gd name="connsiteY590" fmla="*/ 1500280 h 3006470"/>
                  <a:gd name="connsiteX591" fmla="*/ 377774 w 6006665"/>
                  <a:gd name="connsiteY591" fmla="*/ 1495281 h 3006470"/>
                  <a:gd name="connsiteX592" fmla="*/ 461933 w 6006665"/>
                  <a:gd name="connsiteY592" fmla="*/ 1543673 h 3006470"/>
                  <a:gd name="connsiteX593" fmla="*/ 484035 w 6006665"/>
                  <a:gd name="connsiteY593" fmla="*/ 1527096 h 3006470"/>
                  <a:gd name="connsiteX594" fmla="*/ 463583 w 6006665"/>
                  <a:gd name="connsiteY594" fmla="*/ 1461194 h 3006470"/>
                  <a:gd name="connsiteX595" fmla="*/ 549936 w 6006665"/>
                  <a:gd name="connsiteY595" fmla="*/ 1374841 h 3006470"/>
                  <a:gd name="connsiteX596" fmla="*/ 559742 w 6006665"/>
                  <a:gd name="connsiteY596" fmla="*/ 1376942 h 3006470"/>
                  <a:gd name="connsiteX597" fmla="*/ 561843 w 6006665"/>
                  <a:gd name="connsiteY597" fmla="*/ 1374841 h 3006470"/>
                  <a:gd name="connsiteX598" fmla="*/ 593658 w 6006665"/>
                  <a:gd name="connsiteY598" fmla="*/ 1381658 h 3006470"/>
                  <a:gd name="connsiteX599" fmla="*/ 620945 w 6006665"/>
                  <a:gd name="connsiteY599" fmla="*/ 1405535 h 3006470"/>
                  <a:gd name="connsiteX600" fmla="*/ 640835 w 6006665"/>
                  <a:gd name="connsiteY600" fmla="*/ 1349844 h 3006470"/>
                  <a:gd name="connsiteX601" fmla="*/ 609020 w 6006665"/>
                  <a:gd name="connsiteY601" fmla="*/ 1295305 h 3006470"/>
                  <a:gd name="connsiteX602" fmla="*/ 624928 w 6006665"/>
                  <a:gd name="connsiteY602" fmla="*/ 1236221 h 3006470"/>
                  <a:gd name="connsiteX603" fmla="*/ 597658 w 6006665"/>
                  <a:gd name="connsiteY603" fmla="*/ 1177136 h 3006470"/>
                  <a:gd name="connsiteX604" fmla="*/ 611562 w 6006665"/>
                  <a:gd name="connsiteY604" fmla="*/ 1181462 h 3006470"/>
                  <a:gd name="connsiteX605" fmla="*/ 609565 w 6006665"/>
                  <a:gd name="connsiteY605" fmla="*/ 1177136 h 3006470"/>
                  <a:gd name="connsiteX606" fmla="*/ 670070 w 6006665"/>
                  <a:gd name="connsiteY606" fmla="*/ 1178842 h 3006470"/>
                  <a:gd name="connsiteX607" fmla="*/ 711826 w 6006665"/>
                  <a:gd name="connsiteY607" fmla="*/ 1208951 h 3006470"/>
                  <a:gd name="connsiteX608" fmla="*/ 732278 w 6006665"/>
                  <a:gd name="connsiteY608" fmla="*/ 1263490 h 3006470"/>
                  <a:gd name="connsiteX609" fmla="*/ 684556 w 6006665"/>
                  <a:gd name="connsiteY609" fmla="*/ 1274852 h 3006470"/>
                  <a:gd name="connsiteX610" fmla="*/ 684556 w 6006665"/>
                  <a:gd name="connsiteY610" fmla="*/ 1327119 h 3006470"/>
                  <a:gd name="connsiteX611" fmla="*/ 713309 w 6006665"/>
                  <a:gd name="connsiteY611" fmla="*/ 1355872 h 3006470"/>
                  <a:gd name="connsiteX612" fmla="*/ 763548 w 6006665"/>
                  <a:gd name="connsiteY612" fmla="*/ 1338481 h 3006470"/>
                  <a:gd name="connsiteX613" fmla="*/ 770365 w 6006665"/>
                  <a:gd name="connsiteY613" fmla="*/ 1279397 h 3006470"/>
                  <a:gd name="connsiteX614" fmla="*/ 809708 w 6006665"/>
                  <a:gd name="connsiteY614" fmla="*/ 1214495 h 3006470"/>
                  <a:gd name="connsiteX615" fmla="*/ 845357 w 6006665"/>
                  <a:gd name="connsiteY615" fmla="*/ 1188761 h 3006470"/>
                  <a:gd name="connsiteX616" fmla="*/ 872098 w 6006665"/>
                  <a:gd name="connsiteY616" fmla="*/ 1155075 h 3006470"/>
                  <a:gd name="connsiteX617" fmla="*/ 917728 w 6006665"/>
                  <a:gd name="connsiteY617" fmla="*/ 1145322 h 3006470"/>
                  <a:gd name="connsiteX618" fmla="*/ 918194 w 6006665"/>
                  <a:gd name="connsiteY618" fmla="*/ 1198147 h 3006470"/>
                  <a:gd name="connsiteX619" fmla="*/ 967171 w 6006665"/>
                  <a:gd name="connsiteY619" fmla="*/ 1161016 h 3006470"/>
                  <a:gd name="connsiteX620" fmla="*/ 975937 w 6006665"/>
                  <a:gd name="connsiteY620" fmla="*/ 1115283 h 3006470"/>
                  <a:gd name="connsiteX621" fmla="*/ 1032532 w 6006665"/>
                  <a:gd name="connsiteY621" fmla="*/ 1122393 h 3006470"/>
                  <a:gd name="connsiteX622" fmla="*/ 1074397 w 6006665"/>
                  <a:gd name="connsiteY622" fmla="*/ 1141283 h 3006470"/>
                  <a:gd name="connsiteX623" fmla="*/ 1020649 w 6006665"/>
                  <a:gd name="connsiteY623" fmla="*/ 1172901 h 3006470"/>
                  <a:gd name="connsiteX624" fmla="*/ 979977 w 6006665"/>
                  <a:gd name="connsiteY624" fmla="*/ 1213496 h 3006470"/>
                  <a:gd name="connsiteX625" fmla="*/ 1012666 w 6006665"/>
                  <a:gd name="connsiteY625" fmla="*/ 1218657 h 3006470"/>
                  <a:gd name="connsiteX626" fmla="*/ 1038516 w 6006665"/>
                  <a:gd name="connsiteY626" fmla="*/ 1188499 h 3006470"/>
                  <a:gd name="connsiteX627" fmla="*/ 1050423 w 6006665"/>
                  <a:gd name="connsiteY627" fmla="*/ 1188499 h 3006470"/>
                  <a:gd name="connsiteX628" fmla="*/ 1108962 w 6006665"/>
                  <a:gd name="connsiteY628" fmla="*/ 1188499 h 3006470"/>
                  <a:gd name="connsiteX629" fmla="*/ 1161229 w 6006665"/>
                  <a:gd name="connsiteY629" fmla="*/ 1145322 h 3006470"/>
                  <a:gd name="connsiteX630" fmla="*/ 1165711 w 6006665"/>
                  <a:gd name="connsiteY630" fmla="*/ 1151456 h 3006470"/>
                  <a:gd name="connsiteX631" fmla="*/ 1160939 w 6006665"/>
                  <a:gd name="connsiteY631" fmla="*/ 1169715 h 3006470"/>
                  <a:gd name="connsiteX632" fmla="*/ 1210035 w 6006665"/>
                  <a:gd name="connsiteY632" fmla="*/ 1195815 h 3006470"/>
                  <a:gd name="connsiteX633" fmla="*/ 1247583 w 6006665"/>
                  <a:gd name="connsiteY633" fmla="*/ 1138505 h 3006470"/>
                  <a:gd name="connsiteX634" fmla="*/ 1211223 w 6006665"/>
                  <a:gd name="connsiteY634" fmla="*/ 1079421 h 3006470"/>
                  <a:gd name="connsiteX635" fmla="*/ 1227130 w 6006665"/>
                  <a:gd name="connsiteY635" fmla="*/ 1043061 h 3006470"/>
                  <a:gd name="connsiteX636" fmla="*/ 1237665 w 6006665"/>
                  <a:gd name="connsiteY636" fmla="*/ 1046199 h 3006470"/>
                  <a:gd name="connsiteX637" fmla="*/ 1251910 w 6006665"/>
                  <a:gd name="connsiteY637" fmla="*/ 1017311 h 3006470"/>
                  <a:gd name="connsiteX638" fmla="*/ 1329633 w 6006665"/>
                  <a:gd name="connsiteY638" fmla="*/ 1036235 h 3006470"/>
                  <a:gd name="connsiteX639" fmla="*/ 1345843 w 6006665"/>
                  <a:gd name="connsiteY639" fmla="*/ 1074876 h 3006470"/>
                  <a:gd name="connsiteX640" fmla="*/ 1371228 w 6006665"/>
                  <a:gd name="connsiteY640" fmla="*/ 1098626 h 3006470"/>
                  <a:gd name="connsiteX641" fmla="*/ 1400382 w 6006665"/>
                  <a:gd name="connsiteY641" fmla="*/ 1106690 h 3006470"/>
                  <a:gd name="connsiteX642" fmla="*/ 1421734 w 6006665"/>
                  <a:gd name="connsiteY642" fmla="*/ 1137249 h 3006470"/>
                  <a:gd name="connsiteX643" fmla="*/ 1484125 w 6006665"/>
                  <a:gd name="connsiteY643" fmla="*/ 1158045 h 3006470"/>
                  <a:gd name="connsiteX644" fmla="*/ 1507894 w 6006665"/>
                  <a:gd name="connsiteY644" fmla="*/ 1169930 h 3006470"/>
                  <a:gd name="connsiteX645" fmla="*/ 1519756 w 6006665"/>
                  <a:gd name="connsiteY645" fmla="*/ 1213274 h 3006470"/>
                  <a:gd name="connsiteX646" fmla="*/ 1540574 w 6006665"/>
                  <a:gd name="connsiteY646" fmla="*/ 1199639 h 3006470"/>
                  <a:gd name="connsiteX647" fmla="*/ 1543003 w 6006665"/>
                  <a:gd name="connsiteY647" fmla="*/ 1172592 h 3006470"/>
                  <a:gd name="connsiteX648" fmla="*/ 1528689 w 6006665"/>
                  <a:gd name="connsiteY648" fmla="*/ 1143190 h 3006470"/>
                  <a:gd name="connsiteX649" fmla="*/ 1506643 w 6006665"/>
                  <a:gd name="connsiteY649" fmla="*/ 1118052 h 3006470"/>
                  <a:gd name="connsiteX650" fmla="*/ 1506643 w 6006665"/>
                  <a:gd name="connsiteY650" fmla="*/ 1095328 h 3006470"/>
                  <a:gd name="connsiteX651" fmla="*/ 1463467 w 6006665"/>
                  <a:gd name="connsiteY651" fmla="*/ 1086238 h 3006470"/>
                  <a:gd name="connsiteX652" fmla="*/ 1472556 w 6006665"/>
                  <a:gd name="connsiteY652" fmla="*/ 1036244 h 3006470"/>
                  <a:gd name="connsiteX653" fmla="*/ 1472241 w 6006665"/>
                  <a:gd name="connsiteY653" fmla="*/ 982757 h 3006470"/>
                  <a:gd name="connsiteX654" fmla="*/ 1452104 w 6006665"/>
                  <a:gd name="connsiteY654" fmla="*/ 949890 h 3006470"/>
                  <a:gd name="connsiteX655" fmla="*/ 1439230 w 6006665"/>
                  <a:gd name="connsiteY655" fmla="*/ 900656 h 3006470"/>
                  <a:gd name="connsiteX656" fmla="*/ 1478183 w 6006665"/>
                  <a:gd name="connsiteY656" fmla="*/ 872829 h 3006470"/>
                  <a:gd name="connsiteX657" fmla="*/ 1496803 w 6006665"/>
                  <a:gd name="connsiteY657" fmla="*/ 806980 h 3006470"/>
                  <a:gd name="connsiteX658" fmla="*/ 1501951 w 6006665"/>
                  <a:gd name="connsiteY658" fmla="*/ 759931 h 3006470"/>
                  <a:gd name="connsiteX659" fmla="*/ 1543003 w 6006665"/>
                  <a:gd name="connsiteY659" fmla="*/ 697647 h 3006470"/>
                  <a:gd name="connsiteX660" fmla="*/ 1570272 w 6006665"/>
                  <a:gd name="connsiteY660" fmla="*/ 677194 h 3006470"/>
                  <a:gd name="connsiteX661" fmla="*/ 1578688 w 6006665"/>
                  <a:gd name="connsiteY661" fmla="*/ 679813 h 3006470"/>
                  <a:gd name="connsiteX662" fmla="*/ 1620802 w 6006665"/>
                  <a:gd name="connsiteY662" fmla="*/ 660028 h 3006470"/>
                  <a:gd name="connsiteX663" fmla="*/ 1684440 w 6006665"/>
                  <a:gd name="connsiteY663" fmla="*/ 709009 h 3006470"/>
                  <a:gd name="connsiteX664" fmla="*/ 1688985 w 6006665"/>
                  <a:gd name="connsiteY664" fmla="*/ 779455 h 3006470"/>
                  <a:gd name="connsiteX665" fmla="*/ 1652625 w 6006665"/>
                  <a:gd name="connsiteY665" fmla="*/ 870354 h 3006470"/>
                  <a:gd name="connsiteX666" fmla="*/ 1679895 w 6006665"/>
                  <a:gd name="connsiteY666" fmla="*/ 908986 h 3006470"/>
                  <a:gd name="connsiteX667" fmla="*/ 1688985 w 6006665"/>
                  <a:gd name="connsiteY667" fmla="*/ 983977 h 3006470"/>
                  <a:gd name="connsiteX668" fmla="*/ 1706950 w 6006665"/>
                  <a:gd name="connsiteY668" fmla="*/ 1065944 h 3006470"/>
                  <a:gd name="connsiteX669" fmla="*/ 1679895 w 6006665"/>
                  <a:gd name="connsiteY669" fmla="*/ 1129415 h 3006470"/>
                  <a:gd name="connsiteX670" fmla="*/ 1723072 w 6006665"/>
                  <a:gd name="connsiteY670" fmla="*/ 1193044 h 3006470"/>
                  <a:gd name="connsiteX671" fmla="*/ 1704892 w 6006665"/>
                  <a:gd name="connsiteY671" fmla="*/ 1256673 h 3006470"/>
                  <a:gd name="connsiteX672" fmla="*/ 1695067 w 6006665"/>
                  <a:gd name="connsiteY672" fmla="*/ 1318479 h 3006470"/>
                  <a:gd name="connsiteX673" fmla="*/ 1662386 w 6006665"/>
                  <a:gd name="connsiteY673" fmla="*/ 1345219 h 3006470"/>
                  <a:gd name="connsiteX674" fmla="*/ 1607008 w 6006665"/>
                  <a:gd name="connsiteY674" fmla="*/ 1363312 h 3006470"/>
                  <a:gd name="connsiteX675" fmla="*/ 1644667 w 6006665"/>
                  <a:gd name="connsiteY675" fmla="*/ 1375696 h 3006470"/>
                  <a:gd name="connsiteX676" fmla="*/ 1677078 w 6006665"/>
                  <a:gd name="connsiteY676" fmla="*/ 1370296 h 3006470"/>
                  <a:gd name="connsiteX677" fmla="*/ 1720255 w 6006665"/>
                  <a:gd name="connsiteY677" fmla="*/ 1349844 h 3006470"/>
                  <a:gd name="connsiteX678" fmla="*/ 1731617 w 6006665"/>
                  <a:gd name="connsiteY678" fmla="*/ 1299850 h 3006470"/>
                  <a:gd name="connsiteX679" fmla="*/ 1758887 w 6006665"/>
                  <a:gd name="connsiteY679" fmla="*/ 1256673 h 3006470"/>
                  <a:gd name="connsiteX680" fmla="*/ 1760555 w 6006665"/>
                  <a:gd name="connsiteY680" fmla="*/ 1191490 h 3006470"/>
                  <a:gd name="connsiteX681" fmla="*/ 1745573 w 6006665"/>
                  <a:gd name="connsiteY681" fmla="*/ 1137249 h 3006470"/>
                  <a:gd name="connsiteX682" fmla="*/ 1758886 w 6006665"/>
                  <a:gd name="connsiteY682" fmla="*/ 1085173 h 3006470"/>
                  <a:gd name="connsiteX683" fmla="*/ 1822819 w 6006665"/>
                  <a:gd name="connsiteY683" fmla="*/ 1074858 h 3006470"/>
                  <a:gd name="connsiteX684" fmla="*/ 1873327 w 6006665"/>
                  <a:gd name="connsiteY684" fmla="*/ 1089712 h 3006470"/>
                  <a:gd name="connsiteX685" fmla="*/ 1911172 w 6006665"/>
                  <a:gd name="connsiteY685" fmla="*/ 1170133 h 3006470"/>
                  <a:gd name="connsiteX686" fmla="*/ 1887300 w 6006665"/>
                  <a:gd name="connsiteY686" fmla="*/ 1070329 h 3006470"/>
                  <a:gd name="connsiteX687" fmla="*/ 1858471 w 6006665"/>
                  <a:gd name="connsiteY687" fmla="*/ 1045147 h 3006470"/>
                  <a:gd name="connsiteX688" fmla="*/ 1785604 w 6006665"/>
                  <a:gd name="connsiteY688" fmla="*/ 1036860 h 3006470"/>
                  <a:gd name="connsiteX689" fmla="*/ 1736162 w 6006665"/>
                  <a:gd name="connsiteY689" fmla="*/ 961252 h 3006470"/>
                  <a:gd name="connsiteX690" fmla="*/ 1688440 w 6006665"/>
                  <a:gd name="connsiteY690" fmla="*/ 865809 h 3006470"/>
                  <a:gd name="connsiteX691" fmla="*/ 1752069 w 6006665"/>
                  <a:gd name="connsiteY691" fmla="*/ 788545 h 3006470"/>
                  <a:gd name="connsiteX692" fmla="*/ 1747524 w 6006665"/>
                  <a:gd name="connsiteY692" fmla="*/ 704464 h 3006470"/>
                  <a:gd name="connsiteX693" fmla="*/ 1763431 w 6006665"/>
                  <a:gd name="connsiteY693" fmla="*/ 697647 h 3006470"/>
                  <a:gd name="connsiteX694" fmla="*/ 1764877 w 6006665"/>
                  <a:gd name="connsiteY694" fmla="*/ 702130 h 3006470"/>
                  <a:gd name="connsiteX695" fmla="*/ 1775339 w 6006665"/>
                  <a:gd name="connsiteY695" fmla="*/ 697647 h 3006470"/>
                  <a:gd name="connsiteX696" fmla="*/ 1798063 w 6006665"/>
                  <a:gd name="connsiteY696" fmla="*/ 768093 h 3006470"/>
                  <a:gd name="connsiteX697" fmla="*/ 1791454 w 6006665"/>
                  <a:gd name="connsiteY697" fmla="*/ 815304 h 3006470"/>
                  <a:gd name="connsiteX698" fmla="*/ 1854330 w 6006665"/>
                  <a:gd name="connsiteY698" fmla="*/ 772638 h 3006470"/>
                  <a:gd name="connsiteX699" fmla="*/ 1931594 w 6006665"/>
                  <a:gd name="connsiteY699" fmla="*/ 763548 h 3006470"/>
                  <a:gd name="connsiteX700" fmla="*/ 1932772 w 6006665"/>
                  <a:gd name="connsiteY700" fmla="*/ 764810 h 3006470"/>
                  <a:gd name="connsiteX701" fmla="*/ 1949600 w 6006665"/>
                  <a:gd name="connsiteY701" fmla="*/ 800138 h 3006470"/>
                  <a:gd name="connsiteX702" fmla="*/ 2061788 w 6006665"/>
                  <a:gd name="connsiteY702" fmla="*/ 891155 h 3006470"/>
                  <a:gd name="connsiteX703" fmla="*/ 1987802 w 6006665"/>
                  <a:gd name="connsiteY703" fmla="*/ 736278 h 3006470"/>
                  <a:gd name="connsiteX704" fmla="*/ 1963408 w 6006665"/>
                  <a:gd name="connsiteY704" fmla="*/ 595386 h 3006470"/>
                  <a:gd name="connsiteX705" fmla="*/ 2027037 w 6006665"/>
                  <a:gd name="connsiteY705" fmla="*/ 574934 h 3006470"/>
                  <a:gd name="connsiteX706" fmla="*/ 2037269 w 6006665"/>
                  <a:gd name="connsiteY706" fmla="*/ 575472 h 3006470"/>
                  <a:gd name="connsiteX707" fmla="*/ 2038944 w 6006665"/>
                  <a:gd name="connsiteY707" fmla="*/ 574934 h 3006470"/>
                  <a:gd name="connsiteX708" fmla="*/ 2115414 w 6006665"/>
                  <a:gd name="connsiteY708" fmla="*/ 578958 h 3006470"/>
                  <a:gd name="connsiteX709" fmla="*/ 2167179 w 6006665"/>
                  <a:gd name="connsiteY709" fmla="*/ 554733 h 3006470"/>
                  <a:gd name="connsiteX710" fmla="*/ 2137746 w 6006665"/>
                  <a:gd name="connsiteY710" fmla="*/ 525222 h 3006470"/>
                  <a:gd name="connsiteX711" fmla="*/ 2146473 w 6006665"/>
                  <a:gd name="connsiteY711" fmla="*/ 488832 h 3006470"/>
                  <a:gd name="connsiteX712" fmla="*/ 2143688 w 6006665"/>
                  <a:gd name="connsiteY712" fmla="*/ 468773 h 3006470"/>
                  <a:gd name="connsiteX713" fmla="*/ 2169957 w 6006665"/>
                  <a:gd name="connsiteY713" fmla="*/ 449431 h 3006470"/>
                  <a:gd name="connsiteX714" fmla="*/ 2209050 w 6006665"/>
                  <a:gd name="connsiteY714" fmla="*/ 415295 h 3006470"/>
                  <a:gd name="connsiteX715" fmla="*/ 2264632 w 6006665"/>
                  <a:gd name="connsiteY715" fmla="*/ 393389 h 3006470"/>
                  <a:gd name="connsiteX716" fmla="*/ 2280355 w 6006665"/>
                  <a:gd name="connsiteY716" fmla="*/ 349932 h 3006470"/>
                  <a:gd name="connsiteX717" fmla="*/ 2317913 w 6006665"/>
                  <a:gd name="connsiteY717" fmla="*/ 322690 h 3006470"/>
                  <a:gd name="connsiteX718" fmla="*/ 2354630 w 6006665"/>
                  <a:gd name="connsiteY718" fmla="*/ 323194 h 3006470"/>
                  <a:gd name="connsiteX719" fmla="*/ 2385841 w 6006665"/>
                  <a:gd name="connsiteY719" fmla="*/ 343134 h 3006470"/>
                  <a:gd name="connsiteX720" fmla="*/ 2429263 w 6006665"/>
                  <a:gd name="connsiteY720" fmla="*/ 263606 h 3006470"/>
                  <a:gd name="connsiteX721" fmla="*/ 2473470 w 6006665"/>
                  <a:gd name="connsiteY721" fmla="*/ 257832 h 3006470"/>
                  <a:gd name="connsiteX722" fmla="*/ 2526979 w 6006665"/>
                  <a:gd name="connsiteY722" fmla="*/ 252244 h 3006470"/>
                  <a:gd name="connsiteX723" fmla="*/ 2528058 w 6006665"/>
                  <a:gd name="connsiteY723" fmla="*/ 253503 h 3006470"/>
                  <a:gd name="connsiteX724" fmla="*/ 2538886 w 6006665"/>
                  <a:gd name="connsiteY724" fmla="*/ 252244 h 3006470"/>
                  <a:gd name="connsiteX725" fmla="*/ 2560820 w 6006665"/>
                  <a:gd name="connsiteY725" fmla="*/ 277833 h 3006470"/>
                  <a:gd name="connsiteX726" fmla="*/ 2640602 w 6006665"/>
                  <a:gd name="connsiteY726" fmla="*/ 202249 h 3006470"/>
                  <a:gd name="connsiteX727" fmla="*/ 2652509 w 6006665"/>
                  <a:gd name="connsiteY727" fmla="*/ 202249 h 3006470"/>
                  <a:gd name="connsiteX728" fmla="*/ 2704231 w 6006665"/>
                  <a:gd name="connsiteY728" fmla="*/ 202249 h 3006470"/>
                  <a:gd name="connsiteX729" fmla="*/ 2696295 w 6006665"/>
                  <a:gd name="connsiteY729" fmla="*/ 162760 h 3006470"/>
                  <a:gd name="connsiteX730" fmla="*/ 2715593 w 6006665"/>
                  <a:gd name="connsiteY73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23211 w 6006665"/>
                  <a:gd name="connsiteY576" fmla="*/ 1343026 h 3006470"/>
                  <a:gd name="connsiteX577" fmla="*/ 486852 w 6006665"/>
                  <a:gd name="connsiteY577" fmla="*/ 1397565 h 3006470"/>
                  <a:gd name="connsiteX578" fmla="*/ 420951 w 6006665"/>
                  <a:gd name="connsiteY578" fmla="*/ 1418018 h 3006470"/>
                  <a:gd name="connsiteX579" fmla="*/ 415909 w 6006665"/>
                  <a:gd name="connsiteY579" fmla="*/ 1415887 h 3006470"/>
                  <a:gd name="connsiteX580" fmla="*/ 409044 w 6006665"/>
                  <a:gd name="connsiteY580" fmla="*/ 1418018 h 3006470"/>
                  <a:gd name="connsiteX581" fmla="*/ 252950 w 6006665"/>
                  <a:gd name="connsiteY581" fmla="*/ 1352062 h 3006470"/>
                  <a:gd name="connsiteX582" fmla="*/ 268926 w 6006665"/>
                  <a:gd name="connsiteY582" fmla="*/ 1346738 h 3006470"/>
                  <a:gd name="connsiteX583" fmla="*/ 291420 w 6006665"/>
                  <a:gd name="connsiteY583" fmla="*/ 1429380 h 3006470"/>
                  <a:gd name="connsiteX584" fmla="*/ 291420 w 6006665"/>
                  <a:gd name="connsiteY584" fmla="*/ 1468012 h 3006470"/>
                  <a:gd name="connsiteX585" fmla="*/ 298238 w 6006665"/>
                  <a:gd name="connsiteY585" fmla="*/ 1554366 h 3006470"/>
                  <a:gd name="connsiteX586" fmla="*/ 345959 w 6006665"/>
                  <a:gd name="connsiteY586" fmla="*/ 1586180 h 3006470"/>
                  <a:gd name="connsiteX587" fmla="*/ 362087 w 6006665"/>
                  <a:gd name="connsiteY587" fmla="*/ 1595588 h 3006470"/>
                  <a:gd name="connsiteX588" fmla="*/ 365867 w 6006665"/>
                  <a:gd name="connsiteY588" fmla="*/ 1563455 h 3006470"/>
                  <a:gd name="connsiteX589" fmla="*/ 345415 w 6006665"/>
                  <a:gd name="connsiteY589" fmla="*/ 1527096 h 3006470"/>
                  <a:gd name="connsiteX590" fmla="*/ 365867 w 6006665"/>
                  <a:gd name="connsiteY590" fmla="*/ 1495281 h 3006470"/>
                  <a:gd name="connsiteX591" fmla="*/ 374560 w 6006665"/>
                  <a:gd name="connsiteY591" fmla="*/ 1500280 h 3006470"/>
                  <a:gd name="connsiteX592" fmla="*/ 377774 w 6006665"/>
                  <a:gd name="connsiteY592" fmla="*/ 1495281 h 3006470"/>
                  <a:gd name="connsiteX593" fmla="*/ 461933 w 6006665"/>
                  <a:gd name="connsiteY593" fmla="*/ 1543673 h 3006470"/>
                  <a:gd name="connsiteX594" fmla="*/ 484035 w 6006665"/>
                  <a:gd name="connsiteY594" fmla="*/ 1527096 h 3006470"/>
                  <a:gd name="connsiteX595" fmla="*/ 463583 w 6006665"/>
                  <a:gd name="connsiteY595" fmla="*/ 1461194 h 3006470"/>
                  <a:gd name="connsiteX596" fmla="*/ 549936 w 6006665"/>
                  <a:gd name="connsiteY596" fmla="*/ 1374841 h 3006470"/>
                  <a:gd name="connsiteX597" fmla="*/ 559742 w 6006665"/>
                  <a:gd name="connsiteY597" fmla="*/ 1376942 h 3006470"/>
                  <a:gd name="connsiteX598" fmla="*/ 561843 w 6006665"/>
                  <a:gd name="connsiteY598" fmla="*/ 1374841 h 3006470"/>
                  <a:gd name="connsiteX599" fmla="*/ 593658 w 6006665"/>
                  <a:gd name="connsiteY599" fmla="*/ 1381658 h 3006470"/>
                  <a:gd name="connsiteX600" fmla="*/ 620945 w 6006665"/>
                  <a:gd name="connsiteY600" fmla="*/ 1405535 h 3006470"/>
                  <a:gd name="connsiteX601" fmla="*/ 640835 w 6006665"/>
                  <a:gd name="connsiteY601" fmla="*/ 1349844 h 3006470"/>
                  <a:gd name="connsiteX602" fmla="*/ 609020 w 6006665"/>
                  <a:gd name="connsiteY602" fmla="*/ 1295305 h 3006470"/>
                  <a:gd name="connsiteX603" fmla="*/ 624928 w 6006665"/>
                  <a:gd name="connsiteY603" fmla="*/ 1236221 h 3006470"/>
                  <a:gd name="connsiteX604" fmla="*/ 597658 w 6006665"/>
                  <a:gd name="connsiteY604" fmla="*/ 1177136 h 3006470"/>
                  <a:gd name="connsiteX605" fmla="*/ 611562 w 6006665"/>
                  <a:gd name="connsiteY605" fmla="*/ 1181462 h 3006470"/>
                  <a:gd name="connsiteX606" fmla="*/ 609565 w 6006665"/>
                  <a:gd name="connsiteY606" fmla="*/ 1177136 h 3006470"/>
                  <a:gd name="connsiteX607" fmla="*/ 670070 w 6006665"/>
                  <a:gd name="connsiteY607" fmla="*/ 1178842 h 3006470"/>
                  <a:gd name="connsiteX608" fmla="*/ 711826 w 6006665"/>
                  <a:gd name="connsiteY608" fmla="*/ 1208951 h 3006470"/>
                  <a:gd name="connsiteX609" fmla="*/ 732278 w 6006665"/>
                  <a:gd name="connsiteY609" fmla="*/ 1263490 h 3006470"/>
                  <a:gd name="connsiteX610" fmla="*/ 684556 w 6006665"/>
                  <a:gd name="connsiteY610" fmla="*/ 1274852 h 3006470"/>
                  <a:gd name="connsiteX611" fmla="*/ 684556 w 6006665"/>
                  <a:gd name="connsiteY611" fmla="*/ 1327119 h 3006470"/>
                  <a:gd name="connsiteX612" fmla="*/ 713309 w 6006665"/>
                  <a:gd name="connsiteY612" fmla="*/ 1355872 h 3006470"/>
                  <a:gd name="connsiteX613" fmla="*/ 763548 w 6006665"/>
                  <a:gd name="connsiteY613" fmla="*/ 1338481 h 3006470"/>
                  <a:gd name="connsiteX614" fmla="*/ 770365 w 6006665"/>
                  <a:gd name="connsiteY614" fmla="*/ 1279397 h 3006470"/>
                  <a:gd name="connsiteX615" fmla="*/ 809708 w 6006665"/>
                  <a:gd name="connsiteY615" fmla="*/ 1214495 h 3006470"/>
                  <a:gd name="connsiteX616" fmla="*/ 845357 w 6006665"/>
                  <a:gd name="connsiteY616" fmla="*/ 1188761 h 3006470"/>
                  <a:gd name="connsiteX617" fmla="*/ 872098 w 6006665"/>
                  <a:gd name="connsiteY617" fmla="*/ 1155075 h 3006470"/>
                  <a:gd name="connsiteX618" fmla="*/ 917728 w 6006665"/>
                  <a:gd name="connsiteY618" fmla="*/ 1145322 h 3006470"/>
                  <a:gd name="connsiteX619" fmla="*/ 918194 w 6006665"/>
                  <a:gd name="connsiteY619" fmla="*/ 1198147 h 3006470"/>
                  <a:gd name="connsiteX620" fmla="*/ 967171 w 6006665"/>
                  <a:gd name="connsiteY620" fmla="*/ 1161016 h 3006470"/>
                  <a:gd name="connsiteX621" fmla="*/ 975937 w 6006665"/>
                  <a:gd name="connsiteY621" fmla="*/ 1115283 h 3006470"/>
                  <a:gd name="connsiteX622" fmla="*/ 1032532 w 6006665"/>
                  <a:gd name="connsiteY622" fmla="*/ 1122393 h 3006470"/>
                  <a:gd name="connsiteX623" fmla="*/ 1074397 w 6006665"/>
                  <a:gd name="connsiteY623" fmla="*/ 1141283 h 3006470"/>
                  <a:gd name="connsiteX624" fmla="*/ 1020649 w 6006665"/>
                  <a:gd name="connsiteY624" fmla="*/ 1172901 h 3006470"/>
                  <a:gd name="connsiteX625" fmla="*/ 979977 w 6006665"/>
                  <a:gd name="connsiteY625" fmla="*/ 1213496 h 3006470"/>
                  <a:gd name="connsiteX626" fmla="*/ 1012666 w 6006665"/>
                  <a:gd name="connsiteY626" fmla="*/ 1218657 h 3006470"/>
                  <a:gd name="connsiteX627" fmla="*/ 1038516 w 6006665"/>
                  <a:gd name="connsiteY627" fmla="*/ 1188499 h 3006470"/>
                  <a:gd name="connsiteX628" fmla="*/ 1050423 w 6006665"/>
                  <a:gd name="connsiteY628" fmla="*/ 1188499 h 3006470"/>
                  <a:gd name="connsiteX629" fmla="*/ 1108962 w 6006665"/>
                  <a:gd name="connsiteY629" fmla="*/ 1188499 h 3006470"/>
                  <a:gd name="connsiteX630" fmla="*/ 1161229 w 6006665"/>
                  <a:gd name="connsiteY630" fmla="*/ 1145322 h 3006470"/>
                  <a:gd name="connsiteX631" fmla="*/ 1165711 w 6006665"/>
                  <a:gd name="connsiteY631" fmla="*/ 1151456 h 3006470"/>
                  <a:gd name="connsiteX632" fmla="*/ 1160939 w 6006665"/>
                  <a:gd name="connsiteY632" fmla="*/ 1169715 h 3006470"/>
                  <a:gd name="connsiteX633" fmla="*/ 1210035 w 6006665"/>
                  <a:gd name="connsiteY633" fmla="*/ 1195815 h 3006470"/>
                  <a:gd name="connsiteX634" fmla="*/ 1247583 w 6006665"/>
                  <a:gd name="connsiteY634" fmla="*/ 1138505 h 3006470"/>
                  <a:gd name="connsiteX635" fmla="*/ 1211223 w 6006665"/>
                  <a:gd name="connsiteY635" fmla="*/ 1079421 h 3006470"/>
                  <a:gd name="connsiteX636" fmla="*/ 1227130 w 6006665"/>
                  <a:gd name="connsiteY636" fmla="*/ 1043061 h 3006470"/>
                  <a:gd name="connsiteX637" fmla="*/ 1237665 w 6006665"/>
                  <a:gd name="connsiteY637" fmla="*/ 1046199 h 3006470"/>
                  <a:gd name="connsiteX638" fmla="*/ 1251910 w 6006665"/>
                  <a:gd name="connsiteY638" fmla="*/ 1017311 h 3006470"/>
                  <a:gd name="connsiteX639" fmla="*/ 1329633 w 6006665"/>
                  <a:gd name="connsiteY639" fmla="*/ 1036235 h 3006470"/>
                  <a:gd name="connsiteX640" fmla="*/ 1345843 w 6006665"/>
                  <a:gd name="connsiteY640" fmla="*/ 1074876 h 3006470"/>
                  <a:gd name="connsiteX641" fmla="*/ 1371228 w 6006665"/>
                  <a:gd name="connsiteY641" fmla="*/ 1098626 h 3006470"/>
                  <a:gd name="connsiteX642" fmla="*/ 1400382 w 6006665"/>
                  <a:gd name="connsiteY642" fmla="*/ 1106690 h 3006470"/>
                  <a:gd name="connsiteX643" fmla="*/ 1421734 w 6006665"/>
                  <a:gd name="connsiteY643" fmla="*/ 1137249 h 3006470"/>
                  <a:gd name="connsiteX644" fmla="*/ 1484125 w 6006665"/>
                  <a:gd name="connsiteY644" fmla="*/ 1158045 h 3006470"/>
                  <a:gd name="connsiteX645" fmla="*/ 1507894 w 6006665"/>
                  <a:gd name="connsiteY645" fmla="*/ 1169930 h 3006470"/>
                  <a:gd name="connsiteX646" fmla="*/ 1519756 w 6006665"/>
                  <a:gd name="connsiteY646" fmla="*/ 1213274 h 3006470"/>
                  <a:gd name="connsiteX647" fmla="*/ 1540574 w 6006665"/>
                  <a:gd name="connsiteY647" fmla="*/ 1199639 h 3006470"/>
                  <a:gd name="connsiteX648" fmla="*/ 1543003 w 6006665"/>
                  <a:gd name="connsiteY648" fmla="*/ 1172592 h 3006470"/>
                  <a:gd name="connsiteX649" fmla="*/ 1528689 w 6006665"/>
                  <a:gd name="connsiteY649" fmla="*/ 1143190 h 3006470"/>
                  <a:gd name="connsiteX650" fmla="*/ 1506643 w 6006665"/>
                  <a:gd name="connsiteY650" fmla="*/ 1118052 h 3006470"/>
                  <a:gd name="connsiteX651" fmla="*/ 1506643 w 6006665"/>
                  <a:gd name="connsiteY651" fmla="*/ 1095328 h 3006470"/>
                  <a:gd name="connsiteX652" fmla="*/ 1463467 w 6006665"/>
                  <a:gd name="connsiteY652" fmla="*/ 1086238 h 3006470"/>
                  <a:gd name="connsiteX653" fmla="*/ 1472556 w 6006665"/>
                  <a:gd name="connsiteY653" fmla="*/ 1036244 h 3006470"/>
                  <a:gd name="connsiteX654" fmla="*/ 1472241 w 6006665"/>
                  <a:gd name="connsiteY654" fmla="*/ 982757 h 3006470"/>
                  <a:gd name="connsiteX655" fmla="*/ 1452104 w 6006665"/>
                  <a:gd name="connsiteY655" fmla="*/ 949890 h 3006470"/>
                  <a:gd name="connsiteX656" fmla="*/ 1439230 w 6006665"/>
                  <a:gd name="connsiteY656" fmla="*/ 900656 h 3006470"/>
                  <a:gd name="connsiteX657" fmla="*/ 1478183 w 6006665"/>
                  <a:gd name="connsiteY657" fmla="*/ 872829 h 3006470"/>
                  <a:gd name="connsiteX658" fmla="*/ 1496803 w 6006665"/>
                  <a:gd name="connsiteY658" fmla="*/ 806980 h 3006470"/>
                  <a:gd name="connsiteX659" fmla="*/ 1501951 w 6006665"/>
                  <a:gd name="connsiteY659" fmla="*/ 759931 h 3006470"/>
                  <a:gd name="connsiteX660" fmla="*/ 1543003 w 6006665"/>
                  <a:gd name="connsiteY660" fmla="*/ 697647 h 3006470"/>
                  <a:gd name="connsiteX661" fmla="*/ 1570272 w 6006665"/>
                  <a:gd name="connsiteY661" fmla="*/ 677194 h 3006470"/>
                  <a:gd name="connsiteX662" fmla="*/ 1578688 w 6006665"/>
                  <a:gd name="connsiteY662" fmla="*/ 679813 h 3006470"/>
                  <a:gd name="connsiteX663" fmla="*/ 1620802 w 6006665"/>
                  <a:gd name="connsiteY663" fmla="*/ 660028 h 3006470"/>
                  <a:gd name="connsiteX664" fmla="*/ 1684440 w 6006665"/>
                  <a:gd name="connsiteY664" fmla="*/ 709009 h 3006470"/>
                  <a:gd name="connsiteX665" fmla="*/ 1688985 w 6006665"/>
                  <a:gd name="connsiteY665" fmla="*/ 779455 h 3006470"/>
                  <a:gd name="connsiteX666" fmla="*/ 1652625 w 6006665"/>
                  <a:gd name="connsiteY666" fmla="*/ 870354 h 3006470"/>
                  <a:gd name="connsiteX667" fmla="*/ 1679895 w 6006665"/>
                  <a:gd name="connsiteY667" fmla="*/ 908986 h 3006470"/>
                  <a:gd name="connsiteX668" fmla="*/ 1688985 w 6006665"/>
                  <a:gd name="connsiteY668" fmla="*/ 983977 h 3006470"/>
                  <a:gd name="connsiteX669" fmla="*/ 1706950 w 6006665"/>
                  <a:gd name="connsiteY669" fmla="*/ 1065944 h 3006470"/>
                  <a:gd name="connsiteX670" fmla="*/ 1679895 w 6006665"/>
                  <a:gd name="connsiteY670" fmla="*/ 1129415 h 3006470"/>
                  <a:gd name="connsiteX671" fmla="*/ 1723072 w 6006665"/>
                  <a:gd name="connsiteY671" fmla="*/ 1193044 h 3006470"/>
                  <a:gd name="connsiteX672" fmla="*/ 1704892 w 6006665"/>
                  <a:gd name="connsiteY672" fmla="*/ 1256673 h 3006470"/>
                  <a:gd name="connsiteX673" fmla="*/ 1695067 w 6006665"/>
                  <a:gd name="connsiteY673" fmla="*/ 1318479 h 3006470"/>
                  <a:gd name="connsiteX674" fmla="*/ 1662386 w 6006665"/>
                  <a:gd name="connsiteY674" fmla="*/ 1345219 h 3006470"/>
                  <a:gd name="connsiteX675" fmla="*/ 1607008 w 6006665"/>
                  <a:gd name="connsiteY675" fmla="*/ 1363312 h 3006470"/>
                  <a:gd name="connsiteX676" fmla="*/ 1644667 w 6006665"/>
                  <a:gd name="connsiteY676" fmla="*/ 1375696 h 3006470"/>
                  <a:gd name="connsiteX677" fmla="*/ 1677078 w 6006665"/>
                  <a:gd name="connsiteY677" fmla="*/ 1370296 h 3006470"/>
                  <a:gd name="connsiteX678" fmla="*/ 1720255 w 6006665"/>
                  <a:gd name="connsiteY678" fmla="*/ 1349844 h 3006470"/>
                  <a:gd name="connsiteX679" fmla="*/ 1731617 w 6006665"/>
                  <a:gd name="connsiteY679" fmla="*/ 1299850 h 3006470"/>
                  <a:gd name="connsiteX680" fmla="*/ 1758887 w 6006665"/>
                  <a:gd name="connsiteY680" fmla="*/ 1256673 h 3006470"/>
                  <a:gd name="connsiteX681" fmla="*/ 1760555 w 6006665"/>
                  <a:gd name="connsiteY681" fmla="*/ 1191490 h 3006470"/>
                  <a:gd name="connsiteX682" fmla="*/ 1745573 w 6006665"/>
                  <a:gd name="connsiteY682" fmla="*/ 1137249 h 3006470"/>
                  <a:gd name="connsiteX683" fmla="*/ 1758886 w 6006665"/>
                  <a:gd name="connsiteY683" fmla="*/ 1085173 h 3006470"/>
                  <a:gd name="connsiteX684" fmla="*/ 1822819 w 6006665"/>
                  <a:gd name="connsiteY684" fmla="*/ 1074858 h 3006470"/>
                  <a:gd name="connsiteX685" fmla="*/ 1873327 w 6006665"/>
                  <a:gd name="connsiteY685" fmla="*/ 1089712 h 3006470"/>
                  <a:gd name="connsiteX686" fmla="*/ 1911172 w 6006665"/>
                  <a:gd name="connsiteY686" fmla="*/ 1170133 h 3006470"/>
                  <a:gd name="connsiteX687" fmla="*/ 1887300 w 6006665"/>
                  <a:gd name="connsiteY687" fmla="*/ 1070329 h 3006470"/>
                  <a:gd name="connsiteX688" fmla="*/ 1858471 w 6006665"/>
                  <a:gd name="connsiteY688" fmla="*/ 1045147 h 3006470"/>
                  <a:gd name="connsiteX689" fmla="*/ 1785604 w 6006665"/>
                  <a:gd name="connsiteY689" fmla="*/ 1036860 h 3006470"/>
                  <a:gd name="connsiteX690" fmla="*/ 1736162 w 6006665"/>
                  <a:gd name="connsiteY690" fmla="*/ 961252 h 3006470"/>
                  <a:gd name="connsiteX691" fmla="*/ 1688440 w 6006665"/>
                  <a:gd name="connsiteY691" fmla="*/ 865809 h 3006470"/>
                  <a:gd name="connsiteX692" fmla="*/ 1752069 w 6006665"/>
                  <a:gd name="connsiteY692" fmla="*/ 788545 h 3006470"/>
                  <a:gd name="connsiteX693" fmla="*/ 1747524 w 6006665"/>
                  <a:gd name="connsiteY693" fmla="*/ 704464 h 3006470"/>
                  <a:gd name="connsiteX694" fmla="*/ 1763431 w 6006665"/>
                  <a:gd name="connsiteY694" fmla="*/ 697647 h 3006470"/>
                  <a:gd name="connsiteX695" fmla="*/ 1764877 w 6006665"/>
                  <a:gd name="connsiteY695" fmla="*/ 702130 h 3006470"/>
                  <a:gd name="connsiteX696" fmla="*/ 1775339 w 6006665"/>
                  <a:gd name="connsiteY696" fmla="*/ 697647 h 3006470"/>
                  <a:gd name="connsiteX697" fmla="*/ 1798063 w 6006665"/>
                  <a:gd name="connsiteY697" fmla="*/ 768093 h 3006470"/>
                  <a:gd name="connsiteX698" fmla="*/ 1791454 w 6006665"/>
                  <a:gd name="connsiteY698" fmla="*/ 815304 h 3006470"/>
                  <a:gd name="connsiteX699" fmla="*/ 1854330 w 6006665"/>
                  <a:gd name="connsiteY699" fmla="*/ 772638 h 3006470"/>
                  <a:gd name="connsiteX700" fmla="*/ 1931594 w 6006665"/>
                  <a:gd name="connsiteY700" fmla="*/ 763548 h 3006470"/>
                  <a:gd name="connsiteX701" fmla="*/ 1932772 w 6006665"/>
                  <a:gd name="connsiteY701" fmla="*/ 764810 h 3006470"/>
                  <a:gd name="connsiteX702" fmla="*/ 1949600 w 6006665"/>
                  <a:gd name="connsiteY702" fmla="*/ 800138 h 3006470"/>
                  <a:gd name="connsiteX703" fmla="*/ 2061788 w 6006665"/>
                  <a:gd name="connsiteY703" fmla="*/ 891155 h 3006470"/>
                  <a:gd name="connsiteX704" fmla="*/ 1987802 w 6006665"/>
                  <a:gd name="connsiteY704" fmla="*/ 736278 h 3006470"/>
                  <a:gd name="connsiteX705" fmla="*/ 1963408 w 6006665"/>
                  <a:gd name="connsiteY705" fmla="*/ 595386 h 3006470"/>
                  <a:gd name="connsiteX706" fmla="*/ 2027037 w 6006665"/>
                  <a:gd name="connsiteY706" fmla="*/ 574934 h 3006470"/>
                  <a:gd name="connsiteX707" fmla="*/ 2037269 w 6006665"/>
                  <a:gd name="connsiteY707" fmla="*/ 575472 h 3006470"/>
                  <a:gd name="connsiteX708" fmla="*/ 2038944 w 6006665"/>
                  <a:gd name="connsiteY708" fmla="*/ 574934 h 3006470"/>
                  <a:gd name="connsiteX709" fmla="*/ 2115414 w 6006665"/>
                  <a:gd name="connsiteY709" fmla="*/ 578958 h 3006470"/>
                  <a:gd name="connsiteX710" fmla="*/ 2167179 w 6006665"/>
                  <a:gd name="connsiteY710" fmla="*/ 554733 h 3006470"/>
                  <a:gd name="connsiteX711" fmla="*/ 2137746 w 6006665"/>
                  <a:gd name="connsiteY711" fmla="*/ 525222 h 3006470"/>
                  <a:gd name="connsiteX712" fmla="*/ 2146473 w 6006665"/>
                  <a:gd name="connsiteY712" fmla="*/ 488832 h 3006470"/>
                  <a:gd name="connsiteX713" fmla="*/ 2143688 w 6006665"/>
                  <a:gd name="connsiteY713" fmla="*/ 468773 h 3006470"/>
                  <a:gd name="connsiteX714" fmla="*/ 2169957 w 6006665"/>
                  <a:gd name="connsiteY714" fmla="*/ 449431 h 3006470"/>
                  <a:gd name="connsiteX715" fmla="*/ 2209050 w 6006665"/>
                  <a:gd name="connsiteY715" fmla="*/ 415295 h 3006470"/>
                  <a:gd name="connsiteX716" fmla="*/ 2264632 w 6006665"/>
                  <a:gd name="connsiteY716" fmla="*/ 393389 h 3006470"/>
                  <a:gd name="connsiteX717" fmla="*/ 2280355 w 6006665"/>
                  <a:gd name="connsiteY717" fmla="*/ 349932 h 3006470"/>
                  <a:gd name="connsiteX718" fmla="*/ 2317913 w 6006665"/>
                  <a:gd name="connsiteY718" fmla="*/ 322690 h 3006470"/>
                  <a:gd name="connsiteX719" fmla="*/ 2354630 w 6006665"/>
                  <a:gd name="connsiteY719" fmla="*/ 323194 h 3006470"/>
                  <a:gd name="connsiteX720" fmla="*/ 2385841 w 6006665"/>
                  <a:gd name="connsiteY720" fmla="*/ 343134 h 3006470"/>
                  <a:gd name="connsiteX721" fmla="*/ 2429263 w 6006665"/>
                  <a:gd name="connsiteY721" fmla="*/ 263606 h 3006470"/>
                  <a:gd name="connsiteX722" fmla="*/ 2473470 w 6006665"/>
                  <a:gd name="connsiteY722" fmla="*/ 257832 h 3006470"/>
                  <a:gd name="connsiteX723" fmla="*/ 2526979 w 6006665"/>
                  <a:gd name="connsiteY723" fmla="*/ 252244 h 3006470"/>
                  <a:gd name="connsiteX724" fmla="*/ 2528058 w 6006665"/>
                  <a:gd name="connsiteY724" fmla="*/ 253503 h 3006470"/>
                  <a:gd name="connsiteX725" fmla="*/ 2538886 w 6006665"/>
                  <a:gd name="connsiteY725" fmla="*/ 252244 h 3006470"/>
                  <a:gd name="connsiteX726" fmla="*/ 2560820 w 6006665"/>
                  <a:gd name="connsiteY726" fmla="*/ 277833 h 3006470"/>
                  <a:gd name="connsiteX727" fmla="*/ 2640602 w 6006665"/>
                  <a:gd name="connsiteY727" fmla="*/ 202249 h 3006470"/>
                  <a:gd name="connsiteX728" fmla="*/ 2652509 w 6006665"/>
                  <a:gd name="connsiteY728" fmla="*/ 202249 h 3006470"/>
                  <a:gd name="connsiteX729" fmla="*/ 2704231 w 6006665"/>
                  <a:gd name="connsiteY729" fmla="*/ 202249 h 3006470"/>
                  <a:gd name="connsiteX730" fmla="*/ 2696295 w 6006665"/>
                  <a:gd name="connsiteY730" fmla="*/ 162760 h 3006470"/>
                  <a:gd name="connsiteX731" fmla="*/ 2715593 w 6006665"/>
                  <a:gd name="connsiteY73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252950 w 6006665"/>
                  <a:gd name="connsiteY582" fmla="*/ 1352062 h 3006470"/>
                  <a:gd name="connsiteX583" fmla="*/ 268926 w 6006665"/>
                  <a:gd name="connsiteY583" fmla="*/ 1346738 h 3006470"/>
                  <a:gd name="connsiteX584" fmla="*/ 291420 w 6006665"/>
                  <a:gd name="connsiteY584" fmla="*/ 1429380 h 3006470"/>
                  <a:gd name="connsiteX585" fmla="*/ 291420 w 6006665"/>
                  <a:gd name="connsiteY585" fmla="*/ 1468012 h 3006470"/>
                  <a:gd name="connsiteX586" fmla="*/ 298238 w 6006665"/>
                  <a:gd name="connsiteY586" fmla="*/ 1554366 h 3006470"/>
                  <a:gd name="connsiteX587" fmla="*/ 345959 w 6006665"/>
                  <a:gd name="connsiteY587" fmla="*/ 1586180 h 3006470"/>
                  <a:gd name="connsiteX588" fmla="*/ 362087 w 6006665"/>
                  <a:gd name="connsiteY588" fmla="*/ 1595588 h 3006470"/>
                  <a:gd name="connsiteX589" fmla="*/ 365867 w 6006665"/>
                  <a:gd name="connsiteY589" fmla="*/ 1563455 h 3006470"/>
                  <a:gd name="connsiteX590" fmla="*/ 345415 w 6006665"/>
                  <a:gd name="connsiteY590" fmla="*/ 1527096 h 3006470"/>
                  <a:gd name="connsiteX591" fmla="*/ 365867 w 6006665"/>
                  <a:gd name="connsiteY591" fmla="*/ 1495281 h 3006470"/>
                  <a:gd name="connsiteX592" fmla="*/ 374560 w 6006665"/>
                  <a:gd name="connsiteY592" fmla="*/ 1500280 h 3006470"/>
                  <a:gd name="connsiteX593" fmla="*/ 377774 w 6006665"/>
                  <a:gd name="connsiteY593" fmla="*/ 1495281 h 3006470"/>
                  <a:gd name="connsiteX594" fmla="*/ 461933 w 6006665"/>
                  <a:gd name="connsiteY594" fmla="*/ 1543673 h 3006470"/>
                  <a:gd name="connsiteX595" fmla="*/ 484035 w 6006665"/>
                  <a:gd name="connsiteY595" fmla="*/ 1527096 h 3006470"/>
                  <a:gd name="connsiteX596" fmla="*/ 463583 w 6006665"/>
                  <a:gd name="connsiteY596" fmla="*/ 1461194 h 3006470"/>
                  <a:gd name="connsiteX597" fmla="*/ 549936 w 6006665"/>
                  <a:gd name="connsiteY597" fmla="*/ 1374841 h 3006470"/>
                  <a:gd name="connsiteX598" fmla="*/ 559742 w 6006665"/>
                  <a:gd name="connsiteY598" fmla="*/ 1376942 h 3006470"/>
                  <a:gd name="connsiteX599" fmla="*/ 561843 w 6006665"/>
                  <a:gd name="connsiteY599" fmla="*/ 1374841 h 3006470"/>
                  <a:gd name="connsiteX600" fmla="*/ 593658 w 6006665"/>
                  <a:gd name="connsiteY600" fmla="*/ 1381658 h 3006470"/>
                  <a:gd name="connsiteX601" fmla="*/ 620945 w 6006665"/>
                  <a:gd name="connsiteY601" fmla="*/ 1405535 h 3006470"/>
                  <a:gd name="connsiteX602" fmla="*/ 640835 w 6006665"/>
                  <a:gd name="connsiteY602" fmla="*/ 1349844 h 3006470"/>
                  <a:gd name="connsiteX603" fmla="*/ 609020 w 6006665"/>
                  <a:gd name="connsiteY603" fmla="*/ 1295305 h 3006470"/>
                  <a:gd name="connsiteX604" fmla="*/ 624928 w 6006665"/>
                  <a:gd name="connsiteY604" fmla="*/ 1236221 h 3006470"/>
                  <a:gd name="connsiteX605" fmla="*/ 597658 w 6006665"/>
                  <a:gd name="connsiteY605" fmla="*/ 1177136 h 3006470"/>
                  <a:gd name="connsiteX606" fmla="*/ 611562 w 6006665"/>
                  <a:gd name="connsiteY606" fmla="*/ 1181462 h 3006470"/>
                  <a:gd name="connsiteX607" fmla="*/ 609565 w 6006665"/>
                  <a:gd name="connsiteY607" fmla="*/ 1177136 h 3006470"/>
                  <a:gd name="connsiteX608" fmla="*/ 670070 w 6006665"/>
                  <a:gd name="connsiteY608" fmla="*/ 1178842 h 3006470"/>
                  <a:gd name="connsiteX609" fmla="*/ 711826 w 6006665"/>
                  <a:gd name="connsiteY609" fmla="*/ 1208951 h 3006470"/>
                  <a:gd name="connsiteX610" fmla="*/ 732278 w 6006665"/>
                  <a:gd name="connsiteY610" fmla="*/ 1263490 h 3006470"/>
                  <a:gd name="connsiteX611" fmla="*/ 684556 w 6006665"/>
                  <a:gd name="connsiteY611" fmla="*/ 1274852 h 3006470"/>
                  <a:gd name="connsiteX612" fmla="*/ 684556 w 6006665"/>
                  <a:gd name="connsiteY612" fmla="*/ 1327119 h 3006470"/>
                  <a:gd name="connsiteX613" fmla="*/ 713309 w 6006665"/>
                  <a:gd name="connsiteY613" fmla="*/ 1355872 h 3006470"/>
                  <a:gd name="connsiteX614" fmla="*/ 763548 w 6006665"/>
                  <a:gd name="connsiteY614" fmla="*/ 1338481 h 3006470"/>
                  <a:gd name="connsiteX615" fmla="*/ 770365 w 6006665"/>
                  <a:gd name="connsiteY615" fmla="*/ 1279397 h 3006470"/>
                  <a:gd name="connsiteX616" fmla="*/ 809708 w 6006665"/>
                  <a:gd name="connsiteY616" fmla="*/ 1214495 h 3006470"/>
                  <a:gd name="connsiteX617" fmla="*/ 845357 w 6006665"/>
                  <a:gd name="connsiteY617" fmla="*/ 1188761 h 3006470"/>
                  <a:gd name="connsiteX618" fmla="*/ 872098 w 6006665"/>
                  <a:gd name="connsiteY618" fmla="*/ 1155075 h 3006470"/>
                  <a:gd name="connsiteX619" fmla="*/ 917728 w 6006665"/>
                  <a:gd name="connsiteY619" fmla="*/ 1145322 h 3006470"/>
                  <a:gd name="connsiteX620" fmla="*/ 918194 w 6006665"/>
                  <a:gd name="connsiteY620" fmla="*/ 1198147 h 3006470"/>
                  <a:gd name="connsiteX621" fmla="*/ 967171 w 6006665"/>
                  <a:gd name="connsiteY621" fmla="*/ 1161016 h 3006470"/>
                  <a:gd name="connsiteX622" fmla="*/ 975937 w 6006665"/>
                  <a:gd name="connsiteY622" fmla="*/ 1115283 h 3006470"/>
                  <a:gd name="connsiteX623" fmla="*/ 1032532 w 6006665"/>
                  <a:gd name="connsiteY623" fmla="*/ 1122393 h 3006470"/>
                  <a:gd name="connsiteX624" fmla="*/ 1074397 w 6006665"/>
                  <a:gd name="connsiteY624" fmla="*/ 1141283 h 3006470"/>
                  <a:gd name="connsiteX625" fmla="*/ 1020649 w 6006665"/>
                  <a:gd name="connsiteY625" fmla="*/ 1172901 h 3006470"/>
                  <a:gd name="connsiteX626" fmla="*/ 979977 w 6006665"/>
                  <a:gd name="connsiteY626" fmla="*/ 1213496 h 3006470"/>
                  <a:gd name="connsiteX627" fmla="*/ 1012666 w 6006665"/>
                  <a:gd name="connsiteY627" fmla="*/ 1218657 h 3006470"/>
                  <a:gd name="connsiteX628" fmla="*/ 1038516 w 6006665"/>
                  <a:gd name="connsiteY628" fmla="*/ 1188499 h 3006470"/>
                  <a:gd name="connsiteX629" fmla="*/ 1050423 w 6006665"/>
                  <a:gd name="connsiteY629" fmla="*/ 1188499 h 3006470"/>
                  <a:gd name="connsiteX630" fmla="*/ 1108962 w 6006665"/>
                  <a:gd name="connsiteY630" fmla="*/ 1188499 h 3006470"/>
                  <a:gd name="connsiteX631" fmla="*/ 1161229 w 6006665"/>
                  <a:gd name="connsiteY631" fmla="*/ 1145322 h 3006470"/>
                  <a:gd name="connsiteX632" fmla="*/ 1165711 w 6006665"/>
                  <a:gd name="connsiteY632" fmla="*/ 1151456 h 3006470"/>
                  <a:gd name="connsiteX633" fmla="*/ 1160939 w 6006665"/>
                  <a:gd name="connsiteY633" fmla="*/ 1169715 h 3006470"/>
                  <a:gd name="connsiteX634" fmla="*/ 1210035 w 6006665"/>
                  <a:gd name="connsiteY634" fmla="*/ 1195815 h 3006470"/>
                  <a:gd name="connsiteX635" fmla="*/ 1247583 w 6006665"/>
                  <a:gd name="connsiteY635" fmla="*/ 1138505 h 3006470"/>
                  <a:gd name="connsiteX636" fmla="*/ 1211223 w 6006665"/>
                  <a:gd name="connsiteY636" fmla="*/ 1079421 h 3006470"/>
                  <a:gd name="connsiteX637" fmla="*/ 1227130 w 6006665"/>
                  <a:gd name="connsiteY637" fmla="*/ 1043061 h 3006470"/>
                  <a:gd name="connsiteX638" fmla="*/ 1237665 w 6006665"/>
                  <a:gd name="connsiteY638" fmla="*/ 1046199 h 3006470"/>
                  <a:gd name="connsiteX639" fmla="*/ 1251910 w 6006665"/>
                  <a:gd name="connsiteY639" fmla="*/ 1017311 h 3006470"/>
                  <a:gd name="connsiteX640" fmla="*/ 1329633 w 6006665"/>
                  <a:gd name="connsiteY640" fmla="*/ 1036235 h 3006470"/>
                  <a:gd name="connsiteX641" fmla="*/ 1345843 w 6006665"/>
                  <a:gd name="connsiteY641" fmla="*/ 1074876 h 3006470"/>
                  <a:gd name="connsiteX642" fmla="*/ 1371228 w 6006665"/>
                  <a:gd name="connsiteY642" fmla="*/ 1098626 h 3006470"/>
                  <a:gd name="connsiteX643" fmla="*/ 1400382 w 6006665"/>
                  <a:gd name="connsiteY643" fmla="*/ 1106690 h 3006470"/>
                  <a:gd name="connsiteX644" fmla="*/ 1421734 w 6006665"/>
                  <a:gd name="connsiteY644" fmla="*/ 1137249 h 3006470"/>
                  <a:gd name="connsiteX645" fmla="*/ 1484125 w 6006665"/>
                  <a:gd name="connsiteY645" fmla="*/ 1158045 h 3006470"/>
                  <a:gd name="connsiteX646" fmla="*/ 1507894 w 6006665"/>
                  <a:gd name="connsiteY646" fmla="*/ 1169930 h 3006470"/>
                  <a:gd name="connsiteX647" fmla="*/ 1519756 w 6006665"/>
                  <a:gd name="connsiteY647" fmla="*/ 1213274 h 3006470"/>
                  <a:gd name="connsiteX648" fmla="*/ 1540574 w 6006665"/>
                  <a:gd name="connsiteY648" fmla="*/ 1199639 h 3006470"/>
                  <a:gd name="connsiteX649" fmla="*/ 1543003 w 6006665"/>
                  <a:gd name="connsiteY649" fmla="*/ 1172592 h 3006470"/>
                  <a:gd name="connsiteX650" fmla="*/ 1528689 w 6006665"/>
                  <a:gd name="connsiteY650" fmla="*/ 1143190 h 3006470"/>
                  <a:gd name="connsiteX651" fmla="*/ 1506643 w 6006665"/>
                  <a:gd name="connsiteY651" fmla="*/ 1118052 h 3006470"/>
                  <a:gd name="connsiteX652" fmla="*/ 1506643 w 6006665"/>
                  <a:gd name="connsiteY652" fmla="*/ 1095328 h 3006470"/>
                  <a:gd name="connsiteX653" fmla="*/ 1463467 w 6006665"/>
                  <a:gd name="connsiteY653" fmla="*/ 1086238 h 3006470"/>
                  <a:gd name="connsiteX654" fmla="*/ 1472556 w 6006665"/>
                  <a:gd name="connsiteY654" fmla="*/ 1036244 h 3006470"/>
                  <a:gd name="connsiteX655" fmla="*/ 1472241 w 6006665"/>
                  <a:gd name="connsiteY655" fmla="*/ 982757 h 3006470"/>
                  <a:gd name="connsiteX656" fmla="*/ 1452104 w 6006665"/>
                  <a:gd name="connsiteY656" fmla="*/ 949890 h 3006470"/>
                  <a:gd name="connsiteX657" fmla="*/ 1439230 w 6006665"/>
                  <a:gd name="connsiteY657" fmla="*/ 900656 h 3006470"/>
                  <a:gd name="connsiteX658" fmla="*/ 1478183 w 6006665"/>
                  <a:gd name="connsiteY658" fmla="*/ 872829 h 3006470"/>
                  <a:gd name="connsiteX659" fmla="*/ 1496803 w 6006665"/>
                  <a:gd name="connsiteY659" fmla="*/ 806980 h 3006470"/>
                  <a:gd name="connsiteX660" fmla="*/ 1501951 w 6006665"/>
                  <a:gd name="connsiteY660" fmla="*/ 759931 h 3006470"/>
                  <a:gd name="connsiteX661" fmla="*/ 1543003 w 6006665"/>
                  <a:gd name="connsiteY661" fmla="*/ 697647 h 3006470"/>
                  <a:gd name="connsiteX662" fmla="*/ 1570272 w 6006665"/>
                  <a:gd name="connsiteY662" fmla="*/ 677194 h 3006470"/>
                  <a:gd name="connsiteX663" fmla="*/ 1578688 w 6006665"/>
                  <a:gd name="connsiteY663" fmla="*/ 679813 h 3006470"/>
                  <a:gd name="connsiteX664" fmla="*/ 1620802 w 6006665"/>
                  <a:gd name="connsiteY664" fmla="*/ 660028 h 3006470"/>
                  <a:gd name="connsiteX665" fmla="*/ 1684440 w 6006665"/>
                  <a:gd name="connsiteY665" fmla="*/ 709009 h 3006470"/>
                  <a:gd name="connsiteX666" fmla="*/ 1688985 w 6006665"/>
                  <a:gd name="connsiteY666" fmla="*/ 779455 h 3006470"/>
                  <a:gd name="connsiteX667" fmla="*/ 1652625 w 6006665"/>
                  <a:gd name="connsiteY667" fmla="*/ 870354 h 3006470"/>
                  <a:gd name="connsiteX668" fmla="*/ 1679895 w 6006665"/>
                  <a:gd name="connsiteY668" fmla="*/ 908986 h 3006470"/>
                  <a:gd name="connsiteX669" fmla="*/ 1688985 w 6006665"/>
                  <a:gd name="connsiteY669" fmla="*/ 983977 h 3006470"/>
                  <a:gd name="connsiteX670" fmla="*/ 1706950 w 6006665"/>
                  <a:gd name="connsiteY670" fmla="*/ 1065944 h 3006470"/>
                  <a:gd name="connsiteX671" fmla="*/ 1679895 w 6006665"/>
                  <a:gd name="connsiteY671" fmla="*/ 1129415 h 3006470"/>
                  <a:gd name="connsiteX672" fmla="*/ 1723072 w 6006665"/>
                  <a:gd name="connsiteY672" fmla="*/ 1193044 h 3006470"/>
                  <a:gd name="connsiteX673" fmla="*/ 1704892 w 6006665"/>
                  <a:gd name="connsiteY673" fmla="*/ 1256673 h 3006470"/>
                  <a:gd name="connsiteX674" fmla="*/ 1695067 w 6006665"/>
                  <a:gd name="connsiteY674" fmla="*/ 1318479 h 3006470"/>
                  <a:gd name="connsiteX675" fmla="*/ 1662386 w 6006665"/>
                  <a:gd name="connsiteY675" fmla="*/ 1345219 h 3006470"/>
                  <a:gd name="connsiteX676" fmla="*/ 1607008 w 6006665"/>
                  <a:gd name="connsiteY676" fmla="*/ 1363312 h 3006470"/>
                  <a:gd name="connsiteX677" fmla="*/ 1644667 w 6006665"/>
                  <a:gd name="connsiteY677" fmla="*/ 1375696 h 3006470"/>
                  <a:gd name="connsiteX678" fmla="*/ 1677078 w 6006665"/>
                  <a:gd name="connsiteY678" fmla="*/ 1370296 h 3006470"/>
                  <a:gd name="connsiteX679" fmla="*/ 1720255 w 6006665"/>
                  <a:gd name="connsiteY679" fmla="*/ 1349844 h 3006470"/>
                  <a:gd name="connsiteX680" fmla="*/ 1731617 w 6006665"/>
                  <a:gd name="connsiteY680" fmla="*/ 1299850 h 3006470"/>
                  <a:gd name="connsiteX681" fmla="*/ 1758887 w 6006665"/>
                  <a:gd name="connsiteY681" fmla="*/ 1256673 h 3006470"/>
                  <a:gd name="connsiteX682" fmla="*/ 1760555 w 6006665"/>
                  <a:gd name="connsiteY682" fmla="*/ 1191490 h 3006470"/>
                  <a:gd name="connsiteX683" fmla="*/ 1745573 w 6006665"/>
                  <a:gd name="connsiteY683" fmla="*/ 1137249 h 3006470"/>
                  <a:gd name="connsiteX684" fmla="*/ 1758886 w 6006665"/>
                  <a:gd name="connsiteY684" fmla="*/ 1085173 h 3006470"/>
                  <a:gd name="connsiteX685" fmla="*/ 1822819 w 6006665"/>
                  <a:gd name="connsiteY685" fmla="*/ 1074858 h 3006470"/>
                  <a:gd name="connsiteX686" fmla="*/ 1873327 w 6006665"/>
                  <a:gd name="connsiteY686" fmla="*/ 1089712 h 3006470"/>
                  <a:gd name="connsiteX687" fmla="*/ 1911172 w 6006665"/>
                  <a:gd name="connsiteY687" fmla="*/ 1170133 h 3006470"/>
                  <a:gd name="connsiteX688" fmla="*/ 1887300 w 6006665"/>
                  <a:gd name="connsiteY688" fmla="*/ 1070329 h 3006470"/>
                  <a:gd name="connsiteX689" fmla="*/ 1858471 w 6006665"/>
                  <a:gd name="connsiteY689" fmla="*/ 1045147 h 3006470"/>
                  <a:gd name="connsiteX690" fmla="*/ 1785604 w 6006665"/>
                  <a:gd name="connsiteY690" fmla="*/ 1036860 h 3006470"/>
                  <a:gd name="connsiteX691" fmla="*/ 1736162 w 6006665"/>
                  <a:gd name="connsiteY691" fmla="*/ 961252 h 3006470"/>
                  <a:gd name="connsiteX692" fmla="*/ 1688440 w 6006665"/>
                  <a:gd name="connsiteY692" fmla="*/ 865809 h 3006470"/>
                  <a:gd name="connsiteX693" fmla="*/ 1752069 w 6006665"/>
                  <a:gd name="connsiteY693" fmla="*/ 788545 h 3006470"/>
                  <a:gd name="connsiteX694" fmla="*/ 1747524 w 6006665"/>
                  <a:gd name="connsiteY694" fmla="*/ 704464 h 3006470"/>
                  <a:gd name="connsiteX695" fmla="*/ 1763431 w 6006665"/>
                  <a:gd name="connsiteY695" fmla="*/ 697647 h 3006470"/>
                  <a:gd name="connsiteX696" fmla="*/ 1764877 w 6006665"/>
                  <a:gd name="connsiteY696" fmla="*/ 702130 h 3006470"/>
                  <a:gd name="connsiteX697" fmla="*/ 1775339 w 6006665"/>
                  <a:gd name="connsiteY697" fmla="*/ 697647 h 3006470"/>
                  <a:gd name="connsiteX698" fmla="*/ 1798063 w 6006665"/>
                  <a:gd name="connsiteY698" fmla="*/ 768093 h 3006470"/>
                  <a:gd name="connsiteX699" fmla="*/ 1791454 w 6006665"/>
                  <a:gd name="connsiteY699" fmla="*/ 815304 h 3006470"/>
                  <a:gd name="connsiteX700" fmla="*/ 1854330 w 6006665"/>
                  <a:gd name="connsiteY700" fmla="*/ 772638 h 3006470"/>
                  <a:gd name="connsiteX701" fmla="*/ 1931594 w 6006665"/>
                  <a:gd name="connsiteY701" fmla="*/ 763548 h 3006470"/>
                  <a:gd name="connsiteX702" fmla="*/ 1932772 w 6006665"/>
                  <a:gd name="connsiteY702" fmla="*/ 764810 h 3006470"/>
                  <a:gd name="connsiteX703" fmla="*/ 1949600 w 6006665"/>
                  <a:gd name="connsiteY703" fmla="*/ 800138 h 3006470"/>
                  <a:gd name="connsiteX704" fmla="*/ 2061788 w 6006665"/>
                  <a:gd name="connsiteY704" fmla="*/ 891155 h 3006470"/>
                  <a:gd name="connsiteX705" fmla="*/ 1987802 w 6006665"/>
                  <a:gd name="connsiteY705" fmla="*/ 736278 h 3006470"/>
                  <a:gd name="connsiteX706" fmla="*/ 1963408 w 6006665"/>
                  <a:gd name="connsiteY706" fmla="*/ 595386 h 3006470"/>
                  <a:gd name="connsiteX707" fmla="*/ 2027037 w 6006665"/>
                  <a:gd name="connsiteY707" fmla="*/ 574934 h 3006470"/>
                  <a:gd name="connsiteX708" fmla="*/ 2037269 w 6006665"/>
                  <a:gd name="connsiteY708" fmla="*/ 575472 h 3006470"/>
                  <a:gd name="connsiteX709" fmla="*/ 2038944 w 6006665"/>
                  <a:gd name="connsiteY709" fmla="*/ 574934 h 3006470"/>
                  <a:gd name="connsiteX710" fmla="*/ 2115414 w 6006665"/>
                  <a:gd name="connsiteY710" fmla="*/ 578958 h 3006470"/>
                  <a:gd name="connsiteX711" fmla="*/ 2167179 w 6006665"/>
                  <a:gd name="connsiteY711" fmla="*/ 554733 h 3006470"/>
                  <a:gd name="connsiteX712" fmla="*/ 2137746 w 6006665"/>
                  <a:gd name="connsiteY712" fmla="*/ 525222 h 3006470"/>
                  <a:gd name="connsiteX713" fmla="*/ 2146473 w 6006665"/>
                  <a:gd name="connsiteY713" fmla="*/ 488832 h 3006470"/>
                  <a:gd name="connsiteX714" fmla="*/ 2143688 w 6006665"/>
                  <a:gd name="connsiteY714" fmla="*/ 468773 h 3006470"/>
                  <a:gd name="connsiteX715" fmla="*/ 2169957 w 6006665"/>
                  <a:gd name="connsiteY715" fmla="*/ 449431 h 3006470"/>
                  <a:gd name="connsiteX716" fmla="*/ 2209050 w 6006665"/>
                  <a:gd name="connsiteY716" fmla="*/ 415295 h 3006470"/>
                  <a:gd name="connsiteX717" fmla="*/ 2264632 w 6006665"/>
                  <a:gd name="connsiteY717" fmla="*/ 393389 h 3006470"/>
                  <a:gd name="connsiteX718" fmla="*/ 2280355 w 6006665"/>
                  <a:gd name="connsiteY718" fmla="*/ 349932 h 3006470"/>
                  <a:gd name="connsiteX719" fmla="*/ 2317913 w 6006665"/>
                  <a:gd name="connsiteY719" fmla="*/ 322690 h 3006470"/>
                  <a:gd name="connsiteX720" fmla="*/ 2354630 w 6006665"/>
                  <a:gd name="connsiteY720" fmla="*/ 323194 h 3006470"/>
                  <a:gd name="connsiteX721" fmla="*/ 2385841 w 6006665"/>
                  <a:gd name="connsiteY721" fmla="*/ 343134 h 3006470"/>
                  <a:gd name="connsiteX722" fmla="*/ 2429263 w 6006665"/>
                  <a:gd name="connsiteY722" fmla="*/ 263606 h 3006470"/>
                  <a:gd name="connsiteX723" fmla="*/ 2473470 w 6006665"/>
                  <a:gd name="connsiteY723" fmla="*/ 257832 h 3006470"/>
                  <a:gd name="connsiteX724" fmla="*/ 2526979 w 6006665"/>
                  <a:gd name="connsiteY724" fmla="*/ 252244 h 3006470"/>
                  <a:gd name="connsiteX725" fmla="*/ 2528058 w 6006665"/>
                  <a:gd name="connsiteY725" fmla="*/ 253503 h 3006470"/>
                  <a:gd name="connsiteX726" fmla="*/ 2538886 w 6006665"/>
                  <a:gd name="connsiteY726" fmla="*/ 252244 h 3006470"/>
                  <a:gd name="connsiteX727" fmla="*/ 2560820 w 6006665"/>
                  <a:gd name="connsiteY727" fmla="*/ 277833 h 3006470"/>
                  <a:gd name="connsiteX728" fmla="*/ 2640602 w 6006665"/>
                  <a:gd name="connsiteY728" fmla="*/ 202249 h 3006470"/>
                  <a:gd name="connsiteX729" fmla="*/ 2652509 w 6006665"/>
                  <a:gd name="connsiteY729" fmla="*/ 202249 h 3006470"/>
                  <a:gd name="connsiteX730" fmla="*/ 2704231 w 6006665"/>
                  <a:gd name="connsiteY730" fmla="*/ 202249 h 3006470"/>
                  <a:gd name="connsiteX731" fmla="*/ 2696295 w 6006665"/>
                  <a:gd name="connsiteY731" fmla="*/ 162760 h 3006470"/>
                  <a:gd name="connsiteX732" fmla="*/ 2715593 w 6006665"/>
                  <a:gd name="connsiteY73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252950 w 6006665"/>
                  <a:gd name="connsiteY583" fmla="*/ 1352062 h 3006470"/>
                  <a:gd name="connsiteX584" fmla="*/ 268926 w 6006665"/>
                  <a:gd name="connsiteY584" fmla="*/ 1346738 h 3006470"/>
                  <a:gd name="connsiteX585" fmla="*/ 291420 w 6006665"/>
                  <a:gd name="connsiteY585" fmla="*/ 1429380 h 3006470"/>
                  <a:gd name="connsiteX586" fmla="*/ 291420 w 6006665"/>
                  <a:gd name="connsiteY586" fmla="*/ 1468012 h 3006470"/>
                  <a:gd name="connsiteX587" fmla="*/ 298238 w 6006665"/>
                  <a:gd name="connsiteY587" fmla="*/ 1554366 h 3006470"/>
                  <a:gd name="connsiteX588" fmla="*/ 345959 w 6006665"/>
                  <a:gd name="connsiteY588" fmla="*/ 1586180 h 3006470"/>
                  <a:gd name="connsiteX589" fmla="*/ 362087 w 6006665"/>
                  <a:gd name="connsiteY589" fmla="*/ 1595588 h 3006470"/>
                  <a:gd name="connsiteX590" fmla="*/ 365867 w 6006665"/>
                  <a:gd name="connsiteY590" fmla="*/ 1563455 h 3006470"/>
                  <a:gd name="connsiteX591" fmla="*/ 345415 w 6006665"/>
                  <a:gd name="connsiteY591" fmla="*/ 1527096 h 3006470"/>
                  <a:gd name="connsiteX592" fmla="*/ 365867 w 6006665"/>
                  <a:gd name="connsiteY592" fmla="*/ 1495281 h 3006470"/>
                  <a:gd name="connsiteX593" fmla="*/ 374560 w 6006665"/>
                  <a:gd name="connsiteY593" fmla="*/ 1500280 h 3006470"/>
                  <a:gd name="connsiteX594" fmla="*/ 377774 w 6006665"/>
                  <a:gd name="connsiteY594" fmla="*/ 1495281 h 3006470"/>
                  <a:gd name="connsiteX595" fmla="*/ 461933 w 6006665"/>
                  <a:gd name="connsiteY595" fmla="*/ 1543673 h 3006470"/>
                  <a:gd name="connsiteX596" fmla="*/ 484035 w 6006665"/>
                  <a:gd name="connsiteY596" fmla="*/ 1527096 h 3006470"/>
                  <a:gd name="connsiteX597" fmla="*/ 463583 w 6006665"/>
                  <a:gd name="connsiteY597" fmla="*/ 1461194 h 3006470"/>
                  <a:gd name="connsiteX598" fmla="*/ 549936 w 6006665"/>
                  <a:gd name="connsiteY598" fmla="*/ 1374841 h 3006470"/>
                  <a:gd name="connsiteX599" fmla="*/ 559742 w 6006665"/>
                  <a:gd name="connsiteY599" fmla="*/ 1376942 h 3006470"/>
                  <a:gd name="connsiteX600" fmla="*/ 561843 w 6006665"/>
                  <a:gd name="connsiteY600" fmla="*/ 1374841 h 3006470"/>
                  <a:gd name="connsiteX601" fmla="*/ 593658 w 6006665"/>
                  <a:gd name="connsiteY601" fmla="*/ 1381658 h 3006470"/>
                  <a:gd name="connsiteX602" fmla="*/ 620945 w 6006665"/>
                  <a:gd name="connsiteY602" fmla="*/ 1405535 h 3006470"/>
                  <a:gd name="connsiteX603" fmla="*/ 640835 w 6006665"/>
                  <a:gd name="connsiteY603" fmla="*/ 1349844 h 3006470"/>
                  <a:gd name="connsiteX604" fmla="*/ 609020 w 6006665"/>
                  <a:gd name="connsiteY604" fmla="*/ 1295305 h 3006470"/>
                  <a:gd name="connsiteX605" fmla="*/ 624928 w 6006665"/>
                  <a:gd name="connsiteY605" fmla="*/ 1236221 h 3006470"/>
                  <a:gd name="connsiteX606" fmla="*/ 597658 w 6006665"/>
                  <a:gd name="connsiteY606" fmla="*/ 1177136 h 3006470"/>
                  <a:gd name="connsiteX607" fmla="*/ 611562 w 6006665"/>
                  <a:gd name="connsiteY607" fmla="*/ 1181462 h 3006470"/>
                  <a:gd name="connsiteX608" fmla="*/ 609565 w 6006665"/>
                  <a:gd name="connsiteY608" fmla="*/ 1177136 h 3006470"/>
                  <a:gd name="connsiteX609" fmla="*/ 670070 w 6006665"/>
                  <a:gd name="connsiteY609" fmla="*/ 1178842 h 3006470"/>
                  <a:gd name="connsiteX610" fmla="*/ 711826 w 6006665"/>
                  <a:gd name="connsiteY610" fmla="*/ 1208951 h 3006470"/>
                  <a:gd name="connsiteX611" fmla="*/ 732278 w 6006665"/>
                  <a:gd name="connsiteY611" fmla="*/ 1263490 h 3006470"/>
                  <a:gd name="connsiteX612" fmla="*/ 684556 w 6006665"/>
                  <a:gd name="connsiteY612" fmla="*/ 1274852 h 3006470"/>
                  <a:gd name="connsiteX613" fmla="*/ 684556 w 6006665"/>
                  <a:gd name="connsiteY613" fmla="*/ 1327119 h 3006470"/>
                  <a:gd name="connsiteX614" fmla="*/ 713309 w 6006665"/>
                  <a:gd name="connsiteY614" fmla="*/ 1355872 h 3006470"/>
                  <a:gd name="connsiteX615" fmla="*/ 763548 w 6006665"/>
                  <a:gd name="connsiteY615" fmla="*/ 1338481 h 3006470"/>
                  <a:gd name="connsiteX616" fmla="*/ 770365 w 6006665"/>
                  <a:gd name="connsiteY616" fmla="*/ 1279397 h 3006470"/>
                  <a:gd name="connsiteX617" fmla="*/ 809708 w 6006665"/>
                  <a:gd name="connsiteY617" fmla="*/ 1214495 h 3006470"/>
                  <a:gd name="connsiteX618" fmla="*/ 845357 w 6006665"/>
                  <a:gd name="connsiteY618" fmla="*/ 1188761 h 3006470"/>
                  <a:gd name="connsiteX619" fmla="*/ 872098 w 6006665"/>
                  <a:gd name="connsiteY619" fmla="*/ 1155075 h 3006470"/>
                  <a:gd name="connsiteX620" fmla="*/ 917728 w 6006665"/>
                  <a:gd name="connsiteY620" fmla="*/ 1145322 h 3006470"/>
                  <a:gd name="connsiteX621" fmla="*/ 918194 w 6006665"/>
                  <a:gd name="connsiteY621" fmla="*/ 1198147 h 3006470"/>
                  <a:gd name="connsiteX622" fmla="*/ 967171 w 6006665"/>
                  <a:gd name="connsiteY622" fmla="*/ 1161016 h 3006470"/>
                  <a:gd name="connsiteX623" fmla="*/ 975937 w 6006665"/>
                  <a:gd name="connsiteY623" fmla="*/ 1115283 h 3006470"/>
                  <a:gd name="connsiteX624" fmla="*/ 1032532 w 6006665"/>
                  <a:gd name="connsiteY624" fmla="*/ 1122393 h 3006470"/>
                  <a:gd name="connsiteX625" fmla="*/ 1074397 w 6006665"/>
                  <a:gd name="connsiteY625" fmla="*/ 1141283 h 3006470"/>
                  <a:gd name="connsiteX626" fmla="*/ 1020649 w 6006665"/>
                  <a:gd name="connsiteY626" fmla="*/ 1172901 h 3006470"/>
                  <a:gd name="connsiteX627" fmla="*/ 979977 w 6006665"/>
                  <a:gd name="connsiteY627" fmla="*/ 1213496 h 3006470"/>
                  <a:gd name="connsiteX628" fmla="*/ 1012666 w 6006665"/>
                  <a:gd name="connsiteY628" fmla="*/ 1218657 h 3006470"/>
                  <a:gd name="connsiteX629" fmla="*/ 1038516 w 6006665"/>
                  <a:gd name="connsiteY629" fmla="*/ 1188499 h 3006470"/>
                  <a:gd name="connsiteX630" fmla="*/ 1050423 w 6006665"/>
                  <a:gd name="connsiteY630" fmla="*/ 1188499 h 3006470"/>
                  <a:gd name="connsiteX631" fmla="*/ 1108962 w 6006665"/>
                  <a:gd name="connsiteY631" fmla="*/ 1188499 h 3006470"/>
                  <a:gd name="connsiteX632" fmla="*/ 1161229 w 6006665"/>
                  <a:gd name="connsiteY632" fmla="*/ 1145322 h 3006470"/>
                  <a:gd name="connsiteX633" fmla="*/ 1165711 w 6006665"/>
                  <a:gd name="connsiteY633" fmla="*/ 1151456 h 3006470"/>
                  <a:gd name="connsiteX634" fmla="*/ 1160939 w 6006665"/>
                  <a:gd name="connsiteY634" fmla="*/ 1169715 h 3006470"/>
                  <a:gd name="connsiteX635" fmla="*/ 1210035 w 6006665"/>
                  <a:gd name="connsiteY635" fmla="*/ 1195815 h 3006470"/>
                  <a:gd name="connsiteX636" fmla="*/ 1247583 w 6006665"/>
                  <a:gd name="connsiteY636" fmla="*/ 1138505 h 3006470"/>
                  <a:gd name="connsiteX637" fmla="*/ 1211223 w 6006665"/>
                  <a:gd name="connsiteY637" fmla="*/ 1079421 h 3006470"/>
                  <a:gd name="connsiteX638" fmla="*/ 1227130 w 6006665"/>
                  <a:gd name="connsiteY638" fmla="*/ 1043061 h 3006470"/>
                  <a:gd name="connsiteX639" fmla="*/ 1237665 w 6006665"/>
                  <a:gd name="connsiteY639" fmla="*/ 1046199 h 3006470"/>
                  <a:gd name="connsiteX640" fmla="*/ 1251910 w 6006665"/>
                  <a:gd name="connsiteY640" fmla="*/ 1017311 h 3006470"/>
                  <a:gd name="connsiteX641" fmla="*/ 1329633 w 6006665"/>
                  <a:gd name="connsiteY641" fmla="*/ 1036235 h 3006470"/>
                  <a:gd name="connsiteX642" fmla="*/ 1345843 w 6006665"/>
                  <a:gd name="connsiteY642" fmla="*/ 1074876 h 3006470"/>
                  <a:gd name="connsiteX643" fmla="*/ 1371228 w 6006665"/>
                  <a:gd name="connsiteY643" fmla="*/ 1098626 h 3006470"/>
                  <a:gd name="connsiteX644" fmla="*/ 1400382 w 6006665"/>
                  <a:gd name="connsiteY644" fmla="*/ 1106690 h 3006470"/>
                  <a:gd name="connsiteX645" fmla="*/ 1421734 w 6006665"/>
                  <a:gd name="connsiteY645" fmla="*/ 1137249 h 3006470"/>
                  <a:gd name="connsiteX646" fmla="*/ 1484125 w 6006665"/>
                  <a:gd name="connsiteY646" fmla="*/ 1158045 h 3006470"/>
                  <a:gd name="connsiteX647" fmla="*/ 1507894 w 6006665"/>
                  <a:gd name="connsiteY647" fmla="*/ 1169930 h 3006470"/>
                  <a:gd name="connsiteX648" fmla="*/ 1519756 w 6006665"/>
                  <a:gd name="connsiteY648" fmla="*/ 1213274 h 3006470"/>
                  <a:gd name="connsiteX649" fmla="*/ 1540574 w 6006665"/>
                  <a:gd name="connsiteY649" fmla="*/ 1199639 h 3006470"/>
                  <a:gd name="connsiteX650" fmla="*/ 1543003 w 6006665"/>
                  <a:gd name="connsiteY650" fmla="*/ 1172592 h 3006470"/>
                  <a:gd name="connsiteX651" fmla="*/ 1528689 w 6006665"/>
                  <a:gd name="connsiteY651" fmla="*/ 1143190 h 3006470"/>
                  <a:gd name="connsiteX652" fmla="*/ 1506643 w 6006665"/>
                  <a:gd name="connsiteY652" fmla="*/ 1118052 h 3006470"/>
                  <a:gd name="connsiteX653" fmla="*/ 1506643 w 6006665"/>
                  <a:gd name="connsiteY653" fmla="*/ 1095328 h 3006470"/>
                  <a:gd name="connsiteX654" fmla="*/ 1463467 w 6006665"/>
                  <a:gd name="connsiteY654" fmla="*/ 1086238 h 3006470"/>
                  <a:gd name="connsiteX655" fmla="*/ 1472556 w 6006665"/>
                  <a:gd name="connsiteY655" fmla="*/ 1036244 h 3006470"/>
                  <a:gd name="connsiteX656" fmla="*/ 1472241 w 6006665"/>
                  <a:gd name="connsiteY656" fmla="*/ 982757 h 3006470"/>
                  <a:gd name="connsiteX657" fmla="*/ 1452104 w 6006665"/>
                  <a:gd name="connsiteY657" fmla="*/ 949890 h 3006470"/>
                  <a:gd name="connsiteX658" fmla="*/ 1439230 w 6006665"/>
                  <a:gd name="connsiteY658" fmla="*/ 900656 h 3006470"/>
                  <a:gd name="connsiteX659" fmla="*/ 1478183 w 6006665"/>
                  <a:gd name="connsiteY659" fmla="*/ 872829 h 3006470"/>
                  <a:gd name="connsiteX660" fmla="*/ 1496803 w 6006665"/>
                  <a:gd name="connsiteY660" fmla="*/ 806980 h 3006470"/>
                  <a:gd name="connsiteX661" fmla="*/ 1501951 w 6006665"/>
                  <a:gd name="connsiteY661" fmla="*/ 759931 h 3006470"/>
                  <a:gd name="connsiteX662" fmla="*/ 1543003 w 6006665"/>
                  <a:gd name="connsiteY662" fmla="*/ 697647 h 3006470"/>
                  <a:gd name="connsiteX663" fmla="*/ 1570272 w 6006665"/>
                  <a:gd name="connsiteY663" fmla="*/ 677194 h 3006470"/>
                  <a:gd name="connsiteX664" fmla="*/ 1578688 w 6006665"/>
                  <a:gd name="connsiteY664" fmla="*/ 679813 h 3006470"/>
                  <a:gd name="connsiteX665" fmla="*/ 1620802 w 6006665"/>
                  <a:gd name="connsiteY665" fmla="*/ 660028 h 3006470"/>
                  <a:gd name="connsiteX666" fmla="*/ 1684440 w 6006665"/>
                  <a:gd name="connsiteY666" fmla="*/ 709009 h 3006470"/>
                  <a:gd name="connsiteX667" fmla="*/ 1688985 w 6006665"/>
                  <a:gd name="connsiteY667" fmla="*/ 779455 h 3006470"/>
                  <a:gd name="connsiteX668" fmla="*/ 1652625 w 6006665"/>
                  <a:gd name="connsiteY668" fmla="*/ 870354 h 3006470"/>
                  <a:gd name="connsiteX669" fmla="*/ 1679895 w 6006665"/>
                  <a:gd name="connsiteY669" fmla="*/ 908986 h 3006470"/>
                  <a:gd name="connsiteX670" fmla="*/ 1688985 w 6006665"/>
                  <a:gd name="connsiteY670" fmla="*/ 983977 h 3006470"/>
                  <a:gd name="connsiteX671" fmla="*/ 1706950 w 6006665"/>
                  <a:gd name="connsiteY671" fmla="*/ 1065944 h 3006470"/>
                  <a:gd name="connsiteX672" fmla="*/ 1679895 w 6006665"/>
                  <a:gd name="connsiteY672" fmla="*/ 1129415 h 3006470"/>
                  <a:gd name="connsiteX673" fmla="*/ 1723072 w 6006665"/>
                  <a:gd name="connsiteY673" fmla="*/ 1193044 h 3006470"/>
                  <a:gd name="connsiteX674" fmla="*/ 1704892 w 6006665"/>
                  <a:gd name="connsiteY674" fmla="*/ 1256673 h 3006470"/>
                  <a:gd name="connsiteX675" fmla="*/ 1695067 w 6006665"/>
                  <a:gd name="connsiteY675" fmla="*/ 1318479 h 3006470"/>
                  <a:gd name="connsiteX676" fmla="*/ 1662386 w 6006665"/>
                  <a:gd name="connsiteY676" fmla="*/ 1345219 h 3006470"/>
                  <a:gd name="connsiteX677" fmla="*/ 1607008 w 6006665"/>
                  <a:gd name="connsiteY677" fmla="*/ 1363312 h 3006470"/>
                  <a:gd name="connsiteX678" fmla="*/ 1644667 w 6006665"/>
                  <a:gd name="connsiteY678" fmla="*/ 1375696 h 3006470"/>
                  <a:gd name="connsiteX679" fmla="*/ 1677078 w 6006665"/>
                  <a:gd name="connsiteY679" fmla="*/ 1370296 h 3006470"/>
                  <a:gd name="connsiteX680" fmla="*/ 1720255 w 6006665"/>
                  <a:gd name="connsiteY680" fmla="*/ 1349844 h 3006470"/>
                  <a:gd name="connsiteX681" fmla="*/ 1731617 w 6006665"/>
                  <a:gd name="connsiteY681" fmla="*/ 1299850 h 3006470"/>
                  <a:gd name="connsiteX682" fmla="*/ 1758887 w 6006665"/>
                  <a:gd name="connsiteY682" fmla="*/ 1256673 h 3006470"/>
                  <a:gd name="connsiteX683" fmla="*/ 1760555 w 6006665"/>
                  <a:gd name="connsiteY683" fmla="*/ 1191490 h 3006470"/>
                  <a:gd name="connsiteX684" fmla="*/ 1745573 w 6006665"/>
                  <a:gd name="connsiteY684" fmla="*/ 1137249 h 3006470"/>
                  <a:gd name="connsiteX685" fmla="*/ 1758886 w 6006665"/>
                  <a:gd name="connsiteY685" fmla="*/ 1085173 h 3006470"/>
                  <a:gd name="connsiteX686" fmla="*/ 1822819 w 6006665"/>
                  <a:gd name="connsiteY686" fmla="*/ 1074858 h 3006470"/>
                  <a:gd name="connsiteX687" fmla="*/ 1873327 w 6006665"/>
                  <a:gd name="connsiteY687" fmla="*/ 1089712 h 3006470"/>
                  <a:gd name="connsiteX688" fmla="*/ 1911172 w 6006665"/>
                  <a:gd name="connsiteY688" fmla="*/ 1170133 h 3006470"/>
                  <a:gd name="connsiteX689" fmla="*/ 1887300 w 6006665"/>
                  <a:gd name="connsiteY689" fmla="*/ 1070329 h 3006470"/>
                  <a:gd name="connsiteX690" fmla="*/ 1858471 w 6006665"/>
                  <a:gd name="connsiteY690" fmla="*/ 1045147 h 3006470"/>
                  <a:gd name="connsiteX691" fmla="*/ 1785604 w 6006665"/>
                  <a:gd name="connsiteY691" fmla="*/ 1036860 h 3006470"/>
                  <a:gd name="connsiteX692" fmla="*/ 1736162 w 6006665"/>
                  <a:gd name="connsiteY692" fmla="*/ 961252 h 3006470"/>
                  <a:gd name="connsiteX693" fmla="*/ 1688440 w 6006665"/>
                  <a:gd name="connsiteY693" fmla="*/ 865809 h 3006470"/>
                  <a:gd name="connsiteX694" fmla="*/ 1752069 w 6006665"/>
                  <a:gd name="connsiteY694" fmla="*/ 788545 h 3006470"/>
                  <a:gd name="connsiteX695" fmla="*/ 1747524 w 6006665"/>
                  <a:gd name="connsiteY695" fmla="*/ 704464 h 3006470"/>
                  <a:gd name="connsiteX696" fmla="*/ 1763431 w 6006665"/>
                  <a:gd name="connsiteY696" fmla="*/ 697647 h 3006470"/>
                  <a:gd name="connsiteX697" fmla="*/ 1764877 w 6006665"/>
                  <a:gd name="connsiteY697" fmla="*/ 702130 h 3006470"/>
                  <a:gd name="connsiteX698" fmla="*/ 1775339 w 6006665"/>
                  <a:gd name="connsiteY698" fmla="*/ 697647 h 3006470"/>
                  <a:gd name="connsiteX699" fmla="*/ 1798063 w 6006665"/>
                  <a:gd name="connsiteY699" fmla="*/ 768093 h 3006470"/>
                  <a:gd name="connsiteX700" fmla="*/ 1791454 w 6006665"/>
                  <a:gd name="connsiteY700" fmla="*/ 815304 h 3006470"/>
                  <a:gd name="connsiteX701" fmla="*/ 1854330 w 6006665"/>
                  <a:gd name="connsiteY701" fmla="*/ 772638 h 3006470"/>
                  <a:gd name="connsiteX702" fmla="*/ 1931594 w 6006665"/>
                  <a:gd name="connsiteY702" fmla="*/ 763548 h 3006470"/>
                  <a:gd name="connsiteX703" fmla="*/ 1932772 w 6006665"/>
                  <a:gd name="connsiteY703" fmla="*/ 764810 h 3006470"/>
                  <a:gd name="connsiteX704" fmla="*/ 1949600 w 6006665"/>
                  <a:gd name="connsiteY704" fmla="*/ 800138 h 3006470"/>
                  <a:gd name="connsiteX705" fmla="*/ 2061788 w 6006665"/>
                  <a:gd name="connsiteY705" fmla="*/ 891155 h 3006470"/>
                  <a:gd name="connsiteX706" fmla="*/ 1987802 w 6006665"/>
                  <a:gd name="connsiteY706" fmla="*/ 736278 h 3006470"/>
                  <a:gd name="connsiteX707" fmla="*/ 1963408 w 6006665"/>
                  <a:gd name="connsiteY707" fmla="*/ 595386 h 3006470"/>
                  <a:gd name="connsiteX708" fmla="*/ 2027037 w 6006665"/>
                  <a:gd name="connsiteY708" fmla="*/ 574934 h 3006470"/>
                  <a:gd name="connsiteX709" fmla="*/ 2037269 w 6006665"/>
                  <a:gd name="connsiteY709" fmla="*/ 575472 h 3006470"/>
                  <a:gd name="connsiteX710" fmla="*/ 2038944 w 6006665"/>
                  <a:gd name="connsiteY710" fmla="*/ 574934 h 3006470"/>
                  <a:gd name="connsiteX711" fmla="*/ 2115414 w 6006665"/>
                  <a:gd name="connsiteY711" fmla="*/ 578958 h 3006470"/>
                  <a:gd name="connsiteX712" fmla="*/ 2167179 w 6006665"/>
                  <a:gd name="connsiteY712" fmla="*/ 554733 h 3006470"/>
                  <a:gd name="connsiteX713" fmla="*/ 2137746 w 6006665"/>
                  <a:gd name="connsiteY713" fmla="*/ 525222 h 3006470"/>
                  <a:gd name="connsiteX714" fmla="*/ 2146473 w 6006665"/>
                  <a:gd name="connsiteY714" fmla="*/ 488832 h 3006470"/>
                  <a:gd name="connsiteX715" fmla="*/ 2143688 w 6006665"/>
                  <a:gd name="connsiteY715" fmla="*/ 468773 h 3006470"/>
                  <a:gd name="connsiteX716" fmla="*/ 2169957 w 6006665"/>
                  <a:gd name="connsiteY716" fmla="*/ 449431 h 3006470"/>
                  <a:gd name="connsiteX717" fmla="*/ 2209050 w 6006665"/>
                  <a:gd name="connsiteY717" fmla="*/ 415295 h 3006470"/>
                  <a:gd name="connsiteX718" fmla="*/ 2264632 w 6006665"/>
                  <a:gd name="connsiteY718" fmla="*/ 393389 h 3006470"/>
                  <a:gd name="connsiteX719" fmla="*/ 2280355 w 6006665"/>
                  <a:gd name="connsiteY719" fmla="*/ 349932 h 3006470"/>
                  <a:gd name="connsiteX720" fmla="*/ 2317913 w 6006665"/>
                  <a:gd name="connsiteY720" fmla="*/ 322690 h 3006470"/>
                  <a:gd name="connsiteX721" fmla="*/ 2354630 w 6006665"/>
                  <a:gd name="connsiteY721" fmla="*/ 323194 h 3006470"/>
                  <a:gd name="connsiteX722" fmla="*/ 2385841 w 6006665"/>
                  <a:gd name="connsiteY722" fmla="*/ 343134 h 3006470"/>
                  <a:gd name="connsiteX723" fmla="*/ 2429263 w 6006665"/>
                  <a:gd name="connsiteY723" fmla="*/ 263606 h 3006470"/>
                  <a:gd name="connsiteX724" fmla="*/ 2473470 w 6006665"/>
                  <a:gd name="connsiteY724" fmla="*/ 257832 h 3006470"/>
                  <a:gd name="connsiteX725" fmla="*/ 2526979 w 6006665"/>
                  <a:gd name="connsiteY725" fmla="*/ 252244 h 3006470"/>
                  <a:gd name="connsiteX726" fmla="*/ 2528058 w 6006665"/>
                  <a:gd name="connsiteY726" fmla="*/ 253503 h 3006470"/>
                  <a:gd name="connsiteX727" fmla="*/ 2538886 w 6006665"/>
                  <a:gd name="connsiteY727" fmla="*/ 252244 h 3006470"/>
                  <a:gd name="connsiteX728" fmla="*/ 2560820 w 6006665"/>
                  <a:gd name="connsiteY728" fmla="*/ 277833 h 3006470"/>
                  <a:gd name="connsiteX729" fmla="*/ 2640602 w 6006665"/>
                  <a:gd name="connsiteY729" fmla="*/ 202249 h 3006470"/>
                  <a:gd name="connsiteX730" fmla="*/ 2652509 w 6006665"/>
                  <a:gd name="connsiteY730" fmla="*/ 202249 h 3006470"/>
                  <a:gd name="connsiteX731" fmla="*/ 2704231 w 6006665"/>
                  <a:gd name="connsiteY731" fmla="*/ 202249 h 3006470"/>
                  <a:gd name="connsiteX732" fmla="*/ 2696295 w 6006665"/>
                  <a:gd name="connsiteY732" fmla="*/ 162760 h 3006470"/>
                  <a:gd name="connsiteX733" fmla="*/ 2715593 w 6006665"/>
                  <a:gd name="connsiteY73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91420 w 6006665"/>
                  <a:gd name="connsiteY586" fmla="*/ 1429380 h 3006470"/>
                  <a:gd name="connsiteX587" fmla="*/ 291420 w 6006665"/>
                  <a:gd name="connsiteY587" fmla="*/ 1468012 h 3006470"/>
                  <a:gd name="connsiteX588" fmla="*/ 298238 w 6006665"/>
                  <a:gd name="connsiteY588" fmla="*/ 1554366 h 3006470"/>
                  <a:gd name="connsiteX589" fmla="*/ 345959 w 6006665"/>
                  <a:gd name="connsiteY589" fmla="*/ 1586180 h 3006470"/>
                  <a:gd name="connsiteX590" fmla="*/ 362087 w 6006665"/>
                  <a:gd name="connsiteY590" fmla="*/ 1595588 h 3006470"/>
                  <a:gd name="connsiteX591" fmla="*/ 365867 w 6006665"/>
                  <a:gd name="connsiteY591" fmla="*/ 1563455 h 3006470"/>
                  <a:gd name="connsiteX592" fmla="*/ 345415 w 6006665"/>
                  <a:gd name="connsiteY592" fmla="*/ 1527096 h 3006470"/>
                  <a:gd name="connsiteX593" fmla="*/ 365867 w 6006665"/>
                  <a:gd name="connsiteY593" fmla="*/ 1495281 h 3006470"/>
                  <a:gd name="connsiteX594" fmla="*/ 374560 w 6006665"/>
                  <a:gd name="connsiteY594" fmla="*/ 1500280 h 3006470"/>
                  <a:gd name="connsiteX595" fmla="*/ 377774 w 6006665"/>
                  <a:gd name="connsiteY595" fmla="*/ 1495281 h 3006470"/>
                  <a:gd name="connsiteX596" fmla="*/ 461933 w 6006665"/>
                  <a:gd name="connsiteY596" fmla="*/ 1543673 h 3006470"/>
                  <a:gd name="connsiteX597" fmla="*/ 484035 w 6006665"/>
                  <a:gd name="connsiteY597" fmla="*/ 1527096 h 3006470"/>
                  <a:gd name="connsiteX598" fmla="*/ 463583 w 6006665"/>
                  <a:gd name="connsiteY598" fmla="*/ 1461194 h 3006470"/>
                  <a:gd name="connsiteX599" fmla="*/ 549936 w 6006665"/>
                  <a:gd name="connsiteY599" fmla="*/ 1374841 h 3006470"/>
                  <a:gd name="connsiteX600" fmla="*/ 559742 w 6006665"/>
                  <a:gd name="connsiteY600" fmla="*/ 1376942 h 3006470"/>
                  <a:gd name="connsiteX601" fmla="*/ 561843 w 6006665"/>
                  <a:gd name="connsiteY601" fmla="*/ 1374841 h 3006470"/>
                  <a:gd name="connsiteX602" fmla="*/ 593658 w 6006665"/>
                  <a:gd name="connsiteY602" fmla="*/ 1381658 h 3006470"/>
                  <a:gd name="connsiteX603" fmla="*/ 620945 w 6006665"/>
                  <a:gd name="connsiteY603" fmla="*/ 1405535 h 3006470"/>
                  <a:gd name="connsiteX604" fmla="*/ 640835 w 6006665"/>
                  <a:gd name="connsiteY604" fmla="*/ 1349844 h 3006470"/>
                  <a:gd name="connsiteX605" fmla="*/ 609020 w 6006665"/>
                  <a:gd name="connsiteY605" fmla="*/ 1295305 h 3006470"/>
                  <a:gd name="connsiteX606" fmla="*/ 624928 w 6006665"/>
                  <a:gd name="connsiteY606" fmla="*/ 1236221 h 3006470"/>
                  <a:gd name="connsiteX607" fmla="*/ 597658 w 6006665"/>
                  <a:gd name="connsiteY607" fmla="*/ 1177136 h 3006470"/>
                  <a:gd name="connsiteX608" fmla="*/ 611562 w 6006665"/>
                  <a:gd name="connsiteY608" fmla="*/ 1181462 h 3006470"/>
                  <a:gd name="connsiteX609" fmla="*/ 609565 w 6006665"/>
                  <a:gd name="connsiteY609" fmla="*/ 1177136 h 3006470"/>
                  <a:gd name="connsiteX610" fmla="*/ 670070 w 6006665"/>
                  <a:gd name="connsiteY610" fmla="*/ 1178842 h 3006470"/>
                  <a:gd name="connsiteX611" fmla="*/ 711826 w 6006665"/>
                  <a:gd name="connsiteY611" fmla="*/ 1208951 h 3006470"/>
                  <a:gd name="connsiteX612" fmla="*/ 732278 w 6006665"/>
                  <a:gd name="connsiteY612" fmla="*/ 1263490 h 3006470"/>
                  <a:gd name="connsiteX613" fmla="*/ 684556 w 6006665"/>
                  <a:gd name="connsiteY613" fmla="*/ 1274852 h 3006470"/>
                  <a:gd name="connsiteX614" fmla="*/ 684556 w 6006665"/>
                  <a:gd name="connsiteY614" fmla="*/ 1327119 h 3006470"/>
                  <a:gd name="connsiteX615" fmla="*/ 713309 w 6006665"/>
                  <a:gd name="connsiteY615" fmla="*/ 1355872 h 3006470"/>
                  <a:gd name="connsiteX616" fmla="*/ 763548 w 6006665"/>
                  <a:gd name="connsiteY616" fmla="*/ 1338481 h 3006470"/>
                  <a:gd name="connsiteX617" fmla="*/ 770365 w 6006665"/>
                  <a:gd name="connsiteY617" fmla="*/ 1279397 h 3006470"/>
                  <a:gd name="connsiteX618" fmla="*/ 809708 w 6006665"/>
                  <a:gd name="connsiteY618" fmla="*/ 1214495 h 3006470"/>
                  <a:gd name="connsiteX619" fmla="*/ 845357 w 6006665"/>
                  <a:gd name="connsiteY619" fmla="*/ 1188761 h 3006470"/>
                  <a:gd name="connsiteX620" fmla="*/ 872098 w 6006665"/>
                  <a:gd name="connsiteY620" fmla="*/ 1155075 h 3006470"/>
                  <a:gd name="connsiteX621" fmla="*/ 917728 w 6006665"/>
                  <a:gd name="connsiteY621" fmla="*/ 1145322 h 3006470"/>
                  <a:gd name="connsiteX622" fmla="*/ 918194 w 6006665"/>
                  <a:gd name="connsiteY622" fmla="*/ 1198147 h 3006470"/>
                  <a:gd name="connsiteX623" fmla="*/ 967171 w 6006665"/>
                  <a:gd name="connsiteY623" fmla="*/ 1161016 h 3006470"/>
                  <a:gd name="connsiteX624" fmla="*/ 975937 w 6006665"/>
                  <a:gd name="connsiteY624" fmla="*/ 1115283 h 3006470"/>
                  <a:gd name="connsiteX625" fmla="*/ 1032532 w 6006665"/>
                  <a:gd name="connsiteY625" fmla="*/ 1122393 h 3006470"/>
                  <a:gd name="connsiteX626" fmla="*/ 1074397 w 6006665"/>
                  <a:gd name="connsiteY626" fmla="*/ 1141283 h 3006470"/>
                  <a:gd name="connsiteX627" fmla="*/ 1020649 w 6006665"/>
                  <a:gd name="connsiteY627" fmla="*/ 1172901 h 3006470"/>
                  <a:gd name="connsiteX628" fmla="*/ 979977 w 6006665"/>
                  <a:gd name="connsiteY628" fmla="*/ 1213496 h 3006470"/>
                  <a:gd name="connsiteX629" fmla="*/ 1012666 w 6006665"/>
                  <a:gd name="connsiteY629" fmla="*/ 1218657 h 3006470"/>
                  <a:gd name="connsiteX630" fmla="*/ 1038516 w 6006665"/>
                  <a:gd name="connsiteY630" fmla="*/ 1188499 h 3006470"/>
                  <a:gd name="connsiteX631" fmla="*/ 1050423 w 6006665"/>
                  <a:gd name="connsiteY631" fmla="*/ 1188499 h 3006470"/>
                  <a:gd name="connsiteX632" fmla="*/ 1108962 w 6006665"/>
                  <a:gd name="connsiteY632" fmla="*/ 1188499 h 3006470"/>
                  <a:gd name="connsiteX633" fmla="*/ 1161229 w 6006665"/>
                  <a:gd name="connsiteY633" fmla="*/ 1145322 h 3006470"/>
                  <a:gd name="connsiteX634" fmla="*/ 1165711 w 6006665"/>
                  <a:gd name="connsiteY634" fmla="*/ 1151456 h 3006470"/>
                  <a:gd name="connsiteX635" fmla="*/ 1160939 w 6006665"/>
                  <a:gd name="connsiteY635" fmla="*/ 1169715 h 3006470"/>
                  <a:gd name="connsiteX636" fmla="*/ 1210035 w 6006665"/>
                  <a:gd name="connsiteY636" fmla="*/ 1195815 h 3006470"/>
                  <a:gd name="connsiteX637" fmla="*/ 1247583 w 6006665"/>
                  <a:gd name="connsiteY637" fmla="*/ 1138505 h 3006470"/>
                  <a:gd name="connsiteX638" fmla="*/ 1211223 w 6006665"/>
                  <a:gd name="connsiteY638" fmla="*/ 1079421 h 3006470"/>
                  <a:gd name="connsiteX639" fmla="*/ 1227130 w 6006665"/>
                  <a:gd name="connsiteY639" fmla="*/ 1043061 h 3006470"/>
                  <a:gd name="connsiteX640" fmla="*/ 1237665 w 6006665"/>
                  <a:gd name="connsiteY640" fmla="*/ 1046199 h 3006470"/>
                  <a:gd name="connsiteX641" fmla="*/ 1251910 w 6006665"/>
                  <a:gd name="connsiteY641" fmla="*/ 1017311 h 3006470"/>
                  <a:gd name="connsiteX642" fmla="*/ 1329633 w 6006665"/>
                  <a:gd name="connsiteY642" fmla="*/ 1036235 h 3006470"/>
                  <a:gd name="connsiteX643" fmla="*/ 1345843 w 6006665"/>
                  <a:gd name="connsiteY643" fmla="*/ 1074876 h 3006470"/>
                  <a:gd name="connsiteX644" fmla="*/ 1371228 w 6006665"/>
                  <a:gd name="connsiteY644" fmla="*/ 1098626 h 3006470"/>
                  <a:gd name="connsiteX645" fmla="*/ 1400382 w 6006665"/>
                  <a:gd name="connsiteY645" fmla="*/ 1106690 h 3006470"/>
                  <a:gd name="connsiteX646" fmla="*/ 1421734 w 6006665"/>
                  <a:gd name="connsiteY646" fmla="*/ 1137249 h 3006470"/>
                  <a:gd name="connsiteX647" fmla="*/ 1484125 w 6006665"/>
                  <a:gd name="connsiteY647" fmla="*/ 1158045 h 3006470"/>
                  <a:gd name="connsiteX648" fmla="*/ 1507894 w 6006665"/>
                  <a:gd name="connsiteY648" fmla="*/ 1169930 h 3006470"/>
                  <a:gd name="connsiteX649" fmla="*/ 1519756 w 6006665"/>
                  <a:gd name="connsiteY649" fmla="*/ 1213274 h 3006470"/>
                  <a:gd name="connsiteX650" fmla="*/ 1540574 w 6006665"/>
                  <a:gd name="connsiteY650" fmla="*/ 1199639 h 3006470"/>
                  <a:gd name="connsiteX651" fmla="*/ 1543003 w 6006665"/>
                  <a:gd name="connsiteY651" fmla="*/ 1172592 h 3006470"/>
                  <a:gd name="connsiteX652" fmla="*/ 1528689 w 6006665"/>
                  <a:gd name="connsiteY652" fmla="*/ 1143190 h 3006470"/>
                  <a:gd name="connsiteX653" fmla="*/ 1506643 w 6006665"/>
                  <a:gd name="connsiteY653" fmla="*/ 1118052 h 3006470"/>
                  <a:gd name="connsiteX654" fmla="*/ 1506643 w 6006665"/>
                  <a:gd name="connsiteY654" fmla="*/ 1095328 h 3006470"/>
                  <a:gd name="connsiteX655" fmla="*/ 1463467 w 6006665"/>
                  <a:gd name="connsiteY655" fmla="*/ 1086238 h 3006470"/>
                  <a:gd name="connsiteX656" fmla="*/ 1472556 w 6006665"/>
                  <a:gd name="connsiteY656" fmla="*/ 1036244 h 3006470"/>
                  <a:gd name="connsiteX657" fmla="*/ 1472241 w 6006665"/>
                  <a:gd name="connsiteY657" fmla="*/ 982757 h 3006470"/>
                  <a:gd name="connsiteX658" fmla="*/ 1452104 w 6006665"/>
                  <a:gd name="connsiteY658" fmla="*/ 949890 h 3006470"/>
                  <a:gd name="connsiteX659" fmla="*/ 1439230 w 6006665"/>
                  <a:gd name="connsiteY659" fmla="*/ 900656 h 3006470"/>
                  <a:gd name="connsiteX660" fmla="*/ 1478183 w 6006665"/>
                  <a:gd name="connsiteY660" fmla="*/ 872829 h 3006470"/>
                  <a:gd name="connsiteX661" fmla="*/ 1496803 w 6006665"/>
                  <a:gd name="connsiteY661" fmla="*/ 806980 h 3006470"/>
                  <a:gd name="connsiteX662" fmla="*/ 1501951 w 6006665"/>
                  <a:gd name="connsiteY662" fmla="*/ 759931 h 3006470"/>
                  <a:gd name="connsiteX663" fmla="*/ 1543003 w 6006665"/>
                  <a:gd name="connsiteY663" fmla="*/ 697647 h 3006470"/>
                  <a:gd name="connsiteX664" fmla="*/ 1570272 w 6006665"/>
                  <a:gd name="connsiteY664" fmla="*/ 677194 h 3006470"/>
                  <a:gd name="connsiteX665" fmla="*/ 1578688 w 6006665"/>
                  <a:gd name="connsiteY665" fmla="*/ 679813 h 3006470"/>
                  <a:gd name="connsiteX666" fmla="*/ 1620802 w 6006665"/>
                  <a:gd name="connsiteY666" fmla="*/ 660028 h 3006470"/>
                  <a:gd name="connsiteX667" fmla="*/ 1684440 w 6006665"/>
                  <a:gd name="connsiteY667" fmla="*/ 709009 h 3006470"/>
                  <a:gd name="connsiteX668" fmla="*/ 1688985 w 6006665"/>
                  <a:gd name="connsiteY668" fmla="*/ 779455 h 3006470"/>
                  <a:gd name="connsiteX669" fmla="*/ 1652625 w 6006665"/>
                  <a:gd name="connsiteY669" fmla="*/ 870354 h 3006470"/>
                  <a:gd name="connsiteX670" fmla="*/ 1679895 w 6006665"/>
                  <a:gd name="connsiteY670" fmla="*/ 908986 h 3006470"/>
                  <a:gd name="connsiteX671" fmla="*/ 1688985 w 6006665"/>
                  <a:gd name="connsiteY671" fmla="*/ 983977 h 3006470"/>
                  <a:gd name="connsiteX672" fmla="*/ 1706950 w 6006665"/>
                  <a:gd name="connsiteY672" fmla="*/ 1065944 h 3006470"/>
                  <a:gd name="connsiteX673" fmla="*/ 1679895 w 6006665"/>
                  <a:gd name="connsiteY673" fmla="*/ 1129415 h 3006470"/>
                  <a:gd name="connsiteX674" fmla="*/ 1723072 w 6006665"/>
                  <a:gd name="connsiteY674" fmla="*/ 1193044 h 3006470"/>
                  <a:gd name="connsiteX675" fmla="*/ 1704892 w 6006665"/>
                  <a:gd name="connsiteY675" fmla="*/ 1256673 h 3006470"/>
                  <a:gd name="connsiteX676" fmla="*/ 1695067 w 6006665"/>
                  <a:gd name="connsiteY676" fmla="*/ 1318479 h 3006470"/>
                  <a:gd name="connsiteX677" fmla="*/ 1662386 w 6006665"/>
                  <a:gd name="connsiteY677" fmla="*/ 1345219 h 3006470"/>
                  <a:gd name="connsiteX678" fmla="*/ 1607008 w 6006665"/>
                  <a:gd name="connsiteY678" fmla="*/ 1363312 h 3006470"/>
                  <a:gd name="connsiteX679" fmla="*/ 1644667 w 6006665"/>
                  <a:gd name="connsiteY679" fmla="*/ 1375696 h 3006470"/>
                  <a:gd name="connsiteX680" fmla="*/ 1677078 w 6006665"/>
                  <a:gd name="connsiteY680" fmla="*/ 1370296 h 3006470"/>
                  <a:gd name="connsiteX681" fmla="*/ 1720255 w 6006665"/>
                  <a:gd name="connsiteY681" fmla="*/ 1349844 h 3006470"/>
                  <a:gd name="connsiteX682" fmla="*/ 1731617 w 6006665"/>
                  <a:gd name="connsiteY682" fmla="*/ 1299850 h 3006470"/>
                  <a:gd name="connsiteX683" fmla="*/ 1758887 w 6006665"/>
                  <a:gd name="connsiteY683" fmla="*/ 1256673 h 3006470"/>
                  <a:gd name="connsiteX684" fmla="*/ 1760555 w 6006665"/>
                  <a:gd name="connsiteY684" fmla="*/ 1191490 h 3006470"/>
                  <a:gd name="connsiteX685" fmla="*/ 1745573 w 6006665"/>
                  <a:gd name="connsiteY685" fmla="*/ 1137249 h 3006470"/>
                  <a:gd name="connsiteX686" fmla="*/ 1758886 w 6006665"/>
                  <a:gd name="connsiteY686" fmla="*/ 1085173 h 3006470"/>
                  <a:gd name="connsiteX687" fmla="*/ 1822819 w 6006665"/>
                  <a:gd name="connsiteY687" fmla="*/ 1074858 h 3006470"/>
                  <a:gd name="connsiteX688" fmla="*/ 1873327 w 6006665"/>
                  <a:gd name="connsiteY688" fmla="*/ 1089712 h 3006470"/>
                  <a:gd name="connsiteX689" fmla="*/ 1911172 w 6006665"/>
                  <a:gd name="connsiteY689" fmla="*/ 1170133 h 3006470"/>
                  <a:gd name="connsiteX690" fmla="*/ 1887300 w 6006665"/>
                  <a:gd name="connsiteY690" fmla="*/ 1070329 h 3006470"/>
                  <a:gd name="connsiteX691" fmla="*/ 1858471 w 6006665"/>
                  <a:gd name="connsiteY691" fmla="*/ 1045147 h 3006470"/>
                  <a:gd name="connsiteX692" fmla="*/ 1785604 w 6006665"/>
                  <a:gd name="connsiteY692" fmla="*/ 1036860 h 3006470"/>
                  <a:gd name="connsiteX693" fmla="*/ 1736162 w 6006665"/>
                  <a:gd name="connsiteY693" fmla="*/ 961252 h 3006470"/>
                  <a:gd name="connsiteX694" fmla="*/ 1688440 w 6006665"/>
                  <a:gd name="connsiteY694" fmla="*/ 865809 h 3006470"/>
                  <a:gd name="connsiteX695" fmla="*/ 1752069 w 6006665"/>
                  <a:gd name="connsiteY695" fmla="*/ 788545 h 3006470"/>
                  <a:gd name="connsiteX696" fmla="*/ 1747524 w 6006665"/>
                  <a:gd name="connsiteY696" fmla="*/ 704464 h 3006470"/>
                  <a:gd name="connsiteX697" fmla="*/ 1763431 w 6006665"/>
                  <a:gd name="connsiteY697" fmla="*/ 697647 h 3006470"/>
                  <a:gd name="connsiteX698" fmla="*/ 1764877 w 6006665"/>
                  <a:gd name="connsiteY698" fmla="*/ 702130 h 3006470"/>
                  <a:gd name="connsiteX699" fmla="*/ 1775339 w 6006665"/>
                  <a:gd name="connsiteY699" fmla="*/ 697647 h 3006470"/>
                  <a:gd name="connsiteX700" fmla="*/ 1798063 w 6006665"/>
                  <a:gd name="connsiteY700" fmla="*/ 768093 h 3006470"/>
                  <a:gd name="connsiteX701" fmla="*/ 1791454 w 6006665"/>
                  <a:gd name="connsiteY701" fmla="*/ 815304 h 3006470"/>
                  <a:gd name="connsiteX702" fmla="*/ 1854330 w 6006665"/>
                  <a:gd name="connsiteY702" fmla="*/ 772638 h 3006470"/>
                  <a:gd name="connsiteX703" fmla="*/ 1931594 w 6006665"/>
                  <a:gd name="connsiteY703" fmla="*/ 763548 h 3006470"/>
                  <a:gd name="connsiteX704" fmla="*/ 1932772 w 6006665"/>
                  <a:gd name="connsiteY704" fmla="*/ 764810 h 3006470"/>
                  <a:gd name="connsiteX705" fmla="*/ 1949600 w 6006665"/>
                  <a:gd name="connsiteY705" fmla="*/ 800138 h 3006470"/>
                  <a:gd name="connsiteX706" fmla="*/ 2061788 w 6006665"/>
                  <a:gd name="connsiteY706" fmla="*/ 891155 h 3006470"/>
                  <a:gd name="connsiteX707" fmla="*/ 1987802 w 6006665"/>
                  <a:gd name="connsiteY707" fmla="*/ 736278 h 3006470"/>
                  <a:gd name="connsiteX708" fmla="*/ 1963408 w 6006665"/>
                  <a:gd name="connsiteY708" fmla="*/ 595386 h 3006470"/>
                  <a:gd name="connsiteX709" fmla="*/ 2027037 w 6006665"/>
                  <a:gd name="connsiteY709" fmla="*/ 574934 h 3006470"/>
                  <a:gd name="connsiteX710" fmla="*/ 2037269 w 6006665"/>
                  <a:gd name="connsiteY710" fmla="*/ 575472 h 3006470"/>
                  <a:gd name="connsiteX711" fmla="*/ 2038944 w 6006665"/>
                  <a:gd name="connsiteY711" fmla="*/ 574934 h 3006470"/>
                  <a:gd name="connsiteX712" fmla="*/ 2115414 w 6006665"/>
                  <a:gd name="connsiteY712" fmla="*/ 578958 h 3006470"/>
                  <a:gd name="connsiteX713" fmla="*/ 2167179 w 6006665"/>
                  <a:gd name="connsiteY713" fmla="*/ 554733 h 3006470"/>
                  <a:gd name="connsiteX714" fmla="*/ 2137746 w 6006665"/>
                  <a:gd name="connsiteY714" fmla="*/ 525222 h 3006470"/>
                  <a:gd name="connsiteX715" fmla="*/ 2146473 w 6006665"/>
                  <a:gd name="connsiteY715" fmla="*/ 488832 h 3006470"/>
                  <a:gd name="connsiteX716" fmla="*/ 2143688 w 6006665"/>
                  <a:gd name="connsiteY716" fmla="*/ 468773 h 3006470"/>
                  <a:gd name="connsiteX717" fmla="*/ 2169957 w 6006665"/>
                  <a:gd name="connsiteY717" fmla="*/ 449431 h 3006470"/>
                  <a:gd name="connsiteX718" fmla="*/ 2209050 w 6006665"/>
                  <a:gd name="connsiteY718" fmla="*/ 415295 h 3006470"/>
                  <a:gd name="connsiteX719" fmla="*/ 2264632 w 6006665"/>
                  <a:gd name="connsiteY719" fmla="*/ 393389 h 3006470"/>
                  <a:gd name="connsiteX720" fmla="*/ 2280355 w 6006665"/>
                  <a:gd name="connsiteY720" fmla="*/ 349932 h 3006470"/>
                  <a:gd name="connsiteX721" fmla="*/ 2317913 w 6006665"/>
                  <a:gd name="connsiteY721" fmla="*/ 322690 h 3006470"/>
                  <a:gd name="connsiteX722" fmla="*/ 2354630 w 6006665"/>
                  <a:gd name="connsiteY722" fmla="*/ 323194 h 3006470"/>
                  <a:gd name="connsiteX723" fmla="*/ 2385841 w 6006665"/>
                  <a:gd name="connsiteY723" fmla="*/ 343134 h 3006470"/>
                  <a:gd name="connsiteX724" fmla="*/ 2429263 w 6006665"/>
                  <a:gd name="connsiteY724" fmla="*/ 263606 h 3006470"/>
                  <a:gd name="connsiteX725" fmla="*/ 2473470 w 6006665"/>
                  <a:gd name="connsiteY725" fmla="*/ 257832 h 3006470"/>
                  <a:gd name="connsiteX726" fmla="*/ 2526979 w 6006665"/>
                  <a:gd name="connsiteY726" fmla="*/ 252244 h 3006470"/>
                  <a:gd name="connsiteX727" fmla="*/ 2528058 w 6006665"/>
                  <a:gd name="connsiteY727" fmla="*/ 253503 h 3006470"/>
                  <a:gd name="connsiteX728" fmla="*/ 2538886 w 6006665"/>
                  <a:gd name="connsiteY728" fmla="*/ 252244 h 3006470"/>
                  <a:gd name="connsiteX729" fmla="*/ 2560820 w 6006665"/>
                  <a:gd name="connsiteY729" fmla="*/ 277833 h 3006470"/>
                  <a:gd name="connsiteX730" fmla="*/ 2640602 w 6006665"/>
                  <a:gd name="connsiteY730" fmla="*/ 202249 h 3006470"/>
                  <a:gd name="connsiteX731" fmla="*/ 2652509 w 6006665"/>
                  <a:gd name="connsiteY731" fmla="*/ 202249 h 3006470"/>
                  <a:gd name="connsiteX732" fmla="*/ 2704231 w 6006665"/>
                  <a:gd name="connsiteY732" fmla="*/ 202249 h 3006470"/>
                  <a:gd name="connsiteX733" fmla="*/ 2696295 w 6006665"/>
                  <a:gd name="connsiteY733" fmla="*/ 162760 h 3006470"/>
                  <a:gd name="connsiteX734" fmla="*/ 2715593 w 6006665"/>
                  <a:gd name="connsiteY73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98238 w 6006665"/>
                  <a:gd name="connsiteY589" fmla="*/ 1554366 h 3006470"/>
                  <a:gd name="connsiteX590" fmla="*/ 345959 w 6006665"/>
                  <a:gd name="connsiteY590" fmla="*/ 1586180 h 3006470"/>
                  <a:gd name="connsiteX591" fmla="*/ 362087 w 6006665"/>
                  <a:gd name="connsiteY591" fmla="*/ 1595588 h 3006470"/>
                  <a:gd name="connsiteX592" fmla="*/ 365867 w 6006665"/>
                  <a:gd name="connsiteY592" fmla="*/ 1563455 h 3006470"/>
                  <a:gd name="connsiteX593" fmla="*/ 345415 w 6006665"/>
                  <a:gd name="connsiteY593" fmla="*/ 1527096 h 3006470"/>
                  <a:gd name="connsiteX594" fmla="*/ 365867 w 6006665"/>
                  <a:gd name="connsiteY594" fmla="*/ 1495281 h 3006470"/>
                  <a:gd name="connsiteX595" fmla="*/ 374560 w 6006665"/>
                  <a:gd name="connsiteY595" fmla="*/ 1500280 h 3006470"/>
                  <a:gd name="connsiteX596" fmla="*/ 377774 w 6006665"/>
                  <a:gd name="connsiteY596" fmla="*/ 1495281 h 3006470"/>
                  <a:gd name="connsiteX597" fmla="*/ 461933 w 6006665"/>
                  <a:gd name="connsiteY597" fmla="*/ 1543673 h 3006470"/>
                  <a:gd name="connsiteX598" fmla="*/ 484035 w 6006665"/>
                  <a:gd name="connsiteY598" fmla="*/ 1527096 h 3006470"/>
                  <a:gd name="connsiteX599" fmla="*/ 463583 w 6006665"/>
                  <a:gd name="connsiteY599" fmla="*/ 1461194 h 3006470"/>
                  <a:gd name="connsiteX600" fmla="*/ 549936 w 6006665"/>
                  <a:gd name="connsiteY600" fmla="*/ 1374841 h 3006470"/>
                  <a:gd name="connsiteX601" fmla="*/ 559742 w 6006665"/>
                  <a:gd name="connsiteY601" fmla="*/ 1376942 h 3006470"/>
                  <a:gd name="connsiteX602" fmla="*/ 561843 w 6006665"/>
                  <a:gd name="connsiteY602" fmla="*/ 1374841 h 3006470"/>
                  <a:gd name="connsiteX603" fmla="*/ 593658 w 6006665"/>
                  <a:gd name="connsiteY603" fmla="*/ 1381658 h 3006470"/>
                  <a:gd name="connsiteX604" fmla="*/ 620945 w 6006665"/>
                  <a:gd name="connsiteY604" fmla="*/ 1405535 h 3006470"/>
                  <a:gd name="connsiteX605" fmla="*/ 640835 w 6006665"/>
                  <a:gd name="connsiteY605" fmla="*/ 1349844 h 3006470"/>
                  <a:gd name="connsiteX606" fmla="*/ 609020 w 6006665"/>
                  <a:gd name="connsiteY606" fmla="*/ 1295305 h 3006470"/>
                  <a:gd name="connsiteX607" fmla="*/ 624928 w 6006665"/>
                  <a:gd name="connsiteY607" fmla="*/ 1236221 h 3006470"/>
                  <a:gd name="connsiteX608" fmla="*/ 597658 w 6006665"/>
                  <a:gd name="connsiteY608" fmla="*/ 1177136 h 3006470"/>
                  <a:gd name="connsiteX609" fmla="*/ 611562 w 6006665"/>
                  <a:gd name="connsiteY609" fmla="*/ 1181462 h 3006470"/>
                  <a:gd name="connsiteX610" fmla="*/ 609565 w 6006665"/>
                  <a:gd name="connsiteY610" fmla="*/ 1177136 h 3006470"/>
                  <a:gd name="connsiteX611" fmla="*/ 670070 w 6006665"/>
                  <a:gd name="connsiteY611" fmla="*/ 1178842 h 3006470"/>
                  <a:gd name="connsiteX612" fmla="*/ 711826 w 6006665"/>
                  <a:gd name="connsiteY612" fmla="*/ 1208951 h 3006470"/>
                  <a:gd name="connsiteX613" fmla="*/ 732278 w 6006665"/>
                  <a:gd name="connsiteY613" fmla="*/ 1263490 h 3006470"/>
                  <a:gd name="connsiteX614" fmla="*/ 684556 w 6006665"/>
                  <a:gd name="connsiteY614" fmla="*/ 1274852 h 3006470"/>
                  <a:gd name="connsiteX615" fmla="*/ 684556 w 6006665"/>
                  <a:gd name="connsiteY615" fmla="*/ 1327119 h 3006470"/>
                  <a:gd name="connsiteX616" fmla="*/ 713309 w 6006665"/>
                  <a:gd name="connsiteY616" fmla="*/ 1355872 h 3006470"/>
                  <a:gd name="connsiteX617" fmla="*/ 763548 w 6006665"/>
                  <a:gd name="connsiteY617" fmla="*/ 1338481 h 3006470"/>
                  <a:gd name="connsiteX618" fmla="*/ 770365 w 6006665"/>
                  <a:gd name="connsiteY618" fmla="*/ 1279397 h 3006470"/>
                  <a:gd name="connsiteX619" fmla="*/ 809708 w 6006665"/>
                  <a:gd name="connsiteY619" fmla="*/ 1214495 h 3006470"/>
                  <a:gd name="connsiteX620" fmla="*/ 845357 w 6006665"/>
                  <a:gd name="connsiteY620" fmla="*/ 1188761 h 3006470"/>
                  <a:gd name="connsiteX621" fmla="*/ 872098 w 6006665"/>
                  <a:gd name="connsiteY621" fmla="*/ 1155075 h 3006470"/>
                  <a:gd name="connsiteX622" fmla="*/ 917728 w 6006665"/>
                  <a:gd name="connsiteY622" fmla="*/ 1145322 h 3006470"/>
                  <a:gd name="connsiteX623" fmla="*/ 918194 w 6006665"/>
                  <a:gd name="connsiteY623" fmla="*/ 1198147 h 3006470"/>
                  <a:gd name="connsiteX624" fmla="*/ 967171 w 6006665"/>
                  <a:gd name="connsiteY624" fmla="*/ 1161016 h 3006470"/>
                  <a:gd name="connsiteX625" fmla="*/ 975937 w 6006665"/>
                  <a:gd name="connsiteY625" fmla="*/ 1115283 h 3006470"/>
                  <a:gd name="connsiteX626" fmla="*/ 1032532 w 6006665"/>
                  <a:gd name="connsiteY626" fmla="*/ 1122393 h 3006470"/>
                  <a:gd name="connsiteX627" fmla="*/ 1074397 w 6006665"/>
                  <a:gd name="connsiteY627" fmla="*/ 1141283 h 3006470"/>
                  <a:gd name="connsiteX628" fmla="*/ 1020649 w 6006665"/>
                  <a:gd name="connsiteY628" fmla="*/ 1172901 h 3006470"/>
                  <a:gd name="connsiteX629" fmla="*/ 979977 w 6006665"/>
                  <a:gd name="connsiteY629" fmla="*/ 1213496 h 3006470"/>
                  <a:gd name="connsiteX630" fmla="*/ 1012666 w 6006665"/>
                  <a:gd name="connsiteY630" fmla="*/ 1218657 h 3006470"/>
                  <a:gd name="connsiteX631" fmla="*/ 1038516 w 6006665"/>
                  <a:gd name="connsiteY631" fmla="*/ 1188499 h 3006470"/>
                  <a:gd name="connsiteX632" fmla="*/ 1050423 w 6006665"/>
                  <a:gd name="connsiteY632" fmla="*/ 1188499 h 3006470"/>
                  <a:gd name="connsiteX633" fmla="*/ 1108962 w 6006665"/>
                  <a:gd name="connsiteY633" fmla="*/ 1188499 h 3006470"/>
                  <a:gd name="connsiteX634" fmla="*/ 1161229 w 6006665"/>
                  <a:gd name="connsiteY634" fmla="*/ 1145322 h 3006470"/>
                  <a:gd name="connsiteX635" fmla="*/ 1165711 w 6006665"/>
                  <a:gd name="connsiteY635" fmla="*/ 1151456 h 3006470"/>
                  <a:gd name="connsiteX636" fmla="*/ 1160939 w 6006665"/>
                  <a:gd name="connsiteY636" fmla="*/ 1169715 h 3006470"/>
                  <a:gd name="connsiteX637" fmla="*/ 1210035 w 6006665"/>
                  <a:gd name="connsiteY637" fmla="*/ 1195815 h 3006470"/>
                  <a:gd name="connsiteX638" fmla="*/ 1247583 w 6006665"/>
                  <a:gd name="connsiteY638" fmla="*/ 1138505 h 3006470"/>
                  <a:gd name="connsiteX639" fmla="*/ 1211223 w 6006665"/>
                  <a:gd name="connsiteY639" fmla="*/ 1079421 h 3006470"/>
                  <a:gd name="connsiteX640" fmla="*/ 1227130 w 6006665"/>
                  <a:gd name="connsiteY640" fmla="*/ 1043061 h 3006470"/>
                  <a:gd name="connsiteX641" fmla="*/ 1237665 w 6006665"/>
                  <a:gd name="connsiteY641" fmla="*/ 1046199 h 3006470"/>
                  <a:gd name="connsiteX642" fmla="*/ 1251910 w 6006665"/>
                  <a:gd name="connsiteY642" fmla="*/ 1017311 h 3006470"/>
                  <a:gd name="connsiteX643" fmla="*/ 1329633 w 6006665"/>
                  <a:gd name="connsiteY643" fmla="*/ 1036235 h 3006470"/>
                  <a:gd name="connsiteX644" fmla="*/ 1345843 w 6006665"/>
                  <a:gd name="connsiteY644" fmla="*/ 1074876 h 3006470"/>
                  <a:gd name="connsiteX645" fmla="*/ 1371228 w 6006665"/>
                  <a:gd name="connsiteY645" fmla="*/ 1098626 h 3006470"/>
                  <a:gd name="connsiteX646" fmla="*/ 1400382 w 6006665"/>
                  <a:gd name="connsiteY646" fmla="*/ 1106690 h 3006470"/>
                  <a:gd name="connsiteX647" fmla="*/ 1421734 w 6006665"/>
                  <a:gd name="connsiteY647" fmla="*/ 1137249 h 3006470"/>
                  <a:gd name="connsiteX648" fmla="*/ 1484125 w 6006665"/>
                  <a:gd name="connsiteY648" fmla="*/ 1158045 h 3006470"/>
                  <a:gd name="connsiteX649" fmla="*/ 1507894 w 6006665"/>
                  <a:gd name="connsiteY649" fmla="*/ 1169930 h 3006470"/>
                  <a:gd name="connsiteX650" fmla="*/ 1519756 w 6006665"/>
                  <a:gd name="connsiteY650" fmla="*/ 1213274 h 3006470"/>
                  <a:gd name="connsiteX651" fmla="*/ 1540574 w 6006665"/>
                  <a:gd name="connsiteY651" fmla="*/ 1199639 h 3006470"/>
                  <a:gd name="connsiteX652" fmla="*/ 1543003 w 6006665"/>
                  <a:gd name="connsiteY652" fmla="*/ 1172592 h 3006470"/>
                  <a:gd name="connsiteX653" fmla="*/ 1528689 w 6006665"/>
                  <a:gd name="connsiteY653" fmla="*/ 1143190 h 3006470"/>
                  <a:gd name="connsiteX654" fmla="*/ 1506643 w 6006665"/>
                  <a:gd name="connsiteY654" fmla="*/ 1118052 h 3006470"/>
                  <a:gd name="connsiteX655" fmla="*/ 1506643 w 6006665"/>
                  <a:gd name="connsiteY655" fmla="*/ 1095328 h 3006470"/>
                  <a:gd name="connsiteX656" fmla="*/ 1463467 w 6006665"/>
                  <a:gd name="connsiteY656" fmla="*/ 1086238 h 3006470"/>
                  <a:gd name="connsiteX657" fmla="*/ 1472556 w 6006665"/>
                  <a:gd name="connsiteY657" fmla="*/ 1036244 h 3006470"/>
                  <a:gd name="connsiteX658" fmla="*/ 1472241 w 6006665"/>
                  <a:gd name="connsiteY658" fmla="*/ 982757 h 3006470"/>
                  <a:gd name="connsiteX659" fmla="*/ 1452104 w 6006665"/>
                  <a:gd name="connsiteY659" fmla="*/ 949890 h 3006470"/>
                  <a:gd name="connsiteX660" fmla="*/ 1439230 w 6006665"/>
                  <a:gd name="connsiteY660" fmla="*/ 900656 h 3006470"/>
                  <a:gd name="connsiteX661" fmla="*/ 1478183 w 6006665"/>
                  <a:gd name="connsiteY661" fmla="*/ 872829 h 3006470"/>
                  <a:gd name="connsiteX662" fmla="*/ 1496803 w 6006665"/>
                  <a:gd name="connsiteY662" fmla="*/ 806980 h 3006470"/>
                  <a:gd name="connsiteX663" fmla="*/ 1501951 w 6006665"/>
                  <a:gd name="connsiteY663" fmla="*/ 759931 h 3006470"/>
                  <a:gd name="connsiteX664" fmla="*/ 1543003 w 6006665"/>
                  <a:gd name="connsiteY664" fmla="*/ 697647 h 3006470"/>
                  <a:gd name="connsiteX665" fmla="*/ 1570272 w 6006665"/>
                  <a:gd name="connsiteY665" fmla="*/ 677194 h 3006470"/>
                  <a:gd name="connsiteX666" fmla="*/ 1578688 w 6006665"/>
                  <a:gd name="connsiteY666" fmla="*/ 679813 h 3006470"/>
                  <a:gd name="connsiteX667" fmla="*/ 1620802 w 6006665"/>
                  <a:gd name="connsiteY667" fmla="*/ 660028 h 3006470"/>
                  <a:gd name="connsiteX668" fmla="*/ 1684440 w 6006665"/>
                  <a:gd name="connsiteY668" fmla="*/ 709009 h 3006470"/>
                  <a:gd name="connsiteX669" fmla="*/ 1688985 w 6006665"/>
                  <a:gd name="connsiteY669" fmla="*/ 779455 h 3006470"/>
                  <a:gd name="connsiteX670" fmla="*/ 1652625 w 6006665"/>
                  <a:gd name="connsiteY670" fmla="*/ 870354 h 3006470"/>
                  <a:gd name="connsiteX671" fmla="*/ 1679895 w 6006665"/>
                  <a:gd name="connsiteY671" fmla="*/ 908986 h 3006470"/>
                  <a:gd name="connsiteX672" fmla="*/ 1688985 w 6006665"/>
                  <a:gd name="connsiteY672" fmla="*/ 983977 h 3006470"/>
                  <a:gd name="connsiteX673" fmla="*/ 1706950 w 6006665"/>
                  <a:gd name="connsiteY673" fmla="*/ 1065944 h 3006470"/>
                  <a:gd name="connsiteX674" fmla="*/ 1679895 w 6006665"/>
                  <a:gd name="connsiteY674" fmla="*/ 1129415 h 3006470"/>
                  <a:gd name="connsiteX675" fmla="*/ 1723072 w 6006665"/>
                  <a:gd name="connsiteY675" fmla="*/ 1193044 h 3006470"/>
                  <a:gd name="connsiteX676" fmla="*/ 1704892 w 6006665"/>
                  <a:gd name="connsiteY676" fmla="*/ 1256673 h 3006470"/>
                  <a:gd name="connsiteX677" fmla="*/ 1695067 w 6006665"/>
                  <a:gd name="connsiteY677" fmla="*/ 1318479 h 3006470"/>
                  <a:gd name="connsiteX678" fmla="*/ 1662386 w 6006665"/>
                  <a:gd name="connsiteY678" fmla="*/ 1345219 h 3006470"/>
                  <a:gd name="connsiteX679" fmla="*/ 1607008 w 6006665"/>
                  <a:gd name="connsiteY679" fmla="*/ 1363312 h 3006470"/>
                  <a:gd name="connsiteX680" fmla="*/ 1644667 w 6006665"/>
                  <a:gd name="connsiteY680" fmla="*/ 1375696 h 3006470"/>
                  <a:gd name="connsiteX681" fmla="*/ 1677078 w 6006665"/>
                  <a:gd name="connsiteY681" fmla="*/ 1370296 h 3006470"/>
                  <a:gd name="connsiteX682" fmla="*/ 1720255 w 6006665"/>
                  <a:gd name="connsiteY682" fmla="*/ 1349844 h 3006470"/>
                  <a:gd name="connsiteX683" fmla="*/ 1731617 w 6006665"/>
                  <a:gd name="connsiteY683" fmla="*/ 1299850 h 3006470"/>
                  <a:gd name="connsiteX684" fmla="*/ 1758887 w 6006665"/>
                  <a:gd name="connsiteY684" fmla="*/ 1256673 h 3006470"/>
                  <a:gd name="connsiteX685" fmla="*/ 1760555 w 6006665"/>
                  <a:gd name="connsiteY685" fmla="*/ 1191490 h 3006470"/>
                  <a:gd name="connsiteX686" fmla="*/ 1745573 w 6006665"/>
                  <a:gd name="connsiteY686" fmla="*/ 1137249 h 3006470"/>
                  <a:gd name="connsiteX687" fmla="*/ 1758886 w 6006665"/>
                  <a:gd name="connsiteY687" fmla="*/ 1085173 h 3006470"/>
                  <a:gd name="connsiteX688" fmla="*/ 1822819 w 6006665"/>
                  <a:gd name="connsiteY688" fmla="*/ 1074858 h 3006470"/>
                  <a:gd name="connsiteX689" fmla="*/ 1873327 w 6006665"/>
                  <a:gd name="connsiteY689" fmla="*/ 1089712 h 3006470"/>
                  <a:gd name="connsiteX690" fmla="*/ 1911172 w 6006665"/>
                  <a:gd name="connsiteY690" fmla="*/ 1170133 h 3006470"/>
                  <a:gd name="connsiteX691" fmla="*/ 1887300 w 6006665"/>
                  <a:gd name="connsiteY691" fmla="*/ 1070329 h 3006470"/>
                  <a:gd name="connsiteX692" fmla="*/ 1858471 w 6006665"/>
                  <a:gd name="connsiteY692" fmla="*/ 1045147 h 3006470"/>
                  <a:gd name="connsiteX693" fmla="*/ 1785604 w 6006665"/>
                  <a:gd name="connsiteY693" fmla="*/ 1036860 h 3006470"/>
                  <a:gd name="connsiteX694" fmla="*/ 1736162 w 6006665"/>
                  <a:gd name="connsiteY694" fmla="*/ 961252 h 3006470"/>
                  <a:gd name="connsiteX695" fmla="*/ 1688440 w 6006665"/>
                  <a:gd name="connsiteY695" fmla="*/ 865809 h 3006470"/>
                  <a:gd name="connsiteX696" fmla="*/ 1752069 w 6006665"/>
                  <a:gd name="connsiteY696" fmla="*/ 788545 h 3006470"/>
                  <a:gd name="connsiteX697" fmla="*/ 1747524 w 6006665"/>
                  <a:gd name="connsiteY697" fmla="*/ 704464 h 3006470"/>
                  <a:gd name="connsiteX698" fmla="*/ 1763431 w 6006665"/>
                  <a:gd name="connsiteY698" fmla="*/ 697647 h 3006470"/>
                  <a:gd name="connsiteX699" fmla="*/ 1764877 w 6006665"/>
                  <a:gd name="connsiteY699" fmla="*/ 702130 h 3006470"/>
                  <a:gd name="connsiteX700" fmla="*/ 1775339 w 6006665"/>
                  <a:gd name="connsiteY700" fmla="*/ 697647 h 3006470"/>
                  <a:gd name="connsiteX701" fmla="*/ 1798063 w 6006665"/>
                  <a:gd name="connsiteY701" fmla="*/ 768093 h 3006470"/>
                  <a:gd name="connsiteX702" fmla="*/ 1791454 w 6006665"/>
                  <a:gd name="connsiteY702" fmla="*/ 815304 h 3006470"/>
                  <a:gd name="connsiteX703" fmla="*/ 1854330 w 6006665"/>
                  <a:gd name="connsiteY703" fmla="*/ 772638 h 3006470"/>
                  <a:gd name="connsiteX704" fmla="*/ 1931594 w 6006665"/>
                  <a:gd name="connsiteY704" fmla="*/ 763548 h 3006470"/>
                  <a:gd name="connsiteX705" fmla="*/ 1932772 w 6006665"/>
                  <a:gd name="connsiteY705" fmla="*/ 764810 h 3006470"/>
                  <a:gd name="connsiteX706" fmla="*/ 1949600 w 6006665"/>
                  <a:gd name="connsiteY706" fmla="*/ 800138 h 3006470"/>
                  <a:gd name="connsiteX707" fmla="*/ 2061788 w 6006665"/>
                  <a:gd name="connsiteY707" fmla="*/ 891155 h 3006470"/>
                  <a:gd name="connsiteX708" fmla="*/ 1987802 w 6006665"/>
                  <a:gd name="connsiteY708" fmla="*/ 736278 h 3006470"/>
                  <a:gd name="connsiteX709" fmla="*/ 1963408 w 6006665"/>
                  <a:gd name="connsiteY709" fmla="*/ 595386 h 3006470"/>
                  <a:gd name="connsiteX710" fmla="*/ 2027037 w 6006665"/>
                  <a:gd name="connsiteY710" fmla="*/ 574934 h 3006470"/>
                  <a:gd name="connsiteX711" fmla="*/ 2037269 w 6006665"/>
                  <a:gd name="connsiteY711" fmla="*/ 575472 h 3006470"/>
                  <a:gd name="connsiteX712" fmla="*/ 2038944 w 6006665"/>
                  <a:gd name="connsiteY712" fmla="*/ 574934 h 3006470"/>
                  <a:gd name="connsiteX713" fmla="*/ 2115414 w 6006665"/>
                  <a:gd name="connsiteY713" fmla="*/ 578958 h 3006470"/>
                  <a:gd name="connsiteX714" fmla="*/ 2167179 w 6006665"/>
                  <a:gd name="connsiteY714" fmla="*/ 554733 h 3006470"/>
                  <a:gd name="connsiteX715" fmla="*/ 2137746 w 6006665"/>
                  <a:gd name="connsiteY715" fmla="*/ 525222 h 3006470"/>
                  <a:gd name="connsiteX716" fmla="*/ 2146473 w 6006665"/>
                  <a:gd name="connsiteY716" fmla="*/ 488832 h 3006470"/>
                  <a:gd name="connsiteX717" fmla="*/ 2143688 w 6006665"/>
                  <a:gd name="connsiteY717" fmla="*/ 468773 h 3006470"/>
                  <a:gd name="connsiteX718" fmla="*/ 2169957 w 6006665"/>
                  <a:gd name="connsiteY718" fmla="*/ 449431 h 3006470"/>
                  <a:gd name="connsiteX719" fmla="*/ 2209050 w 6006665"/>
                  <a:gd name="connsiteY719" fmla="*/ 415295 h 3006470"/>
                  <a:gd name="connsiteX720" fmla="*/ 2264632 w 6006665"/>
                  <a:gd name="connsiteY720" fmla="*/ 393389 h 3006470"/>
                  <a:gd name="connsiteX721" fmla="*/ 2280355 w 6006665"/>
                  <a:gd name="connsiteY721" fmla="*/ 349932 h 3006470"/>
                  <a:gd name="connsiteX722" fmla="*/ 2317913 w 6006665"/>
                  <a:gd name="connsiteY722" fmla="*/ 322690 h 3006470"/>
                  <a:gd name="connsiteX723" fmla="*/ 2354630 w 6006665"/>
                  <a:gd name="connsiteY723" fmla="*/ 323194 h 3006470"/>
                  <a:gd name="connsiteX724" fmla="*/ 2385841 w 6006665"/>
                  <a:gd name="connsiteY724" fmla="*/ 343134 h 3006470"/>
                  <a:gd name="connsiteX725" fmla="*/ 2429263 w 6006665"/>
                  <a:gd name="connsiteY725" fmla="*/ 263606 h 3006470"/>
                  <a:gd name="connsiteX726" fmla="*/ 2473470 w 6006665"/>
                  <a:gd name="connsiteY726" fmla="*/ 257832 h 3006470"/>
                  <a:gd name="connsiteX727" fmla="*/ 2526979 w 6006665"/>
                  <a:gd name="connsiteY727" fmla="*/ 252244 h 3006470"/>
                  <a:gd name="connsiteX728" fmla="*/ 2528058 w 6006665"/>
                  <a:gd name="connsiteY728" fmla="*/ 253503 h 3006470"/>
                  <a:gd name="connsiteX729" fmla="*/ 2538886 w 6006665"/>
                  <a:gd name="connsiteY729" fmla="*/ 252244 h 3006470"/>
                  <a:gd name="connsiteX730" fmla="*/ 2560820 w 6006665"/>
                  <a:gd name="connsiteY730" fmla="*/ 277833 h 3006470"/>
                  <a:gd name="connsiteX731" fmla="*/ 2640602 w 6006665"/>
                  <a:gd name="connsiteY731" fmla="*/ 202249 h 3006470"/>
                  <a:gd name="connsiteX732" fmla="*/ 2652509 w 6006665"/>
                  <a:gd name="connsiteY732" fmla="*/ 202249 h 3006470"/>
                  <a:gd name="connsiteX733" fmla="*/ 2704231 w 6006665"/>
                  <a:gd name="connsiteY733" fmla="*/ 202249 h 3006470"/>
                  <a:gd name="connsiteX734" fmla="*/ 2696295 w 6006665"/>
                  <a:gd name="connsiteY734" fmla="*/ 162760 h 3006470"/>
                  <a:gd name="connsiteX735" fmla="*/ 2715593 w 6006665"/>
                  <a:gd name="connsiteY73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49936 w 6006665"/>
                  <a:gd name="connsiteY601" fmla="*/ 1374841 h 3006470"/>
                  <a:gd name="connsiteX602" fmla="*/ 559742 w 6006665"/>
                  <a:gd name="connsiteY602" fmla="*/ 1376942 h 3006470"/>
                  <a:gd name="connsiteX603" fmla="*/ 561843 w 6006665"/>
                  <a:gd name="connsiteY603" fmla="*/ 1374841 h 3006470"/>
                  <a:gd name="connsiteX604" fmla="*/ 593658 w 6006665"/>
                  <a:gd name="connsiteY604" fmla="*/ 1381658 h 3006470"/>
                  <a:gd name="connsiteX605" fmla="*/ 620945 w 6006665"/>
                  <a:gd name="connsiteY605" fmla="*/ 1405535 h 3006470"/>
                  <a:gd name="connsiteX606" fmla="*/ 640835 w 6006665"/>
                  <a:gd name="connsiteY606" fmla="*/ 1349844 h 3006470"/>
                  <a:gd name="connsiteX607" fmla="*/ 609020 w 6006665"/>
                  <a:gd name="connsiteY607" fmla="*/ 1295305 h 3006470"/>
                  <a:gd name="connsiteX608" fmla="*/ 624928 w 6006665"/>
                  <a:gd name="connsiteY608" fmla="*/ 1236221 h 3006470"/>
                  <a:gd name="connsiteX609" fmla="*/ 597658 w 6006665"/>
                  <a:gd name="connsiteY609" fmla="*/ 1177136 h 3006470"/>
                  <a:gd name="connsiteX610" fmla="*/ 611562 w 6006665"/>
                  <a:gd name="connsiteY610" fmla="*/ 1181462 h 3006470"/>
                  <a:gd name="connsiteX611" fmla="*/ 609565 w 6006665"/>
                  <a:gd name="connsiteY611" fmla="*/ 1177136 h 3006470"/>
                  <a:gd name="connsiteX612" fmla="*/ 670070 w 6006665"/>
                  <a:gd name="connsiteY612" fmla="*/ 1178842 h 3006470"/>
                  <a:gd name="connsiteX613" fmla="*/ 711826 w 6006665"/>
                  <a:gd name="connsiteY613" fmla="*/ 1208951 h 3006470"/>
                  <a:gd name="connsiteX614" fmla="*/ 732278 w 6006665"/>
                  <a:gd name="connsiteY614" fmla="*/ 1263490 h 3006470"/>
                  <a:gd name="connsiteX615" fmla="*/ 684556 w 6006665"/>
                  <a:gd name="connsiteY615" fmla="*/ 1274852 h 3006470"/>
                  <a:gd name="connsiteX616" fmla="*/ 684556 w 6006665"/>
                  <a:gd name="connsiteY616" fmla="*/ 1327119 h 3006470"/>
                  <a:gd name="connsiteX617" fmla="*/ 713309 w 6006665"/>
                  <a:gd name="connsiteY617" fmla="*/ 1355872 h 3006470"/>
                  <a:gd name="connsiteX618" fmla="*/ 763548 w 6006665"/>
                  <a:gd name="connsiteY618" fmla="*/ 1338481 h 3006470"/>
                  <a:gd name="connsiteX619" fmla="*/ 770365 w 6006665"/>
                  <a:gd name="connsiteY619" fmla="*/ 1279397 h 3006470"/>
                  <a:gd name="connsiteX620" fmla="*/ 809708 w 6006665"/>
                  <a:gd name="connsiteY620" fmla="*/ 1214495 h 3006470"/>
                  <a:gd name="connsiteX621" fmla="*/ 845357 w 6006665"/>
                  <a:gd name="connsiteY621" fmla="*/ 1188761 h 3006470"/>
                  <a:gd name="connsiteX622" fmla="*/ 872098 w 6006665"/>
                  <a:gd name="connsiteY622" fmla="*/ 1155075 h 3006470"/>
                  <a:gd name="connsiteX623" fmla="*/ 917728 w 6006665"/>
                  <a:gd name="connsiteY623" fmla="*/ 1145322 h 3006470"/>
                  <a:gd name="connsiteX624" fmla="*/ 918194 w 6006665"/>
                  <a:gd name="connsiteY624" fmla="*/ 1198147 h 3006470"/>
                  <a:gd name="connsiteX625" fmla="*/ 967171 w 6006665"/>
                  <a:gd name="connsiteY625" fmla="*/ 1161016 h 3006470"/>
                  <a:gd name="connsiteX626" fmla="*/ 975937 w 6006665"/>
                  <a:gd name="connsiteY626" fmla="*/ 1115283 h 3006470"/>
                  <a:gd name="connsiteX627" fmla="*/ 1032532 w 6006665"/>
                  <a:gd name="connsiteY627" fmla="*/ 1122393 h 3006470"/>
                  <a:gd name="connsiteX628" fmla="*/ 1074397 w 6006665"/>
                  <a:gd name="connsiteY628" fmla="*/ 1141283 h 3006470"/>
                  <a:gd name="connsiteX629" fmla="*/ 1020649 w 6006665"/>
                  <a:gd name="connsiteY629" fmla="*/ 1172901 h 3006470"/>
                  <a:gd name="connsiteX630" fmla="*/ 979977 w 6006665"/>
                  <a:gd name="connsiteY630" fmla="*/ 1213496 h 3006470"/>
                  <a:gd name="connsiteX631" fmla="*/ 1012666 w 6006665"/>
                  <a:gd name="connsiteY631" fmla="*/ 1218657 h 3006470"/>
                  <a:gd name="connsiteX632" fmla="*/ 1038516 w 6006665"/>
                  <a:gd name="connsiteY632" fmla="*/ 1188499 h 3006470"/>
                  <a:gd name="connsiteX633" fmla="*/ 1050423 w 6006665"/>
                  <a:gd name="connsiteY633" fmla="*/ 1188499 h 3006470"/>
                  <a:gd name="connsiteX634" fmla="*/ 1108962 w 6006665"/>
                  <a:gd name="connsiteY634" fmla="*/ 1188499 h 3006470"/>
                  <a:gd name="connsiteX635" fmla="*/ 1161229 w 6006665"/>
                  <a:gd name="connsiteY635" fmla="*/ 1145322 h 3006470"/>
                  <a:gd name="connsiteX636" fmla="*/ 1165711 w 6006665"/>
                  <a:gd name="connsiteY636" fmla="*/ 1151456 h 3006470"/>
                  <a:gd name="connsiteX637" fmla="*/ 1160939 w 6006665"/>
                  <a:gd name="connsiteY637" fmla="*/ 1169715 h 3006470"/>
                  <a:gd name="connsiteX638" fmla="*/ 1210035 w 6006665"/>
                  <a:gd name="connsiteY638" fmla="*/ 1195815 h 3006470"/>
                  <a:gd name="connsiteX639" fmla="*/ 1247583 w 6006665"/>
                  <a:gd name="connsiteY639" fmla="*/ 1138505 h 3006470"/>
                  <a:gd name="connsiteX640" fmla="*/ 1211223 w 6006665"/>
                  <a:gd name="connsiteY640" fmla="*/ 1079421 h 3006470"/>
                  <a:gd name="connsiteX641" fmla="*/ 1227130 w 6006665"/>
                  <a:gd name="connsiteY641" fmla="*/ 1043061 h 3006470"/>
                  <a:gd name="connsiteX642" fmla="*/ 1237665 w 6006665"/>
                  <a:gd name="connsiteY642" fmla="*/ 1046199 h 3006470"/>
                  <a:gd name="connsiteX643" fmla="*/ 1251910 w 6006665"/>
                  <a:gd name="connsiteY643" fmla="*/ 1017311 h 3006470"/>
                  <a:gd name="connsiteX644" fmla="*/ 1329633 w 6006665"/>
                  <a:gd name="connsiteY644" fmla="*/ 1036235 h 3006470"/>
                  <a:gd name="connsiteX645" fmla="*/ 1345843 w 6006665"/>
                  <a:gd name="connsiteY645" fmla="*/ 1074876 h 3006470"/>
                  <a:gd name="connsiteX646" fmla="*/ 1371228 w 6006665"/>
                  <a:gd name="connsiteY646" fmla="*/ 1098626 h 3006470"/>
                  <a:gd name="connsiteX647" fmla="*/ 1400382 w 6006665"/>
                  <a:gd name="connsiteY647" fmla="*/ 1106690 h 3006470"/>
                  <a:gd name="connsiteX648" fmla="*/ 1421734 w 6006665"/>
                  <a:gd name="connsiteY648" fmla="*/ 1137249 h 3006470"/>
                  <a:gd name="connsiteX649" fmla="*/ 1484125 w 6006665"/>
                  <a:gd name="connsiteY649" fmla="*/ 1158045 h 3006470"/>
                  <a:gd name="connsiteX650" fmla="*/ 1507894 w 6006665"/>
                  <a:gd name="connsiteY650" fmla="*/ 1169930 h 3006470"/>
                  <a:gd name="connsiteX651" fmla="*/ 1519756 w 6006665"/>
                  <a:gd name="connsiteY651" fmla="*/ 1213274 h 3006470"/>
                  <a:gd name="connsiteX652" fmla="*/ 1540574 w 6006665"/>
                  <a:gd name="connsiteY652" fmla="*/ 1199639 h 3006470"/>
                  <a:gd name="connsiteX653" fmla="*/ 1543003 w 6006665"/>
                  <a:gd name="connsiteY653" fmla="*/ 1172592 h 3006470"/>
                  <a:gd name="connsiteX654" fmla="*/ 1528689 w 6006665"/>
                  <a:gd name="connsiteY654" fmla="*/ 1143190 h 3006470"/>
                  <a:gd name="connsiteX655" fmla="*/ 1506643 w 6006665"/>
                  <a:gd name="connsiteY655" fmla="*/ 1118052 h 3006470"/>
                  <a:gd name="connsiteX656" fmla="*/ 1506643 w 6006665"/>
                  <a:gd name="connsiteY656" fmla="*/ 1095328 h 3006470"/>
                  <a:gd name="connsiteX657" fmla="*/ 1463467 w 6006665"/>
                  <a:gd name="connsiteY657" fmla="*/ 1086238 h 3006470"/>
                  <a:gd name="connsiteX658" fmla="*/ 1472556 w 6006665"/>
                  <a:gd name="connsiteY658" fmla="*/ 1036244 h 3006470"/>
                  <a:gd name="connsiteX659" fmla="*/ 1472241 w 6006665"/>
                  <a:gd name="connsiteY659" fmla="*/ 982757 h 3006470"/>
                  <a:gd name="connsiteX660" fmla="*/ 1452104 w 6006665"/>
                  <a:gd name="connsiteY660" fmla="*/ 949890 h 3006470"/>
                  <a:gd name="connsiteX661" fmla="*/ 1439230 w 6006665"/>
                  <a:gd name="connsiteY661" fmla="*/ 900656 h 3006470"/>
                  <a:gd name="connsiteX662" fmla="*/ 1478183 w 6006665"/>
                  <a:gd name="connsiteY662" fmla="*/ 872829 h 3006470"/>
                  <a:gd name="connsiteX663" fmla="*/ 1496803 w 6006665"/>
                  <a:gd name="connsiteY663" fmla="*/ 806980 h 3006470"/>
                  <a:gd name="connsiteX664" fmla="*/ 1501951 w 6006665"/>
                  <a:gd name="connsiteY664" fmla="*/ 759931 h 3006470"/>
                  <a:gd name="connsiteX665" fmla="*/ 1543003 w 6006665"/>
                  <a:gd name="connsiteY665" fmla="*/ 697647 h 3006470"/>
                  <a:gd name="connsiteX666" fmla="*/ 1570272 w 6006665"/>
                  <a:gd name="connsiteY666" fmla="*/ 677194 h 3006470"/>
                  <a:gd name="connsiteX667" fmla="*/ 1578688 w 6006665"/>
                  <a:gd name="connsiteY667" fmla="*/ 679813 h 3006470"/>
                  <a:gd name="connsiteX668" fmla="*/ 1620802 w 6006665"/>
                  <a:gd name="connsiteY668" fmla="*/ 660028 h 3006470"/>
                  <a:gd name="connsiteX669" fmla="*/ 1684440 w 6006665"/>
                  <a:gd name="connsiteY669" fmla="*/ 709009 h 3006470"/>
                  <a:gd name="connsiteX670" fmla="*/ 1688985 w 6006665"/>
                  <a:gd name="connsiteY670" fmla="*/ 779455 h 3006470"/>
                  <a:gd name="connsiteX671" fmla="*/ 1652625 w 6006665"/>
                  <a:gd name="connsiteY671" fmla="*/ 870354 h 3006470"/>
                  <a:gd name="connsiteX672" fmla="*/ 1679895 w 6006665"/>
                  <a:gd name="connsiteY672" fmla="*/ 908986 h 3006470"/>
                  <a:gd name="connsiteX673" fmla="*/ 1688985 w 6006665"/>
                  <a:gd name="connsiteY673" fmla="*/ 983977 h 3006470"/>
                  <a:gd name="connsiteX674" fmla="*/ 1706950 w 6006665"/>
                  <a:gd name="connsiteY674" fmla="*/ 1065944 h 3006470"/>
                  <a:gd name="connsiteX675" fmla="*/ 1679895 w 6006665"/>
                  <a:gd name="connsiteY675" fmla="*/ 1129415 h 3006470"/>
                  <a:gd name="connsiteX676" fmla="*/ 1723072 w 6006665"/>
                  <a:gd name="connsiteY676" fmla="*/ 1193044 h 3006470"/>
                  <a:gd name="connsiteX677" fmla="*/ 1704892 w 6006665"/>
                  <a:gd name="connsiteY677" fmla="*/ 1256673 h 3006470"/>
                  <a:gd name="connsiteX678" fmla="*/ 1695067 w 6006665"/>
                  <a:gd name="connsiteY678" fmla="*/ 1318479 h 3006470"/>
                  <a:gd name="connsiteX679" fmla="*/ 1662386 w 6006665"/>
                  <a:gd name="connsiteY679" fmla="*/ 1345219 h 3006470"/>
                  <a:gd name="connsiteX680" fmla="*/ 1607008 w 6006665"/>
                  <a:gd name="connsiteY680" fmla="*/ 1363312 h 3006470"/>
                  <a:gd name="connsiteX681" fmla="*/ 1644667 w 6006665"/>
                  <a:gd name="connsiteY681" fmla="*/ 1375696 h 3006470"/>
                  <a:gd name="connsiteX682" fmla="*/ 1677078 w 6006665"/>
                  <a:gd name="connsiteY682" fmla="*/ 1370296 h 3006470"/>
                  <a:gd name="connsiteX683" fmla="*/ 1720255 w 6006665"/>
                  <a:gd name="connsiteY683" fmla="*/ 1349844 h 3006470"/>
                  <a:gd name="connsiteX684" fmla="*/ 1731617 w 6006665"/>
                  <a:gd name="connsiteY684" fmla="*/ 1299850 h 3006470"/>
                  <a:gd name="connsiteX685" fmla="*/ 1758887 w 6006665"/>
                  <a:gd name="connsiteY685" fmla="*/ 1256673 h 3006470"/>
                  <a:gd name="connsiteX686" fmla="*/ 1760555 w 6006665"/>
                  <a:gd name="connsiteY686" fmla="*/ 1191490 h 3006470"/>
                  <a:gd name="connsiteX687" fmla="*/ 1745573 w 6006665"/>
                  <a:gd name="connsiteY687" fmla="*/ 1137249 h 3006470"/>
                  <a:gd name="connsiteX688" fmla="*/ 1758886 w 6006665"/>
                  <a:gd name="connsiteY688" fmla="*/ 1085173 h 3006470"/>
                  <a:gd name="connsiteX689" fmla="*/ 1822819 w 6006665"/>
                  <a:gd name="connsiteY689" fmla="*/ 1074858 h 3006470"/>
                  <a:gd name="connsiteX690" fmla="*/ 1873327 w 6006665"/>
                  <a:gd name="connsiteY690" fmla="*/ 1089712 h 3006470"/>
                  <a:gd name="connsiteX691" fmla="*/ 1911172 w 6006665"/>
                  <a:gd name="connsiteY691" fmla="*/ 1170133 h 3006470"/>
                  <a:gd name="connsiteX692" fmla="*/ 1887300 w 6006665"/>
                  <a:gd name="connsiteY692" fmla="*/ 1070329 h 3006470"/>
                  <a:gd name="connsiteX693" fmla="*/ 1858471 w 6006665"/>
                  <a:gd name="connsiteY693" fmla="*/ 1045147 h 3006470"/>
                  <a:gd name="connsiteX694" fmla="*/ 1785604 w 6006665"/>
                  <a:gd name="connsiteY694" fmla="*/ 1036860 h 3006470"/>
                  <a:gd name="connsiteX695" fmla="*/ 1736162 w 6006665"/>
                  <a:gd name="connsiteY695" fmla="*/ 961252 h 3006470"/>
                  <a:gd name="connsiteX696" fmla="*/ 1688440 w 6006665"/>
                  <a:gd name="connsiteY696" fmla="*/ 865809 h 3006470"/>
                  <a:gd name="connsiteX697" fmla="*/ 1752069 w 6006665"/>
                  <a:gd name="connsiteY697" fmla="*/ 788545 h 3006470"/>
                  <a:gd name="connsiteX698" fmla="*/ 1747524 w 6006665"/>
                  <a:gd name="connsiteY698" fmla="*/ 704464 h 3006470"/>
                  <a:gd name="connsiteX699" fmla="*/ 1763431 w 6006665"/>
                  <a:gd name="connsiteY699" fmla="*/ 697647 h 3006470"/>
                  <a:gd name="connsiteX700" fmla="*/ 1764877 w 6006665"/>
                  <a:gd name="connsiteY700" fmla="*/ 702130 h 3006470"/>
                  <a:gd name="connsiteX701" fmla="*/ 1775339 w 6006665"/>
                  <a:gd name="connsiteY701" fmla="*/ 697647 h 3006470"/>
                  <a:gd name="connsiteX702" fmla="*/ 1798063 w 6006665"/>
                  <a:gd name="connsiteY702" fmla="*/ 768093 h 3006470"/>
                  <a:gd name="connsiteX703" fmla="*/ 1791454 w 6006665"/>
                  <a:gd name="connsiteY703" fmla="*/ 815304 h 3006470"/>
                  <a:gd name="connsiteX704" fmla="*/ 1854330 w 6006665"/>
                  <a:gd name="connsiteY704" fmla="*/ 772638 h 3006470"/>
                  <a:gd name="connsiteX705" fmla="*/ 1931594 w 6006665"/>
                  <a:gd name="connsiteY705" fmla="*/ 763548 h 3006470"/>
                  <a:gd name="connsiteX706" fmla="*/ 1932772 w 6006665"/>
                  <a:gd name="connsiteY706" fmla="*/ 764810 h 3006470"/>
                  <a:gd name="connsiteX707" fmla="*/ 1949600 w 6006665"/>
                  <a:gd name="connsiteY707" fmla="*/ 800138 h 3006470"/>
                  <a:gd name="connsiteX708" fmla="*/ 2061788 w 6006665"/>
                  <a:gd name="connsiteY708" fmla="*/ 891155 h 3006470"/>
                  <a:gd name="connsiteX709" fmla="*/ 1987802 w 6006665"/>
                  <a:gd name="connsiteY709" fmla="*/ 736278 h 3006470"/>
                  <a:gd name="connsiteX710" fmla="*/ 1963408 w 6006665"/>
                  <a:gd name="connsiteY710" fmla="*/ 595386 h 3006470"/>
                  <a:gd name="connsiteX711" fmla="*/ 2027037 w 6006665"/>
                  <a:gd name="connsiteY711" fmla="*/ 574934 h 3006470"/>
                  <a:gd name="connsiteX712" fmla="*/ 2037269 w 6006665"/>
                  <a:gd name="connsiteY712" fmla="*/ 575472 h 3006470"/>
                  <a:gd name="connsiteX713" fmla="*/ 2038944 w 6006665"/>
                  <a:gd name="connsiteY713" fmla="*/ 574934 h 3006470"/>
                  <a:gd name="connsiteX714" fmla="*/ 2115414 w 6006665"/>
                  <a:gd name="connsiteY714" fmla="*/ 578958 h 3006470"/>
                  <a:gd name="connsiteX715" fmla="*/ 2167179 w 6006665"/>
                  <a:gd name="connsiteY715" fmla="*/ 554733 h 3006470"/>
                  <a:gd name="connsiteX716" fmla="*/ 2137746 w 6006665"/>
                  <a:gd name="connsiteY716" fmla="*/ 525222 h 3006470"/>
                  <a:gd name="connsiteX717" fmla="*/ 2146473 w 6006665"/>
                  <a:gd name="connsiteY717" fmla="*/ 488832 h 3006470"/>
                  <a:gd name="connsiteX718" fmla="*/ 2143688 w 6006665"/>
                  <a:gd name="connsiteY718" fmla="*/ 468773 h 3006470"/>
                  <a:gd name="connsiteX719" fmla="*/ 2169957 w 6006665"/>
                  <a:gd name="connsiteY719" fmla="*/ 449431 h 3006470"/>
                  <a:gd name="connsiteX720" fmla="*/ 2209050 w 6006665"/>
                  <a:gd name="connsiteY720" fmla="*/ 415295 h 3006470"/>
                  <a:gd name="connsiteX721" fmla="*/ 2264632 w 6006665"/>
                  <a:gd name="connsiteY721" fmla="*/ 393389 h 3006470"/>
                  <a:gd name="connsiteX722" fmla="*/ 2280355 w 6006665"/>
                  <a:gd name="connsiteY722" fmla="*/ 349932 h 3006470"/>
                  <a:gd name="connsiteX723" fmla="*/ 2317913 w 6006665"/>
                  <a:gd name="connsiteY723" fmla="*/ 322690 h 3006470"/>
                  <a:gd name="connsiteX724" fmla="*/ 2354630 w 6006665"/>
                  <a:gd name="connsiteY724" fmla="*/ 323194 h 3006470"/>
                  <a:gd name="connsiteX725" fmla="*/ 2385841 w 6006665"/>
                  <a:gd name="connsiteY725" fmla="*/ 343134 h 3006470"/>
                  <a:gd name="connsiteX726" fmla="*/ 2429263 w 6006665"/>
                  <a:gd name="connsiteY726" fmla="*/ 263606 h 3006470"/>
                  <a:gd name="connsiteX727" fmla="*/ 2473470 w 6006665"/>
                  <a:gd name="connsiteY727" fmla="*/ 257832 h 3006470"/>
                  <a:gd name="connsiteX728" fmla="*/ 2526979 w 6006665"/>
                  <a:gd name="connsiteY728" fmla="*/ 252244 h 3006470"/>
                  <a:gd name="connsiteX729" fmla="*/ 2528058 w 6006665"/>
                  <a:gd name="connsiteY729" fmla="*/ 253503 h 3006470"/>
                  <a:gd name="connsiteX730" fmla="*/ 2538886 w 6006665"/>
                  <a:gd name="connsiteY730" fmla="*/ 252244 h 3006470"/>
                  <a:gd name="connsiteX731" fmla="*/ 2560820 w 6006665"/>
                  <a:gd name="connsiteY731" fmla="*/ 277833 h 3006470"/>
                  <a:gd name="connsiteX732" fmla="*/ 2640602 w 6006665"/>
                  <a:gd name="connsiteY732" fmla="*/ 202249 h 3006470"/>
                  <a:gd name="connsiteX733" fmla="*/ 2652509 w 6006665"/>
                  <a:gd name="connsiteY733" fmla="*/ 202249 h 3006470"/>
                  <a:gd name="connsiteX734" fmla="*/ 2704231 w 6006665"/>
                  <a:gd name="connsiteY734" fmla="*/ 202249 h 3006470"/>
                  <a:gd name="connsiteX735" fmla="*/ 2696295 w 6006665"/>
                  <a:gd name="connsiteY735" fmla="*/ 162760 h 3006470"/>
                  <a:gd name="connsiteX736" fmla="*/ 2715593 w 6006665"/>
                  <a:gd name="connsiteY73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63583 w 6006665"/>
                  <a:gd name="connsiteY600" fmla="*/ 1461194 h 3006470"/>
                  <a:gd name="connsiteX601" fmla="*/ 521521 w 6006665"/>
                  <a:gd name="connsiteY601" fmla="*/ 1428406 h 3006470"/>
                  <a:gd name="connsiteX602" fmla="*/ 549936 w 6006665"/>
                  <a:gd name="connsiteY602" fmla="*/ 1374841 h 3006470"/>
                  <a:gd name="connsiteX603" fmla="*/ 559742 w 6006665"/>
                  <a:gd name="connsiteY603" fmla="*/ 1376942 h 3006470"/>
                  <a:gd name="connsiteX604" fmla="*/ 561843 w 6006665"/>
                  <a:gd name="connsiteY604" fmla="*/ 1374841 h 3006470"/>
                  <a:gd name="connsiteX605" fmla="*/ 593658 w 6006665"/>
                  <a:gd name="connsiteY605" fmla="*/ 1381658 h 3006470"/>
                  <a:gd name="connsiteX606" fmla="*/ 620945 w 6006665"/>
                  <a:gd name="connsiteY606" fmla="*/ 1405535 h 3006470"/>
                  <a:gd name="connsiteX607" fmla="*/ 640835 w 6006665"/>
                  <a:gd name="connsiteY607" fmla="*/ 1349844 h 3006470"/>
                  <a:gd name="connsiteX608" fmla="*/ 609020 w 6006665"/>
                  <a:gd name="connsiteY608" fmla="*/ 1295305 h 3006470"/>
                  <a:gd name="connsiteX609" fmla="*/ 624928 w 6006665"/>
                  <a:gd name="connsiteY609" fmla="*/ 1236221 h 3006470"/>
                  <a:gd name="connsiteX610" fmla="*/ 597658 w 6006665"/>
                  <a:gd name="connsiteY610" fmla="*/ 1177136 h 3006470"/>
                  <a:gd name="connsiteX611" fmla="*/ 611562 w 6006665"/>
                  <a:gd name="connsiteY611" fmla="*/ 1181462 h 3006470"/>
                  <a:gd name="connsiteX612" fmla="*/ 609565 w 6006665"/>
                  <a:gd name="connsiteY612" fmla="*/ 1177136 h 3006470"/>
                  <a:gd name="connsiteX613" fmla="*/ 670070 w 6006665"/>
                  <a:gd name="connsiteY613" fmla="*/ 1178842 h 3006470"/>
                  <a:gd name="connsiteX614" fmla="*/ 711826 w 6006665"/>
                  <a:gd name="connsiteY614" fmla="*/ 1208951 h 3006470"/>
                  <a:gd name="connsiteX615" fmla="*/ 732278 w 6006665"/>
                  <a:gd name="connsiteY615" fmla="*/ 1263490 h 3006470"/>
                  <a:gd name="connsiteX616" fmla="*/ 684556 w 6006665"/>
                  <a:gd name="connsiteY616" fmla="*/ 1274852 h 3006470"/>
                  <a:gd name="connsiteX617" fmla="*/ 684556 w 6006665"/>
                  <a:gd name="connsiteY617" fmla="*/ 1327119 h 3006470"/>
                  <a:gd name="connsiteX618" fmla="*/ 713309 w 6006665"/>
                  <a:gd name="connsiteY618" fmla="*/ 1355872 h 3006470"/>
                  <a:gd name="connsiteX619" fmla="*/ 763548 w 6006665"/>
                  <a:gd name="connsiteY619" fmla="*/ 1338481 h 3006470"/>
                  <a:gd name="connsiteX620" fmla="*/ 770365 w 6006665"/>
                  <a:gd name="connsiteY620" fmla="*/ 1279397 h 3006470"/>
                  <a:gd name="connsiteX621" fmla="*/ 809708 w 6006665"/>
                  <a:gd name="connsiteY621" fmla="*/ 1214495 h 3006470"/>
                  <a:gd name="connsiteX622" fmla="*/ 845357 w 6006665"/>
                  <a:gd name="connsiteY622" fmla="*/ 1188761 h 3006470"/>
                  <a:gd name="connsiteX623" fmla="*/ 872098 w 6006665"/>
                  <a:gd name="connsiteY623" fmla="*/ 1155075 h 3006470"/>
                  <a:gd name="connsiteX624" fmla="*/ 917728 w 6006665"/>
                  <a:gd name="connsiteY624" fmla="*/ 1145322 h 3006470"/>
                  <a:gd name="connsiteX625" fmla="*/ 918194 w 6006665"/>
                  <a:gd name="connsiteY625" fmla="*/ 1198147 h 3006470"/>
                  <a:gd name="connsiteX626" fmla="*/ 967171 w 6006665"/>
                  <a:gd name="connsiteY626" fmla="*/ 1161016 h 3006470"/>
                  <a:gd name="connsiteX627" fmla="*/ 975937 w 6006665"/>
                  <a:gd name="connsiteY627" fmla="*/ 1115283 h 3006470"/>
                  <a:gd name="connsiteX628" fmla="*/ 1032532 w 6006665"/>
                  <a:gd name="connsiteY628" fmla="*/ 1122393 h 3006470"/>
                  <a:gd name="connsiteX629" fmla="*/ 1074397 w 6006665"/>
                  <a:gd name="connsiteY629" fmla="*/ 1141283 h 3006470"/>
                  <a:gd name="connsiteX630" fmla="*/ 1020649 w 6006665"/>
                  <a:gd name="connsiteY630" fmla="*/ 1172901 h 3006470"/>
                  <a:gd name="connsiteX631" fmla="*/ 979977 w 6006665"/>
                  <a:gd name="connsiteY631" fmla="*/ 1213496 h 3006470"/>
                  <a:gd name="connsiteX632" fmla="*/ 1012666 w 6006665"/>
                  <a:gd name="connsiteY632" fmla="*/ 1218657 h 3006470"/>
                  <a:gd name="connsiteX633" fmla="*/ 1038516 w 6006665"/>
                  <a:gd name="connsiteY633" fmla="*/ 1188499 h 3006470"/>
                  <a:gd name="connsiteX634" fmla="*/ 1050423 w 6006665"/>
                  <a:gd name="connsiteY634" fmla="*/ 1188499 h 3006470"/>
                  <a:gd name="connsiteX635" fmla="*/ 1108962 w 6006665"/>
                  <a:gd name="connsiteY635" fmla="*/ 1188499 h 3006470"/>
                  <a:gd name="connsiteX636" fmla="*/ 1161229 w 6006665"/>
                  <a:gd name="connsiteY636" fmla="*/ 1145322 h 3006470"/>
                  <a:gd name="connsiteX637" fmla="*/ 1165711 w 6006665"/>
                  <a:gd name="connsiteY637" fmla="*/ 1151456 h 3006470"/>
                  <a:gd name="connsiteX638" fmla="*/ 1160939 w 6006665"/>
                  <a:gd name="connsiteY638" fmla="*/ 1169715 h 3006470"/>
                  <a:gd name="connsiteX639" fmla="*/ 1210035 w 6006665"/>
                  <a:gd name="connsiteY639" fmla="*/ 1195815 h 3006470"/>
                  <a:gd name="connsiteX640" fmla="*/ 1247583 w 6006665"/>
                  <a:gd name="connsiteY640" fmla="*/ 1138505 h 3006470"/>
                  <a:gd name="connsiteX641" fmla="*/ 1211223 w 6006665"/>
                  <a:gd name="connsiteY641" fmla="*/ 1079421 h 3006470"/>
                  <a:gd name="connsiteX642" fmla="*/ 1227130 w 6006665"/>
                  <a:gd name="connsiteY642" fmla="*/ 1043061 h 3006470"/>
                  <a:gd name="connsiteX643" fmla="*/ 1237665 w 6006665"/>
                  <a:gd name="connsiteY643" fmla="*/ 1046199 h 3006470"/>
                  <a:gd name="connsiteX644" fmla="*/ 1251910 w 6006665"/>
                  <a:gd name="connsiteY644" fmla="*/ 1017311 h 3006470"/>
                  <a:gd name="connsiteX645" fmla="*/ 1329633 w 6006665"/>
                  <a:gd name="connsiteY645" fmla="*/ 1036235 h 3006470"/>
                  <a:gd name="connsiteX646" fmla="*/ 1345843 w 6006665"/>
                  <a:gd name="connsiteY646" fmla="*/ 1074876 h 3006470"/>
                  <a:gd name="connsiteX647" fmla="*/ 1371228 w 6006665"/>
                  <a:gd name="connsiteY647" fmla="*/ 1098626 h 3006470"/>
                  <a:gd name="connsiteX648" fmla="*/ 1400382 w 6006665"/>
                  <a:gd name="connsiteY648" fmla="*/ 1106690 h 3006470"/>
                  <a:gd name="connsiteX649" fmla="*/ 1421734 w 6006665"/>
                  <a:gd name="connsiteY649" fmla="*/ 1137249 h 3006470"/>
                  <a:gd name="connsiteX650" fmla="*/ 1484125 w 6006665"/>
                  <a:gd name="connsiteY650" fmla="*/ 1158045 h 3006470"/>
                  <a:gd name="connsiteX651" fmla="*/ 1507894 w 6006665"/>
                  <a:gd name="connsiteY651" fmla="*/ 1169930 h 3006470"/>
                  <a:gd name="connsiteX652" fmla="*/ 1519756 w 6006665"/>
                  <a:gd name="connsiteY652" fmla="*/ 1213274 h 3006470"/>
                  <a:gd name="connsiteX653" fmla="*/ 1540574 w 6006665"/>
                  <a:gd name="connsiteY653" fmla="*/ 1199639 h 3006470"/>
                  <a:gd name="connsiteX654" fmla="*/ 1543003 w 6006665"/>
                  <a:gd name="connsiteY654" fmla="*/ 1172592 h 3006470"/>
                  <a:gd name="connsiteX655" fmla="*/ 1528689 w 6006665"/>
                  <a:gd name="connsiteY655" fmla="*/ 1143190 h 3006470"/>
                  <a:gd name="connsiteX656" fmla="*/ 1506643 w 6006665"/>
                  <a:gd name="connsiteY656" fmla="*/ 1118052 h 3006470"/>
                  <a:gd name="connsiteX657" fmla="*/ 1506643 w 6006665"/>
                  <a:gd name="connsiteY657" fmla="*/ 1095328 h 3006470"/>
                  <a:gd name="connsiteX658" fmla="*/ 1463467 w 6006665"/>
                  <a:gd name="connsiteY658" fmla="*/ 1086238 h 3006470"/>
                  <a:gd name="connsiteX659" fmla="*/ 1472556 w 6006665"/>
                  <a:gd name="connsiteY659" fmla="*/ 1036244 h 3006470"/>
                  <a:gd name="connsiteX660" fmla="*/ 1472241 w 6006665"/>
                  <a:gd name="connsiteY660" fmla="*/ 982757 h 3006470"/>
                  <a:gd name="connsiteX661" fmla="*/ 1452104 w 6006665"/>
                  <a:gd name="connsiteY661" fmla="*/ 949890 h 3006470"/>
                  <a:gd name="connsiteX662" fmla="*/ 1439230 w 6006665"/>
                  <a:gd name="connsiteY662" fmla="*/ 900656 h 3006470"/>
                  <a:gd name="connsiteX663" fmla="*/ 1478183 w 6006665"/>
                  <a:gd name="connsiteY663" fmla="*/ 872829 h 3006470"/>
                  <a:gd name="connsiteX664" fmla="*/ 1496803 w 6006665"/>
                  <a:gd name="connsiteY664" fmla="*/ 806980 h 3006470"/>
                  <a:gd name="connsiteX665" fmla="*/ 1501951 w 6006665"/>
                  <a:gd name="connsiteY665" fmla="*/ 759931 h 3006470"/>
                  <a:gd name="connsiteX666" fmla="*/ 1543003 w 6006665"/>
                  <a:gd name="connsiteY666" fmla="*/ 697647 h 3006470"/>
                  <a:gd name="connsiteX667" fmla="*/ 1570272 w 6006665"/>
                  <a:gd name="connsiteY667" fmla="*/ 677194 h 3006470"/>
                  <a:gd name="connsiteX668" fmla="*/ 1578688 w 6006665"/>
                  <a:gd name="connsiteY668" fmla="*/ 679813 h 3006470"/>
                  <a:gd name="connsiteX669" fmla="*/ 1620802 w 6006665"/>
                  <a:gd name="connsiteY669" fmla="*/ 660028 h 3006470"/>
                  <a:gd name="connsiteX670" fmla="*/ 1684440 w 6006665"/>
                  <a:gd name="connsiteY670" fmla="*/ 709009 h 3006470"/>
                  <a:gd name="connsiteX671" fmla="*/ 1688985 w 6006665"/>
                  <a:gd name="connsiteY671" fmla="*/ 779455 h 3006470"/>
                  <a:gd name="connsiteX672" fmla="*/ 1652625 w 6006665"/>
                  <a:gd name="connsiteY672" fmla="*/ 870354 h 3006470"/>
                  <a:gd name="connsiteX673" fmla="*/ 1679895 w 6006665"/>
                  <a:gd name="connsiteY673" fmla="*/ 908986 h 3006470"/>
                  <a:gd name="connsiteX674" fmla="*/ 1688985 w 6006665"/>
                  <a:gd name="connsiteY674" fmla="*/ 983977 h 3006470"/>
                  <a:gd name="connsiteX675" fmla="*/ 1706950 w 6006665"/>
                  <a:gd name="connsiteY675" fmla="*/ 1065944 h 3006470"/>
                  <a:gd name="connsiteX676" fmla="*/ 1679895 w 6006665"/>
                  <a:gd name="connsiteY676" fmla="*/ 1129415 h 3006470"/>
                  <a:gd name="connsiteX677" fmla="*/ 1723072 w 6006665"/>
                  <a:gd name="connsiteY677" fmla="*/ 1193044 h 3006470"/>
                  <a:gd name="connsiteX678" fmla="*/ 1704892 w 6006665"/>
                  <a:gd name="connsiteY678" fmla="*/ 1256673 h 3006470"/>
                  <a:gd name="connsiteX679" fmla="*/ 1695067 w 6006665"/>
                  <a:gd name="connsiteY679" fmla="*/ 1318479 h 3006470"/>
                  <a:gd name="connsiteX680" fmla="*/ 1662386 w 6006665"/>
                  <a:gd name="connsiteY680" fmla="*/ 1345219 h 3006470"/>
                  <a:gd name="connsiteX681" fmla="*/ 1607008 w 6006665"/>
                  <a:gd name="connsiteY681" fmla="*/ 1363312 h 3006470"/>
                  <a:gd name="connsiteX682" fmla="*/ 1644667 w 6006665"/>
                  <a:gd name="connsiteY682" fmla="*/ 1375696 h 3006470"/>
                  <a:gd name="connsiteX683" fmla="*/ 1677078 w 6006665"/>
                  <a:gd name="connsiteY683" fmla="*/ 1370296 h 3006470"/>
                  <a:gd name="connsiteX684" fmla="*/ 1720255 w 6006665"/>
                  <a:gd name="connsiteY684" fmla="*/ 1349844 h 3006470"/>
                  <a:gd name="connsiteX685" fmla="*/ 1731617 w 6006665"/>
                  <a:gd name="connsiteY685" fmla="*/ 1299850 h 3006470"/>
                  <a:gd name="connsiteX686" fmla="*/ 1758887 w 6006665"/>
                  <a:gd name="connsiteY686" fmla="*/ 1256673 h 3006470"/>
                  <a:gd name="connsiteX687" fmla="*/ 1760555 w 6006665"/>
                  <a:gd name="connsiteY687" fmla="*/ 1191490 h 3006470"/>
                  <a:gd name="connsiteX688" fmla="*/ 1745573 w 6006665"/>
                  <a:gd name="connsiteY688" fmla="*/ 1137249 h 3006470"/>
                  <a:gd name="connsiteX689" fmla="*/ 1758886 w 6006665"/>
                  <a:gd name="connsiteY689" fmla="*/ 1085173 h 3006470"/>
                  <a:gd name="connsiteX690" fmla="*/ 1822819 w 6006665"/>
                  <a:gd name="connsiteY690" fmla="*/ 1074858 h 3006470"/>
                  <a:gd name="connsiteX691" fmla="*/ 1873327 w 6006665"/>
                  <a:gd name="connsiteY691" fmla="*/ 1089712 h 3006470"/>
                  <a:gd name="connsiteX692" fmla="*/ 1911172 w 6006665"/>
                  <a:gd name="connsiteY692" fmla="*/ 1170133 h 3006470"/>
                  <a:gd name="connsiteX693" fmla="*/ 1887300 w 6006665"/>
                  <a:gd name="connsiteY693" fmla="*/ 1070329 h 3006470"/>
                  <a:gd name="connsiteX694" fmla="*/ 1858471 w 6006665"/>
                  <a:gd name="connsiteY694" fmla="*/ 1045147 h 3006470"/>
                  <a:gd name="connsiteX695" fmla="*/ 1785604 w 6006665"/>
                  <a:gd name="connsiteY695" fmla="*/ 1036860 h 3006470"/>
                  <a:gd name="connsiteX696" fmla="*/ 1736162 w 6006665"/>
                  <a:gd name="connsiteY696" fmla="*/ 961252 h 3006470"/>
                  <a:gd name="connsiteX697" fmla="*/ 1688440 w 6006665"/>
                  <a:gd name="connsiteY697" fmla="*/ 865809 h 3006470"/>
                  <a:gd name="connsiteX698" fmla="*/ 1752069 w 6006665"/>
                  <a:gd name="connsiteY698" fmla="*/ 788545 h 3006470"/>
                  <a:gd name="connsiteX699" fmla="*/ 1747524 w 6006665"/>
                  <a:gd name="connsiteY699" fmla="*/ 704464 h 3006470"/>
                  <a:gd name="connsiteX700" fmla="*/ 1763431 w 6006665"/>
                  <a:gd name="connsiteY700" fmla="*/ 697647 h 3006470"/>
                  <a:gd name="connsiteX701" fmla="*/ 1764877 w 6006665"/>
                  <a:gd name="connsiteY701" fmla="*/ 702130 h 3006470"/>
                  <a:gd name="connsiteX702" fmla="*/ 1775339 w 6006665"/>
                  <a:gd name="connsiteY702" fmla="*/ 697647 h 3006470"/>
                  <a:gd name="connsiteX703" fmla="*/ 1798063 w 6006665"/>
                  <a:gd name="connsiteY703" fmla="*/ 768093 h 3006470"/>
                  <a:gd name="connsiteX704" fmla="*/ 1791454 w 6006665"/>
                  <a:gd name="connsiteY704" fmla="*/ 815304 h 3006470"/>
                  <a:gd name="connsiteX705" fmla="*/ 1854330 w 6006665"/>
                  <a:gd name="connsiteY705" fmla="*/ 772638 h 3006470"/>
                  <a:gd name="connsiteX706" fmla="*/ 1931594 w 6006665"/>
                  <a:gd name="connsiteY706" fmla="*/ 763548 h 3006470"/>
                  <a:gd name="connsiteX707" fmla="*/ 1932772 w 6006665"/>
                  <a:gd name="connsiteY707" fmla="*/ 764810 h 3006470"/>
                  <a:gd name="connsiteX708" fmla="*/ 1949600 w 6006665"/>
                  <a:gd name="connsiteY708" fmla="*/ 800138 h 3006470"/>
                  <a:gd name="connsiteX709" fmla="*/ 2061788 w 6006665"/>
                  <a:gd name="connsiteY709" fmla="*/ 891155 h 3006470"/>
                  <a:gd name="connsiteX710" fmla="*/ 1987802 w 6006665"/>
                  <a:gd name="connsiteY710" fmla="*/ 736278 h 3006470"/>
                  <a:gd name="connsiteX711" fmla="*/ 1963408 w 6006665"/>
                  <a:gd name="connsiteY711" fmla="*/ 595386 h 3006470"/>
                  <a:gd name="connsiteX712" fmla="*/ 2027037 w 6006665"/>
                  <a:gd name="connsiteY712" fmla="*/ 574934 h 3006470"/>
                  <a:gd name="connsiteX713" fmla="*/ 2037269 w 6006665"/>
                  <a:gd name="connsiteY713" fmla="*/ 575472 h 3006470"/>
                  <a:gd name="connsiteX714" fmla="*/ 2038944 w 6006665"/>
                  <a:gd name="connsiteY714" fmla="*/ 574934 h 3006470"/>
                  <a:gd name="connsiteX715" fmla="*/ 2115414 w 6006665"/>
                  <a:gd name="connsiteY715" fmla="*/ 578958 h 3006470"/>
                  <a:gd name="connsiteX716" fmla="*/ 2167179 w 6006665"/>
                  <a:gd name="connsiteY716" fmla="*/ 554733 h 3006470"/>
                  <a:gd name="connsiteX717" fmla="*/ 2137746 w 6006665"/>
                  <a:gd name="connsiteY717" fmla="*/ 525222 h 3006470"/>
                  <a:gd name="connsiteX718" fmla="*/ 2146473 w 6006665"/>
                  <a:gd name="connsiteY718" fmla="*/ 488832 h 3006470"/>
                  <a:gd name="connsiteX719" fmla="*/ 2143688 w 6006665"/>
                  <a:gd name="connsiteY719" fmla="*/ 468773 h 3006470"/>
                  <a:gd name="connsiteX720" fmla="*/ 2169957 w 6006665"/>
                  <a:gd name="connsiteY720" fmla="*/ 449431 h 3006470"/>
                  <a:gd name="connsiteX721" fmla="*/ 2209050 w 6006665"/>
                  <a:gd name="connsiteY721" fmla="*/ 415295 h 3006470"/>
                  <a:gd name="connsiteX722" fmla="*/ 2264632 w 6006665"/>
                  <a:gd name="connsiteY722" fmla="*/ 393389 h 3006470"/>
                  <a:gd name="connsiteX723" fmla="*/ 2280355 w 6006665"/>
                  <a:gd name="connsiteY723" fmla="*/ 349932 h 3006470"/>
                  <a:gd name="connsiteX724" fmla="*/ 2317913 w 6006665"/>
                  <a:gd name="connsiteY724" fmla="*/ 322690 h 3006470"/>
                  <a:gd name="connsiteX725" fmla="*/ 2354630 w 6006665"/>
                  <a:gd name="connsiteY725" fmla="*/ 323194 h 3006470"/>
                  <a:gd name="connsiteX726" fmla="*/ 2385841 w 6006665"/>
                  <a:gd name="connsiteY726" fmla="*/ 343134 h 3006470"/>
                  <a:gd name="connsiteX727" fmla="*/ 2429263 w 6006665"/>
                  <a:gd name="connsiteY727" fmla="*/ 263606 h 3006470"/>
                  <a:gd name="connsiteX728" fmla="*/ 2473470 w 6006665"/>
                  <a:gd name="connsiteY728" fmla="*/ 257832 h 3006470"/>
                  <a:gd name="connsiteX729" fmla="*/ 2526979 w 6006665"/>
                  <a:gd name="connsiteY729" fmla="*/ 252244 h 3006470"/>
                  <a:gd name="connsiteX730" fmla="*/ 2528058 w 6006665"/>
                  <a:gd name="connsiteY730" fmla="*/ 253503 h 3006470"/>
                  <a:gd name="connsiteX731" fmla="*/ 2538886 w 6006665"/>
                  <a:gd name="connsiteY731" fmla="*/ 252244 h 3006470"/>
                  <a:gd name="connsiteX732" fmla="*/ 2560820 w 6006665"/>
                  <a:gd name="connsiteY732" fmla="*/ 277833 h 3006470"/>
                  <a:gd name="connsiteX733" fmla="*/ 2640602 w 6006665"/>
                  <a:gd name="connsiteY733" fmla="*/ 202249 h 3006470"/>
                  <a:gd name="connsiteX734" fmla="*/ 2652509 w 6006665"/>
                  <a:gd name="connsiteY734" fmla="*/ 202249 h 3006470"/>
                  <a:gd name="connsiteX735" fmla="*/ 2704231 w 6006665"/>
                  <a:gd name="connsiteY735" fmla="*/ 202249 h 3006470"/>
                  <a:gd name="connsiteX736" fmla="*/ 2696295 w 6006665"/>
                  <a:gd name="connsiteY736" fmla="*/ 162760 h 3006470"/>
                  <a:gd name="connsiteX737" fmla="*/ 2715593 w 6006665"/>
                  <a:gd name="connsiteY73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61933 w 6006665"/>
                  <a:gd name="connsiteY598" fmla="*/ 1543673 h 3006470"/>
                  <a:gd name="connsiteX599" fmla="*/ 484035 w 6006665"/>
                  <a:gd name="connsiteY599" fmla="*/ 1527096 h 3006470"/>
                  <a:gd name="connsiteX600" fmla="*/ 488838 w 6006665"/>
                  <a:gd name="connsiteY600" fmla="*/ 1496740 h 3006470"/>
                  <a:gd name="connsiteX601" fmla="*/ 463583 w 6006665"/>
                  <a:gd name="connsiteY601" fmla="*/ 1461194 h 3006470"/>
                  <a:gd name="connsiteX602" fmla="*/ 521521 w 6006665"/>
                  <a:gd name="connsiteY602" fmla="*/ 1428406 h 3006470"/>
                  <a:gd name="connsiteX603" fmla="*/ 549936 w 6006665"/>
                  <a:gd name="connsiteY603" fmla="*/ 1374841 h 3006470"/>
                  <a:gd name="connsiteX604" fmla="*/ 559742 w 6006665"/>
                  <a:gd name="connsiteY604" fmla="*/ 1376942 h 3006470"/>
                  <a:gd name="connsiteX605" fmla="*/ 561843 w 6006665"/>
                  <a:gd name="connsiteY605" fmla="*/ 1374841 h 3006470"/>
                  <a:gd name="connsiteX606" fmla="*/ 593658 w 6006665"/>
                  <a:gd name="connsiteY606" fmla="*/ 1381658 h 3006470"/>
                  <a:gd name="connsiteX607" fmla="*/ 620945 w 6006665"/>
                  <a:gd name="connsiteY607" fmla="*/ 1405535 h 3006470"/>
                  <a:gd name="connsiteX608" fmla="*/ 640835 w 6006665"/>
                  <a:gd name="connsiteY608" fmla="*/ 1349844 h 3006470"/>
                  <a:gd name="connsiteX609" fmla="*/ 609020 w 6006665"/>
                  <a:gd name="connsiteY609" fmla="*/ 1295305 h 3006470"/>
                  <a:gd name="connsiteX610" fmla="*/ 624928 w 6006665"/>
                  <a:gd name="connsiteY610" fmla="*/ 1236221 h 3006470"/>
                  <a:gd name="connsiteX611" fmla="*/ 597658 w 6006665"/>
                  <a:gd name="connsiteY611" fmla="*/ 1177136 h 3006470"/>
                  <a:gd name="connsiteX612" fmla="*/ 611562 w 6006665"/>
                  <a:gd name="connsiteY612" fmla="*/ 1181462 h 3006470"/>
                  <a:gd name="connsiteX613" fmla="*/ 609565 w 6006665"/>
                  <a:gd name="connsiteY613" fmla="*/ 1177136 h 3006470"/>
                  <a:gd name="connsiteX614" fmla="*/ 670070 w 6006665"/>
                  <a:gd name="connsiteY614" fmla="*/ 1178842 h 3006470"/>
                  <a:gd name="connsiteX615" fmla="*/ 711826 w 6006665"/>
                  <a:gd name="connsiteY615" fmla="*/ 1208951 h 3006470"/>
                  <a:gd name="connsiteX616" fmla="*/ 732278 w 6006665"/>
                  <a:gd name="connsiteY616" fmla="*/ 1263490 h 3006470"/>
                  <a:gd name="connsiteX617" fmla="*/ 684556 w 6006665"/>
                  <a:gd name="connsiteY617" fmla="*/ 1274852 h 3006470"/>
                  <a:gd name="connsiteX618" fmla="*/ 684556 w 6006665"/>
                  <a:gd name="connsiteY618" fmla="*/ 1327119 h 3006470"/>
                  <a:gd name="connsiteX619" fmla="*/ 713309 w 6006665"/>
                  <a:gd name="connsiteY619" fmla="*/ 1355872 h 3006470"/>
                  <a:gd name="connsiteX620" fmla="*/ 763548 w 6006665"/>
                  <a:gd name="connsiteY620" fmla="*/ 1338481 h 3006470"/>
                  <a:gd name="connsiteX621" fmla="*/ 770365 w 6006665"/>
                  <a:gd name="connsiteY621" fmla="*/ 1279397 h 3006470"/>
                  <a:gd name="connsiteX622" fmla="*/ 809708 w 6006665"/>
                  <a:gd name="connsiteY622" fmla="*/ 1214495 h 3006470"/>
                  <a:gd name="connsiteX623" fmla="*/ 845357 w 6006665"/>
                  <a:gd name="connsiteY623" fmla="*/ 1188761 h 3006470"/>
                  <a:gd name="connsiteX624" fmla="*/ 872098 w 6006665"/>
                  <a:gd name="connsiteY624" fmla="*/ 1155075 h 3006470"/>
                  <a:gd name="connsiteX625" fmla="*/ 917728 w 6006665"/>
                  <a:gd name="connsiteY625" fmla="*/ 1145322 h 3006470"/>
                  <a:gd name="connsiteX626" fmla="*/ 918194 w 6006665"/>
                  <a:gd name="connsiteY626" fmla="*/ 1198147 h 3006470"/>
                  <a:gd name="connsiteX627" fmla="*/ 967171 w 6006665"/>
                  <a:gd name="connsiteY627" fmla="*/ 1161016 h 3006470"/>
                  <a:gd name="connsiteX628" fmla="*/ 975937 w 6006665"/>
                  <a:gd name="connsiteY628" fmla="*/ 1115283 h 3006470"/>
                  <a:gd name="connsiteX629" fmla="*/ 1032532 w 6006665"/>
                  <a:gd name="connsiteY629" fmla="*/ 1122393 h 3006470"/>
                  <a:gd name="connsiteX630" fmla="*/ 1074397 w 6006665"/>
                  <a:gd name="connsiteY630" fmla="*/ 1141283 h 3006470"/>
                  <a:gd name="connsiteX631" fmla="*/ 1020649 w 6006665"/>
                  <a:gd name="connsiteY631" fmla="*/ 1172901 h 3006470"/>
                  <a:gd name="connsiteX632" fmla="*/ 979977 w 6006665"/>
                  <a:gd name="connsiteY632" fmla="*/ 1213496 h 3006470"/>
                  <a:gd name="connsiteX633" fmla="*/ 1012666 w 6006665"/>
                  <a:gd name="connsiteY633" fmla="*/ 1218657 h 3006470"/>
                  <a:gd name="connsiteX634" fmla="*/ 1038516 w 6006665"/>
                  <a:gd name="connsiteY634" fmla="*/ 1188499 h 3006470"/>
                  <a:gd name="connsiteX635" fmla="*/ 1050423 w 6006665"/>
                  <a:gd name="connsiteY635" fmla="*/ 1188499 h 3006470"/>
                  <a:gd name="connsiteX636" fmla="*/ 1108962 w 6006665"/>
                  <a:gd name="connsiteY636" fmla="*/ 1188499 h 3006470"/>
                  <a:gd name="connsiteX637" fmla="*/ 1161229 w 6006665"/>
                  <a:gd name="connsiteY637" fmla="*/ 1145322 h 3006470"/>
                  <a:gd name="connsiteX638" fmla="*/ 1165711 w 6006665"/>
                  <a:gd name="connsiteY638" fmla="*/ 1151456 h 3006470"/>
                  <a:gd name="connsiteX639" fmla="*/ 1160939 w 6006665"/>
                  <a:gd name="connsiteY639" fmla="*/ 1169715 h 3006470"/>
                  <a:gd name="connsiteX640" fmla="*/ 1210035 w 6006665"/>
                  <a:gd name="connsiteY640" fmla="*/ 1195815 h 3006470"/>
                  <a:gd name="connsiteX641" fmla="*/ 1247583 w 6006665"/>
                  <a:gd name="connsiteY641" fmla="*/ 1138505 h 3006470"/>
                  <a:gd name="connsiteX642" fmla="*/ 1211223 w 6006665"/>
                  <a:gd name="connsiteY642" fmla="*/ 1079421 h 3006470"/>
                  <a:gd name="connsiteX643" fmla="*/ 1227130 w 6006665"/>
                  <a:gd name="connsiteY643" fmla="*/ 1043061 h 3006470"/>
                  <a:gd name="connsiteX644" fmla="*/ 1237665 w 6006665"/>
                  <a:gd name="connsiteY644" fmla="*/ 1046199 h 3006470"/>
                  <a:gd name="connsiteX645" fmla="*/ 1251910 w 6006665"/>
                  <a:gd name="connsiteY645" fmla="*/ 1017311 h 3006470"/>
                  <a:gd name="connsiteX646" fmla="*/ 1329633 w 6006665"/>
                  <a:gd name="connsiteY646" fmla="*/ 1036235 h 3006470"/>
                  <a:gd name="connsiteX647" fmla="*/ 1345843 w 6006665"/>
                  <a:gd name="connsiteY647" fmla="*/ 1074876 h 3006470"/>
                  <a:gd name="connsiteX648" fmla="*/ 1371228 w 6006665"/>
                  <a:gd name="connsiteY648" fmla="*/ 1098626 h 3006470"/>
                  <a:gd name="connsiteX649" fmla="*/ 1400382 w 6006665"/>
                  <a:gd name="connsiteY649" fmla="*/ 1106690 h 3006470"/>
                  <a:gd name="connsiteX650" fmla="*/ 1421734 w 6006665"/>
                  <a:gd name="connsiteY650" fmla="*/ 1137249 h 3006470"/>
                  <a:gd name="connsiteX651" fmla="*/ 1484125 w 6006665"/>
                  <a:gd name="connsiteY651" fmla="*/ 1158045 h 3006470"/>
                  <a:gd name="connsiteX652" fmla="*/ 1507894 w 6006665"/>
                  <a:gd name="connsiteY652" fmla="*/ 1169930 h 3006470"/>
                  <a:gd name="connsiteX653" fmla="*/ 1519756 w 6006665"/>
                  <a:gd name="connsiteY653" fmla="*/ 1213274 h 3006470"/>
                  <a:gd name="connsiteX654" fmla="*/ 1540574 w 6006665"/>
                  <a:gd name="connsiteY654" fmla="*/ 1199639 h 3006470"/>
                  <a:gd name="connsiteX655" fmla="*/ 1543003 w 6006665"/>
                  <a:gd name="connsiteY655" fmla="*/ 1172592 h 3006470"/>
                  <a:gd name="connsiteX656" fmla="*/ 1528689 w 6006665"/>
                  <a:gd name="connsiteY656" fmla="*/ 1143190 h 3006470"/>
                  <a:gd name="connsiteX657" fmla="*/ 1506643 w 6006665"/>
                  <a:gd name="connsiteY657" fmla="*/ 1118052 h 3006470"/>
                  <a:gd name="connsiteX658" fmla="*/ 1506643 w 6006665"/>
                  <a:gd name="connsiteY658" fmla="*/ 1095328 h 3006470"/>
                  <a:gd name="connsiteX659" fmla="*/ 1463467 w 6006665"/>
                  <a:gd name="connsiteY659" fmla="*/ 1086238 h 3006470"/>
                  <a:gd name="connsiteX660" fmla="*/ 1472556 w 6006665"/>
                  <a:gd name="connsiteY660" fmla="*/ 1036244 h 3006470"/>
                  <a:gd name="connsiteX661" fmla="*/ 1472241 w 6006665"/>
                  <a:gd name="connsiteY661" fmla="*/ 982757 h 3006470"/>
                  <a:gd name="connsiteX662" fmla="*/ 1452104 w 6006665"/>
                  <a:gd name="connsiteY662" fmla="*/ 949890 h 3006470"/>
                  <a:gd name="connsiteX663" fmla="*/ 1439230 w 6006665"/>
                  <a:gd name="connsiteY663" fmla="*/ 900656 h 3006470"/>
                  <a:gd name="connsiteX664" fmla="*/ 1478183 w 6006665"/>
                  <a:gd name="connsiteY664" fmla="*/ 872829 h 3006470"/>
                  <a:gd name="connsiteX665" fmla="*/ 1496803 w 6006665"/>
                  <a:gd name="connsiteY665" fmla="*/ 806980 h 3006470"/>
                  <a:gd name="connsiteX666" fmla="*/ 1501951 w 6006665"/>
                  <a:gd name="connsiteY666" fmla="*/ 759931 h 3006470"/>
                  <a:gd name="connsiteX667" fmla="*/ 1543003 w 6006665"/>
                  <a:gd name="connsiteY667" fmla="*/ 697647 h 3006470"/>
                  <a:gd name="connsiteX668" fmla="*/ 1570272 w 6006665"/>
                  <a:gd name="connsiteY668" fmla="*/ 677194 h 3006470"/>
                  <a:gd name="connsiteX669" fmla="*/ 1578688 w 6006665"/>
                  <a:gd name="connsiteY669" fmla="*/ 679813 h 3006470"/>
                  <a:gd name="connsiteX670" fmla="*/ 1620802 w 6006665"/>
                  <a:gd name="connsiteY670" fmla="*/ 660028 h 3006470"/>
                  <a:gd name="connsiteX671" fmla="*/ 1684440 w 6006665"/>
                  <a:gd name="connsiteY671" fmla="*/ 709009 h 3006470"/>
                  <a:gd name="connsiteX672" fmla="*/ 1688985 w 6006665"/>
                  <a:gd name="connsiteY672" fmla="*/ 779455 h 3006470"/>
                  <a:gd name="connsiteX673" fmla="*/ 1652625 w 6006665"/>
                  <a:gd name="connsiteY673" fmla="*/ 870354 h 3006470"/>
                  <a:gd name="connsiteX674" fmla="*/ 1679895 w 6006665"/>
                  <a:gd name="connsiteY674" fmla="*/ 908986 h 3006470"/>
                  <a:gd name="connsiteX675" fmla="*/ 1688985 w 6006665"/>
                  <a:gd name="connsiteY675" fmla="*/ 983977 h 3006470"/>
                  <a:gd name="connsiteX676" fmla="*/ 1706950 w 6006665"/>
                  <a:gd name="connsiteY676" fmla="*/ 1065944 h 3006470"/>
                  <a:gd name="connsiteX677" fmla="*/ 1679895 w 6006665"/>
                  <a:gd name="connsiteY677" fmla="*/ 1129415 h 3006470"/>
                  <a:gd name="connsiteX678" fmla="*/ 1723072 w 6006665"/>
                  <a:gd name="connsiteY678" fmla="*/ 1193044 h 3006470"/>
                  <a:gd name="connsiteX679" fmla="*/ 1704892 w 6006665"/>
                  <a:gd name="connsiteY679" fmla="*/ 1256673 h 3006470"/>
                  <a:gd name="connsiteX680" fmla="*/ 1695067 w 6006665"/>
                  <a:gd name="connsiteY680" fmla="*/ 1318479 h 3006470"/>
                  <a:gd name="connsiteX681" fmla="*/ 1662386 w 6006665"/>
                  <a:gd name="connsiteY681" fmla="*/ 1345219 h 3006470"/>
                  <a:gd name="connsiteX682" fmla="*/ 1607008 w 6006665"/>
                  <a:gd name="connsiteY682" fmla="*/ 1363312 h 3006470"/>
                  <a:gd name="connsiteX683" fmla="*/ 1644667 w 6006665"/>
                  <a:gd name="connsiteY683" fmla="*/ 1375696 h 3006470"/>
                  <a:gd name="connsiteX684" fmla="*/ 1677078 w 6006665"/>
                  <a:gd name="connsiteY684" fmla="*/ 1370296 h 3006470"/>
                  <a:gd name="connsiteX685" fmla="*/ 1720255 w 6006665"/>
                  <a:gd name="connsiteY685" fmla="*/ 1349844 h 3006470"/>
                  <a:gd name="connsiteX686" fmla="*/ 1731617 w 6006665"/>
                  <a:gd name="connsiteY686" fmla="*/ 1299850 h 3006470"/>
                  <a:gd name="connsiteX687" fmla="*/ 1758887 w 6006665"/>
                  <a:gd name="connsiteY687" fmla="*/ 1256673 h 3006470"/>
                  <a:gd name="connsiteX688" fmla="*/ 1760555 w 6006665"/>
                  <a:gd name="connsiteY688" fmla="*/ 1191490 h 3006470"/>
                  <a:gd name="connsiteX689" fmla="*/ 1745573 w 6006665"/>
                  <a:gd name="connsiteY689" fmla="*/ 1137249 h 3006470"/>
                  <a:gd name="connsiteX690" fmla="*/ 1758886 w 6006665"/>
                  <a:gd name="connsiteY690" fmla="*/ 1085173 h 3006470"/>
                  <a:gd name="connsiteX691" fmla="*/ 1822819 w 6006665"/>
                  <a:gd name="connsiteY691" fmla="*/ 1074858 h 3006470"/>
                  <a:gd name="connsiteX692" fmla="*/ 1873327 w 6006665"/>
                  <a:gd name="connsiteY692" fmla="*/ 1089712 h 3006470"/>
                  <a:gd name="connsiteX693" fmla="*/ 1911172 w 6006665"/>
                  <a:gd name="connsiteY693" fmla="*/ 1170133 h 3006470"/>
                  <a:gd name="connsiteX694" fmla="*/ 1887300 w 6006665"/>
                  <a:gd name="connsiteY694" fmla="*/ 1070329 h 3006470"/>
                  <a:gd name="connsiteX695" fmla="*/ 1858471 w 6006665"/>
                  <a:gd name="connsiteY695" fmla="*/ 1045147 h 3006470"/>
                  <a:gd name="connsiteX696" fmla="*/ 1785604 w 6006665"/>
                  <a:gd name="connsiteY696" fmla="*/ 1036860 h 3006470"/>
                  <a:gd name="connsiteX697" fmla="*/ 1736162 w 6006665"/>
                  <a:gd name="connsiteY697" fmla="*/ 961252 h 3006470"/>
                  <a:gd name="connsiteX698" fmla="*/ 1688440 w 6006665"/>
                  <a:gd name="connsiteY698" fmla="*/ 865809 h 3006470"/>
                  <a:gd name="connsiteX699" fmla="*/ 1752069 w 6006665"/>
                  <a:gd name="connsiteY699" fmla="*/ 788545 h 3006470"/>
                  <a:gd name="connsiteX700" fmla="*/ 1747524 w 6006665"/>
                  <a:gd name="connsiteY700" fmla="*/ 704464 h 3006470"/>
                  <a:gd name="connsiteX701" fmla="*/ 1763431 w 6006665"/>
                  <a:gd name="connsiteY701" fmla="*/ 697647 h 3006470"/>
                  <a:gd name="connsiteX702" fmla="*/ 1764877 w 6006665"/>
                  <a:gd name="connsiteY702" fmla="*/ 702130 h 3006470"/>
                  <a:gd name="connsiteX703" fmla="*/ 1775339 w 6006665"/>
                  <a:gd name="connsiteY703" fmla="*/ 697647 h 3006470"/>
                  <a:gd name="connsiteX704" fmla="*/ 1798063 w 6006665"/>
                  <a:gd name="connsiteY704" fmla="*/ 768093 h 3006470"/>
                  <a:gd name="connsiteX705" fmla="*/ 1791454 w 6006665"/>
                  <a:gd name="connsiteY705" fmla="*/ 815304 h 3006470"/>
                  <a:gd name="connsiteX706" fmla="*/ 1854330 w 6006665"/>
                  <a:gd name="connsiteY706" fmla="*/ 772638 h 3006470"/>
                  <a:gd name="connsiteX707" fmla="*/ 1931594 w 6006665"/>
                  <a:gd name="connsiteY707" fmla="*/ 763548 h 3006470"/>
                  <a:gd name="connsiteX708" fmla="*/ 1932772 w 6006665"/>
                  <a:gd name="connsiteY708" fmla="*/ 764810 h 3006470"/>
                  <a:gd name="connsiteX709" fmla="*/ 1949600 w 6006665"/>
                  <a:gd name="connsiteY709" fmla="*/ 800138 h 3006470"/>
                  <a:gd name="connsiteX710" fmla="*/ 2061788 w 6006665"/>
                  <a:gd name="connsiteY710" fmla="*/ 891155 h 3006470"/>
                  <a:gd name="connsiteX711" fmla="*/ 1987802 w 6006665"/>
                  <a:gd name="connsiteY711" fmla="*/ 736278 h 3006470"/>
                  <a:gd name="connsiteX712" fmla="*/ 1963408 w 6006665"/>
                  <a:gd name="connsiteY712" fmla="*/ 595386 h 3006470"/>
                  <a:gd name="connsiteX713" fmla="*/ 2027037 w 6006665"/>
                  <a:gd name="connsiteY713" fmla="*/ 574934 h 3006470"/>
                  <a:gd name="connsiteX714" fmla="*/ 2037269 w 6006665"/>
                  <a:gd name="connsiteY714" fmla="*/ 575472 h 3006470"/>
                  <a:gd name="connsiteX715" fmla="*/ 2038944 w 6006665"/>
                  <a:gd name="connsiteY715" fmla="*/ 574934 h 3006470"/>
                  <a:gd name="connsiteX716" fmla="*/ 2115414 w 6006665"/>
                  <a:gd name="connsiteY716" fmla="*/ 578958 h 3006470"/>
                  <a:gd name="connsiteX717" fmla="*/ 2167179 w 6006665"/>
                  <a:gd name="connsiteY717" fmla="*/ 554733 h 3006470"/>
                  <a:gd name="connsiteX718" fmla="*/ 2137746 w 6006665"/>
                  <a:gd name="connsiteY718" fmla="*/ 525222 h 3006470"/>
                  <a:gd name="connsiteX719" fmla="*/ 2146473 w 6006665"/>
                  <a:gd name="connsiteY719" fmla="*/ 488832 h 3006470"/>
                  <a:gd name="connsiteX720" fmla="*/ 2143688 w 6006665"/>
                  <a:gd name="connsiteY720" fmla="*/ 468773 h 3006470"/>
                  <a:gd name="connsiteX721" fmla="*/ 2169957 w 6006665"/>
                  <a:gd name="connsiteY721" fmla="*/ 449431 h 3006470"/>
                  <a:gd name="connsiteX722" fmla="*/ 2209050 w 6006665"/>
                  <a:gd name="connsiteY722" fmla="*/ 415295 h 3006470"/>
                  <a:gd name="connsiteX723" fmla="*/ 2264632 w 6006665"/>
                  <a:gd name="connsiteY723" fmla="*/ 393389 h 3006470"/>
                  <a:gd name="connsiteX724" fmla="*/ 2280355 w 6006665"/>
                  <a:gd name="connsiteY724" fmla="*/ 349932 h 3006470"/>
                  <a:gd name="connsiteX725" fmla="*/ 2317913 w 6006665"/>
                  <a:gd name="connsiteY725" fmla="*/ 322690 h 3006470"/>
                  <a:gd name="connsiteX726" fmla="*/ 2354630 w 6006665"/>
                  <a:gd name="connsiteY726" fmla="*/ 323194 h 3006470"/>
                  <a:gd name="connsiteX727" fmla="*/ 2385841 w 6006665"/>
                  <a:gd name="connsiteY727" fmla="*/ 343134 h 3006470"/>
                  <a:gd name="connsiteX728" fmla="*/ 2429263 w 6006665"/>
                  <a:gd name="connsiteY728" fmla="*/ 263606 h 3006470"/>
                  <a:gd name="connsiteX729" fmla="*/ 2473470 w 6006665"/>
                  <a:gd name="connsiteY729" fmla="*/ 257832 h 3006470"/>
                  <a:gd name="connsiteX730" fmla="*/ 2526979 w 6006665"/>
                  <a:gd name="connsiteY730" fmla="*/ 252244 h 3006470"/>
                  <a:gd name="connsiteX731" fmla="*/ 2528058 w 6006665"/>
                  <a:gd name="connsiteY731" fmla="*/ 253503 h 3006470"/>
                  <a:gd name="connsiteX732" fmla="*/ 2538886 w 6006665"/>
                  <a:gd name="connsiteY732" fmla="*/ 252244 h 3006470"/>
                  <a:gd name="connsiteX733" fmla="*/ 2560820 w 6006665"/>
                  <a:gd name="connsiteY733" fmla="*/ 277833 h 3006470"/>
                  <a:gd name="connsiteX734" fmla="*/ 2640602 w 6006665"/>
                  <a:gd name="connsiteY734" fmla="*/ 202249 h 3006470"/>
                  <a:gd name="connsiteX735" fmla="*/ 2652509 w 6006665"/>
                  <a:gd name="connsiteY735" fmla="*/ 202249 h 3006470"/>
                  <a:gd name="connsiteX736" fmla="*/ 2704231 w 6006665"/>
                  <a:gd name="connsiteY736" fmla="*/ 202249 h 3006470"/>
                  <a:gd name="connsiteX737" fmla="*/ 2696295 w 6006665"/>
                  <a:gd name="connsiteY737" fmla="*/ 162760 h 3006470"/>
                  <a:gd name="connsiteX738" fmla="*/ 2715593 w 6006665"/>
                  <a:gd name="connsiteY73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70365 w 6006665"/>
                  <a:gd name="connsiteY622" fmla="*/ 1279397 h 3006470"/>
                  <a:gd name="connsiteX623" fmla="*/ 809708 w 6006665"/>
                  <a:gd name="connsiteY623" fmla="*/ 1214495 h 3006470"/>
                  <a:gd name="connsiteX624" fmla="*/ 845357 w 6006665"/>
                  <a:gd name="connsiteY624" fmla="*/ 1188761 h 3006470"/>
                  <a:gd name="connsiteX625" fmla="*/ 872098 w 6006665"/>
                  <a:gd name="connsiteY625" fmla="*/ 1155075 h 3006470"/>
                  <a:gd name="connsiteX626" fmla="*/ 917728 w 6006665"/>
                  <a:gd name="connsiteY626" fmla="*/ 1145322 h 3006470"/>
                  <a:gd name="connsiteX627" fmla="*/ 918194 w 6006665"/>
                  <a:gd name="connsiteY627" fmla="*/ 1198147 h 3006470"/>
                  <a:gd name="connsiteX628" fmla="*/ 967171 w 6006665"/>
                  <a:gd name="connsiteY628" fmla="*/ 1161016 h 3006470"/>
                  <a:gd name="connsiteX629" fmla="*/ 975937 w 6006665"/>
                  <a:gd name="connsiteY629" fmla="*/ 1115283 h 3006470"/>
                  <a:gd name="connsiteX630" fmla="*/ 1032532 w 6006665"/>
                  <a:gd name="connsiteY630" fmla="*/ 1122393 h 3006470"/>
                  <a:gd name="connsiteX631" fmla="*/ 1074397 w 6006665"/>
                  <a:gd name="connsiteY631" fmla="*/ 1141283 h 3006470"/>
                  <a:gd name="connsiteX632" fmla="*/ 1020649 w 6006665"/>
                  <a:gd name="connsiteY632" fmla="*/ 1172901 h 3006470"/>
                  <a:gd name="connsiteX633" fmla="*/ 979977 w 6006665"/>
                  <a:gd name="connsiteY633" fmla="*/ 1213496 h 3006470"/>
                  <a:gd name="connsiteX634" fmla="*/ 1012666 w 6006665"/>
                  <a:gd name="connsiteY634" fmla="*/ 1218657 h 3006470"/>
                  <a:gd name="connsiteX635" fmla="*/ 1038516 w 6006665"/>
                  <a:gd name="connsiteY635" fmla="*/ 1188499 h 3006470"/>
                  <a:gd name="connsiteX636" fmla="*/ 1050423 w 6006665"/>
                  <a:gd name="connsiteY636" fmla="*/ 1188499 h 3006470"/>
                  <a:gd name="connsiteX637" fmla="*/ 1108962 w 6006665"/>
                  <a:gd name="connsiteY637" fmla="*/ 1188499 h 3006470"/>
                  <a:gd name="connsiteX638" fmla="*/ 1161229 w 6006665"/>
                  <a:gd name="connsiteY638" fmla="*/ 1145322 h 3006470"/>
                  <a:gd name="connsiteX639" fmla="*/ 1165711 w 6006665"/>
                  <a:gd name="connsiteY639" fmla="*/ 1151456 h 3006470"/>
                  <a:gd name="connsiteX640" fmla="*/ 1160939 w 6006665"/>
                  <a:gd name="connsiteY640" fmla="*/ 1169715 h 3006470"/>
                  <a:gd name="connsiteX641" fmla="*/ 1210035 w 6006665"/>
                  <a:gd name="connsiteY641" fmla="*/ 1195815 h 3006470"/>
                  <a:gd name="connsiteX642" fmla="*/ 1247583 w 6006665"/>
                  <a:gd name="connsiteY642" fmla="*/ 1138505 h 3006470"/>
                  <a:gd name="connsiteX643" fmla="*/ 1211223 w 6006665"/>
                  <a:gd name="connsiteY643" fmla="*/ 1079421 h 3006470"/>
                  <a:gd name="connsiteX644" fmla="*/ 1227130 w 6006665"/>
                  <a:gd name="connsiteY644" fmla="*/ 1043061 h 3006470"/>
                  <a:gd name="connsiteX645" fmla="*/ 1237665 w 6006665"/>
                  <a:gd name="connsiteY645" fmla="*/ 1046199 h 3006470"/>
                  <a:gd name="connsiteX646" fmla="*/ 1251910 w 6006665"/>
                  <a:gd name="connsiteY646" fmla="*/ 1017311 h 3006470"/>
                  <a:gd name="connsiteX647" fmla="*/ 1329633 w 6006665"/>
                  <a:gd name="connsiteY647" fmla="*/ 1036235 h 3006470"/>
                  <a:gd name="connsiteX648" fmla="*/ 1345843 w 6006665"/>
                  <a:gd name="connsiteY648" fmla="*/ 1074876 h 3006470"/>
                  <a:gd name="connsiteX649" fmla="*/ 1371228 w 6006665"/>
                  <a:gd name="connsiteY649" fmla="*/ 1098626 h 3006470"/>
                  <a:gd name="connsiteX650" fmla="*/ 1400382 w 6006665"/>
                  <a:gd name="connsiteY650" fmla="*/ 1106690 h 3006470"/>
                  <a:gd name="connsiteX651" fmla="*/ 1421734 w 6006665"/>
                  <a:gd name="connsiteY651" fmla="*/ 1137249 h 3006470"/>
                  <a:gd name="connsiteX652" fmla="*/ 1484125 w 6006665"/>
                  <a:gd name="connsiteY652" fmla="*/ 1158045 h 3006470"/>
                  <a:gd name="connsiteX653" fmla="*/ 1507894 w 6006665"/>
                  <a:gd name="connsiteY653" fmla="*/ 1169930 h 3006470"/>
                  <a:gd name="connsiteX654" fmla="*/ 1519756 w 6006665"/>
                  <a:gd name="connsiteY654" fmla="*/ 1213274 h 3006470"/>
                  <a:gd name="connsiteX655" fmla="*/ 1540574 w 6006665"/>
                  <a:gd name="connsiteY655" fmla="*/ 1199639 h 3006470"/>
                  <a:gd name="connsiteX656" fmla="*/ 1543003 w 6006665"/>
                  <a:gd name="connsiteY656" fmla="*/ 1172592 h 3006470"/>
                  <a:gd name="connsiteX657" fmla="*/ 1528689 w 6006665"/>
                  <a:gd name="connsiteY657" fmla="*/ 1143190 h 3006470"/>
                  <a:gd name="connsiteX658" fmla="*/ 1506643 w 6006665"/>
                  <a:gd name="connsiteY658" fmla="*/ 1118052 h 3006470"/>
                  <a:gd name="connsiteX659" fmla="*/ 1506643 w 6006665"/>
                  <a:gd name="connsiteY659" fmla="*/ 1095328 h 3006470"/>
                  <a:gd name="connsiteX660" fmla="*/ 1463467 w 6006665"/>
                  <a:gd name="connsiteY660" fmla="*/ 1086238 h 3006470"/>
                  <a:gd name="connsiteX661" fmla="*/ 1472556 w 6006665"/>
                  <a:gd name="connsiteY661" fmla="*/ 1036244 h 3006470"/>
                  <a:gd name="connsiteX662" fmla="*/ 1472241 w 6006665"/>
                  <a:gd name="connsiteY662" fmla="*/ 982757 h 3006470"/>
                  <a:gd name="connsiteX663" fmla="*/ 1452104 w 6006665"/>
                  <a:gd name="connsiteY663" fmla="*/ 949890 h 3006470"/>
                  <a:gd name="connsiteX664" fmla="*/ 1439230 w 6006665"/>
                  <a:gd name="connsiteY664" fmla="*/ 900656 h 3006470"/>
                  <a:gd name="connsiteX665" fmla="*/ 1478183 w 6006665"/>
                  <a:gd name="connsiteY665" fmla="*/ 872829 h 3006470"/>
                  <a:gd name="connsiteX666" fmla="*/ 1496803 w 6006665"/>
                  <a:gd name="connsiteY666" fmla="*/ 806980 h 3006470"/>
                  <a:gd name="connsiteX667" fmla="*/ 1501951 w 6006665"/>
                  <a:gd name="connsiteY667" fmla="*/ 759931 h 3006470"/>
                  <a:gd name="connsiteX668" fmla="*/ 1543003 w 6006665"/>
                  <a:gd name="connsiteY668" fmla="*/ 697647 h 3006470"/>
                  <a:gd name="connsiteX669" fmla="*/ 1570272 w 6006665"/>
                  <a:gd name="connsiteY669" fmla="*/ 677194 h 3006470"/>
                  <a:gd name="connsiteX670" fmla="*/ 1578688 w 6006665"/>
                  <a:gd name="connsiteY670" fmla="*/ 679813 h 3006470"/>
                  <a:gd name="connsiteX671" fmla="*/ 1620802 w 6006665"/>
                  <a:gd name="connsiteY671" fmla="*/ 660028 h 3006470"/>
                  <a:gd name="connsiteX672" fmla="*/ 1684440 w 6006665"/>
                  <a:gd name="connsiteY672" fmla="*/ 709009 h 3006470"/>
                  <a:gd name="connsiteX673" fmla="*/ 1688985 w 6006665"/>
                  <a:gd name="connsiteY673" fmla="*/ 779455 h 3006470"/>
                  <a:gd name="connsiteX674" fmla="*/ 1652625 w 6006665"/>
                  <a:gd name="connsiteY674" fmla="*/ 870354 h 3006470"/>
                  <a:gd name="connsiteX675" fmla="*/ 1679895 w 6006665"/>
                  <a:gd name="connsiteY675" fmla="*/ 908986 h 3006470"/>
                  <a:gd name="connsiteX676" fmla="*/ 1688985 w 6006665"/>
                  <a:gd name="connsiteY676" fmla="*/ 983977 h 3006470"/>
                  <a:gd name="connsiteX677" fmla="*/ 1706950 w 6006665"/>
                  <a:gd name="connsiteY677" fmla="*/ 1065944 h 3006470"/>
                  <a:gd name="connsiteX678" fmla="*/ 1679895 w 6006665"/>
                  <a:gd name="connsiteY678" fmla="*/ 1129415 h 3006470"/>
                  <a:gd name="connsiteX679" fmla="*/ 1723072 w 6006665"/>
                  <a:gd name="connsiteY679" fmla="*/ 1193044 h 3006470"/>
                  <a:gd name="connsiteX680" fmla="*/ 1704892 w 6006665"/>
                  <a:gd name="connsiteY680" fmla="*/ 1256673 h 3006470"/>
                  <a:gd name="connsiteX681" fmla="*/ 1695067 w 6006665"/>
                  <a:gd name="connsiteY681" fmla="*/ 1318479 h 3006470"/>
                  <a:gd name="connsiteX682" fmla="*/ 1662386 w 6006665"/>
                  <a:gd name="connsiteY682" fmla="*/ 1345219 h 3006470"/>
                  <a:gd name="connsiteX683" fmla="*/ 1607008 w 6006665"/>
                  <a:gd name="connsiteY683" fmla="*/ 1363312 h 3006470"/>
                  <a:gd name="connsiteX684" fmla="*/ 1644667 w 6006665"/>
                  <a:gd name="connsiteY684" fmla="*/ 1375696 h 3006470"/>
                  <a:gd name="connsiteX685" fmla="*/ 1677078 w 6006665"/>
                  <a:gd name="connsiteY685" fmla="*/ 1370296 h 3006470"/>
                  <a:gd name="connsiteX686" fmla="*/ 1720255 w 6006665"/>
                  <a:gd name="connsiteY686" fmla="*/ 1349844 h 3006470"/>
                  <a:gd name="connsiteX687" fmla="*/ 1731617 w 6006665"/>
                  <a:gd name="connsiteY687" fmla="*/ 1299850 h 3006470"/>
                  <a:gd name="connsiteX688" fmla="*/ 1758887 w 6006665"/>
                  <a:gd name="connsiteY688" fmla="*/ 1256673 h 3006470"/>
                  <a:gd name="connsiteX689" fmla="*/ 1760555 w 6006665"/>
                  <a:gd name="connsiteY689" fmla="*/ 1191490 h 3006470"/>
                  <a:gd name="connsiteX690" fmla="*/ 1745573 w 6006665"/>
                  <a:gd name="connsiteY690" fmla="*/ 1137249 h 3006470"/>
                  <a:gd name="connsiteX691" fmla="*/ 1758886 w 6006665"/>
                  <a:gd name="connsiteY691" fmla="*/ 1085173 h 3006470"/>
                  <a:gd name="connsiteX692" fmla="*/ 1822819 w 6006665"/>
                  <a:gd name="connsiteY692" fmla="*/ 1074858 h 3006470"/>
                  <a:gd name="connsiteX693" fmla="*/ 1873327 w 6006665"/>
                  <a:gd name="connsiteY693" fmla="*/ 1089712 h 3006470"/>
                  <a:gd name="connsiteX694" fmla="*/ 1911172 w 6006665"/>
                  <a:gd name="connsiteY694" fmla="*/ 1170133 h 3006470"/>
                  <a:gd name="connsiteX695" fmla="*/ 1887300 w 6006665"/>
                  <a:gd name="connsiteY695" fmla="*/ 1070329 h 3006470"/>
                  <a:gd name="connsiteX696" fmla="*/ 1858471 w 6006665"/>
                  <a:gd name="connsiteY696" fmla="*/ 1045147 h 3006470"/>
                  <a:gd name="connsiteX697" fmla="*/ 1785604 w 6006665"/>
                  <a:gd name="connsiteY697" fmla="*/ 1036860 h 3006470"/>
                  <a:gd name="connsiteX698" fmla="*/ 1736162 w 6006665"/>
                  <a:gd name="connsiteY698" fmla="*/ 961252 h 3006470"/>
                  <a:gd name="connsiteX699" fmla="*/ 1688440 w 6006665"/>
                  <a:gd name="connsiteY699" fmla="*/ 865809 h 3006470"/>
                  <a:gd name="connsiteX700" fmla="*/ 1752069 w 6006665"/>
                  <a:gd name="connsiteY700" fmla="*/ 788545 h 3006470"/>
                  <a:gd name="connsiteX701" fmla="*/ 1747524 w 6006665"/>
                  <a:gd name="connsiteY701" fmla="*/ 704464 h 3006470"/>
                  <a:gd name="connsiteX702" fmla="*/ 1763431 w 6006665"/>
                  <a:gd name="connsiteY702" fmla="*/ 697647 h 3006470"/>
                  <a:gd name="connsiteX703" fmla="*/ 1764877 w 6006665"/>
                  <a:gd name="connsiteY703" fmla="*/ 702130 h 3006470"/>
                  <a:gd name="connsiteX704" fmla="*/ 1775339 w 6006665"/>
                  <a:gd name="connsiteY704" fmla="*/ 697647 h 3006470"/>
                  <a:gd name="connsiteX705" fmla="*/ 1798063 w 6006665"/>
                  <a:gd name="connsiteY705" fmla="*/ 768093 h 3006470"/>
                  <a:gd name="connsiteX706" fmla="*/ 1791454 w 6006665"/>
                  <a:gd name="connsiteY706" fmla="*/ 815304 h 3006470"/>
                  <a:gd name="connsiteX707" fmla="*/ 1854330 w 6006665"/>
                  <a:gd name="connsiteY707" fmla="*/ 772638 h 3006470"/>
                  <a:gd name="connsiteX708" fmla="*/ 1931594 w 6006665"/>
                  <a:gd name="connsiteY708" fmla="*/ 763548 h 3006470"/>
                  <a:gd name="connsiteX709" fmla="*/ 1932772 w 6006665"/>
                  <a:gd name="connsiteY709" fmla="*/ 764810 h 3006470"/>
                  <a:gd name="connsiteX710" fmla="*/ 1949600 w 6006665"/>
                  <a:gd name="connsiteY710" fmla="*/ 800138 h 3006470"/>
                  <a:gd name="connsiteX711" fmla="*/ 2061788 w 6006665"/>
                  <a:gd name="connsiteY711" fmla="*/ 891155 h 3006470"/>
                  <a:gd name="connsiteX712" fmla="*/ 1987802 w 6006665"/>
                  <a:gd name="connsiteY712" fmla="*/ 736278 h 3006470"/>
                  <a:gd name="connsiteX713" fmla="*/ 1963408 w 6006665"/>
                  <a:gd name="connsiteY713" fmla="*/ 595386 h 3006470"/>
                  <a:gd name="connsiteX714" fmla="*/ 2027037 w 6006665"/>
                  <a:gd name="connsiteY714" fmla="*/ 574934 h 3006470"/>
                  <a:gd name="connsiteX715" fmla="*/ 2037269 w 6006665"/>
                  <a:gd name="connsiteY715" fmla="*/ 575472 h 3006470"/>
                  <a:gd name="connsiteX716" fmla="*/ 2038944 w 6006665"/>
                  <a:gd name="connsiteY716" fmla="*/ 574934 h 3006470"/>
                  <a:gd name="connsiteX717" fmla="*/ 2115414 w 6006665"/>
                  <a:gd name="connsiteY717" fmla="*/ 578958 h 3006470"/>
                  <a:gd name="connsiteX718" fmla="*/ 2167179 w 6006665"/>
                  <a:gd name="connsiteY718" fmla="*/ 554733 h 3006470"/>
                  <a:gd name="connsiteX719" fmla="*/ 2137746 w 6006665"/>
                  <a:gd name="connsiteY719" fmla="*/ 525222 h 3006470"/>
                  <a:gd name="connsiteX720" fmla="*/ 2146473 w 6006665"/>
                  <a:gd name="connsiteY720" fmla="*/ 488832 h 3006470"/>
                  <a:gd name="connsiteX721" fmla="*/ 2143688 w 6006665"/>
                  <a:gd name="connsiteY721" fmla="*/ 468773 h 3006470"/>
                  <a:gd name="connsiteX722" fmla="*/ 2169957 w 6006665"/>
                  <a:gd name="connsiteY722" fmla="*/ 449431 h 3006470"/>
                  <a:gd name="connsiteX723" fmla="*/ 2209050 w 6006665"/>
                  <a:gd name="connsiteY723" fmla="*/ 415295 h 3006470"/>
                  <a:gd name="connsiteX724" fmla="*/ 2264632 w 6006665"/>
                  <a:gd name="connsiteY724" fmla="*/ 393389 h 3006470"/>
                  <a:gd name="connsiteX725" fmla="*/ 2280355 w 6006665"/>
                  <a:gd name="connsiteY725" fmla="*/ 349932 h 3006470"/>
                  <a:gd name="connsiteX726" fmla="*/ 2317913 w 6006665"/>
                  <a:gd name="connsiteY726" fmla="*/ 322690 h 3006470"/>
                  <a:gd name="connsiteX727" fmla="*/ 2354630 w 6006665"/>
                  <a:gd name="connsiteY727" fmla="*/ 323194 h 3006470"/>
                  <a:gd name="connsiteX728" fmla="*/ 2385841 w 6006665"/>
                  <a:gd name="connsiteY728" fmla="*/ 343134 h 3006470"/>
                  <a:gd name="connsiteX729" fmla="*/ 2429263 w 6006665"/>
                  <a:gd name="connsiteY729" fmla="*/ 263606 h 3006470"/>
                  <a:gd name="connsiteX730" fmla="*/ 2473470 w 6006665"/>
                  <a:gd name="connsiteY730" fmla="*/ 257832 h 3006470"/>
                  <a:gd name="connsiteX731" fmla="*/ 2526979 w 6006665"/>
                  <a:gd name="connsiteY731" fmla="*/ 252244 h 3006470"/>
                  <a:gd name="connsiteX732" fmla="*/ 2528058 w 6006665"/>
                  <a:gd name="connsiteY732" fmla="*/ 253503 h 3006470"/>
                  <a:gd name="connsiteX733" fmla="*/ 2538886 w 6006665"/>
                  <a:gd name="connsiteY733" fmla="*/ 252244 h 3006470"/>
                  <a:gd name="connsiteX734" fmla="*/ 2560820 w 6006665"/>
                  <a:gd name="connsiteY734" fmla="*/ 277833 h 3006470"/>
                  <a:gd name="connsiteX735" fmla="*/ 2640602 w 6006665"/>
                  <a:gd name="connsiteY735" fmla="*/ 202249 h 3006470"/>
                  <a:gd name="connsiteX736" fmla="*/ 2652509 w 6006665"/>
                  <a:gd name="connsiteY736" fmla="*/ 202249 h 3006470"/>
                  <a:gd name="connsiteX737" fmla="*/ 2704231 w 6006665"/>
                  <a:gd name="connsiteY737" fmla="*/ 202249 h 3006470"/>
                  <a:gd name="connsiteX738" fmla="*/ 2696295 w 6006665"/>
                  <a:gd name="connsiteY738" fmla="*/ 162760 h 3006470"/>
                  <a:gd name="connsiteX739" fmla="*/ 2715593 w 6006665"/>
                  <a:gd name="connsiteY73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809708 w 6006665"/>
                  <a:gd name="connsiteY624" fmla="*/ 1214495 h 3006470"/>
                  <a:gd name="connsiteX625" fmla="*/ 845357 w 6006665"/>
                  <a:gd name="connsiteY625" fmla="*/ 1188761 h 3006470"/>
                  <a:gd name="connsiteX626" fmla="*/ 872098 w 6006665"/>
                  <a:gd name="connsiteY626" fmla="*/ 1155075 h 3006470"/>
                  <a:gd name="connsiteX627" fmla="*/ 917728 w 6006665"/>
                  <a:gd name="connsiteY627" fmla="*/ 1145322 h 3006470"/>
                  <a:gd name="connsiteX628" fmla="*/ 918194 w 6006665"/>
                  <a:gd name="connsiteY628" fmla="*/ 1198147 h 3006470"/>
                  <a:gd name="connsiteX629" fmla="*/ 967171 w 6006665"/>
                  <a:gd name="connsiteY629" fmla="*/ 1161016 h 3006470"/>
                  <a:gd name="connsiteX630" fmla="*/ 975937 w 6006665"/>
                  <a:gd name="connsiteY630" fmla="*/ 1115283 h 3006470"/>
                  <a:gd name="connsiteX631" fmla="*/ 1032532 w 6006665"/>
                  <a:gd name="connsiteY631" fmla="*/ 1122393 h 3006470"/>
                  <a:gd name="connsiteX632" fmla="*/ 1074397 w 6006665"/>
                  <a:gd name="connsiteY632" fmla="*/ 1141283 h 3006470"/>
                  <a:gd name="connsiteX633" fmla="*/ 1020649 w 6006665"/>
                  <a:gd name="connsiteY633" fmla="*/ 1172901 h 3006470"/>
                  <a:gd name="connsiteX634" fmla="*/ 979977 w 6006665"/>
                  <a:gd name="connsiteY634" fmla="*/ 1213496 h 3006470"/>
                  <a:gd name="connsiteX635" fmla="*/ 1012666 w 6006665"/>
                  <a:gd name="connsiteY635" fmla="*/ 1218657 h 3006470"/>
                  <a:gd name="connsiteX636" fmla="*/ 1038516 w 6006665"/>
                  <a:gd name="connsiteY636" fmla="*/ 1188499 h 3006470"/>
                  <a:gd name="connsiteX637" fmla="*/ 1050423 w 6006665"/>
                  <a:gd name="connsiteY637" fmla="*/ 1188499 h 3006470"/>
                  <a:gd name="connsiteX638" fmla="*/ 1108962 w 6006665"/>
                  <a:gd name="connsiteY638" fmla="*/ 1188499 h 3006470"/>
                  <a:gd name="connsiteX639" fmla="*/ 1161229 w 6006665"/>
                  <a:gd name="connsiteY639" fmla="*/ 1145322 h 3006470"/>
                  <a:gd name="connsiteX640" fmla="*/ 1165711 w 6006665"/>
                  <a:gd name="connsiteY640" fmla="*/ 1151456 h 3006470"/>
                  <a:gd name="connsiteX641" fmla="*/ 1160939 w 6006665"/>
                  <a:gd name="connsiteY641" fmla="*/ 1169715 h 3006470"/>
                  <a:gd name="connsiteX642" fmla="*/ 1210035 w 6006665"/>
                  <a:gd name="connsiteY642" fmla="*/ 1195815 h 3006470"/>
                  <a:gd name="connsiteX643" fmla="*/ 1247583 w 6006665"/>
                  <a:gd name="connsiteY643" fmla="*/ 1138505 h 3006470"/>
                  <a:gd name="connsiteX644" fmla="*/ 1211223 w 6006665"/>
                  <a:gd name="connsiteY644" fmla="*/ 1079421 h 3006470"/>
                  <a:gd name="connsiteX645" fmla="*/ 1227130 w 6006665"/>
                  <a:gd name="connsiteY645" fmla="*/ 1043061 h 3006470"/>
                  <a:gd name="connsiteX646" fmla="*/ 1237665 w 6006665"/>
                  <a:gd name="connsiteY646" fmla="*/ 1046199 h 3006470"/>
                  <a:gd name="connsiteX647" fmla="*/ 1251910 w 6006665"/>
                  <a:gd name="connsiteY647" fmla="*/ 1017311 h 3006470"/>
                  <a:gd name="connsiteX648" fmla="*/ 1329633 w 6006665"/>
                  <a:gd name="connsiteY648" fmla="*/ 1036235 h 3006470"/>
                  <a:gd name="connsiteX649" fmla="*/ 1345843 w 6006665"/>
                  <a:gd name="connsiteY649" fmla="*/ 1074876 h 3006470"/>
                  <a:gd name="connsiteX650" fmla="*/ 1371228 w 6006665"/>
                  <a:gd name="connsiteY650" fmla="*/ 1098626 h 3006470"/>
                  <a:gd name="connsiteX651" fmla="*/ 1400382 w 6006665"/>
                  <a:gd name="connsiteY651" fmla="*/ 1106690 h 3006470"/>
                  <a:gd name="connsiteX652" fmla="*/ 1421734 w 6006665"/>
                  <a:gd name="connsiteY652" fmla="*/ 1137249 h 3006470"/>
                  <a:gd name="connsiteX653" fmla="*/ 1484125 w 6006665"/>
                  <a:gd name="connsiteY653" fmla="*/ 1158045 h 3006470"/>
                  <a:gd name="connsiteX654" fmla="*/ 1507894 w 6006665"/>
                  <a:gd name="connsiteY654" fmla="*/ 1169930 h 3006470"/>
                  <a:gd name="connsiteX655" fmla="*/ 1519756 w 6006665"/>
                  <a:gd name="connsiteY655" fmla="*/ 1213274 h 3006470"/>
                  <a:gd name="connsiteX656" fmla="*/ 1540574 w 6006665"/>
                  <a:gd name="connsiteY656" fmla="*/ 1199639 h 3006470"/>
                  <a:gd name="connsiteX657" fmla="*/ 1543003 w 6006665"/>
                  <a:gd name="connsiteY657" fmla="*/ 1172592 h 3006470"/>
                  <a:gd name="connsiteX658" fmla="*/ 1528689 w 6006665"/>
                  <a:gd name="connsiteY658" fmla="*/ 1143190 h 3006470"/>
                  <a:gd name="connsiteX659" fmla="*/ 1506643 w 6006665"/>
                  <a:gd name="connsiteY659" fmla="*/ 1118052 h 3006470"/>
                  <a:gd name="connsiteX660" fmla="*/ 1506643 w 6006665"/>
                  <a:gd name="connsiteY660" fmla="*/ 1095328 h 3006470"/>
                  <a:gd name="connsiteX661" fmla="*/ 1463467 w 6006665"/>
                  <a:gd name="connsiteY661" fmla="*/ 1086238 h 3006470"/>
                  <a:gd name="connsiteX662" fmla="*/ 1472556 w 6006665"/>
                  <a:gd name="connsiteY662" fmla="*/ 1036244 h 3006470"/>
                  <a:gd name="connsiteX663" fmla="*/ 1472241 w 6006665"/>
                  <a:gd name="connsiteY663" fmla="*/ 982757 h 3006470"/>
                  <a:gd name="connsiteX664" fmla="*/ 1452104 w 6006665"/>
                  <a:gd name="connsiteY664" fmla="*/ 949890 h 3006470"/>
                  <a:gd name="connsiteX665" fmla="*/ 1439230 w 6006665"/>
                  <a:gd name="connsiteY665" fmla="*/ 900656 h 3006470"/>
                  <a:gd name="connsiteX666" fmla="*/ 1478183 w 6006665"/>
                  <a:gd name="connsiteY666" fmla="*/ 872829 h 3006470"/>
                  <a:gd name="connsiteX667" fmla="*/ 1496803 w 6006665"/>
                  <a:gd name="connsiteY667" fmla="*/ 806980 h 3006470"/>
                  <a:gd name="connsiteX668" fmla="*/ 1501951 w 6006665"/>
                  <a:gd name="connsiteY668" fmla="*/ 759931 h 3006470"/>
                  <a:gd name="connsiteX669" fmla="*/ 1543003 w 6006665"/>
                  <a:gd name="connsiteY669" fmla="*/ 697647 h 3006470"/>
                  <a:gd name="connsiteX670" fmla="*/ 1570272 w 6006665"/>
                  <a:gd name="connsiteY670" fmla="*/ 677194 h 3006470"/>
                  <a:gd name="connsiteX671" fmla="*/ 1578688 w 6006665"/>
                  <a:gd name="connsiteY671" fmla="*/ 679813 h 3006470"/>
                  <a:gd name="connsiteX672" fmla="*/ 1620802 w 6006665"/>
                  <a:gd name="connsiteY672" fmla="*/ 660028 h 3006470"/>
                  <a:gd name="connsiteX673" fmla="*/ 1684440 w 6006665"/>
                  <a:gd name="connsiteY673" fmla="*/ 709009 h 3006470"/>
                  <a:gd name="connsiteX674" fmla="*/ 1688985 w 6006665"/>
                  <a:gd name="connsiteY674" fmla="*/ 779455 h 3006470"/>
                  <a:gd name="connsiteX675" fmla="*/ 1652625 w 6006665"/>
                  <a:gd name="connsiteY675" fmla="*/ 870354 h 3006470"/>
                  <a:gd name="connsiteX676" fmla="*/ 1679895 w 6006665"/>
                  <a:gd name="connsiteY676" fmla="*/ 908986 h 3006470"/>
                  <a:gd name="connsiteX677" fmla="*/ 1688985 w 6006665"/>
                  <a:gd name="connsiteY677" fmla="*/ 983977 h 3006470"/>
                  <a:gd name="connsiteX678" fmla="*/ 1706950 w 6006665"/>
                  <a:gd name="connsiteY678" fmla="*/ 1065944 h 3006470"/>
                  <a:gd name="connsiteX679" fmla="*/ 1679895 w 6006665"/>
                  <a:gd name="connsiteY679" fmla="*/ 1129415 h 3006470"/>
                  <a:gd name="connsiteX680" fmla="*/ 1723072 w 6006665"/>
                  <a:gd name="connsiteY680" fmla="*/ 1193044 h 3006470"/>
                  <a:gd name="connsiteX681" fmla="*/ 1704892 w 6006665"/>
                  <a:gd name="connsiteY681" fmla="*/ 1256673 h 3006470"/>
                  <a:gd name="connsiteX682" fmla="*/ 1695067 w 6006665"/>
                  <a:gd name="connsiteY682" fmla="*/ 1318479 h 3006470"/>
                  <a:gd name="connsiteX683" fmla="*/ 1662386 w 6006665"/>
                  <a:gd name="connsiteY683" fmla="*/ 1345219 h 3006470"/>
                  <a:gd name="connsiteX684" fmla="*/ 1607008 w 6006665"/>
                  <a:gd name="connsiteY684" fmla="*/ 1363312 h 3006470"/>
                  <a:gd name="connsiteX685" fmla="*/ 1644667 w 6006665"/>
                  <a:gd name="connsiteY685" fmla="*/ 1375696 h 3006470"/>
                  <a:gd name="connsiteX686" fmla="*/ 1677078 w 6006665"/>
                  <a:gd name="connsiteY686" fmla="*/ 1370296 h 3006470"/>
                  <a:gd name="connsiteX687" fmla="*/ 1720255 w 6006665"/>
                  <a:gd name="connsiteY687" fmla="*/ 1349844 h 3006470"/>
                  <a:gd name="connsiteX688" fmla="*/ 1731617 w 6006665"/>
                  <a:gd name="connsiteY688" fmla="*/ 1299850 h 3006470"/>
                  <a:gd name="connsiteX689" fmla="*/ 1758887 w 6006665"/>
                  <a:gd name="connsiteY689" fmla="*/ 1256673 h 3006470"/>
                  <a:gd name="connsiteX690" fmla="*/ 1760555 w 6006665"/>
                  <a:gd name="connsiteY690" fmla="*/ 1191490 h 3006470"/>
                  <a:gd name="connsiteX691" fmla="*/ 1745573 w 6006665"/>
                  <a:gd name="connsiteY691" fmla="*/ 1137249 h 3006470"/>
                  <a:gd name="connsiteX692" fmla="*/ 1758886 w 6006665"/>
                  <a:gd name="connsiteY692" fmla="*/ 1085173 h 3006470"/>
                  <a:gd name="connsiteX693" fmla="*/ 1822819 w 6006665"/>
                  <a:gd name="connsiteY693" fmla="*/ 1074858 h 3006470"/>
                  <a:gd name="connsiteX694" fmla="*/ 1873327 w 6006665"/>
                  <a:gd name="connsiteY694" fmla="*/ 1089712 h 3006470"/>
                  <a:gd name="connsiteX695" fmla="*/ 1911172 w 6006665"/>
                  <a:gd name="connsiteY695" fmla="*/ 1170133 h 3006470"/>
                  <a:gd name="connsiteX696" fmla="*/ 1887300 w 6006665"/>
                  <a:gd name="connsiteY696" fmla="*/ 1070329 h 3006470"/>
                  <a:gd name="connsiteX697" fmla="*/ 1858471 w 6006665"/>
                  <a:gd name="connsiteY697" fmla="*/ 1045147 h 3006470"/>
                  <a:gd name="connsiteX698" fmla="*/ 1785604 w 6006665"/>
                  <a:gd name="connsiteY698" fmla="*/ 1036860 h 3006470"/>
                  <a:gd name="connsiteX699" fmla="*/ 1736162 w 6006665"/>
                  <a:gd name="connsiteY699" fmla="*/ 961252 h 3006470"/>
                  <a:gd name="connsiteX700" fmla="*/ 1688440 w 6006665"/>
                  <a:gd name="connsiteY700" fmla="*/ 865809 h 3006470"/>
                  <a:gd name="connsiteX701" fmla="*/ 1752069 w 6006665"/>
                  <a:gd name="connsiteY701" fmla="*/ 788545 h 3006470"/>
                  <a:gd name="connsiteX702" fmla="*/ 1747524 w 6006665"/>
                  <a:gd name="connsiteY702" fmla="*/ 704464 h 3006470"/>
                  <a:gd name="connsiteX703" fmla="*/ 1763431 w 6006665"/>
                  <a:gd name="connsiteY703" fmla="*/ 697647 h 3006470"/>
                  <a:gd name="connsiteX704" fmla="*/ 1764877 w 6006665"/>
                  <a:gd name="connsiteY704" fmla="*/ 702130 h 3006470"/>
                  <a:gd name="connsiteX705" fmla="*/ 1775339 w 6006665"/>
                  <a:gd name="connsiteY705" fmla="*/ 697647 h 3006470"/>
                  <a:gd name="connsiteX706" fmla="*/ 1798063 w 6006665"/>
                  <a:gd name="connsiteY706" fmla="*/ 768093 h 3006470"/>
                  <a:gd name="connsiteX707" fmla="*/ 1791454 w 6006665"/>
                  <a:gd name="connsiteY707" fmla="*/ 815304 h 3006470"/>
                  <a:gd name="connsiteX708" fmla="*/ 1854330 w 6006665"/>
                  <a:gd name="connsiteY708" fmla="*/ 772638 h 3006470"/>
                  <a:gd name="connsiteX709" fmla="*/ 1931594 w 6006665"/>
                  <a:gd name="connsiteY709" fmla="*/ 763548 h 3006470"/>
                  <a:gd name="connsiteX710" fmla="*/ 1932772 w 6006665"/>
                  <a:gd name="connsiteY710" fmla="*/ 764810 h 3006470"/>
                  <a:gd name="connsiteX711" fmla="*/ 1949600 w 6006665"/>
                  <a:gd name="connsiteY711" fmla="*/ 800138 h 3006470"/>
                  <a:gd name="connsiteX712" fmla="*/ 2061788 w 6006665"/>
                  <a:gd name="connsiteY712" fmla="*/ 891155 h 3006470"/>
                  <a:gd name="connsiteX713" fmla="*/ 1987802 w 6006665"/>
                  <a:gd name="connsiteY713" fmla="*/ 736278 h 3006470"/>
                  <a:gd name="connsiteX714" fmla="*/ 1963408 w 6006665"/>
                  <a:gd name="connsiteY714" fmla="*/ 595386 h 3006470"/>
                  <a:gd name="connsiteX715" fmla="*/ 2027037 w 6006665"/>
                  <a:gd name="connsiteY715" fmla="*/ 574934 h 3006470"/>
                  <a:gd name="connsiteX716" fmla="*/ 2037269 w 6006665"/>
                  <a:gd name="connsiteY716" fmla="*/ 575472 h 3006470"/>
                  <a:gd name="connsiteX717" fmla="*/ 2038944 w 6006665"/>
                  <a:gd name="connsiteY717" fmla="*/ 574934 h 3006470"/>
                  <a:gd name="connsiteX718" fmla="*/ 2115414 w 6006665"/>
                  <a:gd name="connsiteY718" fmla="*/ 578958 h 3006470"/>
                  <a:gd name="connsiteX719" fmla="*/ 2167179 w 6006665"/>
                  <a:gd name="connsiteY719" fmla="*/ 554733 h 3006470"/>
                  <a:gd name="connsiteX720" fmla="*/ 2137746 w 6006665"/>
                  <a:gd name="connsiteY720" fmla="*/ 525222 h 3006470"/>
                  <a:gd name="connsiteX721" fmla="*/ 2146473 w 6006665"/>
                  <a:gd name="connsiteY721" fmla="*/ 488832 h 3006470"/>
                  <a:gd name="connsiteX722" fmla="*/ 2143688 w 6006665"/>
                  <a:gd name="connsiteY722" fmla="*/ 468773 h 3006470"/>
                  <a:gd name="connsiteX723" fmla="*/ 2169957 w 6006665"/>
                  <a:gd name="connsiteY723" fmla="*/ 449431 h 3006470"/>
                  <a:gd name="connsiteX724" fmla="*/ 2209050 w 6006665"/>
                  <a:gd name="connsiteY724" fmla="*/ 415295 h 3006470"/>
                  <a:gd name="connsiteX725" fmla="*/ 2264632 w 6006665"/>
                  <a:gd name="connsiteY725" fmla="*/ 393389 h 3006470"/>
                  <a:gd name="connsiteX726" fmla="*/ 2280355 w 6006665"/>
                  <a:gd name="connsiteY726" fmla="*/ 349932 h 3006470"/>
                  <a:gd name="connsiteX727" fmla="*/ 2317913 w 6006665"/>
                  <a:gd name="connsiteY727" fmla="*/ 322690 h 3006470"/>
                  <a:gd name="connsiteX728" fmla="*/ 2354630 w 6006665"/>
                  <a:gd name="connsiteY728" fmla="*/ 323194 h 3006470"/>
                  <a:gd name="connsiteX729" fmla="*/ 2385841 w 6006665"/>
                  <a:gd name="connsiteY729" fmla="*/ 343134 h 3006470"/>
                  <a:gd name="connsiteX730" fmla="*/ 2429263 w 6006665"/>
                  <a:gd name="connsiteY730" fmla="*/ 263606 h 3006470"/>
                  <a:gd name="connsiteX731" fmla="*/ 2473470 w 6006665"/>
                  <a:gd name="connsiteY731" fmla="*/ 257832 h 3006470"/>
                  <a:gd name="connsiteX732" fmla="*/ 2526979 w 6006665"/>
                  <a:gd name="connsiteY732" fmla="*/ 252244 h 3006470"/>
                  <a:gd name="connsiteX733" fmla="*/ 2528058 w 6006665"/>
                  <a:gd name="connsiteY733" fmla="*/ 253503 h 3006470"/>
                  <a:gd name="connsiteX734" fmla="*/ 2538886 w 6006665"/>
                  <a:gd name="connsiteY734" fmla="*/ 252244 h 3006470"/>
                  <a:gd name="connsiteX735" fmla="*/ 2560820 w 6006665"/>
                  <a:gd name="connsiteY735" fmla="*/ 277833 h 3006470"/>
                  <a:gd name="connsiteX736" fmla="*/ 2640602 w 6006665"/>
                  <a:gd name="connsiteY736" fmla="*/ 202249 h 3006470"/>
                  <a:gd name="connsiteX737" fmla="*/ 2652509 w 6006665"/>
                  <a:gd name="connsiteY737" fmla="*/ 202249 h 3006470"/>
                  <a:gd name="connsiteX738" fmla="*/ 2704231 w 6006665"/>
                  <a:gd name="connsiteY738" fmla="*/ 202249 h 3006470"/>
                  <a:gd name="connsiteX739" fmla="*/ 2696295 w 6006665"/>
                  <a:gd name="connsiteY739" fmla="*/ 162760 h 3006470"/>
                  <a:gd name="connsiteX740" fmla="*/ 2715593 w 6006665"/>
                  <a:gd name="connsiteY74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67171 w 6006665"/>
                  <a:gd name="connsiteY630" fmla="*/ 1161016 h 3006470"/>
                  <a:gd name="connsiteX631" fmla="*/ 975937 w 6006665"/>
                  <a:gd name="connsiteY631" fmla="*/ 1115283 h 3006470"/>
                  <a:gd name="connsiteX632" fmla="*/ 1032532 w 6006665"/>
                  <a:gd name="connsiteY632" fmla="*/ 1122393 h 3006470"/>
                  <a:gd name="connsiteX633" fmla="*/ 1074397 w 6006665"/>
                  <a:gd name="connsiteY633" fmla="*/ 1141283 h 3006470"/>
                  <a:gd name="connsiteX634" fmla="*/ 1020649 w 6006665"/>
                  <a:gd name="connsiteY634" fmla="*/ 1172901 h 3006470"/>
                  <a:gd name="connsiteX635" fmla="*/ 979977 w 6006665"/>
                  <a:gd name="connsiteY635" fmla="*/ 1213496 h 3006470"/>
                  <a:gd name="connsiteX636" fmla="*/ 1012666 w 6006665"/>
                  <a:gd name="connsiteY636" fmla="*/ 1218657 h 3006470"/>
                  <a:gd name="connsiteX637" fmla="*/ 1038516 w 6006665"/>
                  <a:gd name="connsiteY637" fmla="*/ 1188499 h 3006470"/>
                  <a:gd name="connsiteX638" fmla="*/ 1050423 w 6006665"/>
                  <a:gd name="connsiteY638" fmla="*/ 1188499 h 3006470"/>
                  <a:gd name="connsiteX639" fmla="*/ 1108962 w 6006665"/>
                  <a:gd name="connsiteY639" fmla="*/ 1188499 h 3006470"/>
                  <a:gd name="connsiteX640" fmla="*/ 1161229 w 6006665"/>
                  <a:gd name="connsiteY640" fmla="*/ 1145322 h 3006470"/>
                  <a:gd name="connsiteX641" fmla="*/ 1165711 w 6006665"/>
                  <a:gd name="connsiteY641" fmla="*/ 1151456 h 3006470"/>
                  <a:gd name="connsiteX642" fmla="*/ 1160939 w 6006665"/>
                  <a:gd name="connsiteY642" fmla="*/ 1169715 h 3006470"/>
                  <a:gd name="connsiteX643" fmla="*/ 1210035 w 6006665"/>
                  <a:gd name="connsiteY643" fmla="*/ 1195815 h 3006470"/>
                  <a:gd name="connsiteX644" fmla="*/ 1247583 w 6006665"/>
                  <a:gd name="connsiteY644" fmla="*/ 1138505 h 3006470"/>
                  <a:gd name="connsiteX645" fmla="*/ 1211223 w 6006665"/>
                  <a:gd name="connsiteY645" fmla="*/ 1079421 h 3006470"/>
                  <a:gd name="connsiteX646" fmla="*/ 1227130 w 6006665"/>
                  <a:gd name="connsiteY646" fmla="*/ 1043061 h 3006470"/>
                  <a:gd name="connsiteX647" fmla="*/ 1237665 w 6006665"/>
                  <a:gd name="connsiteY647" fmla="*/ 1046199 h 3006470"/>
                  <a:gd name="connsiteX648" fmla="*/ 1251910 w 6006665"/>
                  <a:gd name="connsiteY648" fmla="*/ 1017311 h 3006470"/>
                  <a:gd name="connsiteX649" fmla="*/ 1329633 w 6006665"/>
                  <a:gd name="connsiteY649" fmla="*/ 1036235 h 3006470"/>
                  <a:gd name="connsiteX650" fmla="*/ 1345843 w 6006665"/>
                  <a:gd name="connsiteY650" fmla="*/ 1074876 h 3006470"/>
                  <a:gd name="connsiteX651" fmla="*/ 1371228 w 6006665"/>
                  <a:gd name="connsiteY651" fmla="*/ 1098626 h 3006470"/>
                  <a:gd name="connsiteX652" fmla="*/ 1400382 w 6006665"/>
                  <a:gd name="connsiteY652" fmla="*/ 1106690 h 3006470"/>
                  <a:gd name="connsiteX653" fmla="*/ 1421734 w 6006665"/>
                  <a:gd name="connsiteY653" fmla="*/ 1137249 h 3006470"/>
                  <a:gd name="connsiteX654" fmla="*/ 1484125 w 6006665"/>
                  <a:gd name="connsiteY654" fmla="*/ 1158045 h 3006470"/>
                  <a:gd name="connsiteX655" fmla="*/ 1507894 w 6006665"/>
                  <a:gd name="connsiteY655" fmla="*/ 1169930 h 3006470"/>
                  <a:gd name="connsiteX656" fmla="*/ 1519756 w 6006665"/>
                  <a:gd name="connsiteY656" fmla="*/ 1213274 h 3006470"/>
                  <a:gd name="connsiteX657" fmla="*/ 1540574 w 6006665"/>
                  <a:gd name="connsiteY657" fmla="*/ 1199639 h 3006470"/>
                  <a:gd name="connsiteX658" fmla="*/ 1543003 w 6006665"/>
                  <a:gd name="connsiteY658" fmla="*/ 1172592 h 3006470"/>
                  <a:gd name="connsiteX659" fmla="*/ 1528689 w 6006665"/>
                  <a:gd name="connsiteY659" fmla="*/ 1143190 h 3006470"/>
                  <a:gd name="connsiteX660" fmla="*/ 1506643 w 6006665"/>
                  <a:gd name="connsiteY660" fmla="*/ 1118052 h 3006470"/>
                  <a:gd name="connsiteX661" fmla="*/ 1506643 w 6006665"/>
                  <a:gd name="connsiteY661" fmla="*/ 1095328 h 3006470"/>
                  <a:gd name="connsiteX662" fmla="*/ 1463467 w 6006665"/>
                  <a:gd name="connsiteY662" fmla="*/ 1086238 h 3006470"/>
                  <a:gd name="connsiteX663" fmla="*/ 1472556 w 6006665"/>
                  <a:gd name="connsiteY663" fmla="*/ 1036244 h 3006470"/>
                  <a:gd name="connsiteX664" fmla="*/ 1472241 w 6006665"/>
                  <a:gd name="connsiteY664" fmla="*/ 982757 h 3006470"/>
                  <a:gd name="connsiteX665" fmla="*/ 1452104 w 6006665"/>
                  <a:gd name="connsiteY665" fmla="*/ 949890 h 3006470"/>
                  <a:gd name="connsiteX666" fmla="*/ 1439230 w 6006665"/>
                  <a:gd name="connsiteY666" fmla="*/ 900656 h 3006470"/>
                  <a:gd name="connsiteX667" fmla="*/ 1478183 w 6006665"/>
                  <a:gd name="connsiteY667" fmla="*/ 872829 h 3006470"/>
                  <a:gd name="connsiteX668" fmla="*/ 1496803 w 6006665"/>
                  <a:gd name="connsiteY668" fmla="*/ 806980 h 3006470"/>
                  <a:gd name="connsiteX669" fmla="*/ 1501951 w 6006665"/>
                  <a:gd name="connsiteY669" fmla="*/ 759931 h 3006470"/>
                  <a:gd name="connsiteX670" fmla="*/ 1543003 w 6006665"/>
                  <a:gd name="connsiteY670" fmla="*/ 697647 h 3006470"/>
                  <a:gd name="connsiteX671" fmla="*/ 1570272 w 6006665"/>
                  <a:gd name="connsiteY671" fmla="*/ 677194 h 3006470"/>
                  <a:gd name="connsiteX672" fmla="*/ 1578688 w 6006665"/>
                  <a:gd name="connsiteY672" fmla="*/ 679813 h 3006470"/>
                  <a:gd name="connsiteX673" fmla="*/ 1620802 w 6006665"/>
                  <a:gd name="connsiteY673" fmla="*/ 660028 h 3006470"/>
                  <a:gd name="connsiteX674" fmla="*/ 1684440 w 6006665"/>
                  <a:gd name="connsiteY674" fmla="*/ 709009 h 3006470"/>
                  <a:gd name="connsiteX675" fmla="*/ 1688985 w 6006665"/>
                  <a:gd name="connsiteY675" fmla="*/ 779455 h 3006470"/>
                  <a:gd name="connsiteX676" fmla="*/ 1652625 w 6006665"/>
                  <a:gd name="connsiteY676" fmla="*/ 870354 h 3006470"/>
                  <a:gd name="connsiteX677" fmla="*/ 1679895 w 6006665"/>
                  <a:gd name="connsiteY677" fmla="*/ 908986 h 3006470"/>
                  <a:gd name="connsiteX678" fmla="*/ 1688985 w 6006665"/>
                  <a:gd name="connsiteY678" fmla="*/ 983977 h 3006470"/>
                  <a:gd name="connsiteX679" fmla="*/ 1706950 w 6006665"/>
                  <a:gd name="connsiteY679" fmla="*/ 1065944 h 3006470"/>
                  <a:gd name="connsiteX680" fmla="*/ 1679895 w 6006665"/>
                  <a:gd name="connsiteY680" fmla="*/ 1129415 h 3006470"/>
                  <a:gd name="connsiteX681" fmla="*/ 1723072 w 6006665"/>
                  <a:gd name="connsiteY681" fmla="*/ 1193044 h 3006470"/>
                  <a:gd name="connsiteX682" fmla="*/ 1704892 w 6006665"/>
                  <a:gd name="connsiteY682" fmla="*/ 1256673 h 3006470"/>
                  <a:gd name="connsiteX683" fmla="*/ 1695067 w 6006665"/>
                  <a:gd name="connsiteY683" fmla="*/ 1318479 h 3006470"/>
                  <a:gd name="connsiteX684" fmla="*/ 1662386 w 6006665"/>
                  <a:gd name="connsiteY684" fmla="*/ 1345219 h 3006470"/>
                  <a:gd name="connsiteX685" fmla="*/ 1607008 w 6006665"/>
                  <a:gd name="connsiteY685" fmla="*/ 1363312 h 3006470"/>
                  <a:gd name="connsiteX686" fmla="*/ 1644667 w 6006665"/>
                  <a:gd name="connsiteY686" fmla="*/ 1375696 h 3006470"/>
                  <a:gd name="connsiteX687" fmla="*/ 1677078 w 6006665"/>
                  <a:gd name="connsiteY687" fmla="*/ 1370296 h 3006470"/>
                  <a:gd name="connsiteX688" fmla="*/ 1720255 w 6006665"/>
                  <a:gd name="connsiteY688" fmla="*/ 1349844 h 3006470"/>
                  <a:gd name="connsiteX689" fmla="*/ 1731617 w 6006665"/>
                  <a:gd name="connsiteY689" fmla="*/ 1299850 h 3006470"/>
                  <a:gd name="connsiteX690" fmla="*/ 1758887 w 6006665"/>
                  <a:gd name="connsiteY690" fmla="*/ 1256673 h 3006470"/>
                  <a:gd name="connsiteX691" fmla="*/ 1760555 w 6006665"/>
                  <a:gd name="connsiteY691" fmla="*/ 1191490 h 3006470"/>
                  <a:gd name="connsiteX692" fmla="*/ 1745573 w 6006665"/>
                  <a:gd name="connsiteY692" fmla="*/ 1137249 h 3006470"/>
                  <a:gd name="connsiteX693" fmla="*/ 1758886 w 6006665"/>
                  <a:gd name="connsiteY693" fmla="*/ 1085173 h 3006470"/>
                  <a:gd name="connsiteX694" fmla="*/ 1822819 w 6006665"/>
                  <a:gd name="connsiteY694" fmla="*/ 1074858 h 3006470"/>
                  <a:gd name="connsiteX695" fmla="*/ 1873327 w 6006665"/>
                  <a:gd name="connsiteY695" fmla="*/ 1089712 h 3006470"/>
                  <a:gd name="connsiteX696" fmla="*/ 1911172 w 6006665"/>
                  <a:gd name="connsiteY696" fmla="*/ 1170133 h 3006470"/>
                  <a:gd name="connsiteX697" fmla="*/ 1887300 w 6006665"/>
                  <a:gd name="connsiteY697" fmla="*/ 1070329 h 3006470"/>
                  <a:gd name="connsiteX698" fmla="*/ 1858471 w 6006665"/>
                  <a:gd name="connsiteY698" fmla="*/ 1045147 h 3006470"/>
                  <a:gd name="connsiteX699" fmla="*/ 1785604 w 6006665"/>
                  <a:gd name="connsiteY699" fmla="*/ 1036860 h 3006470"/>
                  <a:gd name="connsiteX700" fmla="*/ 1736162 w 6006665"/>
                  <a:gd name="connsiteY700" fmla="*/ 961252 h 3006470"/>
                  <a:gd name="connsiteX701" fmla="*/ 1688440 w 6006665"/>
                  <a:gd name="connsiteY701" fmla="*/ 865809 h 3006470"/>
                  <a:gd name="connsiteX702" fmla="*/ 1752069 w 6006665"/>
                  <a:gd name="connsiteY702" fmla="*/ 788545 h 3006470"/>
                  <a:gd name="connsiteX703" fmla="*/ 1747524 w 6006665"/>
                  <a:gd name="connsiteY703" fmla="*/ 704464 h 3006470"/>
                  <a:gd name="connsiteX704" fmla="*/ 1763431 w 6006665"/>
                  <a:gd name="connsiteY704" fmla="*/ 697647 h 3006470"/>
                  <a:gd name="connsiteX705" fmla="*/ 1764877 w 6006665"/>
                  <a:gd name="connsiteY705" fmla="*/ 702130 h 3006470"/>
                  <a:gd name="connsiteX706" fmla="*/ 1775339 w 6006665"/>
                  <a:gd name="connsiteY706" fmla="*/ 697647 h 3006470"/>
                  <a:gd name="connsiteX707" fmla="*/ 1798063 w 6006665"/>
                  <a:gd name="connsiteY707" fmla="*/ 768093 h 3006470"/>
                  <a:gd name="connsiteX708" fmla="*/ 1791454 w 6006665"/>
                  <a:gd name="connsiteY708" fmla="*/ 815304 h 3006470"/>
                  <a:gd name="connsiteX709" fmla="*/ 1854330 w 6006665"/>
                  <a:gd name="connsiteY709" fmla="*/ 772638 h 3006470"/>
                  <a:gd name="connsiteX710" fmla="*/ 1931594 w 6006665"/>
                  <a:gd name="connsiteY710" fmla="*/ 763548 h 3006470"/>
                  <a:gd name="connsiteX711" fmla="*/ 1932772 w 6006665"/>
                  <a:gd name="connsiteY711" fmla="*/ 764810 h 3006470"/>
                  <a:gd name="connsiteX712" fmla="*/ 1949600 w 6006665"/>
                  <a:gd name="connsiteY712" fmla="*/ 800138 h 3006470"/>
                  <a:gd name="connsiteX713" fmla="*/ 2061788 w 6006665"/>
                  <a:gd name="connsiteY713" fmla="*/ 891155 h 3006470"/>
                  <a:gd name="connsiteX714" fmla="*/ 1987802 w 6006665"/>
                  <a:gd name="connsiteY714" fmla="*/ 736278 h 3006470"/>
                  <a:gd name="connsiteX715" fmla="*/ 1963408 w 6006665"/>
                  <a:gd name="connsiteY715" fmla="*/ 595386 h 3006470"/>
                  <a:gd name="connsiteX716" fmla="*/ 2027037 w 6006665"/>
                  <a:gd name="connsiteY716" fmla="*/ 574934 h 3006470"/>
                  <a:gd name="connsiteX717" fmla="*/ 2037269 w 6006665"/>
                  <a:gd name="connsiteY717" fmla="*/ 575472 h 3006470"/>
                  <a:gd name="connsiteX718" fmla="*/ 2038944 w 6006665"/>
                  <a:gd name="connsiteY718" fmla="*/ 574934 h 3006470"/>
                  <a:gd name="connsiteX719" fmla="*/ 2115414 w 6006665"/>
                  <a:gd name="connsiteY719" fmla="*/ 578958 h 3006470"/>
                  <a:gd name="connsiteX720" fmla="*/ 2167179 w 6006665"/>
                  <a:gd name="connsiteY720" fmla="*/ 554733 h 3006470"/>
                  <a:gd name="connsiteX721" fmla="*/ 2137746 w 6006665"/>
                  <a:gd name="connsiteY721" fmla="*/ 525222 h 3006470"/>
                  <a:gd name="connsiteX722" fmla="*/ 2146473 w 6006665"/>
                  <a:gd name="connsiteY722" fmla="*/ 488832 h 3006470"/>
                  <a:gd name="connsiteX723" fmla="*/ 2143688 w 6006665"/>
                  <a:gd name="connsiteY723" fmla="*/ 468773 h 3006470"/>
                  <a:gd name="connsiteX724" fmla="*/ 2169957 w 6006665"/>
                  <a:gd name="connsiteY724" fmla="*/ 449431 h 3006470"/>
                  <a:gd name="connsiteX725" fmla="*/ 2209050 w 6006665"/>
                  <a:gd name="connsiteY725" fmla="*/ 415295 h 3006470"/>
                  <a:gd name="connsiteX726" fmla="*/ 2264632 w 6006665"/>
                  <a:gd name="connsiteY726" fmla="*/ 393389 h 3006470"/>
                  <a:gd name="connsiteX727" fmla="*/ 2280355 w 6006665"/>
                  <a:gd name="connsiteY727" fmla="*/ 349932 h 3006470"/>
                  <a:gd name="connsiteX728" fmla="*/ 2317913 w 6006665"/>
                  <a:gd name="connsiteY728" fmla="*/ 322690 h 3006470"/>
                  <a:gd name="connsiteX729" fmla="*/ 2354630 w 6006665"/>
                  <a:gd name="connsiteY729" fmla="*/ 323194 h 3006470"/>
                  <a:gd name="connsiteX730" fmla="*/ 2385841 w 6006665"/>
                  <a:gd name="connsiteY730" fmla="*/ 343134 h 3006470"/>
                  <a:gd name="connsiteX731" fmla="*/ 2429263 w 6006665"/>
                  <a:gd name="connsiteY731" fmla="*/ 263606 h 3006470"/>
                  <a:gd name="connsiteX732" fmla="*/ 2473470 w 6006665"/>
                  <a:gd name="connsiteY732" fmla="*/ 257832 h 3006470"/>
                  <a:gd name="connsiteX733" fmla="*/ 2526979 w 6006665"/>
                  <a:gd name="connsiteY733" fmla="*/ 252244 h 3006470"/>
                  <a:gd name="connsiteX734" fmla="*/ 2528058 w 6006665"/>
                  <a:gd name="connsiteY734" fmla="*/ 253503 h 3006470"/>
                  <a:gd name="connsiteX735" fmla="*/ 2538886 w 6006665"/>
                  <a:gd name="connsiteY735" fmla="*/ 252244 h 3006470"/>
                  <a:gd name="connsiteX736" fmla="*/ 2560820 w 6006665"/>
                  <a:gd name="connsiteY736" fmla="*/ 277833 h 3006470"/>
                  <a:gd name="connsiteX737" fmla="*/ 2640602 w 6006665"/>
                  <a:gd name="connsiteY737" fmla="*/ 202249 h 3006470"/>
                  <a:gd name="connsiteX738" fmla="*/ 2652509 w 6006665"/>
                  <a:gd name="connsiteY738" fmla="*/ 202249 h 3006470"/>
                  <a:gd name="connsiteX739" fmla="*/ 2704231 w 6006665"/>
                  <a:gd name="connsiteY739" fmla="*/ 202249 h 3006470"/>
                  <a:gd name="connsiteX740" fmla="*/ 2696295 w 6006665"/>
                  <a:gd name="connsiteY740" fmla="*/ 162760 h 3006470"/>
                  <a:gd name="connsiteX741" fmla="*/ 2715593 w 6006665"/>
                  <a:gd name="connsiteY74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417535 w 6006665"/>
                  <a:gd name="connsiteY572" fmla="*/ 1161016 h 3006470"/>
                  <a:gd name="connsiteX573" fmla="*/ 454806 w 6006665"/>
                  <a:gd name="connsiteY573" fmla="*/ 1205729 h 3006470"/>
                  <a:gd name="connsiteX574" fmla="*/ 485867 w 6006665"/>
                  <a:gd name="connsiteY574" fmla="*/ 1244204 h 3006470"/>
                  <a:gd name="connsiteX575" fmla="*/ 486621 w 6006665"/>
                  <a:gd name="connsiteY575" fmla="*/ 1283942 h 3006470"/>
                  <a:gd name="connsiteX576" fmla="*/ 515578 w 6006665"/>
                  <a:gd name="connsiteY576" fmla="*/ 1312537 h 3006470"/>
                  <a:gd name="connsiteX577" fmla="*/ 523211 w 6006665"/>
                  <a:gd name="connsiteY577" fmla="*/ 1343026 h 3006470"/>
                  <a:gd name="connsiteX578" fmla="*/ 486852 w 6006665"/>
                  <a:gd name="connsiteY578" fmla="*/ 1397565 h 3006470"/>
                  <a:gd name="connsiteX579" fmla="*/ 420951 w 6006665"/>
                  <a:gd name="connsiteY579" fmla="*/ 1418018 h 3006470"/>
                  <a:gd name="connsiteX580" fmla="*/ 415909 w 6006665"/>
                  <a:gd name="connsiteY580" fmla="*/ 1415887 h 3006470"/>
                  <a:gd name="connsiteX581" fmla="*/ 409044 w 6006665"/>
                  <a:gd name="connsiteY581" fmla="*/ 1418018 h 3006470"/>
                  <a:gd name="connsiteX582" fmla="*/ 340289 w 6006665"/>
                  <a:gd name="connsiteY582" fmla="*/ 1401668 h 3006470"/>
                  <a:gd name="connsiteX583" fmla="*/ 304637 w 6006665"/>
                  <a:gd name="connsiteY583" fmla="*/ 1363045 h 3006470"/>
                  <a:gd name="connsiteX584" fmla="*/ 252950 w 6006665"/>
                  <a:gd name="connsiteY584" fmla="*/ 1352062 h 3006470"/>
                  <a:gd name="connsiteX585" fmla="*/ 268926 w 6006665"/>
                  <a:gd name="connsiteY585" fmla="*/ 1346738 h 3006470"/>
                  <a:gd name="connsiteX586" fmla="*/ 271956 w 6006665"/>
                  <a:gd name="connsiteY586" fmla="*/ 1401668 h 3006470"/>
                  <a:gd name="connsiteX587" fmla="*/ 291420 w 6006665"/>
                  <a:gd name="connsiteY587" fmla="*/ 1429380 h 3006470"/>
                  <a:gd name="connsiteX588" fmla="*/ 291420 w 6006665"/>
                  <a:gd name="connsiteY588" fmla="*/ 1468012 h 3006470"/>
                  <a:gd name="connsiteX589" fmla="*/ 286811 w 6006665"/>
                  <a:gd name="connsiteY589" fmla="*/ 1511594 h 3006470"/>
                  <a:gd name="connsiteX590" fmla="*/ 298238 w 6006665"/>
                  <a:gd name="connsiteY590" fmla="*/ 1554366 h 3006470"/>
                  <a:gd name="connsiteX591" fmla="*/ 345959 w 6006665"/>
                  <a:gd name="connsiteY591" fmla="*/ 1586180 h 3006470"/>
                  <a:gd name="connsiteX592" fmla="*/ 362087 w 6006665"/>
                  <a:gd name="connsiteY592" fmla="*/ 1595588 h 3006470"/>
                  <a:gd name="connsiteX593" fmla="*/ 365867 w 6006665"/>
                  <a:gd name="connsiteY593" fmla="*/ 1563455 h 3006470"/>
                  <a:gd name="connsiteX594" fmla="*/ 345415 w 6006665"/>
                  <a:gd name="connsiteY594" fmla="*/ 1527096 h 3006470"/>
                  <a:gd name="connsiteX595" fmla="*/ 365867 w 6006665"/>
                  <a:gd name="connsiteY595" fmla="*/ 1495281 h 3006470"/>
                  <a:gd name="connsiteX596" fmla="*/ 374560 w 6006665"/>
                  <a:gd name="connsiteY596" fmla="*/ 1500280 h 3006470"/>
                  <a:gd name="connsiteX597" fmla="*/ 377774 w 6006665"/>
                  <a:gd name="connsiteY597" fmla="*/ 1495281 h 3006470"/>
                  <a:gd name="connsiteX598" fmla="*/ 411592 w 6006665"/>
                  <a:gd name="connsiteY598" fmla="*/ 1535363 h 3006470"/>
                  <a:gd name="connsiteX599" fmla="*/ 461933 w 6006665"/>
                  <a:gd name="connsiteY599" fmla="*/ 1543673 h 3006470"/>
                  <a:gd name="connsiteX600" fmla="*/ 484035 w 6006665"/>
                  <a:gd name="connsiteY600" fmla="*/ 1527096 h 3006470"/>
                  <a:gd name="connsiteX601" fmla="*/ 488838 w 6006665"/>
                  <a:gd name="connsiteY601" fmla="*/ 1496740 h 3006470"/>
                  <a:gd name="connsiteX602" fmla="*/ 463583 w 6006665"/>
                  <a:gd name="connsiteY602" fmla="*/ 1461194 h 3006470"/>
                  <a:gd name="connsiteX603" fmla="*/ 521521 w 6006665"/>
                  <a:gd name="connsiteY603" fmla="*/ 1428406 h 3006470"/>
                  <a:gd name="connsiteX604" fmla="*/ 549936 w 6006665"/>
                  <a:gd name="connsiteY604" fmla="*/ 1374841 h 3006470"/>
                  <a:gd name="connsiteX605" fmla="*/ 559742 w 6006665"/>
                  <a:gd name="connsiteY605" fmla="*/ 1376942 h 3006470"/>
                  <a:gd name="connsiteX606" fmla="*/ 561843 w 6006665"/>
                  <a:gd name="connsiteY606" fmla="*/ 1374841 h 3006470"/>
                  <a:gd name="connsiteX607" fmla="*/ 593658 w 6006665"/>
                  <a:gd name="connsiteY607" fmla="*/ 1381658 h 3006470"/>
                  <a:gd name="connsiteX608" fmla="*/ 620945 w 6006665"/>
                  <a:gd name="connsiteY608" fmla="*/ 1405535 h 3006470"/>
                  <a:gd name="connsiteX609" fmla="*/ 640835 w 6006665"/>
                  <a:gd name="connsiteY609" fmla="*/ 1349844 h 3006470"/>
                  <a:gd name="connsiteX610" fmla="*/ 609020 w 6006665"/>
                  <a:gd name="connsiteY610" fmla="*/ 1295305 h 3006470"/>
                  <a:gd name="connsiteX611" fmla="*/ 624928 w 6006665"/>
                  <a:gd name="connsiteY611" fmla="*/ 1236221 h 3006470"/>
                  <a:gd name="connsiteX612" fmla="*/ 597658 w 6006665"/>
                  <a:gd name="connsiteY612" fmla="*/ 1177136 h 3006470"/>
                  <a:gd name="connsiteX613" fmla="*/ 611562 w 6006665"/>
                  <a:gd name="connsiteY613" fmla="*/ 1181462 h 3006470"/>
                  <a:gd name="connsiteX614" fmla="*/ 609565 w 6006665"/>
                  <a:gd name="connsiteY614" fmla="*/ 1177136 h 3006470"/>
                  <a:gd name="connsiteX615" fmla="*/ 670070 w 6006665"/>
                  <a:gd name="connsiteY615" fmla="*/ 1178842 h 3006470"/>
                  <a:gd name="connsiteX616" fmla="*/ 711826 w 6006665"/>
                  <a:gd name="connsiteY616" fmla="*/ 1208951 h 3006470"/>
                  <a:gd name="connsiteX617" fmla="*/ 732278 w 6006665"/>
                  <a:gd name="connsiteY617" fmla="*/ 1263490 h 3006470"/>
                  <a:gd name="connsiteX618" fmla="*/ 684556 w 6006665"/>
                  <a:gd name="connsiteY618" fmla="*/ 1274852 h 3006470"/>
                  <a:gd name="connsiteX619" fmla="*/ 684556 w 6006665"/>
                  <a:gd name="connsiteY619" fmla="*/ 1327119 h 3006470"/>
                  <a:gd name="connsiteX620" fmla="*/ 713309 w 6006665"/>
                  <a:gd name="connsiteY620" fmla="*/ 1355872 h 3006470"/>
                  <a:gd name="connsiteX621" fmla="*/ 763548 w 6006665"/>
                  <a:gd name="connsiteY621" fmla="*/ 1338481 h 3006470"/>
                  <a:gd name="connsiteX622" fmla="*/ 782968 w 6006665"/>
                  <a:gd name="connsiteY622" fmla="*/ 1321451 h 3006470"/>
                  <a:gd name="connsiteX623" fmla="*/ 770365 w 6006665"/>
                  <a:gd name="connsiteY623" fmla="*/ 1279397 h 3006470"/>
                  <a:gd name="connsiteX624" fmla="*/ 794852 w 6006665"/>
                  <a:gd name="connsiteY624" fmla="*/ 1253118 h 3006470"/>
                  <a:gd name="connsiteX625" fmla="*/ 809708 w 6006665"/>
                  <a:gd name="connsiteY625" fmla="*/ 1214495 h 3006470"/>
                  <a:gd name="connsiteX626" fmla="*/ 845357 w 6006665"/>
                  <a:gd name="connsiteY626" fmla="*/ 1188761 h 3006470"/>
                  <a:gd name="connsiteX627" fmla="*/ 872098 w 6006665"/>
                  <a:gd name="connsiteY627" fmla="*/ 1155075 h 3006470"/>
                  <a:gd name="connsiteX628" fmla="*/ 917728 w 6006665"/>
                  <a:gd name="connsiteY628" fmla="*/ 1145322 h 3006470"/>
                  <a:gd name="connsiteX629" fmla="*/ 918194 w 6006665"/>
                  <a:gd name="connsiteY629" fmla="*/ 1198147 h 3006470"/>
                  <a:gd name="connsiteX630" fmla="*/ 949344 w 6006665"/>
                  <a:gd name="connsiteY630" fmla="*/ 1190727 h 3006470"/>
                  <a:gd name="connsiteX631" fmla="*/ 967171 w 6006665"/>
                  <a:gd name="connsiteY631" fmla="*/ 1161016 h 3006470"/>
                  <a:gd name="connsiteX632" fmla="*/ 975937 w 6006665"/>
                  <a:gd name="connsiteY632" fmla="*/ 1115283 h 3006470"/>
                  <a:gd name="connsiteX633" fmla="*/ 1032532 w 6006665"/>
                  <a:gd name="connsiteY633" fmla="*/ 1122393 h 3006470"/>
                  <a:gd name="connsiteX634" fmla="*/ 1074397 w 6006665"/>
                  <a:gd name="connsiteY634" fmla="*/ 1141283 h 3006470"/>
                  <a:gd name="connsiteX635" fmla="*/ 1020649 w 6006665"/>
                  <a:gd name="connsiteY635" fmla="*/ 1172901 h 3006470"/>
                  <a:gd name="connsiteX636" fmla="*/ 979977 w 6006665"/>
                  <a:gd name="connsiteY636" fmla="*/ 1213496 h 3006470"/>
                  <a:gd name="connsiteX637" fmla="*/ 1012666 w 6006665"/>
                  <a:gd name="connsiteY637" fmla="*/ 1218657 h 3006470"/>
                  <a:gd name="connsiteX638" fmla="*/ 1038516 w 6006665"/>
                  <a:gd name="connsiteY638" fmla="*/ 1188499 h 3006470"/>
                  <a:gd name="connsiteX639" fmla="*/ 1050423 w 6006665"/>
                  <a:gd name="connsiteY639" fmla="*/ 1188499 h 3006470"/>
                  <a:gd name="connsiteX640" fmla="*/ 1108962 w 6006665"/>
                  <a:gd name="connsiteY640" fmla="*/ 1188499 h 3006470"/>
                  <a:gd name="connsiteX641" fmla="*/ 1161229 w 6006665"/>
                  <a:gd name="connsiteY641" fmla="*/ 1145322 h 3006470"/>
                  <a:gd name="connsiteX642" fmla="*/ 1165711 w 6006665"/>
                  <a:gd name="connsiteY642" fmla="*/ 1151456 h 3006470"/>
                  <a:gd name="connsiteX643" fmla="*/ 1160939 w 6006665"/>
                  <a:gd name="connsiteY643" fmla="*/ 1169715 h 3006470"/>
                  <a:gd name="connsiteX644" fmla="*/ 1210035 w 6006665"/>
                  <a:gd name="connsiteY644" fmla="*/ 1195815 h 3006470"/>
                  <a:gd name="connsiteX645" fmla="*/ 1247583 w 6006665"/>
                  <a:gd name="connsiteY645" fmla="*/ 1138505 h 3006470"/>
                  <a:gd name="connsiteX646" fmla="*/ 1211223 w 6006665"/>
                  <a:gd name="connsiteY646" fmla="*/ 1079421 h 3006470"/>
                  <a:gd name="connsiteX647" fmla="*/ 1227130 w 6006665"/>
                  <a:gd name="connsiteY647" fmla="*/ 1043061 h 3006470"/>
                  <a:gd name="connsiteX648" fmla="*/ 1237665 w 6006665"/>
                  <a:gd name="connsiteY648" fmla="*/ 1046199 h 3006470"/>
                  <a:gd name="connsiteX649" fmla="*/ 1251910 w 6006665"/>
                  <a:gd name="connsiteY649" fmla="*/ 1017311 h 3006470"/>
                  <a:gd name="connsiteX650" fmla="*/ 1329633 w 6006665"/>
                  <a:gd name="connsiteY650" fmla="*/ 1036235 h 3006470"/>
                  <a:gd name="connsiteX651" fmla="*/ 1345843 w 6006665"/>
                  <a:gd name="connsiteY651" fmla="*/ 1074876 h 3006470"/>
                  <a:gd name="connsiteX652" fmla="*/ 1371228 w 6006665"/>
                  <a:gd name="connsiteY652" fmla="*/ 1098626 h 3006470"/>
                  <a:gd name="connsiteX653" fmla="*/ 1400382 w 6006665"/>
                  <a:gd name="connsiteY653" fmla="*/ 1106690 h 3006470"/>
                  <a:gd name="connsiteX654" fmla="*/ 1421734 w 6006665"/>
                  <a:gd name="connsiteY654" fmla="*/ 1137249 h 3006470"/>
                  <a:gd name="connsiteX655" fmla="*/ 1484125 w 6006665"/>
                  <a:gd name="connsiteY655" fmla="*/ 1158045 h 3006470"/>
                  <a:gd name="connsiteX656" fmla="*/ 1507894 w 6006665"/>
                  <a:gd name="connsiteY656" fmla="*/ 1169930 h 3006470"/>
                  <a:gd name="connsiteX657" fmla="*/ 1519756 w 6006665"/>
                  <a:gd name="connsiteY657" fmla="*/ 1213274 h 3006470"/>
                  <a:gd name="connsiteX658" fmla="*/ 1540574 w 6006665"/>
                  <a:gd name="connsiteY658" fmla="*/ 1199639 h 3006470"/>
                  <a:gd name="connsiteX659" fmla="*/ 1543003 w 6006665"/>
                  <a:gd name="connsiteY659" fmla="*/ 1172592 h 3006470"/>
                  <a:gd name="connsiteX660" fmla="*/ 1528689 w 6006665"/>
                  <a:gd name="connsiteY660" fmla="*/ 1143190 h 3006470"/>
                  <a:gd name="connsiteX661" fmla="*/ 1506643 w 6006665"/>
                  <a:gd name="connsiteY661" fmla="*/ 1118052 h 3006470"/>
                  <a:gd name="connsiteX662" fmla="*/ 1506643 w 6006665"/>
                  <a:gd name="connsiteY662" fmla="*/ 1095328 h 3006470"/>
                  <a:gd name="connsiteX663" fmla="*/ 1463467 w 6006665"/>
                  <a:gd name="connsiteY663" fmla="*/ 1086238 h 3006470"/>
                  <a:gd name="connsiteX664" fmla="*/ 1472556 w 6006665"/>
                  <a:gd name="connsiteY664" fmla="*/ 1036244 h 3006470"/>
                  <a:gd name="connsiteX665" fmla="*/ 1472241 w 6006665"/>
                  <a:gd name="connsiteY665" fmla="*/ 982757 h 3006470"/>
                  <a:gd name="connsiteX666" fmla="*/ 1452104 w 6006665"/>
                  <a:gd name="connsiteY666" fmla="*/ 949890 h 3006470"/>
                  <a:gd name="connsiteX667" fmla="*/ 1439230 w 6006665"/>
                  <a:gd name="connsiteY667" fmla="*/ 900656 h 3006470"/>
                  <a:gd name="connsiteX668" fmla="*/ 1478183 w 6006665"/>
                  <a:gd name="connsiteY668" fmla="*/ 872829 h 3006470"/>
                  <a:gd name="connsiteX669" fmla="*/ 1496803 w 6006665"/>
                  <a:gd name="connsiteY669" fmla="*/ 806980 h 3006470"/>
                  <a:gd name="connsiteX670" fmla="*/ 1501951 w 6006665"/>
                  <a:gd name="connsiteY670" fmla="*/ 759931 h 3006470"/>
                  <a:gd name="connsiteX671" fmla="*/ 1543003 w 6006665"/>
                  <a:gd name="connsiteY671" fmla="*/ 697647 h 3006470"/>
                  <a:gd name="connsiteX672" fmla="*/ 1570272 w 6006665"/>
                  <a:gd name="connsiteY672" fmla="*/ 677194 h 3006470"/>
                  <a:gd name="connsiteX673" fmla="*/ 1578688 w 6006665"/>
                  <a:gd name="connsiteY673" fmla="*/ 679813 h 3006470"/>
                  <a:gd name="connsiteX674" fmla="*/ 1620802 w 6006665"/>
                  <a:gd name="connsiteY674" fmla="*/ 660028 h 3006470"/>
                  <a:gd name="connsiteX675" fmla="*/ 1684440 w 6006665"/>
                  <a:gd name="connsiteY675" fmla="*/ 709009 h 3006470"/>
                  <a:gd name="connsiteX676" fmla="*/ 1688985 w 6006665"/>
                  <a:gd name="connsiteY676" fmla="*/ 779455 h 3006470"/>
                  <a:gd name="connsiteX677" fmla="*/ 1652625 w 6006665"/>
                  <a:gd name="connsiteY677" fmla="*/ 870354 h 3006470"/>
                  <a:gd name="connsiteX678" fmla="*/ 1679895 w 6006665"/>
                  <a:gd name="connsiteY678" fmla="*/ 908986 h 3006470"/>
                  <a:gd name="connsiteX679" fmla="*/ 1688985 w 6006665"/>
                  <a:gd name="connsiteY679" fmla="*/ 983977 h 3006470"/>
                  <a:gd name="connsiteX680" fmla="*/ 1706950 w 6006665"/>
                  <a:gd name="connsiteY680" fmla="*/ 1065944 h 3006470"/>
                  <a:gd name="connsiteX681" fmla="*/ 1679895 w 6006665"/>
                  <a:gd name="connsiteY681" fmla="*/ 1129415 h 3006470"/>
                  <a:gd name="connsiteX682" fmla="*/ 1723072 w 6006665"/>
                  <a:gd name="connsiteY682" fmla="*/ 1193044 h 3006470"/>
                  <a:gd name="connsiteX683" fmla="*/ 1704892 w 6006665"/>
                  <a:gd name="connsiteY683" fmla="*/ 1256673 h 3006470"/>
                  <a:gd name="connsiteX684" fmla="*/ 1695067 w 6006665"/>
                  <a:gd name="connsiteY684" fmla="*/ 1318479 h 3006470"/>
                  <a:gd name="connsiteX685" fmla="*/ 1662386 w 6006665"/>
                  <a:gd name="connsiteY685" fmla="*/ 1345219 h 3006470"/>
                  <a:gd name="connsiteX686" fmla="*/ 1607008 w 6006665"/>
                  <a:gd name="connsiteY686" fmla="*/ 1363312 h 3006470"/>
                  <a:gd name="connsiteX687" fmla="*/ 1644667 w 6006665"/>
                  <a:gd name="connsiteY687" fmla="*/ 1375696 h 3006470"/>
                  <a:gd name="connsiteX688" fmla="*/ 1677078 w 6006665"/>
                  <a:gd name="connsiteY688" fmla="*/ 1370296 h 3006470"/>
                  <a:gd name="connsiteX689" fmla="*/ 1720255 w 6006665"/>
                  <a:gd name="connsiteY689" fmla="*/ 1349844 h 3006470"/>
                  <a:gd name="connsiteX690" fmla="*/ 1731617 w 6006665"/>
                  <a:gd name="connsiteY690" fmla="*/ 1299850 h 3006470"/>
                  <a:gd name="connsiteX691" fmla="*/ 1758887 w 6006665"/>
                  <a:gd name="connsiteY691" fmla="*/ 1256673 h 3006470"/>
                  <a:gd name="connsiteX692" fmla="*/ 1760555 w 6006665"/>
                  <a:gd name="connsiteY692" fmla="*/ 1191490 h 3006470"/>
                  <a:gd name="connsiteX693" fmla="*/ 1745573 w 6006665"/>
                  <a:gd name="connsiteY693" fmla="*/ 1137249 h 3006470"/>
                  <a:gd name="connsiteX694" fmla="*/ 1758886 w 6006665"/>
                  <a:gd name="connsiteY694" fmla="*/ 1085173 h 3006470"/>
                  <a:gd name="connsiteX695" fmla="*/ 1822819 w 6006665"/>
                  <a:gd name="connsiteY695" fmla="*/ 1074858 h 3006470"/>
                  <a:gd name="connsiteX696" fmla="*/ 1873327 w 6006665"/>
                  <a:gd name="connsiteY696" fmla="*/ 1089712 h 3006470"/>
                  <a:gd name="connsiteX697" fmla="*/ 1911172 w 6006665"/>
                  <a:gd name="connsiteY697" fmla="*/ 1170133 h 3006470"/>
                  <a:gd name="connsiteX698" fmla="*/ 1887300 w 6006665"/>
                  <a:gd name="connsiteY698" fmla="*/ 1070329 h 3006470"/>
                  <a:gd name="connsiteX699" fmla="*/ 1858471 w 6006665"/>
                  <a:gd name="connsiteY699" fmla="*/ 1045147 h 3006470"/>
                  <a:gd name="connsiteX700" fmla="*/ 1785604 w 6006665"/>
                  <a:gd name="connsiteY700" fmla="*/ 1036860 h 3006470"/>
                  <a:gd name="connsiteX701" fmla="*/ 1736162 w 6006665"/>
                  <a:gd name="connsiteY701" fmla="*/ 961252 h 3006470"/>
                  <a:gd name="connsiteX702" fmla="*/ 1688440 w 6006665"/>
                  <a:gd name="connsiteY702" fmla="*/ 865809 h 3006470"/>
                  <a:gd name="connsiteX703" fmla="*/ 1752069 w 6006665"/>
                  <a:gd name="connsiteY703" fmla="*/ 788545 h 3006470"/>
                  <a:gd name="connsiteX704" fmla="*/ 1747524 w 6006665"/>
                  <a:gd name="connsiteY704" fmla="*/ 704464 h 3006470"/>
                  <a:gd name="connsiteX705" fmla="*/ 1763431 w 6006665"/>
                  <a:gd name="connsiteY705" fmla="*/ 697647 h 3006470"/>
                  <a:gd name="connsiteX706" fmla="*/ 1764877 w 6006665"/>
                  <a:gd name="connsiteY706" fmla="*/ 702130 h 3006470"/>
                  <a:gd name="connsiteX707" fmla="*/ 1775339 w 6006665"/>
                  <a:gd name="connsiteY707" fmla="*/ 697647 h 3006470"/>
                  <a:gd name="connsiteX708" fmla="*/ 1798063 w 6006665"/>
                  <a:gd name="connsiteY708" fmla="*/ 768093 h 3006470"/>
                  <a:gd name="connsiteX709" fmla="*/ 1791454 w 6006665"/>
                  <a:gd name="connsiteY709" fmla="*/ 815304 h 3006470"/>
                  <a:gd name="connsiteX710" fmla="*/ 1854330 w 6006665"/>
                  <a:gd name="connsiteY710" fmla="*/ 772638 h 3006470"/>
                  <a:gd name="connsiteX711" fmla="*/ 1931594 w 6006665"/>
                  <a:gd name="connsiteY711" fmla="*/ 763548 h 3006470"/>
                  <a:gd name="connsiteX712" fmla="*/ 1932772 w 6006665"/>
                  <a:gd name="connsiteY712" fmla="*/ 764810 h 3006470"/>
                  <a:gd name="connsiteX713" fmla="*/ 1949600 w 6006665"/>
                  <a:gd name="connsiteY713" fmla="*/ 800138 h 3006470"/>
                  <a:gd name="connsiteX714" fmla="*/ 2061788 w 6006665"/>
                  <a:gd name="connsiteY714" fmla="*/ 891155 h 3006470"/>
                  <a:gd name="connsiteX715" fmla="*/ 1987802 w 6006665"/>
                  <a:gd name="connsiteY715" fmla="*/ 736278 h 3006470"/>
                  <a:gd name="connsiteX716" fmla="*/ 1963408 w 6006665"/>
                  <a:gd name="connsiteY716" fmla="*/ 595386 h 3006470"/>
                  <a:gd name="connsiteX717" fmla="*/ 2027037 w 6006665"/>
                  <a:gd name="connsiteY717" fmla="*/ 574934 h 3006470"/>
                  <a:gd name="connsiteX718" fmla="*/ 2037269 w 6006665"/>
                  <a:gd name="connsiteY718" fmla="*/ 575472 h 3006470"/>
                  <a:gd name="connsiteX719" fmla="*/ 2038944 w 6006665"/>
                  <a:gd name="connsiteY719" fmla="*/ 574934 h 3006470"/>
                  <a:gd name="connsiteX720" fmla="*/ 2115414 w 6006665"/>
                  <a:gd name="connsiteY720" fmla="*/ 578958 h 3006470"/>
                  <a:gd name="connsiteX721" fmla="*/ 2167179 w 6006665"/>
                  <a:gd name="connsiteY721" fmla="*/ 554733 h 3006470"/>
                  <a:gd name="connsiteX722" fmla="*/ 2137746 w 6006665"/>
                  <a:gd name="connsiteY722" fmla="*/ 525222 h 3006470"/>
                  <a:gd name="connsiteX723" fmla="*/ 2146473 w 6006665"/>
                  <a:gd name="connsiteY723" fmla="*/ 488832 h 3006470"/>
                  <a:gd name="connsiteX724" fmla="*/ 2143688 w 6006665"/>
                  <a:gd name="connsiteY724" fmla="*/ 468773 h 3006470"/>
                  <a:gd name="connsiteX725" fmla="*/ 2169957 w 6006665"/>
                  <a:gd name="connsiteY725" fmla="*/ 449431 h 3006470"/>
                  <a:gd name="connsiteX726" fmla="*/ 2209050 w 6006665"/>
                  <a:gd name="connsiteY726" fmla="*/ 415295 h 3006470"/>
                  <a:gd name="connsiteX727" fmla="*/ 2264632 w 6006665"/>
                  <a:gd name="connsiteY727" fmla="*/ 393389 h 3006470"/>
                  <a:gd name="connsiteX728" fmla="*/ 2280355 w 6006665"/>
                  <a:gd name="connsiteY728" fmla="*/ 349932 h 3006470"/>
                  <a:gd name="connsiteX729" fmla="*/ 2317913 w 6006665"/>
                  <a:gd name="connsiteY729" fmla="*/ 322690 h 3006470"/>
                  <a:gd name="connsiteX730" fmla="*/ 2354630 w 6006665"/>
                  <a:gd name="connsiteY730" fmla="*/ 323194 h 3006470"/>
                  <a:gd name="connsiteX731" fmla="*/ 2385841 w 6006665"/>
                  <a:gd name="connsiteY731" fmla="*/ 343134 h 3006470"/>
                  <a:gd name="connsiteX732" fmla="*/ 2429263 w 6006665"/>
                  <a:gd name="connsiteY732" fmla="*/ 263606 h 3006470"/>
                  <a:gd name="connsiteX733" fmla="*/ 2473470 w 6006665"/>
                  <a:gd name="connsiteY733" fmla="*/ 257832 h 3006470"/>
                  <a:gd name="connsiteX734" fmla="*/ 2526979 w 6006665"/>
                  <a:gd name="connsiteY734" fmla="*/ 252244 h 3006470"/>
                  <a:gd name="connsiteX735" fmla="*/ 2528058 w 6006665"/>
                  <a:gd name="connsiteY735" fmla="*/ 253503 h 3006470"/>
                  <a:gd name="connsiteX736" fmla="*/ 2538886 w 6006665"/>
                  <a:gd name="connsiteY736" fmla="*/ 252244 h 3006470"/>
                  <a:gd name="connsiteX737" fmla="*/ 2560820 w 6006665"/>
                  <a:gd name="connsiteY737" fmla="*/ 277833 h 3006470"/>
                  <a:gd name="connsiteX738" fmla="*/ 2640602 w 6006665"/>
                  <a:gd name="connsiteY738" fmla="*/ 202249 h 3006470"/>
                  <a:gd name="connsiteX739" fmla="*/ 2652509 w 6006665"/>
                  <a:gd name="connsiteY739" fmla="*/ 202249 h 3006470"/>
                  <a:gd name="connsiteX740" fmla="*/ 2704231 w 6006665"/>
                  <a:gd name="connsiteY740" fmla="*/ 202249 h 3006470"/>
                  <a:gd name="connsiteX741" fmla="*/ 2696295 w 6006665"/>
                  <a:gd name="connsiteY741" fmla="*/ 162760 h 3006470"/>
                  <a:gd name="connsiteX742" fmla="*/ 2715593 w 6006665"/>
                  <a:gd name="connsiteY74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63408 w 6006665"/>
                  <a:gd name="connsiteY717" fmla="*/ 595386 h 3006470"/>
                  <a:gd name="connsiteX718" fmla="*/ 2027037 w 6006665"/>
                  <a:gd name="connsiteY718" fmla="*/ 574934 h 3006470"/>
                  <a:gd name="connsiteX719" fmla="*/ 2037269 w 6006665"/>
                  <a:gd name="connsiteY719" fmla="*/ 575472 h 3006470"/>
                  <a:gd name="connsiteX720" fmla="*/ 2038944 w 6006665"/>
                  <a:gd name="connsiteY720" fmla="*/ 574934 h 3006470"/>
                  <a:gd name="connsiteX721" fmla="*/ 2115414 w 6006665"/>
                  <a:gd name="connsiteY721" fmla="*/ 578958 h 3006470"/>
                  <a:gd name="connsiteX722" fmla="*/ 2167179 w 6006665"/>
                  <a:gd name="connsiteY722" fmla="*/ 554733 h 3006470"/>
                  <a:gd name="connsiteX723" fmla="*/ 2137746 w 6006665"/>
                  <a:gd name="connsiteY723" fmla="*/ 525222 h 3006470"/>
                  <a:gd name="connsiteX724" fmla="*/ 2146473 w 6006665"/>
                  <a:gd name="connsiteY724" fmla="*/ 488832 h 3006470"/>
                  <a:gd name="connsiteX725" fmla="*/ 2143688 w 6006665"/>
                  <a:gd name="connsiteY725" fmla="*/ 468773 h 3006470"/>
                  <a:gd name="connsiteX726" fmla="*/ 2169957 w 6006665"/>
                  <a:gd name="connsiteY726" fmla="*/ 449431 h 3006470"/>
                  <a:gd name="connsiteX727" fmla="*/ 2209050 w 6006665"/>
                  <a:gd name="connsiteY727" fmla="*/ 415295 h 3006470"/>
                  <a:gd name="connsiteX728" fmla="*/ 2264632 w 6006665"/>
                  <a:gd name="connsiteY728" fmla="*/ 393389 h 3006470"/>
                  <a:gd name="connsiteX729" fmla="*/ 2280355 w 6006665"/>
                  <a:gd name="connsiteY729" fmla="*/ 349932 h 3006470"/>
                  <a:gd name="connsiteX730" fmla="*/ 2317913 w 6006665"/>
                  <a:gd name="connsiteY730" fmla="*/ 322690 h 3006470"/>
                  <a:gd name="connsiteX731" fmla="*/ 2354630 w 6006665"/>
                  <a:gd name="connsiteY731" fmla="*/ 323194 h 3006470"/>
                  <a:gd name="connsiteX732" fmla="*/ 2385841 w 6006665"/>
                  <a:gd name="connsiteY732" fmla="*/ 343134 h 3006470"/>
                  <a:gd name="connsiteX733" fmla="*/ 2429263 w 6006665"/>
                  <a:gd name="connsiteY733" fmla="*/ 263606 h 3006470"/>
                  <a:gd name="connsiteX734" fmla="*/ 2473470 w 6006665"/>
                  <a:gd name="connsiteY734" fmla="*/ 257832 h 3006470"/>
                  <a:gd name="connsiteX735" fmla="*/ 2526979 w 6006665"/>
                  <a:gd name="connsiteY735" fmla="*/ 252244 h 3006470"/>
                  <a:gd name="connsiteX736" fmla="*/ 2528058 w 6006665"/>
                  <a:gd name="connsiteY736" fmla="*/ 253503 h 3006470"/>
                  <a:gd name="connsiteX737" fmla="*/ 2538886 w 6006665"/>
                  <a:gd name="connsiteY737" fmla="*/ 252244 h 3006470"/>
                  <a:gd name="connsiteX738" fmla="*/ 2560820 w 6006665"/>
                  <a:gd name="connsiteY738" fmla="*/ 277833 h 3006470"/>
                  <a:gd name="connsiteX739" fmla="*/ 2640602 w 6006665"/>
                  <a:gd name="connsiteY739" fmla="*/ 202249 h 3006470"/>
                  <a:gd name="connsiteX740" fmla="*/ 2652509 w 6006665"/>
                  <a:gd name="connsiteY740" fmla="*/ 202249 h 3006470"/>
                  <a:gd name="connsiteX741" fmla="*/ 2704231 w 6006665"/>
                  <a:gd name="connsiteY741" fmla="*/ 202249 h 3006470"/>
                  <a:gd name="connsiteX742" fmla="*/ 2696295 w 6006665"/>
                  <a:gd name="connsiteY742" fmla="*/ 162760 h 3006470"/>
                  <a:gd name="connsiteX743" fmla="*/ 2715593 w 6006665"/>
                  <a:gd name="connsiteY74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2061788 w 6006665"/>
                  <a:gd name="connsiteY715" fmla="*/ 891155 h 3006470"/>
                  <a:gd name="connsiteX716" fmla="*/ 1987802 w 6006665"/>
                  <a:gd name="connsiteY716" fmla="*/ 736278 h 3006470"/>
                  <a:gd name="connsiteX717" fmla="*/ 1992166 w 6006665"/>
                  <a:gd name="connsiteY717" fmla="*/ 664859 h 3006470"/>
                  <a:gd name="connsiteX718" fmla="*/ 1963408 w 6006665"/>
                  <a:gd name="connsiteY718" fmla="*/ 595386 h 3006470"/>
                  <a:gd name="connsiteX719" fmla="*/ 2027037 w 6006665"/>
                  <a:gd name="connsiteY719" fmla="*/ 574934 h 3006470"/>
                  <a:gd name="connsiteX720" fmla="*/ 2037269 w 6006665"/>
                  <a:gd name="connsiteY720" fmla="*/ 575472 h 3006470"/>
                  <a:gd name="connsiteX721" fmla="*/ 2038944 w 6006665"/>
                  <a:gd name="connsiteY721" fmla="*/ 574934 h 3006470"/>
                  <a:gd name="connsiteX722" fmla="*/ 2115414 w 6006665"/>
                  <a:gd name="connsiteY722" fmla="*/ 578958 h 3006470"/>
                  <a:gd name="connsiteX723" fmla="*/ 2167179 w 6006665"/>
                  <a:gd name="connsiteY723" fmla="*/ 554733 h 3006470"/>
                  <a:gd name="connsiteX724" fmla="*/ 2137746 w 6006665"/>
                  <a:gd name="connsiteY724" fmla="*/ 525222 h 3006470"/>
                  <a:gd name="connsiteX725" fmla="*/ 2146473 w 6006665"/>
                  <a:gd name="connsiteY725" fmla="*/ 488832 h 3006470"/>
                  <a:gd name="connsiteX726" fmla="*/ 2143688 w 6006665"/>
                  <a:gd name="connsiteY726" fmla="*/ 468773 h 3006470"/>
                  <a:gd name="connsiteX727" fmla="*/ 2169957 w 6006665"/>
                  <a:gd name="connsiteY727" fmla="*/ 449431 h 3006470"/>
                  <a:gd name="connsiteX728" fmla="*/ 2209050 w 6006665"/>
                  <a:gd name="connsiteY728" fmla="*/ 415295 h 3006470"/>
                  <a:gd name="connsiteX729" fmla="*/ 2264632 w 6006665"/>
                  <a:gd name="connsiteY729" fmla="*/ 393389 h 3006470"/>
                  <a:gd name="connsiteX730" fmla="*/ 2280355 w 6006665"/>
                  <a:gd name="connsiteY730" fmla="*/ 349932 h 3006470"/>
                  <a:gd name="connsiteX731" fmla="*/ 2317913 w 6006665"/>
                  <a:gd name="connsiteY731" fmla="*/ 322690 h 3006470"/>
                  <a:gd name="connsiteX732" fmla="*/ 2354630 w 6006665"/>
                  <a:gd name="connsiteY732" fmla="*/ 323194 h 3006470"/>
                  <a:gd name="connsiteX733" fmla="*/ 2385841 w 6006665"/>
                  <a:gd name="connsiteY733" fmla="*/ 343134 h 3006470"/>
                  <a:gd name="connsiteX734" fmla="*/ 2429263 w 6006665"/>
                  <a:gd name="connsiteY734" fmla="*/ 263606 h 3006470"/>
                  <a:gd name="connsiteX735" fmla="*/ 2473470 w 6006665"/>
                  <a:gd name="connsiteY735" fmla="*/ 257832 h 3006470"/>
                  <a:gd name="connsiteX736" fmla="*/ 2526979 w 6006665"/>
                  <a:gd name="connsiteY736" fmla="*/ 252244 h 3006470"/>
                  <a:gd name="connsiteX737" fmla="*/ 2528058 w 6006665"/>
                  <a:gd name="connsiteY737" fmla="*/ 253503 h 3006470"/>
                  <a:gd name="connsiteX738" fmla="*/ 2538886 w 6006665"/>
                  <a:gd name="connsiteY738" fmla="*/ 252244 h 3006470"/>
                  <a:gd name="connsiteX739" fmla="*/ 2560820 w 6006665"/>
                  <a:gd name="connsiteY739" fmla="*/ 277833 h 3006470"/>
                  <a:gd name="connsiteX740" fmla="*/ 2640602 w 6006665"/>
                  <a:gd name="connsiteY740" fmla="*/ 202249 h 3006470"/>
                  <a:gd name="connsiteX741" fmla="*/ 2652509 w 6006665"/>
                  <a:gd name="connsiteY741" fmla="*/ 202249 h 3006470"/>
                  <a:gd name="connsiteX742" fmla="*/ 2704231 w 6006665"/>
                  <a:gd name="connsiteY742" fmla="*/ 202249 h 3006470"/>
                  <a:gd name="connsiteX743" fmla="*/ 2696295 w 6006665"/>
                  <a:gd name="connsiteY743" fmla="*/ 162760 h 3006470"/>
                  <a:gd name="connsiteX744" fmla="*/ 2715593 w 6006665"/>
                  <a:gd name="connsiteY744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1987802 w 6006665"/>
                  <a:gd name="connsiteY717" fmla="*/ 736278 h 3006470"/>
                  <a:gd name="connsiteX718" fmla="*/ 1992166 w 6006665"/>
                  <a:gd name="connsiteY718" fmla="*/ 664859 h 3006470"/>
                  <a:gd name="connsiteX719" fmla="*/ 1963408 w 6006665"/>
                  <a:gd name="connsiteY719" fmla="*/ 595386 h 3006470"/>
                  <a:gd name="connsiteX720" fmla="*/ 2027037 w 6006665"/>
                  <a:gd name="connsiteY720" fmla="*/ 574934 h 3006470"/>
                  <a:gd name="connsiteX721" fmla="*/ 2037269 w 6006665"/>
                  <a:gd name="connsiteY721" fmla="*/ 575472 h 3006470"/>
                  <a:gd name="connsiteX722" fmla="*/ 2038944 w 6006665"/>
                  <a:gd name="connsiteY722" fmla="*/ 574934 h 3006470"/>
                  <a:gd name="connsiteX723" fmla="*/ 2115414 w 6006665"/>
                  <a:gd name="connsiteY723" fmla="*/ 578958 h 3006470"/>
                  <a:gd name="connsiteX724" fmla="*/ 2167179 w 6006665"/>
                  <a:gd name="connsiteY724" fmla="*/ 554733 h 3006470"/>
                  <a:gd name="connsiteX725" fmla="*/ 2137746 w 6006665"/>
                  <a:gd name="connsiteY725" fmla="*/ 525222 h 3006470"/>
                  <a:gd name="connsiteX726" fmla="*/ 2146473 w 6006665"/>
                  <a:gd name="connsiteY726" fmla="*/ 488832 h 3006470"/>
                  <a:gd name="connsiteX727" fmla="*/ 2143688 w 6006665"/>
                  <a:gd name="connsiteY727" fmla="*/ 468773 h 3006470"/>
                  <a:gd name="connsiteX728" fmla="*/ 2169957 w 6006665"/>
                  <a:gd name="connsiteY728" fmla="*/ 449431 h 3006470"/>
                  <a:gd name="connsiteX729" fmla="*/ 2209050 w 6006665"/>
                  <a:gd name="connsiteY729" fmla="*/ 415295 h 3006470"/>
                  <a:gd name="connsiteX730" fmla="*/ 2264632 w 6006665"/>
                  <a:gd name="connsiteY730" fmla="*/ 393389 h 3006470"/>
                  <a:gd name="connsiteX731" fmla="*/ 2280355 w 6006665"/>
                  <a:gd name="connsiteY731" fmla="*/ 349932 h 3006470"/>
                  <a:gd name="connsiteX732" fmla="*/ 2317913 w 6006665"/>
                  <a:gd name="connsiteY732" fmla="*/ 322690 h 3006470"/>
                  <a:gd name="connsiteX733" fmla="*/ 2354630 w 6006665"/>
                  <a:gd name="connsiteY733" fmla="*/ 323194 h 3006470"/>
                  <a:gd name="connsiteX734" fmla="*/ 2385841 w 6006665"/>
                  <a:gd name="connsiteY734" fmla="*/ 343134 h 3006470"/>
                  <a:gd name="connsiteX735" fmla="*/ 2429263 w 6006665"/>
                  <a:gd name="connsiteY735" fmla="*/ 263606 h 3006470"/>
                  <a:gd name="connsiteX736" fmla="*/ 2473470 w 6006665"/>
                  <a:gd name="connsiteY736" fmla="*/ 257832 h 3006470"/>
                  <a:gd name="connsiteX737" fmla="*/ 2526979 w 6006665"/>
                  <a:gd name="connsiteY737" fmla="*/ 252244 h 3006470"/>
                  <a:gd name="connsiteX738" fmla="*/ 2528058 w 6006665"/>
                  <a:gd name="connsiteY738" fmla="*/ 253503 h 3006470"/>
                  <a:gd name="connsiteX739" fmla="*/ 2538886 w 6006665"/>
                  <a:gd name="connsiteY739" fmla="*/ 252244 h 3006470"/>
                  <a:gd name="connsiteX740" fmla="*/ 2560820 w 6006665"/>
                  <a:gd name="connsiteY740" fmla="*/ 277833 h 3006470"/>
                  <a:gd name="connsiteX741" fmla="*/ 2640602 w 6006665"/>
                  <a:gd name="connsiteY741" fmla="*/ 202249 h 3006470"/>
                  <a:gd name="connsiteX742" fmla="*/ 2652509 w 6006665"/>
                  <a:gd name="connsiteY742" fmla="*/ 202249 h 3006470"/>
                  <a:gd name="connsiteX743" fmla="*/ 2704231 w 6006665"/>
                  <a:gd name="connsiteY743" fmla="*/ 202249 h 3006470"/>
                  <a:gd name="connsiteX744" fmla="*/ 2696295 w 6006665"/>
                  <a:gd name="connsiteY744" fmla="*/ 162760 h 3006470"/>
                  <a:gd name="connsiteX745" fmla="*/ 2715593 w 6006665"/>
                  <a:gd name="connsiteY745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04051 w 6006665"/>
                  <a:gd name="connsiteY717" fmla="*/ 798554 h 3006470"/>
                  <a:gd name="connsiteX718" fmla="*/ 1987802 w 6006665"/>
                  <a:gd name="connsiteY718" fmla="*/ 736278 h 3006470"/>
                  <a:gd name="connsiteX719" fmla="*/ 1992166 w 6006665"/>
                  <a:gd name="connsiteY719" fmla="*/ 664859 h 3006470"/>
                  <a:gd name="connsiteX720" fmla="*/ 1963408 w 6006665"/>
                  <a:gd name="connsiteY720" fmla="*/ 595386 h 3006470"/>
                  <a:gd name="connsiteX721" fmla="*/ 2027037 w 6006665"/>
                  <a:gd name="connsiteY721" fmla="*/ 574934 h 3006470"/>
                  <a:gd name="connsiteX722" fmla="*/ 2037269 w 6006665"/>
                  <a:gd name="connsiteY722" fmla="*/ 575472 h 3006470"/>
                  <a:gd name="connsiteX723" fmla="*/ 2038944 w 6006665"/>
                  <a:gd name="connsiteY723" fmla="*/ 574934 h 3006470"/>
                  <a:gd name="connsiteX724" fmla="*/ 2115414 w 6006665"/>
                  <a:gd name="connsiteY724" fmla="*/ 578958 h 3006470"/>
                  <a:gd name="connsiteX725" fmla="*/ 2167179 w 6006665"/>
                  <a:gd name="connsiteY725" fmla="*/ 554733 h 3006470"/>
                  <a:gd name="connsiteX726" fmla="*/ 2137746 w 6006665"/>
                  <a:gd name="connsiteY726" fmla="*/ 525222 h 3006470"/>
                  <a:gd name="connsiteX727" fmla="*/ 2146473 w 6006665"/>
                  <a:gd name="connsiteY727" fmla="*/ 488832 h 3006470"/>
                  <a:gd name="connsiteX728" fmla="*/ 2143688 w 6006665"/>
                  <a:gd name="connsiteY728" fmla="*/ 468773 h 3006470"/>
                  <a:gd name="connsiteX729" fmla="*/ 2169957 w 6006665"/>
                  <a:gd name="connsiteY729" fmla="*/ 449431 h 3006470"/>
                  <a:gd name="connsiteX730" fmla="*/ 2209050 w 6006665"/>
                  <a:gd name="connsiteY730" fmla="*/ 415295 h 3006470"/>
                  <a:gd name="connsiteX731" fmla="*/ 2264632 w 6006665"/>
                  <a:gd name="connsiteY731" fmla="*/ 393389 h 3006470"/>
                  <a:gd name="connsiteX732" fmla="*/ 2280355 w 6006665"/>
                  <a:gd name="connsiteY732" fmla="*/ 349932 h 3006470"/>
                  <a:gd name="connsiteX733" fmla="*/ 2317913 w 6006665"/>
                  <a:gd name="connsiteY733" fmla="*/ 322690 h 3006470"/>
                  <a:gd name="connsiteX734" fmla="*/ 2354630 w 6006665"/>
                  <a:gd name="connsiteY734" fmla="*/ 323194 h 3006470"/>
                  <a:gd name="connsiteX735" fmla="*/ 2385841 w 6006665"/>
                  <a:gd name="connsiteY735" fmla="*/ 343134 h 3006470"/>
                  <a:gd name="connsiteX736" fmla="*/ 2429263 w 6006665"/>
                  <a:gd name="connsiteY736" fmla="*/ 263606 h 3006470"/>
                  <a:gd name="connsiteX737" fmla="*/ 2473470 w 6006665"/>
                  <a:gd name="connsiteY737" fmla="*/ 257832 h 3006470"/>
                  <a:gd name="connsiteX738" fmla="*/ 2526979 w 6006665"/>
                  <a:gd name="connsiteY738" fmla="*/ 252244 h 3006470"/>
                  <a:gd name="connsiteX739" fmla="*/ 2528058 w 6006665"/>
                  <a:gd name="connsiteY739" fmla="*/ 253503 h 3006470"/>
                  <a:gd name="connsiteX740" fmla="*/ 2538886 w 6006665"/>
                  <a:gd name="connsiteY740" fmla="*/ 252244 h 3006470"/>
                  <a:gd name="connsiteX741" fmla="*/ 2560820 w 6006665"/>
                  <a:gd name="connsiteY741" fmla="*/ 277833 h 3006470"/>
                  <a:gd name="connsiteX742" fmla="*/ 2640602 w 6006665"/>
                  <a:gd name="connsiteY742" fmla="*/ 202249 h 3006470"/>
                  <a:gd name="connsiteX743" fmla="*/ 2652509 w 6006665"/>
                  <a:gd name="connsiteY743" fmla="*/ 202249 h 3006470"/>
                  <a:gd name="connsiteX744" fmla="*/ 2704231 w 6006665"/>
                  <a:gd name="connsiteY744" fmla="*/ 202249 h 3006470"/>
                  <a:gd name="connsiteX745" fmla="*/ 2696295 w 6006665"/>
                  <a:gd name="connsiteY745" fmla="*/ 162760 h 3006470"/>
                  <a:gd name="connsiteX746" fmla="*/ 2715593 w 6006665"/>
                  <a:gd name="connsiteY746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67179 w 6006665"/>
                  <a:gd name="connsiteY726" fmla="*/ 554733 h 3006470"/>
                  <a:gd name="connsiteX727" fmla="*/ 2137746 w 6006665"/>
                  <a:gd name="connsiteY727" fmla="*/ 525222 h 3006470"/>
                  <a:gd name="connsiteX728" fmla="*/ 2146473 w 6006665"/>
                  <a:gd name="connsiteY728" fmla="*/ 488832 h 3006470"/>
                  <a:gd name="connsiteX729" fmla="*/ 2143688 w 6006665"/>
                  <a:gd name="connsiteY729" fmla="*/ 468773 h 3006470"/>
                  <a:gd name="connsiteX730" fmla="*/ 2169957 w 6006665"/>
                  <a:gd name="connsiteY730" fmla="*/ 449431 h 3006470"/>
                  <a:gd name="connsiteX731" fmla="*/ 2209050 w 6006665"/>
                  <a:gd name="connsiteY731" fmla="*/ 415295 h 3006470"/>
                  <a:gd name="connsiteX732" fmla="*/ 2264632 w 6006665"/>
                  <a:gd name="connsiteY732" fmla="*/ 393389 h 3006470"/>
                  <a:gd name="connsiteX733" fmla="*/ 2280355 w 6006665"/>
                  <a:gd name="connsiteY733" fmla="*/ 349932 h 3006470"/>
                  <a:gd name="connsiteX734" fmla="*/ 2317913 w 6006665"/>
                  <a:gd name="connsiteY734" fmla="*/ 322690 h 3006470"/>
                  <a:gd name="connsiteX735" fmla="*/ 2354630 w 6006665"/>
                  <a:gd name="connsiteY735" fmla="*/ 323194 h 3006470"/>
                  <a:gd name="connsiteX736" fmla="*/ 2385841 w 6006665"/>
                  <a:gd name="connsiteY736" fmla="*/ 343134 h 3006470"/>
                  <a:gd name="connsiteX737" fmla="*/ 2429263 w 6006665"/>
                  <a:gd name="connsiteY737" fmla="*/ 263606 h 3006470"/>
                  <a:gd name="connsiteX738" fmla="*/ 2473470 w 6006665"/>
                  <a:gd name="connsiteY738" fmla="*/ 257832 h 3006470"/>
                  <a:gd name="connsiteX739" fmla="*/ 2526979 w 6006665"/>
                  <a:gd name="connsiteY739" fmla="*/ 252244 h 3006470"/>
                  <a:gd name="connsiteX740" fmla="*/ 2528058 w 6006665"/>
                  <a:gd name="connsiteY740" fmla="*/ 253503 h 3006470"/>
                  <a:gd name="connsiteX741" fmla="*/ 2538886 w 6006665"/>
                  <a:gd name="connsiteY741" fmla="*/ 252244 h 3006470"/>
                  <a:gd name="connsiteX742" fmla="*/ 2560820 w 6006665"/>
                  <a:gd name="connsiteY742" fmla="*/ 277833 h 3006470"/>
                  <a:gd name="connsiteX743" fmla="*/ 2640602 w 6006665"/>
                  <a:gd name="connsiteY743" fmla="*/ 202249 h 3006470"/>
                  <a:gd name="connsiteX744" fmla="*/ 2652509 w 6006665"/>
                  <a:gd name="connsiteY744" fmla="*/ 202249 h 3006470"/>
                  <a:gd name="connsiteX745" fmla="*/ 2704231 w 6006665"/>
                  <a:gd name="connsiteY745" fmla="*/ 202249 h 3006470"/>
                  <a:gd name="connsiteX746" fmla="*/ 2696295 w 6006665"/>
                  <a:gd name="connsiteY746" fmla="*/ 162760 h 3006470"/>
                  <a:gd name="connsiteX747" fmla="*/ 2715593 w 6006665"/>
                  <a:gd name="connsiteY747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115414 w 6006665"/>
                  <a:gd name="connsiteY725" fmla="*/ 578958 h 3006470"/>
                  <a:gd name="connsiteX726" fmla="*/ 2137746 w 6006665"/>
                  <a:gd name="connsiteY726" fmla="*/ 593555 h 3006470"/>
                  <a:gd name="connsiteX727" fmla="*/ 2167179 w 6006665"/>
                  <a:gd name="connsiteY727" fmla="*/ 554733 h 3006470"/>
                  <a:gd name="connsiteX728" fmla="*/ 2137746 w 6006665"/>
                  <a:gd name="connsiteY728" fmla="*/ 525222 h 3006470"/>
                  <a:gd name="connsiteX729" fmla="*/ 2146473 w 6006665"/>
                  <a:gd name="connsiteY729" fmla="*/ 488832 h 3006470"/>
                  <a:gd name="connsiteX730" fmla="*/ 2143688 w 6006665"/>
                  <a:gd name="connsiteY730" fmla="*/ 468773 h 3006470"/>
                  <a:gd name="connsiteX731" fmla="*/ 2169957 w 6006665"/>
                  <a:gd name="connsiteY731" fmla="*/ 449431 h 3006470"/>
                  <a:gd name="connsiteX732" fmla="*/ 2209050 w 6006665"/>
                  <a:gd name="connsiteY732" fmla="*/ 415295 h 3006470"/>
                  <a:gd name="connsiteX733" fmla="*/ 2264632 w 6006665"/>
                  <a:gd name="connsiteY733" fmla="*/ 393389 h 3006470"/>
                  <a:gd name="connsiteX734" fmla="*/ 2280355 w 6006665"/>
                  <a:gd name="connsiteY734" fmla="*/ 349932 h 3006470"/>
                  <a:gd name="connsiteX735" fmla="*/ 2317913 w 6006665"/>
                  <a:gd name="connsiteY735" fmla="*/ 322690 h 3006470"/>
                  <a:gd name="connsiteX736" fmla="*/ 2354630 w 6006665"/>
                  <a:gd name="connsiteY736" fmla="*/ 323194 h 3006470"/>
                  <a:gd name="connsiteX737" fmla="*/ 2385841 w 6006665"/>
                  <a:gd name="connsiteY737" fmla="*/ 343134 h 3006470"/>
                  <a:gd name="connsiteX738" fmla="*/ 2429263 w 6006665"/>
                  <a:gd name="connsiteY738" fmla="*/ 263606 h 3006470"/>
                  <a:gd name="connsiteX739" fmla="*/ 2473470 w 6006665"/>
                  <a:gd name="connsiteY739" fmla="*/ 257832 h 3006470"/>
                  <a:gd name="connsiteX740" fmla="*/ 2526979 w 6006665"/>
                  <a:gd name="connsiteY740" fmla="*/ 252244 h 3006470"/>
                  <a:gd name="connsiteX741" fmla="*/ 2528058 w 6006665"/>
                  <a:gd name="connsiteY741" fmla="*/ 253503 h 3006470"/>
                  <a:gd name="connsiteX742" fmla="*/ 2538886 w 6006665"/>
                  <a:gd name="connsiteY742" fmla="*/ 252244 h 3006470"/>
                  <a:gd name="connsiteX743" fmla="*/ 2560820 w 6006665"/>
                  <a:gd name="connsiteY743" fmla="*/ 277833 h 3006470"/>
                  <a:gd name="connsiteX744" fmla="*/ 2640602 w 6006665"/>
                  <a:gd name="connsiteY744" fmla="*/ 202249 h 3006470"/>
                  <a:gd name="connsiteX745" fmla="*/ 2652509 w 6006665"/>
                  <a:gd name="connsiteY745" fmla="*/ 202249 h 3006470"/>
                  <a:gd name="connsiteX746" fmla="*/ 2704231 w 6006665"/>
                  <a:gd name="connsiteY746" fmla="*/ 202249 h 3006470"/>
                  <a:gd name="connsiteX747" fmla="*/ 2696295 w 6006665"/>
                  <a:gd name="connsiteY747" fmla="*/ 162760 h 3006470"/>
                  <a:gd name="connsiteX748" fmla="*/ 2715593 w 6006665"/>
                  <a:gd name="connsiteY748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4 w 6006665"/>
                  <a:gd name="connsiteY726" fmla="*/ 578958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37746 w 6006665"/>
                  <a:gd name="connsiteY727" fmla="*/ 593555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67179 w 6006665"/>
                  <a:gd name="connsiteY728" fmla="*/ 554733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84440 w 6006665"/>
                  <a:gd name="connsiteY676" fmla="*/ 709009 h 3006470"/>
                  <a:gd name="connsiteX677" fmla="*/ 1688985 w 6006665"/>
                  <a:gd name="connsiteY677" fmla="*/ 779455 h 3006470"/>
                  <a:gd name="connsiteX678" fmla="*/ 1652625 w 6006665"/>
                  <a:gd name="connsiteY678" fmla="*/ 870354 h 3006470"/>
                  <a:gd name="connsiteX679" fmla="*/ 1679895 w 6006665"/>
                  <a:gd name="connsiteY679" fmla="*/ 908986 h 3006470"/>
                  <a:gd name="connsiteX680" fmla="*/ 1688985 w 6006665"/>
                  <a:gd name="connsiteY680" fmla="*/ 983977 h 3006470"/>
                  <a:gd name="connsiteX681" fmla="*/ 1706950 w 6006665"/>
                  <a:gd name="connsiteY681" fmla="*/ 1065944 h 3006470"/>
                  <a:gd name="connsiteX682" fmla="*/ 1679895 w 6006665"/>
                  <a:gd name="connsiteY682" fmla="*/ 1129415 h 3006470"/>
                  <a:gd name="connsiteX683" fmla="*/ 1723072 w 6006665"/>
                  <a:gd name="connsiteY683" fmla="*/ 1193044 h 3006470"/>
                  <a:gd name="connsiteX684" fmla="*/ 1704892 w 6006665"/>
                  <a:gd name="connsiteY684" fmla="*/ 1256673 h 3006470"/>
                  <a:gd name="connsiteX685" fmla="*/ 1695067 w 6006665"/>
                  <a:gd name="connsiteY685" fmla="*/ 1318479 h 3006470"/>
                  <a:gd name="connsiteX686" fmla="*/ 1662386 w 6006665"/>
                  <a:gd name="connsiteY686" fmla="*/ 1345219 h 3006470"/>
                  <a:gd name="connsiteX687" fmla="*/ 1607008 w 6006665"/>
                  <a:gd name="connsiteY687" fmla="*/ 1363312 h 3006470"/>
                  <a:gd name="connsiteX688" fmla="*/ 1644667 w 6006665"/>
                  <a:gd name="connsiteY688" fmla="*/ 1375696 h 3006470"/>
                  <a:gd name="connsiteX689" fmla="*/ 1677078 w 6006665"/>
                  <a:gd name="connsiteY689" fmla="*/ 1370296 h 3006470"/>
                  <a:gd name="connsiteX690" fmla="*/ 1720255 w 6006665"/>
                  <a:gd name="connsiteY690" fmla="*/ 1349844 h 3006470"/>
                  <a:gd name="connsiteX691" fmla="*/ 1731617 w 6006665"/>
                  <a:gd name="connsiteY691" fmla="*/ 1299850 h 3006470"/>
                  <a:gd name="connsiteX692" fmla="*/ 1758887 w 6006665"/>
                  <a:gd name="connsiteY692" fmla="*/ 1256673 h 3006470"/>
                  <a:gd name="connsiteX693" fmla="*/ 1760555 w 6006665"/>
                  <a:gd name="connsiteY693" fmla="*/ 1191490 h 3006470"/>
                  <a:gd name="connsiteX694" fmla="*/ 1745573 w 6006665"/>
                  <a:gd name="connsiteY694" fmla="*/ 1137249 h 3006470"/>
                  <a:gd name="connsiteX695" fmla="*/ 1758886 w 6006665"/>
                  <a:gd name="connsiteY695" fmla="*/ 1085173 h 3006470"/>
                  <a:gd name="connsiteX696" fmla="*/ 1822819 w 6006665"/>
                  <a:gd name="connsiteY696" fmla="*/ 1074858 h 3006470"/>
                  <a:gd name="connsiteX697" fmla="*/ 1873327 w 6006665"/>
                  <a:gd name="connsiteY697" fmla="*/ 1089712 h 3006470"/>
                  <a:gd name="connsiteX698" fmla="*/ 1911172 w 6006665"/>
                  <a:gd name="connsiteY698" fmla="*/ 1170133 h 3006470"/>
                  <a:gd name="connsiteX699" fmla="*/ 1887300 w 6006665"/>
                  <a:gd name="connsiteY699" fmla="*/ 1070329 h 3006470"/>
                  <a:gd name="connsiteX700" fmla="*/ 1858471 w 6006665"/>
                  <a:gd name="connsiteY700" fmla="*/ 1045147 h 3006470"/>
                  <a:gd name="connsiteX701" fmla="*/ 1785604 w 6006665"/>
                  <a:gd name="connsiteY701" fmla="*/ 1036860 h 3006470"/>
                  <a:gd name="connsiteX702" fmla="*/ 1736162 w 6006665"/>
                  <a:gd name="connsiteY702" fmla="*/ 961252 h 3006470"/>
                  <a:gd name="connsiteX703" fmla="*/ 1688440 w 6006665"/>
                  <a:gd name="connsiteY703" fmla="*/ 865809 h 3006470"/>
                  <a:gd name="connsiteX704" fmla="*/ 1752069 w 6006665"/>
                  <a:gd name="connsiteY704" fmla="*/ 788545 h 3006470"/>
                  <a:gd name="connsiteX705" fmla="*/ 1747524 w 6006665"/>
                  <a:gd name="connsiteY705" fmla="*/ 704464 h 3006470"/>
                  <a:gd name="connsiteX706" fmla="*/ 1763431 w 6006665"/>
                  <a:gd name="connsiteY706" fmla="*/ 697647 h 3006470"/>
                  <a:gd name="connsiteX707" fmla="*/ 1764877 w 6006665"/>
                  <a:gd name="connsiteY707" fmla="*/ 702130 h 3006470"/>
                  <a:gd name="connsiteX708" fmla="*/ 1775339 w 6006665"/>
                  <a:gd name="connsiteY708" fmla="*/ 697647 h 3006470"/>
                  <a:gd name="connsiteX709" fmla="*/ 1798063 w 6006665"/>
                  <a:gd name="connsiteY709" fmla="*/ 768093 h 3006470"/>
                  <a:gd name="connsiteX710" fmla="*/ 1791454 w 6006665"/>
                  <a:gd name="connsiteY710" fmla="*/ 815304 h 3006470"/>
                  <a:gd name="connsiteX711" fmla="*/ 1854330 w 6006665"/>
                  <a:gd name="connsiteY711" fmla="*/ 772638 h 3006470"/>
                  <a:gd name="connsiteX712" fmla="*/ 1931594 w 6006665"/>
                  <a:gd name="connsiteY712" fmla="*/ 763548 h 3006470"/>
                  <a:gd name="connsiteX713" fmla="*/ 1932772 w 6006665"/>
                  <a:gd name="connsiteY713" fmla="*/ 764810 h 3006470"/>
                  <a:gd name="connsiteX714" fmla="*/ 1949600 w 6006665"/>
                  <a:gd name="connsiteY714" fmla="*/ 800138 h 3006470"/>
                  <a:gd name="connsiteX715" fmla="*/ 1989196 w 6006665"/>
                  <a:gd name="connsiteY715" fmla="*/ 819351 h 3006470"/>
                  <a:gd name="connsiteX716" fmla="*/ 2061788 w 6006665"/>
                  <a:gd name="connsiteY716" fmla="*/ 891155 h 3006470"/>
                  <a:gd name="connsiteX717" fmla="*/ 2048616 w 6006665"/>
                  <a:gd name="connsiteY717" fmla="*/ 843119 h 3006470"/>
                  <a:gd name="connsiteX718" fmla="*/ 2004051 w 6006665"/>
                  <a:gd name="connsiteY718" fmla="*/ 798554 h 3006470"/>
                  <a:gd name="connsiteX719" fmla="*/ 1987802 w 6006665"/>
                  <a:gd name="connsiteY719" fmla="*/ 736278 h 3006470"/>
                  <a:gd name="connsiteX720" fmla="*/ 1992166 w 6006665"/>
                  <a:gd name="connsiteY720" fmla="*/ 664859 h 3006470"/>
                  <a:gd name="connsiteX721" fmla="*/ 1963408 w 6006665"/>
                  <a:gd name="connsiteY721" fmla="*/ 595386 h 3006470"/>
                  <a:gd name="connsiteX722" fmla="*/ 2027037 w 6006665"/>
                  <a:gd name="connsiteY722" fmla="*/ 574934 h 3006470"/>
                  <a:gd name="connsiteX723" fmla="*/ 2037269 w 6006665"/>
                  <a:gd name="connsiteY723" fmla="*/ 575472 h 3006470"/>
                  <a:gd name="connsiteX724" fmla="*/ 2038944 w 6006665"/>
                  <a:gd name="connsiteY724" fmla="*/ 574934 h 3006470"/>
                  <a:gd name="connsiteX725" fmla="*/ 2078326 w 6006665"/>
                  <a:gd name="connsiteY725" fmla="*/ 560873 h 3006470"/>
                  <a:gd name="connsiteX726" fmla="*/ 2115415 w 6006665"/>
                  <a:gd name="connsiteY726" fmla="*/ 623523 h 3006470"/>
                  <a:gd name="connsiteX727" fmla="*/ 2119920 w 6006665"/>
                  <a:gd name="connsiteY727" fmla="*/ 572758 h 3006470"/>
                  <a:gd name="connsiteX728" fmla="*/ 2143410 w 6006665"/>
                  <a:gd name="connsiteY728" fmla="*/ 551762 h 3006470"/>
                  <a:gd name="connsiteX729" fmla="*/ 2137746 w 6006665"/>
                  <a:gd name="connsiteY729" fmla="*/ 525222 h 3006470"/>
                  <a:gd name="connsiteX730" fmla="*/ 2146473 w 6006665"/>
                  <a:gd name="connsiteY730" fmla="*/ 488832 h 3006470"/>
                  <a:gd name="connsiteX731" fmla="*/ 2143688 w 6006665"/>
                  <a:gd name="connsiteY731" fmla="*/ 468773 h 3006470"/>
                  <a:gd name="connsiteX732" fmla="*/ 2169957 w 6006665"/>
                  <a:gd name="connsiteY732" fmla="*/ 449431 h 3006470"/>
                  <a:gd name="connsiteX733" fmla="*/ 2209050 w 6006665"/>
                  <a:gd name="connsiteY733" fmla="*/ 415295 h 3006470"/>
                  <a:gd name="connsiteX734" fmla="*/ 2264632 w 6006665"/>
                  <a:gd name="connsiteY734" fmla="*/ 393389 h 3006470"/>
                  <a:gd name="connsiteX735" fmla="*/ 2280355 w 6006665"/>
                  <a:gd name="connsiteY735" fmla="*/ 349932 h 3006470"/>
                  <a:gd name="connsiteX736" fmla="*/ 2317913 w 6006665"/>
                  <a:gd name="connsiteY736" fmla="*/ 322690 h 3006470"/>
                  <a:gd name="connsiteX737" fmla="*/ 2354630 w 6006665"/>
                  <a:gd name="connsiteY737" fmla="*/ 323194 h 3006470"/>
                  <a:gd name="connsiteX738" fmla="*/ 2385841 w 6006665"/>
                  <a:gd name="connsiteY738" fmla="*/ 343134 h 3006470"/>
                  <a:gd name="connsiteX739" fmla="*/ 2429263 w 6006665"/>
                  <a:gd name="connsiteY739" fmla="*/ 263606 h 3006470"/>
                  <a:gd name="connsiteX740" fmla="*/ 2473470 w 6006665"/>
                  <a:gd name="connsiteY740" fmla="*/ 257832 h 3006470"/>
                  <a:gd name="connsiteX741" fmla="*/ 2526979 w 6006665"/>
                  <a:gd name="connsiteY741" fmla="*/ 252244 h 3006470"/>
                  <a:gd name="connsiteX742" fmla="*/ 2528058 w 6006665"/>
                  <a:gd name="connsiteY742" fmla="*/ 253503 h 3006470"/>
                  <a:gd name="connsiteX743" fmla="*/ 2538886 w 6006665"/>
                  <a:gd name="connsiteY743" fmla="*/ 252244 h 3006470"/>
                  <a:gd name="connsiteX744" fmla="*/ 2560820 w 6006665"/>
                  <a:gd name="connsiteY744" fmla="*/ 277833 h 3006470"/>
                  <a:gd name="connsiteX745" fmla="*/ 2640602 w 6006665"/>
                  <a:gd name="connsiteY745" fmla="*/ 202249 h 3006470"/>
                  <a:gd name="connsiteX746" fmla="*/ 2652509 w 6006665"/>
                  <a:gd name="connsiteY746" fmla="*/ 202249 h 3006470"/>
                  <a:gd name="connsiteX747" fmla="*/ 2704231 w 6006665"/>
                  <a:gd name="connsiteY747" fmla="*/ 202249 h 3006470"/>
                  <a:gd name="connsiteX748" fmla="*/ 2696295 w 6006665"/>
                  <a:gd name="connsiteY748" fmla="*/ 162760 h 3006470"/>
                  <a:gd name="connsiteX749" fmla="*/ 2715593 w 6006665"/>
                  <a:gd name="connsiteY749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52625 w 6006665"/>
                  <a:gd name="connsiteY679" fmla="*/ 870354 h 3006470"/>
                  <a:gd name="connsiteX680" fmla="*/ 1679895 w 6006665"/>
                  <a:gd name="connsiteY680" fmla="*/ 908986 h 3006470"/>
                  <a:gd name="connsiteX681" fmla="*/ 1688985 w 6006665"/>
                  <a:gd name="connsiteY681" fmla="*/ 983977 h 3006470"/>
                  <a:gd name="connsiteX682" fmla="*/ 1706950 w 6006665"/>
                  <a:gd name="connsiteY682" fmla="*/ 1065944 h 3006470"/>
                  <a:gd name="connsiteX683" fmla="*/ 1679895 w 6006665"/>
                  <a:gd name="connsiteY683" fmla="*/ 1129415 h 3006470"/>
                  <a:gd name="connsiteX684" fmla="*/ 1723072 w 6006665"/>
                  <a:gd name="connsiteY684" fmla="*/ 1193044 h 3006470"/>
                  <a:gd name="connsiteX685" fmla="*/ 1704892 w 6006665"/>
                  <a:gd name="connsiteY685" fmla="*/ 1256673 h 3006470"/>
                  <a:gd name="connsiteX686" fmla="*/ 1695067 w 6006665"/>
                  <a:gd name="connsiteY686" fmla="*/ 1318479 h 3006470"/>
                  <a:gd name="connsiteX687" fmla="*/ 1662386 w 6006665"/>
                  <a:gd name="connsiteY687" fmla="*/ 1345219 h 3006470"/>
                  <a:gd name="connsiteX688" fmla="*/ 1607008 w 6006665"/>
                  <a:gd name="connsiteY688" fmla="*/ 1363312 h 3006470"/>
                  <a:gd name="connsiteX689" fmla="*/ 1644667 w 6006665"/>
                  <a:gd name="connsiteY689" fmla="*/ 1375696 h 3006470"/>
                  <a:gd name="connsiteX690" fmla="*/ 1677078 w 6006665"/>
                  <a:gd name="connsiteY690" fmla="*/ 1370296 h 3006470"/>
                  <a:gd name="connsiteX691" fmla="*/ 1720255 w 6006665"/>
                  <a:gd name="connsiteY691" fmla="*/ 1349844 h 3006470"/>
                  <a:gd name="connsiteX692" fmla="*/ 1731617 w 6006665"/>
                  <a:gd name="connsiteY692" fmla="*/ 1299850 h 3006470"/>
                  <a:gd name="connsiteX693" fmla="*/ 1758887 w 6006665"/>
                  <a:gd name="connsiteY693" fmla="*/ 1256673 h 3006470"/>
                  <a:gd name="connsiteX694" fmla="*/ 1760555 w 6006665"/>
                  <a:gd name="connsiteY694" fmla="*/ 1191490 h 3006470"/>
                  <a:gd name="connsiteX695" fmla="*/ 1745573 w 6006665"/>
                  <a:gd name="connsiteY695" fmla="*/ 1137249 h 3006470"/>
                  <a:gd name="connsiteX696" fmla="*/ 1758886 w 6006665"/>
                  <a:gd name="connsiteY696" fmla="*/ 1085173 h 3006470"/>
                  <a:gd name="connsiteX697" fmla="*/ 1822819 w 6006665"/>
                  <a:gd name="connsiteY697" fmla="*/ 1074858 h 3006470"/>
                  <a:gd name="connsiteX698" fmla="*/ 1873327 w 6006665"/>
                  <a:gd name="connsiteY698" fmla="*/ 1089712 h 3006470"/>
                  <a:gd name="connsiteX699" fmla="*/ 1911172 w 6006665"/>
                  <a:gd name="connsiteY699" fmla="*/ 1170133 h 3006470"/>
                  <a:gd name="connsiteX700" fmla="*/ 1887300 w 6006665"/>
                  <a:gd name="connsiteY700" fmla="*/ 1070329 h 3006470"/>
                  <a:gd name="connsiteX701" fmla="*/ 1858471 w 6006665"/>
                  <a:gd name="connsiteY701" fmla="*/ 1045147 h 3006470"/>
                  <a:gd name="connsiteX702" fmla="*/ 1785604 w 6006665"/>
                  <a:gd name="connsiteY702" fmla="*/ 1036860 h 3006470"/>
                  <a:gd name="connsiteX703" fmla="*/ 1736162 w 6006665"/>
                  <a:gd name="connsiteY703" fmla="*/ 961252 h 3006470"/>
                  <a:gd name="connsiteX704" fmla="*/ 1688440 w 6006665"/>
                  <a:gd name="connsiteY704" fmla="*/ 865809 h 3006470"/>
                  <a:gd name="connsiteX705" fmla="*/ 1752069 w 6006665"/>
                  <a:gd name="connsiteY705" fmla="*/ 788545 h 3006470"/>
                  <a:gd name="connsiteX706" fmla="*/ 1747524 w 6006665"/>
                  <a:gd name="connsiteY706" fmla="*/ 704464 h 3006470"/>
                  <a:gd name="connsiteX707" fmla="*/ 1763431 w 6006665"/>
                  <a:gd name="connsiteY707" fmla="*/ 697647 h 3006470"/>
                  <a:gd name="connsiteX708" fmla="*/ 1764877 w 6006665"/>
                  <a:gd name="connsiteY708" fmla="*/ 702130 h 3006470"/>
                  <a:gd name="connsiteX709" fmla="*/ 1775339 w 6006665"/>
                  <a:gd name="connsiteY709" fmla="*/ 697647 h 3006470"/>
                  <a:gd name="connsiteX710" fmla="*/ 1798063 w 6006665"/>
                  <a:gd name="connsiteY710" fmla="*/ 768093 h 3006470"/>
                  <a:gd name="connsiteX711" fmla="*/ 1791454 w 6006665"/>
                  <a:gd name="connsiteY711" fmla="*/ 815304 h 3006470"/>
                  <a:gd name="connsiteX712" fmla="*/ 1854330 w 6006665"/>
                  <a:gd name="connsiteY712" fmla="*/ 772638 h 3006470"/>
                  <a:gd name="connsiteX713" fmla="*/ 1931594 w 6006665"/>
                  <a:gd name="connsiteY713" fmla="*/ 763548 h 3006470"/>
                  <a:gd name="connsiteX714" fmla="*/ 1932772 w 6006665"/>
                  <a:gd name="connsiteY714" fmla="*/ 764810 h 3006470"/>
                  <a:gd name="connsiteX715" fmla="*/ 1949600 w 6006665"/>
                  <a:gd name="connsiteY715" fmla="*/ 800138 h 3006470"/>
                  <a:gd name="connsiteX716" fmla="*/ 1989196 w 6006665"/>
                  <a:gd name="connsiteY716" fmla="*/ 819351 h 3006470"/>
                  <a:gd name="connsiteX717" fmla="*/ 2061788 w 6006665"/>
                  <a:gd name="connsiteY717" fmla="*/ 891155 h 3006470"/>
                  <a:gd name="connsiteX718" fmla="*/ 2048616 w 6006665"/>
                  <a:gd name="connsiteY718" fmla="*/ 843119 h 3006470"/>
                  <a:gd name="connsiteX719" fmla="*/ 2004051 w 6006665"/>
                  <a:gd name="connsiteY719" fmla="*/ 798554 h 3006470"/>
                  <a:gd name="connsiteX720" fmla="*/ 1987802 w 6006665"/>
                  <a:gd name="connsiteY720" fmla="*/ 736278 h 3006470"/>
                  <a:gd name="connsiteX721" fmla="*/ 1992166 w 6006665"/>
                  <a:gd name="connsiteY721" fmla="*/ 664859 h 3006470"/>
                  <a:gd name="connsiteX722" fmla="*/ 1963408 w 6006665"/>
                  <a:gd name="connsiteY722" fmla="*/ 595386 h 3006470"/>
                  <a:gd name="connsiteX723" fmla="*/ 2027037 w 6006665"/>
                  <a:gd name="connsiteY723" fmla="*/ 574934 h 3006470"/>
                  <a:gd name="connsiteX724" fmla="*/ 2037269 w 6006665"/>
                  <a:gd name="connsiteY724" fmla="*/ 575472 h 3006470"/>
                  <a:gd name="connsiteX725" fmla="*/ 2038944 w 6006665"/>
                  <a:gd name="connsiteY725" fmla="*/ 574934 h 3006470"/>
                  <a:gd name="connsiteX726" fmla="*/ 2078326 w 6006665"/>
                  <a:gd name="connsiteY726" fmla="*/ 560873 h 3006470"/>
                  <a:gd name="connsiteX727" fmla="*/ 2115415 w 6006665"/>
                  <a:gd name="connsiteY727" fmla="*/ 623523 h 3006470"/>
                  <a:gd name="connsiteX728" fmla="*/ 2119920 w 6006665"/>
                  <a:gd name="connsiteY728" fmla="*/ 572758 h 3006470"/>
                  <a:gd name="connsiteX729" fmla="*/ 2143410 w 6006665"/>
                  <a:gd name="connsiteY729" fmla="*/ 551762 h 3006470"/>
                  <a:gd name="connsiteX730" fmla="*/ 2137746 w 6006665"/>
                  <a:gd name="connsiteY730" fmla="*/ 525222 h 3006470"/>
                  <a:gd name="connsiteX731" fmla="*/ 2146473 w 6006665"/>
                  <a:gd name="connsiteY731" fmla="*/ 488832 h 3006470"/>
                  <a:gd name="connsiteX732" fmla="*/ 2143688 w 6006665"/>
                  <a:gd name="connsiteY732" fmla="*/ 468773 h 3006470"/>
                  <a:gd name="connsiteX733" fmla="*/ 2169957 w 6006665"/>
                  <a:gd name="connsiteY733" fmla="*/ 449431 h 3006470"/>
                  <a:gd name="connsiteX734" fmla="*/ 2209050 w 6006665"/>
                  <a:gd name="connsiteY734" fmla="*/ 415295 h 3006470"/>
                  <a:gd name="connsiteX735" fmla="*/ 2264632 w 6006665"/>
                  <a:gd name="connsiteY735" fmla="*/ 393389 h 3006470"/>
                  <a:gd name="connsiteX736" fmla="*/ 2280355 w 6006665"/>
                  <a:gd name="connsiteY736" fmla="*/ 349932 h 3006470"/>
                  <a:gd name="connsiteX737" fmla="*/ 2317913 w 6006665"/>
                  <a:gd name="connsiteY737" fmla="*/ 322690 h 3006470"/>
                  <a:gd name="connsiteX738" fmla="*/ 2354630 w 6006665"/>
                  <a:gd name="connsiteY738" fmla="*/ 323194 h 3006470"/>
                  <a:gd name="connsiteX739" fmla="*/ 2385841 w 6006665"/>
                  <a:gd name="connsiteY739" fmla="*/ 343134 h 3006470"/>
                  <a:gd name="connsiteX740" fmla="*/ 2429263 w 6006665"/>
                  <a:gd name="connsiteY740" fmla="*/ 263606 h 3006470"/>
                  <a:gd name="connsiteX741" fmla="*/ 2473470 w 6006665"/>
                  <a:gd name="connsiteY741" fmla="*/ 257832 h 3006470"/>
                  <a:gd name="connsiteX742" fmla="*/ 2526979 w 6006665"/>
                  <a:gd name="connsiteY742" fmla="*/ 252244 h 3006470"/>
                  <a:gd name="connsiteX743" fmla="*/ 2528058 w 6006665"/>
                  <a:gd name="connsiteY743" fmla="*/ 253503 h 3006470"/>
                  <a:gd name="connsiteX744" fmla="*/ 2538886 w 6006665"/>
                  <a:gd name="connsiteY744" fmla="*/ 252244 h 3006470"/>
                  <a:gd name="connsiteX745" fmla="*/ 2560820 w 6006665"/>
                  <a:gd name="connsiteY745" fmla="*/ 277833 h 3006470"/>
                  <a:gd name="connsiteX746" fmla="*/ 2640602 w 6006665"/>
                  <a:gd name="connsiteY746" fmla="*/ 202249 h 3006470"/>
                  <a:gd name="connsiteX747" fmla="*/ 2652509 w 6006665"/>
                  <a:gd name="connsiteY747" fmla="*/ 202249 h 3006470"/>
                  <a:gd name="connsiteX748" fmla="*/ 2704231 w 6006665"/>
                  <a:gd name="connsiteY748" fmla="*/ 202249 h 3006470"/>
                  <a:gd name="connsiteX749" fmla="*/ 2696295 w 6006665"/>
                  <a:gd name="connsiteY749" fmla="*/ 162760 h 3006470"/>
                  <a:gd name="connsiteX750" fmla="*/ 2715593 w 6006665"/>
                  <a:gd name="connsiteY750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47524 w 6006665"/>
                  <a:gd name="connsiteY707" fmla="*/ 704464 h 3006470"/>
                  <a:gd name="connsiteX708" fmla="*/ 1763431 w 6006665"/>
                  <a:gd name="connsiteY708" fmla="*/ 697647 h 3006470"/>
                  <a:gd name="connsiteX709" fmla="*/ 1764877 w 6006665"/>
                  <a:gd name="connsiteY709" fmla="*/ 702130 h 3006470"/>
                  <a:gd name="connsiteX710" fmla="*/ 1775339 w 6006665"/>
                  <a:gd name="connsiteY710" fmla="*/ 697647 h 3006470"/>
                  <a:gd name="connsiteX711" fmla="*/ 1798063 w 6006665"/>
                  <a:gd name="connsiteY711" fmla="*/ 768093 h 3006470"/>
                  <a:gd name="connsiteX712" fmla="*/ 1791454 w 6006665"/>
                  <a:gd name="connsiteY712" fmla="*/ 815304 h 3006470"/>
                  <a:gd name="connsiteX713" fmla="*/ 1854330 w 6006665"/>
                  <a:gd name="connsiteY713" fmla="*/ 772638 h 3006470"/>
                  <a:gd name="connsiteX714" fmla="*/ 1931594 w 6006665"/>
                  <a:gd name="connsiteY714" fmla="*/ 763548 h 3006470"/>
                  <a:gd name="connsiteX715" fmla="*/ 1932772 w 6006665"/>
                  <a:gd name="connsiteY715" fmla="*/ 764810 h 3006470"/>
                  <a:gd name="connsiteX716" fmla="*/ 1949600 w 6006665"/>
                  <a:gd name="connsiteY716" fmla="*/ 800138 h 3006470"/>
                  <a:gd name="connsiteX717" fmla="*/ 1989196 w 6006665"/>
                  <a:gd name="connsiteY717" fmla="*/ 819351 h 3006470"/>
                  <a:gd name="connsiteX718" fmla="*/ 2061788 w 6006665"/>
                  <a:gd name="connsiteY718" fmla="*/ 891155 h 3006470"/>
                  <a:gd name="connsiteX719" fmla="*/ 2048616 w 6006665"/>
                  <a:gd name="connsiteY719" fmla="*/ 843119 h 3006470"/>
                  <a:gd name="connsiteX720" fmla="*/ 2004051 w 6006665"/>
                  <a:gd name="connsiteY720" fmla="*/ 798554 h 3006470"/>
                  <a:gd name="connsiteX721" fmla="*/ 1987802 w 6006665"/>
                  <a:gd name="connsiteY721" fmla="*/ 736278 h 3006470"/>
                  <a:gd name="connsiteX722" fmla="*/ 1992166 w 6006665"/>
                  <a:gd name="connsiteY722" fmla="*/ 664859 h 3006470"/>
                  <a:gd name="connsiteX723" fmla="*/ 1963408 w 6006665"/>
                  <a:gd name="connsiteY723" fmla="*/ 595386 h 3006470"/>
                  <a:gd name="connsiteX724" fmla="*/ 2027037 w 6006665"/>
                  <a:gd name="connsiteY724" fmla="*/ 574934 h 3006470"/>
                  <a:gd name="connsiteX725" fmla="*/ 2037269 w 6006665"/>
                  <a:gd name="connsiteY725" fmla="*/ 575472 h 3006470"/>
                  <a:gd name="connsiteX726" fmla="*/ 2038944 w 6006665"/>
                  <a:gd name="connsiteY726" fmla="*/ 574934 h 3006470"/>
                  <a:gd name="connsiteX727" fmla="*/ 2078326 w 6006665"/>
                  <a:gd name="connsiteY727" fmla="*/ 560873 h 3006470"/>
                  <a:gd name="connsiteX728" fmla="*/ 2115415 w 6006665"/>
                  <a:gd name="connsiteY728" fmla="*/ 623523 h 3006470"/>
                  <a:gd name="connsiteX729" fmla="*/ 2119920 w 6006665"/>
                  <a:gd name="connsiteY729" fmla="*/ 572758 h 3006470"/>
                  <a:gd name="connsiteX730" fmla="*/ 2143410 w 6006665"/>
                  <a:gd name="connsiteY730" fmla="*/ 551762 h 3006470"/>
                  <a:gd name="connsiteX731" fmla="*/ 2137746 w 6006665"/>
                  <a:gd name="connsiteY731" fmla="*/ 525222 h 3006470"/>
                  <a:gd name="connsiteX732" fmla="*/ 2146473 w 6006665"/>
                  <a:gd name="connsiteY732" fmla="*/ 488832 h 3006470"/>
                  <a:gd name="connsiteX733" fmla="*/ 2143688 w 6006665"/>
                  <a:gd name="connsiteY733" fmla="*/ 468773 h 3006470"/>
                  <a:gd name="connsiteX734" fmla="*/ 2169957 w 6006665"/>
                  <a:gd name="connsiteY734" fmla="*/ 449431 h 3006470"/>
                  <a:gd name="connsiteX735" fmla="*/ 2209050 w 6006665"/>
                  <a:gd name="connsiteY735" fmla="*/ 415295 h 3006470"/>
                  <a:gd name="connsiteX736" fmla="*/ 2264632 w 6006665"/>
                  <a:gd name="connsiteY736" fmla="*/ 393389 h 3006470"/>
                  <a:gd name="connsiteX737" fmla="*/ 2280355 w 6006665"/>
                  <a:gd name="connsiteY737" fmla="*/ 349932 h 3006470"/>
                  <a:gd name="connsiteX738" fmla="*/ 2317913 w 6006665"/>
                  <a:gd name="connsiteY738" fmla="*/ 322690 h 3006470"/>
                  <a:gd name="connsiteX739" fmla="*/ 2354630 w 6006665"/>
                  <a:gd name="connsiteY739" fmla="*/ 323194 h 3006470"/>
                  <a:gd name="connsiteX740" fmla="*/ 2385841 w 6006665"/>
                  <a:gd name="connsiteY740" fmla="*/ 343134 h 3006470"/>
                  <a:gd name="connsiteX741" fmla="*/ 2429263 w 6006665"/>
                  <a:gd name="connsiteY741" fmla="*/ 263606 h 3006470"/>
                  <a:gd name="connsiteX742" fmla="*/ 2473470 w 6006665"/>
                  <a:gd name="connsiteY742" fmla="*/ 257832 h 3006470"/>
                  <a:gd name="connsiteX743" fmla="*/ 2526979 w 6006665"/>
                  <a:gd name="connsiteY743" fmla="*/ 252244 h 3006470"/>
                  <a:gd name="connsiteX744" fmla="*/ 2528058 w 6006665"/>
                  <a:gd name="connsiteY744" fmla="*/ 253503 h 3006470"/>
                  <a:gd name="connsiteX745" fmla="*/ 2538886 w 6006665"/>
                  <a:gd name="connsiteY745" fmla="*/ 252244 h 3006470"/>
                  <a:gd name="connsiteX746" fmla="*/ 2560820 w 6006665"/>
                  <a:gd name="connsiteY746" fmla="*/ 277833 h 3006470"/>
                  <a:gd name="connsiteX747" fmla="*/ 2640602 w 6006665"/>
                  <a:gd name="connsiteY747" fmla="*/ 202249 h 3006470"/>
                  <a:gd name="connsiteX748" fmla="*/ 2652509 w 6006665"/>
                  <a:gd name="connsiteY748" fmla="*/ 202249 h 3006470"/>
                  <a:gd name="connsiteX749" fmla="*/ 2704231 w 6006665"/>
                  <a:gd name="connsiteY749" fmla="*/ 202249 h 3006470"/>
                  <a:gd name="connsiteX750" fmla="*/ 2696295 w 6006665"/>
                  <a:gd name="connsiteY750" fmla="*/ 162760 h 3006470"/>
                  <a:gd name="connsiteX751" fmla="*/ 2715593 w 6006665"/>
                  <a:gd name="connsiteY751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688440 w 6006665"/>
                  <a:gd name="connsiteY705" fmla="*/ 865809 h 3006470"/>
                  <a:gd name="connsiteX706" fmla="*/ 1752069 w 6006665"/>
                  <a:gd name="connsiteY706" fmla="*/ 788545 h 3006470"/>
                  <a:gd name="connsiteX707" fmla="*/ 1757458 w 6006665"/>
                  <a:gd name="connsiteY707" fmla="*/ 762902 h 3006470"/>
                  <a:gd name="connsiteX708" fmla="*/ 1747524 w 6006665"/>
                  <a:gd name="connsiteY708" fmla="*/ 704464 h 3006470"/>
                  <a:gd name="connsiteX709" fmla="*/ 1763431 w 6006665"/>
                  <a:gd name="connsiteY709" fmla="*/ 697647 h 3006470"/>
                  <a:gd name="connsiteX710" fmla="*/ 1764877 w 6006665"/>
                  <a:gd name="connsiteY710" fmla="*/ 702130 h 3006470"/>
                  <a:gd name="connsiteX711" fmla="*/ 1775339 w 6006665"/>
                  <a:gd name="connsiteY711" fmla="*/ 697647 h 3006470"/>
                  <a:gd name="connsiteX712" fmla="*/ 1798063 w 6006665"/>
                  <a:gd name="connsiteY712" fmla="*/ 768093 h 3006470"/>
                  <a:gd name="connsiteX713" fmla="*/ 1791454 w 6006665"/>
                  <a:gd name="connsiteY713" fmla="*/ 815304 h 3006470"/>
                  <a:gd name="connsiteX714" fmla="*/ 1854330 w 6006665"/>
                  <a:gd name="connsiteY714" fmla="*/ 772638 h 3006470"/>
                  <a:gd name="connsiteX715" fmla="*/ 1931594 w 6006665"/>
                  <a:gd name="connsiteY715" fmla="*/ 763548 h 3006470"/>
                  <a:gd name="connsiteX716" fmla="*/ 1932772 w 6006665"/>
                  <a:gd name="connsiteY716" fmla="*/ 764810 h 3006470"/>
                  <a:gd name="connsiteX717" fmla="*/ 1949600 w 6006665"/>
                  <a:gd name="connsiteY717" fmla="*/ 800138 h 3006470"/>
                  <a:gd name="connsiteX718" fmla="*/ 1989196 w 6006665"/>
                  <a:gd name="connsiteY718" fmla="*/ 819351 h 3006470"/>
                  <a:gd name="connsiteX719" fmla="*/ 2061788 w 6006665"/>
                  <a:gd name="connsiteY719" fmla="*/ 891155 h 3006470"/>
                  <a:gd name="connsiteX720" fmla="*/ 2048616 w 6006665"/>
                  <a:gd name="connsiteY720" fmla="*/ 843119 h 3006470"/>
                  <a:gd name="connsiteX721" fmla="*/ 2004051 w 6006665"/>
                  <a:gd name="connsiteY721" fmla="*/ 798554 h 3006470"/>
                  <a:gd name="connsiteX722" fmla="*/ 1987802 w 6006665"/>
                  <a:gd name="connsiteY722" fmla="*/ 736278 h 3006470"/>
                  <a:gd name="connsiteX723" fmla="*/ 1992166 w 6006665"/>
                  <a:gd name="connsiteY723" fmla="*/ 664859 h 3006470"/>
                  <a:gd name="connsiteX724" fmla="*/ 1963408 w 6006665"/>
                  <a:gd name="connsiteY724" fmla="*/ 595386 h 3006470"/>
                  <a:gd name="connsiteX725" fmla="*/ 2027037 w 6006665"/>
                  <a:gd name="connsiteY725" fmla="*/ 574934 h 3006470"/>
                  <a:gd name="connsiteX726" fmla="*/ 2037269 w 6006665"/>
                  <a:gd name="connsiteY726" fmla="*/ 575472 h 3006470"/>
                  <a:gd name="connsiteX727" fmla="*/ 2038944 w 6006665"/>
                  <a:gd name="connsiteY727" fmla="*/ 574934 h 3006470"/>
                  <a:gd name="connsiteX728" fmla="*/ 2078326 w 6006665"/>
                  <a:gd name="connsiteY728" fmla="*/ 560873 h 3006470"/>
                  <a:gd name="connsiteX729" fmla="*/ 2115415 w 6006665"/>
                  <a:gd name="connsiteY729" fmla="*/ 623523 h 3006470"/>
                  <a:gd name="connsiteX730" fmla="*/ 2119920 w 6006665"/>
                  <a:gd name="connsiteY730" fmla="*/ 572758 h 3006470"/>
                  <a:gd name="connsiteX731" fmla="*/ 2143410 w 6006665"/>
                  <a:gd name="connsiteY731" fmla="*/ 551762 h 3006470"/>
                  <a:gd name="connsiteX732" fmla="*/ 2137746 w 6006665"/>
                  <a:gd name="connsiteY732" fmla="*/ 525222 h 3006470"/>
                  <a:gd name="connsiteX733" fmla="*/ 2146473 w 6006665"/>
                  <a:gd name="connsiteY733" fmla="*/ 488832 h 3006470"/>
                  <a:gd name="connsiteX734" fmla="*/ 2143688 w 6006665"/>
                  <a:gd name="connsiteY734" fmla="*/ 468773 h 3006470"/>
                  <a:gd name="connsiteX735" fmla="*/ 2169957 w 6006665"/>
                  <a:gd name="connsiteY735" fmla="*/ 449431 h 3006470"/>
                  <a:gd name="connsiteX736" fmla="*/ 2209050 w 6006665"/>
                  <a:gd name="connsiteY736" fmla="*/ 415295 h 3006470"/>
                  <a:gd name="connsiteX737" fmla="*/ 2264632 w 6006665"/>
                  <a:gd name="connsiteY737" fmla="*/ 393389 h 3006470"/>
                  <a:gd name="connsiteX738" fmla="*/ 2280355 w 6006665"/>
                  <a:gd name="connsiteY738" fmla="*/ 349932 h 3006470"/>
                  <a:gd name="connsiteX739" fmla="*/ 2317913 w 6006665"/>
                  <a:gd name="connsiteY739" fmla="*/ 322690 h 3006470"/>
                  <a:gd name="connsiteX740" fmla="*/ 2354630 w 6006665"/>
                  <a:gd name="connsiteY740" fmla="*/ 323194 h 3006470"/>
                  <a:gd name="connsiteX741" fmla="*/ 2385841 w 6006665"/>
                  <a:gd name="connsiteY741" fmla="*/ 343134 h 3006470"/>
                  <a:gd name="connsiteX742" fmla="*/ 2429263 w 6006665"/>
                  <a:gd name="connsiteY742" fmla="*/ 263606 h 3006470"/>
                  <a:gd name="connsiteX743" fmla="*/ 2473470 w 6006665"/>
                  <a:gd name="connsiteY743" fmla="*/ 257832 h 3006470"/>
                  <a:gd name="connsiteX744" fmla="*/ 2526979 w 6006665"/>
                  <a:gd name="connsiteY744" fmla="*/ 252244 h 3006470"/>
                  <a:gd name="connsiteX745" fmla="*/ 2528058 w 6006665"/>
                  <a:gd name="connsiteY745" fmla="*/ 253503 h 3006470"/>
                  <a:gd name="connsiteX746" fmla="*/ 2538886 w 6006665"/>
                  <a:gd name="connsiteY746" fmla="*/ 252244 h 3006470"/>
                  <a:gd name="connsiteX747" fmla="*/ 2560820 w 6006665"/>
                  <a:gd name="connsiteY747" fmla="*/ 277833 h 3006470"/>
                  <a:gd name="connsiteX748" fmla="*/ 2640602 w 6006665"/>
                  <a:gd name="connsiteY748" fmla="*/ 202249 h 3006470"/>
                  <a:gd name="connsiteX749" fmla="*/ 2652509 w 6006665"/>
                  <a:gd name="connsiteY749" fmla="*/ 202249 h 3006470"/>
                  <a:gd name="connsiteX750" fmla="*/ 2704231 w 6006665"/>
                  <a:gd name="connsiteY750" fmla="*/ 202249 h 3006470"/>
                  <a:gd name="connsiteX751" fmla="*/ 2696295 w 6006665"/>
                  <a:gd name="connsiteY751" fmla="*/ 162760 h 3006470"/>
                  <a:gd name="connsiteX752" fmla="*/ 2715593 w 6006665"/>
                  <a:gd name="connsiteY752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36162 w 6006665"/>
                  <a:gd name="connsiteY704" fmla="*/ 961252 h 3006470"/>
                  <a:gd name="connsiteX705" fmla="*/ 1727747 w 6006665"/>
                  <a:gd name="connsiteY705" fmla="*/ 920366 h 3006470"/>
                  <a:gd name="connsiteX706" fmla="*/ 1688440 w 6006665"/>
                  <a:gd name="connsiteY706" fmla="*/ 865809 h 3006470"/>
                  <a:gd name="connsiteX707" fmla="*/ 1752069 w 6006665"/>
                  <a:gd name="connsiteY707" fmla="*/ 788545 h 3006470"/>
                  <a:gd name="connsiteX708" fmla="*/ 1757458 w 6006665"/>
                  <a:gd name="connsiteY708" fmla="*/ 762902 h 3006470"/>
                  <a:gd name="connsiteX709" fmla="*/ 1747524 w 6006665"/>
                  <a:gd name="connsiteY709" fmla="*/ 704464 h 3006470"/>
                  <a:gd name="connsiteX710" fmla="*/ 1763431 w 6006665"/>
                  <a:gd name="connsiteY710" fmla="*/ 697647 h 3006470"/>
                  <a:gd name="connsiteX711" fmla="*/ 1764877 w 6006665"/>
                  <a:gd name="connsiteY711" fmla="*/ 702130 h 3006470"/>
                  <a:gd name="connsiteX712" fmla="*/ 1775339 w 6006665"/>
                  <a:gd name="connsiteY712" fmla="*/ 697647 h 3006470"/>
                  <a:gd name="connsiteX713" fmla="*/ 1798063 w 6006665"/>
                  <a:gd name="connsiteY713" fmla="*/ 768093 h 3006470"/>
                  <a:gd name="connsiteX714" fmla="*/ 1791454 w 6006665"/>
                  <a:gd name="connsiteY714" fmla="*/ 815304 h 3006470"/>
                  <a:gd name="connsiteX715" fmla="*/ 1854330 w 6006665"/>
                  <a:gd name="connsiteY715" fmla="*/ 772638 h 3006470"/>
                  <a:gd name="connsiteX716" fmla="*/ 1931594 w 6006665"/>
                  <a:gd name="connsiteY716" fmla="*/ 763548 h 3006470"/>
                  <a:gd name="connsiteX717" fmla="*/ 1932772 w 6006665"/>
                  <a:gd name="connsiteY717" fmla="*/ 764810 h 3006470"/>
                  <a:gd name="connsiteX718" fmla="*/ 1949600 w 6006665"/>
                  <a:gd name="connsiteY718" fmla="*/ 800138 h 3006470"/>
                  <a:gd name="connsiteX719" fmla="*/ 1989196 w 6006665"/>
                  <a:gd name="connsiteY719" fmla="*/ 819351 h 3006470"/>
                  <a:gd name="connsiteX720" fmla="*/ 2061788 w 6006665"/>
                  <a:gd name="connsiteY720" fmla="*/ 891155 h 3006470"/>
                  <a:gd name="connsiteX721" fmla="*/ 2048616 w 6006665"/>
                  <a:gd name="connsiteY721" fmla="*/ 843119 h 3006470"/>
                  <a:gd name="connsiteX722" fmla="*/ 2004051 w 6006665"/>
                  <a:gd name="connsiteY722" fmla="*/ 798554 h 3006470"/>
                  <a:gd name="connsiteX723" fmla="*/ 1987802 w 6006665"/>
                  <a:gd name="connsiteY723" fmla="*/ 736278 h 3006470"/>
                  <a:gd name="connsiteX724" fmla="*/ 1992166 w 6006665"/>
                  <a:gd name="connsiteY724" fmla="*/ 664859 h 3006470"/>
                  <a:gd name="connsiteX725" fmla="*/ 1963408 w 6006665"/>
                  <a:gd name="connsiteY725" fmla="*/ 595386 h 3006470"/>
                  <a:gd name="connsiteX726" fmla="*/ 2027037 w 6006665"/>
                  <a:gd name="connsiteY726" fmla="*/ 574934 h 3006470"/>
                  <a:gd name="connsiteX727" fmla="*/ 2037269 w 6006665"/>
                  <a:gd name="connsiteY727" fmla="*/ 575472 h 3006470"/>
                  <a:gd name="connsiteX728" fmla="*/ 2038944 w 6006665"/>
                  <a:gd name="connsiteY728" fmla="*/ 574934 h 3006470"/>
                  <a:gd name="connsiteX729" fmla="*/ 2078326 w 6006665"/>
                  <a:gd name="connsiteY729" fmla="*/ 560873 h 3006470"/>
                  <a:gd name="connsiteX730" fmla="*/ 2115415 w 6006665"/>
                  <a:gd name="connsiteY730" fmla="*/ 623523 h 3006470"/>
                  <a:gd name="connsiteX731" fmla="*/ 2119920 w 6006665"/>
                  <a:gd name="connsiteY731" fmla="*/ 572758 h 3006470"/>
                  <a:gd name="connsiteX732" fmla="*/ 2143410 w 6006665"/>
                  <a:gd name="connsiteY732" fmla="*/ 551762 h 3006470"/>
                  <a:gd name="connsiteX733" fmla="*/ 2137746 w 6006665"/>
                  <a:gd name="connsiteY733" fmla="*/ 525222 h 3006470"/>
                  <a:gd name="connsiteX734" fmla="*/ 2146473 w 6006665"/>
                  <a:gd name="connsiteY734" fmla="*/ 488832 h 3006470"/>
                  <a:gd name="connsiteX735" fmla="*/ 2143688 w 6006665"/>
                  <a:gd name="connsiteY735" fmla="*/ 468773 h 3006470"/>
                  <a:gd name="connsiteX736" fmla="*/ 2169957 w 6006665"/>
                  <a:gd name="connsiteY736" fmla="*/ 449431 h 3006470"/>
                  <a:gd name="connsiteX737" fmla="*/ 2209050 w 6006665"/>
                  <a:gd name="connsiteY737" fmla="*/ 415295 h 3006470"/>
                  <a:gd name="connsiteX738" fmla="*/ 2264632 w 6006665"/>
                  <a:gd name="connsiteY738" fmla="*/ 393389 h 3006470"/>
                  <a:gd name="connsiteX739" fmla="*/ 2280355 w 6006665"/>
                  <a:gd name="connsiteY739" fmla="*/ 349932 h 3006470"/>
                  <a:gd name="connsiteX740" fmla="*/ 2317913 w 6006665"/>
                  <a:gd name="connsiteY740" fmla="*/ 322690 h 3006470"/>
                  <a:gd name="connsiteX741" fmla="*/ 2354630 w 6006665"/>
                  <a:gd name="connsiteY741" fmla="*/ 323194 h 3006470"/>
                  <a:gd name="connsiteX742" fmla="*/ 2385841 w 6006665"/>
                  <a:gd name="connsiteY742" fmla="*/ 343134 h 3006470"/>
                  <a:gd name="connsiteX743" fmla="*/ 2429263 w 6006665"/>
                  <a:gd name="connsiteY743" fmla="*/ 263606 h 3006470"/>
                  <a:gd name="connsiteX744" fmla="*/ 2473470 w 6006665"/>
                  <a:gd name="connsiteY744" fmla="*/ 257832 h 3006470"/>
                  <a:gd name="connsiteX745" fmla="*/ 2526979 w 6006665"/>
                  <a:gd name="connsiteY745" fmla="*/ 252244 h 3006470"/>
                  <a:gd name="connsiteX746" fmla="*/ 2528058 w 6006665"/>
                  <a:gd name="connsiteY746" fmla="*/ 253503 h 3006470"/>
                  <a:gd name="connsiteX747" fmla="*/ 2538886 w 6006665"/>
                  <a:gd name="connsiteY747" fmla="*/ 252244 h 3006470"/>
                  <a:gd name="connsiteX748" fmla="*/ 2560820 w 6006665"/>
                  <a:gd name="connsiteY748" fmla="*/ 277833 h 3006470"/>
                  <a:gd name="connsiteX749" fmla="*/ 2640602 w 6006665"/>
                  <a:gd name="connsiteY749" fmla="*/ 202249 h 3006470"/>
                  <a:gd name="connsiteX750" fmla="*/ 2652509 w 6006665"/>
                  <a:gd name="connsiteY750" fmla="*/ 202249 h 3006470"/>
                  <a:gd name="connsiteX751" fmla="*/ 2704231 w 6006665"/>
                  <a:gd name="connsiteY751" fmla="*/ 202249 h 3006470"/>
                  <a:gd name="connsiteX752" fmla="*/ 2696295 w 6006665"/>
                  <a:gd name="connsiteY752" fmla="*/ 162760 h 3006470"/>
                  <a:gd name="connsiteX753" fmla="*/ 2715593 w 6006665"/>
                  <a:gd name="connsiteY753" fmla="*/ 134075 h 3006470"/>
                  <a:gd name="connsiteX0" fmla="*/ 2715593 w 6006665"/>
                  <a:gd name="connsiteY0" fmla="*/ 134075 h 3006470"/>
                  <a:gd name="connsiteX1" fmla="*/ 2770569 w 6006665"/>
                  <a:gd name="connsiteY1" fmla="*/ 115223 h 3006470"/>
                  <a:gd name="connsiteX2" fmla="*/ 2799289 w 6006665"/>
                  <a:gd name="connsiteY2" fmla="*/ 85514 h 3006470"/>
                  <a:gd name="connsiteX3" fmla="*/ 2835932 w 6006665"/>
                  <a:gd name="connsiteY3" fmla="*/ 49862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892381 w 6006665"/>
                  <a:gd name="connsiteY6" fmla="*/ 8267 h 3006470"/>
                  <a:gd name="connsiteX7" fmla="*/ 2916115 w 6006665"/>
                  <a:gd name="connsiteY7" fmla="*/ 52267 h 3006470"/>
                  <a:gd name="connsiteX8" fmla="*/ 2886438 w 6006665"/>
                  <a:gd name="connsiteY8" fmla="*/ 61745 h 3006470"/>
                  <a:gd name="connsiteX9" fmla="*/ 2861576 w 6006665"/>
                  <a:gd name="connsiteY9" fmla="*/ 90899 h 3006470"/>
                  <a:gd name="connsiteX10" fmla="*/ 2910207 w 6006665"/>
                  <a:gd name="connsiteY10" fmla="*/ 118194 h 3006470"/>
                  <a:gd name="connsiteX11" fmla="*/ 2947929 w 6006665"/>
                  <a:gd name="connsiteY11" fmla="*/ 118168 h 3006470"/>
                  <a:gd name="connsiteX12" fmla="*/ 2957621 w 6006665"/>
                  <a:gd name="connsiteY12" fmla="*/ 186006 h 3006470"/>
                  <a:gd name="connsiteX13" fmla="*/ 2979199 w 6006665"/>
                  <a:gd name="connsiteY13" fmla="*/ 161345 h 3006470"/>
                  <a:gd name="connsiteX14" fmla="*/ 3025437 w 6006665"/>
                  <a:gd name="connsiteY14" fmla="*/ 152763 h 3006470"/>
                  <a:gd name="connsiteX15" fmla="*/ 3086005 w 6006665"/>
                  <a:gd name="connsiteY15" fmla="*/ 161345 h 3006470"/>
                  <a:gd name="connsiteX16" fmla="*/ 3123662 w 6006665"/>
                  <a:gd name="connsiteY16" fmla="*/ 131306 h 3006470"/>
                  <a:gd name="connsiteX17" fmla="*/ 3174626 w 6006665"/>
                  <a:gd name="connsiteY17" fmla="*/ 165731 h 3006470"/>
                  <a:gd name="connsiteX18" fmla="*/ 3196887 w 6006665"/>
                  <a:gd name="connsiteY18" fmla="*/ 206296 h 3006470"/>
                  <a:gd name="connsiteX19" fmla="*/ 3228103 w 6006665"/>
                  <a:gd name="connsiteY19" fmla="*/ 245948 h 3006470"/>
                  <a:gd name="connsiteX20" fmla="*/ 3232994 w 6006665"/>
                  <a:gd name="connsiteY20" fmla="*/ 282547 h 3006470"/>
                  <a:gd name="connsiteX21" fmla="*/ 3228103 w 6006665"/>
                  <a:gd name="connsiteY21" fmla="*/ 317252 h 3006470"/>
                  <a:gd name="connsiteX22" fmla="*/ 3200173 w 6006665"/>
                  <a:gd name="connsiteY22" fmla="*/ 340371 h 3006470"/>
                  <a:gd name="connsiteX23" fmla="*/ 3168685 w 6006665"/>
                  <a:gd name="connsiteY23" fmla="*/ 373701 h 3006470"/>
                  <a:gd name="connsiteX24" fmla="*/ 3161541 w 6006665"/>
                  <a:gd name="connsiteY24" fmla="*/ 413589 h 3006470"/>
                  <a:gd name="connsiteX25" fmla="*/ 3100351 w 6006665"/>
                  <a:gd name="connsiteY25" fmla="*/ 442035 h 3006470"/>
                  <a:gd name="connsiteX26" fmla="*/ 3066097 w 6006665"/>
                  <a:gd name="connsiteY26" fmla="*/ 488580 h 3006470"/>
                  <a:gd name="connsiteX27" fmla="*/ 3026076 w 6006665"/>
                  <a:gd name="connsiteY27" fmla="*/ 513338 h 3006470"/>
                  <a:gd name="connsiteX28" fmla="*/ 2986746 w 6006665"/>
                  <a:gd name="connsiteY28" fmla="*/ 558495 h 3006470"/>
                  <a:gd name="connsiteX29" fmla="*/ 3055785 w 6006665"/>
                  <a:gd name="connsiteY29" fmla="*/ 531164 h 3006470"/>
                  <a:gd name="connsiteX30" fmla="*/ 3102802 w 6006665"/>
                  <a:gd name="connsiteY30" fmla="*/ 514983 h 3006470"/>
                  <a:gd name="connsiteX31" fmla="*/ 3127090 w 6006665"/>
                  <a:gd name="connsiteY31" fmla="*/ 531164 h 3006470"/>
                  <a:gd name="connsiteX32" fmla="*/ 3125168 w 6006665"/>
                  <a:gd name="connsiteY32" fmla="*/ 588220 h 3006470"/>
                  <a:gd name="connsiteX33" fmla="*/ 3156451 w 6006665"/>
                  <a:gd name="connsiteY33" fmla="*/ 552209 h 3006470"/>
                  <a:gd name="connsiteX34" fmla="*/ 3158460 w 6006665"/>
                  <a:gd name="connsiteY34" fmla="*/ 560693 h 3006470"/>
                  <a:gd name="connsiteX35" fmla="*/ 3206982 w 6006665"/>
                  <a:gd name="connsiteY35" fmla="*/ 513586 h 3006470"/>
                  <a:gd name="connsiteX36" fmla="*/ 3184984 w 6006665"/>
                  <a:gd name="connsiteY36" fmla="*/ 622402 h 3006470"/>
                  <a:gd name="connsiteX37" fmla="*/ 3192811 w 6006665"/>
                  <a:gd name="connsiteY37" fmla="*/ 606748 h 3006470"/>
                  <a:gd name="connsiteX38" fmla="*/ 3225134 w 6006665"/>
                  <a:gd name="connsiteY38" fmla="*/ 629207 h 3006470"/>
                  <a:gd name="connsiteX39" fmla="*/ 3231097 w 6006665"/>
                  <a:gd name="connsiteY39" fmla="*/ 583326 h 3006470"/>
                  <a:gd name="connsiteX40" fmla="*/ 3314263 w 6006665"/>
                  <a:gd name="connsiteY40" fmla="*/ 575730 h 3006470"/>
                  <a:gd name="connsiteX41" fmla="*/ 3361800 w 6006665"/>
                  <a:gd name="connsiteY41" fmla="*/ 581670 h 3006470"/>
                  <a:gd name="connsiteX42" fmla="*/ 3381970 w 6006665"/>
                  <a:gd name="connsiteY42" fmla="*/ 606748 h 3006470"/>
                  <a:gd name="connsiteX43" fmla="*/ 3367741 w 6006665"/>
                  <a:gd name="connsiteY43" fmla="*/ 641091 h 3006470"/>
                  <a:gd name="connsiteX44" fmla="*/ 3388787 w 6006665"/>
                  <a:gd name="connsiteY44" fmla="*/ 665832 h 3006470"/>
                  <a:gd name="connsiteX45" fmla="*/ 3403393 w 6006665"/>
                  <a:gd name="connsiteY45" fmla="*/ 676742 h 3006470"/>
                  <a:gd name="connsiteX46" fmla="*/ 3462813 w 6006665"/>
                  <a:gd name="connsiteY46" fmla="*/ 691599 h 3006470"/>
                  <a:gd name="connsiteX47" fmla="*/ 3531529 w 6006665"/>
                  <a:gd name="connsiteY47" fmla="*/ 686823 h 3006470"/>
                  <a:gd name="connsiteX48" fmla="*/ 3546001 w 6006665"/>
                  <a:gd name="connsiteY48" fmla="*/ 647033 h 3006470"/>
                  <a:gd name="connsiteX49" fmla="*/ 3538225 w 6006665"/>
                  <a:gd name="connsiteY49" fmla="*/ 590841 h 3006470"/>
                  <a:gd name="connsiteX50" fmla="*/ 3549910 w 6006665"/>
                  <a:gd name="connsiteY50" fmla="*/ 594028 h 3006470"/>
                  <a:gd name="connsiteX51" fmla="*/ 3550132 w 6006665"/>
                  <a:gd name="connsiteY51" fmla="*/ 590841 h 3006470"/>
                  <a:gd name="connsiteX52" fmla="*/ 3575711 w 6006665"/>
                  <a:gd name="connsiteY52" fmla="*/ 587613 h 3006470"/>
                  <a:gd name="connsiteX53" fmla="*/ 3620833 w 6006665"/>
                  <a:gd name="connsiteY53" fmla="*/ 632750 h 3006470"/>
                  <a:gd name="connsiteX54" fmla="*/ 3672301 w 6006665"/>
                  <a:gd name="connsiteY54" fmla="*/ 611293 h 3006470"/>
                  <a:gd name="connsiteX55" fmla="*/ 3688498 w 6006665"/>
                  <a:gd name="connsiteY55" fmla="*/ 576961 h 3006470"/>
                  <a:gd name="connsiteX56" fmla="*/ 3721291 w 6006665"/>
                  <a:gd name="connsiteY56" fmla="*/ 584642 h 3006470"/>
                  <a:gd name="connsiteX57" fmla="*/ 3753971 w 6006665"/>
                  <a:gd name="connsiteY57" fmla="*/ 590584 h 3006470"/>
                  <a:gd name="connsiteX58" fmla="*/ 3759914 w 6006665"/>
                  <a:gd name="connsiteY58" fmla="*/ 620293 h 3006470"/>
                  <a:gd name="connsiteX59" fmla="*/ 3782242 w 6006665"/>
                  <a:gd name="connsiteY59" fmla="*/ 669932 h 3006470"/>
                  <a:gd name="connsiteX60" fmla="*/ 3768826 w 6006665"/>
                  <a:gd name="connsiteY60" fmla="*/ 703482 h 3006470"/>
                  <a:gd name="connsiteX61" fmla="*/ 3745059 w 6006665"/>
                  <a:gd name="connsiteY61" fmla="*/ 742105 h 3006470"/>
                  <a:gd name="connsiteX62" fmla="*/ 3720576 w 6006665"/>
                  <a:gd name="connsiteY62" fmla="*/ 761023 h 3006470"/>
                  <a:gd name="connsiteX63" fmla="*/ 3738747 w 6006665"/>
                  <a:gd name="connsiteY63" fmla="*/ 806725 h 3006470"/>
                  <a:gd name="connsiteX64" fmla="*/ 3753971 w 6006665"/>
                  <a:gd name="connsiteY64" fmla="*/ 855003 h 3006470"/>
                  <a:gd name="connsiteX65" fmla="*/ 3786469 w 6006665"/>
                  <a:gd name="connsiteY65" fmla="*/ 879798 h 3006470"/>
                  <a:gd name="connsiteX66" fmla="*/ 3813392 w 6006665"/>
                  <a:gd name="connsiteY66" fmla="*/ 890655 h 3006470"/>
                  <a:gd name="connsiteX67" fmla="*/ 3839894 w 6006665"/>
                  <a:gd name="connsiteY67" fmla="*/ 920656 h 3006470"/>
                  <a:gd name="connsiteX68" fmla="*/ 3866869 w 6006665"/>
                  <a:gd name="connsiteY68" fmla="*/ 875800 h 3006470"/>
                  <a:gd name="connsiteX69" fmla="*/ 3865460 w 6006665"/>
                  <a:gd name="connsiteY69" fmla="*/ 822632 h 3006470"/>
                  <a:gd name="connsiteX70" fmla="*/ 3875077 w 6006665"/>
                  <a:gd name="connsiteY70" fmla="*/ 831139 h 3006470"/>
                  <a:gd name="connsiteX71" fmla="*/ 3885950 w 6006665"/>
                  <a:gd name="connsiteY71" fmla="*/ 784010 h 3006470"/>
                  <a:gd name="connsiteX72" fmla="*/ 3896580 w 6006665"/>
                  <a:gd name="connsiteY72" fmla="*/ 840148 h 3006470"/>
                  <a:gd name="connsiteX73" fmla="*/ 3932151 w 6006665"/>
                  <a:gd name="connsiteY73" fmla="*/ 871095 h 3006470"/>
                  <a:gd name="connsiteX74" fmla="*/ 3967884 w 6006665"/>
                  <a:gd name="connsiteY74" fmla="*/ 866888 h 3006470"/>
                  <a:gd name="connsiteX75" fmla="*/ 3988173 w 6006665"/>
                  <a:gd name="connsiteY75" fmla="*/ 843084 h 3006470"/>
                  <a:gd name="connsiteX76" fmla="*/ 3993852 w 6006665"/>
                  <a:gd name="connsiteY76" fmla="*/ 846199 h 3006470"/>
                  <a:gd name="connsiteX77" fmla="*/ 4000081 w 6006665"/>
                  <a:gd name="connsiteY77" fmla="*/ 808753 h 3006470"/>
                  <a:gd name="connsiteX78" fmla="*/ 4024333 w 6006665"/>
                  <a:gd name="connsiteY78" fmla="*/ 834206 h 3006470"/>
                  <a:gd name="connsiteX79" fmla="*/ 4062426 w 6006665"/>
                  <a:gd name="connsiteY79" fmla="*/ 877274 h 3006470"/>
                  <a:gd name="connsiteX80" fmla="*/ 4085889 w 6006665"/>
                  <a:gd name="connsiteY80" fmla="*/ 849902 h 3006470"/>
                  <a:gd name="connsiteX81" fmla="*/ 4095563 w 6006665"/>
                  <a:gd name="connsiteY81" fmla="*/ 852506 h 3006470"/>
                  <a:gd name="connsiteX82" fmla="*/ 4097796 w 6006665"/>
                  <a:gd name="connsiteY82" fmla="*/ 849902 h 3006470"/>
                  <a:gd name="connsiteX83" fmla="*/ 4144150 w 6006665"/>
                  <a:gd name="connsiteY83" fmla="*/ 862382 h 3006470"/>
                  <a:gd name="connsiteX84" fmla="*/ 4149116 w 6006665"/>
                  <a:gd name="connsiteY84" fmla="*/ 810437 h 3006470"/>
                  <a:gd name="connsiteX85" fmla="*/ 4129898 w 6006665"/>
                  <a:gd name="connsiteY85" fmla="*/ 758286 h 3006470"/>
                  <a:gd name="connsiteX86" fmla="*/ 4125347 w 6006665"/>
                  <a:gd name="connsiteY86" fmla="*/ 718337 h 3006470"/>
                  <a:gd name="connsiteX87" fmla="*/ 4165425 w 6006665"/>
                  <a:gd name="connsiteY87" fmla="*/ 697647 h 3006470"/>
                  <a:gd name="connsiteX88" fmla="*/ 4175231 w 6006665"/>
                  <a:gd name="connsiteY88" fmla="*/ 700048 h 3006470"/>
                  <a:gd name="connsiteX89" fmla="*/ 4253100 w 6006665"/>
                  <a:gd name="connsiteY89" fmla="*/ 700511 h 3006470"/>
                  <a:gd name="connsiteX90" fmla="*/ 4315491 w 6006665"/>
                  <a:gd name="connsiteY90" fmla="*/ 715365 h 3006470"/>
                  <a:gd name="connsiteX91" fmla="*/ 4368969 w 6006665"/>
                  <a:gd name="connsiteY91" fmla="*/ 751019 h 3006470"/>
                  <a:gd name="connsiteX92" fmla="*/ 4439561 w 6006665"/>
                  <a:gd name="connsiteY92" fmla="*/ 758631 h 3006470"/>
                  <a:gd name="connsiteX93" fmla="*/ 4450401 w 6006665"/>
                  <a:gd name="connsiteY93" fmla="*/ 834341 h 3006470"/>
                  <a:gd name="connsiteX94" fmla="*/ 4514549 w 6006665"/>
                  <a:gd name="connsiteY94" fmla="*/ 825294 h 3006470"/>
                  <a:gd name="connsiteX95" fmla="*/ 4567593 w 6006665"/>
                  <a:gd name="connsiteY95" fmla="*/ 819409 h 3006470"/>
                  <a:gd name="connsiteX96" fmla="*/ 4612592 w 6006665"/>
                  <a:gd name="connsiteY96" fmla="*/ 872829 h 3006470"/>
                  <a:gd name="connsiteX97" fmla="*/ 4639242 w 6006665"/>
                  <a:gd name="connsiteY97" fmla="*/ 932544 h 3006470"/>
                  <a:gd name="connsiteX98" fmla="*/ 4704693 w 6006665"/>
                  <a:gd name="connsiteY98" fmla="*/ 911452 h 3006470"/>
                  <a:gd name="connsiteX99" fmla="*/ 4774445 w 6006665"/>
                  <a:gd name="connsiteY99" fmla="*/ 913531 h 3006470"/>
                  <a:gd name="connsiteX100" fmla="*/ 4778496 w 6006665"/>
                  <a:gd name="connsiteY100" fmla="*/ 914635 h 3006470"/>
                  <a:gd name="connsiteX101" fmla="*/ 4786352 w 6006665"/>
                  <a:gd name="connsiteY101" fmla="*/ 913531 h 3006470"/>
                  <a:gd name="connsiteX102" fmla="*/ 4861343 w 6006665"/>
                  <a:gd name="connsiteY102" fmla="*/ 933983 h 3006470"/>
                  <a:gd name="connsiteX103" fmla="*/ 4893158 w 6006665"/>
                  <a:gd name="connsiteY103" fmla="*/ 977160 h 3006470"/>
                  <a:gd name="connsiteX104" fmla="*/ 4888613 w 6006665"/>
                  <a:gd name="connsiteY104" fmla="*/ 1058968 h 3006470"/>
                  <a:gd name="connsiteX105" fmla="*/ 4927677 w 6006665"/>
                  <a:gd name="connsiteY105" fmla="*/ 1083640 h 3006470"/>
                  <a:gd name="connsiteX106" fmla="*/ 4967605 w 6006665"/>
                  <a:gd name="connsiteY106" fmla="*/ 1070331 h 3006470"/>
                  <a:gd name="connsiteX107" fmla="*/ 5038051 w 6006665"/>
                  <a:gd name="connsiteY107" fmla="*/ 1063513 h 3006470"/>
                  <a:gd name="connsiteX108" fmla="*/ 5040730 w 6006665"/>
                  <a:gd name="connsiteY108" fmla="*/ 1064406 h 3006470"/>
                  <a:gd name="connsiteX109" fmla="*/ 5049958 w 6006665"/>
                  <a:gd name="connsiteY109" fmla="*/ 1063513 h 3006470"/>
                  <a:gd name="connsiteX110" fmla="*/ 5114249 w 6006665"/>
                  <a:gd name="connsiteY110" fmla="*/ 1084944 h 3006470"/>
                  <a:gd name="connsiteX111" fmla="*/ 5176671 w 6006665"/>
                  <a:gd name="connsiteY111" fmla="*/ 1074876 h 3006470"/>
                  <a:gd name="connsiteX112" fmla="*/ 5177801 w 6006665"/>
                  <a:gd name="connsiteY112" fmla="*/ 1076614 h 3006470"/>
                  <a:gd name="connsiteX113" fmla="*/ 5188578 w 6006665"/>
                  <a:gd name="connsiteY113" fmla="*/ 1074876 h 3006470"/>
                  <a:gd name="connsiteX114" fmla="*/ 5243719 w 6006665"/>
                  <a:gd name="connsiteY114" fmla="*/ 1159707 h 3006470"/>
                  <a:gd name="connsiteX115" fmla="*/ 5283477 w 6006665"/>
                  <a:gd name="connsiteY115" fmla="*/ 1129415 h 3006470"/>
                  <a:gd name="connsiteX116" fmla="*/ 5258480 w 6006665"/>
                  <a:gd name="connsiteY116" fmla="*/ 1063513 h 3006470"/>
                  <a:gd name="connsiteX117" fmla="*/ 5267570 w 6006665"/>
                  <a:gd name="connsiteY117" fmla="*/ 1015792 h 3006470"/>
                  <a:gd name="connsiteX118" fmla="*/ 5278896 w 6006665"/>
                  <a:gd name="connsiteY118" fmla="*/ 1018841 h 3006470"/>
                  <a:gd name="connsiteX119" fmla="*/ 5279477 w 6006665"/>
                  <a:gd name="connsiteY119" fmla="*/ 1015792 h 3006470"/>
                  <a:gd name="connsiteX120" fmla="*/ 5389412 w 6006665"/>
                  <a:gd name="connsiteY120" fmla="*/ 1065327 h 3006470"/>
                  <a:gd name="connsiteX121" fmla="*/ 5463001 w 6006665"/>
                  <a:gd name="connsiteY121" fmla="*/ 1043061 h 3006470"/>
                  <a:gd name="connsiteX122" fmla="*/ 5464386 w 6006665"/>
                  <a:gd name="connsiteY122" fmla="*/ 1043680 h 3006470"/>
                  <a:gd name="connsiteX123" fmla="*/ 5474909 w 6006665"/>
                  <a:gd name="connsiteY123" fmla="*/ 1043061 h 3006470"/>
                  <a:gd name="connsiteX124" fmla="*/ 5509834 w 6006665"/>
                  <a:gd name="connsiteY124" fmla="*/ 1086741 h 3006470"/>
                  <a:gd name="connsiteX125" fmla="*/ 5563420 w 6006665"/>
                  <a:gd name="connsiteY125" fmla="*/ 1096880 h 3006470"/>
                  <a:gd name="connsiteX126" fmla="*/ 5604906 w 6006665"/>
                  <a:gd name="connsiteY126" fmla="*/ 1116452 h 3006470"/>
                  <a:gd name="connsiteX127" fmla="*/ 5633982 w 6006665"/>
                  <a:gd name="connsiteY127" fmla="*/ 1152256 h 3006470"/>
                  <a:gd name="connsiteX128" fmla="*/ 5673240 w 6006665"/>
                  <a:gd name="connsiteY128" fmla="*/ 1196668 h 3006470"/>
                  <a:gd name="connsiteX129" fmla="*/ 5720335 w 6006665"/>
                  <a:gd name="connsiteY129" fmla="*/ 1213496 h 3006470"/>
                  <a:gd name="connsiteX130" fmla="*/ 5777224 w 6006665"/>
                  <a:gd name="connsiteY130" fmla="*/ 1253118 h 3006470"/>
                  <a:gd name="connsiteX131" fmla="*/ 5822595 w 6006665"/>
                  <a:gd name="connsiteY131" fmla="*/ 1311212 h 3006470"/>
                  <a:gd name="connsiteX132" fmla="*/ 5818051 w 6006665"/>
                  <a:gd name="connsiteY132" fmla="*/ 1365751 h 3006470"/>
                  <a:gd name="connsiteX133" fmla="*/ 5825679 w 6006665"/>
                  <a:gd name="connsiteY133" fmla="*/ 1373379 h 3006470"/>
                  <a:gd name="connsiteX134" fmla="*/ 5822051 w 6006665"/>
                  <a:gd name="connsiteY134" fmla="*/ 1322574 h 3006470"/>
                  <a:gd name="connsiteX135" fmla="*/ 5834092 w 6006665"/>
                  <a:gd name="connsiteY135" fmla="*/ 1324447 h 3006470"/>
                  <a:gd name="connsiteX136" fmla="*/ 5858351 w 6006665"/>
                  <a:gd name="connsiteY136" fmla="*/ 1334771 h 3006470"/>
                  <a:gd name="connsiteX137" fmla="*/ 5907950 w 6006665"/>
                  <a:gd name="connsiteY137" fmla="*/ 1321451 h 3006470"/>
                  <a:gd name="connsiteX138" fmla="*/ 5936219 w 6006665"/>
                  <a:gd name="connsiteY138" fmla="*/ 1338481 h 3006470"/>
                  <a:gd name="connsiteX139" fmla="*/ 5961427 w 6006665"/>
                  <a:gd name="connsiteY139" fmla="*/ 1392754 h 3006470"/>
                  <a:gd name="connsiteX140" fmla="*/ 6006665 w 6006665"/>
                  <a:gd name="connsiteY140" fmla="*/ 1418018 h 3006470"/>
                  <a:gd name="connsiteX141" fmla="*/ 6003022 w 6006665"/>
                  <a:gd name="connsiteY141" fmla="*/ 1458117 h 3006470"/>
                  <a:gd name="connsiteX142" fmla="*/ 5968033 w 6006665"/>
                  <a:gd name="connsiteY142" fmla="*/ 1456650 h 3006470"/>
                  <a:gd name="connsiteX143" fmla="*/ 5934688 w 6006665"/>
                  <a:gd name="connsiteY143" fmla="*/ 1446233 h 3006470"/>
                  <a:gd name="connsiteX144" fmla="*/ 5908949 w 6006665"/>
                  <a:gd name="connsiteY144" fmla="*/ 1468012 h 3006470"/>
                  <a:gd name="connsiteX145" fmla="*/ 5887153 w 6006665"/>
                  <a:gd name="connsiteY145" fmla="*/ 1481885 h 3006470"/>
                  <a:gd name="connsiteX146" fmla="*/ 5887153 w 6006665"/>
                  <a:gd name="connsiteY146" fmla="*/ 1514566 h 3006470"/>
                  <a:gd name="connsiteX147" fmla="*/ 5910921 w 6006665"/>
                  <a:gd name="connsiteY147" fmla="*/ 1532392 h 3006470"/>
                  <a:gd name="connsiteX148" fmla="*/ 5908949 w 6006665"/>
                  <a:gd name="connsiteY148" fmla="*/ 1554366 h 3006470"/>
                  <a:gd name="connsiteX149" fmla="*/ 5893042 w 6006665"/>
                  <a:gd name="connsiteY149" fmla="*/ 1570273 h 3006470"/>
                  <a:gd name="connsiteX150" fmla="*/ 5881135 w 6006665"/>
                  <a:gd name="connsiteY150" fmla="*/ 1570273 h 3006470"/>
                  <a:gd name="connsiteX151" fmla="*/ 5861227 w 6006665"/>
                  <a:gd name="connsiteY151" fmla="*/ 1570273 h 3006470"/>
                  <a:gd name="connsiteX152" fmla="*/ 5849321 w 6006665"/>
                  <a:gd name="connsiteY152" fmla="*/ 1570273 h 3006470"/>
                  <a:gd name="connsiteX153" fmla="*/ 5842587 w 6006665"/>
                  <a:gd name="connsiteY153" fmla="*/ 1544275 h 3006470"/>
                  <a:gd name="connsiteX154" fmla="*/ 5817506 w 6006665"/>
                  <a:gd name="connsiteY154" fmla="*/ 1536186 h 3006470"/>
                  <a:gd name="connsiteX155" fmla="*/ 5798021 w 6006665"/>
                  <a:gd name="connsiteY155" fmla="*/ 1517537 h 3006470"/>
                  <a:gd name="connsiteX156" fmla="*/ 5767511 w 6006665"/>
                  <a:gd name="connsiteY156" fmla="*/ 1511189 h 3006470"/>
                  <a:gd name="connsiteX157" fmla="*/ 5762967 w 6006665"/>
                  <a:gd name="connsiteY157" fmla="*/ 1477102 h 3006470"/>
                  <a:gd name="connsiteX158" fmla="*/ 5729132 w 6006665"/>
                  <a:gd name="connsiteY158" fmla="*/ 1463170 h 3006470"/>
                  <a:gd name="connsiteX159" fmla="*/ 5695337 w 6006665"/>
                  <a:gd name="connsiteY159" fmla="*/ 1472557 h 3006470"/>
                  <a:gd name="connsiteX160" fmla="*/ 5693366 w 6006665"/>
                  <a:gd name="connsiteY160" fmla="*/ 1469797 h 3006470"/>
                  <a:gd name="connsiteX161" fmla="*/ 5683431 w 6006665"/>
                  <a:gd name="connsiteY161" fmla="*/ 1472557 h 3006470"/>
                  <a:gd name="connsiteX162" fmla="*/ 5660706 w 6006665"/>
                  <a:gd name="connsiteY162" fmla="*/ 1440742 h 3006470"/>
                  <a:gd name="connsiteX163" fmla="*/ 5669644 w 6006665"/>
                  <a:gd name="connsiteY163" fmla="*/ 1415717 h 3006470"/>
                  <a:gd name="connsiteX164" fmla="*/ 5640799 w 6006665"/>
                  <a:gd name="connsiteY164" fmla="*/ 1429380 h 3006470"/>
                  <a:gd name="connsiteX165" fmla="*/ 5656705 w 6006665"/>
                  <a:gd name="connsiteY165" fmla="*/ 1472557 h 3006470"/>
                  <a:gd name="connsiteX166" fmla="*/ 5628675 w 6006665"/>
                  <a:gd name="connsiteY166" fmla="*/ 1487826 h 3006470"/>
                  <a:gd name="connsiteX167" fmla="*/ 5633981 w 6006665"/>
                  <a:gd name="connsiteY167" fmla="*/ 1511189 h 3006470"/>
                  <a:gd name="connsiteX168" fmla="*/ 5622732 w 6006665"/>
                  <a:gd name="connsiteY168" fmla="*/ 1538334 h 3006470"/>
                  <a:gd name="connsiteX169" fmla="*/ 5586259 w 6006665"/>
                  <a:gd name="connsiteY169" fmla="*/ 1547548 h 3006470"/>
                  <a:gd name="connsiteX170" fmla="*/ 5575676 w 6006665"/>
                  <a:gd name="connsiteY170" fmla="*/ 1546540 h 3006470"/>
                  <a:gd name="connsiteX171" fmla="*/ 5574353 w 6006665"/>
                  <a:gd name="connsiteY171" fmla="*/ 1547548 h 3006470"/>
                  <a:gd name="connsiteX172" fmla="*/ 5539436 w 6006665"/>
                  <a:gd name="connsiteY172" fmla="*/ 1544223 h 3006470"/>
                  <a:gd name="connsiteX173" fmla="*/ 5539545 w 6006665"/>
                  <a:gd name="connsiteY173" fmla="*/ 1571015 h 3006470"/>
                  <a:gd name="connsiteX174" fmla="*/ 5570352 w 6006665"/>
                  <a:gd name="connsiteY174" fmla="*/ 1586180 h 3006470"/>
                  <a:gd name="connsiteX175" fmla="*/ 5566596 w 6006665"/>
                  <a:gd name="connsiteY175" fmla="*/ 1622304 h 3006470"/>
                  <a:gd name="connsiteX176" fmla="*/ 5593077 w 6006665"/>
                  <a:gd name="connsiteY176" fmla="*/ 1649809 h 3006470"/>
                  <a:gd name="connsiteX177" fmla="*/ 5608984 w 6006665"/>
                  <a:gd name="connsiteY177" fmla="*/ 1677079 h 3006470"/>
                  <a:gd name="connsiteX178" fmla="*/ 5613529 w 6006665"/>
                  <a:gd name="connsiteY178" fmla="*/ 1708893 h 3006470"/>
                  <a:gd name="connsiteX179" fmla="*/ 5608984 w 6006665"/>
                  <a:gd name="connsiteY179" fmla="*/ 1731618 h 3006470"/>
                  <a:gd name="connsiteX180" fmla="*/ 5597799 w 6006665"/>
                  <a:gd name="connsiteY180" fmla="*/ 1728009 h 3006470"/>
                  <a:gd name="connsiteX181" fmla="*/ 5597077 w 6006665"/>
                  <a:gd name="connsiteY181" fmla="*/ 1731618 h 3006470"/>
                  <a:gd name="connsiteX182" fmla="*/ 5515976 w 6006665"/>
                  <a:gd name="connsiteY182" fmla="*/ 1693062 h 3006470"/>
                  <a:gd name="connsiteX183" fmla="*/ 5486067 w 6006665"/>
                  <a:gd name="connsiteY183" fmla="*/ 1746304 h 3006470"/>
                  <a:gd name="connsiteX184" fmla="*/ 5436277 w 6006665"/>
                  <a:gd name="connsiteY184" fmla="*/ 1767977 h 3006470"/>
                  <a:gd name="connsiteX185" fmla="*/ 5397645 w 6006665"/>
                  <a:gd name="connsiteY185" fmla="*/ 1779340 h 3006470"/>
                  <a:gd name="connsiteX186" fmla="*/ 5388024 w 6006665"/>
                  <a:gd name="connsiteY186" fmla="*/ 1835433 h 3006470"/>
                  <a:gd name="connsiteX187" fmla="*/ 5351475 w 6006665"/>
                  <a:gd name="connsiteY187" fmla="*/ 1876568 h 3006470"/>
                  <a:gd name="connsiteX188" fmla="*/ 5290839 w 6006665"/>
                  <a:gd name="connsiteY188" fmla="*/ 1881600 h 3006470"/>
                  <a:gd name="connsiteX189" fmla="*/ 5274932 w 6006665"/>
                  <a:gd name="connsiteY189" fmla="*/ 1913415 h 3006470"/>
                  <a:gd name="connsiteX190" fmla="*/ 5267238 w 6006665"/>
                  <a:gd name="connsiteY190" fmla="*/ 1904988 h 3006470"/>
                  <a:gd name="connsiteX191" fmla="*/ 5263025 w 6006665"/>
                  <a:gd name="connsiteY191" fmla="*/ 1913415 h 3006470"/>
                  <a:gd name="connsiteX192" fmla="*/ 5219538 w 6006665"/>
                  <a:gd name="connsiteY192" fmla="*/ 1865787 h 3006470"/>
                  <a:gd name="connsiteX193" fmla="*/ 5174112 w 6006665"/>
                  <a:gd name="connsiteY193" fmla="*/ 1877028 h 3006470"/>
                  <a:gd name="connsiteX194" fmla="*/ 5129494 w 6006665"/>
                  <a:gd name="connsiteY194" fmla="*/ 1920232 h 3006470"/>
                  <a:gd name="connsiteX195" fmla="*/ 5126389 w 6006665"/>
                  <a:gd name="connsiteY195" fmla="*/ 1914910 h 3006470"/>
                  <a:gd name="connsiteX196" fmla="*/ 5154177 w 6006665"/>
                  <a:gd name="connsiteY196" fmla="*/ 1920232 h 3006470"/>
                  <a:gd name="connsiteX197" fmla="*/ 5105544 w 6006665"/>
                  <a:gd name="connsiteY197" fmla="*/ 1899586 h 3006470"/>
                  <a:gd name="connsiteX198" fmla="*/ 5074955 w 6006665"/>
                  <a:gd name="connsiteY198" fmla="*/ 1924777 h 3006470"/>
                  <a:gd name="connsiteX199" fmla="*/ 5065718 w 6006665"/>
                  <a:gd name="connsiteY199" fmla="*/ 1922578 h 3006470"/>
                  <a:gd name="connsiteX200" fmla="*/ 5063048 w 6006665"/>
                  <a:gd name="connsiteY200" fmla="*/ 1924777 h 3006470"/>
                  <a:gd name="connsiteX201" fmla="*/ 5026594 w 6006665"/>
                  <a:gd name="connsiteY201" fmla="*/ 1916098 h 3006470"/>
                  <a:gd name="connsiteX202" fmla="*/ 5015871 w 6006665"/>
                  <a:gd name="connsiteY202" fmla="*/ 1961137 h 3006470"/>
                  <a:gd name="connsiteX203" fmla="*/ 5022591 w 6006665"/>
                  <a:gd name="connsiteY203" fmla="*/ 1989925 h 3006470"/>
                  <a:gd name="connsiteX204" fmla="*/ 5011557 w 6006665"/>
                  <a:gd name="connsiteY204" fmla="*/ 2020939 h 3006470"/>
                  <a:gd name="connsiteX205" fmla="*/ 4974967 w 6006665"/>
                  <a:gd name="connsiteY205" fmla="*/ 2058853 h 3006470"/>
                  <a:gd name="connsiteX206" fmla="*/ 5015871 w 6006665"/>
                  <a:gd name="connsiteY206" fmla="*/ 2074760 h 3006470"/>
                  <a:gd name="connsiteX207" fmla="*/ 4995851 w 6006665"/>
                  <a:gd name="connsiteY207" fmla="*/ 2123620 h 3006470"/>
                  <a:gd name="connsiteX208" fmla="*/ 5011326 w 6006665"/>
                  <a:gd name="connsiteY208" fmla="*/ 2172476 h 3006470"/>
                  <a:gd name="connsiteX209" fmla="*/ 4999419 w 6006665"/>
                  <a:gd name="connsiteY209" fmla="*/ 2172476 h 3006470"/>
                  <a:gd name="connsiteX210" fmla="*/ 4974967 w 6006665"/>
                  <a:gd name="connsiteY210" fmla="*/ 2172476 h 3006470"/>
                  <a:gd name="connsiteX211" fmla="*/ 4963605 w 6006665"/>
                  <a:gd name="connsiteY211" fmla="*/ 2224742 h 3006470"/>
                  <a:gd name="connsiteX212" fmla="*/ 4974967 w 6006665"/>
                  <a:gd name="connsiteY212" fmla="*/ 2252012 h 3006470"/>
                  <a:gd name="connsiteX213" fmla="*/ 4936431 w 6006665"/>
                  <a:gd name="connsiteY213" fmla="*/ 2257317 h 3006470"/>
                  <a:gd name="connsiteX214" fmla="*/ 4909065 w 6006665"/>
                  <a:gd name="connsiteY214" fmla="*/ 2286099 h 3006470"/>
                  <a:gd name="connsiteX215" fmla="*/ 4888894 w 6006665"/>
                  <a:gd name="connsiteY215" fmla="*/ 2325649 h 3006470"/>
                  <a:gd name="connsiteX216" fmla="*/ 4897703 w 6006665"/>
                  <a:gd name="connsiteY216" fmla="*/ 2354273 h 3006470"/>
                  <a:gd name="connsiteX217" fmla="*/ 4871068 w 6006665"/>
                  <a:gd name="connsiteY217" fmla="*/ 2349418 h 3006470"/>
                  <a:gd name="connsiteX218" fmla="*/ 4845437 w 6006665"/>
                  <a:gd name="connsiteY218" fmla="*/ 2370180 h 3006470"/>
                  <a:gd name="connsiteX219" fmla="*/ 4832445 w 6006665"/>
                  <a:gd name="connsiteY219" fmla="*/ 2399924 h 3006470"/>
                  <a:gd name="connsiteX220" fmla="*/ 4834074 w 6006665"/>
                  <a:gd name="connsiteY220" fmla="*/ 2429264 h 3006470"/>
                  <a:gd name="connsiteX221" fmla="*/ 4799765 w 6006665"/>
                  <a:gd name="connsiteY221" fmla="*/ 2441518 h 3006470"/>
                  <a:gd name="connsiteX222" fmla="*/ 4779535 w 6006665"/>
                  <a:gd name="connsiteY222" fmla="*/ 2488348 h 3006470"/>
                  <a:gd name="connsiteX223" fmla="*/ 4777225 w 6006665"/>
                  <a:gd name="connsiteY223" fmla="*/ 2477952 h 3006470"/>
                  <a:gd name="connsiteX224" fmla="*/ 4767628 w 6006665"/>
                  <a:gd name="connsiteY224" fmla="*/ 2488348 h 3006470"/>
                  <a:gd name="connsiteX225" fmla="*/ 4758538 w 6006665"/>
                  <a:gd name="connsiteY225" fmla="*/ 2447444 h 3006470"/>
                  <a:gd name="connsiteX226" fmla="*/ 4722519 w 6006665"/>
                  <a:gd name="connsiteY226" fmla="*/ 2405867 h 3006470"/>
                  <a:gd name="connsiteX227" fmla="*/ 4699942 w 6006665"/>
                  <a:gd name="connsiteY227" fmla="*/ 2348893 h 3006470"/>
                  <a:gd name="connsiteX228" fmla="*/ 4695779 w 6006665"/>
                  <a:gd name="connsiteY228" fmla="*/ 2287026 h 3006470"/>
                  <a:gd name="connsiteX229" fmla="*/ 4715361 w 6006665"/>
                  <a:gd name="connsiteY229" fmla="*/ 2220198 h 3006470"/>
                  <a:gd name="connsiteX230" fmla="*/ 4767709 w 6006665"/>
                  <a:gd name="connsiteY230" fmla="*/ 2171157 h 3006470"/>
                  <a:gd name="connsiteX231" fmla="*/ 4735813 w 6006665"/>
                  <a:gd name="connsiteY231" fmla="*/ 2129299 h 3006470"/>
                  <a:gd name="connsiteX232" fmla="*/ 4767628 w 6006665"/>
                  <a:gd name="connsiteY232" fmla="*/ 2086122 h 3006470"/>
                  <a:gd name="connsiteX233" fmla="*/ 4767628 w 6006665"/>
                  <a:gd name="connsiteY233" fmla="*/ 2058853 h 3006470"/>
                  <a:gd name="connsiteX234" fmla="*/ 4826712 w 6006665"/>
                  <a:gd name="connsiteY234" fmla="*/ 2042945 h 3006470"/>
                  <a:gd name="connsiteX235" fmla="*/ 4892613 w 6006665"/>
                  <a:gd name="connsiteY235" fmla="*/ 1952047 h 3006470"/>
                  <a:gd name="connsiteX236" fmla="*/ 4956243 w 6006665"/>
                  <a:gd name="connsiteY236" fmla="*/ 1877056 h 3006470"/>
                  <a:gd name="connsiteX237" fmla="*/ 5022143 w 6006665"/>
                  <a:gd name="connsiteY237" fmla="*/ 1817971 h 3006470"/>
                  <a:gd name="connsiteX238" fmla="*/ 5037446 w 6006665"/>
                  <a:gd name="connsiteY238" fmla="*/ 1743333 h 3006470"/>
                  <a:gd name="connsiteX239" fmla="*/ 5064184 w 6006665"/>
                  <a:gd name="connsiteY239" fmla="*/ 1731449 h 3006470"/>
                  <a:gd name="connsiteX240" fmla="*/ 5046694 w 6006665"/>
                  <a:gd name="connsiteY240" fmla="*/ 1710844 h 3006470"/>
                  <a:gd name="connsiteX241" fmla="*/ 5015871 w 6006665"/>
                  <a:gd name="connsiteY241" fmla="*/ 1715711 h 3006470"/>
                  <a:gd name="connsiteX242" fmla="*/ 4995419 w 6006665"/>
                  <a:gd name="connsiteY242" fmla="*/ 1779340 h 3006470"/>
                  <a:gd name="connsiteX243" fmla="*/ 4904521 w 6006665"/>
                  <a:gd name="connsiteY243" fmla="*/ 1865693 h 3006470"/>
                  <a:gd name="connsiteX244" fmla="*/ 4901708 w 6006665"/>
                  <a:gd name="connsiteY244" fmla="*/ 1857053 h 3006470"/>
                  <a:gd name="connsiteX245" fmla="*/ 4892613 w 6006665"/>
                  <a:gd name="connsiteY245" fmla="*/ 1865693 h 3006470"/>
                  <a:gd name="connsiteX246" fmla="*/ 4871068 w 6006665"/>
                  <a:gd name="connsiteY246" fmla="*/ 1850290 h 3006470"/>
                  <a:gd name="connsiteX247" fmla="*/ 4885925 w 6006665"/>
                  <a:gd name="connsiteY247" fmla="*/ 1808695 h 3006470"/>
                  <a:gd name="connsiteX248" fmla="*/ 4861835 w 6006665"/>
                  <a:gd name="connsiteY248" fmla="*/ 1771159 h 3006470"/>
                  <a:gd name="connsiteX249" fmla="*/ 4814619 w 6006665"/>
                  <a:gd name="connsiteY249" fmla="*/ 1767101 h 3006470"/>
                  <a:gd name="connsiteX250" fmla="*/ 4779535 w 6006665"/>
                  <a:gd name="connsiteY250" fmla="*/ 1795247 h 3006470"/>
                  <a:gd name="connsiteX251" fmla="*/ 4764113 w 6006665"/>
                  <a:gd name="connsiteY251" fmla="*/ 1832464 h 3006470"/>
                  <a:gd name="connsiteX252" fmla="*/ 4725490 w 6006665"/>
                  <a:gd name="connsiteY252" fmla="*/ 1850290 h 3006470"/>
                  <a:gd name="connsiteX253" fmla="*/ 4689838 w 6006665"/>
                  <a:gd name="connsiteY253" fmla="*/ 1882970 h 3006470"/>
                  <a:gd name="connsiteX254" fmla="*/ 4684091 w 6006665"/>
                  <a:gd name="connsiteY254" fmla="*/ 1920232 h 3006470"/>
                  <a:gd name="connsiteX255" fmla="*/ 4715906 w 6006665"/>
                  <a:gd name="connsiteY255" fmla="*/ 1967954 h 3006470"/>
                  <a:gd name="connsiteX256" fmla="*/ 4680924 w 6006665"/>
                  <a:gd name="connsiteY256" fmla="*/ 1983985 h 3006470"/>
                  <a:gd name="connsiteX257" fmla="*/ 4633398 w 6006665"/>
                  <a:gd name="connsiteY257" fmla="*/ 1971978 h 3006470"/>
                  <a:gd name="connsiteX258" fmla="*/ 4600707 w 6006665"/>
                  <a:gd name="connsiteY258" fmla="*/ 1989925 h 3006470"/>
                  <a:gd name="connsiteX259" fmla="*/ 4577285 w 6006665"/>
                  <a:gd name="connsiteY259" fmla="*/ 1988406 h 3006470"/>
                  <a:gd name="connsiteX260" fmla="*/ 4577373 w 6006665"/>
                  <a:gd name="connsiteY260" fmla="*/ 1987484 h 3006470"/>
                  <a:gd name="connsiteX261" fmla="*/ 4565379 w 6006665"/>
                  <a:gd name="connsiteY261" fmla="*/ 1988406 h 3006470"/>
                  <a:gd name="connsiteX262" fmla="*/ 4569923 w 6006665"/>
                  <a:gd name="connsiteY262" fmla="*/ 1940685 h 3006470"/>
                  <a:gd name="connsiteX263" fmla="*/ 4520081 w 6006665"/>
                  <a:gd name="connsiteY263" fmla="*/ 1931099 h 3006470"/>
                  <a:gd name="connsiteX264" fmla="*/ 4475025 w 6006665"/>
                  <a:gd name="connsiteY264" fmla="*/ 1961137 h 3006470"/>
                  <a:gd name="connsiteX265" fmla="*/ 4464394 w 6006665"/>
                  <a:gd name="connsiteY265" fmla="*/ 1960286 h 3006470"/>
                  <a:gd name="connsiteX266" fmla="*/ 4463118 w 6006665"/>
                  <a:gd name="connsiteY266" fmla="*/ 1961137 h 3006470"/>
                  <a:gd name="connsiteX267" fmla="*/ 4422448 w 6006665"/>
                  <a:gd name="connsiteY267" fmla="*/ 1927536 h 3006470"/>
                  <a:gd name="connsiteX268" fmla="*/ 4350624 w 6006665"/>
                  <a:gd name="connsiteY268" fmla="*/ 1917022 h 3006470"/>
                  <a:gd name="connsiteX269" fmla="*/ 4306579 w 6006665"/>
                  <a:gd name="connsiteY269" fmla="*/ 1945362 h 3006470"/>
                  <a:gd name="connsiteX270" fmla="*/ 4282811 w 6006665"/>
                  <a:gd name="connsiteY270" fmla="*/ 1972100 h 3006470"/>
                  <a:gd name="connsiteX271" fmla="*/ 4237290 w 6006665"/>
                  <a:gd name="connsiteY271" fmla="*/ 1993297 h 3006470"/>
                  <a:gd name="connsiteX272" fmla="*/ 4211507 w 6006665"/>
                  <a:gd name="connsiteY272" fmla="*/ 2046374 h 3006470"/>
                  <a:gd name="connsiteX273" fmla="*/ 4161046 w 6006665"/>
                  <a:gd name="connsiteY273" fmla="*/ 2105661 h 3006470"/>
                  <a:gd name="connsiteX274" fmla="*/ 4077810 w 6006665"/>
                  <a:gd name="connsiteY274" fmla="*/ 2144418 h 3006470"/>
                  <a:gd name="connsiteX275" fmla="*/ 4039187 w 6006665"/>
                  <a:gd name="connsiteY275" fmla="*/ 2203838 h 3006470"/>
                  <a:gd name="connsiteX276" fmla="*/ 3993086 w 6006665"/>
                  <a:gd name="connsiteY276" fmla="*/ 2224750 h 3006470"/>
                  <a:gd name="connsiteX277" fmla="*/ 3993215 w 6006665"/>
                  <a:gd name="connsiteY277" fmla="*/ 2264821 h 3006470"/>
                  <a:gd name="connsiteX278" fmla="*/ 4038712 w 6006665"/>
                  <a:gd name="connsiteY278" fmla="*/ 2267919 h 3006470"/>
                  <a:gd name="connsiteX279" fmla="*/ 4059164 w 6006665"/>
                  <a:gd name="connsiteY279" fmla="*/ 2311096 h 3006470"/>
                  <a:gd name="connsiteX280" fmla="*/ 4087782 w 6006665"/>
                  <a:gd name="connsiteY280" fmla="*/ 2319513 h 3006470"/>
                  <a:gd name="connsiteX281" fmla="*/ 4106341 w 6006665"/>
                  <a:gd name="connsiteY281" fmla="*/ 2290644 h 3006470"/>
                  <a:gd name="connsiteX282" fmla="*/ 4117411 w 6006665"/>
                  <a:gd name="connsiteY282" fmla="*/ 2291946 h 3006470"/>
                  <a:gd name="connsiteX283" fmla="*/ 4118248 w 6006665"/>
                  <a:gd name="connsiteY283" fmla="*/ 2290644 h 3006470"/>
                  <a:gd name="connsiteX284" fmla="*/ 4156880 w 6006665"/>
                  <a:gd name="connsiteY284" fmla="*/ 2295189 h 3006470"/>
                  <a:gd name="connsiteX285" fmla="*/ 4211419 w 6006665"/>
                  <a:gd name="connsiteY285" fmla="*/ 2365635 h 3006470"/>
                  <a:gd name="connsiteX286" fmla="*/ 4215964 w 6006665"/>
                  <a:gd name="connsiteY286" fmla="*/ 2413357 h 3006470"/>
                  <a:gd name="connsiteX287" fmla="*/ 4184149 w 6006665"/>
                  <a:gd name="connsiteY287" fmla="*/ 2472441 h 3006470"/>
                  <a:gd name="connsiteX288" fmla="*/ 4220019 w 6006665"/>
                  <a:gd name="connsiteY288" fmla="*/ 2567281 h 3006470"/>
                  <a:gd name="connsiteX289" fmla="*/ 4161425 w 6006665"/>
                  <a:gd name="connsiteY289" fmla="*/ 2629241 h 3006470"/>
                  <a:gd name="connsiteX290" fmla="*/ 4133552 w 6006665"/>
                  <a:gd name="connsiteY290" fmla="*/ 2708778 h 3006470"/>
                  <a:gd name="connsiteX291" fmla="*/ 4097796 w 6006665"/>
                  <a:gd name="connsiteY291" fmla="*/ 2747409 h 3006470"/>
                  <a:gd name="connsiteX292" fmla="*/ 4043257 w 6006665"/>
                  <a:gd name="connsiteY292" fmla="*/ 2806493 h 3006470"/>
                  <a:gd name="connsiteX293" fmla="*/ 3995535 w 6006665"/>
                  <a:gd name="connsiteY293" fmla="*/ 2865577 h 3006470"/>
                  <a:gd name="connsiteX294" fmla="*/ 3975083 w 6006665"/>
                  <a:gd name="connsiteY294" fmla="*/ 2897392 h 3006470"/>
                  <a:gd name="connsiteX295" fmla="*/ 3925089 w 6006665"/>
                  <a:gd name="connsiteY295" fmla="*/ 2924661 h 3006470"/>
                  <a:gd name="connsiteX296" fmla="*/ 3913182 w 6006665"/>
                  <a:gd name="connsiteY296" fmla="*/ 2924661 h 3006470"/>
                  <a:gd name="connsiteX297" fmla="*/ 3904637 w 6006665"/>
                  <a:gd name="connsiteY297" fmla="*/ 2924661 h 3006470"/>
                  <a:gd name="connsiteX298" fmla="*/ 3892729 w 6006665"/>
                  <a:gd name="connsiteY298" fmla="*/ 2924661 h 3006470"/>
                  <a:gd name="connsiteX299" fmla="*/ 3871063 w 6006665"/>
                  <a:gd name="connsiteY299" fmla="*/ 2908412 h 3006470"/>
                  <a:gd name="connsiteX300" fmla="*/ 3829645 w 6006665"/>
                  <a:gd name="connsiteY300" fmla="*/ 2936024 h 3006470"/>
                  <a:gd name="connsiteX301" fmla="*/ 3822828 w 6006665"/>
                  <a:gd name="connsiteY301" fmla="*/ 2956476 h 3006470"/>
                  <a:gd name="connsiteX302" fmla="*/ 3818283 w 6006665"/>
                  <a:gd name="connsiteY302" fmla="*/ 2947386 h 3006470"/>
                  <a:gd name="connsiteX303" fmla="*/ 3818283 w 6006665"/>
                  <a:gd name="connsiteY303" fmla="*/ 2935660 h 3006470"/>
                  <a:gd name="connsiteX304" fmla="*/ 3817738 w 6006665"/>
                  <a:gd name="connsiteY304" fmla="*/ 2936024 h 3006470"/>
                  <a:gd name="connsiteX305" fmla="*/ 3810921 w 6006665"/>
                  <a:gd name="connsiteY305" fmla="*/ 2956476 h 3006470"/>
                  <a:gd name="connsiteX306" fmla="*/ 3806376 w 6006665"/>
                  <a:gd name="connsiteY306" fmla="*/ 2947386 h 3006470"/>
                  <a:gd name="connsiteX307" fmla="*/ 3806376 w 6006665"/>
                  <a:gd name="connsiteY307" fmla="*/ 2920116 h 3006470"/>
                  <a:gd name="connsiteX308" fmla="*/ 3818283 w 6006665"/>
                  <a:gd name="connsiteY308" fmla="*/ 2920116 h 3006470"/>
                  <a:gd name="connsiteX309" fmla="*/ 3826828 w 6006665"/>
                  <a:gd name="connsiteY309" fmla="*/ 2920116 h 3006470"/>
                  <a:gd name="connsiteX310" fmla="*/ 3833645 w 6006665"/>
                  <a:gd name="connsiteY310" fmla="*/ 2861032 h 3006470"/>
                  <a:gd name="connsiteX311" fmla="*/ 3822283 w 6006665"/>
                  <a:gd name="connsiteY311" fmla="*/ 2817856 h 3006470"/>
                  <a:gd name="connsiteX312" fmla="*/ 3849553 w 6006665"/>
                  <a:gd name="connsiteY312" fmla="*/ 2795131 h 3006470"/>
                  <a:gd name="connsiteX313" fmla="*/ 3858814 w 6006665"/>
                  <a:gd name="connsiteY313" fmla="*/ 2797336 h 3006470"/>
                  <a:gd name="connsiteX314" fmla="*/ 3861460 w 6006665"/>
                  <a:gd name="connsiteY314" fmla="*/ 2795131 h 3006470"/>
                  <a:gd name="connsiteX315" fmla="*/ 3898487 w 6006665"/>
                  <a:gd name="connsiteY315" fmla="*/ 2803947 h 3006470"/>
                  <a:gd name="connsiteX316" fmla="*/ 3919999 w 6006665"/>
                  <a:gd name="connsiteY316" fmla="*/ 2758772 h 3006470"/>
                  <a:gd name="connsiteX317" fmla="*/ 3935906 w 6006665"/>
                  <a:gd name="connsiteY317" fmla="*/ 2699687 h 3006470"/>
                  <a:gd name="connsiteX318" fmla="*/ 3947269 w 6006665"/>
                  <a:gd name="connsiteY318" fmla="*/ 2676963 h 3006470"/>
                  <a:gd name="connsiteX319" fmla="*/ 3966292 w 6006665"/>
                  <a:gd name="connsiteY319" fmla="*/ 2632575 h 3006470"/>
                  <a:gd name="connsiteX320" fmla="*/ 3915999 w 6006665"/>
                  <a:gd name="connsiteY320" fmla="*/ 2645148 h 3006470"/>
                  <a:gd name="connsiteX321" fmla="*/ 3888729 w 6006665"/>
                  <a:gd name="connsiteY321" fmla="*/ 2667873 h 3006470"/>
                  <a:gd name="connsiteX322" fmla="*/ 3876822 w 6006665"/>
                  <a:gd name="connsiteY322" fmla="*/ 2667873 h 3006470"/>
                  <a:gd name="connsiteX323" fmla="*/ 3829645 w 6006665"/>
                  <a:gd name="connsiteY323" fmla="*/ 2667873 h 3006470"/>
                  <a:gd name="connsiteX324" fmla="*/ 3817738 w 6006665"/>
                  <a:gd name="connsiteY324" fmla="*/ 2667873 h 3006470"/>
                  <a:gd name="connsiteX325" fmla="*/ 3801831 w 6006665"/>
                  <a:gd name="connsiteY325" fmla="*/ 2613334 h 3006470"/>
                  <a:gd name="connsiteX326" fmla="*/ 3758654 w 6006665"/>
                  <a:gd name="connsiteY326" fmla="*/ 2574702 h 3006470"/>
                  <a:gd name="connsiteX327" fmla="*/ 3692753 w 6006665"/>
                  <a:gd name="connsiteY327" fmla="*/ 2558795 h 3006470"/>
                  <a:gd name="connsiteX328" fmla="*/ 3683663 w 6006665"/>
                  <a:gd name="connsiteY328" fmla="*/ 2499711 h 3006470"/>
                  <a:gd name="connsiteX329" fmla="*/ 3672301 w 6006665"/>
                  <a:gd name="connsiteY329" fmla="*/ 2467896 h 3006470"/>
                  <a:gd name="connsiteX330" fmla="*/ 3656393 w 6006665"/>
                  <a:gd name="connsiteY330" fmla="*/ 2440627 h 3006470"/>
                  <a:gd name="connsiteX331" fmla="*/ 3633669 w 6006665"/>
                  <a:gd name="connsiteY331" fmla="*/ 2381542 h 3006470"/>
                  <a:gd name="connsiteX332" fmla="*/ 3601854 w 6006665"/>
                  <a:gd name="connsiteY332" fmla="*/ 2361090 h 3006470"/>
                  <a:gd name="connsiteX333" fmla="*/ 3545995 w 6006665"/>
                  <a:gd name="connsiteY333" fmla="*/ 2339606 h 3006470"/>
                  <a:gd name="connsiteX334" fmla="*/ 3506955 w 6006665"/>
                  <a:gd name="connsiteY334" fmla="*/ 2345183 h 3006470"/>
                  <a:gd name="connsiteX335" fmla="*/ 3463779 w 6006665"/>
                  <a:gd name="connsiteY335" fmla="*/ 2354273 h 3006470"/>
                  <a:gd name="connsiteX336" fmla="*/ 3431964 w 6006665"/>
                  <a:gd name="connsiteY336" fmla="*/ 2381542 h 3006470"/>
                  <a:gd name="connsiteX337" fmla="*/ 3452416 w 6006665"/>
                  <a:gd name="connsiteY337" fmla="*/ 2397450 h 3006470"/>
                  <a:gd name="connsiteX338" fmla="*/ 3452416 w 6006665"/>
                  <a:gd name="connsiteY338" fmla="*/ 2429264 h 3006470"/>
                  <a:gd name="connsiteX339" fmla="*/ 3431964 w 6006665"/>
                  <a:gd name="connsiteY339" fmla="*/ 2451989 h 3006470"/>
                  <a:gd name="connsiteX340" fmla="*/ 3400150 w 6006665"/>
                  <a:gd name="connsiteY340" fmla="*/ 2511073 h 3006470"/>
                  <a:gd name="connsiteX341" fmla="*/ 3400150 w 6006665"/>
                  <a:gd name="connsiteY341" fmla="*/ 2538343 h 3006470"/>
                  <a:gd name="connsiteX342" fmla="*/ 3350155 w 6006665"/>
                  <a:gd name="connsiteY342" fmla="*/ 2570157 h 3006470"/>
                  <a:gd name="connsiteX343" fmla="*/ 3342342 w 6006665"/>
                  <a:gd name="connsiteY343" fmla="*/ 2567553 h 3006470"/>
                  <a:gd name="connsiteX344" fmla="*/ 3338249 w 6006665"/>
                  <a:gd name="connsiteY344" fmla="*/ 2570157 h 3006470"/>
                  <a:gd name="connsiteX345" fmla="*/ 3290527 w 6006665"/>
                  <a:gd name="connsiteY345" fmla="*/ 2554250 h 3006470"/>
                  <a:gd name="connsiteX346" fmla="*/ 3259257 w 6006665"/>
                  <a:gd name="connsiteY346" fmla="*/ 2554250 h 3006470"/>
                  <a:gd name="connsiteX347" fmla="*/ 3247350 w 6006665"/>
                  <a:gd name="connsiteY347" fmla="*/ 2554250 h 3006470"/>
                  <a:gd name="connsiteX348" fmla="*/ 3231443 w 6006665"/>
                  <a:gd name="connsiteY348" fmla="*/ 2538343 h 3006470"/>
                  <a:gd name="connsiteX349" fmla="*/ 3213271 w 6006665"/>
                  <a:gd name="connsiteY349" fmla="*/ 2533799 h 3006470"/>
                  <a:gd name="connsiteX350" fmla="*/ 3168359 w 6006665"/>
                  <a:gd name="connsiteY350" fmla="*/ 2570157 h 3006470"/>
                  <a:gd name="connsiteX351" fmla="*/ 3120637 w 6006665"/>
                  <a:gd name="connsiteY351" fmla="*/ 2581519 h 3006470"/>
                  <a:gd name="connsiteX352" fmla="*/ 3082005 w 6006665"/>
                  <a:gd name="connsiteY352" fmla="*/ 2597427 h 3006470"/>
                  <a:gd name="connsiteX353" fmla="*/ 3074460 w 6006665"/>
                  <a:gd name="connsiteY353" fmla="*/ 2595630 h 3006470"/>
                  <a:gd name="connsiteX354" fmla="*/ 3070098 w 6006665"/>
                  <a:gd name="connsiteY354" fmla="*/ 2597427 h 3006470"/>
                  <a:gd name="connsiteX355" fmla="*/ 3022376 w 6006665"/>
                  <a:gd name="connsiteY355" fmla="*/ 2586064 h 3006470"/>
                  <a:gd name="connsiteX356" fmla="*/ 3000196 w 6006665"/>
                  <a:gd name="connsiteY356" fmla="*/ 2586064 h 3006470"/>
                  <a:gd name="connsiteX357" fmla="*/ 2988289 w 6006665"/>
                  <a:gd name="connsiteY357" fmla="*/ 2586064 h 3006470"/>
                  <a:gd name="connsiteX358" fmla="*/ 2967837 w 6006665"/>
                  <a:gd name="connsiteY358" fmla="*/ 2554250 h 3006470"/>
                  <a:gd name="connsiteX359" fmla="*/ 2929205 w 6006665"/>
                  <a:gd name="connsiteY359" fmla="*/ 2526980 h 3006470"/>
                  <a:gd name="connsiteX360" fmla="*/ 2902153 w 6006665"/>
                  <a:gd name="connsiteY360" fmla="*/ 2523116 h 3006470"/>
                  <a:gd name="connsiteX361" fmla="*/ 2861576 w 6006665"/>
                  <a:gd name="connsiteY361" fmla="*/ 2526980 h 3006470"/>
                  <a:gd name="connsiteX362" fmla="*/ 2822944 w 6006665"/>
                  <a:gd name="connsiteY362" fmla="*/ 2538343 h 3006470"/>
                  <a:gd name="connsiteX363" fmla="*/ 2818139 w 6006665"/>
                  <a:gd name="connsiteY363" fmla="*/ 2536254 h 3006470"/>
                  <a:gd name="connsiteX364" fmla="*/ 2811037 w 6006665"/>
                  <a:gd name="connsiteY364" fmla="*/ 2538343 h 3006470"/>
                  <a:gd name="connsiteX365" fmla="*/ 2758770 w 6006665"/>
                  <a:gd name="connsiteY365" fmla="*/ 2515618 h 3006470"/>
                  <a:gd name="connsiteX366" fmla="*/ 2751953 w 6006665"/>
                  <a:gd name="connsiteY366" fmla="*/ 2472441 h 3006470"/>
                  <a:gd name="connsiteX367" fmla="*/ 2708776 w 6006665"/>
                  <a:gd name="connsiteY367" fmla="*/ 2456534 h 3006470"/>
                  <a:gd name="connsiteX368" fmla="*/ 2676962 w 6006665"/>
                  <a:gd name="connsiteY368" fmla="*/ 2451989 h 3006470"/>
                  <a:gd name="connsiteX369" fmla="*/ 2642534 w 6006665"/>
                  <a:gd name="connsiteY369" fmla="*/ 2430245 h 3006470"/>
                  <a:gd name="connsiteX370" fmla="*/ 2609333 w 6006665"/>
                  <a:gd name="connsiteY370" fmla="*/ 2488348 h 3006470"/>
                  <a:gd name="connsiteX371" fmla="*/ 2625240 w 6006665"/>
                  <a:gd name="connsiteY371" fmla="*/ 2522435 h 3006470"/>
                  <a:gd name="connsiteX372" fmla="*/ 2586608 w 6006665"/>
                  <a:gd name="connsiteY372" fmla="*/ 2558795 h 3006470"/>
                  <a:gd name="connsiteX373" fmla="*/ 2577105 w 6006665"/>
                  <a:gd name="connsiteY373" fmla="*/ 2556532 h 3006470"/>
                  <a:gd name="connsiteX374" fmla="*/ 2574701 w 6006665"/>
                  <a:gd name="connsiteY374" fmla="*/ 2558795 h 3006470"/>
                  <a:gd name="connsiteX375" fmla="*/ 2526979 w 6006665"/>
                  <a:gd name="connsiteY375" fmla="*/ 2547432 h 3006470"/>
                  <a:gd name="connsiteX376" fmla="*/ 2490620 w 6006665"/>
                  <a:gd name="connsiteY376" fmla="*/ 2542887 h 3006470"/>
                  <a:gd name="connsiteX377" fmla="*/ 2463350 w 6006665"/>
                  <a:gd name="connsiteY377" fmla="*/ 2515618 h 3006470"/>
                  <a:gd name="connsiteX378" fmla="*/ 2436625 w 6006665"/>
                  <a:gd name="connsiteY378" fmla="*/ 2515618 h 3006470"/>
                  <a:gd name="connsiteX379" fmla="*/ 2424718 w 6006665"/>
                  <a:gd name="connsiteY379" fmla="*/ 2515618 h 3006470"/>
                  <a:gd name="connsiteX380" fmla="*/ 2398858 w 6006665"/>
                  <a:gd name="connsiteY380" fmla="*/ 2502687 h 3006470"/>
                  <a:gd name="connsiteX381" fmla="*/ 2350272 w 6006665"/>
                  <a:gd name="connsiteY381" fmla="*/ 2526980 h 3006470"/>
                  <a:gd name="connsiteX382" fmla="*/ 2282098 w 6006665"/>
                  <a:gd name="connsiteY382" fmla="*/ 2574702 h 3006470"/>
                  <a:gd name="connsiteX383" fmla="*/ 2238921 w 6006665"/>
                  <a:gd name="connsiteY383" fmla="*/ 2586064 h 3006470"/>
                  <a:gd name="connsiteX384" fmla="*/ 2227559 w 6006665"/>
                  <a:gd name="connsiteY384" fmla="*/ 2590609 h 3006470"/>
                  <a:gd name="connsiteX385" fmla="*/ 2225178 w 6006665"/>
                  <a:gd name="connsiteY385" fmla="*/ 2586799 h 3006470"/>
                  <a:gd name="connsiteX386" fmla="*/ 2215652 w 6006665"/>
                  <a:gd name="connsiteY386" fmla="*/ 2590609 h 3006470"/>
                  <a:gd name="connsiteX387" fmla="*/ 2193596 w 6006665"/>
                  <a:gd name="connsiteY387" fmla="*/ 2555320 h 3006470"/>
                  <a:gd name="connsiteX388" fmla="*/ 2157112 w 6006665"/>
                  <a:gd name="connsiteY388" fmla="*/ 2558795 h 3006470"/>
                  <a:gd name="connsiteX389" fmla="*/ 2156291 w 6006665"/>
                  <a:gd name="connsiteY389" fmla="*/ 2557739 h 3006470"/>
                  <a:gd name="connsiteX390" fmla="*/ 2145205 w 6006665"/>
                  <a:gd name="connsiteY390" fmla="*/ 2558795 h 3006470"/>
                  <a:gd name="connsiteX391" fmla="*/ 2129298 w 6006665"/>
                  <a:gd name="connsiteY391" fmla="*/ 2538343 h 3006470"/>
                  <a:gd name="connsiteX392" fmla="*/ 2102029 w 6006665"/>
                  <a:gd name="connsiteY392" fmla="*/ 2526980 h 3006470"/>
                  <a:gd name="connsiteX393" fmla="*/ 2086121 w 6006665"/>
                  <a:gd name="connsiteY393" fmla="*/ 2495166 h 3006470"/>
                  <a:gd name="connsiteX394" fmla="*/ 2070005 w 6006665"/>
                  <a:gd name="connsiteY394" fmla="*/ 2486212 h 3006470"/>
                  <a:gd name="connsiteX395" fmla="*/ 2027582 w 6006665"/>
                  <a:gd name="connsiteY395" fmla="*/ 2499711 h 3006470"/>
                  <a:gd name="connsiteX396" fmla="*/ 2023845 w 6006665"/>
                  <a:gd name="connsiteY396" fmla="*/ 2497111 h 3006470"/>
                  <a:gd name="connsiteX397" fmla="*/ 2015675 w 6006665"/>
                  <a:gd name="connsiteY397" fmla="*/ 2499711 h 3006470"/>
                  <a:gd name="connsiteX398" fmla="*/ 1971363 w 6006665"/>
                  <a:gd name="connsiteY398" fmla="*/ 2468885 h 3006470"/>
                  <a:gd name="connsiteX399" fmla="*/ 1952591 w 6006665"/>
                  <a:gd name="connsiteY399" fmla="*/ 2495166 h 3006470"/>
                  <a:gd name="connsiteX400" fmla="*/ 1947518 w 6006665"/>
                  <a:gd name="connsiteY400" fmla="*/ 2485599 h 3006470"/>
                  <a:gd name="connsiteX401" fmla="*/ 1940684 w 6006665"/>
                  <a:gd name="connsiteY401" fmla="*/ 2495166 h 3006470"/>
                  <a:gd name="connsiteX402" fmla="*/ 1861147 w 6006665"/>
                  <a:gd name="connsiteY402" fmla="*/ 2345183 h 3006470"/>
                  <a:gd name="connsiteX403" fmla="*/ 1811153 w 6006665"/>
                  <a:gd name="connsiteY403" fmla="*/ 2295189 h 3006470"/>
                  <a:gd name="connsiteX404" fmla="*/ 1813950 w 6006665"/>
                  <a:gd name="connsiteY404" fmla="*/ 2292043 h 3006470"/>
                  <a:gd name="connsiteX405" fmla="*/ 1748069 w 6006665"/>
                  <a:gd name="connsiteY405" fmla="*/ 2333821 h 3006470"/>
                  <a:gd name="connsiteX406" fmla="*/ 1711709 w 6006665"/>
                  <a:gd name="connsiteY406" fmla="*/ 2338366 h 3006470"/>
                  <a:gd name="connsiteX407" fmla="*/ 1711926 w 6006665"/>
                  <a:gd name="connsiteY407" fmla="*/ 2336850 h 3006470"/>
                  <a:gd name="connsiteX408" fmla="*/ 1699803 w 6006665"/>
                  <a:gd name="connsiteY408" fmla="*/ 2338366 h 3006470"/>
                  <a:gd name="connsiteX409" fmla="*/ 1704347 w 6006665"/>
                  <a:gd name="connsiteY409" fmla="*/ 2306551 h 3006470"/>
                  <a:gd name="connsiteX410" fmla="*/ 1662460 w 6006665"/>
                  <a:gd name="connsiteY410" fmla="*/ 2288600 h 3006470"/>
                  <a:gd name="connsiteX411" fmla="*/ 1629901 w 6006665"/>
                  <a:gd name="connsiteY411" fmla="*/ 2302006 h 3006470"/>
                  <a:gd name="connsiteX412" fmla="*/ 1629300 w 6006665"/>
                  <a:gd name="connsiteY412" fmla="*/ 2297351 h 3006470"/>
                  <a:gd name="connsiteX413" fmla="*/ 1617994 w 6006665"/>
                  <a:gd name="connsiteY413" fmla="*/ 2302006 h 3006470"/>
                  <a:gd name="connsiteX414" fmla="*/ 1608904 w 6006665"/>
                  <a:gd name="connsiteY414" fmla="*/ 2231560 h 3006470"/>
                  <a:gd name="connsiteX415" fmla="*/ 1552684 w 6006665"/>
                  <a:gd name="connsiteY415" fmla="*/ 2221867 h 3006470"/>
                  <a:gd name="connsiteX416" fmla="*/ 1518550 w 6006665"/>
                  <a:gd name="connsiteY416" fmla="*/ 2247467 h 3006470"/>
                  <a:gd name="connsiteX417" fmla="*/ 1425379 w 6006665"/>
                  <a:gd name="connsiteY417" fmla="*/ 2267919 h 3006470"/>
                  <a:gd name="connsiteX418" fmla="*/ 1409472 w 6006665"/>
                  <a:gd name="connsiteY418" fmla="*/ 2286099 h 3006470"/>
                  <a:gd name="connsiteX419" fmla="*/ 1270852 w 6006665"/>
                  <a:gd name="connsiteY419" fmla="*/ 2306551 h 3006470"/>
                  <a:gd name="connsiteX420" fmla="*/ 1254945 w 6006665"/>
                  <a:gd name="connsiteY420" fmla="*/ 2327003 h 3006470"/>
                  <a:gd name="connsiteX421" fmla="*/ 1282214 w 6006665"/>
                  <a:gd name="connsiteY421" fmla="*/ 2370180 h 3006470"/>
                  <a:gd name="connsiteX422" fmla="*/ 1243582 w 6006665"/>
                  <a:gd name="connsiteY422" fmla="*/ 2386087 h 3006470"/>
                  <a:gd name="connsiteX423" fmla="*/ 1254945 w 6006665"/>
                  <a:gd name="connsiteY423" fmla="*/ 2404267 h 3006470"/>
                  <a:gd name="connsiteX424" fmla="*/ 1216313 w 6006665"/>
                  <a:gd name="connsiteY424" fmla="*/ 2429264 h 3006470"/>
                  <a:gd name="connsiteX425" fmla="*/ 1275397 w 6006665"/>
                  <a:gd name="connsiteY425" fmla="*/ 2472441 h 3006470"/>
                  <a:gd name="connsiteX426" fmla="*/ 1270852 w 6006665"/>
                  <a:gd name="connsiteY426" fmla="*/ 2499711 h 3006470"/>
                  <a:gd name="connsiteX427" fmla="*/ 1259108 w 6006665"/>
                  <a:gd name="connsiteY427" fmla="*/ 2498732 h 3006470"/>
                  <a:gd name="connsiteX428" fmla="*/ 1258945 w 6006665"/>
                  <a:gd name="connsiteY428" fmla="*/ 2499711 h 3006470"/>
                  <a:gd name="connsiteX429" fmla="*/ 1215644 w 6006665"/>
                  <a:gd name="connsiteY429" fmla="*/ 2496102 h 3006470"/>
                  <a:gd name="connsiteX430" fmla="*/ 1204950 w 6006665"/>
                  <a:gd name="connsiteY430" fmla="*/ 2511073 h 3006470"/>
                  <a:gd name="connsiteX431" fmla="*/ 1196495 w 6006665"/>
                  <a:gd name="connsiteY431" fmla="*/ 2506241 h 3006470"/>
                  <a:gd name="connsiteX432" fmla="*/ 1193043 w 6006665"/>
                  <a:gd name="connsiteY432" fmla="*/ 2511073 h 3006470"/>
                  <a:gd name="connsiteX433" fmla="*/ 1145322 w 6006665"/>
                  <a:gd name="connsiteY433" fmla="*/ 2483803 h 3006470"/>
                  <a:gd name="connsiteX434" fmla="*/ 1098145 w 6006665"/>
                  <a:gd name="connsiteY434" fmla="*/ 2483803 h 3006470"/>
                  <a:gd name="connsiteX435" fmla="*/ 1061785 w 6006665"/>
                  <a:gd name="connsiteY435" fmla="*/ 2511073 h 3006470"/>
                  <a:gd name="connsiteX436" fmla="*/ 1055322 w 6006665"/>
                  <a:gd name="connsiteY436" fmla="*/ 2506990 h 3006470"/>
                  <a:gd name="connsiteX437" fmla="*/ 1049878 w 6006665"/>
                  <a:gd name="connsiteY437" fmla="*/ 2511073 h 3006470"/>
                  <a:gd name="connsiteX438" fmla="*/ 1006701 w 6006665"/>
                  <a:gd name="connsiteY438" fmla="*/ 2483803 h 3006470"/>
                  <a:gd name="connsiteX439" fmla="*/ 924893 w 6006665"/>
                  <a:gd name="connsiteY439" fmla="*/ 2447444 h 3006470"/>
                  <a:gd name="connsiteX440" fmla="*/ 877716 w 6006665"/>
                  <a:gd name="connsiteY440" fmla="*/ 2447444 h 3006470"/>
                  <a:gd name="connsiteX441" fmla="*/ 802724 w 6006665"/>
                  <a:gd name="connsiteY441" fmla="*/ 2511073 h 3006470"/>
                  <a:gd name="connsiteX442" fmla="*/ 798179 w 6006665"/>
                  <a:gd name="connsiteY442" fmla="*/ 2554250 h 3006470"/>
                  <a:gd name="connsiteX443" fmla="*/ 787406 w 6006665"/>
                  <a:gd name="connsiteY443" fmla="*/ 2543477 h 3006470"/>
                  <a:gd name="connsiteX444" fmla="*/ 786272 w 6006665"/>
                  <a:gd name="connsiteY444" fmla="*/ 2554250 h 3006470"/>
                  <a:gd name="connsiteX445" fmla="*/ 756063 w 6006665"/>
                  <a:gd name="connsiteY445" fmla="*/ 2524040 h 3006470"/>
                  <a:gd name="connsiteX446" fmla="*/ 732278 w 6006665"/>
                  <a:gd name="connsiteY446" fmla="*/ 2581519 h 3006470"/>
                  <a:gd name="connsiteX447" fmla="*/ 743640 w 6006665"/>
                  <a:gd name="connsiteY447" fmla="*/ 2590609 h 3006470"/>
                  <a:gd name="connsiteX448" fmla="*/ 723188 w 6006665"/>
                  <a:gd name="connsiteY448" fmla="*/ 2633786 h 3006470"/>
                  <a:gd name="connsiteX449" fmla="*/ 747026 w 6006665"/>
                  <a:gd name="connsiteY449" fmla="*/ 2670627 h 3006470"/>
                  <a:gd name="connsiteX450" fmla="*/ 763548 w 6006665"/>
                  <a:gd name="connsiteY450" fmla="*/ 2667873 h 3006470"/>
                  <a:gd name="connsiteX451" fmla="*/ 764871 w 6006665"/>
                  <a:gd name="connsiteY451" fmla="*/ 2669637 h 3006470"/>
                  <a:gd name="connsiteX452" fmla="*/ 775455 w 6006665"/>
                  <a:gd name="connsiteY452" fmla="*/ 2667873 h 3006470"/>
                  <a:gd name="connsiteX453" fmla="*/ 802724 w 6006665"/>
                  <a:gd name="connsiteY453" fmla="*/ 2704232 h 3006470"/>
                  <a:gd name="connsiteX454" fmla="*/ 798179 w 6006665"/>
                  <a:gd name="connsiteY454" fmla="*/ 2731502 h 3006470"/>
                  <a:gd name="connsiteX455" fmla="*/ 818632 w 6006665"/>
                  <a:gd name="connsiteY455" fmla="*/ 2742864 h 3006470"/>
                  <a:gd name="connsiteX456" fmla="*/ 802724 w 6006665"/>
                  <a:gd name="connsiteY456" fmla="*/ 2774679 h 3006470"/>
                  <a:gd name="connsiteX457" fmla="*/ 766365 w 6006665"/>
                  <a:gd name="connsiteY457" fmla="*/ 2779224 h 3006470"/>
                  <a:gd name="connsiteX458" fmla="*/ 727733 w 6006665"/>
                  <a:gd name="connsiteY458" fmla="*/ 2838308 h 3006470"/>
                  <a:gd name="connsiteX459" fmla="*/ 759548 w 6006665"/>
                  <a:gd name="connsiteY459" fmla="*/ 2881485 h 3006470"/>
                  <a:gd name="connsiteX460" fmla="*/ 759548 w 6006665"/>
                  <a:gd name="connsiteY460" fmla="*/ 2920116 h 3006470"/>
                  <a:gd name="connsiteX461" fmla="*/ 798179 w 6006665"/>
                  <a:gd name="connsiteY461" fmla="*/ 2979201 h 3006470"/>
                  <a:gd name="connsiteX462" fmla="*/ 775455 w 6006665"/>
                  <a:gd name="connsiteY462" fmla="*/ 2995108 h 3006470"/>
                  <a:gd name="connsiteX463" fmla="*/ 770910 w 6006665"/>
                  <a:gd name="connsiteY463" fmla="*/ 3006470 h 3006470"/>
                  <a:gd name="connsiteX464" fmla="*/ 759003 w 6006665"/>
                  <a:gd name="connsiteY464" fmla="*/ 3006470 h 3006470"/>
                  <a:gd name="connsiteX465" fmla="*/ 755003 w 6006665"/>
                  <a:gd name="connsiteY465" fmla="*/ 3006470 h 3006470"/>
                  <a:gd name="connsiteX466" fmla="*/ 743096 w 6006665"/>
                  <a:gd name="connsiteY466" fmla="*/ 3006470 h 3006470"/>
                  <a:gd name="connsiteX467" fmla="*/ 715826 w 6006665"/>
                  <a:gd name="connsiteY467" fmla="*/ 2972383 h 3006470"/>
                  <a:gd name="connsiteX468" fmla="*/ 704464 w 6006665"/>
                  <a:gd name="connsiteY468" fmla="*/ 2972383 h 3006470"/>
                  <a:gd name="connsiteX469" fmla="*/ 684012 w 6006665"/>
                  <a:gd name="connsiteY469" fmla="*/ 2963293 h 3006470"/>
                  <a:gd name="connsiteX470" fmla="*/ 672649 w 6006665"/>
                  <a:gd name="connsiteY470" fmla="*/ 2940569 h 3006470"/>
                  <a:gd name="connsiteX471" fmla="*/ 645222 w 6006665"/>
                  <a:gd name="connsiteY471" fmla="*/ 2932732 h 3006470"/>
                  <a:gd name="connsiteX472" fmla="*/ 625472 w 6006665"/>
                  <a:gd name="connsiteY472" fmla="*/ 2936024 h 3006470"/>
                  <a:gd name="connsiteX473" fmla="*/ 623771 w 6006665"/>
                  <a:gd name="connsiteY473" fmla="*/ 2934323 h 3006470"/>
                  <a:gd name="connsiteX474" fmla="*/ 613565 w 6006665"/>
                  <a:gd name="connsiteY474" fmla="*/ 2936024 h 3006470"/>
                  <a:gd name="connsiteX475" fmla="*/ 609020 w 6006665"/>
                  <a:gd name="connsiteY475" fmla="*/ 2931479 h 3006470"/>
                  <a:gd name="connsiteX476" fmla="*/ 559026 w 6006665"/>
                  <a:gd name="connsiteY476" fmla="*/ 2904209 h 3006470"/>
                  <a:gd name="connsiteX477" fmla="*/ 506760 w 6006665"/>
                  <a:gd name="connsiteY477" fmla="*/ 2897392 h 3006470"/>
                  <a:gd name="connsiteX478" fmla="*/ 483280 w 6006665"/>
                  <a:gd name="connsiteY478" fmla="*/ 2890683 h 3006470"/>
                  <a:gd name="connsiteX479" fmla="*/ 480035 w 6006665"/>
                  <a:gd name="connsiteY479" fmla="*/ 2892847 h 3006470"/>
                  <a:gd name="connsiteX480" fmla="*/ 475042 w 6006665"/>
                  <a:gd name="connsiteY480" fmla="*/ 2888329 h 3006470"/>
                  <a:gd name="connsiteX481" fmla="*/ 474945 w 6006665"/>
                  <a:gd name="connsiteY481" fmla="*/ 2888302 h 3006470"/>
                  <a:gd name="connsiteX482" fmla="*/ 468128 w 6006665"/>
                  <a:gd name="connsiteY482" fmla="*/ 2892847 h 3006470"/>
                  <a:gd name="connsiteX483" fmla="*/ 420406 w 6006665"/>
                  <a:gd name="connsiteY483" fmla="*/ 2849670 h 3006470"/>
                  <a:gd name="connsiteX484" fmla="*/ 381774 w 6006665"/>
                  <a:gd name="connsiteY484" fmla="*/ 2833763 h 3006470"/>
                  <a:gd name="connsiteX485" fmla="*/ 349960 w 6006665"/>
                  <a:gd name="connsiteY485" fmla="*/ 2801948 h 3006470"/>
                  <a:gd name="connsiteX486" fmla="*/ 377229 w 6006665"/>
                  <a:gd name="connsiteY486" fmla="*/ 2795131 h 3006470"/>
                  <a:gd name="connsiteX487" fmla="*/ 404499 w 6006665"/>
                  <a:gd name="connsiteY487" fmla="*/ 2747409 h 3006470"/>
                  <a:gd name="connsiteX488" fmla="*/ 388591 w 6006665"/>
                  <a:gd name="connsiteY488" fmla="*/ 2731502 h 3006470"/>
                  <a:gd name="connsiteX489" fmla="*/ 440858 w 6006665"/>
                  <a:gd name="connsiteY489" fmla="*/ 2704232 h 3006470"/>
                  <a:gd name="connsiteX490" fmla="*/ 440858 w 6006665"/>
                  <a:gd name="connsiteY490" fmla="*/ 2701176 h 3006470"/>
                  <a:gd name="connsiteX491" fmla="*/ 416406 w 6006665"/>
                  <a:gd name="connsiteY491" fmla="*/ 2704232 h 3006470"/>
                  <a:gd name="connsiteX492" fmla="*/ 416406 w 6006665"/>
                  <a:gd name="connsiteY492" fmla="*/ 2702744 h 3006470"/>
                  <a:gd name="connsiteX493" fmla="*/ 404499 w 6006665"/>
                  <a:gd name="connsiteY493" fmla="*/ 2704232 h 3006470"/>
                  <a:gd name="connsiteX494" fmla="*/ 404499 w 6006665"/>
                  <a:gd name="connsiteY494" fmla="*/ 2683780 h 3006470"/>
                  <a:gd name="connsiteX495" fmla="*/ 424951 w 6006665"/>
                  <a:gd name="connsiteY495" fmla="*/ 2667873 h 3006470"/>
                  <a:gd name="connsiteX496" fmla="*/ 463583 w 6006665"/>
                  <a:gd name="connsiteY496" fmla="*/ 2661056 h 3006470"/>
                  <a:gd name="connsiteX497" fmla="*/ 468128 w 6006665"/>
                  <a:gd name="connsiteY497" fmla="*/ 2645148 h 3006470"/>
                  <a:gd name="connsiteX498" fmla="*/ 456765 w 6006665"/>
                  <a:gd name="connsiteY498" fmla="*/ 2613334 h 3006470"/>
                  <a:gd name="connsiteX499" fmla="*/ 474945 w 6006665"/>
                  <a:gd name="connsiteY499" fmla="*/ 2586064 h 3006470"/>
                  <a:gd name="connsiteX500" fmla="*/ 474945 w 6006665"/>
                  <a:gd name="connsiteY500" fmla="*/ 2565612 h 3006470"/>
                  <a:gd name="connsiteX501" fmla="*/ 420406 w 6006665"/>
                  <a:gd name="connsiteY501" fmla="*/ 2547432 h 3006470"/>
                  <a:gd name="connsiteX502" fmla="*/ 409588 w 6006665"/>
                  <a:gd name="connsiteY502" fmla="*/ 2547432 h 3006470"/>
                  <a:gd name="connsiteX503" fmla="*/ 397681 w 6006665"/>
                  <a:gd name="connsiteY503" fmla="*/ 2547432 h 3006470"/>
                  <a:gd name="connsiteX504" fmla="*/ 379485 w 6006665"/>
                  <a:gd name="connsiteY504" fmla="*/ 2525193 h 3006470"/>
                  <a:gd name="connsiteX505" fmla="*/ 357322 w 6006665"/>
                  <a:gd name="connsiteY505" fmla="*/ 2531525 h 3006470"/>
                  <a:gd name="connsiteX506" fmla="*/ 352842 w 6006665"/>
                  <a:gd name="connsiteY506" fmla="*/ 2529403 h 3006470"/>
                  <a:gd name="connsiteX507" fmla="*/ 345415 w 6006665"/>
                  <a:gd name="connsiteY507" fmla="*/ 2531525 h 3006470"/>
                  <a:gd name="connsiteX508" fmla="*/ 302238 w 6006665"/>
                  <a:gd name="connsiteY508" fmla="*/ 2511073 h 3006470"/>
                  <a:gd name="connsiteX509" fmla="*/ 302238 w 6006665"/>
                  <a:gd name="connsiteY509" fmla="*/ 2499711 h 3006470"/>
                  <a:gd name="connsiteX510" fmla="*/ 286331 w 6006665"/>
                  <a:gd name="connsiteY510" fmla="*/ 2472441 h 3006470"/>
                  <a:gd name="connsiteX511" fmla="*/ 270968 w 6006665"/>
                  <a:gd name="connsiteY511" fmla="*/ 2472441 h 3006470"/>
                  <a:gd name="connsiteX512" fmla="*/ 259061 w 6006665"/>
                  <a:gd name="connsiteY512" fmla="*/ 2472441 h 3006470"/>
                  <a:gd name="connsiteX513" fmla="*/ 254516 w 6006665"/>
                  <a:gd name="connsiteY513" fmla="*/ 2456534 h 3006470"/>
                  <a:gd name="connsiteX514" fmla="*/ 263606 w 6006665"/>
                  <a:gd name="connsiteY514" fmla="*/ 2440627 h 3006470"/>
                  <a:gd name="connsiteX515" fmla="*/ 243991 w 6006665"/>
                  <a:gd name="connsiteY515" fmla="*/ 2410114 h 3006470"/>
                  <a:gd name="connsiteX516" fmla="*/ 216429 w 6006665"/>
                  <a:gd name="connsiteY516" fmla="*/ 2413357 h 3006470"/>
                  <a:gd name="connsiteX517" fmla="*/ 212956 w 6006665"/>
                  <a:gd name="connsiteY517" fmla="*/ 2412365 h 3006470"/>
                  <a:gd name="connsiteX518" fmla="*/ 204522 w 6006665"/>
                  <a:gd name="connsiteY518" fmla="*/ 2413357 h 3006470"/>
                  <a:gd name="connsiteX519" fmla="*/ 199623 w 6006665"/>
                  <a:gd name="connsiteY519" fmla="*/ 2411957 h 3006470"/>
                  <a:gd name="connsiteX520" fmla="*/ 195977 w 6006665"/>
                  <a:gd name="connsiteY520" fmla="*/ 2424719 h 3006470"/>
                  <a:gd name="connsiteX521" fmla="*/ 184968 w 6006665"/>
                  <a:gd name="connsiteY521" fmla="*/ 2421574 h 3006470"/>
                  <a:gd name="connsiteX522" fmla="*/ 184070 w 6006665"/>
                  <a:gd name="connsiteY522" fmla="*/ 2424719 h 3006470"/>
                  <a:gd name="connsiteX523" fmla="*/ 168163 w 6006665"/>
                  <a:gd name="connsiteY523" fmla="*/ 2420174 h 3006470"/>
                  <a:gd name="connsiteX524" fmla="*/ 156800 w 6006665"/>
                  <a:gd name="connsiteY524" fmla="*/ 2381542 h 3006470"/>
                  <a:gd name="connsiteX525" fmla="*/ 152255 w 6006665"/>
                  <a:gd name="connsiteY525" fmla="*/ 2365635 h 3006470"/>
                  <a:gd name="connsiteX526" fmla="*/ 156800 w 6006665"/>
                  <a:gd name="connsiteY526" fmla="*/ 2361090 h 3006470"/>
                  <a:gd name="connsiteX527" fmla="*/ 168707 w 6006665"/>
                  <a:gd name="connsiteY527" fmla="*/ 2361090 h 3006470"/>
                  <a:gd name="connsiteX528" fmla="*/ 188615 w 6006665"/>
                  <a:gd name="connsiteY528" fmla="*/ 2361090 h 3006470"/>
                  <a:gd name="connsiteX529" fmla="*/ 199977 w 6006665"/>
                  <a:gd name="connsiteY529" fmla="*/ 2349728 h 3006470"/>
                  <a:gd name="connsiteX530" fmla="*/ 188615 w 6006665"/>
                  <a:gd name="connsiteY530" fmla="*/ 2327003 h 3006470"/>
                  <a:gd name="connsiteX531" fmla="*/ 168163 w 6006665"/>
                  <a:gd name="connsiteY531" fmla="*/ 2317914 h 3006470"/>
                  <a:gd name="connsiteX532" fmla="*/ 168163 w 6006665"/>
                  <a:gd name="connsiteY532" fmla="*/ 2311096 h 3006470"/>
                  <a:gd name="connsiteX533" fmla="*/ 152255 w 6006665"/>
                  <a:gd name="connsiteY533" fmla="*/ 2295189 h 3006470"/>
                  <a:gd name="connsiteX534" fmla="*/ 129531 w 6006665"/>
                  <a:gd name="connsiteY534" fmla="*/ 2258829 h 3006470"/>
                  <a:gd name="connsiteX535" fmla="*/ 140893 w 6006665"/>
                  <a:gd name="connsiteY535" fmla="*/ 2236105 h 3006470"/>
                  <a:gd name="connsiteX536" fmla="*/ 136348 w 6006665"/>
                  <a:gd name="connsiteY536" fmla="*/ 2208835 h 3006470"/>
                  <a:gd name="connsiteX537" fmla="*/ 103789 w 6006665"/>
                  <a:gd name="connsiteY537" fmla="*/ 2195428 h 3006470"/>
                  <a:gd name="connsiteX538" fmla="*/ 93716 w 6006665"/>
                  <a:gd name="connsiteY538" fmla="*/ 2199745 h 3006470"/>
                  <a:gd name="connsiteX539" fmla="*/ 91868 w 6006665"/>
                  <a:gd name="connsiteY539" fmla="*/ 2195434 h 3006470"/>
                  <a:gd name="connsiteX540" fmla="*/ 81809 w 6006665"/>
                  <a:gd name="connsiteY540" fmla="*/ 2199745 h 3006470"/>
                  <a:gd name="connsiteX541" fmla="*/ 74992 w 6006665"/>
                  <a:gd name="connsiteY541" fmla="*/ 2183838 h 3006470"/>
                  <a:gd name="connsiteX542" fmla="*/ 34087 w 6006665"/>
                  <a:gd name="connsiteY542" fmla="*/ 2172476 h 3006470"/>
                  <a:gd name="connsiteX543" fmla="*/ 22725 w 6006665"/>
                  <a:gd name="connsiteY543" fmla="*/ 2129299 h 3006470"/>
                  <a:gd name="connsiteX544" fmla="*/ 22725 w 6006665"/>
                  <a:gd name="connsiteY544" fmla="*/ 2097484 h 3006470"/>
                  <a:gd name="connsiteX545" fmla="*/ 0 w 6006665"/>
                  <a:gd name="connsiteY545" fmla="*/ 2081577 h 3006470"/>
                  <a:gd name="connsiteX546" fmla="*/ 15907 w 6006665"/>
                  <a:gd name="connsiteY546" fmla="*/ 2058853 h 3006470"/>
                  <a:gd name="connsiteX547" fmla="*/ 6818 w 6006665"/>
                  <a:gd name="connsiteY547" fmla="*/ 1995224 h 3006470"/>
                  <a:gd name="connsiteX548" fmla="*/ 34087 w 6006665"/>
                  <a:gd name="connsiteY548" fmla="*/ 1952047 h 3006470"/>
                  <a:gd name="connsiteX549" fmla="*/ 27270 w 6006665"/>
                  <a:gd name="connsiteY549" fmla="*/ 1940685 h 3006470"/>
                  <a:gd name="connsiteX550" fmla="*/ 88743 w 6006665"/>
                  <a:gd name="connsiteY550" fmla="*/ 1895954 h 3006470"/>
                  <a:gd name="connsiteX551" fmla="*/ 27270 w 6006665"/>
                  <a:gd name="connsiteY551" fmla="*/ 1865693 h 3006470"/>
                  <a:gd name="connsiteX552" fmla="*/ 79805 w 6006665"/>
                  <a:gd name="connsiteY552" fmla="*/ 1774684 h 3006470"/>
                  <a:gd name="connsiteX553" fmla="*/ 128972 w 6006665"/>
                  <a:gd name="connsiteY553" fmla="*/ 1737302 h 3006470"/>
                  <a:gd name="connsiteX554" fmla="*/ 162900 w 6006665"/>
                  <a:gd name="connsiteY554" fmla="*/ 1645034 h 3006470"/>
                  <a:gd name="connsiteX555" fmla="*/ 102261 w 6006665"/>
                  <a:gd name="connsiteY555" fmla="*/ 1629357 h 3006470"/>
                  <a:gd name="connsiteX556" fmla="*/ 118168 w 6006665"/>
                  <a:gd name="connsiteY556" fmla="*/ 1574818 h 3006470"/>
                  <a:gd name="connsiteX557" fmla="*/ 86354 w 6006665"/>
                  <a:gd name="connsiteY557" fmla="*/ 1511189 h 3006470"/>
                  <a:gd name="connsiteX558" fmla="*/ 109078 w 6006665"/>
                  <a:gd name="connsiteY558" fmla="*/ 1436197 h 3006470"/>
                  <a:gd name="connsiteX559" fmla="*/ 70447 w 6006665"/>
                  <a:gd name="connsiteY559" fmla="*/ 1333936 h 3006470"/>
                  <a:gd name="connsiteX560" fmla="*/ 102261 w 6006665"/>
                  <a:gd name="connsiteY560" fmla="*/ 1263490 h 3006470"/>
                  <a:gd name="connsiteX561" fmla="*/ 43177 w 6006665"/>
                  <a:gd name="connsiteY561" fmla="*/ 1197589 h 3006470"/>
                  <a:gd name="connsiteX562" fmla="*/ 49994 w 6006665"/>
                  <a:gd name="connsiteY562" fmla="*/ 1122597 h 3006470"/>
                  <a:gd name="connsiteX563" fmla="*/ 81809 w 6006665"/>
                  <a:gd name="connsiteY563" fmla="*/ 1118052 h 3006470"/>
                  <a:gd name="connsiteX564" fmla="*/ 145438 w 6006665"/>
                  <a:gd name="connsiteY564" fmla="*/ 1074876 h 3006470"/>
                  <a:gd name="connsiteX565" fmla="*/ 184070 w 6006665"/>
                  <a:gd name="connsiteY565" fmla="*/ 1036244 h 3006470"/>
                  <a:gd name="connsiteX566" fmla="*/ 189699 w 6006665"/>
                  <a:gd name="connsiteY566" fmla="*/ 1042522 h 3006470"/>
                  <a:gd name="connsiteX567" fmla="*/ 195977 w 6006665"/>
                  <a:gd name="connsiteY567" fmla="*/ 1036244 h 3006470"/>
                  <a:gd name="connsiteX568" fmla="*/ 239274 w 6006665"/>
                  <a:gd name="connsiteY568" fmla="*/ 1060003 h 3006470"/>
                  <a:gd name="connsiteX569" fmla="*/ 255061 w 6006665"/>
                  <a:gd name="connsiteY569" fmla="*/ 1102145 h 3006470"/>
                  <a:gd name="connsiteX570" fmla="*/ 307608 w 6006665"/>
                  <a:gd name="connsiteY570" fmla="*/ 1101596 h 3006470"/>
                  <a:gd name="connsiteX571" fmla="*/ 350504 w 6006665"/>
                  <a:gd name="connsiteY571" fmla="*/ 1122597 h 3006470"/>
                  <a:gd name="connsiteX572" fmla="*/ 369998 w 6006665"/>
                  <a:gd name="connsiteY572" fmla="*/ 1137249 h 3006470"/>
                  <a:gd name="connsiteX573" fmla="*/ 417535 w 6006665"/>
                  <a:gd name="connsiteY573" fmla="*/ 1161016 h 3006470"/>
                  <a:gd name="connsiteX574" fmla="*/ 454806 w 6006665"/>
                  <a:gd name="connsiteY574" fmla="*/ 1205729 h 3006470"/>
                  <a:gd name="connsiteX575" fmla="*/ 485867 w 6006665"/>
                  <a:gd name="connsiteY575" fmla="*/ 1244204 h 3006470"/>
                  <a:gd name="connsiteX576" fmla="*/ 486621 w 6006665"/>
                  <a:gd name="connsiteY576" fmla="*/ 1283942 h 3006470"/>
                  <a:gd name="connsiteX577" fmla="*/ 515578 w 6006665"/>
                  <a:gd name="connsiteY577" fmla="*/ 1312537 h 3006470"/>
                  <a:gd name="connsiteX578" fmla="*/ 523211 w 6006665"/>
                  <a:gd name="connsiteY578" fmla="*/ 1343026 h 3006470"/>
                  <a:gd name="connsiteX579" fmla="*/ 486852 w 6006665"/>
                  <a:gd name="connsiteY579" fmla="*/ 1397565 h 3006470"/>
                  <a:gd name="connsiteX580" fmla="*/ 420951 w 6006665"/>
                  <a:gd name="connsiteY580" fmla="*/ 1418018 h 3006470"/>
                  <a:gd name="connsiteX581" fmla="*/ 415909 w 6006665"/>
                  <a:gd name="connsiteY581" fmla="*/ 1415887 h 3006470"/>
                  <a:gd name="connsiteX582" fmla="*/ 409044 w 6006665"/>
                  <a:gd name="connsiteY582" fmla="*/ 1418018 h 3006470"/>
                  <a:gd name="connsiteX583" fmla="*/ 340289 w 6006665"/>
                  <a:gd name="connsiteY583" fmla="*/ 1401668 h 3006470"/>
                  <a:gd name="connsiteX584" fmla="*/ 304637 w 6006665"/>
                  <a:gd name="connsiteY584" fmla="*/ 1363045 h 3006470"/>
                  <a:gd name="connsiteX585" fmla="*/ 252950 w 6006665"/>
                  <a:gd name="connsiteY585" fmla="*/ 1352062 h 3006470"/>
                  <a:gd name="connsiteX586" fmla="*/ 268926 w 6006665"/>
                  <a:gd name="connsiteY586" fmla="*/ 1346738 h 3006470"/>
                  <a:gd name="connsiteX587" fmla="*/ 271956 w 6006665"/>
                  <a:gd name="connsiteY587" fmla="*/ 1401668 h 3006470"/>
                  <a:gd name="connsiteX588" fmla="*/ 291420 w 6006665"/>
                  <a:gd name="connsiteY588" fmla="*/ 1429380 h 3006470"/>
                  <a:gd name="connsiteX589" fmla="*/ 291420 w 6006665"/>
                  <a:gd name="connsiteY589" fmla="*/ 1468012 h 3006470"/>
                  <a:gd name="connsiteX590" fmla="*/ 286811 w 6006665"/>
                  <a:gd name="connsiteY590" fmla="*/ 1511594 h 3006470"/>
                  <a:gd name="connsiteX591" fmla="*/ 298238 w 6006665"/>
                  <a:gd name="connsiteY591" fmla="*/ 1554366 h 3006470"/>
                  <a:gd name="connsiteX592" fmla="*/ 345959 w 6006665"/>
                  <a:gd name="connsiteY592" fmla="*/ 1586180 h 3006470"/>
                  <a:gd name="connsiteX593" fmla="*/ 362087 w 6006665"/>
                  <a:gd name="connsiteY593" fmla="*/ 1595588 h 3006470"/>
                  <a:gd name="connsiteX594" fmla="*/ 365867 w 6006665"/>
                  <a:gd name="connsiteY594" fmla="*/ 1563455 h 3006470"/>
                  <a:gd name="connsiteX595" fmla="*/ 345415 w 6006665"/>
                  <a:gd name="connsiteY595" fmla="*/ 1527096 h 3006470"/>
                  <a:gd name="connsiteX596" fmla="*/ 365867 w 6006665"/>
                  <a:gd name="connsiteY596" fmla="*/ 1495281 h 3006470"/>
                  <a:gd name="connsiteX597" fmla="*/ 374560 w 6006665"/>
                  <a:gd name="connsiteY597" fmla="*/ 1500280 h 3006470"/>
                  <a:gd name="connsiteX598" fmla="*/ 377774 w 6006665"/>
                  <a:gd name="connsiteY598" fmla="*/ 1495281 h 3006470"/>
                  <a:gd name="connsiteX599" fmla="*/ 411592 w 6006665"/>
                  <a:gd name="connsiteY599" fmla="*/ 1535363 h 3006470"/>
                  <a:gd name="connsiteX600" fmla="*/ 461933 w 6006665"/>
                  <a:gd name="connsiteY600" fmla="*/ 1543673 h 3006470"/>
                  <a:gd name="connsiteX601" fmla="*/ 484035 w 6006665"/>
                  <a:gd name="connsiteY601" fmla="*/ 1527096 h 3006470"/>
                  <a:gd name="connsiteX602" fmla="*/ 488838 w 6006665"/>
                  <a:gd name="connsiteY602" fmla="*/ 1496740 h 3006470"/>
                  <a:gd name="connsiteX603" fmla="*/ 463583 w 6006665"/>
                  <a:gd name="connsiteY603" fmla="*/ 1461194 h 3006470"/>
                  <a:gd name="connsiteX604" fmla="*/ 521521 w 6006665"/>
                  <a:gd name="connsiteY604" fmla="*/ 1428406 h 3006470"/>
                  <a:gd name="connsiteX605" fmla="*/ 549936 w 6006665"/>
                  <a:gd name="connsiteY605" fmla="*/ 1374841 h 3006470"/>
                  <a:gd name="connsiteX606" fmla="*/ 559742 w 6006665"/>
                  <a:gd name="connsiteY606" fmla="*/ 1376942 h 3006470"/>
                  <a:gd name="connsiteX607" fmla="*/ 561843 w 6006665"/>
                  <a:gd name="connsiteY607" fmla="*/ 1374841 h 3006470"/>
                  <a:gd name="connsiteX608" fmla="*/ 593658 w 6006665"/>
                  <a:gd name="connsiteY608" fmla="*/ 1381658 h 3006470"/>
                  <a:gd name="connsiteX609" fmla="*/ 620945 w 6006665"/>
                  <a:gd name="connsiteY609" fmla="*/ 1405535 h 3006470"/>
                  <a:gd name="connsiteX610" fmla="*/ 640835 w 6006665"/>
                  <a:gd name="connsiteY610" fmla="*/ 1349844 h 3006470"/>
                  <a:gd name="connsiteX611" fmla="*/ 609020 w 6006665"/>
                  <a:gd name="connsiteY611" fmla="*/ 1295305 h 3006470"/>
                  <a:gd name="connsiteX612" fmla="*/ 624928 w 6006665"/>
                  <a:gd name="connsiteY612" fmla="*/ 1236221 h 3006470"/>
                  <a:gd name="connsiteX613" fmla="*/ 597658 w 6006665"/>
                  <a:gd name="connsiteY613" fmla="*/ 1177136 h 3006470"/>
                  <a:gd name="connsiteX614" fmla="*/ 611562 w 6006665"/>
                  <a:gd name="connsiteY614" fmla="*/ 1181462 h 3006470"/>
                  <a:gd name="connsiteX615" fmla="*/ 609565 w 6006665"/>
                  <a:gd name="connsiteY615" fmla="*/ 1177136 h 3006470"/>
                  <a:gd name="connsiteX616" fmla="*/ 670070 w 6006665"/>
                  <a:gd name="connsiteY616" fmla="*/ 1178842 h 3006470"/>
                  <a:gd name="connsiteX617" fmla="*/ 711826 w 6006665"/>
                  <a:gd name="connsiteY617" fmla="*/ 1208951 h 3006470"/>
                  <a:gd name="connsiteX618" fmla="*/ 732278 w 6006665"/>
                  <a:gd name="connsiteY618" fmla="*/ 1263490 h 3006470"/>
                  <a:gd name="connsiteX619" fmla="*/ 684556 w 6006665"/>
                  <a:gd name="connsiteY619" fmla="*/ 1274852 h 3006470"/>
                  <a:gd name="connsiteX620" fmla="*/ 684556 w 6006665"/>
                  <a:gd name="connsiteY620" fmla="*/ 1327119 h 3006470"/>
                  <a:gd name="connsiteX621" fmla="*/ 713309 w 6006665"/>
                  <a:gd name="connsiteY621" fmla="*/ 1355872 h 3006470"/>
                  <a:gd name="connsiteX622" fmla="*/ 763548 w 6006665"/>
                  <a:gd name="connsiteY622" fmla="*/ 1338481 h 3006470"/>
                  <a:gd name="connsiteX623" fmla="*/ 782968 w 6006665"/>
                  <a:gd name="connsiteY623" fmla="*/ 1321451 h 3006470"/>
                  <a:gd name="connsiteX624" fmla="*/ 770365 w 6006665"/>
                  <a:gd name="connsiteY624" fmla="*/ 1279397 h 3006470"/>
                  <a:gd name="connsiteX625" fmla="*/ 794852 w 6006665"/>
                  <a:gd name="connsiteY625" fmla="*/ 1253118 h 3006470"/>
                  <a:gd name="connsiteX626" fmla="*/ 809708 w 6006665"/>
                  <a:gd name="connsiteY626" fmla="*/ 1214495 h 3006470"/>
                  <a:gd name="connsiteX627" fmla="*/ 845357 w 6006665"/>
                  <a:gd name="connsiteY627" fmla="*/ 1188761 h 3006470"/>
                  <a:gd name="connsiteX628" fmla="*/ 872098 w 6006665"/>
                  <a:gd name="connsiteY628" fmla="*/ 1155075 h 3006470"/>
                  <a:gd name="connsiteX629" fmla="*/ 917728 w 6006665"/>
                  <a:gd name="connsiteY629" fmla="*/ 1145322 h 3006470"/>
                  <a:gd name="connsiteX630" fmla="*/ 918194 w 6006665"/>
                  <a:gd name="connsiteY630" fmla="*/ 1198147 h 3006470"/>
                  <a:gd name="connsiteX631" fmla="*/ 949344 w 6006665"/>
                  <a:gd name="connsiteY631" fmla="*/ 1190727 h 3006470"/>
                  <a:gd name="connsiteX632" fmla="*/ 967171 w 6006665"/>
                  <a:gd name="connsiteY632" fmla="*/ 1161016 h 3006470"/>
                  <a:gd name="connsiteX633" fmla="*/ 975937 w 6006665"/>
                  <a:gd name="connsiteY633" fmla="*/ 1115283 h 3006470"/>
                  <a:gd name="connsiteX634" fmla="*/ 1032532 w 6006665"/>
                  <a:gd name="connsiteY634" fmla="*/ 1122393 h 3006470"/>
                  <a:gd name="connsiteX635" fmla="*/ 1074397 w 6006665"/>
                  <a:gd name="connsiteY635" fmla="*/ 1141283 h 3006470"/>
                  <a:gd name="connsiteX636" fmla="*/ 1020649 w 6006665"/>
                  <a:gd name="connsiteY636" fmla="*/ 1172901 h 3006470"/>
                  <a:gd name="connsiteX637" fmla="*/ 979977 w 6006665"/>
                  <a:gd name="connsiteY637" fmla="*/ 1213496 h 3006470"/>
                  <a:gd name="connsiteX638" fmla="*/ 1012666 w 6006665"/>
                  <a:gd name="connsiteY638" fmla="*/ 1218657 h 3006470"/>
                  <a:gd name="connsiteX639" fmla="*/ 1038516 w 6006665"/>
                  <a:gd name="connsiteY639" fmla="*/ 1188499 h 3006470"/>
                  <a:gd name="connsiteX640" fmla="*/ 1050423 w 6006665"/>
                  <a:gd name="connsiteY640" fmla="*/ 1188499 h 3006470"/>
                  <a:gd name="connsiteX641" fmla="*/ 1108962 w 6006665"/>
                  <a:gd name="connsiteY641" fmla="*/ 1188499 h 3006470"/>
                  <a:gd name="connsiteX642" fmla="*/ 1161229 w 6006665"/>
                  <a:gd name="connsiteY642" fmla="*/ 1145322 h 3006470"/>
                  <a:gd name="connsiteX643" fmla="*/ 1165711 w 6006665"/>
                  <a:gd name="connsiteY643" fmla="*/ 1151456 h 3006470"/>
                  <a:gd name="connsiteX644" fmla="*/ 1160939 w 6006665"/>
                  <a:gd name="connsiteY644" fmla="*/ 1169715 h 3006470"/>
                  <a:gd name="connsiteX645" fmla="*/ 1210035 w 6006665"/>
                  <a:gd name="connsiteY645" fmla="*/ 1195815 h 3006470"/>
                  <a:gd name="connsiteX646" fmla="*/ 1247583 w 6006665"/>
                  <a:gd name="connsiteY646" fmla="*/ 1138505 h 3006470"/>
                  <a:gd name="connsiteX647" fmla="*/ 1211223 w 6006665"/>
                  <a:gd name="connsiteY647" fmla="*/ 1079421 h 3006470"/>
                  <a:gd name="connsiteX648" fmla="*/ 1227130 w 6006665"/>
                  <a:gd name="connsiteY648" fmla="*/ 1043061 h 3006470"/>
                  <a:gd name="connsiteX649" fmla="*/ 1237665 w 6006665"/>
                  <a:gd name="connsiteY649" fmla="*/ 1046199 h 3006470"/>
                  <a:gd name="connsiteX650" fmla="*/ 1251910 w 6006665"/>
                  <a:gd name="connsiteY650" fmla="*/ 1017311 h 3006470"/>
                  <a:gd name="connsiteX651" fmla="*/ 1329633 w 6006665"/>
                  <a:gd name="connsiteY651" fmla="*/ 1036235 h 3006470"/>
                  <a:gd name="connsiteX652" fmla="*/ 1345843 w 6006665"/>
                  <a:gd name="connsiteY652" fmla="*/ 1074876 h 3006470"/>
                  <a:gd name="connsiteX653" fmla="*/ 1371228 w 6006665"/>
                  <a:gd name="connsiteY653" fmla="*/ 1098626 h 3006470"/>
                  <a:gd name="connsiteX654" fmla="*/ 1400382 w 6006665"/>
                  <a:gd name="connsiteY654" fmla="*/ 1106690 h 3006470"/>
                  <a:gd name="connsiteX655" fmla="*/ 1421734 w 6006665"/>
                  <a:gd name="connsiteY655" fmla="*/ 1137249 h 3006470"/>
                  <a:gd name="connsiteX656" fmla="*/ 1484125 w 6006665"/>
                  <a:gd name="connsiteY656" fmla="*/ 1158045 h 3006470"/>
                  <a:gd name="connsiteX657" fmla="*/ 1507894 w 6006665"/>
                  <a:gd name="connsiteY657" fmla="*/ 1169930 h 3006470"/>
                  <a:gd name="connsiteX658" fmla="*/ 1519756 w 6006665"/>
                  <a:gd name="connsiteY658" fmla="*/ 1213274 h 3006470"/>
                  <a:gd name="connsiteX659" fmla="*/ 1540574 w 6006665"/>
                  <a:gd name="connsiteY659" fmla="*/ 1199639 h 3006470"/>
                  <a:gd name="connsiteX660" fmla="*/ 1543003 w 6006665"/>
                  <a:gd name="connsiteY660" fmla="*/ 1172592 h 3006470"/>
                  <a:gd name="connsiteX661" fmla="*/ 1528689 w 6006665"/>
                  <a:gd name="connsiteY661" fmla="*/ 1143190 h 3006470"/>
                  <a:gd name="connsiteX662" fmla="*/ 1506643 w 6006665"/>
                  <a:gd name="connsiteY662" fmla="*/ 1118052 h 3006470"/>
                  <a:gd name="connsiteX663" fmla="*/ 1506643 w 6006665"/>
                  <a:gd name="connsiteY663" fmla="*/ 1095328 h 3006470"/>
                  <a:gd name="connsiteX664" fmla="*/ 1463467 w 6006665"/>
                  <a:gd name="connsiteY664" fmla="*/ 1086238 h 3006470"/>
                  <a:gd name="connsiteX665" fmla="*/ 1472556 w 6006665"/>
                  <a:gd name="connsiteY665" fmla="*/ 1036244 h 3006470"/>
                  <a:gd name="connsiteX666" fmla="*/ 1472241 w 6006665"/>
                  <a:gd name="connsiteY666" fmla="*/ 982757 h 3006470"/>
                  <a:gd name="connsiteX667" fmla="*/ 1452104 w 6006665"/>
                  <a:gd name="connsiteY667" fmla="*/ 949890 h 3006470"/>
                  <a:gd name="connsiteX668" fmla="*/ 1439230 w 6006665"/>
                  <a:gd name="connsiteY668" fmla="*/ 900656 h 3006470"/>
                  <a:gd name="connsiteX669" fmla="*/ 1478183 w 6006665"/>
                  <a:gd name="connsiteY669" fmla="*/ 872829 h 3006470"/>
                  <a:gd name="connsiteX670" fmla="*/ 1496803 w 6006665"/>
                  <a:gd name="connsiteY670" fmla="*/ 806980 h 3006470"/>
                  <a:gd name="connsiteX671" fmla="*/ 1501951 w 6006665"/>
                  <a:gd name="connsiteY671" fmla="*/ 759931 h 3006470"/>
                  <a:gd name="connsiteX672" fmla="*/ 1543003 w 6006665"/>
                  <a:gd name="connsiteY672" fmla="*/ 697647 h 3006470"/>
                  <a:gd name="connsiteX673" fmla="*/ 1570272 w 6006665"/>
                  <a:gd name="connsiteY673" fmla="*/ 677194 h 3006470"/>
                  <a:gd name="connsiteX674" fmla="*/ 1578688 w 6006665"/>
                  <a:gd name="connsiteY674" fmla="*/ 679813 h 3006470"/>
                  <a:gd name="connsiteX675" fmla="*/ 1620802 w 6006665"/>
                  <a:gd name="connsiteY675" fmla="*/ 660028 h 3006470"/>
                  <a:gd name="connsiteX676" fmla="*/ 1668327 w 6006665"/>
                  <a:gd name="connsiteY676" fmla="*/ 679714 h 3006470"/>
                  <a:gd name="connsiteX677" fmla="*/ 1684440 w 6006665"/>
                  <a:gd name="connsiteY677" fmla="*/ 709009 h 3006470"/>
                  <a:gd name="connsiteX678" fmla="*/ 1688985 w 6006665"/>
                  <a:gd name="connsiteY678" fmla="*/ 779455 h 3006470"/>
                  <a:gd name="connsiteX679" fmla="*/ 1692095 w 6006665"/>
                  <a:gd name="connsiteY679" fmla="*/ 810437 h 3006470"/>
                  <a:gd name="connsiteX680" fmla="*/ 1652625 w 6006665"/>
                  <a:gd name="connsiteY680" fmla="*/ 870354 h 3006470"/>
                  <a:gd name="connsiteX681" fmla="*/ 1679895 w 6006665"/>
                  <a:gd name="connsiteY681" fmla="*/ 908986 h 3006470"/>
                  <a:gd name="connsiteX682" fmla="*/ 1688985 w 6006665"/>
                  <a:gd name="connsiteY682" fmla="*/ 983977 h 3006470"/>
                  <a:gd name="connsiteX683" fmla="*/ 1706950 w 6006665"/>
                  <a:gd name="connsiteY683" fmla="*/ 1065944 h 3006470"/>
                  <a:gd name="connsiteX684" fmla="*/ 1679895 w 6006665"/>
                  <a:gd name="connsiteY684" fmla="*/ 1129415 h 3006470"/>
                  <a:gd name="connsiteX685" fmla="*/ 1723072 w 6006665"/>
                  <a:gd name="connsiteY685" fmla="*/ 1193044 h 3006470"/>
                  <a:gd name="connsiteX686" fmla="*/ 1704892 w 6006665"/>
                  <a:gd name="connsiteY686" fmla="*/ 1256673 h 3006470"/>
                  <a:gd name="connsiteX687" fmla="*/ 1695067 w 6006665"/>
                  <a:gd name="connsiteY687" fmla="*/ 1318479 h 3006470"/>
                  <a:gd name="connsiteX688" fmla="*/ 1662386 w 6006665"/>
                  <a:gd name="connsiteY688" fmla="*/ 1345219 h 3006470"/>
                  <a:gd name="connsiteX689" fmla="*/ 1607008 w 6006665"/>
                  <a:gd name="connsiteY689" fmla="*/ 1363312 h 3006470"/>
                  <a:gd name="connsiteX690" fmla="*/ 1644667 w 6006665"/>
                  <a:gd name="connsiteY690" fmla="*/ 1375696 h 3006470"/>
                  <a:gd name="connsiteX691" fmla="*/ 1677078 w 6006665"/>
                  <a:gd name="connsiteY691" fmla="*/ 1370296 h 3006470"/>
                  <a:gd name="connsiteX692" fmla="*/ 1720255 w 6006665"/>
                  <a:gd name="connsiteY692" fmla="*/ 1349844 h 3006470"/>
                  <a:gd name="connsiteX693" fmla="*/ 1731617 w 6006665"/>
                  <a:gd name="connsiteY693" fmla="*/ 1299850 h 3006470"/>
                  <a:gd name="connsiteX694" fmla="*/ 1758887 w 6006665"/>
                  <a:gd name="connsiteY694" fmla="*/ 1256673 h 3006470"/>
                  <a:gd name="connsiteX695" fmla="*/ 1760555 w 6006665"/>
                  <a:gd name="connsiteY695" fmla="*/ 1191490 h 3006470"/>
                  <a:gd name="connsiteX696" fmla="*/ 1745573 w 6006665"/>
                  <a:gd name="connsiteY696" fmla="*/ 1137249 h 3006470"/>
                  <a:gd name="connsiteX697" fmla="*/ 1758886 w 6006665"/>
                  <a:gd name="connsiteY697" fmla="*/ 1085173 h 3006470"/>
                  <a:gd name="connsiteX698" fmla="*/ 1822819 w 6006665"/>
                  <a:gd name="connsiteY698" fmla="*/ 1074858 h 3006470"/>
                  <a:gd name="connsiteX699" fmla="*/ 1873327 w 6006665"/>
                  <a:gd name="connsiteY699" fmla="*/ 1089712 h 3006470"/>
                  <a:gd name="connsiteX700" fmla="*/ 1911172 w 6006665"/>
                  <a:gd name="connsiteY700" fmla="*/ 1170133 h 3006470"/>
                  <a:gd name="connsiteX701" fmla="*/ 1887300 w 6006665"/>
                  <a:gd name="connsiteY701" fmla="*/ 1070329 h 3006470"/>
                  <a:gd name="connsiteX702" fmla="*/ 1858471 w 6006665"/>
                  <a:gd name="connsiteY702" fmla="*/ 1045147 h 3006470"/>
                  <a:gd name="connsiteX703" fmla="*/ 1785604 w 6006665"/>
                  <a:gd name="connsiteY703" fmla="*/ 1036860 h 3006470"/>
                  <a:gd name="connsiteX704" fmla="*/ 1745573 w 6006665"/>
                  <a:gd name="connsiteY704" fmla="*/ 1012466 h 3006470"/>
                  <a:gd name="connsiteX705" fmla="*/ 1736162 w 6006665"/>
                  <a:gd name="connsiteY705" fmla="*/ 961252 h 3006470"/>
                  <a:gd name="connsiteX706" fmla="*/ 1727747 w 6006665"/>
                  <a:gd name="connsiteY706" fmla="*/ 920366 h 3006470"/>
                  <a:gd name="connsiteX707" fmla="*/ 1688440 w 6006665"/>
                  <a:gd name="connsiteY707" fmla="*/ 865809 h 3006470"/>
                  <a:gd name="connsiteX708" fmla="*/ 1752069 w 6006665"/>
                  <a:gd name="connsiteY708" fmla="*/ 788545 h 3006470"/>
                  <a:gd name="connsiteX709" fmla="*/ 1757458 w 6006665"/>
                  <a:gd name="connsiteY709" fmla="*/ 762902 h 3006470"/>
                  <a:gd name="connsiteX710" fmla="*/ 1747524 w 6006665"/>
                  <a:gd name="connsiteY710" fmla="*/ 704464 h 3006470"/>
                  <a:gd name="connsiteX711" fmla="*/ 1763431 w 6006665"/>
                  <a:gd name="connsiteY711" fmla="*/ 697647 h 3006470"/>
                  <a:gd name="connsiteX712" fmla="*/ 1764877 w 6006665"/>
                  <a:gd name="connsiteY712" fmla="*/ 702130 h 3006470"/>
                  <a:gd name="connsiteX713" fmla="*/ 1775339 w 6006665"/>
                  <a:gd name="connsiteY713" fmla="*/ 697647 h 3006470"/>
                  <a:gd name="connsiteX714" fmla="*/ 1798063 w 6006665"/>
                  <a:gd name="connsiteY714" fmla="*/ 768093 h 3006470"/>
                  <a:gd name="connsiteX715" fmla="*/ 1791454 w 6006665"/>
                  <a:gd name="connsiteY715" fmla="*/ 815304 h 3006470"/>
                  <a:gd name="connsiteX716" fmla="*/ 1854330 w 6006665"/>
                  <a:gd name="connsiteY716" fmla="*/ 772638 h 3006470"/>
                  <a:gd name="connsiteX717" fmla="*/ 1931594 w 6006665"/>
                  <a:gd name="connsiteY717" fmla="*/ 763548 h 3006470"/>
                  <a:gd name="connsiteX718" fmla="*/ 1932772 w 6006665"/>
                  <a:gd name="connsiteY718" fmla="*/ 764810 h 3006470"/>
                  <a:gd name="connsiteX719" fmla="*/ 1949600 w 6006665"/>
                  <a:gd name="connsiteY719" fmla="*/ 800138 h 3006470"/>
                  <a:gd name="connsiteX720" fmla="*/ 1989196 w 6006665"/>
                  <a:gd name="connsiteY720" fmla="*/ 819351 h 3006470"/>
                  <a:gd name="connsiteX721" fmla="*/ 2061788 w 6006665"/>
                  <a:gd name="connsiteY721" fmla="*/ 891155 h 3006470"/>
                  <a:gd name="connsiteX722" fmla="*/ 2048616 w 6006665"/>
                  <a:gd name="connsiteY722" fmla="*/ 843119 h 3006470"/>
                  <a:gd name="connsiteX723" fmla="*/ 2004051 w 6006665"/>
                  <a:gd name="connsiteY723" fmla="*/ 798554 h 3006470"/>
                  <a:gd name="connsiteX724" fmla="*/ 1987802 w 6006665"/>
                  <a:gd name="connsiteY724" fmla="*/ 736278 h 3006470"/>
                  <a:gd name="connsiteX725" fmla="*/ 1992166 w 6006665"/>
                  <a:gd name="connsiteY725" fmla="*/ 664859 h 3006470"/>
                  <a:gd name="connsiteX726" fmla="*/ 1963408 w 6006665"/>
                  <a:gd name="connsiteY726" fmla="*/ 595386 h 3006470"/>
                  <a:gd name="connsiteX727" fmla="*/ 2027037 w 6006665"/>
                  <a:gd name="connsiteY727" fmla="*/ 574934 h 3006470"/>
                  <a:gd name="connsiteX728" fmla="*/ 2037269 w 6006665"/>
                  <a:gd name="connsiteY728" fmla="*/ 575472 h 3006470"/>
                  <a:gd name="connsiteX729" fmla="*/ 2038944 w 6006665"/>
                  <a:gd name="connsiteY729" fmla="*/ 574934 h 3006470"/>
                  <a:gd name="connsiteX730" fmla="*/ 2078326 w 6006665"/>
                  <a:gd name="connsiteY730" fmla="*/ 560873 h 3006470"/>
                  <a:gd name="connsiteX731" fmla="*/ 2115415 w 6006665"/>
                  <a:gd name="connsiteY731" fmla="*/ 623523 h 3006470"/>
                  <a:gd name="connsiteX732" fmla="*/ 2119920 w 6006665"/>
                  <a:gd name="connsiteY732" fmla="*/ 572758 h 3006470"/>
                  <a:gd name="connsiteX733" fmla="*/ 2143410 w 6006665"/>
                  <a:gd name="connsiteY733" fmla="*/ 551762 h 3006470"/>
                  <a:gd name="connsiteX734" fmla="*/ 2137746 w 6006665"/>
                  <a:gd name="connsiteY734" fmla="*/ 525222 h 3006470"/>
                  <a:gd name="connsiteX735" fmla="*/ 2146473 w 6006665"/>
                  <a:gd name="connsiteY735" fmla="*/ 488832 h 3006470"/>
                  <a:gd name="connsiteX736" fmla="*/ 2143688 w 6006665"/>
                  <a:gd name="connsiteY736" fmla="*/ 468773 h 3006470"/>
                  <a:gd name="connsiteX737" fmla="*/ 2169957 w 6006665"/>
                  <a:gd name="connsiteY737" fmla="*/ 449431 h 3006470"/>
                  <a:gd name="connsiteX738" fmla="*/ 2209050 w 6006665"/>
                  <a:gd name="connsiteY738" fmla="*/ 415295 h 3006470"/>
                  <a:gd name="connsiteX739" fmla="*/ 2264632 w 6006665"/>
                  <a:gd name="connsiteY739" fmla="*/ 393389 h 3006470"/>
                  <a:gd name="connsiteX740" fmla="*/ 2280355 w 6006665"/>
                  <a:gd name="connsiteY740" fmla="*/ 349932 h 3006470"/>
                  <a:gd name="connsiteX741" fmla="*/ 2317913 w 6006665"/>
                  <a:gd name="connsiteY741" fmla="*/ 322690 h 3006470"/>
                  <a:gd name="connsiteX742" fmla="*/ 2354630 w 6006665"/>
                  <a:gd name="connsiteY742" fmla="*/ 323194 h 3006470"/>
                  <a:gd name="connsiteX743" fmla="*/ 2385841 w 6006665"/>
                  <a:gd name="connsiteY743" fmla="*/ 343134 h 3006470"/>
                  <a:gd name="connsiteX744" fmla="*/ 2429263 w 6006665"/>
                  <a:gd name="connsiteY744" fmla="*/ 263606 h 3006470"/>
                  <a:gd name="connsiteX745" fmla="*/ 2473470 w 6006665"/>
                  <a:gd name="connsiteY745" fmla="*/ 257832 h 3006470"/>
                  <a:gd name="connsiteX746" fmla="*/ 2526979 w 6006665"/>
                  <a:gd name="connsiteY746" fmla="*/ 252244 h 3006470"/>
                  <a:gd name="connsiteX747" fmla="*/ 2528058 w 6006665"/>
                  <a:gd name="connsiteY747" fmla="*/ 253503 h 3006470"/>
                  <a:gd name="connsiteX748" fmla="*/ 2538886 w 6006665"/>
                  <a:gd name="connsiteY748" fmla="*/ 252244 h 3006470"/>
                  <a:gd name="connsiteX749" fmla="*/ 2560820 w 6006665"/>
                  <a:gd name="connsiteY749" fmla="*/ 277833 h 3006470"/>
                  <a:gd name="connsiteX750" fmla="*/ 2640602 w 6006665"/>
                  <a:gd name="connsiteY750" fmla="*/ 202249 h 3006470"/>
                  <a:gd name="connsiteX751" fmla="*/ 2652509 w 6006665"/>
                  <a:gd name="connsiteY751" fmla="*/ 202249 h 3006470"/>
                  <a:gd name="connsiteX752" fmla="*/ 2704231 w 6006665"/>
                  <a:gd name="connsiteY752" fmla="*/ 202249 h 3006470"/>
                  <a:gd name="connsiteX753" fmla="*/ 2696295 w 6006665"/>
                  <a:gd name="connsiteY753" fmla="*/ 162760 h 3006470"/>
                  <a:gd name="connsiteX754" fmla="*/ 2715593 w 6006665"/>
                  <a:gd name="connsiteY754" fmla="*/ 134075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</a:cxnLst>
                <a:rect l="l" t="t" r="r" b="b"/>
                <a:pathLst>
                  <a:path w="6006665" h="3006470">
                    <a:moveTo>
                      <a:pt x="2715593" y="134075"/>
                    </a:moveTo>
                    <a:cubicBezTo>
                      <a:pt x="2730948" y="125811"/>
                      <a:pt x="2755214" y="123487"/>
                      <a:pt x="2770569" y="115223"/>
                    </a:cubicBezTo>
                    <a:lnTo>
                      <a:pt x="2799289" y="85514"/>
                    </a:lnTo>
                    <a:cubicBezTo>
                      <a:pt x="2807542" y="70659"/>
                      <a:pt x="2827679" y="64717"/>
                      <a:pt x="2835932" y="49862"/>
                    </a:cubicBezTo>
                    <a:lnTo>
                      <a:pt x="2844246" y="4711"/>
                    </a:lnTo>
                    <a:lnTo>
                      <a:pt x="2850213" y="0"/>
                    </a:lnTo>
                    <a:cubicBezTo>
                      <a:pt x="2859317" y="6717"/>
                      <a:pt x="2883277" y="1550"/>
                      <a:pt x="2892381" y="8267"/>
                    </a:cubicBezTo>
                    <a:lnTo>
                      <a:pt x="2916115" y="52267"/>
                    </a:lnTo>
                    <a:cubicBezTo>
                      <a:pt x="2907213" y="58398"/>
                      <a:pt x="2895340" y="55614"/>
                      <a:pt x="2886438" y="61745"/>
                    </a:cubicBezTo>
                    <a:lnTo>
                      <a:pt x="2861576" y="90899"/>
                    </a:lnTo>
                    <a:cubicBezTo>
                      <a:pt x="2878777" y="97027"/>
                      <a:pt x="2893006" y="112066"/>
                      <a:pt x="2910207" y="118194"/>
                    </a:cubicBez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3025437" y="152763"/>
                    </a:lnTo>
                    <a:lnTo>
                      <a:pt x="3086005" y="161345"/>
                    </a:lnTo>
                    <a:lnTo>
                      <a:pt x="3123662" y="131306"/>
                    </a:lnTo>
                    <a:cubicBezTo>
                      <a:pt x="3136689" y="142781"/>
                      <a:pt x="3161599" y="154256"/>
                      <a:pt x="3174626" y="165731"/>
                    </a:cubicBezTo>
                    <a:lnTo>
                      <a:pt x="3196887" y="206296"/>
                    </a:lnTo>
                    <a:cubicBezTo>
                      <a:pt x="3203331" y="220504"/>
                      <a:pt x="3221659" y="231740"/>
                      <a:pt x="3228103" y="245948"/>
                    </a:cubicBezTo>
                    <a:lnTo>
                      <a:pt x="3232994" y="282547"/>
                    </a:lnTo>
                    <a:cubicBezTo>
                      <a:pt x="3226412" y="295106"/>
                      <a:pt x="3234685" y="304693"/>
                      <a:pt x="3228103" y="317252"/>
                    </a:cubicBezTo>
                    <a:lnTo>
                      <a:pt x="3200173" y="340371"/>
                    </a:lnTo>
                    <a:cubicBezTo>
                      <a:pt x="3193638" y="354452"/>
                      <a:pt x="3175220" y="359620"/>
                      <a:pt x="3168685" y="373701"/>
                    </a:cubicBezTo>
                    <a:lnTo>
                      <a:pt x="3161541" y="413589"/>
                    </a:lnTo>
                    <a:cubicBezTo>
                      <a:pt x="3148077" y="423071"/>
                      <a:pt x="3113815" y="432553"/>
                      <a:pt x="3100351" y="442035"/>
                    </a:cubicBezTo>
                    <a:lnTo>
                      <a:pt x="3066097" y="488580"/>
                    </a:lnTo>
                    <a:cubicBezTo>
                      <a:pt x="3060679" y="496833"/>
                      <a:pt x="3031494" y="505085"/>
                      <a:pt x="3026076" y="513338"/>
                    </a:cubicBezTo>
                    <a:lnTo>
                      <a:pt x="2986746" y="558495"/>
                    </a:lnTo>
                    <a:cubicBezTo>
                      <a:pt x="3003817" y="557307"/>
                      <a:pt x="3038714" y="532352"/>
                      <a:pt x="3055785" y="531164"/>
                    </a:cubicBezTo>
                    <a:lnTo>
                      <a:pt x="3102802" y="514983"/>
                    </a:lnTo>
                    <a:cubicBezTo>
                      <a:pt x="3109239" y="521420"/>
                      <a:pt x="3119896" y="524405"/>
                      <a:pt x="3127090" y="531164"/>
                    </a:cubicBezTo>
                    <a:cubicBezTo>
                      <a:pt x="3134284" y="537923"/>
                      <a:pt x="3114828" y="591150"/>
                      <a:pt x="3125168" y="588220"/>
                    </a:cubicBez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206982" y="513586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cubicBezTo>
                      <a:pt x="3200614" y="604331"/>
                      <a:pt x="3217331" y="631624"/>
                      <a:pt x="3225134" y="629207"/>
                    </a:cubicBezTo>
                    <a:lnTo>
                      <a:pt x="3231097" y="583326"/>
                    </a:lnTo>
                    <a:cubicBezTo>
                      <a:pt x="3249906" y="587726"/>
                      <a:pt x="3295454" y="571330"/>
                      <a:pt x="3314263" y="575730"/>
                    </a:cubicBezTo>
                    <a:cubicBezTo>
                      <a:pt x="3325157" y="580681"/>
                      <a:pt x="3350906" y="576719"/>
                      <a:pt x="3361800" y="581670"/>
                    </a:cubicBezTo>
                    <a:lnTo>
                      <a:pt x="3381970" y="606748"/>
                    </a:lnTo>
                    <a:cubicBezTo>
                      <a:pt x="3381189" y="617205"/>
                      <a:pt x="3368522" y="630634"/>
                      <a:pt x="3367741" y="641091"/>
                    </a:cubicBezTo>
                    <a:lnTo>
                      <a:pt x="3388787" y="665832"/>
                    </a:lnTo>
                    <a:cubicBezTo>
                      <a:pt x="3397700" y="671774"/>
                      <a:pt x="3391055" y="672447"/>
                      <a:pt x="3403393" y="676742"/>
                    </a:cubicBezTo>
                    <a:cubicBezTo>
                      <a:pt x="3415731" y="681037"/>
                      <a:pt x="3444428" y="689919"/>
                      <a:pt x="3462813" y="691599"/>
                    </a:cubicBezTo>
                    <a:lnTo>
                      <a:pt x="3531529" y="686823"/>
                    </a:lnTo>
                    <a:cubicBezTo>
                      <a:pt x="3533382" y="672569"/>
                      <a:pt x="3544148" y="661287"/>
                      <a:pt x="3546001" y="647033"/>
                    </a:cubicBez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cubicBezTo>
                      <a:pt x="3561630" y="598678"/>
                      <a:pt x="3564213" y="579776"/>
                      <a:pt x="3575711" y="587613"/>
                    </a:cubicBezTo>
                    <a:lnTo>
                      <a:pt x="3620833" y="632750"/>
                    </a:lnTo>
                    <a:lnTo>
                      <a:pt x="3672301" y="611293"/>
                    </a:lnTo>
                    <a:lnTo>
                      <a:pt x="3688498" y="576961"/>
                    </a:lnTo>
                    <a:cubicBezTo>
                      <a:pt x="3694477" y="584473"/>
                      <a:pt x="3715312" y="577130"/>
                      <a:pt x="3721291" y="584642"/>
                    </a:cubicBezTo>
                    <a:cubicBezTo>
                      <a:pt x="3730223" y="588398"/>
                      <a:pt x="3747534" y="584642"/>
                      <a:pt x="3753971" y="590584"/>
                    </a:cubicBezTo>
                    <a:cubicBezTo>
                      <a:pt x="3760408" y="596526"/>
                      <a:pt x="3753222" y="608554"/>
                      <a:pt x="3759914" y="620293"/>
                    </a:cubicBezTo>
                    <a:lnTo>
                      <a:pt x="3782242" y="669932"/>
                    </a:lnTo>
                    <a:cubicBezTo>
                      <a:pt x="3778760" y="676164"/>
                      <a:pt x="3772308" y="697250"/>
                      <a:pt x="3768826" y="703482"/>
                    </a:cubicBezTo>
                    <a:cubicBezTo>
                      <a:pt x="3756942" y="714376"/>
                      <a:pt x="3771797" y="743095"/>
                      <a:pt x="3745059" y="742105"/>
                    </a:cubicBezTo>
                    <a:lnTo>
                      <a:pt x="3720576" y="761023"/>
                    </a:lnTo>
                    <a:lnTo>
                      <a:pt x="3738747" y="806725"/>
                    </a:lnTo>
                    <a:cubicBezTo>
                      <a:pt x="3747783" y="821827"/>
                      <a:pt x="3744935" y="839901"/>
                      <a:pt x="3753971" y="855003"/>
                    </a:cubicBezTo>
                    <a:lnTo>
                      <a:pt x="3786469" y="879798"/>
                    </a:lnTo>
                    <a:cubicBezTo>
                      <a:pt x="3794453" y="881437"/>
                      <a:pt x="3805408" y="889016"/>
                      <a:pt x="3813392" y="890655"/>
                    </a:cubicBezTo>
                    <a:lnTo>
                      <a:pt x="3839894" y="920656"/>
                    </a:lnTo>
                    <a:cubicBezTo>
                      <a:pt x="3842944" y="905704"/>
                      <a:pt x="3863819" y="890752"/>
                      <a:pt x="3866869" y="875800"/>
                    </a:cubicBezTo>
                    <a:cubicBezTo>
                      <a:pt x="3866399" y="858077"/>
                      <a:pt x="3865930" y="840355"/>
                      <a:pt x="3865460" y="822632"/>
                    </a:cubicBezTo>
                    <a:lnTo>
                      <a:pt x="3875077" y="831139"/>
                    </a:lnTo>
                    <a:lnTo>
                      <a:pt x="3885950" y="784010"/>
                    </a:lnTo>
                    <a:cubicBezTo>
                      <a:pt x="3893455" y="802723"/>
                      <a:pt x="3889075" y="821435"/>
                      <a:pt x="3896580" y="840148"/>
                    </a:cubicBezTo>
                    <a:lnTo>
                      <a:pt x="3932151" y="871095"/>
                    </a:lnTo>
                    <a:cubicBezTo>
                      <a:pt x="3942081" y="866721"/>
                      <a:pt x="3957954" y="871262"/>
                      <a:pt x="3967884" y="866888"/>
                    </a:cubicBez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1" y="808753"/>
                    </a:lnTo>
                    <a:cubicBezTo>
                      <a:pt x="4010146" y="820208"/>
                      <a:pt x="4014268" y="822751"/>
                      <a:pt x="4024333" y="834206"/>
                    </a:cubicBez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cubicBezTo>
                      <a:pt x="4141844" y="845067"/>
                      <a:pt x="4151422" y="827752"/>
                      <a:pt x="4149116" y="810437"/>
                    </a:cubicBezTo>
                    <a:lnTo>
                      <a:pt x="4129898" y="758286"/>
                    </a:lnTo>
                    <a:cubicBezTo>
                      <a:pt x="4134323" y="749921"/>
                      <a:pt x="4120922" y="726702"/>
                      <a:pt x="4125347" y="718337"/>
                    </a:cubicBezTo>
                    <a:lnTo>
                      <a:pt x="4165425" y="697647"/>
                    </a:lnTo>
                    <a:lnTo>
                      <a:pt x="4175231" y="700048"/>
                    </a:lnTo>
                    <a:cubicBezTo>
                      <a:pt x="4198217" y="706144"/>
                      <a:pt x="4230114" y="694415"/>
                      <a:pt x="4253100" y="700511"/>
                    </a:cubicBezTo>
                    <a:cubicBezTo>
                      <a:pt x="4274991" y="705540"/>
                      <a:pt x="4296180" y="706947"/>
                      <a:pt x="4315491" y="715365"/>
                    </a:cubicBezTo>
                    <a:cubicBezTo>
                      <a:pt x="4334802" y="723783"/>
                      <a:pt x="4346805" y="746284"/>
                      <a:pt x="4368969" y="751019"/>
                    </a:cubicBezTo>
                    <a:cubicBezTo>
                      <a:pt x="4398442" y="741673"/>
                      <a:pt x="4416030" y="756094"/>
                      <a:pt x="4439561" y="758631"/>
                    </a:cubicBezTo>
                    <a:lnTo>
                      <a:pt x="4450401" y="834341"/>
                    </a:lnTo>
                    <a:lnTo>
                      <a:pt x="4514549" y="825294"/>
                    </a:lnTo>
                    <a:lnTo>
                      <a:pt x="4567593" y="819409"/>
                    </a:lnTo>
                    <a:cubicBezTo>
                      <a:pt x="4579621" y="837216"/>
                      <a:pt x="4600564" y="855022"/>
                      <a:pt x="4612592" y="872829"/>
                    </a:cubicBezTo>
                    <a:lnTo>
                      <a:pt x="4639242" y="932544"/>
                    </a:lnTo>
                    <a:cubicBezTo>
                      <a:pt x="4663040" y="928485"/>
                      <a:pt x="4680895" y="915511"/>
                      <a:pt x="4704693" y="911452"/>
                    </a:cubicBez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cubicBezTo>
                      <a:pt x="5279090" y="1017825"/>
                      <a:pt x="5279283" y="1016808"/>
                      <a:pt x="5279477" y="1015792"/>
                    </a:cubicBezTo>
                    <a:lnTo>
                      <a:pt x="5389412" y="1065327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cubicBezTo>
                      <a:pt x="5488532" y="1052669"/>
                      <a:pt x="5496211" y="1077133"/>
                      <a:pt x="5509834" y="1086741"/>
                    </a:cubicBezTo>
                    <a:lnTo>
                      <a:pt x="5563420" y="1096880"/>
                    </a:lnTo>
                    <a:cubicBezTo>
                      <a:pt x="5574278" y="1106375"/>
                      <a:pt x="5594048" y="1106957"/>
                      <a:pt x="5604906" y="1116452"/>
                    </a:cubicBezTo>
                    <a:lnTo>
                      <a:pt x="5633982" y="1152256"/>
                    </a:lnTo>
                    <a:cubicBezTo>
                      <a:pt x="5649049" y="1161118"/>
                      <a:pt x="5658173" y="1187806"/>
                      <a:pt x="5673240" y="1196668"/>
                    </a:cubicBezTo>
                    <a:lnTo>
                      <a:pt x="5720335" y="1213496"/>
                    </a:lnTo>
                    <a:cubicBezTo>
                      <a:pt x="5734347" y="1229674"/>
                      <a:pt x="5763212" y="1236940"/>
                      <a:pt x="5777224" y="1253118"/>
                    </a:cubicBez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cubicBezTo>
                      <a:pt x="5834047" y="1323823"/>
                      <a:pt x="5858396" y="1335395"/>
                      <a:pt x="5858351" y="1334771"/>
                    </a:cubicBezTo>
                    <a:cubicBezTo>
                      <a:pt x="5873893" y="1335282"/>
                      <a:pt x="5892408" y="1320940"/>
                      <a:pt x="5907950" y="1321451"/>
                    </a:cubicBezTo>
                    <a:lnTo>
                      <a:pt x="5936219" y="1338481"/>
                    </a:lnTo>
                    <a:cubicBezTo>
                      <a:pt x="5946603" y="1353601"/>
                      <a:pt x="5951043" y="1377634"/>
                      <a:pt x="5961427" y="1392754"/>
                    </a:cubicBezTo>
                    <a:lnTo>
                      <a:pt x="6006665" y="1418018"/>
                    </a:lnTo>
                    <a:cubicBezTo>
                      <a:pt x="6001489" y="1424452"/>
                      <a:pt x="6008198" y="1451683"/>
                      <a:pt x="6003022" y="1458117"/>
                    </a:cubicBezTo>
                    <a:lnTo>
                      <a:pt x="5968033" y="1456650"/>
                    </a:lnTo>
                    <a:cubicBezTo>
                      <a:pt x="5956918" y="1458129"/>
                      <a:pt x="5945803" y="1444754"/>
                      <a:pt x="5934688" y="1446233"/>
                    </a:cubicBezTo>
                    <a:lnTo>
                      <a:pt x="5908949" y="1468012"/>
                    </a:lnTo>
                    <a:cubicBezTo>
                      <a:pt x="5903502" y="1475439"/>
                      <a:pt x="5890786" y="1474126"/>
                      <a:pt x="5887153" y="1481885"/>
                    </a:cubicBezTo>
                    <a:cubicBezTo>
                      <a:pt x="5883520" y="1489644"/>
                      <a:pt x="5885667" y="1507634"/>
                      <a:pt x="5887153" y="1514566"/>
                    </a:cubicBezTo>
                    <a:cubicBezTo>
                      <a:pt x="5890124" y="1520508"/>
                      <a:pt x="5907950" y="1526450"/>
                      <a:pt x="5910921" y="1532392"/>
                    </a:cubicBez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cubicBezTo>
                      <a:pt x="5843115" y="1563588"/>
                      <a:pt x="5848793" y="1550960"/>
                      <a:pt x="5842587" y="1544275"/>
                    </a:cubicBezTo>
                    <a:lnTo>
                      <a:pt x="5817506" y="1536186"/>
                    </a:lnTo>
                    <a:cubicBezTo>
                      <a:pt x="5810021" y="1532940"/>
                      <a:pt x="5805506" y="1520783"/>
                      <a:pt x="5798021" y="1517537"/>
                    </a:cubicBez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cubicBezTo>
                      <a:pt x="5652313" y="1479628"/>
                      <a:pt x="5633067" y="1480755"/>
                      <a:pt x="5628675" y="1487826"/>
                    </a:cubicBezTo>
                    <a:lnTo>
                      <a:pt x="5633981" y="1511189"/>
                    </a:lnTo>
                    <a:cubicBezTo>
                      <a:pt x="5624289" y="1519247"/>
                      <a:pt x="5632424" y="1530276"/>
                      <a:pt x="5622732" y="1538334"/>
                    </a:cubicBez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cubicBezTo>
                      <a:pt x="5543434" y="1551173"/>
                      <a:pt x="5535547" y="1564065"/>
                      <a:pt x="5539545" y="1571015"/>
                    </a:cubicBezTo>
                    <a:lnTo>
                      <a:pt x="5570352" y="1586180"/>
                    </a:lnTo>
                    <a:cubicBezTo>
                      <a:pt x="5575199" y="1598221"/>
                      <a:pt x="5561749" y="1610263"/>
                      <a:pt x="5566596" y="1622304"/>
                    </a:cubicBez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15976" y="1693062"/>
                    </a:lnTo>
                    <a:cubicBezTo>
                      <a:pt x="5504026" y="1706848"/>
                      <a:pt x="5498017" y="1732518"/>
                      <a:pt x="5486067" y="1746304"/>
                    </a:cubicBezTo>
                    <a:lnTo>
                      <a:pt x="5436277" y="1767977"/>
                    </a:lnTo>
                    <a:lnTo>
                      <a:pt x="5397645" y="1779340"/>
                    </a:lnTo>
                    <a:cubicBezTo>
                      <a:pt x="5390476" y="1798038"/>
                      <a:pt x="5395193" y="1816735"/>
                      <a:pt x="5388024" y="1835433"/>
                    </a:cubicBezTo>
                    <a:lnTo>
                      <a:pt x="5351475" y="1876568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cubicBezTo>
                      <a:pt x="5205386" y="1873496"/>
                      <a:pt x="5188264" y="1869319"/>
                      <a:pt x="5174112" y="1877028"/>
                    </a:cubicBez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5417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cubicBezTo>
                      <a:pt x="5015140" y="1972714"/>
                      <a:pt x="5023322" y="1978348"/>
                      <a:pt x="5022591" y="1989925"/>
                    </a:cubicBezTo>
                    <a:lnTo>
                      <a:pt x="5011557" y="2020939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cubicBezTo>
                      <a:pt x="5013159" y="2091047"/>
                      <a:pt x="4998563" y="2107333"/>
                      <a:pt x="4995851" y="2123620"/>
                    </a:cubicBez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cubicBezTo>
                      <a:pt x="4961131" y="2258732"/>
                      <a:pt x="4950267" y="2250597"/>
                      <a:pt x="4936431" y="2257317"/>
                    </a:cubicBezTo>
                    <a:lnTo>
                      <a:pt x="4909065" y="2286099"/>
                    </a:lnTo>
                    <a:cubicBezTo>
                      <a:pt x="4908284" y="2299282"/>
                      <a:pt x="4889675" y="2312466"/>
                      <a:pt x="4888894" y="2325649"/>
                    </a:cubicBezTo>
                    <a:lnTo>
                      <a:pt x="4897703" y="2354273"/>
                    </a:lnTo>
                    <a:cubicBezTo>
                      <a:pt x="4888825" y="2356616"/>
                      <a:pt x="4879946" y="2347075"/>
                      <a:pt x="4871068" y="2349418"/>
                    </a:cubicBezTo>
                    <a:lnTo>
                      <a:pt x="4845437" y="2370180"/>
                    </a:lnTo>
                    <a:cubicBezTo>
                      <a:pt x="4844078" y="2379104"/>
                      <a:pt x="4833804" y="2391000"/>
                      <a:pt x="4832445" y="2399924"/>
                    </a:cubicBezTo>
                    <a:lnTo>
                      <a:pt x="4834074" y="2429264"/>
                    </a:lnTo>
                    <a:cubicBezTo>
                      <a:pt x="4825609" y="2437310"/>
                      <a:pt x="4808230" y="2433472"/>
                      <a:pt x="4799765" y="2441518"/>
                    </a:cubicBez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cubicBezTo>
                      <a:pt x="4746532" y="2427643"/>
                      <a:pt x="4734525" y="2425668"/>
                      <a:pt x="4722519" y="2405867"/>
                    </a:cubicBezTo>
                    <a:lnTo>
                      <a:pt x="4699942" y="2348893"/>
                    </a:lnTo>
                    <a:cubicBezTo>
                      <a:pt x="4702516" y="2329261"/>
                      <a:pt x="4693205" y="2306658"/>
                      <a:pt x="4695779" y="2287026"/>
                    </a:cubicBezTo>
                    <a:lnTo>
                      <a:pt x="4715361" y="2220198"/>
                    </a:lnTo>
                    <a:cubicBezTo>
                      <a:pt x="4718581" y="2197752"/>
                      <a:pt x="4764489" y="2193603"/>
                      <a:pt x="4767709" y="2171157"/>
                    </a:cubicBez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cubicBezTo>
                      <a:pt x="5037162" y="1801131"/>
                      <a:pt x="5030439" y="1757753"/>
                      <a:pt x="5037446" y="1743333"/>
                    </a:cubicBezTo>
                    <a:cubicBezTo>
                      <a:pt x="5044453" y="1728913"/>
                      <a:pt x="5064128" y="1742311"/>
                      <a:pt x="5064184" y="1731449"/>
                    </a:cubicBez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cubicBezTo>
                      <a:pt x="4890477" y="1864566"/>
                      <a:pt x="4872183" y="1859790"/>
                      <a:pt x="4871068" y="1850290"/>
                    </a:cubicBezTo>
                    <a:cubicBezTo>
                      <a:pt x="4869953" y="1840790"/>
                      <a:pt x="4890435" y="1821883"/>
                      <a:pt x="4885925" y="1808695"/>
                    </a:cubicBezTo>
                    <a:lnTo>
                      <a:pt x="4861835" y="1771159"/>
                    </a:lnTo>
                    <a:cubicBezTo>
                      <a:pt x="4848077" y="1775748"/>
                      <a:pt x="4828377" y="1762512"/>
                      <a:pt x="4814619" y="1767101"/>
                    </a:cubicBezTo>
                    <a:lnTo>
                      <a:pt x="4779535" y="1795247"/>
                    </a:lnTo>
                    <a:cubicBezTo>
                      <a:pt x="4770127" y="1804160"/>
                      <a:pt x="4773121" y="1823290"/>
                      <a:pt x="4764113" y="1832464"/>
                    </a:cubicBezTo>
                    <a:cubicBezTo>
                      <a:pt x="4755106" y="1841638"/>
                      <a:pt x="4736879" y="1839892"/>
                      <a:pt x="4725490" y="1850290"/>
                    </a:cubicBezTo>
                    <a:cubicBezTo>
                      <a:pt x="4716577" y="1862174"/>
                      <a:pt x="4698751" y="1871086"/>
                      <a:pt x="4689838" y="1882970"/>
                    </a:cubicBezTo>
                    <a:lnTo>
                      <a:pt x="4684091" y="1920232"/>
                    </a:lnTo>
                    <a:lnTo>
                      <a:pt x="4715906" y="1967954"/>
                    </a:lnTo>
                    <a:cubicBezTo>
                      <a:pt x="4704245" y="1969336"/>
                      <a:pt x="4692585" y="1982603"/>
                      <a:pt x="4680924" y="1983985"/>
                    </a:cubicBezTo>
                    <a:lnTo>
                      <a:pt x="4633398" y="1971978"/>
                    </a:lnTo>
                    <a:cubicBezTo>
                      <a:pt x="4622501" y="1974990"/>
                      <a:pt x="4611604" y="1986913"/>
                      <a:pt x="4600707" y="1989925"/>
                    </a:cubicBezTo>
                    <a:lnTo>
                      <a:pt x="4577285" y="1988406"/>
                    </a:lnTo>
                    <a:cubicBezTo>
                      <a:pt x="4577314" y="1988099"/>
                      <a:pt x="4577344" y="1987791"/>
                      <a:pt x="4577373" y="1987484"/>
                    </a:cubicBez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cubicBezTo>
                      <a:pt x="4448571" y="1954888"/>
                      <a:pt x="4436995" y="1933785"/>
                      <a:pt x="4422448" y="1927536"/>
                    </a:cubicBezTo>
                    <a:lnTo>
                      <a:pt x="4350624" y="1917022"/>
                    </a:lnTo>
                    <a:cubicBezTo>
                      <a:pt x="4326515" y="1914888"/>
                      <a:pt x="4317881" y="1936182"/>
                      <a:pt x="4306579" y="1945362"/>
                    </a:cubicBezTo>
                    <a:cubicBezTo>
                      <a:pt x="4295277" y="1954542"/>
                      <a:pt x="4296340" y="1964606"/>
                      <a:pt x="4282811" y="1972100"/>
                    </a:cubicBezTo>
                    <a:lnTo>
                      <a:pt x="4237290" y="1993297"/>
                    </a:lnTo>
                    <a:cubicBezTo>
                      <a:pt x="4221763" y="2016932"/>
                      <a:pt x="4227034" y="2022739"/>
                      <a:pt x="4211507" y="2046374"/>
                    </a:cubicBezTo>
                    <a:lnTo>
                      <a:pt x="4161046" y="2105661"/>
                    </a:lnTo>
                    <a:cubicBezTo>
                      <a:pt x="4135952" y="2136790"/>
                      <a:pt x="4105803" y="2124570"/>
                      <a:pt x="4077810" y="2144418"/>
                    </a:cubicBezTo>
                    <a:cubicBezTo>
                      <a:pt x="4055520" y="2159295"/>
                      <a:pt x="4053308" y="2190449"/>
                      <a:pt x="4039187" y="2203838"/>
                    </a:cubicBezTo>
                    <a:cubicBezTo>
                      <a:pt x="4025066" y="2217227"/>
                      <a:pt x="3998767" y="2213101"/>
                      <a:pt x="3993086" y="2224750"/>
                    </a:cubicBezTo>
                    <a:cubicBezTo>
                      <a:pt x="4002199" y="2224503"/>
                      <a:pt x="3984102" y="2265068"/>
                      <a:pt x="3993215" y="2264821"/>
                    </a:cubicBez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220019" y="2567281"/>
                    </a:lnTo>
                    <a:lnTo>
                      <a:pt x="4161425" y="2629241"/>
                    </a:lnTo>
                    <a:lnTo>
                      <a:pt x="4133552" y="2708778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cubicBezTo>
                      <a:pt x="1711781" y="2337861"/>
                      <a:pt x="1711854" y="2337355"/>
                      <a:pt x="1711926" y="2336850"/>
                    </a:cubicBez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cubicBezTo>
                      <a:pt x="1629701" y="2300454"/>
                      <a:pt x="1629500" y="2298903"/>
                      <a:pt x="1629300" y="2297351"/>
                    </a:cubicBez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cubicBezTo>
                      <a:pt x="1259054" y="2499058"/>
                      <a:pt x="1258999" y="2499385"/>
                      <a:pt x="1258945" y="2499711"/>
                    </a:cubicBez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88743" y="1895954"/>
                    </a:lnTo>
                    <a:lnTo>
                      <a:pt x="27270" y="1865693"/>
                    </a:lnTo>
                    <a:lnTo>
                      <a:pt x="79805" y="1774684"/>
                    </a:lnTo>
                    <a:lnTo>
                      <a:pt x="128972" y="1737302"/>
                    </a:lnTo>
                    <a:cubicBezTo>
                      <a:pt x="128694" y="1704615"/>
                      <a:pt x="163178" y="1677721"/>
                      <a:pt x="162900" y="1645034"/>
                    </a:cubicBez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cubicBezTo>
                      <a:pt x="204467" y="1047134"/>
                      <a:pt x="230784" y="1049113"/>
                      <a:pt x="239274" y="1060003"/>
                    </a:cubicBezTo>
                    <a:lnTo>
                      <a:pt x="255061" y="1102145"/>
                    </a:lnTo>
                    <a:cubicBezTo>
                      <a:pt x="272577" y="1107904"/>
                      <a:pt x="290092" y="1095837"/>
                      <a:pt x="307608" y="1101596"/>
                    </a:cubicBezTo>
                    <a:lnTo>
                      <a:pt x="350504" y="1122597"/>
                    </a:lnTo>
                    <a:cubicBezTo>
                      <a:pt x="363874" y="1129529"/>
                      <a:pt x="358826" y="1130846"/>
                      <a:pt x="369998" y="1137249"/>
                    </a:cubicBezTo>
                    <a:cubicBezTo>
                      <a:pt x="381170" y="1143652"/>
                      <a:pt x="406372" y="1150593"/>
                      <a:pt x="417535" y="1161016"/>
                    </a:cubicBezTo>
                    <a:lnTo>
                      <a:pt x="454806" y="1205729"/>
                    </a:lnTo>
                    <a:cubicBezTo>
                      <a:pt x="464214" y="1219594"/>
                      <a:pt x="480565" y="1231169"/>
                      <a:pt x="485867" y="1244204"/>
                    </a:cubicBezTo>
                    <a:cubicBezTo>
                      <a:pt x="491169" y="1257239"/>
                      <a:pt x="483650" y="1272553"/>
                      <a:pt x="486621" y="1283942"/>
                    </a:cubicBezTo>
                    <a:cubicBezTo>
                      <a:pt x="492312" y="1293474"/>
                      <a:pt x="509887" y="1303005"/>
                      <a:pt x="515578" y="1312537"/>
                    </a:cubicBez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cubicBezTo>
                      <a:pt x="389097" y="1409597"/>
                      <a:pt x="360236" y="1410089"/>
                      <a:pt x="340289" y="1401668"/>
                    </a:cubicBezTo>
                    <a:cubicBezTo>
                      <a:pt x="324443" y="1391764"/>
                      <a:pt x="320483" y="1372949"/>
                      <a:pt x="304637" y="1363045"/>
                    </a:cubicBezTo>
                    <a:lnTo>
                      <a:pt x="252950" y="1352062"/>
                    </a:lnTo>
                    <a:lnTo>
                      <a:pt x="268926" y="1346738"/>
                    </a:lnTo>
                    <a:cubicBezTo>
                      <a:pt x="273897" y="1363067"/>
                      <a:pt x="266985" y="1385339"/>
                      <a:pt x="271956" y="1401668"/>
                    </a:cubicBezTo>
                    <a:lnTo>
                      <a:pt x="291420" y="1429380"/>
                    </a:lnTo>
                    <a:lnTo>
                      <a:pt x="291420" y="1468012"/>
                    </a:lnTo>
                    <a:cubicBezTo>
                      <a:pt x="292854" y="1482539"/>
                      <a:pt x="285377" y="1497067"/>
                      <a:pt x="286811" y="1511594"/>
                    </a:cubicBez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cubicBezTo>
                      <a:pt x="392018" y="1505670"/>
                      <a:pt x="397348" y="1524974"/>
                      <a:pt x="411592" y="1535363"/>
                    </a:cubicBezTo>
                    <a:lnTo>
                      <a:pt x="461933" y="1543673"/>
                    </a:lnTo>
                    <a:lnTo>
                      <a:pt x="484035" y="1527096"/>
                    </a:lnTo>
                    <a:cubicBezTo>
                      <a:pt x="480685" y="1517968"/>
                      <a:pt x="492188" y="1505868"/>
                      <a:pt x="488838" y="1496740"/>
                    </a:cubicBezTo>
                    <a:lnTo>
                      <a:pt x="463583" y="1461194"/>
                    </a:lnTo>
                    <a:cubicBezTo>
                      <a:pt x="479924" y="1446303"/>
                      <a:pt x="505180" y="1443297"/>
                      <a:pt x="521521" y="1428406"/>
                    </a:cubicBez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cubicBezTo>
                      <a:pt x="627753" y="1183647"/>
                      <a:pt x="651882" y="1172331"/>
                      <a:pt x="670070" y="1178842"/>
                    </a:cubicBez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cubicBezTo>
                      <a:pt x="766060" y="1331814"/>
                      <a:pt x="780456" y="1328118"/>
                      <a:pt x="782968" y="1321451"/>
                    </a:cubicBezTo>
                    <a:lnTo>
                      <a:pt x="770365" y="1279397"/>
                    </a:lnTo>
                    <a:cubicBezTo>
                      <a:pt x="771356" y="1267018"/>
                      <a:pt x="788295" y="1263935"/>
                      <a:pt x="794852" y="1253118"/>
                    </a:cubicBezTo>
                    <a:cubicBezTo>
                      <a:pt x="801409" y="1242301"/>
                      <a:pt x="800300" y="1224231"/>
                      <a:pt x="809708" y="1214495"/>
                    </a:cubicBezTo>
                    <a:lnTo>
                      <a:pt x="845357" y="1188761"/>
                    </a:lnTo>
                    <a:cubicBezTo>
                      <a:pt x="858232" y="1180503"/>
                      <a:pt x="859223" y="1163333"/>
                      <a:pt x="872098" y="1155075"/>
                    </a:cubicBezTo>
                    <a:lnTo>
                      <a:pt x="917728" y="1145322"/>
                    </a:lnTo>
                    <a:cubicBezTo>
                      <a:pt x="917883" y="1162930"/>
                      <a:pt x="918039" y="1180539"/>
                      <a:pt x="918194" y="1198147"/>
                    </a:cubicBezTo>
                    <a:cubicBezTo>
                      <a:pt x="921978" y="1204724"/>
                      <a:pt x="941181" y="1196915"/>
                      <a:pt x="949344" y="1190727"/>
                    </a:cubicBezTo>
                    <a:cubicBezTo>
                      <a:pt x="957507" y="1184539"/>
                      <a:pt x="961254" y="1172599"/>
                      <a:pt x="967171" y="1161016"/>
                    </a:cubicBezTo>
                    <a:lnTo>
                      <a:pt x="975937" y="1115283"/>
                    </a:lnTo>
                    <a:cubicBezTo>
                      <a:pt x="989851" y="1119634"/>
                      <a:pt x="1018618" y="1118042"/>
                      <a:pt x="1032532" y="1122393"/>
                    </a:cubicBezTo>
                    <a:lnTo>
                      <a:pt x="1074397" y="1141283"/>
                    </a:lnTo>
                    <a:cubicBezTo>
                      <a:pt x="1061433" y="1151822"/>
                      <a:pt x="1033613" y="1162362"/>
                      <a:pt x="1020649" y="1172901"/>
                    </a:cubicBez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60939" y="1169715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51910" y="1017311"/>
                    </a:lnTo>
                    <a:cubicBezTo>
                      <a:pt x="1269895" y="1028570"/>
                      <a:pt x="1311648" y="1024976"/>
                      <a:pt x="1329633" y="1036235"/>
                    </a:cubicBezTo>
                    <a:lnTo>
                      <a:pt x="1345843" y="1074876"/>
                    </a:lnTo>
                    <a:cubicBezTo>
                      <a:pt x="1355294" y="1081802"/>
                      <a:pt x="1361777" y="1091700"/>
                      <a:pt x="1371228" y="1098626"/>
                    </a:cubicBezTo>
                    <a:lnTo>
                      <a:pt x="1400382" y="1106690"/>
                    </a:lnTo>
                    <a:cubicBezTo>
                      <a:pt x="1410285" y="1112137"/>
                      <a:pt x="1407777" y="1128690"/>
                      <a:pt x="1421734" y="1137249"/>
                    </a:cubicBezTo>
                    <a:cubicBezTo>
                      <a:pt x="1435691" y="1145808"/>
                      <a:pt x="1470755" y="1150618"/>
                      <a:pt x="1484125" y="1158045"/>
                    </a:cubicBezTo>
                    <a:cubicBezTo>
                      <a:pt x="1490067" y="1165968"/>
                      <a:pt x="1501952" y="1162007"/>
                      <a:pt x="1507894" y="1169930"/>
                    </a:cubicBezTo>
                    <a:lnTo>
                      <a:pt x="1519756" y="1213274"/>
                    </a:lnTo>
                    <a:cubicBezTo>
                      <a:pt x="1524715" y="1205758"/>
                      <a:pt x="1535615" y="1207155"/>
                      <a:pt x="1540574" y="1199639"/>
                    </a:cubicBezTo>
                    <a:lnTo>
                      <a:pt x="1543003" y="1172592"/>
                    </a:lnTo>
                    <a:cubicBezTo>
                      <a:pt x="1537242" y="1165763"/>
                      <a:pt x="1534450" y="1150019"/>
                      <a:pt x="1528689" y="1143190"/>
                    </a:cubicBez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cubicBezTo>
                      <a:pt x="1468490" y="1018415"/>
                      <a:pt x="1476307" y="1000586"/>
                      <a:pt x="1472241" y="982757"/>
                    </a:cubicBezTo>
                    <a:lnTo>
                      <a:pt x="1452104" y="949890"/>
                    </a:lnTo>
                    <a:lnTo>
                      <a:pt x="1439230" y="900656"/>
                    </a:lnTo>
                    <a:cubicBezTo>
                      <a:pt x="1448253" y="885438"/>
                      <a:pt x="1469160" y="888047"/>
                      <a:pt x="1478183" y="872829"/>
                    </a:cubicBezTo>
                    <a:lnTo>
                      <a:pt x="1496803" y="806980"/>
                    </a:lnTo>
                    <a:cubicBezTo>
                      <a:pt x="1502480" y="792287"/>
                      <a:pt x="1496274" y="774624"/>
                      <a:pt x="1501951" y="759931"/>
                    </a:cubicBez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620802" y="660028"/>
                    </a:lnTo>
                    <a:cubicBezTo>
                      <a:pt x="1630702" y="668571"/>
                      <a:pt x="1658427" y="671171"/>
                      <a:pt x="1668327" y="679714"/>
                    </a:cubicBezTo>
                    <a:lnTo>
                      <a:pt x="1684440" y="709009"/>
                    </a:lnTo>
                    <a:lnTo>
                      <a:pt x="1688985" y="779455"/>
                    </a:lnTo>
                    <a:cubicBezTo>
                      <a:pt x="1684080" y="790773"/>
                      <a:pt x="1697000" y="799119"/>
                      <a:pt x="1692095" y="810437"/>
                    </a:cubicBez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cubicBezTo>
                      <a:pt x="1688041" y="1009319"/>
                      <a:pt x="1707894" y="1040602"/>
                      <a:pt x="1706950" y="1065944"/>
                    </a:cubicBez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cubicBezTo>
                      <a:pt x="1694684" y="1277275"/>
                      <a:pt x="1705275" y="1297877"/>
                      <a:pt x="1695067" y="1318479"/>
                    </a:cubicBezTo>
                    <a:cubicBezTo>
                      <a:pt x="1680212" y="1325411"/>
                      <a:pt x="1677241" y="1338287"/>
                      <a:pt x="1662386" y="1345219"/>
                    </a:cubicBezTo>
                    <a:lnTo>
                      <a:pt x="1607008" y="1363312"/>
                    </a:lnTo>
                    <a:lnTo>
                      <a:pt x="1644667" y="1375696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60555" y="1191490"/>
                    </a:lnTo>
                    <a:cubicBezTo>
                      <a:pt x="1760812" y="1172081"/>
                      <a:pt x="1745851" y="1154968"/>
                      <a:pt x="1745573" y="1137249"/>
                    </a:cubicBezTo>
                    <a:cubicBezTo>
                      <a:pt x="1745295" y="1119530"/>
                      <a:pt x="1746507" y="1091610"/>
                      <a:pt x="1758886" y="1085173"/>
                    </a:cubicBezTo>
                    <a:cubicBezTo>
                      <a:pt x="1779207" y="1089657"/>
                      <a:pt x="1802498" y="1070374"/>
                      <a:pt x="1822819" y="1074858"/>
                    </a:cubicBezTo>
                    <a:cubicBezTo>
                      <a:pt x="1837674" y="1085751"/>
                      <a:pt x="1858472" y="1078819"/>
                      <a:pt x="1873327" y="1089712"/>
                    </a:cubicBezTo>
                    <a:lnTo>
                      <a:pt x="1911172" y="1170133"/>
                    </a:lnTo>
                    <a:lnTo>
                      <a:pt x="1887300" y="1070329"/>
                    </a:lnTo>
                    <a:cubicBezTo>
                      <a:pt x="1877690" y="1067877"/>
                      <a:pt x="1868081" y="1047599"/>
                      <a:pt x="1858471" y="1045147"/>
                    </a:cubicBezTo>
                    <a:lnTo>
                      <a:pt x="1785604" y="1036860"/>
                    </a:lnTo>
                    <a:cubicBezTo>
                      <a:pt x="1774241" y="1023777"/>
                      <a:pt x="1756936" y="1025549"/>
                      <a:pt x="1745573" y="1012466"/>
                    </a:cubicBezTo>
                    <a:lnTo>
                      <a:pt x="1736162" y="961252"/>
                    </a:lnTo>
                    <a:cubicBezTo>
                      <a:pt x="1730386" y="948614"/>
                      <a:pt x="1733523" y="933004"/>
                      <a:pt x="1727747" y="920366"/>
                    </a:cubicBezTo>
                    <a:lnTo>
                      <a:pt x="1688440" y="865809"/>
                    </a:lnTo>
                    <a:lnTo>
                      <a:pt x="1752069" y="788545"/>
                    </a:lnTo>
                    <a:cubicBezTo>
                      <a:pt x="1751885" y="779007"/>
                      <a:pt x="1757642" y="772440"/>
                      <a:pt x="1757458" y="762902"/>
                    </a:cubicBez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9600" y="800138"/>
                    </a:lnTo>
                    <a:cubicBezTo>
                      <a:pt x="1963789" y="810504"/>
                      <a:pt x="1975007" y="808985"/>
                      <a:pt x="1989196" y="819351"/>
                    </a:cubicBezTo>
                    <a:lnTo>
                      <a:pt x="2061788" y="891155"/>
                    </a:lnTo>
                    <a:cubicBezTo>
                      <a:pt x="2069215" y="895612"/>
                      <a:pt x="2058239" y="858552"/>
                      <a:pt x="2048616" y="843119"/>
                    </a:cubicBezTo>
                    <a:cubicBezTo>
                      <a:pt x="2038993" y="827686"/>
                      <a:pt x="2011711" y="816856"/>
                      <a:pt x="2004051" y="798554"/>
                    </a:cubicBezTo>
                    <a:lnTo>
                      <a:pt x="1987802" y="736278"/>
                    </a:lnTo>
                    <a:cubicBezTo>
                      <a:pt x="1984305" y="715443"/>
                      <a:pt x="1995663" y="685694"/>
                      <a:pt x="1992166" y="664859"/>
                    </a:cubicBez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cubicBezTo>
                      <a:pt x="2051081" y="576189"/>
                      <a:pt x="2066189" y="559618"/>
                      <a:pt x="2078326" y="560873"/>
                    </a:cubicBezTo>
                    <a:lnTo>
                      <a:pt x="2115415" y="623523"/>
                    </a:lnTo>
                    <a:cubicBezTo>
                      <a:pt x="2122859" y="621456"/>
                      <a:pt x="2112476" y="574825"/>
                      <a:pt x="2119920" y="572758"/>
                    </a:cubicBezTo>
                    <a:lnTo>
                      <a:pt x="2143410" y="551762"/>
                    </a:lnTo>
                    <a:cubicBezTo>
                      <a:pt x="2149112" y="542806"/>
                      <a:pt x="2141197" y="536205"/>
                      <a:pt x="2137746" y="525222"/>
                    </a:cubicBezTo>
                    <a:cubicBezTo>
                      <a:pt x="2134295" y="514239"/>
                      <a:pt x="2147463" y="498240"/>
                      <a:pt x="2146473" y="488832"/>
                    </a:cubicBezTo>
                    <a:cubicBezTo>
                      <a:pt x="2151487" y="483136"/>
                      <a:pt x="2138674" y="474469"/>
                      <a:pt x="2143688" y="468773"/>
                    </a:cubicBezTo>
                    <a:lnTo>
                      <a:pt x="2169957" y="449431"/>
                    </a:lnTo>
                    <a:cubicBezTo>
                      <a:pt x="2183978" y="440033"/>
                      <a:pt x="2195029" y="424693"/>
                      <a:pt x="2209050" y="415295"/>
                    </a:cubicBezTo>
                    <a:lnTo>
                      <a:pt x="2264632" y="393389"/>
                    </a:lnTo>
                    <a:cubicBezTo>
                      <a:pt x="2273834" y="379894"/>
                      <a:pt x="2271153" y="363427"/>
                      <a:pt x="2280355" y="349932"/>
                    </a:cubicBezTo>
                    <a:lnTo>
                      <a:pt x="2317913" y="322690"/>
                    </a:lnTo>
                    <a:cubicBezTo>
                      <a:pt x="2329161" y="326819"/>
                      <a:pt x="2343382" y="319065"/>
                      <a:pt x="2354630" y="323194"/>
                    </a:cubicBezTo>
                    <a:lnTo>
                      <a:pt x="2385841" y="343134"/>
                    </a:lnTo>
                    <a:lnTo>
                      <a:pt x="2429263" y="263606"/>
                    </a:lnTo>
                    <a:cubicBezTo>
                      <a:pt x="2443999" y="262672"/>
                      <a:pt x="2458734" y="258766"/>
                      <a:pt x="2473470" y="257832"/>
                    </a:cubicBez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cubicBezTo>
                      <a:pt x="2705547" y="188095"/>
                      <a:pt x="2694979" y="176914"/>
                      <a:pt x="2696295" y="162760"/>
                    </a:cubicBezTo>
                    <a:lnTo>
                      <a:pt x="2715593" y="13407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6" name="Freeform 278">
                <a:extLst>
                  <a:ext uri="{FF2B5EF4-FFF2-40B4-BE49-F238E27FC236}">
                    <a16:creationId xmlns:a16="http://schemas.microsoft.com/office/drawing/2014/main" id="{E9456D4E-DA57-41A7-A61E-C85AA3381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21298" y="1849738"/>
                <a:ext cx="181231" cy="157471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  <a:gd name="connsiteX0" fmla="*/ 4470 w 10000"/>
                  <a:gd name="connsiteY0" fmla="*/ 8300 h 10000"/>
                  <a:gd name="connsiteX1" fmla="*/ 9091 w 10000"/>
                  <a:gd name="connsiteY1" fmla="*/ 8600 h 10000"/>
                  <a:gd name="connsiteX2" fmla="*/ 10000 w 10000"/>
                  <a:gd name="connsiteY2" fmla="*/ 3800 h 10000"/>
                  <a:gd name="connsiteX3" fmla="*/ 5733 w 10000"/>
                  <a:gd name="connsiteY3" fmla="*/ 4525 h 10000"/>
                  <a:gd name="connsiteX4" fmla="*/ 2273 w 10000"/>
                  <a:gd name="connsiteY4" fmla="*/ 0 h 10000"/>
                  <a:gd name="connsiteX5" fmla="*/ 682 w 10000"/>
                  <a:gd name="connsiteY5" fmla="*/ 1500 h 10000"/>
                  <a:gd name="connsiteX6" fmla="*/ 0 w 10000"/>
                  <a:gd name="connsiteY6" fmla="*/ 5700 h 10000"/>
                  <a:gd name="connsiteX7" fmla="*/ 2500 w 10000"/>
                  <a:gd name="connsiteY7" fmla="*/ 10000 h 10000"/>
                  <a:gd name="connsiteX8" fmla="*/ 4470 w 10000"/>
                  <a:gd name="connsiteY8" fmla="*/ 8300 h 10000"/>
                  <a:gd name="connsiteX9" fmla="*/ 4470 w 10000"/>
                  <a:gd name="connsiteY9" fmla="*/ 8300 h 10000"/>
                  <a:gd name="connsiteX10" fmla="*/ 4470 w 10000"/>
                  <a:gd name="connsiteY10" fmla="*/ 8300 h 10000"/>
                  <a:gd name="connsiteX0" fmla="*/ 4470 w 10000"/>
                  <a:gd name="connsiteY0" fmla="*/ 8837 h 10537"/>
                  <a:gd name="connsiteX1" fmla="*/ 9091 w 10000"/>
                  <a:gd name="connsiteY1" fmla="*/ 9137 h 10537"/>
                  <a:gd name="connsiteX2" fmla="*/ 10000 w 10000"/>
                  <a:gd name="connsiteY2" fmla="*/ 4337 h 10537"/>
                  <a:gd name="connsiteX3" fmla="*/ 5733 w 10000"/>
                  <a:gd name="connsiteY3" fmla="*/ 5062 h 10537"/>
                  <a:gd name="connsiteX4" fmla="*/ 5323 w 10000"/>
                  <a:gd name="connsiteY4" fmla="*/ 0 h 10537"/>
                  <a:gd name="connsiteX5" fmla="*/ 682 w 10000"/>
                  <a:gd name="connsiteY5" fmla="*/ 2037 h 10537"/>
                  <a:gd name="connsiteX6" fmla="*/ 0 w 10000"/>
                  <a:gd name="connsiteY6" fmla="*/ 6237 h 10537"/>
                  <a:gd name="connsiteX7" fmla="*/ 2500 w 10000"/>
                  <a:gd name="connsiteY7" fmla="*/ 10537 h 10537"/>
                  <a:gd name="connsiteX8" fmla="*/ 4470 w 10000"/>
                  <a:gd name="connsiteY8" fmla="*/ 8837 h 10537"/>
                  <a:gd name="connsiteX9" fmla="*/ 4470 w 10000"/>
                  <a:gd name="connsiteY9" fmla="*/ 8837 h 10537"/>
                  <a:gd name="connsiteX10" fmla="*/ 4470 w 10000"/>
                  <a:gd name="connsiteY10" fmla="*/ 8837 h 10537"/>
                  <a:gd name="connsiteX0" fmla="*/ 4470 w 9187"/>
                  <a:gd name="connsiteY0" fmla="*/ 8837 h 10537"/>
                  <a:gd name="connsiteX1" fmla="*/ 9091 w 9187"/>
                  <a:gd name="connsiteY1" fmla="*/ 9137 h 10537"/>
                  <a:gd name="connsiteX2" fmla="*/ 9187 w 9187"/>
                  <a:gd name="connsiteY2" fmla="*/ 1922 h 10537"/>
                  <a:gd name="connsiteX3" fmla="*/ 5733 w 9187"/>
                  <a:gd name="connsiteY3" fmla="*/ 5062 h 10537"/>
                  <a:gd name="connsiteX4" fmla="*/ 5323 w 9187"/>
                  <a:gd name="connsiteY4" fmla="*/ 0 h 10537"/>
                  <a:gd name="connsiteX5" fmla="*/ 682 w 9187"/>
                  <a:gd name="connsiteY5" fmla="*/ 2037 h 10537"/>
                  <a:gd name="connsiteX6" fmla="*/ 0 w 9187"/>
                  <a:gd name="connsiteY6" fmla="*/ 6237 h 10537"/>
                  <a:gd name="connsiteX7" fmla="*/ 2500 w 9187"/>
                  <a:gd name="connsiteY7" fmla="*/ 10537 h 10537"/>
                  <a:gd name="connsiteX8" fmla="*/ 4470 w 9187"/>
                  <a:gd name="connsiteY8" fmla="*/ 8837 h 10537"/>
                  <a:gd name="connsiteX9" fmla="*/ 4470 w 9187"/>
                  <a:gd name="connsiteY9" fmla="*/ 8837 h 10537"/>
                  <a:gd name="connsiteX10" fmla="*/ 4470 w 9187"/>
                  <a:gd name="connsiteY10" fmla="*/ 8837 h 1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87" h="10537">
                    <a:moveTo>
                      <a:pt x="4470" y="8837"/>
                    </a:moveTo>
                    <a:lnTo>
                      <a:pt x="9091" y="9137"/>
                    </a:lnTo>
                    <a:lnTo>
                      <a:pt x="9187" y="1922"/>
                    </a:lnTo>
                    <a:lnTo>
                      <a:pt x="5733" y="5062"/>
                    </a:lnTo>
                    <a:cubicBezTo>
                      <a:pt x="5596" y="3375"/>
                      <a:pt x="5460" y="1687"/>
                      <a:pt x="5323" y="0"/>
                    </a:cubicBezTo>
                    <a:lnTo>
                      <a:pt x="682" y="2037"/>
                    </a:lnTo>
                    <a:lnTo>
                      <a:pt x="0" y="6237"/>
                    </a:lnTo>
                    <a:lnTo>
                      <a:pt x="2500" y="10537"/>
                    </a:lnTo>
                    <a:lnTo>
                      <a:pt x="4470" y="8837"/>
                    </a:lnTo>
                    <a:lnTo>
                      <a:pt x="4470" y="8837"/>
                    </a:lnTo>
                    <a:lnTo>
                      <a:pt x="4470" y="8837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7" name="Freeform 279">
                <a:extLst>
                  <a:ext uri="{FF2B5EF4-FFF2-40B4-BE49-F238E27FC236}">
                    <a16:creationId xmlns:a16="http://schemas.microsoft.com/office/drawing/2014/main" id="{5898A940-81DF-454E-BBCA-14DE5D647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1537" y="2081936"/>
                <a:ext cx="92657" cy="44832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  <a:gd name="connsiteX0" fmla="*/ 145 w 10000"/>
                  <a:gd name="connsiteY0" fmla="*/ 1429 h 10000"/>
                  <a:gd name="connsiteX1" fmla="*/ 0 w 10000"/>
                  <a:gd name="connsiteY1" fmla="*/ 7429 h 10000"/>
                  <a:gd name="connsiteX2" fmla="*/ 323 w 10000"/>
                  <a:gd name="connsiteY2" fmla="*/ 8857 h 10000"/>
                  <a:gd name="connsiteX3" fmla="*/ 5806 w 10000"/>
                  <a:gd name="connsiteY3" fmla="*/ 10000 h 10000"/>
                  <a:gd name="connsiteX4" fmla="*/ 10000 w 10000"/>
                  <a:gd name="connsiteY4" fmla="*/ 10000 h 10000"/>
                  <a:gd name="connsiteX5" fmla="*/ 9516 w 10000"/>
                  <a:gd name="connsiteY5" fmla="*/ 6000 h 10000"/>
                  <a:gd name="connsiteX6" fmla="*/ 5806 w 10000"/>
                  <a:gd name="connsiteY6" fmla="*/ 0 h 10000"/>
                  <a:gd name="connsiteX7" fmla="*/ 2742 w 10000"/>
                  <a:gd name="connsiteY7" fmla="*/ 1429 h 10000"/>
                  <a:gd name="connsiteX8" fmla="*/ 2742 w 10000"/>
                  <a:gd name="connsiteY8" fmla="*/ 1429 h 10000"/>
                  <a:gd name="connsiteX9" fmla="*/ 145 w 10000"/>
                  <a:gd name="connsiteY9" fmla="*/ 1429 h 10000"/>
                  <a:gd name="connsiteX0" fmla="*/ 145 w 10000"/>
                  <a:gd name="connsiteY0" fmla="*/ 0 h 8571"/>
                  <a:gd name="connsiteX1" fmla="*/ 0 w 10000"/>
                  <a:gd name="connsiteY1" fmla="*/ 6000 h 8571"/>
                  <a:gd name="connsiteX2" fmla="*/ 323 w 10000"/>
                  <a:gd name="connsiteY2" fmla="*/ 7428 h 8571"/>
                  <a:gd name="connsiteX3" fmla="*/ 5806 w 10000"/>
                  <a:gd name="connsiteY3" fmla="*/ 8571 h 8571"/>
                  <a:gd name="connsiteX4" fmla="*/ 10000 w 10000"/>
                  <a:gd name="connsiteY4" fmla="*/ 8571 h 8571"/>
                  <a:gd name="connsiteX5" fmla="*/ 9516 w 10000"/>
                  <a:gd name="connsiteY5" fmla="*/ 4571 h 8571"/>
                  <a:gd name="connsiteX6" fmla="*/ 5806 w 10000"/>
                  <a:gd name="connsiteY6" fmla="*/ 871 h 8571"/>
                  <a:gd name="connsiteX7" fmla="*/ 2742 w 10000"/>
                  <a:gd name="connsiteY7" fmla="*/ 0 h 8571"/>
                  <a:gd name="connsiteX8" fmla="*/ 2742 w 10000"/>
                  <a:gd name="connsiteY8" fmla="*/ 0 h 8571"/>
                  <a:gd name="connsiteX9" fmla="*/ 145 w 10000"/>
                  <a:gd name="connsiteY9" fmla="*/ 0 h 8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00" h="8571">
                    <a:moveTo>
                      <a:pt x="145" y="0"/>
                    </a:moveTo>
                    <a:cubicBezTo>
                      <a:pt x="97" y="2000"/>
                      <a:pt x="48" y="4000"/>
                      <a:pt x="0" y="6000"/>
                    </a:cubicBezTo>
                    <a:cubicBezTo>
                      <a:pt x="108" y="6476"/>
                      <a:pt x="215" y="6952"/>
                      <a:pt x="323" y="7428"/>
                    </a:cubicBezTo>
                    <a:lnTo>
                      <a:pt x="5806" y="8571"/>
                    </a:lnTo>
                    <a:lnTo>
                      <a:pt x="10000" y="8571"/>
                    </a:lnTo>
                    <a:cubicBezTo>
                      <a:pt x="9839" y="7238"/>
                      <a:pt x="9677" y="5904"/>
                      <a:pt x="9516" y="4571"/>
                    </a:cubicBezTo>
                    <a:lnTo>
                      <a:pt x="5806" y="871"/>
                    </a:lnTo>
                    <a:lnTo>
                      <a:pt x="2742" y="0"/>
                    </a:lnTo>
                    <a:lnTo>
                      <a:pt x="2742" y="0"/>
                    </a:lnTo>
                    <a:lnTo>
                      <a:pt x="145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8" name="Freeform 280">
                <a:extLst>
                  <a:ext uri="{FF2B5EF4-FFF2-40B4-BE49-F238E27FC236}">
                    <a16:creationId xmlns:a16="http://schemas.microsoft.com/office/drawing/2014/main" id="{2808B19A-72C5-4D50-9D43-479D391C1A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2668" y="1497599"/>
                <a:ext cx="140861" cy="170863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4769 w 10000"/>
                  <a:gd name="connsiteY2" fmla="*/ 2558 h 10000"/>
                  <a:gd name="connsiteX3" fmla="*/ 4330 w 10000"/>
                  <a:gd name="connsiteY3" fmla="*/ 0 h 10000"/>
                  <a:gd name="connsiteX4" fmla="*/ 3196 w 10000"/>
                  <a:gd name="connsiteY4" fmla="*/ 61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9493"/>
                  <a:gd name="connsiteY0" fmla="*/ 7456 h 10000"/>
                  <a:gd name="connsiteX1" fmla="*/ 7233 w 9493"/>
                  <a:gd name="connsiteY1" fmla="*/ 1030 h 10000"/>
                  <a:gd name="connsiteX2" fmla="*/ 4769 w 9493"/>
                  <a:gd name="connsiteY2" fmla="*/ 2558 h 10000"/>
                  <a:gd name="connsiteX3" fmla="*/ 4330 w 9493"/>
                  <a:gd name="connsiteY3" fmla="*/ 0 h 10000"/>
                  <a:gd name="connsiteX4" fmla="*/ 3196 w 9493"/>
                  <a:gd name="connsiteY4" fmla="*/ 614 h 10000"/>
                  <a:gd name="connsiteX5" fmla="*/ 0 w 9493"/>
                  <a:gd name="connsiteY5" fmla="*/ 10000 h 10000"/>
                  <a:gd name="connsiteX6" fmla="*/ 9485 w 9493"/>
                  <a:gd name="connsiteY6" fmla="*/ 7456 h 10000"/>
                  <a:gd name="connsiteX7" fmla="*/ 9485 w 9493"/>
                  <a:gd name="connsiteY7" fmla="*/ 7456 h 10000"/>
                  <a:gd name="connsiteX8" fmla="*/ 9485 w 9493"/>
                  <a:gd name="connsiteY8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0 w 10000"/>
                  <a:gd name="connsiteY6" fmla="*/ 10000 h 10000"/>
                  <a:gd name="connsiteX7" fmla="*/ 9992 w 10000"/>
                  <a:gd name="connsiteY7" fmla="*/ 7456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468 w 10000"/>
                  <a:gd name="connsiteY5" fmla="*/ 5678 h 10000"/>
                  <a:gd name="connsiteX6" fmla="*/ 196 w 10000"/>
                  <a:gd name="connsiteY6" fmla="*/ 8316 h 10000"/>
                  <a:gd name="connsiteX7" fmla="*/ 0 w 10000"/>
                  <a:gd name="connsiteY7" fmla="*/ 10000 h 10000"/>
                  <a:gd name="connsiteX8" fmla="*/ 9992 w 10000"/>
                  <a:gd name="connsiteY8" fmla="*/ 7456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0" fmla="*/ 9992 w 10000"/>
                  <a:gd name="connsiteY0" fmla="*/ 7456 h 10000"/>
                  <a:gd name="connsiteX1" fmla="*/ 7619 w 10000"/>
                  <a:gd name="connsiteY1" fmla="*/ 1030 h 10000"/>
                  <a:gd name="connsiteX2" fmla="*/ 5024 w 10000"/>
                  <a:gd name="connsiteY2" fmla="*/ 2558 h 10000"/>
                  <a:gd name="connsiteX3" fmla="*/ 4561 w 10000"/>
                  <a:gd name="connsiteY3" fmla="*/ 0 h 10000"/>
                  <a:gd name="connsiteX4" fmla="*/ 3367 w 10000"/>
                  <a:gd name="connsiteY4" fmla="*/ 614 h 10000"/>
                  <a:gd name="connsiteX5" fmla="*/ 2610 w 10000"/>
                  <a:gd name="connsiteY5" fmla="*/ 3499 h 10000"/>
                  <a:gd name="connsiteX6" fmla="*/ 2468 w 10000"/>
                  <a:gd name="connsiteY6" fmla="*/ 5678 h 10000"/>
                  <a:gd name="connsiteX7" fmla="*/ 196 w 10000"/>
                  <a:gd name="connsiteY7" fmla="*/ 8316 h 10000"/>
                  <a:gd name="connsiteX8" fmla="*/ 0 w 10000"/>
                  <a:gd name="connsiteY8" fmla="*/ 10000 h 10000"/>
                  <a:gd name="connsiteX9" fmla="*/ 9992 w 10000"/>
                  <a:gd name="connsiteY9" fmla="*/ 7456 h 10000"/>
                  <a:gd name="connsiteX10" fmla="*/ 9992 w 10000"/>
                  <a:gd name="connsiteY10" fmla="*/ 7456 h 10000"/>
                  <a:gd name="connsiteX11" fmla="*/ 9992 w 10000"/>
                  <a:gd name="connsiteY11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7619 w 10257"/>
                  <a:gd name="connsiteY2" fmla="*/ 1030 h 10000"/>
                  <a:gd name="connsiteX3" fmla="*/ 5024 w 10257"/>
                  <a:gd name="connsiteY3" fmla="*/ 2558 h 10000"/>
                  <a:gd name="connsiteX4" fmla="*/ 4561 w 10257"/>
                  <a:gd name="connsiteY4" fmla="*/ 0 h 10000"/>
                  <a:gd name="connsiteX5" fmla="*/ 3367 w 10257"/>
                  <a:gd name="connsiteY5" fmla="*/ 614 h 10000"/>
                  <a:gd name="connsiteX6" fmla="*/ 2610 w 10257"/>
                  <a:gd name="connsiteY6" fmla="*/ 3499 h 10000"/>
                  <a:gd name="connsiteX7" fmla="*/ 2468 w 10257"/>
                  <a:gd name="connsiteY7" fmla="*/ 5678 h 10000"/>
                  <a:gd name="connsiteX8" fmla="*/ 196 w 10257"/>
                  <a:gd name="connsiteY8" fmla="*/ 8316 h 10000"/>
                  <a:gd name="connsiteX9" fmla="*/ 0 w 10257"/>
                  <a:gd name="connsiteY9" fmla="*/ 10000 h 10000"/>
                  <a:gd name="connsiteX10" fmla="*/ 9992 w 10257"/>
                  <a:gd name="connsiteY10" fmla="*/ 7456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0" fmla="*/ 9992 w 10257"/>
                  <a:gd name="connsiteY0" fmla="*/ 7456 h 10000"/>
                  <a:gd name="connsiteX1" fmla="*/ 10135 w 10257"/>
                  <a:gd name="connsiteY1" fmla="*/ 4302 h 10000"/>
                  <a:gd name="connsiteX2" fmla="*/ 8431 w 10257"/>
                  <a:gd name="connsiteY2" fmla="*/ 3155 h 10000"/>
                  <a:gd name="connsiteX3" fmla="*/ 7619 w 10257"/>
                  <a:gd name="connsiteY3" fmla="*/ 1030 h 10000"/>
                  <a:gd name="connsiteX4" fmla="*/ 5024 w 10257"/>
                  <a:gd name="connsiteY4" fmla="*/ 2558 h 10000"/>
                  <a:gd name="connsiteX5" fmla="*/ 4561 w 10257"/>
                  <a:gd name="connsiteY5" fmla="*/ 0 h 10000"/>
                  <a:gd name="connsiteX6" fmla="*/ 3367 w 10257"/>
                  <a:gd name="connsiteY6" fmla="*/ 614 h 10000"/>
                  <a:gd name="connsiteX7" fmla="*/ 2610 w 10257"/>
                  <a:gd name="connsiteY7" fmla="*/ 3499 h 10000"/>
                  <a:gd name="connsiteX8" fmla="*/ 2468 w 10257"/>
                  <a:gd name="connsiteY8" fmla="*/ 5678 h 10000"/>
                  <a:gd name="connsiteX9" fmla="*/ 196 w 10257"/>
                  <a:gd name="connsiteY9" fmla="*/ 8316 h 10000"/>
                  <a:gd name="connsiteX10" fmla="*/ 0 w 10257"/>
                  <a:gd name="connsiteY10" fmla="*/ 10000 h 10000"/>
                  <a:gd name="connsiteX11" fmla="*/ 9992 w 10257"/>
                  <a:gd name="connsiteY11" fmla="*/ 7456 h 10000"/>
                  <a:gd name="connsiteX12" fmla="*/ 9992 w 10257"/>
                  <a:gd name="connsiteY12" fmla="*/ 7456 h 10000"/>
                  <a:gd name="connsiteX13" fmla="*/ 9992 w 10257"/>
                  <a:gd name="connsiteY13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9992 w 10704"/>
                  <a:gd name="connsiteY12" fmla="*/ 7456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0" fmla="*/ 9992 w 10704"/>
                  <a:gd name="connsiteY0" fmla="*/ 7456 h 10000"/>
                  <a:gd name="connsiteX1" fmla="*/ 10703 w 10704"/>
                  <a:gd name="connsiteY1" fmla="*/ 6022 h 10000"/>
                  <a:gd name="connsiteX2" fmla="*/ 10135 w 10704"/>
                  <a:gd name="connsiteY2" fmla="*/ 4302 h 10000"/>
                  <a:gd name="connsiteX3" fmla="*/ 8431 w 10704"/>
                  <a:gd name="connsiteY3" fmla="*/ 3155 h 10000"/>
                  <a:gd name="connsiteX4" fmla="*/ 7619 w 10704"/>
                  <a:gd name="connsiteY4" fmla="*/ 1030 h 10000"/>
                  <a:gd name="connsiteX5" fmla="*/ 5024 w 10704"/>
                  <a:gd name="connsiteY5" fmla="*/ 2558 h 10000"/>
                  <a:gd name="connsiteX6" fmla="*/ 4561 w 10704"/>
                  <a:gd name="connsiteY6" fmla="*/ 0 h 10000"/>
                  <a:gd name="connsiteX7" fmla="*/ 3367 w 10704"/>
                  <a:gd name="connsiteY7" fmla="*/ 614 h 10000"/>
                  <a:gd name="connsiteX8" fmla="*/ 2610 w 10704"/>
                  <a:gd name="connsiteY8" fmla="*/ 3499 h 10000"/>
                  <a:gd name="connsiteX9" fmla="*/ 2468 w 10704"/>
                  <a:gd name="connsiteY9" fmla="*/ 5678 h 10000"/>
                  <a:gd name="connsiteX10" fmla="*/ 196 w 10704"/>
                  <a:gd name="connsiteY10" fmla="*/ 8316 h 10000"/>
                  <a:gd name="connsiteX11" fmla="*/ 0 w 10704"/>
                  <a:gd name="connsiteY11" fmla="*/ 10000 h 10000"/>
                  <a:gd name="connsiteX12" fmla="*/ 7863 w 10704"/>
                  <a:gd name="connsiteY12" fmla="*/ 8660 h 10000"/>
                  <a:gd name="connsiteX13" fmla="*/ 9992 w 10704"/>
                  <a:gd name="connsiteY13" fmla="*/ 7456 h 10000"/>
                  <a:gd name="connsiteX14" fmla="*/ 9992 w 10704"/>
                  <a:gd name="connsiteY14" fmla="*/ 7456 h 10000"/>
                  <a:gd name="connsiteX15" fmla="*/ 9992 w 10704"/>
                  <a:gd name="connsiteY15" fmla="*/ 7456 h 10000"/>
                  <a:gd name="connsiteX0" fmla="*/ 9992 w 10704"/>
                  <a:gd name="connsiteY0" fmla="*/ 7456 h 10029"/>
                  <a:gd name="connsiteX1" fmla="*/ 10703 w 10704"/>
                  <a:gd name="connsiteY1" fmla="*/ 6022 h 10029"/>
                  <a:gd name="connsiteX2" fmla="*/ 10135 w 10704"/>
                  <a:gd name="connsiteY2" fmla="*/ 4302 h 10029"/>
                  <a:gd name="connsiteX3" fmla="*/ 8431 w 10704"/>
                  <a:gd name="connsiteY3" fmla="*/ 3155 h 10029"/>
                  <a:gd name="connsiteX4" fmla="*/ 7619 w 10704"/>
                  <a:gd name="connsiteY4" fmla="*/ 1030 h 10029"/>
                  <a:gd name="connsiteX5" fmla="*/ 5024 w 10704"/>
                  <a:gd name="connsiteY5" fmla="*/ 2558 h 10029"/>
                  <a:gd name="connsiteX6" fmla="*/ 4561 w 10704"/>
                  <a:gd name="connsiteY6" fmla="*/ 0 h 10029"/>
                  <a:gd name="connsiteX7" fmla="*/ 3367 w 10704"/>
                  <a:gd name="connsiteY7" fmla="*/ 614 h 10029"/>
                  <a:gd name="connsiteX8" fmla="*/ 2610 w 10704"/>
                  <a:gd name="connsiteY8" fmla="*/ 3499 h 10029"/>
                  <a:gd name="connsiteX9" fmla="*/ 2468 w 10704"/>
                  <a:gd name="connsiteY9" fmla="*/ 5678 h 10029"/>
                  <a:gd name="connsiteX10" fmla="*/ 196 w 10704"/>
                  <a:gd name="connsiteY10" fmla="*/ 8316 h 10029"/>
                  <a:gd name="connsiteX11" fmla="*/ 0 w 10704"/>
                  <a:gd name="connsiteY11" fmla="*/ 10000 h 10029"/>
                  <a:gd name="connsiteX12" fmla="*/ 3462 w 10704"/>
                  <a:gd name="connsiteY12" fmla="*/ 9004 h 10029"/>
                  <a:gd name="connsiteX13" fmla="*/ 7863 w 10704"/>
                  <a:gd name="connsiteY13" fmla="*/ 8660 h 10029"/>
                  <a:gd name="connsiteX14" fmla="*/ 9992 w 10704"/>
                  <a:gd name="connsiteY14" fmla="*/ 7456 h 10029"/>
                  <a:gd name="connsiteX15" fmla="*/ 9992 w 10704"/>
                  <a:gd name="connsiteY15" fmla="*/ 7456 h 10029"/>
                  <a:gd name="connsiteX16" fmla="*/ 9992 w 10704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196 w 10236"/>
                  <a:gd name="connsiteY10" fmla="*/ 8316 h 10029"/>
                  <a:gd name="connsiteX11" fmla="*/ 0 w 10236"/>
                  <a:gd name="connsiteY11" fmla="*/ 10000 h 10029"/>
                  <a:gd name="connsiteX12" fmla="*/ 3462 w 10236"/>
                  <a:gd name="connsiteY12" fmla="*/ 9004 h 10029"/>
                  <a:gd name="connsiteX13" fmla="*/ 7863 w 10236"/>
                  <a:gd name="connsiteY13" fmla="*/ 8660 h 10029"/>
                  <a:gd name="connsiteX14" fmla="*/ 9992 w 10236"/>
                  <a:gd name="connsiteY14" fmla="*/ 7456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0" fmla="*/ 9992 w 10236"/>
                  <a:gd name="connsiteY0" fmla="*/ 7456 h 10029"/>
                  <a:gd name="connsiteX1" fmla="*/ 9993 w 10236"/>
                  <a:gd name="connsiteY1" fmla="*/ 6022 h 10029"/>
                  <a:gd name="connsiteX2" fmla="*/ 10135 w 10236"/>
                  <a:gd name="connsiteY2" fmla="*/ 4302 h 10029"/>
                  <a:gd name="connsiteX3" fmla="*/ 8431 w 10236"/>
                  <a:gd name="connsiteY3" fmla="*/ 3155 h 10029"/>
                  <a:gd name="connsiteX4" fmla="*/ 7619 w 10236"/>
                  <a:gd name="connsiteY4" fmla="*/ 1030 h 10029"/>
                  <a:gd name="connsiteX5" fmla="*/ 5024 w 10236"/>
                  <a:gd name="connsiteY5" fmla="*/ 2558 h 10029"/>
                  <a:gd name="connsiteX6" fmla="*/ 4561 w 10236"/>
                  <a:gd name="connsiteY6" fmla="*/ 0 h 10029"/>
                  <a:gd name="connsiteX7" fmla="*/ 3367 w 10236"/>
                  <a:gd name="connsiteY7" fmla="*/ 614 h 10029"/>
                  <a:gd name="connsiteX8" fmla="*/ 2610 w 10236"/>
                  <a:gd name="connsiteY8" fmla="*/ 3499 h 10029"/>
                  <a:gd name="connsiteX9" fmla="*/ 2468 w 10236"/>
                  <a:gd name="connsiteY9" fmla="*/ 5678 h 10029"/>
                  <a:gd name="connsiteX10" fmla="*/ 2184 w 10236"/>
                  <a:gd name="connsiteY10" fmla="*/ 7284 h 10029"/>
                  <a:gd name="connsiteX11" fmla="*/ 196 w 10236"/>
                  <a:gd name="connsiteY11" fmla="*/ 8316 h 10029"/>
                  <a:gd name="connsiteX12" fmla="*/ 0 w 10236"/>
                  <a:gd name="connsiteY12" fmla="*/ 10000 h 10029"/>
                  <a:gd name="connsiteX13" fmla="*/ 3462 w 10236"/>
                  <a:gd name="connsiteY13" fmla="*/ 9004 h 10029"/>
                  <a:gd name="connsiteX14" fmla="*/ 7863 w 10236"/>
                  <a:gd name="connsiteY14" fmla="*/ 8660 h 10029"/>
                  <a:gd name="connsiteX15" fmla="*/ 9992 w 10236"/>
                  <a:gd name="connsiteY15" fmla="*/ 7456 h 10029"/>
                  <a:gd name="connsiteX16" fmla="*/ 9992 w 10236"/>
                  <a:gd name="connsiteY16" fmla="*/ 7456 h 10029"/>
                  <a:gd name="connsiteX17" fmla="*/ 9992 w 10236"/>
                  <a:gd name="connsiteY17" fmla="*/ 7456 h 10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236" h="10029">
                    <a:moveTo>
                      <a:pt x="9992" y="7456"/>
                    </a:moveTo>
                    <a:cubicBezTo>
                      <a:pt x="10016" y="7217"/>
                      <a:pt x="9969" y="6548"/>
                      <a:pt x="9993" y="6022"/>
                    </a:cubicBezTo>
                    <a:cubicBezTo>
                      <a:pt x="10017" y="5496"/>
                      <a:pt x="10419" y="4780"/>
                      <a:pt x="10135" y="4302"/>
                    </a:cubicBezTo>
                    <a:cubicBezTo>
                      <a:pt x="9993" y="3509"/>
                      <a:pt x="8850" y="3700"/>
                      <a:pt x="8431" y="3155"/>
                    </a:cubicBezTo>
                    <a:cubicBezTo>
                      <a:pt x="8012" y="2610"/>
                      <a:pt x="8305" y="1053"/>
                      <a:pt x="7619" y="1030"/>
                    </a:cubicBezTo>
                    <a:lnTo>
                      <a:pt x="5024" y="2558"/>
                    </a:lnTo>
                    <a:cubicBezTo>
                      <a:pt x="4870" y="1705"/>
                      <a:pt x="4715" y="853"/>
                      <a:pt x="4561" y="0"/>
                    </a:cubicBezTo>
                    <a:lnTo>
                      <a:pt x="3367" y="614"/>
                    </a:lnTo>
                    <a:cubicBezTo>
                      <a:pt x="3042" y="1216"/>
                      <a:pt x="2760" y="2655"/>
                      <a:pt x="2610" y="3499"/>
                    </a:cubicBezTo>
                    <a:cubicBezTo>
                      <a:pt x="2460" y="4343"/>
                      <a:pt x="2657" y="5105"/>
                      <a:pt x="2468" y="5678"/>
                    </a:cubicBezTo>
                    <a:cubicBezTo>
                      <a:pt x="2279" y="6252"/>
                      <a:pt x="2563" y="6844"/>
                      <a:pt x="2184" y="7284"/>
                    </a:cubicBezTo>
                    <a:cubicBezTo>
                      <a:pt x="1805" y="7724"/>
                      <a:pt x="442" y="7806"/>
                      <a:pt x="196" y="8316"/>
                    </a:cubicBezTo>
                    <a:cubicBezTo>
                      <a:pt x="131" y="8877"/>
                      <a:pt x="65" y="9439"/>
                      <a:pt x="0" y="10000"/>
                    </a:cubicBezTo>
                    <a:cubicBezTo>
                      <a:pt x="473" y="10210"/>
                      <a:pt x="2152" y="9227"/>
                      <a:pt x="3462" y="9004"/>
                    </a:cubicBezTo>
                    <a:cubicBezTo>
                      <a:pt x="4773" y="8781"/>
                      <a:pt x="6704" y="9013"/>
                      <a:pt x="7863" y="8660"/>
                    </a:cubicBezTo>
                    <a:lnTo>
                      <a:pt x="9992" y="7456"/>
                    </a:lnTo>
                    <a:lnTo>
                      <a:pt x="9992" y="7456"/>
                    </a:lnTo>
                    <a:lnTo>
                      <a:pt x="9992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9" name="Freeform 281">
                <a:extLst>
                  <a:ext uri="{FF2B5EF4-FFF2-40B4-BE49-F238E27FC236}">
                    <a16:creationId xmlns:a16="http://schemas.microsoft.com/office/drawing/2014/main" id="{6E690861-6C89-45C9-915E-3AF3197A6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9491" y="1922026"/>
                <a:ext cx="117270" cy="81722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  <a:gd name="connsiteX0" fmla="*/ 10325 w 10325"/>
                  <a:gd name="connsiteY0" fmla="*/ 10516 h 10516"/>
                  <a:gd name="connsiteX1" fmla="*/ 10000 w 10325"/>
                  <a:gd name="connsiteY1" fmla="*/ 5000 h 10516"/>
                  <a:gd name="connsiteX2" fmla="*/ 4737 w 10325"/>
                  <a:gd name="connsiteY2" fmla="*/ 1731 h 10516"/>
                  <a:gd name="connsiteX3" fmla="*/ 658 w 10325"/>
                  <a:gd name="connsiteY3" fmla="*/ 0 h 10516"/>
                  <a:gd name="connsiteX4" fmla="*/ 0 w 10325"/>
                  <a:gd name="connsiteY4" fmla="*/ 4038 h 10516"/>
                  <a:gd name="connsiteX5" fmla="*/ 4079 w 10325"/>
                  <a:gd name="connsiteY5" fmla="*/ 8654 h 10516"/>
                  <a:gd name="connsiteX6" fmla="*/ 7500 w 10325"/>
                  <a:gd name="connsiteY6" fmla="*/ 10000 h 10516"/>
                  <a:gd name="connsiteX7" fmla="*/ 7500 w 10325"/>
                  <a:gd name="connsiteY7" fmla="*/ 10000 h 10516"/>
                  <a:gd name="connsiteX8" fmla="*/ 10325 w 10325"/>
                  <a:gd name="connsiteY8" fmla="*/ 10516 h 10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25" h="10516">
                    <a:moveTo>
                      <a:pt x="10325" y="10516"/>
                    </a:moveTo>
                    <a:cubicBezTo>
                      <a:pt x="10217" y="8677"/>
                      <a:pt x="10108" y="6839"/>
                      <a:pt x="10000" y="5000"/>
                    </a:cubicBezTo>
                    <a:lnTo>
                      <a:pt x="4737" y="1731"/>
                    </a:lnTo>
                    <a:lnTo>
                      <a:pt x="658" y="0"/>
                    </a:lnTo>
                    <a:lnTo>
                      <a:pt x="0" y="4038"/>
                    </a:lnTo>
                    <a:lnTo>
                      <a:pt x="4079" y="8654"/>
                    </a:lnTo>
                    <a:lnTo>
                      <a:pt x="7500" y="10000"/>
                    </a:lnTo>
                    <a:lnTo>
                      <a:pt x="7500" y="10000"/>
                    </a:lnTo>
                    <a:lnTo>
                      <a:pt x="10325" y="1051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0" name="Freeform 282">
                <a:extLst>
                  <a:ext uri="{FF2B5EF4-FFF2-40B4-BE49-F238E27FC236}">
                    <a16:creationId xmlns:a16="http://schemas.microsoft.com/office/drawing/2014/main" id="{EAE27D78-1C6C-47ED-8C80-229F2E01B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553" y="2277330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6102 w 10000"/>
                  <a:gd name="connsiteY4" fmla="*/ 0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647 w 10000"/>
                  <a:gd name="connsiteY4" fmla="*/ 4237 h 10000"/>
                  <a:gd name="connsiteX5" fmla="*/ 4068 w 10000"/>
                  <a:gd name="connsiteY5" fmla="*/ 0 h 10000"/>
                  <a:gd name="connsiteX6" fmla="*/ 3559 w 10000"/>
                  <a:gd name="connsiteY6" fmla="*/ 3351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647" y="4237"/>
                    </a:lnTo>
                    <a:lnTo>
                      <a:pt x="4068" y="0"/>
                    </a:lnTo>
                    <a:cubicBezTo>
                      <a:pt x="3898" y="1117"/>
                      <a:pt x="3729" y="2234"/>
                      <a:pt x="3559" y="3351"/>
                    </a:cubicBez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1" name="Freeform 283">
                <a:extLst>
                  <a:ext uri="{FF2B5EF4-FFF2-40B4-BE49-F238E27FC236}">
                    <a16:creationId xmlns:a16="http://schemas.microsoft.com/office/drawing/2014/main" id="{36C61C2B-E26D-4AA9-A9D8-07E03C38D6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3062" y="1343610"/>
                <a:ext cx="237926" cy="22988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  <a:gd name="connsiteX0" fmla="*/ 2245 w 10000"/>
                  <a:gd name="connsiteY0" fmla="*/ 6553 h 8979"/>
                  <a:gd name="connsiteX1" fmla="*/ 4218 w 10000"/>
                  <a:gd name="connsiteY1" fmla="*/ 7873 h 8979"/>
                  <a:gd name="connsiteX2" fmla="*/ 7279 w 10000"/>
                  <a:gd name="connsiteY2" fmla="*/ 8979 h 8979"/>
                  <a:gd name="connsiteX3" fmla="*/ 9660 w 10000"/>
                  <a:gd name="connsiteY3" fmla="*/ 8468 h 8979"/>
                  <a:gd name="connsiteX4" fmla="*/ 10000 w 10000"/>
                  <a:gd name="connsiteY4" fmla="*/ 5149 h 8979"/>
                  <a:gd name="connsiteX5" fmla="*/ 7415 w 10000"/>
                  <a:gd name="connsiteY5" fmla="*/ 1192 h 8979"/>
                  <a:gd name="connsiteX6" fmla="*/ 4805 w 10000"/>
                  <a:gd name="connsiteY6" fmla="*/ 1913 h 8979"/>
                  <a:gd name="connsiteX7" fmla="*/ 2925 w 10000"/>
                  <a:gd name="connsiteY7" fmla="*/ 0 h 8979"/>
                  <a:gd name="connsiteX8" fmla="*/ 0 w 10000"/>
                  <a:gd name="connsiteY8" fmla="*/ 2936 h 8979"/>
                  <a:gd name="connsiteX9" fmla="*/ 1497 w 10000"/>
                  <a:gd name="connsiteY9" fmla="*/ 3745 h 8979"/>
                  <a:gd name="connsiteX10" fmla="*/ 2245 w 10000"/>
                  <a:gd name="connsiteY10" fmla="*/ 6553 h 8979"/>
                  <a:gd name="connsiteX11" fmla="*/ 2245 w 10000"/>
                  <a:gd name="connsiteY11" fmla="*/ 6553 h 8979"/>
                  <a:gd name="connsiteX12" fmla="*/ 2245 w 10000"/>
                  <a:gd name="connsiteY12" fmla="*/ 6553 h 8979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7415 w 10000"/>
                  <a:gd name="connsiteY5" fmla="*/ 2289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2245 w 10000"/>
                  <a:gd name="connsiteY0" fmla="*/ 8259 h 10961"/>
                  <a:gd name="connsiteX1" fmla="*/ 4218 w 10000"/>
                  <a:gd name="connsiteY1" fmla="*/ 9729 h 10961"/>
                  <a:gd name="connsiteX2" fmla="*/ 7279 w 10000"/>
                  <a:gd name="connsiteY2" fmla="*/ 10961 h 10961"/>
                  <a:gd name="connsiteX3" fmla="*/ 9660 w 10000"/>
                  <a:gd name="connsiteY3" fmla="*/ 10392 h 10961"/>
                  <a:gd name="connsiteX4" fmla="*/ 10000 w 10000"/>
                  <a:gd name="connsiteY4" fmla="*/ 6695 h 10961"/>
                  <a:gd name="connsiteX5" fmla="*/ 5955 w 10000"/>
                  <a:gd name="connsiteY5" fmla="*/ 1136 h 10961"/>
                  <a:gd name="connsiteX6" fmla="*/ 4805 w 10000"/>
                  <a:gd name="connsiteY6" fmla="*/ 3092 h 10961"/>
                  <a:gd name="connsiteX7" fmla="*/ 5298 w 10000"/>
                  <a:gd name="connsiteY7" fmla="*/ 0 h 10961"/>
                  <a:gd name="connsiteX8" fmla="*/ 0 w 10000"/>
                  <a:gd name="connsiteY8" fmla="*/ 4231 h 10961"/>
                  <a:gd name="connsiteX9" fmla="*/ 1497 w 10000"/>
                  <a:gd name="connsiteY9" fmla="*/ 5132 h 10961"/>
                  <a:gd name="connsiteX10" fmla="*/ 2245 w 10000"/>
                  <a:gd name="connsiteY10" fmla="*/ 8259 h 10961"/>
                  <a:gd name="connsiteX11" fmla="*/ 2245 w 10000"/>
                  <a:gd name="connsiteY11" fmla="*/ 8259 h 10961"/>
                  <a:gd name="connsiteX12" fmla="*/ 2245 w 10000"/>
                  <a:gd name="connsiteY12" fmla="*/ 8259 h 10961"/>
                  <a:gd name="connsiteX0" fmla="*/ 748 w 8503"/>
                  <a:gd name="connsiteY0" fmla="*/ 8259 h 10961"/>
                  <a:gd name="connsiteX1" fmla="*/ 2721 w 8503"/>
                  <a:gd name="connsiteY1" fmla="*/ 9729 h 10961"/>
                  <a:gd name="connsiteX2" fmla="*/ 5782 w 8503"/>
                  <a:gd name="connsiteY2" fmla="*/ 10961 h 10961"/>
                  <a:gd name="connsiteX3" fmla="*/ 8163 w 8503"/>
                  <a:gd name="connsiteY3" fmla="*/ 10392 h 10961"/>
                  <a:gd name="connsiteX4" fmla="*/ 8503 w 8503"/>
                  <a:gd name="connsiteY4" fmla="*/ 6695 h 10961"/>
                  <a:gd name="connsiteX5" fmla="*/ 4458 w 8503"/>
                  <a:gd name="connsiteY5" fmla="*/ 1136 h 10961"/>
                  <a:gd name="connsiteX6" fmla="*/ 3308 w 8503"/>
                  <a:gd name="connsiteY6" fmla="*/ 3092 h 10961"/>
                  <a:gd name="connsiteX7" fmla="*/ 3801 w 8503"/>
                  <a:gd name="connsiteY7" fmla="*/ 0 h 10961"/>
                  <a:gd name="connsiteX8" fmla="*/ 1059 w 8503"/>
                  <a:gd name="connsiteY8" fmla="*/ 1540 h 10961"/>
                  <a:gd name="connsiteX9" fmla="*/ 0 w 8503"/>
                  <a:gd name="connsiteY9" fmla="*/ 5132 h 10961"/>
                  <a:gd name="connsiteX10" fmla="*/ 748 w 8503"/>
                  <a:gd name="connsiteY10" fmla="*/ 8259 h 10961"/>
                  <a:gd name="connsiteX11" fmla="*/ 748 w 8503"/>
                  <a:gd name="connsiteY11" fmla="*/ 8259 h 10961"/>
                  <a:gd name="connsiteX12" fmla="*/ 748 w 8503"/>
                  <a:gd name="connsiteY12" fmla="*/ 8259 h 10961"/>
                  <a:gd name="connsiteX0" fmla="*/ 2383 w 11503"/>
                  <a:gd name="connsiteY0" fmla="*/ 7535 h 10000"/>
                  <a:gd name="connsiteX1" fmla="*/ 4703 w 11503"/>
                  <a:gd name="connsiteY1" fmla="*/ 8876 h 10000"/>
                  <a:gd name="connsiteX2" fmla="*/ 8303 w 11503"/>
                  <a:gd name="connsiteY2" fmla="*/ 10000 h 10000"/>
                  <a:gd name="connsiteX3" fmla="*/ 11103 w 11503"/>
                  <a:gd name="connsiteY3" fmla="*/ 9481 h 10000"/>
                  <a:gd name="connsiteX4" fmla="*/ 11503 w 11503"/>
                  <a:gd name="connsiteY4" fmla="*/ 6108 h 10000"/>
                  <a:gd name="connsiteX5" fmla="*/ 6746 w 11503"/>
                  <a:gd name="connsiteY5" fmla="*/ 1036 h 10000"/>
                  <a:gd name="connsiteX6" fmla="*/ 5393 w 11503"/>
                  <a:gd name="connsiteY6" fmla="*/ 2821 h 10000"/>
                  <a:gd name="connsiteX7" fmla="*/ 5973 w 11503"/>
                  <a:gd name="connsiteY7" fmla="*/ 0 h 10000"/>
                  <a:gd name="connsiteX8" fmla="*/ 2748 w 11503"/>
                  <a:gd name="connsiteY8" fmla="*/ 1405 h 10000"/>
                  <a:gd name="connsiteX9" fmla="*/ 0 w 11503"/>
                  <a:gd name="connsiteY9" fmla="*/ 2753 h 10000"/>
                  <a:gd name="connsiteX10" fmla="*/ 2383 w 11503"/>
                  <a:gd name="connsiteY10" fmla="*/ 7535 h 10000"/>
                  <a:gd name="connsiteX11" fmla="*/ 2383 w 11503"/>
                  <a:gd name="connsiteY11" fmla="*/ 7535 h 10000"/>
                  <a:gd name="connsiteX12" fmla="*/ 2383 w 11503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1889 w 10644"/>
                  <a:gd name="connsiteY8" fmla="*/ 1405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1524 w 10644"/>
                  <a:gd name="connsiteY0" fmla="*/ 7535 h 10000"/>
                  <a:gd name="connsiteX1" fmla="*/ 3844 w 10644"/>
                  <a:gd name="connsiteY1" fmla="*/ 8876 h 10000"/>
                  <a:gd name="connsiteX2" fmla="*/ 7444 w 10644"/>
                  <a:gd name="connsiteY2" fmla="*/ 10000 h 10000"/>
                  <a:gd name="connsiteX3" fmla="*/ 10244 w 10644"/>
                  <a:gd name="connsiteY3" fmla="*/ 9481 h 10000"/>
                  <a:gd name="connsiteX4" fmla="*/ 10644 w 10644"/>
                  <a:gd name="connsiteY4" fmla="*/ 6108 h 10000"/>
                  <a:gd name="connsiteX5" fmla="*/ 5887 w 10644"/>
                  <a:gd name="connsiteY5" fmla="*/ 1036 h 10000"/>
                  <a:gd name="connsiteX6" fmla="*/ 4534 w 10644"/>
                  <a:gd name="connsiteY6" fmla="*/ 2821 h 10000"/>
                  <a:gd name="connsiteX7" fmla="*/ 5114 w 10644"/>
                  <a:gd name="connsiteY7" fmla="*/ 0 h 10000"/>
                  <a:gd name="connsiteX8" fmla="*/ 2318 w 10644"/>
                  <a:gd name="connsiteY8" fmla="*/ 879 h 10000"/>
                  <a:gd name="connsiteX9" fmla="*/ 0 w 10644"/>
                  <a:gd name="connsiteY9" fmla="*/ 1876 h 10000"/>
                  <a:gd name="connsiteX10" fmla="*/ 1524 w 10644"/>
                  <a:gd name="connsiteY10" fmla="*/ 7535 h 10000"/>
                  <a:gd name="connsiteX11" fmla="*/ 1524 w 10644"/>
                  <a:gd name="connsiteY11" fmla="*/ 7535 h 10000"/>
                  <a:gd name="connsiteX12" fmla="*/ 1524 w 10644"/>
                  <a:gd name="connsiteY12" fmla="*/ 753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362 w 11482"/>
                  <a:gd name="connsiteY11" fmla="*/ 7535 h 10000"/>
                  <a:gd name="connsiteX12" fmla="*/ 0 w 11482"/>
                  <a:gd name="connsiteY12" fmla="*/ 4905 h 10000"/>
                  <a:gd name="connsiteX0" fmla="*/ 0 w 11482"/>
                  <a:gd name="connsiteY0" fmla="*/ 4905 h 10000"/>
                  <a:gd name="connsiteX1" fmla="*/ 4682 w 11482"/>
                  <a:gd name="connsiteY1" fmla="*/ 8876 h 10000"/>
                  <a:gd name="connsiteX2" fmla="*/ 8282 w 11482"/>
                  <a:gd name="connsiteY2" fmla="*/ 10000 h 10000"/>
                  <a:gd name="connsiteX3" fmla="*/ 11082 w 11482"/>
                  <a:gd name="connsiteY3" fmla="*/ 9481 h 10000"/>
                  <a:gd name="connsiteX4" fmla="*/ 11482 w 11482"/>
                  <a:gd name="connsiteY4" fmla="*/ 6108 h 10000"/>
                  <a:gd name="connsiteX5" fmla="*/ 6725 w 11482"/>
                  <a:gd name="connsiteY5" fmla="*/ 1036 h 10000"/>
                  <a:gd name="connsiteX6" fmla="*/ 5372 w 11482"/>
                  <a:gd name="connsiteY6" fmla="*/ 2821 h 10000"/>
                  <a:gd name="connsiteX7" fmla="*/ 5952 w 11482"/>
                  <a:gd name="connsiteY7" fmla="*/ 0 h 10000"/>
                  <a:gd name="connsiteX8" fmla="*/ 3156 w 11482"/>
                  <a:gd name="connsiteY8" fmla="*/ 879 h 10000"/>
                  <a:gd name="connsiteX9" fmla="*/ 838 w 11482"/>
                  <a:gd name="connsiteY9" fmla="*/ 1876 h 10000"/>
                  <a:gd name="connsiteX10" fmla="*/ 2362 w 11482"/>
                  <a:gd name="connsiteY10" fmla="*/ 7535 h 10000"/>
                  <a:gd name="connsiteX11" fmla="*/ 2147 w 11482"/>
                  <a:gd name="connsiteY11" fmla="*/ 3677 h 10000"/>
                  <a:gd name="connsiteX12" fmla="*/ 0 w 11482"/>
                  <a:gd name="connsiteY12" fmla="*/ 4905 h 10000"/>
                  <a:gd name="connsiteX0" fmla="*/ 0 w 12555"/>
                  <a:gd name="connsiteY0" fmla="*/ 8237 h 10000"/>
                  <a:gd name="connsiteX1" fmla="*/ 5755 w 12555"/>
                  <a:gd name="connsiteY1" fmla="*/ 8876 h 10000"/>
                  <a:gd name="connsiteX2" fmla="*/ 9355 w 12555"/>
                  <a:gd name="connsiteY2" fmla="*/ 10000 h 10000"/>
                  <a:gd name="connsiteX3" fmla="*/ 12155 w 12555"/>
                  <a:gd name="connsiteY3" fmla="*/ 9481 h 10000"/>
                  <a:gd name="connsiteX4" fmla="*/ 12555 w 12555"/>
                  <a:gd name="connsiteY4" fmla="*/ 6108 h 10000"/>
                  <a:gd name="connsiteX5" fmla="*/ 7798 w 12555"/>
                  <a:gd name="connsiteY5" fmla="*/ 1036 h 10000"/>
                  <a:gd name="connsiteX6" fmla="*/ 6445 w 12555"/>
                  <a:gd name="connsiteY6" fmla="*/ 2821 h 10000"/>
                  <a:gd name="connsiteX7" fmla="*/ 7025 w 12555"/>
                  <a:gd name="connsiteY7" fmla="*/ 0 h 10000"/>
                  <a:gd name="connsiteX8" fmla="*/ 4229 w 12555"/>
                  <a:gd name="connsiteY8" fmla="*/ 879 h 10000"/>
                  <a:gd name="connsiteX9" fmla="*/ 1911 w 12555"/>
                  <a:gd name="connsiteY9" fmla="*/ 1876 h 10000"/>
                  <a:gd name="connsiteX10" fmla="*/ 3435 w 12555"/>
                  <a:gd name="connsiteY10" fmla="*/ 7535 h 10000"/>
                  <a:gd name="connsiteX11" fmla="*/ 3220 w 12555"/>
                  <a:gd name="connsiteY11" fmla="*/ 3677 h 10000"/>
                  <a:gd name="connsiteX12" fmla="*/ 0 w 12555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5368 w 14488"/>
                  <a:gd name="connsiteY10" fmla="*/ 753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933 w 14488"/>
                  <a:gd name="connsiteY0" fmla="*/ 8237 h 10000"/>
                  <a:gd name="connsiteX1" fmla="*/ 7688 w 14488"/>
                  <a:gd name="connsiteY1" fmla="*/ 8876 h 10000"/>
                  <a:gd name="connsiteX2" fmla="*/ 11288 w 14488"/>
                  <a:gd name="connsiteY2" fmla="*/ 10000 h 10000"/>
                  <a:gd name="connsiteX3" fmla="*/ 14088 w 14488"/>
                  <a:gd name="connsiteY3" fmla="*/ 9481 h 10000"/>
                  <a:gd name="connsiteX4" fmla="*/ 14488 w 14488"/>
                  <a:gd name="connsiteY4" fmla="*/ 6108 h 10000"/>
                  <a:gd name="connsiteX5" fmla="*/ 9731 w 14488"/>
                  <a:gd name="connsiteY5" fmla="*/ 1036 h 10000"/>
                  <a:gd name="connsiteX6" fmla="*/ 8378 w 14488"/>
                  <a:gd name="connsiteY6" fmla="*/ 2821 h 10000"/>
                  <a:gd name="connsiteX7" fmla="*/ 8958 w 14488"/>
                  <a:gd name="connsiteY7" fmla="*/ 0 h 10000"/>
                  <a:gd name="connsiteX8" fmla="*/ 6162 w 14488"/>
                  <a:gd name="connsiteY8" fmla="*/ 879 h 10000"/>
                  <a:gd name="connsiteX9" fmla="*/ 3844 w 14488"/>
                  <a:gd name="connsiteY9" fmla="*/ 1876 h 10000"/>
                  <a:gd name="connsiteX10" fmla="*/ 3865 w 14488"/>
                  <a:gd name="connsiteY10" fmla="*/ 5255 h 10000"/>
                  <a:gd name="connsiteX11" fmla="*/ 0 w 14488"/>
                  <a:gd name="connsiteY11" fmla="*/ 3677 h 10000"/>
                  <a:gd name="connsiteX12" fmla="*/ 1933 w 14488"/>
                  <a:gd name="connsiteY12" fmla="*/ 8237 h 10000"/>
                  <a:gd name="connsiteX0" fmla="*/ 1718 w 14273"/>
                  <a:gd name="connsiteY0" fmla="*/ 8237 h 10000"/>
                  <a:gd name="connsiteX1" fmla="*/ 7473 w 14273"/>
                  <a:gd name="connsiteY1" fmla="*/ 8876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1718 w 14273"/>
                  <a:gd name="connsiteY0" fmla="*/ 8237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1718 w 14273"/>
                  <a:gd name="connsiteY12" fmla="*/ 8237 h 10000"/>
                  <a:gd name="connsiteX0" fmla="*/ 5583 w 14273"/>
                  <a:gd name="connsiteY0" fmla="*/ 7886 h 10000"/>
                  <a:gd name="connsiteX1" fmla="*/ 8976 w 14273"/>
                  <a:gd name="connsiteY1" fmla="*/ 8525 h 10000"/>
                  <a:gd name="connsiteX2" fmla="*/ 11073 w 14273"/>
                  <a:gd name="connsiteY2" fmla="*/ 10000 h 10000"/>
                  <a:gd name="connsiteX3" fmla="*/ 13873 w 14273"/>
                  <a:gd name="connsiteY3" fmla="*/ 9481 h 10000"/>
                  <a:gd name="connsiteX4" fmla="*/ 14273 w 14273"/>
                  <a:gd name="connsiteY4" fmla="*/ 6108 h 10000"/>
                  <a:gd name="connsiteX5" fmla="*/ 9516 w 14273"/>
                  <a:gd name="connsiteY5" fmla="*/ 1036 h 10000"/>
                  <a:gd name="connsiteX6" fmla="*/ 8163 w 14273"/>
                  <a:gd name="connsiteY6" fmla="*/ 2821 h 10000"/>
                  <a:gd name="connsiteX7" fmla="*/ 8743 w 14273"/>
                  <a:gd name="connsiteY7" fmla="*/ 0 h 10000"/>
                  <a:gd name="connsiteX8" fmla="*/ 5947 w 14273"/>
                  <a:gd name="connsiteY8" fmla="*/ 879 h 10000"/>
                  <a:gd name="connsiteX9" fmla="*/ 3629 w 14273"/>
                  <a:gd name="connsiteY9" fmla="*/ 1876 h 10000"/>
                  <a:gd name="connsiteX10" fmla="*/ 3650 w 14273"/>
                  <a:gd name="connsiteY10" fmla="*/ 5255 h 10000"/>
                  <a:gd name="connsiteX11" fmla="*/ 0 w 14273"/>
                  <a:gd name="connsiteY11" fmla="*/ 6132 h 10000"/>
                  <a:gd name="connsiteX12" fmla="*/ 5583 w 14273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7584 w 12341"/>
                  <a:gd name="connsiteY5" fmla="*/ 1036 h 10000"/>
                  <a:gd name="connsiteX6" fmla="*/ 6231 w 12341"/>
                  <a:gd name="connsiteY6" fmla="*/ 2821 h 10000"/>
                  <a:gd name="connsiteX7" fmla="*/ 6811 w 12341"/>
                  <a:gd name="connsiteY7" fmla="*/ 0 h 10000"/>
                  <a:gd name="connsiteX8" fmla="*/ 4015 w 12341"/>
                  <a:gd name="connsiteY8" fmla="*/ 879 h 10000"/>
                  <a:gd name="connsiteX9" fmla="*/ 1697 w 12341"/>
                  <a:gd name="connsiteY9" fmla="*/ 1876 h 10000"/>
                  <a:gd name="connsiteX10" fmla="*/ 1718 w 12341"/>
                  <a:gd name="connsiteY10" fmla="*/ 5255 h 10000"/>
                  <a:gd name="connsiteX11" fmla="*/ 0 w 12341"/>
                  <a:gd name="connsiteY11" fmla="*/ 6132 h 10000"/>
                  <a:gd name="connsiteX12" fmla="*/ 3651 w 12341"/>
                  <a:gd name="connsiteY12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633 w 12341"/>
                  <a:gd name="connsiteY5" fmla="*/ 3274 h 10000"/>
                  <a:gd name="connsiteX6" fmla="*/ 7584 w 12341"/>
                  <a:gd name="connsiteY6" fmla="*/ 1036 h 10000"/>
                  <a:gd name="connsiteX7" fmla="*/ 6231 w 12341"/>
                  <a:gd name="connsiteY7" fmla="*/ 2821 h 10000"/>
                  <a:gd name="connsiteX8" fmla="*/ 6811 w 12341"/>
                  <a:gd name="connsiteY8" fmla="*/ 0 h 10000"/>
                  <a:gd name="connsiteX9" fmla="*/ 4015 w 12341"/>
                  <a:gd name="connsiteY9" fmla="*/ 879 h 10000"/>
                  <a:gd name="connsiteX10" fmla="*/ 1697 w 12341"/>
                  <a:gd name="connsiteY10" fmla="*/ 1876 h 10000"/>
                  <a:gd name="connsiteX11" fmla="*/ 1718 w 12341"/>
                  <a:gd name="connsiteY11" fmla="*/ 5255 h 10000"/>
                  <a:gd name="connsiteX12" fmla="*/ 0 w 12341"/>
                  <a:gd name="connsiteY12" fmla="*/ 6132 h 10000"/>
                  <a:gd name="connsiteX13" fmla="*/ 3651 w 12341"/>
                  <a:gd name="connsiteY13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7584 w 12341"/>
                  <a:gd name="connsiteY7" fmla="*/ 1036 h 10000"/>
                  <a:gd name="connsiteX8" fmla="*/ 6231 w 12341"/>
                  <a:gd name="connsiteY8" fmla="*/ 2821 h 10000"/>
                  <a:gd name="connsiteX9" fmla="*/ 6811 w 12341"/>
                  <a:gd name="connsiteY9" fmla="*/ 0 h 10000"/>
                  <a:gd name="connsiteX10" fmla="*/ 4015 w 12341"/>
                  <a:gd name="connsiteY10" fmla="*/ 879 h 10000"/>
                  <a:gd name="connsiteX11" fmla="*/ 1697 w 12341"/>
                  <a:gd name="connsiteY11" fmla="*/ 1876 h 10000"/>
                  <a:gd name="connsiteX12" fmla="*/ 1718 w 12341"/>
                  <a:gd name="connsiteY12" fmla="*/ 5255 h 10000"/>
                  <a:gd name="connsiteX13" fmla="*/ 0 w 12341"/>
                  <a:gd name="connsiteY13" fmla="*/ 6132 h 10000"/>
                  <a:gd name="connsiteX14" fmla="*/ 3651 w 12341"/>
                  <a:gd name="connsiteY14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6811 w 12341"/>
                  <a:gd name="connsiteY10" fmla="*/ 0 h 10000"/>
                  <a:gd name="connsiteX11" fmla="*/ 4015 w 12341"/>
                  <a:gd name="connsiteY11" fmla="*/ 879 h 10000"/>
                  <a:gd name="connsiteX12" fmla="*/ 1697 w 12341"/>
                  <a:gd name="connsiteY12" fmla="*/ 1876 h 10000"/>
                  <a:gd name="connsiteX13" fmla="*/ 1718 w 12341"/>
                  <a:gd name="connsiteY13" fmla="*/ 5255 h 10000"/>
                  <a:gd name="connsiteX14" fmla="*/ 0 w 12341"/>
                  <a:gd name="connsiteY14" fmla="*/ 6132 h 10000"/>
                  <a:gd name="connsiteX15" fmla="*/ 3651 w 12341"/>
                  <a:gd name="connsiteY15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1697 w 12341"/>
                  <a:gd name="connsiteY13" fmla="*/ 1876 h 10000"/>
                  <a:gd name="connsiteX14" fmla="*/ 1718 w 12341"/>
                  <a:gd name="connsiteY14" fmla="*/ 5255 h 10000"/>
                  <a:gd name="connsiteX15" fmla="*/ 0 w 12341"/>
                  <a:gd name="connsiteY15" fmla="*/ 6132 h 10000"/>
                  <a:gd name="connsiteX16" fmla="*/ 3651 w 12341"/>
                  <a:gd name="connsiteY16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18 w 12341"/>
                  <a:gd name="connsiteY15" fmla="*/ 5255 h 10000"/>
                  <a:gd name="connsiteX16" fmla="*/ 0 w 12341"/>
                  <a:gd name="connsiteY16" fmla="*/ 6132 h 10000"/>
                  <a:gd name="connsiteX17" fmla="*/ 3651 w 12341"/>
                  <a:gd name="connsiteY17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3651 w 12341"/>
                  <a:gd name="connsiteY18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9141 w 12341"/>
                  <a:gd name="connsiteY2" fmla="*/ 10000 h 10000"/>
                  <a:gd name="connsiteX3" fmla="*/ 11941 w 12341"/>
                  <a:gd name="connsiteY3" fmla="*/ 9481 h 10000"/>
                  <a:gd name="connsiteX4" fmla="*/ 12341 w 12341"/>
                  <a:gd name="connsiteY4" fmla="*/ 6108 h 10000"/>
                  <a:gd name="connsiteX5" fmla="*/ 10843 w 12341"/>
                  <a:gd name="connsiteY5" fmla="*/ 5153 h 10000"/>
                  <a:gd name="connsiteX6" fmla="*/ 10633 w 12341"/>
                  <a:gd name="connsiteY6" fmla="*/ 3274 h 10000"/>
                  <a:gd name="connsiteX7" fmla="*/ 8960 w 12341"/>
                  <a:gd name="connsiteY7" fmla="*/ 2505 h 10000"/>
                  <a:gd name="connsiteX8" fmla="*/ 7584 w 12341"/>
                  <a:gd name="connsiteY8" fmla="*/ 1036 h 10000"/>
                  <a:gd name="connsiteX9" fmla="*/ 6231 w 12341"/>
                  <a:gd name="connsiteY9" fmla="*/ 2821 h 10000"/>
                  <a:gd name="connsiteX10" fmla="*/ 5927 w 12341"/>
                  <a:gd name="connsiteY10" fmla="*/ 1651 h 10000"/>
                  <a:gd name="connsiteX11" fmla="*/ 6811 w 12341"/>
                  <a:gd name="connsiteY11" fmla="*/ 0 h 10000"/>
                  <a:gd name="connsiteX12" fmla="*/ 4015 w 12341"/>
                  <a:gd name="connsiteY12" fmla="*/ 879 h 10000"/>
                  <a:gd name="connsiteX13" fmla="*/ 3416 w 12341"/>
                  <a:gd name="connsiteY13" fmla="*/ 1736 h 10000"/>
                  <a:gd name="connsiteX14" fmla="*/ 1697 w 12341"/>
                  <a:gd name="connsiteY14" fmla="*/ 1876 h 10000"/>
                  <a:gd name="connsiteX15" fmla="*/ 1743 w 12341"/>
                  <a:gd name="connsiteY15" fmla="*/ 3701 h 10000"/>
                  <a:gd name="connsiteX16" fmla="*/ 1718 w 12341"/>
                  <a:gd name="connsiteY16" fmla="*/ 5255 h 10000"/>
                  <a:gd name="connsiteX17" fmla="*/ 0 w 12341"/>
                  <a:gd name="connsiteY17" fmla="*/ 6132 h 10000"/>
                  <a:gd name="connsiteX18" fmla="*/ 2266 w 12341"/>
                  <a:gd name="connsiteY18" fmla="*/ 6691 h 10000"/>
                  <a:gd name="connsiteX19" fmla="*/ 3651 w 12341"/>
                  <a:gd name="connsiteY19" fmla="*/ 7886 h 10000"/>
                  <a:gd name="connsiteX0" fmla="*/ 3651 w 12341"/>
                  <a:gd name="connsiteY0" fmla="*/ 7886 h 10000"/>
                  <a:gd name="connsiteX1" fmla="*/ 7044 w 12341"/>
                  <a:gd name="connsiteY1" fmla="*/ 8525 h 10000"/>
                  <a:gd name="connsiteX2" fmla="*/ 8437 w 12341"/>
                  <a:gd name="connsiteY2" fmla="*/ 9083 h 10000"/>
                  <a:gd name="connsiteX3" fmla="*/ 9141 w 12341"/>
                  <a:gd name="connsiteY3" fmla="*/ 10000 h 10000"/>
                  <a:gd name="connsiteX4" fmla="*/ 11941 w 12341"/>
                  <a:gd name="connsiteY4" fmla="*/ 9481 h 10000"/>
                  <a:gd name="connsiteX5" fmla="*/ 12341 w 12341"/>
                  <a:gd name="connsiteY5" fmla="*/ 6108 h 10000"/>
                  <a:gd name="connsiteX6" fmla="*/ 10843 w 12341"/>
                  <a:gd name="connsiteY6" fmla="*/ 5153 h 10000"/>
                  <a:gd name="connsiteX7" fmla="*/ 10633 w 12341"/>
                  <a:gd name="connsiteY7" fmla="*/ 3274 h 10000"/>
                  <a:gd name="connsiteX8" fmla="*/ 8960 w 12341"/>
                  <a:gd name="connsiteY8" fmla="*/ 2505 h 10000"/>
                  <a:gd name="connsiteX9" fmla="*/ 7584 w 12341"/>
                  <a:gd name="connsiteY9" fmla="*/ 1036 h 10000"/>
                  <a:gd name="connsiteX10" fmla="*/ 6231 w 12341"/>
                  <a:gd name="connsiteY10" fmla="*/ 2821 h 10000"/>
                  <a:gd name="connsiteX11" fmla="*/ 5927 w 12341"/>
                  <a:gd name="connsiteY11" fmla="*/ 1651 h 10000"/>
                  <a:gd name="connsiteX12" fmla="*/ 6811 w 12341"/>
                  <a:gd name="connsiteY12" fmla="*/ 0 h 10000"/>
                  <a:gd name="connsiteX13" fmla="*/ 4015 w 12341"/>
                  <a:gd name="connsiteY13" fmla="*/ 879 h 10000"/>
                  <a:gd name="connsiteX14" fmla="*/ 3416 w 12341"/>
                  <a:gd name="connsiteY14" fmla="*/ 1736 h 10000"/>
                  <a:gd name="connsiteX15" fmla="*/ 1697 w 12341"/>
                  <a:gd name="connsiteY15" fmla="*/ 1876 h 10000"/>
                  <a:gd name="connsiteX16" fmla="*/ 1743 w 12341"/>
                  <a:gd name="connsiteY16" fmla="*/ 3701 h 10000"/>
                  <a:gd name="connsiteX17" fmla="*/ 1718 w 12341"/>
                  <a:gd name="connsiteY17" fmla="*/ 5255 h 10000"/>
                  <a:gd name="connsiteX18" fmla="*/ 0 w 12341"/>
                  <a:gd name="connsiteY18" fmla="*/ 6132 h 10000"/>
                  <a:gd name="connsiteX19" fmla="*/ 2266 w 12341"/>
                  <a:gd name="connsiteY19" fmla="*/ 6691 h 10000"/>
                  <a:gd name="connsiteX20" fmla="*/ 3651 w 12341"/>
                  <a:gd name="connsiteY20" fmla="*/ 7886 h 10000"/>
                  <a:gd name="connsiteX0" fmla="*/ 3651 w 12341"/>
                  <a:gd name="connsiteY0" fmla="*/ 7886 h 10051"/>
                  <a:gd name="connsiteX1" fmla="*/ 7044 w 12341"/>
                  <a:gd name="connsiteY1" fmla="*/ 8525 h 10051"/>
                  <a:gd name="connsiteX2" fmla="*/ 8437 w 12341"/>
                  <a:gd name="connsiteY2" fmla="*/ 9083 h 10051"/>
                  <a:gd name="connsiteX3" fmla="*/ 9141 w 12341"/>
                  <a:gd name="connsiteY3" fmla="*/ 10000 h 10051"/>
                  <a:gd name="connsiteX4" fmla="*/ 10529 w 12341"/>
                  <a:gd name="connsiteY4" fmla="*/ 10023 h 10051"/>
                  <a:gd name="connsiteX5" fmla="*/ 11941 w 12341"/>
                  <a:gd name="connsiteY5" fmla="*/ 9481 h 10051"/>
                  <a:gd name="connsiteX6" fmla="*/ 12341 w 12341"/>
                  <a:gd name="connsiteY6" fmla="*/ 6108 h 10051"/>
                  <a:gd name="connsiteX7" fmla="*/ 10843 w 12341"/>
                  <a:gd name="connsiteY7" fmla="*/ 5153 h 10051"/>
                  <a:gd name="connsiteX8" fmla="*/ 10633 w 12341"/>
                  <a:gd name="connsiteY8" fmla="*/ 3274 h 10051"/>
                  <a:gd name="connsiteX9" fmla="*/ 8960 w 12341"/>
                  <a:gd name="connsiteY9" fmla="*/ 2505 h 10051"/>
                  <a:gd name="connsiteX10" fmla="*/ 7584 w 12341"/>
                  <a:gd name="connsiteY10" fmla="*/ 1036 h 10051"/>
                  <a:gd name="connsiteX11" fmla="*/ 6231 w 12341"/>
                  <a:gd name="connsiteY11" fmla="*/ 2821 h 10051"/>
                  <a:gd name="connsiteX12" fmla="*/ 5927 w 12341"/>
                  <a:gd name="connsiteY12" fmla="*/ 1651 h 10051"/>
                  <a:gd name="connsiteX13" fmla="*/ 6811 w 12341"/>
                  <a:gd name="connsiteY13" fmla="*/ 0 h 10051"/>
                  <a:gd name="connsiteX14" fmla="*/ 4015 w 12341"/>
                  <a:gd name="connsiteY14" fmla="*/ 879 h 10051"/>
                  <a:gd name="connsiteX15" fmla="*/ 3416 w 12341"/>
                  <a:gd name="connsiteY15" fmla="*/ 1736 h 10051"/>
                  <a:gd name="connsiteX16" fmla="*/ 1697 w 12341"/>
                  <a:gd name="connsiteY16" fmla="*/ 1876 h 10051"/>
                  <a:gd name="connsiteX17" fmla="*/ 1743 w 12341"/>
                  <a:gd name="connsiteY17" fmla="*/ 3701 h 10051"/>
                  <a:gd name="connsiteX18" fmla="*/ 1718 w 12341"/>
                  <a:gd name="connsiteY18" fmla="*/ 5255 h 10051"/>
                  <a:gd name="connsiteX19" fmla="*/ 0 w 12341"/>
                  <a:gd name="connsiteY19" fmla="*/ 6132 h 10051"/>
                  <a:gd name="connsiteX20" fmla="*/ 2266 w 12341"/>
                  <a:gd name="connsiteY20" fmla="*/ 6691 h 10051"/>
                  <a:gd name="connsiteX21" fmla="*/ 3651 w 12341"/>
                  <a:gd name="connsiteY21" fmla="*/ 7886 h 10051"/>
                  <a:gd name="connsiteX0" fmla="*/ 3651 w 12737"/>
                  <a:gd name="connsiteY0" fmla="*/ 7886 h 10051"/>
                  <a:gd name="connsiteX1" fmla="*/ 7044 w 12737"/>
                  <a:gd name="connsiteY1" fmla="*/ 8525 h 10051"/>
                  <a:gd name="connsiteX2" fmla="*/ 8437 w 12737"/>
                  <a:gd name="connsiteY2" fmla="*/ 9083 h 10051"/>
                  <a:gd name="connsiteX3" fmla="*/ 9141 w 12737"/>
                  <a:gd name="connsiteY3" fmla="*/ 10000 h 10051"/>
                  <a:gd name="connsiteX4" fmla="*/ 10529 w 12737"/>
                  <a:gd name="connsiteY4" fmla="*/ 10023 h 10051"/>
                  <a:gd name="connsiteX5" fmla="*/ 11941 w 12737"/>
                  <a:gd name="connsiteY5" fmla="*/ 9481 h 10051"/>
                  <a:gd name="connsiteX6" fmla="*/ 12725 w 12737"/>
                  <a:gd name="connsiteY6" fmla="*/ 7460 h 10051"/>
                  <a:gd name="connsiteX7" fmla="*/ 12341 w 12737"/>
                  <a:gd name="connsiteY7" fmla="*/ 6108 h 10051"/>
                  <a:gd name="connsiteX8" fmla="*/ 10843 w 12737"/>
                  <a:gd name="connsiteY8" fmla="*/ 5153 h 10051"/>
                  <a:gd name="connsiteX9" fmla="*/ 10633 w 12737"/>
                  <a:gd name="connsiteY9" fmla="*/ 3274 h 10051"/>
                  <a:gd name="connsiteX10" fmla="*/ 8960 w 12737"/>
                  <a:gd name="connsiteY10" fmla="*/ 2505 h 10051"/>
                  <a:gd name="connsiteX11" fmla="*/ 7584 w 12737"/>
                  <a:gd name="connsiteY11" fmla="*/ 1036 h 10051"/>
                  <a:gd name="connsiteX12" fmla="*/ 6231 w 12737"/>
                  <a:gd name="connsiteY12" fmla="*/ 2821 h 10051"/>
                  <a:gd name="connsiteX13" fmla="*/ 5927 w 12737"/>
                  <a:gd name="connsiteY13" fmla="*/ 1651 h 10051"/>
                  <a:gd name="connsiteX14" fmla="*/ 6811 w 12737"/>
                  <a:gd name="connsiteY14" fmla="*/ 0 h 10051"/>
                  <a:gd name="connsiteX15" fmla="*/ 4015 w 12737"/>
                  <a:gd name="connsiteY15" fmla="*/ 879 h 10051"/>
                  <a:gd name="connsiteX16" fmla="*/ 3416 w 12737"/>
                  <a:gd name="connsiteY16" fmla="*/ 1736 h 10051"/>
                  <a:gd name="connsiteX17" fmla="*/ 1697 w 12737"/>
                  <a:gd name="connsiteY17" fmla="*/ 1876 h 10051"/>
                  <a:gd name="connsiteX18" fmla="*/ 1743 w 12737"/>
                  <a:gd name="connsiteY18" fmla="*/ 3701 h 10051"/>
                  <a:gd name="connsiteX19" fmla="*/ 1718 w 12737"/>
                  <a:gd name="connsiteY19" fmla="*/ 5255 h 10051"/>
                  <a:gd name="connsiteX20" fmla="*/ 0 w 12737"/>
                  <a:gd name="connsiteY20" fmla="*/ 6132 h 10051"/>
                  <a:gd name="connsiteX21" fmla="*/ 2266 w 12737"/>
                  <a:gd name="connsiteY21" fmla="*/ 6691 h 10051"/>
                  <a:gd name="connsiteX22" fmla="*/ 3651 w 12737"/>
                  <a:gd name="connsiteY22" fmla="*/ 7886 h 10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737" h="10051">
                    <a:moveTo>
                      <a:pt x="3651" y="7886"/>
                    </a:moveTo>
                    <a:lnTo>
                      <a:pt x="7044" y="8525"/>
                    </a:lnTo>
                    <a:cubicBezTo>
                      <a:pt x="7369" y="8768"/>
                      <a:pt x="8112" y="8840"/>
                      <a:pt x="8437" y="9083"/>
                    </a:cubicBezTo>
                    <a:lnTo>
                      <a:pt x="9141" y="10000"/>
                    </a:lnTo>
                    <a:cubicBezTo>
                      <a:pt x="9569" y="9894"/>
                      <a:pt x="10101" y="10129"/>
                      <a:pt x="10529" y="10023"/>
                    </a:cubicBezTo>
                    <a:lnTo>
                      <a:pt x="11941" y="9481"/>
                    </a:lnTo>
                    <a:cubicBezTo>
                      <a:pt x="12220" y="9082"/>
                      <a:pt x="12658" y="8022"/>
                      <a:pt x="12725" y="7460"/>
                    </a:cubicBezTo>
                    <a:cubicBezTo>
                      <a:pt x="12792" y="6898"/>
                      <a:pt x="12568" y="6521"/>
                      <a:pt x="12341" y="6108"/>
                    </a:cubicBezTo>
                    <a:cubicBezTo>
                      <a:pt x="12245" y="5316"/>
                      <a:pt x="11128" y="5625"/>
                      <a:pt x="10843" y="5153"/>
                    </a:cubicBezTo>
                    <a:cubicBezTo>
                      <a:pt x="10558" y="4681"/>
                      <a:pt x="10912" y="3772"/>
                      <a:pt x="10633" y="3274"/>
                    </a:cubicBezTo>
                    <a:cubicBezTo>
                      <a:pt x="10145" y="2904"/>
                      <a:pt x="9448" y="2875"/>
                      <a:pt x="8960" y="2505"/>
                    </a:cubicBezTo>
                    <a:lnTo>
                      <a:pt x="7584" y="1036"/>
                    </a:lnTo>
                    <a:lnTo>
                      <a:pt x="6231" y="2821"/>
                    </a:lnTo>
                    <a:cubicBezTo>
                      <a:pt x="6025" y="2909"/>
                      <a:pt x="5830" y="2121"/>
                      <a:pt x="5927" y="1651"/>
                    </a:cubicBezTo>
                    <a:cubicBezTo>
                      <a:pt x="6024" y="1181"/>
                      <a:pt x="7199" y="114"/>
                      <a:pt x="6811" y="0"/>
                    </a:cubicBezTo>
                    <a:lnTo>
                      <a:pt x="4015" y="879"/>
                    </a:lnTo>
                    <a:cubicBezTo>
                      <a:pt x="3676" y="1079"/>
                      <a:pt x="3755" y="1536"/>
                      <a:pt x="3416" y="1736"/>
                    </a:cubicBezTo>
                    <a:lnTo>
                      <a:pt x="1697" y="1876"/>
                    </a:lnTo>
                    <a:cubicBezTo>
                      <a:pt x="1331" y="2232"/>
                      <a:pt x="1740" y="3138"/>
                      <a:pt x="1743" y="3701"/>
                    </a:cubicBezTo>
                    <a:cubicBezTo>
                      <a:pt x="1746" y="4264"/>
                      <a:pt x="1921" y="4879"/>
                      <a:pt x="1718" y="5255"/>
                    </a:cubicBezTo>
                    <a:cubicBezTo>
                      <a:pt x="1646" y="3969"/>
                      <a:pt x="72" y="7418"/>
                      <a:pt x="0" y="6132"/>
                    </a:cubicBezTo>
                    <a:cubicBezTo>
                      <a:pt x="616" y="6404"/>
                      <a:pt x="1650" y="6419"/>
                      <a:pt x="2266" y="6691"/>
                    </a:cubicBezTo>
                    <a:lnTo>
                      <a:pt x="3651" y="788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2" name="Freeform 285">
                <a:extLst>
                  <a:ext uri="{FF2B5EF4-FFF2-40B4-BE49-F238E27FC236}">
                    <a16:creationId xmlns:a16="http://schemas.microsoft.com/office/drawing/2014/main" id="{9838DD9B-4306-474E-A7FD-7C960D2388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2967" y="1775520"/>
                <a:ext cx="440017" cy="565132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  <a:gd name="connsiteX0" fmla="*/ 605 w 10000"/>
                  <a:gd name="connsiteY0" fmla="*/ 7832 h 10000"/>
                  <a:gd name="connsiteX1" fmla="*/ 0 w 10000"/>
                  <a:gd name="connsiteY1" fmla="*/ 8076 h 10000"/>
                  <a:gd name="connsiteX2" fmla="*/ 71 w 10000"/>
                  <a:gd name="connsiteY2" fmla="*/ 8862 h 10000"/>
                  <a:gd name="connsiteX3" fmla="*/ 1103 w 10000"/>
                  <a:gd name="connsiteY3" fmla="*/ 9160 h 10000"/>
                  <a:gd name="connsiteX4" fmla="*/ 1246 w 10000"/>
                  <a:gd name="connsiteY4" fmla="*/ 9810 h 10000"/>
                  <a:gd name="connsiteX5" fmla="*/ 3132 w 10000"/>
                  <a:gd name="connsiteY5" fmla="*/ 10000 h 10000"/>
                  <a:gd name="connsiteX6" fmla="*/ 3452 w 10000"/>
                  <a:gd name="connsiteY6" fmla="*/ 9864 h 10000"/>
                  <a:gd name="connsiteX7" fmla="*/ 2349 w 10000"/>
                  <a:gd name="connsiteY7" fmla="*/ 8726 h 10000"/>
                  <a:gd name="connsiteX8" fmla="*/ 2278 w 10000"/>
                  <a:gd name="connsiteY8" fmla="*/ 7561 h 10000"/>
                  <a:gd name="connsiteX9" fmla="*/ 3203 w 10000"/>
                  <a:gd name="connsiteY9" fmla="*/ 6152 h 10000"/>
                  <a:gd name="connsiteX10" fmla="*/ 4057 w 10000"/>
                  <a:gd name="connsiteY10" fmla="*/ 4607 h 10000"/>
                  <a:gd name="connsiteX11" fmla="*/ 5801 w 10000"/>
                  <a:gd name="connsiteY11" fmla="*/ 3089 h 10000"/>
                  <a:gd name="connsiteX12" fmla="*/ 7580 w 10000"/>
                  <a:gd name="connsiteY12" fmla="*/ 2249 h 10000"/>
                  <a:gd name="connsiteX13" fmla="*/ 9609 w 10000"/>
                  <a:gd name="connsiteY13" fmla="*/ 1355 h 10000"/>
                  <a:gd name="connsiteX14" fmla="*/ 10000 w 10000"/>
                  <a:gd name="connsiteY14" fmla="*/ 759 h 10000"/>
                  <a:gd name="connsiteX15" fmla="*/ 9609 w 10000"/>
                  <a:gd name="connsiteY15" fmla="*/ 0 h 10000"/>
                  <a:gd name="connsiteX16" fmla="*/ 8505 w 10000"/>
                  <a:gd name="connsiteY16" fmla="*/ 244 h 10000"/>
                  <a:gd name="connsiteX17" fmla="*/ 7509 w 10000"/>
                  <a:gd name="connsiteY17" fmla="*/ 949 h 10000"/>
                  <a:gd name="connsiteX18" fmla="*/ 5623 w 10000"/>
                  <a:gd name="connsiteY18" fmla="*/ 1274 h 10000"/>
                  <a:gd name="connsiteX19" fmla="*/ 3701 w 10000"/>
                  <a:gd name="connsiteY19" fmla="*/ 2439 h 10000"/>
                  <a:gd name="connsiteX20" fmla="*/ 2349 w 10000"/>
                  <a:gd name="connsiteY20" fmla="*/ 3388 h 10000"/>
                  <a:gd name="connsiteX21" fmla="*/ 2240 w 10000"/>
                  <a:gd name="connsiteY21" fmla="*/ 4310 h 10000"/>
                  <a:gd name="connsiteX22" fmla="*/ 1174 w 10000"/>
                  <a:gd name="connsiteY22" fmla="*/ 5528 h 10000"/>
                  <a:gd name="connsiteX23" fmla="*/ 1673 w 10000"/>
                  <a:gd name="connsiteY23" fmla="*/ 5718 h 10000"/>
                  <a:gd name="connsiteX24" fmla="*/ 605 w 10000"/>
                  <a:gd name="connsiteY24" fmla="*/ 6992 h 10000"/>
                  <a:gd name="connsiteX25" fmla="*/ 605 w 10000"/>
                  <a:gd name="connsiteY25" fmla="*/ 7832 h 10000"/>
                  <a:gd name="connsiteX26" fmla="*/ 605 w 10000"/>
                  <a:gd name="connsiteY26" fmla="*/ 7832 h 10000"/>
                  <a:gd name="connsiteX27" fmla="*/ 605 w 10000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2278 w 10478"/>
                  <a:gd name="connsiteY8" fmla="*/ 7561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00"/>
                  <a:gd name="connsiteX1" fmla="*/ 0 w 10478"/>
                  <a:gd name="connsiteY1" fmla="*/ 8076 h 10000"/>
                  <a:gd name="connsiteX2" fmla="*/ 71 w 10478"/>
                  <a:gd name="connsiteY2" fmla="*/ 8862 h 10000"/>
                  <a:gd name="connsiteX3" fmla="*/ 1103 w 10478"/>
                  <a:gd name="connsiteY3" fmla="*/ 9160 h 10000"/>
                  <a:gd name="connsiteX4" fmla="*/ 1246 w 10478"/>
                  <a:gd name="connsiteY4" fmla="*/ 9810 h 10000"/>
                  <a:gd name="connsiteX5" fmla="*/ 3132 w 10478"/>
                  <a:gd name="connsiteY5" fmla="*/ 10000 h 10000"/>
                  <a:gd name="connsiteX6" fmla="*/ 3452 w 10478"/>
                  <a:gd name="connsiteY6" fmla="*/ 9864 h 10000"/>
                  <a:gd name="connsiteX7" fmla="*/ 2349 w 10478"/>
                  <a:gd name="connsiteY7" fmla="*/ 8726 h 10000"/>
                  <a:gd name="connsiteX8" fmla="*/ 1992 w 10478"/>
                  <a:gd name="connsiteY8" fmla="*/ 7416 h 10000"/>
                  <a:gd name="connsiteX9" fmla="*/ 3203 w 10478"/>
                  <a:gd name="connsiteY9" fmla="*/ 6152 h 10000"/>
                  <a:gd name="connsiteX10" fmla="*/ 4057 w 10478"/>
                  <a:gd name="connsiteY10" fmla="*/ 4607 h 10000"/>
                  <a:gd name="connsiteX11" fmla="*/ 5801 w 10478"/>
                  <a:gd name="connsiteY11" fmla="*/ 3089 h 10000"/>
                  <a:gd name="connsiteX12" fmla="*/ 7580 w 10478"/>
                  <a:gd name="connsiteY12" fmla="*/ 2249 h 10000"/>
                  <a:gd name="connsiteX13" fmla="*/ 9609 w 10478"/>
                  <a:gd name="connsiteY13" fmla="*/ 1355 h 10000"/>
                  <a:gd name="connsiteX14" fmla="*/ 10478 w 10478"/>
                  <a:gd name="connsiteY14" fmla="*/ 541 h 10000"/>
                  <a:gd name="connsiteX15" fmla="*/ 9609 w 10478"/>
                  <a:gd name="connsiteY15" fmla="*/ 0 h 10000"/>
                  <a:gd name="connsiteX16" fmla="*/ 8505 w 10478"/>
                  <a:gd name="connsiteY16" fmla="*/ 244 h 10000"/>
                  <a:gd name="connsiteX17" fmla="*/ 7509 w 10478"/>
                  <a:gd name="connsiteY17" fmla="*/ 949 h 10000"/>
                  <a:gd name="connsiteX18" fmla="*/ 5623 w 10478"/>
                  <a:gd name="connsiteY18" fmla="*/ 1274 h 10000"/>
                  <a:gd name="connsiteX19" fmla="*/ 3701 w 10478"/>
                  <a:gd name="connsiteY19" fmla="*/ 2439 h 10000"/>
                  <a:gd name="connsiteX20" fmla="*/ 2349 w 10478"/>
                  <a:gd name="connsiteY20" fmla="*/ 3388 h 10000"/>
                  <a:gd name="connsiteX21" fmla="*/ 2240 w 10478"/>
                  <a:gd name="connsiteY21" fmla="*/ 4310 h 10000"/>
                  <a:gd name="connsiteX22" fmla="*/ 1174 w 10478"/>
                  <a:gd name="connsiteY22" fmla="*/ 5528 h 10000"/>
                  <a:gd name="connsiteX23" fmla="*/ 1673 w 10478"/>
                  <a:gd name="connsiteY23" fmla="*/ 5718 h 10000"/>
                  <a:gd name="connsiteX24" fmla="*/ 605 w 10478"/>
                  <a:gd name="connsiteY24" fmla="*/ 6992 h 10000"/>
                  <a:gd name="connsiteX25" fmla="*/ 605 w 10478"/>
                  <a:gd name="connsiteY25" fmla="*/ 7832 h 10000"/>
                  <a:gd name="connsiteX26" fmla="*/ 605 w 10478"/>
                  <a:gd name="connsiteY26" fmla="*/ 7832 h 10000"/>
                  <a:gd name="connsiteX27" fmla="*/ 605 w 10478"/>
                  <a:gd name="connsiteY27" fmla="*/ 7832 h 10000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452 w 10478"/>
                  <a:gd name="connsiteY6" fmla="*/ 9864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71 w 10478"/>
                  <a:gd name="connsiteY2" fmla="*/ 8862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5623 w 10478"/>
                  <a:gd name="connsiteY18" fmla="*/ 1274 h 10028"/>
                  <a:gd name="connsiteX19" fmla="*/ 3701 w 10478"/>
                  <a:gd name="connsiteY19" fmla="*/ 2439 h 10028"/>
                  <a:gd name="connsiteX20" fmla="*/ 2349 w 10478"/>
                  <a:gd name="connsiteY20" fmla="*/ 3388 h 10028"/>
                  <a:gd name="connsiteX21" fmla="*/ 2240 w 10478"/>
                  <a:gd name="connsiteY21" fmla="*/ 4310 h 10028"/>
                  <a:gd name="connsiteX22" fmla="*/ 1174 w 10478"/>
                  <a:gd name="connsiteY22" fmla="*/ 5528 h 10028"/>
                  <a:gd name="connsiteX23" fmla="*/ 1673 w 10478"/>
                  <a:gd name="connsiteY23" fmla="*/ 5718 h 10028"/>
                  <a:gd name="connsiteX24" fmla="*/ 605 w 10478"/>
                  <a:gd name="connsiteY24" fmla="*/ 6992 h 10028"/>
                  <a:gd name="connsiteX25" fmla="*/ 605 w 10478"/>
                  <a:gd name="connsiteY25" fmla="*/ 783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7509 w 10478"/>
                  <a:gd name="connsiteY17" fmla="*/ 949 h 10028"/>
                  <a:gd name="connsiteX18" fmla="*/ 6697 w 10478"/>
                  <a:gd name="connsiteY18" fmla="*/ 974 h 10028"/>
                  <a:gd name="connsiteX19" fmla="*/ 5623 w 10478"/>
                  <a:gd name="connsiteY19" fmla="*/ 1274 h 10028"/>
                  <a:gd name="connsiteX20" fmla="*/ 3701 w 10478"/>
                  <a:gd name="connsiteY20" fmla="*/ 2439 h 10028"/>
                  <a:gd name="connsiteX21" fmla="*/ 2349 w 10478"/>
                  <a:gd name="connsiteY21" fmla="*/ 3388 h 10028"/>
                  <a:gd name="connsiteX22" fmla="*/ 2240 w 10478"/>
                  <a:gd name="connsiteY22" fmla="*/ 4310 h 10028"/>
                  <a:gd name="connsiteX23" fmla="*/ 1174 w 10478"/>
                  <a:gd name="connsiteY23" fmla="*/ 5528 h 10028"/>
                  <a:gd name="connsiteX24" fmla="*/ 1673 w 10478"/>
                  <a:gd name="connsiteY24" fmla="*/ 5718 h 10028"/>
                  <a:gd name="connsiteX25" fmla="*/ 605 w 10478"/>
                  <a:gd name="connsiteY25" fmla="*/ 6992 h 10028"/>
                  <a:gd name="connsiteX26" fmla="*/ 605 w 10478"/>
                  <a:gd name="connsiteY26" fmla="*/ 783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0" fmla="*/ 605 w 10478"/>
                  <a:gd name="connsiteY0" fmla="*/ 7832 h 10028"/>
                  <a:gd name="connsiteX1" fmla="*/ 0 w 10478"/>
                  <a:gd name="connsiteY1" fmla="*/ 8076 h 10028"/>
                  <a:gd name="connsiteX2" fmla="*/ 453 w 10478"/>
                  <a:gd name="connsiteY2" fmla="*/ 8717 h 10028"/>
                  <a:gd name="connsiteX3" fmla="*/ 1103 w 10478"/>
                  <a:gd name="connsiteY3" fmla="*/ 9160 h 10028"/>
                  <a:gd name="connsiteX4" fmla="*/ 1724 w 10478"/>
                  <a:gd name="connsiteY4" fmla="*/ 10028 h 10028"/>
                  <a:gd name="connsiteX5" fmla="*/ 3132 w 10478"/>
                  <a:gd name="connsiteY5" fmla="*/ 10000 h 10028"/>
                  <a:gd name="connsiteX6" fmla="*/ 3070 w 10478"/>
                  <a:gd name="connsiteY6" fmla="*/ 10009 h 10028"/>
                  <a:gd name="connsiteX7" fmla="*/ 2349 w 10478"/>
                  <a:gd name="connsiteY7" fmla="*/ 8726 h 10028"/>
                  <a:gd name="connsiteX8" fmla="*/ 1992 w 10478"/>
                  <a:gd name="connsiteY8" fmla="*/ 7416 h 10028"/>
                  <a:gd name="connsiteX9" fmla="*/ 3203 w 10478"/>
                  <a:gd name="connsiteY9" fmla="*/ 6152 h 10028"/>
                  <a:gd name="connsiteX10" fmla="*/ 4057 w 10478"/>
                  <a:gd name="connsiteY10" fmla="*/ 4607 h 10028"/>
                  <a:gd name="connsiteX11" fmla="*/ 5801 w 10478"/>
                  <a:gd name="connsiteY11" fmla="*/ 3089 h 10028"/>
                  <a:gd name="connsiteX12" fmla="*/ 7580 w 10478"/>
                  <a:gd name="connsiteY12" fmla="*/ 2249 h 10028"/>
                  <a:gd name="connsiteX13" fmla="*/ 9609 w 10478"/>
                  <a:gd name="connsiteY13" fmla="*/ 1355 h 10028"/>
                  <a:gd name="connsiteX14" fmla="*/ 10478 w 10478"/>
                  <a:gd name="connsiteY14" fmla="*/ 541 h 10028"/>
                  <a:gd name="connsiteX15" fmla="*/ 9609 w 10478"/>
                  <a:gd name="connsiteY15" fmla="*/ 0 h 10028"/>
                  <a:gd name="connsiteX16" fmla="*/ 8505 w 10478"/>
                  <a:gd name="connsiteY16" fmla="*/ 244 h 10028"/>
                  <a:gd name="connsiteX17" fmla="*/ 8232 w 10478"/>
                  <a:gd name="connsiteY17" fmla="*/ 619 h 10028"/>
                  <a:gd name="connsiteX18" fmla="*/ 7509 w 10478"/>
                  <a:gd name="connsiteY18" fmla="*/ 949 h 10028"/>
                  <a:gd name="connsiteX19" fmla="*/ 6697 w 10478"/>
                  <a:gd name="connsiteY19" fmla="*/ 974 h 10028"/>
                  <a:gd name="connsiteX20" fmla="*/ 5623 w 10478"/>
                  <a:gd name="connsiteY20" fmla="*/ 1274 h 10028"/>
                  <a:gd name="connsiteX21" fmla="*/ 3701 w 10478"/>
                  <a:gd name="connsiteY21" fmla="*/ 2439 h 10028"/>
                  <a:gd name="connsiteX22" fmla="*/ 2349 w 10478"/>
                  <a:gd name="connsiteY22" fmla="*/ 3388 h 10028"/>
                  <a:gd name="connsiteX23" fmla="*/ 2240 w 10478"/>
                  <a:gd name="connsiteY23" fmla="*/ 4310 h 10028"/>
                  <a:gd name="connsiteX24" fmla="*/ 1174 w 10478"/>
                  <a:gd name="connsiteY24" fmla="*/ 5528 h 10028"/>
                  <a:gd name="connsiteX25" fmla="*/ 1673 w 10478"/>
                  <a:gd name="connsiteY25" fmla="*/ 5718 h 10028"/>
                  <a:gd name="connsiteX26" fmla="*/ 605 w 10478"/>
                  <a:gd name="connsiteY26" fmla="*/ 6992 h 10028"/>
                  <a:gd name="connsiteX27" fmla="*/ 605 w 10478"/>
                  <a:gd name="connsiteY27" fmla="*/ 7832 h 10028"/>
                  <a:gd name="connsiteX28" fmla="*/ 605 w 10478"/>
                  <a:gd name="connsiteY28" fmla="*/ 7832 h 10028"/>
                  <a:gd name="connsiteX29" fmla="*/ 605 w 10478"/>
                  <a:gd name="connsiteY29" fmla="*/ 7832 h 10028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9609 w 10478"/>
                  <a:gd name="connsiteY15" fmla="*/ 28 h 10056"/>
                  <a:gd name="connsiteX16" fmla="*/ 9069 w 10478"/>
                  <a:gd name="connsiteY16" fmla="*/ 10 h 10056"/>
                  <a:gd name="connsiteX17" fmla="*/ 8505 w 10478"/>
                  <a:gd name="connsiteY17" fmla="*/ 272 h 10056"/>
                  <a:gd name="connsiteX18" fmla="*/ 8232 w 10478"/>
                  <a:gd name="connsiteY18" fmla="*/ 647 h 10056"/>
                  <a:gd name="connsiteX19" fmla="*/ 7509 w 10478"/>
                  <a:gd name="connsiteY19" fmla="*/ 977 h 10056"/>
                  <a:gd name="connsiteX20" fmla="*/ 6697 w 10478"/>
                  <a:gd name="connsiteY20" fmla="*/ 1002 h 10056"/>
                  <a:gd name="connsiteX21" fmla="*/ 5623 w 10478"/>
                  <a:gd name="connsiteY21" fmla="*/ 1302 h 10056"/>
                  <a:gd name="connsiteX22" fmla="*/ 3701 w 10478"/>
                  <a:gd name="connsiteY22" fmla="*/ 2467 h 10056"/>
                  <a:gd name="connsiteX23" fmla="*/ 2349 w 10478"/>
                  <a:gd name="connsiteY23" fmla="*/ 3416 h 10056"/>
                  <a:gd name="connsiteX24" fmla="*/ 2240 w 10478"/>
                  <a:gd name="connsiteY24" fmla="*/ 4338 h 10056"/>
                  <a:gd name="connsiteX25" fmla="*/ 1174 w 10478"/>
                  <a:gd name="connsiteY25" fmla="*/ 5556 h 10056"/>
                  <a:gd name="connsiteX26" fmla="*/ 1673 w 10478"/>
                  <a:gd name="connsiteY26" fmla="*/ 5746 h 10056"/>
                  <a:gd name="connsiteX27" fmla="*/ 605 w 10478"/>
                  <a:gd name="connsiteY27" fmla="*/ 7020 h 10056"/>
                  <a:gd name="connsiteX28" fmla="*/ 605 w 10478"/>
                  <a:gd name="connsiteY28" fmla="*/ 786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478 w 10478"/>
                  <a:gd name="connsiteY14" fmla="*/ 569 h 10056"/>
                  <a:gd name="connsiteX15" fmla="*/ 10279 w 10478"/>
                  <a:gd name="connsiteY15" fmla="*/ 187 h 10056"/>
                  <a:gd name="connsiteX16" fmla="*/ 9609 w 10478"/>
                  <a:gd name="connsiteY16" fmla="*/ 28 h 10056"/>
                  <a:gd name="connsiteX17" fmla="*/ 9069 w 10478"/>
                  <a:gd name="connsiteY17" fmla="*/ 10 h 10056"/>
                  <a:gd name="connsiteX18" fmla="*/ 8505 w 10478"/>
                  <a:gd name="connsiteY18" fmla="*/ 272 h 10056"/>
                  <a:gd name="connsiteX19" fmla="*/ 8232 w 10478"/>
                  <a:gd name="connsiteY19" fmla="*/ 647 h 10056"/>
                  <a:gd name="connsiteX20" fmla="*/ 7509 w 10478"/>
                  <a:gd name="connsiteY20" fmla="*/ 977 h 10056"/>
                  <a:gd name="connsiteX21" fmla="*/ 6697 w 10478"/>
                  <a:gd name="connsiteY21" fmla="*/ 1002 h 10056"/>
                  <a:gd name="connsiteX22" fmla="*/ 5623 w 10478"/>
                  <a:gd name="connsiteY22" fmla="*/ 1302 h 10056"/>
                  <a:gd name="connsiteX23" fmla="*/ 3701 w 10478"/>
                  <a:gd name="connsiteY23" fmla="*/ 2467 h 10056"/>
                  <a:gd name="connsiteX24" fmla="*/ 2349 w 10478"/>
                  <a:gd name="connsiteY24" fmla="*/ 3416 h 10056"/>
                  <a:gd name="connsiteX25" fmla="*/ 2240 w 10478"/>
                  <a:gd name="connsiteY25" fmla="*/ 4338 h 10056"/>
                  <a:gd name="connsiteX26" fmla="*/ 1174 w 10478"/>
                  <a:gd name="connsiteY26" fmla="*/ 5556 h 10056"/>
                  <a:gd name="connsiteX27" fmla="*/ 1673 w 10478"/>
                  <a:gd name="connsiteY27" fmla="*/ 5746 h 10056"/>
                  <a:gd name="connsiteX28" fmla="*/ 605 w 10478"/>
                  <a:gd name="connsiteY28" fmla="*/ 7020 h 10056"/>
                  <a:gd name="connsiteX29" fmla="*/ 605 w 10478"/>
                  <a:gd name="connsiteY29" fmla="*/ 786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9609 w 10478"/>
                  <a:gd name="connsiteY13" fmla="*/ 1383 h 10056"/>
                  <a:gd name="connsiteX14" fmla="*/ 10233 w 10478"/>
                  <a:gd name="connsiteY14" fmla="*/ 1072 h 10056"/>
                  <a:gd name="connsiteX15" fmla="*/ 10478 w 10478"/>
                  <a:gd name="connsiteY15" fmla="*/ 569 h 10056"/>
                  <a:gd name="connsiteX16" fmla="*/ 10279 w 10478"/>
                  <a:gd name="connsiteY16" fmla="*/ 187 h 10056"/>
                  <a:gd name="connsiteX17" fmla="*/ 9609 w 10478"/>
                  <a:gd name="connsiteY17" fmla="*/ 28 h 10056"/>
                  <a:gd name="connsiteX18" fmla="*/ 9069 w 10478"/>
                  <a:gd name="connsiteY18" fmla="*/ 10 h 10056"/>
                  <a:gd name="connsiteX19" fmla="*/ 8505 w 10478"/>
                  <a:gd name="connsiteY19" fmla="*/ 272 h 10056"/>
                  <a:gd name="connsiteX20" fmla="*/ 8232 w 10478"/>
                  <a:gd name="connsiteY20" fmla="*/ 647 h 10056"/>
                  <a:gd name="connsiteX21" fmla="*/ 7509 w 10478"/>
                  <a:gd name="connsiteY21" fmla="*/ 977 h 10056"/>
                  <a:gd name="connsiteX22" fmla="*/ 6697 w 10478"/>
                  <a:gd name="connsiteY22" fmla="*/ 1002 h 10056"/>
                  <a:gd name="connsiteX23" fmla="*/ 5623 w 10478"/>
                  <a:gd name="connsiteY23" fmla="*/ 1302 h 10056"/>
                  <a:gd name="connsiteX24" fmla="*/ 3701 w 10478"/>
                  <a:gd name="connsiteY24" fmla="*/ 2467 h 10056"/>
                  <a:gd name="connsiteX25" fmla="*/ 2349 w 10478"/>
                  <a:gd name="connsiteY25" fmla="*/ 3416 h 10056"/>
                  <a:gd name="connsiteX26" fmla="*/ 2240 w 10478"/>
                  <a:gd name="connsiteY26" fmla="*/ 4338 h 10056"/>
                  <a:gd name="connsiteX27" fmla="*/ 1174 w 10478"/>
                  <a:gd name="connsiteY27" fmla="*/ 5556 h 10056"/>
                  <a:gd name="connsiteX28" fmla="*/ 1673 w 10478"/>
                  <a:gd name="connsiteY28" fmla="*/ 5746 h 10056"/>
                  <a:gd name="connsiteX29" fmla="*/ 605 w 10478"/>
                  <a:gd name="connsiteY29" fmla="*/ 7020 h 10056"/>
                  <a:gd name="connsiteX30" fmla="*/ 605 w 10478"/>
                  <a:gd name="connsiteY30" fmla="*/ 786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7580 w 10478"/>
                  <a:gd name="connsiteY12" fmla="*/ 2277 h 10056"/>
                  <a:gd name="connsiteX13" fmla="*/ 8744 w 10478"/>
                  <a:gd name="connsiteY13" fmla="*/ 1675 h 10056"/>
                  <a:gd name="connsiteX14" fmla="*/ 9609 w 10478"/>
                  <a:gd name="connsiteY14" fmla="*/ 1383 h 10056"/>
                  <a:gd name="connsiteX15" fmla="*/ 10233 w 10478"/>
                  <a:gd name="connsiteY15" fmla="*/ 1072 h 10056"/>
                  <a:gd name="connsiteX16" fmla="*/ 10478 w 10478"/>
                  <a:gd name="connsiteY16" fmla="*/ 569 h 10056"/>
                  <a:gd name="connsiteX17" fmla="*/ 10279 w 10478"/>
                  <a:gd name="connsiteY17" fmla="*/ 187 h 10056"/>
                  <a:gd name="connsiteX18" fmla="*/ 9609 w 10478"/>
                  <a:gd name="connsiteY18" fmla="*/ 28 h 10056"/>
                  <a:gd name="connsiteX19" fmla="*/ 9069 w 10478"/>
                  <a:gd name="connsiteY19" fmla="*/ 10 h 10056"/>
                  <a:gd name="connsiteX20" fmla="*/ 8505 w 10478"/>
                  <a:gd name="connsiteY20" fmla="*/ 272 h 10056"/>
                  <a:gd name="connsiteX21" fmla="*/ 8232 w 10478"/>
                  <a:gd name="connsiteY21" fmla="*/ 647 h 10056"/>
                  <a:gd name="connsiteX22" fmla="*/ 7509 w 10478"/>
                  <a:gd name="connsiteY22" fmla="*/ 977 h 10056"/>
                  <a:gd name="connsiteX23" fmla="*/ 6697 w 10478"/>
                  <a:gd name="connsiteY23" fmla="*/ 1002 h 10056"/>
                  <a:gd name="connsiteX24" fmla="*/ 5623 w 10478"/>
                  <a:gd name="connsiteY24" fmla="*/ 1302 h 10056"/>
                  <a:gd name="connsiteX25" fmla="*/ 3701 w 10478"/>
                  <a:gd name="connsiteY25" fmla="*/ 2467 h 10056"/>
                  <a:gd name="connsiteX26" fmla="*/ 2349 w 10478"/>
                  <a:gd name="connsiteY26" fmla="*/ 3416 h 10056"/>
                  <a:gd name="connsiteX27" fmla="*/ 2240 w 10478"/>
                  <a:gd name="connsiteY27" fmla="*/ 4338 h 10056"/>
                  <a:gd name="connsiteX28" fmla="*/ 1174 w 10478"/>
                  <a:gd name="connsiteY28" fmla="*/ 5556 h 10056"/>
                  <a:gd name="connsiteX29" fmla="*/ 1673 w 10478"/>
                  <a:gd name="connsiteY29" fmla="*/ 5746 h 10056"/>
                  <a:gd name="connsiteX30" fmla="*/ 605 w 10478"/>
                  <a:gd name="connsiteY30" fmla="*/ 7020 h 10056"/>
                  <a:gd name="connsiteX31" fmla="*/ 605 w 10478"/>
                  <a:gd name="connsiteY31" fmla="*/ 786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5801 w 10478"/>
                  <a:gd name="connsiteY11" fmla="*/ 3117 h 10056"/>
                  <a:gd name="connsiteX12" fmla="*/ 6836 w 10478"/>
                  <a:gd name="connsiteY12" fmla="*/ 2490 h 10056"/>
                  <a:gd name="connsiteX13" fmla="*/ 7580 w 10478"/>
                  <a:gd name="connsiteY13" fmla="*/ 2277 h 10056"/>
                  <a:gd name="connsiteX14" fmla="*/ 8744 w 10478"/>
                  <a:gd name="connsiteY14" fmla="*/ 1675 h 10056"/>
                  <a:gd name="connsiteX15" fmla="*/ 9609 w 10478"/>
                  <a:gd name="connsiteY15" fmla="*/ 1383 h 10056"/>
                  <a:gd name="connsiteX16" fmla="*/ 10233 w 10478"/>
                  <a:gd name="connsiteY16" fmla="*/ 1072 h 10056"/>
                  <a:gd name="connsiteX17" fmla="*/ 10478 w 10478"/>
                  <a:gd name="connsiteY17" fmla="*/ 569 h 10056"/>
                  <a:gd name="connsiteX18" fmla="*/ 10279 w 10478"/>
                  <a:gd name="connsiteY18" fmla="*/ 187 h 10056"/>
                  <a:gd name="connsiteX19" fmla="*/ 9609 w 10478"/>
                  <a:gd name="connsiteY19" fmla="*/ 28 h 10056"/>
                  <a:gd name="connsiteX20" fmla="*/ 9069 w 10478"/>
                  <a:gd name="connsiteY20" fmla="*/ 10 h 10056"/>
                  <a:gd name="connsiteX21" fmla="*/ 8505 w 10478"/>
                  <a:gd name="connsiteY21" fmla="*/ 272 h 10056"/>
                  <a:gd name="connsiteX22" fmla="*/ 8232 w 10478"/>
                  <a:gd name="connsiteY22" fmla="*/ 647 h 10056"/>
                  <a:gd name="connsiteX23" fmla="*/ 7509 w 10478"/>
                  <a:gd name="connsiteY23" fmla="*/ 977 h 10056"/>
                  <a:gd name="connsiteX24" fmla="*/ 6697 w 10478"/>
                  <a:gd name="connsiteY24" fmla="*/ 1002 h 10056"/>
                  <a:gd name="connsiteX25" fmla="*/ 5623 w 10478"/>
                  <a:gd name="connsiteY25" fmla="*/ 1302 h 10056"/>
                  <a:gd name="connsiteX26" fmla="*/ 3701 w 10478"/>
                  <a:gd name="connsiteY26" fmla="*/ 2467 h 10056"/>
                  <a:gd name="connsiteX27" fmla="*/ 2349 w 10478"/>
                  <a:gd name="connsiteY27" fmla="*/ 3416 h 10056"/>
                  <a:gd name="connsiteX28" fmla="*/ 2240 w 10478"/>
                  <a:gd name="connsiteY28" fmla="*/ 4338 h 10056"/>
                  <a:gd name="connsiteX29" fmla="*/ 1174 w 10478"/>
                  <a:gd name="connsiteY29" fmla="*/ 5556 h 10056"/>
                  <a:gd name="connsiteX30" fmla="*/ 1673 w 10478"/>
                  <a:gd name="connsiteY30" fmla="*/ 5746 h 10056"/>
                  <a:gd name="connsiteX31" fmla="*/ 605 w 10478"/>
                  <a:gd name="connsiteY31" fmla="*/ 7020 h 10056"/>
                  <a:gd name="connsiteX32" fmla="*/ 605 w 10478"/>
                  <a:gd name="connsiteY32" fmla="*/ 786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4057 w 10478"/>
                  <a:gd name="connsiteY10" fmla="*/ 4635 h 10056"/>
                  <a:gd name="connsiteX11" fmla="*/ 4929 w 10478"/>
                  <a:gd name="connsiteY11" fmla="*/ 3694 h 10056"/>
                  <a:gd name="connsiteX12" fmla="*/ 5801 w 10478"/>
                  <a:gd name="connsiteY12" fmla="*/ 3117 h 10056"/>
                  <a:gd name="connsiteX13" fmla="*/ 6836 w 10478"/>
                  <a:gd name="connsiteY13" fmla="*/ 2490 h 10056"/>
                  <a:gd name="connsiteX14" fmla="*/ 7580 w 10478"/>
                  <a:gd name="connsiteY14" fmla="*/ 2277 h 10056"/>
                  <a:gd name="connsiteX15" fmla="*/ 8744 w 10478"/>
                  <a:gd name="connsiteY15" fmla="*/ 1675 h 10056"/>
                  <a:gd name="connsiteX16" fmla="*/ 9609 w 10478"/>
                  <a:gd name="connsiteY16" fmla="*/ 1383 h 10056"/>
                  <a:gd name="connsiteX17" fmla="*/ 10233 w 10478"/>
                  <a:gd name="connsiteY17" fmla="*/ 1072 h 10056"/>
                  <a:gd name="connsiteX18" fmla="*/ 10478 w 10478"/>
                  <a:gd name="connsiteY18" fmla="*/ 569 h 10056"/>
                  <a:gd name="connsiteX19" fmla="*/ 10279 w 10478"/>
                  <a:gd name="connsiteY19" fmla="*/ 187 h 10056"/>
                  <a:gd name="connsiteX20" fmla="*/ 9609 w 10478"/>
                  <a:gd name="connsiteY20" fmla="*/ 28 h 10056"/>
                  <a:gd name="connsiteX21" fmla="*/ 9069 w 10478"/>
                  <a:gd name="connsiteY21" fmla="*/ 10 h 10056"/>
                  <a:gd name="connsiteX22" fmla="*/ 8505 w 10478"/>
                  <a:gd name="connsiteY22" fmla="*/ 272 h 10056"/>
                  <a:gd name="connsiteX23" fmla="*/ 8232 w 10478"/>
                  <a:gd name="connsiteY23" fmla="*/ 647 h 10056"/>
                  <a:gd name="connsiteX24" fmla="*/ 7509 w 10478"/>
                  <a:gd name="connsiteY24" fmla="*/ 977 h 10056"/>
                  <a:gd name="connsiteX25" fmla="*/ 6697 w 10478"/>
                  <a:gd name="connsiteY25" fmla="*/ 1002 h 10056"/>
                  <a:gd name="connsiteX26" fmla="*/ 5623 w 10478"/>
                  <a:gd name="connsiteY26" fmla="*/ 1302 h 10056"/>
                  <a:gd name="connsiteX27" fmla="*/ 3701 w 10478"/>
                  <a:gd name="connsiteY27" fmla="*/ 2467 h 10056"/>
                  <a:gd name="connsiteX28" fmla="*/ 2349 w 10478"/>
                  <a:gd name="connsiteY28" fmla="*/ 3416 h 10056"/>
                  <a:gd name="connsiteX29" fmla="*/ 2240 w 10478"/>
                  <a:gd name="connsiteY29" fmla="*/ 4338 h 10056"/>
                  <a:gd name="connsiteX30" fmla="*/ 1174 w 10478"/>
                  <a:gd name="connsiteY30" fmla="*/ 5556 h 10056"/>
                  <a:gd name="connsiteX31" fmla="*/ 1673 w 10478"/>
                  <a:gd name="connsiteY31" fmla="*/ 5746 h 10056"/>
                  <a:gd name="connsiteX32" fmla="*/ 605 w 10478"/>
                  <a:gd name="connsiteY32" fmla="*/ 7020 h 10056"/>
                  <a:gd name="connsiteX33" fmla="*/ 605 w 10478"/>
                  <a:gd name="connsiteY33" fmla="*/ 786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3203 w 10478"/>
                  <a:gd name="connsiteY9" fmla="*/ 6180 h 10056"/>
                  <a:gd name="connsiteX10" fmla="*/ 3626 w 10478"/>
                  <a:gd name="connsiteY10" fmla="*/ 5324 h 10056"/>
                  <a:gd name="connsiteX11" fmla="*/ 4057 w 10478"/>
                  <a:gd name="connsiteY11" fmla="*/ 4635 h 10056"/>
                  <a:gd name="connsiteX12" fmla="*/ 4929 w 10478"/>
                  <a:gd name="connsiteY12" fmla="*/ 3694 h 10056"/>
                  <a:gd name="connsiteX13" fmla="*/ 5801 w 10478"/>
                  <a:gd name="connsiteY13" fmla="*/ 3117 h 10056"/>
                  <a:gd name="connsiteX14" fmla="*/ 6836 w 10478"/>
                  <a:gd name="connsiteY14" fmla="*/ 2490 h 10056"/>
                  <a:gd name="connsiteX15" fmla="*/ 7580 w 10478"/>
                  <a:gd name="connsiteY15" fmla="*/ 2277 h 10056"/>
                  <a:gd name="connsiteX16" fmla="*/ 8744 w 10478"/>
                  <a:gd name="connsiteY16" fmla="*/ 1675 h 10056"/>
                  <a:gd name="connsiteX17" fmla="*/ 9609 w 10478"/>
                  <a:gd name="connsiteY17" fmla="*/ 1383 h 10056"/>
                  <a:gd name="connsiteX18" fmla="*/ 10233 w 10478"/>
                  <a:gd name="connsiteY18" fmla="*/ 1072 h 10056"/>
                  <a:gd name="connsiteX19" fmla="*/ 10478 w 10478"/>
                  <a:gd name="connsiteY19" fmla="*/ 569 h 10056"/>
                  <a:gd name="connsiteX20" fmla="*/ 10279 w 10478"/>
                  <a:gd name="connsiteY20" fmla="*/ 187 h 10056"/>
                  <a:gd name="connsiteX21" fmla="*/ 9609 w 10478"/>
                  <a:gd name="connsiteY21" fmla="*/ 28 h 10056"/>
                  <a:gd name="connsiteX22" fmla="*/ 9069 w 10478"/>
                  <a:gd name="connsiteY22" fmla="*/ 10 h 10056"/>
                  <a:gd name="connsiteX23" fmla="*/ 8505 w 10478"/>
                  <a:gd name="connsiteY23" fmla="*/ 272 h 10056"/>
                  <a:gd name="connsiteX24" fmla="*/ 8232 w 10478"/>
                  <a:gd name="connsiteY24" fmla="*/ 647 h 10056"/>
                  <a:gd name="connsiteX25" fmla="*/ 7509 w 10478"/>
                  <a:gd name="connsiteY25" fmla="*/ 977 h 10056"/>
                  <a:gd name="connsiteX26" fmla="*/ 6697 w 10478"/>
                  <a:gd name="connsiteY26" fmla="*/ 1002 h 10056"/>
                  <a:gd name="connsiteX27" fmla="*/ 5623 w 10478"/>
                  <a:gd name="connsiteY27" fmla="*/ 1302 h 10056"/>
                  <a:gd name="connsiteX28" fmla="*/ 3701 w 10478"/>
                  <a:gd name="connsiteY28" fmla="*/ 2467 h 10056"/>
                  <a:gd name="connsiteX29" fmla="*/ 2349 w 10478"/>
                  <a:gd name="connsiteY29" fmla="*/ 3416 h 10056"/>
                  <a:gd name="connsiteX30" fmla="*/ 2240 w 10478"/>
                  <a:gd name="connsiteY30" fmla="*/ 4338 h 10056"/>
                  <a:gd name="connsiteX31" fmla="*/ 1174 w 10478"/>
                  <a:gd name="connsiteY31" fmla="*/ 5556 h 10056"/>
                  <a:gd name="connsiteX32" fmla="*/ 1673 w 10478"/>
                  <a:gd name="connsiteY32" fmla="*/ 5746 h 10056"/>
                  <a:gd name="connsiteX33" fmla="*/ 605 w 10478"/>
                  <a:gd name="connsiteY33" fmla="*/ 7020 h 10056"/>
                  <a:gd name="connsiteX34" fmla="*/ 605 w 10478"/>
                  <a:gd name="connsiteY34" fmla="*/ 786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92 w 10478"/>
                  <a:gd name="connsiteY8" fmla="*/ 7444 h 10056"/>
                  <a:gd name="connsiteX9" fmla="*/ 2556 w 10478"/>
                  <a:gd name="connsiteY9" fmla="*/ 6777 h 10056"/>
                  <a:gd name="connsiteX10" fmla="*/ 3203 w 10478"/>
                  <a:gd name="connsiteY10" fmla="*/ 6180 h 10056"/>
                  <a:gd name="connsiteX11" fmla="*/ 3626 w 10478"/>
                  <a:gd name="connsiteY11" fmla="*/ 5324 h 10056"/>
                  <a:gd name="connsiteX12" fmla="*/ 4057 w 10478"/>
                  <a:gd name="connsiteY12" fmla="*/ 4635 h 10056"/>
                  <a:gd name="connsiteX13" fmla="*/ 4929 w 10478"/>
                  <a:gd name="connsiteY13" fmla="*/ 3694 h 10056"/>
                  <a:gd name="connsiteX14" fmla="*/ 5801 w 10478"/>
                  <a:gd name="connsiteY14" fmla="*/ 3117 h 10056"/>
                  <a:gd name="connsiteX15" fmla="*/ 6836 w 10478"/>
                  <a:gd name="connsiteY15" fmla="*/ 2490 h 10056"/>
                  <a:gd name="connsiteX16" fmla="*/ 7580 w 10478"/>
                  <a:gd name="connsiteY16" fmla="*/ 2277 h 10056"/>
                  <a:gd name="connsiteX17" fmla="*/ 8744 w 10478"/>
                  <a:gd name="connsiteY17" fmla="*/ 1675 h 10056"/>
                  <a:gd name="connsiteX18" fmla="*/ 9609 w 10478"/>
                  <a:gd name="connsiteY18" fmla="*/ 1383 h 10056"/>
                  <a:gd name="connsiteX19" fmla="*/ 10233 w 10478"/>
                  <a:gd name="connsiteY19" fmla="*/ 1072 h 10056"/>
                  <a:gd name="connsiteX20" fmla="*/ 10478 w 10478"/>
                  <a:gd name="connsiteY20" fmla="*/ 569 h 10056"/>
                  <a:gd name="connsiteX21" fmla="*/ 10279 w 10478"/>
                  <a:gd name="connsiteY21" fmla="*/ 187 h 10056"/>
                  <a:gd name="connsiteX22" fmla="*/ 9609 w 10478"/>
                  <a:gd name="connsiteY22" fmla="*/ 28 h 10056"/>
                  <a:gd name="connsiteX23" fmla="*/ 9069 w 10478"/>
                  <a:gd name="connsiteY23" fmla="*/ 10 h 10056"/>
                  <a:gd name="connsiteX24" fmla="*/ 8505 w 10478"/>
                  <a:gd name="connsiteY24" fmla="*/ 272 h 10056"/>
                  <a:gd name="connsiteX25" fmla="*/ 8232 w 10478"/>
                  <a:gd name="connsiteY25" fmla="*/ 647 h 10056"/>
                  <a:gd name="connsiteX26" fmla="*/ 7509 w 10478"/>
                  <a:gd name="connsiteY26" fmla="*/ 977 h 10056"/>
                  <a:gd name="connsiteX27" fmla="*/ 6697 w 10478"/>
                  <a:gd name="connsiteY27" fmla="*/ 1002 h 10056"/>
                  <a:gd name="connsiteX28" fmla="*/ 5623 w 10478"/>
                  <a:gd name="connsiteY28" fmla="*/ 1302 h 10056"/>
                  <a:gd name="connsiteX29" fmla="*/ 3701 w 10478"/>
                  <a:gd name="connsiteY29" fmla="*/ 2467 h 10056"/>
                  <a:gd name="connsiteX30" fmla="*/ 2349 w 10478"/>
                  <a:gd name="connsiteY30" fmla="*/ 3416 h 10056"/>
                  <a:gd name="connsiteX31" fmla="*/ 2240 w 10478"/>
                  <a:gd name="connsiteY31" fmla="*/ 4338 h 10056"/>
                  <a:gd name="connsiteX32" fmla="*/ 1174 w 10478"/>
                  <a:gd name="connsiteY32" fmla="*/ 5556 h 10056"/>
                  <a:gd name="connsiteX33" fmla="*/ 1673 w 10478"/>
                  <a:gd name="connsiteY33" fmla="*/ 5746 h 10056"/>
                  <a:gd name="connsiteX34" fmla="*/ 605 w 10478"/>
                  <a:gd name="connsiteY34" fmla="*/ 7020 h 10056"/>
                  <a:gd name="connsiteX35" fmla="*/ 605 w 10478"/>
                  <a:gd name="connsiteY35" fmla="*/ 786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0" fmla="*/ 605 w 10478"/>
                  <a:gd name="connsiteY0" fmla="*/ 7860 h 10056"/>
                  <a:gd name="connsiteX1" fmla="*/ 0 w 10478"/>
                  <a:gd name="connsiteY1" fmla="*/ 8104 h 10056"/>
                  <a:gd name="connsiteX2" fmla="*/ 453 w 10478"/>
                  <a:gd name="connsiteY2" fmla="*/ 8745 h 10056"/>
                  <a:gd name="connsiteX3" fmla="*/ 1103 w 10478"/>
                  <a:gd name="connsiteY3" fmla="*/ 9188 h 10056"/>
                  <a:gd name="connsiteX4" fmla="*/ 1724 w 10478"/>
                  <a:gd name="connsiteY4" fmla="*/ 10056 h 10056"/>
                  <a:gd name="connsiteX5" fmla="*/ 3132 w 10478"/>
                  <a:gd name="connsiteY5" fmla="*/ 10028 h 10056"/>
                  <a:gd name="connsiteX6" fmla="*/ 3070 w 10478"/>
                  <a:gd name="connsiteY6" fmla="*/ 10037 h 10056"/>
                  <a:gd name="connsiteX7" fmla="*/ 2349 w 10478"/>
                  <a:gd name="connsiteY7" fmla="*/ 8754 h 10056"/>
                  <a:gd name="connsiteX8" fmla="*/ 1951 w 10478"/>
                  <a:gd name="connsiteY8" fmla="*/ 8229 h 10056"/>
                  <a:gd name="connsiteX9" fmla="*/ 1992 w 10478"/>
                  <a:gd name="connsiteY9" fmla="*/ 7444 h 10056"/>
                  <a:gd name="connsiteX10" fmla="*/ 2556 w 10478"/>
                  <a:gd name="connsiteY10" fmla="*/ 6777 h 10056"/>
                  <a:gd name="connsiteX11" fmla="*/ 3203 w 10478"/>
                  <a:gd name="connsiteY11" fmla="*/ 6180 h 10056"/>
                  <a:gd name="connsiteX12" fmla="*/ 3626 w 10478"/>
                  <a:gd name="connsiteY12" fmla="*/ 5324 h 10056"/>
                  <a:gd name="connsiteX13" fmla="*/ 4057 w 10478"/>
                  <a:gd name="connsiteY13" fmla="*/ 4635 h 10056"/>
                  <a:gd name="connsiteX14" fmla="*/ 4929 w 10478"/>
                  <a:gd name="connsiteY14" fmla="*/ 3694 h 10056"/>
                  <a:gd name="connsiteX15" fmla="*/ 5801 w 10478"/>
                  <a:gd name="connsiteY15" fmla="*/ 3117 h 10056"/>
                  <a:gd name="connsiteX16" fmla="*/ 6836 w 10478"/>
                  <a:gd name="connsiteY16" fmla="*/ 2490 h 10056"/>
                  <a:gd name="connsiteX17" fmla="*/ 7580 w 10478"/>
                  <a:gd name="connsiteY17" fmla="*/ 2277 h 10056"/>
                  <a:gd name="connsiteX18" fmla="*/ 8744 w 10478"/>
                  <a:gd name="connsiteY18" fmla="*/ 1675 h 10056"/>
                  <a:gd name="connsiteX19" fmla="*/ 9609 w 10478"/>
                  <a:gd name="connsiteY19" fmla="*/ 1383 h 10056"/>
                  <a:gd name="connsiteX20" fmla="*/ 10233 w 10478"/>
                  <a:gd name="connsiteY20" fmla="*/ 1072 h 10056"/>
                  <a:gd name="connsiteX21" fmla="*/ 10478 w 10478"/>
                  <a:gd name="connsiteY21" fmla="*/ 569 h 10056"/>
                  <a:gd name="connsiteX22" fmla="*/ 10279 w 10478"/>
                  <a:gd name="connsiteY22" fmla="*/ 187 h 10056"/>
                  <a:gd name="connsiteX23" fmla="*/ 9609 w 10478"/>
                  <a:gd name="connsiteY23" fmla="*/ 28 h 10056"/>
                  <a:gd name="connsiteX24" fmla="*/ 9069 w 10478"/>
                  <a:gd name="connsiteY24" fmla="*/ 10 h 10056"/>
                  <a:gd name="connsiteX25" fmla="*/ 8505 w 10478"/>
                  <a:gd name="connsiteY25" fmla="*/ 272 h 10056"/>
                  <a:gd name="connsiteX26" fmla="*/ 8232 w 10478"/>
                  <a:gd name="connsiteY26" fmla="*/ 647 h 10056"/>
                  <a:gd name="connsiteX27" fmla="*/ 7509 w 10478"/>
                  <a:gd name="connsiteY27" fmla="*/ 977 h 10056"/>
                  <a:gd name="connsiteX28" fmla="*/ 6697 w 10478"/>
                  <a:gd name="connsiteY28" fmla="*/ 1002 h 10056"/>
                  <a:gd name="connsiteX29" fmla="*/ 5623 w 10478"/>
                  <a:gd name="connsiteY29" fmla="*/ 1302 h 10056"/>
                  <a:gd name="connsiteX30" fmla="*/ 3701 w 10478"/>
                  <a:gd name="connsiteY30" fmla="*/ 2467 h 10056"/>
                  <a:gd name="connsiteX31" fmla="*/ 2349 w 10478"/>
                  <a:gd name="connsiteY31" fmla="*/ 3416 h 10056"/>
                  <a:gd name="connsiteX32" fmla="*/ 2240 w 10478"/>
                  <a:gd name="connsiteY32" fmla="*/ 4338 h 10056"/>
                  <a:gd name="connsiteX33" fmla="*/ 1174 w 10478"/>
                  <a:gd name="connsiteY33" fmla="*/ 5556 h 10056"/>
                  <a:gd name="connsiteX34" fmla="*/ 1673 w 10478"/>
                  <a:gd name="connsiteY34" fmla="*/ 5746 h 10056"/>
                  <a:gd name="connsiteX35" fmla="*/ 605 w 10478"/>
                  <a:gd name="connsiteY35" fmla="*/ 7020 h 10056"/>
                  <a:gd name="connsiteX36" fmla="*/ 605 w 10478"/>
                  <a:gd name="connsiteY36" fmla="*/ 7860 h 10056"/>
                  <a:gd name="connsiteX37" fmla="*/ 605 w 10478"/>
                  <a:gd name="connsiteY37" fmla="*/ 7860 h 10056"/>
                  <a:gd name="connsiteX38" fmla="*/ 605 w 10478"/>
                  <a:gd name="connsiteY38" fmla="*/ 7860 h 10056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349 w 10478"/>
                  <a:gd name="connsiteY8" fmla="*/ 8754 h 10284"/>
                  <a:gd name="connsiteX9" fmla="*/ 1951 w 10478"/>
                  <a:gd name="connsiteY9" fmla="*/ 8229 h 10284"/>
                  <a:gd name="connsiteX10" fmla="*/ 1992 w 10478"/>
                  <a:gd name="connsiteY10" fmla="*/ 7444 h 10284"/>
                  <a:gd name="connsiteX11" fmla="*/ 2556 w 10478"/>
                  <a:gd name="connsiteY11" fmla="*/ 6777 h 10284"/>
                  <a:gd name="connsiteX12" fmla="*/ 3203 w 10478"/>
                  <a:gd name="connsiteY12" fmla="*/ 6180 h 10284"/>
                  <a:gd name="connsiteX13" fmla="*/ 3626 w 10478"/>
                  <a:gd name="connsiteY13" fmla="*/ 5324 h 10284"/>
                  <a:gd name="connsiteX14" fmla="*/ 4057 w 10478"/>
                  <a:gd name="connsiteY14" fmla="*/ 4635 h 10284"/>
                  <a:gd name="connsiteX15" fmla="*/ 4929 w 10478"/>
                  <a:gd name="connsiteY15" fmla="*/ 3694 h 10284"/>
                  <a:gd name="connsiteX16" fmla="*/ 5801 w 10478"/>
                  <a:gd name="connsiteY16" fmla="*/ 3117 h 10284"/>
                  <a:gd name="connsiteX17" fmla="*/ 6836 w 10478"/>
                  <a:gd name="connsiteY17" fmla="*/ 2490 h 10284"/>
                  <a:gd name="connsiteX18" fmla="*/ 7580 w 10478"/>
                  <a:gd name="connsiteY18" fmla="*/ 2277 h 10284"/>
                  <a:gd name="connsiteX19" fmla="*/ 8744 w 10478"/>
                  <a:gd name="connsiteY19" fmla="*/ 1675 h 10284"/>
                  <a:gd name="connsiteX20" fmla="*/ 9609 w 10478"/>
                  <a:gd name="connsiteY20" fmla="*/ 1383 h 10284"/>
                  <a:gd name="connsiteX21" fmla="*/ 10233 w 10478"/>
                  <a:gd name="connsiteY21" fmla="*/ 1072 h 10284"/>
                  <a:gd name="connsiteX22" fmla="*/ 10478 w 10478"/>
                  <a:gd name="connsiteY22" fmla="*/ 569 h 10284"/>
                  <a:gd name="connsiteX23" fmla="*/ 10279 w 10478"/>
                  <a:gd name="connsiteY23" fmla="*/ 187 h 10284"/>
                  <a:gd name="connsiteX24" fmla="*/ 9609 w 10478"/>
                  <a:gd name="connsiteY24" fmla="*/ 28 h 10284"/>
                  <a:gd name="connsiteX25" fmla="*/ 9069 w 10478"/>
                  <a:gd name="connsiteY25" fmla="*/ 10 h 10284"/>
                  <a:gd name="connsiteX26" fmla="*/ 8505 w 10478"/>
                  <a:gd name="connsiteY26" fmla="*/ 272 h 10284"/>
                  <a:gd name="connsiteX27" fmla="*/ 8232 w 10478"/>
                  <a:gd name="connsiteY27" fmla="*/ 647 h 10284"/>
                  <a:gd name="connsiteX28" fmla="*/ 7509 w 10478"/>
                  <a:gd name="connsiteY28" fmla="*/ 977 h 10284"/>
                  <a:gd name="connsiteX29" fmla="*/ 6697 w 10478"/>
                  <a:gd name="connsiteY29" fmla="*/ 1002 h 10284"/>
                  <a:gd name="connsiteX30" fmla="*/ 5623 w 10478"/>
                  <a:gd name="connsiteY30" fmla="*/ 1302 h 10284"/>
                  <a:gd name="connsiteX31" fmla="*/ 3701 w 10478"/>
                  <a:gd name="connsiteY31" fmla="*/ 2467 h 10284"/>
                  <a:gd name="connsiteX32" fmla="*/ 2349 w 10478"/>
                  <a:gd name="connsiteY32" fmla="*/ 3416 h 10284"/>
                  <a:gd name="connsiteX33" fmla="*/ 2240 w 10478"/>
                  <a:gd name="connsiteY33" fmla="*/ 4338 h 10284"/>
                  <a:gd name="connsiteX34" fmla="*/ 1174 w 10478"/>
                  <a:gd name="connsiteY34" fmla="*/ 5556 h 10284"/>
                  <a:gd name="connsiteX35" fmla="*/ 1673 w 10478"/>
                  <a:gd name="connsiteY35" fmla="*/ 5746 h 10284"/>
                  <a:gd name="connsiteX36" fmla="*/ 605 w 10478"/>
                  <a:gd name="connsiteY36" fmla="*/ 7020 h 10284"/>
                  <a:gd name="connsiteX37" fmla="*/ 605 w 10478"/>
                  <a:gd name="connsiteY37" fmla="*/ 786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1103 w 10478"/>
                  <a:gd name="connsiteY3" fmla="*/ 9188 h 10284"/>
                  <a:gd name="connsiteX4" fmla="*/ 1724 w 10478"/>
                  <a:gd name="connsiteY4" fmla="*/ 10056 h 10284"/>
                  <a:gd name="connsiteX5" fmla="*/ 2742 w 10478"/>
                  <a:gd name="connsiteY5" fmla="*/ 10284 h 10284"/>
                  <a:gd name="connsiteX6" fmla="*/ 3132 w 10478"/>
                  <a:gd name="connsiteY6" fmla="*/ 10028 h 10284"/>
                  <a:gd name="connsiteX7" fmla="*/ 3070 w 10478"/>
                  <a:gd name="connsiteY7" fmla="*/ 10037 h 10284"/>
                  <a:gd name="connsiteX8" fmla="*/ 2556 w 10478"/>
                  <a:gd name="connsiteY8" fmla="*/ 9505 h 10284"/>
                  <a:gd name="connsiteX9" fmla="*/ 2349 w 10478"/>
                  <a:gd name="connsiteY9" fmla="*/ 8754 h 10284"/>
                  <a:gd name="connsiteX10" fmla="*/ 1951 w 10478"/>
                  <a:gd name="connsiteY10" fmla="*/ 8229 h 10284"/>
                  <a:gd name="connsiteX11" fmla="*/ 1992 w 10478"/>
                  <a:gd name="connsiteY11" fmla="*/ 7444 h 10284"/>
                  <a:gd name="connsiteX12" fmla="*/ 2556 w 10478"/>
                  <a:gd name="connsiteY12" fmla="*/ 6777 h 10284"/>
                  <a:gd name="connsiteX13" fmla="*/ 3203 w 10478"/>
                  <a:gd name="connsiteY13" fmla="*/ 6180 h 10284"/>
                  <a:gd name="connsiteX14" fmla="*/ 3626 w 10478"/>
                  <a:gd name="connsiteY14" fmla="*/ 5324 h 10284"/>
                  <a:gd name="connsiteX15" fmla="*/ 4057 w 10478"/>
                  <a:gd name="connsiteY15" fmla="*/ 4635 h 10284"/>
                  <a:gd name="connsiteX16" fmla="*/ 4929 w 10478"/>
                  <a:gd name="connsiteY16" fmla="*/ 3694 h 10284"/>
                  <a:gd name="connsiteX17" fmla="*/ 5801 w 10478"/>
                  <a:gd name="connsiteY17" fmla="*/ 3117 h 10284"/>
                  <a:gd name="connsiteX18" fmla="*/ 6836 w 10478"/>
                  <a:gd name="connsiteY18" fmla="*/ 2490 h 10284"/>
                  <a:gd name="connsiteX19" fmla="*/ 7580 w 10478"/>
                  <a:gd name="connsiteY19" fmla="*/ 2277 h 10284"/>
                  <a:gd name="connsiteX20" fmla="*/ 8744 w 10478"/>
                  <a:gd name="connsiteY20" fmla="*/ 1675 h 10284"/>
                  <a:gd name="connsiteX21" fmla="*/ 9609 w 10478"/>
                  <a:gd name="connsiteY21" fmla="*/ 1383 h 10284"/>
                  <a:gd name="connsiteX22" fmla="*/ 10233 w 10478"/>
                  <a:gd name="connsiteY22" fmla="*/ 1072 h 10284"/>
                  <a:gd name="connsiteX23" fmla="*/ 10478 w 10478"/>
                  <a:gd name="connsiteY23" fmla="*/ 569 h 10284"/>
                  <a:gd name="connsiteX24" fmla="*/ 10279 w 10478"/>
                  <a:gd name="connsiteY24" fmla="*/ 187 h 10284"/>
                  <a:gd name="connsiteX25" fmla="*/ 9609 w 10478"/>
                  <a:gd name="connsiteY25" fmla="*/ 28 h 10284"/>
                  <a:gd name="connsiteX26" fmla="*/ 9069 w 10478"/>
                  <a:gd name="connsiteY26" fmla="*/ 10 h 10284"/>
                  <a:gd name="connsiteX27" fmla="*/ 8505 w 10478"/>
                  <a:gd name="connsiteY27" fmla="*/ 272 h 10284"/>
                  <a:gd name="connsiteX28" fmla="*/ 8232 w 10478"/>
                  <a:gd name="connsiteY28" fmla="*/ 647 h 10284"/>
                  <a:gd name="connsiteX29" fmla="*/ 7509 w 10478"/>
                  <a:gd name="connsiteY29" fmla="*/ 977 h 10284"/>
                  <a:gd name="connsiteX30" fmla="*/ 6697 w 10478"/>
                  <a:gd name="connsiteY30" fmla="*/ 1002 h 10284"/>
                  <a:gd name="connsiteX31" fmla="*/ 5623 w 10478"/>
                  <a:gd name="connsiteY31" fmla="*/ 1302 h 10284"/>
                  <a:gd name="connsiteX32" fmla="*/ 3701 w 10478"/>
                  <a:gd name="connsiteY32" fmla="*/ 2467 h 10284"/>
                  <a:gd name="connsiteX33" fmla="*/ 2349 w 10478"/>
                  <a:gd name="connsiteY33" fmla="*/ 3416 h 10284"/>
                  <a:gd name="connsiteX34" fmla="*/ 2240 w 10478"/>
                  <a:gd name="connsiteY34" fmla="*/ 4338 h 10284"/>
                  <a:gd name="connsiteX35" fmla="*/ 1174 w 10478"/>
                  <a:gd name="connsiteY35" fmla="*/ 5556 h 10284"/>
                  <a:gd name="connsiteX36" fmla="*/ 1673 w 10478"/>
                  <a:gd name="connsiteY36" fmla="*/ 5746 h 10284"/>
                  <a:gd name="connsiteX37" fmla="*/ 605 w 10478"/>
                  <a:gd name="connsiteY37" fmla="*/ 7020 h 10284"/>
                  <a:gd name="connsiteX38" fmla="*/ 605 w 10478"/>
                  <a:gd name="connsiteY38" fmla="*/ 786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605 w 10478"/>
                  <a:gd name="connsiteY39" fmla="*/ 7860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605 w 10478"/>
                  <a:gd name="connsiteY38" fmla="*/ 7020 h 10284"/>
                  <a:gd name="connsiteX39" fmla="*/ 788 w 10478"/>
                  <a:gd name="connsiteY39" fmla="*/ 7379 h 10284"/>
                  <a:gd name="connsiteX40" fmla="*/ 605 w 10478"/>
                  <a:gd name="connsiteY40" fmla="*/ 7860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605 w 10478"/>
                  <a:gd name="connsiteY39" fmla="*/ 7020 h 10284"/>
                  <a:gd name="connsiteX40" fmla="*/ 788 w 10478"/>
                  <a:gd name="connsiteY40" fmla="*/ 7379 h 10284"/>
                  <a:gd name="connsiteX41" fmla="*/ 605 w 10478"/>
                  <a:gd name="connsiteY41" fmla="*/ 7860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174 w 10478"/>
                  <a:gd name="connsiteY36" fmla="*/ 5556 h 10284"/>
                  <a:gd name="connsiteX37" fmla="*/ 1673 w 10478"/>
                  <a:gd name="connsiteY37" fmla="*/ 5746 h 10284"/>
                  <a:gd name="connsiteX38" fmla="*/ 1486 w 10478"/>
                  <a:gd name="connsiteY38" fmla="*/ 6245 h 10284"/>
                  <a:gd name="connsiteX39" fmla="*/ 834 w 10478"/>
                  <a:gd name="connsiteY39" fmla="*/ 6706 h 10284"/>
                  <a:gd name="connsiteX40" fmla="*/ 605 w 10478"/>
                  <a:gd name="connsiteY40" fmla="*/ 7020 h 10284"/>
                  <a:gd name="connsiteX41" fmla="*/ 788 w 10478"/>
                  <a:gd name="connsiteY41" fmla="*/ 7379 h 10284"/>
                  <a:gd name="connsiteX42" fmla="*/ 605 w 10478"/>
                  <a:gd name="connsiteY42" fmla="*/ 7860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240 w 10478"/>
                  <a:gd name="connsiteY35" fmla="*/ 4338 h 10284"/>
                  <a:gd name="connsiteX36" fmla="*/ 1904 w 10478"/>
                  <a:gd name="connsiteY36" fmla="*/ 5041 h 10284"/>
                  <a:gd name="connsiteX37" fmla="*/ 1174 w 10478"/>
                  <a:gd name="connsiteY37" fmla="*/ 5556 h 10284"/>
                  <a:gd name="connsiteX38" fmla="*/ 1673 w 10478"/>
                  <a:gd name="connsiteY38" fmla="*/ 5746 h 10284"/>
                  <a:gd name="connsiteX39" fmla="*/ 1486 w 10478"/>
                  <a:gd name="connsiteY39" fmla="*/ 6245 h 10284"/>
                  <a:gd name="connsiteX40" fmla="*/ 834 w 10478"/>
                  <a:gd name="connsiteY40" fmla="*/ 6706 h 10284"/>
                  <a:gd name="connsiteX41" fmla="*/ 605 w 10478"/>
                  <a:gd name="connsiteY41" fmla="*/ 7020 h 10284"/>
                  <a:gd name="connsiteX42" fmla="*/ 788 w 10478"/>
                  <a:gd name="connsiteY42" fmla="*/ 7379 h 10284"/>
                  <a:gd name="connsiteX43" fmla="*/ 605 w 10478"/>
                  <a:gd name="connsiteY43" fmla="*/ 7860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2349 w 10478"/>
                  <a:gd name="connsiteY34" fmla="*/ 3416 h 10284"/>
                  <a:gd name="connsiteX35" fmla="*/ 2184 w 10478"/>
                  <a:gd name="connsiteY35" fmla="*/ 3942 h 10284"/>
                  <a:gd name="connsiteX36" fmla="*/ 2240 w 10478"/>
                  <a:gd name="connsiteY36" fmla="*/ 4338 h 10284"/>
                  <a:gd name="connsiteX37" fmla="*/ 1904 w 10478"/>
                  <a:gd name="connsiteY37" fmla="*/ 5041 h 10284"/>
                  <a:gd name="connsiteX38" fmla="*/ 1174 w 10478"/>
                  <a:gd name="connsiteY38" fmla="*/ 5556 h 10284"/>
                  <a:gd name="connsiteX39" fmla="*/ 1673 w 10478"/>
                  <a:gd name="connsiteY39" fmla="*/ 5746 h 10284"/>
                  <a:gd name="connsiteX40" fmla="*/ 1486 w 10478"/>
                  <a:gd name="connsiteY40" fmla="*/ 6245 h 10284"/>
                  <a:gd name="connsiteX41" fmla="*/ 834 w 10478"/>
                  <a:gd name="connsiteY41" fmla="*/ 6706 h 10284"/>
                  <a:gd name="connsiteX42" fmla="*/ 605 w 10478"/>
                  <a:gd name="connsiteY42" fmla="*/ 7020 h 10284"/>
                  <a:gd name="connsiteX43" fmla="*/ 788 w 10478"/>
                  <a:gd name="connsiteY43" fmla="*/ 7379 h 10284"/>
                  <a:gd name="connsiteX44" fmla="*/ 605 w 10478"/>
                  <a:gd name="connsiteY44" fmla="*/ 7860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3701 w 10478"/>
                  <a:gd name="connsiteY33" fmla="*/ 2467 h 10284"/>
                  <a:gd name="connsiteX34" fmla="*/ 3068 w 10478"/>
                  <a:gd name="connsiteY34" fmla="*/ 2773 h 10284"/>
                  <a:gd name="connsiteX35" fmla="*/ 2349 w 10478"/>
                  <a:gd name="connsiteY35" fmla="*/ 3416 h 10284"/>
                  <a:gd name="connsiteX36" fmla="*/ 2184 w 10478"/>
                  <a:gd name="connsiteY36" fmla="*/ 3942 h 10284"/>
                  <a:gd name="connsiteX37" fmla="*/ 2240 w 10478"/>
                  <a:gd name="connsiteY37" fmla="*/ 4338 h 10284"/>
                  <a:gd name="connsiteX38" fmla="*/ 1904 w 10478"/>
                  <a:gd name="connsiteY38" fmla="*/ 5041 h 10284"/>
                  <a:gd name="connsiteX39" fmla="*/ 1174 w 10478"/>
                  <a:gd name="connsiteY39" fmla="*/ 5556 h 10284"/>
                  <a:gd name="connsiteX40" fmla="*/ 1673 w 10478"/>
                  <a:gd name="connsiteY40" fmla="*/ 5746 h 10284"/>
                  <a:gd name="connsiteX41" fmla="*/ 1486 w 10478"/>
                  <a:gd name="connsiteY41" fmla="*/ 6245 h 10284"/>
                  <a:gd name="connsiteX42" fmla="*/ 834 w 10478"/>
                  <a:gd name="connsiteY42" fmla="*/ 6706 h 10284"/>
                  <a:gd name="connsiteX43" fmla="*/ 605 w 10478"/>
                  <a:gd name="connsiteY43" fmla="*/ 7020 h 10284"/>
                  <a:gd name="connsiteX44" fmla="*/ 788 w 10478"/>
                  <a:gd name="connsiteY44" fmla="*/ 7379 h 10284"/>
                  <a:gd name="connsiteX45" fmla="*/ 605 w 10478"/>
                  <a:gd name="connsiteY45" fmla="*/ 7860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929 w 10478"/>
                  <a:gd name="connsiteY17" fmla="*/ 3694 h 10284"/>
                  <a:gd name="connsiteX18" fmla="*/ 5801 w 10478"/>
                  <a:gd name="connsiteY18" fmla="*/ 3117 h 10284"/>
                  <a:gd name="connsiteX19" fmla="*/ 6836 w 10478"/>
                  <a:gd name="connsiteY19" fmla="*/ 2490 h 10284"/>
                  <a:gd name="connsiteX20" fmla="*/ 7580 w 10478"/>
                  <a:gd name="connsiteY20" fmla="*/ 2277 h 10284"/>
                  <a:gd name="connsiteX21" fmla="*/ 8744 w 10478"/>
                  <a:gd name="connsiteY21" fmla="*/ 1675 h 10284"/>
                  <a:gd name="connsiteX22" fmla="*/ 9609 w 10478"/>
                  <a:gd name="connsiteY22" fmla="*/ 1383 h 10284"/>
                  <a:gd name="connsiteX23" fmla="*/ 10233 w 10478"/>
                  <a:gd name="connsiteY23" fmla="*/ 1072 h 10284"/>
                  <a:gd name="connsiteX24" fmla="*/ 10478 w 10478"/>
                  <a:gd name="connsiteY24" fmla="*/ 569 h 10284"/>
                  <a:gd name="connsiteX25" fmla="*/ 10279 w 10478"/>
                  <a:gd name="connsiteY25" fmla="*/ 187 h 10284"/>
                  <a:gd name="connsiteX26" fmla="*/ 9609 w 10478"/>
                  <a:gd name="connsiteY26" fmla="*/ 28 h 10284"/>
                  <a:gd name="connsiteX27" fmla="*/ 9069 w 10478"/>
                  <a:gd name="connsiteY27" fmla="*/ 10 h 10284"/>
                  <a:gd name="connsiteX28" fmla="*/ 8505 w 10478"/>
                  <a:gd name="connsiteY28" fmla="*/ 272 h 10284"/>
                  <a:gd name="connsiteX29" fmla="*/ 8232 w 10478"/>
                  <a:gd name="connsiteY29" fmla="*/ 647 h 10284"/>
                  <a:gd name="connsiteX30" fmla="*/ 7509 w 10478"/>
                  <a:gd name="connsiteY30" fmla="*/ 977 h 10284"/>
                  <a:gd name="connsiteX31" fmla="*/ 6697 w 10478"/>
                  <a:gd name="connsiteY31" fmla="*/ 1002 h 10284"/>
                  <a:gd name="connsiteX32" fmla="*/ 5623 w 10478"/>
                  <a:gd name="connsiteY32" fmla="*/ 1302 h 10284"/>
                  <a:gd name="connsiteX33" fmla="*/ 4510 w 10478"/>
                  <a:gd name="connsiteY33" fmla="*/ 1817 h 10284"/>
                  <a:gd name="connsiteX34" fmla="*/ 3701 w 10478"/>
                  <a:gd name="connsiteY34" fmla="*/ 2467 h 10284"/>
                  <a:gd name="connsiteX35" fmla="*/ 3068 w 10478"/>
                  <a:gd name="connsiteY35" fmla="*/ 2773 h 10284"/>
                  <a:gd name="connsiteX36" fmla="*/ 2349 w 10478"/>
                  <a:gd name="connsiteY36" fmla="*/ 3416 h 10284"/>
                  <a:gd name="connsiteX37" fmla="*/ 2184 w 10478"/>
                  <a:gd name="connsiteY37" fmla="*/ 3942 h 10284"/>
                  <a:gd name="connsiteX38" fmla="*/ 2240 w 10478"/>
                  <a:gd name="connsiteY38" fmla="*/ 4338 h 10284"/>
                  <a:gd name="connsiteX39" fmla="*/ 1904 w 10478"/>
                  <a:gd name="connsiteY39" fmla="*/ 5041 h 10284"/>
                  <a:gd name="connsiteX40" fmla="*/ 1174 w 10478"/>
                  <a:gd name="connsiteY40" fmla="*/ 5556 h 10284"/>
                  <a:gd name="connsiteX41" fmla="*/ 1673 w 10478"/>
                  <a:gd name="connsiteY41" fmla="*/ 5746 h 10284"/>
                  <a:gd name="connsiteX42" fmla="*/ 1486 w 10478"/>
                  <a:gd name="connsiteY42" fmla="*/ 6245 h 10284"/>
                  <a:gd name="connsiteX43" fmla="*/ 834 w 10478"/>
                  <a:gd name="connsiteY43" fmla="*/ 6706 h 10284"/>
                  <a:gd name="connsiteX44" fmla="*/ 605 w 10478"/>
                  <a:gd name="connsiteY44" fmla="*/ 7020 h 10284"/>
                  <a:gd name="connsiteX45" fmla="*/ 788 w 10478"/>
                  <a:gd name="connsiteY45" fmla="*/ 7379 h 10284"/>
                  <a:gd name="connsiteX46" fmla="*/ 605 w 10478"/>
                  <a:gd name="connsiteY46" fmla="*/ 7860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724 w 10478"/>
                  <a:gd name="connsiteY5" fmla="*/ 10056 h 10284"/>
                  <a:gd name="connsiteX6" fmla="*/ 2742 w 10478"/>
                  <a:gd name="connsiteY6" fmla="*/ 10284 h 10284"/>
                  <a:gd name="connsiteX7" fmla="*/ 3132 w 10478"/>
                  <a:gd name="connsiteY7" fmla="*/ 10028 h 10284"/>
                  <a:gd name="connsiteX8" fmla="*/ 3070 w 10478"/>
                  <a:gd name="connsiteY8" fmla="*/ 10037 h 10284"/>
                  <a:gd name="connsiteX9" fmla="*/ 2556 w 10478"/>
                  <a:gd name="connsiteY9" fmla="*/ 9505 h 10284"/>
                  <a:gd name="connsiteX10" fmla="*/ 2349 w 10478"/>
                  <a:gd name="connsiteY10" fmla="*/ 8754 h 10284"/>
                  <a:gd name="connsiteX11" fmla="*/ 1951 w 10478"/>
                  <a:gd name="connsiteY11" fmla="*/ 8229 h 10284"/>
                  <a:gd name="connsiteX12" fmla="*/ 1992 w 10478"/>
                  <a:gd name="connsiteY12" fmla="*/ 7444 h 10284"/>
                  <a:gd name="connsiteX13" fmla="*/ 2556 w 10478"/>
                  <a:gd name="connsiteY13" fmla="*/ 6777 h 10284"/>
                  <a:gd name="connsiteX14" fmla="*/ 3203 w 10478"/>
                  <a:gd name="connsiteY14" fmla="*/ 6180 h 10284"/>
                  <a:gd name="connsiteX15" fmla="*/ 3626 w 10478"/>
                  <a:gd name="connsiteY15" fmla="*/ 5324 h 10284"/>
                  <a:gd name="connsiteX16" fmla="*/ 4057 w 10478"/>
                  <a:gd name="connsiteY16" fmla="*/ 4635 h 10284"/>
                  <a:gd name="connsiteX17" fmla="*/ 4370 w 10478"/>
                  <a:gd name="connsiteY17" fmla="*/ 4155 h 10284"/>
                  <a:gd name="connsiteX18" fmla="*/ 4929 w 10478"/>
                  <a:gd name="connsiteY18" fmla="*/ 3694 h 10284"/>
                  <a:gd name="connsiteX19" fmla="*/ 5801 w 10478"/>
                  <a:gd name="connsiteY19" fmla="*/ 3117 h 10284"/>
                  <a:gd name="connsiteX20" fmla="*/ 6836 w 10478"/>
                  <a:gd name="connsiteY20" fmla="*/ 2490 h 10284"/>
                  <a:gd name="connsiteX21" fmla="*/ 7580 w 10478"/>
                  <a:gd name="connsiteY21" fmla="*/ 2277 h 10284"/>
                  <a:gd name="connsiteX22" fmla="*/ 8744 w 10478"/>
                  <a:gd name="connsiteY22" fmla="*/ 1675 h 10284"/>
                  <a:gd name="connsiteX23" fmla="*/ 9609 w 10478"/>
                  <a:gd name="connsiteY23" fmla="*/ 1383 h 10284"/>
                  <a:gd name="connsiteX24" fmla="*/ 10233 w 10478"/>
                  <a:gd name="connsiteY24" fmla="*/ 1072 h 10284"/>
                  <a:gd name="connsiteX25" fmla="*/ 10478 w 10478"/>
                  <a:gd name="connsiteY25" fmla="*/ 569 h 10284"/>
                  <a:gd name="connsiteX26" fmla="*/ 10279 w 10478"/>
                  <a:gd name="connsiteY26" fmla="*/ 187 h 10284"/>
                  <a:gd name="connsiteX27" fmla="*/ 9609 w 10478"/>
                  <a:gd name="connsiteY27" fmla="*/ 28 h 10284"/>
                  <a:gd name="connsiteX28" fmla="*/ 9069 w 10478"/>
                  <a:gd name="connsiteY28" fmla="*/ 10 h 10284"/>
                  <a:gd name="connsiteX29" fmla="*/ 8505 w 10478"/>
                  <a:gd name="connsiteY29" fmla="*/ 272 h 10284"/>
                  <a:gd name="connsiteX30" fmla="*/ 8232 w 10478"/>
                  <a:gd name="connsiteY30" fmla="*/ 647 h 10284"/>
                  <a:gd name="connsiteX31" fmla="*/ 7509 w 10478"/>
                  <a:gd name="connsiteY31" fmla="*/ 977 h 10284"/>
                  <a:gd name="connsiteX32" fmla="*/ 6697 w 10478"/>
                  <a:gd name="connsiteY32" fmla="*/ 1002 h 10284"/>
                  <a:gd name="connsiteX33" fmla="*/ 5623 w 10478"/>
                  <a:gd name="connsiteY33" fmla="*/ 1302 h 10284"/>
                  <a:gd name="connsiteX34" fmla="*/ 4510 w 10478"/>
                  <a:gd name="connsiteY34" fmla="*/ 1817 h 10284"/>
                  <a:gd name="connsiteX35" fmla="*/ 3701 w 10478"/>
                  <a:gd name="connsiteY35" fmla="*/ 2467 h 10284"/>
                  <a:gd name="connsiteX36" fmla="*/ 3068 w 10478"/>
                  <a:gd name="connsiteY36" fmla="*/ 2773 h 10284"/>
                  <a:gd name="connsiteX37" fmla="*/ 2349 w 10478"/>
                  <a:gd name="connsiteY37" fmla="*/ 3416 h 10284"/>
                  <a:gd name="connsiteX38" fmla="*/ 2184 w 10478"/>
                  <a:gd name="connsiteY38" fmla="*/ 3942 h 10284"/>
                  <a:gd name="connsiteX39" fmla="*/ 2240 w 10478"/>
                  <a:gd name="connsiteY39" fmla="*/ 4338 h 10284"/>
                  <a:gd name="connsiteX40" fmla="*/ 1904 w 10478"/>
                  <a:gd name="connsiteY40" fmla="*/ 5041 h 10284"/>
                  <a:gd name="connsiteX41" fmla="*/ 1174 w 10478"/>
                  <a:gd name="connsiteY41" fmla="*/ 5556 h 10284"/>
                  <a:gd name="connsiteX42" fmla="*/ 1673 w 10478"/>
                  <a:gd name="connsiteY42" fmla="*/ 5746 h 10284"/>
                  <a:gd name="connsiteX43" fmla="*/ 1486 w 10478"/>
                  <a:gd name="connsiteY43" fmla="*/ 6245 h 10284"/>
                  <a:gd name="connsiteX44" fmla="*/ 834 w 10478"/>
                  <a:gd name="connsiteY44" fmla="*/ 6706 h 10284"/>
                  <a:gd name="connsiteX45" fmla="*/ 605 w 10478"/>
                  <a:gd name="connsiteY45" fmla="*/ 7020 h 10284"/>
                  <a:gd name="connsiteX46" fmla="*/ 788 w 10478"/>
                  <a:gd name="connsiteY46" fmla="*/ 7379 h 10284"/>
                  <a:gd name="connsiteX47" fmla="*/ 605 w 10478"/>
                  <a:gd name="connsiteY47" fmla="*/ 7860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0" fmla="*/ 605 w 10478"/>
                  <a:gd name="connsiteY0" fmla="*/ 7860 h 10284"/>
                  <a:gd name="connsiteX1" fmla="*/ 0 w 10478"/>
                  <a:gd name="connsiteY1" fmla="*/ 8104 h 10284"/>
                  <a:gd name="connsiteX2" fmla="*/ 453 w 10478"/>
                  <a:gd name="connsiteY2" fmla="*/ 8745 h 10284"/>
                  <a:gd name="connsiteX3" fmla="*/ 834 w 10478"/>
                  <a:gd name="connsiteY3" fmla="*/ 8832 h 10284"/>
                  <a:gd name="connsiteX4" fmla="*/ 1103 w 10478"/>
                  <a:gd name="connsiteY4" fmla="*/ 9188 h 10284"/>
                  <a:gd name="connsiteX5" fmla="*/ 1579 w 10478"/>
                  <a:gd name="connsiteY5" fmla="*/ 9647 h 10284"/>
                  <a:gd name="connsiteX6" fmla="*/ 1724 w 10478"/>
                  <a:gd name="connsiteY6" fmla="*/ 10056 h 10284"/>
                  <a:gd name="connsiteX7" fmla="*/ 2742 w 10478"/>
                  <a:gd name="connsiteY7" fmla="*/ 10284 h 10284"/>
                  <a:gd name="connsiteX8" fmla="*/ 3132 w 10478"/>
                  <a:gd name="connsiteY8" fmla="*/ 10028 h 10284"/>
                  <a:gd name="connsiteX9" fmla="*/ 3070 w 10478"/>
                  <a:gd name="connsiteY9" fmla="*/ 10037 h 10284"/>
                  <a:gd name="connsiteX10" fmla="*/ 2556 w 10478"/>
                  <a:gd name="connsiteY10" fmla="*/ 9505 h 10284"/>
                  <a:gd name="connsiteX11" fmla="*/ 2349 w 10478"/>
                  <a:gd name="connsiteY11" fmla="*/ 8754 h 10284"/>
                  <a:gd name="connsiteX12" fmla="*/ 1951 w 10478"/>
                  <a:gd name="connsiteY12" fmla="*/ 8229 h 10284"/>
                  <a:gd name="connsiteX13" fmla="*/ 1992 w 10478"/>
                  <a:gd name="connsiteY13" fmla="*/ 7444 h 10284"/>
                  <a:gd name="connsiteX14" fmla="*/ 2556 w 10478"/>
                  <a:gd name="connsiteY14" fmla="*/ 6777 h 10284"/>
                  <a:gd name="connsiteX15" fmla="*/ 3203 w 10478"/>
                  <a:gd name="connsiteY15" fmla="*/ 6180 h 10284"/>
                  <a:gd name="connsiteX16" fmla="*/ 3626 w 10478"/>
                  <a:gd name="connsiteY16" fmla="*/ 5324 h 10284"/>
                  <a:gd name="connsiteX17" fmla="*/ 4057 w 10478"/>
                  <a:gd name="connsiteY17" fmla="*/ 4635 h 10284"/>
                  <a:gd name="connsiteX18" fmla="*/ 4370 w 10478"/>
                  <a:gd name="connsiteY18" fmla="*/ 4155 h 10284"/>
                  <a:gd name="connsiteX19" fmla="*/ 4929 w 10478"/>
                  <a:gd name="connsiteY19" fmla="*/ 3694 h 10284"/>
                  <a:gd name="connsiteX20" fmla="*/ 5801 w 10478"/>
                  <a:gd name="connsiteY20" fmla="*/ 3117 h 10284"/>
                  <a:gd name="connsiteX21" fmla="*/ 6836 w 10478"/>
                  <a:gd name="connsiteY21" fmla="*/ 2490 h 10284"/>
                  <a:gd name="connsiteX22" fmla="*/ 7580 w 10478"/>
                  <a:gd name="connsiteY22" fmla="*/ 2277 h 10284"/>
                  <a:gd name="connsiteX23" fmla="*/ 8744 w 10478"/>
                  <a:gd name="connsiteY23" fmla="*/ 1675 h 10284"/>
                  <a:gd name="connsiteX24" fmla="*/ 9609 w 10478"/>
                  <a:gd name="connsiteY24" fmla="*/ 1383 h 10284"/>
                  <a:gd name="connsiteX25" fmla="*/ 10233 w 10478"/>
                  <a:gd name="connsiteY25" fmla="*/ 1072 h 10284"/>
                  <a:gd name="connsiteX26" fmla="*/ 10478 w 10478"/>
                  <a:gd name="connsiteY26" fmla="*/ 569 h 10284"/>
                  <a:gd name="connsiteX27" fmla="*/ 10279 w 10478"/>
                  <a:gd name="connsiteY27" fmla="*/ 187 h 10284"/>
                  <a:gd name="connsiteX28" fmla="*/ 9609 w 10478"/>
                  <a:gd name="connsiteY28" fmla="*/ 28 h 10284"/>
                  <a:gd name="connsiteX29" fmla="*/ 9069 w 10478"/>
                  <a:gd name="connsiteY29" fmla="*/ 10 h 10284"/>
                  <a:gd name="connsiteX30" fmla="*/ 8505 w 10478"/>
                  <a:gd name="connsiteY30" fmla="*/ 272 h 10284"/>
                  <a:gd name="connsiteX31" fmla="*/ 8232 w 10478"/>
                  <a:gd name="connsiteY31" fmla="*/ 647 h 10284"/>
                  <a:gd name="connsiteX32" fmla="*/ 7509 w 10478"/>
                  <a:gd name="connsiteY32" fmla="*/ 977 h 10284"/>
                  <a:gd name="connsiteX33" fmla="*/ 6697 w 10478"/>
                  <a:gd name="connsiteY33" fmla="*/ 1002 h 10284"/>
                  <a:gd name="connsiteX34" fmla="*/ 5623 w 10478"/>
                  <a:gd name="connsiteY34" fmla="*/ 1302 h 10284"/>
                  <a:gd name="connsiteX35" fmla="*/ 4510 w 10478"/>
                  <a:gd name="connsiteY35" fmla="*/ 1817 h 10284"/>
                  <a:gd name="connsiteX36" fmla="*/ 3701 w 10478"/>
                  <a:gd name="connsiteY36" fmla="*/ 2467 h 10284"/>
                  <a:gd name="connsiteX37" fmla="*/ 3068 w 10478"/>
                  <a:gd name="connsiteY37" fmla="*/ 2773 h 10284"/>
                  <a:gd name="connsiteX38" fmla="*/ 2349 w 10478"/>
                  <a:gd name="connsiteY38" fmla="*/ 3416 h 10284"/>
                  <a:gd name="connsiteX39" fmla="*/ 2184 w 10478"/>
                  <a:gd name="connsiteY39" fmla="*/ 3942 h 10284"/>
                  <a:gd name="connsiteX40" fmla="*/ 2240 w 10478"/>
                  <a:gd name="connsiteY40" fmla="*/ 4338 h 10284"/>
                  <a:gd name="connsiteX41" fmla="*/ 1904 w 10478"/>
                  <a:gd name="connsiteY41" fmla="*/ 5041 h 10284"/>
                  <a:gd name="connsiteX42" fmla="*/ 1174 w 10478"/>
                  <a:gd name="connsiteY42" fmla="*/ 5556 h 10284"/>
                  <a:gd name="connsiteX43" fmla="*/ 1673 w 10478"/>
                  <a:gd name="connsiteY43" fmla="*/ 5746 h 10284"/>
                  <a:gd name="connsiteX44" fmla="*/ 1486 w 10478"/>
                  <a:gd name="connsiteY44" fmla="*/ 6245 h 10284"/>
                  <a:gd name="connsiteX45" fmla="*/ 834 w 10478"/>
                  <a:gd name="connsiteY45" fmla="*/ 6706 h 10284"/>
                  <a:gd name="connsiteX46" fmla="*/ 605 w 10478"/>
                  <a:gd name="connsiteY46" fmla="*/ 7020 h 10284"/>
                  <a:gd name="connsiteX47" fmla="*/ 788 w 10478"/>
                  <a:gd name="connsiteY47" fmla="*/ 7379 h 10284"/>
                  <a:gd name="connsiteX48" fmla="*/ 605 w 10478"/>
                  <a:gd name="connsiteY48" fmla="*/ 7860 h 10284"/>
                  <a:gd name="connsiteX49" fmla="*/ 605 w 10478"/>
                  <a:gd name="connsiteY49" fmla="*/ 7860 h 10284"/>
                  <a:gd name="connsiteX50" fmla="*/ 605 w 10478"/>
                  <a:gd name="connsiteY50" fmla="*/ 7860 h 10284"/>
                  <a:gd name="connsiteX0" fmla="*/ 605 w 10478"/>
                  <a:gd name="connsiteY0" fmla="*/ 7860 h 10072"/>
                  <a:gd name="connsiteX1" fmla="*/ 0 w 10478"/>
                  <a:gd name="connsiteY1" fmla="*/ 8104 h 10072"/>
                  <a:gd name="connsiteX2" fmla="*/ 453 w 10478"/>
                  <a:gd name="connsiteY2" fmla="*/ 8745 h 10072"/>
                  <a:gd name="connsiteX3" fmla="*/ 834 w 10478"/>
                  <a:gd name="connsiteY3" fmla="*/ 8832 h 10072"/>
                  <a:gd name="connsiteX4" fmla="*/ 1103 w 10478"/>
                  <a:gd name="connsiteY4" fmla="*/ 9188 h 10072"/>
                  <a:gd name="connsiteX5" fmla="*/ 1579 w 10478"/>
                  <a:gd name="connsiteY5" fmla="*/ 9647 h 10072"/>
                  <a:gd name="connsiteX6" fmla="*/ 1724 w 10478"/>
                  <a:gd name="connsiteY6" fmla="*/ 10056 h 10072"/>
                  <a:gd name="connsiteX7" fmla="*/ 2602 w 10478"/>
                  <a:gd name="connsiteY7" fmla="*/ 10071 h 10072"/>
                  <a:gd name="connsiteX8" fmla="*/ 3132 w 10478"/>
                  <a:gd name="connsiteY8" fmla="*/ 10028 h 10072"/>
                  <a:gd name="connsiteX9" fmla="*/ 3070 w 10478"/>
                  <a:gd name="connsiteY9" fmla="*/ 10037 h 10072"/>
                  <a:gd name="connsiteX10" fmla="*/ 2556 w 10478"/>
                  <a:gd name="connsiteY10" fmla="*/ 9505 h 10072"/>
                  <a:gd name="connsiteX11" fmla="*/ 2349 w 10478"/>
                  <a:gd name="connsiteY11" fmla="*/ 8754 h 10072"/>
                  <a:gd name="connsiteX12" fmla="*/ 1951 w 10478"/>
                  <a:gd name="connsiteY12" fmla="*/ 8229 h 10072"/>
                  <a:gd name="connsiteX13" fmla="*/ 1992 w 10478"/>
                  <a:gd name="connsiteY13" fmla="*/ 7444 h 10072"/>
                  <a:gd name="connsiteX14" fmla="*/ 2556 w 10478"/>
                  <a:gd name="connsiteY14" fmla="*/ 6777 h 10072"/>
                  <a:gd name="connsiteX15" fmla="*/ 3203 w 10478"/>
                  <a:gd name="connsiteY15" fmla="*/ 6180 h 10072"/>
                  <a:gd name="connsiteX16" fmla="*/ 3626 w 10478"/>
                  <a:gd name="connsiteY16" fmla="*/ 5324 h 10072"/>
                  <a:gd name="connsiteX17" fmla="*/ 4057 w 10478"/>
                  <a:gd name="connsiteY17" fmla="*/ 4635 h 10072"/>
                  <a:gd name="connsiteX18" fmla="*/ 4370 w 10478"/>
                  <a:gd name="connsiteY18" fmla="*/ 4155 h 10072"/>
                  <a:gd name="connsiteX19" fmla="*/ 4929 w 10478"/>
                  <a:gd name="connsiteY19" fmla="*/ 3694 h 10072"/>
                  <a:gd name="connsiteX20" fmla="*/ 5801 w 10478"/>
                  <a:gd name="connsiteY20" fmla="*/ 3117 h 10072"/>
                  <a:gd name="connsiteX21" fmla="*/ 6836 w 10478"/>
                  <a:gd name="connsiteY21" fmla="*/ 2490 h 10072"/>
                  <a:gd name="connsiteX22" fmla="*/ 7580 w 10478"/>
                  <a:gd name="connsiteY22" fmla="*/ 2277 h 10072"/>
                  <a:gd name="connsiteX23" fmla="*/ 8744 w 10478"/>
                  <a:gd name="connsiteY23" fmla="*/ 1675 h 10072"/>
                  <a:gd name="connsiteX24" fmla="*/ 9609 w 10478"/>
                  <a:gd name="connsiteY24" fmla="*/ 1383 h 10072"/>
                  <a:gd name="connsiteX25" fmla="*/ 10233 w 10478"/>
                  <a:gd name="connsiteY25" fmla="*/ 1072 h 10072"/>
                  <a:gd name="connsiteX26" fmla="*/ 10478 w 10478"/>
                  <a:gd name="connsiteY26" fmla="*/ 569 h 10072"/>
                  <a:gd name="connsiteX27" fmla="*/ 10279 w 10478"/>
                  <a:gd name="connsiteY27" fmla="*/ 187 h 10072"/>
                  <a:gd name="connsiteX28" fmla="*/ 9609 w 10478"/>
                  <a:gd name="connsiteY28" fmla="*/ 28 h 10072"/>
                  <a:gd name="connsiteX29" fmla="*/ 9069 w 10478"/>
                  <a:gd name="connsiteY29" fmla="*/ 10 h 10072"/>
                  <a:gd name="connsiteX30" fmla="*/ 8505 w 10478"/>
                  <a:gd name="connsiteY30" fmla="*/ 272 h 10072"/>
                  <a:gd name="connsiteX31" fmla="*/ 8232 w 10478"/>
                  <a:gd name="connsiteY31" fmla="*/ 647 h 10072"/>
                  <a:gd name="connsiteX32" fmla="*/ 7509 w 10478"/>
                  <a:gd name="connsiteY32" fmla="*/ 977 h 10072"/>
                  <a:gd name="connsiteX33" fmla="*/ 6697 w 10478"/>
                  <a:gd name="connsiteY33" fmla="*/ 1002 h 10072"/>
                  <a:gd name="connsiteX34" fmla="*/ 5623 w 10478"/>
                  <a:gd name="connsiteY34" fmla="*/ 1302 h 10072"/>
                  <a:gd name="connsiteX35" fmla="*/ 4510 w 10478"/>
                  <a:gd name="connsiteY35" fmla="*/ 1817 h 10072"/>
                  <a:gd name="connsiteX36" fmla="*/ 3701 w 10478"/>
                  <a:gd name="connsiteY36" fmla="*/ 2467 h 10072"/>
                  <a:gd name="connsiteX37" fmla="*/ 3068 w 10478"/>
                  <a:gd name="connsiteY37" fmla="*/ 2773 h 10072"/>
                  <a:gd name="connsiteX38" fmla="*/ 2349 w 10478"/>
                  <a:gd name="connsiteY38" fmla="*/ 3416 h 10072"/>
                  <a:gd name="connsiteX39" fmla="*/ 2184 w 10478"/>
                  <a:gd name="connsiteY39" fmla="*/ 3942 h 10072"/>
                  <a:gd name="connsiteX40" fmla="*/ 2240 w 10478"/>
                  <a:gd name="connsiteY40" fmla="*/ 4338 h 10072"/>
                  <a:gd name="connsiteX41" fmla="*/ 1904 w 10478"/>
                  <a:gd name="connsiteY41" fmla="*/ 5041 h 10072"/>
                  <a:gd name="connsiteX42" fmla="*/ 1174 w 10478"/>
                  <a:gd name="connsiteY42" fmla="*/ 5556 h 10072"/>
                  <a:gd name="connsiteX43" fmla="*/ 1673 w 10478"/>
                  <a:gd name="connsiteY43" fmla="*/ 5746 h 10072"/>
                  <a:gd name="connsiteX44" fmla="*/ 1486 w 10478"/>
                  <a:gd name="connsiteY44" fmla="*/ 6245 h 10072"/>
                  <a:gd name="connsiteX45" fmla="*/ 834 w 10478"/>
                  <a:gd name="connsiteY45" fmla="*/ 6706 h 10072"/>
                  <a:gd name="connsiteX46" fmla="*/ 605 w 10478"/>
                  <a:gd name="connsiteY46" fmla="*/ 7020 h 10072"/>
                  <a:gd name="connsiteX47" fmla="*/ 788 w 10478"/>
                  <a:gd name="connsiteY47" fmla="*/ 7379 h 10072"/>
                  <a:gd name="connsiteX48" fmla="*/ 605 w 10478"/>
                  <a:gd name="connsiteY48" fmla="*/ 7860 h 10072"/>
                  <a:gd name="connsiteX49" fmla="*/ 605 w 10478"/>
                  <a:gd name="connsiteY49" fmla="*/ 7860 h 10072"/>
                  <a:gd name="connsiteX50" fmla="*/ 605 w 10478"/>
                  <a:gd name="connsiteY50" fmla="*/ 7860 h 10072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2349 w 10478"/>
                  <a:gd name="connsiteY11" fmla="*/ 8754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  <a:gd name="connsiteX0" fmla="*/ 605 w 10478"/>
                  <a:gd name="connsiteY0" fmla="*/ 7860 h 10248"/>
                  <a:gd name="connsiteX1" fmla="*/ 0 w 10478"/>
                  <a:gd name="connsiteY1" fmla="*/ 8104 h 10248"/>
                  <a:gd name="connsiteX2" fmla="*/ 453 w 10478"/>
                  <a:gd name="connsiteY2" fmla="*/ 8745 h 10248"/>
                  <a:gd name="connsiteX3" fmla="*/ 834 w 10478"/>
                  <a:gd name="connsiteY3" fmla="*/ 8832 h 10248"/>
                  <a:gd name="connsiteX4" fmla="*/ 1103 w 10478"/>
                  <a:gd name="connsiteY4" fmla="*/ 9188 h 10248"/>
                  <a:gd name="connsiteX5" fmla="*/ 1579 w 10478"/>
                  <a:gd name="connsiteY5" fmla="*/ 9647 h 10248"/>
                  <a:gd name="connsiteX6" fmla="*/ 1724 w 10478"/>
                  <a:gd name="connsiteY6" fmla="*/ 10056 h 10248"/>
                  <a:gd name="connsiteX7" fmla="*/ 2835 w 10478"/>
                  <a:gd name="connsiteY7" fmla="*/ 10248 h 10248"/>
                  <a:gd name="connsiteX8" fmla="*/ 3132 w 10478"/>
                  <a:gd name="connsiteY8" fmla="*/ 10028 h 10248"/>
                  <a:gd name="connsiteX9" fmla="*/ 3070 w 10478"/>
                  <a:gd name="connsiteY9" fmla="*/ 10037 h 10248"/>
                  <a:gd name="connsiteX10" fmla="*/ 2556 w 10478"/>
                  <a:gd name="connsiteY10" fmla="*/ 9505 h 10248"/>
                  <a:gd name="connsiteX11" fmla="*/ 1930 w 10478"/>
                  <a:gd name="connsiteY11" fmla="*/ 8860 h 10248"/>
                  <a:gd name="connsiteX12" fmla="*/ 1951 w 10478"/>
                  <a:gd name="connsiteY12" fmla="*/ 8229 h 10248"/>
                  <a:gd name="connsiteX13" fmla="*/ 1992 w 10478"/>
                  <a:gd name="connsiteY13" fmla="*/ 7444 h 10248"/>
                  <a:gd name="connsiteX14" fmla="*/ 2556 w 10478"/>
                  <a:gd name="connsiteY14" fmla="*/ 6777 h 10248"/>
                  <a:gd name="connsiteX15" fmla="*/ 3203 w 10478"/>
                  <a:gd name="connsiteY15" fmla="*/ 6180 h 10248"/>
                  <a:gd name="connsiteX16" fmla="*/ 3626 w 10478"/>
                  <a:gd name="connsiteY16" fmla="*/ 5324 h 10248"/>
                  <a:gd name="connsiteX17" fmla="*/ 4057 w 10478"/>
                  <a:gd name="connsiteY17" fmla="*/ 4635 h 10248"/>
                  <a:gd name="connsiteX18" fmla="*/ 4370 w 10478"/>
                  <a:gd name="connsiteY18" fmla="*/ 4155 h 10248"/>
                  <a:gd name="connsiteX19" fmla="*/ 4929 w 10478"/>
                  <a:gd name="connsiteY19" fmla="*/ 3694 h 10248"/>
                  <a:gd name="connsiteX20" fmla="*/ 5801 w 10478"/>
                  <a:gd name="connsiteY20" fmla="*/ 3117 h 10248"/>
                  <a:gd name="connsiteX21" fmla="*/ 6836 w 10478"/>
                  <a:gd name="connsiteY21" fmla="*/ 2490 h 10248"/>
                  <a:gd name="connsiteX22" fmla="*/ 7580 w 10478"/>
                  <a:gd name="connsiteY22" fmla="*/ 2277 h 10248"/>
                  <a:gd name="connsiteX23" fmla="*/ 8744 w 10478"/>
                  <a:gd name="connsiteY23" fmla="*/ 1675 h 10248"/>
                  <a:gd name="connsiteX24" fmla="*/ 9609 w 10478"/>
                  <a:gd name="connsiteY24" fmla="*/ 1383 h 10248"/>
                  <a:gd name="connsiteX25" fmla="*/ 10233 w 10478"/>
                  <a:gd name="connsiteY25" fmla="*/ 1072 h 10248"/>
                  <a:gd name="connsiteX26" fmla="*/ 10478 w 10478"/>
                  <a:gd name="connsiteY26" fmla="*/ 569 h 10248"/>
                  <a:gd name="connsiteX27" fmla="*/ 10279 w 10478"/>
                  <a:gd name="connsiteY27" fmla="*/ 187 h 10248"/>
                  <a:gd name="connsiteX28" fmla="*/ 9609 w 10478"/>
                  <a:gd name="connsiteY28" fmla="*/ 28 h 10248"/>
                  <a:gd name="connsiteX29" fmla="*/ 9069 w 10478"/>
                  <a:gd name="connsiteY29" fmla="*/ 10 h 10248"/>
                  <a:gd name="connsiteX30" fmla="*/ 8505 w 10478"/>
                  <a:gd name="connsiteY30" fmla="*/ 272 h 10248"/>
                  <a:gd name="connsiteX31" fmla="*/ 8232 w 10478"/>
                  <a:gd name="connsiteY31" fmla="*/ 647 h 10248"/>
                  <a:gd name="connsiteX32" fmla="*/ 7509 w 10478"/>
                  <a:gd name="connsiteY32" fmla="*/ 977 h 10248"/>
                  <a:gd name="connsiteX33" fmla="*/ 6697 w 10478"/>
                  <a:gd name="connsiteY33" fmla="*/ 1002 h 10248"/>
                  <a:gd name="connsiteX34" fmla="*/ 5623 w 10478"/>
                  <a:gd name="connsiteY34" fmla="*/ 1302 h 10248"/>
                  <a:gd name="connsiteX35" fmla="*/ 4510 w 10478"/>
                  <a:gd name="connsiteY35" fmla="*/ 1817 h 10248"/>
                  <a:gd name="connsiteX36" fmla="*/ 3701 w 10478"/>
                  <a:gd name="connsiteY36" fmla="*/ 2467 h 10248"/>
                  <a:gd name="connsiteX37" fmla="*/ 3068 w 10478"/>
                  <a:gd name="connsiteY37" fmla="*/ 2773 h 10248"/>
                  <a:gd name="connsiteX38" fmla="*/ 2349 w 10478"/>
                  <a:gd name="connsiteY38" fmla="*/ 3416 h 10248"/>
                  <a:gd name="connsiteX39" fmla="*/ 2184 w 10478"/>
                  <a:gd name="connsiteY39" fmla="*/ 3942 h 10248"/>
                  <a:gd name="connsiteX40" fmla="*/ 2240 w 10478"/>
                  <a:gd name="connsiteY40" fmla="*/ 4338 h 10248"/>
                  <a:gd name="connsiteX41" fmla="*/ 1904 w 10478"/>
                  <a:gd name="connsiteY41" fmla="*/ 5041 h 10248"/>
                  <a:gd name="connsiteX42" fmla="*/ 1174 w 10478"/>
                  <a:gd name="connsiteY42" fmla="*/ 5556 h 10248"/>
                  <a:gd name="connsiteX43" fmla="*/ 1673 w 10478"/>
                  <a:gd name="connsiteY43" fmla="*/ 5746 h 10248"/>
                  <a:gd name="connsiteX44" fmla="*/ 1486 w 10478"/>
                  <a:gd name="connsiteY44" fmla="*/ 6245 h 10248"/>
                  <a:gd name="connsiteX45" fmla="*/ 834 w 10478"/>
                  <a:gd name="connsiteY45" fmla="*/ 6706 h 10248"/>
                  <a:gd name="connsiteX46" fmla="*/ 605 w 10478"/>
                  <a:gd name="connsiteY46" fmla="*/ 7020 h 10248"/>
                  <a:gd name="connsiteX47" fmla="*/ 788 w 10478"/>
                  <a:gd name="connsiteY47" fmla="*/ 7379 h 10248"/>
                  <a:gd name="connsiteX48" fmla="*/ 605 w 10478"/>
                  <a:gd name="connsiteY48" fmla="*/ 7860 h 10248"/>
                  <a:gd name="connsiteX49" fmla="*/ 605 w 10478"/>
                  <a:gd name="connsiteY49" fmla="*/ 7860 h 10248"/>
                  <a:gd name="connsiteX50" fmla="*/ 605 w 10478"/>
                  <a:gd name="connsiteY50" fmla="*/ 7860 h 10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0478" h="10248">
                    <a:moveTo>
                      <a:pt x="605" y="7860"/>
                    </a:moveTo>
                    <a:lnTo>
                      <a:pt x="0" y="8104"/>
                    </a:lnTo>
                    <a:cubicBezTo>
                      <a:pt x="24" y="8366"/>
                      <a:pt x="429" y="8483"/>
                      <a:pt x="453" y="8745"/>
                    </a:cubicBezTo>
                    <a:cubicBezTo>
                      <a:pt x="534" y="8821"/>
                      <a:pt x="753" y="8756"/>
                      <a:pt x="834" y="8832"/>
                    </a:cubicBezTo>
                    <a:lnTo>
                      <a:pt x="1103" y="9188"/>
                    </a:lnTo>
                    <a:cubicBezTo>
                      <a:pt x="1212" y="9324"/>
                      <a:pt x="1476" y="9502"/>
                      <a:pt x="1579" y="9647"/>
                    </a:cubicBezTo>
                    <a:cubicBezTo>
                      <a:pt x="1682" y="9792"/>
                      <a:pt x="1515" y="9950"/>
                      <a:pt x="1724" y="10056"/>
                    </a:cubicBezTo>
                    <a:cubicBezTo>
                      <a:pt x="1970" y="10049"/>
                      <a:pt x="2589" y="10255"/>
                      <a:pt x="2835" y="10248"/>
                    </a:cubicBezTo>
                    <a:lnTo>
                      <a:pt x="3132" y="10028"/>
                    </a:lnTo>
                    <a:lnTo>
                      <a:pt x="3070" y="10037"/>
                    </a:lnTo>
                    <a:cubicBezTo>
                      <a:pt x="2961" y="9848"/>
                      <a:pt x="2665" y="9694"/>
                      <a:pt x="2556" y="9505"/>
                    </a:cubicBezTo>
                    <a:lnTo>
                      <a:pt x="1930" y="8860"/>
                    </a:lnTo>
                    <a:cubicBezTo>
                      <a:pt x="1767" y="8535"/>
                      <a:pt x="2011" y="8447"/>
                      <a:pt x="1951" y="8229"/>
                    </a:cubicBezTo>
                    <a:cubicBezTo>
                      <a:pt x="1891" y="8011"/>
                      <a:pt x="1914" y="7663"/>
                      <a:pt x="1992" y="7444"/>
                    </a:cubicBezTo>
                    <a:cubicBezTo>
                      <a:pt x="2195" y="7245"/>
                      <a:pt x="2353" y="6976"/>
                      <a:pt x="2556" y="6777"/>
                    </a:cubicBezTo>
                    <a:lnTo>
                      <a:pt x="3203" y="6180"/>
                    </a:lnTo>
                    <a:cubicBezTo>
                      <a:pt x="3390" y="5895"/>
                      <a:pt x="3439" y="5609"/>
                      <a:pt x="3626" y="5324"/>
                    </a:cubicBezTo>
                    <a:lnTo>
                      <a:pt x="4057" y="4635"/>
                    </a:lnTo>
                    <a:cubicBezTo>
                      <a:pt x="4204" y="4446"/>
                      <a:pt x="4225" y="4312"/>
                      <a:pt x="4370" y="4155"/>
                    </a:cubicBezTo>
                    <a:cubicBezTo>
                      <a:pt x="4515" y="3998"/>
                      <a:pt x="4714" y="3873"/>
                      <a:pt x="4929" y="3694"/>
                    </a:cubicBezTo>
                    <a:lnTo>
                      <a:pt x="5801" y="3117"/>
                    </a:lnTo>
                    <a:cubicBezTo>
                      <a:pt x="6162" y="2932"/>
                      <a:pt x="6475" y="2675"/>
                      <a:pt x="6836" y="2490"/>
                    </a:cubicBezTo>
                    <a:lnTo>
                      <a:pt x="7580" y="2277"/>
                    </a:lnTo>
                    <a:cubicBezTo>
                      <a:pt x="7952" y="2124"/>
                      <a:pt x="8372" y="1828"/>
                      <a:pt x="8744" y="1675"/>
                    </a:cubicBezTo>
                    <a:lnTo>
                      <a:pt x="9609" y="1383"/>
                    </a:lnTo>
                    <a:cubicBezTo>
                      <a:pt x="9755" y="1244"/>
                      <a:pt x="10087" y="1211"/>
                      <a:pt x="10233" y="1072"/>
                    </a:cubicBezTo>
                    <a:lnTo>
                      <a:pt x="10478" y="569"/>
                    </a:lnTo>
                    <a:cubicBezTo>
                      <a:pt x="10334" y="489"/>
                      <a:pt x="10423" y="267"/>
                      <a:pt x="10279" y="187"/>
                    </a:cubicBezTo>
                    <a:lnTo>
                      <a:pt x="9609" y="28"/>
                    </a:lnTo>
                    <a:cubicBezTo>
                      <a:pt x="9429" y="69"/>
                      <a:pt x="9249" y="-31"/>
                      <a:pt x="9069" y="10"/>
                    </a:cubicBezTo>
                    <a:lnTo>
                      <a:pt x="8505" y="272"/>
                    </a:lnTo>
                    <a:cubicBezTo>
                      <a:pt x="8367" y="385"/>
                      <a:pt x="8370" y="534"/>
                      <a:pt x="8232" y="647"/>
                    </a:cubicBezTo>
                    <a:lnTo>
                      <a:pt x="7509" y="977"/>
                    </a:lnTo>
                    <a:cubicBezTo>
                      <a:pt x="7223" y="1032"/>
                      <a:pt x="6983" y="947"/>
                      <a:pt x="6697" y="1002"/>
                    </a:cubicBezTo>
                    <a:lnTo>
                      <a:pt x="5623" y="1302"/>
                    </a:lnTo>
                    <a:cubicBezTo>
                      <a:pt x="5314" y="1509"/>
                      <a:pt x="4819" y="1610"/>
                      <a:pt x="4510" y="1817"/>
                    </a:cubicBezTo>
                    <a:lnTo>
                      <a:pt x="3701" y="2467"/>
                    </a:lnTo>
                    <a:cubicBezTo>
                      <a:pt x="3505" y="2604"/>
                      <a:pt x="3264" y="2636"/>
                      <a:pt x="3068" y="2773"/>
                    </a:cubicBezTo>
                    <a:lnTo>
                      <a:pt x="2349" y="3416"/>
                    </a:lnTo>
                    <a:cubicBezTo>
                      <a:pt x="2119" y="3662"/>
                      <a:pt x="2202" y="3788"/>
                      <a:pt x="2184" y="3942"/>
                    </a:cubicBezTo>
                    <a:cubicBezTo>
                      <a:pt x="2166" y="4096"/>
                      <a:pt x="2310" y="4155"/>
                      <a:pt x="2240" y="4338"/>
                    </a:cubicBezTo>
                    <a:cubicBezTo>
                      <a:pt x="2066" y="4537"/>
                      <a:pt x="2078" y="4842"/>
                      <a:pt x="1904" y="5041"/>
                    </a:cubicBezTo>
                    <a:lnTo>
                      <a:pt x="1174" y="5556"/>
                    </a:lnTo>
                    <a:lnTo>
                      <a:pt x="1673" y="5746"/>
                    </a:lnTo>
                    <a:cubicBezTo>
                      <a:pt x="1580" y="5889"/>
                      <a:pt x="1579" y="6102"/>
                      <a:pt x="1486" y="6245"/>
                    </a:cubicBezTo>
                    <a:cubicBezTo>
                      <a:pt x="1315" y="6410"/>
                      <a:pt x="1005" y="6541"/>
                      <a:pt x="834" y="6706"/>
                    </a:cubicBezTo>
                    <a:cubicBezTo>
                      <a:pt x="758" y="6811"/>
                      <a:pt x="681" y="6915"/>
                      <a:pt x="605" y="7020"/>
                    </a:cubicBezTo>
                    <a:cubicBezTo>
                      <a:pt x="588" y="7152"/>
                      <a:pt x="805" y="7247"/>
                      <a:pt x="788" y="7379"/>
                    </a:cubicBezTo>
                    <a:lnTo>
                      <a:pt x="605" y="7860"/>
                    </a:lnTo>
                    <a:lnTo>
                      <a:pt x="605" y="7860"/>
                    </a:lnTo>
                    <a:lnTo>
                      <a:pt x="605" y="786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3" name="Freeform 286">
                <a:extLst>
                  <a:ext uri="{FF2B5EF4-FFF2-40B4-BE49-F238E27FC236}">
                    <a16:creationId xmlns:a16="http://schemas.microsoft.com/office/drawing/2014/main" id="{25B7988F-F2CA-49FA-A28C-414F3D878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4554" y="1274925"/>
                <a:ext cx="158413" cy="130018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4" name="Freeform 280">
                <a:extLst>
                  <a:ext uri="{FF2B5EF4-FFF2-40B4-BE49-F238E27FC236}">
                    <a16:creationId xmlns:a16="http://schemas.microsoft.com/office/drawing/2014/main" id="{D16AAE28-AE71-47E7-951A-03B974478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7462" y="1189740"/>
                <a:ext cx="156010" cy="171425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5876 w 10000"/>
                  <a:gd name="connsiteY2" fmla="*/ 43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9485 w 10000"/>
                  <a:gd name="connsiteY6" fmla="*/ 7456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9027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1259 w 10000"/>
                  <a:gd name="connsiteY4" fmla="*/ 3674 h 10000"/>
                  <a:gd name="connsiteX5" fmla="*/ 0 w 10000"/>
                  <a:gd name="connsiteY5" fmla="*/ 10000 h 10000"/>
                  <a:gd name="connsiteX6" fmla="*/ 4575 w 10000"/>
                  <a:gd name="connsiteY6" fmla="*/ 7850 h 10000"/>
                  <a:gd name="connsiteX7" fmla="*/ 9485 w 10000"/>
                  <a:gd name="connsiteY7" fmla="*/ 7456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0 w 10000"/>
                  <a:gd name="connsiteY6" fmla="*/ 10000 h 10000"/>
                  <a:gd name="connsiteX7" fmla="*/ 4575 w 10000"/>
                  <a:gd name="connsiteY7" fmla="*/ 7850 h 10000"/>
                  <a:gd name="connsiteX8" fmla="*/ 9485 w 10000"/>
                  <a:gd name="connsiteY8" fmla="*/ 7456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0" fmla="*/ 9485 w 10000"/>
                  <a:gd name="connsiteY0" fmla="*/ 7456 h 10000"/>
                  <a:gd name="connsiteX1" fmla="*/ 10000 w 10000"/>
                  <a:gd name="connsiteY1" fmla="*/ 4561 h 10000"/>
                  <a:gd name="connsiteX2" fmla="*/ 6153 w 10000"/>
                  <a:gd name="connsiteY2" fmla="*/ 3499 h 10000"/>
                  <a:gd name="connsiteX3" fmla="*/ 4330 w 10000"/>
                  <a:gd name="connsiteY3" fmla="*/ 0 h 10000"/>
                  <a:gd name="connsiteX4" fmla="*/ 2319 w 10000"/>
                  <a:gd name="connsiteY4" fmla="*/ 1729 h 10000"/>
                  <a:gd name="connsiteX5" fmla="*/ 1259 w 10000"/>
                  <a:gd name="connsiteY5" fmla="*/ 3674 h 10000"/>
                  <a:gd name="connsiteX6" fmla="*/ 297 w 10000"/>
                  <a:gd name="connsiteY6" fmla="*/ 5514 h 10000"/>
                  <a:gd name="connsiteX7" fmla="*/ 0 w 10000"/>
                  <a:gd name="connsiteY7" fmla="*/ 10000 h 10000"/>
                  <a:gd name="connsiteX8" fmla="*/ 4575 w 10000"/>
                  <a:gd name="connsiteY8" fmla="*/ 7850 h 10000"/>
                  <a:gd name="connsiteX9" fmla="*/ 9485 w 10000"/>
                  <a:gd name="connsiteY9" fmla="*/ 7456 h 10000"/>
                  <a:gd name="connsiteX10" fmla="*/ 9485 w 10000"/>
                  <a:gd name="connsiteY10" fmla="*/ 7456 h 10000"/>
                  <a:gd name="connsiteX11" fmla="*/ 9485 w 10000"/>
                  <a:gd name="connsiteY11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4976 w 10646"/>
                  <a:gd name="connsiteY3" fmla="*/ 0 h 10000"/>
                  <a:gd name="connsiteX4" fmla="*/ 2965 w 10646"/>
                  <a:gd name="connsiteY4" fmla="*/ 1729 h 10000"/>
                  <a:gd name="connsiteX5" fmla="*/ 1905 w 10646"/>
                  <a:gd name="connsiteY5" fmla="*/ 3674 h 10000"/>
                  <a:gd name="connsiteX6" fmla="*/ 943 w 10646"/>
                  <a:gd name="connsiteY6" fmla="*/ 5514 h 10000"/>
                  <a:gd name="connsiteX7" fmla="*/ 0 w 10646"/>
                  <a:gd name="connsiteY7" fmla="*/ 8725 h 10000"/>
                  <a:gd name="connsiteX8" fmla="*/ 646 w 10646"/>
                  <a:gd name="connsiteY8" fmla="*/ 10000 h 10000"/>
                  <a:gd name="connsiteX9" fmla="*/ 5221 w 10646"/>
                  <a:gd name="connsiteY9" fmla="*/ 7850 h 10000"/>
                  <a:gd name="connsiteX10" fmla="*/ 10131 w 10646"/>
                  <a:gd name="connsiteY10" fmla="*/ 7456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6799 w 10646"/>
                  <a:gd name="connsiteY2" fmla="*/ 3499 h 10000"/>
                  <a:gd name="connsiteX3" fmla="*/ 5391 w 10646"/>
                  <a:gd name="connsiteY3" fmla="*/ 2188 h 10000"/>
                  <a:gd name="connsiteX4" fmla="*/ 4976 w 10646"/>
                  <a:gd name="connsiteY4" fmla="*/ 0 h 10000"/>
                  <a:gd name="connsiteX5" fmla="*/ 2965 w 10646"/>
                  <a:gd name="connsiteY5" fmla="*/ 1729 h 10000"/>
                  <a:gd name="connsiteX6" fmla="*/ 1905 w 10646"/>
                  <a:gd name="connsiteY6" fmla="*/ 3674 h 10000"/>
                  <a:gd name="connsiteX7" fmla="*/ 943 w 10646"/>
                  <a:gd name="connsiteY7" fmla="*/ 5514 h 10000"/>
                  <a:gd name="connsiteX8" fmla="*/ 0 w 10646"/>
                  <a:gd name="connsiteY8" fmla="*/ 8725 h 10000"/>
                  <a:gd name="connsiteX9" fmla="*/ 646 w 10646"/>
                  <a:gd name="connsiteY9" fmla="*/ 10000 h 10000"/>
                  <a:gd name="connsiteX10" fmla="*/ 5221 w 10646"/>
                  <a:gd name="connsiteY10" fmla="*/ 7850 h 10000"/>
                  <a:gd name="connsiteX11" fmla="*/ 10131 w 10646"/>
                  <a:gd name="connsiteY11" fmla="*/ 7456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0" fmla="*/ 10131 w 10646"/>
                  <a:gd name="connsiteY0" fmla="*/ 7456 h 10000"/>
                  <a:gd name="connsiteX1" fmla="*/ 10646 w 10646"/>
                  <a:gd name="connsiteY1" fmla="*/ 4561 h 10000"/>
                  <a:gd name="connsiteX2" fmla="*/ 8761 w 10646"/>
                  <a:gd name="connsiteY2" fmla="*/ 3564 h 10000"/>
                  <a:gd name="connsiteX3" fmla="*/ 6799 w 10646"/>
                  <a:gd name="connsiteY3" fmla="*/ 3499 h 10000"/>
                  <a:gd name="connsiteX4" fmla="*/ 5391 w 10646"/>
                  <a:gd name="connsiteY4" fmla="*/ 2188 h 10000"/>
                  <a:gd name="connsiteX5" fmla="*/ 4976 w 10646"/>
                  <a:gd name="connsiteY5" fmla="*/ 0 h 10000"/>
                  <a:gd name="connsiteX6" fmla="*/ 2965 w 10646"/>
                  <a:gd name="connsiteY6" fmla="*/ 1729 h 10000"/>
                  <a:gd name="connsiteX7" fmla="*/ 1905 w 10646"/>
                  <a:gd name="connsiteY7" fmla="*/ 3674 h 10000"/>
                  <a:gd name="connsiteX8" fmla="*/ 943 w 10646"/>
                  <a:gd name="connsiteY8" fmla="*/ 5514 h 10000"/>
                  <a:gd name="connsiteX9" fmla="*/ 0 w 10646"/>
                  <a:gd name="connsiteY9" fmla="*/ 8725 h 10000"/>
                  <a:gd name="connsiteX10" fmla="*/ 646 w 10646"/>
                  <a:gd name="connsiteY10" fmla="*/ 10000 h 10000"/>
                  <a:gd name="connsiteX11" fmla="*/ 5221 w 10646"/>
                  <a:gd name="connsiteY11" fmla="*/ 7850 h 10000"/>
                  <a:gd name="connsiteX12" fmla="*/ 10131 w 10646"/>
                  <a:gd name="connsiteY12" fmla="*/ 7456 h 10000"/>
                  <a:gd name="connsiteX13" fmla="*/ 10131 w 10646"/>
                  <a:gd name="connsiteY13" fmla="*/ 7456 h 10000"/>
                  <a:gd name="connsiteX14" fmla="*/ 10131 w 10646"/>
                  <a:gd name="connsiteY14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10131 w 10762"/>
                  <a:gd name="connsiteY13" fmla="*/ 7456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5221 w 10762"/>
                  <a:gd name="connsiteY12" fmla="*/ 7850 h 10000"/>
                  <a:gd name="connsiteX13" fmla="*/ 7952 w 10762"/>
                  <a:gd name="connsiteY13" fmla="*/ 7119 h 10000"/>
                  <a:gd name="connsiteX14" fmla="*/ 10131 w 10762"/>
                  <a:gd name="connsiteY14" fmla="*/ 7456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0" fmla="*/ 10131 w 10762"/>
                  <a:gd name="connsiteY0" fmla="*/ 7456 h 10000"/>
                  <a:gd name="connsiteX1" fmla="*/ 10513 w 10762"/>
                  <a:gd name="connsiteY1" fmla="*/ 6890 h 10000"/>
                  <a:gd name="connsiteX2" fmla="*/ 10646 w 10762"/>
                  <a:gd name="connsiteY2" fmla="*/ 4561 h 10000"/>
                  <a:gd name="connsiteX3" fmla="*/ 8761 w 10762"/>
                  <a:gd name="connsiteY3" fmla="*/ 3564 h 10000"/>
                  <a:gd name="connsiteX4" fmla="*/ 6799 w 10762"/>
                  <a:gd name="connsiteY4" fmla="*/ 3499 h 10000"/>
                  <a:gd name="connsiteX5" fmla="*/ 5391 w 10762"/>
                  <a:gd name="connsiteY5" fmla="*/ 2188 h 10000"/>
                  <a:gd name="connsiteX6" fmla="*/ 4976 w 10762"/>
                  <a:gd name="connsiteY6" fmla="*/ 0 h 10000"/>
                  <a:gd name="connsiteX7" fmla="*/ 2965 w 10762"/>
                  <a:gd name="connsiteY7" fmla="*/ 1729 h 10000"/>
                  <a:gd name="connsiteX8" fmla="*/ 1905 w 10762"/>
                  <a:gd name="connsiteY8" fmla="*/ 3674 h 10000"/>
                  <a:gd name="connsiteX9" fmla="*/ 943 w 10762"/>
                  <a:gd name="connsiteY9" fmla="*/ 5514 h 10000"/>
                  <a:gd name="connsiteX10" fmla="*/ 0 w 10762"/>
                  <a:gd name="connsiteY10" fmla="*/ 8725 h 10000"/>
                  <a:gd name="connsiteX11" fmla="*/ 646 w 10762"/>
                  <a:gd name="connsiteY11" fmla="*/ 10000 h 10000"/>
                  <a:gd name="connsiteX12" fmla="*/ 2696 w 10762"/>
                  <a:gd name="connsiteY12" fmla="*/ 8496 h 10000"/>
                  <a:gd name="connsiteX13" fmla="*/ 5221 w 10762"/>
                  <a:gd name="connsiteY13" fmla="*/ 7850 h 10000"/>
                  <a:gd name="connsiteX14" fmla="*/ 7952 w 10762"/>
                  <a:gd name="connsiteY14" fmla="*/ 7119 h 10000"/>
                  <a:gd name="connsiteX15" fmla="*/ 10131 w 10762"/>
                  <a:gd name="connsiteY15" fmla="*/ 7456 h 10000"/>
                  <a:gd name="connsiteX16" fmla="*/ 10131 w 10762"/>
                  <a:gd name="connsiteY16" fmla="*/ 7456 h 10000"/>
                  <a:gd name="connsiteX17" fmla="*/ 10131 w 10762"/>
                  <a:gd name="connsiteY17" fmla="*/ 7456 h 10000"/>
                  <a:gd name="connsiteX0" fmla="*/ 10131 w 10762"/>
                  <a:gd name="connsiteY0" fmla="*/ 7456 h 10062"/>
                  <a:gd name="connsiteX1" fmla="*/ 10513 w 10762"/>
                  <a:gd name="connsiteY1" fmla="*/ 6890 h 10062"/>
                  <a:gd name="connsiteX2" fmla="*/ 10646 w 10762"/>
                  <a:gd name="connsiteY2" fmla="*/ 4561 h 10062"/>
                  <a:gd name="connsiteX3" fmla="*/ 8761 w 10762"/>
                  <a:gd name="connsiteY3" fmla="*/ 3564 h 10062"/>
                  <a:gd name="connsiteX4" fmla="*/ 6799 w 10762"/>
                  <a:gd name="connsiteY4" fmla="*/ 3499 h 10062"/>
                  <a:gd name="connsiteX5" fmla="*/ 5391 w 10762"/>
                  <a:gd name="connsiteY5" fmla="*/ 2188 h 10062"/>
                  <a:gd name="connsiteX6" fmla="*/ 4976 w 10762"/>
                  <a:gd name="connsiteY6" fmla="*/ 0 h 10062"/>
                  <a:gd name="connsiteX7" fmla="*/ 2965 w 10762"/>
                  <a:gd name="connsiteY7" fmla="*/ 1729 h 10062"/>
                  <a:gd name="connsiteX8" fmla="*/ 1905 w 10762"/>
                  <a:gd name="connsiteY8" fmla="*/ 3674 h 10062"/>
                  <a:gd name="connsiteX9" fmla="*/ 943 w 10762"/>
                  <a:gd name="connsiteY9" fmla="*/ 5514 h 10062"/>
                  <a:gd name="connsiteX10" fmla="*/ 0 w 10762"/>
                  <a:gd name="connsiteY10" fmla="*/ 8725 h 10062"/>
                  <a:gd name="connsiteX11" fmla="*/ 646 w 10762"/>
                  <a:gd name="connsiteY11" fmla="*/ 10000 h 10062"/>
                  <a:gd name="connsiteX12" fmla="*/ 2022 w 10762"/>
                  <a:gd name="connsiteY12" fmla="*/ 9757 h 10062"/>
                  <a:gd name="connsiteX13" fmla="*/ 2696 w 10762"/>
                  <a:gd name="connsiteY13" fmla="*/ 8496 h 10062"/>
                  <a:gd name="connsiteX14" fmla="*/ 5221 w 10762"/>
                  <a:gd name="connsiteY14" fmla="*/ 7850 h 10062"/>
                  <a:gd name="connsiteX15" fmla="*/ 7952 w 10762"/>
                  <a:gd name="connsiteY15" fmla="*/ 7119 h 10062"/>
                  <a:gd name="connsiteX16" fmla="*/ 10131 w 10762"/>
                  <a:gd name="connsiteY16" fmla="*/ 7456 h 10062"/>
                  <a:gd name="connsiteX17" fmla="*/ 10131 w 10762"/>
                  <a:gd name="connsiteY17" fmla="*/ 7456 h 10062"/>
                  <a:gd name="connsiteX18" fmla="*/ 10131 w 10762"/>
                  <a:gd name="connsiteY18" fmla="*/ 7456 h 10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762" h="10062">
                    <a:moveTo>
                      <a:pt x="10131" y="7456"/>
                    </a:moveTo>
                    <a:cubicBezTo>
                      <a:pt x="10195" y="7285"/>
                      <a:pt x="10427" y="7373"/>
                      <a:pt x="10513" y="6890"/>
                    </a:cubicBezTo>
                    <a:cubicBezTo>
                      <a:pt x="10599" y="6408"/>
                      <a:pt x="10938" y="5039"/>
                      <a:pt x="10646" y="4561"/>
                    </a:cubicBezTo>
                    <a:cubicBezTo>
                      <a:pt x="9973" y="4382"/>
                      <a:pt x="9434" y="3743"/>
                      <a:pt x="8761" y="3564"/>
                    </a:cubicBezTo>
                    <a:lnTo>
                      <a:pt x="6799" y="3499"/>
                    </a:lnTo>
                    <a:cubicBezTo>
                      <a:pt x="6465" y="2909"/>
                      <a:pt x="5725" y="2778"/>
                      <a:pt x="5391" y="2188"/>
                    </a:cubicBezTo>
                    <a:cubicBezTo>
                      <a:pt x="5253" y="1459"/>
                      <a:pt x="5114" y="729"/>
                      <a:pt x="4976" y="0"/>
                    </a:cubicBezTo>
                    <a:cubicBezTo>
                      <a:pt x="4441" y="691"/>
                      <a:pt x="3500" y="1038"/>
                      <a:pt x="2965" y="1729"/>
                    </a:cubicBezTo>
                    <a:lnTo>
                      <a:pt x="1905" y="3674"/>
                    </a:lnTo>
                    <a:cubicBezTo>
                      <a:pt x="1764" y="4287"/>
                      <a:pt x="1084" y="4901"/>
                      <a:pt x="943" y="5514"/>
                    </a:cubicBezTo>
                    <a:cubicBezTo>
                      <a:pt x="853" y="6470"/>
                      <a:pt x="90" y="7769"/>
                      <a:pt x="0" y="8725"/>
                    </a:cubicBezTo>
                    <a:lnTo>
                      <a:pt x="646" y="10000"/>
                    </a:lnTo>
                    <a:cubicBezTo>
                      <a:pt x="871" y="10153"/>
                      <a:pt x="1680" y="10008"/>
                      <a:pt x="2022" y="9757"/>
                    </a:cubicBezTo>
                    <a:cubicBezTo>
                      <a:pt x="2364" y="9506"/>
                      <a:pt x="2051" y="8795"/>
                      <a:pt x="2696" y="8496"/>
                    </a:cubicBezTo>
                    <a:lnTo>
                      <a:pt x="5221" y="7850"/>
                    </a:lnTo>
                    <a:cubicBezTo>
                      <a:pt x="6086" y="7836"/>
                      <a:pt x="7087" y="7133"/>
                      <a:pt x="7952" y="7119"/>
                    </a:cubicBezTo>
                    <a:lnTo>
                      <a:pt x="10131" y="7456"/>
                    </a:lnTo>
                    <a:lnTo>
                      <a:pt x="10131" y="7456"/>
                    </a:lnTo>
                    <a:lnTo>
                      <a:pt x="10131" y="7456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5" name="Freeform 282">
                <a:extLst>
                  <a:ext uri="{FF2B5EF4-FFF2-40B4-BE49-F238E27FC236}">
                    <a16:creationId xmlns:a16="http://schemas.microsoft.com/office/drawing/2014/main" id="{855A05C0-F2BB-4B92-A6E6-EEC7F90E7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145" y="132839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6" name="Freeform 282">
                <a:extLst>
                  <a:ext uri="{FF2B5EF4-FFF2-40B4-BE49-F238E27FC236}">
                    <a16:creationId xmlns:a16="http://schemas.microsoft.com/office/drawing/2014/main" id="{07EC58E7-4012-4E70-A8E4-D2EA71E65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508" y="1387375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7" name="Freeform 282">
                <a:extLst>
                  <a:ext uri="{FF2B5EF4-FFF2-40B4-BE49-F238E27FC236}">
                    <a16:creationId xmlns:a16="http://schemas.microsoft.com/office/drawing/2014/main" id="{B863C393-0046-4E8B-934B-A568F6641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4522" y="1385184"/>
                <a:ext cx="88174" cy="56790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  <a:gd name="connsiteX0" fmla="*/ 3559 w 10000"/>
                  <a:gd name="connsiteY0" fmla="*/ 9211 h 10000"/>
                  <a:gd name="connsiteX1" fmla="*/ 6780 w 10000"/>
                  <a:gd name="connsiteY1" fmla="*/ 8684 h 10000"/>
                  <a:gd name="connsiteX2" fmla="*/ 9661 w 10000"/>
                  <a:gd name="connsiteY2" fmla="*/ 5526 h 10000"/>
                  <a:gd name="connsiteX3" fmla="*/ 10000 w 10000"/>
                  <a:gd name="connsiteY3" fmla="*/ 3684 h 10000"/>
                  <a:gd name="connsiteX4" fmla="*/ 5192 w 10000"/>
                  <a:gd name="connsiteY4" fmla="*/ 2825 h 10000"/>
                  <a:gd name="connsiteX5" fmla="*/ 4068 w 10000"/>
                  <a:gd name="connsiteY5" fmla="*/ 0 h 10000"/>
                  <a:gd name="connsiteX6" fmla="*/ 3559 w 10000"/>
                  <a:gd name="connsiteY6" fmla="*/ 526 h 10000"/>
                  <a:gd name="connsiteX7" fmla="*/ 0 w 10000"/>
                  <a:gd name="connsiteY7" fmla="*/ 6316 h 10000"/>
                  <a:gd name="connsiteX8" fmla="*/ 508 w 10000"/>
                  <a:gd name="connsiteY8" fmla="*/ 10000 h 10000"/>
                  <a:gd name="connsiteX9" fmla="*/ 3559 w 10000"/>
                  <a:gd name="connsiteY9" fmla="*/ 9211 h 10000"/>
                  <a:gd name="connsiteX10" fmla="*/ 3559 w 10000"/>
                  <a:gd name="connsiteY10" fmla="*/ 9211 h 10000"/>
                  <a:gd name="connsiteX11" fmla="*/ 3559 w 10000"/>
                  <a:gd name="connsiteY11" fmla="*/ 9211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00" h="10000">
                    <a:moveTo>
                      <a:pt x="3559" y="9211"/>
                    </a:moveTo>
                    <a:lnTo>
                      <a:pt x="6780" y="8684"/>
                    </a:lnTo>
                    <a:lnTo>
                      <a:pt x="9661" y="5526"/>
                    </a:lnTo>
                    <a:lnTo>
                      <a:pt x="10000" y="3684"/>
                    </a:lnTo>
                    <a:lnTo>
                      <a:pt x="5192" y="2825"/>
                    </a:lnTo>
                    <a:lnTo>
                      <a:pt x="4068" y="0"/>
                    </a:lnTo>
                    <a:lnTo>
                      <a:pt x="3559" y="526"/>
                    </a:lnTo>
                    <a:lnTo>
                      <a:pt x="0" y="6316"/>
                    </a:lnTo>
                    <a:cubicBezTo>
                      <a:pt x="169" y="7544"/>
                      <a:pt x="339" y="8772"/>
                      <a:pt x="508" y="10000"/>
                    </a:cubicBezTo>
                    <a:lnTo>
                      <a:pt x="3559" y="9211"/>
                    </a:lnTo>
                    <a:lnTo>
                      <a:pt x="3559" y="9211"/>
                    </a:lnTo>
                    <a:lnTo>
                      <a:pt x="3559" y="9211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8" name="Freeform 224">
                <a:extLst>
                  <a:ext uri="{FF2B5EF4-FFF2-40B4-BE49-F238E27FC236}">
                    <a16:creationId xmlns:a16="http://schemas.microsoft.com/office/drawing/2014/main" id="{DFFFF975-7E61-4341-9CBF-62AFFAB5B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8184" y="133573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9" name="Freeform 347">
                <a:extLst>
                  <a:ext uri="{FF2B5EF4-FFF2-40B4-BE49-F238E27FC236}">
                    <a16:creationId xmlns:a16="http://schemas.microsoft.com/office/drawing/2014/main" id="{C7A5C37A-3E60-4CEA-9EF7-E2D57E36CE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02716" y="11967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0" name="Freeform 347">
                <a:extLst>
                  <a:ext uri="{FF2B5EF4-FFF2-40B4-BE49-F238E27FC236}">
                    <a16:creationId xmlns:a16="http://schemas.microsoft.com/office/drawing/2014/main" id="{392DDBD8-1F7E-4F48-8FB3-547EAF4AD2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89637" y="1234852"/>
                <a:ext cx="31384" cy="50812"/>
              </a:xfrm>
              <a:custGeom>
                <a:avLst/>
                <a:gdLst>
                  <a:gd name="T0" fmla="*/ 21 w 21"/>
                  <a:gd name="T1" fmla="*/ 31 h 34"/>
                  <a:gd name="T2" fmla="*/ 21 w 21"/>
                  <a:gd name="T3" fmla="*/ 31 h 34"/>
                  <a:gd name="T4" fmla="*/ 14 w 21"/>
                  <a:gd name="T5" fmla="*/ 34 h 34"/>
                  <a:gd name="T6" fmla="*/ 9 w 21"/>
                  <a:gd name="T7" fmla="*/ 26 h 34"/>
                  <a:gd name="T8" fmla="*/ 9 w 21"/>
                  <a:gd name="T9" fmla="*/ 22 h 34"/>
                  <a:gd name="T10" fmla="*/ 21 w 21"/>
                  <a:gd name="T11" fmla="*/ 31 h 34"/>
                  <a:gd name="T12" fmla="*/ 9 w 21"/>
                  <a:gd name="T13" fmla="*/ 5 h 34"/>
                  <a:gd name="T14" fmla="*/ 9 w 21"/>
                  <a:gd name="T15" fmla="*/ 5 h 34"/>
                  <a:gd name="T16" fmla="*/ 12 w 21"/>
                  <a:gd name="T17" fmla="*/ 19 h 34"/>
                  <a:gd name="T18" fmla="*/ 7 w 21"/>
                  <a:gd name="T19" fmla="*/ 17 h 34"/>
                  <a:gd name="T20" fmla="*/ 2 w 21"/>
                  <a:gd name="T21" fmla="*/ 17 h 34"/>
                  <a:gd name="T22" fmla="*/ 0 w 21"/>
                  <a:gd name="T23" fmla="*/ 12 h 34"/>
                  <a:gd name="T24" fmla="*/ 0 w 21"/>
                  <a:gd name="T25" fmla="*/ 0 h 34"/>
                  <a:gd name="T26" fmla="*/ 9 w 21"/>
                  <a:gd name="T27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34">
                    <a:moveTo>
                      <a:pt x="21" y="31"/>
                    </a:moveTo>
                    <a:lnTo>
                      <a:pt x="21" y="31"/>
                    </a:lnTo>
                    <a:lnTo>
                      <a:pt x="14" y="34"/>
                    </a:lnTo>
                    <a:lnTo>
                      <a:pt x="9" y="26"/>
                    </a:lnTo>
                    <a:lnTo>
                      <a:pt x="9" y="22"/>
                    </a:lnTo>
                    <a:lnTo>
                      <a:pt x="21" y="31"/>
                    </a:lnTo>
                    <a:moveTo>
                      <a:pt x="9" y="5"/>
                    </a:moveTo>
                    <a:lnTo>
                      <a:pt x="9" y="5"/>
                    </a:lnTo>
                    <a:lnTo>
                      <a:pt x="12" y="19"/>
                    </a:lnTo>
                    <a:lnTo>
                      <a:pt x="7" y="17"/>
                    </a:lnTo>
                    <a:lnTo>
                      <a:pt x="2" y="17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9" y="5"/>
                    </a:lnTo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1" name="Freeform 224">
                <a:extLst>
                  <a:ext uri="{FF2B5EF4-FFF2-40B4-BE49-F238E27FC236}">
                    <a16:creationId xmlns:a16="http://schemas.microsoft.com/office/drawing/2014/main" id="{0E50AA1B-A47E-4CF8-9137-01A9C536AE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7650" y="1280156"/>
                <a:ext cx="70240" cy="59778"/>
              </a:xfrm>
              <a:custGeom>
                <a:avLst/>
                <a:gdLst>
                  <a:gd name="T0" fmla="*/ 47 w 47"/>
                  <a:gd name="T1" fmla="*/ 35 h 40"/>
                  <a:gd name="T2" fmla="*/ 47 w 47"/>
                  <a:gd name="T3" fmla="*/ 35 h 40"/>
                  <a:gd name="T4" fmla="*/ 42 w 47"/>
                  <a:gd name="T5" fmla="*/ 40 h 40"/>
                  <a:gd name="T6" fmla="*/ 33 w 47"/>
                  <a:gd name="T7" fmla="*/ 35 h 40"/>
                  <a:gd name="T8" fmla="*/ 21 w 47"/>
                  <a:gd name="T9" fmla="*/ 26 h 40"/>
                  <a:gd name="T10" fmla="*/ 11 w 47"/>
                  <a:gd name="T11" fmla="*/ 16 h 40"/>
                  <a:gd name="T12" fmla="*/ 2 w 47"/>
                  <a:gd name="T13" fmla="*/ 4 h 40"/>
                  <a:gd name="T14" fmla="*/ 0 w 47"/>
                  <a:gd name="T15" fmla="*/ 0 h 40"/>
                  <a:gd name="T16" fmla="*/ 4 w 47"/>
                  <a:gd name="T17" fmla="*/ 0 h 40"/>
                  <a:gd name="T18" fmla="*/ 14 w 47"/>
                  <a:gd name="T19" fmla="*/ 4 h 40"/>
                  <a:gd name="T20" fmla="*/ 21 w 47"/>
                  <a:gd name="T21" fmla="*/ 12 h 40"/>
                  <a:gd name="T22" fmla="*/ 26 w 47"/>
                  <a:gd name="T23" fmla="*/ 16 h 40"/>
                  <a:gd name="T24" fmla="*/ 40 w 47"/>
                  <a:gd name="T25" fmla="*/ 26 h 40"/>
                  <a:gd name="T26" fmla="*/ 47 w 47"/>
                  <a:gd name="T27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7" h="40">
                    <a:moveTo>
                      <a:pt x="47" y="35"/>
                    </a:moveTo>
                    <a:lnTo>
                      <a:pt x="47" y="35"/>
                    </a:lnTo>
                    <a:lnTo>
                      <a:pt x="42" y="40"/>
                    </a:lnTo>
                    <a:lnTo>
                      <a:pt x="33" y="35"/>
                    </a:lnTo>
                    <a:lnTo>
                      <a:pt x="21" y="26"/>
                    </a:lnTo>
                    <a:lnTo>
                      <a:pt x="11" y="16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4" y="4"/>
                    </a:lnTo>
                    <a:lnTo>
                      <a:pt x="21" y="12"/>
                    </a:lnTo>
                    <a:lnTo>
                      <a:pt x="26" y="16"/>
                    </a:lnTo>
                    <a:lnTo>
                      <a:pt x="40" y="26"/>
                    </a:lnTo>
                    <a:lnTo>
                      <a:pt x="47" y="35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2" name="Freeform 295">
                <a:extLst>
                  <a:ext uri="{FF2B5EF4-FFF2-40B4-BE49-F238E27FC236}">
                    <a16:creationId xmlns:a16="http://schemas.microsoft.com/office/drawing/2014/main" id="{28B275F6-22B3-4716-945D-B81D144377CD}"/>
                  </a:ext>
                </a:extLst>
              </p:cNvPr>
              <p:cNvSpPr/>
              <p:nvPr/>
            </p:nvSpPr>
            <p:spPr>
              <a:xfrm>
                <a:off x="5680007" y="1225571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3" name="Freeform 296">
                <a:extLst>
                  <a:ext uri="{FF2B5EF4-FFF2-40B4-BE49-F238E27FC236}">
                    <a16:creationId xmlns:a16="http://schemas.microsoft.com/office/drawing/2014/main" id="{5E01822B-E4FE-49D8-B794-350C443F6CF7}"/>
                  </a:ext>
                </a:extLst>
              </p:cNvPr>
              <p:cNvSpPr/>
              <p:nvPr/>
            </p:nvSpPr>
            <p:spPr>
              <a:xfrm>
                <a:off x="7685397" y="2037714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4" name="Freeform 297">
                <a:extLst>
                  <a:ext uri="{FF2B5EF4-FFF2-40B4-BE49-F238E27FC236}">
                    <a16:creationId xmlns:a16="http://schemas.microsoft.com/office/drawing/2014/main" id="{171B90A4-4919-4355-A762-FB5A792B13C1}"/>
                  </a:ext>
                </a:extLst>
              </p:cNvPr>
              <p:cNvSpPr/>
              <p:nvPr/>
            </p:nvSpPr>
            <p:spPr>
              <a:xfrm>
                <a:off x="5992105" y="2088925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5" name="Freeform 298">
                <a:extLst>
                  <a:ext uri="{FF2B5EF4-FFF2-40B4-BE49-F238E27FC236}">
                    <a16:creationId xmlns:a16="http://schemas.microsoft.com/office/drawing/2014/main" id="{DC919FE7-55BE-42F9-AD48-48A8A52CC55B}"/>
                  </a:ext>
                </a:extLst>
              </p:cNvPr>
              <p:cNvSpPr/>
              <p:nvPr/>
            </p:nvSpPr>
            <p:spPr>
              <a:xfrm>
                <a:off x="5400187" y="2413988"/>
                <a:ext cx="23057" cy="19123"/>
              </a:xfrm>
              <a:custGeom>
                <a:avLst/>
                <a:gdLst>
                  <a:gd name="connsiteX0" fmla="*/ 5715 w 23057"/>
                  <a:gd name="connsiteY0" fmla="*/ 5715 h 19123"/>
                  <a:gd name="connsiteX1" fmla="*/ 0 w 23057"/>
                  <a:gd name="connsiteY1" fmla="*/ 15240 h 19123"/>
                  <a:gd name="connsiteX2" fmla="*/ 5715 w 23057"/>
                  <a:gd name="connsiteY2" fmla="*/ 19050 h 19123"/>
                  <a:gd name="connsiteX3" fmla="*/ 19050 w 23057"/>
                  <a:gd name="connsiteY3" fmla="*/ 17145 h 19123"/>
                  <a:gd name="connsiteX4" fmla="*/ 17145 w 23057"/>
                  <a:gd name="connsiteY4" fmla="*/ 1905 h 19123"/>
                  <a:gd name="connsiteX5" fmla="*/ 9525 w 23057"/>
                  <a:gd name="connsiteY5" fmla="*/ 0 h 19123"/>
                  <a:gd name="connsiteX6" fmla="*/ 1905 w 23057"/>
                  <a:gd name="connsiteY6" fmla="*/ 7620 h 19123"/>
                  <a:gd name="connsiteX7" fmla="*/ 5715 w 23057"/>
                  <a:gd name="connsiteY7" fmla="*/ 5715 h 19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57" h="19123">
                    <a:moveTo>
                      <a:pt x="5715" y="5715"/>
                    </a:moveTo>
                    <a:cubicBezTo>
                      <a:pt x="5398" y="6985"/>
                      <a:pt x="0" y="11537"/>
                      <a:pt x="0" y="15240"/>
                    </a:cubicBezTo>
                    <a:cubicBezTo>
                      <a:pt x="0" y="17530"/>
                      <a:pt x="3437" y="18822"/>
                      <a:pt x="5715" y="19050"/>
                    </a:cubicBezTo>
                    <a:cubicBezTo>
                      <a:pt x="10183" y="19497"/>
                      <a:pt x="14605" y="17780"/>
                      <a:pt x="19050" y="17145"/>
                    </a:cubicBezTo>
                    <a:cubicBezTo>
                      <a:pt x="22481" y="6853"/>
                      <a:pt x="26831" y="6056"/>
                      <a:pt x="17145" y="1905"/>
                    </a:cubicBezTo>
                    <a:cubicBezTo>
                      <a:pt x="14739" y="874"/>
                      <a:pt x="12065" y="635"/>
                      <a:pt x="9525" y="0"/>
                    </a:cubicBezTo>
                    <a:cubicBezTo>
                      <a:pt x="2598" y="2309"/>
                      <a:pt x="3752" y="231"/>
                      <a:pt x="1905" y="7620"/>
                    </a:cubicBezTo>
                    <a:cubicBezTo>
                      <a:pt x="1751" y="8236"/>
                      <a:pt x="6032" y="4445"/>
                      <a:pt x="5715" y="5715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04" name="Freeform 247">
              <a:extLst>
                <a:ext uri="{FF2B5EF4-FFF2-40B4-BE49-F238E27FC236}">
                  <a16:creationId xmlns:a16="http://schemas.microsoft.com/office/drawing/2014/main" id="{775369B5-22B3-4B9B-8339-0E40581F8B03}"/>
                </a:ext>
              </a:extLst>
            </p:cNvPr>
            <p:cNvSpPr/>
            <p:nvPr/>
          </p:nvSpPr>
          <p:spPr>
            <a:xfrm>
              <a:off x="4454526" y="2554610"/>
              <a:ext cx="509764" cy="596218"/>
            </a:xfrm>
            <a:custGeom>
              <a:avLst/>
              <a:gdLst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600075 w 647880"/>
                <a:gd name="connsiteY221" fmla="*/ 120015 h 757758"/>
                <a:gd name="connsiteX222" fmla="*/ 594360 w 647880"/>
                <a:gd name="connsiteY222" fmla="*/ 123825 h 757758"/>
                <a:gd name="connsiteX223" fmla="*/ 582930 w 647880"/>
                <a:gd name="connsiteY223" fmla="*/ 127635 h 757758"/>
                <a:gd name="connsiteX224" fmla="*/ 579120 w 647880"/>
                <a:gd name="connsiteY224" fmla="*/ 133350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600075 w 647880"/>
                <a:gd name="connsiteY220" fmla="*/ 106680 h 757758"/>
                <a:gd name="connsiteX221" fmla="*/ 594360 w 647880"/>
                <a:gd name="connsiteY221" fmla="*/ 123825 h 757758"/>
                <a:gd name="connsiteX222" fmla="*/ 582930 w 647880"/>
                <a:gd name="connsiteY222" fmla="*/ 127635 h 757758"/>
                <a:gd name="connsiteX223" fmla="*/ 579120 w 647880"/>
                <a:gd name="connsiteY223" fmla="*/ 133350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577215 w 647880"/>
                <a:gd name="connsiteY224" fmla="*/ 127635 h 757758"/>
                <a:gd name="connsiteX225" fmla="*/ 613410 w 647880"/>
                <a:gd name="connsiteY225" fmla="*/ 142875 h 757758"/>
                <a:gd name="connsiteX226" fmla="*/ 624840 w 647880"/>
                <a:gd name="connsiteY226" fmla="*/ 135255 h 757758"/>
                <a:gd name="connsiteX227" fmla="*/ 636270 w 647880"/>
                <a:gd name="connsiteY227" fmla="*/ 129540 h 757758"/>
                <a:gd name="connsiteX228" fmla="*/ 641985 w 647880"/>
                <a:gd name="connsiteY228" fmla="*/ 123825 h 757758"/>
                <a:gd name="connsiteX229" fmla="*/ 647700 w 647880"/>
                <a:gd name="connsiteY229" fmla="*/ 120015 h 757758"/>
                <a:gd name="connsiteX230" fmla="*/ 645795 w 647880"/>
                <a:gd name="connsiteY230" fmla="*/ 114300 h 757758"/>
                <a:gd name="connsiteX231" fmla="*/ 641985 w 647880"/>
                <a:gd name="connsiteY231" fmla="*/ 108585 h 757758"/>
                <a:gd name="connsiteX232" fmla="*/ 640080 w 647880"/>
                <a:gd name="connsiteY232" fmla="*/ 102870 h 757758"/>
                <a:gd name="connsiteX233" fmla="*/ 634365 w 647880"/>
                <a:gd name="connsiteY233" fmla="*/ 99060 h 757758"/>
                <a:gd name="connsiteX234" fmla="*/ 630555 w 647880"/>
                <a:gd name="connsiteY234" fmla="*/ 93345 h 757758"/>
                <a:gd name="connsiteX235" fmla="*/ 624840 w 647880"/>
                <a:gd name="connsiteY235" fmla="*/ 89535 h 757758"/>
                <a:gd name="connsiteX236" fmla="*/ 621030 w 647880"/>
                <a:gd name="connsiteY236" fmla="*/ 78105 h 757758"/>
                <a:gd name="connsiteX237" fmla="*/ 634365 w 647880"/>
                <a:gd name="connsiteY237" fmla="*/ 60960 h 757758"/>
                <a:gd name="connsiteX238" fmla="*/ 640080 w 647880"/>
                <a:gd name="connsiteY238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582930 w 647880"/>
                <a:gd name="connsiteY223" fmla="*/ 127635 h 757758"/>
                <a:gd name="connsiteX224" fmla="*/ 613410 w 647880"/>
                <a:gd name="connsiteY224" fmla="*/ 142875 h 757758"/>
                <a:gd name="connsiteX225" fmla="*/ 624840 w 647880"/>
                <a:gd name="connsiteY225" fmla="*/ 135255 h 757758"/>
                <a:gd name="connsiteX226" fmla="*/ 636270 w 647880"/>
                <a:gd name="connsiteY226" fmla="*/ 129540 h 757758"/>
                <a:gd name="connsiteX227" fmla="*/ 641985 w 647880"/>
                <a:gd name="connsiteY227" fmla="*/ 123825 h 757758"/>
                <a:gd name="connsiteX228" fmla="*/ 647700 w 647880"/>
                <a:gd name="connsiteY228" fmla="*/ 120015 h 757758"/>
                <a:gd name="connsiteX229" fmla="*/ 645795 w 647880"/>
                <a:gd name="connsiteY229" fmla="*/ 114300 h 757758"/>
                <a:gd name="connsiteX230" fmla="*/ 641985 w 647880"/>
                <a:gd name="connsiteY230" fmla="*/ 108585 h 757758"/>
                <a:gd name="connsiteX231" fmla="*/ 640080 w 647880"/>
                <a:gd name="connsiteY231" fmla="*/ 102870 h 757758"/>
                <a:gd name="connsiteX232" fmla="*/ 634365 w 647880"/>
                <a:gd name="connsiteY232" fmla="*/ 99060 h 757758"/>
                <a:gd name="connsiteX233" fmla="*/ 630555 w 647880"/>
                <a:gd name="connsiteY233" fmla="*/ 93345 h 757758"/>
                <a:gd name="connsiteX234" fmla="*/ 624840 w 647880"/>
                <a:gd name="connsiteY234" fmla="*/ 89535 h 757758"/>
                <a:gd name="connsiteX235" fmla="*/ 621030 w 647880"/>
                <a:gd name="connsiteY235" fmla="*/ 78105 h 757758"/>
                <a:gd name="connsiteX236" fmla="*/ 634365 w 647880"/>
                <a:gd name="connsiteY236" fmla="*/ 60960 h 757758"/>
                <a:gd name="connsiteX237" fmla="*/ 640080 w 647880"/>
                <a:gd name="connsiteY237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9120 w 647880"/>
                <a:gd name="connsiteY222" fmla="*/ 13335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94360 w 647880"/>
                <a:gd name="connsiteY220" fmla="*/ 123825 h 757758"/>
                <a:gd name="connsiteX221" fmla="*/ 582930 w 647880"/>
                <a:gd name="connsiteY221" fmla="*/ 127635 h 757758"/>
                <a:gd name="connsiteX222" fmla="*/ 575310 w 647880"/>
                <a:gd name="connsiteY222" fmla="*/ 144780 h 757758"/>
                <a:gd name="connsiteX223" fmla="*/ 613410 w 647880"/>
                <a:gd name="connsiteY223" fmla="*/ 142875 h 757758"/>
                <a:gd name="connsiteX224" fmla="*/ 624840 w 647880"/>
                <a:gd name="connsiteY224" fmla="*/ 135255 h 757758"/>
                <a:gd name="connsiteX225" fmla="*/ 636270 w 647880"/>
                <a:gd name="connsiteY225" fmla="*/ 129540 h 757758"/>
                <a:gd name="connsiteX226" fmla="*/ 641985 w 647880"/>
                <a:gd name="connsiteY226" fmla="*/ 123825 h 757758"/>
                <a:gd name="connsiteX227" fmla="*/ 647700 w 647880"/>
                <a:gd name="connsiteY227" fmla="*/ 120015 h 757758"/>
                <a:gd name="connsiteX228" fmla="*/ 645795 w 647880"/>
                <a:gd name="connsiteY228" fmla="*/ 114300 h 757758"/>
                <a:gd name="connsiteX229" fmla="*/ 641985 w 647880"/>
                <a:gd name="connsiteY229" fmla="*/ 108585 h 757758"/>
                <a:gd name="connsiteX230" fmla="*/ 640080 w 647880"/>
                <a:gd name="connsiteY230" fmla="*/ 102870 h 757758"/>
                <a:gd name="connsiteX231" fmla="*/ 634365 w 647880"/>
                <a:gd name="connsiteY231" fmla="*/ 99060 h 757758"/>
                <a:gd name="connsiteX232" fmla="*/ 630555 w 647880"/>
                <a:gd name="connsiteY232" fmla="*/ 93345 h 757758"/>
                <a:gd name="connsiteX233" fmla="*/ 624840 w 647880"/>
                <a:gd name="connsiteY233" fmla="*/ 89535 h 757758"/>
                <a:gd name="connsiteX234" fmla="*/ 621030 w 647880"/>
                <a:gd name="connsiteY234" fmla="*/ 78105 h 757758"/>
                <a:gd name="connsiteX235" fmla="*/ 634365 w 647880"/>
                <a:gd name="connsiteY235" fmla="*/ 60960 h 757758"/>
                <a:gd name="connsiteX236" fmla="*/ 640080 w 647880"/>
                <a:gd name="connsiteY236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94360 w 647880"/>
                <a:gd name="connsiteY219" fmla="*/ 102870 h 757758"/>
                <a:gd name="connsiteX220" fmla="*/ 582930 w 647880"/>
                <a:gd name="connsiteY220" fmla="*/ 127635 h 757758"/>
                <a:gd name="connsiteX221" fmla="*/ 575310 w 647880"/>
                <a:gd name="connsiteY221" fmla="*/ 144780 h 757758"/>
                <a:gd name="connsiteX222" fmla="*/ 613410 w 647880"/>
                <a:gd name="connsiteY222" fmla="*/ 142875 h 757758"/>
                <a:gd name="connsiteX223" fmla="*/ 624840 w 647880"/>
                <a:gd name="connsiteY223" fmla="*/ 135255 h 757758"/>
                <a:gd name="connsiteX224" fmla="*/ 636270 w 647880"/>
                <a:gd name="connsiteY224" fmla="*/ 129540 h 757758"/>
                <a:gd name="connsiteX225" fmla="*/ 641985 w 647880"/>
                <a:gd name="connsiteY225" fmla="*/ 123825 h 757758"/>
                <a:gd name="connsiteX226" fmla="*/ 647700 w 647880"/>
                <a:gd name="connsiteY226" fmla="*/ 120015 h 757758"/>
                <a:gd name="connsiteX227" fmla="*/ 645795 w 647880"/>
                <a:gd name="connsiteY227" fmla="*/ 114300 h 757758"/>
                <a:gd name="connsiteX228" fmla="*/ 641985 w 647880"/>
                <a:gd name="connsiteY228" fmla="*/ 108585 h 757758"/>
                <a:gd name="connsiteX229" fmla="*/ 640080 w 647880"/>
                <a:gd name="connsiteY229" fmla="*/ 102870 h 757758"/>
                <a:gd name="connsiteX230" fmla="*/ 634365 w 647880"/>
                <a:gd name="connsiteY230" fmla="*/ 99060 h 757758"/>
                <a:gd name="connsiteX231" fmla="*/ 630555 w 647880"/>
                <a:gd name="connsiteY231" fmla="*/ 93345 h 757758"/>
                <a:gd name="connsiteX232" fmla="*/ 624840 w 647880"/>
                <a:gd name="connsiteY232" fmla="*/ 89535 h 757758"/>
                <a:gd name="connsiteX233" fmla="*/ 621030 w 647880"/>
                <a:gd name="connsiteY233" fmla="*/ 78105 h 757758"/>
                <a:gd name="connsiteX234" fmla="*/ 634365 w 647880"/>
                <a:gd name="connsiteY234" fmla="*/ 60960 h 757758"/>
                <a:gd name="connsiteX235" fmla="*/ 640080 w 647880"/>
                <a:gd name="connsiteY235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4825 w 647880"/>
                <a:gd name="connsiteY20" fmla="*/ 38100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34290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79120 w 647880"/>
                <a:gd name="connsiteY8" fmla="*/ 45720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75285 w 647880"/>
                <a:gd name="connsiteY41" fmla="*/ 93345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80060 w 647880"/>
                <a:gd name="connsiteY24" fmla="*/ 13335 h 757758"/>
                <a:gd name="connsiteX25" fmla="*/ 478155 w 647880"/>
                <a:gd name="connsiteY25" fmla="*/ 24765 h 757758"/>
                <a:gd name="connsiteX26" fmla="*/ 474345 w 647880"/>
                <a:gd name="connsiteY26" fmla="*/ 36195 h 757758"/>
                <a:gd name="connsiteX27" fmla="*/ 472440 w 647880"/>
                <a:gd name="connsiteY27" fmla="*/ 41910 h 757758"/>
                <a:gd name="connsiteX28" fmla="*/ 466725 w 647880"/>
                <a:gd name="connsiteY28" fmla="*/ 47625 h 757758"/>
                <a:gd name="connsiteX29" fmla="*/ 459105 w 647880"/>
                <a:gd name="connsiteY29" fmla="*/ 59055 h 757758"/>
                <a:gd name="connsiteX30" fmla="*/ 453390 w 647880"/>
                <a:gd name="connsiteY30" fmla="*/ 57150 h 757758"/>
                <a:gd name="connsiteX31" fmla="*/ 449580 w 647880"/>
                <a:gd name="connsiteY31" fmla="*/ 45720 h 757758"/>
                <a:gd name="connsiteX32" fmla="*/ 438150 w 647880"/>
                <a:gd name="connsiteY32" fmla="*/ 38100 h 757758"/>
                <a:gd name="connsiteX33" fmla="*/ 424815 w 647880"/>
                <a:gd name="connsiteY33" fmla="*/ 51435 h 757758"/>
                <a:gd name="connsiteX34" fmla="*/ 426720 w 647880"/>
                <a:gd name="connsiteY34" fmla="*/ 70485 h 757758"/>
                <a:gd name="connsiteX35" fmla="*/ 415290 w 647880"/>
                <a:gd name="connsiteY35" fmla="*/ 74295 h 757758"/>
                <a:gd name="connsiteX36" fmla="*/ 409575 w 647880"/>
                <a:gd name="connsiteY36" fmla="*/ 72390 h 757758"/>
                <a:gd name="connsiteX37" fmla="*/ 405765 w 647880"/>
                <a:gd name="connsiteY37" fmla="*/ 66675 h 757758"/>
                <a:gd name="connsiteX38" fmla="*/ 400050 w 647880"/>
                <a:gd name="connsiteY38" fmla="*/ 62865 h 757758"/>
                <a:gd name="connsiteX39" fmla="*/ 382905 w 647880"/>
                <a:gd name="connsiteY39" fmla="*/ 66675 h 757758"/>
                <a:gd name="connsiteX40" fmla="*/ 377190 w 647880"/>
                <a:gd name="connsiteY40" fmla="*/ 70485 h 757758"/>
                <a:gd name="connsiteX41" fmla="*/ 367503 w 647880"/>
                <a:gd name="connsiteY41" fmla="*/ 85562 h 757758"/>
                <a:gd name="connsiteX42" fmla="*/ 363855 w 647880"/>
                <a:gd name="connsiteY42" fmla="*/ 89535 h 757758"/>
                <a:gd name="connsiteX43" fmla="*/ 356235 w 647880"/>
                <a:gd name="connsiteY43" fmla="*/ 91440 h 757758"/>
                <a:gd name="connsiteX44" fmla="*/ 348615 w 647880"/>
                <a:gd name="connsiteY44" fmla="*/ 102870 h 757758"/>
                <a:gd name="connsiteX45" fmla="*/ 342900 w 647880"/>
                <a:gd name="connsiteY45" fmla="*/ 106680 h 757758"/>
                <a:gd name="connsiteX46" fmla="*/ 335280 w 647880"/>
                <a:gd name="connsiteY46" fmla="*/ 118110 h 757758"/>
                <a:gd name="connsiteX47" fmla="*/ 333375 w 647880"/>
                <a:gd name="connsiteY47" fmla="*/ 127635 h 757758"/>
                <a:gd name="connsiteX48" fmla="*/ 327660 w 647880"/>
                <a:gd name="connsiteY48" fmla="*/ 129540 h 757758"/>
                <a:gd name="connsiteX49" fmla="*/ 308610 w 647880"/>
                <a:gd name="connsiteY49" fmla="*/ 129540 h 757758"/>
                <a:gd name="connsiteX50" fmla="*/ 310515 w 647880"/>
                <a:gd name="connsiteY50" fmla="*/ 146685 h 757758"/>
                <a:gd name="connsiteX51" fmla="*/ 308610 w 647880"/>
                <a:gd name="connsiteY51" fmla="*/ 154305 h 757758"/>
                <a:gd name="connsiteX52" fmla="*/ 302895 w 647880"/>
                <a:gd name="connsiteY52" fmla="*/ 156210 h 757758"/>
                <a:gd name="connsiteX53" fmla="*/ 291465 w 647880"/>
                <a:gd name="connsiteY53" fmla="*/ 158115 h 757758"/>
                <a:gd name="connsiteX54" fmla="*/ 287655 w 647880"/>
                <a:gd name="connsiteY54" fmla="*/ 171450 h 757758"/>
                <a:gd name="connsiteX55" fmla="*/ 276225 w 647880"/>
                <a:gd name="connsiteY55" fmla="*/ 179070 h 757758"/>
                <a:gd name="connsiteX56" fmla="*/ 274320 w 647880"/>
                <a:gd name="connsiteY56" fmla="*/ 194310 h 757758"/>
                <a:gd name="connsiteX57" fmla="*/ 268605 w 647880"/>
                <a:gd name="connsiteY57" fmla="*/ 196215 h 757758"/>
                <a:gd name="connsiteX58" fmla="*/ 257175 w 647880"/>
                <a:gd name="connsiteY58" fmla="*/ 201930 h 757758"/>
                <a:gd name="connsiteX59" fmla="*/ 253365 w 647880"/>
                <a:gd name="connsiteY59" fmla="*/ 213360 h 757758"/>
                <a:gd name="connsiteX60" fmla="*/ 251460 w 647880"/>
                <a:gd name="connsiteY60" fmla="*/ 220980 h 757758"/>
                <a:gd name="connsiteX61" fmla="*/ 243840 w 647880"/>
                <a:gd name="connsiteY61" fmla="*/ 232410 h 757758"/>
                <a:gd name="connsiteX62" fmla="*/ 232410 w 647880"/>
                <a:gd name="connsiteY62" fmla="*/ 240030 h 757758"/>
                <a:gd name="connsiteX63" fmla="*/ 232410 w 647880"/>
                <a:gd name="connsiteY63" fmla="*/ 257175 h 757758"/>
                <a:gd name="connsiteX64" fmla="*/ 219075 w 647880"/>
                <a:gd name="connsiteY64" fmla="*/ 276225 h 757758"/>
                <a:gd name="connsiteX65" fmla="*/ 230505 w 647880"/>
                <a:gd name="connsiteY65" fmla="*/ 280035 h 757758"/>
                <a:gd name="connsiteX66" fmla="*/ 228600 w 647880"/>
                <a:gd name="connsiteY66" fmla="*/ 285750 h 757758"/>
                <a:gd name="connsiteX67" fmla="*/ 217170 w 647880"/>
                <a:gd name="connsiteY67" fmla="*/ 289560 h 757758"/>
                <a:gd name="connsiteX68" fmla="*/ 211455 w 647880"/>
                <a:gd name="connsiteY68" fmla="*/ 293370 h 757758"/>
                <a:gd name="connsiteX69" fmla="*/ 205740 w 647880"/>
                <a:gd name="connsiteY69" fmla="*/ 299085 h 757758"/>
                <a:gd name="connsiteX70" fmla="*/ 198120 w 647880"/>
                <a:gd name="connsiteY70" fmla="*/ 310515 h 757758"/>
                <a:gd name="connsiteX71" fmla="*/ 203835 w 647880"/>
                <a:gd name="connsiteY71" fmla="*/ 314325 h 757758"/>
                <a:gd name="connsiteX72" fmla="*/ 209550 w 647880"/>
                <a:gd name="connsiteY72" fmla="*/ 316230 h 757758"/>
                <a:gd name="connsiteX73" fmla="*/ 207645 w 647880"/>
                <a:gd name="connsiteY73" fmla="*/ 323850 h 757758"/>
                <a:gd name="connsiteX74" fmla="*/ 205740 w 647880"/>
                <a:gd name="connsiteY74" fmla="*/ 329565 h 757758"/>
                <a:gd name="connsiteX75" fmla="*/ 200025 w 647880"/>
                <a:gd name="connsiteY75" fmla="*/ 331470 h 757758"/>
                <a:gd name="connsiteX76" fmla="*/ 188595 w 647880"/>
                <a:gd name="connsiteY76" fmla="*/ 337185 h 757758"/>
                <a:gd name="connsiteX77" fmla="*/ 180975 w 647880"/>
                <a:gd name="connsiteY77" fmla="*/ 348615 h 757758"/>
                <a:gd name="connsiteX78" fmla="*/ 175260 w 647880"/>
                <a:gd name="connsiteY78" fmla="*/ 360045 h 757758"/>
                <a:gd name="connsiteX79" fmla="*/ 173355 w 647880"/>
                <a:gd name="connsiteY79" fmla="*/ 381000 h 757758"/>
                <a:gd name="connsiteX80" fmla="*/ 167640 w 647880"/>
                <a:gd name="connsiteY80" fmla="*/ 386715 h 757758"/>
                <a:gd name="connsiteX81" fmla="*/ 160020 w 647880"/>
                <a:gd name="connsiteY81" fmla="*/ 398145 h 757758"/>
                <a:gd name="connsiteX82" fmla="*/ 148590 w 647880"/>
                <a:gd name="connsiteY82" fmla="*/ 403860 h 757758"/>
                <a:gd name="connsiteX83" fmla="*/ 144780 w 647880"/>
                <a:gd name="connsiteY83" fmla="*/ 409575 h 757758"/>
                <a:gd name="connsiteX84" fmla="*/ 139065 w 647880"/>
                <a:gd name="connsiteY84" fmla="*/ 421005 h 757758"/>
                <a:gd name="connsiteX85" fmla="*/ 140970 w 647880"/>
                <a:gd name="connsiteY85" fmla="*/ 428625 h 757758"/>
                <a:gd name="connsiteX86" fmla="*/ 148590 w 647880"/>
                <a:gd name="connsiteY86" fmla="*/ 430530 h 757758"/>
                <a:gd name="connsiteX87" fmla="*/ 154305 w 647880"/>
                <a:gd name="connsiteY87" fmla="*/ 432435 h 757758"/>
                <a:gd name="connsiteX88" fmla="*/ 163830 w 647880"/>
                <a:gd name="connsiteY88" fmla="*/ 441960 h 757758"/>
                <a:gd name="connsiteX89" fmla="*/ 154305 w 647880"/>
                <a:gd name="connsiteY89" fmla="*/ 447675 h 757758"/>
                <a:gd name="connsiteX90" fmla="*/ 135255 w 647880"/>
                <a:gd name="connsiteY90" fmla="*/ 443865 h 757758"/>
                <a:gd name="connsiteX91" fmla="*/ 123825 w 647880"/>
                <a:gd name="connsiteY91" fmla="*/ 455295 h 757758"/>
                <a:gd name="connsiteX92" fmla="*/ 99060 w 647880"/>
                <a:gd name="connsiteY92" fmla="*/ 474345 h 757758"/>
                <a:gd name="connsiteX93" fmla="*/ 93345 w 647880"/>
                <a:gd name="connsiteY93" fmla="*/ 478155 h 757758"/>
                <a:gd name="connsiteX94" fmla="*/ 91440 w 647880"/>
                <a:gd name="connsiteY94" fmla="*/ 483870 h 757758"/>
                <a:gd name="connsiteX95" fmla="*/ 89535 w 647880"/>
                <a:gd name="connsiteY95" fmla="*/ 501015 h 757758"/>
                <a:gd name="connsiteX96" fmla="*/ 78105 w 647880"/>
                <a:gd name="connsiteY96" fmla="*/ 504825 h 757758"/>
                <a:gd name="connsiteX97" fmla="*/ 64770 w 647880"/>
                <a:gd name="connsiteY97" fmla="*/ 489585 h 757758"/>
                <a:gd name="connsiteX98" fmla="*/ 57150 w 647880"/>
                <a:gd name="connsiteY98" fmla="*/ 501015 h 757758"/>
                <a:gd name="connsiteX99" fmla="*/ 51435 w 647880"/>
                <a:gd name="connsiteY99" fmla="*/ 512445 h 757758"/>
                <a:gd name="connsiteX100" fmla="*/ 34290 w 647880"/>
                <a:gd name="connsiteY100" fmla="*/ 521970 h 757758"/>
                <a:gd name="connsiteX101" fmla="*/ 32385 w 647880"/>
                <a:gd name="connsiteY101" fmla="*/ 546735 h 757758"/>
                <a:gd name="connsiteX102" fmla="*/ 24765 w 647880"/>
                <a:gd name="connsiteY102" fmla="*/ 558165 h 757758"/>
                <a:gd name="connsiteX103" fmla="*/ 19050 w 647880"/>
                <a:gd name="connsiteY103" fmla="*/ 577215 h 757758"/>
                <a:gd name="connsiteX104" fmla="*/ 9525 w 647880"/>
                <a:gd name="connsiteY104" fmla="*/ 586740 h 757758"/>
                <a:gd name="connsiteX105" fmla="*/ 0 w 647880"/>
                <a:gd name="connsiteY105" fmla="*/ 598170 h 757758"/>
                <a:gd name="connsiteX106" fmla="*/ 1905 w 647880"/>
                <a:gd name="connsiteY106" fmla="*/ 613410 h 757758"/>
                <a:gd name="connsiteX107" fmla="*/ 3810 w 647880"/>
                <a:gd name="connsiteY107" fmla="*/ 632460 h 757758"/>
                <a:gd name="connsiteX108" fmla="*/ 9525 w 647880"/>
                <a:gd name="connsiteY108" fmla="*/ 636270 h 757758"/>
                <a:gd name="connsiteX109" fmla="*/ 20955 w 647880"/>
                <a:gd name="connsiteY109" fmla="*/ 640080 h 757758"/>
                <a:gd name="connsiteX110" fmla="*/ 24765 w 647880"/>
                <a:gd name="connsiteY110" fmla="*/ 645795 h 757758"/>
                <a:gd name="connsiteX111" fmla="*/ 15240 w 647880"/>
                <a:gd name="connsiteY111" fmla="*/ 653415 h 757758"/>
                <a:gd name="connsiteX112" fmla="*/ 13335 w 647880"/>
                <a:gd name="connsiteY112" fmla="*/ 664845 h 757758"/>
                <a:gd name="connsiteX113" fmla="*/ 24765 w 647880"/>
                <a:gd name="connsiteY113" fmla="*/ 672465 h 757758"/>
                <a:gd name="connsiteX114" fmla="*/ 28575 w 647880"/>
                <a:gd name="connsiteY114" fmla="*/ 676275 h 757758"/>
                <a:gd name="connsiteX115" fmla="*/ 22860 w 647880"/>
                <a:gd name="connsiteY115" fmla="*/ 678180 h 757758"/>
                <a:gd name="connsiteX116" fmla="*/ 19050 w 647880"/>
                <a:gd name="connsiteY116" fmla="*/ 683895 h 757758"/>
                <a:gd name="connsiteX117" fmla="*/ 17145 w 647880"/>
                <a:gd name="connsiteY117" fmla="*/ 689610 h 757758"/>
                <a:gd name="connsiteX118" fmla="*/ 11430 w 647880"/>
                <a:gd name="connsiteY118" fmla="*/ 693420 h 757758"/>
                <a:gd name="connsiteX119" fmla="*/ 17145 w 647880"/>
                <a:gd name="connsiteY119" fmla="*/ 697230 h 757758"/>
                <a:gd name="connsiteX120" fmla="*/ 26670 w 647880"/>
                <a:gd name="connsiteY120" fmla="*/ 699135 h 757758"/>
                <a:gd name="connsiteX121" fmla="*/ 28575 w 647880"/>
                <a:gd name="connsiteY121" fmla="*/ 704850 h 757758"/>
                <a:gd name="connsiteX122" fmla="*/ 26670 w 647880"/>
                <a:gd name="connsiteY122" fmla="*/ 710565 h 757758"/>
                <a:gd name="connsiteX123" fmla="*/ 24765 w 647880"/>
                <a:gd name="connsiteY123" fmla="*/ 718185 h 757758"/>
                <a:gd name="connsiteX124" fmla="*/ 19050 w 647880"/>
                <a:gd name="connsiteY124" fmla="*/ 721995 h 757758"/>
                <a:gd name="connsiteX125" fmla="*/ 19050 w 647880"/>
                <a:gd name="connsiteY125" fmla="*/ 746760 h 757758"/>
                <a:gd name="connsiteX126" fmla="*/ 28575 w 647880"/>
                <a:gd name="connsiteY126" fmla="*/ 741045 h 757758"/>
                <a:gd name="connsiteX127" fmla="*/ 38100 w 647880"/>
                <a:gd name="connsiteY127" fmla="*/ 754380 h 757758"/>
                <a:gd name="connsiteX128" fmla="*/ 80010 w 647880"/>
                <a:gd name="connsiteY128" fmla="*/ 748665 h 757758"/>
                <a:gd name="connsiteX129" fmla="*/ 83820 w 647880"/>
                <a:gd name="connsiteY129" fmla="*/ 742950 h 757758"/>
                <a:gd name="connsiteX130" fmla="*/ 87630 w 647880"/>
                <a:gd name="connsiteY130" fmla="*/ 731520 h 757758"/>
                <a:gd name="connsiteX131" fmla="*/ 93345 w 647880"/>
                <a:gd name="connsiteY131" fmla="*/ 729615 h 757758"/>
                <a:gd name="connsiteX132" fmla="*/ 95250 w 647880"/>
                <a:gd name="connsiteY132" fmla="*/ 723900 h 757758"/>
                <a:gd name="connsiteX133" fmla="*/ 97155 w 647880"/>
                <a:gd name="connsiteY133" fmla="*/ 712470 h 757758"/>
                <a:gd name="connsiteX134" fmla="*/ 99060 w 647880"/>
                <a:gd name="connsiteY134" fmla="*/ 702945 h 757758"/>
                <a:gd name="connsiteX135" fmla="*/ 102870 w 647880"/>
                <a:gd name="connsiteY135" fmla="*/ 708660 h 757758"/>
                <a:gd name="connsiteX136" fmla="*/ 104775 w 647880"/>
                <a:gd name="connsiteY136" fmla="*/ 714375 h 757758"/>
                <a:gd name="connsiteX137" fmla="*/ 110490 w 647880"/>
                <a:gd name="connsiteY137" fmla="*/ 718185 h 757758"/>
                <a:gd name="connsiteX138" fmla="*/ 116205 w 647880"/>
                <a:gd name="connsiteY138" fmla="*/ 716280 h 757758"/>
                <a:gd name="connsiteX139" fmla="*/ 121920 w 647880"/>
                <a:gd name="connsiteY139" fmla="*/ 710565 h 757758"/>
                <a:gd name="connsiteX140" fmla="*/ 127635 w 647880"/>
                <a:gd name="connsiteY140" fmla="*/ 706755 h 757758"/>
                <a:gd name="connsiteX141" fmla="*/ 131445 w 647880"/>
                <a:gd name="connsiteY141" fmla="*/ 701040 h 757758"/>
                <a:gd name="connsiteX142" fmla="*/ 135255 w 647880"/>
                <a:gd name="connsiteY142" fmla="*/ 689610 h 757758"/>
                <a:gd name="connsiteX143" fmla="*/ 142875 w 647880"/>
                <a:gd name="connsiteY143" fmla="*/ 702945 h 757758"/>
                <a:gd name="connsiteX144" fmla="*/ 148590 w 647880"/>
                <a:gd name="connsiteY144" fmla="*/ 704850 h 757758"/>
                <a:gd name="connsiteX145" fmla="*/ 156210 w 647880"/>
                <a:gd name="connsiteY145" fmla="*/ 702945 h 757758"/>
                <a:gd name="connsiteX146" fmla="*/ 161925 w 647880"/>
                <a:gd name="connsiteY146" fmla="*/ 695325 h 757758"/>
                <a:gd name="connsiteX147" fmla="*/ 171450 w 647880"/>
                <a:gd name="connsiteY147" fmla="*/ 683895 h 757758"/>
                <a:gd name="connsiteX148" fmla="*/ 179070 w 647880"/>
                <a:gd name="connsiteY148" fmla="*/ 681990 h 757758"/>
                <a:gd name="connsiteX149" fmla="*/ 184785 w 647880"/>
                <a:gd name="connsiteY149" fmla="*/ 678180 h 757758"/>
                <a:gd name="connsiteX150" fmla="*/ 186690 w 647880"/>
                <a:gd name="connsiteY150" fmla="*/ 655320 h 757758"/>
                <a:gd name="connsiteX151" fmla="*/ 190500 w 647880"/>
                <a:gd name="connsiteY151" fmla="*/ 643890 h 757758"/>
                <a:gd name="connsiteX152" fmla="*/ 196215 w 647880"/>
                <a:gd name="connsiteY152" fmla="*/ 641985 h 757758"/>
                <a:gd name="connsiteX153" fmla="*/ 198120 w 647880"/>
                <a:gd name="connsiteY153" fmla="*/ 615315 h 757758"/>
                <a:gd name="connsiteX154" fmla="*/ 196215 w 647880"/>
                <a:gd name="connsiteY154" fmla="*/ 607695 h 757758"/>
                <a:gd name="connsiteX155" fmla="*/ 188595 w 647880"/>
                <a:gd name="connsiteY155" fmla="*/ 596265 h 757758"/>
                <a:gd name="connsiteX156" fmla="*/ 186690 w 647880"/>
                <a:gd name="connsiteY156" fmla="*/ 577215 h 757758"/>
                <a:gd name="connsiteX157" fmla="*/ 182880 w 647880"/>
                <a:gd name="connsiteY157" fmla="*/ 563880 h 757758"/>
                <a:gd name="connsiteX158" fmla="*/ 182880 w 647880"/>
                <a:gd name="connsiteY158" fmla="*/ 499110 h 757758"/>
                <a:gd name="connsiteX159" fmla="*/ 179070 w 647880"/>
                <a:gd name="connsiteY159" fmla="*/ 483870 h 757758"/>
                <a:gd name="connsiteX160" fmla="*/ 180975 w 647880"/>
                <a:gd name="connsiteY160" fmla="*/ 478155 h 757758"/>
                <a:gd name="connsiteX161" fmla="*/ 182880 w 647880"/>
                <a:gd name="connsiteY161" fmla="*/ 468630 h 757758"/>
                <a:gd name="connsiteX162" fmla="*/ 186690 w 647880"/>
                <a:gd name="connsiteY162" fmla="*/ 462915 h 757758"/>
                <a:gd name="connsiteX163" fmla="*/ 188595 w 647880"/>
                <a:gd name="connsiteY163" fmla="*/ 457200 h 757758"/>
                <a:gd name="connsiteX164" fmla="*/ 198120 w 647880"/>
                <a:gd name="connsiteY164" fmla="*/ 447675 h 757758"/>
                <a:gd name="connsiteX165" fmla="*/ 211455 w 647880"/>
                <a:gd name="connsiteY165" fmla="*/ 445770 h 757758"/>
                <a:gd name="connsiteX166" fmla="*/ 217170 w 647880"/>
                <a:gd name="connsiteY166" fmla="*/ 434340 h 757758"/>
                <a:gd name="connsiteX167" fmla="*/ 219075 w 647880"/>
                <a:gd name="connsiteY167" fmla="*/ 428625 h 757758"/>
                <a:gd name="connsiteX168" fmla="*/ 228600 w 647880"/>
                <a:gd name="connsiteY168" fmla="*/ 411480 h 757758"/>
                <a:gd name="connsiteX169" fmla="*/ 224790 w 647880"/>
                <a:gd name="connsiteY169" fmla="*/ 400050 h 757758"/>
                <a:gd name="connsiteX170" fmla="*/ 230505 w 647880"/>
                <a:gd name="connsiteY170" fmla="*/ 358140 h 757758"/>
                <a:gd name="connsiteX171" fmla="*/ 236220 w 647880"/>
                <a:gd name="connsiteY171" fmla="*/ 350520 h 757758"/>
                <a:gd name="connsiteX172" fmla="*/ 238125 w 647880"/>
                <a:gd name="connsiteY172" fmla="*/ 344805 h 757758"/>
                <a:gd name="connsiteX173" fmla="*/ 240030 w 647880"/>
                <a:gd name="connsiteY173" fmla="*/ 335280 h 757758"/>
                <a:gd name="connsiteX174" fmla="*/ 245745 w 647880"/>
                <a:gd name="connsiteY174" fmla="*/ 329565 h 757758"/>
                <a:gd name="connsiteX175" fmla="*/ 251460 w 647880"/>
                <a:gd name="connsiteY175" fmla="*/ 327660 h 757758"/>
                <a:gd name="connsiteX176" fmla="*/ 255270 w 647880"/>
                <a:gd name="connsiteY176" fmla="*/ 321945 h 757758"/>
                <a:gd name="connsiteX177" fmla="*/ 260985 w 647880"/>
                <a:gd name="connsiteY177" fmla="*/ 318135 h 757758"/>
                <a:gd name="connsiteX178" fmla="*/ 262890 w 647880"/>
                <a:gd name="connsiteY178" fmla="*/ 310515 h 757758"/>
                <a:gd name="connsiteX179" fmla="*/ 270510 w 647880"/>
                <a:gd name="connsiteY179" fmla="*/ 293370 h 757758"/>
                <a:gd name="connsiteX180" fmla="*/ 272415 w 647880"/>
                <a:gd name="connsiteY180" fmla="*/ 287655 h 757758"/>
                <a:gd name="connsiteX181" fmla="*/ 283845 w 647880"/>
                <a:gd name="connsiteY181" fmla="*/ 249555 h 757758"/>
                <a:gd name="connsiteX182" fmla="*/ 287655 w 647880"/>
                <a:gd name="connsiteY182" fmla="*/ 232410 h 757758"/>
                <a:gd name="connsiteX183" fmla="*/ 291465 w 647880"/>
                <a:gd name="connsiteY183" fmla="*/ 220980 h 757758"/>
                <a:gd name="connsiteX184" fmla="*/ 308610 w 647880"/>
                <a:gd name="connsiteY184" fmla="*/ 211455 h 757758"/>
                <a:gd name="connsiteX185" fmla="*/ 314325 w 647880"/>
                <a:gd name="connsiteY185" fmla="*/ 213360 h 757758"/>
                <a:gd name="connsiteX186" fmla="*/ 320040 w 647880"/>
                <a:gd name="connsiteY186" fmla="*/ 196215 h 757758"/>
                <a:gd name="connsiteX187" fmla="*/ 329565 w 647880"/>
                <a:gd name="connsiteY187" fmla="*/ 180975 h 757758"/>
                <a:gd name="connsiteX188" fmla="*/ 339090 w 647880"/>
                <a:gd name="connsiteY188" fmla="*/ 182880 h 757758"/>
                <a:gd name="connsiteX189" fmla="*/ 344805 w 647880"/>
                <a:gd name="connsiteY189" fmla="*/ 184785 h 757758"/>
                <a:gd name="connsiteX190" fmla="*/ 369570 w 647880"/>
                <a:gd name="connsiteY190" fmla="*/ 182880 h 757758"/>
                <a:gd name="connsiteX191" fmla="*/ 371475 w 647880"/>
                <a:gd name="connsiteY191" fmla="*/ 177165 h 757758"/>
                <a:gd name="connsiteX192" fmla="*/ 373380 w 647880"/>
                <a:gd name="connsiteY192" fmla="*/ 148590 h 757758"/>
                <a:gd name="connsiteX193" fmla="*/ 379095 w 647880"/>
                <a:gd name="connsiteY193" fmla="*/ 146685 h 757758"/>
                <a:gd name="connsiteX194" fmla="*/ 401955 w 647880"/>
                <a:gd name="connsiteY194" fmla="*/ 146685 h 757758"/>
                <a:gd name="connsiteX195" fmla="*/ 407670 w 647880"/>
                <a:gd name="connsiteY195" fmla="*/ 142875 h 757758"/>
                <a:gd name="connsiteX196" fmla="*/ 411480 w 647880"/>
                <a:gd name="connsiteY196" fmla="*/ 137160 h 757758"/>
                <a:gd name="connsiteX197" fmla="*/ 415290 w 647880"/>
                <a:gd name="connsiteY197" fmla="*/ 148590 h 757758"/>
                <a:gd name="connsiteX198" fmla="*/ 421005 w 647880"/>
                <a:gd name="connsiteY198" fmla="*/ 160020 h 757758"/>
                <a:gd name="connsiteX199" fmla="*/ 432435 w 647880"/>
                <a:gd name="connsiteY199" fmla="*/ 163830 h 757758"/>
                <a:gd name="connsiteX200" fmla="*/ 447675 w 647880"/>
                <a:gd name="connsiteY200" fmla="*/ 161925 h 757758"/>
                <a:gd name="connsiteX201" fmla="*/ 453390 w 647880"/>
                <a:gd name="connsiteY201" fmla="*/ 160020 h 757758"/>
                <a:gd name="connsiteX202" fmla="*/ 459105 w 647880"/>
                <a:gd name="connsiteY202" fmla="*/ 161925 h 757758"/>
                <a:gd name="connsiteX203" fmla="*/ 468630 w 647880"/>
                <a:gd name="connsiteY203" fmla="*/ 163830 h 757758"/>
                <a:gd name="connsiteX204" fmla="*/ 476250 w 647880"/>
                <a:gd name="connsiteY204" fmla="*/ 173355 h 757758"/>
                <a:gd name="connsiteX205" fmla="*/ 481965 w 647880"/>
                <a:gd name="connsiteY205" fmla="*/ 177165 h 757758"/>
                <a:gd name="connsiteX206" fmla="*/ 491490 w 647880"/>
                <a:gd name="connsiteY206" fmla="*/ 175260 h 757758"/>
                <a:gd name="connsiteX207" fmla="*/ 497205 w 647880"/>
                <a:gd name="connsiteY207" fmla="*/ 163830 h 757758"/>
                <a:gd name="connsiteX208" fmla="*/ 506730 w 647880"/>
                <a:gd name="connsiteY208" fmla="*/ 154305 h 757758"/>
                <a:gd name="connsiteX209" fmla="*/ 514350 w 647880"/>
                <a:gd name="connsiteY209" fmla="*/ 152400 h 757758"/>
                <a:gd name="connsiteX210" fmla="*/ 516255 w 647880"/>
                <a:gd name="connsiteY210" fmla="*/ 125730 h 757758"/>
                <a:gd name="connsiteX211" fmla="*/ 523875 w 647880"/>
                <a:gd name="connsiteY211" fmla="*/ 93345 h 757758"/>
                <a:gd name="connsiteX212" fmla="*/ 537210 w 647880"/>
                <a:gd name="connsiteY212" fmla="*/ 95250 h 757758"/>
                <a:gd name="connsiteX213" fmla="*/ 563880 w 647880"/>
                <a:gd name="connsiteY213" fmla="*/ 89535 h 757758"/>
                <a:gd name="connsiteX214" fmla="*/ 567690 w 647880"/>
                <a:gd name="connsiteY214" fmla="*/ 83820 h 757758"/>
                <a:gd name="connsiteX215" fmla="*/ 575310 w 647880"/>
                <a:gd name="connsiteY215" fmla="*/ 85725 h 757758"/>
                <a:gd name="connsiteX216" fmla="*/ 579120 w 647880"/>
                <a:gd name="connsiteY216" fmla="*/ 91440 h 757758"/>
                <a:gd name="connsiteX217" fmla="*/ 584835 w 647880"/>
                <a:gd name="connsiteY217" fmla="*/ 95250 h 757758"/>
                <a:gd name="connsiteX218" fmla="*/ 588645 w 647880"/>
                <a:gd name="connsiteY218" fmla="*/ 100965 h 757758"/>
                <a:gd name="connsiteX219" fmla="*/ 582930 w 647880"/>
                <a:gd name="connsiteY219" fmla="*/ 127635 h 757758"/>
                <a:gd name="connsiteX220" fmla="*/ 575310 w 647880"/>
                <a:gd name="connsiteY220" fmla="*/ 144780 h 757758"/>
                <a:gd name="connsiteX221" fmla="*/ 613410 w 647880"/>
                <a:gd name="connsiteY221" fmla="*/ 142875 h 757758"/>
                <a:gd name="connsiteX222" fmla="*/ 624840 w 647880"/>
                <a:gd name="connsiteY222" fmla="*/ 135255 h 757758"/>
                <a:gd name="connsiteX223" fmla="*/ 636270 w 647880"/>
                <a:gd name="connsiteY223" fmla="*/ 129540 h 757758"/>
                <a:gd name="connsiteX224" fmla="*/ 641985 w 647880"/>
                <a:gd name="connsiteY224" fmla="*/ 123825 h 757758"/>
                <a:gd name="connsiteX225" fmla="*/ 647700 w 647880"/>
                <a:gd name="connsiteY225" fmla="*/ 120015 h 757758"/>
                <a:gd name="connsiteX226" fmla="*/ 645795 w 647880"/>
                <a:gd name="connsiteY226" fmla="*/ 114300 h 757758"/>
                <a:gd name="connsiteX227" fmla="*/ 641985 w 647880"/>
                <a:gd name="connsiteY227" fmla="*/ 108585 h 757758"/>
                <a:gd name="connsiteX228" fmla="*/ 640080 w 647880"/>
                <a:gd name="connsiteY228" fmla="*/ 102870 h 757758"/>
                <a:gd name="connsiteX229" fmla="*/ 634365 w 647880"/>
                <a:gd name="connsiteY229" fmla="*/ 99060 h 757758"/>
                <a:gd name="connsiteX230" fmla="*/ 630555 w 647880"/>
                <a:gd name="connsiteY230" fmla="*/ 93345 h 757758"/>
                <a:gd name="connsiteX231" fmla="*/ 624840 w 647880"/>
                <a:gd name="connsiteY231" fmla="*/ 89535 h 757758"/>
                <a:gd name="connsiteX232" fmla="*/ 621030 w 647880"/>
                <a:gd name="connsiteY232" fmla="*/ 78105 h 757758"/>
                <a:gd name="connsiteX233" fmla="*/ 634365 w 647880"/>
                <a:gd name="connsiteY233" fmla="*/ 60960 h 757758"/>
                <a:gd name="connsiteX234" fmla="*/ 640080 w 647880"/>
                <a:gd name="connsiteY234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81965 w 647880"/>
                <a:gd name="connsiteY23" fmla="*/ 7620 h 757758"/>
                <a:gd name="connsiteX24" fmla="*/ 478155 w 647880"/>
                <a:gd name="connsiteY24" fmla="*/ 24765 h 757758"/>
                <a:gd name="connsiteX25" fmla="*/ 474345 w 647880"/>
                <a:gd name="connsiteY25" fmla="*/ 36195 h 757758"/>
                <a:gd name="connsiteX26" fmla="*/ 472440 w 647880"/>
                <a:gd name="connsiteY26" fmla="*/ 41910 h 757758"/>
                <a:gd name="connsiteX27" fmla="*/ 466725 w 647880"/>
                <a:gd name="connsiteY27" fmla="*/ 47625 h 757758"/>
                <a:gd name="connsiteX28" fmla="*/ 459105 w 647880"/>
                <a:gd name="connsiteY28" fmla="*/ 59055 h 757758"/>
                <a:gd name="connsiteX29" fmla="*/ 453390 w 647880"/>
                <a:gd name="connsiteY29" fmla="*/ 57150 h 757758"/>
                <a:gd name="connsiteX30" fmla="*/ 449580 w 647880"/>
                <a:gd name="connsiteY30" fmla="*/ 45720 h 757758"/>
                <a:gd name="connsiteX31" fmla="*/ 438150 w 647880"/>
                <a:gd name="connsiteY31" fmla="*/ 38100 h 757758"/>
                <a:gd name="connsiteX32" fmla="*/ 424815 w 647880"/>
                <a:gd name="connsiteY32" fmla="*/ 51435 h 757758"/>
                <a:gd name="connsiteX33" fmla="*/ 426720 w 647880"/>
                <a:gd name="connsiteY33" fmla="*/ 70485 h 757758"/>
                <a:gd name="connsiteX34" fmla="*/ 415290 w 647880"/>
                <a:gd name="connsiteY34" fmla="*/ 74295 h 757758"/>
                <a:gd name="connsiteX35" fmla="*/ 409575 w 647880"/>
                <a:gd name="connsiteY35" fmla="*/ 72390 h 757758"/>
                <a:gd name="connsiteX36" fmla="*/ 405765 w 647880"/>
                <a:gd name="connsiteY36" fmla="*/ 66675 h 757758"/>
                <a:gd name="connsiteX37" fmla="*/ 400050 w 647880"/>
                <a:gd name="connsiteY37" fmla="*/ 62865 h 757758"/>
                <a:gd name="connsiteX38" fmla="*/ 382905 w 647880"/>
                <a:gd name="connsiteY38" fmla="*/ 66675 h 757758"/>
                <a:gd name="connsiteX39" fmla="*/ 377190 w 647880"/>
                <a:gd name="connsiteY39" fmla="*/ 70485 h 757758"/>
                <a:gd name="connsiteX40" fmla="*/ 367503 w 647880"/>
                <a:gd name="connsiteY40" fmla="*/ 85562 h 757758"/>
                <a:gd name="connsiteX41" fmla="*/ 363855 w 647880"/>
                <a:gd name="connsiteY41" fmla="*/ 89535 h 757758"/>
                <a:gd name="connsiteX42" fmla="*/ 356235 w 647880"/>
                <a:gd name="connsiteY42" fmla="*/ 91440 h 757758"/>
                <a:gd name="connsiteX43" fmla="*/ 348615 w 647880"/>
                <a:gd name="connsiteY43" fmla="*/ 102870 h 757758"/>
                <a:gd name="connsiteX44" fmla="*/ 342900 w 647880"/>
                <a:gd name="connsiteY44" fmla="*/ 106680 h 757758"/>
                <a:gd name="connsiteX45" fmla="*/ 335280 w 647880"/>
                <a:gd name="connsiteY45" fmla="*/ 118110 h 757758"/>
                <a:gd name="connsiteX46" fmla="*/ 333375 w 647880"/>
                <a:gd name="connsiteY46" fmla="*/ 127635 h 757758"/>
                <a:gd name="connsiteX47" fmla="*/ 327660 w 647880"/>
                <a:gd name="connsiteY47" fmla="*/ 129540 h 757758"/>
                <a:gd name="connsiteX48" fmla="*/ 308610 w 647880"/>
                <a:gd name="connsiteY48" fmla="*/ 129540 h 757758"/>
                <a:gd name="connsiteX49" fmla="*/ 310515 w 647880"/>
                <a:gd name="connsiteY49" fmla="*/ 146685 h 757758"/>
                <a:gd name="connsiteX50" fmla="*/ 308610 w 647880"/>
                <a:gd name="connsiteY50" fmla="*/ 154305 h 757758"/>
                <a:gd name="connsiteX51" fmla="*/ 302895 w 647880"/>
                <a:gd name="connsiteY51" fmla="*/ 156210 h 757758"/>
                <a:gd name="connsiteX52" fmla="*/ 291465 w 647880"/>
                <a:gd name="connsiteY52" fmla="*/ 158115 h 757758"/>
                <a:gd name="connsiteX53" fmla="*/ 287655 w 647880"/>
                <a:gd name="connsiteY53" fmla="*/ 171450 h 757758"/>
                <a:gd name="connsiteX54" fmla="*/ 276225 w 647880"/>
                <a:gd name="connsiteY54" fmla="*/ 179070 h 757758"/>
                <a:gd name="connsiteX55" fmla="*/ 274320 w 647880"/>
                <a:gd name="connsiteY55" fmla="*/ 194310 h 757758"/>
                <a:gd name="connsiteX56" fmla="*/ 268605 w 647880"/>
                <a:gd name="connsiteY56" fmla="*/ 196215 h 757758"/>
                <a:gd name="connsiteX57" fmla="*/ 257175 w 647880"/>
                <a:gd name="connsiteY57" fmla="*/ 201930 h 757758"/>
                <a:gd name="connsiteX58" fmla="*/ 253365 w 647880"/>
                <a:gd name="connsiteY58" fmla="*/ 213360 h 757758"/>
                <a:gd name="connsiteX59" fmla="*/ 251460 w 647880"/>
                <a:gd name="connsiteY59" fmla="*/ 220980 h 757758"/>
                <a:gd name="connsiteX60" fmla="*/ 243840 w 647880"/>
                <a:gd name="connsiteY60" fmla="*/ 232410 h 757758"/>
                <a:gd name="connsiteX61" fmla="*/ 232410 w 647880"/>
                <a:gd name="connsiteY61" fmla="*/ 240030 h 757758"/>
                <a:gd name="connsiteX62" fmla="*/ 232410 w 647880"/>
                <a:gd name="connsiteY62" fmla="*/ 257175 h 757758"/>
                <a:gd name="connsiteX63" fmla="*/ 219075 w 647880"/>
                <a:gd name="connsiteY63" fmla="*/ 276225 h 757758"/>
                <a:gd name="connsiteX64" fmla="*/ 230505 w 647880"/>
                <a:gd name="connsiteY64" fmla="*/ 280035 h 757758"/>
                <a:gd name="connsiteX65" fmla="*/ 228600 w 647880"/>
                <a:gd name="connsiteY65" fmla="*/ 285750 h 757758"/>
                <a:gd name="connsiteX66" fmla="*/ 217170 w 647880"/>
                <a:gd name="connsiteY66" fmla="*/ 289560 h 757758"/>
                <a:gd name="connsiteX67" fmla="*/ 211455 w 647880"/>
                <a:gd name="connsiteY67" fmla="*/ 293370 h 757758"/>
                <a:gd name="connsiteX68" fmla="*/ 205740 w 647880"/>
                <a:gd name="connsiteY68" fmla="*/ 299085 h 757758"/>
                <a:gd name="connsiteX69" fmla="*/ 198120 w 647880"/>
                <a:gd name="connsiteY69" fmla="*/ 310515 h 757758"/>
                <a:gd name="connsiteX70" fmla="*/ 203835 w 647880"/>
                <a:gd name="connsiteY70" fmla="*/ 314325 h 757758"/>
                <a:gd name="connsiteX71" fmla="*/ 209550 w 647880"/>
                <a:gd name="connsiteY71" fmla="*/ 316230 h 757758"/>
                <a:gd name="connsiteX72" fmla="*/ 207645 w 647880"/>
                <a:gd name="connsiteY72" fmla="*/ 323850 h 757758"/>
                <a:gd name="connsiteX73" fmla="*/ 205740 w 647880"/>
                <a:gd name="connsiteY73" fmla="*/ 329565 h 757758"/>
                <a:gd name="connsiteX74" fmla="*/ 200025 w 647880"/>
                <a:gd name="connsiteY74" fmla="*/ 331470 h 757758"/>
                <a:gd name="connsiteX75" fmla="*/ 188595 w 647880"/>
                <a:gd name="connsiteY75" fmla="*/ 337185 h 757758"/>
                <a:gd name="connsiteX76" fmla="*/ 180975 w 647880"/>
                <a:gd name="connsiteY76" fmla="*/ 348615 h 757758"/>
                <a:gd name="connsiteX77" fmla="*/ 175260 w 647880"/>
                <a:gd name="connsiteY77" fmla="*/ 360045 h 757758"/>
                <a:gd name="connsiteX78" fmla="*/ 173355 w 647880"/>
                <a:gd name="connsiteY78" fmla="*/ 381000 h 757758"/>
                <a:gd name="connsiteX79" fmla="*/ 167640 w 647880"/>
                <a:gd name="connsiteY79" fmla="*/ 386715 h 757758"/>
                <a:gd name="connsiteX80" fmla="*/ 160020 w 647880"/>
                <a:gd name="connsiteY80" fmla="*/ 398145 h 757758"/>
                <a:gd name="connsiteX81" fmla="*/ 148590 w 647880"/>
                <a:gd name="connsiteY81" fmla="*/ 403860 h 757758"/>
                <a:gd name="connsiteX82" fmla="*/ 144780 w 647880"/>
                <a:gd name="connsiteY82" fmla="*/ 409575 h 757758"/>
                <a:gd name="connsiteX83" fmla="*/ 139065 w 647880"/>
                <a:gd name="connsiteY83" fmla="*/ 421005 h 757758"/>
                <a:gd name="connsiteX84" fmla="*/ 140970 w 647880"/>
                <a:gd name="connsiteY84" fmla="*/ 428625 h 757758"/>
                <a:gd name="connsiteX85" fmla="*/ 148590 w 647880"/>
                <a:gd name="connsiteY85" fmla="*/ 430530 h 757758"/>
                <a:gd name="connsiteX86" fmla="*/ 154305 w 647880"/>
                <a:gd name="connsiteY86" fmla="*/ 432435 h 757758"/>
                <a:gd name="connsiteX87" fmla="*/ 163830 w 647880"/>
                <a:gd name="connsiteY87" fmla="*/ 441960 h 757758"/>
                <a:gd name="connsiteX88" fmla="*/ 154305 w 647880"/>
                <a:gd name="connsiteY88" fmla="*/ 447675 h 757758"/>
                <a:gd name="connsiteX89" fmla="*/ 135255 w 647880"/>
                <a:gd name="connsiteY89" fmla="*/ 443865 h 757758"/>
                <a:gd name="connsiteX90" fmla="*/ 123825 w 647880"/>
                <a:gd name="connsiteY90" fmla="*/ 455295 h 757758"/>
                <a:gd name="connsiteX91" fmla="*/ 99060 w 647880"/>
                <a:gd name="connsiteY91" fmla="*/ 474345 h 757758"/>
                <a:gd name="connsiteX92" fmla="*/ 93345 w 647880"/>
                <a:gd name="connsiteY92" fmla="*/ 478155 h 757758"/>
                <a:gd name="connsiteX93" fmla="*/ 91440 w 647880"/>
                <a:gd name="connsiteY93" fmla="*/ 483870 h 757758"/>
                <a:gd name="connsiteX94" fmla="*/ 89535 w 647880"/>
                <a:gd name="connsiteY94" fmla="*/ 501015 h 757758"/>
                <a:gd name="connsiteX95" fmla="*/ 78105 w 647880"/>
                <a:gd name="connsiteY95" fmla="*/ 504825 h 757758"/>
                <a:gd name="connsiteX96" fmla="*/ 64770 w 647880"/>
                <a:gd name="connsiteY96" fmla="*/ 489585 h 757758"/>
                <a:gd name="connsiteX97" fmla="*/ 57150 w 647880"/>
                <a:gd name="connsiteY97" fmla="*/ 501015 h 757758"/>
                <a:gd name="connsiteX98" fmla="*/ 51435 w 647880"/>
                <a:gd name="connsiteY98" fmla="*/ 512445 h 757758"/>
                <a:gd name="connsiteX99" fmla="*/ 34290 w 647880"/>
                <a:gd name="connsiteY99" fmla="*/ 521970 h 757758"/>
                <a:gd name="connsiteX100" fmla="*/ 32385 w 647880"/>
                <a:gd name="connsiteY100" fmla="*/ 546735 h 757758"/>
                <a:gd name="connsiteX101" fmla="*/ 24765 w 647880"/>
                <a:gd name="connsiteY101" fmla="*/ 558165 h 757758"/>
                <a:gd name="connsiteX102" fmla="*/ 19050 w 647880"/>
                <a:gd name="connsiteY102" fmla="*/ 577215 h 757758"/>
                <a:gd name="connsiteX103" fmla="*/ 9525 w 647880"/>
                <a:gd name="connsiteY103" fmla="*/ 586740 h 757758"/>
                <a:gd name="connsiteX104" fmla="*/ 0 w 647880"/>
                <a:gd name="connsiteY104" fmla="*/ 598170 h 757758"/>
                <a:gd name="connsiteX105" fmla="*/ 1905 w 647880"/>
                <a:gd name="connsiteY105" fmla="*/ 613410 h 757758"/>
                <a:gd name="connsiteX106" fmla="*/ 3810 w 647880"/>
                <a:gd name="connsiteY106" fmla="*/ 632460 h 757758"/>
                <a:gd name="connsiteX107" fmla="*/ 9525 w 647880"/>
                <a:gd name="connsiteY107" fmla="*/ 636270 h 757758"/>
                <a:gd name="connsiteX108" fmla="*/ 20955 w 647880"/>
                <a:gd name="connsiteY108" fmla="*/ 640080 h 757758"/>
                <a:gd name="connsiteX109" fmla="*/ 24765 w 647880"/>
                <a:gd name="connsiteY109" fmla="*/ 645795 h 757758"/>
                <a:gd name="connsiteX110" fmla="*/ 15240 w 647880"/>
                <a:gd name="connsiteY110" fmla="*/ 653415 h 757758"/>
                <a:gd name="connsiteX111" fmla="*/ 13335 w 647880"/>
                <a:gd name="connsiteY111" fmla="*/ 664845 h 757758"/>
                <a:gd name="connsiteX112" fmla="*/ 24765 w 647880"/>
                <a:gd name="connsiteY112" fmla="*/ 672465 h 757758"/>
                <a:gd name="connsiteX113" fmla="*/ 28575 w 647880"/>
                <a:gd name="connsiteY113" fmla="*/ 676275 h 757758"/>
                <a:gd name="connsiteX114" fmla="*/ 22860 w 647880"/>
                <a:gd name="connsiteY114" fmla="*/ 678180 h 757758"/>
                <a:gd name="connsiteX115" fmla="*/ 19050 w 647880"/>
                <a:gd name="connsiteY115" fmla="*/ 683895 h 757758"/>
                <a:gd name="connsiteX116" fmla="*/ 17145 w 647880"/>
                <a:gd name="connsiteY116" fmla="*/ 689610 h 757758"/>
                <a:gd name="connsiteX117" fmla="*/ 11430 w 647880"/>
                <a:gd name="connsiteY117" fmla="*/ 693420 h 757758"/>
                <a:gd name="connsiteX118" fmla="*/ 17145 w 647880"/>
                <a:gd name="connsiteY118" fmla="*/ 697230 h 757758"/>
                <a:gd name="connsiteX119" fmla="*/ 26670 w 647880"/>
                <a:gd name="connsiteY119" fmla="*/ 699135 h 757758"/>
                <a:gd name="connsiteX120" fmla="*/ 28575 w 647880"/>
                <a:gd name="connsiteY120" fmla="*/ 704850 h 757758"/>
                <a:gd name="connsiteX121" fmla="*/ 26670 w 647880"/>
                <a:gd name="connsiteY121" fmla="*/ 710565 h 757758"/>
                <a:gd name="connsiteX122" fmla="*/ 24765 w 647880"/>
                <a:gd name="connsiteY122" fmla="*/ 718185 h 757758"/>
                <a:gd name="connsiteX123" fmla="*/ 19050 w 647880"/>
                <a:gd name="connsiteY123" fmla="*/ 721995 h 757758"/>
                <a:gd name="connsiteX124" fmla="*/ 19050 w 647880"/>
                <a:gd name="connsiteY124" fmla="*/ 746760 h 757758"/>
                <a:gd name="connsiteX125" fmla="*/ 28575 w 647880"/>
                <a:gd name="connsiteY125" fmla="*/ 741045 h 757758"/>
                <a:gd name="connsiteX126" fmla="*/ 38100 w 647880"/>
                <a:gd name="connsiteY126" fmla="*/ 754380 h 757758"/>
                <a:gd name="connsiteX127" fmla="*/ 80010 w 647880"/>
                <a:gd name="connsiteY127" fmla="*/ 748665 h 757758"/>
                <a:gd name="connsiteX128" fmla="*/ 83820 w 647880"/>
                <a:gd name="connsiteY128" fmla="*/ 742950 h 757758"/>
                <a:gd name="connsiteX129" fmla="*/ 87630 w 647880"/>
                <a:gd name="connsiteY129" fmla="*/ 731520 h 757758"/>
                <a:gd name="connsiteX130" fmla="*/ 93345 w 647880"/>
                <a:gd name="connsiteY130" fmla="*/ 729615 h 757758"/>
                <a:gd name="connsiteX131" fmla="*/ 95250 w 647880"/>
                <a:gd name="connsiteY131" fmla="*/ 723900 h 757758"/>
                <a:gd name="connsiteX132" fmla="*/ 97155 w 647880"/>
                <a:gd name="connsiteY132" fmla="*/ 712470 h 757758"/>
                <a:gd name="connsiteX133" fmla="*/ 99060 w 647880"/>
                <a:gd name="connsiteY133" fmla="*/ 702945 h 757758"/>
                <a:gd name="connsiteX134" fmla="*/ 102870 w 647880"/>
                <a:gd name="connsiteY134" fmla="*/ 708660 h 757758"/>
                <a:gd name="connsiteX135" fmla="*/ 104775 w 647880"/>
                <a:gd name="connsiteY135" fmla="*/ 714375 h 757758"/>
                <a:gd name="connsiteX136" fmla="*/ 110490 w 647880"/>
                <a:gd name="connsiteY136" fmla="*/ 718185 h 757758"/>
                <a:gd name="connsiteX137" fmla="*/ 116205 w 647880"/>
                <a:gd name="connsiteY137" fmla="*/ 716280 h 757758"/>
                <a:gd name="connsiteX138" fmla="*/ 121920 w 647880"/>
                <a:gd name="connsiteY138" fmla="*/ 710565 h 757758"/>
                <a:gd name="connsiteX139" fmla="*/ 127635 w 647880"/>
                <a:gd name="connsiteY139" fmla="*/ 706755 h 757758"/>
                <a:gd name="connsiteX140" fmla="*/ 131445 w 647880"/>
                <a:gd name="connsiteY140" fmla="*/ 701040 h 757758"/>
                <a:gd name="connsiteX141" fmla="*/ 135255 w 647880"/>
                <a:gd name="connsiteY141" fmla="*/ 689610 h 757758"/>
                <a:gd name="connsiteX142" fmla="*/ 142875 w 647880"/>
                <a:gd name="connsiteY142" fmla="*/ 702945 h 757758"/>
                <a:gd name="connsiteX143" fmla="*/ 148590 w 647880"/>
                <a:gd name="connsiteY143" fmla="*/ 704850 h 757758"/>
                <a:gd name="connsiteX144" fmla="*/ 156210 w 647880"/>
                <a:gd name="connsiteY144" fmla="*/ 702945 h 757758"/>
                <a:gd name="connsiteX145" fmla="*/ 161925 w 647880"/>
                <a:gd name="connsiteY145" fmla="*/ 695325 h 757758"/>
                <a:gd name="connsiteX146" fmla="*/ 171450 w 647880"/>
                <a:gd name="connsiteY146" fmla="*/ 683895 h 757758"/>
                <a:gd name="connsiteX147" fmla="*/ 179070 w 647880"/>
                <a:gd name="connsiteY147" fmla="*/ 681990 h 757758"/>
                <a:gd name="connsiteX148" fmla="*/ 184785 w 647880"/>
                <a:gd name="connsiteY148" fmla="*/ 678180 h 757758"/>
                <a:gd name="connsiteX149" fmla="*/ 186690 w 647880"/>
                <a:gd name="connsiteY149" fmla="*/ 655320 h 757758"/>
                <a:gd name="connsiteX150" fmla="*/ 190500 w 647880"/>
                <a:gd name="connsiteY150" fmla="*/ 643890 h 757758"/>
                <a:gd name="connsiteX151" fmla="*/ 196215 w 647880"/>
                <a:gd name="connsiteY151" fmla="*/ 641985 h 757758"/>
                <a:gd name="connsiteX152" fmla="*/ 198120 w 647880"/>
                <a:gd name="connsiteY152" fmla="*/ 615315 h 757758"/>
                <a:gd name="connsiteX153" fmla="*/ 196215 w 647880"/>
                <a:gd name="connsiteY153" fmla="*/ 607695 h 757758"/>
                <a:gd name="connsiteX154" fmla="*/ 188595 w 647880"/>
                <a:gd name="connsiteY154" fmla="*/ 596265 h 757758"/>
                <a:gd name="connsiteX155" fmla="*/ 186690 w 647880"/>
                <a:gd name="connsiteY155" fmla="*/ 577215 h 757758"/>
                <a:gd name="connsiteX156" fmla="*/ 182880 w 647880"/>
                <a:gd name="connsiteY156" fmla="*/ 563880 h 757758"/>
                <a:gd name="connsiteX157" fmla="*/ 182880 w 647880"/>
                <a:gd name="connsiteY157" fmla="*/ 499110 h 757758"/>
                <a:gd name="connsiteX158" fmla="*/ 179070 w 647880"/>
                <a:gd name="connsiteY158" fmla="*/ 483870 h 757758"/>
                <a:gd name="connsiteX159" fmla="*/ 180975 w 647880"/>
                <a:gd name="connsiteY159" fmla="*/ 478155 h 757758"/>
                <a:gd name="connsiteX160" fmla="*/ 182880 w 647880"/>
                <a:gd name="connsiteY160" fmla="*/ 468630 h 757758"/>
                <a:gd name="connsiteX161" fmla="*/ 186690 w 647880"/>
                <a:gd name="connsiteY161" fmla="*/ 462915 h 757758"/>
                <a:gd name="connsiteX162" fmla="*/ 188595 w 647880"/>
                <a:gd name="connsiteY162" fmla="*/ 457200 h 757758"/>
                <a:gd name="connsiteX163" fmla="*/ 198120 w 647880"/>
                <a:gd name="connsiteY163" fmla="*/ 447675 h 757758"/>
                <a:gd name="connsiteX164" fmla="*/ 211455 w 647880"/>
                <a:gd name="connsiteY164" fmla="*/ 445770 h 757758"/>
                <a:gd name="connsiteX165" fmla="*/ 217170 w 647880"/>
                <a:gd name="connsiteY165" fmla="*/ 434340 h 757758"/>
                <a:gd name="connsiteX166" fmla="*/ 219075 w 647880"/>
                <a:gd name="connsiteY166" fmla="*/ 428625 h 757758"/>
                <a:gd name="connsiteX167" fmla="*/ 228600 w 647880"/>
                <a:gd name="connsiteY167" fmla="*/ 411480 h 757758"/>
                <a:gd name="connsiteX168" fmla="*/ 224790 w 647880"/>
                <a:gd name="connsiteY168" fmla="*/ 400050 h 757758"/>
                <a:gd name="connsiteX169" fmla="*/ 230505 w 647880"/>
                <a:gd name="connsiteY169" fmla="*/ 358140 h 757758"/>
                <a:gd name="connsiteX170" fmla="*/ 236220 w 647880"/>
                <a:gd name="connsiteY170" fmla="*/ 350520 h 757758"/>
                <a:gd name="connsiteX171" fmla="*/ 238125 w 647880"/>
                <a:gd name="connsiteY171" fmla="*/ 344805 h 757758"/>
                <a:gd name="connsiteX172" fmla="*/ 240030 w 647880"/>
                <a:gd name="connsiteY172" fmla="*/ 335280 h 757758"/>
                <a:gd name="connsiteX173" fmla="*/ 245745 w 647880"/>
                <a:gd name="connsiteY173" fmla="*/ 329565 h 757758"/>
                <a:gd name="connsiteX174" fmla="*/ 251460 w 647880"/>
                <a:gd name="connsiteY174" fmla="*/ 327660 h 757758"/>
                <a:gd name="connsiteX175" fmla="*/ 255270 w 647880"/>
                <a:gd name="connsiteY175" fmla="*/ 321945 h 757758"/>
                <a:gd name="connsiteX176" fmla="*/ 260985 w 647880"/>
                <a:gd name="connsiteY176" fmla="*/ 318135 h 757758"/>
                <a:gd name="connsiteX177" fmla="*/ 262890 w 647880"/>
                <a:gd name="connsiteY177" fmla="*/ 310515 h 757758"/>
                <a:gd name="connsiteX178" fmla="*/ 270510 w 647880"/>
                <a:gd name="connsiteY178" fmla="*/ 293370 h 757758"/>
                <a:gd name="connsiteX179" fmla="*/ 272415 w 647880"/>
                <a:gd name="connsiteY179" fmla="*/ 287655 h 757758"/>
                <a:gd name="connsiteX180" fmla="*/ 283845 w 647880"/>
                <a:gd name="connsiteY180" fmla="*/ 249555 h 757758"/>
                <a:gd name="connsiteX181" fmla="*/ 287655 w 647880"/>
                <a:gd name="connsiteY181" fmla="*/ 232410 h 757758"/>
                <a:gd name="connsiteX182" fmla="*/ 291465 w 647880"/>
                <a:gd name="connsiteY182" fmla="*/ 220980 h 757758"/>
                <a:gd name="connsiteX183" fmla="*/ 308610 w 647880"/>
                <a:gd name="connsiteY183" fmla="*/ 211455 h 757758"/>
                <a:gd name="connsiteX184" fmla="*/ 314325 w 647880"/>
                <a:gd name="connsiteY184" fmla="*/ 213360 h 757758"/>
                <a:gd name="connsiteX185" fmla="*/ 320040 w 647880"/>
                <a:gd name="connsiteY185" fmla="*/ 196215 h 757758"/>
                <a:gd name="connsiteX186" fmla="*/ 329565 w 647880"/>
                <a:gd name="connsiteY186" fmla="*/ 180975 h 757758"/>
                <a:gd name="connsiteX187" fmla="*/ 339090 w 647880"/>
                <a:gd name="connsiteY187" fmla="*/ 182880 h 757758"/>
                <a:gd name="connsiteX188" fmla="*/ 344805 w 647880"/>
                <a:gd name="connsiteY188" fmla="*/ 184785 h 757758"/>
                <a:gd name="connsiteX189" fmla="*/ 369570 w 647880"/>
                <a:gd name="connsiteY189" fmla="*/ 182880 h 757758"/>
                <a:gd name="connsiteX190" fmla="*/ 371475 w 647880"/>
                <a:gd name="connsiteY190" fmla="*/ 177165 h 757758"/>
                <a:gd name="connsiteX191" fmla="*/ 373380 w 647880"/>
                <a:gd name="connsiteY191" fmla="*/ 148590 h 757758"/>
                <a:gd name="connsiteX192" fmla="*/ 379095 w 647880"/>
                <a:gd name="connsiteY192" fmla="*/ 146685 h 757758"/>
                <a:gd name="connsiteX193" fmla="*/ 401955 w 647880"/>
                <a:gd name="connsiteY193" fmla="*/ 146685 h 757758"/>
                <a:gd name="connsiteX194" fmla="*/ 407670 w 647880"/>
                <a:gd name="connsiteY194" fmla="*/ 142875 h 757758"/>
                <a:gd name="connsiteX195" fmla="*/ 411480 w 647880"/>
                <a:gd name="connsiteY195" fmla="*/ 137160 h 757758"/>
                <a:gd name="connsiteX196" fmla="*/ 415290 w 647880"/>
                <a:gd name="connsiteY196" fmla="*/ 148590 h 757758"/>
                <a:gd name="connsiteX197" fmla="*/ 421005 w 647880"/>
                <a:gd name="connsiteY197" fmla="*/ 160020 h 757758"/>
                <a:gd name="connsiteX198" fmla="*/ 432435 w 647880"/>
                <a:gd name="connsiteY198" fmla="*/ 163830 h 757758"/>
                <a:gd name="connsiteX199" fmla="*/ 447675 w 647880"/>
                <a:gd name="connsiteY199" fmla="*/ 161925 h 757758"/>
                <a:gd name="connsiteX200" fmla="*/ 453390 w 647880"/>
                <a:gd name="connsiteY200" fmla="*/ 160020 h 757758"/>
                <a:gd name="connsiteX201" fmla="*/ 459105 w 647880"/>
                <a:gd name="connsiteY201" fmla="*/ 161925 h 757758"/>
                <a:gd name="connsiteX202" fmla="*/ 468630 w 647880"/>
                <a:gd name="connsiteY202" fmla="*/ 163830 h 757758"/>
                <a:gd name="connsiteX203" fmla="*/ 476250 w 647880"/>
                <a:gd name="connsiteY203" fmla="*/ 173355 h 757758"/>
                <a:gd name="connsiteX204" fmla="*/ 481965 w 647880"/>
                <a:gd name="connsiteY204" fmla="*/ 177165 h 757758"/>
                <a:gd name="connsiteX205" fmla="*/ 491490 w 647880"/>
                <a:gd name="connsiteY205" fmla="*/ 175260 h 757758"/>
                <a:gd name="connsiteX206" fmla="*/ 497205 w 647880"/>
                <a:gd name="connsiteY206" fmla="*/ 163830 h 757758"/>
                <a:gd name="connsiteX207" fmla="*/ 506730 w 647880"/>
                <a:gd name="connsiteY207" fmla="*/ 154305 h 757758"/>
                <a:gd name="connsiteX208" fmla="*/ 514350 w 647880"/>
                <a:gd name="connsiteY208" fmla="*/ 152400 h 757758"/>
                <a:gd name="connsiteX209" fmla="*/ 516255 w 647880"/>
                <a:gd name="connsiteY209" fmla="*/ 125730 h 757758"/>
                <a:gd name="connsiteX210" fmla="*/ 523875 w 647880"/>
                <a:gd name="connsiteY210" fmla="*/ 93345 h 757758"/>
                <a:gd name="connsiteX211" fmla="*/ 537210 w 647880"/>
                <a:gd name="connsiteY211" fmla="*/ 95250 h 757758"/>
                <a:gd name="connsiteX212" fmla="*/ 563880 w 647880"/>
                <a:gd name="connsiteY212" fmla="*/ 89535 h 757758"/>
                <a:gd name="connsiteX213" fmla="*/ 567690 w 647880"/>
                <a:gd name="connsiteY213" fmla="*/ 83820 h 757758"/>
                <a:gd name="connsiteX214" fmla="*/ 575310 w 647880"/>
                <a:gd name="connsiteY214" fmla="*/ 85725 h 757758"/>
                <a:gd name="connsiteX215" fmla="*/ 579120 w 647880"/>
                <a:gd name="connsiteY215" fmla="*/ 91440 h 757758"/>
                <a:gd name="connsiteX216" fmla="*/ 584835 w 647880"/>
                <a:gd name="connsiteY216" fmla="*/ 95250 h 757758"/>
                <a:gd name="connsiteX217" fmla="*/ 588645 w 647880"/>
                <a:gd name="connsiteY217" fmla="*/ 100965 h 757758"/>
                <a:gd name="connsiteX218" fmla="*/ 582930 w 647880"/>
                <a:gd name="connsiteY218" fmla="*/ 127635 h 757758"/>
                <a:gd name="connsiteX219" fmla="*/ 575310 w 647880"/>
                <a:gd name="connsiteY219" fmla="*/ 144780 h 757758"/>
                <a:gd name="connsiteX220" fmla="*/ 613410 w 647880"/>
                <a:gd name="connsiteY220" fmla="*/ 142875 h 757758"/>
                <a:gd name="connsiteX221" fmla="*/ 624840 w 647880"/>
                <a:gd name="connsiteY221" fmla="*/ 135255 h 757758"/>
                <a:gd name="connsiteX222" fmla="*/ 636270 w 647880"/>
                <a:gd name="connsiteY222" fmla="*/ 129540 h 757758"/>
                <a:gd name="connsiteX223" fmla="*/ 641985 w 647880"/>
                <a:gd name="connsiteY223" fmla="*/ 123825 h 757758"/>
                <a:gd name="connsiteX224" fmla="*/ 647700 w 647880"/>
                <a:gd name="connsiteY224" fmla="*/ 120015 h 757758"/>
                <a:gd name="connsiteX225" fmla="*/ 645795 w 647880"/>
                <a:gd name="connsiteY225" fmla="*/ 114300 h 757758"/>
                <a:gd name="connsiteX226" fmla="*/ 641985 w 647880"/>
                <a:gd name="connsiteY226" fmla="*/ 108585 h 757758"/>
                <a:gd name="connsiteX227" fmla="*/ 640080 w 647880"/>
                <a:gd name="connsiteY227" fmla="*/ 102870 h 757758"/>
                <a:gd name="connsiteX228" fmla="*/ 634365 w 647880"/>
                <a:gd name="connsiteY228" fmla="*/ 99060 h 757758"/>
                <a:gd name="connsiteX229" fmla="*/ 630555 w 647880"/>
                <a:gd name="connsiteY229" fmla="*/ 93345 h 757758"/>
                <a:gd name="connsiteX230" fmla="*/ 624840 w 647880"/>
                <a:gd name="connsiteY230" fmla="*/ 89535 h 757758"/>
                <a:gd name="connsiteX231" fmla="*/ 621030 w 647880"/>
                <a:gd name="connsiteY231" fmla="*/ 78105 h 757758"/>
                <a:gd name="connsiteX232" fmla="*/ 634365 w 647880"/>
                <a:gd name="connsiteY232" fmla="*/ 60960 h 757758"/>
                <a:gd name="connsiteX233" fmla="*/ 640080 w 647880"/>
                <a:gd name="connsiteY233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89585 w 647880"/>
                <a:gd name="connsiteY22" fmla="*/ 5715 h 757758"/>
                <a:gd name="connsiteX23" fmla="*/ 478155 w 647880"/>
                <a:gd name="connsiteY23" fmla="*/ 24765 h 757758"/>
                <a:gd name="connsiteX24" fmla="*/ 474345 w 647880"/>
                <a:gd name="connsiteY24" fmla="*/ 36195 h 757758"/>
                <a:gd name="connsiteX25" fmla="*/ 472440 w 647880"/>
                <a:gd name="connsiteY25" fmla="*/ 41910 h 757758"/>
                <a:gd name="connsiteX26" fmla="*/ 466725 w 647880"/>
                <a:gd name="connsiteY26" fmla="*/ 47625 h 757758"/>
                <a:gd name="connsiteX27" fmla="*/ 459105 w 647880"/>
                <a:gd name="connsiteY27" fmla="*/ 59055 h 757758"/>
                <a:gd name="connsiteX28" fmla="*/ 453390 w 647880"/>
                <a:gd name="connsiteY28" fmla="*/ 57150 h 757758"/>
                <a:gd name="connsiteX29" fmla="*/ 449580 w 647880"/>
                <a:gd name="connsiteY29" fmla="*/ 45720 h 757758"/>
                <a:gd name="connsiteX30" fmla="*/ 438150 w 647880"/>
                <a:gd name="connsiteY30" fmla="*/ 38100 h 757758"/>
                <a:gd name="connsiteX31" fmla="*/ 424815 w 647880"/>
                <a:gd name="connsiteY31" fmla="*/ 51435 h 757758"/>
                <a:gd name="connsiteX32" fmla="*/ 426720 w 647880"/>
                <a:gd name="connsiteY32" fmla="*/ 70485 h 757758"/>
                <a:gd name="connsiteX33" fmla="*/ 415290 w 647880"/>
                <a:gd name="connsiteY33" fmla="*/ 74295 h 757758"/>
                <a:gd name="connsiteX34" fmla="*/ 409575 w 647880"/>
                <a:gd name="connsiteY34" fmla="*/ 72390 h 757758"/>
                <a:gd name="connsiteX35" fmla="*/ 405765 w 647880"/>
                <a:gd name="connsiteY35" fmla="*/ 66675 h 757758"/>
                <a:gd name="connsiteX36" fmla="*/ 400050 w 647880"/>
                <a:gd name="connsiteY36" fmla="*/ 62865 h 757758"/>
                <a:gd name="connsiteX37" fmla="*/ 382905 w 647880"/>
                <a:gd name="connsiteY37" fmla="*/ 66675 h 757758"/>
                <a:gd name="connsiteX38" fmla="*/ 377190 w 647880"/>
                <a:gd name="connsiteY38" fmla="*/ 70485 h 757758"/>
                <a:gd name="connsiteX39" fmla="*/ 367503 w 647880"/>
                <a:gd name="connsiteY39" fmla="*/ 85562 h 757758"/>
                <a:gd name="connsiteX40" fmla="*/ 363855 w 647880"/>
                <a:gd name="connsiteY40" fmla="*/ 89535 h 757758"/>
                <a:gd name="connsiteX41" fmla="*/ 356235 w 647880"/>
                <a:gd name="connsiteY41" fmla="*/ 91440 h 757758"/>
                <a:gd name="connsiteX42" fmla="*/ 348615 w 647880"/>
                <a:gd name="connsiteY42" fmla="*/ 102870 h 757758"/>
                <a:gd name="connsiteX43" fmla="*/ 342900 w 647880"/>
                <a:gd name="connsiteY43" fmla="*/ 106680 h 757758"/>
                <a:gd name="connsiteX44" fmla="*/ 335280 w 647880"/>
                <a:gd name="connsiteY44" fmla="*/ 118110 h 757758"/>
                <a:gd name="connsiteX45" fmla="*/ 333375 w 647880"/>
                <a:gd name="connsiteY45" fmla="*/ 127635 h 757758"/>
                <a:gd name="connsiteX46" fmla="*/ 327660 w 647880"/>
                <a:gd name="connsiteY46" fmla="*/ 129540 h 757758"/>
                <a:gd name="connsiteX47" fmla="*/ 308610 w 647880"/>
                <a:gd name="connsiteY47" fmla="*/ 129540 h 757758"/>
                <a:gd name="connsiteX48" fmla="*/ 310515 w 647880"/>
                <a:gd name="connsiteY48" fmla="*/ 146685 h 757758"/>
                <a:gd name="connsiteX49" fmla="*/ 308610 w 647880"/>
                <a:gd name="connsiteY49" fmla="*/ 154305 h 757758"/>
                <a:gd name="connsiteX50" fmla="*/ 302895 w 647880"/>
                <a:gd name="connsiteY50" fmla="*/ 156210 h 757758"/>
                <a:gd name="connsiteX51" fmla="*/ 291465 w 647880"/>
                <a:gd name="connsiteY51" fmla="*/ 158115 h 757758"/>
                <a:gd name="connsiteX52" fmla="*/ 287655 w 647880"/>
                <a:gd name="connsiteY52" fmla="*/ 171450 h 757758"/>
                <a:gd name="connsiteX53" fmla="*/ 276225 w 647880"/>
                <a:gd name="connsiteY53" fmla="*/ 179070 h 757758"/>
                <a:gd name="connsiteX54" fmla="*/ 274320 w 647880"/>
                <a:gd name="connsiteY54" fmla="*/ 194310 h 757758"/>
                <a:gd name="connsiteX55" fmla="*/ 268605 w 647880"/>
                <a:gd name="connsiteY55" fmla="*/ 196215 h 757758"/>
                <a:gd name="connsiteX56" fmla="*/ 257175 w 647880"/>
                <a:gd name="connsiteY56" fmla="*/ 201930 h 757758"/>
                <a:gd name="connsiteX57" fmla="*/ 253365 w 647880"/>
                <a:gd name="connsiteY57" fmla="*/ 213360 h 757758"/>
                <a:gd name="connsiteX58" fmla="*/ 251460 w 647880"/>
                <a:gd name="connsiteY58" fmla="*/ 220980 h 757758"/>
                <a:gd name="connsiteX59" fmla="*/ 243840 w 647880"/>
                <a:gd name="connsiteY59" fmla="*/ 232410 h 757758"/>
                <a:gd name="connsiteX60" fmla="*/ 232410 w 647880"/>
                <a:gd name="connsiteY60" fmla="*/ 240030 h 757758"/>
                <a:gd name="connsiteX61" fmla="*/ 232410 w 647880"/>
                <a:gd name="connsiteY61" fmla="*/ 257175 h 757758"/>
                <a:gd name="connsiteX62" fmla="*/ 219075 w 647880"/>
                <a:gd name="connsiteY62" fmla="*/ 276225 h 757758"/>
                <a:gd name="connsiteX63" fmla="*/ 230505 w 647880"/>
                <a:gd name="connsiteY63" fmla="*/ 280035 h 757758"/>
                <a:gd name="connsiteX64" fmla="*/ 228600 w 647880"/>
                <a:gd name="connsiteY64" fmla="*/ 285750 h 757758"/>
                <a:gd name="connsiteX65" fmla="*/ 217170 w 647880"/>
                <a:gd name="connsiteY65" fmla="*/ 289560 h 757758"/>
                <a:gd name="connsiteX66" fmla="*/ 211455 w 647880"/>
                <a:gd name="connsiteY66" fmla="*/ 293370 h 757758"/>
                <a:gd name="connsiteX67" fmla="*/ 205740 w 647880"/>
                <a:gd name="connsiteY67" fmla="*/ 299085 h 757758"/>
                <a:gd name="connsiteX68" fmla="*/ 198120 w 647880"/>
                <a:gd name="connsiteY68" fmla="*/ 310515 h 757758"/>
                <a:gd name="connsiteX69" fmla="*/ 203835 w 647880"/>
                <a:gd name="connsiteY69" fmla="*/ 314325 h 757758"/>
                <a:gd name="connsiteX70" fmla="*/ 209550 w 647880"/>
                <a:gd name="connsiteY70" fmla="*/ 316230 h 757758"/>
                <a:gd name="connsiteX71" fmla="*/ 207645 w 647880"/>
                <a:gd name="connsiteY71" fmla="*/ 323850 h 757758"/>
                <a:gd name="connsiteX72" fmla="*/ 205740 w 647880"/>
                <a:gd name="connsiteY72" fmla="*/ 329565 h 757758"/>
                <a:gd name="connsiteX73" fmla="*/ 200025 w 647880"/>
                <a:gd name="connsiteY73" fmla="*/ 331470 h 757758"/>
                <a:gd name="connsiteX74" fmla="*/ 188595 w 647880"/>
                <a:gd name="connsiteY74" fmla="*/ 337185 h 757758"/>
                <a:gd name="connsiteX75" fmla="*/ 180975 w 647880"/>
                <a:gd name="connsiteY75" fmla="*/ 348615 h 757758"/>
                <a:gd name="connsiteX76" fmla="*/ 175260 w 647880"/>
                <a:gd name="connsiteY76" fmla="*/ 360045 h 757758"/>
                <a:gd name="connsiteX77" fmla="*/ 173355 w 647880"/>
                <a:gd name="connsiteY77" fmla="*/ 381000 h 757758"/>
                <a:gd name="connsiteX78" fmla="*/ 167640 w 647880"/>
                <a:gd name="connsiteY78" fmla="*/ 386715 h 757758"/>
                <a:gd name="connsiteX79" fmla="*/ 160020 w 647880"/>
                <a:gd name="connsiteY79" fmla="*/ 398145 h 757758"/>
                <a:gd name="connsiteX80" fmla="*/ 148590 w 647880"/>
                <a:gd name="connsiteY80" fmla="*/ 403860 h 757758"/>
                <a:gd name="connsiteX81" fmla="*/ 144780 w 647880"/>
                <a:gd name="connsiteY81" fmla="*/ 409575 h 757758"/>
                <a:gd name="connsiteX82" fmla="*/ 139065 w 647880"/>
                <a:gd name="connsiteY82" fmla="*/ 421005 h 757758"/>
                <a:gd name="connsiteX83" fmla="*/ 140970 w 647880"/>
                <a:gd name="connsiteY83" fmla="*/ 428625 h 757758"/>
                <a:gd name="connsiteX84" fmla="*/ 148590 w 647880"/>
                <a:gd name="connsiteY84" fmla="*/ 430530 h 757758"/>
                <a:gd name="connsiteX85" fmla="*/ 154305 w 647880"/>
                <a:gd name="connsiteY85" fmla="*/ 432435 h 757758"/>
                <a:gd name="connsiteX86" fmla="*/ 163830 w 647880"/>
                <a:gd name="connsiteY86" fmla="*/ 441960 h 757758"/>
                <a:gd name="connsiteX87" fmla="*/ 154305 w 647880"/>
                <a:gd name="connsiteY87" fmla="*/ 447675 h 757758"/>
                <a:gd name="connsiteX88" fmla="*/ 135255 w 647880"/>
                <a:gd name="connsiteY88" fmla="*/ 443865 h 757758"/>
                <a:gd name="connsiteX89" fmla="*/ 123825 w 647880"/>
                <a:gd name="connsiteY89" fmla="*/ 455295 h 757758"/>
                <a:gd name="connsiteX90" fmla="*/ 99060 w 647880"/>
                <a:gd name="connsiteY90" fmla="*/ 474345 h 757758"/>
                <a:gd name="connsiteX91" fmla="*/ 93345 w 647880"/>
                <a:gd name="connsiteY91" fmla="*/ 478155 h 757758"/>
                <a:gd name="connsiteX92" fmla="*/ 91440 w 647880"/>
                <a:gd name="connsiteY92" fmla="*/ 483870 h 757758"/>
                <a:gd name="connsiteX93" fmla="*/ 89535 w 647880"/>
                <a:gd name="connsiteY93" fmla="*/ 501015 h 757758"/>
                <a:gd name="connsiteX94" fmla="*/ 78105 w 647880"/>
                <a:gd name="connsiteY94" fmla="*/ 504825 h 757758"/>
                <a:gd name="connsiteX95" fmla="*/ 64770 w 647880"/>
                <a:gd name="connsiteY95" fmla="*/ 489585 h 757758"/>
                <a:gd name="connsiteX96" fmla="*/ 57150 w 647880"/>
                <a:gd name="connsiteY96" fmla="*/ 501015 h 757758"/>
                <a:gd name="connsiteX97" fmla="*/ 51435 w 647880"/>
                <a:gd name="connsiteY97" fmla="*/ 512445 h 757758"/>
                <a:gd name="connsiteX98" fmla="*/ 34290 w 647880"/>
                <a:gd name="connsiteY98" fmla="*/ 521970 h 757758"/>
                <a:gd name="connsiteX99" fmla="*/ 32385 w 647880"/>
                <a:gd name="connsiteY99" fmla="*/ 546735 h 757758"/>
                <a:gd name="connsiteX100" fmla="*/ 24765 w 647880"/>
                <a:gd name="connsiteY100" fmla="*/ 558165 h 757758"/>
                <a:gd name="connsiteX101" fmla="*/ 19050 w 647880"/>
                <a:gd name="connsiteY101" fmla="*/ 577215 h 757758"/>
                <a:gd name="connsiteX102" fmla="*/ 9525 w 647880"/>
                <a:gd name="connsiteY102" fmla="*/ 586740 h 757758"/>
                <a:gd name="connsiteX103" fmla="*/ 0 w 647880"/>
                <a:gd name="connsiteY103" fmla="*/ 598170 h 757758"/>
                <a:gd name="connsiteX104" fmla="*/ 1905 w 647880"/>
                <a:gd name="connsiteY104" fmla="*/ 613410 h 757758"/>
                <a:gd name="connsiteX105" fmla="*/ 3810 w 647880"/>
                <a:gd name="connsiteY105" fmla="*/ 632460 h 757758"/>
                <a:gd name="connsiteX106" fmla="*/ 9525 w 647880"/>
                <a:gd name="connsiteY106" fmla="*/ 636270 h 757758"/>
                <a:gd name="connsiteX107" fmla="*/ 20955 w 647880"/>
                <a:gd name="connsiteY107" fmla="*/ 640080 h 757758"/>
                <a:gd name="connsiteX108" fmla="*/ 24765 w 647880"/>
                <a:gd name="connsiteY108" fmla="*/ 645795 h 757758"/>
                <a:gd name="connsiteX109" fmla="*/ 15240 w 647880"/>
                <a:gd name="connsiteY109" fmla="*/ 653415 h 757758"/>
                <a:gd name="connsiteX110" fmla="*/ 13335 w 647880"/>
                <a:gd name="connsiteY110" fmla="*/ 664845 h 757758"/>
                <a:gd name="connsiteX111" fmla="*/ 24765 w 647880"/>
                <a:gd name="connsiteY111" fmla="*/ 672465 h 757758"/>
                <a:gd name="connsiteX112" fmla="*/ 28575 w 647880"/>
                <a:gd name="connsiteY112" fmla="*/ 676275 h 757758"/>
                <a:gd name="connsiteX113" fmla="*/ 22860 w 647880"/>
                <a:gd name="connsiteY113" fmla="*/ 678180 h 757758"/>
                <a:gd name="connsiteX114" fmla="*/ 19050 w 647880"/>
                <a:gd name="connsiteY114" fmla="*/ 683895 h 757758"/>
                <a:gd name="connsiteX115" fmla="*/ 17145 w 647880"/>
                <a:gd name="connsiteY115" fmla="*/ 689610 h 757758"/>
                <a:gd name="connsiteX116" fmla="*/ 11430 w 647880"/>
                <a:gd name="connsiteY116" fmla="*/ 693420 h 757758"/>
                <a:gd name="connsiteX117" fmla="*/ 17145 w 647880"/>
                <a:gd name="connsiteY117" fmla="*/ 697230 h 757758"/>
                <a:gd name="connsiteX118" fmla="*/ 26670 w 647880"/>
                <a:gd name="connsiteY118" fmla="*/ 699135 h 757758"/>
                <a:gd name="connsiteX119" fmla="*/ 28575 w 647880"/>
                <a:gd name="connsiteY119" fmla="*/ 704850 h 757758"/>
                <a:gd name="connsiteX120" fmla="*/ 26670 w 647880"/>
                <a:gd name="connsiteY120" fmla="*/ 710565 h 757758"/>
                <a:gd name="connsiteX121" fmla="*/ 24765 w 647880"/>
                <a:gd name="connsiteY121" fmla="*/ 718185 h 757758"/>
                <a:gd name="connsiteX122" fmla="*/ 19050 w 647880"/>
                <a:gd name="connsiteY122" fmla="*/ 721995 h 757758"/>
                <a:gd name="connsiteX123" fmla="*/ 19050 w 647880"/>
                <a:gd name="connsiteY123" fmla="*/ 746760 h 757758"/>
                <a:gd name="connsiteX124" fmla="*/ 28575 w 647880"/>
                <a:gd name="connsiteY124" fmla="*/ 741045 h 757758"/>
                <a:gd name="connsiteX125" fmla="*/ 38100 w 647880"/>
                <a:gd name="connsiteY125" fmla="*/ 754380 h 757758"/>
                <a:gd name="connsiteX126" fmla="*/ 80010 w 647880"/>
                <a:gd name="connsiteY126" fmla="*/ 748665 h 757758"/>
                <a:gd name="connsiteX127" fmla="*/ 83820 w 647880"/>
                <a:gd name="connsiteY127" fmla="*/ 742950 h 757758"/>
                <a:gd name="connsiteX128" fmla="*/ 87630 w 647880"/>
                <a:gd name="connsiteY128" fmla="*/ 731520 h 757758"/>
                <a:gd name="connsiteX129" fmla="*/ 93345 w 647880"/>
                <a:gd name="connsiteY129" fmla="*/ 729615 h 757758"/>
                <a:gd name="connsiteX130" fmla="*/ 95250 w 647880"/>
                <a:gd name="connsiteY130" fmla="*/ 723900 h 757758"/>
                <a:gd name="connsiteX131" fmla="*/ 97155 w 647880"/>
                <a:gd name="connsiteY131" fmla="*/ 712470 h 757758"/>
                <a:gd name="connsiteX132" fmla="*/ 99060 w 647880"/>
                <a:gd name="connsiteY132" fmla="*/ 702945 h 757758"/>
                <a:gd name="connsiteX133" fmla="*/ 102870 w 647880"/>
                <a:gd name="connsiteY133" fmla="*/ 708660 h 757758"/>
                <a:gd name="connsiteX134" fmla="*/ 104775 w 647880"/>
                <a:gd name="connsiteY134" fmla="*/ 714375 h 757758"/>
                <a:gd name="connsiteX135" fmla="*/ 110490 w 647880"/>
                <a:gd name="connsiteY135" fmla="*/ 718185 h 757758"/>
                <a:gd name="connsiteX136" fmla="*/ 116205 w 647880"/>
                <a:gd name="connsiteY136" fmla="*/ 716280 h 757758"/>
                <a:gd name="connsiteX137" fmla="*/ 121920 w 647880"/>
                <a:gd name="connsiteY137" fmla="*/ 710565 h 757758"/>
                <a:gd name="connsiteX138" fmla="*/ 127635 w 647880"/>
                <a:gd name="connsiteY138" fmla="*/ 706755 h 757758"/>
                <a:gd name="connsiteX139" fmla="*/ 131445 w 647880"/>
                <a:gd name="connsiteY139" fmla="*/ 701040 h 757758"/>
                <a:gd name="connsiteX140" fmla="*/ 135255 w 647880"/>
                <a:gd name="connsiteY140" fmla="*/ 689610 h 757758"/>
                <a:gd name="connsiteX141" fmla="*/ 142875 w 647880"/>
                <a:gd name="connsiteY141" fmla="*/ 702945 h 757758"/>
                <a:gd name="connsiteX142" fmla="*/ 148590 w 647880"/>
                <a:gd name="connsiteY142" fmla="*/ 704850 h 757758"/>
                <a:gd name="connsiteX143" fmla="*/ 156210 w 647880"/>
                <a:gd name="connsiteY143" fmla="*/ 702945 h 757758"/>
                <a:gd name="connsiteX144" fmla="*/ 161925 w 647880"/>
                <a:gd name="connsiteY144" fmla="*/ 695325 h 757758"/>
                <a:gd name="connsiteX145" fmla="*/ 171450 w 647880"/>
                <a:gd name="connsiteY145" fmla="*/ 683895 h 757758"/>
                <a:gd name="connsiteX146" fmla="*/ 179070 w 647880"/>
                <a:gd name="connsiteY146" fmla="*/ 681990 h 757758"/>
                <a:gd name="connsiteX147" fmla="*/ 184785 w 647880"/>
                <a:gd name="connsiteY147" fmla="*/ 678180 h 757758"/>
                <a:gd name="connsiteX148" fmla="*/ 186690 w 647880"/>
                <a:gd name="connsiteY148" fmla="*/ 655320 h 757758"/>
                <a:gd name="connsiteX149" fmla="*/ 190500 w 647880"/>
                <a:gd name="connsiteY149" fmla="*/ 643890 h 757758"/>
                <a:gd name="connsiteX150" fmla="*/ 196215 w 647880"/>
                <a:gd name="connsiteY150" fmla="*/ 641985 h 757758"/>
                <a:gd name="connsiteX151" fmla="*/ 198120 w 647880"/>
                <a:gd name="connsiteY151" fmla="*/ 615315 h 757758"/>
                <a:gd name="connsiteX152" fmla="*/ 196215 w 647880"/>
                <a:gd name="connsiteY152" fmla="*/ 607695 h 757758"/>
                <a:gd name="connsiteX153" fmla="*/ 188595 w 647880"/>
                <a:gd name="connsiteY153" fmla="*/ 596265 h 757758"/>
                <a:gd name="connsiteX154" fmla="*/ 186690 w 647880"/>
                <a:gd name="connsiteY154" fmla="*/ 577215 h 757758"/>
                <a:gd name="connsiteX155" fmla="*/ 182880 w 647880"/>
                <a:gd name="connsiteY155" fmla="*/ 563880 h 757758"/>
                <a:gd name="connsiteX156" fmla="*/ 182880 w 647880"/>
                <a:gd name="connsiteY156" fmla="*/ 499110 h 757758"/>
                <a:gd name="connsiteX157" fmla="*/ 179070 w 647880"/>
                <a:gd name="connsiteY157" fmla="*/ 483870 h 757758"/>
                <a:gd name="connsiteX158" fmla="*/ 180975 w 647880"/>
                <a:gd name="connsiteY158" fmla="*/ 478155 h 757758"/>
                <a:gd name="connsiteX159" fmla="*/ 182880 w 647880"/>
                <a:gd name="connsiteY159" fmla="*/ 468630 h 757758"/>
                <a:gd name="connsiteX160" fmla="*/ 186690 w 647880"/>
                <a:gd name="connsiteY160" fmla="*/ 462915 h 757758"/>
                <a:gd name="connsiteX161" fmla="*/ 188595 w 647880"/>
                <a:gd name="connsiteY161" fmla="*/ 457200 h 757758"/>
                <a:gd name="connsiteX162" fmla="*/ 198120 w 647880"/>
                <a:gd name="connsiteY162" fmla="*/ 447675 h 757758"/>
                <a:gd name="connsiteX163" fmla="*/ 211455 w 647880"/>
                <a:gd name="connsiteY163" fmla="*/ 445770 h 757758"/>
                <a:gd name="connsiteX164" fmla="*/ 217170 w 647880"/>
                <a:gd name="connsiteY164" fmla="*/ 434340 h 757758"/>
                <a:gd name="connsiteX165" fmla="*/ 219075 w 647880"/>
                <a:gd name="connsiteY165" fmla="*/ 428625 h 757758"/>
                <a:gd name="connsiteX166" fmla="*/ 228600 w 647880"/>
                <a:gd name="connsiteY166" fmla="*/ 411480 h 757758"/>
                <a:gd name="connsiteX167" fmla="*/ 224790 w 647880"/>
                <a:gd name="connsiteY167" fmla="*/ 400050 h 757758"/>
                <a:gd name="connsiteX168" fmla="*/ 230505 w 647880"/>
                <a:gd name="connsiteY168" fmla="*/ 358140 h 757758"/>
                <a:gd name="connsiteX169" fmla="*/ 236220 w 647880"/>
                <a:gd name="connsiteY169" fmla="*/ 350520 h 757758"/>
                <a:gd name="connsiteX170" fmla="*/ 238125 w 647880"/>
                <a:gd name="connsiteY170" fmla="*/ 344805 h 757758"/>
                <a:gd name="connsiteX171" fmla="*/ 240030 w 647880"/>
                <a:gd name="connsiteY171" fmla="*/ 335280 h 757758"/>
                <a:gd name="connsiteX172" fmla="*/ 245745 w 647880"/>
                <a:gd name="connsiteY172" fmla="*/ 329565 h 757758"/>
                <a:gd name="connsiteX173" fmla="*/ 251460 w 647880"/>
                <a:gd name="connsiteY173" fmla="*/ 327660 h 757758"/>
                <a:gd name="connsiteX174" fmla="*/ 255270 w 647880"/>
                <a:gd name="connsiteY174" fmla="*/ 321945 h 757758"/>
                <a:gd name="connsiteX175" fmla="*/ 260985 w 647880"/>
                <a:gd name="connsiteY175" fmla="*/ 318135 h 757758"/>
                <a:gd name="connsiteX176" fmla="*/ 262890 w 647880"/>
                <a:gd name="connsiteY176" fmla="*/ 310515 h 757758"/>
                <a:gd name="connsiteX177" fmla="*/ 270510 w 647880"/>
                <a:gd name="connsiteY177" fmla="*/ 293370 h 757758"/>
                <a:gd name="connsiteX178" fmla="*/ 272415 w 647880"/>
                <a:gd name="connsiteY178" fmla="*/ 287655 h 757758"/>
                <a:gd name="connsiteX179" fmla="*/ 283845 w 647880"/>
                <a:gd name="connsiteY179" fmla="*/ 249555 h 757758"/>
                <a:gd name="connsiteX180" fmla="*/ 287655 w 647880"/>
                <a:gd name="connsiteY180" fmla="*/ 232410 h 757758"/>
                <a:gd name="connsiteX181" fmla="*/ 291465 w 647880"/>
                <a:gd name="connsiteY181" fmla="*/ 220980 h 757758"/>
                <a:gd name="connsiteX182" fmla="*/ 308610 w 647880"/>
                <a:gd name="connsiteY182" fmla="*/ 211455 h 757758"/>
                <a:gd name="connsiteX183" fmla="*/ 314325 w 647880"/>
                <a:gd name="connsiteY183" fmla="*/ 213360 h 757758"/>
                <a:gd name="connsiteX184" fmla="*/ 320040 w 647880"/>
                <a:gd name="connsiteY184" fmla="*/ 196215 h 757758"/>
                <a:gd name="connsiteX185" fmla="*/ 329565 w 647880"/>
                <a:gd name="connsiteY185" fmla="*/ 180975 h 757758"/>
                <a:gd name="connsiteX186" fmla="*/ 339090 w 647880"/>
                <a:gd name="connsiteY186" fmla="*/ 182880 h 757758"/>
                <a:gd name="connsiteX187" fmla="*/ 344805 w 647880"/>
                <a:gd name="connsiteY187" fmla="*/ 184785 h 757758"/>
                <a:gd name="connsiteX188" fmla="*/ 369570 w 647880"/>
                <a:gd name="connsiteY188" fmla="*/ 182880 h 757758"/>
                <a:gd name="connsiteX189" fmla="*/ 371475 w 647880"/>
                <a:gd name="connsiteY189" fmla="*/ 177165 h 757758"/>
                <a:gd name="connsiteX190" fmla="*/ 373380 w 647880"/>
                <a:gd name="connsiteY190" fmla="*/ 148590 h 757758"/>
                <a:gd name="connsiteX191" fmla="*/ 379095 w 647880"/>
                <a:gd name="connsiteY191" fmla="*/ 146685 h 757758"/>
                <a:gd name="connsiteX192" fmla="*/ 401955 w 647880"/>
                <a:gd name="connsiteY192" fmla="*/ 146685 h 757758"/>
                <a:gd name="connsiteX193" fmla="*/ 407670 w 647880"/>
                <a:gd name="connsiteY193" fmla="*/ 142875 h 757758"/>
                <a:gd name="connsiteX194" fmla="*/ 411480 w 647880"/>
                <a:gd name="connsiteY194" fmla="*/ 137160 h 757758"/>
                <a:gd name="connsiteX195" fmla="*/ 415290 w 647880"/>
                <a:gd name="connsiteY195" fmla="*/ 148590 h 757758"/>
                <a:gd name="connsiteX196" fmla="*/ 421005 w 647880"/>
                <a:gd name="connsiteY196" fmla="*/ 160020 h 757758"/>
                <a:gd name="connsiteX197" fmla="*/ 432435 w 647880"/>
                <a:gd name="connsiteY197" fmla="*/ 163830 h 757758"/>
                <a:gd name="connsiteX198" fmla="*/ 447675 w 647880"/>
                <a:gd name="connsiteY198" fmla="*/ 161925 h 757758"/>
                <a:gd name="connsiteX199" fmla="*/ 453390 w 647880"/>
                <a:gd name="connsiteY199" fmla="*/ 160020 h 757758"/>
                <a:gd name="connsiteX200" fmla="*/ 459105 w 647880"/>
                <a:gd name="connsiteY200" fmla="*/ 161925 h 757758"/>
                <a:gd name="connsiteX201" fmla="*/ 468630 w 647880"/>
                <a:gd name="connsiteY201" fmla="*/ 163830 h 757758"/>
                <a:gd name="connsiteX202" fmla="*/ 476250 w 647880"/>
                <a:gd name="connsiteY202" fmla="*/ 173355 h 757758"/>
                <a:gd name="connsiteX203" fmla="*/ 481965 w 647880"/>
                <a:gd name="connsiteY203" fmla="*/ 177165 h 757758"/>
                <a:gd name="connsiteX204" fmla="*/ 491490 w 647880"/>
                <a:gd name="connsiteY204" fmla="*/ 175260 h 757758"/>
                <a:gd name="connsiteX205" fmla="*/ 497205 w 647880"/>
                <a:gd name="connsiteY205" fmla="*/ 163830 h 757758"/>
                <a:gd name="connsiteX206" fmla="*/ 506730 w 647880"/>
                <a:gd name="connsiteY206" fmla="*/ 154305 h 757758"/>
                <a:gd name="connsiteX207" fmla="*/ 514350 w 647880"/>
                <a:gd name="connsiteY207" fmla="*/ 152400 h 757758"/>
                <a:gd name="connsiteX208" fmla="*/ 516255 w 647880"/>
                <a:gd name="connsiteY208" fmla="*/ 125730 h 757758"/>
                <a:gd name="connsiteX209" fmla="*/ 523875 w 647880"/>
                <a:gd name="connsiteY209" fmla="*/ 93345 h 757758"/>
                <a:gd name="connsiteX210" fmla="*/ 537210 w 647880"/>
                <a:gd name="connsiteY210" fmla="*/ 95250 h 757758"/>
                <a:gd name="connsiteX211" fmla="*/ 563880 w 647880"/>
                <a:gd name="connsiteY211" fmla="*/ 89535 h 757758"/>
                <a:gd name="connsiteX212" fmla="*/ 567690 w 647880"/>
                <a:gd name="connsiteY212" fmla="*/ 83820 h 757758"/>
                <a:gd name="connsiteX213" fmla="*/ 575310 w 647880"/>
                <a:gd name="connsiteY213" fmla="*/ 85725 h 757758"/>
                <a:gd name="connsiteX214" fmla="*/ 579120 w 647880"/>
                <a:gd name="connsiteY214" fmla="*/ 91440 h 757758"/>
                <a:gd name="connsiteX215" fmla="*/ 584835 w 647880"/>
                <a:gd name="connsiteY215" fmla="*/ 95250 h 757758"/>
                <a:gd name="connsiteX216" fmla="*/ 588645 w 647880"/>
                <a:gd name="connsiteY216" fmla="*/ 100965 h 757758"/>
                <a:gd name="connsiteX217" fmla="*/ 582930 w 647880"/>
                <a:gd name="connsiteY217" fmla="*/ 127635 h 757758"/>
                <a:gd name="connsiteX218" fmla="*/ 575310 w 647880"/>
                <a:gd name="connsiteY218" fmla="*/ 144780 h 757758"/>
                <a:gd name="connsiteX219" fmla="*/ 613410 w 647880"/>
                <a:gd name="connsiteY219" fmla="*/ 142875 h 757758"/>
                <a:gd name="connsiteX220" fmla="*/ 624840 w 647880"/>
                <a:gd name="connsiteY220" fmla="*/ 135255 h 757758"/>
                <a:gd name="connsiteX221" fmla="*/ 636270 w 647880"/>
                <a:gd name="connsiteY221" fmla="*/ 129540 h 757758"/>
                <a:gd name="connsiteX222" fmla="*/ 641985 w 647880"/>
                <a:gd name="connsiteY222" fmla="*/ 123825 h 757758"/>
                <a:gd name="connsiteX223" fmla="*/ 647700 w 647880"/>
                <a:gd name="connsiteY223" fmla="*/ 120015 h 757758"/>
                <a:gd name="connsiteX224" fmla="*/ 645795 w 647880"/>
                <a:gd name="connsiteY224" fmla="*/ 114300 h 757758"/>
                <a:gd name="connsiteX225" fmla="*/ 641985 w 647880"/>
                <a:gd name="connsiteY225" fmla="*/ 108585 h 757758"/>
                <a:gd name="connsiteX226" fmla="*/ 640080 w 647880"/>
                <a:gd name="connsiteY226" fmla="*/ 102870 h 757758"/>
                <a:gd name="connsiteX227" fmla="*/ 634365 w 647880"/>
                <a:gd name="connsiteY227" fmla="*/ 99060 h 757758"/>
                <a:gd name="connsiteX228" fmla="*/ 630555 w 647880"/>
                <a:gd name="connsiteY228" fmla="*/ 93345 h 757758"/>
                <a:gd name="connsiteX229" fmla="*/ 624840 w 647880"/>
                <a:gd name="connsiteY229" fmla="*/ 89535 h 757758"/>
                <a:gd name="connsiteX230" fmla="*/ 621030 w 647880"/>
                <a:gd name="connsiteY230" fmla="*/ 78105 h 757758"/>
                <a:gd name="connsiteX231" fmla="*/ 634365 w 647880"/>
                <a:gd name="connsiteY231" fmla="*/ 60960 h 757758"/>
                <a:gd name="connsiteX232" fmla="*/ 640080 w 647880"/>
                <a:gd name="connsiteY232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38150 w 647880"/>
                <a:gd name="connsiteY29" fmla="*/ 38100 h 757758"/>
                <a:gd name="connsiteX30" fmla="*/ 424815 w 647880"/>
                <a:gd name="connsiteY30" fmla="*/ 51435 h 757758"/>
                <a:gd name="connsiteX31" fmla="*/ 426720 w 647880"/>
                <a:gd name="connsiteY31" fmla="*/ 70485 h 757758"/>
                <a:gd name="connsiteX32" fmla="*/ 415290 w 647880"/>
                <a:gd name="connsiteY32" fmla="*/ 74295 h 757758"/>
                <a:gd name="connsiteX33" fmla="*/ 409575 w 647880"/>
                <a:gd name="connsiteY33" fmla="*/ 72390 h 757758"/>
                <a:gd name="connsiteX34" fmla="*/ 405765 w 647880"/>
                <a:gd name="connsiteY34" fmla="*/ 66675 h 757758"/>
                <a:gd name="connsiteX35" fmla="*/ 400050 w 647880"/>
                <a:gd name="connsiteY35" fmla="*/ 62865 h 757758"/>
                <a:gd name="connsiteX36" fmla="*/ 382905 w 647880"/>
                <a:gd name="connsiteY36" fmla="*/ 66675 h 757758"/>
                <a:gd name="connsiteX37" fmla="*/ 377190 w 647880"/>
                <a:gd name="connsiteY37" fmla="*/ 70485 h 757758"/>
                <a:gd name="connsiteX38" fmla="*/ 367503 w 647880"/>
                <a:gd name="connsiteY38" fmla="*/ 85562 h 757758"/>
                <a:gd name="connsiteX39" fmla="*/ 363855 w 647880"/>
                <a:gd name="connsiteY39" fmla="*/ 89535 h 757758"/>
                <a:gd name="connsiteX40" fmla="*/ 356235 w 647880"/>
                <a:gd name="connsiteY40" fmla="*/ 91440 h 757758"/>
                <a:gd name="connsiteX41" fmla="*/ 348615 w 647880"/>
                <a:gd name="connsiteY41" fmla="*/ 102870 h 757758"/>
                <a:gd name="connsiteX42" fmla="*/ 342900 w 647880"/>
                <a:gd name="connsiteY42" fmla="*/ 106680 h 757758"/>
                <a:gd name="connsiteX43" fmla="*/ 335280 w 647880"/>
                <a:gd name="connsiteY43" fmla="*/ 118110 h 757758"/>
                <a:gd name="connsiteX44" fmla="*/ 333375 w 647880"/>
                <a:gd name="connsiteY44" fmla="*/ 127635 h 757758"/>
                <a:gd name="connsiteX45" fmla="*/ 327660 w 647880"/>
                <a:gd name="connsiteY45" fmla="*/ 129540 h 757758"/>
                <a:gd name="connsiteX46" fmla="*/ 308610 w 647880"/>
                <a:gd name="connsiteY46" fmla="*/ 129540 h 757758"/>
                <a:gd name="connsiteX47" fmla="*/ 310515 w 647880"/>
                <a:gd name="connsiteY47" fmla="*/ 146685 h 757758"/>
                <a:gd name="connsiteX48" fmla="*/ 308610 w 647880"/>
                <a:gd name="connsiteY48" fmla="*/ 154305 h 757758"/>
                <a:gd name="connsiteX49" fmla="*/ 302895 w 647880"/>
                <a:gd name="connsiteY49" fmla="*/ 156210 h 757758"/>
                <a:gd name="connsiteX50" fmla="*/ 291465 w 647880"/>
                <a:gd name="connsiteY50" fmla="*/ 158115 h 757758"/>
                <a:gd name="connsiteX51" fmla="*/ 287655 w 647880"/>
                <a:gd name="connsiteY51" fmla="*/ 171450 h 757758"/>
                <a:gd name="connsiteX52" fmla="*/ 276225 w 647880"/>
                <a:gd name="connsiteY52" fmla="*/ 179070 h 757758"/>
                <a:gd name="connsiteX53" fmla="*/ 274320 w 647880"/>
                <a:gd name="connsiteY53" fmla="*/ 194310 h 757758"/>
                <a:gd name="connsiteX54" fmla="*/ 268605 w 647880"/>
                <a:gd name="connsiteY54" fmla="*/ 196215 h 757758"/>
                <a:gd name="connsiteX55" fmla="*/ 257175 w 647880"/>
                <a:gd name="connsiteY55" fmla="*/ 201930 h 757758"/>
                <a:gd name="connsiteX56" fmla="*/ 253365 w 647880"/>
                <a:gd name="connsiteY56" fmla="*/ 213360 h 757758"/>
                <a:gd name="connsiteX57" fmla="*/ 251460 w 647880"/>
                <a:gd name="connsiteY57" fmla="*/ 220980 h 757758"/>
                <a:gd name="connsiteX58" fmla="*/ 243840 w 647880"/>
                <a:gd name="connsiteY58" fmla="*/ 232410 h 757758"/>
                <a:gd name="connsiteX59" fmla="*/ 232410 w 647880"/>
                <a:gd name="connsiteY59" fmla="*/ 240030 h 757758"/>
                <a:gd name="connsiteX60" fmla="*/ 232410 w 647880"/>
                <a:gd name="connsiteY60" fmla="*/ 257175 h 757758"/>
                <a:gd name="connsiteX61" fmla="*/ 219075 w 647880"/>
                <a:gd name="connsiteY61" fmla="*/ 276225 h 757758"/>
                <a:gd name="connsiteX62" fmla="*/ 230505 w 647880"/>
                <a:gd name="connsiteY62" fmla="*/ 280035 h 757758"/>
                <a:gd name="connsiteX63" fmla="*/ 228600 w 647880"/>
                <a:gd name="connsiteY63" fmla="*/ 285750 h 757758"/>
                <a:gd name="connsiteX64" fmla="*/ 217170 w 647880"/>
                <a:gd name="connsiteY64" fmla="*/ 289560 h 757758"/>
                <a:gd name="connsiteX65" fmla="*/ 211455 w 647880"/>
                <a:gd name="connsiteY65" fmla="*/ 293370 h 757758"/>
                <a:gd name="connsiteX66" fmla="*/ 205740 w 647880"/>
                <a:gd name="connsiteY66" fmla="*/ 299085 h 757758"/>
                <a:gd name="connsiteX67" fmla="*/ 198120 w 647880"/>
                <a:gd name="connsiteY67" fmla="*/ 310515 h 757758"/>
                <a:gd name="connsiteX68" fmla="*/ 203835 w 647880"/>
                <a:gd name="connsiteY68" fmla="*/ 314325 h 757758"/>
                <a:gd name="connsiteX69" fmla="*/ 209550 w 647880"/>
                <a:gd name="connsiteY69" fmla="*/ 316230 h 757758"/>
                <a:gd name="connsiteX70" fmla="*/ 207645 w 647880"/>
                <a:gd name="connsiteY70" fmla="*/ 323850 h 757758"/>
                <a:gd name="connsiteX71" fmla="*/ 205740 w 647880"/>
                <a:gd name="connsiteY71" fmla="*/ 329565 h 757758"/>
                <a:gd name="connsiteX72" fmla="*/ 200025 w 647880"/>
                <a:gd name="connsiteY72" fmla="*/ 331470 h 757758"/>
                <a:gd name="connsiteX73" fmla="*/ 188595 w 647880"/>
                <a:gd name="connsiteY73" fmla="*/ 337185 h 757758"/>
                <a:gd name="connsiteX74" fmla="*/ 180975 w 647880"/>
                <a:gd name="connsiteY74" fmla="*/ 348615 h 757758"/>
                <a:gd name="connsiteX75" fmla="*/ 175260 w 647880"/>
                <a:gd name="connsiteY75" fmla="*/ 360045 h 757758"/>
                <a:gd name="connsiteX76" fmla="*/ 173355 w 647880"/>
                <a:gd name="connsiteY76" fmla="*/ 381000 h 757758"/>
                <a:gd name="connsiteX77" fmla="*/ 167640 w 647880"/>
                <a:gd name="connsiteY77" fmla="*/ 386715 h 757758"/>
                <a:gd name="connsiteX78" fmla="*/ 160020 w 647880"/>
                <a:gd name="connsiteY78" fmla="*/ 398145 h 757758"/>
                <a:gd name="connsiteX79" fmla="*/ 148590 w 647880"/>
                <a:gd name="connsiteY79" fmla="*/ 403860 h 757758"/>
                <a:gd name="connsiteX80" fmla="*/ 144780 w 647880"/>
                <a:gd name="connsiteY80" fmla="*/ 409575 h 757758"/>
                <a:gd name="connsiteX81" fmla="*/ 139065 w 647880"/>
                <a:gd name="connsiteY81" fmla="*/ 421005 h 757758"/>
                <a:gd name="connsiteX82" fmla="*/ 140970 w 647880"/>
                <a:gd name="connsiteY82" fmla="*/ 428625 h 757758"/>
                <a:gd name="connsiteX83" fmla="*/ 148590 w 647880"/>
                <a:gd name="connsiteY83" fmla="*/ 430530 h 757758"/>
                <a:gd name="connsiteX84" fmla="*/ 154305 w 647880"/>
                <a:gd name="connsiteY84" fmla="*/ 432435 h 757758"/>
                <a:gd name="connsiteX85" fmla="*/ 163830 w 647880"/>
                <a:gd name="connsiteY85" fmla="*/ 441960 h 757758"/>
                <a:gd name="connsiteX86" fmla="*/ 154305 w 647880"/>
                <a:gd name="connsiteY86" fmla="*/ 447675 h 757758"/>
                <a:gd name="connsiteX87" fmla="*/ 135255 w 647880"/>
                <a:gd name="connsiteY87" fmla="*/ 443865 h 757758"/>
                <a:gd name="connsiteX88" fmla="*/ 123825 w 647880"/>
                <a:gd name="connsiteY88" fmla="*/ 455295 h 757758"/>
                <a:gd name="connsiteX89" fmla="*/ 99060 w 647880"/>
                <a:gd name="connsiteY89" fmla="*/ 474345 h 757758"/>
                <a:gd name="connsiteX90" fmla="*/ 93345 w 647880"/>
                <a:gd name="connsiteY90" fmla="*/ 478155 h 757758"/>
                <a:gd name="connsiteX91" fmla="*/ 91440 w 647880"/>
                <a:gd name="connsiteY91" fmla="*/ 483870 h 757758"/>
                <a:gd name="connsiteX92" fmla="*/ 89535 w 647880"/>
                <a:gd name="connsiteY92" fmla="*/ 501015 h 757758"/>
                <a:gd name="connsiteX93" fmla="*/ 78105 w 647880"/>
                <a:gd name="connsiteY93" fmla="*/ 504825 h 757758"/>
                <a:gd name="connsiteX94" fmla="*/ 64770 w 647880"/>
                <a:gd name="connsiteY94" fmla="*/ 489585 h 757758"/>
                <a:gd name="connsiteX95" fmla="*/ 57150 w 647880"/>
                <a:gd name="connsiteY95" fmla="*/ 501015 h 757758"/>
                <a:gd name="connsiteX96" fmla="*/ 51435 w 647880"/>
                <a:gd name="connsiteY96" fmla="*/ 512445 h 757758"/>
                <a:gd name="connsiteX97" fmla="*/ 34290 w 647880"/>
                <a:gd name="connsiteY97" fmla="*/ 521970 h 757758"/>
                <a:gd name="connsiteX98" fmla="*/ 32385 w 647880"/>
                <a:gd name="connsiteY98" fmla="*/ 546735 h 757758"/>
                <a:gd name="connsiteX99" fmla="*/ 24765 w 647880"/>
                <a:gd name="connsiteY99" fmla="*/ 558165 h 757758"/>
                <a:gd name="connsiteX100" fmla="*/ 19050 w 647880"/>
                <a:gd name="connsiteY100" fmla="*/ 577215 h 757758"/>
                <a:gd name="connsiteX101" fmla="*/ 9525 w 647880"/>
                <a:gd name="connsiteY101" fmla="*/ 586740 h 757758"/>
                <a:gd name="connsiteX102" fmla="*/ 0 w 647880"/>
                <a:gd name="connsiteY102" fmla="*/ 598170 h 757758"/>
                <a:gd name="connsiteX103" fmla="*/ 1905 w 647880"/>
                <a:gd name="connsiteY103" fmla="*/ 613410 h 757758"/>
                <a:gd name="connsiteX104" fmla="*/ 3810 w 647880"/>
                <a:gd name="connsiteY104" fmla="*/ 632460 h 757758"/>
                <a:gd name="connsiteX105" fmla="*/ 9525 w 647880"/>
                <a:gd name="connsiteY105" fmla="*/ 636270 h 757758"/>
                <a:gd name="connsiteX106" fmla="*/ 20955 w 647880"/>
                <a:gd name="connsiteY106" fmla="*/ 640080 h 757758"/>
                <a:gd name="connsiteX107" fmla="*/ 24765 w 647880"/>
                <a:gd name="connsiteY107" fmla="*/ 645795 h 757758"/>
                <a:gd name="connsiteX108" fmla="*/ 15240 w 647880"/>
                <a:gd name="connsiteY108" fmla="*/ 653415 h 757758"/>
                <a:gd name="connsiteX109" fmla="*/ 13335 w 647880"/>
                <a:gd name="connsiteY109" fmla="*/ 664845 h 757758"/>
                <a:gd name="connsiteX110" fmla="*/ 24765 w 647880"/>
                <a:gd name="connsiteY110" fmla="*/ 672465 h 757758"/>
                <a:gd name="connsiteX111" fmla="*/ 28575 w 647880"/>
                <a:gd name="connsiteY111" fmla="*/ 676275 h 757758"/>
                <a:gd name="connsiteX112" fmla="*/ 22860 w 647880"/>
                <a:gd name="connsiteY112" fmla="*/ 678180 h 757758"/>
                <a:gd name="connsiteX113" fmla="*/ 19050 w 647880"/>
                <a:gd name="connsiteY113" fmla="*/ 683895 h 757758"/>
                <a:gd name="connsiteX114" fmla="*/ 17145 w 647880"/>
                <a:gd name="connsiteY114" fmla="*/ 689610 h 757758"/>
                <a:gd name="connsiteX115" fmla="*/ 11430 w 647880"/>
                <a:gd name="connsiteY115" fmla="*/ 693420 h 757758"/>
                <a:gd name="connsiteX116" fmla="*/ 17145 w 647880"/>
                <a:gd name="connsiteY116" fmla="*/ 697230 h 757758"/>
                <a:gd name="connsiteX117" fmla="*/ 26670 w 647880"/>
                <a:gd name="connsiteY117" fmla="*/ 699135 h 757758"/>
                <a:gd name="connsiteX118" fmla="*/ 28575 w 647880"/>
                <a:gd name="connsiteY118" fmla="*/ 704850 h 757758"/>
                <a:gd name="connsiteX119" fmla="*/ 26670 w 647880"/>
                <a:gd name="connsiteY119" fmla="*/ 710565 h 757758"/>
                <a:gd name="connsiteX120" fmla="*/ 24765 w 647880"/>
                <a:gd name="connsiteY120" fmla="*/ 718185 h 757758"/>
                <a:gd name="connsiteX121" fmla="*/ 19050 w 647880"/>
                <a:gd name="connsiteY121" fmla="*/ 721995 h 757758"/>
                <a:gd name="connsiteX122" fmla="*/ 19050 w 647880"/>
                <a:gd name="connsiteY122" fmla="*/ 746760 h 757758"/>
                <a:gd name="connsiteX123" fmla="*/ 28575 w 647880"/>
                <a:gd name="connsiteY123" fmla="*/ 741045 h 757758"/>
                <a:gd name="connsiteX124" fmla="*/ 38100 w 647880"/>
                <a:gd name="connsiteY124" fmla="*/ 754380 h 757758"/>
                <a:gd name="connsiteX125" fmla="*/ 80010 w 647880"/>
                <a:gd name="connsiteY125" fmla="*/ 748665 h 757758"/>
                <a:gd name="connsiteX126" fmla="*/ 83820 w 647880"/>
                <a:gd name="connsiteY126" fmla="*/ 742950 h 757758"/>
                <a:gd name="connsiteX127" fmla="*/ 87630 w 647880"/>
                <a:gd name="connsiteY127" fmla="*/ 731520 h 757758"/>
                <a:gd name="connsiteX128" fmla="*/ 93345 w 647880"/>
                <a:gd name="connsiteY128" fmla="*/ 729615 h 757758"/>
                <a:gd name="connsiteX129" fmla="*/ 95250 w 647880"/>
                <a:gd name="connsiteY129" fmla="*/ 723900 h 757758"/>
                <a:gd name="connsiteX130" fmla="*/ 97155 w 647880"/>
                <a:gd name="connsiteY130" fmla="*/ 712470 h 757758"/>
                <a:gd name="connsiteX131" fmla="*/ 99060 w 647880"/>
                <a:gd name="connsiteY131" fmla="*/ 702945 h 757758"/>
                <a:gd name="connsiteX132" fmla="*/ 102870 w 647880"/>
                <a:gd name="connsiteY132" fmla="*/ 708660 h 757758"/>
                <a:gd name="connsiteX133" fmla="*/ 104775 w 647880"/>
                <a:gd name="connsiteY133" fmla="*/ 714375 h 757758"/>
                <a:gd name="connsiteX134" fmla="*/ 110490 w 647880"/>
                <a:gd name="connsiteY134" fmla="*/ 718185 h 757758"/>
                <a:gd name="connsiteX135" fmla="*/ 116205 w 647880"/>
                <a:gd name="connsiteY135" fmla="*/ 716280 h 757758"/>
                <a:gd name="connsiteX136" fmla="*/ 121920 w 647880"/>
                <a:gd name="connsiteY136" fmla="*/ 710565 h 757758"/>
                <a:gd name="connsiteX137" fmla="*/ 127635 w 647880"/>
                <a:gd name="connsiteY137" fmla="*/ 706755 h 757758"/>
                <a:gd name="connsiteX138" fmla="*/ 131445 w 647880"/>
                <a:gd name="connsiteY138" fmla="*/ 701040 h 757758"/>
                <a:gd name="connsiteX139" fmla="*/ 135255 w 647880"/>
                <a:gd name="connsiteY139" fmla="*/ 689610 h 757758"/>
                <a:gd name="connsiteX140" fmla="*/ 142875 w 647880"/>
                <a:gd name="connsiteY140" fmla="*/ 702945 h 757758"/>
                <a:gd name="connsiteX141" fmla="*/ 148590 w 647880"/>
                <a:gd name="connsiteY141" fmla="*/ 704850 h 757758"/>
                <a:gd name="connsiteX142" fmla="*/ 156210 w 647880"/>
                <a:gd name="connsiteY142" fmla="*/ 702945 h 757758"/>
                <a:gd name="connsiteX143" fmla="*/ 161925 w 647880"/>
                <a:gd name="connsiteY143" fmla="*/ 695325 h 757758"/>
                <a:gd name="connsiteX144" fmla="*/ 171450 w 647880"/>
                <a:gd name="connsiteY144" fmla="*/ 683895 h 757758"/>
                <a:gd name="connsiteX145" fmla="*/ 179070 w 647880"/>
                <a:gd name="connsiteY145" fmla="*/ 681990 h 757758"/>
                <a:gd name="connsiteX146" fmla="*/ 184785 w 647880"/>
                <a:gd name="connsiteY146" fmla="*/ 678180 h 757758"/>
                <a:gd name="connsiteX147" fmla="*/ 186690 w 647880"/>
                <a:gd name="connsiteY147" fmla="*/ 655320 h 757758"/>
                <a:gd name="connsiteX148" fmla="*/ 190500 w 647880"/>
                <a:gd name="connsiteY148" fmla="*/ 643890 h 757758"/>
                <a:gd name="connsiteX149" fmla="*/ 196215 w 647880"/>
                <a:gd name="connsiteY149" fmla="*/ 641985 h 757758"/>
                <a:gd name="connsiteX150" fmla="*/ 198120 w 647880"/>
                <a:gd name="connsiteY150" fmla="*/ 615315 h 757758"/>
                <a:gd name="connsiteX151" fmla="*/ 196215 w 647880"/>
                <a:gd name="connsiteY151" fmla="*/ 607695 h 757758"/>
                <a:gd name="connsiteX152" fmla="*/ 188595 w 647880"/>
                <a:gd name="connsiteY152" fmla="*/ 596265 h 757758"/>
                <a:gd name="connsiteX153" fmla="*/ 186690 w 647880"/>
                <a:gd name="connsiteY153" fmla="*/ 577215 h 757758"/>
                <a:gd name="connsiteX154" fmla="*/ 182880 w 647880"/>
                <a:gd name="connsiteY154" fmla="*/ 563880 h 757758"/>
                <a:gd name="connsiteX155" fmla="*/ 182880 w 647880"/>
                <a:gd name="connsiteY155" fmla="*/ 499110 h 757758"/>
                <a:gd name="connsiteX156" fmla="*/ 179070 w 647880"/>
                <a:gd name="connsiteY156" fmla="*/ 483870 h 757758"/>
                <a:gd name="connsiteX157" fmla="*/ 180975 w 647880"/>
                <a:gd name="connsiteY157" fmla="*/ 478155 h 757758"/>
                <a:gd name="connsiteX158" fmla="*/ 182880 w 647880"/>
                <a:gd name="connsiteY158" fmla="*/ 468630 h 757758"/>
                <a:gd name="connsiteX159" fmla="*/ 186690 w 647880"/>
                <a:gd name="connsiteY159" fmla="*/ 462915 h 757758"/>
                <a:gd name="connsiteX160" fmla="*/ 188595 w 647880"/>
                <a:gd name="connsiteY160" fmla="*/ 457200 h 757758"/>
                <a:gd name="connsiteX161" fmla="*/ 198120 w 647880"/>
                <a:gd name="connsiteY161" fmla="*/ 447675 h 757758"/>
                <a:gd name="connsiteX162" fmla="*/ 211455 w 647880"/>
                <a:gd name="connsiteY162" fmla="*/ 445770 h 757758"/>
                <a:gd name="connsiteX163" fmla="*/ 217170 w 647880"/>
                <a:gd name="connsiteY163" fmla="*/ 434340 h 757758"/>
                <a:gd name="connsiteX164" fmla="*/ 219075 w 647880"/>
                <a:gd name="connsiteY164" fmla="*/ 428625 h 757758"/>
                <a:gd name="connsiteX165" fmla="*/ 228600 w 647880"/>
                <a:gd name="connsiteY165" fmla="*/ 411480 h 757758"/>
                <a:gd name="connsiteX166" fmla="*/ 224790 w 647880"/>
                <a:gd name="connsiteY166" fmla="*/ 400050 h 757758"/>
                <a:gd name="connsiteX167" fmla="*/ 230505 w 647880"/>
                <a:gd name="connsiteY167" fmla="*/ 358140 h 757758"/>
                <a:gd name="connsiteX168" fmla="*/ 236220 w 647880"/>
                <a:gd name="connsiteY168" fmla="*/ 350520 h 757758"/>
                <a:gd name="connsiteX169" fmla="*/ 238125 w 647880"/>
                <a:gd name="connsiteY169" fmla="*/ 344805 h 757758"/>
                <a:gd name="connsiteX170" fmla="*/ 240030 w 647880"/>
                <a:gd name="connsiteY170" fmla="*/ 335280 h 757758"/>
                <a:gd name="connsiteX171" fmla="*/ 245745 w 647880"/>
                <a:gd name="connsiteY171" fmla="*/ 329565 h 757758"/>
                <a:gd name="connsiteX172" fmla="*/ 251460 w 647880"/>
                <a:gd name="connsiteY172" fmla="*/ 327660 h 757758"/>
                <a:gd name="connsiteX173" fmla="*/ 255270 w 647880"/>
                <a:gd name="connsiteY173" fmla="*/ 321945 h 757758"/>
                <a:gd name="connsiteX174" fmla="*/ 260985 w 647880"/>
                <a:gd name="connsiteY174" fmla="*/ 318135 h 757758"/>
                <a:gd name="connsiteX175" fmla="*/ 262890 w 647880"/>
                <a:gd name="connsiteY175" fmla="*/ 310515 h 757758"/>
                <a:gd name="connsiteX176" fmla="*/ 270510 w 647880"/>
                <a:gd name="connsiteY176" fmla="*/ 293370 h 757758"/>
                <a:gd name="connsiteX177" fmla="*/ 272415 w 647880"/>
                <a:gd name="connsiteY177" fmla="*/ 287655 h 757758"/>
                <a:gd name="connsiteX178" fmla="*/ 283845 w 647880"/>
                <a:gd name="connsiteY178" fmla="*/ 249555 h 757758"/>
                <a:gd name="connsiteX179" fmla="*/ 287655 w 647880"/>
                <a:gd name="connsiteY179" fmla="*/ 232410 h 757758"/>
                <a:gd name="connsiteX180" fmla="*/ 291465 w 647880"/>
                <a:gd name="connsiteY180" fmla="*/ 220980 h 757758"/>
                <a:gd name="connsiteX181" fmla="*/ 308610 w 647880"/>
                <a:gd name="connsiteY181" fmla="*/ 211455 h 757758"/>
                <a:gd name="connsiteX182" fmla="*/ 314325 w 647880"/>
                <a:gd name="connsiteY182" fmla="*/ 213360 h 757758"/>
                <a:gd name="connsiteX183" fmla="*/ 320040 w 647880"/>
                <a:gd name="connsiteY183" fmla="*/ 196215 h 757758"/>
                <a:gd name="connsiteX184" fmla="*/ 329565 w 647880"/>
                <a:gd name="connsiteY184" fmla="*/ 180975 h 757758"/>
                <a:gd name="connsiteX185" fmla="*/ 339090 w 647880"/>
                <a:gd name="connsiteY185" fmla="*/ 182880 h 757758"/>
                <a:gd name="connsiteX186" fmla="*/ 344805 w 647880"/>
                <a:gd name="connsiteY186" fmla="*/ 184785 h 757758"/>
                <a:gd name="connsiteX187" fmla="*/ 369570 w 647880"/>
                <a:gd name="connsiteY187" fmla="*/ 182880 h 757758"/>
                <a:gd name="connsiteX188" fmla="*/ 371475 w 647880"/>
                <a:gd name="connsiteY188" fmla="*/ 177165 h 757758"/>
                <a:gd name="connsiteX189" fmla="*/ 373380 w 647880"/>
                <a:gd name="connsiteY189" fmla="*/ 148590 h 757758"/>
                <a:gd name="connsiteX190" fmla="*/ 379095 w 647880"/>
                <a:gd name="connsiteY190" fmla="*/ 146685 h 757758"/>
                <a:gd name="connsiteX191" fmla="*/ 401955 w 647880"/>
                <a:gd name="connsiteY191" fmla="*/ 146685 h 757758"/>
                <a:gd name="connsiteX192" fmla="*/ 407670 w 647880"/>
                <a:gd name="connsiteY192" fmla="*/ 142875 h 757758"/>
                <a:gd name="connsiteX193" fmla="*/ 411480 w 647880"/>
                <a:gd name="connsiteY193" fmla="*/ 137160 h 757758"/>
                <a:gd name="connsiteX194" fmla="*/ 415290 w 647880"/>
                <a:gd name="connsiteY194" fmla="*/ 148590 h 757758"/>
                <a:gd name="connsiteX195" fmla="*/ 421005 w 647880"/>
                <a:gd name="connsiteY195" fmla="*/ 160020 h 757758"/>
                <a:gd name="connsiteX196" fmla="*/ 432435 w 647880"/>
                <a:gd name="connsiteY196" fmla="*/ 163830 h 757758"/>
                <a:gd name="connsiteX197" fmla="*/ 447675 w 647880"/>
                <a:gd name="connsiteY197" fmla="*/ 161925 h 757758"/>
                <a:gd name="connsiteX198" fmla="*/ 453390 w 647880"/>
                <a:gd name="connsiteY198" fmla="*/ 160020 h 757758"/>
                <a:gd name="connsiteX199" fmla="*/ 459105 w 647880"/>
                <a:gd name="connsiteY199" fmla="*/ 161925 h 757758"/>
                <a:gd name="connsiteX200" fmla="*/ 468630 w 647880"/>
                <a:gd name="connsiteY200" fmla="*/ 163830 h 757758"/>
                <a:gd name="connsiteX201" fmla="*/ 476250 w 647880"/>
                <a:gd name="connsiteY201" fmla="*/ 173355 h 757758"/>
                <a:gd name="connsiteX202" fmla="*/ 481965 w 647880"/>
                <a:gd name="connsiteY202" fmla="*/ 177165 h 757758"/>
                <a:gd name="connsiteX203" fmla="*/ 491490 w 647880"/>
                <a:gd name="connsiteY203" fmla="*/ 175260 h 757758"/>
                <a:gd name="connsiteX204" fmla="*/ 497205 w 647880"/>
                <a:gd name="connsiteY204" fmla="*/ 163830 h 757758"/>
                <a:gd name="connsiteX205" fmla="*/ 506730 w 647880"/>
                <a:gd name="connsiteY205" fmla="*/ 154305 h 757758"/>
                <a:gd name="connsiteX206" fmla="*/ 514350 w 647880"/>
                <a:gd name="connsiteY206" fmla="*/ 152400 h 757758"/>
                <a:gd name="connsiteX207" fmla="*/ 516255 w 647880"/>
                <a:gd name="connsiteY207" fmla="*/ 125730 h 757758"/>
                <a:gd name="connsiteX208" fmla="*/ 523875 w 647880"/>
                <a:gd name="connsiteY208" fmla="*/ 93345 h 757758"/>
                <a:gd name="connsiteX209" fmla="*/ 537210 w 647880"/>
                <a:gd name="connsiteY209" fmla="*/ 95250 h 757758"/>
                <a:gd name="connsiteX210" fmla="*/ 563880 w 647880"/>
                <a:gd name="connsiteY210" fmla="*/ 89535 h 757758"/>
                <a:gd name="connsiteX211" fmla="*/ 567690 w 647880"/>
                <a:gd name="connsiteY211" fmla="*/ 83820 h 757758"/>
                <a:gd name="connsiteX212" fmla="*/ 575310 w 647880"/>
                <a:gd name="connsiteY212" fmla="*/ 85725 h 757758"/>
                <a:gd name="connsiteX213" fmla="*/ 579120 w 647880"/>
                <a:gd name="connsiteY213" fmla="*/ 91440 h 757758"/>
                <a:gd name="connsiteX214" fmla="*/ 584835 w 647880"/>
                <a:gd name="connsiteY214" fmla="*/ 95250 h 757758"/>
                <a:gd name="connsiteX215" fmla="*/ 588645 w 647880"/>
                <a:gd name="connsiteY215" fmla="*/ 100965 h 757758"/>
                <a:gd name="connsiteX216" fmla="*/ 582930 w 647880"/>
                <a:gd name="connsiteY216" fmla="*/ 127635 h 757758"/>
                <a:gd name="connsiteX217" fmla="*/ 575310 w 647880"/>
                <a:gd name="connsiteY217" fmla="*/ 144780 h 757758"/>
                <a:gd name="connsiteX218" fmla="*/ 613410 w 647880"/>
                <a:gd name="connsiteY218" fmla="*/ 142875 h 757758"/>
                <a:gd name="connsiteX219" fmla="*/ 624840 w 647880"/>
                <a:gd name="connsiteY219" fmla="*/ 135255 h 757758"/>
                <a:gd name="connsiteX220" fmla="*/ 636270 w 647880"/>
                <a:gd name="connsiteY220" fmla="*/ 129540 h 757758"/>
                <a:gd name="connsiteX221" fmla="*/ 641985 w 647880"/>
                <a:gd name="connsiteY221" fmla="*/ 123825 h 757758"/>
                <a:gd name="connsiteX222" fmla="*/ 647700 w 647880"/>
                <a:gd name="connsiteY222" fmla="*/ 120015 h 757758"/>
                <a:gd name="connsiteX223" fmla="*/ 645795 w 647880"/>
                <a:gd name="connsiteY223" fmla="*/ 114300 h 757758"/>
                <a:gd name="connsiteX224" fmla="*/ 641985 w 647880"/>
                <a:gd name="connsiteY224" fmla="*/ 108585 h 757758"/>
                <a:gd name="connsiteX225" fmla="*/ 640080 w 647880"/>
                <a:gd name="connsiteY225" fmla="*/ 102870 h 757758"/>
                <a:gd name="connsiteX226" fmla="*/ 634365 w 647880"/>
                <a:gd name="connsiteY226" fmla="*/ 99060 h 757758"/>
                <a:gd name="connsiteX227" fmla="*/ 630555 w 647880"/>
                <a:gd name="connsiteY227" fmla="*/ 93345 h 757758"/>
                <a:gd name="connsiteX228" fmla="*/ 624840 w 647880"/>
                <a:gd name="connsiteY228" fmla="*/ 89535 h 757758"/>
                <a:gd name="connsiteX229" fmla="*/ 621030 w 647880"/>
                <a:gd name="connsiteY229" fmla="*/ 78105 h 757758"/>
                <a:gd name="connsiteX230" fmla="*/ 634365 w 647880"/>
                <a:gd name="connsiteY230" fmla="*/ 60960 h 757758"/>
                <a:gd name="connsiteX231" fmla="*/ 640080 w 647880"/>
                <a:gd name="connsiteY231" fmla="*/ 55245 h 757758"/>
                <a:gd name="connsiteX0" fmla="*/ 640080 w 647880"/>
                <a:gd name="connsiteY0" fmla="*/ 55245 h 757758"/>
                <a:gd name="connsiteX1" fmla="*/ 640080 w 647880"/>
                <a:gd name="connsiteY1" fmla="*/ 55245 h 757758"/>
                <a:gd name="connsiteX2" fmla="*/ 634365 w 647880"/>
                <a:gd name="connsiteY2" fmla="*/ 38100 h 757758"/>
                <a:gd name="connsiteX3" fmla="*/ 632460 w 647880"/>
                <a:gd name="connsiteY3" fmla="*/ 30480 h 757758"/>
                <a:gd name="connsiteX4" fmla="*/ 621030 w 647880"/>
                <a:gd name="connsiteY4" fmla="*/ 24765 h 757758"/>
                <a:gd name="connsiteX5" fmla="*/ 588645 w 647880"/>
                <a:gd name="connsiteY5" fmla="*/ 20955 h 757758"/>
                <a:gd name="connsiteX6" fmla="*/ 584835 w 647880"/>
                <a:gd name="connsiteY6" fmla="*/ 26670 h 757758"/>
                <a:gd name="connsiteX7" fmla="*/ 581025 w 647880"/>
                <a:gd name="connsiteY7" fmla="*/ 40005 h 757758"/>
                <a:gd name="connsiteX8" fmla="*/ 581066 w 647880"/>
                <a:gd name="connsiteY8" fmla="*/ 34047 h 757758"/>
                <a:gd name="connsiteX9" fmla="*/ 577215 w 647880"/>
                <a:gd name="connsiteY9" fmla="*/ 11430 h 757758"/>
                <a:gd name="connsiteX10" fmla="*/ 575310 w 647880"/>
                <a:gd name="connsiteY10" fmla="*/ 5715 h 757758"/>
                <a:gd name="connsiteX11" fmla="*/ 563880 w 647880"/>
                <a:gd name="connsiteY11" fmla="*/ 0 h 757758"/>
                <a:gd name="connsiteX12" fmla="*/ 548640 w 647880"/>
                <a:gd name="connsiteY12" fmla="*/ 1905 h 757758"/>
                <a:gd name="connsiteX13" fmla="*/ 546735 w 647880"/>
                <a:gd name="connsiteY13" fmla="*/ 7620 h 757758"/>
                <a:gd name="connsiteX14" fmla="*/ 544830 w 647880"/>
                <a:gd name="connsiteY14" fmla="*/ 24563 h 757758"/>
                <a:gd name="connsiteX15" fmla="*/ 537210 w 647880"/>
                <a:gd name="connsiteY15" fmla="*/ 17145 h 757758"/>
                <a:gd name="connsiteX16" fmla="*/ 533400 w 647880"/>
                <a:gd name="connsiteY16" fmla="*/ 11430 h 757758"/>
                <a:gd name="connsiteX17" fmla="*/ 531495 w 647880"/>
                <a:gd name="connsiteY17" fmla="*/ 5715 h 757758"/>
                <a:gd name="connsiteX18" fmla="*/ 514350 w 647880"/>
                <a:gd name="connsiteY18" fmla="*/ 7620 h 757758"/>
                <a:gd name="connsiteX19" fmla="*/ 512445 w 647880"/>
                <a:gd name="connsiteY19" fmla="*/ 13335 h 757758"/>
                <a:gd name="connsiteX20" fmla="*/ 502880 w 647880"/>
                <a:gd name="connsiteY20" fmla="*/ 28373 h 757758"/>
                <a:gd name="connsiteX21" fmla="*/ 499110 w 647880"/>
                <a:gd name="connsiteY21" fmla="*/ 15240 h 757758"/>
                <a:gd name="connsiteX22" fmla="*/ 478155 w 647880"/>
                <a:gd name="connsiteY22" fmla="*/ 24765 h 757758"/>
                <a:gd name="connsiteX23" fmla="*/ 474345 w 647880"/>
                <a:gd name="connsiteY23" fmla="*/ 36195 h 757758"/>
                <a:gd name="connsiteX24" fmla="*/ 472440 w 647880"/>
                <a:gd name="connsiteY24" fmla="*/ 41910 h 757758"/>
                <a:gd name="connsiteX25" fmla="*/ 466725 w 647880"/>
                <a:gd name="connsiteY25" fmla="*/ 47625 h 757758"/>
                <a:gd name="connsiteX26" fmla="*/ 459105 w 647880"/>
                <a:gd name="connsiteY26" fmla="*/ 59055 h 757758"/>
                <a:gd name="connsiteX27" fmla="*/ 453390 w 647880"/>
                <a:gd name="connsiteY27" fmla="*/ 57150 h 757758"/>
                <a:gd name="connsiteX28" fmla="*/ 449580 w 647880"/>
                <a:gd name="connsiteY28" fmla="*/ 45720 h 757758"/>
                <a:gd name="connsiteX29" fmla="*/ 424815 w 647880"/>
                <a:gd name="connsiteY29" fmla="*/ 51435 h 757758"/>
                <a:gd name="connsiteX30" fmla="*/ 426720 w 647880"/>
                <a:gd name="connsiteY30" fmla="*/ 70485 h 757758"/>
                <a:gd name="connsiteX31" fmla="*/ 415290 w 647880"/>
                <a:gd name="connsiteY31" fmla="*/ 74295 h 757758"/>
                <a:gd name="connsiteX32" fmla="*/ 409575 w 647880"/>
                <a:gd name="connsiteY32" fmla="*/ 72390 h 757758"/>
                <a:gd name="connsiteX33" fmla="*/ 405765 w 647880"/>
                <a:gd name="connsiteY33" fmla="*/ 66675 h 757758"/>
                <a:gd name="connsiteX34" fmla="*/ 400050 w 647880"/>
                <a:gd name="connsiteY34" fmla="*/ 62865 h 757758"/>
                <a:gd name="connsiteX35" fmla="*/ 382905 w 647880"/>
                <a:gd name="connsiteY35" fmla="*/ 66675 h 757758"/>
                <a:gd name="connsiteX36" fmla="*/ 377190 w 647880"/>
                <a:gd name="connsiteY36" fmla="*/ 70485 h 757758"/>
                <a:gd name="connsiteX37" fmla="*/ 367503 w 647880"/>
                <a:gd name="connsiteY37" fmla="*/ 85562 h 757758"/>
                <a:gd name="connsiteX38" fmla="*/ 363855 w 647880"/>
                <a:gd name="connsiteY38" fmla="*/ 89535 h 757758"/>
                <a:gd name="connsiteX39" fmla="*/ 356235 w 647880"/>
                <a:gd name="connsiteY39" fmla="*/ 91440 h 757758"/>
                <a:gd name="connsiteX40" fmla="*/ 348615 w 647880"/>
                <a:gd name="connsiteY40" fmla="*/ 102870 h 757758"/>
                <a:gd name="connsiteX41" fmla="*/ 342900 w 647880"/>
                <a:gd name="connsiteY41" fmla="*/ 106680 h 757758"/>
                <a:gd name="connsiteX42" fmla="*/ 335280 w 647880"/>
                <a:gd name="connsiteY42" fmla="*/ 118110 h 757758"/>
                <a:gd name="connsiteX43" fmla="*/ 333375 w 647880"/>
                <a:gd name="connsiteY43" fmla="*/ 127635 h 757758"/>
                <a:gd name="connsiteX44" fmla="*/ 327660 w 647880"/>
                <a:gd name="connsiteY44" fmla="*/ 129540 h 757758"/>
                <a:gd name="connsiteX45" fmla="*/ 308610 w 647880"/>
                <a:gd name="connsiteY45" fmla="*/ 129540 h 757758"/>
                <a:gd name="connsiteX46" fmla="*/ 310515 w 647880"/>
                <a:gd name="connsiteY46" fmla="*/ 146685 h 757758"/>
                <a:gd name="connsiteX47" fmla="*/ 308610 w 647880"/>
                <a:gd name="connsiteY47" fmla="*/ 154305 h 757758"/>
                <a:gd name="connsiteX48" fmla="*/ 302895 w 647880"/>
                <a:gd name="connsiteY48" fmla="*/ 156210 h 757758"/>
                <a:gd name="connsiteX49" fmla="*/ 291465 w 647880"/>
                <a:gd name="connsiteY49" fmla="*/ 158115 h 757758"/>
                <a:gd name="connsiteX50" fmla="*/ 287655 w 647880"/>
                <a:gd name="connsiteY50" fmla="*/ 171450 h 757758"/>
                <a:gd name="connsiteX51" fmla="*/ 276225 w 647880"/>
                <a:gd name="connsiteY51" fmla="*/ 179070 h 757758"/>
                <a:gd name="connsiteX52" fmla="*/ 274320 w 647880"/>
                <a:gd name="connsiteY52" fmla="*/ 194310 h 757758"/>
                <a:gd name="connsiteX53" fmla="*/ 268605 w 647880"/>
                <a:gd name="connsiteY53" fmla="*/ 196215 h 757758"/>
                <a:gd name="connsiteX54" fmla="*/ 257175 w 647880"/>
                <a:gd name="connsiteY54" fmla="*/ 201930 h 757758"/>
                <a:gd name="connsiteX55" fmla="*/ 253365 w 647880"/>
                <a:gd name="connsiteY55" fmla="*/ 213360 h 757758"/>
                <a:gd name="connsiteX56" fmla="*/ 251460 w 647880"/>
                <a:gd name="connsiteY56" fmla="*/ 220980 h 757758"/>
                <a:gd name="connsiteX57" fmla="*/ 243840 w 647880"/>
                <a:gd name="connsiteY57" fmla="*/ 232410 h 757758"/>
                <a:gd name="connsiteX58" fmla="*/ 232410 w 647880"/>
                <a:gd name="connsiteY58" fmla="*/ 240030 h 757758"/>
                <a:gd name="connsiteX59" fmla="*/ 232410 w 647880"/>
                <a:gd name="connsiteY59" fmla="*/ 257175 h 757758"/>
                <a:gd name="connsiteX60" fmla="*/ 219075 w 647880"/>
                <a:gd name="connsiteY60" fmla="*/ 276225 h 757758"/>
                <a:gd name="connsiteX61" fmla="*/ 230505 w 647880"/>
                <a:gd name="connsiteY61" fmla="*/ 280035 h 757758"/>
                <a:gd name="connsiteX62" fmla="*/ 228600 w 647880"/>
                <a:gd name="connsiteY62" fmla="*/ 285750 h 757758"/>
                <a:gd name="connsiteX63" fmla="*/ 217170 w 647880"/>
                <a:gd name="connsiteY63" fmla="*/ 289560 h 757758"/>
                <a:gd name="connsiteX64" fmla="*/ 211455 w 647880"/>
                <a:gd name="connsiteY64" fmla="*/ 293370 h 757758"/>
                <a:gd name="connsiteX65" fmla="*/ 205740 w 647880"/>
                <a:gd name="connsiteY65" fmla="*/ 299085 h 757758"/>
                <a:gd name="connsiteX66" fmla="*/ 198120 w 647880"/>
                <a:gd name="connsiteY66" fmla="*/ 310515 h 757758"/>
                <a:gd name="connsiteX67" fmla="*/ 203835 w 647880"/>
                <a:gd name="connsiteY67" fmla="*/ 314325 h 757758"/>
                <a:gd name="connsiteX68" fmla="*/ 209550 w 647880"/>
                <a:gd name="connsiteY68" fmla="*/ 316230 h 757758"/>
                <a:gd name="connsiteX69" fmla="*/ 207645 w 647880"/>
                <a:gd name="connsiteY69" fmla="*/ 323850 h 757758"/>
                <a:gd name="connsiteX70" fmla="*/ 205740 w 647880"/>
                <a:gd name="connsiteY70" fmla="*/ 329565 h 757758"/>
                <a:gd name="connsiteX71" fmla="*/ 200025 w 647880"/>
                <a:gd name="connsiteY71" fmla="*/ 331470 h 757758"/>
                <a:gd name="connsiteX72" fmla="*/ 188595 w 647880"/>
                <a:gd name="connsiteY72" fmla="*/ 337185 h 757758"/>
                <a:gd name="connsiteX73" fmla="*/ 180975 w 647880"/>
                <a:gd name="connsiteY73" fmla="*/ 348615 h 757758"/>
                <a:gd name="connsiteX74" fmla="*/ 175260 w 647880"/>
                <a:gd name="connsiteY74" fmla="*/ 360045 h 757758"/>
                <a:gd name="connsiteX75" fmla="*/ 173355 w 647880"/>
                <a:gd name="connsiteY75" fmla="*/ 381000 h 757758"/>
                <a:gd name="connsiteX76" fmla="*/ 167640 w 647880"/>
                <a:gd name="connsiteY76" fmla="*/ 386715 h 757758"/>
                <a:gd name="connsiteX77" fmla="*/ 160020 w 647880"/>
                <a:gd name="connsiteY77" fmla="*/ 398145 h 757758"/>
                <a:gd name="connsiteX78" fmla="*/ 148590 w 647880"/>
                <a:gd name="connsiteY78" fmla="*/ 403860 h 757758"/>
                <a:gd name="connsiteX79" fmla="*/ 144780 w 647880"/>
                <a:gd name="connsiteY79" fmla="*/ 409575 h 757758"/>
                <a:gd name="connsiteX80" fmla="*/ 139065 w 647880"/>
                <a:gd name="connsiteY80" fmla="*/ 421005 h 757758"/>
                <a:gd name="connsiteX81" fmla="*/ 140970 w 647880"/>
                <a:gd name="connsiteY81" fmla="*/ 428625 h 757758"/>
                <a:gd name="connsiteX82" fmla="*/ 148590 w 647880"/>
                <a:gd name="connsiteY82" fmla="*/ 430530 h 757758"/>
                <a:gd name="connsiteX83" fmla="*/ 154305 w 647880"/>
                <a:gd name="connsiteY83" fmla="*/ 432435 h 757758"/>
                <a:gd name="connsiteX84" fmla="*/ 163830 w 647880"/>
                <a:gd name="connsiteY84" fmla="*/ 441960 h 757758"/>
                <a:gd name="connsiteX85" fmla="*/ 154305 w 647880"/>
                <a:gd name="connsiteY85" fmla="*/ 447675 h 757758"/>
                <a:gd name="connsiteX86" fmla="*/ 135255 w 647880"/>
                <a:gd name="connsiteY86" fmla="*/ 443865 h 757758"/>
                <a:gd name="connsiteX87" fmla="*/ 123825 w 647880"/>
                <a:gd name="connsiteY87" fmla="*/ 455295 h 757758"/>
                <a:gd name="connsiteX88" fmla="*/ 99060 w 647880"/>
                <a:gd name="connsiteY88" fmla="*/ 474345 h 757758"/>
                <a:gd name="connsiteX89" fmla="*/ 93345 w 647880"/>
                <a:gd name="connsiteY89" fmla="*/ 478155 h 757758"/>
                <a:gd name="connsiteX90" fmla="*/ 91440 w 647880"/>
                <a:gd name="connsiteY90" fmla="*/ 483870 h 757758"/>
                <a:gd name="connsiteX91" fmla="*/ 89535 w 647880"/>
                <a:gd name="connsiteY91" fmla="*/ 501015 h 757758"/>
                <a:gd name="connsiteX92" fmla="*/ 78105 w 647880"/>
                <a:gd name="connsiteY92" fmla="*/ 504825 h 757758"/>
                <a:gd name="connsiteX93" fmla="*/ 64770 w 647880"/>
                <a:gd name="connsiteY93" fmla="*/ 489585 h 757758"/>
                <a:gd name="connsiteX94" fmla="*/ 57150 w 647880"/>
                <a:gd name="connsiteY94" fmla="*/ 501015 h 757758"/>
                <a:gd name="connsiteX95" fmla="*/ 51435 w 647880"/>
                <a:gd name="connsiteY95" fmla="*/ 512445 h 757758"/>
                <a:gd name="connsiteX96" fmla="*/ 34290 w 647880"/>
                <a:gd name="connsiteY96" fmla="*/ 521970 h 757758"/>
                <a:gd name="connsiteX97" fmla="*/ 32385 w 647880"/>
                <a:gd name="connsiteY97" fmla="*/ 546735 h 757758"/>
                <a:gd name="connsiteX98" fmla="*/ 24765 w 647880"/>
                <a:gd name="connsiteY98" fmla="*/ 558165 h 757758"/>
                <a:gd name="connsiteX99" fmla="*/ 19050 w 647880"/>
                <a:gd name="connsiteY99" fmla="*/ 577215 h 757758"/>
                <a:gd name="connsiteX100" fmla="*/ 9525 w 647880"/>
                <a:gd name="connsiteY100" fmla="*/ 586740 h 757758"/>
                <a:gd name="connsiteX101" fmla="*/ 0 w 647880"/>
                <a:gd name="connsiteY101" fmla="*/ 598170 h 757758"/>
                <a:gd name="connsiteX102" fmla="*/ 1905 w 647880"/>
                <a:gd name="connsiteY102" fmla="*/ 613410 h 757758"/>
                <a:gd name="connsiteX103" fmla="*/ 3810 w 647880"/>
                <a:gd name="connsiteY103" fmla="*/ 632460 h 757758"/>
                <a:gd name="connsiteX104" fmla="*/ 9525 w 647880"/>
                <a:gd name="connsiteY104" fmla="*/ 636270 h 757758"/>
                <a:gd name="connsiteX105" fmla="*/ 20955 w 647880"/>
                <a:gd name="connsiteY105" fmla="*/ 640080 h 757758"/>
                <a:gd name="connsiteX106" fmla="*/ 24765 w 647880"/>
                <a:gd name="connsiteY106" fmla="*/ 645795 h 757758"/>
                <a:gd name="connsiteX107" fmla="*/ 15240 w 647880"/>
                <a:gd name="connsiteY107" fmla="*/ 653415 h 757758"/>
                <a:gd name="connsiteX108" fmla="*/ 13335 w 647880"/>
                <a:gd name="connsiteY108" fmla="*/ 664845 h 757758"/>
                <a:gd name="connsiteX109" fmla="*/ 24765 w 647880"/>
                <a:gd name="connsiteY109" fmla="*/ 672465 h 757758"/>
                <a:gd name="connsiteX110" fmla="*/ 28575 w 647880"/>
                <a:gd name="connsiteY110" fmla="*/ 676275 h 757758"/>
                <a:gd name="connsiteX111" fmla="*/ 22860 w 647880"/>
                <a:gd name="connsiteY111" fmla="*/ 678180 h 757758"/>
                <a:gd name="connsiteX112" fmla="*/ 19050 w 647880"/>
                <a:gd name="connsiteY112" fmla="*/ 683895 h 757758"/>
                <a:gd name="connsiteX113" fmla="*/ 17145 w 647880"/>
                <a:gd name="connsiteY113" fmla="*/ 689610 h 757758"/>
                <a:gd name="connsiteX114" fmla="*/ 11430 w 647880"/>
                <a:gd name="connsiteY114" fmla="*/ 693420 h 757758"/>
                <a:gd name="connsiteX115" fmla="*/ 17145 w 647880"/>
                <a:gd name="connsiteY115" fmla="*/ 697230 h 757758"/>
                <a:gd name="connsiteX116" fmla="*/ 26670 w 647880"/>
                <a:gd name="connsiteY116" fmla="*/ 699135 h 757758"/>
                <a:gd name="connsiteX117" fmla="*/ 28575 w 647880"/>
                <a:gd name="connsiteY117" fmla="*/ 704850 h 757758"/>
                <a:gd name="connsiteX118" fmla="*/ 26670 w 647880"/>
                <a:gd name="connsiteY118" fmla="*/ 710565 h 757758"/>
                <a:gd name="connsiteX119" fmla="*/ 24765 w 647880"/>
                <a:gd name="connsiteY119" fmla="*/ 718185 h 757758"/>
                <a:gd name="connsiteX120" fmla="*/ 19050 w 647880"/>
                <a:gd name="connsiteY120" fmla="*/ 721995 h 757758"/>
                <a:gd name="connsiteX121" fmla="*/ 19050 w 647880"/>
                <a:gd name="connsiteY121" fmla="*/ 746760 h 757758"/>
                <a:gd name="connsiteX122" fmla="*/ 28575 w 647880"/>
                <a:gd name="connsiteY122" fmla="*/ 741045 h 757758"/>
                <a:gd name="connsiteX123" fmla="*/ 38100 w 647880"/>
                <a:gd name="connsiteY123" fmla="*/ 754380 h 757758"/>
                <a:gd name="connsiteX124" fmla="*/ 80010 w 647880"/>
                <a:gd name="connsiteY124" fmla="*/ 748665 h 757758"/>
                <a:gd name="connsiteX125" fmla="*/ 83820 w 647880"/>
                <a:gd name="connsiteY125" fmla="*/ 742950 h 757758"/>
                <a:gd name="connsiteX126" fmla="*/ 87630 w 647880"/>
                <a:gd name="connsiteY126" fmla="*/ 731520 h 757758"/>
                <a:gd name="connsiteX127" fmla="*/ 93345 w 647880"/>
                <a:gd name="connsiteY127" fmla="*/ 729615 h 757758"/>
                <a:gd name="connsiteX128" fmla="*/ 95250 w 647880"/>
                <a:gd name="connsiteY128" fmla="*/ 723900 h 757758"/>
                <a:gd name="connsiteX129" fmla="*/ 97155 w 647880"/>
                <a:gd name="connsiteY129" fmla="*/ 712470 h 757758"/>
                <a:gd name="connsiteX130" fmla="*/ 99060 w 647880"/>
                <a:gd name="connsiteY130" fmla="*/ 702945 h 757758"/>
                <a:gd name="connsiteX131" fmla="*/ 102870 w 647880"/>
                <a:gd name="connsiteY131" fmla="*/ 708660 h 757758"/>
                <a:gd name="connsiteX132" fmla="*/ 104775 w 647880"/>
                <a:gd name="connsiteY132" fmla="*/ 714375 h 757758"/>
                <a:gd name="connsiteX133" fmla="*/ 110490 w 647880"/>
                <a:gd name="connsiteY133" fmla="*/ 718185 h 757758"/>
                <a:gd name="connsiteX134" fmla="*/ 116205 w 647880"/>
                <a:gd name="connsiteY134" fmla="*/ 716280 h 757758"/>
                <a:gd name="connsiteX135" fmla="*/ 121920 w 647880"/>
                <a:gd name="connsiteY135" fmla="*/ 710565 h 757758"/>
                <a:gd name="connsiteX136" fmla="*/ 127635 w 647880"/>
                <a:gd name="connsiteY136" fmla="*/ 706755 h 757758"/>
                <a:gd name="connsiteX137" fmla="*/ 131445 w 647880"/>
                <a:gd name="connsiteY137" fmla="*/ 701040 h 757758"/>
                <a:gd name="connsiteX138" fmla="*/ 135255 w 647880"/>
                <a:gd name="connsiteY138" fmla="*/ 689610 h 757758"/>
                <a:gd name="connsiteX139" fmla="*/ 142875 w 647880"/>
                <a:gd name="connsiteY139" fmla="*/ 702945 h 757758"/>
                <a:gd name="connsiteX140" fmla="*/ 148590 w 647880"/>
                <a:gd name="connsiteY140" fmla="*/ 704850 h 757758"/>
                <a:gd name="connsiteX141" fmla="*/ 156210 w 647880"/>
                <a:gd name="connsiteY141" fmla="*/ 702945 h 757758"/>
                <a:gd name="connsiteX142" fmla="*/ 161925 w 647880"/>
                <a:gd name="connsiteY142" fmla="*/ 695325 h 757758"/>
                <a:gd name="connsiteX143" fmla="*/ 171450 w 647880"/>
                <a:gd name="connsiteY143" fmla="*/ 683895 h 757758"/>
                <a:gd name="connsiteX144" fmla="*/ 179070 w 647880"/>
                <a:gd name="connsiteY144" fmla="*/ 681990 h 757758"/>
                <a:gd name="connsiteX145" fmla="*/ 184785 w 647880"/>
                <a:gd name="connsiteY145" fmla="*/ 678180 h 757758"/>
                <a:gd name="connsiteX146" fmla="*/ 186690 w 647880"/>
                <a:gd name="connsiteY146" fmla="*/ 655320 h 757758"/>
                <a:gd name="connsiteX147" fmla="*/ 190500 w 647880"/>
                <a:gd name="connsiteY147" fmla="*/ 643890 h 757758"/>
                <a:gd name="connsiteX148" fmla="*/ 196215 w 647880"/>
                <a:gd name="connsiteY148" fmla="*/ 641985 h 757758"/>
                <a:gd name="connsiteX149" fmla="*/ 198120 w 647880"/>
                <a:gd name="connsiteY149" fmla="*/ 615315 h 757758"/>
                <a:gd name="connsiteX150" fmla="*/ 196215 w 647880"/>
                <a:gd name="connsiteY150" fmla="*/ 607695 h 757758"/>
                <a:gd name="connsiteX151" fmla="*/ 188595 w 647880"/>
                <a:gd name="connsiteY151" fmla="*/ 596265 h 757758"/>
                <a:gd name="connsiteX152" fmla="*/ 186690 w 647880"/>
                <a:gd name="connsiteY152" fmla="*/ 577215 h 757758"/>
                <a:gd name="connsiteX153" fmla="*/ 182880 w 647880"/>
                <a:gd name="connsiteY153" fmla="*/ 563880 h 757758"/>
                <a:gd name="connsiteX154" fmla="*/ 182880 w 647880"/>
                <a:gd name="connsiteY154" fmla="*/ 499110 h 757758"/>
                <a:gd name="connsiteX155" fmla="*/ 179070 w 647880"/>
                <a:gd name="connsiteY155" fmla="*/ 483870 h 757758"/>
                <a:gd name="connsiteX156" fmla="*/ 180975 w 647880"/>
                <a:gd name="connsiteY156" fmla="*/ 478155 h 757758"/>
                <a:gd name="connsiteX157" fmla="*/ 182880 w 647880"/>
                <a:gd name="connsiteY157" fmla="*/ 468630 h 757758"/>
                <a:gd name="connsiteX158" fmla="*/ 186690 w 647880"/>
                <a:gd name="connsiteY158" fmla="*/ 462915 h 757758"/>
                <a:gd name="connsiteX159" fmla="*/ 188595 w 647880"/>
                <a:gd name="connsiteY159" fmla="*/ 457200 h 757758"/>
                <a:gd name="connsiteX160" fmla="*/ 198120 w 647880"/>
                <a:gd name="connsiteY160" fmla="*/ 447675 h 757758"/>
                <a:gd name="connsiteX161" fmla="*/ 211455 w 647880"/>
                <a:gd name="connsiteY161" fmla="*/ 445770 h 757758"/>
                <a:gd name="connsiteX162" fmla="*/ 217170 w 647880"/>
                <a:gd name="connsiteY162" fmla="*/ 434340 h 757758"/>
                <a:gd name="connsiteX163" fmla="*/ 219075 w 647880"/>
                <a:gd name="connsiteY163" fmla="*/ 428625 h 757758"/>
                <a:gd name="connsiteX164" fmla="*/ 228600 w 647880"/>
                <a:gd name="connsiteY164" fmla="*/ 411480 h 757758"/>
                <a:gd name="connsiteX165" fmla="*/ 224790 w 647880"/>
                <a:gd name="connsiteY165" fmla="*/ 400050 h 757758"/>
                <a:gd name="connsiteX166" fmla="*/ 230505 w 647880"/>
                <a:gd name="connsiteY166" fmla="*/ 358140 h 757758"/>
                <a:gd name="connsiteX167" fmla="*/ 236220 w 647880"/>
                <a:gd name="connsiteY167" fmla="*/ 350520 h 757758"/>
                <a:gd name="connsiteX168" fmla="*/ 238125 w 647880"/>
                <a:gd name="connsiteY168" fmla="*/ 344805 h 757758"/>
                <a:gd name="connsiteX169" fmla="*/ 240030 w 647880"/>
                <a:gd name="connsiteY169" fmla="*/ 335280 h 757758"/>
                <a:gd name="connsiteX170" fmla="*/ 245745 w 647880"/>
                <a:gd name="connsiteY170" fmla="*/ 329565 h 757758"/>
                <a:gd name="connsiteX171" fmla="*/ 251460 w 647880"/>
                <a:gd name="connsiteY171" fmla="*/ 327660 h 757758"/>
                <a:gd name="connsiteX172" fmla="*/ 255270 w 647880"/>
                <a:gd name="connsiteY172" fmla="*/ 321945 h 757758"/>
                <a:gd name="connsiteX173" fmla="*/ 260985 w 647880"/>
                <a:gd name="connsiteY173" fmla="*/ 318135 h 757758"/>
                <a:gd name="connsiteX174" fmla="*/ 262890 w 647880"/>
                <a:gd name="connsiteY174" fmla="*/ 310515 h 757758"/>
                <a:gd name="connsiteX175" fmla="*/ 270510 w 647880"/>
                <a:gd name="connsiteY175" fmla="*/ 293370 h 757758"/>
                <a:gd name="connsiteX176" fmla="*/ 272415 w 647880"/>
                <a:gd name="connsiteY176" fmla="*/ 287655 h 757758"/>
                <a:gd name="connsiteX177" fmla="*/ 283845 w 647880"/>
                <a:gd name="connsiteY177" fmla="*/ 249555 h 757758"/>
                <a:gd name="connsiteX178" fmla="*/ 287655 w 647880"/>
                <a:gd name="connsiteY178" fmla="*/ 232410 h 757758"/>
                <a:gd name="connsiteX179" fmla="*/ 291465 w 647880"/>
                <a:gd name="connsiteY179" fmla="*/ 220980 h 757758"/>
                <a:gd name="connsiteX180" fmla="*/ 308610 w 647880"/>
                <a:gd name="connsiteY180" fmla="*/ 211455 h 757758"/>
                <a:gd name="connsiteX181" fmla="*/ 314325 w 647880"/>
                <a:gd name="connsiteY181" fmla="*/ 213360 h 757758"/>
                <a:gd name="connsiteX182" fmla="*/ 320040 w 647880"/>
                <a:gd name="connsiteY182" fmla="*/ 196215 h 757758"/>
                <a:gd name="connsiteX183" fmla="*/ 329565 w 647880"/>
                <a:gd name="connsiteY183" fmla="*/ 180975 h 757758"/>
                <a:gd name="connsiteX184" fmla="*/ 339090 w 647880"/>
                <a:gd name="connsiteY184" fmla="*/ 182880 h 757758"/>
                <a:gd name="connsiteX185" fmla="*/ 344805 w 647880"/>
                <a:gd name="connsiteY185" fmla="*/ 184785 h 757758"/>
                <a:gd name="connsiteX186" fmla="*/ 369570 w 647880"/>
                <a:gd name="connsiteY186" fmla="*/ 182880 h 757758"/>
                <a:gd name="connsiteX187" fmla="*/ 371475 w 647880"/>
                <a:gd name="connsiteY187" fmla="*/ 177165 h 757758"/>
                <a:gd name="connsiteX188" fmla="*/ 373380 w 647880"/>
                <a:gd name="connsiteY188" fmla="*/ 148590 h 757758"/>
                <a:gd name="connsiteX189" fmla="*/ 379095 w 647880"/>
                <a:gd name="connsiteY189" fmla="*/ 146685 h 757758"/>
                <a:gd name="connsiteX190" fmla="*/ 401955 w 647880"/>
                <a:gd name="connsiteY190" fmla="*/ 146685 h 757758"/>
                <a:gd name="connsiteX191" fmla="*/ 407670 w 647880"/>
                <a:gd name="connsiteY191" fmla="*/ 142875 h 757758"/>
                <a:gd name="connsiteX192" fmla="*/ 411480 w 647880"/>
                <a:gd name="connsiteY192" fmla="*/ 137160 h 757758"/>
                <a:gd name="connsiteX193" fmla="*/ 415290 w 647880"/>
                <a:gd name="connsiteY193" fmla="*/ 148590 h 757758"/>
                <a:gd name="connsiteX194" fmla="*/ 421005 w 647880"/>
                <a:gd name="connsiteY194" fmla="*/ 160020 h 757758"/>
                <a:gd name="connsiteX195" fmla="*/ 432435 w 647880"/>
                <a:gd name="connsiteY195" fmla="*/ 163830 h 757758"/>
                <a:gd name="connsiteX196" fmla="*/ 447675 w 647880"/>
                <a:gd name="connsiteY196" fmla="*/ 161925 h 757758"/>
                <a:gd name="connsiteX197" fmla="*/ 453390 w 647880"/>
                <a:gd name="connsiteY197" fmla="*/ 160020 h 757758"/>
                <a:gd name="connsiteX198" fmla="*/ 459105 w 647880"/>
                <a:gd name="connsiteY198" fmla="*/ 161925 h 757758"/>
                <a:gd name="connsiteX199" fmla="*/ 468630 w 647880"/>
                <a:gd name="connsiteY199" fmla="*/ 163830 h 757758"/>
                <a:gd name="connsiteX200" fmla="*/ 476250 w 647880"/>
                <a:gd name="connsiteY200" fmla="*/ 173355 h 757758"/>
                <a:gd name="connsiteX201" fmla="*/ 481965 w 647880"/>
                <a:gd name="connsiteY201" fmla="*/ 177165 h 757758"/>
                <a:gd name="connsiteX202" fmla="*/ 491490 w 647880"/>
                <a:gd name="connsiteY202" fmla="*/ 175260 h 757758"/>
                <a:gd name="connsiteX203" fmla="*/ 497205 w 647880"/>
                <a:gd name="connsiteY203" fmla="*/ 163830 h 757758"/>
                <a:gd name="connsiteX204" fmla="*/ 506730 w 647880"/>
                <a:gd name="connsiteY204" fmla="*/ 154305 h 757758"/>
                <a:gd name="connsiteX205" fmla="*/ 514350 w 647880"/>
                <a:gd name="connsiteY205" fmla="*/ 152400 h 757758"/>
                <a:gd name="connsiteX206" fmla="*/ 516255 w 647880"/>
                <a:gd name="connsiteY206" fmla="*/ 125730 h 757758"/>
                <a:gd name="connsiteX207" fmla="*/ 523875 w 647880"/>
                <a:gd name="connsiteY207" fmla="*/ 93345 h 757758"/>
                <a:gd name="connsiteX208" fmla="*/ 537210 w 647880"/>
                <a:gd name="connsiteY208" fmla="*/ 95250 h 757758"/>
                <a:gd name="connsiteX209" fmla="*/ 563880 w 647880"/>
                <a:gd name="connsiteY209" fmla="*/ 89535 h 757758"/>
                <a:gd name="connsiteX210" fmla="*/ 567690 w 647880"/>
                <a:gd name="connsiteY210" fmla="*/ 83820 h 757758"/>
                <a:gd name="connsiteX211" fmla="*/ 575310 w 647880"/>
                <a:gd name="connsiteY211" fmla="*/ 85725 h 757758"/>
                <a:gd name="connsiteX212" fmla="*/ 579120 w 647880"/>
                <a:gd name="connsiteY212" fmla="*/ 91440 h 757758"/>
                <a:gd name="connsiteX213" fmla="*/ 584835 w 647880"/>
                <a:gd name="connsiteY213" fmla="*/ 95250 h 757758"/>
                <a:gd name="connsiteX214" fmla="*/ 588645 w 647880"/>
                <a:gd name="connsiteY214" fmla="*/ 100965 h 757758"/>
                <a:gd name="connsiteX215" fmla="*/ 582930 w 647880"/>
                <a:gd name="connsiteY215" fmla="*/ 127635 h 757758"/>
                <a:gd name="connsiteX216" fmla="*/ 575310 w 647880"/>
                <a:gd name="connsiteY216" fmla="*/ 144780 h 757758"/>
                <a:gd name="connsiteX217" fmla="*/ 613410 w 647880"/>
                <a:gd name="connsiteY217" fmla="*/ 142875 h 757758"/>
                <a:gd name="connsiteX218" fmla="*/ 624840 w 647880"/>
                <a:gd name="connsiteY218" fmla="*/ 135255 h 757758"/>
                <a:gd name="connsiteX219" fmla="*/ 636270 w 647880"/>
                <a:gd name="connsiteY219" fmla="*/ 129540 h 757758"/>
                <a:gd name="connsiteX220" fmla="*/ 641985 w 647880"/>
                <a:gd name="connsiteY220" fmla="*/ 123825 h 757758"/>
                <a:gd name="connsiteX221" fmla="*/ 647700 w 647880"/>
                <a:gd name="connsiteY221" fmla="*/ 120015 h 757758"/>
                <a:gd name="connsiteX222" fmla="*/ 645795 w 647880"/>
                <a:gd name="connsiteY222" fmla="*/ 114300 h 757758"/>
                <a:gd name="connsiteX223" fmla="*/ 641985 w 647880"/>
                <a:gd name="connsiteY223" fmla="*/ 108585 h 757758"/>
                <a:gd name="connsiteX224" fmla="*/ 640080 w 647880"/>
                <a:gd name="connsiteY224" fmla="*/ 102870 h 757758"/>
                <a:gd name="connsiteX225" fmla="*/ 634365 w 647880"/>
                <a:gd name="connsiteY225" fmla="*/ 99060 h 757758"/>
                <a:gd name="connsiteX226" fmla="*/ 630555 w 647880"/>
                <a:gd name="connsiteY226" fmla="*/ 93345 h 757758"/>
                <a:gd name="connsiteX227" fmla="*/ 624840 w 647880"/>
                <a:gd name="connsiteY227" fmla="*/ 89535 h 757758"/>
                <a:gd name="connsiteX228" fmla="*/ 621030 w 647880"/>
                <a:gd name="connsiteY228" fmla="*/ 78105 h 757758"/>
                <a:gd name="connsiteX229" fmla="*/ 634365 w 647880"/>
                <a:gd name="connsiteY229" fmla="*/ 60960 h 757758"/>
                <a:gd name="connsiteX230" fmla="*/ 640080 w 647880"/>
                <a:gd name="connsiteY230" fmla="*/ 55245 h 757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</a:cxnLst>
              <a:rect l="l" t="t" r="r" b="b"/>
              <a:pathLst>
                <a:path w="647880" h="757758">
                  <a:moveTo>
                    <a:pt x="640080" y="55245"/>
                  </a:moveTo>
                  <a:lnTo>
                    <a:pt x="640080" y="55245"/>
                  </a:lnTo>
                  <a:cubicBezTo>
                    <a:pt x="638175" y="49530"/>
                    <a:pt x="636137" y="43858"/>
                    <a:pt x="634365" y="38100"/>
                  </a:cubicBezTo>
                  <a:cubicBezTo>
                    <a:pt x="633595" y="35598"/>
                    <a:pt x="633912" y="32658"/>
                    <a:pt x="632460" y="30480"/>
                  </a:cubicBezTo>
                  <a:cubicBezTo>
                    <a:pt x="630350" y="27315"/>
                    <a:pt x="624290" y="25852"/>
                    <a:pt x="621030" y="24765"/>
                  </a:cubicBezTo>
                  <a:cubicBezTo>
                    <a:pt x="616223" y="10345"/>
                    <a:pt x="619519" y="14094"/>
                    <a:pt x="588645" y="20955"/>
                  </a:cubicBezTo>
                  <a:cubicBezTo>
                    <a:pt x="586410" y="21452"/>
                    <a:pt x="585859" y="24622"/>
                    <a:pt x="584835" y="26670"/>
                  </a:cubicBezTo>
                  <a:cubicBezTo>
                    <a:pt x="583312" y="29715"/>
                    <a:pt x="581653" y="38776"/>
                    <a:pt x="581025" y="40005"/>
                  </a:cubicBezTo>
                  <a:cubicBezTo>
                    <a:pt x="580397" y="41234"/>
                    <a:pt x="581701" y="32142"/>
                    <a:pt x="581066" y="34047"/>
                  </a:cubicBezTo>
                  <a:cubicBezTo>
                    <a:pt x="580431" y="22617"/>
                    <a:pt x="578300" y="22826"/>
                    <a:pt x="577215" y="11430"/>
                  </a:cubicBezTo>
                  <a:cubicBezTo>
                    <a:pt x="577025" y="9431"/>
                    <a:pt x="576564" y="7283"/>
                    <a:pt x="575310" y="5715"/>
                  </a:cubicBezTo>
                  <a:cubicBezTo>
                    <a:pt x="572624" y="2358"/>
                    <a:pt x="567645" y="1255"/>
                    <a:pt x="563880" y="0"/>
                  </a:cubicBezTo>
                  <a:cubicBezTo>
                    <a:pt x="558800" y="635"/>
                    <a:pt x="553318" y="-174"/>
                    <a:pt x="548640" y="1905"/>
                  </a:cubicBezTo>
                  <a:cubicBezTo>
                    <a:pt x="546805" y="2721"/>
                    <a:pt x="547370" y="3844"/>
                    <a:pt x="546735" y="7620"/>
                  </a:cubicBezTo>
                  <a:cubicBezTo>
                    <a:pt x="546100" y="11396"/>
                    <a:pt x="545465" y="15673"/>
                    <a:pt x="544830" y="24563"/>
                  </a:cubicBezTo>
                  <a:cubicBezTo>
                    <a:pt x="533160" y="20673"/>
                    <a:pt x="539115" y="19334"/>
                    <a:pt x="537210" y="17145"/>
                  </a:cubicBezTo>
                  <a:cubicBezTo>
                    <a:pt x="535305" y="14956"/>
                    <a:pt x="534424" y="13478"/>
                    <a:pt x="533400" y="11430"/>
                  </a:cubicBezTo>
                  <a:cubicBezTo>
                    <a:pt x="532502" y="9634"/>
                    <a:pt x="532130" y="7620"/>
                    <a:pt x="531495" y="5715"/>
                  </a:cubicBezTo>
                  <a:cubicBezTo>
                    <a:pt x="525780" y="6350"/>
                    <a:pt x="519689" y="5484"/>
                    <a:pt x="514350" y="7620"/>
                  </a:cubicBezTo>
                  <a:cubicBezTo>
                    <a:pt x="512486" y="8366"/>
                    <a:pt x="514357" y="9876"/>
                    <a:pt x="512445" y="13335"/>
                  </a:cubicBezTo>
                  <a:cubicBezTo>
                    <a:pt x="510533" y="16794"/>
                    <a:pt x="516191" y="23936"/>
                    <a:pt x="502880" y="28373"/>
                  </a:cubicBezTo>
                  <a:cubicBezTo>
                    <a:pt x="494162" y="15296"/>
                    <a:pt x="503231" y="15841"/>
                    <a:pt x="499110" y="15240"/>
                  </a:cubicBezTo>
                  <a:cubicBezTo>
                    <a:pt x="494989" y="14639"/>
                    <a:pt x="482282" y="21273"/>
                    <a:pt x="478155" y="24765"/>
                  </a:cubicBezTo>
                  <a:cubicBezTo>
                    <a:pt x="474028" y="28257"/>
                    <a:pt x="475615" y="32385"/>
                    <a:pt x="474345" y="36195"/>
                  </a:cubicBezTo>
                  <a:cubicBezTo>
                    <a:pt x="473710" y="38100"/>
                    <a:pt x="473860" y="40490"/>
                    <a:pt x="472440" y="41910"/>
                  </a:cubicBezTo>
                  <a:lnTo>
                    <a:pt x="466725" y="47625"/>
                  </a:lnTo>
                  <a:cubicBezTo>
                    <a:pt x="465442" y="52757"/>
                    <a:pt x="465969" y="57911"/>
                    <a:pt x="459105" y="59055"/>
                  </a:cubicBezTo>
                  <a:cubicBezTo>
                    <a:pt x="457124" y="59385"/>
                    <a:pt x="455295" y="57785"/>
                    <a:pt x="453390" y="57150"/>
                  </a:cubicBezTo>
                  <a:cubicBezTo>
                    <a:pt x="452120" y="53340"/>
                    <a:pt x="452922" y="47948"/>
                    <a:pt x="449580" y="45720"/>
                  </a:cubicBezTo>
                  <a:lnTo>
                    <a:pt x="424815" y="51435"/>
                  </a:lnTo>
                  <a:cubicBezTo>
                    <a:pt x="425855" y="54554"/>
                    <a:pt x="431945" y="66006"/>
                    <a:pt x="426720" y="70485"/>
                  </a:cubicBezTo>
                  <a:cubicBezTo>
                    <a:pt x="423671" y="73099"/>
                    <a:pt x="415290" y="74295"/>
                    <a:pt x="415290" y="74295"/>
                  </a:cubicBezTo>
                  <a:cubicBezTo>
                    <a:pt x="413385" y="73660"/>
                    <a:pt x="411143" y="73644"/>
                    <a:pt x="409575" y="72390"/>
                  </a:cubicBezTo>
                  <a:cubicBezTo>
                    <a:pt x="407787" y="70960"/>
                    <a:pt x="407384" y="68294"/>
                    <a:pt x="405765" y="66675"/>
                  </a:cubicBezTo>
                  <a:cubicBezTo>
                    <a:pt x="404146" y="65056"/>
                    <a:pt x="401955" y="64135"/>
                    <a:pt x="400050" y="62865"/>
                  </a:cubicBezTo>
                  <a:cubicBezTo>
                    <a:pt x="395660" y="63597"/>
                    <a:pt x="387595" y="64330"/>
                    <a:pt x="382905" y="66675"/>
                  </a:cubicBezTo>
                  <a:cubicBezTo>
                    <a:pt x="380857" y="67699"/>
                    <a:pt x="379095" y="69215"/>
                    <a:pt x="377190" y="70485"/>
                  </a:cubicBezTo>
                  <a:cubicBezTo>
                    <a:pt x="376555" y="78105"/>
                    <a:pt x="371888" y="79298"/>
                    <a:pt x="367503" y="85562"/>
                  </a:cubicBezTo>
                  <a:cubicBezTo>
                    <a:pt x="365200" y="88852"/>
                    <a:pt x="365733" y="88555"/>
                    <a:pt x="363855" y="89535"/>
                  </a:cubicBezTo>
                  <a:cubicBezTo>
                    <a:pt x="361977" y="90515"/>
                    <a:pt x="358205" y="89716"/>
                    <a:pt x="356235" y="91440"/>
                  </a:cubicBezTo>
                  <a:cubicBezTo>
                    <a:pt x="352789" y="94455"/>
                    <a:pt x="352425" y="100330"/>
                    <a:pt x="348615" y="102870"/>
                  </a:cubicBezTo>
                  <a:lnTo>
                    <a:pt x="342900" y="106680"/>
                  </a:lnTo>
                  <a:cubicBezTo>
                    <a:pt x="340360" y="110490"/>
                    <a:pt x="336178" y="113620"/>
                    <a:pt x="335280" y="118110"/>
                  </a:cubicBezTo>
                  <a:cubicBezTo>
                    <a:pt x="334645" y="121285"/>
                    <a:pt x="335171" y="124941"/>
                    <a:pt x="333375" y="127635"/>
                  </a:cubicBezTo>
                  <a:cubicBezTo>
                    <a:pt x="332261" y="129306"/>
                    <a:pt x="329565" y="128905"/>
                    <a:pt x="327660" y="129540"/>
                  </a:cubicBezTo>
                  <a:cubicBezTo>
                    <a:pt x="325779" y="129164"/>
                    <a:pt x="310491" y="124836"/>
                    <a:pt x="308610" y="129540"/>
                  </a:cubicBezTo>
                  <a:cubicBezTo>
                    <a:pt x="306474" y="134879"/>
                    <a:pt x="309880" y="140970"/>
                    <a:pt x="310515" y="146685"/>
                  </a:cubicBezTo>
                  <a:cubicBezTo>
                    <a:pt x="309880" y="149225"/>
                    <a:pt x="310246" y="152261"/>
                    <a:pt x="308610" y="154305"/>
                  </a:cubicBezTo>
                  <a:cubicBezTo>
                    <a:pt x="307356" y="155873"/>
                    <a:pt x="304855" y="155774"/>
                    <a:pt x="302895" y="156210"/>
                  </a:cubicBezTo>
                  <a:cubicBezTo>
                    <a:pt x="299124" y="157048"/>
                    <a:pt x="295275" y="157480"/>
                    <a:pt x="291465" y="158115"/>
                  </a:cubicBezTo>
                  <a:cubicBezTo>
                    <a:pt x="291449" y="158181"/>
                    <a:pt x="288566" y="170539"/>
                    <a:pt x="287655" y="171450"/>
                  </a:cubicBezTo>
                  <a:cubicBezTo>
                    <a:pt x="284417" y="174688"/>
                    <a:pt x="276225" y="179070"/>
                    <a:pt x="276225" y="179070"/>
                  </a:cubicBezTo>
                  <a:cubicBezTo>
                    <a:pt x="275590" y="184150"/>
                    <a:pt x="276399" y="189632"/>
                    <a:pt x="274320" y="194310"/>
                  </a:cubicBezTo>
                  <a:cubicBezTo>
                    <a:pt x="273504" y="196145"/>
                    <a:pt x="270401" y="195317"/>
                    <a:pt x="268605" y="196215"/>
                  </a:cubicBezTo>
                  <a:cubicBezTo>
                    <a:pt x="253833" y="203601"/>
                    <a:pt x="271540" y="197142"/>
                    <a:pt x="257175" y="201930"/>
                  </a:cubicBezTo>
                  <a:cubicBezTo>
                    <a:pt x="255905" y="205740"/>
                    <a:pt x="254339" y="209464"/>
                    <a:pt x="253365" y="213360"/>
                  </a:cubicBezTo>
                  <a:cubicBezTo>
                    <a:pt x="252730" y="215900"/>
                    <a:pt x="252631" y="218638"/>
                    <a:pt x="251460" y="220980"/>
                  </a:cubicBezTo>
                  <a:cubicBezTo>
                    <a:pt x="249412" y="225076"/>
                    <a:pt x="247650" y="229870"/>
                    <a:pt x="243840" y="232410"/>
                  </a:cubicBezTo>
                  <a:lnTo>
                    <a:pt x="232410" y="240030"/>
                  </a:lnTo>
                  <a:lnTo>
                    <a:pt x="232410" y="257175"/>
                  </a:lnTo>
                  <a:cubicBezTo>
                    <a:pt x="227965" y="263525"/>
                    <a:pt x="211722" y="273774"/>
                    <a:pt x="219075" y="276225"/>
                  </a:cubicBezTo>
                  <a:lnTo>
                    <a:pt x="230505" y="280035"/>
                  </a:lnTo>
                  <a:cubicBezTo>
                    <a:pt x="229870" y="281940"/>
                    <a:pt x="230234" y="284583"/>
                    <a:pt x="228600" y="285750"/>
                  </a:cubicBezTo>
                  <a:cubicBezTo>
                    <a:pt x="225332" y="288084"/>
                    <a:pt x="220512" y="287332"/>
                    <a:pt x="217170" y="289560"/>
                  </a:cubicBezTo>
                  <a:cubicBezTo>
                    <a:pt x="215265" y="290830"/>
                    <a:pt x="213214" y="291904"/>
                    <a:pt x="211455" y="293370"/>
                  </a:cubicBezTo>
                  <a:cubicBezTo>
                    <a:pt x="209385" y="295095"/>
                    <a:pt x="207394" y="296958"/>
                    <a:pt x="205740" y="299085"/>
                  </a:cubicBezTo>
                  <a:cubicBezTo>
                    <a:pt x="202929" y="302699"/>
                    <a:pt x="198120" y="310515"/>
                    <a:pt x="198120" y="310515"/>
                  </a:cubicBezTo>
                  <a:cubicBezTo>
                    <a:pt x="200025" y="311785"/>
                    <a:pt x="201787" y="313301"/>
                    <a:pt x="203835" y="314325"/>
                  </a:cubicBezTo>
                  <a:cubicBezTo>
                    <a:pt x="205631" y="315223"/>
                    <a:pt x="208804" y="314366"/>
                    <a:pt x="209550" y="316230"/>
                  </a:cubicBezTo>
                  <a:cubicBezTo>
                    <a:pt x="210522" y="318661"/>
                    <a:pt x="208364" y="321333"/>
                    <a:pt x="207645" y="323850"/>
                  </a:cubicBezTo>
                  <a:cubicBezTo>
                    <a:pt x="207093" y="325781"/>
                    <a:pt x="207160" y="328145"/>
                    <a:pt x="205740" y="329565"/>
                  </a:cubicBezTo>
                  <a:cubicBezTo>
                    <a:pt x="204320" y="330985"/>
                    <a:pt x="201821" y="330572"/>
                    <a:pt x="200025" y="331470"/>
                  </a:cubicBezTo>
                  <a:cubicBezTo>
                    <a:pt x="185253" y="338856"/>
                    <a:pt x="202960" y="332397"/>
                    <a:pt x="188595" y="337185"/>
                  </a:cubicBezTo>
                  <a:cubicBezTo>
                    <a:pt x="185247" y="347229"/>
                    <a:pt x="188903" y="339102"/>
                    <a:pt x="180975" y="348615"/>
                  </a:cubicBezTo>
                  <a:cubicBezTo>
                    <a:pt x="176872" y="353539"/>
                    <a:pt x="177169" y="354317"/>
                    <a:pt x="175260" y="360045"/>
                  </a:cubicBezTo>
                  <a:cubicBezTo>
                    <a:pt x="174625" y="367030"/>
                    <a:pt x="175282" y="374256"/>
                    <a:pt x="173355" y="381000"/>
                  </a:cubicBezTo>
                  <a:cubicBezTo>
                    <a:pt x="172615" y="383590"/>
                    <a:pt x="169294" y="384588"/>
                    <a:pt x="167640" y="386715"/>
                  </a:cubicBezTo>
                  <a:cubicBezTo>
                    <a:pt x="164829" y="390329"/>
                    <a:pt x="164364" y="396697"/>
                    <a:pt x="160020" y="398145"/>
                  </a:cubicBezTo>
                  <a:cubicBezTo>
                    <a:pt x="152133" y="400774"/>
                    <a:pt x="155976" y="398936"/>
                    <a:pt x="148590" y="403860"/>
                  </a:cubicBezTo>
                  <a:cubicBezTo>
                    <a:pt x="147320" y="405765"/>
                    <a:pt x="145804" y="407527"/>
                    <a:pt x="144780" y="409575"/>
                  </a:cubicBezTo>
                  <a:cubicBezTo>
                    <a:pt x="136893" y="425349"/>
                    <a:pt x="149984" y="404627"/>
                    <a:pt x="139065" y="421005"/>
                  </a:cubicBezTo>
                  <a:cubicBezTo>
                    <a:pt x="139700" y="423545"/>
                    <a:pt x="139119" y="426774"/>
                    <a:pt x="140970" y="428625"/>
                  </a:cubicBezTo>
                  <a:cubicBezTo>
                    <a:pt x="142821" y="430476"/>
                    <a:pt x="146073" y="429811"/>
                    <a:pt x="148590" y="430530"/>
                  </a:cubicBezTo>
                  <a:cubicBezTo>
                    <a:pt x="150521" y="431082"/>
                    <a:pt x="155257" y="430848"/>
                    <a:pt x="154305" y="432435"/>
                  </a:cubicBezTo>
                  <a:lnTo>
                    <a:pt x="163830" y="441960"/>
                  </a:lnTo>
                  <a:lnTo>
                    <a:pt x="154305" y="447675"/>
                  </a:lnTo>
                  <a:lnTo>
                    <a:pt x="135255" y="443865"/>
                  </a:lnTo>
                  <a:lnTo>
                    <a:pt x="123825" y="455295"/>
                  </a:lnTo>
                  <a:cubicBezTo>
                    <a:pt x="107013" y="469705"/>
                    <a:pt x="115361" y="463478"/>
                    <a:pt x="99060" y="474345"/>
                  </a:cubicBezTo>
                  <a:lnTo>
                    <a:pt x="93345" y="478155"/>
                  </a:lnTo>
                  <a:cubicBezTo>
                    <a:pt x="92710" y="480060"/>
                    <a:pt x="91770" y="481889"/>
                    <a:pt x="91440" y="483870"/>
                  </a:cubicBezTo>
                  <a:cubicBezTo>
                    <a:pt x="90495" y="489542"/>
                    <a:pt x="92622" y="496164"/>
                    <a:pt x="89535" y="501015"/>
                  </a:cubicBezTo>
                  <a:cubicBezTo>
                    <a:pt x="87379" y="504403"/>
                    <a:pt x="78105" y="504825"/>
                    <a:pt x="78105" y="504825"/>
                  </a:cubicBezTo>
                  <a:cubicBezTo>
                    <a:pt x="69215" y="491490"/>
                    <a:pt x="74295" y="495935"/>
                    <a:pt x="64770" y="489585"/>
                  </a:cubicBezTo>
                  <a:cubicBezTo>
                    <a:pt x="62230" y="493395"/>
                    <a:pt x="58598" y="496671"/>
                    <a:pt x="57150" y="501015"/>
                  </a:cubicBezTo>
                  <a:cubicBezTo>
                    <a:pt x="55791" y="505092"/>
                    <a:pt x="54911" y="509404"/>
                    <a:pt x="51435" y="512445"/>
                  </a:cubicBezTo>
                  <a:cubicBezTo>
                    <a:pt x="43373" y="519499"/>
                    <a:pt x="42139" y="519354"/>
                    <a:pt x="34290" y="521970"/>
                  </a:cubicBezTo>
                  <a:cubicBezTo>
                    <a:pt x="33655" y="530225"/>
                    <a:pt x="34492" y="538728"/>
                    <a:pt x="32385" y="546735"/>
                  </a:cubicBezTo>
                  <a:cubicBezTo>
                    <a:pt x="31220" y="551163"/>
                    <a:pt x="24765" y="558165"/>
                    <a:pt x="24765" y="558165"/>
                  </a:cubicBezTo>
                  <a:cubicBezTo>
                    <a:pt x="23902" y="561618"/>
                    <a:pt x="20596" y="575669"/>
                    <a:pt x="19050" y="577215"/>
                  </a:cubicBezTo>
                  <a:cubicBezTo>
                    <a:pt x="15875" y="580390"/>
                    <a:pt x="12482" y="583361"/>
                    <a:pt x="9525" y="586740"/>
                  </a:cubicBezTo>
                  <a:cubicBezTo>
                    <a:pt x="-9040" y="607958"/>
                    <a:pt x="22938" y="575232"/>
                    <a:pt x="0" y="598170"/>
                  </a:cubicBezTo>
                  <a:cubicBezTo>
                    <a:pt x="635" y="603250"/>
                    <a:pt x="1340" y="608322"/>
                    <a:pt x="1905" y="613410"/>
                  </a:cubicBezTo>
                  <a:cubicBezTo>
                    <a:pt x="2610" y="619753"/>
                    <a:pt x="1792" y="626406"/>
                    <a:pt x="3810" y="632460"/>
                  </a:cubicBezTo>
                  <a:cubicBezTo>
                    <a:pt x="4534" y="634632"/>
                    <a:pt x="7433" y="635340"/>
                    <a:pt x="9525" y="636270"/>
                  </a:cubicBezTo>
                  <a:cubicBezTo>
                    <a:pt x="13195" y="637901"/>
                    <a:pt x="20955" y="640080"/>
                    <a:pt x="20955" y="640080"/>
                  </a:cubicBezTo>
                  <a:cubicBezTo>
                    <a:pt x="22225" y="641985"/>
                    <a:pt x="24765" y="643505"/>
                    <a:pt x="24765" y="645795"/>
                  </a:cubicBezTo>
                  <a:cubicBezTo>
                    <a:pt x="24765" y="651540"/>
                    <a:pt x="18809" y="652225"/>
                    <a:pt x="15240" y="653415"/>
                  </a:cubicBezTo>
                  <a:cubicBezTo>
                    <a:pt x="12714" y="657204"/>
                    <a:pt x="8603" y="660113"/>
                    <a:pt x="13335" y="664845"/>
                  </a:cubicBezTo>
                  <a:cubicBezTo>
                    <a:pt x="16573" y="668083"/>
                    <a:pt x="24765" y="672465"/>
                    <a:pt x="24765" y="672465"/>
                  </a:cubicBezTo>
                  <a:cubicBezTo>
                    <a:pt x="24765" y="672465"/>
                    <a:pt x="38735" y="666115"/>
                    <a:pt x="28575" y="676275"/>
                  </a:cubicBezTo>
                  <a:cubicBezTo>
                    <a:pt x="27155" y="677695"/>
                    <a:pt x="24765" y="677545"/>
                    <a:pt x="22860" y="678180"/>
                  </a:cubicBezTo>
                  <a:cubicBezTo>
                    <a:pt x="21590" y="680085"/>
                    <a:pt x="20074" y="681847"/>
                    <a:pt x="19050" y="683895"/>
                  </a:cubicBezTo>
                  <a:cubicBezTo>
                    <a:pt x="18152" y="685691"/>
                    <a:pt x="18399" y="688042"/>
                    <a:pt x="17145" y="689610"/>
                  </a:cubicBezTo>
                  <a:cubicBezTo>
                    <a:pt x="15715" y="691398"/>
                    <a:pt x="13335" y="692150"/>
                    <a:pt x="11430" y="693420"/>
                  </a:cubicBezTo>
                  <a:cubicBezTo>
                    <a:pt x="13335" y="694690"/>
                    <a:pt x="15001" y="696426"/>
                    <a:pt x="17145" y="697230"/>
                  </a:cubicBezTo>
                  <a:cubicBezTo>
                    <a:pt x="20177" y="698367"/>
                    <a:pt x="23976" y="697339"/>
                    <a:pt x="26670" y="699135"/>
                  </a:cubicBezTo>
                  <a:cubicBezTo>
                    <a:pt x="28341" y="700249"/>
                    <a:pt x="27940" y="702945"/>
                    <a:pt x="28575" y="704850"/>
                  </a:cubicBezTo>
                  <a:cubicBezTo>
                    <a:pt x="27940" y="706755"/>
                    <a:pt x="27222" y="708634"/>
                    <a:pt x="26670" y="710565"/>
                  </a:cubicBezTo>
                  <a:cubicBezTo>
                    <a:pt x="25951" y="713082"/>
                    <a:pt x="26217" y="716007"/>
                    <a:pt x="24765" y="718185"/>
                  </a:cubicBezTo>
                  <a:cubicBezTo>
                    <a:pt x="23495" y="720090"/>
                    <a:pt x="20955" y="720725"/>
                    <a:pt x="19050" y="721995"/>
                  </a:cubicBezTo>
                  <a:cubicBezTo>
                    <a:pt x="15962" y="731259"/>
                    <a:pt x="16510" y="745173"/>
                    <a:pt x="19050" y="746760"/>
                  </a:cubicBezTo>
                  <a:lnTo>
                    <a:pt x="28575" y="741045"/>
                  </a:lnTo>
                  <a:cubicBezTo>
                    <a:pt x="31750" y="745490"/>
                    <a:pt x="32801" y="753055"/>
                    <a:pt x="38100" y="754380"/>
                  </a:cubicBezTo>
                  <a:cubicBezTo>
                    <a:pt x="63877" y="760824"/>
                    <a:pt x="66650" y="757572"/>
                    <a:pt x="80010" y="748665"/>
                  </a:cubicBezTo>
                  <a:cubicBezTo>
                    <a:pt x="81280" y="746760"/>
                    <a:pt x="82890" y="745042"/>
                    <a:pt x="83820" y="742950"/>
                  </a:cubicBezTo>
                  <a:cubicBezTo>
                    <a:pt x="85451" y="739280"/>
                    <a:pt x="83820" y="732790"/>
                    <a:pt x="87630" y="731520"/>
                  </a:cubicBezTo>
                  <a:lnTo>
                    <a:pt x="93345" y="729615"/>
                  </a:lnTo>
                  <a:cubicBezTo>
                    <a:pt x="93980" y="727710"/>
                    <a:pt x="94814" y="725860"/>
                    <a:pt x="95250" y="723900"/>
                  </a:cubicBezTo>
                  <a:cubicBezTo>
                    <a:pt x="96088" y="720129"/>
                    <a:pt x="96464" y="716270"/>
                    <a:pt x="97155" y="712470"/>
                  </a:cubicBezTo>
                  <a:cubicBezTo>
                    <a:pt x="97734" y="709284"/>
                    <a:pt x="98425" y="706120"/>
                    <a:pt x="99060" y="702945"/>
                  </a:cubicBezTo>
                  <a:cubicBezTo>
                    <a:pt x="100330" y="704850"/>
                    <a:pt x="101846" y="706612"/>
                    <a:pt x="102870" y="708660"/>
                  </a:cubicBezTo>
                  <a:cubicBezTo>
                    <a:pt x="103768" y="710456"/>
                    <a:pt x="103521" y="712807"/>
                    <a:pt x="104775" y="714375"/>
                  </a:cubicBezTo>
                  <a:cubicBezTo>
                    <a:pt x="106205" y="716163"/>
                    <a:pt x="108585" y="716915"/>
                    <a:pt x="110490" y="718185"/>
                  </a:cubicBezTo>
                  <a:cubicBezTo>
                    <a:pt x="112395" y="717550"/>
                    <a:pt x="114534" y="717394"/>
                    <a:pt x="116205" y="716280"/>
                  </a:cubicBezTo>
                  <a:cubicBezTo>
                    <a:pt x="118447" y="714786"/>
                    <a:pt x="119850" y="712290"/>
                    <a:pt x="121920" y="710565"/>
                  </a:cubicBezTo>
                  <a:cubicBezTo>
                    <a:pt x="123679" y="709099"/>
                    <a:pt x="125730" y="708025"/>
                    <a:pt x="127635" y="706755"/>
                  </a:cubicBezTo>
                  <a:cubicBezTo>
                    <a:pt x="128905" y="704850"/>
                    <a:pt x="130515" y="703132"/>
                    <a:pt x="131445" y="701040"/>
                  </a:cubicBezTo>
                  <a:cubicBezTo>
                    <a:pt x="133076" y="697370"/>
                    <a:pt x="135255" y="689610"/>
                    <a:pt x="135255" y="689610"/>
                  </a:cubicBezTo>
                  <a:cubicBezTo>
                    <a:pt x="148120" y="693898"/>
                    <a:pt x="133935" y="687299"/>
                    <a:pt x="142875" y="702945"/>
                  </a:cubicBezTo>
                  <a:cubicBezTo>
                    <a:pt x="143871" y="704688"/>
                    <a:pt x="146685" y="704215"/>
                    <a:pt x="148590" y="704850"/>
                  </a:cubicBezTo>
                  <a:cubicBezTo>
                    <a:pt x="151130" y="704215"/>
                    <a:pt x="154080" y="704467"/>
                    <a:pt x="156210" y="702945"/>
                  </a:cubicBezTo>
                  <a:cubicBezTo>
                    <a:pt x="158794" y="701100"/>
                    <a:pt x="160080" y="697909"/>
                    <a:pt x="161925" y="695325"/>
                  </a:cubicBezTo>
                  <a:cubicBezTo>
                    <a:pt x="164646" y="691516"/>
                    <a:pt x="167156" y="686349"/>
                    <a:pt x="171450" y="683895"/>
                  </a:cubicBezTo>
                  <a:cubicBezTo>
                    <a:pt x="173723" y="682596"/>
                    <a:pt x="176530" y="682625"/>
                    <a:pt x="179070" y="681990"/>
                  </a:cubicBezTo>
                  <a:cubicBezTo>
                    <a:pt x="180975" y="680720"/>
                    <a:pt x="184156" y="680381"/>
                    <a:pt x="184785" y="678180"/>
                  </a:cubicBezTo>
                  <a:cubicBezTo>
                    <a:pt x="186886" y="670828"/>
                    <a:pt x="185433" y="662862"/>
                    <a:pt x="186690" y="655320"/>
                  </a:cubicBezTo>
                  <a:cubicBezTo>
                    <a:pt x="187350" y="651359"/>
                    <a:pt x="186690" y="645160"/>
                    <a:pt x="190500" y="643890"/>
                  </a:cubicBezTo>
                  <a:lnTo>
                    <a:pt x="196215" y="641985"/>
                  </a:lnTo>
                  <a:cubicBezTo>
                    <a:pt x="203647" y="630836"/>
                    <a:pt x="201054" y="637318"/>
                    <a:pt x="198120" y="615315"/>
                  </a:cubicBezTo>
                  <a:cubicBezTo>
                    <a:pt x="197774" y="612720"/>
                    <a:pt x="197386" y="610037"/>
                    <a:pt x="196215" y="607695"/>
                  </a:cubicBezTo>
                  <a:cubicBezTo>
                    <a:pt x="194167" y="603599"/>
                    <a:pt x="188595" y="596265"/>
                    <a:pt x="188595" y="596265"/>
                  </a:cubicBezTo>
                  <a:cubicBezTo>
                    <a:pt x="187960" y="589915"/>
                    <a:pt x="187593" y="583533"/>
                    <a:pt x="186690" y="577215"/>
                  </a:cubicBezTo>
                  <a:cubicBezTo>
                    <a:pt x="186092" y="573029"/>
                    <a:pt x="184237" y="567951"/>
                    <a:pt x="182880" y="563880"/>
                  </a:cubicBezTo>
                  <a:cubicBezTo>
                    <a:pt x="185275" y="535144"/>
                    <a:pt x="186361" y="533917"/>
                    <a:pt x="182880" y="499110"/>
                  </a:cubicBezTo>
                  <a:cubicBezTo>
                    <a:pt x="182359" y="493900"/>
                    <a:pt x="179070" y="483870"/>
                    <a:pt x="179070" y="483870"/>
                  </a:cubicBezTo>
                  <a:cubicBezTo>
                    <a:pt x="179705" y="481965"/>
                    <a:pt x="180488" y="480103"/>
                    <a:pt x="180975" y="478155"/>
                  </a:cubicBezTo>
                  <a:cubicBezTo>
                    <a:pt x="181760" y="475014"/>
                    <a:pt x="181743" y="471662"/>
                    <a:pt x="182880" y="468630"/>
                  </a:cubicBezTo>
                  <a:cubicBezTo>
                    <a:pt x="183684" y="466486"/>
                    <a:pt x="185666" y="464963"/>
                    <a:pt x="186690" y="462915"/>
                  </a:cubicBezTo>
                  <a:cubicBezTo>
                    <a:pt x="187588" y="461119"/>
                    <a:pt x="187697" y="458996"/>
                    <a:pt x="188595" y="457200"/>
                  </a:cubicBezTo>
                  <a:cubicBezTo>
                    <a:pt x="190537" y="453315"/>
                    <a:pt x="193638" y="449020"/>
                    <a:pt x="198120" y="447675"/>
                  </a:cubicBezTo>
                  <a:cubicBezTo>
                    <a:pt x="202421" y="446385"/>
                    <a:pt x="207010" y="446405"/>
                    <a:pt x="211455" y="445770"/>
                  </a:cubicBezTo>
                  <a:cubicBezTo>
                    <a:pt x="216243" y="431405"/>
                    <a:pt x="209784" y="449112"/>
                    <a:pt x="217170" y="434340"/>
                  </a:cubicBezTo>
                  <a:cubicBezTo>
                    <a:pt x="218068" y="432544"/>
                    <a:pt x="218100" y="430380"/>
                    <a:pt x="219075" y="428625"/>
                  </a:cubicBezTo>
                  <a:cubicBezTo>
                    <a:pt x="229992" y="408974"/>
                    <a:pt x="224289" y="424412"/>
                    <a:pt x="228600" y="411480"/>
                  </a:cubicBezTo>
                  <a:cubicBezTo>
                    <a:pt x="227330" y="407670"/>
                    <a:pt x="224539" y="404058"/>
                    <a:pt x="224790" y="400050"/>
                  </a:cubicBezTo>
                  <a:cubicBezTo>
                    <a:pt x="224921" y="397957"/>
                    <a:pt x="224275" y="366447"/>
                    <a:pt x="230505" y="358140"/>
                  </a:cubicBezTo>
                  <a:lnTo>
                    <a:pt x="236220" y="350520"/>
                  </a:lnTo>
                  <a:cubicBezTo>
                    <a:pt x="236855" y="348615"/>
                    <a:pt x="237638" y="346753"/>
                    <a:pt x="238125" y="344805"/>
                  </a:cubicBezTo>
                  <a:cubicBezTo>
                    <a:pt x="238910" y="341664"/>
                    <a:pt x="238582" y="338176"/>
                    <a:pt x="240030" y="335280"/>
                  </a:cubicBezTo>
                  <a:cubicBezTo>
                    <a:pt x="241235" y="332870"/>
                    <a:pt x="243503" y="331059"/>
                    <a:pt x="245745" y="329565"/>
                  </a:cubicBezTo>
                  <a:cubicBezTo>
                    <a:pt x="247416" y="328451"/>
                    <a:pt x="249555" y="328295"/>
                    <a:pt x="251460" y="327660"/>
                  </a:cubicBezTo>
                  <a:cubicBezTo>
                    <a:pt x="252730" y="325755"/>
                    <a:pt x="253651" y="323564"/>
                    <a:pt x="255270" y="321945"/>
                  </a:cubicBezTo>
                  <a:cubicBezTo>
                    <a:pt x="256889" y="320326"/>
                    <a:pt x="259715" y="320040"/>
                    <a:pt x="260985" y="318135"/>
                  </a:cubicBezTo>
                  <a:cubicBezTo>
                    <a:pt x="262437" y="315957"/>
                    <a:pt x="262138" y="313023"/>
                    <a:pt x="262890" y="310515"/>
                  </a:cubicBezTo>
                  <a:cubicBezTo>
                    <a:pt x="270262" y="285941"/>
                    <a:pt x="262854" y="308681"/>
                    <a:pt x="270510" y="293370"/>
                  </a:cubicBezTo>
                  <a:cubicBezTo>
                    <a:pt x="271408" y="291574"/>
                    <a:pt x="270193" y="294957"/>
                    <a:pt x="272415" y="287655"/>
                  </a:cubicBezTo>
                  <a:cubicBezTo>
                    <a:pt x="274637" y="280353"/>
                    <a:pt x="281464" y="257492"/>
                    <a:pt x="283845" y="249555"/>
                  </a:cubicBezTo>
                  <a:cubicBezTo>
                    <a:pt x="285115" y="243840"/>
                    <a:pt x="286147" y="238067"/>
                    <a:pt x="287655" y="232410"/>
                  </a:cubicBezTo>
                  <a:cubicBezTo>
                    <a:pt x="288690" y="228530"/>
                    <a:pt x="288123" y="223208"/>
                    <a:pt x="291465" y="220980"/>
                  </a:cubicBezTo>
                  <a:cubicBezTo>
                    <a:pt x="304566" y="212246"/>
                    <a:pt x="298551" y="214808"/>
                    <a:pt x="308610" y="211455"/>
                  </a:cubicBezTo>
                  <a:cubicBezTo>
                    <a:pt x="310515" y="212090"/>
                    <a:pt x="312461" y="214106"/>
                    <a:pt x="314325" y="213360"/>
                  </a:cubicBezTo>
                  <a:cubicBezTo>
                    <a:pt x="319210" y="211406"/>
                    <a:pt x="319560" y="198136"/>
                    <a:pt x="320040" y="196215"/>
                  </a:cubicBezTo>
                  <a:cubicBezTo>
                    <a:pt x="323214" y="183520"/>
                    <a:pt x="321284" y="186496"/>
                    <a:pt x="329565" y="180975"/>
                  </a:cubicBezTo>
                  <a:cubicBezTo>
                    <a:pt x="332740" y="181610"/>
                    <a:pt x="335949" y="182095"/>
                    <a:pt x="339090" y="182880"/>
                  </a:cubicBezTo>
                  <a:cubicBezTo>
                    <a:pt x="341038" y="183367"/>
                    <a:pt x="342797" y="184785"/>
                    <a:pt x="344805" y="184785"/>
                  </a:cubicBezTo>
                  <a:cubicBezTo>
                    <a:pt x="353084" y="184785"/>
                    <a:pt x="361315" y="183515"/>
                    <a:pt x="369570" y="182880"/>
                  </a:cubicBezTo>
                  <a:cubicBezTo>
                    <a:pt x="370205" y="180975"/>
                    <a:pt x="371253" y="179161"/>
                    <a:pt x="371475" y="177165"/>
                  </a:cubicBezTo>
                  <a:cubicBezTo>
                    <a:pt x="372529" y="167677"/>
                    <a:pt x="371065" y="157851"/>
                    <a:pt x="373380" y="148590"/>
                  </a:cubicBezTo>
                  <a:cubicBezTo>
                    <a:pt x="373867" y="146642"/>
                    <a:pt x="377190" y="147320"/>
                    <a:pt x="379095" y="146685"/>
                  </a:cubicBezTo>
                  <a:cubicBezTo>
                    <a:pt x="388994" y="147922"/>
                    <a:pt x="393429" y="150339"/>
                    <a:pt x="401955" y="146685"/>
                  </a:cubicBezTo>
                  <a:cubicBezTo>
                    <a:pt x="404059" y="145783"/>
                    <a:pt x="405765" y="144145"/>
                    <a:pt x="407670" y="142875"/>
                  </a:cubicBezTo>
                  <a:cubicBezTo>
                    <a:pt x="408940" y="140970"/>
                    <a:pt x="409648" y="135786"/>
                    <a:pt x="411480" y="137160"/>
                  </a:cubicBezTo>
                  <a:cubicBezTo>
                    <a:pt x="414693" y="139570"/>
                    <a:pt x="414020" y="144780"/>
                    <a:pt x="415290" y="148590"/>
                  </a:cubicBezTo>
                  <a:cubicBezTo>
                    <a:pt x="416328" y="151704"/>
                    <a:pt x="417895" y="158076"/>
                    <a:pt x="421005" y="160020"/>
                  </a:cubicBezTo>
                  <a:cubicBezTo>
                    <a:pt x="424411" y="162149"/>
                    <a:pt x="432435" y="163830"/>
                    <a:pt x="432435" y="163830"/>
                  </a:cubicBezTo>
                  <a:cubicBezTo>
                    <a:pt x="437515" y="163195"/>
                    <a:pt x="442638" y="162841"/>
                    <a:pt x="447675" y="161925"/>
                  </a:cubicBezTo>
                  <a:cubicBezTo>
                    <a:pt x="449651" y="161566"/>
                    <a:pt x="451382" y="160020"/>
                    <a:pt x="453390" y="160020"/>
                  </a:cubicBezTo>
                  <a:cubicBezTo>
                    <a:pt x="455398" y="160020"/>
                    <a:pt x="457157" y="161438"/>
                    <a:pt x="459105" y="161925"/>
                  </a:cubicBezTo>
                  <a:cubicBezTo>
                    <a:pt x="462246" y="162710"/>
                    <a:pt x="465455" y="163195"/>
                    <a:pt x="468630" y="163830"/>
                  </a:cubicBezTo>
                  <a:cubicBezTo>
                    <a:pt x="485008" y="174749"/>
                    <a:pt x="465734" y="160210"/>
                    <a:pt x="476250" y="173355"/>
                  </a:cubicBezTo>
                  <a:cubicBezTo>
                    <a:pt x="477680" y="175143"/>
                    <a:pt x="480060" y="175895"/>
                    <a:pt x="481965" y="177165"/>
                  </a:cubicBezTo>
                  <a:cubicBezTo>
                    <a:pt x="485140" y="176530"/>
                    <a:pt x="488679" y="176866"/>
                    <a:pt x="491490" y="175260"/>
                  </a:cubicBezTo>
                  <a:cubicBezTo>
                    <a:pt x="495312" y="173076"/>
                    <a:pt x="495543" y="167155"/>
                    <a:pt x="497205" y="163830"/>
                  </a:cubicBezTo>
                  <a:cubicBezTo>
                    <a:pt x="499514" y="159212"/>
                    <a:pt x="501881" y="156383"/>
                    <a:pt x="506730" y="154305"/>
                  </a:cubicBezTo>
                  <a:cubicBezTo>
                    <a:pt x="509136" y="153274"/>
                    <a:pt x="511810" y="153035"/>
                    <a:pt x="514350" y="152400"/>
                  </a:cubicBezTo>
                  <a:cubicBezTo>
                    <a:pt x="519779" y="136113"/>
                    <a:pt x="518658" y="144955"/>
                    <a:pt x="516255" y="125730"/>
                  </a:cubicBezTo>
                  <a:cubicBezTo>
                    <a:pt x="516662" y="119223"/>
                    <a:pt x="508823" y="93345"/>
                    <a:pt x="523875" y="93345"/>
                  </a:cubicBezTo>
                  <a:cubicBezTo>
                    <a:pt x="528365" y="93345"/>
                    <a:pt x="532765" y="94615"/>
                    <a:pt x="537210" y="95250"/>
                  </a:cubicBezTo>
                  <a:cubicBezTo>
                    <a:pt x="547471" y="94317"/>
                    <a:pt x="556564" y="96851"/>
                    <a:pt x="563880" y="89535"/>
                  </a:cubicBezTo>
                  <a:cubicBezTo>
                    <a:pt x="565499" y="87916"/>
                    <a:pt x="566420" y="85725"/>
                    <a:pt x="567690" y="83820"/>
                  </a:cubicBezTo>
                  <a:cubicBezTo>
                    <a:pt x="570230" y="84455"/>
                    <a:pt x="573132" y="84273"/>
                    <a:pt x="575310" y="85725"/>
                  </a:cubicBezTo>
                  <a:cubicBezTo>
                    <a:pt x="577215" y="86995"/>
                    <a:pt x="577501" y="89821"/>
                    <a:pt x="579120" y="91440"/>
                  </a:cubicBezTo>
                  <a:cubicBezTo>
                    <a:pt x="580739" y="93059"/>
                    <a:pt x="582930" y="93980"/>
                    <a:pt x="584835" y="95250"/>
                  </a:cubicBezTo>
                  <a:cubicBezTo>
                    <a:pt x="586105" y="97155"/>
                    <a:pt x="588962" y="95568"/>
                    <a:pt x="588645" y="100965"/>
                  </a:cubicBezTo>
                  <a:cubicBezTo>
                    <a:pt x="588328" y="106362"/>
                    <a:pt x="585152" y="120333"/>
                    <a:pt x="582930" y="127635"/>
                  </a:cubicBezTo>
                  <a:cubicBezTo>
                    <a:pt x="580708" y="134937"/>
                    <a:pt x="570230" y="142240"/>
                    <a:pt x="575310" y="144780"/>
                  </a:cubicBezTo>
                  <a:cubicBezTo>
                    <a:pt x="580390" y="147320"/>
                    <a:pt x="605790" y="142558"/>
                    <a:pt x="613410" y="142875"/>
                  </a:cubicBezTo>
                  <a:cubicBezTo>
                    <a:pt x="623454" y="139527"/>
                    <a:pt x="615327" y="143183"/>
                    <a:pt x="624840" y="135255"/>
                  </a:cubicBezTo>
                  <a:cubicBezTo>
                    <a:pt x="629764" y="131152"/>
                    <a:pt x="630542" y="131449"/>
                    <a:pt x="636270" y="129540"/>
                  </a:cubicBezTo>
                  <a:cubicBezTo>
                    <a:pt x="638175" y="127635"/>
                    <a:pt x="639915" y="125550"/>
                    <a:pt x="641985" y="123825"/>
                  </a:cubicBezTo>
                  <a:cubicBezTo>
                    <a:pt x="643744" y="122359"/>
                    <a:pt x="646850" y="122141"/>
                    <a:pt x="647700" y="120015"/>
                  </a:cubicBezTo>
                  <a:cubicBezTo>
                    <a:pt x="648446" y="118151"/>
                    <a:pt x="646693" y="116096"/>
                    <a:pt x="645795" y="114300"/>
                  </a:cubicBezTo>
                  <a:cubicBezTo>
                    <a:pt x="644771" y="112252"/>
                    <a:pt x="643009" y="110633"/>
                    <a:pt x="641985" y="108585"/>
                  </a:cubicBezTo>
                  <a:cubicBezTo>
                    <a:pt x="641087" y="106789"/>
                    <a:pt x="641334" y="104438"/>
                    <a:pt x="640080" y="102870"/>
                  </a:cubicBezTo>
                  <a:cubicBezTo>
                    <a:pt x="638650" y="101082"/>
                    <a:pt x="636270" y="100330"/>
                    <a:pt x="634365" y="99060"/>
                  </a:cubicBezTo>
                  <a:cubicBezTo>
                    <a:pt x="633095" y="97155"/>
                    <a:pt x="632174" y="94964"/>
                    <a:pt x="630555" y="93345"/>
                  </a:cubicBezTo>
                  <a:cubicBezTo>
                    <a:pt x="628936" y="91726"/>
                    <a:pt x="626053" y="91477"/>
                    <a:pt x="624840" y="89535"/>
                  </a:cubicBezTo>
                  <a:cubicBezTo>
                    <a:pt x="622711" y="86129"/>
                    <a:pt x="621030" y="78105"/>
                    <a:pt x="621030" y="78105"/>
                  </a:cubicBezTo>
                  <a:cubicBezTo>
                    <a:pt x="625797" y="70955"/>
                    <a:pt x="627970" y="66076"/>
                    <a:pt x="634365" y="60960"/>
                  </a:cubicBezTo>
                  <a:cubicBezTo>
                    <a:pt x="635474" y="60073"/>
                    <a:pt x="639128" y="56197"/>
                    <a:pt x="640080" y="55245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5" name="Freeform 248">
              <a:extLst>
                <a:ext uri="{FF2B5EF4-FFF2-40B4-BE49-F238E27FC236}">
                  <a16:creationId xmlns:a16="http://schemas.microsoft.com/office/drawing/2014/main" id="{8EA0B71C-AF02-4EBC-BBD5-456EE963FB8B}"/>
                </a:ext>
              </a:extLst>
            </p:cNvPr>
            <p:cNvSpPr/>
            <p:nvPr/>
          </p:nvSpPr>
          <p:spPr>
            <a:xfrm>
              <a:off x="4574437" y="2670024"/>
              <a:ext cx="245676" cy="562084"/>
            </a:xfrm>
            <a:custGeom>
              <a:avLst/>
              <a:gdLst/>
              <a:ahLst/>
              <a:cxnLst/>
              <a:rect l="l" t="t" r="r" b="b"/>
              <a:pathLst>
                <a:path w="312240" h="714375">
                  <a:moveTo>
                    <a:pt x="149292" y="580189"/>
                  </a:moveTo>
                  <a:cubicBezTo>
                    <a:pt x="149108" y="581287"/>
                    <a:pt x="148911" y="582389"/>
                    <a:pt x="148522" y="582500"/>
                  </a:cubicBezTo>
                  <a:close/>
                  <a:moveTo>
                    <a:pt x="150283" y="577215"/>
                  </a:moveTo>
                  <a:lnTo>
                    <a:pt x="149292" y="580189"/>
                  </a:lnTo>
                  <a:cubicBezTo>
                    <a:pt x="149537" y="578907"/>
                    <a:pt x="149768" y="577634"/>
                    <a:pt x="150283" y="577215"/>
                  </a:cubicBezTo>
                  <a:close/>
                  <a:moveTo>
                    <a:pt x="222905" y="0"/>
                  </a:moveTo>
                  <a:cubicBezTo>
                    <a:pt x="230034" y="891"/>
                    <a:pt x="234329" y="2394"/>
                    <a:pt x="239274" y="1091"/>
                  </a:cubicBezTo>
                  <a:lnTo>
                    <a:pt x="239818" y="3810"/>
                  </a:lnTo>
                  <a:cubicBezTo>
                    <a:pt x="240305" y="5758"/>
                    <a:pt x="241088" y="7620"/>
                    <a:pt x="241723" y="9525"/>
                  </a:cubicBezTo>
                  <a:cubicBezTo>
                    <a:pt x="241723" y="9525"/>
                    <a:pt x="249483" y="11704"/>
                    <a:pt x="253153" y="13335"/>
                  </a:cubicBezTo>
                  <a:cubicBezTo>
                    <a:pt x="255245" y="14265"/>
                    <a:pt x="256963" y="15875"/>
                    <a:pt x="258868" y="17145"/>
                  </a:cubicBezTo>
                  <a:cubicBezTo>
                    <a:pt x="260539" y="18259"/>
                    <a:pt x="260138" y="20955"/>
                    <a:pt x="260773" y="22860"/>
                  </a:cubicBezTo>
                  <a:cubicBezTo>
                    <a:pt x="265307" y="36462"/>
                    <a:pt x="262355" y="30948"/>
                    <a:pt x="268393" y="40005"/>
                  </a:cubicBezTo>
                  <a:cubicBezTo>
                    <a:pt x="270834" y="40615"/>
                    <a:pt x="278995" y="42449"/>
                    <a:pt x="281728" y="43815"/>
                  </a:cubicBezTo>
                  <a:cubicBezTo>
                    <a:pt x="283776" y="44839"/>
                    <a:pt x="285538" y="46355"/>
                    <a:pt x="287443" y="47625"/>
                  </a:cubicBezTo>
                  <a:cubicBezTo>
                    <a:pt x="290785" y="49853"/>
                    <a:pt x="289983" y="55245"/>
                    <a:pt x="291253" y="59055"/>
                  </a:cubicBezTo>
                  <a:cubicBezTo>
                    <a:pt x="293793" y="59690"/>
                    <a:pt x="296356" y="60241"/>
                    <a:pt x="298873" y="60960"/>
                  </a:cubicBezTo>
                  <a:cubicBezTo>
                    <a:pt x="300804" y="61512"/>
                    <a:pt x="303690" y="61069"/>
                    <a:pt x="304588" y="62865"/>
                  </a:cubicBezTo>
                  <a:cubicBezTo>
                    <a:pt x="306596" y="66881"/>
                    <a:pt x="305858" y="71755"/>
                    <a:pt x="306493" y="76200"/>
                  </a:cubicBezTo>
                  <a:cubicBezTo>
                    <a:pt x="305858" y="78105"/>
                    <a:pt x="305140" y="79984"/>
                    <a:pt x="304588" y="81915"/>
                  </a:cubicBezTo>
                  <a:cubicBezTo>
                    <a:pt x="303869" y="84432"/>
                    <a:pt x="303714" y="87129"/>
                    <a:pt x="302683" y="89535"/>
                  </a:cubicBezTo>
                  <a:cubicBezTo>
                    <a:pt x="301781" y="91639"/>
                    <a:pt x="299897" y="93202"/>
                    <a:pt x="298873" y="95250"/>
                  </a:cubicBezTo>
                  <a:cubicBezTo>
                    <a:pt x="297975" y="97046"/>
                    <a:pt x="297603" y="99060"/>
                    <a:pt x="296968" y="100965"/>
                  </a:cubicBezTo>
                  <a:cubicBezTo>
                    <a:pt x="298873" y="101600"/>
                    <a:pt x="301115" y="101616"/>
                    <a:pt x="302683" y="102870"/>
                  </a:cubicBezTo>
                  <a:cubicBezTo>
                    <a:pt x="308586" y="107592"/>
                    <a:pt x="306201" y="113424"/>
                    <a:pt x="308398" y="120015"/>
                  </a:cubicBezTo>
                  <a:cubicBezTo>
                    <a:pt x="309122" y="122187"/>
                    <a:pt x="310938" y="123825"/>
                    <a:pt x="312208" y="125730"/>
                  </a:cubicBezTo>
                  <a:cubicBezTo>
                    <a:pt x="310938" y="127635"/>
                    <a:pt x="309422" y="129397"/>
                    <a:pt x="308398" y="131445"/>
                  </a:cubicBezTo>
                  <a:cubicBezTo>
                    <a:pt x="305719" y="136803"/>
                    <a:pt x="304588" y="148460"/>
                    <a:pt x="304588" y="152400"/>
                  </a:cubicBezTo>
                  <a:cubicBezTo>
                    <a:pt x="304588" y="154408"/>
                    <a:pt x="306271" y="156119"/>
                    <a:pt x="306493" y="158115"/>
                  </a:cubicBezTo>
                  <a:cubicBezTo>
                    <a:pt x="307547" y="167603"/>
                    <a:pt x="307763" y="177165"/>
                    <a:pt x="308398" y="186690"/>
                  </a:cubicBezTo>
                  <a:cubicBezTo>
                    <a:pt x="308398" y="186690"/>
                    <a:pt x="312652" y="194128"/>
                    <a:pt x="312208" y="198120"/>
                  </a:cubicBezTo>
                  <a:cubicBezTo>
                    <a:pt x="311910" y="200798"/>
                    <a:pt x="308398" y="201930"/>
                    <a:pt x="306493" y="203835"/>
                  </a:cubicBezTo>
                  <a:cubicBezTo>
                    <a:pt x="304588" y="202565"/>
                    <a:pt x="303065" y="200139"/>
                    <a:pt x="300778" y="200025"/>
                  </a:cubicBezTo>
                  <a:cubicBezTo>
                    <a:pt x="276151" y="198794"/>
                    <a:pt x="276839" y="199115"/>
                    <a:pt x="262678" y="203835"/>
                  </a:cubicBezTo>
                  <a:cubicBezTo>
                    <a:pt x="263313" y="205740"/>
                    <a:pt x="263685" y="207754"/>
                    <a:pt x="264583" y="209550"/>
                  </a:cubicBezTo>
                  <a:cubicBezTo>
                    <a:pt x="268421" y="217226"/>
                    <a:pt x="271584" y="215120"/>
                    <a:pt x="270298" y="226695"/>
                  </a:cubicBezTo>
                  <a:cubicBezTo>
                    <a:pt x="270045" y="228971"/>
                    <a:pt x="267758" y="230505"/>
                    <a:pt x="266488" y="232410"/>
                  </a:cubicBezTo>
                  <a:cubicBezTo>
                    <a:pt x="264583" y="233680"/>
                    <a:pt x="262821" y="235196"/>
                    <a:pt x="260773" y="236220"/>
                  </a:cubicBezTo>
                  <a:cubicBezTo>
                    <a:pt x="258977" y="237118"/>
                    <a:pt x="255545" y="236177"/>
                    <a:pt x="255058" y="238125"/>
                  </a:cubicBezTo>
                  <a:cubicBezTo>
                    <a:pt x="253969" y="242481"/>
                    <a:pt x="256328" y="247015"/>
                    <a:pt x="256963" y="251460"/>
                  </a:cubicBezTo>
                  <a:cubicBezTo>
                    <a:pt x="255054" y="257188"/>
                    <a:pt x="255351" y="257966"/>
                    <a:pt x="251248" y="262890"/>
                  </a:cubicBezTo>
                  <a:cubicBezTo>
                    <a:pt x="249523" y="264960"/>
                    <a:pt x="247027" y="266363"/>
                    <a:pt x="245533" y="268605"/>
                  </a:cubicBezTo>
                  <a:cubicBezTo>
                    <a:pt x="243115" y="272232"/>
                    <a:pt x="241884" y="286526"/>
                    <a:pt x="241723" y="287655"/>
                  </a:cubicBezTo>
                  <a:cubicBezTo>
                    <a:pt x="241723" y="287655"/>
                    <a:pt x="234296" y="293051"/>
                    <a:pt x="230293" y="295275"/>
                  </a:cubicBezTo>
                  <a:cubicBezTo>
                    <a:pt x="228538" y="296250"/>
                    <a:pt x="226483" y="296545"/>
                    <a:pt x="224578" y="297180"/>
                  </a:cubicBezTo>
                  <a:cubicBezTo>
                    <a:pt x="220768" y="298450"/>
                    <a:pt x="222399" y="304940"/>
                    <a:pt x="220768" y="308610"/>
                  </a:cubicBezTo>
                  <a:cubicBezTo>
                    <a:pt x="219838" y="310702"/>
                    <a:pt x="218228" y="312420"/>
                    <a:pt x="216958" y="314325"/>
                  </a:cubicBezTo>
                  <a:cubicBezTo>
                    <a:pt x="215053" y="315595"/>
                    <a:pt x="213291" y="317111"/>
                    <a:pt x="211243" y="318135"/>
                  </a:cubicBezTo>
                  <a:cubicBezTo>
                    <a:pt x="209447" y="319033"/>
                    <a:pt x="207096" y="318786"/>
                    <a:pt x="205528" y="320040"/>
                  </a:cubicBezTo>
                  <a:cubicBezTo>
                    <a:pt x="203740" y="321470"/>
                    <a:pt x="203337" y="324136"/>
                    <a:pt x="201718" y="325755"/>
                  </a:cubicBezTo>
                  <a:cubicBezTo>
                    <a:pt x="195255" y="332218"/>
                    <a:pt x="196287" y="328086"/>
                    <a:pt x="195642" y="330310"/>
                  </a:cubicBezTo>
                  <a:lnTo>
                    <a:pt x="194098" y="335280"/>
                  </a:lnTo>
                  <a:cubicBezTo>
                    <a:pt x="185543" y="343835"/>
                    <a:pt x="189235" y="338439"/>
                    <a:pt x="184573" y="352425"/>
                  </a:cubicBezTo>
                  <a:cubicBezTo>
                    <a:pt x="182668" y="351790"/>
                    <a:pt x="180866" y="350520"/>
                    <a:pt x="178858" y="350520"/>
                  </a:cubicBezTo>
                  <a:cubicBezTo>
                    <a:pt x="165636" y="350520"/>
                    <a:pt x="171862" y="369072"/>
                    <a:pt x="171238" y="377190"/>
                  </a:cubicBezTo>
                  <a:cubicBezTo>
                    <a:pt x="170603" y="379095"/>
                    <a:pt x="170231" y="381109"/>
                    <a:pt x="169333" y="382905"/>
                  </a:cubicBezTo>
                  <a:cubicBezTo>
                    <a:pt x="168309" y="384953"/>
                    <a:pt x="166373" y="386494"/>
                    <a:pt x="165523" y="388620"/>
                  </a:cubicBezTo>
                  <a:cubicBezTo>
                    <a:pt x="163806" y="392912"/>
                    <a:pt x="163041" y="397527"/>
                    <a:pt x="161713" y="401955"/>
                  </a:cubicBezTo>
                  <a:cubicBezTo>
                    <a:pt x="161136" y="403878"/>
                    <a:pt x="160706" y="405874"/>
                    <a:pt x="159808" y="407670"/>
                  </a:cubicBezTo>
                  <a:cubicBezTo>
                    <a:pt x="158784" y="409718"/>
                    <a:pt x="156900" y="411281"/>
                    <a:pt x="155998" y="413385"/>
                  </a:cubicBezTo>
                  <a:cubicBezTo>
                    <a:pt x="154967" y="415791"/>
                    <a:pt x="154812" y="418488"/>
                    <a:pt x="154093" y="421005"/>
                  </a:cubicBezTo>
                  <a:cubicBezTo>
                    <a:pt x="151164" y="431256"/>
                    <a:pt x="152664" y="423810"/>
                    <a:pt x="151963" y="427616"/>
                  </a:cubicBezTo>
                  <a:lnTo>
                    <a:pt x="150283" y="436245"/>
                  </a:lnTo>
                  <a:lnTo>
                    <a:pt x="154093" y="441960"/>
                  </a:lnTo>
                  <a:cubicBezTo>
                    <a:pt x="156855" y="446103"/>
                    <a:pt x="158786" y="457803"/>
                    <a:pt x="159808" y="462915"/>
                  </a:cubicBezTo>
                  <a:cubicBezTo>
                    <a:pt x="159808" y="462915"/>
                    <a:pt x="167235" y="468311"/>
                    <a:pt x="171238" y="470535"/>
                  </a:cubicBezTo>
                  <a:cubicBezTo>
                    <a:pt x="176110" y="473242"/>
                    <a:pt x="176731" y="472507"/>
                    <a:pt x="177014" y="472415"/>
                  </a:cubicBezTo>
                  <a:lnTo>
                    <a:pt x="180763" y="478155"/>
                  </a:lnTo>
                  <a:lnTo>
                    <a:pt x="186478" y="481965"/>
                  </a:lnTo>
                  <a:cubicBezTo>
                    <a:pt x="189820" y="484193"/>
                    <a:pt x="187118" y="490929"/>
                    <a:pt x="190288" y="493395"/>
                  </a:cubicBezTo>
                  <a:cubicBezTo>
                    <a:pt x="193832" y="496152"/>
                    <a:pt x="201395" y="491401"/>
                    <a:pt x="203623" y="495300"/>
                  </a:cubicBezTo>
                  <a:cubicBezTo>
                    <a:pt x="207731" y="502489"/>
                    <a:pt x="204893" y="511810"/>
                    <a:pt x="205528" y="520065"/>
                  </a:cubicBezTo>
                  <a:lnTo>
                    <a:pt x="203623" y="533400"/>
                  </a:lnTo>
                  <a:lnTo>
                    <a:pt x="152188" y="539115"/>
                  </a:lnTo>
                  <a:lnTo>
                    <a:pt x="194098" y="546735"/>
                  </a:lnTo>
                  <a:lnTo>
                    <a:pt x="175048" y="563880"/>
                  </a:lnTo>
                  <a:lnTo>
                    <a:pt x="135043" y="560070"/>
                  </a:lnTo>
                  <a:lnTo>
                    <a:pt x="148378" y="565785"/>
                  </a:lnTo>
                  <a:cubicBezTo>
                    <a:pt x="148106" y="575674"/>
                    <a:pt x="148093" y="580534"/>
                    <a:pt x="148522" y="582500"/>
                  </a:cubicBezTo>
                  <a:lnTo>
                    <a:pt x="148378" y="582930"/>
                  </a:lnTo>
                  <a:lnTo>
                    <a:pt x="144568" y="594360"/>
                  </a:lnTo>
                  <a:cubicBezTo>
                    <a:pt x="144568" y="594360"/>
                    <a:pt x="135949" y="598366"/>
                    <a:pt x="133138" y="601980"/>
                  </a:cubicBezTo>
                  <a:cubicBezTo>
                    <a:pt x="129097" y="607175"/>
                    <a:pt x="132099" y="615835"/>
                    <a:pt x="133138" y="621030"/>
                  </a:cubicBezTo>
                  <a:cubicBezTo>
                    <a:pt x="132503" y="622935"/>
                    <a:pt x="131720" y="624797"/>
                    <a:pt x="131233" y="626745"/>
                  </a:cubicBezTo>
                  <a:cubicBezTo>
                    <a:pt x="127785" y="640538"/>
                    <a:pt x="129816" y="634865"/>
                    <a:pt x="129209" y="636679"/>
                  </a:cubicBezTo>
                  <a:lnTo>
                    <a:pt x="127423" y="641985"/>
                  </a:lnTo>
                  <a:lnTo>
                    <a:pt x="121708" y="645795"/>
                  </a:lnTo>
                  <a:cubicBezTo>
                    <a:pt x="120037" y="646909"/>
                    <a:pt x="120438" y="649605"/>
                    <a:pt x="119803" y="651510"/>
                  </a:cubicBezTo>
                  <a:lnTo>
                    <a:pt x="114088" y="668655"/>
                  </a:lnTo>
                  <a:cubicBezTo>
                    <a:pt x="112780" y="671010"/>
                    <a:pt x="110278" y="672465"/>
                    <a:pt x="108373" y="674370"/>
                  </a:cubicBezTo>
                  <a:cubicBezTo>
                    <a:pt x="108373" y="674370"/>
                    <a:pt x="95512" y="676276"/>
                    <a:pt x="89323" y="678180"/>
                  </a:cubicBezTo>
                  <a:cubicBezTo>
                    <a:pt x="81733" y="680516"/>
                    <a:pt x="84511" y="682088"/>
                    <a:pt x="81703" y="687705"/>
                  </a:cubicBezTo>
                  <a:cubicBezTo>
                    <a:pt x="80679" y="689753"/>
                    <a:pt x="79163" y="691515"/>
                    <a:pt x="77893" y="693420"/>
                  </a:cubicBezTo>
                  <a:cubicBezTo>
                    <a:pt x="75988" y="694690"/>
                    <a:pt x="73608" y="695442"/>
                    <a:pt x="72178" y="697230"/>
                  </a:cubicBezTo>
                  <a:cubicBezTo>
                    <a:pt x="70203" y="699698"/>
                    <a:pt x="68387" y="714257"/>
                    <a:pt x="68368" y="714375"/>
                  </a:cubicBezTo>
                  <a:cubicBezTo>
                    <a:pt x="60481" y="711746"/>
                    <a:pt x="64324" y="713584"/>
                    <a:pt x="56938" y="708660"/>
                  </a:cubicBezTo>
                  <a:cubicBezTo>
                    <a:pt x="55267" y="707546"/>
                    <a:pt x="55668" y="704850"/>
                    <a:pt x="55033" y="702945"/>
                  </a:cubicBezTo>
                  <a:lnTo>
                    <a:pt x="49318" y="685800"/>
                  </a:lnTo>
                  <a:cubicBezTo>
                    <a:pt x="47413" y="685165"/>
                    <a:pt x="45023" y="685315"/>
                    <a:pt x="43603" y="683895"/>
                  </a:cubicBezTo>
                  <a:cubicBezTo>
                    <a:pt x="41595" y="681887"/>
                    <a:pt x="40912" y="678885"/>
                    <a:pt x="39793" y="676275"/>
                  </a:cubicBezTo>
                  <a:cubicBezTo>
                    <a:pt x="39002" y="674429"/>
                    <a:pt x="38593" y="672440"/>
                    <a:pt x="37888" y="670560"/>
                  </a:cubicBezTo>
                  <a:cubicBezTo>
                    <a:pt x="36687" y="667358"/>
                    <a:pt x="35348" y="664210"/>
                    <a:pt x="34078" y="661035"/>
                  </a:cubicBezTo>
                  <a:cubicBezTo>
                    <a:pt x="32377" y="656783"/>
                    <a:pt x="28998" y="653415"/>
                    <a:pt x="26458" y="649605"/>
                  </a:cubicBezTo>
                  <a:cubicBezTo>
                    <a:pt x="21696" y="648018"/>
                    <a:pt x="20426" y="648018"/>
                    <a:pt x="19791" y="646748"/>
                  </a:cubicBezTo>
                  <a:lnTo>
                    <a:pt x="16933" y="636270"/>
                  </a:lnTo>
                  <a:cubicBezTo>
                    <a:pt x="15028" y="635635"/>
                    <a:pt x="11735" y="636305"/>
                    <a:pt x="11218" y="634365"/>
                  </a:cubicBezTo>
                  <a:cubicBezTo>
                    <a:pt x="4425" y="608891"/>
                    <a:pt x="11218" y="612081"/>
                    <a:pt x="11218" y="590550"/>
                  </a:cubicBezTo>
                  <a:cubicBezTo>
                    <a:pt x="11218" y="586687"/>
                    <a:pt x="9948" y="582930"/>
                    <a:pt x="9313" y="579120"/>
                  </a:cubicBezTo>
                  <a:cubicBezTo>
                    <a:pt x="7408" y="578485"/>
                    <a:pt x="5018" y="578635"/>
                    <a:pt x="3598" y="577215"/>
                  </a:cubicBezTo>
                  <a:cubicBezTo>
                    <a:pt x="2178" y="575795"/>
                    <a:pt x="2023" y="573481"/>
                    <a:pt x="1693" y="571500"/>
                  </a:cubicBezTo>
                  <a:cubicBezTo>
                    <a:pt x="854" y="566460"/>
                    <a:pt x="503" y="561352"/>
                    <a:pt x="0" y="556265"/>
                  </a:cubicBezTo>
                  <a:cubicBezTo>
                    <a:pt x="10" y="556267"/>
                    <a:pt x="15" y="556264"/>
                    <a:pt x="20" y="556260"/>
                  </a:cubicBezTo>
                  <a:cubicBezTo>
                    <a:pt x="2604" y="554415"/>
                    <a:pt x="3890" y="551224"/>
                    <a:pt x="5735" y="548640"/>
                  </a:cubicBezTo>
                  <a:cubicBezTo>
                    <a:pt x="8456" y="544831"/>
                    <a:pt x="10966" y="539664"/>
                    <a:pt x="15260" y="537210"/>
                  </a:cubicBezTo>
                  <a:cubicBezTo>
                    <a:pt x="17533" y="535911"/>
                    <a:pt x="20340" y="535940"/>
                    <a:pt x="22880" y="535305"/>
                  </a:cubicBezTo>
                  <a:cubicBezTo>
                    <a:pt x="24785" y="534035"/>
                    <a:pt x="27966" y="533696"/>
                    <a:pt x="28595" y="531495"/>
                  </a:cubicBezTo>
                  <a:cubicBezTo>
                    <a:pt x="30696" y="524143"/>
                    <a:pt x="29243" y="516177"/>
                    <a:pt x="30500" y="508635"/>
                  </a:cubicBezTo>
                  <a:cubicBezTo>
                    <a:pt x="31160" y="504674"/>
                    <a:pt x="30500" y="498475"/>
                    <a:pt x="34310" y="497205"/>
                  </a:cubicBezTo>
                  <a:lnTo>
                    <a:pt x="40025" y="495300"/>
                  </a:lnTo>
                  <a:cubicBezTo>
                    <a:pt x="47457" y="484151"/>
                    <a:pt x="44864" y="490633"/>
                    <a:pt x="41930" y="468630"/>
                  </a:cubicBezTo>
                  <a:cubicBezTo>
                    <a:pt x="41584" y="466035"/>
                    <a:pt x="41196" y="463352"/>
                    <a:pt x="40025" y="461010"/>
                  </a:cubicBezTo>
                  <a:cubicBezTo>
                    <a:pt x="37977" y="456914"/>
                    <a:pt x="32405" y="449580"/>
                    <a:pt x="32405" y="449580"/>
                  </a:cubicBezTo>
                  <a:cubicBezTo>
                    <a:pt x="31770" y="443230"/>
                    <a:pt x="31403" y="436848"/>
                    <a:pt x="30500" y="430530"/>
                  </a:cubicBezTo>
                  <a:cubicBezTo>
                    <a:pt x="29902" y="426344"/>
                    <a:pt x="28047" y="421266"/>
                    <a:pt x="26690" y="417195"/>
                  </a:cubicBezTo>
                  <a:cubicBezTo>
                    <a:pt x="29085" y="388459"/>
                    <a:pt x="30171" y="387232"/>
                    <a:pt x="26690" y="352425"/>
                  </a:cubicBezTo>
                  <a:cubicBezTo>
                    <a:pt x="26169" y="347215"/>
                    <a:pt x="22880" y="337185"/>
                    <a:pt x="22880" y="337185"/>
                  </a:cubicBezTo>
                  <a:cubicBezTo>
                    <a:pt x="23515" y="335280"/>
                    <a:pt x="24298" y="333418"/>
                    <a:pt x="24785" y="331470"/>
                  </a:cubicBezTo>
                  <a:cubicBezTo>
                    <a:pt x="25570" y="328329"/>
                    <a:pt x="25553" y="324977"/>
                    <a:pt x="26690" y="321945"/>
                  </a:cubicBezTo>
                  <a:cubicBezTo>
                    <a:pt x="27494" y="319801"/>
                    <a:pt x="29476" y="318278"/>
                    <a:pt x="30500" y="316230"/>
                  </a:cubicBezTo>
                  <a:cubicBezTo>
                    <a:pt x="31398" y="314434"/>
                    <a:pt x="31507" y="312311"/>
                    <a:pt x="32405" y="310515"/>
                  </a:cubicBezTo>
                  <a:cubicBezTo>
                    <a:pt x="34347" y="306630"/>
                    <a:pt x="37448" y="302335"/>
                    <a:pt x="41930" y="300990"/>
                  </a:cubicBezTo>
                  <a:cubicBezTo>
                    <a:pt x="46231" y="299700"/>
                    <a:pt x="50820" y="299720"/>
                    <a:pt x="55265" y="299085"/>
                  </a:cubicBezTo>
                  <a:lnTo>
                    <a:pt x="57139" y="293316"/>
                  </a:lnTo>
                  <a:cubicBezTo>
                    <a:pt x="57689" y="291544"/>
                    <a:pt x="55441" y="298734"/>
                    <a:pt x="60980" y="287655"/>
                  </a:cubicBezTo>
                  <a:cubicBezTo>
                    <a:pt x="61878" y="285859"/>
                    <a:pt x="61910" y="283695"/>
                    <a:pt x="62885" y="281940"/>
                  </a:cubicBezTo>
                  <a:lnTo>
                    <a:pt x="68373" y="272790"/>
                  </a:lnTo>
                  <a:cubicBezTo>
                    <a:pt x="71577" y="268235"/>
                    <a:pt x="69177" y="274494"/>
                    <a:pt x="72410" y="264795"/>
                  </a:cubicBezTo>
                  <a:cubicBezTo>
                    <a:pt x="71140" y="260985"/>
                    <a:pt x="68349" y="257373"/>
                    <a:pt x="68600" y="253365"/>
                  </a:cubicBezTo>
                  <a:cubicBezTo>
                    <a:pt x="68731" y="251272"/>
                    <a:pt x="68085" y="219762"/>
                    <a:pt x="74315" y="211455"/>
                  </a:cubicBezTo>
                  <a:lnTo>
                    <a:pt x="80030" y="203835"/>
                  </a:lnTo>
                  <a:cubicBezTo>
                    <a:pt x="80665" y="201930"/>
                    <a:pt x="81448" y="200068"/>
                    <a:pt x="81935" y="198120"/>
                  </a:cubicBezTo>
                  <a:cubicBezTo>
                    <a:pt x="82720" y="194979"/>
                    <a:pt x="82392" y="191491"/>
                    <a:pt x="83840" y="188595"/>
                  </a:cubicBezTo>
                  <a:cubicBezTo>
                    <a:pt x="85045" y="186185"/>
                    <a:pt x="87313" y="184374"/>
                    <a:pt x="89555" y="182880"/>
                  </a:cubicBezTo>
                  <a:cubicBezTo>
                    <a:pt x="91226" y="181766"/>
                    <a:pt x="93365" y="181610"/>
                    <a:pt x="95270" y="180975"/>
                  </a:cubicBezTo>
                  <a:cubicBezTo>
                    <a:pt x="96540" y="179070"/>
                    <a:pt x="97461" y="176879"/>
                    <a:pt x="99080" y="175260"/>
                  </a:cubicBezTo>
                  <a:cubicBezTo>
                    <a:pt x="100699" y="173641"/>
                    <a:pt x="103525" y="173355"/>
                    <a:pt x="104795" y="171450"/>
                  </a:cubicBezTo>
                  <a:cubicBezTo>
                    <a:pt x="106247" y="169272"/>
                    <a:pt x="105948" y="166338"/>
                    <a:pt x="106700" y="163830"/>
                  </a:cubicBezTo>
                  <a:lnTo>
                    <a:pt x="109924" y="152937"/>
                  </a:lnTo>
                  <a:cubicBezTo>
                    <a:pt x="111310" y="148248"/>
                    <a:pt x="108578" y="158168"/>
                    <a:pt x="114320" y="146685"/>
                  </a:cubicBezTo>
                  <a:cubicBezTo>
                    <a:pt x="115218" y="144889"/>
                    <a:pt x="114003" y="148272"/>
                    <a:pt x="116225" y="140970"/>
                  </a:cubicBezTo>
                  <a:cubicBezTo>
                    <a:pt x="118447" y="133668"/>
                    <a:pt x="125274" y="110807"/>
                    <a:pt x="127655" y="102870"/>
                  </a:cubicBezTo>
                  <a:cubicBezTo>
                    <a:pt x="128925" y="97155"/>
                    <a:pt x="129957" y="91382"/>
                    <a:pt x="131465" y="85725"/>
                  </a:cubicBezTo>
                  <a:cubicBezTo>
                    <a:pt x="132500" y="81845"/>
                    <a:pt x="131933" y="76523"/>
                    <a:pt x="135275" y="74295"/>
                  </a:cubicBezTo>
                  <a:lnTo>
                    <a:pt x="144988" y="67515"/>
                  </a:lnTo>
                  <a:cubicBezTo>
                    <a:pt x="146380" y="66644"/>
                    <a:pt x="147391" y="66447"/>
                    <a:pt x="152420" y="64770"/>
                  </a:cubicBezTo>
                  <a:cubicBezTo>
                    <a:pt x="154325" y="65405"/>
                    <a:pt x="156271" y="67421"/>
                    <a:pt x="158135" y="66675"/>
                  </a:cubicBezTo>
                  <a:cubicBezTo>
                    <a:pt x="163020" y="64721"/>
                    <a:pt x="163370" y="51451"/>
                    <a:pt x="163850" y="49530"/>
                  </a:cubicBezTo>
                  <a:cubicBezTo>
                    <a:pt x="167024" y="36835"/>
                    <a:pt x="165094" y="39811"/>
                    <a:pt x="173375" y="34290"/>
                  </a:cubicBezTo>
                  <a:cubicBezTo>
                    <a:pt x="176550" y="34925"/>
                    <a:pt x="179759" y="35410"/>
                    <a:pt x="182900" y="36195"/>
                  </a:cubicBezTo>
                  <a:cubicBezTo>
                    <a:pt x="184848" y="36682"/>
                    <a:pt x="186607" y="38100"/>
                    <a:pt x="188615" y="38100"/>
                  </a:cubicBezTo>
                  <a:cubicBezTo>
                    <a:pt x="196894" y="38100"/>
                    <a:pt x="205125" y="36830"/>
                    <a:pt x="213380" y="36195"/>
                  </a:cubicBezTo>
                  <a:cubicBezTo>
                    <a:pt x="214015" y="34290"/>
                    <a:pt x="215063" y="32476"/>
                    <a:pt x="215285" y="30480"/>
                  </a:cubicBezTo>
                  <a:cubicBezTo>
                    <a:pt x="216339" y="20992"/>
                    <a:pt x="214875" y="11166"/>
                    <a:pt x="217190" y="1905"/>
                  </a:cubicBezTo>
                  <a:cubicBezTo>
                    <a:pt x="217677" y="-43"/>
                    <a:pt x="221000" y="635"/>
                    <a:pt x="222905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6" name="Freeform 249">
              <a:extLst>
                <a:ext uri="{FF2B5EF4-FFF2-40B4-BE49-F238E27FC236}">
                  <a16:creationId xmlns:a16="http://schemas.microsoft.com/office/drawing/2014/main" id="{9B310075-AD2D-4CE1-9B98-FDC5C886C08D}"/>
                </a:ext>
              </a:extLst>
            </p:cNvPr>
            <p:cNvSpPr/>
            <p:nvPr/>
          </p:nvSpPr>
          <p:spPr>
            <a:xfrm>
              <a:off x="4779785" y="3122689"/>
              <a:ext cx="25481" cy="17987"/>
            </a:xfrm>
            <a:custGeom>
              <a:avLst/>
              <a:gdLst>
                <a:gd name="connsiteX0" fmla="*/ 15240 w 32385"/>
                <a:gd name="connsiteY0" fmla="*/ 0 h 22860"/>
                <a:gd name="connsiteX1" fmla="*/ 15240 w 32385"/>
                <a:gd name="connsiteY1" fmla="*/ 0 h 22860"/>
                <a:gd name="connsiteX2" fmla="*/ 0 w 32385"/>
                <a:gd name="connsiteY2" fmla="*/ 15240 h 22860"/>
                <a:gd name="connsiteX3" fmla="*/ 1905 w 32385"/>
                <a:gd name="connsiteY3" fmla="*/ 22860 h 22860"/>
                <a:gd name="connsiteX4" fmla="*/ 20955 w 32385"/>
                <a:gd name="connsiteY4" fmla="*/ 19050 h 22860"/>
                <a:gd name="connsiteX5" fmla="*/ 26670 w 32385"/>
                <a:gd name="connsiteY5" fmla="*/ 15240 h 22860"/>
                <a:gd name="connsiteX6" fmla="*/ 32385 w 32385"/>
                <a:gd name="connsiteY6" fmla="*/ 9525 h 22860"/>
                <a:gd name="connsiteX7" fmla="*/ 20955 w 32385"/>
                <a:gd name="connsiteY7" fmla="*/ 5715 h 22860"/>
                <a:gd name="connsiteX8" fmla="*/ 15240 w 32385"/>
                <a:gd name="connsiteY8" fmla="*/ 0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85" h="22860">
                  <a:moveTo>
                    <a:pt x="15240" y="0"/>
                  </a:moveTo>
                  <a:lnTo>
                    <a:pt x="15240" y="0"/>
                  </a:lnTo>
                  <a:cubicBezTo>
                    <a:pt x="10152" y="3634"/>
                    <a:pt x="0" y="6937"/>
                    <a:pt x="0" y="15240"/>
                  </a:cubicBezTo>
                  <a:cubicBezTo>
                    <a:pt x="0" y="17858"/>
                    <a:pt x="1270" y="20320"/>
                    <a:pt x="1905" y="22860"/>
                  </a:cubicBezTo>
                  <a:cubicBezTo>
                    <a:pt x="6819" y="22158"/>
                    <a:pt x="15635" y="21710"/>
                    <a:pt x="20955" y="19050"/>
                  </a:cubicBezTo>
                  <a:cubicBezTo>
                    <a:pt x="23003" y="18026"/>
                    <a:pt x="24911" y="16706"/>
                    <a:pt x="26670" y="15240"/>
                  </a:cubicBezTo>
                  <a:cubicBezTo>
                    <a:pt x="28740" y="13515"/>
                    <a:pt x="30480" y="11430"/>
                    <a:pt x="32385" y="9525"/>
                  </a:cubicBezTo>
                  <a:cubicBezTo>
                    <a:pt x="28575" y="8255"/>
                    <a:pt x="24851" y="4741"/>
                    <a:pt x="20955" y="5715"/>
                  </a:cubicBezTo>
                  <a:cubicBezTo>
                    <a:pt x="11487" y="8082"/>
                    <a:pt x="16192" y="952"/>
                    <a:pt x="1524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7" name="Freeform 250">
              <a:extLst>
                <a:ext uri="{FF2B5EF4-FFF2-40B4-BE49-F238E27FC236}">
                  <a16:creationId xmlns:a16="http://schemas.microsoft.com/office/drawing/2014/main" id="{E2F37926-2D8D-43B6-AF5D-2BDDC4C9B58C}"/>
                </a:ext>
              </a:extLst>
            </p:cNvPr>
            <p:cNvSpPr/>
            <p:nvPr/>
          </p:nvSpPr>
          <p:spPr>
            <a:xfrm>
              <a:off x="4695847" y="3154166"/>
              <a:ext cx="18073" cy="38971"/>
            </a:xfrm>
            <a:custGeom>
              <a:avLst/>
              <a:gdLst>
                <a:gd name="connsiteX0" fmla="*/ 22860 w 22970"/>
                <a:gd name="connsiteY0" fmla="*/ 0 h 49530"/>
                <a:gd name="connsiteX1" fmla="*/ 22860 w 22970"/>
                <a:gd name="connsiteY1" fmla="*/ 0 h 49530"/>
                <a:gd name="connsiteX2" fmla="*/ 7620 w 22970"/>
                <a:gd name="connsiteY2" fmla="*/ 17145 h 49530"/>
                <a:gd name="connsiteX3" fmla="*/ 0 w 22970"/>
                <a:gd name="connsiteY3" fmla="*/ 28575 h 49530"/>
                <a:gd name="connsiteX4" fmla="*/ 1905 w 22970"/>
                <a:gd name="connsiteY4" fmla="*/ 41910 h 49530"/>
                <a:gd name="connsiteX5" fmla="*/ 3810 w 22970"/>
                <a:gd name="connsiteY5" fmla="*/ 47625 h 49530"/>
                <a:gd name="connsiteX6" fmla="*/ 9525 w 22970"/>
                <a:gd name="connsiteY6" fmla="*/ 49530 h 49530"/>
                <a:gd name="connsiteX7" fmla="*/ 11430 w 22970"/>
                <a:gd name="connsiteY7" fmla="*/ 41910 h 49530"/>
                <a:gd name="connsiteX8" fmla="*/ 13335 w 22970"/>
                <a:gd name="connsiteY8" fmla="*/ 26670 h 49530"/>
                <a:gd name="connsiteX9" fmla="*/ 17145 w 22970"/>
                <a:gd name="connsiteY9" fmla="*/ 15240 h 49530"/>
                <a:gd name="connsiteX10" fmla="*/ 22860 w 22970"/>
                <a:gd name="connsiteY10" fmla="*/ 3810 h 49530"/>
                <a:gd name="connsiteX11" fmla="*/ 22860 w 22970"/>
                <a:gd name="connsiteY11" fmla="*/ 0 h 49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970" h="49530">
                  <a:moveTo>
                    <a:pt x="22860" y="0"/>
                  </a:moveTo>
                  <a:lnTo>
                    <a:pt x="22860" y="0"/>
                  </a:lnTo>
                  <a:cubicBezTo>
                    <a:pt x="-3088" y="18534"/>
                    <a:pt x="15874" y="637"/>
                    <a:pt x="7620" y="17145"/>
                  </a:cubicBezTo>
                  <a:cubicBezTo>
                    <a:pt x="5572" y="21241"/>
                    <a:pt x="0" y="28575"/>
                    <a:pt x="0" y="28575"/>
                  </a:cubicBezTo>
                  <a:cubicBezTo>
                    <a:pt x="635" y="33020"/>
                    <a:pt x="1024" y="37507"/>
                    <a:pt x="1905" y="41910"/>
                  </a:cubicBezTo>
                  <a:cubicBezTo>
                    <a:pt x="2299" y="43879"/>
                    <a:pt x="2390" y="46205"/>
                    <a:pt x="3810" y="47625"/>
                  </a:cubicBezTo>
                  <a:cubicBezTo>
                    <a:pt x="5230" y="49045"/>
                    <a:pt x="7620" y="48895"/>
                    <a:pt x="9525" y="49530"/>
                  </a:cubicBezTo>
                  <a:cubicBezTo>
                    <a:pt x="10160" y="46990"/>
                    <a:pt x="11000" y="44493"/>
                    <a:pt x="11430" y="41910"/>
                  </a:cubicBezTo>
                  <a:cubicBezTo>
                    <a:pt x="12272" y="36860"/>
                    <a:pt x="12262" y="31676"/>
                    <a:pt x="13335" y="26670"/>
                  </a:cubicBezTo>
                  <a:cubicBezTo>
                    <a:pt x="14176" y="22743"/>
                    <a:pt x="14917" y="18582"/>
                    <a:pt x="17145" y="15240"/>
                  </a:cubicBezTo>
                  <a:cubicBezTo>
                    <a:pt x="20356" y="10424"/>
                    <a:pt x="21733" y="9444"/>
                    <a:pt x="22860" y="3810"/>
                  </a:cubicBezTo>
                  <a:cubicBezTo>
                    <a:pt x="23109" y="2565"/>
                    <a:pt x="22860" y="635"/>
                    <a:pt x="22860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8" name="Freeform 251">
              <a:extLst>
                <a:ext uri="{FF2B5EF4-FFF2-40B4-BE49-F238E27FC236}">
                  <a16:creationId xmlns:a16="http://schemas.microsoft.com/office/drawing/2014/main" id="{E8E49436-704F-4AE2-B5D3-AD76989B6C0D}"/>
                </a:ext>
              </a:extLst>
            </p:cNvPr>
            <p:cNvSpPr/>
            <p:nvPr/>
          </p:nvSpPr>
          <p:spPr>
            <a:xfrm>
              <a:off x="4515980" y="3157164"/>
              <a:ext cx="55459" cy="94430"/>
            </a:xfrm>
            <a:custGeom>
              <a:avLst/>
              <a:gdLst>
                <a:gd name="connsiteX0" fmla="*/ 17145 w 70485"/>
                <a:gd name="connsiteY0" fmla="*/ 118110 h 120015"/>
                <a:gd name="connsiteX1" fmla="*/ 17145 w 70485"/>
                <a:gd name="connsiteY1" fmla="*/ 118110 h 120015"/>
                <a:gd name="connsiteX2" fmla="*/ 9525 w 70485"/>
                <a:gd name="connsiteY2" fmla="*/ 95250 h 120015"/>
                <a:gd name="connsiteX3" fmla="*/ 1905 w 70485"/>
                <a:gd name="connsiteY3" fmla="*/ 93345 h 120015"/>
                <a:gd name="connsiteX4" fmla="*/ 3810 w 70485"/>
                <a:gd name="connsiteY4" fmla="*/ 78105 h 120015"/>
                <a:gd name="connsiteX5" fmla="*/ 5715 w 70485"/>
                <a:gd name="connsiteY5" fmla="*/ 51435 h 120015"/>
                <a:gd name="connsiteX6" fmla="*/ 9525 w 70485"/>
                <a:gd name="connsiteY6" fmla="*/ 45720 h 120015"/>
                <a:gd name="connsiteX7" fmla="*/ 24765 w 70485"/>
                <a:gd name="connsiteY7" fmla="*/ 43815 h 120015"/>
                <a:gd name="connsiteX8" fmla="*/ 22860 w 70485"/>
                <a:gd name="connsiteY8" fmla="*/ 36195 h 120015"/>
                <a:gd name="connsiteX9" fmla="*/ 7620 w 70485"/>
                <a:gd name="connsiteY9" fmla="*/ 34290 h 120015"/>
                <a:gd name="connsiteX10" fmla="*/ 1905 w 70485"/>
                <a:gd name="connsiteY10" fmla="*/ 32385 h 120015"/>
                <a:gd name="connsiteX11" fmla="*/ 0 w 70485"/>
                <a:gd name="connsiteY11" fmla="*/ 26670 h 120015"/>
                <a:gd name="connsiteX12" fmla="*/ 26670 w 70485"/>
                <a:gd name="connsiteY12" fmla="*/ 19050 h 120015"/>
                <a:gd name="connsiteX13" fmla="*/ 38100 w 70485"/>
                <a:gd name="connsiteY13" fmla="*/ 11430 h 120015"/>
                <a:gd name="connsiteX14" fmla="*/ 49530 w 70485"/>
                <a:gd name="connsiteY14" fmla="*/ 5715 h 120015"/>
                <a:gd name="connsiteX15" fmla="*/ 60960 w 70485"/>
                <a:gd name="connsiteY15" fmla="*/ 0 h 120015"/>
                <a:gd name="connsiteX16" fmla="*/ 60960 w 70485"/>
                <a:gd name="connsiteY16" fmla="*/ 20955 h 120015"/>
                <a:gd name="connsiteX17" fmla="*/ 57150 w 70485"/>
                <a:gd name="connsiteY17" fmla="*/ 26670 h 120015"/>
                <a:gd name="connsiteX18" fmla="*/ 55245 w 70485"/>
                <a:gd name="connsiteY18" fmla="*/ 32385 h 120015"/>
                <a:gd name="connsiteX19" fmla="*/ 62865 w 70485"/>
                <a:gd name="connsiteY19" fmla="*/ 49530 h 120015"/>
                <a:gd name="connsiteX20" fmla="*/ 70485 w 70485"/>
                <a:gd name="connsiteY20" fmla="*/ 51435 h 120015"/>
                <a:gd name="connsiteX21" fmla="*/ 64770 w 70485"/>
                <a:gd name="connsiteY21" fmla="*/ 64770 h 120015"/>
                <a:gd name="connsiteX22" fmla="*/ 51435 w 70485"/>
                <a:gd name="connsiteY22" fmla="*/ 62865 h 120015"/>
                <a:gd name="connsiteX23" fmla="*/ 51435 w 70485"/>
                <a:gd name="connsiteY23" fmla="*/ 78105 h 120015"/>
                <a:gd name="connsiteX24" fmla="*/ 49530 w 70485"/>
                <a:gd name="connsiteY24" fmla="*/ 91440 h 120015"/>
                <a:gd name="connsiteX25" fmla="*/ 45720 w 70485"/>
                <a:gd name="connsiteY25" fmla="*/ 102870 h 120015"/>
                <a:gd name="connsiteX26" fmla="*/ 49530 w 70485"/>
                <a:gd name="connsiteY26" fmla="*/ 114300 h 120015"/>
                <a:gd name="connsiteX27" fmla="*/ 38100 w 70485"/>
                <a:gd name="connsiteY27" fmla="*/ 118110 h 120015"/>
                <a:gd name="connsiteX28" fmla="*/ 32385 w 70485"/>
                <a:gd name="connsiteY28" fmla="*/ 120015 h 120015"/>
                <a:gd name="connsiteX29" fmla="*/ 19050 w 70485"/>
                <a:gd name="connsiteY29" fmla="*/ 116205 h 120015"/>
                <a:gd name="connsiteX30" fmla="*/ 17145 w 70485"/>
                <a:gd name="connsiteY30" fmla="*/ 11811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0485" h="120015">
                  <a:moveTo>
                    <a:pt x="17145" y="118110"/>
                  </a:moveTo>
                  <a:lnTo>
                    <a:pt x="17145" y="118110"/>
                  </a:lnTo>
                  <a:cubicBezTo>
                    <a:pt x="15777" y="104426"/>
                    <a:pt x="20276" y="99857"/>
                    <a:pt x="9525" y="95250"/>
                  </a:cubicBezTo>
                  <a:cubicBezTo>
                    <a:pt x="7119" y="94219"/>
                    <a:pt x="4445" y="93980"/>
                    <a:pt x="1905" y="93345"/>
                  </a:cubicBezTo>
                  <a:cubicBezTo>
                    <a:pt x="2540" y="88265"/>
                    <a:pt x="3346" y="83204"/>
                    <a:pt x="3810" y="78105"/>
                  </a:cubicBezTo>
                  <a:cubicBezTo>
                    <a:pt x="4617" y="69229"/>
                    <a:pt x="4166" y="60212"/>
                    <a:pt x="5715" y="51435"/>
                  </a:cubicBezTo>
                  <a:cubicBezTo>
                    <a:pt x="6113" y="49180"/>
                    <a:pt x="7399" y="46570"/>
                    <a:pt x="9525" y="45720"/>
                  </a:cubicBezTo>
                  <a:cubicBezTo>
                    <a:pt x="14278" y="43819"/>
                    <a:pt x="19685" y="44450"/>
                    <a:pt x="24765" y="43815"/>
                  </a:cubicBezTo>
                  <a:cubicBezTo>
                    <a:pt x="24130" y="41275"/>
                    <a:pt x="25149" y="37466"/>
                    <a:pt x="22860" y="36195"/>
                  </a:cubicBezTo>
                  <a:cubicBezTo>
                    <a:pt x="18385" y="33709"/>
                    <a:pt x="12657" y="35206"/>
                    <a:pt x="7620" y="34290"/>
                  </a:cubicBezTo>
                  <a:cubicBezTo>
                    <a:pt x="5644" y="33931"/>
                    <a:pt x="3810" y="33020"/>
                    <a:pt x="1905" y="32385"/>
                  </a:cubicBezTo>
                  <a:cubicBezTo>
                    <a:pt x="1270" y="30480"/>
                    <a:pt x="0" y="28678"/>
                    <a:pt x="0" y="26670"/>
                  </a:cubicBezTo>
                  <a:cubicBezTo>
                    <a:pt x="0" y="13448"/>
                    <a:pt x="18552" y="19674"/>
                    <a:pt x="26670" y="19050"/>
                  </a:cubicBezTo>
                  <a:cubicBezTo>
                    <a:pt x="30480" y="16510"/>
                    <a:pt x="33756" y="12878"/>
                    <a:pt x="38100" y="11430"/>
                  </a:cubicBezTo>
                  <a:cubicBezTo>
                    <a:pt x="52465" y="6642"/>
                    <a:pt x="34758" y="13101"/>
                    <a:pt x="49530" y="5715"/>
                  </a:cubicBezTo>
                  <a:cubicBezTo>
                    <a:pt x="65304" y="-2172"/>
                    <a:pt x="44582" y="10919"/>
                    <a:pt x="60960" y="0"/>
                  </a:cubicBezTo>
                  <a:cubicBezTo>
                    <a:pt x="63935" y="8924"/>
                    <a:pt x="64514" y="7923"/>
                    <a:pt x="60960" y="20955"/>
                  </a:cubicBezTo>
                  <a:cubicBezTo>
                    <a:pt x="60358" y="23164"/>
                    <a:pt x="58174" y="24622"/>
                    <a:pt x="57150" y="26670"/>
                  </a:cubicBezTo>
                  <a:cubicBezTo>
                    <a:pt x="56252" y="28466"/>
                    <a:pt x="55880" y="30480"/>
                    <a:pt x="55245" y="32385"/>
                  </a:cubicBezTo>
                  <a:cubicBezTo>
                    <a:pt x="55997" y="34640"/>
                    <a:pt x="58984" y="46942"/>
                    <a:pt x="62865" y="49530"/>
                  </a:cubicBezTo>
                  <a:cubicBezTo>
                    <a:pt x="65043" y="50982"/>
                    <a:pt x="67945" y="50800"/>
                    <a:pt x="70485" y="51435"/>
                  </a:cubicBezTo>
                  <a:cubicBezTo>
                    <a:pt x="70060" y="53135"/>
                    <a:pt x="68252" y="63996"/>
                    <a:pt x="64770" y="64770"/>
                  </a:cubicBezTo>
                  <a:cubicBezTo>
                    <a:pt x="60387" y="65744"/>
                    <a:pt x="55880" y="63500"/>
                    <a:pt x="51435" y="62865"/>
                  </a:cubicBezTo>
                  <a:cubicBezTo>
                    <a:pt x="47080" y="75929"/>
                    <a:pt x="51435" y="59715"/>
                    <a:pt x="51435" y="78105"/>
                  </a:cubicBezTo>
                  <a:cubicBezTo>
                    <a:pt x="51435" y="82595"/>
                    <a:pt x="50540" y="87065"/>
                    <a:pt x="49530" y="91440"/>
                  </a:cubicBezTo>
                  <a:cubicBezTo>
                    <a:pt x="48627" y="95353"/>
                    <a:pt x="45720" y="102870"/>
                    <a:pt x="45720" y="102870"/>
                  </a:cubicBezTo>
                  <a:cubicBezTo>
                    <a:pt x="46990" y="106680"/>
                    <a:pt x="53340" y="113030"/>
                    <a:pt x="49530" y="114300"/>
                  </a:cubicBezTo>
                  <a:lnTo>
                    <a:pt x="38100" y="118110"/>
                  </a:lnTo>
                  <a:lnTo>
                    <a:pt x="32385" y="120015"/>
                  </a:lnTo>
                  <a:cubicBezTo>
                    <a:pt x="29944" y="119405"/>
                    <a:pt x="21783" y="117571"/>
                    <a:pt x="19050" y="116205"/>
                  </a:cubicBezTo>
                  <a:cubicBezTo>
                    <a:pt x="18247" y="115803"/>
                    <a:pt x="17462" y="117793"/>
                    <a:pt x="17145" y="1181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9" name="Freeform 252">
              <a:extLst>
                <a:ext uri="{FF2B5EF4-FFF2-40B4-BE49-F238E27FC236}">
                  <a16:creationId xmlns:a16="http://schemas.microsoft.com/office/drawing/2014/main" id="{CE192D57-CFD5-42F8-9CC9-EBA2EBD0C800}"/>
                </a:ext>
              </a:extLst>
            </p:cNvPr>
            <p:cNvSpPr/>
            <p:nvPr/>
          </p:nvSpPr>
          <p:spPr>
            <a:xfrm>
              <a:off x="4564917" y="3205280"/>
              <a:ext cx="34509" cy="47998"/>
            </a:xfrm>
            <a:custGeom>
              <a:avLst/>
              <a:gdLst>
                <a:gd name="connsiteX0" fmla="*/ 0 w 43859"/>
                <a:gd name="connsiteY0" fmla="*/ 24909 h 61002"/>
                <a:gd name="connsiteX1" fmla="*/ 0 w 43859"/>
                <a:gd name="connsiteY1" fmla="*/ 24909 h 61002"/>
                <a:gd name="connsiteX2" fmla="*/ 1905 w 43859"/>
                <a:gd name="connsiteY2" fmla="*/ 42054 h 61002"/>
                <a:gd name="connsiteX3" fmla="*/ 7620 w 43859"/>
                <a:gd name="connsiteY3" fmla="*/ 43959 h 61002"/>
                <a:gd name="connsiteX4" fmla="*/ 22860 w 43859"/>
                <a:gd name="connsiteY4" fmla="*/ 45864 h 61002"/>
                <a:gd name="connsiteX5" fmla="*/ 24765 w 43859"/>
                <a:gd name="connsiteY5" fmla="*/ 59199 h 61002"/>
                <a:gd name="connsiteX6" fmla="*/ 40005 w 43859"/>
                <a:gd name="connsiteY6" fmla="*/ 57294 h 61002"/>
                <a:gd name="connsiteX7" fmla="*/ 38100 w 43859"/>
                <a:gd name="connsiteY7" fmla="*/ 38244 h 61002"/>
                <a:gd name="connsiteX8" fmla="*/ 40005 w 43859"/>
                <a:gd name="connsiteY8" fmla="*/ 32529 h 61002"/>
                <a:gd name="connsiteX9" fmla="*/ 43815 w 43859"/>
                <a:gd name="connsiteY9" fmla="*/ 26814 h 61002"/>
                <a:gd name="connsiteX10" fmla="*/ 41910 w 43859"/>
                <a:gd name="connsiteY10" fmla="*/ 21099 h 61002"/>
                <a:gd name="connsiteX11" fmla="*/ 40005 w 43859"/>
                <a:gd name="connsiteY11" fmla="*/ 5859 h 61002"/>
                <a:gd name="connsiteX12" fmla="*/ 38100 w 43859"/>
                <a:gd name="connsiteY12" fmla="*/ 144 h 61002"/>
                <a:gd name="connsiteX13" fmla="*/ 30480 w 43859"/>
                <a:gd name="connsiteY13" fmla="*/ 11574 h 61002"/>
                <a:gd name="connsiteX14" fmla="*/ 28575 w 43859"/>
                <a:gd name="connsiteY14" fmla="*/ 17289 h 61002"/>
                <a:gd name="connsiteX15" fmla="*/ 17145 w 43859"/>
                <a:gd name="connsiteY15" fmla="*/ 24909 h 61002"/>
                <a:gd name="connsiteX16" fmla="*/ 5715 w 43859"/>
                <a:gd name="connsiteY16" fmla="*/ 30624 h 61002"/>
                <a:gd name="connsiteX17" fmla="*/ 0 w 43859"/>
                <a:gd name="connsiteY17" fmla="*/ 24909 h 6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59" h="61002">
                  <a:moveTo>
                    <a:pt x="0" y="24909"/>
                  </a:moveTo>
                  <a:lnTo>
                    <a:pt x="0" y="24909"/>
                  </a:lnTo>
                  <a:cubicBezTo>
                    <a:pt x="635" y="30624"/>
                    <a:pt x="-231" y="36715"/>
                    <a:pt x="1905" y="42054"/>
                  </a:cubicBezTo>
                  <a:cubicBezTo>
                    <a:pt x="2651" y="43918"/>
                    <a:pt x="5644" y="43600"/>
                    <a:pt x="7620" y="43959"/>
                  </a:cubicBezTo>
                  <a:cubicBezTo>
                    <a:pt x="12657" y="44875"/>
                    <a:pt x="17780" y="45229"/>
                    <a:pt x="22860" y="45864"/>
                  </a:cubicBezTo>
                  <a:cubicBezTo>
                    <a:pt x="23495" y="50309"/>
                    <a:pt x="21029" y="56708"/>
                    <a:pt x="24765" y="59199"/>
                  </a:cubicBezTo>
                  <a:cubicBezTo>
                    <a:pt x="29025" y="62039"/>
                    <a:pt x="37256" y="61613"/>
                    <a:pt x="40005" y="57294"/>
                  </a:cubicBezTo>
                  <a:cubicBezTo>
                    <a:pt x="43431" y="51910"/>
                    <a:pt x="38735" y="44594"/>
                    <a:pt x="38100" y="38244"/>
                  </a:cubicBezTo>
                  <a:cubicBezTo>
                    <a:pt x="38735" y="36339"/>
                    <a:pt x="39107" y="34325"/>
                    <a:pt x="40005" y="32529"/>
                  </a:cubicBezTo>
                  <a:cubicBezTo>
                    <a:pt x="41029" y="30481"/>
                    <a:pt x="43439" y="29072"/>
                    <a:pt x="43815" y="26814"/>
                  </a:cubicBezTo>
                  <a:cubicBezTo>
                    <a:pt x="44145" y="24833"/>
                    <a:pt x="42545" y="23004"/>
                    <a:pt x="41910" y="21099"/>
                  </a:cubicBezTo>
                  <a:cubicBezTo>
                    <a:pt x="41275" y="16019"/>
                    <a:pt x="40921" y="10896"/>
                    <a:pt x="40005" y="5859"/>
                  </a:cubicBezTo>
                  <a:cubicBezTo>
                    <a:pt x="39646" y="3883"/>
                    <a:pt x="39822" y="-889"/>
                    <a:pt x="38100" y="144"/>
                  </a:cubicBezTo>
                  <a:cubicBezTo>
                    <a:pt x="34173" y="2500"/>
                    <a:pt x="31928" y="7230"/>
                    <a:pt x="30480" y="11574"/>
                  </a:cubicBezTo>
                  <a:cubicBezTo>
                    <a:pt x="29845" y="13479"/>
                    <a:pt x="29995" y="15869"/>
                    <a:pt x="28575" y="17289"/>
                  </a:cubicBezTo>
                  <a:cubicBezTo>
                    <a:pt x="25337" y="20527"/>
                    <a:pt x="20955" y="22369"/>
                    <a:pt x="17145" y="24909"/>
                  </a:cubicBezTo>
                  <a:cubicBezTo>
                    <a:pt x="9759" y="29833"/>
                    <a:pt x="13602" y="27995"/>
                    <a:pt x="5715" y="30624"/>
                  </a:cubicBezTo>
                  <a:cubicBezTo>
                    <a:pt x="1553" y="36867"/>
                    <a:pt x="952" y="25861"/>
                    <a:pt x="0" y="24909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10" name="Group 253">
              <a:extLst>
                <a:ext uri="{FF2B5EF4-FFF2-40B4-BE49-F238E27FC236}">
                  <a16:creationId xmlns:a16="http://schemas.microsoft.com/office/drawing/2014/main" id="{D7E99ECB-E10D-4843-9B87-3E786B55A166}"/>
                </a:ext>
              </a:extLst>
            </p:cNvPr>
            <p:cNvGrpSpPr/>
            <p:nvPr/>
          </p:nvGrpSpPr>
          <p:grpSpPr>
            <a:xfrm>
              <a:off x="6522925" y="4693526"/>
              <a:ext cx="792982" cy="723795"/>
              <a:chOff x="7048412" y="5010150"/>
              <a:chExt cx="1007833" cy="919900"/>
            </a:xfrm>
            <a:grpFill/>
          </p:grpSpPr>
          <p:sp>
            <p:nvSpPr>
              <p:cNvPr id="233" name="Freeform 276">
                <a:extLst>
                  <a:ext uri="{FF2B5EF4-FFF2-40B4-BE49-F238E27FC236}">
                    <a16:creationId xmlns:a16="http://schemas.microsoft.com/office/drawing/2014/main" id="{E39C3430-0643-4C16-88C3-E2B40E275B6B}"/>
                  </a:ext>
                </a:extLst>
              </p:cNvPr>
              <p:cNvSpPr/>
              <p:nvPr/>
            </p:nvSpPr>
            <p:spPr>
              <a:xfrm>
                <a:off x="7048412" y="5010150"/>
                <a:ext cx="1007833" cy="775335"/>
              </a:xfrm>
              <a:custGeom>
                <a:avLst/>
                <a:gdLst>
                  <a:gd name="connsiteX0" fmla="*/ 977353 w 1007833"/>
                  <a:gd name="connsiteY0" fmla="*/ 361950 h 775335"/>
                  <a:gd name="connsiteX1" fmla="*/ 977353 w 1007833"/>
                  <a:gd name="connsiteY1" fmla="*/ 361950 h 775335"/>
                  <a:gd name="connsiteX2" fmla="*/ 965923 w 1007833"/>
                  <a:gd name="connsiteY2" fmla="*/ 348615 h 775335"/>
                  <a:gd name="connsiteX3" fmla="*/ 960208 w 1007833"/>
                  <a:gd name="connsiteY3" fmla="*/ 346710 h 775335"/>
                  <a:gd name="connsiteX4" fmla="*/ 948778 w 1007833"/>
                  <a:gd name="connsiteY4" fmla="*/ 340995 h 775335"/>
                  <a:gd name="connsiteX5" fmla="*/ 939253 w 1007833"/>
                  <a:gd name="connsiteY5" fmla="*/ 323850 h 775335"/>
                  <a:gd name="connsiteX6" fmla="*/ 937348 w 1007833"/>
                  <a:gd name="connsiteY6" fmla="*/ 312420 h 775335"/>
                  <a:gd name="connsiteX7" fmla="*/ 935443 w 1007833"/>
                  <a:gd name="connsiteY7" fmla="*/ 306705 h 775335"/>
                  <a:gd name="connsiteX8" fmla="*/ 929728 w 1007833"/>
                  <a:gd name="connsiteY8" fmla="*/ 304800 h 775335"/>
                  <a:gd name="connsiteX9" fmla="*/ 922108 w 1007833"/>
                  <a:gd name="connsiteY9" fmla="*/ 306705 h 775335"/>
                  <a:gd name="connsiteX10" fmla="*/ 916393 w 1007833"/>
                  <a:gd name="connsiteY10" fmla="*/ 308610 h 775335"/>
                  <a:gd name="connsiteX11" fmla="*/ 910678 w 1007833"/>
                  <a:gd name="connsiteY11" fmla="*/ 302895 h 775335"/>
                  <a:gd name="connsiteX12" fmla="*/ 904963 w 1007833"/>
                  <a:gd name="connsiteY12" fmla="*/ 300990 h 775335"/>
                  <a:gd name="connsiteX13" fmla="*/ 903058 w 1007833"/>
                  <a:gd name="connsiteY13" fmla="*/ 295275 h 775335"/>
                  <a:gd name="connsiteX14" fmla="*/ 904963 w 1007833"/>
                  <a:gd name="connsiteY14" fmla="*/ 280035 h 775335"/>
                  <a:gd name="connsiteX15" fmla="*/ 893533 w 1007833"/>
                  <a:gd name="connsiteY15" fmla="*/ 274320 h 775335"/>
                  <a:gd name="connsiteX16" fmla="*/ 887818 w 1007833"/>
                  <a:gd name="connsiteY16" fmla="*/ 247650 h 775335"/>
                  <a:gd name="connsiteX17" fmla="*/ 884008 w 1007833"/>
                  <a:gd name="connsiteY17" fmla="*/ 241935 h 775335"/>
                  <a:gd name="connsiteX18" fmla="*/ 870673 w 1007833"/>
                  <a:gd name="connsiteY18" fmla="*/ 240030 h 775335"/>
                  <a:gd name="connsiteX19" fmla="*/ 868768 w 1007833"/>
                  <a:gd name="connsiteY19" fmla="*/ 234315 h 775335"/>
                  <a:gd name="connsiteX20" fmla="*/ 863053 w 1007833"/>
                  <a:gd name="connsiteY20" fmla="*/ 232410 h 775335"/>
                  <a:gd name="connsiteX21" fmla="*/ 834478 w 1007833"/>
                  <a:gd name="connsiteY21" fmla="*/ 230505 h 775335"/>
                  <a:gd name="connsiteX22" fmla="*/ 830668 w 1007833"/>
                  <a:gd name="connsiteY22" fmla="*/ 209550 h 775335"/>
                  <a:gd name="connsiteX23" fmla="*/ 821143 w 1007833"/>
                  <a:gd name="connsiteY23" fmla="*/ 203835 h 775335"/>
                  <a:gd name="connsiteX24" fmla="*/ 815428 w 1007833"/>
                  <a:gd name="connsiteY24" fmla="*/ 200025 h 775335"/>
                  <a:gd name="connsiteX25" fmla="*/ 817333 w 1007833"/>
                  <a:gd name="connsiteY25" fmla="*/ 190500 h 775335"/>
                  <a:gd name="connsiteX26" fmla="*/ 819238 w 1007833"/>
                  <a:gd name="connsiteY26" fmla="*/ 184785 h 775335"/>
                  <a:gd name="connsiteX27" fmla="*/ 821143 w 1007833"/>
                  <a:gd name="connsiteY27" fmla="*/ 175260 h 775335"/>
                  <a:gd name="connsiteX28" fmla="*/ 819238 w 1007833"/>
                  <a:gd name="connsiteY28" fmla="*/ 167640 h 775335"/>
                  <a:gd name="connsiteX29" fmla="*/ 809713 w 1007833"/>
                  <a:gd name="connsiteY29" fmla="*/ 158115 h 775335"/>
                  <a:gd name="connsiteX30" fmla="*/ 805903 w 1007833"/>
                  <a:gd name="connsiteY30" fmla="*/ 146685 h 775335"/>
                  <a:gd name="connsiteX31" fmla="*/ 803998 w 1007833"/>
                  <a:gd name="connsiteY31" fmla="*/ 140970 h 775335"/>
                  <a:gd name="connsiteX32" fmla="*/ 796378 w 1007833"/>
                  <a:gd name="connsiteY32" fmla="*/ 108585 h 775335"/>
                  <a:gd name="connsiteX33" fmla="*/ 783043 w 1007833"/>
                  <a:gd name="connsiteY33" fmla="*/ 106680 h 775335"/>
                  <a:gd name="connsiteX34" fmla="*/ 777328 w 1007833"/>
                  <a:gd name="connsiteY34" fmla="*/ 102870 h 775335"/>
                  <a:gd name="connsiteX35" fmla="*/ 775423 w 1007833"/>
                  <a:gd name="connsiteY35" fmla="*/ 95250 h 775335"/>
                  <a:gd name="connsiteX36" fmla="*/ 763993 w 1007833"/>
                  <a:gd name="connsiteY36" fmla="*/ 93345 h 775335"/>
                  <a:gd name="connsiteX37" fmla="*/ 760183 w 1007833"/>
                  <a:gd name="connsiteY37" fmla="*/ 87630 h 775335"/>
                  <a:gd name="connsiteX38" fmla="*/ 756373 w 1007833"/>
                  <a:gd name="connsiteY38" fmla="*/ 57150 h 775335"/>
                  <a:gd name="connsiteX39" fmla="*/ 748753 w 1007833"/>
                  <a:gd name="connsiteY39" fmla="*/ 45720 h 775335"/>
                  <a:gd name="connsiteX40" fmla="*/ 746848 w 1007833"/>
                  <a:gd name="connsiteY40" fmla="*/ 36195 h 775335"/>
                  <a:gd name="connsiteX41" fmla="*/ 741133 w 1007833"/>
                  <a:gd name="connsiteY41" fmla="*/ 32385 h 775335"/>
                  <a:gd name="connsiteX42" fmla="*/ 737323 w 1007833"/>
                  <a:gd name="connsiteY42" fmla="*/ 20955 h 775335"/>
                  <a:gd name="connsiteX43" fmla="*/ 735418 w 1007833"/>
                  <a:gd name="connsiteY43" fmla="*/ 5715 h 775335"/>
                  <a:gd name="connsiteX44" fmla="*/ 733513 w 1007833"/>
                  <a:gd name="connsiteY44" fmla="*/ 0 h 775335"/>
                  <a:gd name="connsiteX45" fmla="*/ 731608 w 1007833"/>
                  <a:gd name="connsiteY45" fmla="*/ 5715 h 775335"/>
                  <a:gd name="connsiteX46" fmla="*/ 727798 w 1007833"/>
                  <a:gd name="connsiteY46" fmla="*/ 11430 h 775335"/>
                  <a:gd name="connsiteX47" fmla="*/ 725893 w 1007833"/>
                  <a:gd name="connsiteY47" fmla="*/ 34290 h 775335"/>
                  <a:gd name="connsiteX48" fmla="*/ 722083 w 1007833"/>
                  <a:gd name="connsiteY48" fmla="*/ 45720 h 775335"/>
                  <a:gd name="connsiteX49" fmla="*/ 723988 w 1007833"/>
                  <a:gd name="connsiteY49" fmla="*/ 60960 h 775335"/>
                  <a:gd name="connsiteX50" fmla="*/ 725893 w 1007833"/>
                  <a:gd name="connsiteY50" fmla="*/ 66675 h 775335"/>
                  <a:gd name="connsiteX51" fmla="*/ 723988 w 1007833"/>
                  <a:gd name="connsiteY51" fmla="*/ 72390 h 775335"/>
                  <a:gd name="connsiteX52" fmla="*/ 712558 w 1007833"/>
                  <a:gd name="connsiteY52" fmla="*/ 80010 h 775335"/>
                  <a:gd name="connsiteX53" fmla="*/ 706843 w 1007833"/>
                  <a:gd name="connsiteY53" fmla="*/ 91440 h 775335"/>
                  <a:gd name="connsiteX54" fmla="*/ 710653 w 1007833"/>
                  <a:gd name="connsiteY54" fmla="*/ 106680 h 775335"/>
                  <a:gd name="connsiteX55" fmla="*/ 708748 w 1007833"/>
                  <a:gd name="connsiteY55" fmla="*/ 123825 h 775335"/>
                  <a:gd name="connsiteX56" fmla="*/ 706843 w 1007833"/>
                  <a:gd name="connsiteY56" fmla="*/ 129540 h 775335"/>
                  <a:gd name="connsiteX57" fmla="*/ 703033 w 1007833"/>
                  <a:gd name="connsiteY57" fmla="*/ 158115 h 775335"/>
                  <a:gd name="connsiteX58" fmla="*/ 701128 w 1007833"/>
                  <a:gd name="connsiteY58" fmla="*/ 163830 h 775335"/>
                  <a:gd name="connsiteX59" fmla="*/ 697318 w 1007833"/>
                  <a:gd name="connsiteY59" fmla="*/ 169545 h 775335"/>
                  <a:gd name="connsiteX60" fmla="*/ 695413 w 1007833"/>
                  <a:gd name="connsiteY60" fmla="*/ 175260 h 775335"/>
                  <a:gd name="connsiteX61" fmla="*/ 683983 w 1007833"/>
                  <a:gd name="connsiteY61" fmla="*/ 180975 h 775335"/>
                  <a:gd name="connsiteX62" fmla="*/ 668743 w 1007833"/>
                  <a:gd name="connsiteY62" fmla="*/ 175260 h 775335"/>
                  <a:gd name="connsiteX63" fmla="*/ 661123 w 1007833"/>
                  <a:gd name="connsiteY63" fmla="*/ 165735 h 775335"/>
                  <a:gd name="connsiteX64" fmla="*/ 640168 w 1007833"/>
                  <a:gd name="connsiteY64" fmla="*/ 163830 h 775335"/>
                  <a:gd name="connsiteX65" fmla="*/ 624928 w 1007833"/>
                  <a:gd name="connsiteY65" fmla="*/ 160020 h 775335"/>
                  <a:gd name="connsiteX66" fmla="*/ 613498 w 1007833"/>
                  <a:gd name="connsiteY66" fmla="*/ 152400 h 775335"/>
                  <a:gd name="connsiteX67" fmla="*/ 607783 w 1007833"/>
                  <a:gd name="connsiteY67" fmla="*/ 148590 h 775335"/>
                  <a:gd name="connsiteX68" fmla="*/ 602068 w 1007833"/>
                  <a:gd name="connsiteY68" fmla="*/ 142875 h 775335"/>
                  <a:gd name="connsiteX69" fmla="*/ 590638 w 1007833"/>
                  <a:gd name="connsiteY69" fmla="*/ 139065 h 775335"/>
                  <a:gd name="connsiteX70" fmla="*/ 571588 w 1007833"/>
                  <a:gd name="connsiteY70" fmla="*/ 125730 h 775335"/>
                  <a:gd name="connsiteX71" fmla="*/ 563968 w 1007833"/>
                  <a:gd name="connsiteY71" fmla="*/ 123825 h 775335"/>
                  <a:gd name="connsiteX72" fmla="*/ 560158 w 1007833"/>
                  <a:gd name="connsiteY72" fmla="*/ 118110 h 775335"/>
                  <a:gd name="connsiteX73" fmla="*/ 558253 w 1007833"/>
                  <a:gd name="connsiteY73" fmla="*/ 112395 h 775335"/>
                  <a:gd name="connsiteX74" fmla="*/ 563968 w 1007833"/>
                  <a:gd name="connsiteY74" fmla="*/ 95250 h 775335"/>
                  <a:gd name="connsiteX75" fmla="*/ 569683 w 1007833"/>
                  <a:gd name="connsiteY75" fmla="*/ 91440 h 775335"/>
                  <a:gd name="connsiteX76" fmla="*/ 571588 w 1007833"/>
                  <a:gd name="connsiteY76" fmla="*/ 85725 h 775335"/>
                  <a:gd name="connsiteX77" fmla="*/ 567778 w 1007833"/>
                  <a:gd name="connsiteY77" fmla="*/ 74295 h 775335"/>
                  <a:gd name="connsiteX78" fmla="*/ 579208 w 1007833"/>
                  <a:gd name="connsiteY78" fmla="*/ 70485 h 775335"/>
                  <a:gd name="connsiteX79" fmla="*/ 586828 w 1007833"/>
                  <a:gd name="connsiteY79" fmla="*/ 59055 h 775335"/>
                  <a:gd name="connsiteX80" fmla="*/ 588733 w 1007833"/>
                  <a:gd name="connsiteY80" fmla="*/ 53340 h 775335"/>
                  <a:gd name="connsiteX81" fmla="*/ 594448 w 1007833"/>
                  <a:gd name="connsiteY81" fmla="*/ 41910 h 775335"/>
                  <a:gd name="connsiteX82" fmla="*/ 588733 w 1007833"/>
                  <a:gd name="connsiteY82" fmla="*/ 38100 h 775335"/>
                  <a:gd name="connsiteX83" fmla="*/ 583018 w 1007833"/>
                  <a:gd name="connsiteY83" fmla="*/ 41910 h 775335"/>
                  <a:gd name="connsiteX84" fmla="*/ 560158 w 1007833"/>
                  <a:gd name="connsiteY84" fmla="*/ 43815 h 775335"/>
                  <a:gd name="connsiteX85" fmla="*/ 554443 w 1007833"/>
                  <a:gd name="connsiteY85" fmla="*/ 45720 h 775335"/>
                  <a:gd name="connsiteX86" fmla="*/ 537298 w 1007833"/>
                  <a:gd name="connsiteY86" fmla="*/ 41910 h 775335"/>
                  <a:gd name="connsiteX87" fmla="*/ 518248 w 1007833"/>
                  <a:gd name="connsiteY87" fmla="*/ 40005 h 775335"/>
                  <a:gd name="connsiteX88" fmla="*/ 504913 w 1007833"/>
                  <a:gd name="connsiteY88" fmla="*/ 36195 h 775335"/>
                  <a:gd name="connsiteX89" fmla="*/ 493483 w 1007833"/>
                  <a:gd name="connsiteY89" fmla="*/ 32385 h 775335"/>
                  <a:gd name="connsiteX90" fmla="*/ 487768 w 1007833"/>
                  <a:gd name="connsiteY90" fmla="*/ 30480 h 775335"/>
                  <a:gd name="connsiteX91" fmla="*/ 476338 w 1007833"/>
                  <a:gd name="connsiteY91" fmla="*/ 22860 h 775335"/>
                  <a:gd name="connsiteX92" fmla="*/ 461098 w 1007833"/>
                  <a:gd name="connsiteY92" fmla="*/ 24765 h 775335"/>
                  <a:gd name="connsiteX93" fmla="*/ 466813 w 1007833"/>
                  <a:gd name="connsiteY93" fmla="*/ 28575 h 775335"/>
                  <a:gd name="connsiteX94" fmla="*/ 472528 w 1007833"/>
                  <a:gd name="connsiteY94" fmla="*/ 30480 h 775335"/>
                  <a:gd name="connsiteX95" fmla="*/ 478243 w 1007833"/>
                  <a:gd name="connsiteY95" fmla="*/ 41910 h 775335"/>
                  <a:gd name="connsiteX96" fmla="*/ 476338 w 1007833"/>
                  <a:gd name="connsiteY96" fmla="*/ 47625 h 775335"/>
                  <a:gd name="connsiteX97" fmla="*/ 443953 w 1007833"/>
                  <a:gd name="connsiteY97" fmla="*/ 53340 h 775335"/>
                  <a:gd name="connsiteX98" fmla="*/ 438238 w 1007833"/>
                  <a:gd name="connsiteY98" fmla="*/ 55245 h 775335"/>
                  <a:gd name="connsiteX99" fmla="*/ 434428 w 1007833"/>
                  <a:gd name="connsiteY99" fmla="*/ 60960 h 775335"/>
                  <a:gd name="connsiteX100" fmla="*/ 428713 w 1007833"/>
                  <a:gd name="connsiteY100" fmla="*/ 66675 h 775335"/>
                  <a:gd name="connsiteX101" fmla="*/ 415378 w 1007833"/>
                  <a:gd name="connsiteY101" fmla="*/ 81915 h 775335"/>
                  <a:gd name="connsiteX102" fmla="*/ 411568 w 1007833"/>
                  <a:gd name="connsiteY102" fmla="*/ 87630 h 775335"/>
                  <a:gd name="connsiteX103" fmla="*/ 409663 w 1007833"/>
                  <a:gd name="connsiteY103" fmla="*/ 93345 h 775335"/>
                  <a:gd name="connsiteX104" fmla="*/ 403948 w 1007833"/>
                  <a:gd name="connsiteY104" fmla="*/ 97155 h 775335"/>
                  <a:gd name="connsiteX105" fmla="*/ 402043 w 1007833"/>
                  <a:gd name="connsiteY105" fmla="*/ 102870 h 775335"/>
                  <a:gd name="connsiteX106" fmla="*/ 407758 w 1007833"/>
                  <a:gd name="connsiteY106" fmla="*/ 116205 h 775335"/>
                  <a:gd name="connsiteX107" fmla="*/ 394423 w 1007833"/>
                  <a:gd name="connsiteY107" fmla="*/ 118110 h 775335"/>
                  <a:gd name="connsiteX108" fmla="*/ 382993 w 1007833"/>
                  <a:gd name="connsiteY108" fmla="*/ 114300 h 775335"/>
                  <a:gd name="connsiteX109" fmla="*/ 371563 w 1007833"/>
                  <a:gd name="connsiteY109" fmla="*/ 116205 h 775335"/>
                  <a:gd name="connsiteX110" fmla="*/ 367753 w 1007833"/>
                  <a:gd name="connsiteY110" fmla="*/ 110490 h 775335"/>
                  <a:gd name="connsiteX111" fmla="*/ 362038 w 1007833"/>
                  <a:gd name="connsiteY111" fmla="*/ 99060 h 775335"/>
                  <a:gd name="connsiteX112" fmla="*/ 360133 w 1007833"/>
                  <a:gd name="connsiteY112" fmla="*/ 81915 h 775335"/>
                  <a:gd name="connsiteX113" fmla="*/ 354418 w 1007833"/>
                  <a:gd name="connsiteY113" fmla="*/ 83820 h 775335"/>
                  <a:gd name="connsiteX114" fmla="*/ 342988 w 1007833"/>
                  <a:gd name="connsiteY114" fmla="*/ 91440 h 775335"/>
                  <a:gd name="connsiteX115" fmla="*/ 329653 w 1007833"/>
                  <a:gd name="connsiteY115" fmla="*/ 93345 h 775335"/>
                  <a:gd name="connsiteX116" fmla="*/ 312508 w 1007833"/>
                  <a:gd name="connsiteY116" fmla="*/ 102870 h 775335"/>
                  <a:gd name="connsiteX117" fmla="*/ 301078 w 1007833"/>
                  <a:gd name="connsiteY117" fmla="*/ 110490 h 775335"/>
                  <a:gd name="connsiteX118" fmla="*/ 297268 w 1007833"/>
                  <a:gd name="connsiteY118" fmla="*/ 116205 h 775335"/>
                  <a:gd name="connsiteX119" fmla="*/ 293458 w 1007833"/>
                  <a:gd name="connsiteY119" fmla="*/ 127635 h 775335"/>
                  <a:gd name="connsiteX120" fmla="*/ 287743 w 1007833"/>
                  <a:gd name="connsiteY120" fmla="*/ 131445 h 775335"/>
                  <a:gd name="connsiteX121" fmla="*/ 285838 w 1007833"/>
                  <a:gd name="connsiteY121" fmla="*/ 137160 h 775335"/>
                  <a:gd name="connsiteX122" fmla="*/ 282028 w 1007833"/>
                  <a:gd name="connsiteY122" fmla="*/ 142875 h 775335"/>
                  <a:gd name="connsiteX123" fmla="*/ 280123 w 1007833"/>
                  <a:gd name="connsiteY123" fmla="*/ 154305 h 775335"/>
                  <a:gd name="connsiteX124" fmla="*/ 274408 w 1007833"/>
                  <a:gd name="connsiteY124" fmla="*/ 142875 h 775335"/>
                  <a:gd name="connsiteX125" fmla="*/ 268693 w 1007833"/>
                  <a:gd name="connsiteY125" fmla="*/ 144780 h 775335"/>
                  <a:gd name="connsiteX126" fmla="*/ 262978 w 1007833"/>
                  <a:gd name="connsiteY126" fmla="*/ 167640 h 775335"/>
                  <a:gd name="connsiteX127" fmla="*/ 257263 w 1007833"/>
                  <a:gd name="connsiteY127" fmla="*/ 171450 h 775335"/>
                  <a:gd name="connsiteX128" fmla="*/ 253453 w 1007833"/>
                  <a:gd name="connsiteY128" fmla="*/ 165735 h 775335"/>
                  <a:gd name="connsiteX129" fmla="*/ 251548 w 1007833"/>
                  <a:gd name="connsiteY129" fmla="*/ 158115 h 775335"/>
                  <a:gd name="connsiteX130" fmla="*/ 240118 w 1007833"/>
                  <a:gd name="connsiteY130" fmla="*/ 169545 h 775335"/>
                  <a:gd name="connsiteX131" fmla="*/ 234403 w 1007833"/>
                  <a:gd name="connsiteY131" fmla="*/ 173355 h 775335"/>
                  <a:gd name="connsiteX132" fmla="*/ 232498 w 1007833"/>
                  <a:gd name="connsiteY132" fmla="*/ 190500 h 775335"/>
                  <a:gd name="connsiteX133" fmla="*/ 230593 w 1007833"/>
                  <a:gd name="connsiteY133" fmla="*/ 196215 h 775335"/>
                  <a:gd name="connsiteX134" fmla="*/ 224878 w 1007833"/>
                  <a:gd name="connsiteY134" fmla="*/ 198120 h 775335"/>
                  <a:gd name="connsiteX135" fmla="*/ 219163 w 1007833"/>
                  <a:gd name="connsiteY135" fmla="*/ 201930 h 775335"/>
                  <a:gd name="connsiteX136" fmla="*/ 217258 w 1007833"/>
                  <a:gd name="connsiteY136" fmla="*/ 207645 h 775335"/>
                  <a:gd name="connsiteX137" fmla="*/ 213448 w 1007833"/>
                  <a:gd name="connsiteY137" fmla="*/ 213360 h 775335"/>
                  <a:gd name="connsiteX138" fmla="*/ 203923 w 1007833"/>
                  <a:gd name="connsiteY138" fmla="*/ 228600 h 775335"/>
                  <a:gd name="connsiteX139" fmla="*/ 200113 w 1007833"/>
                  <a:gd name="connsiteY139" fmla="*/ 234315 h 775335"/>
                  <a:gd name="connsiteX140" fmla="*/ 181063 w 1007833"/>
                  <a:gd name="connsiteY140" fmla="*/ 241935 h 775335"/>
                  <a:gd name="connsiteX141" fmla="*/ 163918 w 1007833"/>
                  <a:gd name="connsiteY141" fmla="*/ 245745 h 775335"/>
                  <a:gd name="connsiteX142" fmla="*/ 146773 w 1007833"/>
                  <a:gd name="connsiteY142" fmla="*/ 241935 h 775335"/>
                  <a:gd name="connsiteX143" fmla="*/ 137248 w 1007833"/>
                  <a:gd name="connsiteY143" fmla="*/ 249555 h 775335"/>
                  <a:gd name="connsiteX144" fmla="*/ 129628 w 1007833"/>
                  <a:gd name="connsiteY144" fmla="*/ 251460 h 775335"/>
                  <a:gd name="connsiteX145" fmla="*/ 97243 w 1007833"/>
                  <a:gd name="connsiteY145" fmla="*/ 253365 h 775335"/>
                  <a:gd name="connsiteX146" fmla="*/ 93433 w 1007833"/>
                  <a:gd name="connsiteY146" fmla="*/ 259080 h 775335"/>
                  <a:gd name="connsiteX147" fmla="*/ 72478 w 1007833"/>
                  <a:gd name="connsiteY147" fmla="*/ 259080 h 775335"/>
                  <a:gd name="connsiteX148" fmla="*/ 66763 w 1007833"/>
                  <a:gd name="connsiteY148" fmla="*/ 257175 h 775335"/>
                  <a:gd name="connsiteX149" fmla="*/ 55333 w 1007833"/>
                  <a:gd name="connsiteY149" fmla="*/ 266700 h 775335"/>
                  <a:gd name="connsiteX150" fmla="*/ 53428 w 1007833"/>
                  <a:gd name="connsiteY150" fmla="*/ 272415 h 775335"/>
                  <a:gd name="connsiteX151" fmla="*/ 47713 w 1007833"/>
                  <a:gd name="connsiteY151" fmla="*/ 276225 h 775335"/>
                  <a:gd name="connsiteX152" fmla="*/ 40093 w 1007833"/>
                  <a:gd name="connsiteY152" fmla="*/ 287655 h 775335"/>
                  <a:gd name="connsiteX153" fmla="*/ 34378 w 1007833"/>
                  <a:gd name="connsiteY153" fmla="*/ 289560 h 775335"/>
                  <a:gd name="connsiteX154" fmla="*/ 21043 w 1007833"/>
                  <a:gd name="connsiteY154" fmla="*/ 293370 h 775335"/>
                  <a:gd name="connsiteX155" fmla="*/ 24853 w 1007833"/>
                  <a:gd name="connsiteY155" fmla="*/ 300990 h 775335"/>
                  <a:gd name="connsiteX156" fmla="*/ 21043 w 1007833"/>
                  <a:gd name="connsiteY156" fmla="*/ 300990 h 775335"/>
                  <a:gd name="connsiteX157" fmla="*/ 15328 w 1007833"/>
                  <a:gd name="connsiteY157" fmla="*/ 316230 h 775335"/>
                  <a:gd name="connsiteX158" fmla="*/ 7708 w 1007833"/>
                  <a:gd name="connsiteY158" fmla="*/ 335280 h 775335"/>
                  <a:gd name="connsiteX159" fmla="*/ 1993 w 1007833"/>
                  <a:gd name="connsiteY159" fmla="*/ 337185 h 775335"/>
                  <a:gd name="connsiteX160" fmla="*/ 5803 w 1007833"/>
                  <a:gd name="connsiteY160" fmla="*/ 367665 h 775335"/>
                  <a:gd name="connsiteX161" fmla="*/ 9613 w 1007833"/>
                  <a:gd name="connsiteY161" fmla="*/ 373380 h 775335"/>
                  <a:gd name="connsiteX162" fmla="*/ 26758 w 1007833"/>
                  <a:gd name="connsiteY162" fmla="*/ 382905 h 775335"/>
                  <a:gd name="connsiteX163" fmla="*/ 24853 w 1007833"/>
                  <a:gd name="connsiteY163" fmla="*/ 398145 h 775335"/>
                  <a:gd name="connsiteX164" fmla="*/ 22948 w 1007833"/>
                  <a:gd name="connsiteY164" fmla="*/ 407670 h 775335"/>
                  <a:gd name="connsiteX165" fmla="*/ 17233 w 1007833"/>
                  <a:gd name="connsiteY165" fmla="*/ 409575 h 775335"/>
                  <a:gd name="connsiteX166" fmla="*/ 3898 w 1007833"/>
                  <a:gd name="connsiteY166" fmla="*/ 396240 h 775335"/>
                  <a:gd name="connsiteX167" fmla="*/ 88 w 1007833"/>
                  <a:gd name="connsiteY167" fmla="*/ 401955 h 775335"/>
                  <a:gd name="connsiteX168" fmla="*/ 1993 w 1007833"/>
                  <a:gd name="connsiteY168" fmla="*/ 415290 h 775335"/>
                  <a:gd name="connsiteX169" fmla="*/ 9613 w 1007833"/>
                  <a:gd name="connsiteY169" fmla="*/ 434340 h 775335"/>
                  <a:gd name="connsiteX170" fmla="*/ 13423 w 1007833"/>
                  <a:gd name="connsiteY170" fmla="*/ 440055 h 775335"/>
                  <a:gd name="connsiteX171" fmla="*/ 19138 w 1007833"/>
                  <a:gd name="connsiteY171" fmla="*/ 445770 h 775335"/>
                  <a:gd name="connsiteX172" fmla="*/ 24853 w 1007833"/>
                  <a:gd name="connsiteY172" fmla="*/ 457200 h 775335"/>
                  <a:gd name="connsiteX173" fmla="*/ 30568 w 1007833"/>
                  <a:gd name="connsiteY173" fmla="*/ 468630 h 775335"/>
                  <a:gd name="connsiteX174" fmla="*/ 36283 w 1007833"/>
                  <a:gd name="connsiteY174" fmla="*/ 472440 h 775335"/>
                  <a:gd name="connsiteX175" fmla="*/ 41998 w 1007833"/>
                  <a:gd name="connsiteY175" fmla="*/ 485775 h 775335"/>
                  <a:gd name="connsiteX176" fmla="*/ 49618 w 1007833"/>
                  <a:gd name="connsiteY176" fmla="*/ 493395 h 775335"/>
                  <a:gd name="connsiteX177" fmla="*/ 47713 w 1007833"/>
                  <a:gd name="connsiteY177" fmla="*/ 520065 h 775335"/>
                  <a:gd name="connsiteX178" fmla="*/ 51523 w 1007833"/>
                  <a:gd name="connsiteY178" fmla="*/ 556260 h 775335"/>
                  <a:gd name="connsiteX179" fmla="*/ 55333 w 1007833"/>
                  <a:gd name="connsiteY179" fmla="*/ 561975 h 775335"/>
                  <a:gd name="connsiteX180" fmla="*/ 57238 w 1007833"/>
                  <a:gd name="connsiteY180" fmla="*/ 569595 h 775335"/>
                  <a:gd name="connsiteX181" fmla="*/ 61048 w 1007833"/>
                  <a:gd name="connsiteY181" fmla="*/ 581025 h 775335"/>
                  <a:gd name="connsiteX182" fmla="*/ 59143 w 1007833"/>
                  <a:gd name="connsiteY182" fmla="*/ 594360 h 775335"/>
                  <a:gd name="connsiteX183" fmla="*/ 47713 w 1007833"/>
                  <a:gd name="connsiteY183" fmla="*/ 617220 h 775335"/>
                  <a:gd name="connsiteX184" fmla="*/ 41998 w 1007833"/>
                  <a:gd name="connsiteY184" fmla="*/ 619125 h 775335"/>
                  <a:gd name="connsiteX185" fmla="*/ 40093 w 1007833"/>
                  <a:gd name="connsiteY185" fmla="*/ 624840 h 775335"/>
                  <a:gd name="connsiteX186" fmla="*/ 51523 w 1007833"/>
                  <a:gd name="connsiteY186" fmla="*/ 628650 h 775335"/>
                  <a:gd name="connsiteX187" fmla="*/ 57238 w 1007833"/>
                  <a:gd name="connsiteY187" fmla="*/ 630555 h 775335"/>
                  <a:gd name="connsiteX188" fmla="*/ 61048 w 1007833"/>
                  <a:gd name="connsiteY188" fmla="*/ 636270 h 775335"/>
                  <a:gd name="connsiteX189" fmla="*/ 62953 w 1007833"/>
                  <a:gd name="connsiteY189" fmla="*/ 647700 h 775335"/>
                  <a:gd name="connsiteX190" fmla="*/ 74383 w 1007833"/>
                  <a:gd name="connsiteY190" fmla="*/ 657225 h 775335"/>
                  <a:gd name="connsiteX191" fmla="*/ 80098 w 1007833"/>
                  <a:gd name="connsiteY191" fmla="*/ 659130 h 775335"/>
                  <a:gd name="connsiteX192" fmla="*/ 91528 w 1007833"/>
                  <a:gd name="connsiteY192" fmla="*/ 664845 h 775335"/>
                  <a:gd name="connsiteX193" fmla="*/ 106768 w 1007833"/>
                  <a:gd name="connsiteY193" fmla="*/ 661035 h 775335"/>
                  <a:gd name="connsiteX194" fmla="*/ 112483 w 1007833"/>
                  <a:gd name="connsiteY194" fmla="*/ 657225 h 775335"/>
                  <a:gd name="connsiteX195" fmla="*/ 118198 w 1007833"/>
                  <a:gd name="connsiteY195" fmla="*/ 651510 h 775335"/>
                  <a:gd name="connsiteX196" fmla="*/ 122008 w 1007833"/>
                  <a:gd name="connsiteY196" fmla="*/ 645795 h 775335"/>
                  <a:gd name="connsiteX197" fmla="*/ 133438 w 1007833"/>
                  <a:gd name="connsiteY197" fmla="*/ 638175 h 775335"/>
                  <a:gd name="connsiteX198" fmla="*/ 152488 w 1007833"/>
                  <a:gd name="connsiteY198" fmla="*/ 640080 h 775335"/>
                  <a:gd name="connsiteX199" fmla="*/ 158203 w 1007833"/>
                  <a:gd name="connsiteY199" fmla="*/ 636270 h 775335"/>
                  <a:gd name="connsiteX200" fmla="*/ 169633 w 1007833"/>
                  <a:gd name="connsiteY200" fmla="*/ 632460 h 775335"/>
                  <a:gd name="connsiteX201" fmla="*/ 181063 w 1007833"/>
                  <a:gd name="connsiteY201" fmla="*/ 628650 h 775335"/>
                  <a:gd name="connsiteX202" fmla="*/ 186778 w 1007833"/>
                  <a:gd name="connsiteY202" fmla="*/ 626745 h 775335"/>
                  <a:gd name="connsiteX203" fmla="*/ 207733 w 1007833"/>
                  <a:gd name="connsiteY203" fmla="*/ 630555 h 775335"/>
                  <a:gd name="connsiteX204" fmla="*/ 213448 w 1007833"/>
                  <a:gd name="connsiteY204" fmla="*/ 636270 h 775335"/>
                  <a:gd name="connsiteX205" fmla="*/ 221068 w 1007833"/>
                  <a:gd name="connsiteY205" fmla="*/ 634365 h 775335"/>
                  <a:gd name="connsiteX206" fmla="*/ 226783 w 1007833"/>
                  <a:gd name="connsiteY206" fmla="*/ 630555 h 775335"/>
                  <a:gd name="connsiteX207" fmla="*/ 253453 w 1007833"/>
                  <a:gd name="connsiteY207" fmla="*/ 628650 h 775335"/>
                  <a:gd name="connsiteX208" fmla="*/ 257263 w 1007833"/>
                  <a:gd name="connsiteY208" fmla="*/ 622935 h 775335"/>
                  <a:gd name="connsiteX209" fmla="*/ 262978 w 1007833"/>
                  <a:gd name="connsiteY209" fmla="*/ 619125 h 775335"/>
                  <a:gd name="connsiteX210" fmla="*/ 266788 w 1007833"/>
                  <a:gd name="connsiteY210" fmla="*/ 601980 h 775335"/>
                  <a:gd name="connsiteX211" fmla="*/ 270598 w 1007833"/>
                  <a:gd name="connsiteY211" fmla="*/ 590550 h 775335"/>
                  <a:gd name="connsiteX212" fmla="*/ 276313 w 1007833"/>
                  <a:gd name="connsiteY212" fmla="*/ 586740 h 775335"/>
                  <a:gd name="connsiteX213" fmla="*/ 295363 w 1007833"/>
                  <a:gd name="connsiteY213" fmla="*/ 581025 h 775335"/>
                  <a:gd name="connsiteX214" fmla="*/ 308698 w 1007833"/>
                  <a:gd name="connsiteY214" fmla="*/ 582930 h 775335"/>
                  <a:gd name="connsiteX215" fmla="*/ 320128 w 1007833"/>
                  <a:gd name="connsiteY215" fmla="*/ 586740 h 775335"/>
                  <a:gd name="connsiteX216" fmla="*/ 333463 w 1007833"/>
                  <a:gd name="connsiteY216" fmla="*/ 584835 h 775335"/>
                  <a:gd name="connsiteX217" fmla="*/ 344893 w 1007833"/>
                  <a:gd name="connsiteY217" fmla="*/ 577215 h 775335"/>
                  <a:gd name="connsiteX218" fmla="*/ 348703 w 1007833"/>
                  <a:gd name="connsiteY218" fmla="*/ 571500 h 775335"/>
                  <a:gd name="connsiteX219" fmla="*/ 369658 w 1007833"/>
                  <a:gd name="connsiteY219" fmla="*/ 571500 h 775335"/>
                  <a:gd name="connsiteX220" fmla="*/ 386803 w 1007833"/>
                  <a:gd name="connsiteY220" fmla="*/ 563880 h 775335"/>
                  <a:gd name="connsiteX221" fmla="*/ 434428 w 1007833"/>
                  <a:gd name="connsiteY221" fmla="*/ 563880 h 775335"/>
                  <a:gd name="connsiteX222" fmla="*/ 445858 w 1007833"/>
                  <a:gd name="connsiteY222" fmla="*/ 560070 h 775335"/>
                  <a:gd name="connsiteX223" fmla="*/ 468718 w 1007833"/>
                  <a:gd name="connsiteY223" fmla="*/ 561975 h 775335"/>
                  <a:gd name="connsiteX224" fmla="*/ 474433 w 1007833"/>
                  <a:gd name="connsiteY224" fmla="*/ 573405 h 775335"/>
                  <a:gd name="connsiteX225" fmla="*/ 506818 w 1007833"/>
                  <a:gd name="connsiteY225" fmla="*/ 575310 h 775335"/>
                  <a:gd name="connsiteX226" fmla="*/ 514438 w 1007833"/>
                  <a:gd name="connsiteY226" fmla="*/ 577215 h 775335"/>
                  <a:gd name="connsiteX227" fmla="*/ 520153 w 1007833"/>
                  <a:gd name="connsiteY227" fmla="*/ 588645 h 775335"/>
                  <a:gd name="connsiteX228" fmla="*/ 527773 w 1007833"/>
                  <a:gd name="connsiteY228" fmla="*/ 600075 h 775335"/>
                  <a:gd name="connsiteX229" fmla="*/ 535393 w 1007833"/>
                  <a:gd name="connsiteY229" fmla="*/ 611505 h 775335"/>
                  <a:gd name="connsiteX230" fmla="*/ 539203 w 1007833"/>
                  <a:gd name="connsiteY230" fmla="*/ 617220 h 775335"/>
                  <a:gd name="connsiteX231" fmla="*/ 543013 w 1007833"/>
                  <a:gd name="connsiteY231" fmla="*/ 622935 h 775335"/>
                  <a:gd name="connsiteX232" fmla="*/ 556348 w 1007833"/>
                  <a:gd name="connsiteY232" fmla="*/ 626745 h 775335"/>
                  <a:gd name="connsiteX233" fmla="*/ 554443 w 1007833"/>
                  <a:gd name="connsiteY233" fmla="*/ 636270 h 775335"/>
                  <a:gd name="connsiteX234" fmla="*/ 560158 w 1007833"/>
                  <a:gd name="connsiteY234" fmla="*/ 640080 h 775335"/>
                  <a:gd name="connsiteX235" fmla="*/ 571588 w 1007833"/>
                  <a:gd name="connsiteY235" fmla="*/ 645795 h 775335"/>
                  <a:gd name="connsiteX236" fmla="*/ 575398 w 1007833"/>
                  <a:gd name="connsiteY236" fmla="*/ 632460 h 775335"/>
                  <a:gd name="connsiteX237" fmla="*/ 581113 w 1007833"/>
                  <a:gd name="connsiteY237" fmla="*/ 628650 h 775335"/>
                  <a:gd name="connsiteX238" fmla="*/ 592543 w 1007833"/>
                  <a:gd name="connsiteY238" fmla="*/ 624840 h 775335"/>
                  <a:gd name="connsiteX239" fmla="*/ 600163 w 1007833"/>
                  <a:gd name="connsiteY239" fmla="*/ 613410 h 775335"/>
                  <a:gd name="connsiteX240" fmla="*/ 611593 w 1007833"/>
                  <a:gd name="connsiteY240" fmla="*/ 605790 h 775335"/>
                  <a:gd name="connsiteX241" fmla="*/ 615403 w 1007833"/>
                  <a:gd name="connsiteY241" fmla="*/ 617220 h 775335"/>
                  <a:gd name="connsiteX242" fmla="*/ 617308 w 1007833"/>
                  <a:gd name="connsiteY242" fmla="*/ 622935 h 775335"/>
                  <a:gd name="connsiteX243" fmla="*/ 615403 w 1007833"/>
                  <a:gd name="connsiteY243" fmla="*/ 628650 h 775335"/>
                  <a:gd name="connsiteX244" fmla="*/ 603973 w 1007833"/>
                  <a:gd name="connsiteY244" fmla="*/ 636270 h 775335"/>
                  <a:gd name="connsiteX245" fmla="*/ 600163 w 1007833"/>
                  <a:gd name="connsiteY245" fmla="*/ 641985 h 775335"/>
                  <a:gd name="connsiteX246" fmla="*/ 598258 w 1007833"/>
                  <a:gd name="connsiteY246" fmla="*/ 647700 h 775335"/>
                  <a:gd name="connsiteX247" fmla="*/ 592543 w 1007833"/>
                  <a:gd name="connsiteY247" fmla="*/ 653415 h 775335"/>
                  <a:gd name="connsiteX248" fmla="*/ 619213 w 1007833"/>
                  <a:gd name="connsiteY248" fmla="*/ 651510 h 775335"/>
                  <a:gd name="connsiteX249" fmla="*/ 636358 w 1007833"/>
                  <a:gd name="connsiteY249" fmla="*/ 653415 h 775335"/>
                  <a:gd name="connsiteX250" fmla="*/ 634453 w 1007833"/>
                  <a:gd name="connsiteY250" fmla="*/ 661035 h 775335"/>
                  <a:gd name="connsiteX251" fmla="*/ 626833 w 1007833"/>
                  <a:gd name="connsiteY251" fmla="*/ 672465 h 775335"/>
                  <a:gd name="connsiteX252" fmla="*/ 649693 w 1007833"/>
                  <a:gd name="connsiteY252" fmla="*/ 678180 h 775335"/>
                  <a:gd name="connsiteX253" fmla="*/ 653503 w 1007833"/>
                  <a:gd name="connsiteY253" fmla="*/ 683895 h 775335"/>
                  <a:gd name="connsiteX254" fmla="*/ 668743 w 1007833"/>
                  <a:gd name="connsiteY254" fmla="*/ 702945 h 775335"/>
                  <a:gd name="connsiteX255" fmla="*/ 676363 w 1007833"/>
                  <a:gd name="connsiteY255" fmla="*/ 723900 h 775335"/>
                  <a:gd name="connsiteX256" fmla="*/ 678268 w 1007833"/>
                  <a:gd name="connsiteY256" fmla="*/ 741045 h 775335"/>
                  <a:gd name="connsiteX257" fmla="*/ 680173 w 1007833"/>
                  <a:gd name="connsiteY257" fmla="*/ 748665 h 775335"/>
                  <a:gd name="connsiteX258" fmla="*/ 699223 w 1007833"/>
                  <a:gd name="connsiteY258" fmla="*/ 750570 h 775335"/>
                  <a:gd name="connsiteX259" fmla="*/ 704938 w 1007833"/>
                  <a:gd name="connsiteY259" fmla="*/ 756285 h 775335"/>
                  <a:gd name="connsiteX260" fmla="*/ 712558 w 1007833"/>
                  <a:gd name="connsiteY260" fmla="*/ 758190 h 775335"/>
                  <a:gd name="connsiteX261" fmla="*/ 748753 w 1007833"/>
                  <a:gd name="connsiteY261" fmla="*/ 760095 h 775335"/>
                  <a:gd name="connsiteX262" fmla="*/ 760183 w 1007833"/>
                  <a:gd name="connsiteY262" fmla="*/ 763905 h 775335"/>
                  <a:gd name="connsiteX263" fmla="*/ 773518 w 1007833"/>
                  <a:gd name="connsiteY263" fmla="*/ 760095 h 775335"/>
                  <a:gd name="connsiteX264" fmla="*/ 779233 w 1007833"/>
                  <a:gd name="connsiteY264" fmla="*/ 756285 h 775335"/>
                  <a:gd name="connsiteX265" fmla="*/ 783043 w 1007833"/>
                  <a:gd name="connsiteY265" fmla="*/ 748665 h 775335"/>
                  <a:gd name="connsiteX266" fmla="*/ 794473 w 1007833"/>
                  <a:gd name="connsiteY266" fmla="*/ 744855 h 775335"/>
                  <a:gd name="connsiteX267" fmla="*/ 796378 w 1007833"/>
                  <a:gd name="connsiteY267" fmla="*/ 758190 h 775335"/>
                  <a:gd name="connsiteX268" fmla="*/ 802093 w 1007833"/>
                  <a:gd name="connsiteY268" fmla="*/ 762000 h 775335"/>
                  <a:gd name="connsiteX269" fmla="*/ 809713 w 1007833"/>
                  <a:gd name="connsiteY269" fmla="*/ 769620 h 775335"/>
                  <a:gd name="connsiteX270" fmla="*/ 824953 w 1007833"/>
                  <a:gd name="connsiteY270" fmla="*/ 773430 h 775335"/>
                  <a:gd name="connsiteX271" fmla="*/ 830668 w 1007833"/>
                  <a:gd name="connsiteY271" fmla="*/ 775335 h 775335"/>
                  <a:gd name="connsiteX272" fmla="*/ 838288 w 1007833"/>
                  <a:gd name="connsiteY272" fmla="*/ 773430 h 775335"/>
                  <a:gd name="connsiteX273" fmla="*/ 842098 w 1007833"/>
                  <a:gd name="connsiteY273" fmla="*/ 762000 h 775335"/>
                  <a:gd name="connsiteX274" fmla="*/ 861148 w 1007833"/>
                  <a:gd name="connsiteY274" fmla="*/ 756285 h 775335"/>
                  <a:gd name="connsiteX275" fmla="*/ 893533 w 1007833"/>
                  <a:gd name="connsiteY275" fmla="*/ 750570 h 775335"/>
                  <a:gd name="connsiteX276" fmla="*/ 904963 w 1007833"/>
                  <a:gd name="connsiteY276" fmla="*/ 744855 h 775335"/>
                  <a:gd name="connsiteX277" fmla="*/ 910678 w 1007833"/>
                  <a:gd name="connsiteY277" fmla="*/ 742950 h 775335"/>
                  <a:gd name="connsiteX278" fmla="*/ 912583 w 1007833"/>
                  <a:gd name="connsiteY278" fmla="*/ 737235 h 775335"/>
                  <a:gd name="connsiteX279" fmla="*/ 916393 w 1007833"/>
                  <a:gd name="connsiteY279" fmla="*/ 699135 h 775335"/>
                  <a:gd name="connsiteX280" fmla="*/ 924013 w 1007833"/>
                  <a:gd name="connsiteY280" fmla="*/ 687705 h 775335"/>
                  <a:gd name="connsiteX281" fmla="*/ 927823 w 1007833"/>
                  <a:gd name="connsiteY281" fmla="*/ 681990 h 775335"/>
                  <a:gd name="connsiteX282" fmla="*/ 931633 w 1007833"/>
                  <a:gd name="connsiteY282" fmla="*/ 676275 h 775335"/>
                  <a:gd name="connsiteX283" fmla="*/ 937348 w 1007833"/>
                  <a:gd name="connsiteY283" fmla="*/ 674370 h 775335"/>
                  <a:gd name="connsiteX284" fmla="*/ 939253 w 1007833"/>
                  <a:gd name="connsiteY284" fmla="*/ 647700 h 775335"/>
                  <a:gd name="connsiteX285" fmla="*/ 944968 w 1007833"/>
                  <a:gd name="connsiteY285" fmla="*/ 632460 h 775335"/>
                  <a:gd name="connsiteX286" fmla="*/ 946873 w 1007833"/>
                  <a:gd name="connsiteY286" fmla="*/ 626745 h 775335"/>
                  <a:gd name="connsiteX287" fmla="*/ 952588 w 1007833"/>
                  <a:gd name="connsiteY287" fmla="*/ 622935 h 775335"/>
                  <a:gd name="connsiteX288" fmla="*/ 956398 w 1007833"/>
                  <a:gd name="connsiteY288" fmla="*/ 611505 h 775335"/>
                  <a:gd name="connsiteX289" fmla="*/ 960208 w 1007833"/>
                  <a:gd name="connsiteY289" fmla="*/ 605790 h 775335"/>
                  <a:gd name="connsiteX290" fmla="*/ 962113 w 1007833"/>
                  <a:gd name="connsiteY290" fmla="*/ 600075 h 775335"/>
                  <a:gd name="connsiteX291" fmla="*/ 964018 w 1007833"/>
                  <a:gd name="connsiteY291" fmla="*/ 592455 h 775335"/>
                  <a:gd name="connsiteX292" fmla="*/ 971638 w 1007833"/>
                  <a:gd name="connsiteY292" fmla="*/ 581025 h 775335"/>
                  <a:gd name="connsiteX293" fmla="*/ 975448 w 1007833"/>
                  <a:gd name="connsiteY293" fmla="*/ 575310 h 775335"/>
                  <a:gd name="connsiteX294" fmla="*/ 979258 w 1007833"/>
                  <a:gd name="connsiteY294" fmla="*/ 563880 h 775335"/>
                  <a:gd name="connsiteX295" fmla="*/ 983068 w 1007833"/>
                  <a:gd name="connsiteY295" fmla="*/ 550545 h 775335"/>
                  <a:gd name="connsiteX296" fmla="*/ 984973 w 1007833"/>
                  <a:gd name="connsiteY296" fmla="*/ 533400 h 775335"/>
                  <a:gd name="connsiteX297" fmla="*/ 990688 w 1007833"/>
                  <a:gd name="connsiteY297" fmla="*/ 529590 h 775335"/>
                  <a:gd name="connsiteX298" fmla="*/ 998308 w 1007833"/>
                  <a:gd name="connsiteY298" fmla="*/ 516255 h 775335"/>
                  <a:gd name="connsiteX299" fmla="*/ 1002118 w 1007833"/>
                  <a:gd name="connsiteY299" fmla="*/ 501015 h 775335"/>
                  <a:gd name="connsiteX300" fmla="*/ 1004023 w 1007833"/>
                  <a:gd name="connsiteY300" fmla="*/ 493395 h 775335"/>
                  <a:gd name="connsiteX301" fmla="*/ 1007833 w 1007833"/>
                  <a:gd name="connsiteY301" fmla="*/ 481965 h 775335"/>
                  <a:gd name="connsiteX302" fmla="*/ 1004023 w 1007833"/>
                  <a:gd name="connsiteY302" fmla="*/ 449580 h 775335"/>
                  <a:gd name="connsiteX303" fmla="*/ 1000213 w 1007833"/>
                  <a:gd name="connsiteY303" fmla="*/ 443865 h 775335"/>
                  <a:gd name="connsiteX304" fmla="*/ 994498 w 1007833"/>
                  <a:gd name="connsiteY304" fmla="*/ 440055 h 775335"/>
                  <a:gd name="connsiteX305" fmla="*/ 986878 w 1007833"/>
                  <a:gd name="connsiteY305" fmla="*/ 428625 h 775335"/>
                  <a:gd name="connsiteX306" fmla="*/ 990688 w 1007833"/>
                  <a:gd name="connsiteY306" fmla="*/ 422910 h 775335"/>
                  <a:gd name="connsiteX307" fmla="*/ 994498 w 1007833"/>
                  <a:gd name="connsiteY307" fmla="*/ 411480 h 775335"/>
                  <a:gd name="connsiteX308" fmla="*/ 992593 w 1007833"/>
                  <a:gd name="connsiteY308" fmla="*/ 400050 h 775335"/>
                  <a:gd name="connsiteX309" fmla="*/ 984973 w 1007833"/>
                  <a:gd name="connsiteY309" fmla="*/ 388620 h 775335"/>
                  <a:gd name="connsiteX310" fmla="*/ 983068 w 1007833"/>
                  <a:gd name="connsiteY310" fmla="*/ 382905 h 775335"/>
                  <a:gd name="connsiteX311" fmla="*/ 975448 w 1007833"/>
                  <a:gd name="connsiteY311" fmla="*/ 371475 h 775335"/>
                  <a:gd name="connsiteX312" fmla="*/ 973543 w 1007833"/>
                  <a:gd name="connsiteY312" fmla="*/ 365760 h 775335"/>
                  <a:gd name="connsiteX313" fmla="*/ 977353 w 1007833"/>
                  <a:gd name="connsiteY313" fmla="*/ 361950 h 775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</a:cxnLst>
                <a:rect l="l" t="t" r="r" b="b"/>
                <a:pathLst>
                  <a:path w="1007833" h="775335">
                    <a:moveTo>
                      <a:pt x="977353" y="361950"/>
                    </a:moveTo>
                    <a:lnTo>
                      <a:pt x="977353" y="361950"/>
                    </a:lnTo>
                    <a:cubicBezTo>
                      <a:pt x="973543" y="357505"/>
                      <a:pt x="970299" y="352504"/>
                      <a:pt x="965923" y="348615"/>
                    </a:cubicBezTo>
                    <a:cubicBezTo>
                      <a:pt x="964422" y="347281"/>
                      <a:pt x="962004" y="347608"/>
                      <a:pt x="960208" y="346710"/>
                    </a:cubicBezTo>
                    <a:cubicBezTo>
                      <a:pt x="945436" y="339324"/>
                      <a:pt x="963143" y="345783"/>
                      <a:pt x="948778" y="340995"/>
                    </a:cubicBezTo>
                    <a:cubicBezTo>
                      <a:pt x="943867" y="333629"/>
                      <a:pt x="940930" y="331394"/>
                      <a:pt x="939253" y="323850"/>
                    </a:cubicBezTo>
                    <a:cubicBezTo>
                      <a:pt x="938415" y="320079"/>
                      <a:pt x="938186" y="316191"/>
                      <a:pt x="937348" y="312420"/>
                    </a:cubicBezTo>
                    <a:cubicBezTo>
                      <a:pt x="936912" y="310460"/>
                      <a:pt x="936863" y="308125"/>
                      <a:pt x="935443" y="306705"/>
                    </a:cubicBezTo>
                    <a:cubicBezTo>
                      <a:pt x="934023" y="305285"/>
                      <a:pt x="931633" y="305435"/>
                      <a:pt x="929728" y="304800"/>
                    </a:cubicBezTo>
                    <a:cubicBezTo>
                      <a:pt x="927188" y="305435"/>
                      <a:pt x="924625" y="305986"/>
                      <a:pt x="922108" y="306705"/>
                    </a:cubicBezTo>
                    <a:cubicBezTo>
                      <a:pt x="920177" y="307257"/>
                      <a:pt x="918298" y="309245"/>
                      <a:pt x="916393" y="308610"/>
                    </a:cubicBezTo>
                    <a:cubicBezTo>
                      <a:pt x="913837" y="307758"/>
                      <a:pt x="912920" y="304389"/>
                      <a:pt x="910678" y="302895"/>
                    </a:cubicBezTo>
                    <a:cubicBezTo>
                      <a:pt x="909007" y="301781"/>
                      <a:pt x="906868" y="301625"/>
                      <a:pt x="904963" y="300990"/>
                    </a:cubicBezTo>
                    <a:cubicBezTo>
                      <a:pt x="904328" y="299085"/>
                      <a:pt x="903058" y="297283"/>
                      <a:pt x="903058" y="295275"/>
                    </a:cubicBezTo>
                    <a:cubicBezTo>
                      <a:pt x="903058" y="290155"/>
                      <a:pt x="905967" y="285055"/>
                      <a:pt x="904963" y="280035"/>
                    </a:cubicBezTo>
                    <a:cubicBezTo>
                      <a:pt x="904435" y="277397"/>
                      <a:pt x="895405" y="274944"/>
                      <a:pt x="893533" y="274320"/>
                    </a:cubicBezTo>
                    <a:cubicBezTo>
                      <a:pt x="884453" y="260701"/>
                      <a:pt x="894155" y="277222"/>
                      <a:pt x="887818" y="247650"/>
                    </a:cubicBezTo>
                    <a:cubicBezTo>
                      <a:pt x="887338" y="245411"/>
                      <a:pt x="886100" y="242865"/>
                      <a:pt x="884008" y="241935"/>
                    </a:cubicBezTo>
                    <a:cubicBezTo>
                      <a:pt x="879905" y="240111"/>
                      <a:pt x="875118" y="240665"/>
                      <a:pt x="870673" y="240030"/>
                    </a:cubicBezTo>
                    <a:cubicBezTo>
                      <a:pt x="870038" y="238125"/>
                      <a:pt x="870188" y="235735"/>
                      <a:pt x="868768" y="234315"/>
                    </a:cubicBezTo>
                    <a:cubicBezTo>
                      <a:pt x="867348" y="232895"/>
                      <a:pt x="865049" y="232632"/>
                      <a:pt x="863053" y="232410"/>
                    </a:cubicBezTo>
                    <a:cubicBezTo>
                      <a:pt x="853565" y="231356"/>
                      <a:pt x="844003" y="231140"/>
                      <a:pt x="834478" y="230505"/>
                    </a:cubicBezTo>
                    <a:cubicBezTo>
                      <a:pt x="833208" y="223520"/>
                      <a:pt x="833843" y="215900"/>
                      <a:pt x="830668" y="209550"/>
                    </a:cubicBezTo>
                    <a:cubicBezTo>
                      <a:pt x="829012" y="206238"/>
                      <a:pt x="824283" y="205797"/>
                      <a:pt x="821143" y="203835"/>
                    </a:cubicBezTo>
                    <a:cubicBezTo>
                      <a:pt x="819201" y="202622"/>
                      <a:pt x="817333" y="201295"/>
                      <a:pt x="815428" y="200025"/>
                    </a:cubicBezTo>
                    <a:cubicBezTo>
                      <a:pt x="816063" y="196850"/>
                      <a:pt x="816548" y="193641"/>
                      <a:pt x="817333" y="190500"/>
                    </a:cubicBezTo>
                    <a:cubicBezTo>
                      <a:pt x="817820" y="188552"/>
                      <a:pt x="818751" y="186733"/>
                      <a:pt x="819238" y="184785"/>
                    </a:cubicBezTo>
                    <a:cubicBezTo>
                      <a:pt x="820023" y="181644"/>
                      <a:pt x="820508" y="178435"/>
                      <a:pt x="821143" y="175260"/>
                    </a:cubicBezTo>
                    <a:cubicBezTo>
                      <a:pt x="820508" y="172720"/>
                      <a:pt x="820690" y="169818"/>
                      <a:pt x="819238" y="167640"/>
                    </a:cubicBezTo>
                    <a:cubicBezTo>
                      <a:pt x="808231" y="151130"/>
                      <a:pt x="818180" y="177165"/>
                      <a:pt x="809713" y="158115"/>
                    </a:cubicBezTo>
                    <a:cubicBezTo>
                      <a:pt x="808082" y="154445"/>
                      <a:pt x="807173" y="150495"/>
                      <a:pt x="805903" y="146685"/>
                    </a:cubicBezTo>
                    <a:lnTo>
                      <a:pt x="803998" y="140970"/>
                    </a:lnTo>
                    <a:cubicBezTo>
                      <a:pt x="802625" y="119008"/>
                      <a:pt x="811621" y="111634"/>
                      <a:pt x="796378" y="108585"/>
                    </a:cubicBezTo>
                    <a:cubicBezTo>
                      <a:pt x="791975" y="107704"/>
                      <a:pt x="787488" y="107315"/>
                      <a:pt x="783043" y="106680"/>
                    </a:cubicBezTo>
                    <a:cubicBezTo>
                      <a:pt x="781138" y="105410"/>
                      <a:pt x="778598" y="104775"/>
                      <a:pt x="777328" y="102870"/>
                    </a:cubicBezTo>
                    <a:cubicBezTo>
                      <a:pt x="775876" y="100692"/>
                      <a:pt x="777553" y="96772"/>
                      <a:pt x="775423" y="95250"/>
                    </a:cubicBezTo>
                    <a:cubicBezTo>
                      <a:pt x="772280" y="93005"/>
                      <a:pt x="767803" y="93980"/>
                      <a:pt x="763993" y="93345"/>
                    </a:cubicBezTo>
                    <a:cubicBezTo>
                      <a:pt x="762723" y="91440"/>
                      <a:pt x="760987" y="89774"/>
                      <a:pt x="760183" y="87630"/>
                    </a:cubicBezTo>
                    <a:cubicBezTo>
                      <a:pt x="756824" y="78672"/>
                      <a:pt x="758741" y="65202"/>
                      <a:pt x="756373" y="57150"/>
                    </a:cubicBezTo>
                    <a:cubicBezTo>
                      <a:pt x="755081" y="52757"/>
                      <a:pt x="748753" y="45720"/>
                      <a:pt x="748753" y="45720"/>
                    </a:cubicBezTo>
                    <a:cubicBezTo>
                      <a:pt x="748118" y="42545"/>
                      <a:pt x="748454" y="39006"/>
                      <a:pt x="746848" y="36195"/>
                    </a:cubicBezTo>
                    <a:cubicBezTo>
                      <a:pt x="745712" y="34207"/>
                      <a:pt x="742346" y="34327"/>
                      <a:pt x="741133" y="32385"/>
                    </a:cubicBezTo>
                    <a:cubicBezTo>
                      <a:pt x="739004" y="28979"/>
                      <a:pt x="737323" y="20955"/>
                      <a:pt x="737323" y="20955"/>
                    </a:cubicBezTo>
                    <a:cubicBezTo>
                      <a:pt x="736688" y="15875"/>
                      <a:pt x="736334" y="10752"/>
                      <a:pt x="735418" y="5715"/>
                    </a:cubicBezTo>
                    <a:cubicBezTo>
                      <a:pt x="735059" y="3739"/>
                      <a:pt x="735521" y="0"/>
                      <a:pt x="733513" y="0"/>
                    </a:cubicBezTo>
                    <a:cubicBezTo>
                      <a:pt x="731505" y="0"/>
                      <a:pt x="732506" y="3919"/>
                      <a:pt x="731608" y="5715"/>
                    </a:cubicBezTo>
                    <a:cubicBezTo>
                      <a:pt x="730584" y="7763"/>
                      <a:pt x="729068" y="9525"/>
                      <a:pt x="727798" y="11430"/>
                    </a:cubicBezTo>
                    <a:cubicBezTo>
                      <a:pt x="727163" y="19050"/>
                      <a:pt x="727150" y="26748"/>
                      <a:pt x="725893" y="34290"/>
                    </a:cubicBezTo>
                    <a:cubicBezTo>
                      <a:pt x="725233" y="38251"/>
                      <a:pt x="722083" y="45720"/>
                      <a:pt x="722083" y="45720"/>
                    </a:cubicBezTo>
                    <a:cubicBezTo>
                      <a:pt x="722718" y="50800"/>
                      <a:pt x="723072" y="55923"/>
                      <a:pt x="723988" y="60960"/>
                    </a:cubicBezTo>
                    <a:cubicBezTo>
                      <a:pt x="724347" y="62936"/>
                      <a:pt x="725893" y="64667"/>
                      <a:pt x="725893" y="66675"/>
                    </a:cubicBezTo>
                    <a:cubicBezTo>
                      <a:pt x="725893" y="68683"/>
                      <a:pt x="725408" y="70970"/>
                      <a:pt x="723988" y="72390"/>
                    </a:cubicBezTo>
                    <a:cubicBezTo>
                      <a:pt x="720750" y="75628"/>
                      <a:pt x="712558" y="80010"/>
                      <a:pt x="712558" y="80010"/>
                    </a:cubicBezTo>
                    <a:cubicBezTo>
                      <a:pt x="710632" y="82899"/>
                      <a:pt x="706843" y="87496"/>
                      <a:pt x="706843" y="91440"/>
                    </a:cubicBezTo>
                    <a:cubicBezTo>
                      <a:pt x="706843" y="96038"/>
                      <a:pt x="709150" y="102170"/>
                      <a:pt x="710653" y="106680"/>
                    </a:cubicBezTo>
                    <a:cubicBezTo>
                      <a:pt x="710018" y="112395"/>
                      <a:pt x="709693" y="118153"/>
                      <a:pt x="708748" y="123825"/>
                    </a:cubicBezTo>
                    <a:cubicBezTo>
                      <a:pt x="708418" y="125806"/>
                      <a:pt x="707148" y="127555"/>
                      <a:pt x="706843" y="129540"/>
                    </a:cubicBezTo>
                    <a:cubicBezTo>
                      <a:pt x="703986" y="148108"/>
                      <a:pt x="706509" y="144211"/>
                      <a:pt x="703033" y="158115"/>
                    </a:cubicBezTo>
                    <a:cubicBezTo>
                      <a:pt x="702546" y="160063"/>
                      <a:pt x="702026" y="162034"/>
                      <a:pt x="701128" y="163830"/>
                    </a:cubicBezTo>
                    <a:cubicBezTo>
                      <a:pt x="700104" y="165878"/>
                      <a:pt x="698342" y="167497"/>
                      <a:pt x="697318" y="169545"/>
                    </a:cubicBezTo>
                    <a:cubicBezTo>
                      <a:pt x="696420" y="171341"/>
                      <a:pt x="696667" y="173692"/>
                      <a:pt x="695413" y="175260"/>
                    </a:cubicBezTo>
                    <a:cubicBezTo>
                      <a:pt x="692727" y="178617"/>
                      <a:pt x="687748" y="179720"/>
                      <a:pt x="683983" y="180975"/>
                    </a:cubicBezTo>
                    <a:cubicBezTo>
                      <a:pt x="678820" y="179942"/>
                      <a:pt x="672480" y="179932"/>
                      <a:pt x="668743" y="175260"/>
                    </a:cubicBezTo>
                    <a:cubicBezTo>
                      <a:pt x="664501" y="169958"/>
                      <a:pt x="670348" y="167712"/>
                      <a:pt x="661123" y="165735"/>
                    </a:cubicBezTo>
                    <a:cubicBezTo>
                      <a:pt x="654265" y="164265"/>
                      <a:pt x="647153" y="164465"/>
                      <a:pt x="640168" y="163830"/>
                    </a:cubicBezTo>
                    <a:cubicBezTo>
                      <a:pt x="637529" y="163302"/>
                      <a:pt x="628223" y="161851"/>
                      <a:pt x="624928" y="160020"/>
                    </a:cubicBezTo>
                    <a:cubicBezTo>
                      <a:pt x="620925" y="157796"/>
                      <a:pt x="617308" y="154940"/>
                      <a:pt x="613498" y="152400"/>
                    </a:cubicBezTo>
                    <a:cubicBezTo>
                      <a:pt x="611593" y="151130"/>
                      <a:pt x="609402" y="150209"/>
                      <a:pt x="607783" y="148590"/>
                    </a:cubicBezTo>
                    <a:cubicBezTo>
                      <a:pt x="605878" y="146685"/>
                      <a:pt x="604423" y="144183"/>
                      <a:pt x="602068" y="142875"/>
                    </a:cubicBezTo>
                    <a:cubicBezTo>
                      <a:pt x="598557" y="140925"/>
                      <a:pt x="590638" y="139065"/>
                      <a:pt x="590638" y="139065"/>
                    </a:cubicBezTo>
                    <a:cubicBezTo>
                      <a:pt x="580391" y="123694"/>
                      <a:pt x="587944" y="129001"/>
                      <a:pt x="571588" y="125730"/>
                    </a:cubicBezTo>
                    <a:cubicBezTo>
                      <a:pt x="569021" y="125217"/>
                      <a:pt x="566508" y="124460"/>
                      <a:pt x="563968" y="123825"/>
                    </a:cubicBezTo>
                    <a:cubicBezTo>
                      <a:pt x="562698" y="121920"/>
                      <a:pt x="561182" y="120158"/>
                      <a:pt x="560158" y="118110"/>
                    </a:cubicBezTo>
                    <a:cubicBezTo>
                      <a:pt x="559260" y="116314"/>
                      <a:pt x="558253" y="114403"/>
                      <a:pt x="558253" y="112395"/>
                    </a:cubicBezTo>
                    <a:cubicBezTo>
                      <a:pt x="558253" y="106009"/>
                      <a:pt x="559368" y="99850"/>
                      <a:pt x="563968" y="95250"/>
                    </a:cubicBezTo>
                    <a:cubicBezTo>
                      <a:pt x="565587" y="93631"/>
                      <a:pt x="567778" y="92710"/>
                      <a:pt x="569683" y="91440"/>
                    </a:cubicBezTo>
                    <a:cubicBezTo>
                      <a:pt x="570318" y="89535"/>
                      <a:pt x="571810" y="87721"/>
                      <a:pt x="571588" y="85725"/>
                    </a:cubicBezTo>
                    <a:cubicBezTo>
                      <a:pt x="571144" y="81733"/>
                      <a:pt x="567778" y="74295"/>
                      <a:pt x="567778" y="74295"/>
                    </a:cubicBezTo>
                    <a:cubicBezTo>
                      <a:pt x="571588" y="73025"/>
                      <a:pt x="576980" y="73827"/>
                      <a:pt x="579208" y="70485"/>
                    </a:cubicBezTo>
                    <a:lnTo>
                      <a:pt x="586828" y="59055"/>
                    </a:lnTo>
                    <a:cubicBezTo>
                      <a:pt x="587942" y="57384"/>
                      <a:pt x="587835" y="55136"/>
                      <a:pt x="588733" y="53340"/>
                    </a:cubicBezTo>
                    <a:cubicBezTo>
                      <a:pt x="596119" y="38568"/>
                      <a:pt x="589660" y="56275"/>
                      <a:pt x="594448" y="41910"/>
                    </a:cubicBezTo>
                    <a:cubicBezTo>
                      <a:pt x="592543" y="40640"/>
                      <a:pt x="591023" y="38100"/>
                      <a:pt x="588733" y="38100"/>
                    </a:cubicBezTo>
                    <a:cubicBezTo>
                      <a:pt x="586443" y="38100"/>
                      <a:pt x="585263" y="41461"/>
                      <a:pt x="583018" y="41910"/>
                    </a:cubicBezTo>
                    <a:cubicBezTo>
                      <a:pt x="575520" y="43410"/>
                      <a:pt x="567778" y="43180"/>
                      <a:pt x="560158" y="43815"/>
                    </a:cubicBezTo>
                    <a:cubicBezTo>
                      <a:pt x="558253" y="44450"/>
                      <a:pt x="556451" y="45720"/>
                      <a:pt x="554443" y="45720"/>
                    </a:cubicBezTo>
                    <a:cubicBezTo>
                      <a:pt x="534512" y="45720"/>
                      <a:pt x="550067" y="43874"/>
                      <a:pt x="537298" y="41910"/>
                    </a:cubicBezTo>
                    <a:cubicBezTo>
                      <a:pt x="530991" y="40940"/>
                      <a:pt x="524598" y="40640"/>
                      <a:pt x="518248" y="40005"/>
                    </a:cubicBezTo>
                    <a:cubicBezTo>
                      <a:pt x="499042" y="33603"/>
                      <a:pt x="528833" y="43371"/>
                      <a:pt x="504913" y="36195"/>
                    </a:cubicBezTo>
                    <a:cubicBezTo>
                      <a:pt x="501066" y="35041"/>
                      <a:pt x="497293" y="33655"/>
                      <a:pt x="493483" y="32385"/>
                    </a:cubicBezTo>
                    <a:cubicBezTo>
                      <a:pt x="491578" y="31750"/>
                      <a:pt x="489439" y="31594"/>
                      <a:pt x="487768" y="30480"/>
                    </a:cubicBezTo>
                    <a:lnTo>
                      <a:pt x="476338" y="22860"/>
                    </a:lnTo>
                    <a:cubicBezTo>
                      <a:pt x="471258" y="23495"/>
                      <a:pt x="465488" y="22131"/>
                      <a:pt x="461098" y="24765"/>
                    </a:cubicBezTo>
                    <a:cubicBezTo>
                      <a:pt x="459135" y="25943"/>
                      <a:pt x="464765" y="27551"/>
                      <a:pt x="466813" y="28575"/>
                    </a:cubicBezTo>
                    <a:cubicBezTo>
                      <a:pt x="468609" y="29473"/>
                      <a:pt x="470623" y="29845"/>
                      <a:pt x="472528" y="30480"/>
                    </a:cubicBezTo>
                    <a:cubicBezTo>
                      <a:pt x="474454" y="33369"/>
                      <a:pt x="478243" y="37966"/>
                      <a:pt x="478243" y="41910"/>
                    </a:cubicBezTo>
                    <a:cubicBezTo>
                      <a:pt x="478243" y="43918"/>
                      <a:pt x="477972" y="46458"/>
                      <a:pt x="476338" y="47625"/>
                    </a:cubicBezTo>
                    <a:cubicBezTo>
                      <a:pt x="469305" y="52648"/>
                      <a:pt x="449607" y="52826"/>
                      <a:pt x="443953" y="53340"/>
                    </a:cubicBezTo>
                    <a:cubicBezTo>
                      <a:pt x="442048" y="53975"/>
                      <a:pt x="439806" y="53991"/>
                      <a:pt x="438238" y="55245"/>
                    </a:cubicBezTo>
                    <a:cubicBezTo>
                      <a:pt x="436450" y="56675"/>
                      <a:pt x="435894" y="59201"/>
                      <a:pt x="434428" y="60960"/>
                    </a:cubicBezTo>
                    <a:cubicBezTo>
                      <a:pt x="432703" y="63030"/>
                      <a:pt x="430367" y="64548"/>
                      <a:pt x="428713" y="66675"/>
                    </a:cubicBezTo>
                    <a:cubicBezTo>
                      <a:pt x="416746" y="82062"/>
                      <a:pt x="426442" y="74539"/>
                      <a:pt x="415378" y="81915"/>
                    </a:cubicBezTo>
                    <a:cubicBezTo>
                      <a:pt x="414108" y="83820"/>
                      <a:pt x="412592" y="85582"/>
                      <a:pt x="411568" y="87630"/>
                    </a:cubicBezTo>
                    <a:cubicBezTo>
                      <a:pt x="410670" y="89426"/>
                      <a:pt x="410917" y="91777"/>
                      <a:pt x="409663" y="93345"/>
                    </a:cubicBezTo>
                    <a:cubicBezTo>
                      <a:pt x="408233" y="95133"/>
                      <a:pt x="405853" y="95885"/>
                      <a:pt x="403948" y="97155"/>
                    </a:cubicBezTo>
                    <a:cubicBezTo>
                      <a:pt x="403313" y="99060"/>
                      <a:pt x="402043" y="100862"/>
                      <a:pt x="402043" y="102870"/>
                    </a:cubicBezTo>
                    <a:cubicBezTo>
                      <a:pt x="402043" y="109021"/>
                      <a:pt x="404647" y="111539"/>
                      <a:pt x="407758" y="116205"/>
                    </a:cubicBezTo>
                    <a:cubicBezTo>
                      <a:pt x="400310" y="121171"/>
                      <a:pt x="403755" y="120910"/>
                      <a:pt x="394423" y="118110"/>
                    </a:cubicBezTo>
                    <a:cubicBezTo>
                      <a:pt x="390576" y="116956"/>
                      <a:pt x="382993" y="114300"/>
                      <a:pt x="382993" y="114300"/>
                    </a:cubicBezTo>
                    <a:cubicBezTo>
                      <a:pt x="379183" y="114935"/>
                      <a:pt x="375310" y="117142"/>
                      <a:pt x="371563" y="116205"/>
                    </a:cubicBezTo>
                    <a:cubicBezTo>
                      <a:pt x="369342" y="115650"/>
                      <a:pt x="368777" y="112538"/>
                      <a:pt x="367753" y="110490"/>
                    </a:cubicBezTo>
                    <a:cubicBezTo>
                      <a:pt x="359866" y="94716"/>
                      <a:pt x="372957" y="115438"/>
                      <a:pt x="362038" y="99060"/>
                    </a:cubicBezTo>
                    <a:cubicBezTo>
                      <a:pt x="361403" y="93345"/>
                      <a:pt x="362705" y="87058"/>
                      <a:pt x="360133" y="81915"/>
                    </a:cubicBezTo>
                    <a:cubicBezTo>
                      <a:pt x="359235" y="80119"/>
                      <a:pt x="356173" y="82845"/>
                      <a:pt x="354418" y="83820"/>
                    </a:cubicBezTo>
                    <a:cubicBezTo>
                      <a:pt x="350415" y="86044"/>
                      <a:pt x="347521" y="90792"/>
                      <a:pt x="342988" y="91440"/>
                    </a:cubicBezTo>
                    <a:lnTo>
                      <a:pt x="329653" y="93345"/>
                    </a:lnTo>
                    <a:cubicBezTo>
                      <a:pt x="309291" y="100132"/>
                      <a:pt x="325340" y="92889"/>
                      <a:pt x="312508" y="102870"/>
                    </a:cubicBezTo>
                    <a:cubicBezTo>
                      <a:pt x="308894" y="105681"/>
                      <a:pt x="301078" y="110490"/>
                      <a:pt x="301078" y="110490"/>
                    </a:cubicBezTo>
                    <a:cubicBezTo>
                      <a:pt x="299808" y="112395"/>
                      <a:pt x="298198" y="114113"/>
                      <a:pt x="297268" y="116205"/>
                    </a:cubicBezTo>
                    <a:cubicBezTo>
                      <a:pt x="295637" y="119875"/>
                      <a:pt x="296800" y="125407"/>
                      <a:pt x="293458" y="127635"/>
                    </a:cubicBezTo>
                    <a:lnTo>
                      <a:pt x="287743" y="131445"/>
                    </a:lnTo>
                    <a:cubicBezTo>
                      <a:pt x="287108" y="133350"/>
                      <a:pt x="286736" y="135364"/>
                      <a:pt x="285838" y="137160"/>
                    </a:cubicBezTo>
                    <a:cubicBezTo>
                      <a:pt x="284814" y="139208"/>
                      <a:pt x="282752" y="140703"/>
                      <a:pt x="282028" y="142875"/>
                    </a:cubicBezTo>
                    <a:cubicBezTo>
                      <a:pt x="280807" y="146539"/>
                      <a:pt x="280758" y="150495"/>
                      <a:pt x="280123" y="154305"/>
                    </a:cubicBezTo>
                    <a:cubicBezTo>
                      <a:pt x="279321" y="151899"/>
                      <a:pt x="277249" y="144011"/>
                      <a:pt x="274408" y="142875"/>
                    </a:cubicBezTo>
                    <a:cubicBezTo>
                      <a:pt x="272544" y="142129"/>
                      <a:pt x="270598" y="144145"/>
                      <a:pt x="268693" y="144780"/>
                    </a:cubicBezTo>
                    <a:cubicBezTo>
                      <a:pt x="257397" y="161723"/>
                      <a:pt x="275925" y="132036"/>
                      <a:pt x="262978" y="167640"/>
                    </a:cubicBezTo>
                    <a:cubicBezTo>
                      <a:pt x="262196" y="169792"/>
                      <a:pt x="259168" y="170180"/>
                      <a:pt x="257263" y="171450"/>
                    </a:cubicBezTo>
                    <a:cubicBezTo>
                      <a:pt x="255993" y="169545"/>
                      <a:pt x="254355" y="167839"/>
                      <a:pt x="253453" y="165735"/>
                    </a:cubicBezTo>
                    <a:cubicBezTo>
                      <a:pt x="252422" y="163329"/>
                      <a:pt x="254065" y="157396"/>
                      <a:pt x="251548" y="158115"/>
                    </a:cubicBezTo>
                    <a:cubicBezTo>
                      <a:pt x="246367" y="159595"/>
                      <a:pt x="244601" y="166556"/>
                      <a:pt x="240118" y="169545"/>
                    </a:cubicBezTo>
                    <a:lnTo>
                      <a:pt x="234403" y="173355"/>
                    </a:lnTo>
                    <a:cubicBezTo>
                      <a:pt x="233768" y="179070"/>
                      <a:pt x="233443" y="184828"/>
                      <a:pt x="232498" y="190500"/>
                    </a:cubicBezTo>
                    <a:cubicBezTo>
                      <a:pt x="232168" y="192481"/>
                      <a:pt x="232013" y="194795"/>
                      <a:pt x="230593" y="196215"/>
                    </a:cubicBezTo>
                    <a:cubicBezTo>
                      <a:pt x="229173" y="197635"/>
                      <a:pt x="226674" y="197222"/>
                      <a:pt x="224878" y="198120"/>
                    </a:cubicBezTo>
                    <a:cubicBezTo>
                      <a:pt x="222830" y="199144"/>
                      <a:pt x="221068" y="200660"/>
                      <a:pt x="219163" y="201930"/>
                    </a:cubicBezTo>
                    <a:cubicBezTo>
                      <a:pt x="218528" y="203835"/>
                      <a:pt x="218156" y="205849"/>
                      <a:pt x="217258" y="207645"/>
                    </a:cubicBezTo>
                    <a:cubicBezTo>
                      <a:pt x="216234" y="209693"/>
                      <a:pt x="214378" y="211268"/>
                      <a:pt x="213448" y="213360"/>
                    </a:cubicBezTo>
                    <a:cubicBezTo>
                      <a:pt x="206766" y="228394"/>
                      <a:pt x="214204" y="221746"/>
                      <a:pt x="203923" y="228600"/>
                    </a:cubicBezTo>
                    <a:cubicBezTo>
                      <a:pt x="201817" y="234917"/>
                      <a:pt x="204026" y="234315"/>
                      <a:pt x="200113" y="234315"/>
                    </a:cubicBezTo>
                    <a:lnTo>
                      <a:pt x="181063" y="241935"/>
                    </a:lnTo>
                    <a:cubicBezTo>
                      <a:pt x="175348" y="243205"/>
                      <a:pt x="169759" y="245356"/>
                      <a:pt x="163918" y="245745"/>
                    </a:cubicBezTo>
                    <a:cubicBezTo>
                      <a:pt x="158330" y="246118"/>
                      <a:pt x="152085" y="243706"/>
                      <a:pt x="146773" y="241935"/>
                    </a:cubicBezTo>
                    <a:cubicBezTo>
                      <a:pt x="128090" y="248163"/>
                      <a:pt x="154482" y="238066"/>
                      <a:pt x="137248" y="249555"/>
                    </a:cubicBezTo>
                    <a:cubicBezTo>
                      <a:pt x="135070" y="251007"/>
                      <a:pt x="132234" y="251212"/>
                      <a:pt x="129628" y="251460"/>
                    </a:cubicBezTo>
                    <a:cubicBezTo>
                      <a:pt x="118863" y="252485"/>
                      <a:pt x="108038" y="252730"/>
                      <a:pt x="97243" y="253365"/>
                    </a:cubicBezTo>
                    <a:cubicBezTo>
                      <a:pt x="95973" y="255270"/>
                      <a:pt x="95221" y="257650"/>
                      <a:pt x="93433" y="259080"/>
                    </a:cubicBezTo>
                    <a:cubicBezTo>
                      <a:pt x="88195" y="263271"/>
                      <a:pt x="76113" y="259534"/>
                      <a:pt x="72478" y="259080"/>
                    </a:cubicBezTo>
                    <a:cubicBezTo>
                      <a:pt x="70573" y="258445"/>
                      <a:pt x="68751" y="256891"/>
                      <a:pt x="66763" y="257175"/>
                    </a:cubicBezTo>
                    <a:cubicBezTo>
                      <a:pt x="60753" y="258034"/>
                      <a:pt x="57769" y="261827"/>
                      <a:pt x="55333" y="266700"/>
                    </a:cubicBezTo>
                    <a:cubicBezTo>
                      <a:pt x="54435" y="268496"/>
                      <a:pt x="54682" y="270847"/>
                      <a:pt x="53428" y="272415"/>
                    </a:cubicBezTo>
                    <a:cubicBezTo>
                      <a:pt x="51998" y="274203"/>
                      <a:pt x="49618" y="274955"/>
                      <a:pt x="47713" y="276225"/>
                    </a:cubicBezTo>
                    <a:cubicBezTo>
                      <a:pt x="45173" y="280035"/>
                      <a:pt x="44437" y="286207"/>
                      <a:pt x="40093" y="287655"/>
                    </a:cubicBezTo>
                    <a:cubicBezTo>
                      <a:pt x="38188" y="288290"/>
                      <a:pt x="36309" y="289008"/>
                      <a:pt x="34378" y="289560"/>
                    </a:cubicBezTo>
                    <a:cubicBezTo>
                      <a:pt x="17634" y="294344"/>
                      <a:pt x="34746" y="288802"/>
                      <a:pt x="21043" y="293370"/>
                    </a:cubicBezTo>
                    <a:cubicBezTo>
                      <a:pt x="25205" y="299613"/>
                      <a:pt x="24853" y="296795"/>
                      <a:pt x="24853" y="300990"/>
                    </a:cubicBezTo>
                    <a:lnTo>
                      <a:pt x="21043" y="300990"/>
                    </a:lnTo>
                    <a:cubicBezTo>
                      <a:pt x="19138" y="306070"/>
                      <a:pt x="16726" y="310988"/>
                      <a:pt x="15328" y="316230"/>
                    </a:cubicBezTo>
                    <a:cubicBezTo>
                      <a:pt x="12234" y="327832"/>
                      <a:pt x="17083" y="329030"/>
                      <a:pt x="7708" y="335280"/>
                    </a:cubicBezTo>
                    <a:cubicBezTo>
                      <a:pt x="6037" y="336394"/>
                      <a:pt x="3898" y="336550"/>
                      <a:pt x="1993" y="337185"/>
                    </a:cubicBezTo>
                    <a:cubicBezTo>
                      <a:pt x="2141" y="338521"/>
                      <a:pt x="4844" y="364467"/>
                      <a:pt x="5803" y="367665"/>
                    </a:cubicBezTo>
                    <a:cubicBezTo>
                      <a:pt x="6461" y="369858"/>
                      <a:pt x="7890" y="371872"/>
                      <a:pt x="9613" y="373380"/>
                    </a:cubicBezTo>
                    <a:cubicBezTo>
                      <a:pt x="17675" y="380434"/>
                      <a:pt x="18909" y="380289"/>
                      <a:pt x="26758" y="382905"/>
                    </a:cubicBezTo>
                    <a:cubicBezTo>
                      <a:pt x="26123" y="387985"/>
                      <a:pt x="25631" y="393085"/>
                      <a:pt x="24853" y="398145"/>
                    </a:cubicBezTo>
                    <a:cubicBezTo>
                      <a:pt x="24361" y="401345"/>
                      <a:pt x="24744" y="404976"/>
                      <a:pt x="22948" y="407670"/>
                    </a:cubicBezTo>
                    <a:cubicBezTo>
                      <a:pt x="21834" y="409341"/>
                      <a:pt x="19138" y="408940"/>
                      <a:pt x="17233" y="409575"/>
                    </a:cubicBezTo>
                    <a:cubicBezTo>
                      <a:pt x="4132" y="400841"/>
                      <a:pt x="7251" y="406299"/>
                      <a:pt x="3898" y="396240"/>
                    </a:cubicBezTo>
                    <a:cubicBezTo>
                      <a:pt x="2628" y="398145"/>
                      <a:pt x="316" y="399677"/>
                      <a:pt x="88" y="401955"/>
                    </a:cubicBezTo>
                    <a:cubicBezTo>
                      <a:pt x="-359" y="406423"/>
                      <a:pt x="983" y="410915"/>
                      <a:pt x="1993" y="415290"/>
                    </a:cubicBezTo>
                    <a:cubicBezTo>
                      <a:pt x="3504" y="421837"/>
                      <a:pt x="6268" y="428486"/>
                      <a:pt x="9613" y="434340"/>
                    </a:cubicBezTo>
                    <a:cubicBezTo>
                      <a:pt x="10749" y="436328"/>
                      <a:pt x="11957" y="438296"/>
                      <a:pt x="13423" y="440055"/>
                    </a:cubicBezTo>
                    <a:cubicBezTo>
                      <a:pt x="15148" y="442125"/>
                      <a:pt x="17233" y="443865"/>
                      <a:pt x="19138" y="445770"/>
                    </a:cubicBezTo>
                    <a:cubicBezTo>
                      <a:pt x="23926" y="460135"/>
                      <a:pt x="17467" y="442428"/>
                      <a:pt x="24853" y="457200"/>
                    </a:cubicBezTo>
                    <a:cubicBezTo>
                      <a:pt x="27952" y="463398"/>
                      <a:pt x="25109" y="463171"/>
                      <a:pt x="30568" y="468630"/>
                    </a:cubicBezTo>
                    <a:cubicBezTo>
                      <a:pt x="32187" y="470249"/>
                      <a:pt x="34378" y="471170"/>
                      <a:pt x="36283" y="472440"/>
                    </a:cubicBezTo>
                    <a:cubicBezTo>
                      <a:pt x="37754" y="476854"/>
                      <a:pt x="39173" y="482009"/>
                      <a:pt x="41998" y="485775"/>
                    </a:cubicBezTo>
                    <a:cubicBezTo>
                      <a:pt x="44153" y="488649"/>
                      <a:pt x="45490" y="483870"/>
                      <a:pt x="49618" y="493395"/>
                    </a:cubicBezTo>
                    <a:lnTo>
                      <a:pt x="47713" y="520065"/>
                    </a:lnTo>
                    <a:cubicBezTo>
                      <a:pt x="47779" y="520982"/>
                      <a:pt x="48622" y="548524"/>
                      <a:pt x="51523" y="556260"/>
                    </a:cubicBezTo>
                    <a:cubicBezTo>
                      <a:pt x="52327" y="558404"/>
                      <a:pt x="54063" y="560070"/>
                      <a:pt x="55333" y="561975"/>
                    </a:cubicBezTo>
                    <a:cubicBezTo>
                      <a:pt x="55968" y="564515"/>
                      <a:pt x="56486" y="567087"/>
                      <a:pt x="57238" y="569595"/>
                    </a:cubicBezTo>
                    <a:cubicBezTo>
                      <a:pt x="58392" y="573442"/>
                      <a:pt x="61048" y="581025"/>
                      <a:pt x="61048" y="581025"/>
                    </a:cubicBezTo>
                    <a:cubicBezTo>
                      <a:pt x="60413" y="585470"/>
                      <a:pt x="60153" y="589985"/>
                      <a:pt x="59143" y="594360"/>
                    </a:cubicBezTo>
                    <a:cubicBezTo>
                      <a:pt x="58157" y="598634"/>
                      <a:pt x="52690" y="615561"/>
                      <a:pt x="47713" y="617220"/>
                    </a:cubicBezTo>
                    <a:lnTo>
                      <a:pt x="41998" y="619125"/>
                    </a:lnTo>
                    <a:cubicBezTo>
                      <a:pt x="41363" y="621030"/>
                      <a:pt x="38673" y="623420"/>
                      <a:pt x="40093" y="624840"/>
                    </a:cubicBezTo>
                    <a:cubicBezTo>
                      <a:pt x="42933" y="627680"/>
                      <a:pt x="47713" y="627380"/>
                      <a:pt x="51523" y="628650"/>
                    </a:cubicBezTo>
                    <a:lnTo>
                      <a:pt x="57238" y="630555"/>
                    </a:lnTo>
                    <a:cubicBezTo>
                      <a:pt x="58508" y="632460"/>
                      <a:pt x="60324" y="634098"/>
                      <a:pt x="61048" y="636270"/>
                    </a:cubicBezTo>
                    <a:cubicBezTo>
                      <a:pt x="62269" y="639934"/>
                      <a:pt x="61384" y="644170"/>
                      <a:pt x="62953" y="647700"/>
                    </a:cubicBezTo>
                    <a:cubicBezTo>
                      <a:pt x="64157" y="650408"/>
                      <a:pt x="71636" y="655852"/>
                      <a:pt x="74383" y="657225"/>
                    </a:cubicBezTo>
                    <a:cubicBezTo>
                      <a:pt x="76179" y="658123"/>
                      <a:pt x="78302" y="658232"/>
                      <a:pt x="80098" y="659130"/>
                    </a:cubicBezTo>
                    <a:cubicBezTo>
                      <a:pt x="94870" y="666516"/>
                      <a:pt x="77163" y="660057"/>
                      <a:pt x="91528" y="664845"/>
                    </a:cubicBezTo>
                    <a:cubicBezTo>
                      <a:pt x="95151" y="664120"/>
                      <a:pt x="102863" y="662988"/>
                      <a:pt x="106768" y="661035"/>
                    </a:cubicBezTo>
                    <a:cubicBezTo>
                      <a:pt x="108816" y="660011"/>
                      <a:pt x="110724" y="658691"/>
                      <a:pt x="112483" y="657225"/>
                    </a:cubicBezTo>
                    <a:cubicBezTo>
                      <a:pt x="114553" y="655500"/>
                      <a:pt x="116473" y="653580"/>
                      <a:pt x="118198" y="651510"/>
                    </a:cubicBezTo>
                    <a:cubicBezTo>
                      <a:pt x="119664" y="649751"/>
                      <a:pt x="120285" y="647303"/>
                      <a:pt x="122008" y="645795"/>
                    </a:cubicBezTo>
                    <a:cubicBezTo>
                      <a:pt x="125454" y="642780"/>
                      <a:pt x="133438" y="638175"/>
                      <a:pt x="133438" y="638175"/>
                    </a:cubicBezTo>
                    <a:cubicBezTo>
                      <a:pt x="139788" y="638810"/>
                      <a:pt x="146125" y="640569"/>
                      <a:pt x="152488" y="640080"/>
                    </a:cubicBezTo>
                    <a:cubicBezTo>
                      <a:pt x="154771" y="639904"/>
                      <a:pt x="156111" y="637200"/>
                      <a:pt x="158203" y="636270"/>
                    </a:cubicBezTo>
                    <a:cubicBezTo>
                      <a:pt x="161873" y="634639"/>
                      <a:pt x="165823" y="633730"/>
                      <a:pt x="169633" y="632460"/>
                    </a:cubicBezTo>
                    <a:lnTo>
                      <a:pt x="181063" y="628650"/>
                    </a:lnTo>
                    <a:lnTo>
                      <a:pt x="186778" y="626745"/>
                    </a:lnTo>
                    <a:cubicBezTo>
                      <a:pt x="187424" y="626826"/>
                      <a:pt x="203667" y="627844"/>
                      <a:pt x="207733" y="630555"/>
                    </a:cubicBezTo>
                    <a:cubicBezTo>
                      <a:pt x="209975" y="632049"/>
                      <a:pt x="211543" y="634365"/>
                      <a:pt x="213448" y="636270"/>
                    </a:cubicBezTo>
                    <a:cubicBezTo>
                      <a:pt x="215988" y="635635"/>
                      <a:pt x="218662" y="635396"/>
                      <a:pt x="221068" y="634365"/>
                    </a:cubicBezTo>
                    <a:cubicBezTo>
                      <a:pt x="223172" y="633463"/>
                      <a:pt x="224528" y="630953"/>
                      <a:pt x="226783" y="630555"/>
                    </a:cubicBezTo>
                    <a:cubicBezTo>
                      <a:pt x="235560" y="629006"/>
                      <a:pt x="244563" y="629285"/>
                      <a:pt x="253453" y="628650"/>
                    </a:cubicBezTo>
                    <a:cubicBezTo>
                      <a:pt x="254723" y="626745"/>
                      <a:pt x="255644" y="624554"/>
                      <a:pt x="257263" y="622935"/>
                    </a:cubicBezTo>
                    <a:cubicBezTo>
                      <a:pt x="258882" y="621316"/>
                      <a:pt x="261548" y="620913"/>
                      <a:pt x="262978" y="619125"/>
                    </a:cubicBezTo>
                    <a:cubicBezTo>
                      <a:pt x="264960" y="616648"/>
                      <a:pt x="266754" y="602115"/>
                      <a:pt x="266788" y="601980"/>
                    </a:cubicBezTo>
                    <a:cubicBezTo>
                      <a:pt x="267762" y="598084"/>
                      <a:pt x="267256" y="592778"/>
                      <a:pt x="270598" y="590550"/>
                    </a:cubicBezTo>
                    <a:cubicBezTo>
                      <a:pt x="272503" y="589280"/>
                      <a:pt x="274221" y="587670"/>
                      <a:pt x="276313" y="586740"/>
                    </a:cubicBezTo>
                    <a:cubicBezTo>
                      <a:pt x="282276" y="584090"/>
                      <a:pt x="289030" y="582608"/>
                      <a:pt x="295363" y="581025"/>
                    </a:cubicBezTo>
                    <a:cubicBezTo>
                      <a:pt x="299808" y="581660"/>
                      <a:pt x="304323" y="581920"/>
                      <a:pt x="308698" y="582930"/>
                    </a:cubicBezTo>
                    <a:cubicBezTo>
                      <a:pt x="312611" y="583833"/>
                      <a:pt x="320128" y="586740"/>
                      <a:pt x="320128" y="586740"/>
                    </a:cubicBezTo>
                    <a:cubicBezTo>
                      <a:pt x="324573" y="586105"/>
                      <a:pt x="329272" y="586447"/>
                      <a:pt x="333463" y="584835"/>
                    </a:cubicBezTo>
                    <a:cubicBezTo>
                      <a:pt x="337737" y="583191"/>
                      <a:pt x="344893" y="577215"/>
                      <a:pt x="344893" y="577215"/>
                    </a:cubicBezTo>
                    <a:cubicBezTo>
                      <a:pt x="346163" y="575310"/>
                      <a:pt x="346915" y="572930"/>
                      <a:pt x="348703" y="571500"/>
                    </a:cubicBezTo>
                    <a:cubicBezTo>
                      <a:pt x="353941" y="567309"/>
                      <a:pt x="362990" y="572770"/>
                      <a:pt x="369658" y="571500"/>
                    </a:cubicBezTo>
                    <a:lnTo>
                      <a:pt x="386803" y="563880"/>
                    </a:lnTo>
                    <a:cubicBezTo>
                      <a:pt x="407668" y="565485"/>
                      <a:pt x="413960" y="567291"/>
                      <a:pt x="434428" y="563880"/>
                    </a:cubicBezTo>
                    <a:cubicBezTo>
                      <a:pt x="438389" y="563220"/>
                      <a:pt x="445858" y="560070"/>
                      <a:pt x="445858" y="560070"/>
                    </a:cubicBezTo>
                    <a:cubicBezTo>
                      <a:pt x="453478" y="560705"/>
                      <a:pt x="461410" y="559726"/>
                      <a:pt x="468718" y="561975"/>
                    </a:cubicBezTo>
                    <a:cubicBezTo>
                      <a:pt x="486882" y="567564"/>
                      <a:pt x="451796" y="568639"/>
                      <a:pt x="474433" y="573405"/>
                    </a:cubicBezTo>
                    <a:cubicBezTo>
                      <a:pt x="485015" y="575633"/>
                      <a:pt x="496023" y="574675"/>
                      <a:pt x="506818" y="575310"/>
                    </a:cubicBezTo>
                    <a:cubicBezTo>
                      <a:pt x="509358" y="575945"/>
                      <a:pt x="512260" y="575763"/>
                      <a:pt x="514438" y="577215"/>
                    </a:cubicBezTo>
                    <a:cubicBezTo>
                      <a:pt x="518915" y="580200"/>
                      <a:pt x="517916" y="584618"/>
                      <a:pt x="520153" y="588645"/>
                    </a:cubicBezTo>
                    <a:cubicBezTo>
                      <a:pt x="522377" y="592648"/>
                      <a:pt x="525233" y="596265"/>
                      <a:pt x="527773" y="600075"/>
                    </a:cubicBezTo>
                    <a:lnTo>
                      <a:pt x="535393" y="611505"/>
                    </a:lnTo>
                    <a:lnTo>
                      <a:pt x="539203" y="617220"/>
                    </a:lnTo>
                    <a:cubicBezTo>
                      <a:pt x="540473" y="619125"/>
                      <a:pt x="540841" y="622211"/>
                      <a:pt x="543013" y="622935"/>
                    </a:cubicBezTo>
                    <a:cubicBezTo>
                      <a:pt x="551212" y="625668"/>
                      <a:pt x="546780" y="624353"/>
                      <a:pt x="556348" y="626745"/>
                    </a:cubicBezTo>
                    <a:cubicBezTo>
                      <a:pt x="555713" y="629920"/>
                      <a:pt x="553553" y="633157"/>
                      <a:pt x="554443" y="636270"/>
                    </a:cubicBezTo>
                    <a:cubicBezTo>
                      <a:pt x="555072" y="638471"/>
                      <a:pt x="558110" y="639056"/>
                      <a:pt x="560158" y="640080"/>
                    </a:cubicBezTo>
                    <a:cubicBezTo>
                      <a:pt x="575932" y="647967"/>
                      <a:pt x="555210" y="634876"/>
                      <a:pt x="571588" y="645795"/>
                    </a:cubicBezTo>
                    <a:cubicBezTo>
                      <a:pt x="571712" y="645297"/>
                      <a:pt x="574404" y="633702"/>
                      <a:pt x="575398" y="632460"/>
                    </a:cubicBezTo>
                    <a:cubicBezTo>
                      <a:pt x="576828" y="630672"/>
                      <a:pt x="579021" y="629580"/>
                      <a:pt x="581113" y="628650"/>
                    </a:cubicBezTo>
                    <a:cubicBezTo>
                      <a:pt x="584783" y="627019"/>
                      <a:pt x="592543" y="624840"/>
                      <a:pt x="592543" y="624840"/>
                    </a:cubicBezTo>
                    <a:cubicBezTo>
                      <a:pt x="595083" y="621030"/>
                      <a:pt x="596353" y="615950"/>
                      <a:pt x="600163" y="613410"/>
                    </a:cubicBezTo>
                    <a:lnTo>
                      <a:pt x="611593" y="605790"/>
                    </a:lnTo>
                    <a:lnTo>
                      <a:pt x="615403" y="617220"/>
                    </a:lnTo>
                    <a:lnTo>
                      <a:pt x="617308" y="622935"/>
                    </a:lnTo>
                    <a:cubicBezTo>
                      <a:pt x="616673" y="624840"/>
                      <a:pt x="616823" y="627230"/>
                      <a:pt x="615403" y="628650"/>
                    </a:cubicBezTo>
                    <a:cubicBezTo>
                      <a:pt x="612165" y="631888"/>
                      <a:pt x="603973" y="636270"/>
                      <a:pt x="603973" y="636270"/>
                    </a:cubicBezTo>
                    <a:cubicBezTo>
                      <a:pt x="602703" y="638175"/>
                      <a:pt x="601187" y="639937"/>
                      <a:pt x="600163" y="641985"/>
                    </a:cubicBezTo>
                    <a:cubicBezTo>
                      <a:pt x="599265" y="643781"/>
                      <a:pt x="599372" y="646029"/>
                      <a:pt x="598258" y="647700"/>
                    </a:cubicBezTo>
                    <a:cubicBezTo>
                      <a:pt x="596764" y="649942"/>
                      <a:pt x="589892" y="652933"/>
                      <a:pt x="592543" y="653415"/>
                    </a:cubicBezTo>
                    <a:cubicBezTo>
                      <a:pt x="601312" y="655009"/>
                      <a:pt x="610323" y="652145"/>
                      <a:pt x="619213" y="651510"/>
                    </a:cubicBezTo>
                    <a:cubicBezTo>
                      <a:pt x="624928" y="652145"/>
                      <a:pt x="631482" y="650367"/>
                      <a:pt x="636358" y="653415"/>
                    </a:cubicBezTo>
                    <a:cubicBezTo>
                      <a:pt x="638578" y="654803"/>
                      <a:pt x="635624" y="658693"/>
                      <a:pt x="634453" y="661035"/>
                    </a:cubicBezTo>
                    <a:cubicBezTo>
                      <a:pt x="632405" y="665131"/>
                      <a:pt x="626833" y="672465"/>
                      <a:pt x="626833" y="672465"/>
                    </a:cubicBezTo>
                    <a:cubicBezTo>
                      <a:pt x="643776" y="683761"/>
                      <a:pt x="614089" y="665233"/>
                      <a:pt x="649693" y="678180"/>
                    </a:cubicBezTo>
                    <a:cubicBezTo>
                      <a:pt x="651845" y="678962"/>
                      <a:pt x="652013" y="682157"/>
                      <a:pt x="653503" y="683895"/>
                    </a:cubicBezTo>
                    <a:cubicBezTo>
                      <a:pt x="659178" y="690516"/>
                      <a:pt x="665737" y="693927"/>
                      <a:pt x="668743" y="702945"/>
                    </a:cubicBezTo>
                    <a:cubicBezTo>
                      <a:pt x="673634" y="717619"/>
                      <a:pt x="671061" y="710646"/>
                      <a:pt x="676363" y="723900"/>
                    </a:cubicBezTo>
                    <a:cubicBezTo>
                      <a:pt x="676998" y="729615"/>
                      <a:pt x="677394" y="735362"/>
                      <a:pt x="678268" y="741045"/>
                    </a:cubicBezTo>
                    <a:cubicBezTo>
                      <a:pt x="678666" y="743633"/>
                      <a:pt x="677790" y="747582"/>
                      <a:pt x="680173" y="748665"/>
                    </a:cubicBezTo>
                    <a:cubicBezTo>
                      <a:pt x="685983" y="751306"/>
                      <a:pt x="692873" y="749935"/>
                      <a:pt x="699223" y="750570"/>
                    </a:cubicBezTo>
                    <a:cubicBezTo>
                      <a:pt x="701128" y="752475"/>
                      <a:pt x="702599" y="754948"/>
                      <a:pt x="704938" y="756285"/>
                    </a:cubicBezTo>
                    <a:cubicBezTo>
                      <a:pt x="707211" y="757584"/>
                      <a:pt x="709950" y="757963"/>
                      <a:pt x="712558" y="758190"/>
                    </a:cubicBezTo>
                    <a:cubicBezTo>
                      <a:pt x="724594" y="759237"/>
                      <a:pt x="736688" y="759460"/>
                      <a:pt x="748753" y="760095"/>
                    </a:cubicBezTo>
                    <a:cubicBezTo>
                      <a:pt x="752563" y="761365"/>
                      <a:pt x="756287" y="764879"/>
                      <a:pt x="760183" y="763905"/>
                    </a:cubicBezTo>
                    <a:cubicBezTo>
                      <a:pt x="762624" y="763295"/>
                      <a:pt x="770785" y="761461"/>
                      <a:pt x="773518" y="760095"/>
                    </a:cubicBezTo>
                    <a:cubicBezTo>
                      <a:pt x="775566" y="759071"/>
                      <a:pt x="777328" y="757555"/>
                      <a:pt x="779233" y="756285"/>
                    </a:cubicBezTo>
                    <a:cubicBezTo>
                      <a:pt x="780503" y="753745"/>
                      <a:pt x="780771" y="750369"/>
                      <a:pt x="783043" y="748665"/>
                    </a:cubicBezTo>
                    <a:cubicBezTo>
                      <a:pt x="786256" y="746255"/>
                      <a:pt x="794473" y="744855"/>
                      <a:pt x="794473" y="744855"/>
                    </a:cubicBezTo>
                    <a:cubicBezTo>
                      <a:pt x="795108" y="749300"/>
                      <a:pt x="794554" y="754087"/>
                      <a:pt x="796378" y="758190"/>
                    </a:cubicBezTo>
                    <a:cubicBezTo>
                      <a:pt x="797308" y="760282"/>
                      <a:pt x="800355" y="760510"/>
                      <a:pt x="802093" y="762000"/>
                    </a:cubicBezTo>
                    <a:cubicBezTo>
                      <a:pt x="804820" y="764338"/>
                      <a:pt x="806500" y="768014"/>
                      <a:pt x="809713" y="769620"/>
                    </a:cubicBezTo>
                    <a:cubicBezTo>
                      <a:pt x="814397" y="771962"/>
                      <a:pt x="819901" y="772052"/>
                      <a:pt x="824953" y="773430"/>
                    </a:cubicBezTo>
                    <a:cubicBezTo>
                      <a:pt x="826890" y="773958"/>
                      <a:pt x="828763" y="774700"/>
                      <a:pt x="830668" y="775335"/>
                    </a:cubicBezTo>
                    <a:cubicBezTo>
                      <a:pt x="833208" y="774700"/>
                      <a:pt x="836584" y="775418"/>
                      <a:pt x="838288" y="773430"/>
                    </a:cubicBezTo>
                    <a:cubicBezTo>
                      <a:pt x="840902" y="770381"/>
                      <a:pt x="838506" y="763796"/>
                      <a:pt x="842098" y="762000"/>
                    </a:cubicBezTo>
                    <a:cubicBezTo>
                      <a:pt x="853173" y="756463"/>
                      <a:pt x="846917" y="758657"/>
                      <a:pt x="861148" y="756285"/>
                    </a:cubicBezTo>
                    <a:cubicBezTo>
                      <a:pt x="874905" y="747114"/>
                      <a:pt x="862142" y="754263"/>
                      <a:pt x="893533" y="750570"/>
                    </a:cubicBezTo>
                    <a:cubicBezTo>
                      <a:pt x="899795" y="749833"/>
                      <a:pt x="899431" y="747621"/>
                      <a:pt x="904963" y="744855"/>
                    </a:cubicBezTo>
                    <a:cubicBezTo>
                      <a:pt x="906759" y="743957"/>
                      <a:pt x="908773" y="743585"/>
                      <a:pt x="910678" y="742950"/>
                    </a:cubicBezTo>
                    <a:cubicBezTo>
                      <a:pt x="911313" y="741045"/>
                      <a:pt x="912323" y="739226"/>
                      <a:pt x="912583" y="737235"/>
                    </a:cubicBezTo>
                    <a:cubicBezTo>
                      <a:pt x="914234" y="724579"/>
                      <a:pt x="913523" y="711571"/>
                      <a:pt x="916393" y="699135"/>
                    </a:cubicBezTo>
                    <a:cubicBezTo>
                      <a:pt x="917423" y="694673"/>
                      <a:pt x="921473" y="691515"/>
                      <a:pt x="924013" y="687705"/>
                    </a:cubicBezTo>
                    <a:lnTo>
                      <a:pt x="927823" y="681990"/>
                    </a:lnTo>
                    <a:cubicBezTo>
                      <a:pt x="929093" y="680085"/>
                      <a:pt x="929461" y="676999"/>
                      <a:pt x="931633" y="676275"/>
                    </a:cubicBezTo>
                    <a:lnTo>
                      <a:pt x="937348" y="674370"/>
                    </a:lnTo>
                    <a:lnTo>
                      <a:pt x="939253" y="647700"/>
                    </a:lnTo>
                    <a:cubicBezTo>
                      <a:pt x="941158" y="642620"/>
                      <a:pt x="943114" y="637559"/>
                      <a:pt x="944968" y="632460"/>
                    </a:cubicBezTo>
                    <a:cubicBezTo>
                      <a:pt x="945654" y="630573"/>
                      <a:pt x="945619" y="628313"/>
                      <a:pt x="946873" y="626745"/>
                    </a:cubicBezTo>
                    <a:cubicBezTo>
                      <a:pt x="948303" y="624957"/>
                      <a:pt x="950683" y="624205"/>
                      <a:pt x="952588" y="622935"/>
                    </a:cubicBezTo>
                    <a:cubicBezTo>
                      <a:pt x="953858" y="619125"/>
                      <a:pt x="954170" y="614847"/>
                      <a:pt x="956398" y="611505"/>
                    </a:cubicBezTo>
                    <a:cubicBezTo>
                      <a:pt x="957668" y="609600"/>
                      <a:pt x="959184" y="607838"/>
                      <a:pt x="960208" y="605790"/>
                    </a:cubicBezTo>
                    <a:cubicBezTo>
                      <a:pt x="961106" y="603994"/>
                      <a:pt x="961561" y="602006"/>
                      <a:pt x="962113" y="600075"/>
                    </a:cubicBezTo>
                    <a:cubicBezTo>
                      <a:pt x="962832" y="597558"/>
                      <a:pt x="962847" y="594797"/>
                      <a:pt x="964018" y="592455"/>
                    </a:cubicBezTo>
                    <a:cubicBezTo>
                      <a:pt x="966066" y="588359"/>
                      <a:pt x="969098" y="584835"/>
                      <a:pt x="971638" y="581025"/>
                    </a:cubicBezTo>
                    <a:cubicBezTo>
                      <a:pt x="972908" y="579120"/>
                      <a:pt x="974724" y="577482"/>
                      <a:pt x="975448" y="575310"/>
                    </a:cubicBezTo>
                    <a:cubicBezTo>
                      <a:pt x="976718" y="571500"/>
                      <a:pt x="978284" y="567776"/>
                      <a:pt x="979258" y="563880"/>
                    </a:cubicBezTo>
                    <a:cubicBezTo>
                      <a:pt x="981650" y="554312"/>
                      <a:pt x="980335" y="558744"/>
                      <a:pt x="983068" y="550545"/>
                    </a:cubicBezTo>
                    <a:cubicBezTo>
                      <a:pt x="983703" y="544830"/>
                      <a:pt x="983008" y="538804"/>
                      <a:pt x="984973" y="533400"/>
                    </a:cubicBezTo>
                    <a:cubicBezTo>
                      <a:pt x="985755" y="531248"/>
                      <a:pt x="989069" y="531209"/>
                      <a:pt x="990688" y="529590"/>
                    </a:cubicBezTo>
                    <a:cubicBezTo>
                      <a:pt x="993381" y="526897"/>
                      <a:pt x="996814" y="519243"/>
                      <a:pt x="998308" y="516255"/>
                    </a:cubicBezTo>
                    <a:cubicBezTo>
                      <a:pt x="1002181" y="496890"/>
                      <a:pt x="998213" y="514683"/>
                      <a:pt x="1002118" y="501015"/>
                    </a:cubicBezTo>
                    <a:cubicBezTo>
                      <a:pt x="1002837" y="498498"/>
                      <a:pt x="1003271" y="495903"/>
                      <a:pt x="1004023" y="493395"/>
                    </a:cubicBezTo>
                    <a:cubicBezTo>
                      <a:pt x="1005177" y="489548"/>
                      <a:pt x="1007833" y="481965"/>
                      <a:pt x="1007833" y="481965"/>
                    </a:cubicBezTo>
                    <a:cubicBezTo>
                      <a:pt x="1007532" y="477751"/>
                      <a:pt x="1008353" y="458240"/>
                      <a:pt x="1004023" y="449580"/>
                    </a:cubicBezTo>
                    <a:cubicBezTo>
                      <a:pt x="1002999" y="447532"/>
                      <a:pt x="1001832" y="445484"/>
                      <a:pt x="1000213" y="443865"/>
                    </a:cubicBezTo>
                    <a:cubicBezTo>
                      <a:pt x="998594" y="442246"/>
                      <a:pt x="996403" y="441325"/>
                      <a:pt x="994498" y="440055"/>
                    </a:cubicBezTo>
                    <a:cubicBezTo>
                      <a:pt x="991958" y="436245"/>
                      <a:pt x="984338" y="432435"/>
                      <a:pt x="986878" y="428625"/>
                    </a:cubicBezTo>
                    <a:cubicBezTo>
                      <a:pt x="988148" y="426720"/>
                      <a:pt x="989758" y="425002"/>
                      <a:pt x="990688" y="422910"/>
                    </a:cubicBezTo>
                    <a:cubicBezTo>
                      <a:pt x="992319" y="419240"/>
                      <a:pt x="994498" y="411480"/>
                      <a:pt x="994498" y="411480"/>
                    </a:cubicBezTo>
                    <a:cubicBezTo>
                      <a:pt x="993863" y="407670"/>
                      <a:pt x="994079" y="403615"/>
                      <a:pt x="992593" y="400050"/>
                    </a:cubicBezTo>
                    <a:cubicBezTo>
                      <a:pt x="990832" y="395823"/>
                      <a:pt x="986421" y="392964"/>
                      <a:pt x="984973" y="388620"/>
                    </a:cubicBezTo>
                    <a:cubicBezTo>
                      <a:pt x="984338" y="386715"/>
                      <a:pt x="984043" y="384660"/>
                      <a:pt x="983068" y="382905"/>
                    </a:cubicBezTo>
                    <a:cubicBezTo>
                      <a:pt x="980844" y="378902"/>
                      <a:pt x="976896" y="375819"/>
                      <a:pt x="975448" y="371475"/>
                    </a:cubicBezTo>
                    <a:cubicBezTo>
                      <a:pt x="974813" y="369570"/>
                      <a:pt x="974797" y="367328"/>
                      <a:pt x="973543" y="365760"/>
                    </a:cubicBezTo>
                    <a:cubicBezTo>
                      <a:pt x="972113" y="363972"/>
                      <a:pt x="976718" y="362585"/>
                      <a:pt x="977353" y="3619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4" name="Freeform 277">
                <a:extLst>
                  <a:ext uri="{FF2B5EF4-FFF2-40B4-BE49-F238E27FC236}">
                    <a16:creationId xmlns:a16="http://schemas.microsoft.com/office/drawing/2014/main" id="{AFDCEF24-EF2D-4E91-A3B9-83F97A2907EE}"/>
                  </a:ext>
                </a:extLst>
              </p:cNvPr>
              <p:cNvSpPr/>
              <p:nvPr/>
            </p:nvSpPr>
            <p:spPr>
              <a:xfrm>
                <a:off x="7850451" y="5819560"/>
                <a:ext cx="95350" cy="110490"/>
              </a:xfrm>
              <a:custGeom>
                <a:avLst/>
                <a:gdLst>
                  <a:gd name="connsiteX0" fmla="*/ 1203 w 95350"/>
                  <a:gd name="connsiteY0" fmla="*/ 3810 h 110490"/>
                  <a:gd name="connsiteX1" fmla="*/ 1203 w 95350"/>
                  <a:gd name="connsiteY1" fmla="*/ 3810 h 110490"/>
                  <a:gd name="connsiteX2" fmla="*/ 20253 w 95350"/>
                  <a:gd name="connsiteY2" fmla="*/ 5715 h 110490"/>
                  <a:gd name="connsiteX3" fmla="*/ 31683 w 95350"/>
                  <a:gd name="connsiteY3" fmla="*/ 13335 h 110490"/>
                  <a:gd name="connsiteX4" fmla="*/ 48828 w 95350"/>
                  <a:gd name="connsiteY4" fmla="*/ 20955 h 110490"/>
                  <a:gd name="connsiteX5" fmla="*/ 67878 w 95350"/>
                  <a:gd name="connsiteY5" fmla="*/ 15240 h 110490"/>
                  <a:gd name="connsiteX6" fmla="*/ 73593 w 95350"/>
                  <a:gd name="connsiteY6" fmla="*/ 11430 h 110490"/>
                  <a:gd name="connsiteX7" fmla="*/ 83118 w 95350"/>
                  <a:gd name="connsiteY7" fmla="*/ 0 h 110490"/>
                  <a:gd name="connsiteX8" fmla="*/ 86928 w 95350"/>
                  <a:gd name="connsiteY8" fmla="*/ 5715 h 110490"/>
                  <a:gd name="connsiteX9" fmla="*/ 86928 w 95350"/>
                  <a:gd name="connsiteY9" fmla="*/ 24765 h 110490"/>
                  <a:gd name="connsiteX10" fmla="*/ 88833 w 95350"/>
                  <a:gd name="connsiteY10" fmla="*/ 30480 h 110490"/>
                  <a:gd name="connsiteX11" fmla="*/ 94548 w 95350"/>
                  <a:gd name="connsiteY11" fmla="*/ 32385 h 110490"/>
                  <a:gd name="connsiteX12" fmla="*/ 86928 w 95350"/>
                  <a:gd name="connsiteY12" fmla="*/ 60960 h 110490"/>
                  <a:gd name="connsiteX13" fmla="*/ 79308 w 95350"/>
                  <a:gd name="connsiteY13" fmla="*/ 62865 h 110490"/>
                  <a:gd name="connsiteX14" fmla="*/ 81213 w 95350"/>
                  <a:gd name="connsiteY14" fmla="*/ 81915 h 110490"/>
                  <a:gd name="connsiteX15" fmla="*/ 67878 w 95350"/>
                  <a:gd name="connsiteY15" fmla="*/ 83820 h 110490"/>
                  <a:gd name="connsiteX16" fmla="*/ 60258 w 95350"/>
                  <a:gd name="connsiteY16" fmla="*/ 93345 h 110490"/>
                  <a:gd name="connsiteX17" fmla="*/ 58353 w 95350"/>
                  <a:gd name="connsiteY17" fmla="*/ 99060 h 110490"/>
                  <a:gd name="connsiteX18" fmla="*/ 46923 w 95350"/>
                  <a:gd name="connsiteY18" fmla="*/ 104775 h 110490"/>
                  <a:gd name="connsiteX19" fmla="*/ 35493 w 95350"/>
                  <a:gd name="connsiteY19" fmla="*/ 110490 h 110490"/>
                  <a:gd name="connsiteX20" fmla="*/ 31683 w 95350"/>
                  <a:gd name="connsiteY20" fmla="*/ 87630 h 110490"/>
                  <a:gd name="connsiteX21" fmla="*/ 29778 w 95350"/>
                  <a:gd name="connsiteY21" fmla="*/ 81915 h 110490"/>
                  <a:gd name="connsiteX22" fmla="*/ 24063 w 95350"/>
                  <a:gd name="connsiteY22" fmla="*/ 78105 h 110490"/>
                  <a:gd name="connsiteX23" fmla="*/ 20253 w 95350"/>
                  <a:gd name="connsiteY23" fmla="*/ 66675 h 110490"/>
                  <a:gd name="connsiteX24" fmla="*/ 18348 w 95350"/>
                  <a:gd name="connsiteY24" fmla="*/ 60960 h 110490"/>
                  <a:gd name="connsiteX25" fmla="*/ 18348 w 95350"/>
                  <a:gd name="connsiteY25" fmla="*/ 40005 h 110490"/>
                  <a:gd name="connsiteX26" fmla="*/ 16443 w 95350"/>
                  <a:gd name="connsiteY26" fmla="*/ 34290 h 110490"/>
                  <a:gd name="connsiteX27" fmla="*/ 10728 w 95350"/>
                  <a:gd name="connsiteY27" fmla="*/ 28575 h 110490"/>
                  <a:gd name="connsiteX28" fmla="*/ 6918 w 95350"/>
                  <a:gd name="connsiteY28" fmla="*/ 15240 h 110490"/>
                  <a:gd name="connsiteX29" fmla="*/ 1203 w 95350"/>
                  <a:gd name="connsiteY29" fmla="*/ 13335 h 110490"/>
                  <a:gd name="connsiteX30" fmla="*/ 1203 w 95350"/>
                  <a:gd name="connsiteY30" fmla="*/ 3810 h 110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5350" h="110490">
                    <a:moveTo>
                      <a:pt x="1203" y="3810"/>
                    </a:moveTo>
                    <a:lnTo>
                      <a:pt x="1203" y="3810"/>
                    </a:lnTo>
                    <a:cubicBezTo>
                      <a:pt x="7553" y="4445"/>
                      <a:pt x="14162" y="3812"/>
                      <a:pt x="20253" y="5715"/>
                    </a:cubicBezTo>
                    <a:cubicBezTo>
                      <a:pt x="24624" y="7081"/>
                      <a:pt x="27339" y="11887"/>
                      <a:pt x="31683" y="13335"/>
                    </a:cubicBezTo>
                    <a:cubicBezTo>
                      <a:pt x="45285" y="17869"/>
                      <a:pt x="39771" y="14917"/>
                      <a:pt x="48828" y="20955"/>
                    </a:cubicBezTo>
                    <a:cubicBezTo>
                      <a:pt x="53088" y="19890"/>
                      <a:pt x="65095" y="17095"/>
                      <a:pt x="67878" y="15240"/>
                    </a:cubicBezTo>
                    <a:lnTo>
                      <a:pt x="73593" y="11430"/>
                    </a:lnTo>
                    <a:cubicBezTo>
                      <a:pt x="74742" y="9706"/>
                      <a:pt x="80673" y="0"/>
                      <a:pt x="83118" y="0"/>
                    </a:cubicBezTo>
                    <a:cubicBezTo>
                      <a:pt x="85408" y="0"/>
                      <a:pt x="85658" y="3810"/>
                      <a:pt x="86928" y="5715"/>
                    </a:cubicBezTo>
                    <a:cubicBezTo>
                      <a:pt x="83848" y="14956"/>
                      <a:pt x="84192" y="11084"/>
                      <a:pt x="86928" y="24765"/>
                    </a:cubicBezTo>
                    <a:cubicBezTo>
                      <a:pt x="87322" y="26734"/>
                      <a:pt x="87413" y="29060"/>
                      <a:pt x="88833" y="30480"/>
                    </a:cubicBezTo>
                    <a:cubicBezTo>
                      <a:pt x="90253" y="31900"/>
                      <a:pt x="92643" y="31750"/>
                      <a:pt x="94548" y="32385"/>
                    </a:cubicBezTo>
                    <a:cubicBezTo>
                      <a:pt x="92718" y="58001"/>
                      <a:pt x="101049" y="56925"/>
                      <a:pt x="86928" y="60960"/>
                    </a:cubicBezTo>
                    <a:cubicBezTo>
                      <a:pt x="84411" y="61679"/>
                      <a:pt x="81848" y="62230"/>
                      <a:pt x="79308" y="62865"/>
                    </a:cubicBezTo>
                    <a:cubicBezTo>
                      <a:pt x="79834" y="64444"/>
                      <a:pt x="86773" y="78440"/>
                      <a:pt x="81213" y="81915"/>
                    </a:cubicBezTo>
                    <a:cubicBezTo>
                      <a:pt x="77405" y="84295"/>
                      <a:pt x="72323" y="83185"/>
                      <a:pt x="67878" y="83820"/>
                    </a:cubicBezTo>
                    <a:cubicBezTo>
                      <a:pt x="63090" y="98185"/>
                      <a:pt x="70106" y="81035"/>
                      <a:pt x="60258" y="93345"/>
                    </a:cubicBezTo>
                    <a:cubicBezTo>
                      <a:pt x="59004" y="94913"/>
                      <a:pt x="59607" y="97492"/>
                      <a:pt x="58353" y="99060"/>
                    </a:cubicBezTo>
                    <a:cubicBezTo>
                      <a:pt x="54713" y="103610"/>
                      <a:pt x="51524" y="102474"/>
                      <a:pt x="46923" y="104775"/>
                    </a:cubicBezTo>
                    <a:cubicBezTo>
                      <a:pt x="32151" y="112161"/>
                      <a:pt x="49858" y="105702"/>
                      <a:pt x="35493" y="110490"/>
                    </a:cubicBezTo>
                    <a:cubicBezTo>
                      <a:pt x="34223" y="102870"/>
                      <a:pt x="34126" y="94959"/>
                      <a:pt x="31683" y="87630"/>
                    </a:cubicBezTo>
                    <a:cubicBezTo>
                      <a:pt x="31048" y="85725"/>
                      <a:pt x="31032" y="83483"/>
                      <a:pt x="29778" y="81915"/>
                    </a:cubicBezTo>
                    <a:cubicBezTo>
                      <a:pt x="28348" y="80127"/>
                      <a:pt x="25968" y="79375"/>
                      <a:pt x="24063" y="78105"/>
                    </a:cubicBezTo>
                    <a:lnTo>
                      <a:pt x="20253" y="66675"/>
                    </a:lnTo>
                    <a:lnTo>
                      <a:pt x="18348" y="60960"/>
                    </a:lnTo>
                    <a:cubicBezTo>
                      <a:pt x="21623" y="51134"/>
                      <a:pt x="21136" y="55337"/>
                      <a:pt x="18348" y="40005"/>
                    </a:cubicBezTo>
                    <a:cubicBezTo>
                      <a:pt x="17989" y="38029"/>
                      <a:pt x="17557" y="35961"/>
                      <a:pt x="16443" y="34290"/>
                    </a:cubicBezTo>
                    <a:cubicBezTo>
                      <a:pt x="14949" y="32048"/>
                      <a:pt x="12633" y="30480"/>
                      <a:pt x="10728" y="28575"/>
                    </a:cubicBezTo>
                    <a:cubicBezTo>
                      <a:pt x="10712" y="28509"/>
                      <a:pt x="7829" y="16151"/>
                      <a:pt x="6918" y="15240"/>
                    </a:cubicBezTo>
                    <a:cubicBezTo>
                      <a:pt x="5498" y="13820"/>
                      <a:pt x="3108" y="13970"/>
                      <a:pt x="1203" y="13335"/>
                    </a:cubicBezTo>
                    <a:cubicBezTo>
                      <a:pt x="-1505" y="5210"/>
                      <a:pt x="1203" y="5397"/>
                      <a:pt x="1203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1" name="그룹 3">
              <a:extLst>
                <a:ext uri="{FF2B5EF4-FFF2-40B4-BE49-F238E27FC236}">
                  <a16:creationId xmlns:a16="http://schemas.microsoft.com/office/drawing/2014/main" id="{38A6D7F6-5DC7-49C1-A1B2-2FEA09806B7B}"/>
                </a:ext>
              </a:extLst>
            </p:cNvPr>
            <p:cNvGrpSpPr/>
            <p:nvPr/>
          </p:nvGrpSpPr>
          <p:grpSpPr>
            <a:xfrm>
              <a:off x="7495774" y="5147484"/>
              <a:ext cx="236668" cy="350976"/>
              <a:chOff x="8284845" y="5587104"/>
              <a:chExt cx="300791" cy="446070"/>
            </a:xfrm>
            <a:grpFill/>
          </p:grpSpPr>
          <p:sp>
            <p:nvSpPr>
              <p:cNvPr id="231" name="Freeform 274">
                <a:extLst>
                  <a:ext uri="{FF2B5EF4-FFF2-40B4-BE49-F238E27FC236}">
                    <a16:creationId xmlns:a16="http://schemas.microsoft.com/office/drawing/2014/main" id="{44DBDA94-1187-491D-87E3-767CEEE0BCF7}"/>
                  </a:ext>
                </a:extLst>
              </p:cNvPr>
              <p:cNvSpPr/>
              <p:nvPr/>
            </p:nvSpPr>
            <p:spPr>
              <a:xfrm>
                <a:off x="8284845" y="5808345"/>
                <a:ext cx="194310" cy="224829"/>
              </a:xfrm>
              <a:custGeom>
                <a:avLst/>
                <a:gdLst>
                  <a:gd name="connsiteX0" fmla="*/ 156210 w 194310"/>
                  <a:gd name="connsiteY0" fmla="*/ 0 h 224829"/>
                  <a:gd name="connsiteX1" fmla="*/ 156210 w 194310"/>
                  <a:gd name="connsiteY1" fmla="*/ 0 h 224829"/>
                  <a:gd name="connsiteX2" fmla="*/ 146685 w 194310"/>
                  <a:gd name="connsiteY2" fmla="*/ 13335 h 224829"/>
                  <a:gd name="connsiteX3" fmla="*/ 144780 w 194310"/>
                  <a:gd name="connsiteY3" fmla="*/ 22860 h 224829"/>
                  <a:gd name="connsiteX4" fmla="*/ 142875 w 194310"/>
                  <a:gd name="connsiteY4" fmla="*/ 28575 h 224829"/>
                  <a:gd name="connsiteX5" fmla="*/ 139065 w 194310"/>
                  <a:gd name="connsiteY5" fmla="*/ 34290 h 224829"/>
                  <a:gd name="connsiteX6" fmla="*/ 127635 w 194310"/>
                  <a:gd name="connsiteY6" fmla="*/ 38100 h 224829"/>
                  <a:gd name="connsiteX7" fmla="*/ 123825 w 194310"/>
                  <a:gd name="connsiteY7" fmla="*/ 66675 h 224829"/>
                  <a:gd name="connsiteX8" fmla="*/ 121920 w 194310"/>
                  <a:gd name="connsiteY8" fmla="*/ 72390 h 224829"/>
                  <a:gd name="connsiteX9" fmla="*/ 116205 w 194310"/>
                  <a:gd name="connsiteY9" fmla="*/ 76200 h 224829"/>
                  <a:gd name="connsiteX10" fmla="*/ 110490 w 194310"/>
                  <a:gd name="connsiteY10" fmla="*/ 81915 h 224829"/>
                  <a:gd name="connsiteX11" fmla="*/ 99060 w 194310"/>
                  <a:gd name="connsiteY11" fmla="*/ 89535 h 224829"/>
                  <a:gd name="connsiteX12" fmla="*/ 91440 w 194310"/>
                  <a:gd name="connsiteY12" fmla="*/ 100965 h 224829"/>
                  <a:gd name="connsiteX13" fmla="*/ 83820 w 194310"/>
                  <a:gd name="connsiteY13" fmla="*/ 118110 h 224829"/>
                  <a:gd name="connsiteX14" fmla="*/ 66675 w 194310"/>
                  <a:gd name="connsiteY14" fmla="*/ 125730 h 224829"/>
                  <a:gd name="connsiteX15" fmla="*/ 55245 w 194310"/>
                  <a:gd name="connsiteY15" fmla="*/ 129540 h 224829"/>
                  <a:gd name="connsiteX16" fmla="*/ 49530 w 194310"/>
                  <a:gd name="connsiteY16" fmla="*/ 131445 h 224829"/>
                  <a:gd name="connsiteX17" fmla="*/ 40005 w 194310"/>
                  <a:gd name="connsiteY17" fmla="*/ 133350 h 224829"/>
                  <a:gd name="connsiteX18" fmla="*/ 22860 w 194310"/>
                  <a:gd name="connsiteY18" fmla="*/ 146685 h 224829"/>
                  <a:gd name="connsiteX19" fmla="*/ 19050 w 194310"/>
                  <a:gd name="connsiteY19" fmla="*/ 152400 h 224829"/>
                  <a:gd name="connsiteX20" fmla="*/ 20955 w 194310"/>
                  <a:gd name="connsiteY20" fmla="*/ 161925 h 224829"/>
                  <a:gd name="connsiteX21" fmla="*/ 13335 w 194310"/>
                  <a:gd name="connsiteY21" fmla="*/ 173355 h 224829"/>
                  <a:gd name="connsiteX22" fmla="*/ 9525 w 194310"/>
                  <a:gd name="connsiteY22" fmla="*/ 179070 h 224829"/>
                  <a:gd name="connsiteX23" fmla="*/ 5715 w 194310"/>
                  <a:gd name="connsiteY23" fmla="*/ 184785 h 224829"/>
                  <a:gd name="connsiteX24" fmla="*/ 0 w 194310"/>
                  <a:gd name="connsiteY24" fmla="*/ 190500 h 224829"/>
                  <a:gd name="connsiteX25" fmla="*/ 1905 w 194310"/>
                  <a:gd name="connsiteY25" fmla="*/ 196215 h 224829"/>
                  <a:gd name="connsiteX26" fmla="*/ 7620 w 194310"/>
                  <a:gd name="connsiteY26" fmla="*/ 198120 h 224829"/>
                  <a:gd name="connsiteX27" fmla="*/ 5715 w 194310"/>
                  <a:gd name="connsiteY27" fmla="*/ 203835 h 224829"/>
                  <a:gd name="connsiteX28" fmla="*/ 20955 w 194310"/>
                  <a:gd name="connsiteY28" fmla="*/ 205740 h 224829"/>
                  <a:gd name="connsiteX29" fmla="*/ 26670 w 194310"/>
                  <a:gd name="connsiteY29" fmla="*/ 209550 h 224829"/>
                  <a:gd name="connsiteX30" fmla="*/ 45720 w 194310"/>
                  <a:gd name="connsiteY30" fmla="*/ 215265 h 224829"/>
                  <a:gd name="connsiteX31" fmla="*/ 47625 w 194310"/>
                  <a:gd name="connsiteY31" fmla="*/ 220980 h 224829"/>
                  <a:gd name="connsiteX32" fmla="*/ 53340 w 194310"/>
                  <a:gd name="connsiteY32" fmla="*/ 224790 h 224829"/>
                  <a:gd name="connsiteX33" fmla="*/ 68580 w 194310"/>
                  <a:gd name="connsiteY33" fmla="*/ 220980 h 224829"/>
                  <a:gd name="connsiteX34" fmla="*/ 72390 w 194310"/>
                  <a:gd name="connsiteY34" fmla="*/ 215265 h 224829"/>
                  <a:gd name="connsiteX35" fmla="*/ 83820 w 194310"/>
                  <a:gd name="connsiteY35" fmla="*/ 211455 h 224829"/>
                  <a:gd name="connsiteX36" fmla="*/ 89535 w 194310"/>
                  <a:gd name="connsiteY36" fmla="*/ 205740 h 224829"/>
                  <a:gd name="connsiteX37" fmla="*/ 95250 w 194310"/>
                  <a:gd name="connsiteY37" fmla="*/ 194310 h 224829"/>
                  <a:gd name="connsiteX38" fmla="*/ 100965 w 194310"/>
                  <a:gd name="connsiteY38" fmla="*/ 190500 h 224829"/>
                  <a:gd name="connsiteX39" fmla="*/ 106680 w 194310"/>
                  <a:gd name="connsiteY39" fmla="*/ 173355 h 224829"/>
                  <a:gd name="connsiteX40" fmla="*/ 108585 w 194310"/>
                  <a:gd name="connsiteY40" fmla="*/ 167640 h 224829"/>
                  <a:gd name="connsiteX41" fmla="*/ 110490 w 194310"/>
                  <a:gd name="connsiteY41" fmla="*/ 161925 h 224829"/>
                  <a:gd name="connsiteX42" fmla="*/ 114300 w 194310"/>
                  <a:gd name="connsiteY42" fmla="*/ 148590 h 224829"/>
                  <a:gd name="connsiteX43" fmla="*/ 120015 w 194310"/>
                  <a:gd name="connsiteY43" fmla="*/ 144780 h 224829"/>
                  <a:gd name="connsiteX44" fmla="*/ 131445 w 194310"/>
                  <a:gd name="connsiteY44" fmla="*/ 137160 h 224829"/>
                  <a:gd name="connsiteX45" fmla="*/ 139065 w 194310"/>
                  <a:gd name="connsiteY45" fmla="*/ 129540 h 224829"/>
                  <a:gd name="connsiteX46" fmla="*/ 158115 w 194310"/>
                  <a:gd name="connsiteY46" fmla="*/ 120015 h 224829"/>
                  <a:gd name="connsiteX47" fmla="*/ 161925 w 194310"/>
                  <a:gd name="connsiteY47" fmla="*/ 114300 h 224829"/>
                  <a:gd name="connsiteX48" fmla="*/ 158115 w 194310"/>
                  <a:gd name="connsiteY48" fmla="*/ 108585 h 224829"/>
                  <a:gd name="connsiteX49" fmla="*/ 156210 w 194310"/>
                  <a:gd name="connsiteY49" fmla="*/ 102870 h 224829"/>
                  <a:gd name="connsiteX50" fmla="*/ 158115 w 194310"/>
                  <a:gd name="connsiteY50" fmla="*/ 97155 h 224829"/>
                  <a:gd name="connsiteX51" fmla="*/ 163830 w 194310"/>
                  <a:gd name="connsiteY51" fmla="*/ 93345 h 224829"/>
                  <a:gd name="connsiteX52" fmla="*/ 167640 w 194310"/>
                  <a:gd name="connsiteY52" fmla="*/ 81915 h 224829"/>
                  <a:gd name="connsiteX53" fmla="*/ 171450 w 194310"/>
                  <a:gd name="connsiteY53" fmla="*/ 76200 h 224829"/>
                  <a:gd name="connsiteX54" fmla="*/ 177165 w 194310"/>
                  <a:gd name="connsiteY54" fmla="*/ 59055 h 224829"/>
                  <a:gd name="connsiteX55" fmla="*/ 182880 w 194310"/>
                  <a:gd name="connsiteY55" fmla="*/ 55245 h 224829"/>
                  <a:gd name="connsiteX56" fmla="*/ 186690 w 194310"/>
                  <a:gd name="connsiteY56" fmla="*/ 49530 h 224829"/>
                  <a:gd name="connsiteX57" fmla="*/ 192405 w 194310"/>
                  <a:gd name="connsiteY57" fmla="*/ 45720 h 224829"/>
                  <a:gd name="connsiteX58" fmla="*/ 194310 w 194310"/>
                  <a:gd name="connsiteY58" fmla="*/ 36195 h 224829"/>
                  <a:gd name="connsiteX59" fmla="*/ 192405 w 194310"/>
                  <a:gd name="connsiteY59" fmla="*/ 13335 h 224829"/>
                  <a:gd name="connsiteX60" fmla="*/ 186690 w 194310"/>
                  <a:gd name="connsiteY60" fmla="*/ 15240 h 224829"/>
                  <a:gd name="connsiteX61" fmla="*/ 182880 w 194310"/>
                  <a:gd name="connsiteY61" fmla="*/ 20955 h 224829"/>
                  <a:gd name="connsiteX62" fmla="*/ 171450 w 194310"/>
                  <a:gd name="connsiteY62" fmla="*/ 26670 h 224829"/>
                  <a:gd name="connsiteX63" fmla="*/ 169545 w 194310"/>
                  <a:gd name="connsiteY63" fmla="*/ 20955 h 224829"/>
                  <a:gd name="connsiteX64" fmla="*/ 160020 w 194310"/>
                  <a:gd name="connsiteY64" fmla="*/ 1905 h 224829"/>
                  <a:gd name="connsiteX65" fmla="*/ 156210 w 194310"/>
                  <a:gd name="connsiteY65" fmla="*/ 0 h 224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194310" h="224829">
                    <a:moveTo>
                      <a:pt x="156210" y="0"/>
                    </a:moveTo>
                    <a:lnTo>
                      <a:pt x="156210" y="0"/>
                    </a:lnTo>
                    <a:cubicBezTo>
                      <a:pt x="153035" y="4445"/>
                      <a:pt x="149128" y="8449"/>
                      <a:pt x="146685" y="13335"/>
                    </a:cubicBezTo>
                    <a:cubicBezTo>
                      <a:pt x="145237" y="16231"/>
                      <a:pt x="145565" y="19719"/>
                      <a:pt x="144780" y="22860"/>
                    </a:cubicBezTo>
                    <a:cubicBezTo>
                      <a:pt x="144293" y="24808"/>
                      <a:pt x="143773" y="26779"/>
                      <a:pt x="142875" y="28575"/>
                    </a:cubicBezTo>
                    <a:cubicBezTo>
                      <a:pt x="141851" y="30623"/>
                      <a:pt x="141007" y="33077"/>
                      <a:pt x="139065" y="34290"/>
                    </a:cubicBezTo>
                    <a:cubicBezTo>
                      <a:pt x="135659" y="36419"/>
                      <a:pt x="127635" y="38100"/>
                      <a:pt x="127635" y="38100"/>
                    </a:cubicBezTo>
                    <a:cubicBezTo>
                      <a:pt x="122768" y="52701"/>
                      <a:pt x="127969" y="35599"/>
                      <a:pt x="123825" y="66675"/>
                    </a:cubicBezTo>
                    <a:cubicBezTo>
                      <a:pt x="123560" y="68665"/>
                      <a:pt x="123174" y="70822"/>
                      <a:pt x="121920" y="72390"/>
                    </a:cubicBezTo>
                    <a:cubicBezTo>
                      <a:pt x="120490" y="74178"/>
                      <a:pt x="117964" y="74734"/>
                      <a:pt x="116205" y="76200"/>
                    </a:cubicBezTo>
                    <a:cubicBezTo>
                      <a:pt x="114135" y="77925"/>
                      <a:pt x="112617" y="80261"/>
                      <a:pt x="110490" y="81915"/>
                    </a:cubicBezTo>
                    <a:cubicBezTo>
                      <a:pt x="106876" y="84726"/>
                      <a:pt x="99060" y="89535"/>
                      <a:pt x="99060" y="89535"/>
                    </a:cubicBezTo>
                    <a:cubicBezTo>
                      <a:pt x="96520" y="93345"/>
                      <a:pt x="92888" y="96621"/>
                      <a:pt x="91440" y="100965"/>
                    </a:cubicBezTo>
                    <a:cubicBezTo>
                      <a:pt x="89554" y="106624"/>
                      <a:pt x="88348" y="113582"/>
                      <a:pt x="83820" y="118110"/>
                    </a:cubicBezTo>
                    <a:cubicBezTo>
                      <a:pt x="79292" y="122638"/>
                      <a:pt x="72334" y="123844"/>
                      <a:pt x="66675" y="125730"/>
                    </a:cubicBezTo>
                    <a:lnTo>
                      <a:pt x="55245" y="129540"/>
                    </a:lnTo>
                    <a:cubicBezTo>
                      <a:pt x="53340" y="130175"/>
                      <a:pt x="51499" y="131051"/>
                      <a:pt x="49530" y="131445"/>
                    </a:cubicBezTo>
                    <a:lnTo>
                      <a:pt x="40005" y="133350"/>
                    </a:lnTo>
                    <a:cubicBezTo>
                      <a:pt x="32040" y="138660"/>
                      <a:pt x="28456" y="139970"/>
                      <a:pt x="22860" y="146685"/>
                    </a:cubicBezTo>
                    <a:cubicBezTo>
                      <a:pt x="21394" y="148444"/>
                      <a:pt x="20320" y="150495"/>
                      <a:pt x="19050" y="152400"/>
                    </a:cubicBezTo>
                    <a:cubicBezTo>
                      <a:pt x="19685" y="155575"/>
                      <a:pt x="21807" y="158801"/>
                      <a:pt x="20955" y="161925"/>
                    </a:cubicBezTo>
                    <a:cubicBezTo>
                      <a:pt x="19750" y="166343"/>
                      <a:pt x="15875" y="169545"/>
                      <a:pt x="13335" y="173355"/>
                    </a:cubicBezTo>
                    <a:lnTo>
                      <a:pt x="9525" y="179070"/>
                    </a:lnTo>
                    <a:cubicBezTo>
                      <a:pt x="8255" y="180975"/>
                      <a:pt x="7334" y="183166"/>
                      <a:pt x="5715" y="184785"/>
                    </a:cubicBezTo>
                    <a:lnTo>
                      <a:pt x="0" y="190500"/>
                    </a:lnTo>
                    <a:cubicBezTo>
                      <a:pt x="635" y="192405"/>
                      <a:pt x="485" y="194795"/>
                      <a:pt x="1905" y="196215"/>
                    </a:cubicBezTo>
                    <a:cubicBezTo>
                      <a:pt x="3325" y="197635"/>
                      <a:pt x="6722" y="196324"/>
                      <a:pt x="7620" y="198120"/>
                    </a:cubicBezTo>
                    <a:cubicBezTo>
                      <a:pt x="8518" y="199916"/>
                      <a:pt x="5715" y="203835"/>
                      <a:pt x="5715" y="203835"/>
                    </a:cubicBezTo>
                    <a:cubicBezTo>
                      <a:pt x="10795" y="204470"/>
                      <a:pt x="16016" y="204393"/>
                      <a:pt x="20955" y="205740"/>
                    </a:cubicBezTo>
                    <a:cubicBezTo>
                      <a:pt x="23164" y="206342"/>
                      <a:pt x="24578" y="208620"/>
                      <a:pt x="26670" y="209550"/>
                    </a:cubicBezTo>
                    <a:cubicBezTo>
                      <a:pt x="32633" y="212200"/>
                      <a:pt x="39387" y="213682"/>
                      <a:pt x="45720" y="215265"/>
                    </a:cubicBezTo>
                    <a:cubicBezTo>
                      <a:pt x="46355" y="217170"/>
                      <a:pt x="46371" y="219412"/>
                      <a:pt x="47625" y="220980"/>
                    </a:cubicBezTo>
                    <a:cubicBezTo>
                      <a:pt x="49055" y="222768"/>
                      <a:pt x="51068" y="224506"/>
                      <a:pt x="53340" y="224790"/>
                    </a:cubicBezTo>
                    <a:cubicBezTo>
                      <a:pt x="56684" y="225208"/>
                      <a:pt x="64848" y="222224"/>
                      <a:pt x="68580" y="220980"/>
                    </a:cubicBezTo>
                    <a:cubicBezTo>
                      <a:pt x="69850" y="219075"/>
                      <a:pt x="70448" y="216478"/>
                      <a:pt x="72390" y="215265"/>
                    </a:cubicBezTo>
                    <a:cubicBezTo>
                      <a:pt x="75796" y="213136"/>
                      <a:pt x="83820" y="211455"/>
                      <a:pt x="83820" y="211455"/>
                    </a:cubicBezTo>
                    <a:cubicBezTo>
                      <a:pt x="85725" y="209550"/>
                      <a:pt x="88041" y="207982"/>
                      <a:pt x="89535" y="205740"/>
                    </a:cubicBezTo>
                    <a:cubicBezTo>
                      <a:pt x="95733" y="196444"/>
                      <a:pt x="86257" y="203303"/>
                      <a:pt x="95250" y="194310"/>
                    </a:cubicBezTo>
                    <a:cubicBezTo>
                      <a:pt x="96869" y="192691"/>
                      <a:pt x="99060" y="191770"/>
                      <a:pt x="100965" y="190500"/>
                    </a:cubicBezTo>
                    <a:lnTo>
                      <a:pt x="106680" y="173355"/>
                    </a:lnTo>
                    <a:lnTo>
                      <a:pt x="108585" y="167640"/>
                    </a:lnTo>
                    <a:cubicBezTo>
                      <a:pt x="109220" y="165735"/>
                      <a:pt x="110003" y="163873"/>
                      <a:pt x="110490" y="161925"/>
                    </a:cubicBezTo>
                    <a:cubicBezTo>
                      <a:pt x="110614" y="161427"/>
                      <a:pt x="113306" y="149832"/>
                      <a:pt x="114300" y="148590"/>
                    </a:cubicBezTo>
                    <a:cubicBezTo>
                      <a:pt x="115730" y="146802"/>
                      <a:pt x="118256" y="146246"/>
                      <a:pt x="120015" y="144780"/>
                    </a:cubicBezTo>
                    <a:cubicBezTo>
                      <a:pt x="129528" y="136852"/>
                      <a:pt x="121401" y="140508"/>
                      <a:pt x="131445" y="137160"/>
                    </a:cubicBezTo>
                    <a:cubicBezTo>
                      <a:pt x="134678" y="127462"/>
                      <a:pt x="130752" y="134158"/>
                      <a:pt x="139065" y="129540"/>
                    </a:cubicBezTo>
                    <a:cubicBezTo>
                      <a:pt x="157622" y="119231"/>
                      <a:pt x="143223" y="123738"/>
                      <a:pt x="158115" y="120015"/>
                    </a:cubicBezTo>
                    <a:cubicBezTo>
                      <a:pt x="159385" y="118110"/>
                      <a:pt x="161925" y="116590"/>
                      <a:pt x="161925" y="114300"/>
                    </a:cubicBezTo>
                    <a:cubicBezTo>
                      <a:pt x="161925" y="112010"/>
                      <a:pt x="159139" y="110633"/>
                      <a:pt x="158115" y="108585"/>
                    </a:cubicBezTo>
                    <a:cubicBezTo>
                      <a:pt x="157217" y="106789"/>
                      <a:pt x="156845" y="104775"/>
                      <a:pt x="156210" y="102870"/>
                    </a:cubicBezTo>
                    <a:cubicBezTo>
                      <a:pt x="156845" y="100965"/>
                      <a:pt x="156861" y="98723"/>
                      <a:pt x="158115" y="97155"/>
                    </a:cubicBezTo>
                    <a:cubicBezTo>
                      <a:pt x="159545" y="95367"/>
                      <a:pt x="162617" y="95287"/>
                      <a:pt x="163830" y="93345"/>
                    </a:cubicBezTo>
                    <a:cubicBezTo>
                      <a:pt x="165959" y="89939"/>
                      <a:pt x="166370" y="85725"/>
                      <a:pt x="167640" y="81915"/>
                    </a:cubicBezTo>
                    <a:cubicBezTo>
                      <a:pt x="168364" y="79743"/>
                      <a:pt x="170180" y="78105"/>
                      <a:pt x="171450" y="76200"/>
                    </a:cubicBezTo>
                    <a:cubicBezTo>
                      <a:pt x="172727" y="68537"/>
                      <a:pt x="171808" y="64412"/>
                      <a:pt x="177165" y="59055"/>
                    </a:cubicBezTo>
                    <a:cubicBezTo>
                      <a:pt x="178784" y="57436"/>
                      <a:pt x="180975" y="56515"/>
                      <a:pt x="182880" y="55245"/>
                    </a:cubicBezTo>
                    <a:cubicBezTo>
                      <a:pt x="184150" y="53340"/>
                      <a:pt x="185071" y="51149"/>
                      <a:pt x="186690" y="49530"/>
                    </a:cubicBezTo>
                    <a:cubicBezTo>
                      <a:pt x="188309" y="47911"/>
                      <a:pt x="191269" y="47708"/>
                      <a:pt x="192405" y="45720"/>
                    </a:cubicBezTo>
                    <a:cubicBezTo>
                      <a:pt x="194011" y="42909"/>
                      <a:pt x="193675" y="39370"/>
                      <a:pt x="194310" y="36195"/>
                    </a:cubicBezTo>
                    <a:cubicBezTo>
                      <a:pt x="193675" y="28575"/>
                      <a:pt x="195018" y="20521"/>
                      <a:pt x="192405" y="13335"/>
                    </a:cubicBezTo>
                    <a:cubicBezTo>
                      <a:pt x="191719" y="11448"/>
                      <a:pt x="188258" y="13986"/>
                      <a:pt x="186690" y="15240"/>
                    </a:cubicBezTo>
                    <a:cubicBezTo>
                      <a:pt x="184902" y="16670"/>
                      <a:pt x="184499" y="19336"/>
                      <a:pt x="182880" y="20955"/>
                    </a:cubicBezTo>
                    <a:cubicBezTo>
                      <a:pt x="179187" y="24648"/>
                      <a:pt x="176098" y="25121"/>
                      <a:pt x="171450" y="26670"/>
                    </a:cubicBezTo>
                    <a:cubicBezTo>
                      <a:pt x="170815" y="24765"/>
                      <a:pt x="170097" y="22886"/>
                      <a:pt x="169545" y="20955"/>
                    </a:cubicBezTo>
                    <a:cubicBezTo>
                      <a:pt x="168322" y="16674"/>
                      <a:pt x="165958" y="1905"/>
                      <a:pt x="160020" y="1905"/>
                    </a:cubicBezTo>
                    <a:lnTo>
                      <a:pt x="156210" y="0"/>
                    </a:ln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2" name="Freeform 275">
                <a:extLst>
                  <a:ext uri="{FF2B5EF4-FFF2-40B4-BE49-F238E27FC236}">
                    <a16:creationId xmlns:a16="http://schemas.microsoft.com/office/drawing/2014/main" id="{3DF8F26F-25C3-4348-BCB9-AF40B469EEAA}"/>
                  </a:ext>
                </a:extLst>
              </p:cNvPr>
              <p:cNvSpPr/>
              <p:nvPr/>
            </p:nvSpPr>
            <p:spPr>
              <a:xfrm>
                <a:off x="8423689" y="5587104"/>
                <a:ext cx="161947" cy="241935"/>
              </a:xfrm>
              <a:custGeom>
                <a:avLst/>
                <a:gdLst>
                  <a:gd name="connsiteX0" fmla="*/ 36217 w 161947"/>
                  <a:gd name="connsiteY0" fmla="*/ 171450 h 241935"/>
                  <a:gd name="connsiteX1" fmla="*/ 36217 w 161947"/>
                  <a:gd name="connsiteY1" fmla="*/ 171450 h 241935"/>
                  <a:gd name="connsiteX2" fmla="*/ 51457 w 161947"/>
                  <a:gd name="connsiteY2" fmla="*/ 179070 h 241935"/>
                  <a:gd name="connsiteX3" fmla="*/ 60982 w 161947"/>
                  <a:gd name="connsiteY3" fmla="*/ 180975 h 241935"/>
                  <a:gd name="connsiteX4" fmla="*/ 62887 w 161947"/>
                  <a:gd name="connsiteY4" fmla="*/ 186690 h 241935"/>
                  <a:gd name="connsiteX5" fmla="*/ 68602 w 161947"/>
                  <a:gd name="connsiteY5" fmla="*/ 190500 h 241935"/>
                  <a:gd name="connsiteX6" fmla="*/ 72412 w 161947"/>
                  <a:gd name="connsiteY6" fmla="*/ 196215 h 241935"/>
                  <a:gd name="connsiteX7" fmla="*/ 78127 w 161947"/>
                  <a:gd name="connsiteY7" fmla="*/ 198120 h 241935"/>
                  <a:gd name="connsiteX8" fmla="*/ 76222 w 161947"/>
                  <a:gd name="connsiteY8" fmla="*/ 205740 h 241935"/>
                  <a:gd name="connsiteX9" fmla="*/ 66697 w 161947"/>
                  <a:gd name="connsiteY9" fmla="*/ 222885 h 241935"/>
                  <a:gd name="connsiteX10" fmla="*/ 68602 w 161947"/>
                  <a:gd name="connsiteY10" fmla="*/ 232410 h 241935"/>
                  <a:gd name="connsiteX11" fmla="*/ 74317 w 161947"/>
                  <a:gd name="connsiteY11" fmla="*/ 234315 h 241935"/>
                  <a:gd name="connsiteX12" fmla="*/ 81937 w 161947"/>
                  <a:gd name="connsiteY12" fmla="*/ 241935 h 241935"/>
                  <a:gd name="connsiteX13" fmla="*/ 89557 w 161947"/>
                  <a:gd name="connsiteY13" fmla="*/ 230505 h 241935"/>
                  <a:gd name="connsiteX14" fmla="*/ 91462 w 161947"/>
                  <a:gd name="connsiteY14" fmla="*/ 224790 h 241935"/>
                  <a:gd name="connsiteX15" fmla="*/ 97177 w 161947"/>
                  <a:gd name="connsiteY15" fmla="*/ 219075 h 241935"/>
                  <a:gd name="connsiteX16" fmla="*/ 104797 w 161947"/>
                  <a:gd name="connsiteY16" fmla="*/ 207645 h 241935"/>
                  <a:gd name="connsiteX17" fmla="*/ 106702 w 161947"/>
                  <a:gd name="connsiteY17" fmla="*/ 201930 h 241935"/>
                  <a:gd name="connsiteX18" fmla="*/ 120037 w 161947"/>
                  <a:gd name="connsiteY18" fmla="*/ 196215 h 241935"/>
                  <a:gd name="connsiteX19" fmla="*/ 121942 w 161947"/>
                  <a:gd name="connsiteY19" fmla="*/ 190500 h 241935"/>
                  <a:gd name="connsiteX20" fmla="*/ 123847 w 161947"/>
                  <a:gd name="connsiteY20" fmla="*/ 169545 h 241935"/>
                  <a:gd name="connsiteX21" fmla="*/ 129562 w 161947"/>
                  <a:gd name="connsiteY21" fmla="*/ 167640 h 241935"/>
                  <a:gd name="connsiteX22" fmla="*/ 142897 w 161947"/>
                  <a:gd name="connsiteY22" fmla="*/ 165735 h 241935"/>
                  <a:gd name="connsiteX23" fmla="*/ 148612 w 161947"/>
                  <a:gd name="connsiteY23" fmla="*/ 161925 h 241935"/>
                  <a:gd name="connsiteX24" fmla="*/ 154327 w 161947"/>
                  <a:gd name="connsiteY24" fmla="*/ 146685 h 241935"/>
                  <a:gd name="connsiteX25" fmla="*/ 158137 w 161947"/>
                  <a:gd name="connsiteY25" fmla="*/ 135255 h 241935"/>
                  <a:gd name="connsiteX26" fmla="*/ 160042 w 161947"/>
                  <a:gd name="connsiteY26" fmla="*/ 120015 h 241935"/>
                  <a:gd name="connsiteX27" fmla="*/ 161947 w 161947"/>
                  <a:gd name="connsiteY27" fmla="*/ 110490 h 241935"/>
                  <a:gd name="connsiteX28" fmla="*/ 160042 w 161947"/>
                  <a:gd name="connsiteY28" fmla="*/ 99060 h 241935"/>
                  <a:gd name="connsiteX29" fmla="*/ 154327 w 161947"/>
                  <a:gd name="connsiteY29" fmla="*/ 100965 h 241935"/>
                  <a:gd name="connsiteX30" fmla="*/ 150517 w 161947"/>
                  <a:gd name="connsiteY30" fmla="*/ 118110 h 241935"/>
                  <a:gd name="connsiteX31" fmla="*/ 144802 w 161947"/>
                  <a:gd name="connsiteY31" fmla="*/ 121920 h 241935"/>
                  <a:gd name="connsiteX32" fmla="*/ 118132 w 161947"/>
                  <a:gd name="connsiteY32" fmla="*/ 120015 h 241935"/>
                  <a:gd name="connsiteX33" fmla="*/ 106702 w 161947"/>
                  <a:gd name="connsiteY33" fmla="*/ 114300 h 241935"/>
                  <a:gd name="connsiteX34" fmla="*/ 100987 w 161947"/>
                  <a:gd name="connsiteY34" fmla="*/ 112395 h 241935"/>
                  <a:gd name="connsiteX35" fmla="*/ 99082 w 161947"/>
                  <a:gd name="connsiteY35" fmla="*/ 104775 h 241935"/>
                  <a:gd name="connsiteX36" fmla="*/ 95272 w 161947"/>
                  <a:gd name="connsiteY36" fmla="*/ 83820 h 241935"/>
                  <a:gd name="connsiteX37" fmla="*/ 87652 w 161947"/>
                  <a:gd name="connsiteY37" fmla="*/ 72390 h 241935"/>
                  <a:gd name="connsiteX38" fmla="*/ 85747 w 161947"/>
                  <a:gd name="connsiteY38" fmla="*/ 95250 h 241935"/>
                  <a:gd name="connsiteX39" fmla="*/ 80032 w 161947"/>
                  <a:gd name="connsiteY39" fmla="*/ 91440 h 241935"/>
                  <a:gd name="connsiteX40" fmla="*/ 78127 w 161947"/>
                  <a:gd name="connsiteY40" fmla="*/ 83820 h 241935"/>
                  <a:gd name="connsiteX41" fmla="*/ 68602 w 161947"/>
                  <a:gd name="connsiteY41" fmla="*/ 66675 h 241935"/>
                  <a:gd name="connsiteX42" fmla="*/ 62887 w 161947"/>
                  <a:gd name="connsiteY42" fmla="*/ 51435 h 241935"/>
                  <a:gd name="connsiteX43" fmla="*/ 59077 w 161947"/>
                  <a:gd name="connsiteY43" fmla="*/ 45720 h 241935"/>
                  <a:gd name="connsiteX44" fmla="*/ 53362 w 161947"/>
                  <a:gd name="connsiteY44" fmla="*/ 41910 h 241935"/>
                  <a:gd name="connsiteX45" fmla="*/ 47647 w 161947"/>
                  <a:gd name="connsiteY45" fmla="*/ 45720 h 241935"/>
                  <a:gd name="connsiteX46" fmla="*/ 41932 w 161947"/>
                  <a:gd name="connsiteY46" fmla="*/ 41910 h 241935"/>
                  <a:gd name="connsiteX47" fmla="*/ 38122 w 161947"/>
                  <a:gd name="connsiteY47" fmla="*/ 24765 h 241935"/>
                  <a:gd name="connsiteX48" fmla="*/ 32407 w 161947"/>
                  <a:gd name="connsiteY48" fmla="*/ 20955 h 241935"/>
                  <a:gd name="connsiteX49" fmla="*/ 24787 w 161947"/>
                  <a:gd name="connsiteY49" fmla="*/ 9525 h 241935"/>
                  <a:gd name="connsiteX50" fmla="*/ 13357 w 161947"/>
                  <a:gd name="connsiteY50" fmla="*/ 5715 h 241935"/>
                  <a:gd name="connsiteX51" fmla="*/ 1927 w 161947"/>
                  <a:gd name="connsiteY51" fmla="*/ 0 h 241935"/>
                  <a:gd name="connsiteX52" fmla="*/ 22 w 161947"/>
                  <a:gd name="connsiteY52" fmla="*/ 5715 h 241935"/>
                  <a:gd name="connsiteX53" fmla="*/ 9547 w 161947"/>
                  <a:gd name="connsiteY53" fmla="*/ 20955 h 241935"/>
                  <a:gd name="connsiteX54" fmla="*/ 20977 w 161947"/>
                  <a:gd name="connsiteY54" fmla="*/ 30480 h 241935"/>
                  <a:gd name="connsiteX55" fmla="*/ 28597 w 161947"/>
                  <a:gd name="connsiteY55" fmla="*/ 41910 h 241935"/>
                  <a:gd name="connsiteX56" fmla="*/ 34312 w 161947"/>
                  <a:gd name="connsiteY56" fmla="*/ 60960 h 241935"/>
                  <a:gd name="connsiteX57" fmla="*/ 36217 w 161947"/>
                  <a:gd name="connsiteY57" fmla="*/ 66675 h 241935"/>
                  <a:gd name="connsiteX58" fmla="*/ 41932 w 161947"/>
                  <a:gd name="connsiteY58" fmla="*/ 70485 h 241935"/>
                  <a:gd name="connsiteX59" fmla="*/ 43837 w 161947"/>
                  <a:gd name="connsiteY59" fmla="*/ 76200 h 241935"/>
                  <a:gd name="connsiteX60" fmla="*/ 49552 w 161947"/>
                  <a:gd name="connsiteY60" fmla="*/ 78105 h 241935"/>
                  <a:gd name="connsiteX61" fmla="*/ 53362 w 161947"/>
                  <a:gd name="connsiteY61" fmla="*/ 89535 h 241935"/>
                  <a:gd name="connsiteX62" fmla="*/ 57172 w 161947"/>
                  <a:gd name="connsiteY62" fmla="*/ 104775 h 241935"/>
                  <a:gd name="connsiteX63" fmla="*/ 62887 w 161947"/>
                  <a:gd name="connsiteY63" fmla="*/ 116205 h 241935"/>
                  <a:gd name="connsiteX64" fmla="*/ 68602 w 161947"/>
                  <a:gd name="connsiteY64" fmla="*/ 127635 h 241935"/>
                  <a:gd name="connsiteX65" fmla="*/ 74317 w 161947"/>
                  <a:gd name="connsiteY65" fmla="*/ 131445 h 241935"/>
                  <a:gd name="connsiteX66" fmla="*/ 80032 w 161947"/>
                  <a:gd name="connsiteY66" fmla="*/ 142875 h 241935"/>
                  <a:gd name="connsiteX67" fmla="*/ 68602 w 161947"/>
                  <a:gd name="connsiteY67" fmla="*/ 148590 h 241935"/>
                  <a:gd name="connsiteX68" fmla="*/ 62887 w 161947"/>
                  <a:gd name="connsiteY68" fmla="*/ 152400 h 241935"/>
                  <a:gd name="connsiteX69" fmla="*/ 51457 w 161947"/>
                  <a:gd name="connsiteY69" fmla="*/ 156210 h 241935"/>
                  <a:gd name="connsiteX70" fmla="*/ 36217 w 161947"/>
                  <a:gd name="connsiteY70" fmla="*/ 171450 h 241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61947" h="241935">
                    <a:moveTo>
                      <a:pt x="36217" y="171450"/>
                    </a:moveTo>
                    <a:lnTo>
                      <a:pt x="36217" y="171450"/>
                    </a:lnTo>
                    <a:cubicBezTo>
                      <a:pt x="41297" y="173990"/>
                      <a:pt x="46156" y="177031"/>
                      <a:pt x="51457" y="179070"/>
                    </a:cubicBezTo>
                    <a:cubicBezTo>
                      <a:pt x="54479" y="180232"/>
                      <a:pt x="58288" y="179179"/>
                      <a:pt x="60982" y="180975"/>
                    </a:cubicBezTo>
                    <a:cubicBezTo>
                      <a:pt x="62653" y="182089"/>
                      <a:pt x="61633" y="185122"/>
                      <a:pt x="62887" y="186690"/>
                    </a:cubicBezTo>
                    <a:cubicBezTo>
                      <a:pt x="64317" y="188478"/>
                      <a:pt x="66697" y="189230"/>
                      <a:pt x="68602" y="190500"/>
                    </a:cubicBezTo>
                    <a:cubicBezTo>
                      <a:pt x="69872" y="192405"/>
                      <a:pt x="70624" y="194785"/>
                      <a:pt x="72412" y="196215"/>
                    </a:cubicBezTo>
                    <a:cubicBezTo>
                      <a:pt x="73980" y="197469"/>
                      <a:pt x="77381" y="196256"/>
                      <a:pt x="78127" y="198120"/>
                    </a:cubicBezTo>
                    <a:cubicBezTo>
                      <a:pt x="79099" y="200551"/>
                      <a:pt x="77393" y="203398"/>
                      <a:pt x="76222" y="205740"/>
                    </a:cubicBezTo>
                    <a:cubicBezTo>
                      <a:pt x="63121" y="231942"/>
                      <a:pt x="71965" y="207081"/>
                      <a:pt x="66697" y="222885"/>
                    </a:cubicBezTo>
                    <a:cubicBezTo>
                      <a:pt x="67332" y="226060"/>
                      <a:pt x="66806" y="229716"/>
                      <a:pt x="68602" y="232410"/>
                    </a:cubicBezTo>
                    <a:cubicBezTo>
                      <a:pt x="69716" y="234081"/>
                      <a:pt x="72897" y="232895"/>
                      <a:pt x="74317" y="234315"/>
                    </a:cubicBezTo>
                    <a:cubicBezTo>
                      <a:pt x="84477" y="244475"/>
                      <a:pt x="66697" y="236855"/>
                      <a:pt x="81937" y="241935"/>
                    </a:cubicBezTo>
                    <a:cubicBezTo>
                      <a:pt x="84477" y="238125"/>
                      <a:pt x="88109" y="234849"/>
                      <a:pt x="89557" y="230505"/>
                    </a:cubicBezTo>
                    <a:cubicBezTo>
                      <a:pt x="90192" y="228600"/>
                      <a:pt x="90348" y="226461"/>
                      <a:pt x="91462" y="224790"/>
                    </a:cubicBezTo>
                    <a:cubicBezTo>
                      <a:pt x="92956" y="222548"/>
                      <a:pt x="95523" y="221202"/>
                      <a:pt x="97177" y="219075"/>
                    </a:cubicBezTo>
                    <a:cubicBezTo>
                      <a:pt x="99988" y="215461"/>
                      <a:pt x="103349" y="211989"/>
                      <a:pt x="104797" y="207645"/>
                    </a:cubicBezTo>
                    <a:cubicBezTo>
                      <a:pt x="105432" y="205740"/>
                      <a:pt x="105448" y="203498"/>
                      <a:pt x="106702" y="201930"/>
                    </a:cubicBezTo>
                    <a:cubicBezTo>
                      <a:pt x="109991" y="197819"/>
                      <a:pt x="115461" y="197359"/>
                      <a:pt x="120037" y="196215"/>
                    </a:cubicBezTo>
                    <a:cubicBezTo>
                      <a:pt x="120672" y="194310"/>
                      <a:pt x="121658" y="192488"/>
                      <a:pt x="121942" y="190500"/>
                    </a:cubicBezTo>
                    <a:cubicBezTo>
                      <a:pt x="122934" y="183557"/>
                      <a:pt x="121629" y="176199"/>
                      <a:pt x="123847" y="169545"/>
                    </a:cubicBezTo>
                    <a:cubicBezTo>
                      <a:pt x="124482" y="167640"/>
                      <a:pt x="127593" y="168034"/>
                      <a:pt x="129562" y="167640"/>
                    </a:cubicBezTo>
                    <a:cubicBezTo>
                      <a:pt x="133965" y="166759"/>
                      <a:pt x="138452" y="166370"/>
                      <a:pt x="142897" y="165735"/>
                    </a:cubicBezTo>
                    <a:cubicBezTo>
                      <a:pt x="144802" y="164465"/>
                      <a:pt x="146993" y="163544"/>
                      <a:pt x="148612" y="161925"/>
                    </a:cubicBezTo>
                    <a:cubicBezTo>
                      <a:pt x="153999" y="156538"/>
                      <a:pt x="152283" y="154181"/>
                      <a:pt x="154327" y="146685"/>
                    </a:cubicBezTo>
                    <a:cubicBezTo>
                      <a:pt x="155384" y="142810"/>
                      <a:pt x="158137" y="135255"/>
                      <a:pt x="158137" y="135255"/>
                    </a:cubicBezTo>
                    <a:cubicBezTo>
                      <a:pt x="158772" y="130175"/>
                      <a:pt x="159264" y="125075"/>
                      <a:pt x="160042" y="120015"/>
                    </a:cubicBezTo>
                    <a:cubicBezTo>
                      <a:pt x="160534" y="116815"/>
                      <a:pt x="161947" y="113728"/>
                      <a:pt x="161947" y="110490"/>
                    </a:cubicBezTo>
                    <a:cubicBezTo>
                      <a:pt x="161947" y="106627"/>
                      <a:pt x="160677" y="102870"/>
                      <a:pt x="160042" y="99060"/>
                    </a:cubicBezTo>
                    <a:cubicBezTo>
                      <a:pt x="158137" y="99695"/>
                      <a:pt x="155323" y="99222"/>
                      <a:pt x="154327" y="100965"/>
                    </a:cubicBezTo>
                    <a:cubicBezTo>
                      <a:pt x="154142" y="101289"/>
                      <a:pt x="152578" y="115534"/>
                      <a:pt x="150517" y="118110"/>
                    </a:cubicBezTo>
                    <a:cubicBezTo>
                      <a:pt x="149087" y="119898"/>
                      <a:pt x="146707" y="120650"/>
                      <a:pt x="144802" y="121920"/>
                    </a:cubicBezTo>
                    <a:cubicBezTo>
                      <a:pt x="135912" y="121285"/>
                      <a:pt x="126984" y="121056"/>
                      <a:pt x="118132" y="120015"/>
                    </a:cubicBezTo>
                    <a:cubicBezTo>
                      <a:pt x="111870" y="119278"/>
                      <a:pt x="112234" y="117066"/>
                      <a:pt x="106702" y="114300"/>
                    </a:cubicBezTo>
                    <a:cubicBezTo>
                      <a:pt x="104906" y="113402"/>
                      <a:pt x="102892" y="113030"/>
                      <a:pt x="100987" y="112395"/>
                    </a:cubicBezTo>
                    <a:cubicBezTo>
                      <a:pt x="100352" y="109855"/>
                      <a:pt x="99512" y="107358"/>
                      <a:pt x="99082" y="104775"/>
                    </a:cubicBezTo>
                    <a:cubicBezTo>
                      <a:pt x="98469" y="101098"/>
                      <a:pt x="98191" y="89075"/>
                      <a:pt x="95272" y="83820"/>
                    </a:cubicBezTo>
                    <a:cubicBezTo>
                      <a:pt x="93048" y="79817"/>
                      <a:pt x="87652" y="72390"/>
                      <a:pt x="87652" y="72390"/>
                    </a:cubicBezTo>
                    <a:cubicBezTo>
                      <a:pt x="87017" y="80010"/>
                      <a:pt x="88587" y="88150"/>
                      <a:pt x="85747" y="95250"/>
                    </a:cubicBezTo>
                    <a:cubicBezTo>
                      <a:pt x="84897" y="97376"/>
                      <a:pt x="81302" y="93345"/>
                      <a:pt x="80032" y="91440"/>
                    </a:cubicBezTo>
                    <a:cubicBezTo>
                      <a:pt x="78580" y="89262"/>
                      <a:pt x="78879" y="86328"/>
                      <a:pt x="78127" y="83820"/>
                    </a:cubicBezTo>
                    <a:cubicBezTo>
                      <a:pt x="74131" y="70500"/>
                      <a:pt x="76710" y="74783"/>
                      <a:pt x="68602" y="66675"/>
                    </a:cubicBezTo>
                    <a:cubicBezTo>
                      <a:pt x="66518" y="58341"/>
                      <a:pt x="67314" y="59183"/>
                      <a:pt x="62887" y="51435"/>
                    </a:cubicBezTo>
                    <a:cubicBezTo>
                      <a:pt x="61751" y="49447"/>
                      <a:pt x="60696" y="47339"/>
                      <a:pt x="59077" y="45720"/>
                    </a:cubicBezTo>
                    <a:cubicBezTo>
                      <a:pt x="57458" y="44101"/>
                      <a:pt x="55267" y="43180"/>
                      <a:pt x="53362" y="41910"/>
                    </a:cubicBezTo>
                    <a:cubicBezTo>
                      <a:pt x="51457" y="43180"/>
                      <a:pt x="49937" y="45720"/>
                      <a:pt x="47647" y="45720"/>
                    </a:cubicBezTo>
                    <a:cubicBezTo>
                      <a:pt x="45357" y="45720"/>
                      <a:pt x="42956" y="43958"/>
                      <a:pt x="41932" y="41910"/>
                    </a:cubicBezTo>
                    <a:cubicBezTo>
                      <a:pt x="41809" y="41663"/>
                      <a:pt x="40151" y="27301"/>
                      <a:pt x="38122" y="24765"/>
                    </a:cubicBezTo>
                    <a:cubicBezTo>
                      <a:pt x="36692" y="22977"/>
                      <a:pt x="34312" y="22225"/>
                      <a:pt x="32407" y="20955"/>
                    </a:cubicBezTo>
                    <a:cubicBezTo>
                      <a:pt x="29867" y="17145"/>
                      <a:pt x="29131" y="10973"/>
                      <a:pt x="24787" y="9525"/>
                    </a:cubicBezTo>
                    <a:cubicBezTo>
                      <a:pt x="20977" y="8255"/>
                      <a:pt x="16699" y="7943"/>
                      <a:pt x="13357" y="5715"/>
                    </a:cubicBezTo>
                    <a:cubicBezTo>
                      <a:pt x="5971" y="791"/>
                      <a:pt x="9814" y="2629"/>
                      <a:pt x="1927" y="0"/>
                    </a:cubicBezTo>
                    <a:cubicBezTo>
                      <a:pt x="1292" y="1905"/>
                      <a:pt x="-200" y="3719"/>
                      <a:pt x="22" y="5715"/>
                    </a:cubicBezTo>
                    <a:cubicBezTo>
                      <a:pt x="1549" y="19459"/>
                      <a:pt x="2205" y="14836"/>
                      <a:pt x="9547" y="20955"/>
                    </a:cubicBezTo>
                    <a:cubicBezTo>
                      <a:pt x="24215" y="33178"/>
                      <a:pt x="6788" y="21020"/>
                      <a:pt x="20977" y="30480"/>
                    </a:cubicBezTo>
                    <a:cubicBezTo>
                      <a:pt x="23517" y="34290"/>
                      <a:pt x="27486" y="37468"/>
                      <a:pt x="28597" y="41910"/>
                    </a:cubicBezTo>
                    <a:cubicBezTo>
                      <a:pt x="31476" y="53426"/>
                      <a:pt x="29674" y="47046"/>
                      <a:pt x="34312" y="60960"/>
                    </a:cubicBezTo>
                    <a:cubicBezTo>
                      <a:pt x="34947" y="62865"/>
                      <a:pt x="34546" y="65561"/>
                      <a:pt x="36217" y="66675"/>
                    </a:cubicBezTo>
                    <a:lnTo>
                      <a:pt x="41932" y="70485"/>
                    </a:lnTo>
                    <a:cubicBezTo>
                      <a:pt x="42567" y="72390"/>
                      <a:pt x="42417" y="74780"/>
                      <a:pt x="43837" y="76200"/>
                    </a:cubicBezTo>
                    <a:cubicBezTo>
                      <a:pt x="45257" y="77620"/>
                      <a:pt x="48385" y="76471"/>
                      <a:pt x="49552" y="78105"/>
                    </a:cubicBezTo>
                    <a:cubicBezTo>
                      <a:pt x="51886" y="81373"/>
                      <a:pt x="52092" y="85725"/>
                      <a:pt x="53362" y="89535"/>
                    </a:cubicBezTo>
                    <a:cubicBezTo>
                      <a:pt x="57717" y="102599"/>
                      <a:pt x="52574" y="86385"/>
                      <a:pt x="57172" y="104775"/>
                    </a:cubicBezTo>
                    <a:cubicBezTo>
                      <a:pt x="59566" y="114352"/>
                      <a:pt x="58231" y="106893"/>
                      <a:pt x="62887" y="116205"/>
                    </a:cubicBezTo>
                    <a:cubicBezTo>
                      <a:pt x="65986" y="122403"/>
                      <a:pt x="63143" y="122176"/>
                      <a:pt x="68602" y="127635"/>
                    </a:cubicBezTo>
                    <a:cubicBezTo>
                      <a:pt x="70221" y="129254"/>
                      <a:pt x="72412" y="130175"/>
                      <a:pt x="74317" y="131445"/>
                    </a:cubicBezTo>
                    <a:cubicBezTo>
                      <a:pt x="75119" y="132648"/>
                      <a:pt x="81018" y="140410"/>
                      <a:pt x="80032" y="142875"/>
                    </a:cubicBezTo>
                    <a:cubicBezTo>
                      <a:pt x="78667" y="146287"/>
                      <a:pt x="71208" y="147287"/>
                      <a:pt x="68602" y="148590"/>
                    </a:cubicBezTo>
                    <a:cubicBezTo>
                      <a:pt x="66554" y="149614"/>
                      <a:pt x="64979" y="151470"/>
                      <a:pt x="62887" y="152400"/>
                    </a:cubicBezTo>
                    <a:cubicBezTo>
                      <a:pt x="59217" y="154031"/>
                      <a:pt x="51457" y="156210"/>
                      <a:pt x="51457" y="156210"/>
                    </a:cubicBezTo>
                    <a:cubicBezTo>
                      <a:pt x="49343" y="168893"/>
                      <a:pt x="38757" y="168910"/>
                      <a:pt x="36217" y="17145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2" name="Group 255">
              <a:extLst>
                <a:ext uri="{FF2B5EF4-FFF2-40B4-BE49-F238E27FC236}">
                  <a16:creationId xmlns:a16="http://schemas.microsoft.com/office/drawing/2014/main" id="{788D5216-F61D-4400-86CC-734C472DD07F}"/>
                </a:ext>
              </a:extLst>
            </p:cNvPr>
            <p:cNvGrpSpPr/>
            <p:nvPr/>
          </p:nvGrpSpPr>
          <p:grpSpPr>
            <a:xfrm>
              <a:off x="7049104" y="4535297"/>
              <a:ext cx="299603" cy="167223"/>
              <a:chOff x="7717155" y="4809050"/>
              <a:chExt cx="380777" cy="212530"/>
            </a:xfrm>
            <a:grpFill/>
          </p:grpSpPr>
          <p:sp>
            <p:nvSpPr>
              <p:cNvPr id="227" name="Freeform 270">
                <a:extLst>
                  <a:ext uri="{FF2B5EF4-FFF2-40B4-BE49-F238E27FC236}">
                    <a16:creationId xmlns:a16="http://schemas.microsoft.com/office/drawing/2014/main" id="{9A2F9781-55DA-4C30-8FF1-F730419BFD0B}"/>
                  </a:ext>
                </a:extLst>
              </p:cNvPr>
              <p:cNvSpPr/>
              <p:nvPr/>
            </p:nvSpPr>
            <p:spPr>
              <a:xfrm>
                <a:off x="7717155" y="4819650"/>
                <a:ext cx="250315" cy="201930"/>
              </a:xfrm>
              <a:custGeom>
                <a:avLst/>
                <a:gdLst>
                  <a:gd name="connsiteX0" fmla="*/ 7620 w 250315"/>
                  <a:gd name="connsiteY0" fmla="*/ 0 h 201930"/>
                  <a:gd name="connsiteX1" fmla="*/ 5715 w 250315"/>
                  <a:gd name="connsiteY1" fmla="*/ 93345 h 201930"/>
                  <a:gd name="connsiteX2" fmla="*/ 0 w 250315"/>
                  <a:gd name="connsiteY2" fmla="*/ 95250 h 201930"/>
                  <a:gd name="connsiteX3" fmla="*/ 5715 w 250315"/>
                  <a:gd name="connsiteY3" fmla="*/ 106680 h 201930"/>
                  <a:gd name="connsiteX4" fmla="*/ 7620 w 250315"/>
                  <a:gd name="connsiteY4" fmla="*/ 160020 h 201930"/>
                  <a:gd name="connsiteX5" fmla="*/ 28575 w 250315"/>
                  <a:gd name="connsiteY5" fmla="*/ 156210 h 201930"/>
                  <a:gd name="connsiteX6" fmla="*/ 30480 w 250315"/>
                  <a:gd name="connsiteY6" fmla="*/ 161925 h 201930"/>
                  <a:gd name="connsiteX7" fmla="*/ 41910 w 250315"/>
                  <a:gd name="connsiteY7" fmla="*/ 165735 h 201930"/>
                  <a:gd name="connsiteX8" fmla="*/ 51435 w 250315"/>
                  <a:gd name="connsiteY8" fmla="*/ 152400 h 201930"/>
                  <a:gd name="connsiteX9" fmla="*/ 62865 w 250315"/>
                  <a:gd name="connsiteY9" fmla="*/ 144780 h 201930"/>
                  <a:gd name="connsiteX10" fmla="*/ 80010 w 250315"/>
                  <a:gd name="connsiteY10" fmla="*/ 135255 h 201930"/>
                  <a:gd name="connsiteX11" fmla="*/ 87630 w 250315"/>
                  <a:gd name="connsiteY11" fmla="*/ 137160 h 201930"/>
                  <a:gd name="connsiteX12" fmla="*/ 93345 w 250315"/>
                  <a:gd name="connsiteY12" fmla="*/ 140970 h 201930"/>
                  <a:gd name="connsiteX13" fmla="*/ 97155 w 250315"/>
                  <a:gd name="connsiteY13" fmla="*/ 135255 h 201930"/>
                  <a:gd name="connsiteX14" fmla="*/ 102870 w 250315"/>
                  <a:gd name="connsiteY14" fmla="*/ 133350 h 201930"/>
                  <a:gd name="connsiteX15" fmla="*/ 120015 w 250315"/>
                  <a:gd name="connsiteY15" fmla="*/ 137160 h 201930"/>
                  <a:gd name="connsiteX16" fmla="*/ 125730 w 250315"/>
                  <a:gd name="connsiteY16" fmla="*/ 140970 h 201930"/>
                  <a:gd name="connsiteX17" fmla="*/ 131445 w 250315"/>
                  <a:gd name="connsiteY17" fmla="*/ 146685 h 201930"/>
                  <a:gd name="connsiteX18" fmla="*/ 142875 w 250315"/>
                  <a:gd name="connsiteY18" fmla="*/ 156210 h 201930"/>
                  <a:gd name="connsiteX19" fmla="*/ 146685 w 250315"/>
                  <a:gd name="connsiteY19" fmla="*/ 161925 h 201930"/>
                  <a:gd name="connsiteX20" fmla="*/ 148590 w 250315"/>
                  <a:gd name="connsiteY20" fmla="*/ 167640 h 201930"/>
                  <a:gd name="connsiteX21" fmla="*/ 163830 w 250315"/>
                  <a:gd name="connsiteY21" fmla="*/ 169545 h 201930"/>
                  <a:gd name="connsiteX22" fmla="*/ 169545 w 250315"/>
                  <a:gd name="connsiteY22" fmla="*/ 186690 h 201930"/>
                  <a:gd name="connsiteX23" fmla="*/ 180975 w 250315"/>
                  <a:gd name="connsiteY23" fmla="*/ 188595 h 201930"/>
                  <a:gd name="connsiteX24" fmla="*/ 186690 w 250315"/>
                  <a:gd name="connsiteY24" fmla="*/ 190500 h 201930"/>
                  <a:gd name="connsiteX25" fmla="*/ 196215 w 250315"/>
                  <a:gd name="connsiteY25" fmla="*/ 192405 h 201930"/>
                  <a:gd name="connsiteX26" fmla="*/ 203835 w 250315"/>
                  <a:gd name="connsiteY26" fmla="*/ 196215 h 201930"/>
                  <a:gd name="connsiteX27" fmla="*/ 209550 w 250315"/>
                  <a:gd name="connsiteY27" fmla="*/ 198120 h 201930"/>
                  <a:gd name="connsiteX28" fmla="*/ 217170 w 250315"/>
                  <a:gd name="connsiteY28" fmla="*/ 201930 h 201930"/>
                  <a:gd name="connsiteX29" fmla="*/ 249555 w 250315"/>
                  <a:gd name="connsiteY29" fmla="*/ 200025 h 201930"/>
                  <a:gd name="connsiteX30" fmla="*/ 247650 w 250315"/>
                  <a:gd name="connsiteY30" fmla="*/ 194310 h 201930"/>
                  <a:gd name="connsiteX31" fmla="*/ 226695 w 250315"/>
                  <a:gd name="connsiteY31" fmla="*/ 188595 h 201930"/>
                  <a:gd name="connsiteX32" fmla="*/ 220980 w 250315"/>
                  <a:gd name="connsiteY32" fmla="*/ 184785 h 201930"/>
                  <a:gd name="connsiteX33" fmla="*/ 215265 w 250315"/>
                  <a:gd name="connsiteY33" fmla="*/ 182880 h 201930"/>
                  <a:gd name="connsiteX34" fmla="*/ 211455 w 250315"/>
                  <a:gd name="connsiteY34" fmla="*/ 177165 h 201930"/>
                  <a:gd name="connsiteX35" fmla="*/ 209550 w 250315"/>
                  <a:gd name="connsiteY35" fmla="*/ 171450 h 201930"/>
                  <a:gd name="connsiteX36" fmla="*/ 198120 w 250315"/>
                  <a:gd name="connsiteY36" fmla="*/ 169545 h 201930"/>
                  <a:gd name="connsiteX37" fmla="*/ 192405 w 250315"/>
                  <a:gd name="connsiteY37" fmla="*/ 152400 h 201930"/>
                  <a:gd name="connsiteX38" fmla="*/ 186690 w 250315"/>
                  <a:gd name="connsiteY38" fmla="*/ 150495 h 201930"/>
                  <a:gd name="connsiteX39" fmla="*/ 184785 w 250315"/>
                  <a:gd name="connsiteY39" fmla="*/ 144780 h 201930"/>
                  <a:gd name="connsiteX40" fmla="*/ 167640 w 250315"/>
                  <a:gd name="connsiteY40" fmla="*/ 131445 h 201930"/>
                  <a:gd name="connsiteX41" fmla="*/ 161925 w 250315"/>
                  <a:gd name="connsiteY41" fmla="*/ 127635 h 201930"/>
                  <a:gd name="connsiteX42" fmla="*/ 160020 w 250315"/>
                  <a:gd name="connsiteY42" fmla="*/ 108585 h 201930"/>
                  <a:gd name="connsiteX43" fmla="*/ 171450 w 250315"/>
                  <a:gd name="connsiteY43" fmla="*/ 100965 h 201930"/>
                  <a:gd name="connsiteX44" fmla="*/ 177165 w 250315"/>
                  <a:gd name="connsiteY44" fmla="*/ 97155 h 201930"/>
                  <a:gd name="connsiteX45" fmla="*/ 173355 w 250315"/>
                  <a:gd name="connsiteY45" fmla="*/ 91440 h 201930"/>
                  <a:gd name="connsiteX46" fmla="*/ 161925 w 250315"/>
                  <a:gd name="connsiteY46" fmla="*/ 89535 h 201930"/>
                  <a:gd name="connsiteX47" fmla="*/ 156210 w 250315"/>
                  <a:gd name="connsiteY47" fmla="*/ 87630 h 201930"/>
                  <a:gd name="connsiteX48" fmla="*/ 146685 w 250315"/>
                  <a:gd name="connsiteY48" fmla="*/ 85725 h 201930"/>
                  <a:gd name="connsiteX49" fmla="*/ 140970 w 250315"/>
                  <a:gd name="connsiteY49" fmla="*/ 80010 h 201930"/>
                  <a:gd name="connsiteX50" fmla="*/ 125730 w 250315"/>
                  <a:gd name="connsiteY50" fmla="*/ 78105 h 201930"/>
                  <a:gd name="connsiteX51" fmla="*/ 120015 w 250315"/>
                  <a:gd name="connsiteY51" fmla="*/ 55245 h 201930"/>
                  <a:gd name="connsiteX52" fmla="*/ 114300 w 250315"/>
                  <a:gd name="connsiteY52" fmla="*/ 53340 h 201930"/>
                  <a:gd name="connsiteX53" fmla="*/ 108585 w 250315"/>
                  <a:gd name="connsiteY53" fmla="*/ 49530 h 201930"/>
                  <a:gd name="connsiteX54" fmla="*/ 97155 w 250315"/>
                  <a:gd name="connsiteY54" fmla="*/ 45720 h 201930"/>
                  <a:gd name="connsiteX55" fmla="*/ 91440 w 250315"/>
                  <a:gd name="connsiteY55" fmla="*/ 43815 h 201930"/>
                  <a:gd name="connsiteX56" fmla="*/ 85725 w 250315"/>
                  <a:gd name="connsiteY56" fmla="*/ 40005 h 201930"/>
                  <a:gd name="connsiteX57" fmla="*/ 74295 w 250315"/>
                  <a:gd name="connsiteY57" fmla="*/ 32385 h 201930"/>
                  <a:gd name="connsiteX58" fmla="*/ 43815 w 250315"/>
                  <a:gd name="connsiteY58" fmla="*/ 22860 h 201930"/>
                  <a:gd name="connsiteX59" fmla="*/ 38100 w 250315"/>
                  <a:gd name="connsiteY59" fmla="*/ 17145 h 201930"/>
                  <a:gd name="connsiteX60" fmla="*/ 28575 w 250315"/>
                  <a:gd name="connsiteY60" fmla="*/ 5715 h 201930"/>
                  <a:gd name="connsiteX61" fmla="*/ 7620 w 250315"/>
                  <a:gd name="connsiteY61" fmla="*/ 0 h 20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250315" h="201930">
                    <a:moveTo>
                      <a:pt x="7620" y="0"/>
                    </a:moveTo>
                    <a:lnTo>
                      <a:pt x="5715" y="93345"/>
                    </a:lnTo>
                    <a:lnTo>
                      <a:pt x="0" y="95250"/>
                    </a:lnTo>
                    <a:lnTo>
                      <a:pt x="5715" y="106680"/>
                    </a:lnTo>
                    <a:lnTo>
                      <a:pt x="7620" y="160020"/>
                    </a:lnTo>
                    <a:cubicBezTo>
                      <a:pt x="10511" y="158936"/>
                      <a:pt x="22979" y="150614"/>
                      <a:pt x="28575" y="156210"/>
                    </a:cubicBezTo>
                    <a:cubicBezTo>
                      <a:pt x="29995" y="157630"/>
                      <a:pt x="28846" y="160758"/>
                      <a:pt x="30480" y="161925"/>
                    </a:cubicBezTo>
                    <a:cubicBezTo>
                      <a:pt x="33748" y="164259"/>
                      <a:pt x="41910" y="165735"/>
                      <a:pt x="41910" y="165735"/>
                    </a:cubicBezTo>
                    <a:cubicBezTo>
                      <a:pt x="58102" y="160338"/>
                      <a:pt x="33655" y="170180"/>
                      <a:pt x="51435" y="152400"/>
                    </a:cubicBezTo>
                    <a:cubicBezTo>
                      <a:pt x="64118" y="139717"/>
                      <a:pt x="50459" y="151672"/>
                      <a:pt x="62865" y="144780"/>
                    </a:cubicBezTo>
                    <a:cubicBezTo>
                      <a:pt x="82516" y="133863"/>
                      <a:pt x="67078" y="139566"/>
                      <a:pt x="80010" y="135255"/>
                    </a:cubicBezTo>
                    <a:cubicBezTo>
                      <a:pt x="82550" y="135890"/>
                      <a:pt x="85224" y="136129"/>
                      <a:pt x="87630" y="137160"/>
                    </a:cubicBezTo>
                    <a:cubicBezTo>
                      <a:pt x="89734" y="138062"/>
                      <a:pt x="91100" y="141419"/>
                      <a:pt x="93345" y="140970"/>
                    </a:cubicBezTo>
                    <a:cubicBezTo>
                      <a:pt x="95590" y="140521"/>
                      <a:pt x="95367" y="136685"/>
                      <a:pt x="97155" y="135255"/>
                    </a:cubicBezTo>
                    <a:cubicBezTo>
                      <a:pt x="98723" y="134001"/>
                      <a:pt x="100965" y="133985"/>
                      <a:pt x="102870" y="133350"/>
                    </a:cubicBezTo>
                    <a:cubicBezTo>
                      <a:pt x="107260" y="134082"/>
                      <a:pt x="115325" y="134815"/>
                      <a:pt x="120015" y="137160"/>
                    </a:cubicBezTo>
                    <a:cubicBezTo>
                      <a:pt x="122063" y="138184"/>
                      <a:pt x="123971" y="139504"/>
                      <a:pt x="125730" y="140970"/>
                    </a:cubicBezTo>
                    <a:cubicBezTo>
                      <a:pt x="127800" y="142695"/>
                      <a:pt x="129375" y="144960"/>
                      <a:pt x="131445" y="146685"/>
                    </a:cubicBezTo>
                    <a:cubicBezTo>
                      <a:pt x="139619" y="153496"/>
                      <a:pt x="135286" y="147103"/>
                      <a:pt x="142875" y="156210"/>
                    </a:cubicBezTo>
                    <a:cubicBezTo>
                      <a:pt x="144341" y="157969"/>
                      <a:pt x="145661" y="159877"/>
                      <a:pt x="146685" y="161925"/>
                    </a:cubicBezTo>
                    <a:cubicBezTo>
                      <a:pt x="147583" y="163721"/>
                      <a:pt x="146755" y="166824"/>
                      <a:pt x="148590" y="167640"/>
                    </a:cubicBezTo>
                    <a:cubicBezTo>
                      <a:pt x="153268" y="169719"/>
                      <a:pt x="158750" y="168910"/>
                      <a:pt x="163830" y="169545"/>
                    </a:cubicBezTo>
                    <a:cubicBezTo>
                      <a:pt x="164286" y="172278"/>
                      <a:pt x="164675" y="184255"/>
                      <a:pt x="169545" y="186690"/>
                    </a:cubicBezTo>
                    <a:cubicBezTo>
                      <a:pt x="173000" y="188417"/>
                      <a:pt x="177204" y="187757"/>
                      <a:pt x="180975" y="188595"/>
                    </a:cubicBezTo>
                    <a:cubicBezTo>
                      <a:pt x="182935" y="189031"/>
                      <a:pt x="184742" y="190013"/>
                      <a:pt x="186690" y="190500"/>
                    </a:cubicBezTo>
                    <a:cubicBezTo>
                      <a:pt x="189831" y="191285"/>
                      <a:pt x="193040" y="191770"/>
                      <a:pt x="196215" y="192405"/>
                    </a:cubicBezTo>
                    <a:cubicBezTo>
                      <a:pt x="198755" y="193675"/>
                      <a:pt x="201225" y="195096"/>
                      <a:pt x="203835" y="196215"/>
                    </a:cubicBezTo>
                    <a:cubicBezTo>
                      <a:pt x="205681" y="197006"/>
                      <a:pt x="207704" y="197329"/>
                      <a:pt x="209550" y="198120"/>
                    </a:cubicBezTo>
                    <a:cubicBezTo>
                      <a:pt x="212160" y="199239"/>
                      <a:pt x="214630" y="200660"/>
                      <a:pt x="217170" y="201930"/>
                    </a:cubicBezTo>
                    <a:cubicBezTo>
                      <a:pt x="227965" y="201295"/>
                      <a:pt x="239064" y="202648"/>
                      <a:pt x="249555" y="200025"/>
                    </a:cubicBezTo>
                    <a:cubicBezTo>
                      <a:pt x="251503" y="199538"/>
                      <a:pt x="249284" y="195477"/>
                      <a:pt x="247650" y="194310"/>
                    </a:cubicBezTo>
                    <a:cubicBezTo>
                      <a:pt x="243890" y="191624"/>
                      <a:pt x="231498" y="189556"/>
                      <a:pt x="226695" y="188595"/>
                    </a:cubicBezTo>
                    <a:cubicBezTo>
                      <a:pt x="224790" y="187325"/>
                      <a:pt x="223028" y="185809"/>
                      <a:pt x="220980" y="184785"/>
                    </a:cubicBezTo>
                    <a:cubicBezTo>
                      <a:pt x="219184" y="183887"/>
                      <a:pt x="216833" y="184134"/>
                      <a:pt x="215265" y="182880"/>
                    </a:cubicBezTo>
                    <a:cubicBezTo>
                      <a:pt x="213477" y="181450"/>
                      <a:pt x="212479" y="179213"/>
                      <a:pt x="211455" y="177165"/>
                    </a:cubicBezTo>
                    <a:cubicBezTo>
                      <a:pt x="210557" y="175369"/>
                      <a:pt x="211293" y="172446"/>
                      <a:pt x="209550" y="171450"/>
                    </a:cubicBezTo>
                    <a:cubicBezTo>
                      <a:pt x="206196" y="169534"/>
                      <a:pt x="201930" y="170180"/>
                      <a:pt x="198120" y="169545"/>
                    </a:cubicBezTo>
                    <a:cubicBezTo>
                      <a:pt x="197190" y="163968"/>
                      <a:pt x="197556" y="156521"/>
                      <a:pt x="192405" y="152400"/>
                    </a:cubicBezTo>
                    <a:cubicBezTo>
                      <a:pt x="190837" y="151146"/>
                      <a:pt x="188595" y="151130"/>
                      <a:pt x="186690" y="150495"/>
                    </a:cubicBezTo>
                    <a:cubicBezTo>
                      <a:pt x="186055" y="148590"/>
                      <a:pt x="185899" y="146451"/>
                      <a:pt x="184785" y="144780"/>
                    </a:cubicBezTo>
                    <a:cubicBezTo>
                      <a:pt x="181204" y="139408"/>
                      <a:pt x="172181" y="134473"/>
                      <a:pt x="167640" y="131445"/>
                    </a:cubicBezTo>
                    <a:lnTo>
                      <a:pt x="161925" y="127635"/>
                    </a:lnTo>
                    <a:cubicBezTo>
                      <a:pt x="157633" y="121197"/>
                      <a:pt x="153852" y="118278"/>
                      <a:pt x="160020" y="108585"/>
                    </a:cubicBezTo>
                    <a:cubicBezTo>
                      <a:pt x="162478" y="104722"/>
                      <a:pt x="167640" y="103505"/>
                      <a:pt x="171450" y="100965"/>
                    </a:cubicBezTo>
                    <a:lnTo>
                      <a:pt x="177165" y="97155"/>
                    </a:lnTo>
                    <a:cubicBezTo>
                      <a:pt x="175895" y="95250"/>
                      <a:pt x="175403" y="92464"/>
                      <a:pt x="173355" y="91440"/>
                    </a:cubicBezTo>
                    <a:cubicBezTo>
                      <a:pt x="169900" y="89713"/>
                      <a:pt x="165696" y="90373"/>
                      <a:pt x="161925" y="89535"/>
                    </a:cubicBezTo>
                    <a:cubicBezTo>
                      <a:pt x="159965" y="89099"/>
                      <a:pt x="158158" y="88117"/>
                      <a:pt x="156210" y="87630"/>
                    </a:cubicBezTo>
                    <a:cubicBezTo>
                      <a:pt x="153069" y="86845"/>
                      <a:pt x="149860" y="86360"/>
                      <a:pt x="146685" y="85725"/>
                    </a:cubicBezTo>
                    <a:cubicBezTo>
                      <a:pt x="144780" y="83820"/>
                      <a:pt x="143502" y="80931"/>
                      <a:pt x="140970" y="80010"/>
                    </a:cubicBezTo>
                    <a:cubicBezTo>
                      <a:pt x="136159" y="78260"/>
                      <a:pt x="129155" y="81910"/>
                      <a:pt x="125730" y="78105"/>
                    </a:cubicBezTo>
                    <a:cubicBezTo>
                      <a:pt x="108410" y="58860"/>
                      <a:pt x="133052" y="65674"/>
                      <a:pt x="120015" y="55245"/>
                    </a:cubicBezTo>
                    <a:cubicBezTo>
                      <a:pt x="118447" y="53991"/>
                      <a:pt x="116096" y="54238"/>
                      <a:pt x="114300" y="53340"/>
                    </a:cubicBezTo>
                    <a:cubicBezTo>
                      <a:pt x="112252" y="52316"/>
                      <a:pt x="110677" y="50460"/>
                      <a:pt x="108585" y="49530"/>
                    </a:cubicBezTo>
                    <a:cubicBezTo>
                      <a:pt x="104915" y="47899"/>
                      <a:pt x="100965" y="46990"/>
                      <a:pt x="97155" y="45720"/>
                    </a:cubicBezTo>
                    <a:cubicBezTo>
                      <a:pt x="95250" y="45085"/>
                      <a:pt x="93111" y="44929"/>
                      <a:pt x="91440" y="43815"/>
                    </a:cubicBezTo>
                    <a:lnTo>
                      <a:pt x="85725" y="40005"/>
                    </a:lnTo>
                    <a:cubicBezTo>
                      <a:pt x="78311" y="28884"/>
                      <a:pt x="86596" y="38536"/>
                      <a:pt x="74295" y="32385"/>
                    </a:cubicBezTo>
                    <a:cubicBezTo>
                      <a:pt x="50580" y="20528"/>
                      <a:pt x="77142" y="26193"/>
                      <a:pt x="43815" y="22860"/>
                    </a:cubicBezTo>
                    <a:cubicBezTo>
                      <a:pt x="41910" y="20955"/>
                      <a:pt x="39825" y="19215"/>
                      <a:pt x="38100" y="17145"/>
                    </a:cubicBezTo>
                    <a:cubicBezTo>
                      <a:pt x="35272" y="13752"/>
                      <a:pt x="32995" y="7679"/>
                      <a:pt x="28575" y="5715"/>
                    </a:cubicBezTo>
                    <a:cubicBezTo>
                      <a:pt x="23349" y="3392"/>
                      <a:pt x="15280" y="3810"/>
                      <a:pt x="7620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8" name="Freeform 271">
                <a:extLst>
                  <a:ext uri="{FF2B5EF4-FFF2-40B4-BE49-F238E27FC236}">
                    <a16:creationId xmlns:a16="http://schemas.microsoft.com/office/drawing/2014/main" id="{2A2ADC51-0969-4420-96A5-45F10ECEA688}"/>
                  </a:ext>
                </a:extLst>
              </p:cNvPr>
              <p:cNvSpPr/>
              <p:nvPr/>
            </p:nvSpPr>
            <p:spPr>
              <a:xfrm>
                <a:off x="7920797" y="4860066"/>
                <a:ext cx="93345" cy="45896"/>
              </a:xfrm>
              <a:custGeom>
                <a:avLst/>
                <a:gdLst>
                  <a:gd name="connsiteX0" fmla="*/ 0 w 93345"/>
                  <a:gd name="connsiteY0" fmla="*/ 30524 h 45896"/>
                  <a:gd name="connsiteX1" fmla="*/ 0 w 93345"/>
                  <a:gd name="connsiteY1" fmla="*/ 30524 h 45896"/>
                  <a:gd name="connsiteX2" fmla="*/ 30480 w 93345"/>
                  <a:gd name="connsiteY2" fmla="*/ 28619 h 45896"/>
                  <a:gd name="connsiteX3" fmla="*/ 34290 w 93345"/>
                  <a:gd name="connsiteY3" fmla="*/ 22904 h 45896"/>
                  <a:gd name="connsiteX4" fmla="*/ 40005 w 93345"/>
                  <a:gd name="connsiteY4" fmla="*/ 20999 h 45896"/>
                  <a:gd name="connsiteX5" fmla="*/ 45720 w 93345"/>
                  <a:gd name="connsiteY5" fmla="*/ 17189 h 45896"/>
                  <a:gd name="connsiteX6" fmla="*/ 57150 w 93345"/>
                  <a:gd name="connsiteY6" fmla="*/ 22904 h 45896"/>
                  <a:gd name="connsiteX7" fmla="*/ 62865 w 93345"/>
                  <a:gd name="connsiteY7" fmla="*/ 20999 h 45896"/>
                  <a:gd name="connsiteX8" fmla="*/ 66675 w 93345"/>
                  <a:gd name="connsiteY8" fmla="*/ 15284 h 45896"/>
                  <a:gd name="connsiteX9" fmla="*/ 78105 w 93345"/>
                  <a:gd name="connsiteY9" fmla="*/ 9569 h 45896"/>
                  <a:gd name="connsiteX10" fmla="*/ 87630 w 93345"/>
                  <a:gd name="connsiteY10" fmla="*/ 44 h 45896"/>
                  <a:gd name="connsiteX11" fmla="*/ 93345 w 93345"/>
                  <a:gd name="connsiteY11" fmla="*/ 1949 h 45896"/>
                  <a:gd name="connsiteX12" fmla="*/ 91440 w 93345"/>
                  <a:gd name="connsiteY12" fmla="*/ 28619 h 45896"/>
                  <a:gd name="connsiteX13" fmla="*/ 85725 w 93345"/>
                  <a:gd name="connsiteY13" fmla="*/ 26714 h 45896"/>
                  <a:gd name="connsiteX14" fmla="*/ 81915 w 93345"/>
                  <a:gd name="connsiteY14" fmla="*/ 32429 h 45896"/>
                  <a:gd name="connsiteX15" fmla="*/ 59055 w 93345"/>
                  <a:gd name="connsiteY15" fmla="*/ 40049 h 45896"/>
                  <a:gd name="connsiteX16" fmla="*/ 53340 w 93345"/>
                  <a:gd name="connsiteY16" fmla="*/ 43859 h 45896"/>
                  <a:gd name="connsiteX17" fmla="*/ 32385 w 93345"/>
                  <a:gd name="connsiteY17" fmla="*/ 43859 h 45896"/>
                  <a:gd name="connsiteX18" fmla="*/ 26670 w 93345"/>
                  <a:gd name="connsiteY18" fmla="*/ 41954 h 45896"/>
                  <a:gd name="connsiteX19" fmla="*/ 5715 w 93345"/>
                  <a:gd name="connsiteY19" fmla="*/ 36239 h 45896"/>
                  <a:gd name="connsiteX20" fmla="*/ 0 w 93345"/>
                  <a:gd name="connsiteY20" fmla="*/ 30524 h 45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345" h="45896">
                    <a:moveTo>
                      <a:pt x="0" y="30524"/>
                    </a:moveTo>
                    <a:lnTo>
                      <a:pt x="0" y="30524"/>
                    </a:lnTo>
                    <a:cubicBezTo>
                      <a:pt x="10160" y="29889"/>
                      <a:pt x="20543" y="30827"/>
                      <a:pt x="30480" y="28619"/>
                    </a:cubicBezTo>
                    <a:cubicBezTo>
                      <a:pt x="32715" y="28122"/>
                      <a:pt x="32502" y="24334"/>
                      <a:pt x="34290" y="22904"/>
                    </a:cubicBezTo>
                    <a:cubicBezTo>
                      <a:pt x="35858" y="21650"/>
                      <a:pt x="38209" y="21897"/>
                      <a:pt x="40005" y="20999"/>
                    </a:cubicBezTo>
                    <a:cubicBezTo>
                      <a:pt x="42053" y="19975"/>
                      <a:pt x="43815" y="18459"/>
                      <a:pt x="45720" y="17189"/>
                    </a:cubicBezTo>
                    <a:cubicBezTo>
                      <a:pt x="48609" y="19115"/>
                      <a:pt x="53206" y="22904"/>
                      <a:pt x="57150" y="22904"/>
                    </a:cubicBezTo>
                    <a:cubicBezTo>
                      <a:pt x="59158" y="22904"/>
                      <a:pt x="60960" y="21634"/>
                      <a:pt x="62865" y="20999"/>
                    </a:cubicBezTo>
                    <a:cubicBezTo>
                      <a:pt x="64135" y="19094"/>
                      <a:pt x="65056" y="16903"/>
                      <a:pt x="66675" y="15284"/>
                    </a:cubicBezTo>
                    <a:cubicBezTo>
                      <a:pt x="70368" y="11591"/>
                      <a:pt x="73457" y="11118"/>
                      <a:pt x="78105" y="9569"/>
                    </a:cubicBezTo>
                    <a:cubicBezTo>
                      <a:pt x="80328" y="6235"/>
                      <a:pt x="82868" y="838"/>
                      <a:pt x="87630" y="44"/>
                    </a:cubicBezTo>
                    <a:cubicBezTo>
                      <a:pt x="89611" y="-286"/>
                      <a:pt x="91440" y="1314"/>
                      <a:pt x="93345" y="1949"/>
                    </a:cubicBezTo>
                    <a:cubicBezTo>
                      <a:pt x="92710" y="10839"/>
                      <a:pt x="94061" y="20100"/>
                      <a:pt x="91440" y="28619"/>
                    </a:cubicBezTo>
                    <a:cubicBezTo>
                      <a:pt x="90849" y="30538"/>
                      <a:pt x="87589" y="25968"/>
                      <a:pt x="85725" y="26714"/>
                    </a:cubicBezTo>
                    <a:cubicBezTo>
                      <a:pt x="83599" y="27564"/>
                      <a:pt x="83534" y="30810"/>
                      <a:pt x="81915" y="32429"/>
                    </a:cubicBezTo>
                    <a:cubicBezTo>
                      <a:pt x="75979" y="38365"/>
                      <a:pt x="66676" y="38779"/>
                      <a:pt x="59055" y="40049"/>
                    </a:cubicBezTo>
                    <a:cubicBezTo>
                      <a:pt x="57150" y="41319"/>
                      <a:pt x="55388" y="42835"/>
                      <a:pt x="53340" y="43859"/>
                    </a:cubicBezTo>
                    <a:cubicBezTo>
                      <a:pt x="45587" y="47735"/>
                      <a:pt x="42430" y="45115"/>
                      <a:pt x="32385" y="43859"/>
                    </a:cubicBezTo>
                    <a:cubicBezTo>
                      <a:pt x="30480" y="43224"/>
                      <a:pt x="28607" y="42482"/>
                      <a:pt x="26670" y="41954"/>
                    </a:cubicBezTo>
                    <a:cubicBezTo>
                      <a:pt x="21004" y="40409"/>
                      <a:pt x="11979" y="38745"/>
                      <a:pt x="5715" y="36239"/>
                    </a:cubicBezTo>
                    <a:cubicBezTo>
                      <a:pt x="4397" y="35712"/>
                      <a:pt x="952" y="31476"/>
                      <a:pt x="0" y="30524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9" name="Freeform 272">
                <a:extLst>
                  <a:ext uri="{FF2B5EF4-FFF2-40B4-BE49-F238E27FC236}">
                    <a16:creationId xmlns:a16="http://schemas.microsoft.com/office/drawing/2014/main" id="{3891BF5E-A885-405F-AA07-5E44704A7029}"/>
                  </a:ext>
                </a:extLst>
              </p:cNvPr>
              <p:cNvSpPr/>
              <p:nvPr/>
            </p:nvSpPr>
            <p:spPr>
              <a:xfrm>
                <a:off x="7970586" y="4809050"/>
                <a:ext cx="63412" cy="59284"/>
              </a:xfrm>
              <a:custGeom>
                <a:avLst/>
                <a:gdLst>
                  <a:gd name="connsiteX0" fmla="*/ 17513 w 63412"/>
                  <a:gd name="connsiteY0" fmla="*/ 0 h 59284"/>
                  <a:gd name="connsiteX1" fmla="*/ 17513 w 63412"/>
                  <a:gd name="connsiteY1" fmla="*/ 0 h 59284"/>
                  <a:gd name="connsiteX2" fmla="*/ 30848 w 63412"/>
                  <a:gd name="connsiteY2" fmla="*/ 9525 h 59284"/>
                  <a:gd name="connsiteX3" fmla="*/ 36563 w 63412"/>
                  <a:gd name="connsiteY3" fmla="*/ 15240 h 59284"/>
                  <a:gd name="connsiteX4" fmla="*/ 40373 w 63412"/>
                  <a:gd name="connsiteY4" fmla="*/ 20955 h 59284"/>
                  <a:gd name="connsiteX5" fmla="*/ 47993 w 63412"/>
                  <a:gd name="connsiteY5" fmla="*/ 22860 h 59284"/>
                  <a:gd name="connsiteX6" fmla="*/ 49898 w 63412"/>
                  <a:gd name="connsiteY6" fmla="*/ 32385 h 59284"/>
                  <a:gd name="connsiteX7" fmla="*/ 61328 w 63412"/>
                  <a:gd name="connsiteY7" fmla="*/ 40005 h 59284"/>
                  <a:gd name="connsiteX8" fmla="*/ 61328 w 63412"/>
                  <a:gd name="connsiteY8" fmla="*/ 59055 h 59284"/>
                  <a:gd name="connsiteX9" fmla="*/ 59423 w 63412"/>
                  <a:gd name="connsiteY9" fmla="*/ 53340 h 59284"/>
                  <a:gd name="connsiteX10" fmla="*/ 53708 w 63412"/>
                  <a:gd name="connsiteY10" fmla="*/ 49530 h 59284"/>
                  <a:gd name="connsiteX11" fmla="*/ 51803 w 63412"/>
                  <a:gd name="connsiteY11" fmla="*/ 43815 h 59284"/>
                  <a:gd name="connsiteX12" fmla="*/ 38468 w 63412"/>
                  <a:gd name="connsiteY12" fmla="*/ 28575 h 59284"/>
                  <a:gd name="connsiteX13" fmla="*/ 27038 w 63412"/>
                  <a:gd name="connsiteY13" fmla="*/ 24765 h 59284"/>
                  <a:gd name="connsiteX14" fmla="*/ 21323 w 63412"/>
                  <a:gd name="connsiteY14" fmla="*/ 22860 h 59284"/>
                  <a:gd name="connsiteX15" fmla="*/ 9893 w 63412"/>
                  <a:gd name="connsiteY15" fmla="*/ 15240 h 59284"/>
                  <a:gd name="connsiteX16" fmla="*/ 4178 w 63412"/>
                  <a:gd name="connsiteY16" fmla="*/ 11430 h 59284"/>
                  <a:gd name="connsiteX17" fmla="*/ 368 w 63412"/>
                  <a:gd name="connsiteY17" fmla="*/ 5715 h 59284"/>
                  <a:gd name="connsiteX18" fmla="*/ 11798 w 63412"/>
                  <a:gd name="connsiteY18" fmla="*/ 3810 h 59284"/>
                  <a:gd name="connsiteX19" fmla="*/ 17513 w 63412"/>
                  <a:gd name="connsiteY19" fmla="*/ 0 h 59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3412" h="59284">
                    <a:moveTo>
                      <a:pt x="17513" y="0"/>
                    </a:moveTo>
                    <a:lnTo>
                      <a:pt x="17513" y="0"/>
                    </a:lnTo>
                    <a:cubicBezTo>
                      <a:pt x="21958" y="3175"/>
                      <a:pt x="26583" y="6113"/>
                      <a:pt x="30848" y="9525"/>
                    </a:cubicBezTo>
                    <a:cubicBezTo>
                      <a:pt x="32952" y="11208"/>
                      <a:pt x="34838" y="13170"/>
                      <a:pt x="36563" y="15240"/>
                    </a:cubicBezTo>
                    <a:cubicBezTo>
                      <a:pt x="38029" y="16999"/>
                      <a:pt x="38468" y="19685"/>
                      <a:pt x="40373" y="20955"/>
                    </a:cubicBezTo>
                    <a:cubicBezTo>
                      <a:pt x="42551" y="22407"/>
                      <a:pt x="45453" y="22225"/>
                      <a:pt x="47993" y="22860"/>
                    </a:cubicBezTo>
                    <a:cubicBezTo>
                      <a:pt x="48628" y="26035"/>
                      <a:pt x="47910" y="29829"/>
                      <a:pt x="49898" y="32385"/>
                    </a:cubicBezTo>
                    <a:cubicBezTo>
                      <a:pt x="52709" y="35999"/>
                      <a:pt x="61328" y="40005"/>
                      <a:pt x="61328" y="40005"/>
                    </a:cubicBezTo>
                    <a:cubicBezTo>
                      <a:pt x="62175" y="44238"/>
                      <a:pt x="65561" y="54822"/>
                      <a:pt x="61328" y="59055"/>
                    </a:cubicBezTo>
                    <a:cubicBezTo>
                      <a:pt x="59908" y="60475"/>
                      <a:pt x="60677" y="54908"/>
                      <a:pt x="59423" y="53340"/>
                    </a:cubicBezTo>
                    <a:cubicBezTo>
                      <a:pt x="57993" y="51552"/>
                      <a:pt x="55613" y="50800"/>
                      <a:pt x="53708" y="49530"/>
                    </a:cubicBezTo>
                    <a:cubicBezTo>
                      <a:pt x="53073" y="47625"/>
                      <a:pt x="52778" y="45570"/>
                      <a:pt x="51803" y="43815"/>
                    </a:cubicBezTo>
                    <a:cubicBezTo>
                      <a:pt x="48003" y="36976"/>
                      <a:pt x="45448" y="31677"/>
                      <a:pt x="38468" y="28575"/>
                    </a:cubicBezTo>
                    <a:cubicBezTo>
                      <a:pt x="34798" y="26944"/>
                      <a:pt x="30848" y="26035"/>
                      <a:pt x="27038" y="24765"/>
                    </a:cubicBezTo>
                    <a:cubicBezTo>
                      <a:pt x="25133" y="24130"/>
                      <a:pt x="22994" y="23974"/>
                      <a:pt x="21323" y="22860"/>
                    </a:cubicBezTo>
                    <a:lnTo>
                      <a:pt x="9893" y="15240"/>
                    </a:lnTo>
                    <a:lnTo>
                      <a:pt x="4178" y="11430"/>
                    </a:lnTo>
                    <a:cubicBezTo>
                      <a:pt x="2908" y="9525"/>
                      <a:pt x="-1251" y="7334"/>
                      <a:pt x="368" y="5715"/>
                    </a:cubicBezTo>
                    <a:cubicBezTo>
                      <a:pt x="3099" y="2984"/>
                      <a:pt x="8027" y="4648"/>
                      <a:pt x="11798" y="3810"/>
                    </a:cubicBezTo>
                    <a:cubicBezTo>
                      <a:pt x="21274" y="1704"/>
                      <a:pt x="16561" y="635"/>
                      <a:pt x="17513" y="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0" name="Freeform 273">
                <a:extLst>
                  <a:ext uri="{FF2B5EF4-FFF2-40B4-BE49-F238E27FC236}">
                    <a16:creationId xmlns:a16="http://schemas.microsoft.com/office/drawing/2014/main" id="{14DEBA9F-A13A-47BC-9366-8773676289C4}"/>
                  </a:ext>
                </a:extLst>
              </p:cNvPr>
              <p:cNvSpPr/>
              <p:nvPr/>
            </p:nvSpPr>
            <p:spPr>
              <a:xfrm>
                <a:off x="8061669" y="4859965"/>
                <a:ext cx="36263" cy="51435"/>
              </a:xfrm>
              <a:custGeom>
                <a:avLst/>
                <a:gdLst>
                  <a:gd name="connsiteX0" fmla="*/ 0 w 36263"/>
                  <a:gd name="connsiteY0" fmla="*/ 3810 h 51435"/>
                  <a:gd name="connsiteX1" fmla="*/ 0 w 36263"/>
                  <a:gd name="connsiteY1" fmla="*/ 3810 h 51435"/>
                  <a:gd name="connsiteX2" fmla="*/ 1905 w 36263"/>
                  <a:gd name="connsiteY2" fmla="*/ 24765 h 51435"/>
                  <a:gd name="connsiteX3" fmla="*/ 7620 w 36263"/>
                  <a:gd name="connsiteY3" fmla="*/ 28575 h 51435"/>
                  <a:gd name="connsiteX4" fmla="*/ 9525 w 36263"/>
                  <a:gd name="connsiteY4" fmla="*/ 34290 h 51435"/>
                  <a:gd name="connsiteX5" fmla="*/ 22860 w 36263"/>
                  <a:gd name="connsiteY5" fmla="*/ 51435 h 51435"/>
                  <a:gd name="connsiteX6" fmla="*/ 32385 w 36263"/>
                  <a:gd name="connsiteY6" fmla="*/ 49530 h 51435"/>
                  <a:gd name="connsiteX7" fmla="*/ 32385 w 36263"/>
                  <a:gd name="connsiteY7" fmla="*/ 38100 h 51435"/>
                  <a:gd name="connsiteX8" fmla="*/ 26670 w 36263"/>
                  <a:gd name="connsiteY8" fmla="*/ 34290 h 51435"/>
                  <a:gd name="connsiteX9" fmla="*/ 22860 w 36263"/>
                  <a:gd name="connsiteY9" fmla="*/ 22860 h 51435"/>
                  <a:gd name="connsiteX10" fmla="*/ 20955 w 36263"/>
                  <a:gd name="connsiteY10" fmla="*/ 17145 h 51435"/>
                  <a:gd name="connsiteX11" fmla="*/ 11430 w 36263"/>
                  <a:gd name="connsiteY11" fmla="*/ 0 h 51435"/>
                  <a:gd name="connsiteX12" fmla="*/ 0 w 36263"/>
                  <a:gd name="connsiteY12" fmla="*/ 3810 h 51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263" h="51435">
                    <a:moveTo>
                      <a:pt x="0" y="3810"/>
                    </a:moveTo>
                    <a:lnTo>
                      <a:pt x="0" y="3810"/>
                    </a:lnTo>
                    <a:cubicBezTo>
                      <a:pt x="635" y="10795"/>
                      <a:pt x="-158" y="18061"/>
                      <a:pt x="1905" y="24765"/>
                    </a:cubicBezTo>
                    <a:cubicBezTo>
                      <a:pt x="2578" y="26953"/>
                      <a:pt x="6190" y="26787"/>
                      <a:pt x="7620" y="28575"/>
                    </a:cubicBezTo>
                    <a:cubicBezTo>
                      <a:pt x="8874" y="30143"/>
                      <a:pt x="8550" y="32535"/>
                      <a:pt x="9525" y="34290"/>
                    </a:cubicBezTo>
                    <a:cubicBezTo>
                      <a:pt x="15222" y="44544"/>
                      <a:pt x="15918" y="44493"/>
                      <a:pt x="22860" y="51435"/>
                    </a:cubicBezTo>
                    <a:cubicBezTo>
                      <a:pt x="26035" y="50800"/>
                      <a:pt x="29574" y="51136"/>
                      <a:pt x="32385" y="49530"/>
                    </a:cubicBezTo>
                    <a:cubicBezTo>
                      <a:pt x="38850" y="45835"/>
                      <a:pt x="36080" y="41795"/>
                      <a:pt x="32385" y="38100"/>
                    </a:cubicBezTo>
                    <a:cubicBezTo>
                      <a:pt x="30766" y="36481"/>
                      <a:pt x="28575" y="35560"/>
                      <a:pt x="26670" y="34290"/>
                    </a:cubicBezTo>
                    <a:lnTo>
                      <a:pt x="22860" y="22860"/>
                    </a:lnTo>
                    <a:cubicBezTo>
                      <a:pt x="22225" y="20955"/>
                      <a:pt x="22069" y="18816"/>
                      <a:pt x="20955" y="17145"/>
                    </a:cubicBezTo>
                    <a:cubicBezTo>
                      <a:pt x="12221" y="4044"/>
                      <a:pt x="14783" y="10059"/>
                      <a:pt x="11430" y="0"/>
                    </a:cubicBezTo>
                    <a:cubicBezTo>
                      <a:pt x="5187" y="4162"/>
                      <a:pt x="1905" y="3175"/>
                      <a:pt x="0" y="3810"/>
                    </a:cubicBezTo>
                    <a:close/>
                  </a:path>
                </a:pathLst>
              </a:custGeom>
              <a:grpFill/>
              <a:ln w="6350" cap="rnd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3" name="Freeform 256">
              <a:extLst>
                <a:ext uri="{FF2B5EF4-FFF2-40B4-BE49-F238E27FC236}">
                  <a16:creationId xmlns:a16="http://schemas.microsoft.com/office/drawing/2014/main" id="{41A1F0FC-8FCC-48DA-BFEB-2B63E075F660}"/>
                </a:ext>
              </a:extLst>
            </p:cNvPr>
            <p:cNvSpPr/>
            <p:nvPr/>
          </p:nvSpPr>
          <p:spPr>
            <a:xfrm>
              <a:off x="5180372" y="4773058"/>
              <a:ext cx="133817" cy="270569"/>
            </a:xfrm>
            <a:custGeom>
              <a:avLst/>
              <a:gdLst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40766 w 170074"/>
                <a:gd name="connsiteY52" fmla="*/ 185616 h 343877"/>
                <a:gd name="connsiteX53" fmla="*/ 150535 w 170074"/>
                <a:gd name="connsiteY53" fmla="*/ 168031 h 343877"/>
                <a:gd name="connsiteX54" fmla="*/ 152489 w 170074"/>
                <a:gd name="connsiteY54" fmla="*/ 156308 h 343877"/>
                <a:gd name="connsiteX55" fmla="*/ 150535 w 170074"/>
                <a:gd name="connsiteY55" fmla="*/ 128954 h 343877"/>
                <a:gd name="connsiteX56" fmla="*/ 146627 w 170074"/>
                <a:gd name="connsiteY56" fmla="*/ 123093 h 343877"/>
                <a:gd name="connsiteX57" fmla="*/ 152489 w 170074"/>
                <a:gd name="connsiteY57" fmla="*/ 117231 h 343877"/>
                <a:gd name="connsiteX58" fmla="*/ 156397 w 170074"/>
                <a:gd name="connsiteY58" fmla="*/ 111370 h 343877"/>
                <a:gd name="connsiteX59" fmla="*/ 160304 w 170074"/>
                <a:gd name="connsiteY59" fmla="*/ 103554 h 343877"/>
                <a:gd name="connsiteX60" fmla="*/ 170074 w 170074"/>
                <a:gd name="connsiteY60" fmla="*/ 85970 h 343877"/>
                <a:gd name="connsiteX61" fmla="*/ 168120 w 170074"/>
                <a:gd name="connsiteY61" fmla="*/ 68385 h 343877"/>
                <a:gd name="connsiteX62" fmla="*/ 162258 w 170074"/>
                <a:gd name="connsiteY62" fmla="*/ 52754 h 343877"/>
                <a:gd name="connsiteX63" fmla="*/ 156397 w 170074"/>
                <a:gd name="connsiteY63" fmla="*/ 48846 h 343877"/>
                <a:gd name="connsiteX64" fmla="*/ 156397 w 170074"/>
                <a:gd name="connsiteY64" fmla="*/ 13677 h 343877"/>
                <a:gd name="connsiteX65" fmla="*/ 154443 w 170074"/>
                <a:gd name="connsiteY65" fmla="*/ 3908 h 343877"/>
                <a:gd name="connsiteX66" fmla="*/ 148581 w 170074"/>
                <a:gd name="connsiteY66" fmla="*/ 1954 h 343877"/>
                <a:gd name="connsiteX67" fmla="*/ 138812 w 170074"/>
                <a:gd name="connsiteY67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68031 h 343877"/>
                <a:gd name="connsiteX53" fmla="*/ 152489 w 170074"/>
                <a:gd name="connsiteY53" fmla="*/ 156308 h 343877"/>
                <a:gd name="connsiteX54" fmla="*/ 150535 w 170074"/>
                <a:gd name="connsiteY54" fmla="*/ 128954 h 343877"/>
                <a:gd name="connsiteX55" fmla="*/ 146627 w 170074"/>
                <a:gd name="connsiteY55" fmla="*/ 123093 h 343877"/>
                <a:gd name="connsiteX56" fmla="*/ 152489 w 170074"/>
                <a:gd name="connsiteY56" fmla="*/ 117231 h 343877"/>
                <a:gd name="connsiteX57" fmla="*/ 156397 w 170074"/>
                <a:gd name="connsiteY57" fmla="*/ 111370 h 343877"/>
                <a:gd name="connsiteX58" fmla="*/ 160304 w 170074"/>
                <a:gd name="connsiteY58" fmla="*/ 103554 h 343877"/>
                <a:gd name="connsiteX59" fmla="*/ 170074 w 170074"/>
                <a:gd name="connsiteY59" fmla="*/ 85970 h 343877"/>
                <a:gd name="connsiteX60" fmla="*/ 168120 w 170074"/>
                <a:gd name="connsiteY60" fmla="*/ 68385 h 343877"/>
                <a:gd name="connsiteX61" fmla="*/ 162258 w 170074"/>
                <a:gd name="connsiteY61" fmla="*/ 52754 h 343877"/>
                <a:gd name="connsiteX62" fmla="*/ 156397 w 170074"/>
                <a:gd name="connsiteY62" fmla="*/ 48846 h 343877"/>
                <a:gd name="connsiteX63" fmla="*/ 156397 w 170074"/>
                <a:gd name="connsiteY63" fmla="*/ 13677 h 343877"/>
                <a:gd name="connsiteX64" fmla="*/ 154443 w 170074"/>
                <a:gd name="connsiteY64" fmla="*/ 3908 h 343877"/>
                <a:gd name="connsiteX65" fmla="*/ 148581 w 170074"/>
                <a:gd name="connsiteY65" fmla="*/ 1954 h 343877"/>
                <a:gd name="connsiteX66" fmla="*/ 138812 w 170074"/>
                <a:gd name="connsiteY66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2489 w 170074"/>
                <a:gd name="connsiteY52" fmla="*/ 156308 h 343877"/>
                <a:gd name="connsiteX53" fmla="*/ 150535 w 170074"/>
                <a:gd name="connsiteY53" fmla="*/ 128954 h 343877"/>
                <a:gd name="connsiteX54" fmla="*/ 146627 w 170074"/>
                <a:gd name="connsiteY54" fmla="*/ 123093 h 343877"/>
                <a:gd name="connsiteX55" fmla="*/ 152489 w 170074"/>
                <a:gd name="connsiteY55" fmla="*/ 117231 h 343877"/>
                <a:gd name="connsiteX56" fmla="*/ 156397 w 170074"/>
                <a:gd name="connsiteY56" fmla="*/ 111370 h 343877"/>
                <a:gd name="connsiteX57" fmla="*/ 160304 w 170074"/>
                <a:gd name="connsiteY57" fmla="*/ 103554 h 343877"/>
                <a:gd name="connsiteX58" fmla="*/ 170074 w 170074"/>
                <a:gd name="connsiteY58" fmla="*/ 85970 h 343877"/>
                <a:gd name="connsiteX59" fmla="*/ 168120 w 170074"/>
                <a:gd name="connsiteY59" fmla="*/ 68385 h 343877"/>
                <a:gd name="connsiteX60" fmla="*/ 162258 w 170074"/>
                <a:gd name="connsiteY60" fmla="*/ 52754 h 343877"/>
                <a:gd name="connsiteX61" fmla="*/ 156397 w 170074"/>
                <a:gd name="connsiteY61" fmla="*/ 48846 h 343877"/>
                <a:gd name="connsiteX62" fmla="*/ 156397 w 170074"/>
                <a:gd name="connsiteY62" fmla="*/ 13677 h 343877"/>
                <a:gd name="connsiteX63" fmla="*/ 154443 w 170074"/>
                <a:gd name="connsiteY63" fmla="*/ 3908 h 343877"/>
                <a:gd name="connsiteX64" fmla="*/ 148581 w 170074"/>
                <a:gd name="connsiteY64" fmla="*/ 1954 h 343877"/>
                <a:gd name="connsiteX65" fmla="*/ 138812 w 170074"/>
                <a:gd name="connsiteY65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27089 w 170074"/>
                <a:gd name="connsiteY51" fmla="*/ 195385 h 343877"/>
                <a:gd name="connsiteX52" fmla="*/ 150535 w 170074"/>
                <a:gd name="connsiteY52" fmla="*/ 128954 h 343877"/>
                <a:gd name="connsiteX53" fmla="*/ 146627 w 170074"/>
                <a:gd name="connsiteY53" fmla="*/ 123093 h 343877"/>
                <a:gd name="connsiteX54" fmla="*/ 152489 w 170074"/>
                <a:gd name="connsiteY54" fmla="*/ 117231 h 343877"/>
                <a:gd name="connsiteX55" fmla="*/ 156397 w 170074"/>
                <a:gd name="connsiteY55" fmla="*/ 111370 h 343877"/>
                <a:gd name="connsiteX56" fmla="*/ 160304 w 170074"/>
                <a:gd name="connsiteY56" fmla="*/ 103554 h 343877"/>
                <a:gd name="connsiteX57" fmla="*/ 170074 w 170074"/>
                <a:gd name="connsiteY57" fmla="*/ 85970 h 343877"/>
                <a:gd name="connsiteX58" fmla="*/ 168120 w 170074"/>
                <a:gd name="connsiteY58" fmla="*/ 68385 h 343877"/>
                <a:gd name="connsiteX59" fmla="*/ 162258 w 170074"/>
                <a:gd name="connsiteY59" fmla="*/ 52754 h 343877"/>
                <a:gd name="connsiteX60" fmla="*/ 156397 w 170074"/>
                <a:gd name="connsiteY60" fmla="*/ 48846 h 343877"/>
                <a:gd name="connsiteX61" fmla="*/ 156397 w 170074"/>
                <a:gd name="connsiteY61" fmla="*/ 13677 h 343877"/>
                <a:gd name="connsiteX62" fmla="*/ 154443 w 170074"/>
                <a:gd name="connsiteY62" fmla="*/ 3908 h 343877"/>
                <a:gd name="connsiteX63" fmla="*/ 148581 w 170074"/>
                <a:gd name="connsiteY63" fmla="*/ 1954 h 343877"/>
                <a:gd name="connsiteX64" fmla="*/ 138812 w 170074"/>
                <a:gd name="connsiteY64" fmla="*/ 0 h 343877"/>
                <a:gd name="connsiteX0" fmla="*/ 138812 w 170074"/>
                <a:gd name="connsiteY0" fmla="*/ 0 h 343877"/>
                <a:gd name="connsiteX1" fmla="*/ 138812 w 170074"/>
                <a:gd name="connsiteY1" fmla="*/ 0 h 343877"/>
                <a:gd name="connsiteX2" fmla="*/ 130997 w 170074"/>
                <a:gd name="connsiteY2" fmla="*/ 15631 h 343877"/>
                <a:gd name="connsiteX3" fmla="*/ 127089 w 170074"/>
                <a:gd name="connsiteY3" fmla="*/ 21493 h 343877"/>
                <a:gd name="connsiteX4" fmla="*/ 125135 w 170074"/>
                <a:gd name="connsiteY4" fmla="*/ 27354 h 343877"/>
                <a:gd name="connsiteX5" fmla="*/ 121227 w 170074"/>
                <a:gd name="connsiteY5" fmla="*/ 33216 h 343877"/>
                <a:gd name="connsiteX6" fmla="*/ 109504 w 170074"/>
                <a:gd name="connsiteY6" fmla="*/ 35170 h 343877"/>
                <a:gd name="connsiteX7" fmla="*/ 107551 w 170074"/>
                <a:gd name="connsiteY7" fmla="*/ 60570 h 343877"/>
                <a:gd name="connsiteX8" fmla="*/ 99735 w 170074"/>
                <a:gd name="connsiteY8" fmla="*/ 62523 h 343877"/>
                <a:gd name="connsiteX9" fmla="*/ 88012 w 170074"/>
                <a:gd name="connsiteY9" fmla="*/ 66431 h 343877"/>
                <a:gd name="connsiteX10" fmla="*/ 80197 w 170074"/>
                <a:gd name="connsiteY10" fmla="*/ 76200 h 343877"/>
                <a:gd name="connsiteX11" fmla="*/ 74335 w 170074"/>
                <a:gd name="connsiteY11" fmla="*/ 82062 h 343877"/>
                <a:gd name="connsiteX12" fmla="*/ 70427 w 170074"/>
                <a:gd name="connsiteY12" fmla="*/ 87923 h 343877"/>
                <a:gd name="connsiteX13" fmla="*/ 64566 w 170074"/>
                <a:gd name="connsiteY13" fmla="*/ 89877 h 343877"/>
                <a:gd name="connsiteX14" fmla="*/ 62612 w 170074"/>
                <a:gd name="connsiteY14" fmla="*/ 95739 h 343877"/>
                <a:gd name="connsiteX15" fmla="*/ 37212 w 170074"/>
                <a:gd name="connsiteY15" fmla="*/ 101600 h 343877"/>
                <a:gd name="connsiteX16" fmla="*/ 31351 w 170074"/>
                <a:gd name="connsiteY16" fmla="*/ 103554 h 343877"/>
                <a:gd name="connsiteX17" fmla="*/ 23535 w 170074"/>
                <a:gd name="connsiteY17" fmla="*/ 121139 h 343877"/>
                <a:gd name="connsiteX18" fmla="*/ 17674 w 170074"/>
                <a:gd name="connsiteY18" fmla="*/ 125046 h 343877"/>
                <a:gd name="connsiteX19" fmla="*/ 17674 w 170074"/>
                <a:gd name="connsiteY19" fmla="*/ 140677 h 343877"/>
                <a:gd name="connsiteX20" fmla="*/ 19627 w 170074"/>
                <a:gd name="connsiteY20" fmla="*/ 146539 h 343877"/>
                <a:gd name="connsiteX21" fmla="*/ 25489 w 170074"/>
                <a:gd name="connsiteY21" fmla="*/ 152400 h 343877"/>
                <a:gd name="connsiteX22" fmla="*/ 27443 w 170074"/>
                <a:gd name="connsiteY22" fmla="*/ 191477 h 343877"/>
                <a:gd name="connsiteX23" fmla="*/ 21581 w 170074"/>
                <a:gd name="connsiteY23" fmla="*/ 195385 h 343877"/>
                <a:gd name="connsiteX24" fmla="*/ 19627 w 170074"/>
                <a:gd name="connsiteY24" fmla="*/ 212970 h 343877"/>
                <a:gd name="connsiteX25" fmla="*/ 23535 w 170074"/>
                <a:gd name="connsiteY25" fmla="*/ 224693 h 343877"/>
                <a:gd name="connsiteX26" fmla="*/ 13766 w 170074"/>
                <a:gd name="connsiteY26" fmla="*/ 234462 h 343877"/>
                <a:gd name="connsiteX27" fmla="*/ 11812 w 170074"/>
                <a:gd name="connsiteY27" fmla="*/ 240323 h 343877"/>
                <a:gd name="connsiteX28" fmla="*/ 5951 w 170074"/>
                <a:gd name="connsiteY28" fmla="*/ 244231 h 343877"/>
                <a:gd name="connsiteX29" fmla="*/ 3997 w 170074"/>
                <a:gd name="connsiteY29" fmla="*/ 250093 h 343877"/>
                <a:gd name="connsiteX30" fmla="*/ 89 w 170074"/>
                <a:gd name="connsiteY30" fmla="*/ 255954 h 343877"/>
                <a:gd name="connsiteX31" fmla="*/ 5951 w 170074"/>
                <a:gd name="connsiteY31" fmla="*/ 269631 h 343877"/>
                <a:gd name="connsiteX32" fmla="*/ 7904 w 170074"/>
                <a:gd name="connsiteY32" fmla="*/ 277446 h 343877"/>
                <a:gd name="connsiteX33" fmla="*/ 9858 w 170074"/>
                <a:gd name="connsiteY33" fmla="*/ 287216 h 343877"/>
                <a:gd name="connsiteX34" fmla="*/ 11812 w 170074"/>
                <a:gd name="connsiteY34" fmla="*/ 293077 h 343877"/>
                <a:gd name="connsiteX35" fmla="*/ 15720 w 170074"/>
                <a:gd name="connsiteY35" fmla="*/ 310662 h 343877"/>
                <a:gd name="connsiteX36" fmla="*/ 21581 w 170074"/>
                <a:gd name="connsiteY36" fmla="*/ 316523 h 343877"/>
                <a:gd name="connsiteX37" fmla="*/ 25489 w 170074"/>
                <a:gd name="connsiteY37" fmla="*/ 322385 h 343877"/>
                <a:gd name="connsiteX38" fmla="*/ 33304 w 170074"/>
                <a:gd name="connsiteY38" fmla="*/ 324339 h 343877"/>
                <a:gd name="connsiteX39" fmla="*/ 39166 w 170074"/>
                <a:gd name="connsiteY39" fmla="*/ 326293 h 343877"/>
                <a:gd name="connsiteX40" fmla="*/ 52843 w 170074"/>
                <a:gd name="connsiteY40" fmla="*/ 339970 h 343877"/>
                <a:gd name="connsiteX41" fmla="*/ 64566 w 170074"/>
                <a:gd name="connsiteY41" fmla="*/ 343877 h 343877"/>
                <a:gd name="connsiteX42" fmla="*/ 76289 w 170074"/>
                <a:gd name="connsiteY42" fmla="*/ 320431 h 343877"/>
                <a:gd name="connsiteX43" fmla="*/ 88012 w 170074"/>
                <a:gd name="connsiteY43" fmla="*/ 314570 h 343877"/>
                <a:gd name="connsiteX44" fmla="*/ 91920 w 170074"/>
                <a:gd name="connsiteY44" fmla="*/ 300893 h 343877"/>
                <a:gd name="connsiteX45" fmla="*/ 99735 w 170074"/>
                <a:gd name="connsiteY45" fmla="*/ 263770 h 343877"/>
                <a:gd name="connsiteX46" fmla="*/ 101689 w 170074"/>
                <a:gd name="connsiteY46" fmla="*/ 248139 h 343877"/>
                <a:gd name="connsiteX47" fmla="*/ 103643 w 170074"/>
                <a:gd name="connsiteY47" fmla="*/ 228600 h 343877"/>
                <a:gd name="connsiteX48" fmla="*/ 109504 w 170074"/>
                <a:gd name="connsiteY48" fmla="*/ 224693 h 343877"/>
                <a:gd name="connsiteX49" fmla="*/ 111458 w 170074"/>
                <a:gd name="connsiteY49" fmla="*/ 218831 h 343877"/>
                <a:gd name="connsiteX50" fmla="*/ 113412 w 170074"/>
                <a:gd name="connsiteY50" fmla="*/ 209062 h 343877"/>
                <a:gd name="connsiteX51" fmla="*/ 150535 w 170074"/>
                <a:gd name="connsiteY51" fmla="*/ 128954 h 343877"/>
                <a:gd name="connsiteX52" fmla="*/ 146627 w 170074"/>
                <a:gd name="connsiteY52" fmla="*/ 123093 h 343877"/>
                <a:gd name="connsiteX53" fmla="*/ 152489 w 170074"/>
                <a:gd name="connsiteY53" fmla="*/ 117231 h 343877"/>
                <a:gd name="connsiteX54" fmla="*/ 156397 w 170074"/>
                <a:gd name="connsiteY54" fmla="*/ 111370 h 343877"/>
                <a:gd name="connsiteX55" fmla="*/ 160304 w 170074"/>
                <a:gd name="connsiteY55" fmla="*/ 103554 h 343877"/>
                <a:gd name="connsiteX56" fmla="*/ 170074 w 170074"/>
                <a:gd name="connsiteY56" fmla="*/ 85970 h 343877"/>
                <a:gd name="connsiteX57" fmla="*/ 168120 w 170074"/>
                <a:gd name="connsiteY57" fmla="*/ 68385 h 343877"/>
                <a:gd name="connsiteX58" fmla="*/ 162258 w 170074"/>
                <a:gd name="connsiteY58" fmla="*/ 52754 h 343877"/>
                <a:gd name="connsiteX59" fmla="*/ 156397 w 170074"/>
                <a:gd name="connsiteY59" fmla="*/ 48846 h 343877"/>
                <a:gd name="connsiteX60" fmla="*/ 156397 w 170074"/>
                <a:gd name="connsiteY60" fmla="*/ 13677 h 343877"/>
                <a:gd name="connsiteX61" fmla="*/ 154443 w 170074"/>
                <a:gd name="connsiteY61" fmla="*/ 3908 h 343877"/>
                <a:gd name="connsiteX62" fmla="*/ 148581 w 170074"/>
                <a:gd name="connsiteY62" fmla="*/ 1954 h 343877"/>
                <a:gd name="connsiteX63" fmla="*/ 138812 w 170074"/>
                <a:gd name="connsiteY63" fmla="*/ 0 h 343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70074" h="343877">
                  <a:moveTo>
                    <a:pt x="138812" y="0"/>
                  </a:moveTo>
                  <a:lnTo>
                    <a:pt x="138812" y="0"/>
                  </a:lnTo>
                  <a:cubicBezTo>
                    <a:pt x="136207" y="5210"/>
                    <a:pt x="133786" y="10517"/>
                    <a:pt x="130997" y="15631"/>
                  </a:cubicBezTo>
                  <a:cubicBezTo>
                    <a:pt x="129872" y="17693"/>
                    <a:pt x="128139" y="19393"/>
                    <a:pt x="127089" y="21493"/>
                  </a:cubicBezTo>
                  <a:cubicBezTo>
                    <a:pt x="126168" y="23335"/>
                    <a:pt x="126056" y="25512"/>
                    <a:pt x="125135" y="27354"/>
                  </a:cubicBezTo>
                  <a:cubicBezTo>
                    <a:pt x="124085" y="29454"/>
                    <a:pt x="123327" y="32166"/>
                    <a:pt x="121227" y="33216"/>
                  </a:cubicBezTo>
                  <a:cubicBezTo>
                    <a:pt x="117684" y="34988"/>
                    <a:pt x="113412" y="34519"/>
                    <a:pt x="109504" y="35170"/>
                  </a:cubicBezTo>
                  <a:cubicBezTo>
                    <a:pt x="108853" y="43637"/>
                    <a:pt x="110407" y="52573"/>
                    <a:pt x="107551" y="60570"/>
                  </a:cubicBezTo>
                  <a:cubicBezTo>
                    <a:pt x="106648" y="63099"/>
                    <a:pt x="102307" y="61751"/>
                    <a:pt x="99735" y="62523"/>
                  </a:cubicBezTo>
                  <a:cubicBezTo>
                    <a:pt x="95790" y="63706"/>
                    <a:pt x="88012" y="66431"/>
                    <a:pt x="88012" y="66431"/>
                  </a:cubicBezTo>
                  <a:cubicBezTo>
                    <a:pt x="84804" y="76054"/>
                    <a:pt x="88355" y="69402"/>
                    <a:pt x="80197" y="76200"/>
                  </a:cubicBezTo>
                  <a:cubicBezTo>
                    <a:pt x="78074" y="77969"/>
                    <a:pt x="76104" y="79939"/>
                    <a:pt x="74335" y="82062"/>
                  </a:cubicBezTo>
                  <a:cubicBezTo>
                    <a:pt x="72832" y="83866"/>
                    <a:pt x="72261" y="86456"/>
                    <a:pt x="70427" y="87923"/>
                  </a:cubicBezTo>
                  <a:cubicBezTo>
                    <a:pt x="68819" y="89209"/>
                    <a:pt x="66520" y="89226"/>
                    <a:pt x="64566" y="89877"/>
                  </a:cubicBezTo>
                  <a:cubicBezTo>
                    <a:pt x="63915" y="91831"/>
                    <a:pt x="63899" y="94131"/>
                    <a:pt x="62612" y="95739"/>
                  </a:cubicBezTo>
                  <a:cubicBezTo>
                    <a:pt x="57041" y="102703"/>
                    <a:pt x="43096" y="101012"/>
                    <a:pt x="37212" y="101600"/>
                  </a:cubicBezTo>
                  <a:cubicBezTo>
                    <a:pt x="35258" y="102251"/>
                    <a:pt x="33349" y="103054"/>
                    <a:pt x="31351" y="103554"/>
                  </a:cubicBezTo>
                  <a:cubicBezTo>
                    <a:pt x="16523" y="107261"/>
                    <a:pt x="21026" y="101068"/>
                    <a:pt x="23535" y="121139"/>
                  </a:cubicBezTo>
                  <a:cubicBezTo>
                    <a:pt x="21581" y="122441"/>
                    <a:pt x="19141" y="123213"/>
                    <a:pt x="17674" y="125046"/>
                  </a:cubicBezTo>
                  <a:cubicBezTo>
                    <a:pt x="13947" y="129705"/>
                    <a:pt x="16482" y="135907"/>
                    <a:pt x="17674" y="140677"/>
                  </a:cubicBezTo>
                  <a:cubicBezTo>
                    <a:pt x="18173" y="142675"/>
                    <a:pt x="18485" y="144825"/>
                    <a:pt x="19627" y="146539"/>
                  </a:cubicBezTo>
                  <a:cubicBezTo>
                    <a:pt x="21160" y="148838"/>
                    <a:pt x="23535" y="150446"/>
                    <a:pt x="25489" y="152400"/>
                  </a:cubicBezTo>
                  <a:cubicBezTo>
                    <a:pt x="30841" y="168455"/>
                    <a:pt x="32901" y="169646"/>
                    <a:pt x="27443" y="191477"/>
                  </a:cubicBezTo>
                  <a:cubicBezTo>
                    <a:pt x="26873" y="193755"/>
                    <a:pt x="23535" y="194082"/>
                    <a:pt x="21581" y="195385"/>
                  </a:cubicBezTo>
                  <a:cubicBezTo>
                    <a:pt x="15981" y="203786"/>
                    <a:pt x="16437" y="200207"/>
                    <a:pt x="19627" y="212970"/>
                  </a:cubicBezTo>
                  <a:cubicBezTo>
                    <a:pt x="20626" y="216966"/>
                    <a:pt x="23535" y="224693"/>
                    <a:pt x="23535" y="224693"/>
                  </a:cubicBezTo>
                  <a:cubicBezTo>
                    <a:pt x="17673" y="228601"/>
                    <a:pt x="17023" y="227949"/>
                    <a:pt x="13766" y="234462"/>
                  </a:cubicBezTo>
                  <a:cubicBezTo>
                    <a:pt x="12845" y="236304"/>
                    <a:pt x="13098" y="238715"/>
                    <a:pt x="11812" y="240323"/>
                  </a:cubicBezTo>
                  <a:cubicBezTo>
                    <a:pt x="10345" y="242157"/>
                    <a:pt x="7905" y="242928"/>
                    <a:pt x="5951" y="244231"/>
                  </a:cubicBezTo>
                  <a:cubicBezTo>
                    <a:pt x="5300" y="246185"/>
                    <a:pt x="4918" y="248251"/>
                    <a:pt x="3997" y="250093"/>
                  </a:cubicBezTo>
                  <a:cubicBezTo>
                    <a:pt x="2947" y="252193"/>
                    <a:pt x="421" y="253629"/>
                    <a:pt x="89" y="255954"/>
                  </a:cubicBezTo>
                  <a:cubicBezTo>
                    <a:pt x="-653" y="261150"/>
                    <a:pt x="3409" y="265818"/>
                    <a:pt x="5951" y="269631"/>
                  </a:cubicBezTo>
                  <a:cubicBezTo>
                    <a:pt x="6602" y="272236"/>
                    <a:pt x="7322" y="274825"/>
                    <a:pt x="7904" y="277446"/>
                  </a:cubicBezTo>
                  <a:cubicBezTo>
                    <a:pt x="8624" y="280688"/>
                    <a:pt x="9052" y="283994"/>
                    <a:pt x="9858" y="287216"/>
                  </a:cubicBezTo>
                  <a:cubicBezTo>
                    <a:pt x="10358" y="289214"/>
                    <a:pt x="11161" y="291123"/>
                    <a:pt x="11812" y="293077"/>
                  </a:cubicBezTo>
                  <a:cubicBezTo>
                    <a:pt x="12049" y="294496"/>
                    <a:pt x="13582" y="307455"/>
                    <a:pt x="15720" y="310662"/>
                  </a:cubicBezTo>
                  <a:cubicBezTo>
                    <a:pt x="17253" y="312961"/>
                    <a:pt x="19812" y="314400"/>
                    <a:pt x="21581" y="316523"/>
                  </a:cubicBezTo>
                  <a:cubicBezTo>
                    <a:pt x="23084" y="318327"/>
                    <a:pt x="23535" y="321082"/>
                    <a:pt x="25489" y="322385"/>
                  </a:cubicBezTo>
                  <a:cubicBezTo>
                    <a:pt x="27723" y="323875"/>
                    <a:pt x="30722" y="323601"/>
                    <a:pt x="33304" y="324339"/>
                  </a:cubicBezTo>
                  <a:cubicBezTo>
                    <a:pt x="35284" y="324905"/>
                    <a:pt x="37212" y="325642"/>
                    <a:pt x="39166" y="326293"/>
                  </a:cubicBezTo>
                  <a:cubicBezTo>
                    <a:pt x="41869" y="334399"/>
                    <a:pt x="41087" y="336052"/>
                    <a:pt x="52843" y="339970"/>
                  </a:cubicBezTo>
                  <a:lnTo>
                    <a:pt x="64566" y="343877"/>
                  </a:lnTo>
                  <a:cubicBezTo>
                    <a:pt x="66083" y="339326"/>
                    <a:pt x="70609" y="322324"/>
                    <a:pt x="76289" y="320431"/>
                  </a:cubicBezTo>
                  <a:cubicBezTo>
                    <a:pt x="84378" y="317735"/>
                    <a:pt x="80437" y="319619"/>
                    <a:pt x="88012" y="314570"/>
                  </a:cubicBezTo>
                  <a:cubicBezTo>
                    <a:pt x="89446" y="310268"/>
                    <a:pt x="91251" y="305351"/>
                    <a:pt x="91920" y="300893"/>
                  </a:cubicBezTo>
                  <a:cubicBezTo>
                    <a:pt x="97202" y="265675"/>
                    <a:pt x="89759" y="278732"/>
                    <a:pt x="99735" y="263770"/>
                  </a:cubicBezTo>
                  <a:cubicBezTo>
                    <a:pt x="100386" y="258560"/>
                    <a:pt x="101109" y="253358"/>
                    <a:pt x="101689" y="248139"/>
                  </a:cubicBezTo>
                  <a:cubicBezTo>
                    <a:pt x="102412" y="241634"/>
                    <a:pt x="101573" y="234810"/>
                    <a:pt x="103643" y="228600"/>
                  </a:cubicBezTo>
                  <a:cubicBezTo>
                    <a:pt x="104385" y="226373"/>
                    <a:pt x="107550" y="225995"/>
                    <a:pt x="109504" y="224693"/>
                  </a:cubicBezTo>
                  <a:cubicBezTo>
                    <a:pt x="110155" y="222739"/>
                    <a:pt x="110958" y="220829"/>
                    <a:pt x="111458" y="218831"/>
                  </a:cubicBezTo>
                  <a:cubicBezTo>
                    <a:pt x="112263" y="215609"/>
                    <a:pt x="106899" y="224041"/>
                    <a:pt x="113412" y="209062"/>
                  </a:cubicBezTo>
                  <a:cubicBezTo>
                    <a:pt x="119925" y="194083"/>
                    <a:pt x="144999" y="143282"/>
                    <a:pt x="150535" y="128954"/>
                  </a:cubicBezTo>
                  <a:cubicBezTo>
                    <a:pt x="156071" y="114626"/>
                    <a:pt x="146241" y="125409"/>
                    <a:pt x="146627" y="123093"/>
                  </a:cubicBezTo>
                  <a:cubicBezTo>
                    <a:pt x="147081" y="120367"/>
                    <a:pt x="150720" y="119354"/>
                    <a:pt x="152489" y="117231"/>
                  </a:cubicBezTo>
                  <a:cubicBezTo>
                    <a:pt x="153992" y="115427"/>
                    <a:pt x="155232" y="113409"/>
                    <a:pt x="156397" y="111370"/>
                  </a:cubicBezTo>
                  <a:cubicBezTo>
                    <a:pt x="157842" y="108841"/>
                    <a:pt x="158805" y="106052"/>
                    <a:pt x="160304" y="103554"/>
                  </a:cubicBezTo>
                  <a:cubicBezTo>
                    <a:pt x="170384" y="86754"/>
                    <a:pt x="166143" y="97762"/>
                    <a:pt x="170074" y="85970"/>
                  </a:cubicBezTo>
                  <a:cubicBezTo>
                    <a:pt x="169423" y="80108"/>
                    <a:pt x="168954" y="74223"/>
                    <a:pt x="168120" y="68385"/>
                  </a:cubicBezTo>
                  <a:cubicBezTo>
                    <a:pt x="167188" y="61860"/>
                    <a:pt x="166960" y="57456"/>
                    <a:pt x="162258" y="52754"/>
                  </a:cubicBezTo>
                  <a:cubicBezTo>
                    <a:pt x="160598" y="51094"/>
                    <a:pt x="158351" y="50149"/>
                    <a:pt x="156397" y="48846"/>
                  </a:cubicBezTo>
                  <a:cubicBezTo>
                    <a:pt x="158560" y="27217"/>
                    <a:pt x="159414" y="33288"/>
                    <a:pt x="156397" y="13677"/>
                  </a:cubicBezTo>
                  <a:cubicBezTo>
                    <a:pt x="155892" y="10395"/>
                    <a:pt x="156285" y="6671"/>
                    <a:pt x="154443" y="3908"/>
                  </a:cubicBezTo>
                  <a:cubicBezTo>
                    <a:pt x="153300" y="2194"/>
                    <a:pt x="150493" y="2719"/>
                    <a:pt x="148581" y="1954"/>
                  </a:cubicBezTo>
                  <a:cubicBezTo>
                    <a:pt x="147229" y="1413"/>
                    <a:pt x="140440" y="326"/>
                    <a:pt x="138812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4" name="Freeform 282">
              <a:extLst>
                <a:ext uri="{FF2B5EF4-FFF2-40B4-BE49-F238E27FC236}">
                  <a16:creationId xmlns:a16="http://schemas.microsoft.com/office/drawing/2014/main" id="{875F44B6-F447-4199-A3E8-FD70812A47BA}"/>
                </a:ext>
              </a:extLst>
            </p:cNvPr>
            <p:cNvSpPr>
              <a:spLocks/>
            </p:cNvSpPr>
            <p:nvPr/>
          </p:nvSpPr>
          <p:spPr bwMode="auto">
            <a:xfrm rot="4979913">
              <a:off x="3440072" y="1611001"/>
              <a:ext cx="75247" cy="31569"/>
            </a:xfrm>
            <a:custGeom>
              <a:avLst/>
              <a:gdLst>
                <a:gd name="T0" fmla="*/ 21 w 59"/>
                <a:gd name="T1" fmla="*/ 35 h 38"/>
                <a:gd name="T2" fmla="*/ 40 w 59"/>
                <a:gd name="T3" fmla="*/ 33 h 38"/>
                <a:gd name="T4" fmla="*/ 57 w 59"/>
                <a:gd name="T5" fmla="*/ 21 h 38"/>
                <a:gd name="T6" fmla="*/ 59 w 59"/>
                <a:gd name="T7" fmla="*/ 14 h 38"/>
                <a:gd name="T8" fmla="*/ 36 w 59"/>
                <a:gd name="T9" fmla="*/ 0 h 38"/>
                <a:gd name="T10" fmla="*/ 24 w 59"/>
                <a:gd name="T11" fmla="*/ 0 h 38"/>
                <a:gd name="T12" fmla="*/ 21 w 59"/>
                <a:gd name="T13" fmla="*/ 2 h 38"/>
                <a:gd name="T14" fmla="*/ 0 w 59"/>
                <a:gd name="T15" fmla="*/ 24 h 38"/>
                <a:gd name="T16" fmla="*/ 3 w 59"/>
                <a:gd name="T17" fmla="*/ 38 h 38"/>
                <a:gd name="T18" fmla="*/ 21 w 59"/>
                <a:gd name="T19" fmla="*/ 35 h 38"/>
                <a:gd name="T20" fmla="*/ 21 w 59"/>
                <a:gd name="T21" fmla="*/ 35 h 38"/>
                <a:gd name="T22" fmla="*/ 21 w 59"/>
                <a:gd name="T23" fmla="*/ 35 h 38"/>
                <a:gd name="connsiteX0" fmla="*/ 3559 w 10000"/>
                <a:gd name="connsiteY0" fmla="*/ 9211 h 10000"/>
                <a:gd name="connsiteX1" fmla="*/ 6780 w 10000"/>
                <a:gd name="connsiteY1" fmla="*/ 8684 h 10000"/>
                <a:gd name="connsiteX2" fmla="*/ 9661 w 10000"/>
                <a:gd name="connsiteY2" fmla="*/ 5526 h 10000"/>
                <a:gd name="connsiteX3" fmla="*/ 10000 w 10000"/>
                <a:gd name="connsiteY3" fmla="*/ 3684 h 10000"/>
                <a:gd name="connsiteX4" fmla="*/ 6102 w 10000"/>
                <a:gd name="connsiteY4" fmla="*/ 0 h 10000"/>
                <a:gd name="connsiteX5" fmla="*/ 4068 w 10000"/>
                <a:gd name="connsiteY5" fmla="*/ 0 h 10000"/>
                <a:gd name="connsiteX6" fmla="*/ 4403 w 10000"/>
                <a:gd name="connsiteY6" fmla="*/ 2609 h 10000"/>
                <a:gd name="connsiteX7" fmla="*/ 0 w 10000"/>
                <a:gd name="connsiteY7" fmla="*/ 6316 h 10000"/>
                <a:gd name="connsiteX8" fmla="*/ 508 w 10000"/>
                <a:gd name="connsiteY8" fmla="*/ 10000 h 10000"/>
                <a:gd name="connsiteX9" fmla="*/ 3559 w 10000"/>
                <a:gd name="connsiteY9" fmla="*/ 9211 h 10000"/>
                <a:gd name="connsiteX10" fmla="*/ 3559 w 10000"/>
                <a:gd name="connsiteY10" fmla="*/ 9211 h 10000"/>
                <a:gd name="connsiteX11" fmla="*/ 3559 w 10000"/>
                <a:gd name="connsiteY11" fmla="*/ 9211 h 10000"/>
                <a:gd name="connsiteX0" fmla="*/ 3061 w 9502"/>
                <a:gd name="connsiteY0" fmla="*/ 9211 h 10000"/>
                <a:gd name="connsiteX1" fmla="*/ 6282 w 9502"/>
                <a:gd name="connsiteY1" fmla="*/ 8684 h 10000"/>
                <a:gd name="connsiteX2" fmla="*/ 9163 w 9502"/>
                <a:gd name="connsiteY2" fmla="*/ 5526 h 10000"/>
                <a:gd name="connsiteX3" fmla="*/ 9502 w 9502"/>
                <a:gd name="connsiteY3" fmla="*/ 3684 h 10000"/>
                <a:gd name="connsiteX4" fmla="*/ 5604 w 9502"/>
                <a:gd name="connsiteY4" fmla="*/ 0 h 10000"/>
                <a:gd name="connsiteX5" fmla="*/ 3570 w 9502"/>
                <a:gd name="connsiteY5" fmla="*/ 0 h 10000"/>
                <a:gd name="connsiteX6" fmla="*/ 3905 w 9502"/>
                <a:gd name="connsiteY6" fmla="*/ 2609 h 10000"/>
                <a:gd name="connsiteX7" fmla="*/ 1907 w 9502"/>
                <a:gd name="connsiteY7" fmla="*/ 6885 h 10000"/>
                <a:gd name="connsiteX8" fmla="*/ 10 w 9502"/>
                <a:gd name="connsiteY8" fmla="*/ 10000 h 10000"/>
                <a:gd name="connsiteX9" fmla="*/ 3061 w 9502"/>
                <a:gd name="connsiteY9" fmla="*/ 9211 h 10000"/>
                <a:gd name="connsiteX10" fmla="*/ 3061 w 9502"/>
                <a:gd name="connsiteY10" fmla="*/ 9211 h 10000"/>
                <a:gd name="connsiteX11" fmla="*/ 3061 w 9502"/>
                <a:gd name="connsiteY11" fmla="*/ 9211 h 10000"/>
                <a:gd name="connsiteX0" fmla="*/ 2122 w 8901"/>
                <a:gd name="connsiteY0" fmla="*/ 9211 h 9211"/>
                <a:gd name="connsiteX1" fmla="*/ 5512 w 8901"/>
                <a:gd name="connsiteY1" fmla="*/ 8684 h 9211"/>
                <a:gd name="connsiteX2" fmla="*/ 8544 w 8901"/>
                <a:gd name="connsiteY2" fmla="*/ 5526 h 9211"/>
                <a:gd name="connsiteX3" fmla="*/ 8901 w 8901"/>
                <a:gd name="connsiteY3" fmla="*/ 3684 h 9211"/>
                <a:gd name="connsiteX4" fmla="*/ 4799 w 8901"/>
                <a:gd name="connsiteY4" fmla="*/ 0 h 9211"/>
                <a:gd name="connsiteX5" fmla="*/ 2658 w 8901"/>
                <a:gd name="connsiteY5" fmla="*/ 0 h 9211"/>
                <a:gd name="connsiteX6" fmla="*/ 3011 w 8901"/>
                <a:gd name="connsiteY6" fmla="*/ 2609 h 9211"/>
                <a:gd name="connsiteX7" fmla="*/ 908 w 8901"/>
                <a:gd name="connsiteY7" fmla="*/ 6885 h 9211"/>
                <a:gd name="connsiteX8" fmla="*/ 18 w 8901"/>
                <a:gd name="connsiteY8" fmla="*/ 8837 h 9211"/>
                <a:gd name="connsiteX9" fmla="*/ 2122 w 8901"/>
                <a:gd name="connsiteY9" fmla="*/ 9211 h 9211"/>
                <a:gd name="connsiteX10" fmla="*/ 2122 w 8901"/>
                <a:gd name="connsiteY10" fmla="*/ 9211 h 9211"/>
                <a:gd name="connsiteX11" fmla="*/ 2122 w 8901"/>
                <a:gd name="connsiteY11" fmla="*/ 9211 h 9211"/>
                <a:gd name="connsiteX0" fmla="*/ 2384 w 10000"/>
                <a:gd name="connsiteY0" fmla="*/ 10000 h 10000"/>
                <a:gd name="connsiteX1" fmla="*/ 6193 w 10000"/>
                <a:gd name="connsiteY1" fmla="*/ 9428 h 10000"/>
                <a:gd name="connsiteX2" fmla="*/ 9599 w 10000"/>
                <a:gd name="connsiteY2" fmla="*/ 5999 h 10000"/>
                <a:gd name="connsiteX3" fmla="*/ 10000 w 10000"/>
                <a:gd name="connsiteY3" fmla="*/ 4000 h 10000"/>
                <a:gd name="connsiteX4" fmla="*/ 5392 w 10000"/>
                <a:gd name="connsiteY4" fmla="*/ 0 h 10000"/>
                <a:gd name="connsiteX5" fmla="*/ 6403 w 10000"/>
                <a:gd name="connsiteY5" fmla="*/ 4832 h 10000"/>
                <a:gd name="connsiteX6" fmla="*/ 3383 w 10000"/>
                <a:gd name="connsiteY6" fmla="*/ 2832 h 10000"/>
                <a:gd name="connsiteX7" fmla="*/ 1020 w 10000"/>
                <a:gd name="connsiteY7" fmla="*/ 7475 h 10000"/>
                <a:gd name="connsiteX8" fmla="*/ 20 w 10000"/>
                <a:gd name="connsiteY8" fmla="*/ 9594 h 10000"/>
                <a:gd name="connsiteX9" fmla="*/ 2384 w 10000"/>
                <a:gd name="connsiteY9" fmla="*/ 10000 h 10000"/>
                <a:gd name="connsiteX10" fmla="*/ 2384 w 10000"/>
                <a:gd name="connsiteY10" fmla="*/ 10000 h 10000"/>
                <a:gd name="connsiteX11" fmla="*/ 2384 w 10000"/>
                <a:gd name="connsiteY11" fmla="*/ 10000 h 10000"/>
                <a:gd name="connsiteX0" fmla="*/ 2384 w 10000"/>
                <a:gd name="connsiteY0" fmla="*/ 7317 h 7317"/>
                <a:gd name="connsiteX1" fmla="*/ 6193 w 10000"/>
                <a:gd name="connsiteY1" fmla="*/ 6745 h 7317"/>
                <a:gd name="connsiteX2" fmla="*/ 9599 w 10000"/>
                <a:gd name="connsiteY2" fmla="*/ 3316 h 7317"/>
                <a:gd name="connsiteX3" fmla="*/ 10000 w 10000"/>
                <a:gd name="connsiteY3" fmla="*/ 1317 h 7317"/>
                <a:gd name="connsiteX4" fmla="*/ 7068 w 10000"/>
                <a:gd name="connsiteY4" fmla="*/ 2282 h 7317"/>
                <a:gd name="connsiteX5" fmla="*/ 6403 w 10000"/>
                <a:gd name="connsiteY5" fmla="*/ 2149 h 7317"/>
                <a:gd name="connsiteX6" fmla="*/ 3383 w 10000"/>
                <a:gd name="connsiteY6" fmla="*/ 149 h 7317"/>
                <a:gd name="connsiteX7" fmla="*/ 1020 w 10000"/>
                <a:gd name="connsiteY7" fmla="*/ 4792 h 7317"/>
                <a:gd name="connsiteX8" fmla="*/ 20 w 10000"/>
                <a:gd name="connsiteY8" fmla="*/ 6911 h 7317"/>
                <a:gd name="connsiteX9" fmla="*/ 2384 w 10000"/>
                <a:gd name="connsiteY9" fmla="*/ 7317 h 7317"/>
                <a:gd name="connsiteX10" fmla="*/ 2384 w 10000"/>
                <a:gd name="connsiteY10" fmla="*/ 7317 h 7317"/>
                <a:gd name="connsiteX11" fmla="*/ 2384 w 10000"/>
                <a:gd name="connsiteY11" fmla="*/ 7317 h 7317"/>
                <a:gd name="connsiteX0" fmla="*/ 2384 w 10000"/>
                <a:gd name="connsiteY0" fmla="*/ 8200 h 8200"/>
                <a:gd name="connsiteX1" fmla="*/ 6193 w 10000"/>
                <a:gd name="connsiteY1" fmla="*/ 7418 h 8200"/>
                <a:gd name="connsiteX2" fmla="*/ 9599 w 10000"/>
                <a:gd name="connsiteY2" fmla="*/ 2732 h 8200"/>
                <a:gd name="connsiteX3" fmla="*/ 10000 w 10000"/>
                <a:gd name="connsiteY3" fmla="*/ 0 h 8200"/>
                <a:gd name="connsiteX4" fmla="*/ 7068 w 10000"/>
                <a:gd name="connsiteY4" fmla="*/ 1319 h 8200"/>
                <a:gd name="connsiteX5" fmla="*/ 6403 w 10000"/>
                <a:gd name="connsiteY5" fmla="*/ 1137 h 8200"/>
                <a:gd name="connsiteX6" fmla="*/ 3278 w 10000"/>
                <a:gd name="connsiteY6" fmla="*/ 469 h 8200"/>
                <a:gd name="connsiteX7" fmla="*/ 1020 w 10000"/>
                <a:gd name="connsiteY7" fmla="*/ 4749 h 8200"/>
                <a:gd name="connsiteX8" fmla="*/ 20 w 10000"/>
                <a:gd name="connsiteY8" fmla="*/ 7645 h 8200"/>
                <a:gd name="connsiteX9" fmla="*/ 2384 w 10000"/>
                <a:gd name="connsiteY9" fmla="*/ 8200 h 8200"/>
                <a:gd name="connsiteX10" fmla="*/ 2384 w 10000"/>
                <a:gd name="connsiteY10" fmla="*/ 8200 h 8200"/>
                <a:gd name="connsiteX11" fmla="*/ 2384 w 10000"/>
                <a:gd name="connsiteY11" fmla="*/ 8200 h 8200"/>
                <a:gd name="connsiteX0" fmla="*/ 2384 w 10000"/>
                <a:gd name="connsiteY0" fmla="*/ 18712 h 18712"/>
                <a:gd name="connsiteX1" fmla="*/ 6193 w 10000"/>
                <a:gd name="connsiteY1" fmla="*/ 17758 h 18712"/>
                <a:gd name="connsiteX2" fmla="*/ 9599 w 10000"/>
                <a:gd name="connsiteY2" fmla="*/ 12044 h 18712"/>
                <a:gd name="connsiteX3" fmla="*/ 10000 w 10000"/>
                <a:gd name="connsiteY3" fmla="*/ 8712 h 18712"/>
                <a:gd name="connsiteX4" fmla="*/ 7068 w 10000"/>
                <a:gd name="connsiteY4" fmla="*/ 10321 h 18712"/>
                <a:gd name="connsiteX5" fmla="*/ 6403 w 10000"/>
                <a:gd name="connsiteY5" fmla="*/ 10099 h 18712"/>
                <a:gd name="connsiteX6" fmla="*/ 2563 w 10000"/>
                <a:gd name="connsiteY6" fmla="*/ 131 h 18712"/>
                <a:gd name="connsiteX7" fmla="*/ 1020 w 10000"/>
                <a:gd name="connsiteY7" fmla="*/ 14503 h 18712"/>
                <a:gd name="connsiteX8" fmla="*/ 20 w 10000"/>
                <a:gd name="connsiteY8" fmla="*/ 18035 h 18712"/>
                <a:gd name="connsiteX9" fmla="*/ 2384 w 10000"/>
                <a:gd name="connsiteY9" fmla="*/ 18712 h 18712"/>
                <a:gd name="connsiteX10" fmla="*/ 2384 w 10000"/>
                <a:gd name="connsiteY10" fmla="*/ 18712 h 18712"/>
                <a:gd name="connsiteX11" fmla="*/ 2384 w 10000"/>
                <a:gd name="connsiteY11" fmla="*/ 18712 h 1871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7068 w 10000"/>
                <a:gd name="connsiteY4" fmla="*/ 10461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8852 h 18852"/>
                <a:gd name="connsiteX1" fmla="*/ 6193 w 10000"/>
                <a:gd name="connsiteY1" fmla="*/ 17898 h 18852"/>
                <a:gd name="connsiteX2" fmla="*/ 9599 w 10000"/>
                <a:gd name="connsiteY2" fmla="*/ 12184 h 18852"/>
                <a:gd name="connsiteX3" fmla="*/ 10000 w 10000"/>
                <a:gd name="connsiteY3" fmla="*/ 8852 h 18852"/>
                <a:gd name="connsiteX4" fmla="*/ 9525 w 10000"/>
                <a:gd name="connsiteY4" fmla="*/ 4075 h 18852"/>
                <a:gd name="connsiteX5" fmla="*/ 6431 w 10000"/>
                <a:gd name="connsiteY5" fmla="*/ 2973 h 18852"/>
                <a:gd name="connsiteX6" fmla="*/ 2563 w 10000"/>
                <a:gd name="connsiteY6" fmla="*/ 271 h 18852"/>
                <a:gd name="connsiteX7" fmla="*/ 1020 w 10000"/>
                <a:gd name="connsiteY7" fmla="*/ 14643 h 18852"/>
                <a:gd name="connsiteX8" fmla="*/ 20 w 10000"/>
                <a:gd name="connsiteY8" fmla="*/ 18175 h 18852"/>
                <a:gd name="connsiteX9" fmla="*/ 2384 w 10000"/>
                <a:gd name="connsiteY9" fmla="*/ 18852 h 18852"/>
                <a:gd name="connsiteX10" fmla="*/ 2384 w 10000"/>
                <a:gd name="connsiteY10" fmla="*/ 18852 h 18852"/>
                <a:gd name="connsiteX11" fmla="*/ 2384 w 10000"/>
                <a:gd name="connsiteY11" fmla="*/ 18852 h 18852"/>
                <a:gd name="connsiteX0" fmla="*/ 2384 w 10000"/>
                <a:gd name="connsiteY0" fmla="*/ 15879 h 15879"/>
                <a:gd name="connsiteX1" fmla="*/ 6193 w 10000"/>
                <a:gd name="connsiteY1" fmla="*/ 14925 h 15879"/>
                <a:gd name="connsiteX2" fmla="*/ 9599 w 10000"/>
                <a:gd name="connsiteY2" fmla="*/ 9211 h 15879"/>
                <a:gd name="connsiteX3" fmla="*/ 10000 w 10000"/>
                <a:gd name="connsiteY3" fmla="*/ 5879 h 15879"/>
                <a:gd name="connsiteX4" fmla="*/ 9525 w 10000"/>
                <a:gd name="connsiteY4" fmla="*/ 1102 h 15879"/>
                <a:gd name="connsiteX5" fmla="*/ 6431 w 10000"/>
                <a:gd name="connsiteY5" fmla="*/ 0 h 15879"/>
                <a:gd name="connsiteX6" fmla="*/ 2397 w 10000"/>
                <a:gd name="connsiteY6" fmla="*/ 1280 h 15879"/>
                <a:gd name="connsiteX7" fmla="*/ 1020 w 10000"/>
                <a:gd name="connsiteY7" fmla="*/ 11670 h 15879"/>
                <a:gd name="connsiteX8" fmla="*/ 20 w 10000"/>
                <a:gd name="connsiteY8" fmla="*/ 15202 h 15879"/>
                <a:gd name="connsiteX9" fmla="*/ 2384 w 10000"/>
                <a:gd name="connsiteY9" fmla="*/ 15879 h 15879"/>
                <a:gd name="connsiteX10" fmla="*/ 2384 w 10000"/>
                <a:gd name="connsiteY10" fmla="*/ 15879 h 15879"/>
                <a:gd name="connsiteX11" fmla="*/ 2384 w 10000"/>
                <a:gd name="connsiteY11" fmla="*/ 15879 h 15879"/>
                <a:gd name="connsiteX0" fmla="*/ 3357 w 10973"/>
                <a:gd name="connsiteY0" fmla="*/ 15879 h 15879"/>
                <a:gd name="connsiteX1" fmla="*/ 7166 w 10973"/>
                <a:gd name="connsiteY1" fmla="*/ 14925 h 15879"/>
                <a:gd name="connsiteX2" fmla="*/ 10572 w 10973"/>
                <a:gd name="connsiteY2" fmla="*/ 9211 h 15879"/>
                <a:gd name="connsiteX3" fmla="*/ 10973 w 10973"/>
                <a:gd name="connsiteY3" fmla="*/ 5879 h 15879"/>
                <a:gd name="connsiteX4" fmla="*/ 10498 w 10973"/>
                <a:gd name="connsiteY4" fmla="*/ 1102 h 15879"/>
                <a:gd name="connsiteX5" fmla="*/ 7404 w 10973"/>
                <a:gd name="connsiteY5" fmla="*/ 0 h 15879"/>
                <a:gd name="connsiteX6" fmla="*/ 3370 w 10973"/>
                <a:gd name="connsiteY6" fmla="*/ 1280 h 15879"/>
                <a:gd name="connsiteX7" fmla="*/ 0 w 10973"/>
                <a:gd name="connsiteY7" fmla="*/ 6906 h 15879"/>
                <a:gd name="connsiteX8" fmla="*/ 993 w 10973"/>
                <a:gd name="connsiteY8" fmla="*/ 15202 h 15879"/>
                <a:gd name="connsiteX9" fmla="*/ 3357 w 10973"/>
                <a:gd name="connsiteY9" fmla="*/ 15879 h 15879"/>
                <a:gd name="connsiteX10" fmla="*/ 3357 w 10973"/>
                <a:gd name="connsiteY10" fmla="*/ 15879 h 15879"/>
                <a:gd name="connsiteX11" fmla="*/ 3357 w 10973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370 w 12824"/>
                <a:gd name="connsiteY6" fmla="*/ 1280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  <a:gd name="connsiteX0" fmla="*/ 3357 w 12824"/>
                <a:gd name="connsiteY0" fmla="*/ 15879 h 15879"/>
                <a:gd name="connsiteX1" fmla="*/ 7166 w 12824"/>
                <a:gd name="connsiteY1" fmla="*/ 14925 h 15879"/>
                <a:gd name="connsiteX2" fmla="*/ 10572 w 12824"/>
                <a:gd name="connsiteY2" fmla="*/ 9211 h 15879"/>
                <a:gd name="connsiteX3" fmla="*/ 12824 w 12824"/>
                <a:gd name="connsiteY3" fmla="*/ 891 h 15879"/>
                <a:gd name="connsiteX4" fmla="*/ 10498 w 12824"/>
                <a:gd name="connsiteY4" fmla="*/ 1102 h 15879"/>
                <a:gd name="connsiteX5" fmla="*/ 7404 w 12824"/>
                <a:gd name="connsiteY5" fmla="*/ 0 h 15879"/>
                <a:gd name="connsiteX6" fmla="*/ 3777 w 12824"/>
                <a:gd name="connsiteY6" fmla="*/ 4661 h 15879"/>
                <a:gd name="connsiteX7" fmla="*/ 0 w 12824"/>
                <a:gd name="connsiteY7" fmla="*/ 6906 h 15879"/>
                <a:gd name="connsiteX8" fmla="*/ 993 w 12824"/>
                <a:gd name="connsiteY8" fmla="*/ 15202 h 15879"/>
                <a:gd name="connsiteX9" fmla="*/ 3357 w 12824"/>
                <a:gd name="connsiteY9" fmla="*/ 15879 h 15879"/>
                <a:gd name="connsiteX10" fmla="*/ 3357 w 12824"/>
                <a:gd name="connsiteY10" fmla="*/ 15879 h 15879"/>
                <a:gd name="connsiteX11" fmla="*/ 3357 w 12824"/>
                <a:gd name="connsiteY11" fmla="*/ 15879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24" h="15879">
                  <a:moveTo>
                    <a:pt x="3357" y="15879"/>
                  </a:moveTo>
                  <a:lnTo>
                    <a:pt x="7166" y="14925"/>
                  </a:lnTo>
                  <a:lnTo>
                    <a:pt x="10572" y="9211"/>
                  </a:lnTo>
                  <a:cubicBezTo>
                    <a:pt x="10706" y="8101"/>
                    <a:pt x="12690" y="2001"/>
                    <a:pt x="12824" y="891"/>
                  </a:cubicBezTo>
                  <a:cubicBezTo>
                    <a:pt x="12666" y="-701"/>
                    <a:pt x="10656" y="2694"/>
                    <a:pt x="10498" y="1102"/>
                  </a:cubicBezTo>
                  <a:cubicBezTo>
                    <a:pt x="10286" y="-1394"/>
                    <a:pt x="7616" y="2496"/>
                    <a:pt x="7404" y="0"/>
                  </a:cubicBezTo>
                  <a:cubicBezTo>
                    <a:pt x="7537" y="1575"/>
                    <a:pt x="3644" y="3087"/>
                    <a:pt x="3777" y="4661"/>
                  </a:cubicBezTo>
                  <a:lnTo>
                    <a:pt x="0" y="6906"/>
                  </a:lnTo>
                  <a:cubicBezTo>
                    <a:pt x="200" y="9128"/>
                    <a:pt x="793" y="12980"/>
                    <a:pt x="993" y="15202"/>
                  </a:cubicBezTo>
                  <a:lnTo>
                    <a:pt x="3357" y="15879"/>
                  </a:lnTo>
                  <a:lnTo>
                    <a:pt x="3357" y="15879"/>
                  </a:lnTo>
                  <a:lnTo>
                    <a:pt x="3357" y="15879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5" name="Freeform 258">
              <a:extLst>
                <a:ext uri="{FF2B5EF4-FFF2-40B4-BE49-F238E27FC236}">
                  <a16:creationId xmlns:a16="http://schemas.microsoft.com/office/drawing/2014/main" id="{9B165EF1-361D-4937-9156-8A919E89ED52}"/>
                </a:ext>
              </a:extLst>
            </p:cNvPr>
            <p:cNvSpPr/>
            <p:nvPr/>
          </p:nvSpPr>
          <p:spPr>
            <a:xfrm>
              <a:off x="2957213" y="4398026"/>
              <a:ext cx="751023" cy="779089"/>
            </a:xfrm>
            <a:custGeom>
              <a:avLst/>
              <a:gdLst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9600 w 954506"/>
                <a:gd name="connsiteY94" fmla="*/ 172029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21632 w 954506"/>
                <a:gd name="connsiteY93" fmla="*/ 166013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56248 w 954506"/>
                <a:gd name="connsiteY54" fmla="*/ 458781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794084 w 954506"/>
                <a:gd name="connsiteY35" fmla="*/ 669334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9916 w 954506"/>
                <a:gd name="connsiteY28" fmla="*/ 703424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25642 w 954506"/>
                <a:gd name="connsiteY20" fmla="*/ 77761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595563 w 954506"/>
                <a:gd name="connsiteY12" fmla="*/ 861839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79521 w 954506"/>
                <a:gd name="connsiteY8" fmla="*/ 905955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53453 w 954506"/>
                <a:gd name="connsiteY109" fmla="*/ 41687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  <a:gd name="connsiteX0" fmla="*/ 503321 w 954506"/>
                <a:gd name="connsiteY0" fmla="*/ 990176 h 990176"/>
                <a:gd name="connsiteX1" fmla="*/ 503321 w 954506"/>
                <a:gd name="connsiteY1" fmla="*/ 990176 h 990176"/>
                <a:gd name="connsiteX2" fmla="*/ 521369 w 954506"/>
                <a:gd name="connsiteY2" fmla="*/ 974134 h 990176"/>
                <a:gd name="connsiteX3" fmla="*/ 527384 w 954506"/>
                <a:gd name="connsiteY3" fmla="*/ 938039 h 990176"/>
                <a:gd name="connsiteX4" fmla="*/ 533400 w 954506"/>
                <a:gd name="connsiteY4" fmla="*/ 932024 h 990176"/>
                <a:gd name="connsiteX5" fmla="*/ 541421 w 954506"/>
                <a:gd name="connsiteY5" fmla="*/ 919992 h 990176"/>
                <a:gd name="connsiteX6" fmla="*/ 553453 w 954506"/>
                <a:gd name="connsiteY6" fmla="*/ 913976 h 990176"/>
                <a:gd name="connsiteX7" fmla="*/ 565484 w 954506"/>
                <a:gd name="connsiteY7" fmla="*/ 907960 h 990176"/>
                <a:gd name="connsiteX8" fmla="*/ 567489 w 954506"/>
                <a:gd name="connsiteY8" fmla="*/ 942050 h 990176"/>
                <a:gd name="connsiteX9" fmla="*/ 585537 w 954506"/>
                <a:gd name="connsiteY9" fmla="*/ 885902 h 990176"/>
                <a:gd name="connsiteX10" fmla="*/ 587542 w 954506"/>
                <a:gd name="connsiteY10" fmla="*/ 879887 h 990176"/>
                <a:gd name="connsiteX11" fmla="*/ 591553 w 954506"/>
                <a:gd name="connsiteY11" fmla="*/ 873871 h 990176"/>
                <a:gd name="connsiteX12" fmla="*/ 607595 w 954506"/>
                <a:gd name="connsiteY12" fmla="*/ 859834 h 990176"/>
                <a:gd name="connsiteX13" fmla="*/ 597569 w 954506"/>
                <a:gd name="connsiteY13" fmla="*/ 853818 h 990176"/>
                <a:gd name="connsiteX14" fmla="*/ 601579 w 954506"/>
                <a:gd name="connsiteY14" fmla="*/ 847802 h 990176"/>
                <a:gd name="connsiteX15" fmla="*/ 607595 w 954506"/>
                <a:gd name="connsiteY15" fmla="*/ 835771 h 990176"/>
                <a:gd name="connsiteX16" fmla="*/ 609600 w 954506"/>
                <a:gd name="connsiteY16" fmla="*/ 827750 h 990176"/>
                <a:gd name="connsiteX17" fmla="*/ 613611 w 954506"/>
                <a:gd name="connsiteY17" fmla="*/ 805692 h 990176"/>
                <a:gd name="connsiteX18" fmla="*/ 613611 w 954506"/>
                <a:gd name="connsiteY18" fmla="*/ 785639 h 990176"/>
                <a:gd name="connsiteX19" fmla="*/ 619627 w 954506"/>
                <a:gd name="connsiteY19" fmla="*/ 783634 h 990176"/>
                <a:gd name="connsiteX20" fmla="*/ 633663 w 954506"/>
                <a:gd name="connsiteY20" fmla="*/ 781628 h 990176"/>
                <a:gd name="connsiteX21" fmla="*/ 627648 w 954506"/>
                <a:gd name="connsiteY21" fmla="*/ 757566 h 990176"/>
                <a:gd name="connsiteX22" fmla="*/ 629653 w 954506"/>
                <a:gd name="connsiteY22" fmla="*/ 751550 h 990176"/>
                <a:gd name="connsiteX23" fmla="*/ 631658 w 954506"/>
                <a:gd name="connsiteY23" fmla="*/ 743529 h 990176"/>
                <a:gd name="connsiteX24" fmla="*/ 641684 w 954506"/>
                <a:gd name="connsiteY24" fmla="*/ 727487 h 990176"/>
                <a:gd name="connsiteX25" fmla="*/ 655721 w 954506"/>
                <a:gd name="connsiteY25" fmla="*/ 725481 h 990176"/>
                <a:gd name="connsiteX26" fmla="*/ 673769 w 954506"/>
                <a:gd name="connsiteY26" fmla="*/ 715455 h 990176"/>
                <a:gd name="connsiteX27" fmla="*/ 691816 w 954506"/>
                <a:gd name="connsiteY27" fmla="*/ 705429 h 990176"/>
                <a:gd name="connsiteX28" fmla="*/ 727910 w 954506"/>
                <a:gd name="connsiteY28" fmla="*/ 709439 h 990176"/>
                <a:gd name="connsiteX29" fmla="*/ 741948 w 954506"/>
                <a:gd name="connsiteY29" fmla="*/ 699413 h 990176"/>
                <a:gd name="connsiteX30" fmla="*/ 747963 w 954506"/>
                <a:gd name="connsiteY30" fmla="*/ 695402 h 990176"/>
                <a:gd name="connsiteX31" fmla="*/ 759995 w 954506"/>
                <a:gd name="connsiteY31" fmla="*/ 691392 h 990176"/>
                <a:gd name="connsiteX32" fmla="*/ 766011 w 954506"/>
                <a:gd name="connsiteY32" fmla="*/ 689387 h 990176"/>
                <a:gd name="connsiteX33" fmla="*/ 772027 w 954506"/>
                <a:gd name="connsiteY33" fmla="*/ 691392 h 990176"/>
                <a:gd name="connsiteX34" fmla="*/ 776037 w 954506"/>
                <a:gd name="connsiteY34" fmla="*/ 697408 h 990176"/>
                <a:gd name="connsiteX35" fmla="*/ 804111 w 954506"/>
                <a:gd name="connsiteY35" fmla="*/ 671339 h 990176"/>
                <a:gd name="connsiteX36" fmla="*/ 804111 w 954506"/>
                <a:gd name="connsiteY36" fmla="*/ 655297 h 990176"/>
                <a:gd name="connsiteX37" fmla="*/ 806116 w 954506"/>
                <a:gd name="connsiteY37" fmla="*/ 647276 h 990176"/>
                <a:gd name="connsiteX38" fmla="*/ 810127 w 954506"/>
                <a:gd name="connsiteY38" fmla="*/ 641260 h 990176"/>
                <a:gd name="connsiteX39" fmla="*/ 812132 w 954506"/>
                <a:gd name="connsiteY39" fmla="*/ 635245 h 990176"/>
                <a:gd name="connsiteX40" fmla="*/ 816142 w 954506"/>
                <a:gd name="connsiteY40" fmla="*/ 629229 h 990176"/>
                <a:gd name="connsiteX41" fmla="*/ 822158 w 954506"/>
                <a:gd name="connsiteY41" fmla="*/ 613187 h 990176"/>
                <a:gd name="connsiteX42" fmla="*/ 826169 w 954506"/>
                <a:gd name="connsiteY42" fmla="*/ 601155 h 990176"/>
                <a:gd name="connsiteX43" fmla="*/ 830179 w 954506"/>
                <a:gd name="connsiteY43" fmla="*/ 595139 h 990176"/>
                <a:gd name="connsiteX44" fmla="*/ 832184 w 954506"/>
                <a:gd name="connsiteY44" fmla="*/ 589124 h 990176"/>
                <a:gd name="connsiteX45" fmla="*/ 834190 w 954506"/>
                <a:gd name="connsiteY45" fmla="*/ 579097 h 990176"/>
                <a:gd name="connsiteX46" fmla="*/ 840206 w 954506"/>
                <a:gd name="connsiteY46" fmla="*/ 575087 h 990176"/>
                <a:gd name="connsiteX47" fmla="*/ 844216 w 954506"/>
                <a:gd name="connsiteY47" fmla="*/ 569071 h 990176"/>
                <a:gd name="connsiteX48" fmla="*/ 850232 w 954506"/>
                <a:gd name="connsiteY48" fmla="*/ 567066 h 990176"/>
                <a:gd name="connsiteX49" fmla="*/ 852237 w 954506"/>
                <a:gd name="connsiteY49" fmla="*/ 559045 h 990176"/>
                <a:gd name="connsiteX50" fmla="*/ 850232 w 954506"/>
                <a:gd name="connsiteY50" fmla="*/ 532976 h 990176"/>
                <a:gd name="connsiteX51" fmla="*/ 844216 w 954506"/>
                <a:gd name="connsiteY51" fmla="*/ 486855 h 990176"/>
                <a:gd name="connsiteX52" fmla="*/ 848227 w 954506"/>
                <a:gd name="connsiteY52" fmla="*/ 470813 h 990176"/>
                <a:gd name="connsiteX53" fmla="*/ 850232 w 954506"/>
                <a:gd name="connsiteY53" fmla="*/ 464797 h 990176"/>
                <a:gd name="connsiteX54" fmla="*/ 866275 w 954506"/>
                <a:gd name="connsiteY54" fmla="*/ 466802 h 990176"/>
                <a:gd name="connsiteX55" fmla="*/ 866274 w 954506"/>
                <a:gd name="connsiteY55" fmla="*/ 440734 h 990176"/>
                <a:gd name="connsiteX56" fmla="*/ 870284 w 954506"/>
                <a:gd name="connsiteY56" fmla="*/ 434718 h 990176"/>
                <a:gd name="connsiteX57" fmla="*/ 878306 w 954506"/>
                <a:gd name="connsiteY57" fmla="*/ 422687 h 990176"/>
                <a:gd name="connsiteX58" fmla="*/ 886327 w 954506"/>
                <a:gd name="connsiteY58" fmla="*/ 410655 h 990176"/>
                <a:gd name="connsiteX59" fmla="*/ 888332 w 954506"/>
                <a:gd name="connsiteY59" fmla="*/ 404639 h 990176"/>
                <a:gd name="connsiteX60" fmla="*/ 892342 w 954506"/>
                <a:gd name="connsiteY60" fmla="*/ 398624 h 990176"/>
                <a:gd name="connsiteX61" fmla="*/ 896353 w 954506"/>
                <a:gd name="connsiteY61" fmla="*/ 384587 h 990176"/>
                <a:gd name="connsiteX62" fmla="*/ 914400 w 954506"/>
                <a:gd name="connsiteY62" fmla="*/ 368545 h 990176"/>
                <a:gd name="connsiteX63" fmla="*/ 918411 w 954506"/>
                <a:gd name="connsiteY63" fmla="*/ 362529 h 990176"/>
                <a:gd name="connsiteX64" fmla="*/ 930442 w 954506"/>
                <a:gd name="connsiteY64" fmla="*/ 354508 h 990176"/>
                <a:gd name="connsiteX65" fmla="*/ 934453 w 954506"/>
                <a:gd name="connsiteY65" fmla="*/ 342476 h 990176"/>
                <a:gd name="connsiteX66" fmla="*/ 942474 w 954506"/>
                <a:gd name="connsiteY66" fmla="*/ 330445 h 990176"/>
                <a:gd name="connsiteX67" fmla="*/ 948490 w 954506"/>
                <a:gd name="connsiteY67" fmla="*/ 312397 h 990176"/>
                <a:gd name="connsiteX68" fmla="*/ 950495 w 954506"/>
                <a:gd name="connsiteY68" fmla="*/ 306381 h 990176"/>
                <a:gd name="connsiteX69" fmla="*/ 954506 w 954506"/>
                <a:gd name="connsiteY69" fmla="*/ 300366 h 990176"/>
                <a:gd name="connsiteX70" fmla="*/ 952500 w 954506"/>
                <a:gd name="connsiteY70" fmla="*/ 294350 h 990176"/>
                <a:gd name="connsiteX71" fmla="*/ 942474 w 954506"/>
                <a:gd name="connsiteY71" fmla="*/ 282318 h 990176"/>
                <a:gd name="connsiteX72" fmla="*/ 934453 w 954506"/>
                <a:gd name="connsiteY72" fmla="*/ 264271 h 990176"/>
                <a:gd name="connsiteX73" fmla="*/ 924427 w 954506"/>
                <a:gd name="connsiteY73" fmla="*/ 254245 h 990176"/>
                <a:gd name="connsiteX74" fmla="*/ 878306 w 954506"/>
                <a:gd name="connsiteY74" fmla="*/ 252239 h 990176"/>
                <a:gd name="connsiteX75" fmla="*/ 872290 w 954506"/>
                <a:gd name="connsiteY75" fmla="*/ 230181 h 990176"/>
                <a:gd name="connsiteX76" fmla="*/ 858253 w 954506"/>
                <a:gd name="connsiteY76" fmla="*/ 212134 h 990176"/>
                <a:gd name="connsiteX77" fmla="*/ 854242 w 954506"/>
                <a:gd name="connsiteY77" fmla="*/ 206118 h 990176"/>
                <a:gd name="connsiteX78" fmla="*/ 836195 w 954506"/>
                <a:gd name="connsiteY78" fmla="*/ 198097 h 990176"/>
                <a:gd name="connsiteX79" fmla="*/ 784058 w 954506"/>
                <a:gd name="connsiteY79" fmla="*/ 196092 h 990176"/>
                <a:gd name="connsiteX80" fmla="*/ 762000 w 954506"/>
                <a:gd name="connsiteY80" fmla="*/ 192081 h 990176"/>
                <a:gd name="connsiteX81" fmla="*/ 743953 w 954506"/>
                <a:gd name="connsiteY81" fmla="*/ 178045 h 990176"/>
                <a:gd name="connsiteX82" fmla="*/ 727911 w 954506"/>
                <a:gd name="connsiteY82" fmla="*/ 180050 h 990176"/>
                <a:gd name="connsiteX83" fmla="*/ 715879 w 954506"/>
                <a:gd name="connsiteY83" fmla="*/ 186066 h 990176"/>
                <a:gd name="connsiteX84" fmla="*/ 709863 w 954506"/>
                <a:gd name="connsiteY84" fmla="*/ 188071 h 990176"/>
                <a:gd name="connsiteX85" fmla="*/ 707858 w 954506"/>
                <a:gd name="connsiteY85" fmla="*/ 182055 h 990176"/>
                <a:gd name="connsiteX86" fmla="*/ 705853 w 954506"/>
                <a:gd name="connsiteY86" fmla="*/ 174034 h 990176"/>
                <a:gd name="connsiteX87" fmla="*/ 701842 w 954506"/>
                <a:gd name="connsiteY87" fmla="*/ 168018 h 990176"/>
                <a:gd name="connsiteX88" fmla="*/ 685800 w 954506"/>
                <a:gd name="connsiteY88" fmla="*/ 166013 h 990176"/>
                <a:gd name="connsiteX89" fmla="*/ 679784 w 954506"/>
                <a:gd name="connsiteY89" fmla="*/ 164008 h 990176"/>
                <a:gd name="connsiteX90" fmla="*/ 661737 w 954506"/>
                <a:gd name="connsiteY90" fmla="*/ 153981 h 990176"/>
                <a:gd name="connsiteX91" fmla="*/ 635669 w 954506"/>
                <a:gd name="connsiteY91" fmla="*/ 155987 h 990176"/>
                <a:gd name="connsiteX92" fmla="*/ 629653 w 954506"/>
                <a:gd name="connsiteY92" fmla="*/ 153981 h 990176"/>
                <a:gd name="connsiteX93" fmla="*/ 615617 w 954506"/>
                <a:gd name="connsiteY93" fmla="*/ 164008 h 990176"/>
                <a:gd name="connsiteX94" fmla="*/ 601579 w 954506"/>
                <a:gd name="connsiteY94" fmla="*/ 184061 h 990176"/>
                <a:gd name="connsiteX95" fmla="*/ 607595 w 954506"/>
                <a:gd name="connsiteY95" fmla="*/ 162002 h 990176"/>
                <a:gd name="connsiteX96" fmla="*/ 605590 w 954506"/>
                <a:gd name="connsiteY96" fmla="*/ 149971 h 990176"/>
                <a:gd name="connsiteX97" fmla="*/ 599574 w 954506"/>
                <a:gd name="connsiteY97" fmla="*/ 147966 h 990176"/>
                <a:gd name="connsiteX98" fmla="*/ 583532 w 954506"/>
                <a:gd name="connsiteY98" fmla="*/ 145960 h 990176"/>
                <a:gd name="connsiteX99" fmla="*/ 575511 w 954506"/>
                <a:gd name="connsiteY99" fmla="*/ 133929 h 990176"/>
                <a:gd name="connsiteX100" fmla="*/ 553453 w 954506"/>
                <a:gd name="connsiteY100" fmla="*/ 129918 h 990176"/>
                <a:gd name="connsiteX101" fmla="*/ 565484 w 954506"/>
                <a:gd name="connsiteY101" fmla="*/ 119892 h 990176"/>
                <a:gd name="connsiteX102" fmla="*/ 571500 w 954506"/>
                <a:gd name="connsiteY102" fmla="*/ 115881 h 990176"/>
                <a:gd name="connsiteX103" fmla="*/ 585537 w 954506"/>
                <a:gd name="connsiteY103" fmla="*/ 97834 h 990176"/>
                <a:gd name="connsiteX104" fmla="*/ 587542 w 954506"/>
                <a:gd name="connsiteY104" fmla="*/ 91818 h 990176"/>
                <a:gd name="connsiteX105" fmla="*/ 589548 w 954506"/>
                <a:gd name="connsiteY105" fmla="*/ 83797 h 990176"/>
                <a:gd name="connsiteX106" fmla="*/ 593558 w 954506"/>
                <a:gd name="connsiteY106" fmla="*/ 77781 h 990176"/>
                <a:gd name="connsiteX107" fmla="*/ 583532 w 954506"/>
                <a:gd name="connsiteY107" fmla="*/ 69760 h 990176"/>
                <a:gd name="connsiteX108" fmla="*/ 563479 w 954506"/>
                <a:gd name="connsiteY108" fmla="*/ 59734 h 990176"/>
                <a:gd name="connsiteX109" fmla="*/ 541421 w 954506"/>
                <a:gd name="connsiteY109" fmla="*/ 21635 h 990176"/>
                <a:gd name="connsiteX110" fmla="*/ 541421 w 954506"/>
                <a:gd name="connsiteY110" fmla="*/ 33666 h 990176"/>
                <a:gd name="connsiteX111" fmla="*/ 529390 w 954506"/>
                <a:gd name="connsiteY111" fmla="*/ 35671 h 990176"/>
                <a:gd name="connsiteX112" fmla="*/ 525379 w 954506"/>
                <a:gd name="connsiteY112" fmla="*/ 47702 h 990176"/>
                <a:gd name="connsiteX113" fmla="*/ 511342 w 954506"/>
                <a:gd name="connsiteY113" fmla="*/ 63745 h 990176"/>
                <a:gd name="connsiteX114" fmla="*/ 507332 w 954506"/>
                <a:gd name="connsiteY114" fmla="*/ 69760 h 990176"/>
                <a:gd name="connsiteX115" fmla="*/ 505327 w 954506"/>
                <a:gd name="connsiteY115" fmla="*/ 75776 h 990176"/>
                <a:gd name="connsiteX116" fmla="*/ 501316 w 954506"/>
                <a:gd name="connsiteY116" fmla="*/ 79787 h 990176"/>
                <a:gd name="connsiteX117" fmla="*/ 483269 w 954506"/>
                <a:gd name="connsiteY117" fmla="*/ 77781 h 990176"/>
                <a:gd name="connsiteX118" fmla="*/ 477253 w 954506"/>
                <a:gd name="connsiteY118" fmla="*/ 79787 h 990176"/>
                <a:gd name="connsiteX119" fmla="*/ 473242 w 954506"/>
                <a:gd name="connsiteY119" fmla="*/ 73771 h 990176"/>
                <a:gd name="connsiteX120" fmla="*/ 463216 w 954506"/>
                <a:gd name="connsiteY120" fmla="*/ 59734 h 990176"/>
                <a:gd name="connsiteX121" fmla="*/ 451184 w 954506"/>
                <a:gd name="connsiteY121" fmla="*/ 67755 h 990176"/>
                <a:gd name="connsiteX122" fmla="*/ 431132 w 954506"/>
                <a:gd name="connsiteY122" fmla="*/ 65750 h 990176"/>
                <a:gd name="connsiteX123" fmla="*/ 425116 w 954506"/>
                <a:gd name="connsiteY123" fmla="*/ 83797 h 990176"/>
                <a:gd name="connsiteX124" fmla="*/ 419100 w 954506"/>
                <a:gd name="connsiteY124" fmla="*/ 85802 h 990176"/>
                <a:gd name="connsiteX125" fmla="*/ 395037 w 954506"/>
                <a:gd name="connsiteY125" fmla="*/ 83797 h 990176"/>
                <a:gd name="connsiteX126" fmla="*/ 389021 w 954506"/>
                <a:gd name="connsiteY126" fmla="*/ 81792 h 990176"/>
                <a:gd name="connsiteX127" fmla="*/ 383006 w 954506"/>
                <a:gd name="connsiteY127" fmla="*/ 83797 h 990176"/>
                <a:gd name="connsiteX128" fmla="*/ 374984 w 954506"/>
                <a:gd name="connsiteY128" fmla="*/ 85802 h 990176"/>
                <a:gd name="connsiteX129" fmla="*/ 354932 w 954506"/>
                <a:gd name="connsiteY129" fmla="*/ 89813 h 990176"/>
                <a:gd name="connsiteX130" fmla="*/ 348916 w 954506"/>
                <a:gd name="connsiteY130" fmla="*/ 87808 h 990176"/>
                <a:gd name="connsiteX131" fmla="*/ 348916 w 954506"/>
                <a:gd name="connsiteY131" fmla="*/ 55724 h 990176"/>
                <a:gd name="connsiteX132" fmla="*/ 356937 w 954506"/>
                <a:gd name="connsiteY132" fmla="*/ 43692 h 990176"/>
                <a:gd name="connsiteX133" fmla="*/ 358942 w 954506"/>
                <a:gd name="connsiteY133" fmla="*/ 37676 h 990176"/>
                <a:gd name="connsiteX134" fmla="*/ 350921 w 954506"/>
                <a:gd name="connsiteY134" fmla="*/ 15618 h 990176"/>
                <a:gd name="connsiteX135" fmla="*/ 338890 w 954506"/>
                <a:gd name="connsiteY135" fmla="*/ 11608 h 990176"/>
                <a:gd name="connsiteX136" fmla="*/ 336884 w 954506"/>
                <a:gd name="connsiteY136" fmla="*/ 5592 h 990176"/>
                <a:gd name="connsiteX137" fmla="*/ 318837 w 954506"/>
                <a:gd name="connsiteY137" fmla="*/ 17624 h 990176"/>
                <a:gd name="connsiteX138" fmla="*/ 298784 w 954506"/>
                <a:gd name="connsiteY138" fmla="*/ 29655 h 990176"/>
                <a:gd name="connsiteX139" fmla="*/ 280737 w 954506"/>
                <a:gd name="connsiteY139" fmla="*/ 27650 h 990176"/>
                <a:gd name="connsiteX140" fmla="*/ 268706 w 954506"/>
                <a:gd name="connsiteY140" fmla="*/ 25645 h 990176"/>
                <a:gd name="connsiteX141" fmla="*/ 266700 w 954506"/>
                <a:gd name="connsiteY141" fmla="*/ 31660 h 990176"/>
                <a:gd name="connsiteX142" fmla="*/ 258679 w 954506"/>
                <a:gd name="connsiteY142" fmla="*/ 29655 h 990176"/>
                <a:gd name="connsiteX143" fmla="*/ 246648 w 954506"/>
                <a:gd name="connsiteY143" fmla="*/ 25645 h 990176"/>
                <a:gd name="connsiteX144" fmla="*/ 230606 w 954506"/>
                <a:gd name="connsiteY144" fmla="*/ 29655 h 990176"/>
                <a:gd name="connsiteX145" fmla="*/ 236621 w 954506"/>
                <a:gd name="connsiteY145" fmla="*/ 33666 h 990176"/>
                <a:gd name="connsiteX146" fmla="*/ 244642 w 954506"/>
                <a:gd name="connsiteY146" fmla="*/ 53718 h 990176"/>
                <a:gd name="connsiteX147" fmla="*/ 250658 w 954506"/>
                <a:gd name="connsiteY147" fmla="*/ 55724 h 990176"/>
                <a:gd name="connsiteX148" fmla="*/ 252663 w 954506"/>
                <a:gd name="connsiteY148" fmla="*/ 61739 h 990176"/>
                <a:gd name="connsiteX149" fmla="*/ 238627 w 954506"/>
                <a:gd name="connsiteY149" fmla="*/ 77781 h 990176"/>
                <a:gd name="connsiteX150" fmla="*/ 236621 w 954506"/>
                <a:gd name="connsiteY150" fmla="*/ 83797 h 990176"/>
                <a:gd name="connsiteX151" fmla="*/ 216569 w 954506"/>
                <a:gd name="connsiteY151" fmla="*/ 89813 h 990176"/>
                <a:gd name="connsiteX152" fmla="*/ 210553 w 954506"/>
                <a:gd name="connsiteY152" fmla="*/ 95829 h 990176"/>
                <a:gd name="connsiteX153" fmla="*/ 206542 w 954506"/>
                <a:gd name="connsiteY153" fmla="*/ 101845 h 990176"/>
                <a:gd name="connsiteX154" fmla="*/ 200527 w 954506"/>
                <a:gd name="connsiteY154" fmla="*/ 105855 h 990176"/>
                <a:gd name="connsiteX155" fmla="*/ 186490 w 954506"/>
                <a:gd name="connsiteY155" fmla="*/ 103850 h 990176"/>
                <a:gd name="connsiteX156" fmla="*/ 184484 w 954506"/>
                <a:gd name="connsiteY156" fmla="*/ 97834 h 990176"/>
                <a:gd name="connsiteX157" fmla="*/ 178469 w 954506"/>
                <a:gd name="connsiteY157" fmla="*/ 95829 h 990176"/>
                <a:gd name="connsiteX158" fmla="*/ 164432 w 954506"/>
                <a:gd name="connsiteY158" fmla="*/ 93824 h 990176"/>
                <a:gd name="connsiteX159" fmla="*/ 160421 w 954506"/>
                <a:gd name="connsiteY159" fmla="*/ 87808 h 990176"/>
                <a:gd name="connsiteX160" fmla="*/ 154406 w 954506"/>
                <a:gd name="connsiteY160" fmla="*/ 85802 h 990176"/>
                <a:gd name="connsiteX161" fmla="*/ 148390 w 954506"/>
                <a:gd name="connsiteY161" fmla="*/ 81792 h 990176"/>
                <a:gd name="connsiteX162" fmla="*/ 136358 w 954506"/>
                <a:gd name="connsiteY162" fmla="*/ 85802 h 990176"/>
                <a:gd name="connsiteX163" fmla="*/ 130342 w 954506"/>
                <a:gd name="connsiteY163" fmla="*/ 87808 h 990176"/>
                <a:gd name="connsiteX164" fmla="*/ 118311 w 954506"/>
                <a:gd name="connsiteY164" fmla="*/ 85802 h 990176"/>
                <a:gd name="connsiteX165" fmla="*/ 106279 w 954506"/>
                <a:gd name="connsiteY165" fmla="*/ 89813 h 990176"/>
                <a:gd name="connsiteX166" fmla="*/ 110290 w 954506"/>
                <a:gd name="connsiteY166" fmla="*/ 95829 h 990176"/>
                <a:gd name="connsiteX167" fmla="*/ 114300 w 954506"/>
                <a:gd name="connsiteY167" fmla="*/ 107860 h 990176"/>
                <a:gd name="connsiteX168" fmla="*/ 112295 w 954506"/>
                <a:gd name="connsiteY168" fmla="*/ 115881 h 990176"/>
                <a:gd name="connsiteX169" fmla="*/ 106279 w 954506"/>
                <a:gd name="connsiteY169" fmla="*/ 117887 h 990176"/>
                <a:gd name="connsiteX170" fmla="*/ 102269 w 954506"/>
                <a:gd name="connsiteY170" fmla="*/ 123902 h 990176"/>
                <a:gd name="connsiteX171" fmla="*/ 104274 w 954506"/>
                <a:gd name="connsiteY171" fmla="*/ 133929 h 990176"/>
                <a:gd name="connsiteX172" fmla="*/ 108284 w 954506"/>
                <a:gd name="connsiteY172" fmla="*/ 139945 h 990176"/>
                <a:gd name="connsiteX173" fmla="*/ 110290 w 954506"/>
                <a:gd name="connsiteY173" fmla="*/ 143955 h 990176"/>
                <a:gd name="connsiteX174" fmla="*/ 92242 w 954506"/>
                <a:gd name="connsiteY174" fmla="*/ 232187 h 990176"/>
                <a:gd name="connsiteX175" fmla="*/ 92242 w 954506"/>
                <a:gd name="connsiteY175" fmla="*/ 232187 h 990176"/>
                <a:gd name="connsiteX176" fmla="*/ 74195 w 954506"/>
                <a:gd name="connsiteY176" fmla="*/ 238202 h 990176"/>
                <a:gd name="connsiteX177" fmla="*/ 56148 w 954506"/>
                <a:gd name="connsiteY177" fmla="*/ 240208 h 990176"/>
                <a:gd name="connsiteX178" fmla="*/ 44116 w 954506"/>
                <a:gd name="connsiteY178" fmla="*/ 248229 h 990176"/>
                <a:gd name="connsiteX179" fmla="*/ 42111 w 954506"/>
                <a:gd name="connsiteY179" fmla="*/ 254245 h 990176"/>
                <a:gd name="connsiteX180" fmla="*/ 34090 w 954506"/>
                <a:gd name="connsiteY180" fmla="*/ 256250 h 990176"/>
                <a:gd name="connsiteX181" fmla="*/ 28074 w 954506"/>
                <a:gd name="connsiteY181" fmla="*/ 258255 h 990176"/>
                <a:gd name="connsiteX182" fmla="*/ 22058 w 954506"/>
                <a:gd name="connsiteY182" fmla="*/ 262266 h 990176"/>
                <a:gd name="connsiteX183" fmla="*/ 18048 w 954506"/>
                <a:gd name="connsiteY183" fmla="*/ 274297 h 990176"/>
                <a:gd name="connsiteX184" fmla="*/ 14037 w 954506"/>
                <a:gd name="connsiteY184" fmla="*/ 280313 h 990176"/>
                <a:gd name="connsiteX185" fmla="*/ 16042 w 954506"/>
                <a:gd name="connsiteY185" fmla="*/ 290339 h 990176"/>
                <a:gd name="connsiteX186" fmla="*/ 18048 w 954506"/>
                <a:gd name="connsiteY186" fmla="*/ 296355 h 990176"/>
                <a:gd name="connsiteX187" fmla="*/ 12032 w 954506"/>
                <a:gd name="connsiteY187" fmla="*/ 302371 h 990176"/>
                <a:gd name="connsiteX188" fmla="*/ 0 w 954506"/>
                <a:gd name="connsiteY188" fmla="*/ 308387 h 990176"/>
                <a:gd name="connsiteX189" fmla="*/ 8021 w 954506"/>
                <a:gd name="connsiteY189" fmla="*/ 320418 h 990176"/>
                <a:gd name="connsiteX190" fmla="*/ 12032 w 954506"/>
                <a:gd name="connsiteY190" fmla="*/ 326434 h 990176"/>
                <a:gd name="connsiteX191" fmla="*/ 18048 w 954506"/>
                <a:gd name="connsiteY191" fmla="*/ 328439 h 990176"/>
                <a:gd name="connsiteX192" fmla="*/ 24063 w 954506"/>
                <a:gd name="connsiteY192" fmla="*/ 340471 h 990176"/>
                <a:gd name="connsiteX193" fmla="*/ 28074 w 954506"/>
                <a:gd name="connsiteY193" fmla="*/ 346487 h 990176"/>
                <a:gd name="connsiteX194" fmla="*/ 30079 w 954506"/>
                <a:gd name="connsiteY194" fmla="*/ 352502 h 990176"/>
                <a:gd name="connsiteX195" fmla="*/ 64169 w 954506"/>
                <a:gd name="connsiteY195" fmla="*/ 362529 h 990176"/>
                <a:gd name="connsiteX196" fmla="*/ 70184 w 954506"/>
                <a:gd name="connsiteY196" fmla="*/ 366539 h 990176"/>
                <a:gd name="connsiteX197" fmla="*/ 78206 w 954506"/>
                <a:gd name="connsiteY197" fmla="*/ 354508 h 990176"/>
                <a:gd name="connsiteX198" fmla="*/ 88232 w 954506"/>
                <a:gd name="connsiteY198" fmla="*/ 344481 h 990176"/>
                <a:gd name="connsiteX199" fmla="*/ 90237 w 954506"/>
                <a:gd name="connsiteY199" fmla="*/ 350497 h 990176"/>
                <a:gd name="connsiteX200" fmla="*/ 92242 w 954506"/>
                <a:gd name="connsiteY200" fmla="*/ 392608 h 990176"/>
                <a:gd name="connsiteX201" fmla="*/ 98258 w 954506"/>
                <a:gd name="connsiteY201" fmla="*/ 390602 h 990176"/>
                <a:gd name="connsiteX202" fmla="*/ 130342 w 954506"/>
                <a:gd name="connsiteY202" fmla="*/ 388597 h 990176"/>
                <a:gd name="connsiteX203" fmla="*/ 132348 w 954506"/>
                <a:gd name="connsiteY203" fmla="*/ 380576 h 990176"/>
                <a:gd name="connsiteX204" fmla="*/ 138363 w 954506"/>
                <a:gd name="connsiteY204" fmla="*/ 376566 h 990176"/>
                <a:gd name="connsiteX205" fmla="*/ 150395 w 954506"/>
                <a:gd name="connsiteY205" fmla="*/ 382581 h 990176"/>
                <a:gd name="connsiteX206" fmla="*/ 156411 w 954506"/>
                <a:gd name="connsiteY206" fmla="*/ 364534 h 990176"/>
                <a:gd name="connsiteX207" fmla="*/ 180474 w 954506"/>
                <a:gd name="connsiteY207" fmla="*/ 360524 h 990176"/>
                <a:gd name="connsiteX208" fmla="*/ 196516 w 954506"/>
                <a:gd name="connsiteY208" fmla="*/ 352502 h 990176"/>
                <a:gd name="connsiteX209" fmla="*/ 210553 w 954506"/>
                <a:gd name="connsiteY209" fmla="*/ 348492 h 990176"/>
                <a:gd name="connsiteX210" fmla="*/ 212558 w 954506"/>
                <a:gd name="connsiteY210" fmla="*/ 354508 h 990176"/>
                <a:gd name="connsiteX211" fmla="*/ 214563 w 954506"/>
                <a:gd name="connsiteY211" fmla="*/ 374560 h 990176"/>
                <a:gd name="connsiteX212" fmla="*/ 220579 w 954506"/>
                <a:gd name="connsiteY212" fmla="*/ 380576 h 990176"/>
                <a:gd name="connsiteX213" fmla="*/ 224590 w 954506"/>
                <a:gd name="connsiteY213" fmla="*/ 386592 h 990176"/>
                <a:gd name="connsiteX214" fmla="*/ 214563 w 954506"/>
                <a:gd name="connsiteY214" fmla="*/ 396618 h 990176"/>
                <a:gd name="connsiteX215" fmla="*/ 220579 w 954506"/>
                <a:gd name="connsiteY215" fmla="*/ 398624 h 990176"/>
                <a:gd name="connsiteX216" fmla="*/ 224590 w 954506"/>
                <a:gd name="connsiteY216" fmla="*/ 404639 h 990176"/>
                <a:gd name="connsiteX217" fmla="*/ 242637 w 954506"/>
                <a:gd name="connsiteY217" fmla="*/ 412660 h 990176"/>
                <a:gd name="connsiteX218" fmla="*/ 258679 w 954506"/>
                <a:gd name="connsiteY218" fmla="*/ 414666 h 990176"/>
                <a:gd name="connsiteX219" fmla="*/ 286753 w 954506"/>
                <a:gd name="connsiteY219" fmla="*/ 440734 h 990176"/>
                <a:gd name="connsiteX220" fmla="*/ 298784 w 954506"/>
                <a:gd name="connsiteY220" fmla="*/ 454771 h 990176"/>
                <a:gd name="connsiteX221" fmla="*/ 306806 w 954506"/>
                <a:gd name="connsiteY221" fmla="*/ 452766 h 990176"/>
                <a:gd name="connsiteX222" fmla="*/ 318837 w 954506"/>
                <a:gd name="connsiteY222" fmla="*/ 446750 h 990176"/>
                <a:gd name="connsiteX223" fmla="*/ 330869 w 954506"/>
                <a:gd name="connsiteY223" fmla="*/ 454771 h 990176"/>
                <a:gd name="connsiteX224" fmla="*/ 334879 w 954506"/>
                <a:gd name="connsiteY224" fmla="*/ 466802 h 990176"/>
                <a:gd name="connsiteX225" fmla="*/ 336884 w 954506"/>
                <a:gd name="connsiteY225" fmla="*/ 494876 h 990176"/>
                <a:gd name="connsiteX226" fmla="*/ 344906 w 954506"/>
                <a:gd name="connsiteY226" fmla="*/ 506908 h 990176"/>
                <a:gd name="connsiteX227" fmla="*/ 346911 w 954506"/>
                <a:gd name="connsiteY227" fmla="*/ 512924 h 990176"/>
                <a:gd name="connsiteX228" fmla="*/ 368969 w 954506"/>
                <a:gd name="connsiteY228" fmla="*/ 514929 h 990176"/>
                <a:gd name="connsiteX229" fmla="*/ 393032 w 954506"/>
                <a:gd name="connsiteY229" fmla="*/ 518939 h 990176"/>
                <a:gd name="connsiteX230" fmla="*/ 376990 w 954506"/>
                <a:gd name="connsiteY230" fmla="*/ 526960 h 990176"/>
                <a:gd name="connsiteX231" fmla="*/ 378995 w 954506"/>
                <a:gd name="connsiteY231" fmla="*/ 551024 h 990176"/>
                <a:gd name="connsiteX232" fmla="*/ 381000 w 954506"/>
                <a:gd name="connsiteY232" fmla="*/ 557039 h 990176"/>
                <a:gd name="connsiteX233" fmla="*/ 393032 w 954506"/>
                <a:gd name="connsiteY233" fmla="*/ 563055 h 990176"/>
                <a:gd name="connsiteX234" fmla="*/ 395037 w 954506"/>
                <a:gd name="connsiteY234" fmla="*/ 573081 h 990176"/>
                <a:gd name="connsiteX235" fmla="*/ 399048 w 954506"/>
                <a:gd name="connsiteY235" fmla="*/ 579097 h 990176"/>
                <a:gd name="connsiteX236" fmla="*/ 401053 w 954506"/>
                <a:gd name="connsiteY236" fmla="*/ 585113 h 990176"/>
                <a:gd name="connsiteX237" fmla="*/ 395037 w 954506"/>
                <a:gd name="connsiteY237" fmla="*/ 597145 h 990176"/>
                <a:gd name="connsiteX238" fmla="*/ 391027 w 954506"/>
                <a:gd name="connsiteY238" fmla="*/ 613187 h 990176"/>
                <a:gd name="connsiteX239" fmla="*/ 389021 w 954506"/>
                <a:gd name="connsiteY239" fmla="*/ 621208 h 990176"/>
                <a:gd name="connsiteX240" fmla="*/ 391027 w 954506"/>
                <a:gd name="connsiteY240" fmla="*/ 631234 h 990176"/>
                <a:gd name="connsiteX241" fmla="*/ 395037 w 954506"/>
                <a:gd name="connsiteY241" fmla="*/ 637250 h 990176"/>
                <a:gd name="connsiteX242" fmla="*/ 405063 w 954506"/>
                <a:gd name="connsiteY242" fmla="*/ 673345 h 990176"/>
                <a:gd name="connsiteX243" fmla="*/ 411079 w 954506"/>
                <a:gd name="connsiteY243" fmla="*/ 677355 h 990176"/>
                <a:gd name="connsiteX244" fmla="*/ 429127 w 954506"/>
                <a:gd name="connsiteY244" fmla="*/ 675350 h 990176"/>
                <a:gd name="connsiteX245" fmla="*/ 443163 w 954506"/>
                <a:gd name="connsiteY245" fmla="*/ 679360 h 990176"/>
                <a:gd name="connsiteX246" fmla="*/ 447174 w 954506"/>
                <a:gd name="connsiteY246" fmla="*/ 685376 h 990176"/>
                <a:gd name="connsiteX247" fmla="*/ 449179 w 954506"/>
                <a:gd name="connsiteY247" fmla="*/ 707434 h 990176"/>
                <a:gd name="connsiteX248" fmla="*/ 457200 w 954506"/>
                <a:gd name="connsiteY248" fmla="*/ 711445 h 990176"/>
                <a:gd name="connsiteX249" fmla="*/ 469232 w 954506"/>
                <a:gd name="connsiteY249" fmla="*/ 715455 h 990176"/>
                <a:gd name="connsiteX250" fmla="*/ 483269 w 954506"/>
                <a:gd name="connsiteY250" fmla="*/ 721471 h 990176"/>
                <a:gd name="connsiteX251" fmla="*/ 487279 w 954506"/>
                <a:gd name="connsiteY251" fmla="*/ 771602 h 990176"/>
                <a:gd name="connsiteX252" fmla="*/ 493295 w 954506"/>
                <a:gd name="connsiteY252" fmla="*/ 777618 h 990176"/>
                <a:gd name="connsiteX253" fmla="*/ 495300 w 954506"/>
                <a:gd name="connsiteY253" fmla="*/ 783634 h 990176"/>
                <a:gd name="connsiteX254" fmla="*/ 487279 w 954506"/>
                <a:gd name="connsiteY254" fmla="*/ 793660 h 990176"/>
                <a:gd name="connsiteX255" fmla="*/ 479258 w 954506"/>
                <a:gd name="connsiteY255" fmla="*/ 807697 h 990176"/>
                <a:gd name="connsiteX256" fmla="*/ 475248 w 954506"/>
                <a:gd name="connsiteY256" fmla="*/ 819729 h 990176"/>
                <a:gd name="connsiteX257" fmla="*/ 473242 w 954506"/>
                <a:gd name="connsiteY257" fmla="*/ 825745 h 990176"/>
                <a:gd name="connsiteX258" fmla="*/ 445169 w 954506"/>
                <a:gd name="connsiteY258" fmla="*/ 837776 h 990176"/>
                <a:gd name="connsiteX259" fmla="*/ 431132 w 954506"/>
                <a:gd name="connsiteY259" fmla="*/ 849808 h 990176"/>
                <a:gd name="connsiteX260" fmla="*/ 409074 w 954506"/>
                <a:gd name="connsiteY260" fmla="*/ 875876 h 990176"/>
                <a:gd name="connsiteX261" fmla="*/ 403058 w 954506"/>
                <a:gd name="connsiteY261" fmla="*/ 891918 h 990176"/>
                <a:gd name="connsiteX262" fmla="*/ 409074 w 954506"/>
                <a:gd name="connsiteY262" fmla="*/ 893924 h 990176"/>
                <a:gd name="connsiteX263" fmla="*/ 419100 w 954506"/>
                <a:gd name="connsiteY263" fmla="*/ 891918 h 990176"/>
                <a:gd name="connsiteX264" fmla="*/ 439153 w 954506"/>
                <a:gd name="connsiteY264" fmla="*/ 897934 h 990176"/>
                <a:gd name="connsiteX265" fmla="*/ 451184 w 954506"/>
                <a:gd name="connsiteY265" fmla="*/ 901945 h 990176"/>
                <a:gd name="connsiteX266" fmla="*/ 463216 w 954506"/>
                <a:gd name="connsiteY266" fmla="*/ 907960 h 990176"/>
                <a:gd name="connsiteX267" fmla="*/ 473242 w 954506"/>
                <a:gd name="connsiteY267" fmla="*/ 917987 h 990176"/>
                <a:gd name="connsiteX268" fmla="*/ 485274 w 954506"/>
                <a:gd name="connsiteY268" fmla="*/ 926008 h 990176"/>
                <a:gd name="connsiteX269" fmla="*/ 491290 w 954506"/>
                <a:gd name="connsiteY269" fmla="*/ 932024 h 990176"/>
                <a:gd name="connsiteX270" fmla="*/ 497306 w 954506"/>
                <a:gd name="connsiteY270" fmla="*/ 934029 h 990176"/>
                <a:gd name="connsiteX271" fmla="*/ 503321 w 954506"/>
                <a:gd name="connsiteY271" fmla="*/ 938039 h 990176"/>
                <a:gd name="connsiteX272" fmla="*/ 497306 w 954506"/>
                <a:gd name="connsiteY272" fmla="*/ 966113 h 990176"/>
                <a:gd name="connsiteX273" fmla="*/ 491290 w 954506"/>
                <a:gd name="connsiteY273" fmla="*/ 970124 h 990176"/>
                <a:gd name="connsiteX274" fmla="*/ 499311 w 954506"/>
                <a:gd name="connsiteY274" fmla="*/ 980150 h 990176"/>
                <a:gd name="connsiteX275" fmla="*/ 505327 w 954506"/>
                <a:gd name="connsiteY275" fmla="*/ 984160 h 990176"/>
                <a:gd name="connsiteX276" fmla="*/ 503321 w 954506"/>
                <a:gd name="connsiteY276" fmla="*/ 990176 h 990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954506" h="990176">
                  <a:moveTo>
                    <a:pt x="503321" y="990176"/>
                  </a:moveTo>
                  <a:lnTo>
                    <a:pt x="503321" y="990176"/>
                  </a:lnTo>
                  <a:cubicBezTo>
                    <a:pt x="505290" y="988770"/>
                    <a:pt x="520049" y="980734"/>
                    <a:pt x="521369" y="974134"/>
                  </a:cubicBezTo>
                  <a:cubicBezTo>
                    <a:pt x="521607" y="972943"/>
                    <a:pt x="521942" y="943481"/>
                    <a:pt x="527384" y="938039"/>
                  </a:cubicBezTo>
                  <a:cubicBezTo>
                    <a:pt x="529389" y="936034"/>
                    <a:pt x="531659" y="934262"/>
                    <a:pt x="533400" y="932024"/>
                  </a:cubicBezTo>
                  <a:cubicBezTo>
                    <a:pt x="536359" y="928219"/>
                    <a:pt x="537410" y="922666"/>
                    <a:pt x="541421" y="919992"/>
                  </a:cubicBezTo>
                  <a:cubicBezTo>
                    <a:pt x="558653" y="908503"/>
                    <a:pt x="536856" y="922273"/>
                    <a:pt x="553453" y="913976"/>
                  </a:cubicBezTo>
                  <a:cubicBezTo>
                    <a:pt x="561335" y="910036"/>
                    <a:pt x="563145" y="903281"/>
                    <a:pt x="565484" y="907960"/>
                  </a:cubicBezTo>
                  <a:cubicBezTo>
                    <a:pt x="567823" y="912639"/>
                    <a:pt x="562810" y="942718"/>
                    <a:pt x="567489" y="942050"/>
                  </a:cubicBezTo>
                  <a:cubicBezTo>
                    <a:pt x="570520" y="929930"/>
                    <a:pt x="582195" y="896263"/>
                    <a:pt x="585537" y="885902"/>
                  </a:cubicBezTo>
                  <a:cubicBezTo>
                    <a:pt x="588879" y="875542"/>
                    <a:pt x="586370" y="881645"/>
                    <a:pt x="587542" y="879887"/>
                  </a:cubicBezTo>
                  <a:lnTo>
                    <a:pt x="591553" y="873871"/>
                  </a:lnTo>
                  <a:cubicBezTo>
                    <a:pt x="592890" y="869860"/>
                    <a:pt x="606569" y="863935"/>
                    <a:pt x="607595" y="859834"/>
                  </a:cubicBezTo>
                  <a:cubicBezTo>
                    <a:pt x="608264" y="857160"/>
                    <a:pt x="598572" y="855823"/>
                    <a:pt x="597569" y="853818"/>
                  </a:cubicBezTo>
                  <a:cubicBezTo>
                    <a:pt x="596566" y="851813"/>
                    <a:pt x="600501" y="849958"/>
                    <a:pt x="601579" y="847802"/>
                  </a:cubicBezTo>
                  <a:cubicBezTo>
                    <a:pt x="609876" y="831206"/>
                    <a:pt x="596105" y="853005"/>
                    <a:pt x="607595" y="835771"/>
                  </a:cubicBezTo>
                  <a:cubicBezTo>
                    <a:pt x="608263" y="833097"/>
                    <a:pt x="609107" y="830461"/>
                    <a:pt x="609600" y="827750"/>
                  </a:cubicBezTo>
                  <a:cubicBezTo>
                    <a:pt x="614391" y="801405"/>
                    <a:pt x="609063" y="823884"/>
                    <a:pt x="613611" y="805692"/>
                  </a:cubicBezTo>
                  <a:cubicBezTo>
                    <a:pt x="613264" y="803260"/>
                    <a:pt x="609237" y="790013"/>
                    <a:pt x="613611" y="785639"/>
                  </a:cubicBezTo>
                  <a:cubicBezTo>
                    <a:pt x="615106" y="784144"/>
                    <a:pt x="617622" y="784302"/>
                    <a:pt x="619627" y="783634"/>
                  </a:cubicBezTo>
                  <a:cubicBezTo>
                    <a:pt x="621632" y="781629"/>
                    <a:pt x="632829" y="784338"/>
                    <a:pt x="633663" y="781628"/>
                  </a:cubicBezTo>
                  <a:cubicBezTo>
                    <a:pt x="635638" y="775208"/>
                    <a:pt x="628316" y="762579"/>
                    <a:pt x="627648" y="757566"/>
                  </a:cubicBezTo>
                  <a:cubicBezTo>
                    <a:pt x="626980" y="752553"/>
                    <a:pt x="629072" y="753582"/>
                    <a:pt x="629653" y="751550"/>
                  </a:cubicBezTo>
                  <a:cubicBezTo>
                    <a:pt x="630410" y="748900"/>
                    <a:pt x="630866" y="746169"/>
                    <a:pt x="631658" y="743529"/>
                  </a:cubicBezTo>
                  <a:cubicBezTo>
                    <a:pt x="633885" y="736107"/>
                    <a:pt x="633603" y="729912"/>
                    <a:pt x="641684" y="727487"/>
                  </a:cubicBezTo>
                  <a:cubicBezTo>
                    <a:pt x="646211" y="726129"/>
                    <a:pt x="651042" y="726150"/>
                    <a:pt x="655721" y="725481"/>
                  </a:cubicBezTo>
                  <a:cubicBezTo>
                    <a:pt x="669512" y="716288"/>
                    <a:pt x="663180" y="718984"/>
                    <a:pt x="673769" y="715455"/>
                  </a:cubicBezTo>
                  <a:cubicBezTo>
                    <a:pt x="677395" y="713037"/>
                    <a:pt x="682793" y="706432"/>
                    <a:pt x="691816" y="705429"/>
                  </a:cubicBezTo>
                  <a:cubicBezTo>
                    <a:pt x="700840" y="704426"/>
                    <a:pt x="715210" y="710107"/>
                    <a:pt x="727910" y="709439"/>
                  </a:cubicBezTo>
                  <a:cubicBezTo>
                    <a:pt x="731921" y="708102"/>
                    <a:pt x="738606" y="701752"/>
                    <a:pt x="741948" y="699413"/>
                  </a:cubicBezTo>
                  <a:cubicBezTo>
                    <a:pt x="745290" y="697074"/>
                    <a:pt x="745761" y="696381"/>
                    <a:pt x="747963" y="695402"/>
                  </a:cubicBezTo>
                  <a:cubicBezTo>
                    <a:pt x="751826" y="693685"/>
                    <a:pt x="755984" y="692729"/>
                    <a:pt x="759995" y="691392"/>
                  </a:cubicBezTo>
                  <a:lnTo>
                    <a:pt x="766011" y="689387"/>
                  </a:lnTo>
                  <a:cubicBezTo>
                    <a:pt x="768016" y="690055"/>
                    <a:pt x="770376" y="690072"/>
                    <a:pt x="772027" y="691392"/>
                  </a:cubicBezTo>
                  <a:cubicBezTo>
                    <a:pt x="773909" y="692898"/>
                    <a:pt x="764674" y="691392"/>
                    <a:pt x="776037" y="697408"/>
                  </a:cubicBezTo>
                  <a:lnTo>
                    <a:pt x="804111" y="671339"/>
                  </a:lnTo>
                  <a:cubicBezTo>
                    <a:pt x="807453" y="666660"/>
                    <a:pt x="803777" y="659307"/>
                    <a:pt x="804111" y="655297"/>
                  </a:cubicBezTo>
                  <a:cubicBezTo>
                    <a:pt x="804445" y="651287"/>
                    <a:pt x="805030" y="649809"/>
                    <a:pt x="806116" y="647276"/>
                  </a:cubicBezTo>
                  <a:cubicBezTo>
                    <a:pt x="807065" y="645061"/>
                    <a:pt x="808790" y="643265"/>
                    <a:pt x="810127" y="641260"/>
                  </a:cubicBezTo>
                  <a:cubicBezTo>
                    <a:pt x="810795" y="639255"/>
                    <a:pt x="811187" y="637135"/>
                    <a:pt x="812132" y="635245"/>
                  </a:cubicBezTo>
                  <a:cubicBezTo>
                    <a:pt x="813210" y="633089"/>
                    <a:pt x="815296" y="631486"/>
                    <a:pt x="816142" y="629229"/>
                  </a:cubicBezTo>
                  <a:cubicBezTo>
                    <a:pt x="823575" y="609408"/>
                    <a:pt x="812755" y="627291"/>
                    <a:pt x="822158" y="613187"/>
                  </a:cubicBezTo>
                  <a:cubicBezTo>
                    <a:pt x="823495" y="609176"/>
                    <a:pt x="823824" y="604673"/>
                    <a:pt x="826169" y="601155"/>
                  </a:cubicBezTo>
                  <a:cubicBezTo>
                    <a:pt x="827506" y="599150"/>
                    <a:pt x="829101" y="597295"/>
                    <a:pt x="830179" y="595139"/>
                  </a:cubicBezTo>
                  <a:cubicBezTo>
                    <a:pt x="831124" y="593249"/>
                    <a:pt x="831671" y="591174"/>
                    <a:pt x="832184" y="589124"/>
                  </a:cubicBezTo>
                  <a:cubicBezTo>
                    <a:pt x="833011" y="585817"/>
                    <a:pt x="832499" y="582056"/>
                    <a:pt x="834190" y="579097"/>
                  </a:cubicBezTo>
                  <a:cubicBezTo>
                    <a:pt x="835386" y="577005"/>
                    <a:pt x="838201" y="576424"/>
                    <a:pt x="840206" y="575087"/>
                  </a:cubicBezTo>
                  <a:cubicBezTo>
                    <a:pt x="841543" y="573082"/>
                    <a:pt x="842334" y="570577"/>
                    <a:pt x="844216" y="569071"/>
                  </a:cubicBezTo>
                  <a:cubicBezTo>
                    <a:pt x="845867" y="567751"/>
                    <a:pt x="848912" y="568717"/>
                    <a:pt x="850232" y="567066"/>
                  </a:cubicBezTo>
                  <a:cubicBezTo>
                    <a:pt x="851954" y="564914"/>
                    <a:pt x="851569" y="561719"/>
                    <a:pt x="852237" y="559045"/>
                  </a:cubicBezTo>
                  <a:cubicBezTo>
                    <a:pt x="851569" y="550355"/>
                    <a:pt x="850759" y="541675"/>
                    <a:pt x="850232" y="532976"/>
                  </a:cubicBezTo>
                  <a:cubicBezTo>
                    <a:pt x="847611" y="489720"/>
                    <a:pt x="855741" y="504142"/>
                    <a:pt x="844216" y="486855"/>
                  </a:cubicBezTo>
                  <a:cubicBezTo>
                    <a:pt x="845553" y="481508"/>
                    <a:pt x="846484" y="476042"/>
                    <a:pt x="848227" y="470813"/>
                  </a:cubicBezTo>
                  <a:cubicBezTo>
                    <a:pt x="848895" y="468808"/>
                    <a:pt x="847224" y="465466"/>
                    <a:pt x="850232" y="464797"/>
                  </a:cubicBezTo>
                  <a:cubicBezTo>
                    <a:pt x="853240" y="464129"/>
                    <a:pt x="864270" y="468807"/>
                    <a:pt x="866275" y="466802"/>
                  </a:cubicBezTo>
                  <a:cubicBezTo>
                    <a:pt x="869804" y="456214"/>
                    <a:pt x="865606" y="446081"/>
                    <a:pt x="866274" y="440734"/>
                  </a:cubicBezTo>
                  <a:cubicBezTo>
                    <a:pt x="866942" y="435387"/>
                    <a:pt x="869522" y="437004"/>
                    <a:pt x="870284" y="434718"/>
                  </a:cubicBezTo>
                  <a:cubicBezTo>
                    <a:pt x="873187" y="426012"/>
                    <a:pt x="870795" y="430197"/>
                    <a:pt x="878306" y="422687"/>
                  </a:cubicBezTo>
                  <a:cubicBezTo>
                    <a:pt x="883073" y="408382"/>
                    <a:pt x="876313" y="425676"/>
                    <a:pt x="886327" y="410655"/>
                  </a:cubicBezTo>
                  <a:cubicBezTo>
                    <a:pt x="887499" y="408896"/>
                    <a:pt x="887387" y="406530"/>
                    <a:pt x="888332" y="404639"/>
                  </a:cubicBezTo>
                  <a:cubicBezTo>
                    <a:pt x="889410" y="402484"/>
                    <a:pt x="891005" y="400629"/>
                    <a:pt x="892342" y="398624"/>
                  </a:cubicBezTo>
                  <a:cubicBezTo>
                    <a:pt x="892490" y="398031"/>
                    <a:pt x="895294" y="385949"/>
                    <a:pt x="896353" y="384587"/>
                  </a:cubicBezTo>
                  <a:cubicBezTo>
                    <a:pt x="903751" y="375075"/>
                    <a:pt x="906357" y="373906"/>
                    <a:pt x="914400" y="368545"/>
                  </a:cubicBezTo>
                  <a:cubicBezTo>
                    <a:pt x="915737" y="366540"/>
                    <a:pt x="916597" y="364116"/>
                    <a:pt x="918411" y="362529"/>
                  </a:cubicBezTo>
                  <a:cubicBezTo>
                    <a:pt x="922038" y="359355"/>
                    <a:pt x="930442" y="354508"/>
                    <a:pt x="930442" y="354508"/>
                  </a:cubicBezTo>
                  <a:cubicBezTo>
                    <a:pt x="931779" y="350497"/>
                    <a:pt x="932108" y="345994"/>
                    <a:pt x="934453" y="342476"/>
                  </a:cubicBezTo>
                  <a:lnTo>
                    <a:pt x="942474" y="330445"/>
                  </a:lnTo>
                  <a:lnTo>
                    <a:pt x="948490" y="312397"/>
                  </a:lnTo>
                  <a:cubicBezTo>
                    <a:pt x="949158" y="310392"/>
                    <a:pt x="949322" y="308140"/>
                    <a:pt x="950495" y="306381"/>
                  </a:cubicBezTo>
                  <a:lnTo>
                    <a:pt x="954506" y="300366"/>
                  </a:lnTo>
                  <a:cubicBezTo>
                    <a:pt x="953837" y="298361"/>
                    <a:pt x="953445" y="296241"/>
                    <a:pt x="952500" y="294350"/>
                  </a:cubicBezTo>
                  <a:cubicBezTo>
                    <a:pt x="949707" y="288764"/>
                    <a:pt x="946911" y="286755"/>
                    <a:pt x="942474" y="282318"/>
                  </a:cubicBezTo>
                  <a:cubicBezTo>
                    <a:pt x="932122" y="251267"/>
                    <a:pt x="943988" y="283344"/>
                    <a:pt x="934453" y="264271"/>
                  </a:cubicBezTo>
                  <a:cubicBezTo>
                    <a:pt x="931384" y="258131"/>
                    <a:pt x="934507" y="255365"/>
                    <a:pt x="924427" y="254245"/>
                  </a:cubicBezTo>
                  <a:cubicBezTo>
                    <a:pt x="909133" y="252546"/>
                    <a:pt x="893680" y="252908"/>
                    <a:pt x="878306" y="252239"/>
                  </a:cubicBezTo>
                  <a:cubicBezTo>
                    <a:pt x="877230" y="246861"/>
                    <a:pt x="875195" y="234539"/>
                    <a:pt x="872290" y="230181"/>
                  </a:cubicBezTo>
                  <a:cubicBezTo>
                    <a:pt x="852019" y="199776"/>
                    <a:pt x="873959" y="230981"/>
                    <a:pt x="858253" y="212134"/>
                  </a:cubicBezTo>
                  <a:cubicBezTo>
                    <a:pt x="856710" y="210282"/>
                    <a:pt x="856094" y="207661"/>
                    <a:pt x="854242" y="206118"/>
                  </a:cubicBezTo>
                  <a:cubicBezTo>
                    <a:pt x="852467" y="204639"/>
                    <a:pt x="837599" y="198233"/>
                    <a:pt x="836195" y="198097"/>
                  </a:cubicBezTo>
                  <a:cubicBezTo>
                    <a:pt x="818884" y="196422"/>
                    <a:pt x="801437" y="196760"/>
                    <a:pt x="784058" y="196092"/>
                  </a:cubicBezTo>
                  <a:cubicBezTo>
                    <a:pt x="783440" y="195989"/>
                    <a:pt x="763626" y="192820"/>
                    <a:pt x="762000" y="192081"/>
                  </a:cubicBezTo>
                  <a:cubicBezTo>
                    <a:pt x="753208" y="188084"/>
                    <a:pt x="750084" y="184175"/>
                    <a:pt x="743953" y="178045"/>
                  </a:cubicBezTo>
                  <a:cubicBezTo>
                    <a:pt x="738606" y="178713"/>
                    <a:pt x="733213" y="179086"/>
                    <a:pt x="727911" y="180050"/>
                  </a:cubicBezTo>
                  <a:cubicBezTo>
                    <a:pt x="719988" y="181490"/>
                    <a:pt x="723221" y="182395"/>
                    <a:pt x="715879" y="186066"/>
                  </a:cubicBezTo>
                  <a:cubicBezTo>
                    <a:pt x="713988" y="187011"/>
                    <a:pt x="711868" y="187403"/>
                    <a:pt x="709863" y="188071"/>
                  </a:cubicBezTo>
                  <a:cubicBezTo>
                    <a:pt x="709195" y="186066"/>
                    <a:pt x="708439" y="184087"/>
                    <a:pt x="707858" y="182055"/>
                  </a:cubicBezTo>
                  <a:cubicBezTo>
                    <a:pt x="707101" y="179405"/>
                    <a:pt x="706939" y="176567"/>
                    <a:pt x="705853" y="174034"/>
                  </a:cubicBezTo>
                  <a:cubicBezTo>
                    <a:pt x="704904" y="171819"/>
                    <a:pt x="704080" y="168913"/>
                    <a:pt x="701842" y="168018"/>
                  </a:cubicBezTo>
                  <a:cubicBezTo>
                    <a:pt x="696838" y="166017"/>
                    <a:pt x="691147" y="166681"/>
                    <a:pt x="685800" y="166013"/>
                  </a:cubicBezTo>
                  <a:cubicBezTo>
                    <a:pt x="683795" y="165345"/>
                    <a:pt x="681632" y="165035"/>
                    <a:pt x="679784" y="164008"/>
                  </a:cubicBezTo>
                  <a:cubicBezTo>
                    <a:pt x="659094" y="152513"/>
                    <a:pt x="675352" y="158521"/>
                    <a:pt x="661737" y="153981"/>
                  </a:cubicBezTo>
                  <a:cubicBezTo>
                    <a:pt x="653048" y="154650"/>
                    <a:pt x="644384" y="155987"/>
                    <a:pt x="635669" y="155987"/>
                  </a:cubicBezTo>
                  <a:cubicBezTo>
                    <a:pt x="633555" y="155987"/>
                    <a:pt x="632995" y="152644"/>
                    <a:pt x="629653" y="153981"/>
                  </a:cubicBezTo>
                  <a:cubicBezTo>
                    <a:pt x="626311" y="155318"/>
                    <a:pt x="620296" y="158995"/>
                    <a:pt x="615617" y="164008"/>
                  </a:cubicBezTo>
                  <a:cubicBezTo>
                    <a:pt x="610938" y="169021"/>
                    <a:pt x="609882" y="181294"/>
                    <a:pt x="601579" y="184061"/>
                  </a:cubicBezTo>
                  <a:cubicBezTo>
                    <a:pt x="600911" y="180719"/>
                    <a:pt x="606926" y="167684"/>
                    <a:pt x="607595" y="162002"/>
                  </a:cubicBezTo>
                  <a:cubicBezTo>
                    <a:pt x="608264" y="156320"/>
                    <a:pt x="607607" y="153501"/>
                    <a:pt x="605590" y="149971"/>
                  </a:cubicBezTo>
                  <a:cubicBezTo>
                    <a:pt x="604541" y="148136"/>
                    <a:pt x="601579" y="148634"/>
                    <a:pt x="599574" y="147966"/>
                  </a:cubicBezTo>
                  <a:cubicBezTo>
                    <a:pt x="591623" y="149556"/>
                    <a:pt x="589245" y="152489"/>
                    <a:pt x="583532" y="145960"/>
                  </a:cubicBezTo>
                  <a:cubicBezTo>
                    <a:pt x="580358" y="142333"/>
                    <a:pt x="580282" y="134611"/>
                    <a:pt x="575511" y="133929"/>
                  </a:cubicBezTo>
                  <a:cubicBezTo>
                    <a:pt x="558746" y="131534"/>
                    <a:pt x="566059" y="133071"/>
                    <a:pt x="553453" y="129918"/>
                  </a:cubicBezTo>
                  <a:cubicBezTo>
                    <a:pt x="568383" y="119966"/>
                    <a:pt x="550052" y="132753"/>
                    <a:pt x="565484" y="119892"/>
                  </a:cubicBezTo>
                  <a:cubicBezTo>
                    <a:pt x="567335" y="118349"/>
                    <a:pt x="569648" y="117424"/>
                    <a:pt x="571500" y="115881"/>
                  </a:cubicBezTo>
                  <a:cubicBezTo>
                    <a:pt x="576293" y="111887"/>
                    <a:pt x="583816" y="102997"/>
                    <a:pt x="585537" y="97834"/>
                  </a:cubicBezTo>
                  <a:cubicBezTo>
                    <a:pt x="586205" y="95829"/>
                    <a:pt x="586961" y="93850"/>
                    <a:pt x="587542" y="91818"/>
                  </a:cubicBezTo>
                  <a:cubicBezTo>
                    <a:pt x="588299" y="89168"/>
                    <a:pt x="588462" y="86330"/>
                    <a:pt x="589548" y="83797"/>
                  </a:cubicBezTo>
                  <a:cubicBezTo>
                    <a:pt x="590497" y="81582"/>
                    <a:pt x="592221" y="79786"/>
                    <a:pt x="593558" y="77781"/>
                  </a:cubicBezTo>
                  <a:cubicBezTo>
                    <a:pt x="586150" y="66668"/>
                    <a:pt x="593787" y="75457"/>
                    <a:pt x="583532" y="69760"/>
                  </a:cubicBezTo>
                  <a:cubicBezTo>
                    <a:pt x="564001" y="58909"/>
                    <a:pt x="579153" y="63652"/>
                    <a:pt x="563479" y="59734"/>
                  </a:cubicBezTo>
                  <a:cubicBezTo>
                    <a:pt x="561390" y="53465"/>
                    <a:pt x="547332" y="25576"/>
                    <a:pt x="541421" y="21635"/>
                  </a:cubicBezTo>
                  <a:cubicBezTo>
                    <a:pt x="541421" y="25645"/>
                    <a:pt x="543426" y="31327"/>
                    <a:pt x="541421" y="33666"/>
                  </a:cubicBezTo>
                  <a:cubicBezTo>
                    <a:pt x="539416" y="36005"/>
                    <a:pt x="532450" y="32994"/>
                    <a:pt x="529390" y="35671"/>
                  </a:cubicBezTo>
                  <a:cubicBezTo>
                    <a:pt x="526209" y="38455"/>
                    <a:pt x="527724" y="44185"/>
                    <a:pt x="525379" y="47702"/>
                  </a:cubicBezTo>
                  <a:cubicBezTo>
                    <a:pt x="516021" y="61739"/>
                    <a:pt x="521369" y="57060"/>
                    <a:pt x="511342" y="63745"/>
                  </a:cubicBezTo>
                  <a:cubicBezTo>
                    <a:pt x="510005" y="65750"/>
                    <a:pt x="508410" y="67605"/>
                    <a:pt x="507332" y="69760"/>
                  </a:cubicBezTo>
                  <a:cubicBezTo>
                    <a:pt x="506387" y="71651"/>
                    <a:pt x="505327" y="75776"/>
                    <a:pt x="505327" y="75776"/>
                  </a:cubicBezTo>
                  <a:lnTo>
                    <a:pt x="501316" y="79787"/>
                  </a:lnTo>
                  <a:cubicBezTo>
                    <a:pt x="495300" y="79118"/>
                    <a:pt x="489322" y="77781"/>
                    <a:pt x="483269" y="77781"/>
                  </a:cubicBezTo>
                  <a:cubicBezTo>
                    <a:pt x="481155" y="77781"/>
                    <a:pt x="479216" y="80572"/>
                    <a:pt x="477253" y="79787"/>
                  </a:cubicBezTo>
                  <a:cubicBezTo>
                    <a:pt x="475015" y="78892"/>
                    <a:pt x="474579" y="75776"/>
                    <a:pt x="473242" y="73771"/>
                  </a:cubicBezTo>
                  <a:cubicBezTo>
                    <a:pt x="472350" y="69309"/>
                    <a:pt x="472795" y="57818"/>
                    <a:pt x="463216" y="59734"/>
                  </a:cubicBezTo>
                  <a:cubicBezTo>
                    <a:pt x="458489" y="60679"/>
                    <a:pt x="451184" y="67755"/>
                    <a:pt x="451184" y="67755"/>
                  </a:cubicBezTo>
                  <a:cubicBezTo>
                    <a:pt x="444500" y="67087"/>
                    <a:pt x="436853" y="62229"/>
                    <a:pt x="431132" y="65750"/>
                  </a:cubicBezTo>
                  <a:cubicBezTo>
                    <a:pt x="425732" y="69073"/>
                    <a:pt x="431132" y="81792"/>
                    <a:pt x="425116" y="83797"/>
                  </a:cubicBezTo>
                  <a:lnTo>
                    <a:pt x="419100" y="85802"/>
                  </a:lnTo>
                  <a:cubicBezTo>
                    <a:pt x="411079" y="85134"/>
                    <a:pt x="403015" y="84861"/>
                    <a:pt x="395037" y="83797"/>
                  </a:cubicBezTo>
                  <a:cubicBezTo>
                    <a:pt x="392942" y="83518"/>
                    <a:pt x="391135" y="81792"/>
                    <a:pt x="389021" y="81792"/>
                  </a:cubicBezTo>
                  <a:cubicBezTo>
                    <a:pt x="386908" y="81792"/>
                    <a:pt x="385038" y="83216"/>
                    <a:pt x="383006" y="83797"/>
                  </a:cubicBezTo>
                  <a:cubicBezTo>
                    <a:pt x="380356" y="84554"/>
                    <a:pt x="377658" y="85134"/>
                    <a:pt x="374984" y="85802"/>
                  </a:cubicBezTo>
                  <a:cubicBezTo>
                    <a:pt x="359168" y="96348"/>
                    <a:pt x="368069" y="95443"/>
                    <a:pt x="354932" y="89813"/>
                  </a:cubicBezTo>
                  <a:cubicBezTo>
                    <a:pt x="352989" y="88980"/>
                    <a:pt x="350921" y="88476"/>
                    <a:pt x="348916" y="87808"/>
                  </a:cubicBezTo>
                  <a:cubicBezTo>
                    <a:pt x="344867" y="75658"/>
                    <a:pt x="343817" y="75102"/>
                    <a:pt x="348916" y="55724"/>
                  </a:cubicBezTo>
                  <a:cubicBezTo>
                    <a:pt x="350143" y="51063"/>
                    <a:pt x="355413" y="48265"/>
                    <a:pt x="356937" y="43692"/>
                  </a:cubicBezTo>
                  <a:lnTo>
                    <a:pt x="358942" y="37676"/>
                  </a:lnTo>
                  <a:cubicBezTo>
                    <a:pt x="357700" y="27738"/>
                    <a:pt x="360161" y="20751"/>
                    <a:pt x="350921" y="15618"/>
                  </a:cubicBezTo>
                  <a:cubicBezTo>
                    <a:pt x="347226" y="13565"/>
                    <a:pt x="338890" y="11608"/>
                    <a:pt x="338890" y="11608"/>
                  </a:cubicBezTo>
                  <a:cubicBezTo>
                    <a:pt x="338221" y="9603"/>
                    <a:pt x="334879" y="-9113"/>
                    <a:pt x="336884" y="5592"/>
                  </a:cubicBezTo>
                  <a:lnTo>
                    <a:pt x="318837" y="17624"/>
                  </a:lnTo>
                  <a:cubicBezTo>
                    <a:pt x="317640" y="18479"/>
                    <a:pt x="304903" y="29655"/>
                    <a:pt x="298784" y="29655"/>
                  </a:cubicBezTo>
                  <a:cubicBezTo>
                    <a:pt x="292731" y="29655"/>
                    <a:pt x="286753" y="28318"/>
                    <a:pt x="280737" y="27650"/>
                  </a:cubicBezTo>
                  <a:cubicBezTo>
                    <a:pt x="276748" y="24990"/>
                    <a:pt x="273688" y="20663"/>
                    <a:pt x="268706" y="25645"/>
                  </a:cubicBezTo>
                  <a:cubicBezTo>
                    <a:pt x="267211" y="27140"/>
                    <a:pt x="267369" y="29655"/>
                    <a:pt x="266700" y="31660"/>
                  </a:cubicBezTo>
                  <a:cubicBezTo>
                    <a:pt x="264026" y="30992"/>
                    <a:pt x="261319" y="30447"/>
                    <a:pt x="258679" y="29655"/>
                  </a:cubicBezTo>
                  <a:cubicBezTo>
                    <a:pt x="254630" y="28440"/>
                    <a:pt x="246648" y="25645"/>
                    <a:pt x="246648" y="25645"/>
                  </a:cubicBezTo>
                  <a:cubicBezTo>
                    <a:pt x="209651" y="29008"/>
                    <a:pt x="221260" y="24982"/>
                    <a:pt x="230606" y="29655"/>
                  </a:cubicBezTo>
                  <a:cubicBezTo>
                    <a:pt x="232761" y="30733"/>
                    <a:pt x="234616" y="32329"/>
                    <a:pt x="236621" y="33666"/>
                  </a:cubicBezTo>
                  <a:cubicBezTo>
                    <a:pt x="238404" y="47926"/>
                    <a:pt x="234376" y="48585"/>
                    <a:pt x="244642" y="53718"/>
                  </a:cubicBezTo>
                  <a:cubicBezTo>
                    <a:pt x="246533" y="54663"/>
                    <a:pt x="248653" y="55055"/>
                    <a:pt x="250658" y="55724"/>
                  </a:cubicBezTo>
                  <a:cubicBezTo>
                    <a:pt x="251326" y="57729"/>
                    <a:pt x="253331" y="59734"/>
                    <a:pt x="252663" y="61739"/>
                  </a:cubicBezTo>
                  <a:cubicBezTo>
                    <a:pt x="249321" y="71766"/>
                    <a:pt x="245646" y="73102"/>
                    <a:pt x="238627" y="77781"/>
                  </a:cubicBezTo>
                  <a:cubicBezTo>
                    <a:pt x="237958" y="79786"/>
                    <a:pt x="237941" y="82146"/>
                    <a:pt x="236621" y="83797"/>
                  </a:cubicBezTo>
                  <a:cubicBezTo>
                    <a:pt x="231914" y="89682"/>
                    <a:pt x="222715" y="88935"/>
                    <a:pt x="216569" y="89813"/>
                  </a:cubicBezTo>
                  <a:cubicBezTo>
                    <a:pt x="214564" y="91818"/>
                    <a:pt x="212369" y="93650"/>
                    <a:pt x="210553" y="95829"/>
                  </a:cubicBezTo>
                  <a:cubicBezTo>
                    <a:pt x="209010" y="97681"/>
                    <a:pt x="208246" y="100141"/>
                    <a:pt x="206542" y="101845"/>
                  </a:cubicBezTo>
                  <a:cubicBezTo>
                    <a:pt x="204838" y="103549"/>
                    <a:pt x="202532" y="104518"/>
                    <a:pt x="200527" y="105855"/>
                  </a:cubicBezTo>
                  <a:cubicBezTo>
                    <a:pt x="195848" y="105187"/>
                    <a:pt x="190718" y="105964"/>
                    <a:pt x="186490" y="103850"/>
                  </a:cubicBezTo>
                  <a:cubicBezTo>
                    <a:pt x="184599" y="102905"/>
                    <a:pt x="185979" y="99329"/>
                    <a:pt x="184484" y="97834"/>
                  </a:cubicBezTo>
                  <a:cubicBezTo>
                    <a:pt x="182990" y="96340"/>
                    <a:pt x="180541" y="96243"/>
                    <a:pt x="178469" y="95829"/>
                  </a:cubicBezTo>
                  <a:cubicBezTo>
                    <a:pt x="173834" y="94902"/>
                    <a:pt x="169111" y="94492"/>
                    <a:pt x="164432" y="93824"/>
                  </a:cubicBezTo>
                  <a:cubicBezTo>
                    <a:pt x="163095" y="91819"/>
                    <a:pt x="162303" y="89314"/>
                    <a:pt x="160421" y="87808"/>
                  </a:cubicBezTo>
                  <a:cubicBezTo>
                    <a:pt x="158771" y="86488"/>
                    <a:pt x="156296" y="86747"/>
                    <a:pt x="154406" y="85802"/>
                  </a:cubicBezTo>
                  <a:cubicBezTo>
                    <a:pt x="152250" y="84724"/>
                    <a:pt x="150395" y="83129"/>
                    <a:pt x="148390" y="81792"/>
                  </a:cubicBezTo>
                  <a:lnTo>
                    <a:pt x="136358" y="85802"/>
                  </a:lnTo>
                  <a:lnTo>
                    <a:pt x="130342" y="87808"/>
                  </a:lnTo>
                  <a:cubicBezTo>
                    <a:pt x="126332" y="87139"/>
                    <a:pt x="122377" y="85802"/>
                    <a:pt x="118311" y="85802"/>
                  </a:cubicBezTo>
                  <a:cubicBezTo>
                    <a:pt x="91443" y="85802"/>
                    <a:pt x="96867" y="86676"/>
                    <a:pt x="106279" y="89813"/>
                  </a:cubicBezTo>
                  <a:cubicBezTo>
                    <a:pt x="107616" y="91818"/>
                    <a:pt x="109311" y="93627"/>
                    <a:pt x="110290" y="95829"/>
                  </a:cubicBezTo>
                  <a:cubicBezTo>
                    <a:pt x="112007" y="99692"/>
                    <a:pt x="114300" y="107860"/>
                    <a:pt x="114300" y="107860"/>
                  </a:cubicBezTo>
                  <a:cubicBezTo>
                    <a:pt x="113632" y="110534"/>
                    <a:pt x="114017" y="113729"/>
                    <a:pt x="112295" y="115881"/>
                  </a:cubicBezTo>
                  <a:cubicBezTo>
                    <a:pt x="110975" y="117532"/>
                    <a:pt x="107930" y="116566"/>
                    <a:pt x="106279" y="117887"/>
                  </a:cubicBezTo>
                  <a:cubicBezTo>
                    <a:pt x="104397" y="119392"/>
                    <a:pt x="103606" y="121897"/>
                    <a:pt x="102269" y="123902"/>
                  </a:cubicBezTo>
                  <a:cubicBezTo>
                    <a:pt x="102937" y="127244"/>
                    <a:pt x="103077" y="130737"/>
                    <a:pt x="104274" y="133929"/>
                  </a:cubicBezTo>
                  <a:cubicBezTo>
                    <a:pt x="105120" y="136186"/>
                    <a:pt x="107044" y="137878"/>
                    <a:pt x="108284" y="139945"/>
                  </a:cubicBezTo>
                  <a:cubicBezTo>
                    <a:pt x="109053" y="141227"/>
                    <a:pt x="109621" y="142618"/>
                    <a:pt x="110290" y="143955"/>
                  </a:cubicBezTo>
                  <a:lnTo>
                    <a:pt x="92242" y="232187"/>
                  </a:lnTo>
                  <a:lnTo>
                    <a:pt x="92242" y="232187"/>
                  </a:lnTo>
                  <a:cubicBezTo>
                    <a:pt x="86226" y="234192"/>
                    <a:pt x="80385" y="236826"/>
                    <a:pt x="74195" y="238202"/>
                  </a:cubicBezTo>
                  <a:cubicBezTo>
                    <a:pt x="68286" y="239515"/>
                    <a:pt x="61890" y="238294"/>
                    <a:pt x="56148" y="240208"/>
                  </a:cubicBezTo>
                  <a:cubicBezTo>
                    <a:pt x="51575" y="241732"/>
                    <a:pt x="44116" y="248229"/>
                    <a:pt x="44116" y="248229"/>
                  </a:cubicBezTo>
                  <a:cubicBezTo>
                    <a:pt x="43448" y="250234"/>
                    <a:pt x="43762" y="252925"/>
                    <a:pt x="42111" y="254245"/>
                  </a:cubicBezTo>
                  <a:cubicBezTo>
                    <a:pt x="39959" y="255967"/>
                    <a:pt x="36740" y="255493"/>
                    <a:pt x="34090" y="256250"/>
                  </a:cubicBezTo>
                  <a:cubicBezTo>
                    <a:pt x="32058" y="256831"/>
                    <a:pt x="30079" y="257587"/>
                    <a:pt x="28074" y="258255"/>
                  </a:cubicBezTo>
                  <a:cubicBezTo>
                    <a:pt x="26069" y="259592"/>
                    <a:pt x="23335" y="260222"/>
                    <a:pt x="22058" y="262266"/>
                  </a:cubicBezTo>
                  <a:cubicBezTo>
                    <a:pt x="19818" y="265851"/>
                    <a:pt x="20393" y="270780"/>
                    <a:pt x="18048" y="274297"/>
                  </a:cubicBezTo>
                  <a:lnTo>
                    <a:pt x="14037" y="280313"/>
                  </a:lnTo>
                  <a:cubicBezTo>
                    <a:pt x="14705" y="283655"/>
                    <a:pt x="15215" y="287033"/>
                    <a:pt x="16042" y="290339"/>
                  </a:cubicBezTo>
                  <a:cubicBezTo>
                    <a:pt x="16555" y="292390"/>
                    <a:pt x="18716" y="294350"/>
                    <a:pt x="18048" y="296355"/>
                  </a:cubicBezTo>
                  <a:cubicBezTo>
                    <a:pt x="17151" y="299045"/>
                    <a:pt x="14211" y="300556"/>
                    <a:pt x="12032" y="302371"/>
                  </a:cubicBezTo>
                  <a:cubicBezTo>
                    <a:pt x="6850" y="306689"/>
                    <a:pt x="6028" y="306377"/>
                    <a:pt x="0" y="308387"/>
                  </a:cubicBezTo>
                  <a:lnTo>
                    <a:pt x="8021" y="320418"/>
                  </a:lnTo>
                  <a:cubicBezTo>
                    <a:pt x="9358" y="322423"/>
                    <a:pt x="9745" y="325672"/>
                    <a:pt x="12032" y="326434"/>
                  </a:cubicBezTo>
                  <a:lnTo>
                    <a:pt x="18048" y="328439"/>
                  </a:lnTo>
                  <a:cubicBezTo>
                    <a:pt x="29546" y="345689"/>
                    <a:pt x="15757" y="323858"/>
                    <a:pt x="24063" y="340471"/>
                  </a:cubicBezTo>
                  <a:cubicBezTo>
                    <a:pt x="25141" y="342627"/>
                    <a:pt x="26737" y="344482"/>
                    <a:pt x="28074" y="346487"/>
                  </a:cubicBezTo>
                  <a:cubicBezTo>
                    <a:pt x="28742" y="348492"/>
                    <a:pt x="28585" y="351008"/>
                    <a:pt x="30079" y="352502"/>
                  </a:cubicBezTo>
                  <a:cubicBezTo>
                    <a:pt x="41591" y="364014"/>
                    <a:pt x="47516" y="361015"/>
                    <a:pt x="64169" y="362529"/>
                  </a:cubicBezTo>
                  <a:cubicBezTo>
                    <a:pt x="66174" y="363866"/>
                    <a:pt x="68092" y="367735"/>
                    <a:pt x="70184" y="366539"/>
                  </a:cubicBezTo>
                  <a:cubicBezTo>
                    <a:pt x="74369" y="364148"/>
                    <a:pt x="75532" y="358518"/>
                    <a:pt x="78206" y="354508"/>
                  </a:cubicBezTo>
                  <a:cubicBezTo>
                    <a:pt x="83555" y="346485"/>
                    <a:pt x="80209" y="349830"/>
                    <a:pt x="88232" y="344481"/>
                  </a:cubicBezTo>
                  <a:cubicBezTo>
                    <a:pt x="88900" y="346486"/>
                    <a:pt x="90061" y="348391"/>
                    <a:pt x="90237" y="350497"/>
                  </a:cubicBezTo>
                  <a:cubicBezTo>
                    <a:pt x="91404" y="364501"/>
                    <a:pt x="89486" y="378828"/>
                    <a:pt x="92242" y="392608"/>
                  </a:cubicBezTo>
                  <a:cubicBezTo>
                    <a:pt x="92657" y="394681"/>
                    <a:pt x="96156" y="390823"/>
                    <a:pt x="98258" y="390602"/>
                  </a:cubicBezTo>
                  <a:cubicBezTo>
                    <a:pt x="108915" y="389480"/>
                    <a:pt x="119647" y="389265"/>
                    <a:pt x="130342" y="388597"/>
                  </a:cubicBezTo>
                  <a:cubicBezTo>
                    <a:pt x="131011" y="385923"/>
                    <a:pt x="130819" y="382869"/>
                    <a:pt x="132348" y="380576"/>
                  </a:cubicBezTo>
                  <a:cubicBezTo>
                    <a:pt x="133685" y="378571"/>
                    <a:pt x="135986" y="376962"/>
                    <a:pt x="138363" y="376566"/>
                  </a:cubicBezTo>
                  <a:cubicBezTo>
                    <a:pt x="141684" y="376013"/>
                    <a:pt x="148300" y="381184"/>
                    <a:pt x="150395" y="382581"/>
                  </a:cubicBezTo>
                  <a:lnTo>
                    <a:pt x="156411" y="364534"/>
                  </a:lnTo>
                  <a:lnTo>
                    <a:pt x="180474" y="360524"/>
                  </a:lnTo>
                  <a:cubicBezTo>
                    <a:pt x="185821" y="357850"/>
                    <a:pt x="191073" y="354976"/>
                    <a:pt x="196516" y="352502"/>
                  </a:cubicBezTo>
                  <a:cubicBezTo>
                    <a:pt x="200030" y="350905"/>
                    <a:pt x="207152" y="349342"/>
                    <a:pt x="210553" y="348492"/>
                  </a:cubicBezTo>
                  <a:cubicBezTo>
                    <a:pt x="211221" y="350497"/>
                    <a:pt x="212237" y="352419"/>
                    <a:pt x="212558" y="354508"/>
                  </a:cubicBezTo>
                  <a:cubicBezTo>
                    <a:pt x="213579" y="361147"/>
                    <a:pt x="212588" y="368140"/>
                    <a:pt x="214563" y="374560"/>
                  </a:cubicBezTo>
                  <a:cubicBezTo>
                    <a:pt x="215397" y="377271"/>
                    <a:pt x="218763" y="378397"/>
                    <a:pt x="220579" y="380576"/>
                  </a:cubicBezTo>
                  <a:cubicBezTo>
                    <a:pt x="222122" y="382428"/>
                    <a:pt x="223253" y="384587"/>
                    <a:pt x="224590" y="386592"/>
                  </a:cubicBezTo>
                  <a:cubicBezTo>
                    <a:pt x="222871" y="387738"/>
                    <a:pt x="213608" y="392798"/>
                    <a:pt x="214563" y="396618"/>
                  </a:cubicBezTo>
                  <a:cubicBezTo>
                    <a:pt x="215076" y="398669"/>
                    <a:pt x="218574" y="397955"/>
                    <a:pt x="220579" y="398624"/>
                  </a:cubicBezTo>
                  <a:cubicBezTo>
                    <a:pt x="221916" y="400629"/>
                    <a:pt x="222886" y="402935"/>
                    <a:pt x="224590" y="404639"/>
                  </a:cubicBezTo>
                  <a:cubicBezTo>
                    <a:pt x="229359" y="409407"/>
                    <a:pt x="236676" y="410673"/>
                    <a:pt x="242637" y="412660"/>
                  </a:cubicBezTo>
                  <a:cubicBezTo>
                    <a:pt x="251826" y="415723"/>
                    <a:pt x="246535" y="414666"/>
                    <a:pt x="258679" y="414666"/>
                  </a:cubicBezTo>
                  <a:lnTo>
                    <a:pt x="286753" y="440734"/>
                  </a:lnTo>
                  <a:cubicBezTo>
                    <a:pt x="290763" y="445413"/>
                    <a:pt x="293500" y="451600"/>
                    <a:pt x="298784" y="454771"/>
                  </a:cubicBezTo>
                  <a:cubicBezTo>
                    <a:pt x="301147" y="456189"/>
                    <a:pt x="304156" y="453523"/>
                    <a:pt x="306806" y="452766"/>
                  </a:cubicBezTo>
                  <a:cubicBezTo>
                    <a:pt x="314066" y="450691"/>
                    <a:pt x="312249" y="451141"/>
                    <a:pt x="318837" y="446750"/>
                  </a:cubicBezTo>
                  <a:cubicBezTo>
                    <a:pt x="326820" y="448746"/>
                    <a:pt x="327407" y="446981"/>
                    <a:pt x="330869" y="454771"/>
                  </a:cubicBezTo>
                  <a:cubicBezTo>
                    <a:pt x="332586" y="458634"/>
                    <a:pt x="334879" y="466802"/>
                    <a:pt x="334879" y="466802"/>
                  </a:cubicBezTo>
                  <a:cubicBezTo>
                    <a:pt x="335547" y="476160"/>
                    <a:pt x="334608" y="485774"/>
                    <a:pt x="336884" y="494876"/>
                  </a:cubicBezTo>
                  <a:cubicBezTo>
                    <a:pt x="338053" y="499552"/>
                    <a:pt x="344906" y="506908"/>
                    <a:pt x="344906" y="506908"/>
                  </a:cubicBezTo>
                  <a:cubicBezTo>
                    <a:pt x="345574" y="508913"/>
                    <a:pt x="345591" y="511273"/>
                    <a:pt x="346911" y="512924"/>
                  </a:cubicBezTo>
                  <a:cubicBezTo>
                    <a:pt x="352956" y="520480"/>
                    <a:pt x="360498" y="515988"/>
                    <a:pt x="368969" y="514929"/>
                  </a:cubicBezTo>
                  <a:cubicBezTo>
                    <a:pt x="390332" y="519201"/>
                    <a:pt x="382205" y="518939"/>
                    <a:pt x="393032" y="518939"/>
                  </a:cubicBezTo>
                  <a:lnTo>
                    <a:pt x="376990" y="526960"/>
                  </a:lnTo>
                  <a:cubicBezTo>
                    <a:pt x="377658" y="534981"/>
                    <a:pt x="377931" y="543045"/>
                    <a:pt x="378995" y="551024"/>
                  </a:cubicBezTo>
                  <a:cubicBezTo>
                    <a:pt x="379274" y="553119"/>
                    <a:pt x="379680" y="555389"/>
                    <a:pt x="381000" y="557039"/>
                  </a:cubicBezTo>
                  <a:cubicBezTo>
                    <a:pt x="383828" y="560574"/>
                    <a:pt x="389068" y="561734"/>
                    <a:pt x="393032" y="563055"/>
                  </a:cubicBezTo>
                  <a:cubicBezTo>
                    <a:pt x="393700" y="566397"/>
                    <a:pt x="393840" y="569890"/>
                    <a:pt x="395037" y="573081"/>
                  </a:cubicBezTo>
                  <a:cubicBezTo>
                    <a:pt x="395883" y="575338"/>
                    <a:pt x="397970" y="576941"/>
                    <a:pt x="399048" y="579097"/>
                  </a:cubicBezTo>
                  <a:cubicBezTo>
                    <a:pt x="399993" y="580988"/>
                    <a:pt x="400385" y="583108"/>
                    <a:pt x="401053" y="585113"/>
                  </a:cubicBezTo>
                  <a:cubicBezTo>
                    <a:pt x="396015" y="600231"/>
                    <a:pt x="402810" y="581599"/>
                    <a:pt x="395037" y="597145"/>
                  </a:cubicBezTo>
                  <a:cubicBezTo>
                    <a:pt x="392887" y="601445"/>
                    <a:pt x="391942" y="609068"/>
                    <a:pt x="391027" y="613187"/>
                  </a:cubicBezTo>
                  <a:cubicBezTo>
                    <a:pt x="390429" y="615877"/>
                    <a:pt x="389690" y="618534"/>
                    <a:pt x="389021" y="621208"/>
                  </a:cubicBezTo>
                  <a:cubicBezTo>
                    <a:pt x="389690" y="624550"/>
                    <a:pt x="389830" y="628043"/>
                    <a:pt x="391027" y="631234"/>
                  </a:cubicBezTo>
                  <a:cubicBezTo>
                    <a:pt x="391873" y="633491"/>
                    <a:pt x="394641" y="634873"/>
                    <a:pt x="395037" y="637250"/>
                  </a:cubicBezTo>
                  <a:cubicBezTo>
                    <a:pt x="400730" y="671412"/>
                    <a:pt x="387851" y="661051"/>
                    <a:pt x="405063" y="673345"/>
                  </a:cubicBezTo>
                  <a:cubicBezTo>
                    <a:pt x="407024" y="674746"/>
                    <a:pt x="409074" y="676018"/>
                    <a:pt x="411079" y="677355"/>
                  </a:cubicBezTo>
                  <a:cubicBezTo>
                    <a:pt x="417095" y="676687"/>
                    <a:pt x="423074" y="675350"/>
                    <a:pt x="429127" y="675350"/>
                  </a:cubicBezTo>
                  <a:cubicBezTo>
                    <a:pt x="431646" y="675350"/>
                    <a:pt x="440325" y="678414"/>
                    <a:pt x="443163" y="679360"/>
                  </a:cubicBezTo>
                  <a:cubicBezTo>
                    <a:pt x="444500" y="681365"/>
                    <a:pt x="446669" y="683019"/>
                    <a:pt x="447174" y="685376"/>
                  </a:cubicBezTo>
                  <a:cubicBezTo>
                    <a:pt x="448721" y="692595"/>
                    <a:pt x="446529" y="700543"/>
                    <a:pt x="449179" y="707434"/>
                  </a:cubicBezTo>
                  <a:cubicBezTo>
                    <a:pt x="450252" y="710224"/>
                    <a:pt x="454424" y="710335"/>
                    <a:pt x="457200" y="711445"/>
                  </a:cubicBezTo>
                  <a:cubicBezTo>
                    <a:pt x="461125" y="713015"/>
                    <a:pt x="465451" y="713564"/>
                    <a:pt x="469232" y="715455"/>
                  </a:cubicBezTo>
                  <a:cubicBezTo>
                    <a:pt x="479144" y="720411"/>
                    <a:pt x="474417" y="718521"/>
                    <a:pt x="483269" y="721471"/>
                  </a:cubicBezTo>
                  <a:cubicBezTo>
                    <a:pt x="491391" y="745840"/>
                    <a:pt x="474993" y="694816"/>
                    <a:pt x="487279" y="771602"/>
                  </a:cubicBezTo>
                  <a:cubicBezTo>
                    <a:pt x="487727" y="774402"/>
                    <a:pt x="491290" y="775613"/>
                    <a:pt x="493295" y="777618"/>
                  </a:cubicBezTo>
                  <a:cubicBezTo>
                    <a:pt x="493963" y="779623"/>
                    <a:pt x="495300" y="781520"/>
                    <a:pt x="495300" y="783634"/>
                  </a:cubicBezTo>
                  <a:cubicBezTo>
                    <a:pt x="495300" y="790092"/>
                    <a:pt x="491899" y="790580"/>
                    <a:pt x="487279" y="793660"/>
                  </a:cubicBezTo>
                  <a:cubicBezTo>
                    <a:pt x="483664" y="799083"/>
                    <a:pt x="481800" y="801341"/>
                    <a:pt x="479258" y="807697"/>
                  </a:cubicBezTo>
                  <a:cubicBezTo>
                    <a:pt x="477688" y="811622"/>
                    <a:pt x="476585" y="815718"/>
                    <a:pt x="475248" y="819729"/>
                  </a:cubicBezTo>
                  <a:cubicBezTo>
                    <a:pt x="474580" y="821734"/>
                    <a:pt x="470568" y="815384"/>
                    <a:pt x="473242" y="825745"/>
                  </a:cubicBezTo>
                  <a:lnTo>
                    <a:pt x="445169" y="837776"/>
                  </a:lnTo>
                  <a:cubicBezTo>
                    <a:pt x="440490" y="841787"/>
                    <a:pt x="441492" y="839782"/>
                    <a:pt x="431132" y="849808"/>
                  </a:cubicBezTo>
                  <a:lnTo>
                    <a:pt x="409074" y="875876"/>
                  </a:lnTo>
                  <a:cubicBezTo>
                    <a:pt x="407069" y="881223"/>
                    <a:pt x="403058" y="886207"/>
                    <a:pt x="403058" y="891918"/>
                  </a:cubicBezTo>
                  <a:cubicBezTo>
                    <a:pt x="403058" y="894032"/>
                    <a:pt x="406960" y="893924"/>
                    <a:pt x="409074" y="893924"/>
                  </a:cubicBezTo>
                  <a:cubicBezTo>
                    <a:pt x="412482" y="893924"/>
                    <a:pt x="415758" y="892587"/>
                    <a:pt x="419100" y="891918"/>
                  </a:cubicBezTo>
                  <a:cubicBezTo>
                    <a:pt x="431222" y="894950"/>
                    <a:pt x="424506" y="893053"/>
                    <a:pt x="439153" y="897934"/>
                  </a:cubicBezTo>
                  <a:cubicBezTo>
                    <a:pt x="439158" y="897936"/>
                    <a:pt x="451179" y="901941"/>
                    <a:pt x="451184" y="901945"/>
                  </a:cubicBezTo>
                  <a:cubicBezTo>
                    <a:pt x="458959" y="907127"/>
                    <a:pt x="454914" y="905193"/>
                    <a:pt x="463216" y="907960"/>
                  </a:cubicBezTo>
                  <a:cubicBezTo>
                    <a:pt x="470568" y="918987"/>
                    <a:pt x="463218" y="909634"/>
                    <a:pt x="473242" y="917987"/>
                  </a:cubicBezTo>
                  <a:cubicBezTo>
                    <a:pt x="483254" y="926331"/>
                    <a:pt x="474703" y="922483"/>
                    <a:pt x="485274" y="926008"/>
                  </a:cubicBezTo>
                  <a:cubicBezTo>
                    <a:pt x="487279" y="928013"/>
                    <a:pt x="488930" y="930451"/>
                    <a:pt x="491290" y="932024"/>
                  </a:cubicBezTo>
                  <a:cubicBezTo>
                    <a:pt x="493049" y="933196"/>
                    <a:pt x="495415" y="933084"/>
                    <a:pt x="497306" y="934029"/>
                  </a:cubicBezTo>
                  <a:cubicBezTo>
                    <a:pt x="499461" y="935107"/>
                    <a:pt x="501316" y="936702"/>
                    <a:pt x="503321" y="938039"/>
                  </a:cubicBezTo>
                  <a:cubicBezTo>
                    <a:pt x="502339" y="948837"/>
                    <a:pt x="505006" y="958413"/>
                    <a:pt x="497306" y="966113"/>
                  </a:cubicBezTo>
                  <a:cubicBezTo>
                    <a:pt x="495602" y="967817"/>
                    <a:pt x="493295" y="968787"/>
                    <a:pt x="491290" y="970124"/>
                  </a:cubicBezTo>
                  <a:cubicBezTo>
                    <a:pt x="508531" y="981616"/>
                    <a:pt x="488242" y="966314"/>
                    <a:pt x="499311" y="980150"/>
                  </a:cubicBezTo>
                  <a:cubicBezTo>
                    <a:pt x="500817" y="982032"/>
                    <a:pt x="503399" y="982714"/>
                    <a:pt x="505327" y="984160"/>
                  </a:cubicBezTo>
                  <a:cubicBezTo>
                    <a:pt x="506083" y="984727"/>
                    <a:pt x="503655" y="989173"/>
                    <a:pt x="503321" y="990176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6" name="Freeform 259">
              <a:extLst>
                <a:ext uri="{FF2B5EF4-FFF2-40B4-BE49-F238E27FC236}">
                  <a16:creationId xmlns:a16="http://schemas.microsoft.com/office/drawing/2014/main" id="{F7238060-F498-487F-9E89-2B7D7999D212}"/>
                </a:ext>
              </a:extLst>
            </p:cNvPr>
            <p:cNvSpPr/>
            <p:nvPr/>
          </p:nvSpPr>
          <p:spPr>
            <a:xfrm rot="1185883">
              <a:off x="3419165" y="4475179"/>
              <a:ext cx="52094" cy="36045"/>
            </a:xfrm>
            <a:custGeom>
              <a:avLst/>
              <a:gdLst>
                <a:gd name="connsiteX0" fmla="*/ 2118 w 68827"/>
                <a:gd name="connsiteY0" fmla="*/ 4011 h 44116"/>
                <a:gd name="connsiteX1" fmla="*/ 2118 w 68827"/>
                <a:gd name="connsiteY1" fmla="*/ 4011 h 44116"/>
                <a:gd name="connsiteX2" fmla="*/ 6129 w 68827"/>
                <a:gd name="connsiteY2" fmla="*/ 22058 h 44116"/>
                <a:gd name="connsiteX3" fmla="*/ 8134 w 68827"/>
                <a:gd name="connsiteY3" fmla="*/ 28074 h 44116"/>
                <a:gd name="connsiteX4" fmla="*/ 10139 w 68827"/>
                <a:gd name="connsiteY4" fmla="*/ 42111 h 44116"/>
                <a:gd name="connsiteX5" fmla="*/ 18160 w 68827"/>
                <a:gd name="connsiteY5" fmla="*/ 44116 h 44116"/>
                <a:gd name="connsiteX6" fmla="*/ 40218 w 68827"/>
                <a:gd name="connsiteY6" fmla="*/ 42111 h 44116"/>
                <a:gd name="connsiteX7" fmla="*/ 52250 w 68827"/>
                <a:gd name="connsiteY7" fmla="*/ 38100 h 44116"/>
                <a:gd name="connsiteX8" fmla="*/ 60271 w 68827"/>
                <a:gd name="connsiteY8" fmla="*/ 26068 h 44116"/>
                <a:gd name="connsiteX9" fmla="*/ 66286 w 68827"/>
                <a:gd name="connsiteY9" fmla="*/ 12032 h 44116"/>
                <a:gd name="connsiteX10" fmla="*/ 68292 w 68827"/>
                <a:gd name="connsiteY10" fmla="*/ 4011 h 44116"/>
                <a:gd name="connsiteX11" fmla="*/ 56260 w 68827"/>
                <a:gd name="connsiteY11" fmla="*/ 0 h 44116"/>
                <a:gd name="connsiteX12" fmla="*/ 40218 w 68827"/>
                <a:gd name="connsiteY12" fmla="*/ 2005 h 44116"/>
                <a:gd name="connsiteX13" fmla="*/ 28186 w 68827"/>
                <a:gd name="connsiteY13" fmla="*/ 6016 h 44116"/>
                <a:gd name="connsiteX14" fmla="*/ 20165 w 68827"/>
                <a:gd name="connsiteY14" fmla="*/ 4011 h 44116"/>
                <a:gd name="connsiteX15" fmla="*/ 14150 w 68827"/>
                <a:gd name="connsiteY15" fmla="*/ 2005 h 44116"/>
                <a:gd name="connsiteX16" fmla="*/ 113 w 68827"/>
                <a:gd name="connsiteY16" fmla="*/ 6016 h 44116"/>
                <a:gd name="connsiteX17" fmla="*/ 2118 w 68827"/>
                <a:gd name="connsiteY17" fmla="*/ 4011 h 44116"/>
                <a:gd name="connsiteX0" fmla="*/ 2118 w 68827"/>
                <a:gd name="connsiteY0" fmla="*/ 4011 h 45796"/>
                <a:gd name="connsiteX1" fmla="*/ 2118 w 68827"/>
                <a:gd name="connsiteY1" fmla="*/ 4011 h 45796"/>
                <a:gd name="connsiteX2" fmla="*/ 6129 w 68827"/>
                <a:gd name="connsiteY2" fmla="*/ 22058 h 45796"/>
                <a:gd name="connsiteX3" fmla="*/ 8134 w 68827"/>
                <a:gd name="connsiteY3" fmla="*/ 28074 h 45796"/>
                <a:gd name="connsiteX4" fmla="*/ 10139 w 68827"/>
                <a:gd name="connsiteY4" fmla="*/ 42111 h 45796"/>
                <a:gd name="connsiteX5" fmla="*/ 18160 w 68827"/>
                <a:gd name="connsiteY5" fmla="*/ 44116 h 45796"/>
                <a:gd name="connsiteX6" fmla="*/ 40218 w 68827"/>
                <a:gd name="connsiteY6" fmla="*/ 42111 h 45796"/>
                <a:gd name="connsiteX7" fmla="*/ 48622 w 68827"/>
                <a:gd name="connsiteY7" fmla="*/ 45796 h 45796"/>
                <a:gd name="connsiteX8" fmla="*/ 60271 w 68827"/>
                <a:gd name="connsiteY8" fmla="*/ 26068 h 45796"/>
                <a:gd name="connsiteX9" fmla="*/ 66286 w 68827"/>
                <a:gd name="connsiteY9" fmla="*/ 12032 h 45796"/>
                <a:gd name="connsiteX10" fmla="*/ 68292 w 68827"/>
                <a:gd name="connsiteY10" fmla="*/ 4011 h 45796"/>
                <a:gd name="connsiteX11" fmla="*/ 56260 w 68827"/>
                <a:gd name="connsiteY11" fmla="*/ 0 h 45796"/>
                <a:gd name="connsiteX12" fmla="*/ 40218 w 68827"/>
                <a:gd name="connsiteY12" fmla="*/ 2005 h 45796"/>
                <a:gd name="connsiteX13" fmla="*/ 28186 w 68827"/>
                <a:gd name="connsiteY13" fmla="*/ 6016 h 45796"/>
                <a:gd name="connsiteX14" fmla="*/ 20165 w 68827"/>
                <a:gd name="connsiteY14" fmla="*/ 4011 h 45796"/>
                <a:gd name="connsiteX15" fmla="*/ 14150 w 68827"/>
                <a:gd name="connsiteY15" fmla="*/ 2005 h 45796"/>
                <a:gd name="connsiteX16" fmla="*/ 113 w 68827"/>
                <a:gd name="connsiteY16" fmla="*/ 6016 h 45796"/>
                <a:gd name="connsiteX17" fmla="*/ 2118 w 68827"/>
                <a:gd name="connsiteY17" fmla="*/ 4011 h 45796"/>
                <a:gd name="connsiteX0" fmla="*/ 2118 w 71985"/>
                <a:gd name="connsiteY0" fmla="*/ 4661 h 46446"/>
                <a:gd name="connsiteX1" fmla="*/ 2118 w 71985"/>
                <a:gd name="connsiteY1" fmla="*/ 4661 h 46446"/>
                <a:gd name="connsiteX2" fmla="*/ 6129 w 71985"/>
                <a:gd name="connsiteY2" fmla="*/ 22708 h 46446"/>
                <a:gd name="connsiteX3" fmla="*/ 8134 w 71985"/>
                <a:gd name="connsiteY3" fmla="*/ 28724 h 46446"/>
                <a:gd name="connsiteX4" fmla="*/ 10139 w 71985"/>
                <a:gd name="connsiteY4" fmla="*/ 42761 h 46446"/>
                <a:gd name="connsiteX5" fmla="*/ 18160 w 71985"/>
                <a:gd name="connsiteY5" fmla="*/ 44766 h 46446"/>
                <a:gd name="connsiteX6" fmla="*/ 40218 w 71985"/>
                <a:gd name="connsiteY6" fmla="*/ 42761 h 46446"/>
                <a:gd name="connsiteX7" fmla="*/ 48622 w 71985"/>
                <a:gd name="connsiteY7" fmla="*/ 46446 h 46446"/>
                <a:gd name="connsiteX8" fmla="*/ 60271 w 71985"/>
                <a:gd name="connsiteY8" fmla="*/ 26718 h 46446"/>
                <a:gd name="connsiteX9" fmla="*/ 66286 w 71985"/>
                <a:gd name="connsiteY9" fmla="*/ 12682 h 46446"/>
                <a:gd name="connsiteX10" fmla="*/ 71683 w 71985"/>
                <a:gd name="connsiteY10" fmla="*/ 14096 h 46446"/>
                <a:gd name="connsiteX11" fmla="*/ 56260 w 71985"/>
                <a:gd name="connsiteY11" fmla="*/ 650 h 46446"/>
                <a:gd name="connsiteX12" fmla="*/ 40218 w 71985"/>
                <a:gd name="connsiteY12" fmla="*/ 2655 h 46446"/>
                <a:gd name="connsiteX13" fmla="*/ 28186 w 71985"/>
                <a:gd name="connsiteY13" fmla="*/ 6666 h 46446"/>
                <a:gd name="connsiteX14" fmla="*/ 20165 w 71985"/>
                <a:gd name="connsiteY14" fmla="*/ 4661 h 46446"/>
                <a:gd name="connsiteX15" fmla="*/ 14150 w 71985"/>
                <a:gd name="connsiteY15" fmla="*/ 2655 h 46446"/>
                <a:gd name="connsiteX16" fmla="*/ 113 w 71985"/>
                <a:gd name="connsiteY16" fmla="*/ 6666 h 46446"/>
                <a:gd name="connsiteX17" fmla="*/ 2118 w 71985"/>
                <a:gd name="connsiteY17" fmla="*/ 4661 h 46446"/>
                <a:gd name="connsiteX0" fmla="*/ 2118 w 71985"/>
                <a:gd name="connsiteY0" fmla="*/ 4045 h 45830"/>
                <a:gd name="connsiteX1" fmla="*/ 2118 w 71985"/>
                <a:gd name="connsiteY1" fmla="*/ 4045 h 45830"/>
                <a:gd name="connsiteX2" fmla="*/ 6129 w 71985"/>
                <a:gd name="connsiteY2" fmla="*/ 22092 h 45830"/>
                <a:gd name="connsiteX3" fmla="*/ 8134 w 71985"/>
                <a:gd name="connsiteY3" fmla="*/ 28108 h 45830"/>
                <a:gd name="connsiteX4" fmla="*/ 10139 w 71985"/>
                <a:gd name="connsiteY4" fmla="*/ 42145 h 45830"/>
                <a:gd name="connsiteX5" fmla="*/ 18160 w 71985"/>
                <a:gd name="connsiteY5" fmla="*/ 44150 h 45830"/>
                <a:gd name="connsiteX6" fmla="*/ 40218 w 71985"/>
                <a:gd name="connsiteY6" fmla="*/ 42145 h 45830"/>
                <a:gd name="connsiteX7" fmla="*/ 48622 w 71985"/>
                <a:gd name="connsiteY7" fmla="*/ 45830 h 45830"/>
                <a:gd name="connsiteX8" fmla="*/ 60271 w 71985"/>
                <a:gd name="connsiteY8" fmla="*/ 26102 h 45830"/>
                <a:gd name="connsiteX9" fmla="*/ 66286 w 71985"/>
                <a:gd name="connsiteY9" fmla="*/ 12066 h 45830"/>
                <a:gd name="connsiteX10" fmla="*/ 71683 w 71985"/>
                <a:gd name="connsiteY10" fmla="*/ 13480 h 45830"/>
                <a:gd name="connsiteX11" fmla="*/ 56260 w 71985"/>
                <a:gd name="connsiteY11" fmla="*/ 34 h 45830"/>
                <a:gd name="connsiteX12" fmla="*/ 42930 w 71985"/>
                <a:gd name="connsiteY12" fmla="*/ 9588 h 45830"/>
                <a:gd name="connsiteX13" fmla="*/ 28186 w 71985"/>
                <a:gd name="connsiteY13" fmla="*/ 6050 h 45830"/>
                <a:gd name="connsiteX14" fmla="*/ 20165 w 71985"/>
                <a:gd name="connsiteY14" fmla="*/ 4045 h 45830"/>
                <a:gd name="connsiteX15" fmla="*/ 14150 w 71985"/>
                <a:gd name="connsiteY15" fmla="*/ 2039 h 45830"/>
                <a:gd name="connsiteX16" fmla="*/ 113 w 71985"/>
                <a:gd name="connsiteY16" fmla="*/ 6050 h 45830"/>
                <a:gd name="connsiteX17" fmla="*/ 2118 w 71985"/>
                <a:gd name="connsiteY17" fmla="*/ 4045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71907"/>
                <a:gd name="connsiteY0" fmla="*/ 3897 h 45830"/>
                <a:gd name="connsiteX1" fmla="*/ 2040 w 71907"/>
                <a:gd name="connsiteY1" fmla="*/ 4045 h 45830"/>
                <a:gd name="connsiteX2" fmla="*/ 6051 w 71907"/>
                <a:gd name="connsiteY2" fmla="*/ 22092 h 45830"/>
                <a:gd name="connsiteX3" fmla="*/ 8056 w 71907"/>
                <a:gd name="connsiteY3" fmla="*/ 28108 h 45830"/>
                <a:gd name="connsiteX4" fmla="*/ 10061 w 71907"/>
                <a:gd name="connsiteY4" fmla="*/ 42145 h 45830"/>
                <a:gd name="connsiteX5" fmla="*/ 18082 w 71907"/>
                <a:gd name="connsiteY5" fmla="*/ 44150 h 45830"/>
                <a:gd name="connsiteX6" fmla="*/ 40140 w 71907"/>
                <a:gd name="connsiteY6" fmla="*/ 42145 h 45830"/>
                <a:gd name="connsiteX7" fmla="*/ 48544 w 71907"/>
                <a:gd name="connsiteY7" fmla="*/ 45830 h 45830"/>
                <a:gd name="connsiteX8" fmla="*/ 60193 w 71907"/>
                <a:gd name="connsiteY8" fmla="*/ 26102 h 45830"/>
                <a:gd name="connsiteX9" fmla="*/ 66208 w 71907"/>
                <a:gd name="connsiteY9" fmla="*/ 12066 h 45830"/>
                <a:gd name="connsiteX10" fmla="*/ 71605 w 71907"/>
                <a:gd name="connsiteY10" fmla="*/ 13480 h 45830"/>
                <a:gd name="connsiteX11" fmla="*/ 56182 w 71907"/>
                <a:gd name="connsiteY11" fmla="*/ 34 h 45830"/>
                <a:gd name="connsiteX12" fmla="*/ 42852 w 71907"/>
                <a:gd name="connsiteY12" fmla="*/ 9588 h 45830"/>
                <a:gd name="connsiteX13" fmla="*/ 28108 w 71907"/>
                <a:gd name="connsiteY13" fmla="*/ 6050 h 45830"/>
                <a:gd name="connsiteX14" fmla="*/ 20087 w 71907"/>
                <a:gd name="connsiteY14" fmla="*/ 4045 h 45830"/>
                <a:gd name="connsiteX15" fmla="*/ 14072 w 71907"/>
                <a:gd name="connsiteY15" fmla="*/ 2039 h 45830"/>
                <a:gd name="connsiteX16" fmla="*/ 35 w 71907"/>
                <a:gd name="connsiteY16" fmla="*/ 6050 h 45830"/>
                <a:gd name="connsiteX17" fmla="*/ 8379 w 71907"/>
                <a:gd name="connsiteY17" fmla="*/ 3897 h 45830"/>
                <a:gd name="connsiteX0" fmla="*/ 8379 w 66208"/>
                <a:gd name="connsiteY0" fmla="*/ 3878 h 45811"/>
                <a:gd name="connsiteX1" fmla="*/ 2040 w 66208"/>
                <a:gd name="connsiteY1" fmla="*/ 4026 h 45811"/>
                <a:gd name="connsiteX2" fmla="*/ 6051 w 66208"/>
                <a:gd name="connsiteY2" fmla="*/ 22073 h 45811"/>
                <a:gd name="connsiteX3" fmla="*/ 8056 w 66208"/>
                <a:gd name="connsiteY3" fmla="*/ 28089 h 45811"/>
                <a:gd name="connsiteX4" fmla="*/ 10061 w 66208"/>
                <a:gd name="connsiteY4" fmla="*/ 42126 h 45811"/>
                <a:gd name="connsiteX5" fmla="*/ 18082 w 66208"/>
                <a:gd name="connsiteY5" fmla="*/ 44131 h 45811"/>
                <a:gd name="connsiteX6" fmla="*/ 40140 w 66208"/>
                <a:gd name="connsiteY6" fmla="*/ 42126 h 45811"/>
                <a:gd name="connsiteX7" fmla="*/ 48544 w 66208"/>
                <a:gd name="connsiteY7" fmla="*/ 45811 h 45811"/>
                <a:gd name="connsiteX8" fmla="*/ 60193 w 66208"/>
                <a:gd name="connsiteY8" fmla="*/ 26083 h 45811"/>
                <a:gd name="connsiteX9" fmla="*/ 66208 w 66208"/>
                <a:gd name="connsiteY9" fmla="*/ 12047 h 45811"/>
                <a:gd name="connsiteX10" fmla="*/ 56182 w 66208"/>
                <a:gd name="connsiteY10" fmla="*/ 15 h 45811"/>
                <a:gd name="connsiteX11" fmla="*/ 42852 w 66208"/>
                <a:gd name="connsiteY11" fmla="*/ 9569 h 45811"/>
                <a:gd name="connsiteX12" fmla="*/ 28108 w 66208"/>
                <a:gd name="connsiteY12" fmla="*/ 6031 h 45811"/>
                <a:gd name="connsiteX13" fmla="*/ 20087 w 66208"/>
                <a:gd name="connsiteY13" fmla="*/ 4026 h 45811"/>
                <a:gd name="connsiteX14" fmla="*/ 14072 w 66208"/>
                <a:gd name="connsiteY14" fmla="*/ 2020 h 45811"/>
                <a:gd name="connsiteX15" fmla="*/ 35 w 66208"/>
                <a:gd name="connsiteY15" fmla="*/ 6031 h 45811"/>
                <a:gd name="connsiteX16" fmla="*/ 8379 w 66208"/>
                <a:gd name="connsiteY16" fmla="*/ 3878 h 4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208" h="45811">
                  <a:moveTo>
                    <a:pt x="8379" y="3878"/>
                  </a:moveTo>
                  <a:cubicBezTo>
                    <a:pt x="6266" y="3927"/>
                    <a:pt x="2428" y="994"/>
                    <a:pt x="2040" y="4026"/>
                  </a:cubicBezTo>
                  <a:cubicBezTo>
                    <a:pt x="1652" y="7058"/>
                    <a:pt x="4556" y="16095"/>
                    <a:pt x="6051" y="22073"/>
                  </a:cubicBezTo>
                  <a:cubicBezTo>
                    <a:pt x="6564" y="24124"/>
                    <a:pt x="7642" y="26016"/>
                    <a:pt x="8056" y="28089"/>
                  </a:cubicBezTo>
                  <a:cubicBezTo>
                    <a:pt x="8983" y="32724"/>
                    <a:pt x="7556" y="38118"/>
                    <a:pt x="10061" y="42126"/>
                  </a:cubicBezTo>
                  <a:cubicBezTo>
                    <a:pt x="11522" y="44463"/>
                    <a:pt x="15408" y="43463"/>
                    <a:pt x="18082" y="44131"/>
                  </a:cubicBezTo>
                  <a:cubicBezTo>
                    <a:pt x="25435" y="43463"/>
                    <a:pt x="35063" y="41846"/>
                    <a:pt x="40140" y="42126"/>
                  </a:cubicBezTo>
                  <a:cubicBezTo>
                    <a:pt x="45217" y="42406"/>
                    <a:pt x="48544" y="45811"/>
                    <a:pt x="48544" y="45811"/>
                  </a:cubicBezTo>
                  <a:cubicBezTo>
                    <a:pt x="51218" y="41800"/>
                    <a:pt x="57249" y="31710"/>
                    <a:pt x="60193" y="26083"/>
                  </a:cubicBezTo>
                  <a:cubicBezTo>
                    <a:pt x="63137" y="20456"/>
                    <a:pt x="60669" y="20355"/>
                    <a:pt x="66208" y="12047"/>
                  </a:cubicBezTo>
                  <a:cubicBezTo>
                    <a:pt x="65539" y="7702"/>
                    <a:pt x="60075" y="428"/>
                    <a:pt x="56182" y="15"/>
                  </a:cubicBezTo>
                  <a:cubicBezTo>
                    <a:pt x="52289" y="-398"/>
                    <a:pt x="48121" y="8440"/>
                    <a:pt x="42852" y="9569"/>
                  </a:cubicBezTo>
                  <a:cubicBezTo>
                    <a:pt x="38718" y="10455"/>
                    <a:pt x="31902" y="6955"/>
                    <a:pt x="28108" y="6031"/>
                  </a:cubicBezTo>
                  <a:cubicBezTo>
                    <a:pt x="24314" y="5107"/>
                    <a:pt x="22737" y="4783"/>
                    <a:pt x="20087" y="4026"/>
                  </a:cubicBezTo>
                  <a:cubicBezTo>
                    <a:pt x="18055" y="3445"/>
                    <a:pt x="16186" y="2020"/>
                    <a:pt x="14072" y="2020"/>
                  </a:cubicBezTo>
                  <a:cubicBezTo>
                    <a:pt x="10327" y="2020"/>
                    <a:pt x="3814" y="5086"/>
                    <a:pt x="35" y="6031"/>
                  </a:cubicBezTo>
                  <a:cubicBezTo>
                    <a:pt x="-613" y="6193"/>
                    <a:pt x="8045" y="4212"/>
                    <a:pt x="8379" y="3878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7" name="Freeform 260">
              <a:extLst>
                <a:ext uri="{FF2B5EF4-FFF2-40B4-BE49-F238E27FC236}">
                  <a16:creationId xmlns:a16="http://schemas.microsoft.com/office/drawing/2014/main" id="{BE063929-4B81-4649-B77C-1F2CC6681B32}"/>
                </a:ext>
              </a:extLst>
            </p:cNvPr>
            <p:cNvSpPr/>
            <p:nvPr/>
          </p:nvSpPr>
          <p:spPr>
            <a:xfrm>
              <a:off x="3327312" y="4387353"/>
              <a:ext cx="55266" cy="74062"/>
            </a:xfrm>
            <a:custGeom>
              <a:avLst/>
              <a:gdLst/>
              <a:ahLst/>
              <a:cxnLst/>
              <a:rect l="l" t="t" r="r" b="b"/>
              <a:pathLst>
                <a:path w="70240" h="94128">
                  <a:moveTo>
                    <a:pt x="13450" y="0"/>
                  </a:moveTo>
                  <a:lnTo>
                    <a:pt x="20923" y="2989"/>
                  </a:lnTo>
                  <a:lnTo>
                    <a:pt x="38856" y="7472"/>
                  </a:lnTo>
                  <a:lnTo>
                    <a:pt x="67251" y="28395"/>
                  </a:lnTo>
                  <a:lnTo>
                    <a:pt x="70240" y="38857"/>
                  </a:lnTo>
                  <a:lnTo>
                    <a:pt x="66928" y="45008"/>
                  </a:lnTo>
                  <a:lnTo>
                    <a:pt x="68617" y="48386"/>
                  </a:lnTo>
                  <a:cubicBezTo>
                    <a:pt x="65712" y="49172"/>
                    <a:pt x="61288" y="48025"/>
                    <a:pt x="59016" y="50012"/>
                  </a:cubicBezTo>
                  <a:cubicBezTo>
                    <a:pt x="55835" y="52796"/>
                    <a:pt x="57350" y="58526"/>
                    <a:pt x="55005" y="62043"/>
                  </a:cubicBezTo>
                  <a:cubicBezTo>
                    <a:pt x="45647" y="76080"/>
                    <a:pt x="50995" y="71401"/>
                    <a:pt x="40968" y="78086"/>
                  </a:cubicBezTo>
                  <a:cubicBezTo>
                    <a:pt x="39631" y="80091"/>
                    <a:pt x="38036" y="81946"/>
                    <a:pt x="36958" y="84101"/>
                  </a:cubicBezTo>
                  <a:lnTo>
                    <a:pt x="34953" y="90117"/>
                  </a:lnTo>
                  <a:lnTo>
                    <a:pt x="30942" y="94128"/>
                  </a:lnTo>
                  <a:cubicBezTo>
                    <a:pt x="24926" y="93459"/>
                    <a:pt x="18948" y="92122"/>
                    <a:pt x="12895" y="92122"/>
                  </a:cubicBezTo>
                  <a:lnTo>
                    <a:pt x="6997" y="94089"/>
                  </a:lnTo>
                  <a:lnTo>
                    <a:pt x="9720" y="87962"/>
                  </a:lnTo>
                  <a:lnTo>
                    <a:pt x="2453" y="85886"/>
                  </a:lnTo>
                  <a:lnTo>
                    <a:pt x="1841" y="82608"/>
                  </a:lnTo>
                  <a:lnTo>
                    <a:pt x="7472" y="74724"/>
                  </a:lnTo>
                  <a:lnTo>
                    <a:pt x="10461" y="59779"/>
                  </a:lnTo>
                  <a:lnTo>
                    <a:pt x="13450" y="53801"/>
                  </a:lnTo>
                  <a:lnTo>
                    <a:pt x="2989" y="38857"/>
                  </a:lnTo>
                  <a:lnTo>
                    <a:pt x="0" y="20922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8" name="Freeform 261">
              <a:extLst>
                <a:ext uri="{FF2B5EF4-FFF2-40B4-BE49-F238E27FC236}">
                  <a16:creationId xmlns:a16="http://schemas.microsoft.com/office/drawing/2014/main" id="{922650AF-79DB-4A62-9A50-D96E0B0AC5E6}"/>
                </a:ext>
              </a:extLst>
            </p:cNvPr>
            <p:cNvSpPr/>
            <p:nvPr/>
          </p:nvSpPr>
          <p:spPr>
            <a:xfrm>
              <a:off x="3196792" y="4336789"/>
              <a:ext cx="94070" cy="135142"/>
            </a:xfrm>
            <a:custGeom>
              <a:avLst/>
              <a:gdLst/>
              <a:ahLst/>
              <a:cxnLst/>
              <a:rect l="l" t="t" r="r" b="b"/>
              <a:pathLst>
                <a:path w="119557" h="171758">
                  <a:moveTo>
                    <a:pt x="38856" y="0"/>
                  </a:moveTo>
                  <a:lnTo>
                    <a:pt x="49497" y="23559"/>
                  </a:lnTo>
                  <a:cubicBezTo>
                    <a:pt x="52916" y="29315"/>
                    <a:pt x="53968" y="19763"/>
                    <a:pt x="57423" y="22970"/>
                  </a:cubicBezTo>
                  <a:lnTo>
                    <a:pt x="62692" y="31118"/>
                  </a:lnTo>
                  <a:lnTo>
                    <a:pt x="60580" y="31118"/>
                  </a:lnTo>
                  <a:lnTo>
                    <a:pt x="70240" y="42819"/>
                  </a:lnTo>
                  <a:cubicBezTo>
                    <a:pt x="69142" y="42390"/>
                    <a:pt x="65955" y="36408"/>
                    <a:pt x="62692" y="31118"/>
                  </a:cubicBezTo>
                  <a:lnTo>
                    <a:pt x="82638" y="31118"/>
                  </a:lnTo>
                  <a:lnTo>
                    <a:pt x="100823" y="45003"/>
                  </a:lnTo>
                  <a:lnTo>
                    <a:pt x="101624" y="61265"/>
                  </a:lnTo>
                  <a:cubicBezTo>
                    <a:pt x="100631" y="68234"/>
                    <a:pt x="99627" y="75220"/>
                    <a:pt x="98635" y="82189"/>
                  </a:cubicBezTo>
                  <a:lnTo>
                    <a:pt x="83690" y="89661"/>
                  </a:lnTo>
                  <a:lnTo>
                    <a:pt x="88173" y="92660"/>
                  </a:lnTo>
                  <a:lnTo>
                    <a:pt x="80701" y="106113"/>
                  </a:lnTo>
                  <a:lnTo>
                    <a:pt x="91162" y="124038"/>
                  </a:lnTo>
                  <a:lnTo>
                    <a:pt x="98635" y="124038"/>
                  </a:lnTo>
                  <a:lnTo>
                    <a:pt x="101624" y="138981"/>
                  </a:lnTo>
                  <a:lnTo>
                    <a:pt x="119557" y="159906"/>
                  </a:lnTo>
                  <a:lnTo>
                    <a:pt x="115374" y="159906"/>
                  </a:lnTo>
                  <a:lnTo>
                    <a:pt x="116415" y="163029"/>
                  </a:lnTo>
                  <a:lnTo>
                    <a:pt x="114610" y="163630"/>
                  </a:lnTo>
                  <a:cubicBezTo>
                    <a:pt x="106589" y="162962"/>
                    <a:pt x="98525" y="162689"/>
                    <a:pt x="90547" y="161625"/>
                  </a:cubicBezTo>
                  <a:cubicBezTo>
                    <a:pt x="88452" y="161346"/>
                    <a:pt x="86645" y="159620"/>
                    <a:pt x="84531" y="159620"/>
                  </a:cubicBezTo>
                  <a:cubicBezTo>
                    <a:pt x="82418" y="159620"/>
                    <a:pt x="80548" y="161044"/>
                    <a:pt x="78516" y="161625"/>
                  </a:cubicBezTo>
                  <a:cubicBezTo>
                    <a:pt x="75866" y="162382"/>
                    <a:pt x="73168" y="162962"/>
                    <a:pt x="70494" y="163630"/>
                  </a:cubicBezTo>
                  <a:cubicBezTo>
                    <a:pt x="54678" y="174176"/>
                    <a:pt x="63579" y="173271"/>
                    <a:pt x="50442" y="167641"/>
                  </a:cubicBezTo>
                  <a:cubicBezTo>
                    <a:pt x="48499" y="166808"/>
                    <a:pt x="46431" y="166304"/>
                    <a:pt x="44426" y="165636"/>
                  </a:cubicBezTo>
                  <a:cubicBezTo>
                    <a:pt x="40377" y="153486"/>
                    <a:pt x="39327" y="152930"/>
                    <a:pt x="44426" y="133552"/>
                  </a:cubicBezTo>
                  <a:cubicBezTo>
                    <a:pt x="45653" y="128891"/>
                    <a:pt x="50923" y="126093"/>
                    <a:pt x="52447" y="121520"/>
                  </a:cubicBezTo>
                  <a:lnTo>
                    <a:pt x="54452" y="115504"/>
                  </a:lnTo>
                  <a:cubicBezTo>
                    <a:pt x="53210" y="105566"/>
                    <a:pt x="55671" y="98579"/>
                    <a:pt x="46431" y="93446"/>
                  </a:cubicBezTo>
                  <a:cubicBezTo>
                    <a:pt x="42736" y="91393"/>
                    <a:pt x="34400" y="89436"/>
                    <a:pt x="34400" y="89436"/>
                  </a:cubicBezTo>
                  <a:cubicBezTo>
                    <a:pt x="33731" y="87431"/>
                    <a:pt x="30389" y="68715"/>
                    <a:pt x="32394" y="83420"/>
                  </a:cubicBezTo>
                  <a:lnTo>
                    <a:pt x="20123" y="91602"/>
                  </a:lnTo>
                  <a:cubicBezTo>
                    <a:pt x="20145" y="90873"/>
                    <a:pt x="20244" y="90153"/>
                    <a:pt x="20363" y="89436"/>
                  </a:cubicBezTo>
                  <a:cubicBezTo>
                    <a:pt x="20710" y="87351"/>
                    <a:pt x="21700" y="85425"/>
                    <a:pt x="22368" y="83420"/>
                  </a:cubicBezTo>
                  <a:lnTo>
                    <a:pt x="23002" y="77717"/>
                  </a:lnTo>
                  <a:lnTo>
                    <a:pt x="16439" y="77717"/>
                  </a:lnTo>
                  <a:lnTo>
                    <a:pt x="0" y="61265"/>
                  </a:lnTo>
                  <a:lnTo>
                    <a:pt x="5978" y="53793"/>
                  </a:lnTo>
                  <a:lnTo>
                    <a:pt x="5978" y="43339"/>
                  </a:lnTo>
                  <a:lnTo>
                    <a:pt x="20923" y="38849"/>
                  </a:lnTo>
                  <a:lnTo>
                    <a:pt x="23912" y="32886"/>
                  </a:lnTo>
                  <a:lnTo>
                    <a:pt x="16439" y="25414"/>
                  </a:lnTo>
                  <a:lnTo>
                    <a:pt x="20923" y="14943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9" name="Freeform 262">
              <a:extLst>
                <a:ext uri="{FF2B5EF4-FFF2-40B4-BE49-F238E27FC236}">
                  <a16:creationId xmlns:a16="http://schemas.microsoft.com/office/drawing/2014/main" id="{D70624AC-FD27-434D-883A-23F1400AAAF1}"/>
                </a:ext>
              </a:extLst>
            </p:cNvPr>
            <p:cNvSpPr/>
            <p:nvPr/>
          </p:nvSpPr>
          <p:spPr>
            <a:xfrm>
              <a:off x="2811625" y="4499059"/>
              <a:ext cx="245239" cy="350409"/>
            </a:xfrm>
            <a:custGeom>
              <a:avLst/>
              <a:gdLst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13449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0447 w 306365"/>
                <a:gd name="connsiteY74" fmla="*/ 95661 h 445349"/>
                <a:gd name="connsiteX75" fmla="*/ 28400 w 306365"/>
                <a:gd name="connsiteY75" fmla="*/ 77713 h 445349"/>
                <a:gd name="connsiteX76" fmla="*/ 31372 w 306365"/>
                <a:gd name="connsiteY76" fmla="*/ 88179 h 445349"/>
                <a:gd name="connsiteX77" fmla="*/ 23896 w 306365"/>
                <a:gd name="connsiteY77" fmla="*/ 95661 h 445349"/>
                <a:gd name="connsiteX78" fmla="*/ 23896 w 306365"/>
                <a:gd name="connsiteY78" fmla="*/ 101629 h 445349"/>
                <a:gd name="connsiteX79" fmla="*/ 34374 w 306365"/>
                <a:gd name="connsiteY79" fmla="*/ 101629 h 445349"/>
                <a:gd name="connsiteX80" fmla="*/ 44821 w 306365"/>
                <a:gd name="connsiteY80" fmla="*/ 101629 h 445349"/>
                <a:gd name="connsiteX81" fmla="*/ 52296 w 306365"/>
                <a:gd name="connsiteY81" fmla="*/ 116548 h 445349"/>
                <a:gd name="connsiteX82" fmla="*/ 67247 w 306365"/>
                <a:gd name="connsiteY82" fmla="*/ 106127 h 445349"/>
                <a:gd name="connsiteX83" fmla="*/ 73221 w 306365"/>
                <a:gd name="connsiteY83" fmla="*/ 91163 h 445349"/>
                <a:gd name="connsiteX84" fmla="*/ 88172 w 306365"/>
                <a:gd name="connsiteY84" fmla="*/ 67247 h 445349"/>
                <a:gd name="connsiteX85" fmla="*/ 116572 w 306365"/>
                <a:gd name="connsiteY85" fmla="*/ 59766 h 445349"/>
                <a:gd name="connsiteX86" fmla="*/ 140468 w 306365"/>
                <a:gd name="connsiteY86" fmla="*/ 34381 h 445349"/>
                <a:gd name="connsiteX87" fmla="*/ 150946 w 306365"/>
                <a:gd name="connsiteY87" fmla="*/ 17947 h 445349"/>
                <a:gd name="connsiteX88" fmla="*/ 147944 w 306365"/>
                <a:gd name="connsiteY88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0 w 306365"/>
                <a:gd name="connsiteY73" fmla="*/ 122649 h 445349"/>
                <a:gd name="connsiteX74" fmla="*/ 1247 w 306365"/>
                <a:gd name="connsiteY74" fmla="*/ 105785 h 445349"/>
                <a:gd name="connsiteX75" fmla="*/ 10447 w 306365"/>
                <a:gd name="connsiteY75" fmla="*/ 95661 h 445349"/>
                <a:gd name="connsiteX76" fmla="*/ 28400 w 306365"/>
                <a:gd name="connsiteY76" fmla="*/ 77713 h 445349"/>
                <a:gd name="connsiteX77" fmla="*/ 31372 w 306365"/>
                <a:gd name="connsiteY77" fmla="*/ 88179 h 445349"/>
                <a:gd name="connsiteX78" fmla="*/ 23896 w 306365"/>
                <a:gd name="connsiteY78" fmla="*/ 95661 h 445349"/>
                <a:gd name="connsiteX79" fmla="*/ 23896 w 306365"/>
                <a:gd name="connsiteY79" fmla="*/ 101629 h 445349"/>
                <a:gd name="connsiteX80" fmla="*/ 34374 w 306365"/>
                <a:gd name="connsiteY80" fmla="*/ 101629 h 445349"/>
                <a:gd name="connsiteX81" fmla="*/ 44821 w 306365"/>
                <a:gd name="connsiteY81" fmla="*/ 101629 h 445349"/>
                <a:gd name="connsiteX82" fmla="*/ 52296 w 306365"/>
                <a:gd name="connsiteY82" fmla="*/ 116548 h 445349"/>
                <a:gd name="connsiteX83" fmla="*/ 67247 w 306365"/>
                <a:gd name="connsiteY83" fmla="*/ 106127 h 445349"/>
                <a:gd name="connsiteX84" fmla="*/ 73221 w 306365"/>
                <a:gd name="connsiteY84" fmla="*/ 91163 h 445349"/>
                <a:gd name="connsiteX85" fmla="*/ 88172 w 306365"/>
                <a:gd name="connsiteY85" fmla="*/ 67247 h 445349"/>
                <a:gd name="connsiteX86" fmla="*/ 116572 w 306365"/>
                <a:gd name="connsiteY86" fmla="*/ 59766 h 445349"/>
                <a:gd name="connsiteX87" fmla="*/ 140468 w 306365"/>
                <a:gd name="connsiteY87" fmla="*/ 34381 h 445349"/>
                <a:gd name="connsiteX88" fmla="*/ 150946 w 306365"/>
                <a:gd name="connsiteY88" fmla="*/ 17947 h 445349"/>
                <a:gd name="connsiteX89" fmla="*/ 147944 w 306365"/>
                <a:gd name="connsiteY89" fmla="*/ 0 h 445349"/>
                <a:gd name="connsiteX0" fmla="*/ 147944 w 306365"/>
                <a:gd name="connsiteY0" fmla="*/ 0 h 445349"/>
                <a:gd name="connsiteX1" fmla="*/ 150946 w 306365"/>
                <a:gd name="connsiteY1" fmla="*/ 0 h 445349"/>
                <a:gd name="connsiteX2" fmla="*/ 168869 w 306365"/>
                <a:gd name="connsiteY2" fmla="*/ 10465 h 445349"/>
                <a:gd name="connsiteX3" fmla="*/ 176344 w 306365"/>
                <a:gd name="connsiteY3" fmla="*/ 20931 h 445349"/>
                <a:gd name="connsiteX4" fmla="*/ 186822 w 306365"/>
                <a:gd name="connsiteY4" fmla="*/ 28413 h 445349"/>
                <a:gd name="connsiteX5" fmla="*/ 200271 w 306365"/>
                <a:gd name="connsiteY5" fmla="*/ 52284 h 445349"/>
                <a:gd name="connsiteX6" fmla="*/ 218193 w 306365"/>
                <a:gd name="connsiteY6" fmla="*/ 56782 h 445349"/>
                <a:gd name="connsiteX7" fmla="*/ 233144 w 306365"/>
                <a:gd name="connsiteY7" fmla="*/ 49300 h 445349"/>
                <a:gd name="connsiteX8" fmla="*/ 239118 w 306365"/>
                <a:gd name="connsiteY8" fmla="*/ 52284 h 445349"/>
                <a:gd name="connsiteX9" fmla="*/ 257040 w 306365"/>
                <a:gd name="connsiteY9" fmla="*/ 49300 h 445349"/>
                <a:gd name="connsiteX10" fmla="*/ 268977 w 306365"/>
                <a:gd name="connsiteY10" fmla="*/ 66760 h 445349"/>
                <a:gd name="connsiteX11" fmla="*/ 257040 w 306365"/>
                <a:gd name="connsiteY11" fmla="*/ 88179 h 445349"/>
                <a:gd name="connsiteX12" fmla="*/ 267518 w 306365"/>
                <a:gd name="connsiteY12" fmla="*/ 88179 h 445349"/>
                <a:gd name="connsiteX13" fmla="*/ 275926 w 306365"/>
                <a:gd name="connsiteY13" fmla="*/ 96603 h 445349"/>
                <a:gd name="connsiteX14" fmla="*/ 275508 w 306365"/>
                <a:gd name="connsiteY14" fmla="*/ 98645 h 445349"/>
                <a:gd name="connsiteX15" fmla="*/ 266562 w 306365"/>
                <a:gd name="connsiteY15" fmla="*/ 98645 h 445349"/>
                <a:gd name="connsiteX16" fmla="*/ 270365 w 306365"/>
                <a:gd name="connsiteY16" fmla="*/ 99697 h 445349"/>
                <a:gd name="connsiteX17" fmla="*/ 275033 w 306365"/>
                <a:gd name="connsiteY17" fmla="*/ 100971 h 445349"/>
                <a:gd name="connsiteX18" fmla="*/ 274458 w 306365"/>
                <a:gd name="connsiteY18" fmla="*/ 103780 h 445349"/>
                <a:gd name="connsiteX19" fmla="*/ 256411 w 306365"/>
                <a:gd name="connsiteY19" fmla="*/ 109795 h 445349"/>
                <a:gd name="connsiteX20" fmla="*/ 238364 w 306365"/>
                <a:gd name="connsiteY20" fmla="*/ 111801 h 445349"/>
                <a:gd name="connsiteX21" fmla="*/ 226332 w 306365"/>
                <a:gd name="connsiteY21" fmla="*/ 119822 h 445349"/>
                <a:gd name="connsiteX22" fmla="*/ 224327 w 306365"/>
                <a:gd name="connsiteY22" fmla="*/ 125838 h 445349"/>
                <a:gd name="connsiteX23" fmla="*/ 216306 w 306365"/>
                <a:gd name="connsiteY23" fmla="*/ 127843 h 445349"/>
                <a:gd name="connsiteX24" fmla="*/ 210290 w 306365"/>
                <a:gd name="connsiteY24" fmla="*/ 129848 h 445349"/>
                <a:gd name="connsiteX25" fmla="*/ 204274 w 306365"/>
                <a:gd name="connsiteY25" fmla="*/ 133859 h 445349"/>
                <a:gd name="connsiteX26" fmla="*/ 200264 w 306365"/>
                <a:gd name="connsiteY26" fmla="*/ 145890 h 445349"/>
                <a:gd name="connsiteX27" fmla="*/ 196253 w 306365"/>
                <a:gd name="connsiteY27" fmla="*/ 151906 h 445349"/>
                <a:gd name="connsiteX28" fmla="*/ 198258 w 306365"/>
                <a:gd name="connsiteY28" fmla="*/ 161932 h 445349"/>
                <a:gd name="connsiteX29" fmla="*/ 200264 w 306365"/>
                <a:gd name="connsiteY29" fmla="*/ 167948 h 445349"/>
                <a:gd name="connsiteX30" fmla="*/ 194248 w 306365"/>
                <a:gd name="connsiteY30" fmla="*/ 173964 h 445349"/>
                <a:gd name="connsiteX31" fmla="*/ 182216 w 306365"/>
                <a:gd name="connsiteY31" fmla="*/ 179980 h 445349"/>
                <a:gd name="connsiteX32" fmla="*/ 190237 w 306365"/>
                <a:gd name="connsiteY32" fmla="*/ 192011 h 445349"/>
                <a:gd name="connsiteX33" fmla="*/ 194248 w 306365"/>
                <a:gd name="connsiteY33" fmla="*/ 198027 h 445349"/>
                <a:gd name="connsiteX34" fmla="*/ 200264 w 306365"/>
                <a:gd name="connsiteY34" fmla="*/ 200032 h 445349"/>
                <a:gd name="connsiteX35" fmla="*/ 204887 w 306365"/>
                <a:gd name="connsiteY35" fmla="*/ 206853 h 445349"/>
                <a:gd name="connsiteX36" fmla="*/ 206279 w 306365"/>
                <a:gd name="connsiteY36" fmla="*/ 212064 h 445349"/>
                <a:gd name="connsiteX37" fmla="*/ 210290 w 306365"/>
                <a:gd name="connsiteY37" fmla="*/ 218080 h 445349"/>
                <a:gd name="connsiteX38" fmla="*/ 212295 w 306365"/>
                <a:gd name="connsiteY38" fmla="*/ 224095 h 445349"/>
                <a:gd name="connsiteX39" fmla="*/ 246385 w 306365"/>
                <a:gd name="connsiteY39" fmla="*/ 234122 h 445349"/>
                <a:gd name="connsiteX40" fmla="*/ 252400 w 306365"/>
                <a:gd name="connsiteY40" fmla="*/ 238132 h 445349"/>
                <a:gd name="connsiteX41" fmla="*/ 260422 w 306365"/>
                <a:gd name="connsiteY41" fmla="*/ 226101 h 445349"/>
                <a:gd name="connsiteX42" fmla="*/ 270448 w 306365"/>
                <a:gd name="connsiteY42" fmla="*/ 216074 h 445349"/>
                <a:gd name="connsiteX43" fmla="*/ 272453 w 306365"/>
                <a:gd name="connsiteY43" fmla="*/ 222090 h 445349"/>
                <a:gd name="connsiteX44" fmla="*/ 274458 w 306365"/>
                <a:gd name="connsiteY44" fmla="*/ 264201 h 445349"/>
                <a:gd name="connsiteX45" fmla="*/ 280474 w 306365"/>
                <a:gd name="connsiteY45" fmla="*/ 262195 h 445349"/>
                <a:gd name="connsiteX46" fmla="*/ 285636 w 306365"/>
                <a:gd name="connsiteY46" fmla="*/ 261873 h 445349"/>
                <a:gd name="connsiteX47" fmla="*/ 306365 w 306365"/>
                <a:gd name="connsiteY47" fmla="*/ 300388 h 445349"/>
                <a:gd name="connsiteX48" fmla="*/ 303363 w 306365"/>
                <a:gd name="connsiteY48" fmla="*/ 310854 h 445349"/>
                <a:gd name="connsiteX49" fmla="*/ 300391 w 306365"/>
                <a:gd name="connsiteY49" fmla="*/ 324303 h 445349"/>
                <a:gd name="connsiteX50" fmla="*/ 300391 w 306365"/>
                <a:gd name="connsiteY50" fmla="*/ 346704 h 445349"/>
                <a:gd name="connsiteX51" fmla="*/ 292916 w 306365"/>
                <a:gd name="connsiteY51" fmla="*/ 360154 h 445349"/>
                <a:gd name="connsiteX52" fmla="*/ 295918 w 306365"/>
                <a:gd name="connsiteY52" fmla="*/ 367636 h 445349"/>
                <a:gd name="connsiteX53" fmla="*/ 289913 w 306365"/>
                <a:gd name="connsiteY53" fmla="*/ 378102 h 445349"/>
                <a:gd name="connsiteX54" fmla="*/ 300391 w 306365"/>
                <a:gd name="connsiteY54" fmla="*/ 399033 h 445349"/>
                <a:gd name="connsiteX55" fmla="*/ 285440 w 306365"/>
                <a:gd name="connsiteY55" fmla="*/ 427402 h 445349"/>
                <a:gd name="connsiteX56" fmla="*/ 277965 w 306365"/>
                <a:gd name="connsiteY56" fmla="*/ 437867 h 445349"/>
                <a:gd name="connsiteX57" fmla="*/ 267518 w 306365"/>
                <a:gd name="connsiteY57" fmla="*/ 445349 h 445349"/>
                <a:gd name="connsiteX58" fmla="*/ 243591 w 306365"/>
                <a:gd name="connsiteY58" fmla="*/ 430386 h 445349"/>
                <a:gd name="connsiteX59" fmla="*/ 231398 w 306365"/>
                <a:gd name="connsiteY59" fmla="*/ 429628 h 445349"/>
                <a:gd name="connsiteX60" fmla="*/ 205877 w 306365"/>
                <a:gd name="connsiteY60" fmla="*/ 407628 h 445349"/>
                <a:gd name="connsiteX61" fmla="*/ 150946 w 306365"/>
                <a:gd name="connsiteY61" fmla="*/ 383089 h 445349"/>
                <a:gd name="connsiteX62" fmla="*/ 130021 w 306365"/>
                <a:gd name="connsiteY62" fmla="*/ 352672 h 445349"/>
                <a:gd name="connsiteX63" fmla="*/ 119543 w 306365"/>
                <a:gd name="connsiteY63" fmla="*/ 331785 h 445349"/>
                <a:gd name="connsiteX64" fmla="*/ 117338 w 306365"/>
                <a:gd name="connsiteY64" fmla="*/ 312724 h 445349"/>
                <a:gd name="connsiteX65" fmla="*/ 90623 w 306365"/>
                <a:gd name="connsiteY65" fmla="*/ 285157 h 445349"/>
                <a:gd name="connsiteX66" fmla="*/ 67155 w 306365"/>
                <a:gd name="connsiteY66" fmla="*/ 236926 h 445349"/>
                <a:gd name="connsiteX67" fmla="*/ 55299 w 306365"/>
                <a:gd name="connsiteY67" fmla="*/ 197290 h 445349"/>
                <a:gd name="connsiteX68" fmla="*/ 49325 w 306365"/>
                <a:gd name="connsiteY68" fmla="*/ 179075 h 445349"/>
                <a:gd name="connsiteX69" fmla="*/ 41849 w 306365"/>
                <a:gd name="connsiteY69" fmla="*/ 168877 h 445349"/>
                <a:gd name="connsiteX70" fmla="*/ 20925 w 306365"/>
                <a:gd name="connsiteY70" fmla="*/ 155427 h 445349"/>
                <a:gd name="connsiteX71" fmla="*/ 10723 w 306365"/>
                <a:gd name="connsiteY71" fmla="*/ 144961 h 445349"/>
                <a:gd name="connsiteX72" fmla="*/ 25481 w 306365"/>
                <a:gd name="connsiteY72" fmla="*/ 134496 h 445349"/>
                <a:gd name="connsiteX73" fmla="*/ 3252 w 306365"/>
                <a:gd name="connsiteY73" fmla="*/ 135864 h 445349"/>
                <a:gd name="connsiteX74" fmla="*/ 0 w 306365"/>
                <a:gd name="connsiteY74" fmla="*/ 122649 h 445349"/>
                <a:gd name="connsiteX75" fmla="*/ 1247 w 306365"/>
                <a:gd name="connsiteY75" fmla="*/ 105785 h 445349"/>
                <a:gd name="connsiteX76" fmla="*/ 10447 w 306365"/>
                <a:gd name="connsiteY76" fmla="*/ 95661 h 445349"/>
                <a:gd name="connsiteX77" fmla="*/ 28400 w 306365"/>
                <a:gd name="connsiteY77" fmla="*/ 77713 h 445349"/>
                <a:gd name="connsiteX78" fmla="*/ 31372 w 306365"/>
                <a:gd name="connsiteY78" fmla="*/ 88179 h 445349"/>
                <a:gd name="connsiteX79" fmla="*/ 23896 w 306365"/>
                <a:gd name="connsiteY79" fmla="*/ 95661 h 445349"/>
                <a:gd name="connsiteX80" fmla="*/ 23896 w 306365"/>
                <a:gd name="connsiteY80" fmla="*/ 101629 h 445349"/>
                <a:gd name="connsiteX81" fmla="*/ 34374 w 306365"/>
                <a:gd name="connsiteY81" fmla="*/ 101629 h 445349"/>
                <a:gd name="connsiteX82" fmla="*/ 44821 w 306365"/>
                <a:gd name="connsiteY82" fmla="*/ 101629 h 445349"/>
                <a:gd name="connsiteX83" fmla="*/ 52296 w 306365"/>
                <a:gd name="connsiteY83" fmla="*/ 116548 h 445349"/>
                <a:gd name="connsiteX84" fmla="*/ 67247 w 306365"/>
                <a:gd name="connsiteY84" fmla="*/ 106127 h 445349"/>
                <a:gd name="connsiteX85" fmla="*/ 73221 w 306365"/>
                <a:gd name="connsiteY85" fmla="*/ 91163 h 445349"/>
                <a:gd name="connsiteX86" fmla="*/ 88172 w 306365"/>
                <a:gd name="connsiteY86" fmla="*/ 67247 h 445349"/>
                <a:gd name="connsiteX87" fmla="*/ 116572 w 306365"/>
                <a:gd name="connsiteY87" fmla="*/ 59766 h 445349"/>
                <a:gd name="connsiteX88" fmla="*/ 140468 w 306365"/>
                <a:gd name="connsiteY88" fmla="*/ 34381 h 445349"/>
                <a:gd name="connsiteX89" fmla="*/ 150946 w 306365"/>
                <a:gd name="connsiteY89" fmla="*/ 17947 h 445349"/>
                <a:gd name="connsiteX90" fmla="*/ 147944 w 306365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72474 w 311684"/>
                <a:gd name="connsiteY66" fmla="*/ 236926 h 445349"/>
                <a:gd name="connsiteX67" fmla="*/ 60618 w 311684"/>
                <a:gd name="connsiteY67" fmla="*/ 197290 h 445349"/>
                <a:gd name="connsiteX68" fmla="*/ 54644 w 311684"/>
                <a:gd name="connsiteY68" fmla="*/ 179075 h 445349"/>
                <a:gd name="connsiteX69" fmla="*/ 47168 w 311684"/>
                <a:gd name="connsiteY69" fmla="*/ 168877 h 445349"/>
                <a:gd name="connsiteX70" fmla="*/ 26244 w 311684"/>
                <a:gd name="connsiteY70" fmla="*/ 155427 h 445349"/>
                <a:gd name="connsiteX71" fmla="*/ 0 w 311684"/>
                <a:gd name="connsiteY71" fmla="*/ 150977 h 445349"/>
                <a:gd name="connsiteX72" fmla="*/ 30800 w 311684"/>
                <a:gd name="connsiteY72" fmla="*/ 134496 h 445349"/>
                <a:gd name="connsiteX73" fmla="*/ 8571 w 311684"/>
                <a:gd name="connsiteY73" fmla="*/ 135864 h 445349"/>
                <a:gd name="connsiteX74" fmla="*/ 5319 w 311684"/>
                <a:gd name="connsiteY74" fmla="*/ 122649 h 445349"/>
                <a:gd name="connsiteX75" fmla="*/ 6566 w 311684"/>
                <a:gd name="connsiteY75" fmla="*/ 105785 h 445349"/>
                <a:gd name="connsiteX76" fmla="*/ 15766 w 311684"/>
                <a:gd name="connsiteY76" fmla="*/ 95661 h 445349"/>
                <a:gd name="connsiteX77" fmla="*/ 33719 w 311684"/>
                <a:gd name="connsiteY77" fmla="*/ 77713 h 445349"/>
                <a:gd name="connsiteX78" fmla="*/ 36691 w 311684"/>
                <a:gd name="connsiteY78" fmla="*/ 88179 h 445349"/>
                <a:gd name="connsiteX79" fmla="*/ 29215 w 311684"/>
                <a:gd name="connsiteY79" fmla="*/ 95661 h 445349"/>
                <a:gd name="connsiteX80" fmla="*/ 29215 w 311684"/>
                <a:gd name="connsiteY80" fmla="*/ 101629 h 445349"/>
                <a:gd name="connsiteX81" fmla="*/ 39693 w 311684"/>
                <a:gd name="connsiteY81" fmla="*/ 101629 h 445349"/>
                <a:gd name="connsiteX82" fmla="*/ 50140 w 311684"/>
                <a:gd name="connsiteY82" fmla="*/ 101629 h 445349"/>
                <a:gd name="connsiteX83" fmla="*/ 57615 w 311684"/>
                <a:gd name="connsiteY83" fmla="*/ 116548 h 445349"/>
                <a:gd name="connsiteX84" fmla="*/ 72566 w 311684"/>
                <a:gd name="connsiteY84" fmla="*/ 106127 h 445349"/>
                <a:gd name="connsiteX85" fmla="*/ 78540 w 311684"/>
                <a:gd name="connsiteY85" fmla="*/ 91163 h 445349"/>
                <a:gd name="connsiteX86" fmla="*/ 93491 w 311684"/>
                <a:gd name="connsiteY86" fmla="*/ 67247 h 445349"/>
                <a:gd name="connsiteX87" fmla="*/ 121891 w 311684"/>
                <a:gd name="connsiteY87" fmla="*/ 59766 h 445349"/>
                <a:gd name="connsiteX88" fmla="*/ 145787 w 311684"/>
                <a:gd name="connsiteY88" fmla="*/ 34381 h 445349"/>
                <a:gd name="connsiteX89" fmla="*/ 156265 w 311684"/>
                <a:gd name="connsiteY89" fmla="*/ 17947 h 445349"/>
                <a:gd name="connsiteX90" fmla="*/ 153263 w 311684"/>
                <a:gd name="connsiteY90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95942 w 311684"/>
                <a:gd name="connsiteY65" fmla="*/ 285157 h 445349"/>
                <a:gd name="connsiteX66" fmla="*/ 88782 w 311684"/>
                <a:gd name="connsiteY66" fmla="*/ 256180 h 445349"/>
                <a:gd name="connsiteX67" fmla="*/ 72474 w 311684"/>
                <a:gd name="connsiteY67" fmla="*/ 236926 h 445349"/>
                <a:gd name="connsiteX68" fmla="*/ 60618 w 311684"/>
                <a:gd name="connsiteY68" fmla="*/ 197290 h 445349"/>
                <a:gd name="connsiteX69" fmla="*/ 54644 w 311684"/>
                <a:gd name="connsiteY69" fmla="*/ 179075 h 445349"/>
                <a:gd name="connsiteX70" fmla="*/ 47168 w 311684"/>
                <a:gd name="connsiteY70" fmla="*/ 168877 h 445349"/>
                <a:gd name="connsiteX71" fmla="*/ 26244 w 311684"/>
                <a:gd name="connsiteY71" fmla="*/ 155427 h 445349"/>
                <a:gd name="connsiteX72" fmla="*/ 0 w 311684"/>
                <a:gd name="connsiteY72" fmla="*/ 150977 h 445349"/>
                <a:gd name="connsiteX73" fmla="*/ 30800 w 311684"/>
                <a:gd name="connsiteY73" fmla="*/ 134496 h 445349"/>
                <a:gd name="connsiteX74" fmla="*/ 8571 w 311684"/>
                <a:gd name="connsiteY74" fmla="*/ 135864 h 445349"/>
                <a:gd name="connsiteX75" fmla="*/ 5319 w 311684"/>
                <a:gd name="connsiteY75" fmla="*/ 122649 h 445349"/>
                <a:gd name="connsiteX76" fmla="*/ 6566 w 311684"/>
                <a:gd name="connsiteY76" fmla="*/ 105785 h 445349"/>
                <a:gd name="connsiteX77" fmla="*/ 15766 w 311684"/>
                <a:gd name="connsiteY77" fmla="*/ 95661 h 445349"/>
                <a:gd name="connsiteX78" fmla="*/ 33719 w 311684"/>
                <a:gd name="connsiteY78" fmla="*/ 77713 h 445349"/>
                <a:gd name="connsiteX79" fmla="*/ 36691 w 311684"/>
                <a:gd name="connsiteY79" fmla="*/ 88179 h 445349"/>
                <a:gd name="connsiteX80" fmla="*/ 29215 w 311684"/>
                <a:gd name="connsiteY80" fmla="*/ 95661 h 445349"/>
                <a:gd name="connsiteX81" fmla="*/ 29215 w 311684"/>
                <a:gd name="connsiteY81" fmla="*/ 101629 h 445349"/>
                <a:gd name="connsiteX82" fmla="*/ 39693 w 311684"/>
                <a:gd name="connsiteY82" fmla="*/ 101629 h 445349"/>
                <a:gd name="connsiteX83" fmla="*/ 50140 w 311684"/>
                <a:gd name="connsiteY83" fmla="*/ 101629 h 445349"/>
                <a:gd name="connsiteX84" fmla="*/ 57615 w 311684"/>
                <a:gd name="connsiteY84" fmla="*/ 116548 h 445349"/>
                <a:gd name="connsiteX85" fmla="*/ 72566 w 311684"/>
                <a:gd name="connsiteY85" fmla="*/ 106127 h 445349"/>
                <a:gd name="connsiteX86" fmla="*/ 78540 w 311684"/>
                <a:gd name="connsiteY86" fmla="*/ 91163 h 445349"/>
                <a:gd name="connsiteX87" fmla="*/ 93491 w 311684"/>
                <a:gd name="connsiteY87" fmla="*/ 67247 h 445349"/>
                <a:gd name="connsiteX88" fmla="*/ 121891 w 311684"/>
                <a:gd name="connsiteY88" fmla="*/ 59766 h 445349"/>
                <a:gd name="connsiteX89" fmla="*/ 145787 w 311684"/>
                <a:gd name="connsiteY89" fmla="*/ 34381 h 445349"/>
                <a:gd name="connsiteX90" fmla="*/ 156265 w 311684"/>
                <a:gd name="connsiteY90" fmla="*/ 17947 h 445349"/>
                <a:gd name="connsiteX91" fmla="*/ 153263 w 311684"/>
                <a:gd name="connsiteY91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618 w 311684"/>
                <a:gd name="connsiteY69" fmla="*/ 197290 h 445349"/>
                <a:gd name="connsiteX70" fmla="*/ 54644 w 311684"/>
                <a:gd name="connsiteY70" fmla="*/ 179075 h 445349"/>
                <a:gd name="connsiteX71" fmla="*/ 47168 w 311684"/>
                <a:gd name="connsiteY71" fmla="*/ 168877 h 445349"/>
                <a:gd name="connsiteX72" fmla="*/ 26244 w 311684"/>
                <a:gd name="connsiteY72" fmla="*/ 155427 h 445349"/>
                <a:gd name="connsiteX73" fmla="*/ 0 w 311684"/>
                <a:gd name="connsiteY73" fmla="*/ 150977 h 445349"/>
                <a:gd name="connsiteX74" fmla="*/ 30800 w 311684"/>
                <a:gd name="connsiteY74" fmla="*/ 134496 h 445349"/>
                <a:gd name="connsiteX75" fmla="*/ 8571 w 311684"/>
                <a:gd name="connsiteY75" fmla="*/ 135864 h 445349"/>
                <a:gd name="connsiteX76" fmla="*/ 5319 w 311684"/>
                <a:gd name="connsiteY76" fmla="*/ 122649 h 445349"/>
                <a:gd name="connsiteX77" fmla="*/ 6566 w 311684"/>
                <a:gd name="connsiteY77" fmla="*/ 105785 h 445349"/>
                <a:gd name="connsiteX78" fmla="*/ 15766 w 311684"/>
                <a:gd name="connsiteY78" fmla="*/ 95661 h 445349"/>
                <a:gd name="connsiteX79" fmla="*/ 33719 w 311684"/>
                <a:gd name="connsiteY79" fmla="*/ 77713 h 445349"/>
                <a:gd name="connsiteX80" fmla="*/ 36691 w 311684"/>
                <a:gd name="connsiteY80" fmla="*/ 88179 h 445349"/>
                <a:gd name="connsiteX81" fmla="*/ 29215 w 311684"/>
                <a:gd name="connsiteY81" fmla="*/ 95661 h 445349"/>
                <a:gd name="connsiteX82" fmla="*/ 29215 w 311684"/>
                <a:gd name="connsiteY82" fmla="*/ 101629 h 445349"/>
                <a:gd name="connsiteX83" fmla="*/ 39693 w 311684"/>
                <a:gd name="connsiteY83" fmla="*/ 101629 h 445349"/>
                <a:gd name="connsiteX84" fmla="*/ 50140 w 311684"/>
                <a:gd name="connsiteY84" fmla="*/ 101629 h 445349"/>
                <a:gd name="connsiteX85" fmla="*/ 57615 w 311684"/>
                <a:gd name="connsiteY85" fmla="*/ 116548 h 445349"/>
                <a:gd name="connsiteX86" fmla="*/ 72566 w 311684"/>
                <a:gd name="connsiteY86" fmla="*/ 106127 h 445349"/>
                <a:gd name="connsiteX87" fmla="*/ 78540 w 311684"/>
                <a:gd name="connsiteY87" fmla="*/ 91163 h 445349"/>
                <a:gd name="connsiteX88" fmla="*/ 93491 w 311684"/>
                <a:gd name="connsiteY88" fmla="*/ 67247 h 445349"/>
                <a:gd name="connsiteX89" fmla="*/ 121891 w 311684"/>
                <a:gd name="connsiteY89" fmla="*/ 59766 h 445349"/>
                <a:gd name="connsiteX90" fmla="*/ 145787 w 311684"/>
                <a:gd name="connsiteY90" fmla="*/ 34381 h 445349"/>
                <a:gd name="connsiteX91" fmla="*/ 156265 w 311684"/>
                <a:gd name="connsiteY91" fmla="*/ 17947 h 445349"/>
                <a:gd name="connsiteX92" fmla="*/ 153263 w 311684"/>
                <a:gd name="connsiteY92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56265 w 311684"/>
                <a:gd name="connsiteY61" fmla="*/ 383089 h 445349"/>
                <a:gd name="connsiteX62" fmla="*/ 135340 w 311684"/>
                <a:gd name="connsiteY62" fmla="*/ 352672 h 445349"/>
                <a:gd name="connsiteX63" fmla="*/ 124862 w 311684"/>
                <a:gd name="connsiteY63" fmla="*/ 331785 h 445349"/>
                <a:gd name="connsiteX64" fmla="*/ 122657 w 311684"/>
                <a:gd name="connsiteY64" fmla="*/ 312724 h 445349"/>
                <a:gd name="connsiteX65" fmla="*/ 106829 w 311684"/>
                <a:gd name="connsiteY65" fmla="*/ 304306 h 445349"/>
                <a:gd name="connsiteX66" fmla="*/ 95942 w 311684"/>
                <a:gd name="connsiteY66" fmla="*/ 285157 h 445349"/>
                <a:gd name="connsiteX67" fmla="*/ 88782 w 311684"/>
                <a:gd name="connsiteY67" fmla="*/ 256180 h 445349"/>
                <a:gd name="connsiteX68" fmla="*/ 72474 w 311684"/>
                <a:gd name="connsiteY68" fmla="*/ 236926 h 445349"/>
                <a:gd name="connsiteX69" fmla="*/ 60708 w 311684"/>
                <a:gd name="connsiteY69" fmla="*/ 218080 h 445349"/>
                <a:gd name="connsiteX70" fmla="*/ 60618 w 311684"/>
                <a:gd name="connsiteY70" fmla="*/ 197290 h 445349"/>
                <a:gd name="connsiteX71" fmla="*/ 54644 w 311684"/>
                <a:gd name="connsiteY71" fmla="*/ 179075 h 445349"/>
                <a:gd name="connsiteX72" fmla="*/ 47168 w 311684"/>
                <a:gd name="connsiteY72" fmla="*/ 168877 h 445349"/>
                <a:gd name="connsiteX73" fmla="*/ 26244 w 311684"/>
                <a:gd name="connsiteY73" fmla="*/ 155427 h 445349"/>
                <a:gd name="connsiteX74" fmla="*/ 0 w 311684"/>
                <a:gd name="connsiteY74" fmla="*/ 150977 h 445349"/>
                <a:gd name="connsiteX75" fmla="*/ 30800 w 311684"/>
                <a:gd name="connsiteY75" fmla="*/ 134496 h 445349"/>
                <a:gd name="connsiteX76" fmla="*/ 8571 w 311684"/>
                <a:gd name="connsiteY76" fmla="*/ 135864 h 445349"/>
                <a:gd name="connsiteX77" fmla="*/ 5319 w 311684"/>
                <a:gd name="connsiteY77" fmla="*/ 122649 h 445349"/>
                <a:gd name="connsiteX78" fmla="*/ 6566 w 311684"/>
                <a:gd name="connsiteY78" fmla="*/ 105785 h 445349"/>
                <a:gd name="connsiteX79" fmla="*/ 15766 w 311684"/>
                <a:gd name="connsiteY79" fmla="*/ 95661 h 445349"/>
                <a:gd name="connsiteX80" fmla="*/ 33719 w 311684"/>
                <a:gd name="connsiteY80" fmla="*/ 77713 h 445349"/>
                <a:gd name="connsiteX81" fmla="*/ 36691 w 311684"/>
                <a:gd name="connsiteY81" fmla="*/ 88179 h 445349"/>
                <a:gd name="connsiteX82" fmla="*/ 29215 w 311684"/>
                <a:gd name="connsiteY82" fmla="*/ 95661 h 445349"/>
                <a:gd name="connsiteX83" fmla="*/ 29215 w 311684"/>
                <a:gd name="connsiteY83" fmla="*/ 101629 h 445349"/>
                <a:gd name="connsiteX84" fmla="*/ 39693 w 311684"/>
                <a:gd name="connsiteY84" fmla="*/ 101629 h 445349"/>
                <a:gd name="connsiteX85" fmla="*/ 50140 w 311684"/>
                <a:gd name="connsiteY85" fmla="*/ 101629 h 445349"/>
                <a:gd name="connsiteX86" fmla="*/ 57615 w 311684"/>
                <a:gd name="connsiteY86" fmla="*/ 116548 h 445349"/>
                <a:gd name="connsiteX87" fmla="*/ 72566 w 311684"/>
                <a:gd name="connsiteY87" fmla="*/ 106127 h 445349"/>
                <a:gd name="connsiteX88" fmla="*/ 78540 w 311684"/>
                <a:gd name="connsiteY88" fmla="*/ 91163 h 445349"/>
                <a:gd name="connsiteX89" fmla="*/ 93491 w 311684"/>
                <a:gd name="connsiteY89" fmla="*/ 67247 h 445349"/>
                <a:gd name="connsiteX90" fmla="*/ 121891 w 311684"/>
                <a:gd name="connsiteY90" fmla="*/ 59766 h 445349"/>
                <a:gd name="connsiteX91" fmla="*/ 145787 w 311684"/>
                <a:gd name="connsiteY91" fmla="*/ 34381 h 445349"/>
                <a:gd name="connsiteX92" fmla="*/ 156265 w 311684"/>
                <a:gd name="connsiteY92" fmla="*/ 17947 h 445349"/>
                <a:gd name="connsiteX93" fmla="*/ 153263 w 311684"/>
                <a:gd name="connsiteY93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1196 w 311684"/>
                <a:gd name="connsiteY60" fmla="*/ 407628 h 445349"/>
                <a:gd name="connsiteX61" fmla="*/ 187040 w 311684"/>
                <a:gd name="connsiteY61" fmla="*/ 394543 h 445349"/>
                <a:gd name="connsiteX62" fmla="*/ 156265 w 311684"/>
                <a:gd name="connsiteY62" fmla="*/ 383089 h 445349"/>
                <a:gd name="connsiteX63" fmla="*/ 135340 w 311684"/>
                <a:gd name="connsiteY63" fmla="*/ 352672 h 445349"/>
                <a:gd name="connsiteX64" fmla="*/ 124862 w 311684"/>
                <a:gd name="connsiteY64" fmla="*/ 331785 h 445349"/>
                <a:gd name="connsiteX65" fmla="*/ 122657 w 311684"/>
                <a:gd name="connsiteY65" fmla="*/ 312724 h 445349"/>
                <a:gd name="connsiteX66" fmla="*/ 106829 w 311684"/>
                <a:gd name="connsiteY66" fmla="*/ 304306 h 445349"/>
                <a:gd name="connsiteX67" fmla="*/ 95942 w 311684"/>
                <a:gd name="connsiteY67" fmla="*/ 285157 h 445349"/>
                <a:gd name="connsiteX68" fmla="*/ 88782 w 311684"/>
                <a:gd name="connsiteY68" fmla="*/ 256180 h 445349"/>
                <a:gd name="connsiteX69" fmla="*/ 72474 w 311684"/>
                <a:gd name="connsiteY69" fmla="*/ 236926 h 445349"/>
                <a:gd name="connsiteX70" fmla="*/ 60708 w 311684"/>
                <a:gd name="connsiteY70" fmla="*/ 218080 h 445349"/>
                <a:gd name="connsiteX71" fmla="*/ 60618 w 311684"/>
                <a:gd name="connsiteY71" fmla="*/ 197290 h 445349"/>
                <a:gd name="connsiteX72" fmla="*/ 54644 w 311684"/>
                <a:gd name="connsiteY72" fmla="*/ 179075 h 445349"/>
                <a:gd name="connsiteX73" fmla="*/ 47168 w 311684"/>
                <a:gd name="connsiteY73" fmla="*/ 168877 h 445349"/>
                <a:gd name="connsiteX74" fmla="*/ 26244 w 311684"/>
                <a:gd name="connsiteY74" fmla="*/ 155427 h 445349"/>
                <a:gd name="connsiteX75" fmla="*/ 0 w 311684"/>
                <a:gd name="connsiteY75" fmla="*/ 150977 h 445349"/>
                <a:gd name="connsiteX76" fmla="*/ 30800 w 311684"/>
                <a:gd name="connsiteY76" fmla="*/ 134496 h 445349"/>
                <a:gd name="connsiteX77" fmla="*/ 8571 w 311684"/>
                <a:gd name="connsiteY77" fmla="*/ 135864 h 445349"/>
                <a:gd name="connsiteX78" fmla="*/ 5319 w 311684"/>
                <a:gd name="connsiteY78" fmla="*/ 122649 h 445349"/>
                <a:gd name="connsiteX79" fmla="*/ 6566 w 311684"/>
                <a:gd name="connsiteY79" fmla="*/ 105785 h 445349"/>
                <a:gd name="connsiteX80" fmla="*/ 15766 w 311684"/>
                <a:gd name="connsiteY80" fmla="*/ 95661 h 445349"/>
                <a:gd name="connsiteX81" fmla="*/ 33719 w 311684"/>
                <a:gd name="connsiteY81" fmla="*/ 77713 h 445349"/>
                <a:gd name="connsiteX82" fmla="*/ 36691 w 311684"/>
                <a:gd name="connsiteY82" fmla="*/ 88179 h 445349"/>
                <a:gd name="connsiteX83" fmla="*/ 29215 w 311684"/>
                <a:gd name="connsiteY83" fmla="*/ 95661 h 445349"/>
                <a:gd name="connsiteX84" fmla="*/ 29215 w 311684"/>
                <a:gd name="connsiteY84" fmla="*/ 101629 h 445349"/>
                <a:gd name="connsiteX85" fmla="*/ 39693 w 311684"/>
                <a:gd name="connsiteY85" fmla="*/ 101629 h 445349"/>
                <a:gd name="connsiteX86" fmla="*/ 50140 w 311684"/>
                <a:gd name="connsiteY86" fmla="*/ 101629 h 445349"/>
                <a:gd name="connsiteX87" fmla="*/ 57615 w 311684"/>
                <a:gd name="connsiteY87" fmla="*/ 116548 h 445349"/>
                <a:gd name="connsiteX88" fmla="*/ 72566 w 311684"/>
                <a:gd name="connsiteY88" fmla="*/ 106127 h 445349"/>
                <a:gd name="connsiteX89" fmla="*/ 78540 w 311684"/>
                <a:gd name="connsiteY89" fmla="*/ 91163 h 445349"/>
                <a:gd name="connsiteX90" fmla="*/ 93491 w 311684"/>
                <a:gd name="connsiteY90" fmla="*/ 67247 h 445349"/>
                <a:gd name="connsiteX91" fmla="*/ 121891 w 311684"/>
                <a:gd name="connsiteY91" fmla="*/ 59766 h 445349"/>
                <a:gd name="connsiteX92" fmla="*/ 145787 w 311684"/>
                <a:gd name="connsiteY92" fmla="*/ 34381 h 445349"/>
                <a:gd name="connsiteX93" fmla="*/ 156265 w 311684"/>
                <a:gd name="connsiteY93" fmla="*/ 17947 h 445349"/>
                <a:gd name="connsiteX94" fmla="*/ 153263 w 311684"/>
                <a:gd name="connsiteY94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5340 w 311684"/>
                <a:gd name="connsiteY64" fmla="*/ 352672 h 445349"/>
                <a:gd name="connsiteX65" fmla="*/ 124862 w 311684"/>
                <a:gd name="connsiteY65" fmla="*/ 331785 h 445349"/>
                <a:gd name="connsiteX66" fmla="*/ 122657 w 311684"/>
                <a:gd name="connsiteY66" fmla="*/ 312724 h 445349"/>
                <a:gd name="connsiteX67" fmla="*/ 106829 w 311684"/>
                <a:gd name="connsiteY67" fmla="*/ 304306 h 445349"/>
                <a:gd name="connsiteX68" fmla="*/ 95942 w 311684"/>
                <a:gd name="connsiteY68" fmla="*/ 285157 h 445349"/>
                <a:gd name="connsiteX69" fmla="*/ 88782 w 311684"/>
                <a:gd name="connsiteY69" fmla="*/ 256180 h 445349"/>
                <a:gd name="connsiteX70" fmla="*/ 72474 w 311684"/>
                <a:gd name="connsiteY70" fmla="*/ 236926 h 445349"/>
                <a:gd name="connsiteX71" fmla="*/ 60708 w 311684"/>
                <a:gd name="connsiteY71" fmla="*/ 218080 h 445349"/>
                <a:gd name="connsiteX72" fmla="*/ 60618 w 311684"/>
                <a:gd name="connsiteY72" fmla="*/ 197290 h 445349"/>
                <a:gd name="connsiteX73" fmla="*/ 54644 w 311684"/>
                <a:gd name="connsiteY73" fmla="*/ 179075 h 445349"/>
                <a:gd name="connsiteX74" fmla="*/ 47168 w 311684"/>
                <a:gd name="connsiteY74" fmla="*/ 168877 h 445349"/>
                <a:gd name="connsiteX75" fmla="*/ 26244 w 311684"/>
                <a:gd name="connsiteY75" fmla="*/ 155427 h 445349"/>
                <a:gd name="connsiteX76" fmla="*/ 0 w 311684"/>
                <a:gd name="connsiteY76" fmla="*/ 150977 h 445349"/>
                <a:gd name="connsiteX77" fmla="*/ 30800 w 311684"/>
                <a:gd name="connsiteY77" fmla="*/ 134496 h 445349"/>
                <a:gd name="connsiteX78" fmla="*/ 8571 w 311684"/>
                <a:gd name="connsiteY78" fmla="*/ 135864 h 445349"/>
                <a:gd name="connsiteX79" fmla="*/ 5319 w 311684"/>
                <a:gd name="connsiteY79" fmla="*/ 122649 h 445349"/>
                <a:gd name="connsiteX80" fmla="*/ 6566 w 311684"/>
                <a:gd name="connsiteY80" fmla="*/ 105785 h 445349"/>
                <a:gd name="connsiteX81" fmla="*/ 15766 w 311684"/>
                <a:gd name="connsiteY81" fmla="*/ 95661 h 445349"/>
                <a:gd name="connsiteX82" fmla="*/ 33719 w 311684"/>
                <a:gd name="connsiteY82" fmla="*/ 77713 h 445349"/>
                <a:gd name="connsiteX83" fmla="*/ 36691 w 311684"/>
                <a:gd name="connsiteY83" fmla="*/ 88179 h 445349"/>
                <a:gd name="connsiteX84" fmla="*/ 29215 w 311684"/>
                <a:gd name="connsiteY84" fmla="*/ 95661 h 445349"/>
                <a:gd name="connsiteX85" fmla="*/ 29215 w 311684"/>
                <a:gd name="connsiteY85" fmla="*/ 101629 h 445349"/>
                <a:gd name="connsiteX86" fmla="*/ 39693 w 311684"/>
                <a:gd name="connsiteY86" fmla="*/ 101629 h 445349"/>
                <a:gd name="connsiteX87" fmla="*/ 50140 w 311684"/>
                <a:gd name="connsiteY87" fmla="*/ 101629 h 445349"/>
                <a:gd name="connsiteX88" fmla="*/ 57615 w 311684"/>
                <a:gd name="connsiteY88" fmla="*/ 116548 h 445349"/>
                <a:gd name="connsiteX89" fmla="*/ 72566 w 311684"/>
                <a:gd name="connsiteY89" fmla="*/ 106127 h 445349"/>
                <a:gd name="connsiteX90" fmla="*/ 78540 w 311684"/>
                <a:gd name="connsiteY90" fmla="*/ 91163 h 445349"/>
                <a:gd name="connsiteX91" fmla="*/ 93491 w 311684"/>
                <a:gd name="connsiteY91" fmla="*/ 67247 h 445349"/>
                <a:gd name="connsiteX92" fmla="*/ 121891 w 311684"/>
                <a:gd name="connsiteY92" fmla="*/ 59766 h 445349"/>
                <a:gd name="connsiteX93" fmla="*/ 145787 w 311684"/>
                <a:gd name="connsiteY93" fmla="*/ 34381 h 445349"/>
                <a:gd name="connsiteX94" fmla="*/ 156265 w 311684"/>
                <a:gd name="connsiteY94" fmla="*/ 17947 h 445349"/>
                <a:gd name="connsiteX95" fmla="*/ 153263 w 311684"/>
                <a:gd name="connsiteY95" fmla="*/ 0 h 445349"/>
                <a:gd name="connsiteX0" fmla="*/ 153263 w 311684"/>
                <a:gd name="connsiteY0" fmla="*/ 0 h 445349"/>
                <a:gd name="connsiteX1" fmla="*/ 156265 w 311684"/>
                <a:gd name="connsiteY1" fmla="*/ 0 h 445349"/>
                <a:gd name="connsiteX2" fmla="*/ 174188 w 311684"/>
                <a:gd name="connsiteY2" fmla="*/ 10465 h 445349"/>
                <a:gd name="connsiteX3" fmla="*/ 181663 w 311684"/>
                <a:gd name="connsiteY3" fmla="*/ 20931 h 445349"/>
                <a:gd name="connsiteX4" fmla="*/ 192141 w 311684"/>
                <a:gd name="connsiteY4" fmla="*/ 28413 h 445349"/>
                <a:gd name="connsiteX5" fmla="*/ 205590 w 311684"/>
                <a:gd name="connsiteY5" fmla="*/ 52284 h 445349"/>
                <a:gd name="connsiteX6" fmla="*/ 223512 w 311684"/>
                <a:gd name="connsiteY6" fmla="*/ 56782 h 445349"/>
                <a:gd name="connsiteX7" fmla="*/ 238463 w 311684"/>
                <a:gd name="connsiteY7" fmla="*/ 49300 h 445349"/>
                <a:gd name="connsiteX8" fmla="*/ 244437 w 311684"/>
                <a:gd name="connsiteY8" fmla="*/ 52284 h 445349"/>
                <a:gd name="connsiteX9" fmla="*/ 262359 w 311684"/>
                <a:gd name="connsiteY9" fmla="*/ 49300 h 445349"/>
                <a:gd name="connsiteX10" fmla="*/ 274296 w 311684"/>
                <a:gd name="connsiteY10" fmla="*/ 66760 h 445349"/>
                <a:gd name="connsiteX11" fmla="*/ 262359 w 311684"/>
                <a:gd name="connsiteY11" fmla="*/ 88179 h 445349"/>
                <a:gd name="connsiteX12" fmla="*/ 272837 w 311684"/>
                <a:gd name="connsiteY12" fmla="*/ 88179 h 445349"/>
                <a:gd name="connsiteX13" fmla="*/ 281245 w 311684"/>
                <a:gd name="connsiteY13" fmla="*/ 96603 h 445349"/>
                <a:gd name="connsiteX14" fmla="*/ 280827 w 311684"/>
                <a:gd name="connsiteY14" fmla="*/ 98645 h 445349"/>
                <a:gd name="connsiteX15" fmla="*/ 271881 w 311684"/>
                <a:gd name="connsiteY15" fmla="*/ 98645 h 445349"/>
                <a:gd name="connsiteX16" fmla="*/ 275684 w 311684"/>
                <a:gd name="connsiteY16" fmla="*/ 99697 h 445349"/>
                <a:gd name="connsiteX17" fmla="*/ 280352 w 311684"/>
                <a:gd name="connsiteY17" fmla="*/ 100971 h 445349"/>
                <a:gd name="connsiteX18" fmla="*/ 279777 w 311684"/>
                <a:gd name="connsiteY18" fmla="*/ 103780 h 445349"/>
                <a:gd name="connsiteX19" fmla="*/ 261730 w 311684"/>
                <a:gd name="connsiteY19" fmla="*/ 109795 h 445349"/>
                <a:gd name="connsiteX20" fmla="*/ 243683 w 311684"/>
                <a:gd name="connsiteY20" fmla="*/ 111801 h 445349"/>
                <a:gd name="connsiteX21" fmla="*/ 231651 w 311684"/>
                <a:gd name="connsiteY21" fmla="*/ 119822 h 445349"/>
                <a:gd name="connsiteX22" fmla="*/ 229646 w 311684"/>
                <a:gd name="connsiteY22" fmla="*/ 125838 h 445349"/>
                <a:gd name="connsiteX23" fmla="*/ 221625 w 311684"/>
                <a:gd name="connsiteY23" fmla="*/ 127843 h 445349"/>
                <a:gd name="connsiteX24" fmla="*/ 215609 w 311684"/>
                <a:gd name="connsiteY24" fmla="*/ 129848 h 445349"/>
                <a:gd name="connsiteX25" fmla="*/ 209593 w 311684"/>
                <a:gd name="connsiteY25" fmla="*/ 133859 h 445349"/>
                <a:gd name="connsiteX26" fmla="*/ 205583 w 311684"/>
                <a:gd name="connsiteY26" fmla="*/ 145890 h 445349"/>
                <a:gd name="connsiteX27" fmla="*/ 201572 w 311684"/>
                <a:gd name="connsiteY27" fmla="*/ 151906 h 445349"/>
                <a:gd name="connsiteX28" fmla="*/ 203577 w 311684"/>
                <a:gd name="connsiteY28" fmla="*/ 161932 h 445349"/>
                <a:gd name="connsiteX29" fmla="*/ 205583 w 311684"/>
                <a:gd name="connsiteY29" fmla="*/ 167948 h 445349"/>
                <a:gd name="connsiteX30" fmla="*/ 199567 w 311684"/>
                <a:gd name="connsiteY30" fmla="*/ 173964 h 445349"/>
                <a:gd name="connsiteX31" fmla="*/ 187535 w 311684"/>
                <a:gd name="connsiteY31" fmla="*/ 179980 h 445349"/>
                <a:gd name="connsiteX32" fmla="*/ 195556 w 311684"/>
                <a:gd name="connsiteY32" fmla="*/ 192011 h 445349"/>
                <a:gd name="connsiteX33" fmla="*/ 199567 w 311684"/>
                <a:gd name="connsiteY33" fmla="*/ 198027 h 445349"/>
                <a:gd name="connsiteX34" fmla="*/ 205583 w 311684"/>
                <a:gd name="connsiteY34" fmla="*/ 200032 h 445349"/>
                <a:gd name="connsiteX35" fmla="*/ 210206 w 311684"/>
                <a:gd name="connsiteY35" fmla="*/ 206853 h 445349"/>
                <a:gd name="connsiteX36" fmla="*/ 211598 w 311684"/>
                <a:gd name="connsiteY36" fmla="*/ 212064 h 445349"/>
                <a:gd name="connsiteX37" fmla="*/ 215609 w 311684"/>
                <a:gd name="connsiteY37" fmla="*/ 218080 h 445349"/>
                <a:gd name="connsiteX38" fmla="*/ 217614 w 311684"/>
                <a:gd name="connsiteY38" fmla="*/ 224095 h 445349"/>
                <a:gd name="connsiteX39" fmla="*/ 251704 w 311684"/>
                <a:gd name="connsiteY39" fmla="*/ 234122 h 445349"/>
                <a:gd name="connsiteX40" fmla="*/ 257719 w 311684"/>
                <a:gd name="connsiteY40" fmla="*/ 238132 h 445349"/>
                <a:gd name="connsiteX41" fmla="*/ 265741 w 311684"/>
                <a:gd name="connsiteY41" fmla="*/ 226101 h 445349"/>
                <a:gd name="connsiteX42" fmla="*/ 275767 w 311684"/>
                <a:gd name="connsiteY42" fmla="*/ 216074 h 445349"/>
                <a:gd name="connsiteX43" fmla="*/ 277772 w 311684"/>
                <a:gd name="connsiteY43" fmla="*/ 222090 h 445349"/>
                <a:gd name="connsiteX44" fmla="*/ 279777 w 311684"/>
                <a:gd name="connsiteY44" fmla="*/ 264201 h 445349"/>
                <a:gd name="connsiteX45" fmla="*/ 285793 w 311684"/>
                <a:gd name="connsiteY45" fmla="*/ 262195 h 445349"/>
                <a:gd name="connsiteX46" fmla="*/ 290955 w 311684"/>
                <a:gd name="connsiteY46" fmla="*/ 261873 h 445349"/>
                <a:gd name="connsiteX47" fmla="*/ 311684 w 311684"/>
                <a:gd name="connsiteY47" fmla="*/ 300388 h 445349"/>
                <a:gd name="connsiteX48" fmla="*/ 308682 w 311684"/>
                <a:gd name="connsiteY48" fmla="*/ 310854 h 445349"/>
                <a:gd name="connsiteX49" fmla="*/ 305710 w 311684"/>
                <a:gd name="connsiteY49" fmla="*/ 324303 h 445349"/>
                <a:gd name="connsiteX50" fmla="*/ 305710 w 311684"/>
                <a:gd name="connsiteY50" fmla="*/ 346704 h 445349"/>
                <a:gd name="connsiteX51" fmla="*/ 298235 w 311684"/>
                <a:gd name="connsiteY51" fmla="*/ 360154 h 445349"/>
                <a:gd name="connsiteX52" fmla="*/ 301237 w 311684"/>
                <a:gd name="connsiteY52" fmla="*/ 367636 h 445349"/>
                <a:gd name="connsiteX53" fmla="*/ 295232 w 311684"/>
                <a:gd name="connsiteY53" fmla="*/ 378102 h 445349"/>
                <a:gd name="connsiteX54" fmla="*/ 305710 w 311684"/>
                <a:gd name="connsiteY54" fmla="*/ 399033 h 445349"/>
                <a:gd name="connsiteX55" fmla="*/ 290759 w 311684"/>
                <a:gd name="connsiteY55" fmla="*/ 427402 h 445349"/>
                <a:gd name="connsiteX56" fmla="*/ 283284 w 311684"/>
                <a:gd name="connsiteY56" fmla="*/ 437867 h 445349"/>
                <a:gd name="connsiteX57" fmla="*/ 272837 w 311684"/>
                <a:gd name="connsiteY57" fmla="*/ 445349 h 445349"/>
                <a:gd name="connsiteX58" fmla="*/ 248910 w 311684"/>
                <a:gd name="connsiteY58" fmla="*/ 430386 h 445349"/>
                <a:gd name="connsiteX59" fmla="*/ 236717 w 311684"/>
                <a:gd name="connsiteY59" fmla="*/ 429628 h 445349"/>
                <a:gd name="connsiteX60" fmla="*/ 217118 w 311684"/>
                <a:gd name="connsiteY60" fmla="*/ 426627 h 445349"/>
                <a:gd name="connsiteX61" fmla="*/ 211196 w 311684"/>
                <a:gd name="connsiteY61" fmla="*/ 407628 h 445349"/>
                <a:gd name="connsiteX62" fmla="*/ 187040 w 311684"/>
                <a:gd name="connsiteY62" fmla="*/ 394543 h 445349"/>
                <a:gd name="connsiteX63" fmla="*/ 156265 w 311684"/>
                <a:gd name="connsiteY63" fmla="*/ 383089 h 445349"/>
                <a:gd name="connsiteX64" fmla="*/ 138913 w 311684"/>
                <a:gd name="connsiteY64" fmla="*/ 370480 h 445349"/>
                <a:gd name="connsiteX65" fmla="*/ 135340 w 311684"/>
                <a:gd name="connsiteY65" fmla="*/ 352672 h 445349"/>
                <a:gd name="connsiteX66" fmla="*/ 124862 w 311684"/>
                <a:gd name="connsiteY66" fmla="*/ 331785 h 445349"/>
                <a:gd name="connsiteX67" fmla="*/ 122657 w 311684"/>
                <a:gd name="connsiteY67" fmla="*/ 312724 h 445349"/>
                <a:gd name="connsiteX68" fmla="*/ 106829 w 311684"/>
                <a:gd name="connsiteY68" fmla="*/ 304306 h 445349"/>
                <a:gd name="connsiteX69" fmla="*/ 95942 w 311684"/>
                <a:gd name="connsiteY69" fmla="*/ 285157 h 445349"/>
                <a:gd name="connsiteX70" fmla="*/ 88782 w 311684"/>
                <a:gd name="connsiteY70" fmla="*/ 256180 h 445349"/>
                <a:gd name="connsiteX71" fmla="*/ 72474 w 311684"/>
                <a:gd name="connsiteY71" fmla="*/ 236926 h 445349"/>
                <a:gd name="connsiteX72" fmla="*/ 60708 w 311684"/>
                <a:gd name="connsiteY72" fmla="*/ 218080 h 445349"/>
                <a:gd name="connsiteX73" fmla="*/ 60618 w 311684"/>
                <a:gd name="connsiteY73" fmla="*/ 197290 h 445349"/>
                <a:gd name="connsiteX74" fmla="*/ 54644 w 311684"/>
                <a:gd name="connsiteY74" fmla="*/ 179075 h 445349"/>
                <a:gd name="connsiteX75" fmla="*/ 47168 w 311684"/>
                <a:gd name="connsiteY75" fmla="*/ 168877 h 445349"/>
                <a:gd name="connsiteX76" fmla="*/ 26244 w 311684"/>
                <a:gd name="connsiteY76" fmla="*/ 155427 h 445349"/>
                <a:gd name="connsiteX77" fmla="*/ 0 w 311684"/>
                <a:gd name="connsiteY77" fmla="*/ 150977 h 445349"/>
                <a:gd name="connsiteX78" fmla="*/ 30800 w 311684"/>
                <a:gd name="connsiteY78" fmla="*/ 134496 h 445349"/>
                <a:gd name="connsiteX79" fmla="*/ 8571 w 311684"/>
                <a:gd name="connsiteY79" fmla="*/ 135864 h 445349"/>
                <a:gd name="connsiteX80" fmla="*/ 5319 w 311684"/>
                <a:gd name="connsiteY80" fmla="*/ 122649 h 445349"/>
                <a:gd name="connsiteX81" fmla="*/ 6566 w 311684"/>
                <a:gd name="connsiteY81" fmla="*/ 105785 h 445349"/>
                <a:gd name="connsiteX82" fmla="*/ 15766 w 311684"/>
                <a:gd name="connsiteY82" fmla="*/ 95661 h 445349"/>
                <a:gd name="connsiteX83" fmla="*/ 33719 w 311684"/>
                <a:gd name="connsiteY83" fmla="*/ 77713 h 445349"/>
                <a:gd name="connsiteX84" fmla="*/ 36691 w 311684"/>
                <a:gd name="connsiteY84" fmla="*/ 88179 h 445349"/>
                <a:gd name="connsiteX85" fmla="*/ 29215 w 311684"/>
                <a:gd name="connsiteY85" fmla="*/ 95661 h 445349"/>
                <a:gd name="connsiteX86" fmla="*/ 29215 w 311684"/>
                <a:gd name="connsiteY86" fmla="*/ 101629 h 445349"/>
                <a:gd name="connsiteX87" fmla="*/ 39693 w 311684"/>
                <a:gd name="connsiteY87" fmla="*/ 101629 h 445349"/>
                <a:gd name="connsiteX88" fmla="*/ 50140 w 311684"/>
                <a:gd name="connsiteY88" fmla="*/ 101629 h 445349"/>
                <a:gd name="connsiteX89" fmla="*/ 57615 w 311684"/>
                <a:gd name="connsiteY89" fmla="*/ 116548 h 445349"/>
                <a:gd name="connsiteX90" fmla="*/ 72566 w 311684"/>
                <a:gd name="connsiteY90" fmla="*/ 106127 h 445349"/>
                <a:gd name="connsiteX91" fmla="*/ 78540 w 311684"/>
                <a:gd name="connsiteY91" fmla="*/ 91163 h 445349"/>
                <a:gd name="connsiteX92" fmla="*/ 93491 w 311684"/>
                <a:gd name="connsiteY92" fmla="*/ 67247 h 445349"/>
                <a:gd name="connsiteX93" fmla="*/ 121891 w 311684"/>
                <a:gd name="connsiteY93" fmla="*/ 59766 h 445349"/>
                <a:gd name="connsiteX94" fmla="*/ 145787 w 311684"/>
                <a:gd name="connsiteY94" fmla="*/ 34381 h 445349"/>
                <a:gd name="connsiteX95" fmla="*/ 156265 w 311684"/>
                <a:gd name="connsiteY95" fmla="*/ 17947 h 445349"/>
                <a:gd name="connsiteX96" fmla="*/ 153263 w 311684"/>
                <a:gd name="connsiteY96" fmla="*/ 0 h 44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311684" h="445349">
                  <a:moveTo>
                    <a:pt x="153263" y="0"/>
                  </a:moveTo>
                  <a:lnTo>
                    <a:pt x="156265" y="0"/>
                  </a:lnTo>
                  <a:lnTo>
                    <a:pt x="174188" y="10465"/>
                  </a:lnTo>
                  <a:lnTo>
                    <a:pt x="181663" y="20931"/>
                  </a:lnTo>
                  <a:lnTo>
                    <a:pt x="192141" y="28413"/>
                  </a:lnTo>
                  <a:lnTo>
                    <a:pt x="205590" y="52284"/>
                  </a:lnTo>
                  <a:lnTo>
                    <a:pt x="223512" y="56782"/>
                  </a:lnTo>
                  <a:lnTo>
                    <a:pt x="238463" y="49300"/>
                  </a:lnTo>
                  <a:lnTo>
                    <a:pt x="244437" y="52284"/>
                  </a:lnTo>
                  <a:lnTo>
                    <a:pt x="262359" y="49300"/>
                  </a:lnTo>
                  <a:lnTo>
                    <a:pt x="274296" y="66760"/>
                  </a:lnTo>
                  <a:lnTo>
                    <a:pt x="262359" y="88179"/>
                  </a:lnTo>
                  <a:lnTo>
                    <a:pt x="272837" y="88179"/>
                  </a:lnTo>
                  <a:lnTo>
                    <a:pt x="281245" y="96603"/>
                  </a:lnTo>
                  <a:cubicBezTo>
                    <a:pt x="281106" y="97284"/>
                    <a:pt x="280966" y="97964"/>
                    <a:pt x="280827" y="98645"/>
                  </a:cubicBezTo>
                  <a:lnTo>
                    <a:pt x="271881" y="98645"/>
                  </a:lnTo>
                  <a:cubicBezTo>
                    <a:pt x="274820" y="99568"/>
                    <a:pt x="274669" y="99461"/>
                    <a:pt x="275684" y="99697"/>
                  </a:cubicBezTo>
                  <a:lnTo>
                    <a:pt x="280352" y="100971"/>
                  </a:lnTo>
                  <a:cubicBezTo>
                    <a:pt x="280160" y="101907"/>
                    <a:pt x="279969" y="102844"/>
                    <a:pt x="279777" y="103780"/>
                  </a:cubicBezTo>
                  <a:cubicBezTo>
                    <a:pt x="273761" y="105785"/>
                    <a:pt x="267920" y="108419"/>
                    <a:pt x="261730" y="109795"/>
                  </a:cubicBezTo>
                  <a:cubicBezTo>
                    <a:pt x="255821" y="111108"/>
                    <a:pt x="249425" y="109887"/>
                    <a:pt x="243683" y="111801"/>
                  </a:cubicBezTo>
                  <a:cubicBezTo>
                    <a:pt x="239110" y="113325"/>
                    <a:pt x="231651" y="119822"/>
                    <a:pt x="231651" y="119822"/>
                  </a:cubicBezTo>
                  <a:cubicBezTo>
                    <a:pt x="230983" y="121827"/>
                    <a:pt x="231297" y="124518"/>
                    <a:pt x="229646" y="125838"/>
                  </a:cubicBezTo>
                  <a:cubicBezTo>
                    <a:pt x="227494" y="127560"/>
                    <a:pt x="224275" y="127086"/>
                    <a:pt x="221625" y="127843"/>
                  </a:cubicBezTo>
                  <a:cubicBezTo>
                    <a:pt x="219593" y="128424"/>
                    <a:pt x="217614" y="129180"/>
                    <a:pt x="215609" y="129848"/>
                  </a:cubicBezTo>
                  <a:cubicBezTo>
                    <a:pt x="213604" y="131185"/>
                    <a:pt x="210870" y="131815"/>
                    <a:pt x="209593" y="133859"/>
                  </a:cubicBezTo>
                  <a:cubicBezTo>
                    <a:pt x="207353" y="137444"/>
                    <a:pt x="207928" y="142373"/>
                    <a:pt x="205583" y="145890"/>
                  </a:cubicBezTo>
                  <a:lnTo>
                    <a:pt x="201572" y="151906"/>
                  </a:lnTo>
                  <a:cubicBezTo>
                    <a:pt x="202240" y="155248"/>
                    <a:pt x="202750" y="158626"/>
                    <a:pt x="203577" y="161932"/>
                  </a:cubicBezTo>
                  <a:cubicBezTo>
                    <a:pt x="204090" y="163983"/>
                    <a:pt x="206251" y="165943"/>
                    <a:pt x="205583" y="167948"/>
                  </a:cubicBezTo>
                  <a:cubicBezTo>
                    <a:pt x="204686" y="170638"/>
                    <a:pt x="201746" y="172149"/>
                    <a:pt x="199567" y="173964"/>
                  </a:cubicBezTo>
                  <a:cubicBezTo>
                    <a:pt x="194385" y="178282"/>
                    <a:pt x="193563" y="177970"/>
                    <a:pt x="187535" y="179980"/>
                  </a:cubicBezTo>
                  <a:lnTo>
                    <a:pt x="195556" y="192011"/>
                  </a:lnTo>
                  <a:cubicBezTo>
                    <a:pt x="196893" y="194016"/>
                    <a:pt x="197280" y="197265"/>
                    <a:pt x="199567" y="198027"/>
                  </a:cubicBezTo>
                  <a:lnTo>
                    <a:pt x="205583" y="200032"/>
                  </a:lnTo>
                  <a:lnTo>
                    <a:pt x="210206" y="206853"/>
                  </a:lnTo>
                  <a:cubicBezTo>
                    <a:pt x="211568" y="208769"/>
                    <a:pt x="205369" y="199604"/>
                    <a:pt x="211598" y="212064"/>
                  </a:cubicBezTo>
                  <a:cubicBezTo>
                    <a:pt x="212676" y="214220"/>
                    <a:pt x="214272" y="216075"/>
                    <a:pt x="215609" y="218080"/>
                  </a:cubicBezTo>
                  <a:cubicBezTo>
                    <a:pt x="216277" y="220085"/>
                    <a:pt x="216120" y="222601"/>
                    <a:pt x="217614" y="224095"/>
                  </a:cubicBezTo>
                  <a:cubicBezTo>
                    <a:pt x="229126" y="235607"/>
                    <a:pt x="235051" y="232608"/>
                    <a:pt x="251704" y="234122"/>
                  </a:cubicBezTo>
                  <a:cubicBezTo>
                    <a:pt x="253709" y="235459"/>
                    <a:pt x="255627" y="239328"/>
                    <a:pt x="257719" y="238132"/>
                  </a:cubicBezTo>
                  <a:cubicBezTo>
                    <a:pt x="261904" y="235741"/>
                    <a:pt x="263067" y="230111"/>
                    <a:pt x="265741" y="226101"/>
                  </a:cubicBezTo>
                  <a:cubicBezTo>
                    <a:pt x="271090" y="218078"/>
                    <a:pt x="267744" y="221423"/>
                    <a:pt x="275767" y="216074"/>
                  </a:cubicBezTo>
                  <a:cubicBezTo>
                    <a:pt x="276435" y="218079"/>
                    <a:pt x="277596" y="219984"/>
                    <a:pt x="277772" y="222090"/>
                  </a:cubicBezTo>
                  <a:cubicBezTo>
                    <a:pt x="278939" y="236094"/>
                    <a:pt x="277021" y="250421"/>
                    <a:pt x="279777" y="264201"/>
                  </a:cubicBezTo>
                  <a:cubicBezTo>
                    <a:pt x="280192" y="266274"/>
                    <a:pt x="283691" y="262416"/>
                    <a:pt x="285793" y="262195"/>
                  </a:cubicBezTo>
                  <a:lnTo>
                    <a:pt x="290955" y="261873"/>
                  </a:lnTo>
                  <a:lnTo>
                    <a:pt x="311684" y="300388"/>
                  </a:lnTo>
                  <a:cubicBezTo>
                    <a:pt x="310673" y="303862"/>
                    <a:pt x="309693" y="307380"/>
                    <a:pt x="308682" y="310854"/>
                  </a:cubicBezTo>
                  <a:cubicBezTo>
                    <a:pt x="307701" y="315352"/>
                    <a:pt x="306690" y="319805"/>
                    <a:pt x="305710" y="324303"/>
                  </a:cubicBezTo>
                  <a:lnTo>
                    <a:pt x="305710" y="346704"/>
                  </a:lnTo>
                  <a:lnTo>
                    <a:pt x="298235" y="360154"/>
                  </a:lnTo>
                  <a:cubicBezTo>
                    <a:pt x="299246" y="362648"/>
                    <a:pt x="300226" y="365142"/>
                    <a:pt x="301237" y="367636"/>
                  </a:cubicBezTo>
                  <a:lnTo>
                    <a:pt x="295232" y="378102"/>
                  </a:lnTo>
                  <a:lnTo>
                    <a:pt x="305710" y="399033"/>
                  </a:lnTo>
                  <a:lnTo>
                    <a:pt x="290759" y="427402"/>
                  </a:lnTo>
                  <a:lnTo>
                    <a:pt x="283284" y="437867"/>
                  </a:lnTo>
                  <a:lnTo>
                    <a:pt x="272837" y="445349"/>
                  </a:lnTo>
                  <a:lnTo>
                    <a:pt x="248910" y="430386"/>
                  </a:lnTo>
                  <a:cubicBezTo>
                    <a:pt x="247409" y="426912"/>
                    <a:pt x="238218" y="433102"/>
                    <a:pt x="236717" y="429628"/>
                  </a:cubicBezTo>
                  <a:cubicBezTo>
                    <a:pt x="232189" y="425954"/>
                    <a:pt x="221646" y="430301"/>
                    <a:pt x="217118" y="426627"/>
                  </a:cubicBezTo>
                  <a:lnTo>
                    <a:pt x="211196" y="407628"/>
                  </a:lnTo>
                  <a:cubicBezTo>
                    <a:pt x="202475" y="403266"/>
                    <a:pt x="195761" y="398905"/>
                    <a:pt x="187040" y="394543"/>
                  </a:cubicBezTo>
                  <a:lnTo>
                    <a:pt x="156265" y="383089"/>
                  </a:lnTo>
                  <a:cubicBezTo>
                    <a:pt x="153155" y="377549"/>
                    <a:pt x="142023" y="376020"/>
                    <a:pt x="138913" y="370480"/>
                  </a:cubicBezTo>
                  <a:lnTo>
                    <a:pt x="135340" y="352672"/>
                  </a:lnTo>
                  <a:lnTo>
                    <a:pt x="124862" y="331785"/>
                  </a:lnTo>
                  <a:cubicBezTo>
                    <a:pt x="124127" y="325417"/>
                    <a:pt x="123392" y="319093"/>
                    <a:pt x="122657" y="312724"/>
                  </a:cubicBezTo>
                  <a:cubicBezTo>
                    <a:pt x="118718" y="307913"/>
                    <a:pt x="110768" y="309117"/>
                    <a:pt x="106829" y="304306"/>
                  </a:cubicBezTo>
                  <a:lnTo>
                    <a:pt x="95942" y="285157"/>
                  </a:lnTo>
                  <a:cubicBezTo>
                    <a:pt x="91550" y="275498"/>
                    <a:pt x="93174" y="265839"/>
                    <a:pt x="88782" y="256180"/>
                  </a:cubicBezTo>
                  <a:lnTo>
                    <a:pt x="72474" y="236926"/>
                  </a:lnTo>
                  <a:cubicBezTo>
                    <a:pt x="71226" y="229307"/>
                    <a:pt x="61956" y="225699"/>
                    <a:pt x="60708" y="218080"/>
                  </a:cubicBezTo>
                  <a:lnTo>
                    <a:pt x="60618" y="197290"/>
                  </a:lnTo>
                  <a:lnTo>
                    <a:pt x="54644" y="179075"/>
                  </a:lnTo>
                  <a:lnTo>
                    <a:pt x="47168" y="168877"/>
                  </a:lnTo>
                  <a:lnTo>
                    <a:pt x="26244" y="155427"/>
                  </a:lnTo>
                  <a:lnTo>
                    <a:pt x="0" y="150977"/>
                  </a:lnTo>
                  <a:cubicBezTo>
                    <a:pt x="919" y="147504"/>
                    <a:pt x="29881" y="137969"/>
                    <a:pt x="30800" y="134496"/>
                  </a:cubicBezTo>
                  <a:cubicBezTo>
                    <a:pt x="24727" y="132278"/>
                    <a:pt x="14644" y="138082"/>
                    <a:pt x="8571" y="135864"/>
                  </a:cubicBezTo>
                  <a:lnTo>
                    <a:pt x="5319" y="122649"/>
                  </a:lnTo>
                  <a:cubicBezTo>
                    <a:pt x="7071" y="119033"/>
                    <a:pt x="4814" y="109401"/>
                    <a:pt x="6566" y="105785"/>
                  </a:cubicBezTo>
                  <a:lnTo>
                    <a:pt x="15766" y="95661"/>
                  </a:lnTo>
                  <a:lnTo>
                    <a:pt x="33719" y="77713"/>
                  </a:lnTo>
                  <a:cubicBezTo>
                    <a:pt x="34699" y="81187"/>
                    <a:pt x="35710" y="84705"/>
                    <a:pt x="36691" y="88179"/>
                  </a:cubicBezTo>
                  <a:lnTo>
                    <a:pt x="29215" y="95661"/>
                  </a:lnTo>
                  <a:lnTo>
                    <a:pt x="29215" y="101629"/>
                  </a:lnTo>
                  <a:lnTo>
                    <a:pt x="39693" y="101629"/>
                  </a:lnTo>
                  <a:lnTo>
                    <a:pt x="50140" y="101629"/>
                  </a:lnTo>
                  <a:lnTo>
                    <a:pt x="57615" y="116548"/>
                  </a:lnTo>
                  <a:lnTo>
                    <a:pt x="72566" y="106127"/>
                  </a:lnTo>
                  <a:lnTo>
                    <a:pt x="78540" y="91163"/>
                  </a:lnTo>
                  <a:lnTo>
                    <a:pt x="93491" y="67247"/>
                  </a:lnTo>
                  <a:lnTo>
                    <a:pt x="121891" y="59766"/>
                  </a:lnTo>
                  <a:lnTo>
                    <a:pt x="145787" y="34381"/>
                  </a:lnTo>
                  <a:lnTo>
                    <a:pt x="156265" y="17947"/>
                  </a:lnTo>
                  <a:cubicBezTo>
                    <a:pt x="155254" y="11980"/>
                    <a:pt x="154274" y="5967"/>
                    <a:pt x="153263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0" name="Freeform 263">
              <a:extLst>
                <a:ext uri="{FF2B5EF4-FFF2-40B4-BE49-F238E27FC236}">
                  <a16:creationId xmlns:a16="http://schemas.microsoft.com/office/drawing/2014/main" id="{79DF53A1-E884-4EDF-9CE9-5041C142DB60}"/>
                </a:ext>
              </a:extLst>
            </p:cNvPr>
            <p:cNvSpPr/>
            <p:nvPr/>
          </p:nvSpPr>
          <p:spPr>
            <a:xfrm>
              <a:off x="3040400" y="4670776"/>
              <a:ext cx="232369" cy="272173"/>
            </a:xfrm>
            <a:custGeom>
              <a:avLst/>
              <a:gdLst/>
              <a:ahLst/>
              <a:cxnLst/>
              <a:rect l="l" t="t" r="r" b="b"/>
              <a:pathLst>
                <a:path w="295327" h="345916">
                  <a:moveTo>
                    <a:pt x="104827" y="0"/>
                  </a:moveTo>
                  <a:cubicBezTo>
                    <a:pt x="105495" y="2005"/>
                    <a:pt x="106511" y="3927"/>
                    <a:pt x="106832" y="6016"/>
                  </a:cubicBezTo>
                  <a:cubicBezTo>
                    <a:pt x="107853" y="12655"/>
                    <a:pt x="106862" y="19648"/>
                    <a:pt x="108837" y="26068"/>
                  </a:cubicBezTo>
                  <a:cubicBezTo>
                    <a:pt x="109671" y="28779"/>
                    <a:pt x="113037" y="29905"/>
                    <a:pt x="114853" y="32084"/>
                  </a:cubicBezTo>
                  <a:cubicBezTo>
                    <a:pt x="116396" y="33936"/>
                    <a:pt x="117527" y="36095"/>
                    <a:pt x="118864" y="38100"/>
                  </a:cubicBezTo>
                  <a:cubicBezTo>
                    <a:pt x="117145" y="39246"/>
                    <a:pt x="107882" y="44306"/>
                    <a:pt x="108837" y="48126"/>
                  </a:cubicBezTo>
                  <a:cubicBezTo>
                    <a:pt x="109350" y="50177"/>
                    <a:pt x="112848" y="49463"/>
                    <a:pt x="114853" y="50132"/>
                  </a:cubicBezTo>
                  <a:cubicBezTo>
                    <a:pt x="116190" y="52137"/>
                    <a:pt x="117160" y="54443"/>
                    <a:pt x="118864" y="56147"/>
                  </a:cubicBezTo>
                  <a:cubicBezTo>
                    <a:pt x="123633" y="60915"/>
                    <a:pt x="130950" y="62181"/>
                    <a:pt x="136911" y="64168"/>
                  </a:cubicBezTo>
                  <a:cubicBezTo>
                    <a:pt x="146100" y="67231"/>
                    <a:pt x="140809" y="66174"/>
                    <a:pt x="152953" y="66174"/>
                  </a:cubicBezTo>
                  <a:lnTo>
                    <a:pt x="181027" y="92242"/>
                  </a:lnTo>
                  <a:cubicBezTo>
                    <a:pt x="185037" y="96921"/>
                    <a:pt x="187774" y="103108"/>
                    <a:pt x="193058" y="106279"/>
                  </a:cubicBezTo>
                  <a:cubicBezTo>
                    <a:pt x="195421" y="107697"/>
                    <a:pt x="198430" y="105031"/>
                    <a:pt x="201080" y="104274"/>
                  </a:cubicBezTo>
                  <a:cubicBezTo>
                    <a:pt x="208340" y="102199"/>
                    <a:pt x="206523" y="102649"/>
                    <a:pt x="213111" y="98258"/>
                  </a:cubicBezTo>
                  <a:cubicBezTo>
                    <a:pt x="221094" y="100254"/>
                    <a:pt x="221681" y="98489"/>
                    <a:pt x="225143" y="106279"/>
                  </a:cubicBezTo>
                  <a:cubicBezTo>
                    <a:pt x="226860" y="110142"/>
                    <a:pt x="229153" y="118310"/>
                    <a:pt x="229153" y="118310"/>
                  </a:cubicBezTo>
                  <a:cubicBezTo>
                    <a:pt x="229821" y="127668"/>
                    <a:pt x="228882" y="137282"/>
                    <a:pt x="231158" y="146384"/>
                  </a:cubicBezTo>
                  <a:cubicBezTo>
                    <a:pt x="232327" y="151060"/>
                    <a:pt x="239180" y="158416"/>
                    <a:pt x="239180" y="158416"/>
                  </a:cubicBezTo>
                  <a:cubicBezTo>
                    <a:pt x="239848" y="160421"/>
                    <a:pt x="239865" y="162781"/>
                    <a:pt x="241185" y="164432"/>
                  </a:cubicBezTo>
                  <a:cubicBezTo>
                    <a:pt x="247230" y="171988"/>
                    <a:pt x="254772" y="167496"/>
                    <a:pt x="263243" y="166437"/>
                  </a:cubicBezTo>
                  <a:cubicBezTo>
                    <a:pt x="284606" y="170709"/>
                    <a:pt x="276479" y="170447"/>
                    <a:pt x="287306" y="170447"/>
                  </a:cubicBezTo>
                  <a:lnTo>
                    <a:pt x="271264" y="178468"/>
                  </a:lnTo>
                  <a:cubicBezTo>
                    <a:pt x="271932" y="186489"/>
                    <a:pt x="272205" y="194553"/>
                    <a:pt x="273269" y="202532"/>
                  </a:cubicBezTo>
                  <a:cubicBezTo>
                    <a:pt x="273548" y="204627"/>
                    <a:pt x="273954" y="206897"/>
                    <a:pt x="275274" y="208547"/>
                  </a:cubicBezTo>
                  <a:cubicBezTo>
                    <a:pt x="278102" y="212082"/>
                    <a:pt x="283342" y="213242"/>
                    <a:pt x="287306" y="214563"/>
                  </a:cubicBezTo>
                  <a:cubicBezTo>
                    <a:pt x="287974" y="217905"/>
                    <a:pt x="288114" y="221398"/>
                    <a:pt x="289311" y="224589"/>
                  </a:cubicBezTo>
                  <a:cubicBezTo>
                    <a:pt x="290157" y="226846"/>
                    <a:pt x="292244" y="228449"/>
                    <a:pt x="293322" y="230605"/>
                  </a:cubicBezTo>
                  <a:cubicBezTo>
                    <a:pt x="294267" y="232496"/>
                    <a:pt x="294659" y="234616"/>
                    <a:pt x="295327" y="236621"/>
                  </a:cubicBezTo>
                  <a:lnTo>
                    <a:pt x="293355" y="242693"/>
                  </a:lnTo>
                  <a:cubicBezTo>
                    <a:pt x="292776" y="244559"/>
                    <a:pt x="295141" y="236994"/>
                    <a:pt x="289311" y="248653"/>
                  </a:cubicBezTo>
                  <a:lnTo>
                    <a:pt x="285301" y="264695"/>
                  </a:lnTo>
                  <a:lnTo>
                    <a:pt x="283571" y="271612"/>
                  </a:lnTo>
                  <a:lnTo>
                    <a:pt x="276986" y="271476"/>
                  </a:lnTo>
                  <a:lnTo>
                    <a:pt x="278850" y="273896"/>
                  </a:lnTo>
                  <a:lnTo>
                    <a:pt x="276476" y="275677"/>
                  </a:lnTo>
                  <a:lnTo>
                    <a:pt x="276476" y="271349"/>
                  </a:lnTo>
                  <a:cubicBezTo>
                    <a:pt x="275279" y="271512"/>
                    <a:pt x="274210" y="271175"/>
                    <a:pt x="273269" y="270547"/>
                  </a:cubicBezTo>
                  <a:cubicBezTo>
                    <a:pt x="271264" y="269210"/>
                    <a:pt x="270859" y="266332"/>
                    <a:pt x="269258" y="264531"/>
                  </a:cubicBezTo>
                  <a:lnTo>
                    <a:pt x="267615" y="262889"/>
                  </a:lnTo>
                  <a:lnTo>
                    <a:pt x="254058" y="254755"/>
                  </a:lnTo>
                  <a:lnTo>
                    <a:pt x="230147" y="254755"/>
                  </a:lnTo>
                  <a:lnTo>
                    <a:pt x="188302" y="260733"/>
                  </a:lnTo>
                  <a:lnTo>
                    <a:pt x="176346" y="286138"/>
                  </a:lnTo>
                  <a:lnTo>
                    <a:pt x="176346" y="292117"/>
                  </a:lnTo>
                  <a:lnTo>
                    <a:pt x="176346" y="296600"/>
                  </a:lnTo>
                  <a:lnTo>
                    <a:pt x="165886" y="327983"/>
                  </a:lnTo>
                  <a:lnTo>
                    <a:pt x="162897" y="324994"/>
                  </a:lnTo>
                  <a:lnTo>
                    <a:pt x="134501" y="320511"/>
                  </a:lnTo>
                  <a:lnTo>
                    <a:pt x="127030" y="342927"/>
                  </a:lnTo>
                  <a:lnTo>
                    <a:pt x="109096" y="324994"/>
                  </a:lnTo>
                  <a:lnTo>
                    <a:pt x="82196" y="317522"/>
                  </a:lnTo>
                  <a:lnTo>
                    <a:pt x="59778" y="342927"/>
                  </a:lnTo>
                  <a:lnTo>
                    <a:pt x="43340" y="345916"/>
                  </a:lnTo>
                  <a:lnTo>
                    <a:pt x="31384" y="310049"/>
                  </a:lnTo>
                  <a:lnTo>
                    <a:pt x="17934" y="281655"/>
                  </a:lnTo>
                  <a:lnTo>
                    <a:pt x="18953" y="279324"/>
                  </a:lnTo>
                  <a:lnTo>
                    <a:pt x="17934" y="277172"/>
                  </a:lnTo>
                  <a:lnTo>
                    <a:pt x="27075" y="256277"/>
                  </a:lnTo>
                  <a:lnTo>
                    <a:pt x="14945" y="242799"/>
                  </a:lnTo>
                  <a:lnTo>
                    <a:pt x="10462" y="226359"/>
                  </a:lnTo>
                  <a:lnTo>
                    <a:pt x="0" y="211415"/>
                  </a:lnTo>
                  <a:lnTo>
                    <a:pt x="1347" y="208856"/>
                  </a:lnTo>
                  <a:lnTo>
                    <a:pt x="0" y="206932"/>
                  </a:lnTo>
                  <a:lnTo>
                    <a:pt x="13795" y="180722"/>
                  </a:lnTo>
                  <a:lnTo>
                    <a:pt x="4484" y="162098"/>
                  </a:lnTo>
                  <a:lnTo>
                    <a:pt x="5679" y="160005"/>
                  </a:lnTo>
                  <a:lnTo>
                    <a:pt x="4484" y="157615"/>
                  </a:lnTo>
                  <a:lnTo>
                    <a:pt x="9407" y="149000"/>
                  </a:lnTo>
                  <a:lnTo>
                    <a:pt x="7473" y="144165"/>
                  </a:lnTo>
                  <a:lnTo>
                    <a:pt x="8515" y="142288"/>
                  </a:lnTo>
                  <a:lnTo>
                    <a:pt x="7473" y="139682"/>
                  </a:lnTo>
                  <a:lnTo>
                    <a:pt x="14945" y="126231"/>
                  </a:lnTo>
                  <a:lnTo>
                    <a:pt x="14945" y="108298"/>
                  </a:lnTo>
                  <a:lnTo>
                    <a:pt x="14945" y="103815"/>
                  </a:lnTo>
                  <a:lnTo>
                    <a:pt x="17934" y="90364"/>
                  </a:lnTo>
                  <a:lnTo>
                    <a:pt x="20086" y="82832"/>
                  </a:lnTo>
                  <a:lnTo>
                    <a:pt x="0" y="45530"/>
                  </a:lnTo>
                  <a:lnTo>
                    <a:pt x="2652" y="45972"/>
                  </a:lnTo>
                  <a:lnTo>
                    <a:pt x="311" y="41624"/>
                  </a:lnTo>
                  <a:lnTo>
                    <a:pt x="2603" y="41481"/>
                  </a:lnTo>
                  <a:lnTo>
                    <a:pt x="6767" y="42175"/>
                  </a:lnTo>
                  <a:lnTo>
                    <a:pt x="6874" y="41214"/>
                  </a:lnTo>
                  <a:cubicBezTo>
                    <a:pt x="12780" y="40705"/>
                    <a:pt x="18704" y="40475"/>
                    <a:pt x="24616" y="40105"/>
                  </a:cubicBezTo>
                  <a:cubicBezTo>
                    <a:pt x="25285" y="37431"/>
                    <a:pt x="25093" y="34377"/>
                    <a:pt x="26622" y="32084"/>
                  </a:cubicBezTo>
                  <a:cubicBezTo>
                    <a:pt x="27959" y="30079"/>
                    <a:pt x="30260" y="28470"/>
                    <a:pt x="32637" y="28074"/>
                  </a:cubicBezTo>
                  <a:cubicBezTo>
                    <a:pt x="35958" y="27521"/>
                    <a:pt x="42574" y="32692"/>
                    <a:pt x="44669" y="34089"/>
                  </a:cubicBezTo>
                  <a:lnTo>
                    <a:pt x="50685" y="16042"/>
                  </a:lnTo>
                  <a:lnTo>
                    <a:pt x="74748" y="12032"/>
                  </a:lnTo>
                  <a:cubicBezTo>
                    <a:pt x="80095" y="9358"/>
                    <a:pt x="85347" y="6484"/>
                    <a:pt x="9079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1" name="Freeform 264">
              <a:extLst>
                <a:ext uri="{FF2B5EF4-FFF2-40B4-BE49-F238E27FC236}">
                  <a16:creationId xmlns:a16="http://schemas.microsoft.com/office/drawing/2014/main" id="{CFE1B73B-14DC-4216-AE68-35BA951293C3}"/>
                </a:ext>
              </a:extLst>
            </p:cNvPr>
            <p:cNvSpPr/>
            <p:nvPr/>
          </p:nvSpPr>
          <p:spPr>
            <a:xfrm>
              <a:off x="3170921" y="4869458"/>
              <a:ext cx="168367" cy="169325"/>
            </a:xfrm>
            <a:custGeom>
              <a:avLst/>
              <a:gdLst/>
              <a:ahLst/>
              <a:cxnLst/>
              <a:rect l="l" t="t" r="r" b="b"/>
              <a:pathLst>
                <a:path w="213985" h="215202">
                  <a:moveTo>
                    <a:pt x="64262" y="0"/>
                  </a:moveTo>
                  <a:lnTo>
                    <a:pt x="70987" y="0"/>
                  </a:lnTo>
                  <a:lnTo>
                    <a:pt x="88174" y="0"/>
                  </a:lnTo>
                  <a:lnTo>
                    <a:pt x="94898" y="0"/>
                  </a:lnTo>
                  <a:lnTo>
                    <a:pt x="117315" y="13450"/>
                  </a:lnTo>
                  <a:lnTo>
                    <a:pt x="117315" y="20922"/>
                  </a:lnTo>
                  <a:lnTo>
                    <a:pt x="117557" y="21467"/>
                  </a:lnTo>
                  <a:cubicBezTo>
                    <a:pt x="117509" y="21660"/>
                    <a:pt x="117460" y="21853"/>
                    <a:pt x="117412" y="22046"/>
                  </a:cubicBezTo>
                  <a:cubicBezTo>
                    <a:pt x="118081" y="25388"/>
                    <a:pt x="118221" y="28881"/>
                    <a:pt x="119418" y="32072"/>
                  </a:cubicBezTo>
                  <a:cubicBezTo>
                    <a:pt x="120264" y="34329"/>
                    <a:pt x="123032" y="35711"/>
                    <a:pt x="123428" y="38088"/>
                  </a:cubicBezTo>
                  <a:cubicBezTo>
                    <a:pt x="129121" y="72250"/>
                    <a:pt x="116242" y="61889"/>
                    <a:pt x="133454" y="74183"/>
                  </a:cubicBezTo>
                  <a:cubicBezTo>
                    <a:pt x="135415" y="75584"/>
                    <a:pt x="137465" y="76856"/>
                    <a:pt x="139470" y="78193"/>
                  </a:cubicBezTo>
                  <a:cubicBezTo>
                    <a:pt x="145486" y="77525"/>
                    <a:pt x="151465" y="76188"/>
                    <a:pt x="157518" y="76188"/>
                  </a:cubicBezTo>
                  <a:cubicBezTo>
                    <a:pt x="160037" y="76188"/>
                    <a:pt x="168716" y="79252"/>
                    <a:pt x="171554" y="80198"/>
                  </a:cubicBezTo>
                  <a:cubicBezTo>
                    <a:pt x="172891" y="82203"/>
                    <a:pt x="175060" y="83857"/>
                    <a:pt x="175565" y="86214"/>
                  </a:cubicBezTo>
                  <a:cubicBezTo>
                    <a:pt x="177112" y="93433"/>
                    <a:pt x="174920" y="101381"/>
                    <a:pt x="177570" y="108272"/>
                  </a:cubicBezTo>
                  <a:cubicBezTo>
                    <a:pt x="178643" y="111062"/>
                    <a:pt x="182815" y="111173"/>
                    <a:pt x="185591" y="112283"/>
                  </a:cubicBezTo>
                  <a:cubicBezTo>
                    <a:pt x="189516" y="113853"/>
                    <a:pt x="193842" y="114402"/>
                    <a:pt x="197623" y="116293"/>
                  </a:cubicBezTo>
                  <a:cubicBezTo>
                    <a:pt x="207535" y="121249"/>
                    <a:pt x="202808" y="119359"/>
                    <a:pt x="211660" y="122309"/>
                  </a:cubicBezTo>
                  <a:lnTo>
                    <a:pt x="213985" y="129625"/>
                  </a:lnTo>
                  <a:cubicBezTo>
                    <a:pt x="213440" y="129204"/>
                    <a:pt x="207834" y="117691"/>
                    <a:pt x="213374" y="156619"/>
                  </a:cubicBezTo>
                  <a:lnTo>
                    <a:pt x="205747" y="156401"/>
                  </a:lnTo>
                  <a:lnTo>
                    <a:pt x="201004" y="165886"/>
                  </a:lnTo>
                  <a:lnTo>
                    <a:pt x="198016" y="189797"/>
                  </a:lnTo>
                  <a:lnTo>
                    <a:pt x="177093" y="212213"/>
                  </a:lnTo>
                  <a:lnTo>
                    <a:pt x="159160" y="215202"/>
                  </a:lnTo>
                  <a:lnTo>
                    <a:pt x="155038" y="214768"/>
                  </a:lnTo>
                  <a:lnTo>
                    <a:pt x="152435" y="215202"/>
                  </a:lnTo>
                  <a:lnTo>
                    <a:pt x="124041" y="212213"/>
                  </a:lnTo>
                  <a:lnTo>
                    <a:pt x="100129" y="204741"/>
                  </a:lnTo>
                  <a:lnTo>
                    <a:pt x="124041" y="161402"/>
                  </a:lnTo>
                  <a:lnTo>
                    <a:pt x="121052" y="150941"/>
                  </a:lnTo>
                  <a:lnTo>
                    <a:pt x="95646" y="140479"/>
                  </a:lnTo>
                  <a:lnTo>
                    <a:pt x="64262" y="122546"/>
                  </a:lnTo>
                  <a:lnTo>
                    <a:pt x="46329" y="116568"/>
                  </a:lnTo>
                  <a:lnTo>
                    <a:pt x="0" y="77712"/>
                  </a:lnTo>
                  <a:lnTo>
                    <a:pt x="10462" y="44834"/>
                  </a:lnTo>
                  <a:lnTo>
                    <a:pt x="10462" y="31384"/>
                  </a:lnTo>
                  <a:lnTo>
                    <a:pt x="22417" y="597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2" name="Freeform 265">
              <a:extLst>
                <a:ext uri="{FF2B5EF4-FFF2-40B4-BE49-F238E27FC236}">
                  <a16:creationId xmlns:a16="http://schemas.microsoft.com/office/drawing/2014/main" id="{FB8069FF-7947-4A75-A8EB-94EB559342AE}"/>
                </a:ext>
              </a:extLst>
            </p:cNvPr>
            <p:cNvSpPr/>
            <p:nvPr/>
          </p:nvSpPr>
          <p:spPr>
            <a:xfrm>
              <a:off x="2971603" y="4921117"/>
              <a:ext cx="375321" cy="733683"/>
            </a:xfrm>
            <a:custGeom>
              <a:avLst/>
              <a:gdLst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62555 w 477011"/>
                <a:gd name="connsiteY61" fmla="*/ 522630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194893 w 477011"/>
                <a:gd name="connsiteY69" fmla="*/ 623156 h 932467"/>
                <a:gd name="connsiteX70" fmla="*/ 189093 w 477011"/>
                <a:gd name="connsiteY70" fmla="*/ 642488 h 932467"/>
                <a:gd name="connsiteX71" fmla="*/ 198759 w 477011"/>
                <a:gd name="connsiteY71" fmla="*/ 669553 h 932467"/>
                <a:gd name="connsiteX72" fmla="*/ 187160 w 477011"/>
                <a:gd name="connsiteY72" fmla="*/ 677286 h 932467"/>
                <a:gd name="connsiteX73" fmla="*/ 162029 w 477011"/>
                <a:gd name="connsiteY73" fmla="*/ 679219 h 932467"/>
                <a:gd name="connsiteX74" fmla="*/ 156229 w 477011"/>
                <a:gd name="connsiteY74" fmla="*/ 710150 h 932467"/>
                <a:gd name="connsiteX75" fmla="*/ 165895 w 477011"/>
                <a:gd name="connsiteY75" fmla="*/ 727549 h 932467"/>
                <a:gd name="connsiteX76" fmla="*/ 179427 w 477011"/>
                <a:gd name="connsiteY76" fmla="*/ 737215 h 932467"/>
                <a:gd name="connsiteX77" fmla="*/ 202626 w 477011"/>
                <a:gd name="connsiteY77" fmla="*/ 750747 h 932467"/>
                <a:gd name="connsiteX78" fmla="*/ 192960 w 477011"/>
                <a:gd name="connsiteY78" fmla="*/ 766213 h 932467"/>
                <a:gd name="connsiteX79" fmla="*/ 156229 w 477011"/>
                <a:gd name="connsiteY79" fmla="*/ 775879 h 932467"/>
                <a:gd name="connsiteX80" fmla="*/ 134964 w 477011"/>
                <a:gd name="connsiteY80" fmla="*/ 802943 h 932467"/>
                <a:gd name="connsiteX81" fmla="*/ 131098 w 477011"/>
                <a:gd name="connsiteY81" fmla="*/ 824208 h 932467"/>
                <a:gd name="connsiteX82" fmla="*/ 125298 w 477011"/>
                <a:gd name="connsiteY82" fmla="*/ 853206 h 932467"/>
                <a:gd name="connsiteX83" fmla="*/ 98233 w 477011"/>
                <a:gd name="connsiteY83" fmla="*/ 876405 h 932467"/>
                <a:gd name="connsiteX84" fmla="*/ 105966 w 477011"/>
                <a:gd name="connsiteY84" fmla="*/ 909269 h 932467"/>
                <a:gd name="connsiteX85" fmla="*/ 129164 w 477011"/>
                <a:gd name="connsiteY85" fmla="*/ 932467 h 932467"/>
                <a:gd name="connsiteX86" fmla="*/ 82768 w 477011"/>
                <a:gd name="connsiteY86" fmla="*/ 928601 h 932467"/>
                <a:gd name="connsiteX87" fmla="*/ 57408 w 477011"/>
                <a:gd name="connsiteY87" fmla="*/ 926572 h 932467"/>
                <a:gd name="connsiteX88" fmla="*/ 34797 w 477011"/>
                <a:gd name="connsiteY88" fmla="*/ 922332 h 932467"/>
                <a:gd name="connsiteX89" fmla="*/ 23198 w 477011"/>
                <a:gd name="connsiteY89" fmla="*/ 908800 h 932467"/>
                <a:gd name="connsiteX90" fmla="*/ 28997 w 477011"/>
                <a:gd name="connsiteY90" fmla="*/ 889468 h 932467"/>
                <a:gd name="connsiteX91" fmla="*/ 21265 w 477011"/>
                <a:gd name="connsiteY91" fmla="*/ 872070 h 932467"/>
                <a:gd name="connsiteX92" fmla="*/ 0 w 477011"/>
                <a:gd name="connsiteY92" fmla="*/ 833405 h 932467"/>
                <a:gd name="connsiteX93" fmla="*/ 17398 w 477011"/>
                <a:gd name="connsiteY93" fmla="*/ 790875 h 932467"/>
                <a:gd name="connsiteX94" fmla="*/ 21265 w 477011"/>
                <a:gd name="connsiteY94" fmla="*/ 744479 h 932467"/>
                <a:gd name="connsiteX95" fmla="*/ 44463 w 477011"/>
                <a:gd name="connsiteY95" fmla="*/ 709680 h 932467"/>
                <a:gd name="connsiteX96" fmla="*/ 46396 w 477011"/>
                <a:gd name="connsiteY96" fmla="*/ 663285 h 932467"/>
                <a:gd name="connsiteX97" fmla="*/ 36730 w 477011"/>
                <a:gd name="connsiteY97" fmla="*/ 649752 h 932467"/>
                <a:gd name="connsiteX98" fmla="*/ 32864 w 477011"/>
                <a:gd name="connsiteY98" fmla="*/ 628487 h 932467"/>
                <a:gd name="connsiteX99" fmla="*/ 40597 w 477011"/>
                <a:gd name="connsiteY99" fmla="*/ 593689 h 932467"/>
                <a:gd name="connsiteX100" fmla="*/ 52196 w 477011"/>
                <a:gd name="connsiteY100" fmla="*/ 541493 h 932467"/>
                <a:gd name="connsiteX101" fmla="*/ 50263 w 477011"/>
                <a:gd name="connsiteY101" fmla="*/ 524095 h 932467"/>
                <a:gd name="connsiteX102" fmla="*/ 44463 w 477011"/>
                <a:gd name="connsiteY102" fmla="*/ 495097 h 932467"/>
                <a:gd name="connsiteX103" fmla="*/ 57995 w 477011"/>
                <a:gd name="connsiteY103" fmla="*/ 471899 h 932467"/>
                <a:gd name="connsiteX104" fmla="*/ 57995 w 477011"/>
                <a:gd name="connsiteY104" fmla="*/ 425502 h 932467"/>
                <a:gd name="connsiteX105" fmla="*/ 65728 w 477011"/>
                <a:gd name="connsiteY105" fmla="*/ 384905 h 932467"/>
                <a:gd name="connsiteX106" fmla="*/ 83127 w 477011"/>
                <a:gd name="connsiteY106" fmla="*/ 342375 h 932467"/>
                <a:gd name="connsiteX107" fmla="*/ 79260 w 477011"/>
                <a:gd name="connsiteY107" fmla="*/ 268913 h 932467"/>
                <a:gd name="connsiteX108" fmla="*/ 88926 w 477011"/>
                <a:gd name="connsiteY108" fmla="*/ 239915 h 932467"/>
                <a:gd name="connsiteX109" fmla="*/ 83127 w 477011"/>
                <a:gd name="connsiteY109" fmla="*/ 220584 h 932467"/>
                <a:gd name="connsiteX110" fmla="*/ 81194 w 477011"/>
                <a:gd name="connsiteY110" fmla="*/ 208984 h 932467"/>
                <a:gd name="connsiteX111" fmla="*/ 86993 w 477011"/>
                <a:gd name="connsiteY111" fmla="*/ 191586 h 932467"/>
                <a:gd name="connsiteX112" fmla="*/ 90860 w 477011"/>
                <a:gd name="connsiteY112" fmla="*/ 185786 h 932467"/>
                <a:gd name="connsiteX113" fmla="*/ 92821 w 477011"/>
                <a:gd name="connsiteY113" fmla="*/ 180225 h 932467"/>
                <a:gd name="connsiteX114" fmla="*/ 94726 w 477011"/>
                <a:gd name="connsiteY114" fmla="*/ 178053 h 932467"/>
                <a:gd name="connsiteX115" fmla="*/ 98592 w 477011"/>
                <a:gd name="connsiteY115" fmla="*/ 168387 h 932467"/>
                <a:gd name="connsiteX116" fmla="*/ 102459 w 477011"/>
                <a:gd name="connsiteY116" fmla="*/ 150989 h 932467"/>
                <a:gd name="connsiteX117" fmla="*/ 114058 w 477011"/>
                <a:gd name="connsiteY117" fmla="*/ 129723 h 932467"/>
                <a:gd name="connsiteX118" fmla="*/ 115991 w 477011"/>
                <a:gd name="connsiteY118" fmla="*/ 106525 h 932467"/>
                <a:gd name="connsiteX119" fmla="*/ 112125 w 477011"/>
                <a:gd name="connsiteY119" fmla="*/ 75594 h 932467"/>
                <a:gd name="connsiteX120" fmla="*/ 135323 w 477011"/>
                <a:gd name="connsiteY120" fmla="*/ 60129 h 932467"/>
                <a:gd name="connsiteX121" fmla="*/ 144989 w 477011"/>
                <a:gd name="connsiteY121" fmla="*/ 29197 h 932467"/>
                <a:gd name="connsiteX122" fmla="*/ 142507 w 477011"/>
                <a:gd name="connsiteY122" fmla="*/ 26095 h 932467"/>
                <a:gd name="connsiteX123" fmla="*/ 149148 w 477011"/>
                <a:gd name="connsiteY123" fmla="*/ 24887 h 932467"/>
                <a:gd name="connsiteX124" fmla="*/ 155062 w 477011"/>
                <a:gd name="connsiteY124" fmla="*/ 18186 h 932467"/>
                <a:gd name="connsiteX125" fmla="*/ 173429 w 477011"/>
                <a:gd name="connsiteY125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27757 w 477011"/>
                <a:gd name="connsiteY68" fmla="*/ 601891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60443 w 477011"/>
                <a:gd name="connsiteY69" fmla="*/ 618127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194893 w 477011"/>
                <a:gd name="connsiteY70" fmla="*/ 623156 h 932467"/>
                <a:gd name="connsiteX71" fmla="*/ 189093 w 477011"/>
                <a:gd name="connsiteY71" fmla="*/ 642488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194893 w 477011"/>
                <a:gd name="connsiteY71" fmla="*/ 623156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89093 w 477011"/>
                <a:gd name="connsiteY72" fmla="*/ 642488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3223 w 477011"/>
                <a:gd name="connsiteY66" fmla="*/ 5632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72221 w 477011"/>
                <a:gd name="connsiteY60" fmla="*/ 503298 h 932467"/>
                <a:gd name="connsiteX61" fmla="*/ 272581 w 477011"/>
                <a:gd name="connsiteY61" fmla="*/ 526641 h 932467"/>
                <a:gd name="connsiteX62" fmla="*/ 256432 w 477011"/>
                <a:gd name="connsiteY62" fmla="*/ 533906 h 932467"/>
                <a:gd name="connsiteX63" fmla="*/ 218091 w 477011"/>
                <a:gd name="connsiteY63" fmla="*/ 534230 h 932467"/>
                <a:gd name="connsiteX64" fmla="*/ 194893 w 477011"/>
                <a:gd name="connsiteY64" fmla="*/ 555495 h 932467"/>
                <a:gd name="connsiteX65" fmla="*/ 216158 w 477011"/>
                <a:gd name="connsiteY65" fmla="*/ 574827 h 932467"/>
                <a:gd name="connsiteX66" fmla="*/ 247089 w 477011"/>
                <a:gd name="connsiteY66" fmla="*/ 576760 h 932467"/>
                <a:gd name="connsiteX67" fmla="*/ 213720 w 477011"/>
                <a:gd name="connsiteY67" fmla="*/ 591864 h 932467"/>
                <a:gd name="connsiteX68" fmla="*/ 252422 w 477011"/>
                <a:gd name="connsiteY68" fmla="*/ 594063 h 932467"/>
                <a:gd name="connsiteX69" fmla="*/ 208306 w 477011"/>
                <a:gd name="connsiteY69" fmla="*/ 608100 h 932467"/>
                <a:gd name="connsiteX70" fmla="*/ 200908 w 477011"/>
                <a:gd name="connsiteY70" fmla="*/ 633182 h 932467"/>
                <a:gd name="connsiteX71" fmla="*/ 197114 w 477011"/>
                <a:gd name="connsiteY71" fmla="*/ 652514 h 932467"/>
                <a:gd name="connsiteX72" fmla="*/ 198759 w 477011"/>
                <a:gd name="connsiteY72" fmla="*/ 669553 h 932467"/>
                <a:gd name="connsiteX73" fmla="*/ 187160 w 477011"/>
                <a:gd name="connsiteY73" fmla="*/ 677286 h 932467"/>
                <a:gd name="connsiteX74" fmla="*/ 162029 w 477011"/>
                <a:gd name="connsiteY74" fmla="*/ 679219 h 932467"/>
                <a:gd name="connsiteX75" fmla="*/ 156229 w 477011"/>
                <a:gd name="connsiteY75" fmla="*/ 710150 h 932467"/>
                <a:gd name="connsiteX76" fmla="*/ 165895 w 477011"/>
                <a:gd name="connsiteY76" fmla="*/ 727549 h 932467"/>
                <a:gd name="connsiteX77" fmla="*/ 179427 w 477011"/>
                <a:gd name="connsiteY77" fmla="*/ 737215 h 932467"/>
                <a:gd name="connsiteX78" fmla="*/ 202626 w 477011"/>
                <a:gd name="connsiteY78" fmla="*/ 750747 h 932467"/>
                <a:gd name="connsiteX79" fmla="*/ 192960 w 477011"/>
                <a:gd name="connsiteY79" fmla="*/ 766213 h 932467"/>
                <a:gd name="connsiteX80" fmla="*/ 156229 w 477011"/>
                <a:gd name="connsiteY80" fmla="*/ 775879 h 932467"/>
                <a:gd name="connsiteX81" fmla="*/ 134964 w 477011"/>
                <a:gd name="connsiteY81" fmla="*/ 802943 h 932467"/>
                <a:gd name="connsiteX82" fmla="*/ 131098 w 477011"/>
                <a:gd name="connsiteY82" fmla="*/ 824208 h 932467"/>
                <a:gd name="connsiteX83" fmla="*/ 125298 w 477011"/>
                <a:gd name="connsiteY83" fmla="*/ 853206 h 932467"/>
                <a:gd name="connsiteX84" fmla="*/ 98233 w 477011"/>
                <a:gd name="connsiteY84" fmla="*/ 876405 h 932467"/>
                <a:gd name="connsiteX85" fmla="*/ 105966 w 477011"/>
                <a:gd name="connsiteY85" fmla="*/ 909269 h 932467"/>
                <a:gd name="connsiteX86" fmla="*/ 129164 w 477011"/>
                <a:gd name="connsiteY86" fmla="*/ 932467 h 932467"/>
                <a:gd name="connsiteX87" fmla="*/ 82768 w 477011"/>
                <a:gd name="connsiteY87" fmla="*/ 928601 h 932467"/>
                <a:gd name="connsiteX88" fmla="*/ 57408 w 477011"/>
                <a:gd name="connsiteY88" fmla="*/ 926572 h 932467"/>
                <a:gd name="connsiteX89" fmla="*/ 34797 w 477011"/>
                <a:gd name="connsiteY89" fmla="*/ 922332 h 932467"/>
                <a:gd name="connsiteX90" fmla="*/ 23198 w 477011"/>
                <a:gd name="connsiteY90" fmla="*/ 908800 h 932467"/>
                <a:gd name="connsiteX91" fmla="*/ 28997 w 477011"/>
                <a:gd name="connsiteY91" fmla="*/ 889468 h 932467"/>
                <a:gd name="connsiteX92" fmla="*/ 21265 w 477011"/>
                <a:gd name="connsiteY92" fmla="*/ 872070 h 932467"/>
                <a:gd name="connsiteX93" fmla="*/ 0 w 477011"/>
                <a:gd name="connsiteY93" fmla="*/ 833405 h 932467"/>
                <a:gd name="connsiteX94" fmla="*/ 17398 w 477011"/>
                <a:gd name="connsiteY94" fmla="*/ 790875 h 932467"/>
                <a:gd name="connsiteX95" fmla="*/ 21265 w 477011"/>
                <a:gd name="connsiteY95" fmla="*/ 744479 h 932467"/>
                <a:gd name="connsiteX96" fmla="*/ 44463 w 477011"/>
                <a:gd name="connsiteY96" fmla="*/ 709680 h 932467"/>
                <a:gd name="connsiteX97" fmla="*/ 46396 w 477011"/>
                <a:gd name="connsiteY97" fmla="*/ 663285 h 932467"/>
                <a:gd name="connsiteX98" fmla="*/ 36730 w 477011"/>
                <a:gd name="connsiteY98" fmla="*/ 649752 h 932467"/>
                <a:gd name="connsiteX99" fmla="*/ 32864 w 477011"/>
                <a:gd name="connsiteY99" fmla="*/ 628487 h 932467"/>
                <a:gd name="connsiteX100" fmla="*/ 40597 w 477011"/>
                <a:gd name="connsiteY100" fmla="*/ 593689 h 932467"/>
                <a:gd name="connsiteX101" fmla="*/ 52196 w 477011"/>
                <a:gd name="connsiteY101" fmla="*/ 541493 h 932467"/>
                <a:gd name="connsiteX102" fmla="*/ 50263 w 477011"/>
                <a:gd name="connsiteY102" fmla="*/ 524095 h 932467"/>
                <a:gd name="connsiteX103" fmla="*/ 44463 w 477011"/>
                <a:gd name="connsiteY103" fmla="*/ 495097 h 932467"/>
                <a:gd name="connsiteX104" fmla="*/ 57995 w 477011"/>
                <a:gd name="connsiteY104" fmla="*/ 471899 h 932467"/>
                <a:gd name="connsiteX105" fmla="*/ 57995 w 477011"/>
                <a:gd name="connsiteY105" fmla="*/ 425502 h 932467"/>
                <a:gd name="connsiteX106" fmla="*/ 65728 w 477011"/>
                <a:gd name="connsiteY106" fmla="*/ 384905 h 932467"/>
                <a:gd name="connsiteX107" fmla="*/ 83127 w 477011"/>
                <a:gd name="connsiteY107" fmla="*/ 342375 h 932467"/>
                <a:gd name="connsiteX108" fmla="*/ 79260 w 477011"/>
                <a:gd name="connsiteY108" fmla="*/ 268913 h 932467"/>
                <a:gd name="connsiteX109" fmla="*/ 88926 w 477011"/>
                <a:gd name="connsiteY109" fmla="*/ 239915 h 932467"/>
                <a:gd name="connsiteX110" fmla="*/ 83127 w 477011"/>
                <a:gd name="connsiteY110" fmla="*/ 220584 h 932467"/>
                <a:gd name="connsiteX111" fmla="*/ 81194 w 477011"/>
                <a:gd name="connsiteY111" fmla="*/ 208984 h 932467"/>
                <a:gd name="connsiteX112" fmla="*/ 86993 w 477011"/>
                <a:gd name="connsiteY112" fmla="*/ 191586 h 932467"/>
                <a:gd name="connsiteX113" fmla="*/ 90860 w 477011"/>
                <a:gd name="connsiteY113" fmla="*/ 185786 h 932467"/>
                <a:gd name="connsiteX114" fmla="*/ 92821 w 477011"/>
                <a:gd name="connsiteY114" fmla="*/ 180225 h 932467"/>
                <a:gd name="connsiteX115" fmla="*/ 94726 w 477011"/>
                <a:gd name="connsiteY115" fmla="*/ 178053 h 932467"/>
                <a:gd name="connsiteX116" fmla="*/ 98592 w 477011"/>
                <a:gd name="connsiteY116" fmla="*/ 168387 h 932467"/>
                <a:gd name="connsiteX117" fmla="*/ 102459 w 477011"/>
                <a:gd name="connsiteY117" fmla="*/ 150989 h 932467"/>
                <a:gd name="connsiteX118" fmla="*/ 114058 w 477011"/>
                <a:gd name="connsiteY118" fmla="*/ 129723 h 932467"/>
                <a:gd name="connsiteX119" fmla="*/ 115991 w 477011"/>
                <a:gd name="connsiteY119" fmla="*/ 106525 h 932467"/>
                <a:gd name="connsiteX120" fmla="*/ 112125 w 477011"/>
                <a:gd name="connsiteY120" fmla="*/ 75594 h 932467"/>
                <a:gd name="connsiteX121" fmla="*/ 135323 w 477011"/>
                <a:gd name="connsiteY121" fmla="*/ 60129 h 932467"/>
                <a:gd name="connsiteX122" fmla="*/ 144989 w 477011"/>
                <a:gd name="connsiteY122" fmla="*/ 29197 h 932467"/>
                <a:gd name="connsiteX123" fmla="*/ 142507 w 477011"/>
                <a:gd name="connsiteY123" fmla="*/ 26095 h 932467"/>
                <a:gd name="connsiteX124" fmla="*/ 149148 w 477011"/>
                <a:gd name="connsiteY124" fmla="*/ 24887 h 932467"/>
                <a:gd name="connsiteX125" fmla="*/ 155062 w 477011"/>
                <a:gd name="connsiteY125" fmla="*/ 18186 h 932467"/>
                <a:gd name="connsiteX126" fmla="*/ 173429 w 477011"/>
                <a:gd name="connsiteY126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66421 w 477011"/>
                <a:gd name="connsiteY59" fmla="*/ 470434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56432 w 477011"/>
                <a:gd name="connsiteY63" fmla="*/ 533906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72581 w 477011"/>
                <a:gd name="connsiteY62" fmla="*/ 526641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2221 w 477011"/>
                <a:gd name="connsiteY61" fmla="*/ 503298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57281 w 477011"/>
                <a:gd name="connsiteY57" fmla="*/ 456902 h 932467"/>
                <a:gd name="connsiteX58" fmla="*/ 293486 w 477011"/>
                <a:gd name="connsiteY58" fmla="*/ 462701 h 932467"/>
                <a:gd name="connsiteX59" fmla="*/ 280458 w 477011"/>
                <a:gd name="connsiteY59" fmla="*/ 476450 h 932467"/>
                <a:gd name="connsiteX60" fmla="*/ 282501 w 477011"/>
                <a:gd name="connsiteY60" fmla="*/ 491795 h 932467"/>
                <a:gd name="connsiteX61" fmla="*/ 276231 w 477011"/>
                <a:gd name="connsiteY61" fmla="*/ 515330 h 932467"/>
                <a:gd name="connsiteX62" fmla="*/ 286618 w 477011"/>
                <a:gd name="connsiteY62" fmla="*/ 530652 h 932467"/>
                <a:gd name="connsiteX63" fmla="*/ 270469 w 477011"/>
                <a:gd name="connsiteY63" fmla="*/ 543933 h 932467"/>
                <a:gd name="connsiteX64" fmla="*/ 218091 w 477011"/>
                <a:gd name="connsiteY64" fmla="*/ 534230 h 932467"/>
                <a:gd name="connsiteX65" fmla="*/ 194893 w 477011"/>
                <a:gd name="connsiteY65" fmla="*/ 555495 h 932467"/>
                <a:gd name="connsiteX66" fmla="*/ 216158 w 477011"/>
                <a:gd name="connsiteY66" fmla="*/ 574827 h 932467"/>
                <a:gd name="connsiteX67" fmla="*/ 247089 w 477011"/>
                <a:gd name="connsiteY67" fmla="*/ 576760 h 932467"/>
                <a:gd name="connsiteX68" fmla="*/ 213720 w 477011"/>
                <a:gd name="connsiteY68" fmla="*/ 591864 h 932467"/>
                <a:gd name="connsiteX69" fmla="*/ 252422 w 477011"/>
                <a:gd name="connsiteY69" fmla="*/ 594063 h 932467"/>
                <a:gd name="connsiteX70" fmla="*/ 208306 w 477011"/>
                <a:gd name="connsiteY70" fmla="*/ 608100 h 932467"/>
                <a:gd name="connsiteX71" fmla="*/ 200908 w 477011"/>
                <a:gd name="connsiteY71" fmla="*/ 633182 h 932467"/>
                <a:gd name="connsiteX72" fmla="*/ 197114 w 477011"/>
                <a:gd name="connsiteY72" fmla="*/ 652514 h 932467"/>
                <a:gd name="connsiteX73" fmla="*/ 198759 w 477011"/>
                <a:gd name="connsiteY73" fmla="*/ 669553 h 932467"/>
                <a:gd name="connsiteX74" fmla="*/ 187160 w 477011"/>
                <a:gd name="connsiteY74" fmla="*/ 677286 h 932467"/>
                <a:gd name="connsiteX75" fmla="*/ 162029 w 477011"/>
                <a:gd name="connsiteY75" fmla="*/ 679219 h 932467"/>
                <a:gd name="connsiteX76" fmla="*/ 156229 w 477011"/>
                <a:gd name="connsiteY76" fmla="*/ 710150 h 932467"/>
                <a:gd name="connsiteX77" fmla="*/ 165895 w 477011"/>
                <a:gd name="connsiteY77" fmla="*/ 727549 h 932467"/>
                <a:gd name="connsiteX78" fmla="*/ 179427 w 477011"/>
                <a:gd name="connsiteY78" fmla="*/ 737215 h 932467"/>
                <a:gd name="connsiteX79" fmla="*/ 202626 w 477011"/>
                <a:gd name="connsiteY79" fmla="*/ 750747 h 932467"/>
                <a:gd name="connsiteX80" fmla="*/ 192960 w 477011"/>
                <a:gd name="connsiteY80" fmla="*/ 766213 h 932467"/>
                <a:gd name="connsiteX81" fmla="*/ 156229 w 477011"/>
                <a:gd name="connsiteY81" fmla="*/ 775879 h 932467"/>
                <a:gd name="connsiteX82" fmla="*/ 134964 w 477011"/>
                <a:gd name="connsiteY82" fmla="*/ 802943 h 932467"/>
                <a:gd name="connsiteX83" fmla="*/ 131098 w 477011"/>
                <a:gd name="connsiteY83" fmla="*/ 824208 h 932467"/>
                <a:gd name="connsiteX84" fmla="*/ 125298 w 477011"/>
                <a:gd name="connsiteY84" fmla="*/ 853206 h 932467"/>
                <a:gd name="connsiteX85" fmla="*/ 98233 w 477011"/>
                <a:gd name="connsiteY85" fmla="*/ 876405 h 932467"/>
                <a:gd name="connsiteX86" fmla="*/ 105966 w 477011"/>
                <a:gd name="connsiteY86" fmla="*/ 909269 h 932467"/>
                <a:gd name="connsiteX87" fmla="*/ 129164 w 477011"/>
                <a:gd name="connsiteY87" fmla="*/ 932467 h 932467"/>
                <a:gd name="connsiteX88" fmla="*/ 82768 w 477011"/>
                <a:gd name="connsiteY88" fmla="*/ 928601 h 932467"/>
                <a:gd name="connsiteX89" fmla="*/ 57408 w 477011"/>
                <a:gd name="connsiteY89" fmla="*/ 926572 h 932467"/>
                <a:gd name="connsiteX90" fmla="*/ 34797 w 477011"/>
                <a:gd name="connsiteY90" fmla="*/ 922332 h 932467"/>
                <a:gd name="connsiteX91" fmla="*/ 23198 w 477011"/>
                <a:gd name="connsiteY91" fmla="*/ 908800 h 932467"/>
                <a:gd name="connsiteX92" fmla="*/ 28997 w 477011"/>
                <a:gd name="connsiteY92" fmla="*/ 889468 h 932467"/>
                <a:gd name="connsiteX93" fmla="*/ 21265 w 477011"/>
                <a:gd name="connsiteY93" fmla="*/ 872070 h 932467"/>
                <a:gd name="connsiteX94" fmla="*/ 0 w 477011"/>
                <a:gd name="connsiteY94" fmla="*/ 833405 h 932467"/>
                <a:gd name="connsiteX95" fmla="*/ 17398 w 477011"/>
                <a:gd name="connsiteY95" fmla="*/ 790875 h 932467"/>
                <a:gd name="connsiteX96" fmla="*/ 21265 w 477011"/>
                <a:gd name="connsiteY96" fmla="*/ 744479 h 932467"/>
                <a:gd name="connsiteX97" fmla="*/ 44463 w 477011"/>
                <a:gd name="connsiteY97" fmla="*/ 709680 h 932467"/>
                <a:gd name="connsiteX98" fmla="*/ 46396 w 477011"/>
                <a:gd name="connsiteY98" fmla="*/ 663285 h 932467"/>
                <a:gd name="connsiteX99" fmla="*/ 36730 w 477011"/>
                <a:gd name="connsiteY99" fmla="*/ 649752 h 932467"/>
                <a:gd name="connsiteX100" fmla="*/ 32864 w 477011"/>
                <a:gd name="connsiteY100" fmla="*/ 628487 h 932467"/>
                <a:gd name="connsiteX101" fmla="*/ 40597 w 477011"/>
                <a:gd name="connsiteY101" fmla="*/ 593689 h 932467"/>
                <a:gd name="connsiteX102" fmla="*/ 52196 w 477011"/>
                <a:gd name="connsiteY102" fmla="*/ 541493 h 932467"/>
                <a:gd name="connsiteX103" fmla="*/ 50263 w 477011"/>
                <a:gd name="connsiteY103" fmla="*/ 524095 h 932467"/>
                <a:gd name="connsiteX104" fmla="*/ 44463 w 477011"/>
                <a:gd name="connsiteY104" fmla="*/ 495097 h 932467"/>
                <a:gd name="connsiteX105" fmla="*/ 57995 w 477011"/>
                <a:gd name="connsiteY105" fmla="*/ 471899 h 932467"/>
                <a:gd name="connsiteX106" fmla="*/ 57995 w 477011"/>
                <a:gd name="connsiteY106" fmla="*/ 425502 h 932467"/>
                <a:gd name="connsiteX107" fmla="*/ 65728 w 477011"/>
                <a:gd name="connsiteY107" fmla="*/ 384905 h 932467"/>
                <a:gd name="connsiteX108" fmla="*/ 83127 w 477011"/>
                <a:gd name="connsiteY108" fmla="*/ 342375 h 932467"/>
                <a:gd name="connsiteX109" fmla="*/ 79260 w 477011"/>
                <a:gd name="connsiteY109" fmla="*/ 268913 h 932467"/>
                <a:gd name="connsiteX110" fmla="*/ 88926 w 477011"/>
                <a:gd name="connsiteY110" fmla="*/ 239915 h 932467"/>
                <a:gd name="connsiteX111" fmla="*/ 83127 w 477011"/>
                <a:gd name="connsiteY111" fmla="*/ 220584 h 932467"/>
                <a:gd name="connsiteX112" fmla="*/ 81194 w 477011"/>
                <a:gd name="connsiteY112" fmla="*/ 208984 h 932467"/>
                <a:gd name="connsiteX113" fmla="*/ 86993 w 477011"/>
                <a:gd name="connsiteY113" fmla="*/ 191586 h 932467"/>
                <a:gd name="connsiteX114" fmla="*/ 90860 w 477011"/>
                <a:gd name="connsiteY114" fmla="*/ 185786 h 932467"/>
                <a:gd name="connsiteX115" fmla="*/ 92821 w 477011"/>
                <a:gd name="connsiteY115" fmla="*/ 180225 h 932467"/>
                <a:gd name="connsiteX116" fmla="*/ 94726 w 477011"/>
                <a:gd name="connsiteY116" fmla="*/ 178053 h 932467"/>
                <a:gd name="connsiteX117" fmla="*/ 98592 w 477011"/>
                <a:gd name="connsiteY117" fmla="*/ 168387 h 932467"/>
                <a:gd name="connsiteX118" fmla="*/ 102459 w 477011"/>
                <a:gd name="connsiteY118" fmla="*/ 150989 h 932467"/>
                <a:gd name="connsiteX119" fmla="*/ 114058 w 477011"/>
                <a:gd name="connsiteY119" fmla="*/ 129723 h 932467"/>
                <a:gd name="connsiteX120" fmla="*/ 115991 w 477011"/>
                <a:gd name="connsiteY120" fmla="*/ 106525 h 932467"/>
                <a:gd name="connsiteX121" fmla="*/ 112125 w 477011"/>
                <a:gd name="connsiteY121" fmla="*/ 75594 h 932467"/>
                <a:gd name="connsiteX122" fmla="*/ 135323 w 477011"/>
                <a:gd name="connsiteY122" fmla="*/ 60129 h 932467"/>
                <a:gd name="connsiteX123" fmla="*/ 144989 w 477011"/>
                <a:gd name="connsiteY123" fmla="*/ 29197 h 932467"/>
                <a:gd name="connsiteX124" fmla="*/ 142507 w 477011"/>
                <a:gd name="connsiteY124" fmla="*/ 26095 h 932467"/>
                <a:gd name="connsiteX125" fmla="*/ 149148 w 477011"/>
                <a:gd name="connsiteY125" fmla="*/ 24887 h 932467"/>
                <a:gd name="connsiteX126" fmla="*/ 155062 w 477011"/>
                <a:gd name="connsiteY126" fmla="*/ 18186 h 932467"/>
                <a:gd name="connsiteX127" fmla="*/ 173429 w 477011"/>
                <a:gd name="connsiteY127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293486 w 477011"/>
                <a:gd name="connsiteY59" fmla="*/ 462701 h 932467"/>
                <a:gd name="connsiteX60" fmla="*/ 280458 w 477011"/>
                <a:gd name="connsiteY60" fmla="*/ 476450 h 932467"/>
                <a:gd name="connsiteX61" fmla="*/ 282501 w 477011"/>
                <a:gd name="connsiteY61" fmla="*/ 491795 h 932467"/>
                <a:gd name="connsiteX62" fmla="*/ 276231 w 477011"/>
                <a:gd name="connsiteY62" fmla="*/ 515330 h 932467"/>
                <a:gd name="connsiteX63" fmla="*/ 286618 w 477011"/>
                <a:gd name="connsiteY63" fmla="*/ 530652 h 932467"/>
                <a:gd name="connsiteX64" fmla="*/ 270469 w 477011"/>
                <a:gd name="connsiteY64" fmla="*/ 543933 h 932467"/>
                <a:gd name="connsiteX65" fmla="*/ 218091 w 477011"/>
                <a:gd name="connsiteY65" fmla="*/ 534230 h 932467"/>
                <a:gd name="connsiteX66" fmla="*/ 194893 w 477011"/>
                <a:gd name="connsiteY66" fmla="*/ 555495 h 932467"/>
                <a:gd name="connsiteX67" fmla="*/ 216158 w 477011"/>
                <a:gd name="connsiteY67" fmla="*/ 574827 h 932467"/>
                <a:gd name="connsiteX68" fmla="*/ 247089 w 477011"/>
                <a:gd name="connsiteY68" fmla="*/ 576760 h 932467"/>
                <a:gd name="connsiteX69" fmla="*/ 213720 w 477011"/>
                <a:gd name="connsiteY69" fmla="*/ 591864 h 932467"/>
                <a:gd name="connsiteX70" fmla="*/ 252422 w 477011"/>
                <a:gd name="connsiteY70" fmla="*/ 594063 h 932467"/>
                <a:gd name="connsiteX71" fmla="*/ 208306 w 477011"/>
                <a:gd name="connsiteY71" fmla="*/ 608100 h 932467"/>
                <a:gd name="connsiteX72" fmla="*/ 200908 w 477011"/>
                <a:gd name="connsiteY72" fmla="*/ 633182 h 932467"/>
                <a:gd name="connsiteX73" fmla="*/ 197114 w 477011"/>
                <a:gd name="connsiteY73" fmla="*/ 652514 h 932467"/>
                <a:gd name="connsiteX74" fmla="*/ 198759 w 477011"/>
                <a:gd name="connsiteY74" fmla="*/ 669553 h 932467"/>
                <a:gd name="connsiteX75" fmla="*/ 187160 w 477011"/>
                <a:gd name="connsiteY75" fmla="*/ 677286 h 932467"/>
                <a:gd name="connsiteX76" fmla="*/ 162029 w 477011"/>
                <a:gd name="connsiteY76" fmla="*/ 679219 h 932467"/>
                <a:gd name="connsiteX77" fmla="*/ 156229 w 477011"/>
                <a:gd name="connsiteY77" fmla="*/ 710150 h 932467"/>
                <a:gd name="connsiteX78" fmla="*/ 165895 w 477011"/>
                <a:gd name="connsiteY78" fmla="*/ 727549 h 932467"/>
                <a:gd name="connsiteX79" fmla="*/ 179427 w 477011"/>
                <a:gd name="connsiteY79" fmla="*/ 737215 h 932467"/>
                <a:gd name="connsiteX80" fmla="*/ 202626 w 477011"/>
                <a:gd name="connsiteY80" fmla="*/ 750747 h 932467"/>
                <a:gd name="connsiteX81" fmla="*/ 192960 w 477011"/>
                <a:gd name="connsiteY81" fmla="*/ 766213 h 932467"/>
                <a:gd name="connsiteX82" fmla="*/ 156229 w 477011"/>
                <a:gd name="connsiteY82" fmla="*/ 775879 h 932467"/>
                <a:gd name="connsiteX83" fmla="*/ 134964 w 477011"/>
                <a:gd name="connsiteY83" fmla="*/ 802943 h 932467"/>
                <a:gd name="connsiteX84" fmla="*/ 131098 w 477011"/>
                <a:gd name="connsiteY84" fmla="*/ 824208 h 932467"/>
                <a:gd name="connsiteX85" fmla="*/ 125298 w 477011"/>
                <a:gd name="connsiteY85" fmla="*/ 853206 h 932467"/>
                <a:gd name="connsiteX86" fmla="*/ 98233 w 477011"/>
                <a:gd name="connsiteY86" fmla="*/ 876405 h 932467"/>
                <a:gd name="connsiteX87" fmla="*/ 105966 w 477011"/>
                <a:gd name="connsiteY87" fmla="*/ 909269 h 932467"/>
                <a:gd name="connsiteX88" fmla="*/ 129164 w 477011"/>
                <a:gd name="connsiteY88" fmla="*/ 932467 h 932467"/>
                <a:gd name="connsiteX89" fmla="*/ 82768 w 477011"/>
                <a:gd name="connsiteY89" fmla="*/ 928601 h 932467"/>
                <a:gd name="connsiteX90" fmla="*/ 57408 w 477011"/>
                <a:gd name="connsiteY90" fmla="*/ 926572 h 932467"/>
                <a:gd name="connsiteX91" fmla="*/ 34797 w 477011"/>
                <a:gd name="connsiteY91" fmla="*/ 922332 h 932467"/>
                <a:gd name="connsiteX92" fmla="*/ 23198 w 477011"/>
                <a:gd name="connsiteY92" fmla="*/ 908800 h 932467"/>
                <a:gd name="connsiteX93" fmla="*/ 28997 w 477011"/>
                <a:gd name="connsiteY93" fmla="*/ 889468 h 932467"/>
                <a:gd name="connsiteX94" fmla="*/ 21265 w 477011"/>
                <a:gd name="connsiteY94" fmla="*/ 872070 h 932467"/>
                <a:gd name="connsiteX95" fmla="*/ 0 w 477011"/>
                <a:gd name="connsiteY95" fmla="*/ 833405 h 932467"/>
                <a:gd name="connsiteX96" fmla="*/ 17398 w 477011"/>
                <a:gd name="connsiteY96" fmla="*/ 790875 h 932467"/>
                <a:gd name="connsiteX97" fmla="*/ 21265 w 477011"/>
                <a:gd name="connsiteY97" fmla="*/ 744479 h 932467"/>
                <a:gd name="connsiteX98" fmla="*/ 44463 w 477011"/>
                <a:gd name="connsiteY98" fmla="*/ 709680 h 932467"/>
                <a:gd name="connsiteX99" fmla="*/ 46396 w 477011"/>
                <a:gd name="connsiteY99" fmla="*/ 663285 h 932467"/>
                <a:gd name="connsiteX100" fmla="*/ 36730 w 477011"/>
                <a:gd name="connsiteY100" fmla="*/ 649752 h 932467"/>
                <a:gd name="connsiteX101" fmla="*/ 32864 w 477011"/>
                <a:gd name="connsiteY101" fmla="*/ 628487 h 932467"/>
                <a:gd name="connsiteX102" fmla="*/ 40597 w 477011"/>
                <a:gd name="connsiteY102" fmla="*/ 593689 h 932467"/>
                <a:gd name="connsiteX103" fmla="*/ 52196 w 477011"/>
                <a:gd name="connsiteY103" fmla="*/ 541493 h 932467"/>
                <a:gd name="connsiteX104" fmla="*/ 50263 w 477011"/>
                <a:gd name="connsiteY104" fmla="*/ 524095 h 932467"/>
                <a:gd name="connsiteX105" fmla="*/ 44463 w 477011"/>
                <a:gd name="connsiteY105" fmla="*/ 495097 h 932467"/>
                <a:gd name="connsiteX106" fmla="*/ 57995 w 477011"/>
                <a:gd name="connsiteY106" fmla="*/ 471899 h 932467"/>
                <a:gd name="connsiteX107" fmla="*/ 57995 w 477011"/>
                <a:gd name="connsiteY107" fmla="*/ 425502 h 932467"/>
                <a:gd name="connsiteX108" fmla="*/ 65728 w 477011"/>
                <a:gd name="connsiteY108" fmla="*/ 384905 h 932467"/>
                <a:gd name="connsiteX109" fmla="*/ 83127 w 477011"/>
                <a:gd name="connsiteY109" fmla="*/ 342375 h 932467"/>
                <a:gd name="connsiteX110" fmla="*/ 79260 w 477011"/>
                <a:gd name="connsiteY110" fmla="*/ 268913 h 932467"/>
                <a:gd name="connsiteX111" fmla="*/ 88926 w 477011"/>
                <a:gd name="connsiteY111" fmla="*/ 239915 h 932467"/>
                <a:gd name="connsiteX112" fmla="*/ 83127 w 477011"/>
                <a:gd name="connsiteY112" fmla="*/ 220584 h 932467"/>
                <a:gd name="connsiteX113" fmla="*/ 81194 w 477011"/>
                <a:gd name="connsiteY113" fmla="*/ 208984 h 932467"/>
                <a:gd name="connsiteX114" fmla="*/ 86993 w 477011"/>
                <a:gd name="connsiteY114" fmla="*/ 191586 h 932467"/>
                <a:gd name="connsiteX115" fmla="*/ 90860 w 477011"/>
                <a:gd name="connsiteY115" fmla="*/ 185786 h 932467"/>
                <a:gd name="connsiteX116" fmla="*/ 92821 w 477011"/>
                <a:gd name="connsiteY116" fmla="*/ 180225 h 932467"/>
                <a:gd name="connsiteX117" fmla="*/ 94726 w 477011"/>
                <a:gd name="connsiteY117" fmla="*/ 178053 h 932467"/>
                <a:gd name="connsiteX118" fmla="*/ 98592 w 477011"/>
                <a:gd name="connsiteY118" fmla="*/ 168387 h 932467"/>
                <a:gd name="connsiteX119" fmla="*/ 102459 w 477011"/>
                <a:gd name="connsiteY119" fmla="*/ 150989 h 932467"/>
                <a:gd name="connsiteX120" fmla="*/ 114058 w 477011"/>
                <a:gd name="connsiteY120" fmla="*/ 129723 h 932467"/>
                <a:gd name="connsiteX121" fmla="*/ 115991 w 477011"/>
                <a:gd name="connsiteY121" fmla="*/ 106525 h 932467"/>
                <a:gd name="connsiteX122" fmla="*/ 112125 w 477011"/>
                <a:gd name="connsiteY122" fmla="*/ 75594 h 932467"/>
                <a:gd name="connsiteX123" fmla="*/ 135323 w 477011"/>
                <a:gd name="connsiteY123" fmla="*/ 60129 h 932467"/>
                <a:gd name="connsiteX124" fmla="*/ 144989 w 477011"/>
                <a:gd name="connsiteY124" fmla="*/ 29197 h 932467"/>
                <a:gd name="connsiteX125" fmla="*/ 142507 w 477011"/>
                <a:gd name="connsiteY125" fmla="*/ 26095 h 932467"/>
                <a:gd name="connsiteX126" fmla="*/ 149148 w 477011"/>
                <a:gd name="connsiteY126" fmla="*/ 24887 h 932467"/>
                <a:gd name="connsiteX127" fmla="*/ 155062 w 477011"/>
                <a:gd name="connsiteY127" fmla="*/ 18186 h 932467"/>
                <a:gd name="connsiteX128" fmla="*/ 173429 w 477011"/>
                <a:gd name="connsiteY128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95945 w 477011"/>
                <a:gd name="connsiteY54" fmla="*/ 387307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403678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34964 w 477011"/>
                <a:gd name="connsiteY84" fmla="*/ 802943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31098 w 477011"/>
                <a:gd name="connsiteY85" fmla="*/ 824208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5298 w 477011"/>
                <a:gd name="connsiteY86" fmla="*/ 853206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23293 w 477011"/>
                <a:gd name="connsiteY86" fmla="*/ 875264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17277 w 477011"/>
                <a:gd name="connsiteY86" fmla="*/ 863232 h 932467"/>
                <a:gd name="connsiteX87" fmla="*/ 98233 w 477011"/>
                <a:gd name="connsiteY87" fmla="*/ 876405 h 932467"/>
                <a:gd name="connsiteX88" fmla="*/ 105966 w 477011"/>
                <a:gd name="connsiteY88" fmla="*/ 909269 h 932467"/>
                <a:gd name="connsiteX89" fmla="*/ 129164 w 477011"/>
                <a:gd name="connsiteY89" fmla="*/ 932467 h 932467"/>
                <a:gd name="connsiteX90" fmla="*/ 82768 w 477011"/>
                <a:gd name="connsiteY90" fmla="*/ 928601 h 932467"/>
                <a:gd name="connsiteX91" fmla="*/ 57408 w 477011"/>
                <a:gd name="connsiteY91" fmla="*/ 926572 h 932467"/>
                <a:gd name="connsiteX92" fmla="*/ 34797 w 477011"/>
                <a:gd name="connsiteY92" fmla="*/ 922332 h 932467"/>
                <a:gd name="connsiteX93" fmla="*/ 23198 w 477011"/>
                <a:gd name="connsiteY93" fmla="*/ 908800 h 932467"/>
                <a:gd name="connsiteX94" fmla="*/ 28997 w 477011"/>
                <a:gd name="connsiteY94" fmla="*/ 889468 h 932467"/>
                <a:gd name="connsiteX95" fmla="*/ 21265 w 477011"/>
                <a:gd name="connsiteY95" fmla="*/ 872070 h 932467"/>
                <a:gd name="connsiteX96" fmla="*/ 0 w 477011"/>
                <a:gd name="connsiteY96" fmla="*/ 833405 h 932467"/>
                <a:gd name="connsiteX97" fmla="*/ 17398 w 477011"/>
                <a:gd name="connsiteY97" fmla="*/ 790875 h 932467"/>
                <a:gd name="connsiteX98" fmla="*/ 21265 w 477011"/>
                <a:gd name="connsiteY98" fmla="*/ 744479 h 932467"/>
                <a:gd name="connsiteX99" fmla="*/ 44463 w 477011"/>
                <a:gd name="connsiteY99" fmla="*/ 709680 h 932467"/>
                <a:gd name="connsiteX100" fmla="*/ 46396 w 477011"/>
                <a:gd name="connsiteY100" fmla="*/ 663285 h 932467"/>
                <a:gd name="connsiteX101" fmla="*/ 36730 w 477011"/>
                <a:gd name="connsiteY101" fmla="*/ 649752 h 932467"/>
                <a:gd name="connsiteX102" fmla="*/ 32864 w 477011"/>
                <a:gd name="connsiteY102" fmla="*/ 628487 h 932467"/>
                <a:gd name="connsiteX103" fmla="*/ 40597 w 477011"/>
                <a:gd name="connsiteY103" fmla="*/ 593689 h 932467"/>
                <a:gd name="connsiteX104" fmla="*/ 52196 w 477011"/>
                <a:gd name="connsiteY104" fmla="*/ 541493 h 932467"/>
                <a:gd name="connsiteX105" fmla="*/ 50263 w 477011"/>
                <a:gd name="connsiteY105" fmla="*/ 524095 h 932467"/>
                <a:gd name="connsiteX106" fmla="*/ 44463 w 477011"/>
                <a:gd name="connsiteY106" fmla="*/ 495097 h 932467"/>
                <a:gd name="connsiteX107" fmla="*/ 57995 w 477011"/>
                <a:gd name="connsiteY107" fmla="*/ 471899 h 932467"/>
                <a:gd name="connsiteX108" fmla="*/ 57995 w 477011"/>
                <a:gd name="connsiteY108" fmla="*/ 425502 h 932467"/>
                <a:gd name="connsiteX109" fmla="*/ 65728 w 477011"/>
                <a:gd name="connsiteY109" fmla="*/ 384905 h 932467"/>
                <a:gd name="connsiteX110" fmla="*/ 83127 w 477011"/>
                <a:gd name="connsiteY110" fmla="*/ 342375 h 932467"/>
                <a:gd name="connsiteX111" fmla="*/ 79260 w 477011"/>
                <a:gd name="connsiteY111" fmla="*/ 268913 h 932467"/>
                <a:gd name="connsiteX112" fmla="*/ 88926 w 477011"/>
                <a:gd name="connsiteY112" fmla="*/ 239915 h 932467"/>
                <a:gd name="connsiteX113" fmla="*/ 83127 w 477011"/>
                <a:gd name="connsiteY113" fmla="*/ 220584 h 932467"/>
                <a:gd name="connsiteX114" fmla="*/ 81194 w 477011"/>
                <a:gd name="connsiteY114" fmla="*/ 208984 h 932467"/>
                <a:gd name="connsiteX115" fmla="*/ 86993 w 477011"/>
                <a:gd name="connsiteY115" fmla="*/ 191586 h 932467"/>
                <a:gd name="connsiteX116" fmla="*/ 90860 w 477011"/>
                <a:gd name="connsiteY116" fmla="*/ 185786 h 932467"/>
                <a:gd name="connsiteX117" fmla="*/ 92821 w 477011"/>
                <a:gd name="connsiteY117" fmla="*/ 180225 h 932467"/>
                <a:gd name="connsiteX118" fmla="*/ 94726 w 477011"/>
                <a:gd name="connsiteY118" fmla="*/ 178053 h 932467"/>
                <a:gd name="connsiteX119" fmla="*/ 98592 w 477011"/>
                <a:gd name="connsiteY119" fmla="*/ 168387 h 932467"/>
                <a:gd name="connsiteX120" fmla="*/ 102459 w 477011"/>
                <a:gd name="connsiteY120" fmla="*/ 150989 h 932467"/>
                <a:gd name="connsiteX121" fmla="*/ 114058 w 477011"/>
                <a:gd name="connsiteY121" fmla="*/ 129723 h 932467"/>
                <a:gd name="connsiteX122" fmla="*/ 115991 w 477011"/>
                <a:gd name="connsiteY122" fmla="*/ 106525 h 932467"/>
                <a:gd name="connsiteX123" fmla="*/ 112125 w 477011"/>
                <a:gd name="connsiteY123" fmla="*/ 75594 h 932467"/>
                <a:gd name="connsiteX124" fmla="*/ 135323 w 477011"/>
                <a:gd name="connsiteY124" fmla="*/ 60129 h 932467"/>
                <a:gd name="connsiteX125" fmla="*/ 144989 w 477011"/>
                <a:gd name="connsiteY125" fmla="*/ 29197 h 932467"/>
                <a:gd name="connsiteX126" fmla="*/ 142507 w 477011"/>
                <a:gd name="connsiteY126" fmla="*/ 26095 h 932467"/>
                <a:gd name="connsiteX127" fmla="*/ 149148 w 477011"/>
                <a:gd name="connsiteY127" fmla="*/ 24887 h 932467"/>
                <a:gd name="connsiteX128" fmla="*/ 155062 w 477011"/>
                <a:gd name="connsiteY128" fmla="*/ 18186 h 932467"/>
                <a:gd name="connsiteX129" fmla="*/ 173429 w 477011"/>
                <a:gd name="connsiteY129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49001 w 477011"/>
                <a:gd name="connsiteY84" fmla="*/ 808958 h 932467"/>
                <a:gd name="connsiteX85" fmla="*/ 141124 w 477011"/>
                <a:gd name="connsiteY85" fmla="*/ 832229 h 932467"/>
                <a:gd name="connsiteX86" fmla="*/ 130101 w 477011"/>
                <a:gd name="connsiteY86" fmla="*/ 840711 h 932467"/>
                <a:gd name="connsiteX87" fmla="*/ 117277 w 477011"/>
                <a:gd name="connsiteY87" fmla="*/ 863232 h 932467"/>
                <a:gd name="connsiteX88" fmla="*/ 98233 w 477011"/>
                <a:gd name="connsiteY88" fmla="*/ 876405 h 932467"/>
                <a:gd name="connsiteX89" fmla="*/ 105966 w 477011"/>
                <a:gd name="connsiteY89" fmla="*/ 909269 h 932467"/>
                <a:gd name="connsiteX90" fmla="*/ 129164 w 477011"/>
                <a:gd name="connsiteY90" fmla="*/ 932467 h 932467"/>
                <a:gd name="connsiteX91" fmla="*/ 82768 w 477011"/>
                <a:gd name="connsiteY91" fmla="*/ 928601 h 932467"/>
                <a:gd name="connsiteX92" fmla="*/ 57408 w 477011"/>
                <a:gd name="connsiteY92" fmla="*/ 926572 h 932467"/>
                <a:gd name="connsiteX93" fmla="*/ 34797 w 477011"/>
                <a:gd name="connsiteY93" fmla="*/ 922332 h 932467"/>
                <a:gd name="connsiteX94" fmla="*/ 23198 w 477011"/>
                <a:gd name="connsiteY94" fmla="*/ 908800 h 932467"/>
                <a:gd name="connsiteX95" fmla="*/ 28997 w 477011"/>
                <a:gd name="connsiteY95" fmla="*/ 889468 h 932467"/>
                <a:gd name="connsiteX96" fmla="*/ 21265 w 477011"/>
                <a:gd name="connsiteY96" fmla="*/ 872070 h 932467"/>
                <a:gd name="connsiteX97" fmla="*/ 0 w 477011"/>
                <a:gd name="connsiteY97" fmla="*/ 833405 h 932467"/>
                <a:gd name="connsiteX98" fmla="*/ 17398 w 477011"/>
                <a:gd name="connsiteY98" fmla="*/ 790875 h 932467"/>
                <a:gd name="connsiteX99" fmla="*/ 21265 w 477011"/>
                <a:gd name="connsiteY99" fmla="*/ 744479 h 932467"/>
                <a:gd name="connsiteX100" fmla="*/ 44463 w 477011"/>
                <a:gd name="connsiteY100" fmla="*/ 709680 h 932467"/>
                <a:gd name="connsiteX101" fmla="*/ 46396 w 477011"/>
                <a:gd name="connsiteY101" fmla="*/ 663285 h 932467"/>
                <a:gd name="connsiteX102" fmla="*/ 36730 w 477011"/>
                <a:gd name="connsiteY102" fmla="*/ 649752 h 932467"/>
                <a:gd name="connsiteX103" fmla="*/ 32864 w 477011"/>
                <a:gd name="connsiteY103" fmla="*/ 628487 h 932467"/>
                <a:gd name="connsiteX104" fmla="*/ 40597 w 477011"/>
                <a:gd name="connsiteY104" fmla="*/ 593689 h 932467"/>
                <a:gd name="connsiteX105" fmla="*/ 52196 w 477011"/>
                <a:gd name="connsiteY105" fmla="*/ 541493 h 932467"/>
                <a:gd name="connsiteX106" fmla="*/ 50263 w 477011"/>
                <a:gd name="connsiteY106" fmla="*/ 524095 h 932467"/>
                <a:gd name="connsiteX107" fmla="*/ 44463 w 477011"/>
                <a:gd name="connsiteY107" fmla="*/ 495097 h 932467"/>
                <a:gd name="connsiteX108" fmla="*/ 57995 w 477011"/>
                <a:gd name="connsiteY108" fmla="*/ 471899 h 932467"/>
                <a:gd name="connsiteX109" fmla="*/ 57995 w 477011"/>
                <a:gd name="connsiteY109" fmla="*/ 425502 h 932467"/>
                <a:gd name="connsiteX110" fmla="*/ 65728 w 477011"/>
                <a:gd name="connsiteY110" fmla="*/ 384905 h 932467"/>
                <a:gd name="connsiteX111" fmla="*/ 83127 w 477011"/>
                <a:gd name="connsiteY111" fmla="*/ 342375 h 932467"/>
                <a:gd name="connsiteX112" fmla="*/ 79260 w 477011"/>
                <a:gd name="connsiteY112" fmla="*/ 268913 h 932467"/>
                <a:gd name="connsiteX113" fmla="*/ 88926 w 477011"/>
                <a:gd name="connsiteY113" fmla="*/ 239915 h 932467"/>
                <a:gd name="connsiteX114" fmla="*/ 83127 w 477011"/>
                <a:gd name="connsiteY114" fmla="*/ 220584 h 932467"/>
                <a:gd name="connsiteX115" fmla="*/ 81194 w 477011"/>
                <a:gd name="connsiteY115" fmla="*/ 208984 h 932467"/>
                <a:gd name="connsiteX116" fmla="*/ 86993 w 477011"/>
                <a:gd name="connsiteY116" fmla="*/ 191586 h 932467"/>
                <a:gd name="connsiteX117" fmla="*/ 90860 w 477011"/>
                <a:gd name="connsiteY117" fmla="*/ 185786 h 932467"/>
                <a:gd name="connsiteX118" fmla="*/ 92821 w 477011"/>
                <a:gd name="connsiteY118" fmla="*/ 180225 h 932467"/>
                <a:gd name="connsiteX119" fmla="*/ 94726 w 477011"/>
                <a:gd name="connsiteY119" fmla="*/ 178053 h 932467"/>
                <a:gd name="connsiteX120" fmla="*/ 98592 w 477011"/>
                <a:gd name="connsiteY120" fmla="*/ 168387 h 932467"/>
                <a:gd name="connsiteX121" fmla="*/ 102459 w 477011"/>
                <a:gd name="connsiteY121" fmla="*/ 150989 h 932467"/>
                <a:gd name="connsiteX122" fmla="*/ 114058 w 477011"/>
                <a:gd name="connsiteY122" fmla="*/ 129723 h 932467"/>
                <a:gd name="connsiteX123" fmla="*/ 115991 w 477011"/>
                <a:gd name="connsiteY123" fmla="*/ 106525 h 932467"/>
                <a:gd name="connsiteX124" fmla="*/ 112125 w 477011"/>
                <a:gd name="connsiteY124" fmla="*/ 75594 h 932467"/>
                <a:gd name="connsiteX125" fmla="*/ 135323 w 477011"/>
                <a:gd name="connsiteY125" fmla="*/ 60129 h 932467"/>
                <a:gd name="connsiteX126" fmla="*/ 144989 w 477011"/>
                <a:gd name="connsiteY126" fmla="*/ 29197 h 932467"/>
                <a:gd name="connsiteX127" fmla="*/ 142507 w 477011"/>
                <a:gd name="connsiteY127" fmla="*/ 26095 h 932467"/>
                <a:gd name="connsiteX128" fmla="*/ 149148 w 477011"/>
                <a:gd name="connsiteY128" fmla="*/ 24887 h 932467"/>
                <a:gd name="connsiteX129" fmla="*/ 155062 w 477011"/>
                <a:gd name="connsiteY129" fmla="*/ 18186 h 932467"/>
                <a:gd name="connsiteX130" fmla="*/ 173429 w 477011"/>
                <a:gd name="connsiteY130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56229 w 477011"/>
                <a:gd name="connsiteY83" fmla="*/ 775879 h 932467"/>
                <a:gd name="connsiteX84" fmla="*/ 150153 w 477011"/>
                <a:gd name="connsiteY84" fmla="*/ 790579 h 932467"/>
                <a:gd name="connsiteX85" fmla="*/ 149001 w 477011"/>
                <a:gd name="connsiteY85" fmla="*/ 808958 h 932467"/>
                <a:gd name="connsiteX86" fmla="*/ 141124 w 477011"/>
                <a:gd name="connsiteY86" fmla="*/ 832229 h 932467"/>
                <a:gd name="connsiteX87" fmla="*/ 130101 w 477011"/>
                <a:gd name="connsiteY87" fmla="*/ 840711 h 932467"/>
                <a:gd name="connsiteX88" fmla="*/ 117277 w 477011"/>
                <a:gd name="connsiteY88" fmla="*/ 863232 h 932467"/>
                <a:gd name="connsiteX89" fmla="*/ 98233 w 477011"/>
                <a:gd name="connsiteY89" fmla="*/ 876405 h 932467"/>
                <a:gd name="connsiteX90" fmla="*/ 105966 w 477011"/>
                <a:gd name="connsiteY90" fmla="*/ 909269 h 932467"/>
                <a:gd name="connsiteX91" fmla="*/ 129164 w 477011"/>
                <a:gd name="connsiteY91" fmla="*/ 932467 h 932467"/>
                <a:gd name="connsiteX92" fmla="*/ 82768 w 477011"/>
                <a:gd name="connsiteY92" fmla="*/ 928601 h 932467"/>
                <a:gd name="connsiteX93" fmla="*/ 57408 w 477011"/>
                <a:gd name="connsiteY93" fmla="*/ 926572 h 932467"/>
                <a:gd name="connsiteX94" fmla="*/ 34797 w 477011"/>
                <a:gd name="connsiteY94" fmla="*/ 922332 h 932467"/>
                <a:gd name="connsiteX95" fmla="*/ 23198 w 477011"/>
                <a:gd name="connsiteY95" fmla="*/ 908800 h 932467"/>
                <a:gd name="connsiteX96" fmla="*/ 28997 w 477011"/>
                <a:gd name="connsiteY96" fmla="*/ 889468 h 932467"/>
                <a:gd name="connsiteX97" fmla="*/ 21265 w 477011"/>
                <a:gd name="connsiteY97" fmla="*/ 872070 h 932467"/>
                <a:gd name="connsiteX98" fmla="*/ 0 w 477011"/>
                <a:gd name="connsiteY98" fmla="*/ 833405 h 932467"/>
                <a:gd name="connsiteX99" fmla="*/ 17398 w 477011"/>
                <a:gd name="connsiteY99" fmla="*/ 790875 h 932467"/>
                <a:gd name="connsiteX100" fmla="*/ 21265 w 477011"/>
                <a:gd name="connsiteY100" fmla="*/ 744479 h 932467"/>
                <a:gd name="connsiteX101" fmla="*/ 44463 w 477011"/>
                <a:gd name="connsiteY101" fmla="*/ 709680 h 932467"/>
                <a:gd name="connsiteX102" fmla="*/ 46396 w 477011"/>
                <a:gd name="connsiteY102" fmla="*/ 663285 h 932467"/>
                <a:gd name="connsiteX103" fmla="*/ 36730 w 477011"/>
                <a:gd name="connsiteY103" fmla="*/ 649752 h 932467"/>
                <a:gd name="connsiteX104" fmla="*/ 32864 w 477011"/>
                <a:gd name="connsiteY104" fmla="*/ 628487 h 932467"/>
                <a:gd name="connsiteX105" fmla="*/ 40597 w 477011"/>
                <a:gd name="connsiteY105" fmla="*/ 593689 h 932467"/>
                <a:gd name="connsiteX106" fmla="*/ 52196 w 477011"/>
                <a:gd name="connsiteY106" fmla="*/ 541493 h 932467"/>
                <a:gd name="connsiteX107" fmla="*/ 50263 w 477011"/>
                <a:gd name="connsiteY107" fmla="*/ 524095 h 932467"/>
                <a:gd name="connsiteX108" fmla="*/ 44463 w 477011"/>
                <a:gd name="connsiteY108" fmla="*/ 495097 h 932467"/>
                <a:gd name="connsiteX109" fmla="*/ 57995 w 477011"/>
                <a:gd name="connsiteY109" fmla="*/ 471899 h 932467"/>
                <a:gd name="connsiteX110" fmla="*/ 57995 w 477011"/>
                <a:gd name="connsiteY110" fmla="*/ 425502 h 932467"/>
                <a:gd name="connsiteX111" fmla="*/ 65728 w 477011"/>
                <a:gd name="connsiteY111" fmla="*/ 384905 h 932467"/>
                <a:gd name="connsiteX112" fmla="*/ 83127 w 477011"/>
                <a:gd name="connsiteY112" fmla="*/ 342375 h 932467"/>
                <a:gd name="connsiteX113" fmla="*/ 79260 w 477011"/>
                <a:gd name="connsiteY113" fmla="*/ 268913 h 932467"/>
                <a:gd name="connsiteX114" fmla="*/ 88926 w 477011"/>
                <a:gd name="connsiteY114" fmla="*/ 239915 h 932467"/>
                <a:gd name="connsiteX115" fmla="*/ 83127 w 477011"/>
                <a:gd name="connsiteY115" fmla="*/ 220584 h 932467"/>
                <a:gd name="connsiteX116" fmla="*/ 81194 w 477011"/>
                <a:gd name="connsiteY116" fmla="*/ 208984 h 932467"/>
                <a:gd name="connsiteX117" fmla="*/ 86993 w 477011"/>
                <a:gd name="connsiteY117" fmla="*/ 191586 h 932467"/>
                <a:gd name="connsiteX118" fmla="*/ 90860 w 477011"/>
                <a:gd name="connsiteY118" fmla="*/ 185786 h 932467"/>
                <a:gd name="connsiteX119" fmla="*/ 92821 w 477011"/>
                <a:gd name="connsiteY119" fmla="*/ 180225 h 932467"/>
                <a:gd name="connsiteX120" fmla="*/ 94726 w 477011"/>
                <a:gd name="connsiteY120" fmla="*/ 178053 h 932467"/>
                <a:gd name="connsiteX121" fmla="*/ 98592 w 477011"/>
                <a:gd name="connsiteY121" fmla="*/ 168387 h 932467"/>
                <a:gd name="connsiteX122" fmla="*/ 102459 w 477011"/>
                <a:gd name="connsiteY122" fmla="*/ 150989 h 932467"/>
                <a:gd name="connsiteX123" fmla="*/ 114058 w 477011"/>
                <a:gd name="connsiteY123" fmla="*/ 129723 h 932467"/>
                <a:gd name="connsiteX124" fmla="*/ 115991 w 477011"/>
                <a:gd name="connsiteY124" fmla="*/ 106525 h 932467"/>
                <a:gd name="connsiteX125" fmla="*/ 112125 w 477011"/>
                <a:gd name="connsiteY125" fmla="*/ 75594 h 932467"/>
                <a:gd name="connsiteX126" fmla="*/ 135323 w 477011"/>
                <a:gd name="connsiteY126" fmla="*/ 60129 h 932467"/>
                <a:gd name="connsiteX127" fmla="*/ 144989 w 477011"/>
                <a:gd name="connsiteY127" fmla="*/ 29197 h 932467"/>
                <a:gd name="connsiteX128" fmla="*/ 142507 w 477011"/>
                <a:gd name="connsiteY128" fmla="*/ 26095 h 932467"/>
                <a:gd name="connsiteX129" fmla="*/ 149148 w 477011"/>
                <a:gd name="connsiteY129" fmla="*/ 24887 h 932467"/>
                <a:gd name="connsiteX130" fmla="*/ 155062 w 477011"/>
                <a:gd name="connsiteY130" fmla="*/ 18186 h 932467"/>
                <a:gd name="connsiteX131" fmla="*/ 173429 w 477011"/>
                <a:gd name="connsiteY131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64511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0153 w 477011"/>
                <a:gd name="connsiteY85" fmla="*/ 790579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6229 w 477011"/>
                <a:gd name="connsiteY84" fmla="*/ 775879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  <a:gd name="connsiteX0" fmla="*/ 466721 w 477011"/>
                <a:gd name="connsiteY0" fmla="*/ 92340 h 932467"/>
                <a:gd name="connsiteX1" fmla="*/ 466812 w 477011"/>
                <a:gd name="connsiteY1" fmla="*/ 92968 h 932467"/>
                <a:gd name="connsiteX2" fmla="*/ 466721 w 477011"/>
                <a:gd name="connsiteY2" fmla="*/ 92340 h 932467"/>
                <a:gd name="connsiteX3" fmla="*/ 173429 w 477011"/>
                <a:gd name="connsiteY3" fmla="*/ 0 h 932467"/>
                <a:gd name="connsiteX4" fmla="*/ 198466 w 477011"/>
                <a:gd name="connsiteY4" fmla="*/ 6954 h 932467"/>
                <a:gd name="connsiteX5" fmla="*/ 216400 w 477011"/>
                <a:gd name="connsiteY5" fmla="*/ 24887 h 932467"/>
                <a:gd name="connsiteX6" fmla="*/ 223871 w 477011"/>
                <a:gd name="connsiteY6" fmla="*/ 2471 h 932467"/>
                <a:gd name="connsiteX7" fmla="*/ 252267 w 477011"/>
                <a:gd name="connsiteY7" fmla="*/ 6954 h 932467"/>
                <a:gd name="connsiteX8" fmla="*/ 254016 w 477011"/>
                <a:gd name="connsiteY8" fmla="*/ 8703 h 932467"/>
                <a:gd name="connsiteX9" fmla="*/ 252949 w 477011"/>
                <a:gd name="connsiteY9" fmla="*/ 12057 h 932467"/>
                <a:gd name="connsiteX10" fmla="*/ 299278 w 477011"/>
                <a:gd name="connsiteY10" fmla="*/ 50913 h 932467"/>
                <a:gd name="connsiteX11" fmla="*/ 317211 w 477011"/>
                <a:gd name="connsiteY11" fmla="*/ 56891 h 932467"/>
                <a:gd name="connsiteX12" fmla="*/ 348595 w 477011"/>
                <a:gd name="connsiteY12" fmla="*/ 74824 h 932467"/>
                <a:gd name="connsiteX13" fmla="*/ 369708 w 477011"/>
                <a:gd name="connsiteY13" fmla="*/ 83519 h 932467"/>
                <a:gd name="connsiteX14" fmla="*/ 374680 w 477011"/>
                <a:gd name="connsiteY14" fmla="*/ 93462 h 932467"/>
                <a:gd name="connsiteX15" fmla="*/ 366463 w 477011"/>
                <a:gd name="connsiteY15" fmla="*/ 114828 h 932467"/>
                <a:gd name="connsiteX16" fmla="*/ 353078 w 477011"/>
                <a:gd name="connsiteY16" fmla="*/ 139086 h 932467"/>
                <a:gd name="connsiteX17" fmla="*/ 376990 w 477011"/>
                <a:gd name="connsiteY17" fmla="*/ 146558 h 932467"/>
                <a:gd name="connsiteX18" fmla="*/ 405384 w 477011"/>
                <a:gd name="connsiteY18" fmla="*/ 149547 h 932467"/>
                <a:gd name="connsiteX19" fmla="*/ 407987 w 477011"/>
                <a:gd name="connsiteY19" fmla="*/ 149113 h 932467"/>
                <a:gd name="connsiteX20" fmla="*/ 412109 w 477011"/>
                <a:gd name="connsiteY20" fmla="*/ 149547 h 932467"/>
                <a:gd name="connsiteX21" fmla="*/ 430042 w 477011"/>
                <a:gd name="connsiteY21" fmla="*/ 146558 h 932467"/>
                <a:gd name="connsiteX22" fmla="*/ 450965 w 477011"/>
                <a:gd name="connsiteY22" fmla="*/ 124142 h 932467"/>
                <a:gd name="connsiteX23" fmla="*/ 452023 w 477011"/>
                <a:gd name="connsiteY23" fmla="*/ 115676 h 932467"/>
                <a:gd name="connsiteX24" fmla="*/ 457807 w 477011"/>
                <a:gd name="connsiteY24" fmla="*/ 108927 h 932467"/>
                <a:gd name="connsiteX25" fmla="*/ 459280 w 477011"/>
                <a:gd name="connsiteY25" fmla="*/ 97146 h 932467"/>
                <a:gd name="connsiteX26" fmla="*/ 462547 w 477011"/>
                <a:gd name="connsiteY26" fmla="*/ 95746 h 932467"/>
                <a:gd name="connsiteX27" fmla="*/ 466744 w 477011"/>
                <a:gd name="connsiteY27" fmla="*/ 101741 h 932467"/>
                <a:gd name="connsiteX28" fmla="*/ 466985 w 477011"/>
                <a:gd name="connsiteY28" fmla="*/ 100769 h 932467"/>
                <a:gd name="connsiteX29" fmla="*/ 467653 w 477011"/>
                <a:gd name="connsiteY29" fmla="*/ 98765 h 932467"/>
                <a:gd name="connsiteX30" fmla="*/ 468990 w 477011"/>
                <a:gd name="connsiteY30" fmla="*/ 107979 h 932467"/>
                <a:gd name="connsiteX31" fmla="*/ 475006 w 477011"/>
                <a:gd name="connsiteY31" fmla="*/ 113995 h 932467"/>
                <a:gd name="connsiteX32" fmla="*/ 477011 w 477011"/>
                <a:gd name="connsiteY32" fmla="*/ 120011 h 932467"/>
                <a:gd name="connsiteX33" fmla="*/ 468990 w 477011"/>
                <a:gd name="connsiteY33" fmla="*/ 130037 h 932467"/>
                <a:gd name="connsiteX34" fmla="*/ 460969 w 477011"/>
                <a:gd name="connsiteY34" fmla="*/ 144074 h 932467"/>
                <a:gd name="connsiteX35" fmla="*/ 456959 w 477011"/>
                <a:gd name="connsiteY35" fmla="*/ 156106 h 932467"/>
                <a:gd name="connsiteX36" fmla="*/ 454953 w 477011"/>
                <a:gd name="connsiteY36" fmla="*/ 162122 h 932467"/>
                <a:gd name="connsiteX37" fmla="*/ 426880 w 477011"/>
                <a:gd name="connsiteY37" fmla="*/ 174153 h 932467"/>
                <a:gd name="connsiteX38" fmla="*/ 412843 w 477011"/>
                <a:gd name="connsiteY38" fmla="*/ 186185 h 932467"/>
                <a:gd name="connsiteX39" fmla="*/ 390785 w 477011"/>
                <a:gd name="connsiteY39" fmla="*/ 212253 h 932467"/>
                <a:gd name="connsiteX40" fmla="*/ 384781 w 477011"/>
                <a:gd name="connsiteY40" fmla="*/ 228264 h 932467"/>
                <a:gd name="connsiteX41" fmla="*/ 379357 w 477011"/>
                <a:gd name="connsiteY41" fmla="*/ 229843 h 932467"/>
                <a:gd name="connsiteX42" fmla="*/ 377937 w 477011"/>
                <a:gd name="connsiteY42" fmla="*/ 239775 h 932467"/>
                <a:gd name="connsiteX43" fmla="*/ 370813 w 477011"/>
                <a:gd name="connsiteY43" fmla="*/ 251983 h 932467"/>
                <a:gd name="connsiteX44" fmla="*/ 370813 w 477011"/>
                <a:gd name="connsiteY44" fmla="*/ 269324 h 932467"/>
                <a:gd name="connsiteX45" fmla="*/ 369691 w 477011"/>
                <a:gd name="connsiteY45" fmla="*/ 273587 h 932467"/>
                <a:gd name="connsiteX46" fmla="*/ 369691 w 477011"/>
                <a:gd name="connsiteY46" fmla="*/ 288214 h 932467"/>
                <a:gd name="connsiteX47" fmla="*/ 363434 w 477011"/>
                <a:gd name="connsiteY47" fmla="*/ 306988 h 932467"/>
                <a:gd name="connsiteX48" fmla="*/ 362219 w 477011"/>
                <a:gd name="connsiteY48" fmla="*/ 307960 h 932467"/>
                <a:gd name="connsiteX49" fmla="*/ 362219 w 477011"/>
                <a:gd name="connsiteY49" fmla="*/ 330376 h 932467"/>
                <a:gd name="connsiteX50" fmla="*/ 365369 w 477011"/>
                <a:gd name="connsiteY50" fmla="*/ 333211 h 932467"/>
                <a:gd name="connsiteX51" fmla="*/ 366947 w 477011"/>
                <a:gd name="connsiteY51" fmla="*/ 350576 h 932467"/>
                <a:gd name="connsiteX52" fmla="*/ 368880 w 477011"/>
                <a:gd name="connsiteY52" fmla="*/ 360242 h 932467"/>
                <a:gd name="connsiteX53" fmla="*/ 388212 w 477011"/>
                <a:gd name="connsiteY53" fmla="*/ 369908 h 932467"/>
                <a:gd name="connsiteX54" fmla="*/ 383914 w 477011"/>
                <a:gd name="connsiteY54" fmla="*/ 395328 h 932467"/>
                <a:gd name="connsiteX55" fmla="*/ 405611 w 477011"/>
                <a:gd name="connsiteY55" fmla="*/ 402772 h 932467"/>
                <a:gd name="connsiteX56" fmla="*/ 395657 w 477011"/>
                <a:gd name="connsiteY56" fmla="*/ 427904 h 932467"/>
                <a:gd name="connsiteX57" fmla="*/ 390785 w 477011"/>
                <a:gd name="connsiteY57" fmla="*/ 449684 h 932467"/>
                <a:gd name="connsiteX58" fmla="*/ 357281 w 477011"/>
                <a:gd name="connsiteY58" fmla="*/ 456902 h 932467"/>
                <a:gd name="connsiteX59" fmla="*/ 320601 w 477011"/>
                <a:gd name="connsiteY59" fmla="*/ 451690 h 932467"/>
                <a:gd name="connsiteX60" fmla="*/ 293486 w 477011"/>
                <a:gd name="connsiteY60" fmla="*/ 462701 h 932467"/>
                <a:gd name="connsiteX61" fmla="*/ 280458 w 477011"/>
                <a:gd name="connsiteY61" fmla="*/ 476450 h 932467"/>
                <a:gd name="connsiteX62" fmla="*/ 282501 w 477011"/>
                <a:gd name="connsiteY62" fmla="*/ 491795 h 932467"/>
                <a:gd name="connsiteX63" fmla="*/ 276231 w 477011"/>
                <a:gd name="connsiteY63" fmla="*/ 515330 h 932467"/>
                <a:gd name="connsiteX64" fmla="*/ 286618 w 477011"/>
                <a:gd name="connsiteY64" fmla="*/ 530652 h 932467"/>
                <a:gd name="connsiteX65" fmla="*/ 270469 w 477011"/>
                <a:gd name="connsiteY65" fmla="*/ 543933 h 932467"/>
                <a:gd name="connsiteX66" fmla="*/ 218091 w 477011"/>
                <a:gd name="connsiteY66" fmla="*/ 534230 h 932467"/>
                <a:gd name="connsiteX67" fmla="*/ 194893 w 477011"/>
                <a:gd name="connsiteY67" fmla="*/ 555495 h 932467"/>
                <a:gd name="connsiteX68" fmla="*/ 216158 w 477011"/>
                <a:gd name="connsiteY68" fmla="*/ 574827 h 932467"/>
                <a:gd name="connsiteX69" fmla="*/ 247089 w 477011"/>
                <a:gd name="connsiteY69" fmla="*/ 576760 h 932467"/>
                <a:gd name="connsiteX70" fmla="*/ 213720 w 477011"/>
                <a:gd name="connsiteY70" fmla="*/ 591864 h 932467"/>
                <a:gd name="connsiteX71" fmla="*/ 252422 w 477011"/>
                <a:gd name="connsiteY71" fmla="*/ 594063 h 932467"/>
                <a:gd name="connsiteX72" fmla="*/ 208306 w 477011"/>
                <a:gd name="connsiteY72" fmla="*/ 608100 h 932467"/>
                <a:gd name="connsiteX73" fmla="*/ 200908 w 477011"/>
                <a:gd name="connsiteY73" fmla="*/ 633182 h 932467"/>
                <a:gd name="connsiteX74" fmla="*/ 197114 w 477011"/>
                <a:gd name="connsiteY74" fmla="*/ 652514 h 932467"/>
                <a:gd name="connsiteX75" fmla="*/ 198759 w 477011"/>
                <a:gd name="connsiteY75" fmla="*/ 669553 h 932467"/>
                <a:gd name="connsiteX76" fmla="*/ 187160 w 477011"/>
                <a:gd name="connsiteY76" fmla="*/ 677286 h 932467"/>
                <a:gd name="connsiteX77" fmla="*/ 162029 w 477011"/>
                <a:gd name="connsiteY77" fmla="*/ 679219 h 932467"/>
                <a:gd name="connsiteX78" fmla="*/ 156229 w 477011"/>
                <a:gd name="connsiteY78" fmla="*/ 710150 h 932467"/>
                <a:gd name="connsiteX79" fmla="*/ 165895 w 477011"/>
                <a:gd name="connsiteY79" fmla="*/ 727549 h 932467"/>
                <a:gd name="connsiteX80" fmla="*/ 179427 w 477011"/>
                <a:gd name="connsiteY80" fmla="*/ 737215 h 932467"/>
                <a:gd name="connsiteX81" fmla="*/ 202626 w 477011"/>
                <a:gd name="connsiteY81" fmla="*/ 750747 h 932467"/>
                <a:gd name="connsiteX82" fmla="*/ 192960 w 477011"/>
                <a:gd name="connsiteY82" fmla="*/ 766213 h 932467"/>
                <a:gd name="connsiteX83" fmla="*/ 170206 w 477011"/>
                <a:gd name="connsiteY83" fmla="*/ 776542 h 932467"/>
                <a:gd name="connsiteX84" fmla="*/ 158234 w 477011"/>
                <a:gd name="connsiteY84" fmla="*/ 787911 h 932467"/>
                <a:gd name="connsiteX85" fmla="*/ 154164 w 477011"/>
                <a:gd name="connsiteY85" fmla="*/ 800605 h 932467"/>
                <a:gd name="connsiteX86" fmla="*/ 149001 w 477011"/>
                <a:gd name="connsiteY86" fmla="*/ 808958 h 932467"/>
                <a:gd name="connsiteX87" fmla="*/ 141124 w 477011"/>
                <a:gd name="connsiteY87" fmla="*/ 832229 h 932467"/>
                <a:gd name="connsiteX88" fmla="*/ 130101 w 477011"/>
                <a:gd name="connsiteY88" fmla="*/ 840711 h 932467"/>
                <a:gd name="connsiteX89" fmla="*/ 117277 w 477011"/>
                <a:gd name="connsiteY89" fmla="*/ 863232 h 932467"/>
                <a:gd name="connsiteX90" fmla="*/ 98233 w 477011"/>
                <a:gd name="connsiteY90" fmla="*/ 876405 h 932467"/>
                <a:gd name="connsiteX91" fmla="*/ 105966 w 477011"/>
                <a:gd name="connsiteY91" fmla="*/ 909269 h 932467"/>
                <a:gd name="connsiteX92" fmla="*/ 129164 w 477011"/>
                <a:gd name="connsiteY92" fmla="*/ 932467 h 932467"/>
                <a:gd name="connsiteX93" fmla="*/ 82768 w 477011"/>
                <a:gd name="connsiteY93" fmla="*/ 928601 h 932467"/>
                <a:gd name="connsiteX94" fmla="*/ 57408 w 477011"/>
                <a:gd name="connsiteY94" fmla="*/ 926572 h 932467"/>
                <a:gd name="connsiteX95" fmla="*/ 34797 w 477011"/>
                <a:gd name="connsiteY95" fmla="*/ 922332 h 932467"/>
                <a:gd name="connsiteX96" fmla="*/ 23198 w 477011"/>
                <a:gd name="connsiteY96" fmla="*/ 908800 h 932467"/>
                <a:gd name="connsiteX97" fmla="*/ 28997 w 477011"/>
                <a:gd name="connsiteY97" fmla="*/ 889468 h 932467"/>
                <a:gd name="connsiteX98" fmla="*/ 21265 w 477011"/>
                <a:gd name="connsiteY98" fmla="*/ 872070 h 932467"/>
                <a:gd name="connsiteX99" fmla="*/ 0 w 477011"/>
                <a:gd name="connsiteY99" fmla="*/ 833405 h 932467"/>
                <a:gd name="connsiteX100" fmla="*/ 17398 w 477011"/>
                <a:gd name="connsiteY100" fmla="*/ 790875 h 932467"/>
                <a:gd name="connsiteX101" fmla="*/ 21265 w 477011"/>
                <a:gd name="connsiteY101" fmla="*/ 744479 h 932467"/>
                <a:gd name="connsiteX102" fmla="*/ 44463 w 477011"/>
                <a:gd name="connsiteY102" fmla="*/ 709680 h 932467"/>
                <a:gd name="connsiteX103" fmla="*/ 46396 w 477011"/>
                <a:gd name="connsiteY103" fmla="*/ 663285 h 932467"/>
                <a:gd name="connsiteX104" fmla="*/ 36730 w 477011"/>
                <a:gd name="connsiteY104" fmla="*/ 649752 h 932467"/>
                <a:gd name="connsiteX105" fmla="*/ 32864 w 477011"/>
                <a:gd name="connsiteY105" fmla="*/ 628487 h 932467"/>
                <a:gd name="connsiteX106" fmla="*/ 40597 w 477011"/>
                <a:gd name="connsiteY106" fmla="*/ 593689 h 932467"/>
                <a:gd name="connsiteX107" fmla="*/ 52196 w 477011"/>
                <a:gd name="connsiteY107" fmla="*/ 541493 h 932467"/>
                <a:gd name="connsiteX108" fmla="*/ 50263 w 477011"/>
                <a:gd name="connsiteY108" fmla="*/ 524095 h 932467"/>
                <a:gd name="connsiteX109" fmla="*/ 44463 w 477011"/>
                <a:gd name="connsiteY109" fmla="*/ 495097 h 932467"/>
                <a:gd name="connsiteX110" fmla="*/ 57995 w 477011"/>
                <a:gd name="connsiteY110" fmla="*/ 471899 h 932467"/>
                <a:gd name="connsiteX111" fmla="*/ 57995 w 477011"/>
                <a:gd name="connsiteY111" fmla="*/ 425502 h 932467"/>
                <a:gd name="connsiteX112" fmla="*/ 65728 w 477011"/>
                <a:gd name="connsiteY112" fmla="*/ 384905 h 932467"/>
                <a:gd name="connsiteX113" fmla="*/ 83127 w 477011"/>
                <a:gd name="connsiteY113" fmla="*/ 342375 h 932467"/>
                <a:gd name="connsiteX114" fmla="*/ 79260 w 477011"/>
                <a:gd name="connsiteY114" fmla="*/ 268913 h 932467"/>
                <a:gd name="connsiteX115" fmla="*/ 88926 w 477011"/>
                <a:gd name="connsiteY115" fmla="*/ 239915 h 932467"/>
                <a:gd name="connsiteX116" fmla="*/ 83127 w 477011"/>
                <a:gd name="connsiteY116" fmla="*/ 220584 h 932467"/>
                <a:gd name="connsiteX117" fmla="*/ 81194 w 477011"/>
                <a:gd name="connsiteY117" fmla="*/ 208984 h 932467"/>
                <a:gd name="connsiteX118" fmla="*/ 86993 w 477011"/>
                <a:gd name="connsiteY118" fmla="*/ 191586 h 932467"/>
                <a:gd name="connsiteX119" fmla="*/ 90860 w 477011"/>
                <a:gd name="connsiteY119" fmla="*/ 185786 h 932467"/>
                <a:gd name="connsiteX120" fmla="*/ 92821 w 477011"/>
                <a:gd name="connsiteY120" fmla="*/ 180225 h 932467"/>
                <a:gd name="connsiteX121" fmla="*/ 94726 w 477011"/>
                <a:gd name="connsiteY121" fmla="*/ 178053 h 932467"/>
                <a:gd name="connsiteX122" fmla="*/ 98592 w 477011"/>
                <a:gd name="connsiteY122" fmla="*/ 168387 h 932467"/>
                <a:gd name="connsiteX123" fmla="*/ 102459 w 477011"/>
                <a:gd name="connsiteY123" fmla="*/ 150989 h 932467"/>
                <a:gd name="connsiteX124" fmla="*/ 114058 w 477011"/>
                <a:gd name="connsiteY124" fmla="*/ 129723 h 932467"/>
                <a:gd name="connsiteX125" fmla="*/ 115991 w 477011"/>
                <a:gd name="connsiteY125" fmla="*/ 106525 h 932467"/>
                <a:gd name="connsiteX126" fmla="*/ 112125 w 477011"/>
                <a:gd name="connsiteY126" fmla="*/ 75594 h 932467"/>
                <a:gd name="connsiteX127" fmla="*/ 135323 w 477011"/>
                <a:gd name="connsiteY127" fmla="*/ 60129 h 932467"/>
                <a:gd name="connsiteX128" fmla="*/ 144989 w 477011"/>
                <a:gd name="connsiteY128" fmla="*/ 29197 h 932467"/>
                <a:gd name="connsiteX129" fmla="*/ 142507 w 477011"/>
                <a:gd name="connsiteY129" fmla="*/ 26095 h 932467"/>
                <a:gd name="connsiteX130" fmla="*/ 149148 w 477011"/>
                <a:gd name="connsiteY130" fmla="*/ 24887 h 932467"/>
                <a:gd name="connsiteX131" fmla="*/ 155062 w 477011"/>
                <a:gd name="connsiteY131" fmla="*/ 18186 h 932467"/>
                <a:gd name="connsiteX132" fmla="*/ 173429 w 477011"/>
                <a:gd name="connsiteY132" fmla="*/ 0 h 9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77011" h="932467">
                  <a:moveTo>
                    <a:pt x="466721" y="92340"/>
                  </a:moveTo>
                  <a:lnTo>
                    <a:pt x="466812" y="92968"/>
                  </a:lnTo>
                  <a:cubicBezTo>
                    <a:pt x="466782" y="92759"/>
                    <a:pt x="466751" y="92549"/>
                    <a:pt x="466721" y="92340"/>
                  </a:cubicBezTo>
                  <a:close/>
                  <a:moveTo>
                    <a:pt x="173429" y="0"/>
                  </a:moveTo>
                  <a:lnTo>
                    <a:pt x="198466" y="6954"/>
                  </a:lnTo>
                  <a:lnTo>
                    <a:pt x="216400" y="24887"/>
                  </a:lnTo>
                  <a:lnTo>
                    <a:pt x="223871" y="2471"/>
                  </a:lnTo>
                  <a:lnTo>
                    <a:pt x="252267" y="6954"/>
                  </a:lnTo>
                  <a:lnTo>
                    <a:pt x="254016" y="8703"/>
                  </a:lnTo>
                  <a:lnTo>
                    <a:pt x="252949" y="12057"/>
                  </a:lnTo>
                  <a:lnTo>
                    <a:pt x="299278" y="50913"/>
                  </a:lnTo>
                  <a:lnTo>
                    <a:pt x="317211" y="56891"/>
                  </a:lnTo>
                  <a:lnTo>
                    <a:pt x="348595" y="74824"/>
                  </a:lnTo>
                  <a:lnTo>
                    <a:pt x="369708" y="83519"/>
                  </a:lnTo>
                  <a:lnTo>
                    <a:pt x="374680" y="93462"/>
                  </a:lnTo>
                  <a:lnTo>
                    <a:pt x="366463" y="114828"/>
                  </a:lnTo>
                  <a:lnTo>
                    <a:pt x="353078" y="139086"/>
                  </a:lnTo>
                  <a:lnTo>
                    <a:pt x="376990" y="146558"/>
                  </a:lnTo>
                  <a:lnTo>
                    <a:pt x="405384" y="149547"/>
                  </a:lnTo>
                  <a:lnTo>
                    <a:pt x="407987" y="149113"/>
                  </a:lnTo>
                  <a:lnTo>
                    <a:pt x="412109" y="149547"/>
                  </a:lnTo>
                  <a:lnTo>
                    <a:pt x="430042" y="146558"/>
                  </a:lnTo>
                  <a:lnTo>
                    <a:pt x="450965" y="124142"/>
                  </a:lnTo>
                  <a:lnTo>
                    <a:pt x="452023" y="115676"/>
                  </a:lnTo>
                  <a:lnTo>
                    <a:pt x="457807" y="108927"/>
                  </a:lnTo>
                  <a:lnTo>
                    <a:pt x="459280" y="97146"/>
                  </a:lnTo>
                  <a:lnTo>
                    <a:pt x="462547" y="95746"/>
                  </a:lnTo>
                  <a:lnTo>
                    <a:pt x="466744" y="101741"/>
                  </a:lnTo>
                  <a:cubicBezTo>
                    <a:pt x="466801" y="101420"/>
                    <a:pt x="466891" y="101098"/>
                    <a:pt x="466985" y="100769"/>
                  </a:cubicBezTo>
                  <a:lnTo>
                    <a:pt x="467653" y="98765"/>
                  </a:lnTo>
                  <a:cubicBezTo>
                    <a:pt x="467988" y="101621"/>
                    <a:pt x="468463" y="104682"/>
                    <a:pt x="468990" y="107979"/>
                  </a:cubicBezTo>
                  <a:cubicBezTo>
                    <a:pt x="469438" y="110779"/>
                    <a:pt x="473001" y="111990"/>
                    <a:pt x="475006" y="113995"/>
                  </a:cubicBezTo>
                  <a:cubicBezTo>
                    <a:pt x="475674" y="116000"/>
                    <a:pt x="477011" y="117897"/>
                    <a:pt x="477011" y="120011"/>
                  </a:cubicBezTo>
                  <a:cubicBezTo>
                    <a:pt x="477011" y="126469"/>
                    <a:pt x="473610" y="126957"/>
                    <a:pt x="468990" y="130037"/>
                  </a:cubicBezTo>
                  <a:cubicBezTo>
                    <a:pt x="465375" y="135460"/>
                    <a:pt x="463511" y="137718"/>
                    <a:pt x="460969" y="144074"/>
                  </a:cubicBezTo>
                  <a:cubicBezTo>
                    <a:pt x="459399" y="147999"/>
                    <a:pt x="458296" y="152095"/>
                    <a:pt x="456959" y="156106"/>
                  </a:cubicBezTo>
                  <a:cubicBezTo>
                    <a:pt x="456291" y="158111"/>
                    <a:pt x="452279" y="151761"/>
                    <a:pt x="454953" y="162122"/>
                  </a:cubicBezTo>
                  <a:lnTo>
                    <a:pt x="426880" y="174153"/>
                  </a:lnTo>
                  <a:cubicBezTo>
                    <a:pt x="422201" y="178164"/>
                    <a:pt x="423203" y="176159"/>
                    <a:pt x="412843" y="186185"/>
                  </a:cubicBezTo>
                  <a:lnTo>
                    <a:pt x="390785" y="212253"/>
                  </a:lnTo>
                  <a:lnTo>
                    <a:pt x="384781" y="228264"/>
                  </a:lnTo>
                  <a:lnTo>
                    <a:pt x="379357" y="229843"/>
                  </a:lnTo>
                  <a:lnTo>
                    <a:pt x="377937" y="239775"/>
                  </a:lnTo>
                  <a:lnTo>
                    <a:pt x="370813" y="251983"/>
                  </a:lnTo>
                  <a:lnTo>
                    <a:pt x="370813" y="269324"/>
                  </a:lnTo>
                  <a:lnTo>
                    <a:pt x="369691" y="273587"/>
                  </a:lnTo>
                  <a:lnTo>
                    <a:pt x="369691" y="288214"/>
                  </a:lnTo>
                  <a:lnTo>
                    <a:pt x="363434" y="306988"/>
                  </a:lnTo>
                  <a:lnTo>
                    <a:pt x="362219" y="307960"/>
                  </a:lnTo>
                  <a:lnTo>
                    <a:pt x="362219" y="330376"/>
                  </a:lnTo>
                  <a:lnTo>
                    <a:pt x="365369" y="333211"/>
                  </a:lnTo>
                  <a:lnTo>
                    <a:pt x="366947" y="350576"/>
                  </a:lnTo>
                  <a:lnTo>
                    <a:pt x="368880" y="360242"/>
                  </a:lnTo>
                  <a:lnTo>
                    <a:pt x="388212" y="369908"/>
                  </a:lnTo>
                  <a:lnTo>
                    <a:pt x="383914" y="395328"/>
                  </a:lnTo>
                  <a:lnTo>
                    <a:pt x="405611" y="402772"/>
                  </a:lnTo>
                  <a:lnTo>
                    <a:pt x="395657" y="427904"/>
                  </a:lnTo>
                  <a:cubicBezTo>
                    <a:pt x="388686" y="433159"/>
                    <a:pt x="397756" y="444429"/>
                    <a:pt x="390785" y="449684"/>
                  </a:cubicBezTo>
                  <a:lnTo>
                    <a:pt x="357281" y="456902"/>
                  </a:lnTo>
                  <a:cubicBezTo>
                    <a:pt x="344386" y="457170"/>
                    <a:pt x="333496" y="451422"/>
                    <a:pt x="320601" y="451690"/>
                  </a:cubicBezTo>
                  <a:lnTo>
                    <a:pt x="293486" y="462701"/>
                  </a:lnTo>
                  <a:lnTo>
                    <a:pt x="280458" y="476450"/>
                  </a:lnTo>
                  <a:cubicBezTo>
                    <a:pt x="280471" y="482233"/>
                    <a:pt x="282488" y="486012"/>
                    <a:pt x="282501" y="491795"/>
                  </a:cubicBezTo>
                  <a:lnTo>
                    <a:pt x="276231" y="515330"/>
                  </a:lnTo>
                  <a:lnTo>
                    <a:pt x="286618" y="530652"/>
                  </a:lnTo>
                  <a:cubicBezTo>
                    <a:pt x="281903" y="532405"/>
                    <a:pt x="275184" y="542180"/>
                    <a:pt x="270469" y="543933"/>
                  </a:cubicBezTo>
                  <a:lnTo>
                    <a:pt x="218091" y="534230"/>
                  </a:lnTo>
                  <a:lnTo>
                    <a:pt x="194893" y="555495"/>
                  </a:lnTo>
                  <a:lnTo>
                    <a:pt x="216158" y="574827"/>
                  </a:lnTo>
                  <a:lnTo>
                    <a:pt x="247089" y="576760"/>
                  </a:lnTo>
                  <a:lnTo>
                    <a:pt x="213720" y="591864"/>
                  </a:lnTo>
                  <a:cubicBezTo>
                    <a:pt x="208573" y="595271"/>
                    <a:pt x="257569" y="590656"/>
                    <a:pt x="252422" y="594063"/>
                  </a:cubicBezTo>
                  <a:cubicBezTo>
                    <a:pt x="240390" y="600747"/>
                    <a:pt x="220338" y="601416"/>
                    <a:pt x="208306" y="608100"/>
                  </a:cubicBezTo>
                  <a:lnTo>
                    <a:pt x="200908" y="633182"/>
                  </a:lnTo>
                  <a:lnTo>
                    <a:pt x="197114" y="652514"/>
                  </a:lnTo>
                  <a:lnTo>
                    <a:pt x="198759" y="669553"/>
                  </a:lnTo>
                  <a:lnTo>
                    <a:pt x="187160" y="677286"/>
                  </a:lnTo>
                  <a:lnTo>
                    <a:pt x="162029" y="679219"/>
                  </a:lnTo>
                  <a:lnTo>
                    <a:pt x="156229" y="710150"/>
                  </a:lnTo>
                  <a:lnTo>
                    <a:pt x="165895" y="727549"/>
                  </a:lnTo>
                  <a:lnTo>
                    <a:pt x="179427" y="737215"/>
                  </a:lnTo>
                  <a:lnTo>
                    <a:pt x="202626" y="750747"/>
                  </a:lnTo>
                  <a:lnTo>
                    <a:pt x="192960" y="766213"/>
                  </a:lnTo>
                  <a:cubicBezTo>
                    <a:pt x="186044" y="767651"/>
                    <a:pt x="177122" y="775104"/>
                    <a:pt x="170206" y="776542"/>
                  </a:cubicBezTo>
                  <a:lnTo>
                    <a:pt x="158234" y="787911"/>
                  </a:lnTo>
                  <a:cubicBezTo>
                    <a:pt x="156877" y="794148"/>
                    <a:pt x="155521" y="794368"/>
                    <a:pt x="154164" y="800605"/>
                  </a:cubicBezTo>
                  <a:lnTo>
                    <a:pt x="149001" y="808958"/>
                  </a:lnTo>
                  <a:cubicBezTo>
                    <a:pt x="142489" y="815470"/>
                    <a:pt x="143148" y="811990"/>
                    <a:pt x="141124" y="832229"/>
                  </a:cubicBezTo>
                  <a:cubicBezTo>
                    <a:pt x="139455" y="836393"/>
                    <a:pt x="131770" y="836547"/>
                    <a:pt x="130101" y="840711"/>
                  </a:cubicBezTo>
                  <a:lnTo>
                    <a:pt x="117277" y="863232"/>
                  </a:lnTo>
                  <a:lnTo>
                    <a:pt x="98233" y="876405"/>
                  </a:lnTo>
                  <a:lnTo>
                    <a:pt x="105966" y="909269"/>
                  </a:lnTo>
                  <a:lnTo>
                    <a:pt x="129164" y="932467"/>
                  </a:lnTo>
                  <a:lnTo>
                    <a:pt x="82768" y="928601"/>
                  </a:lnTo>
                  <a:lnTo>
                    <a:pt x="57408" y="926572"/>
                  </a:lnTo>
                  <a:lnTo>
                    <a:pt x="34797" y="922332"/>
                  </a:lnTo>
                  <a:lnTo>
                    <a:pt x="23198" y="908800"/>
                  </a:lnTo>
                  <a:cubicBezTo>
                    <a:pt x="16946" y="892127"/>
                    <a:pt x="28997" y="898840"/>
                    <a:pt x="28997" y="889468"/>
                  </a:cubicBezTo>
                  <a:lnTo>
                    <a:pt x="21265" y="872070"/>
                  </a:lnTo>
                  <a:lnTo>
                    <a:pt x="0" y="833405"/>
                  </a:lnTo>
                  <a:lnTo>
                    <a:pt x="17398" y="790875"/>
                  </a:lnTo>
                  <a:lnTo>
                    <a:pt x="21265" y="744479"/>
                  </a:lnTo>
                  <a:cubicBezTo>
                    <a:pt x="21909" y="723858"/>
                    <a:pt x="43819" y="730301"/>
                    <a:pt x="44463" y="709680"/>
                  </a:cubicBezTo>
                  <a:cubicBezTo>
                    <a:pt x="45107" y="694215"/>
                    <a:pt x="45752" y="678750"/>
                    <a:pt x="46396" y="663285"/>
                  </a:cubicBezTo>
                  <a:lnTo>
                    <a:pt x="36730" y="649752"/>
                  </a:lnTo>
                  <a:lnTo>
                    <a:pt x="32864" y="628487"/>
                  </a:lnTo>
                  <a:lnTo>
                    <a:pt x="40597" y="593689"/>
                  </a:lnTo>
                  <a:lnTo>
                    <a:pt x="52196" y="541493"/>
                  </a:lnTo>
                  <a:lnTo>
                    <a:pt x="50263" y="524095"/>
                  </a:lnTo>
                  <a:lnTo>
                    <a:pt x="44463" y="495097"/>
                  </a:lnTo>
                  <a:lnTo>
                    <a:pt x="57995" y="471899"/>
                  </a:lnTo>
                  <a:lnTo>
                    <a:pt x="57995" y="425502"/>
                  </a:lnTo>
                  <a:lnTo>
                    <a:pt x="65728" y="384905"/>
                  </a:lnTo>
                  <a:lnTo>
                    <a:pt x="83127" y="342375"/>
                  </a:lnTo>
                  <a:lnTo>
                    <a:pt x="79260" y="268913"/>
                  </a:lnTo>
                  <a:lnTo>
                    <a:pt x="88926" y="239915"/>
                  </a:lnTo>
                  <a:cubicBezTo>
                    <a:pt x="82675" y="223243"/>
                    <a:pt x="83127" y="229955"/>
                    <a:pt x="83127" y="220584"/>
                  </a:cubicBezTo>
                  <a:lnTo>
                    <a:pt x="81194" y="208984"/>
                  </a:lnTo>
                  <a:cubicBezTo>
                    <a:pt x="83127" y="203185"/>
                    <a:pt x="84642" y="197229"/>
                    <a:pt x="86993" y="191586"/>
                  </a:cubicBezTo>
                  <a:cubicBezTo>
                    <a:pt x="87887" y="189441"/>
                    <a:pt x="89821" y="187864"/>
                    <a:pt x="90860" y="185786"/>
                  </a:cubicBezTo>
                  <a:lnTo>
                    <a:pt x="92821" y="180225"/>
                  </a:lnTo>
                  <a:cubicBezTo>
                    <a:pt x="92686" y="179949"/>
                    <a:pt x="92542" y="180237"/>
                    <a:pt x="94726" y="178053"/>
                  </a:cubicBezTo>
                  <a:lnTo>
                    <a:pt x="98592" y="168387"/>
                  </a:lnTo>
                  <a:lnTo>
                    <a:pt x="102459" y="150989"/>
                  </a:lnTo>
                  <a:lnTo>
                    <a:pt x="114058" y="129723"/>
                  </a:lnTo>
                  <a:cubicBezTo>
                    <a:pt x="116204" y="110403"/>
                    <a:pt x="115991" y="118160"/>
                    <a:pt x="115991" y="106525"/>
                  </a:cubicBezTo>
                  <a:lnTo>
                    <a:pt x="112125" y="75594"/>
                  </a:lnTo>
                  <a:lnTo>
                    <a:pt x="135323" y="60129"/>
                  </a:lnTo>
                  <a:lnTo>
                    <a:pt x="144989" y="29197"/>
                  </a:lnTo>
                  <a:lnTo>
                    <a:pt x="142507" y="26095"/>
                  </a:lnTo>
                  <a:lnTo>
                    <a:pt x="149148" y="24887"/>
                  </a:lnTo>
                  <a:lnTo>
                    <a:pt x="155062" y="18186"/>
                  </a:lnTo>
                  <a:cubicBezTo>
                    <a:pt x="165330" y="16450"/>
                    <a:pt x="167845" y="6874"/>
                    <a:pt x="173429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3" name="Freeform 266">
              <a:extLst>
                <a:ext uri="{FF2B5EF4-FFF2-40B4-BE49-F238E27FC236}">
                  <a16:creationId xmlns:a16="http://schemas.microsoft.com/office/drawing/2014/main" id="{16DE5B41-948B-4EC2-80C5-4D5FA040A292}"/>
                </a:ext>
              </a:extLst>
            </p:cNvPr>
            <p:cNvSpPr/>
            <p:nvPr/>
          </p:nvSpPr>
          <p:spPr>
            <a:xfrm>
              <a:off x="3254408" y="5094660"/>
              <a:ext cx="100795" cy="108745"/>
            </a:xfrm>
            <a:custGeom>
              <a:avLst/>
              <a:gdLst/>
              <a:ahLst/>
              <a:cxnLst/>
              <a:rect l="l" t="t" r="r" b="b"/>
              <a:pathLst>
                <a:path w="128104" h="138209">
                  <a:moveTo>
                    <a:pt x="30293" y="0"/>
                  </a:moveTo>
                  <a:cubicBezTo>
                    <a:pt x="28546" y="1878"/>
                    <a:pt x="27841" y="4144"/>
                    <a:pt x="27841" y="6538"/>
                  </a:cubicBezTo>
                  <a:cubicBezTo>
                    <a:pt x="27841" y="8652"/>
                    <a:pt x="31743" y="8544"/>
                    <a:pt x="33857" y="8544"/>
                  </a:cubicBezTo>
                  <a:cubicBezTo>
                    <a:pt x="37265" y="8544"/>
                    <a:pt x="40541" y="7207"/>
                    <a:pt x="43883" y="6538"/>
                  </a:cubicBezTo>
                  <a:cubicBezTo>
                    <a:pt x="56005" y="9570"/>
                    <a:pt x="49289" y="7673"/>
                    <a:pt x="63936" y="12554"/>
                  </a:cubicBezTo>
                  <a:cubicBezTo>
                    <a:pt x="63957" y="12561"/>
                    <a:pt x="75962" y="16561"/>
                    <a:pt x="75967" y="16565"/>
                  </a:cubicBezTo>
                  <a:cubicBezTo>
                    <a:pt x="83742" y="21747"/>
                    <a:pt x="79697" y="19813"/>
                    <a:pt x="87999" y="22580"/>
                  </a:cubicBezTo>
                  <a:lnTo>
                    <a:pt x="91258" y="27624"/>
                  </a:lnTo>
                  <a:cubicBezTo>
                    <a:pt x="92762" y="30037"/>
                    <a:pt x="90507" y="26342"/>
                    <a:pt x="98025" y="32607"/>
                  </a:cubicBezTo>
                  <a:lnTo>
                    <a:pt x="103832" y="38425"/>
                  </a:lnTo>
                  <a:cubicBezTo>
                    <a:pt x="104267" y="38946"/>
                    <a:pt x="104772" y="38866"/>
                    <a:pt x="110057" y="40628"/>
                  </a:cubicBezTo>
                  <a:cubicBezTo>
                    <a:pt x="112062" y="42633"/>
                    <a:pt x="113713" y="45071"/>
                    <a:pt x="116073" y="46644"/>
                  </a:cubicBezTo>
                  <a:cubicBezTo>
                    <a:pt x="117832" y="47816"/>
                    <a:pt x="120198" y="47704"/>
                    <a:pt x="122089" y="48649"/>
                  </a:cubicBezTo>
                  <a:cubicBezTo>
                    <a:pt x="124244" y="49727"/>
                    <a:pt x="126099" y="51322"/>
                    <a:pt x="128104" y="52659"/>
                  </a:cubicBezTo>
                  <a:cubicBezTo>
                    <a:pt x="127122" y="63457"/>
                    <a:pt x="129789" y="73033"/>
                    <a:pt x="122089" y="80733"/>
                  </a:cubicBezTo>
                  <a:cubicBezTo>
                    <a:pt x="120385" y="82437"/>
                    <a:pt x="118078" y="83407"/>
                    <a:pt x="116073" y="84744"/>
                  </a:cubicBezTo>
                  <a:lnTo>
                    <a:pt x="123043" y="89213"/>
                  </a:lnTo>
                  <a:cubicBezTo>
                    <a:pt x="125130" y="90406"/>
                    <a:pt x="115792" y="84393"/>
                    <a:pt x="124094" y="94770"/>
                  </a:cubicBezTo>
                  <a:lnTo>
                    <a:pt x="126528" y="96392"/>
                  </a:lnTo>
                  <a:cubicBezTo>
                    <a:pt x="126062" y="98273"/>
                    <a:pt x="125238" y="100057"/>
                    <a:pt x="123598" y="100786"/>
                  </a:cubicBezTo>
                  <a:lnTo>
                    <a:pt x="120495" y="101230"/>
                  </a:lnTo>
                  <a:lnTo>
                    <a:pt x="121051" y="102342"/>
                  </a:lnTo>
                  <a:lnTo>
                    <a:pt x="110590" y="120276"/>
                  </a:lnTo>
                  <a:lnTo>
                    <a:pt x="85184" y="138209"/>
                  </a:lnTo>
                  <a:lnTo>
                    <a:pt x="64262" y="130737"/>
                  </a:lnTo>
                  <a:lnTo>
                    <a:pt x="53801" y="133726"/>
                  </a:lnTo>
                  <a:lnTo>
                    <a:pt x="28395" y="123265"/>
                  </a:lnTo>
                  <a:lnTo>
                    <a:pt x="14944" y="123265"/>
                  </a:lnTo>
                  <a:lnTo>
                    <a:pt x="0" y="109814"/>
                  </a:lnTo>
                  <a:lnTo>
                    <a:pt x="0" y="87398"/>
                  </a:lnTo>
                  <a:lnTo>
                    <a:pt x="7472" y="81420"/>
                  </a:lnTo>
                  <a:lnTo>
                    <a:pt x="7472" y="53025"/>
                  </a:lnTo>
                  <a:lnTo>
                    <a:pt x="14944" y="24630"/>
                  </a:lnTo>
                  <a:lnTo>
                    <a:pt x="17933" y="3708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4" name="Freeform 267">
              <a:extLst>
                <a:ext uri="{FF2B5EF4-FFF2-40B4-BE49-F238E27FC236}">
                  <a16:creationId xmlns:a16="http://schemas.microsoft.com/office/drawing/2014/main" id="{5EC2EFB4-1B90-4DE1-B872-8EACD3539E00}"/>
                </a:ext>
              </a:extLst>
            </p:cNvPr>
            <p:cNvSpPr/>
            <p:nvPr/>
          </p:nvSpPr>
          <p:spPr>
            <a:xfrm>
              <a:off x="3179680" y="5366449"/>
              <a:ext cx="17451" cy="17356"/>
            </a:xfrm>
            <a:custGeom>
              <a:avLst/>
              <a:gdLst>
                <a:gd name="connsiteX0" fmla="*/ 0 w 22179"/>
                <a:gd name="connsiteY0" fmla="*/ 4010 h 22058"/>
                <a:gd name="connsiteX1" fmla="*/ 0 w 22179"/>
                <a:gd name="connsiteY1" fmla="*/ 4010 h 22058"/>
                <a:gd name="connsiteX2" fmla="*/ 14037 w 22179"/>
                <a:gd name="connsiteY2" fmla="*/ 22058 h 22058"/>
                <a:gd name="connsiteX3" fmla="*/ 20053 w 22179"/>
                <a:gd name="connsiteY3" fmla="*/ 20052 h 22058"/>
                <a:gd name="connsiteX4" fmla="*/ 16042 w 22179"/>
                <a:gd name="connsiteY4" fmla="*/ 10026 h 22058"/>
                <a:gd name="connsiteX5" fmla="*/ 14037 w 22179"/>
                <a:gd name="connsiteY5" fmla="*/ 4010 h 22058"/>
                <a:gd name="connsiteX6" fmla="*/ 2006 w 22179"/>
                <a:gd name="connsiteY6" fmla="*/ 0 h 22058"/>
                <a:gd name="connsiteX7" fmla="*/ 0 w 22179"/>
                <a:gd name="connsiteY7" fmla="*/ 4010 h 2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79" h="22058">
                  <a:moveTo>
                    <a:pt x="0" y="4010"/>
                  </a:moveTo>
                  <a:lnTo>
                    <a:pt x="0" y="4010"/>
                  </a:lnTo>
                  <a:cubicBezTo>
                    <a:pt x="3455" y="10921"/>
                    <a:pt x="4298" y="22058"/>
                    <a:pt x="14037" y="22058"/>
                  </a:cubicBezTo>
                  <a:cubicBezTo>
                    <a:pt x="16151" y="22058"/>
                    <a:pt x="18048" y="20721"/>
                    <a:pt x="20053" y="20052"/>
                  </a:cubicBezTo>
                  <a:cubicBezTo>
                    <a:pt x="23756" y="8943"/>
                    <a:pt x="22749" y="18411"/>
                    <a:pt x="16042" y="10026"/>
                  </a:cubicBezTo>
                  <a:cubicBezTo>
                    <a:pt x="14722" y="8375"/>
                    <a:pt x="15757" y="5239"/>
                    <a:pt x="14037" y="4010"/>
                  </a:cubicBezTo>
                  <a:cubicBezTo>
                    <a:pt x="10597" y="1553"/>
                    <a:pt x="2006" y="0"/>
                    <a:pt x="2006" y="0"/>
                  </a:cubicBezTo>
                  <a:cubicBezTo>
                    <a:pt x="-211" y="6650"/>
                    <a:pt x="334" y="3342"/>
                    <a:pt x="0" y="401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5" name="Freeform 268">
              <a:extLst>
                <a:ext uri="{FF2B5EF4-FFF2-40B4-BE49-F238E27FC236}">
                  <a16:creationId xmlns:a16="http://schemas.microsoft.com/office/drawing/2014/main" id="{FB700265-95FE-44C4-88A5-3BCD8530CC4A}"/>
                </a:ext>
              </a:extLst>
            </p:cNvPr>
            <p:cNvSpPr/>
            <p:nvPr/>
          </p:nvSpPr>
          <p:spPr>
            <a:xfrm>
              <a:off x="3218394" y="5640070"/>
              <a:ext cx="55865" cy="33142"/>
            </a:xfrm>
            <a:custGeom>
              <a:avLst/>
              <a:gdLst>
                <a:gd name="connsiteX0" fmla="*/ 8246 w 56373"/>
                <a:gd name="connsiteY0" fmla="*/ 0 h 40340"/>
                <a:gd name="connsiteX1" fmla="*/ 8246 w 56373"/>
                <a:gd name="connsiteY1" fmla="*/ 0 h 40340"/>
                <a:gd name="connsiteX2" fmla="*/ 10251 w 56373"/>
                <a:gd name="connsiteY2" fmla="*/ 22058 h 40340"/>
                <a:gd name="connsiteX3" fmla="*/ 8246 w 56373"/>
                <a:gd name="connsiteY3" fmla="*/ 30079 h 40340"/>
                <a:gd name="connsiteX4" fmla="*/ 2230 w 56373"/>
                <a:gd name="connsiteY4" fmla="*/ 32084 h 40340"/>
                <a:gd name="connsiteX5" fmla="*/ 225 w 56373"/>
                <a:gd name="connsiteY5" fmla="*/ 38100 h 40340"/>
                <a:gd name="connsiteX6" fmla="*/ 6240 w 56373"/>
                <a:gd name="connsiteY6" fmla="*/ 40105 h 40340"/>
                <a:gd name="connsiteX7" fmla="*/ 18272 w 56373"/>
                <a:gd name="connsiteY7" fmla="*/ 32084 h 40340"/>
                <a:gd name="connsiteX8" fmla="*/ 30304 w 56373"/>
                <a:gd name="connsiteY8" fmla="*/ 28074 h 40340"/>
                <a:gd name="connsiteX9" fmla="*/ 36319 w 56373"/>
                <a:gd name="connsiteY9" fmla="*/ 26068 h 40340"/>
                <a:gd name="connsiteX10" fmla="*/ 42335 w 56373"/>
                <a:gd name="connsiteY10" fmla="*/ 24063 h 40340"/>
                <a:gd name="connsiteX11" fmla="*/ 56372 w 56373"/>
                <a:gd name="connsiteY11" fmla="*/ 14037 h 40340"/>
                <a:gd name="connsiteX12" fmla="*/ 46346 w 56373"/>
                <a:gd name="connsiteY12" fmla="*/ 12031 h 40340"/>
                <a:gd name="connsiteX13" fmla="*/ 26293 w 56373"/>
                <a:gd name="connsiteY13" fmla="*/ 14037 h 40340"/>
                <a:gd name="connsiteX14" fmla="*/ 20277 w 56373"/>
                <a:gd name="connsiteY14" fmla="*/ 12031 h 40340"/>
                <a:gd name="connsiteX15" fmla="*/ 18272 w 56373"/>
                <a:gd name="connsiteY15" fmla="*/ 6016 h 40340"/>
                <a:gd name="connsiteX16" fmla="*/ 8246 w 56373"/>
                <a:gd name="connsiteY16" fmla="*/ 0 h 40340"/>
                <a:gd name="connsiteX0" fmla="*/ 8930 w 57057"/>
                <a:gd name="connsiteY0" fmla="*/ 0 h 38100"/>
                <a:gd name="connsiteX1" fmla="*/ 8930 w 57057"/>
                <a:gd name="connsiteY1" fmla="*/ 0 h 38100"/>
                <a:gd name="connsiteX2" fmla="*/ 10935 w 57057"/>
                <a:gd name="connsiteY2" fmla="*/ 22058 h 38100"/>
                <a:gd name="connsiteX3" fmla="*/ 8930 w 57057"/>
                <a:gd name="connsiteY3" fmla="*/ 30079 h 38100"/>
                <a:gd name="connsiteX4" fmla="*/ 2914 w 57057"/>
                <a:gd name="connsiteY4" fmla="*/ 32084 h 38100"/>
                <a:gd name="connsiteX5" fmla="*/ 909 w 57057"/>
                <a:gd name="connsiteY5" fmla="*/ 38100 h 38100"/>
                <a:gd name="connsiteX6" fmla="*/ 18956 w 57057"/>
                <a:gd name="connsiteY6" fmla="*/ 32084 h 38100"/>
                <a:gd name="connsiteX7" fmla="*/ 30988 w 57057"/>
                <a:gd name="connsiteY7" fmla="*/ 28074 h 38100"/>
                <a:gd name="connsiteX8" fmla="*/ 37003 w 57057"/>
                <a:gd name="connsiteY8" fmla="*/ 26068 h 38100"/>
                <a:gd name="connsiteX9" fmla="*/ 43019 w 57057"/>
                <a:gd name="connsiteY9" fmla="*/ 24063 h 38100"/>
                <a:gd name="connsiteX10" fmla="*/ 57056 w 57057"/>
                <a:gd name="connsiteY10" fmla="*/ 14037 h 38100"/>
                <a:gd name="connsiteX11" fmla="*/ 47030 w 57057"/>
                <a:gd name="connsiteY11" fmla="*/ 12031 h 38100"/>
                <a:gd name="connsiteX12" fmla="*/ 26977 w 57057"/>
                <a:gd name="connsiteY12" fmla="*/ 14037 h 38100"/>
                <a:gd name="connsiteX13" fmla="*/ 20961 w 57057"/>
                <a:gd name="connsiteY13" fmla="*/ 12031 h 38100"/>
                <a:gd name="connsiteX14" fmla="*/ 18956 w 57057"/>
                <a:gd name="connsiteY14" fmla="*/ 6016 h 38100"/>
                <a:gd name="connsiteX15" fmla="*/ 8930 w 57057"/>
                <a:gd name="connsiteY15" fmla="*/ 0 h 38100"/>
                <a:gd name="connsiteX0" fmla="*/ 22328 w 70455"/>
                <a:gd name="connsiteY0" fmla="*/ 0 h 42111"/>
                <a:gd name="connsiteX1" fmla="*/ 22328 w 70455"/>
                <a:gd name="connsiteY1" fmla="*/ 0 h 42111"/>
                <a:gd name="connsiteX2" fmla="*/ 24333 w 70455"/>
                <a:gd name="connsiteY2" fmla="*/ 22058 h 42111"/>
                <a:gd name="connsiteX3" fmla="*/ 22328 w 70455"/>
                <a:gd name="connsiteY3" fmla="*/ 30079 h 42111"/>
                <a:gd name="connsiteX4" fmla="*/ 16312 w 70455"/>
                <a:gd name="connsiteY4" fmla="*/ 32084 h 42111"/>
                <a:gd name="connsiteX5" fmla="*/ 270 w 70455"/>
                <a:gd name="connsiteY5" fmla="*/ 42111 h 42111"/>
                <a:gd name="connsiteX6" fmla="*/ 32354 w 70455"/>
                <a:gd name="connsiteY6" fmla="*/ 32084 h 42111"/>
                <a:gd name="connsiteX7" fmla="*/ 44386 w 70455"/>
                <a:gd name="connsiteY7" fmla="*/ 28074 h 42111"/>
                <a:gd name="connsiteX8" fmla="*/ 50401 w 70455"/>
                <a:gd name="connsiteY8" fmla="*/ 26068 h 42111"/>
                <a:gd name="connsiteX9" fmla="*/ 56417 w 70455"/>
                <a:gd name="connsiteY9" fmla="*/ 24063 h 42111"/>
                <a:gd name="connsiteX10" fmla="*/ 70454 w 70455"/>
                <a:gd name="connsiteY10" fmla="*/ 14037 h 42111"/>
                <a:gd name="connsiteX11" fmla="*/ 60428 w 70455"/>
                <a:gd name="connsiteY11" fmla="*/ 12031 h 42111"/>
                <a:gd name="connsiteX12" fmla="*/ 40375 w 70455"/>
                <a:gd name="connsiteY12" fmla="*/ 14037 h 42111"/>
                <a:gd name="connsiteX13" fmla="*/ 34359 w 70455"/>
                <a:gd name="connsiteY13" fmla="*/ 12031 h 42111"/>
                <a:gd name="connsiteX14" fmla="*/ 32354 w 70455"/>
                <a:gd name="connsiteY14" fmla="*/ 6016 h 42111"/>
                <a:gd name="connsiteX15" fmla="*/ 22328 w 70455"/>
                <a:gd name="connsiteY15" fmla="*/ 0 h 4211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710 w 70837"/>
                <a:gd name="connsiteY0" fmla="*/ 0 h 42121"/>
                <a:gd name="connsiteX1" fmla="*/ 22710 w 70837"/>
                <a:gd name="connsiteY1" fmla="*/ 0 h 42121"/>
                <a:gd name="connsiteX2" fmla="*/ 24715 w 70837"/>
                <a:gd name="connsiteY2" fmla="*/ 22058 h 42121"/>
                <a:gd name="connsiteX3" fmla="*/ 22710 w 70837"/>
                <a:gd name="connsiteY3" fmla="*/ 30079 h 42121"/>
                <a:gd name="connsiteX4" fmla="*/ 10678 w 70837"/>
                <a:gd name="connsiteY4" fmla="*/ 30079 h 42121"/>
                <a:gd name="connsiteX5" fmla="*/ 652 w 70837"/>
                <a:gd name="connsiteY5" fmla="*/ 42111 h 42121"/>
                <a:gd name="connsiteX6" fmla="*/ 32736 w 70837"/>
                <a:gd name="connsiteY6" fmla="*/ 32084 h 42121"/>
                <a:gd name="connsiteX7" fmla="*/ 44768 w 70837"/>
                <a:gd name="connsiteY7" fmla="*/ 28074 h 42121"/>
                <a:gd name="connsiteX8" fmla="*/ 50783 w 70837"/>
                <a:gd name="connsiteY8" fmla="*/ 26068 h 42121"/>
                <a:gd name="connsiteX9" fmla="*/ 56799 w 70837"/>
                <a:gd name="connsiteY9" fmla="*/ 24063 h 42121"/>
                <a:gd name="connsiteX10" fmla="*/ 70836 w 70837"/>
                <a:gd name="connsiteY10" fmla="*/ 14037 h 42121"/>
                <a:gd name="connsiteX11" fmla="*/ 60810 w 70837"/>
                <a:gd name="connsiteY11" fmla="*/ 12031 h 42121"/>
                <a:gd name="connsiteX12" fmla="*/ 40757 w 70837"/>
                <a:gd name="connsiteY12" fmla="*/ 14037 h 42121"/>
                <a:gd name="connsiteX13" fmla="*/ 34741 w 70837"/>
                <a:gd name="connsiteY13" fmla="*/ 12031 h 42121"/>
                <a:gd name="connsiteX14" fmla="*/ 32736 w 70837"/>
                <a:gd name="connsiteY14" fmla="*/ 6016 h 42121"/>
                <a:gd name="connsiteX15" fmla="*/ 22710 w 70837"/>
                <a:gd name="connsiteY15" fmla="*/ 0 h 42121"/>
                <a:gd name="connsiteX0" fmla="*/ 22874 w 71001"/>
                <a:gd name="connsiteY0" fmla="*/ 0 h 42121"/>
                <a:gd name="connsiteX1" fmla="*/ 22874 w 71001"/>
                <a:gd name="connsiteY1" fmla="*/ 0 h 42121"/>
                <a:gd name="connsiteX2" fmla="*/ 24879 w 71001"/>
                <a:gd name="connsiteY2" fmla="*/ 22058 h 42121"/>
                <a:gd name="connsiteX3" fmla="*/ 10842 w 71001"/>
                <a:gd name="connsiteY3" fmla="*/ 30079 h 42121"/>
                <a:gd name="connsiteX4" fmla="*/ 816 w 71001"/>
                <a:gd name="connsiteY4" fmla="*/ 42111 h 42121"/>
                <a:gd name="connsiteX5" fmla="*/ 32900 w 71001"/>
                <a:gd name="connsiteY5" fmla="*/ 32084 h 42121"/>
                <a:gd name="connsiteX6" fmla="*/ 44932 w 71001"/>
                <a:gd name="connsiteY6" fmla="*/ 28074 h 42121"/>
                <a:gd name="connsiteX7" fmla="*/ 50947 w 71001"/>
                <a:gd name="connsiteY7" fmla="*/ 26068 h 42121"/>
                <a:gd name="connsiteX8" fmla="*/ 56963 w 71001"/>
                <a:gd name="connsiteY8" fmla="*/ 24063 h 42121"/>
                <a:gd name="connsiteX9" fmla="*/ 71000 w 71001"/>
                <a:gd name="connsiteY9" fmla="*/ 14037 h 42121"/>
                <a:gd name="connsiteX10" fmla="*/ 60974 w 71001"/>
                <a:gd name="connsiteY10" fmla="*/ 12031 h 42121"/>
                <a:gd name="connsiteX11" fmla="*/ 40921 w 71001"/>
                <a:gd name="connsiteY11" fmla="*/ 14037 h 42121"/>
                <a:gd name="connsiteX12" fmla="*/ 34905 w 71001"/>
                <a:gd name="connsiteY12" fmla="*/ 12031 h 42121"/>
                <a:gd name="connsiteX13" fmla="*/ 32900 w 71001"/>
                <a:gd name="connsiteY13" fmla="*/ 6016 h 42121"/>
                <a:gd name="connsiteX14" fmla="*/ 22874 w 71001"/>
                <a:gd name="connsiteY14" fmla="*/ 0 h 4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001" h="42121">
                  <a:moveTo>
                    <a:pt x="22874" y="0"/>
                  </a:moveTo>
                  <a:lnTo>
                    <a:pt x="22874" y="0"/>
                  </a:lnTo>
                  <a:cubicBezTo>
                    <a:pt x="23542" y="7353"/>
                    <a:pt x="26884" y="17045"/>
                    <a:pt x="24879" y="22058"/>
                  </a:cubicBezTo>
                  <a:cubicBezTo>
                    <a:pt x="22874" y="27071"/>
                    <a:pt x="14852" y="26737"/>
                    <a:pt x="10842" y="30079"/>
                  </a:cubicBezTo>
                  <a:cubicBezTo>
                    <a:pt x="6832" y="33421"/>
                    <a:pt x="-2860" y="41777"/>
                    <a:pt x="816" y="42111"/>
                  </a:cubicBezTo>
                  <a:cubicBezTo>
                    <a:pt x="4492" y="42445"/>
                    <a:pt x="25547" y="34423"/>
                    <a:pt x="32900" y="32084"/>
                  </a:cubicBezTo>
                  <a:cubicBezTo>
                    <a:pt x="40253" y="29745"/>
                    <a:pt x="40921" y="29411"/>
                    <a:pt x="44932" y="28074"/>
                  </a:cubicBezTo>
                  <a:lnTo>
                    <a:pt x="50947" y="26068"/>
                  </a:lnTo>
                  <a:lnTo>
                    <a:pt x="56963" y="24063"/>
                  </a:lnTo>
                  <a:cubicBezTo>
                    <a:pt x="58456" y="23067"/>
                    <a:pt x="71177" y="14746"/>
                    <a:pt x="71000" y="14037"/>
                  </a:cubicBezTo>
                  <a:cubicBezTo>
                    <a:pt x="70173" y="10731"/>
                    <a:pt x="64316" y="12700"/>
                    <a:pt x="60974" y="12031"/>
                  </a:cubicBezTo>
                  <a:cubicBezTo>
                    <a:pt x="54290" y="12700"/>
                    <a:pt x="47639" y="14037"/>
                    <a:pt x="40921" y="14037"/>
                  </a:cubicBezTo>
                  <a:cubicBezTo>
                    <a:pt x="38807" y="14037"/>
                    <a:pt x="36400" y="13526"/>
                    <a:pt x="34905" y="12031"/>
                  </a:cubicBezTo>
                  <a:cubicBezTo>
                    <a:pt x="33411" y="10537"/>
                    <a:pt x="34394" y="7510"/>
                    <a:pt x="32900" y="6016"/>
                  </a:cubicBezTo>
                  <a:cubicBezTo>
                    <a:pt x="26250" y="-634"/>
                    <a:pt x="24545" y="1003"/>
                    <a:pt x="22874" y="0"/>
                  </a:cubicBez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6" name="Freeform 269">
              <a:extLst>
                <a:ext uri="{FF2B5EF4-FFF2-40B4-BE49-F238E27FC236}">
                  <a16:creationId xmlns:a16="http://schemas.microsoft.com/office/drawing/2014/main" id="{BA79DF24-5A07-4E4F-A234-D8B3D9A56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9275" y="3961010"/>
              <a:ext cx="161997" cy="131572"/>
            </a:xfrm>
            <a:custGeom>
              <a:avLst/>
              <a:gdLst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58527 w 205888"/>
                <a:gd name="connsiteY4" fmla="*/ 151939 h 167220"/>
                <a:gd name="connsiteX5" fmla="*/ 9681 w 205888"/>
                <a:gd name="connsiteY5" fmla="*/ 152992 h 167220"/>
                <a:gd name="connsiteX6" fmla="*/ 128820 w 205888"/>
                <a:gd name="connsiteY6" fmla="*/ 31940 h 167220"/>
                <a:gd name="connsiteX7" fmla="*/ 128561 w 205888"/>
                <a:gd name="connsiteY7" fmla="*/ 32719 h 167220"/>
                <a:gd name="connsiteX8" fmla="*/ 131513 w 205888"/>
                <a:gd name="connsiteY8" fmla="*/ 32719 h 167220"/>
                <a:gd name="connsiteX9" fmla="*/ 131902 w 205888"/>
                <a:gd name="connsiteY9" fmla="*/ 31940 h 167220"/>
                <a:gd name="connsiteX10" fmla="*/ 128820 w 205888"/>
                <a:gd name="connsiteY10" fmla="*/ 31940 h 167220"/>
                <a:gd name="connsiteX11" fmla="*/ 74671 w 205888"/>
                <a:gd name="connsiteY11" fmla="*/ 0 h 167220"/>
                <a:gd name="connsiteX12" fmla="*/ 205888 w 205888"/>
                <a:gd name="connsiteY12" fmla="*/ 0 h 167220"/>
                <a:gd name="connsiteX13" fmla="*/ 203408 w 205888"/>
                <a:gd name="connsiteY13" fmla="*/ 37202 h 167220"/>
                <a:gd name="connsiteX14" fmla="*/ 127066 w 205888"/>
                <a:gd name="connsiteY14" fmla="*/ 37202 h 167220"/>
                <a:gd name="connsiteX15" fmla="*/ 124397 w 205888"/>
                <a:gd name="connsiteY15" fmla="*/ 45210 h 167220"/>
                <a:gd name="connsiteX16" fmla="*/ 127030 w 205888"/>
                <a:gd name="connsiteY16" fmla="*/ 104453 h 167220"/>
                <a:gd name="connsiteX17" fmla="*/ 106107 w 205888"/>
                <a:gd name="connsiteY17" fmla="*/ 107442 h 167220"/>
                <a:gd name="connsiteX18" fmla="*/ 100129 w 205888"/>
                <a:gd name="connsiteY18" fmla="*/ 117903 h 167220"/>
                <a:gd name="connsiteX19" fmla="*/ 103118 w 205888"/>
                <a:gd name="connsiteY19" fmla="*/ 156759 h 167220"/>
                <a:gd name="connsiteX20" fmla="*/ 8442 w 205888"/>
                <a:gd name="connsiteY20" fmla="*/ 156759 h 167220"/>
                <a:gd name="connsiteX21" fmla="*/ 7934 w 205888"/>
                <a:gd name="connsiteY21" fmla="*/ 158302 h 167220"/>
                <a:gd name="connsiteX22" fmla="*/ 4124 w 205888"/>
                <a:gd name="connsiteY22" fmla="*/ 164017 h 167220"/>
                <a:gd name="connsiteX23" fmla="*/ 3960 w 205888"/>
                <a:gd name="connsiteY23" fmla="*/ 161676 h 167220"/>
                <a:gd name="connsiteX24" fmla="*/ 0 w 205888"/>
                <a:gd name="connsiteY24" fmla="*/ 167220 h 167220"/>
                <a:gd name="connsiteX25" fmla="*/ 3594 w 205888"/>
                <a:gd name="connsiteY25" fmla="*/ 156440 h 167220"/>
                <a:gd name="connsiteX26" fmla="*/ 4124 w 205888"/>
                <a:gd name="connsiteY26" fmla="*/ 137347 h 167220"/>
                <a:gd name="connsiteX27" fmla="*/ 13649 w 205888"/>
                <a:gd name="connsiteY27" fmla="*/ 120202 h 167220"/>
                <a:gd name="connsiteX28" fmla="*/ 21269 w 205888"/>
                <a:gd name="connsiteY28" fmla="*/ 99247 h 167220"/>
                <a:gd name="connsiteX29" fmla="*/ 23174 w 205888"/>
                <a:gd name="connsiteY29" fmla="*/ 93532 h 167220"/>
                <a:gd name="connsiteX30" fmla="*/ 26984 w 205888"/>
                <a:gd name="connsiteY30" fmla="*/ 87817 h 167220"/>
                <a:gd name="connsiteX31" fmla="*/ 36509 w 205888"/>
                <a:gd name="connsiteY31" fmla="*/ 59242 h 167220"/>
                <a:gd name="connsiteX32" fmla="*/ 42224 w 205888"/>
                <a:gd name="connsiteY32" fmla="*/ 53527 h 167220"/>
                <a:gd name="connsiteX33" fmla="*/ 46034 w 205888"/>
                <a:gd name="connsiteY33" fmla="*/ 47812 h 167220"/>
                <a:gd name="connsiteX34" fmla="*/ 51749 w 205888"/>
                <a:gd name="connsiteY34" fmla="*/ 45907 h 167220"/>
                <a:gd name="connsiteX35" fmla="*/ 57464 w 205888"/>
                <a:gd name="connsiteY35" fmla="*/ 26857 h 167220"/>
                <a:gd name="connsiteX36" fmla="*/ 65084 w 205888"/>
                <a:gd name="connsiteY36" fmla="*/ 15427 h 167220"/>
                <a:gd name="connsiteX37" fmla="*/ 66989 w 205888"/>
                <a:gd name="connsiteY37" fmla="*/ 9712 h 167220"/>
                <a:gd name="connsiteX38" fmla="*/ 72704 w 205888"/>
                <a:gd name="connsiteY38" fmla="*/ 5902 h 167220"/>
                <a:gd name="connsiteX39" fmla="*/ 74671 w 205888"/>
                <a:gd name="connsiteY39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57257 w 205888"/>
                <a:gd name="connsiteY3" fmla="*/ 152992 h 167220"/>
                <a:gd name="connsiteX4" fmla="*/ 9681 w 205888"/>
                <a:gd name="connsiteY4" fmla="*/ 152992 h 167220"/>
                <a:gd name="connsiteX5" fmla="*/ 128820 w 205888"/>
                <a:gd name="connsiteY5" fmla="*/ 31940 h 167220"/>
                <a:gd name="connsiteX6" fmla="*/ 128561 w 205888"/>
                <a:gd name="connsiteY6" fmla="*/ 32719 h 167220"/>
                <a:gd name="connsiteX7" fmla="*/ 131513 w 205888"/>
                <a:gd name="connsiteY7" fmla="*/ 32719 h 167220"/>
                <a:gd name="connsiteX8" fmla="*/ 131902 w 205888"/>
                <a:gd name="connsiteY8" fmla="*/ 31940 h 167220"/>
                <a:gd name="connsiteX9" fmla="*/ 128820 w 205888"/>
                <a:gd name="connsiteY9" fmla="*/ 31940 h 167220"/>
                <a:gd name="connsiteX10" fmla="*/ 74671 w 205888"/>
                <a:gd name="connsiteY10" fmla="*/ 0 h 167220"/>
                <a:gd name="connsiteX11" fmla="*/ 205888 w 205888"/>
                <a:gd name="connsiteY11" fmla="*/ 0 h 167220"/>
                <a:gd name="connsiteX12" fmla="*/ 203408 w 205888"/>
                <a:gd name="connsiteY12" fmla="*/ 37202 h 167220"/>
                <a:gd name="connsiteX13" fmla="*/ 127066 w 205888"/>
                <a:gd name="connsiteY13" fmla="*/ 37202 h 167220"/>
                <a:gd name="connsiteX14" fmla="*/ 124397 w 205888"/>
                <a:gd name="connsiteY14" fmla="*/ 45210 h 167220"/>
                <a:gd name="connsiteX15" fmla="*/ 127030 w 205888"/>
                <a:gd name="connsiteY15" fmla="*/ 104453 h 167220"/>
                <a:gd name="connsiteX16" fmla="*/ 106107 w 205888"/>
                <a:gd name="connsiteY16" fmla="*/ 107442 h 167220"/>
                <a:gd name="connsiteX17" fmla="*/ 100129 w 205888"/>
                <a:gd name="connsiteY17" fmla="*/ 117903 h 167220"/>
                <a:gd name="connsiteX18" fmla="*/ 103118 w 205888"/>
                <a:gd name="connsiteY18" fmla="*/ 156759 h 167220"/>
                <a:gd name="connsiteX19" fmla="*/ 8442 w 205888"/>
                <a:gd name="connsiteY19" fmla="*/ 156759 h 167220"/>
                <a:gd name="connsiteX20" fmla="*/ 7934 w 205888"/>
                <a:gd name="connsiteY20" fmla="*/ 158302 h 167220"/>
                <a:gd name="connsiteX21" fmla="*/ 4124 w 205888"/>
                <a:gd name="connsiteY21" fmla="*/ 164017 h 167220"/>
                <a:gd name="connsiteX22" fmla="*/ 3960 w 205888"/>
                <a:gd name="connsiteY22" fmla="*/ 161676 h 167220"/>
                <a:gd name="connsiteX23" fmla="*/ 0 w 205888"/>
                <a:gd name="connsiteY23" fmla="*/ 167220 h 167220"/>
                <a:gd name="connsiteX24" fmla="*/ 3594 w 205888"/>
                <a:gd name="connsiteY24" fmla="*/ 156440 h 167220"/>
                <a:gd name="connsiteX25" fmla="*/ 4124 w 205888"/>
                <a:gd name="connsiteY25" fmla="*/ 137347 h 167220"/>
                <a:gd name="connsiteX26" fmla="*/ 13649 w 205888"/>
                <a:gd name="connsiteY26" fmla="*/ 120202 h 167220"/>
                <a:gd name="connsiteX27" fmla="*/ 21269 w 205888"/>
                <a:gd name="connsiteY27" fmla="*/ 99247 h 167220"/>
                <a:gd name="connsiteX28" fmla="*/ 23174 w 205888"/>
                <a:gd name="connsiteY28" fmla="*/ 93532 h 167220"/>
                <a:gd name="connsiteX29" fmla="*/ 26984 w 205888"/>
                <a:gd name="connsiteY29" fmla="*/ 87817 h 167220"/>
                <a:gd name="connsiteX30" fmla="*/ 36509 w 205888"/>
                <a:gd name="connsiteY30" fmla="*/ 59242 h 167220"/>
                <a:gd name="connsiteX31" fmla="*/ 42224 w 205888"/>
                <a:gd name="connsiteY31" fmla="*/ 53527 h 167220"/>
                <a:gd name="connsiteX32" fmla="*/ 46034 w 205888"/>
                <a:gd name="connsiteY32" fmla="*/ 47812 h 167220"/>
                <a:gd name="connsiteX33" fmla="*/ 51749 w 205888"/>
                <a:gd name="connsiteY33" fmla="*/ 45907 h 167220"/>
                <a:gd name="connsiteX34" fmla="*/ 57464 w 205888"/>
                <a:gd name="connsiteY34" fmla="*/ 26857 h 167220"/>
                <a:gd name="connsiteX35" fmla="*/ 65084 w 205888"/>
                <a:gd name="connsiteY35" fmla="*/ 15427 h 167220"/>
                <a:gd name="connsiteX36" fmla="*/ 66989 w 205888"/>
                <a:gd name="connsiteY36" fmla="*/ 9712 h 167220"/>
                <a:gd name="connsiteX37" fmla="*/ 72704 w 205888"/>
                <a:gd name="connsiteY37" fmla="*/ 5902 h 167220"/>
                <a:gd name="connsiteX38" fmla="*/ 74671 w 205888"/>
                <a:gd name="connsiteY38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56790 w 205888"/>
                <a:gd name="connsiteY2" fmla="*/ 153770 h 167220"/>
                <a:gd name="connsiteX3" fmla="*/ 9681 w 205888"/>
                <a:gd name="connsiteY3" fmla="*/ 152992 h 167220"/>
                <a:gd name="connsiteX4" fmla="*/ 128820 w 205888"/>
                <a:gd name="connsiteY4" fmla="*/ 31940 h 167220"/>
                <a:gd name="connsiteX5" fmla="*/ 128561 w 205888"/>
                <a:gd name="connsiteY5" fmla="*/ 32719 h 167220"/>
                <a:gd name="connsiteX6" fmla="*/ 131513 w 205888"/>
                <a:gd name="connsiteY6" fmla="*/ 32719 h 167220"/>
                <a:gd name="connsiteX7" fmla="*/ 131902 w 205888"/>
                <a:gd name="connsiteY7" fmla="*/ 31940 h 167220"/>
                <a:gd name="connsiteX8" fmla="*/ 128820 w 205888"/>
                <a:gd name="connsiteY8" fmla="*/ 31940 h 167220"/>
                <a:gd name="connsiteX9" fmla="*/ 74671 w 205888"/>
                <a:gd name="connsiteY9" fmla="*/ 0 h 167220"/>
                <a:gd name="connsiteX10" fmla="*/ 205888 w 205888"/>
                <a:gd name="connsiteY10" fmla="*/ 0 h 167220"/>
                <a:gd name="connsiteX11" fmla="*/ 203408 w 205888"/>
                <a:gd name="connsiteY11" fmla="*/ 37202 h 167220"/>
                <a:gd name="connsiteX12" fmla="*/ 127066 w 205888"/>
                <a:gd name="connsiteY12" fmla="*/ 37202 h 167220"/>
                <a:gd name="connsiteX13" fmla="*/ 124397 w 205888"/>
                <a:gd name="connsiteY13" fmla="*/ 45210 h 167220"/>
                <a:gd name="connsiteX14" fmla="*/ 127030 w 205888"/>
                <a:gd name="connsiteY14" fmla="*/ 104453 h 167220"/>
                <a:gd name="connsiteX15" fmla="*/ 106107 w 205888"/>
                <a:gd name="connsiteY15" fmla="*/ 107442 h 167220"/>
                <a:gd name="connsiteX16" fmla="*/ 100129 w 205888"/>
                <a:gd name="connsiteY16" fmla="*/ 117903 h 167220"/>
                <a:gd name="connsiteX17" fmla="*/ 103118 w 205888"/>
                <a:gd name="connsiteY17" fmla="*/ 156759 h 167220"/>
                <a:gd name="connsiteX18" fmla="*/ 8442 w 205888"/>
                <a:gd name="connsiteY18" fmla="*/ 156759 h 167220"/>
                <a:gd name="connsiteX19" fmla="*/ 7934 w 205888"/>
                <a:gd name="connsiteY19" fmla="*/ 158302 h 167220"/>
                <a:gd name="connsiteX20" fmla="*/ 4124 w 205888"/>
                <a:gd name="connsiteY20" fmla="*/ 164017 h 167220"/>
                <a:gd name="connsiteX21" fmla="*/ 3960 w 205888"/>
                <a:gd name="connsiteY21" fmla="*/ 161676 h 167220"/>
                <a:gd name="connsiteX22" fmla="*/ 0 w 205888"/>
                <a:gd name="connsiteY22" fmla="*/ 167220 h 167220"/>
                <a:gd name="connsiteX23" fmla="*/ 3594 w 205888"/>
                <a:gd name="connsiteY23" fmla="*/ 156440 h 167220"/>
                <a:gd name="connsiteX24" fmla="*/ 4124 w 205888"/>
                <a:gd name="connsiteY24" fmla="*/ 137347 h 167220"/>
                <a:gd name="connsiteX25" fmla="*/ 13649 w 205888"/>
                <a:gd name="connsiteY25" fmla="*/ 120202 h 167220"/>
                <a:gd name="connsiteX26" fmla="*/ 21269 w 205888"/>
                <a:gd name="connsiteY26" fmla="*/ 99247 h 167220"/>
                <a:gd name="connsiteX27" fmla="*/ 23174 w 205888"/>
                <a:gd name="connsiteY27" fmla="*/ 93532 h 167220"/>
                <a:gd name="connsiteX28" fmla="*/ 26984 w 205888"/>
                <a:gd name="connsiteY28" fmla="*/ 87817 h 167220"/>
                <a:gd name="connsiteX29" fmla="*/ 36509 w 205888"/>
                <a:gd name="connsiteY29" fmla="*/ 59242 h 167220"/>
                <a:gd name="connsiteX30" fmla="*/ 42224 w 205888"/>
                <a:gd name="connsiteY30" fmla="*/ 53527 h 167220"/>
                <a:gd name="connsiteX31" fmla="*/ 46034 w 205888"/>
                <a:gd name="connsiteY31" fmla="*/ 47812 h 167220"/>
                <a:gd name="connsiteX32" fmla="*/ 51749 w 205888"/>
                <a:gd name="connsiteY32" fmla="*/ 45907 h 167220"/>
                <a:gd name="connsiteX33" fmla="*/ 57464 w 205888"/>
                <a:gd name="connsiteY33" fmla="*/ 26857 h 167220"/>
                <a:gd name="connsiteX34" fmla="*/ 65084 w 205888"/>
                <a:gd name="connsiteY34" fmla="*/ 15427 h 167220"/>
                <a:gd name="connsiteX35" fmla="*/ 66989 w 205888"/>
                <a:gd name="connsiteY35" fmla="*/ 9712 h 167220"/>
                <a:gd name="connsiteX36" fmla="*/ 72704 w 205888"/>
                <a:gd name="connsiteY36" fmla="*/ 5902 h 167220"/>
                <a:gd name="connsiteX37" fmla="*/ 74671 w 205888"/>
                <a:gd name="connsiteY37" fmla="*/ 0 h 167220"/>
                <a:gd name="connsiteX0" fmla="*/ 9681 w 205888"/>
                <a:gd name="connsiteY0" fmla="*/ 152992 h 167220"/>
                <a:gd name="connsiteX1" fmla="*/ 9425 w 205888"/>
                <a:gd name="connsiteY1" fmla="*/ 153770 h 167220"/>
                <a:gd name="connsiteX2" fmla="*/ 9681 w 205888"/>
                <a:gd name="connsiteY2" fmla="*/ 152992 h 167220"/>
                <a:gd name="connsiteX3" fmla="*/ 128820 w 205888"/>
                <a:gd name="connsiteY3" fmla="*/ 31940 h 167220"/>
                <a:gd name="connsiteX4" fmla="*/ 128561 w 205888"/>
                <a:gd name="connsiteY4" fmla="*/ 32719 h 167220"/>
                <a:gd name="connsiteX5" fmla="*/ 131513 w 205888"/>
                <a:gd name="connsiteY5" fmla="*/ 32719 h 167220"/>
                <a:gd name="connsiteX6" fmla="*/ 131902 w 205888"/>
                <a:gd name="connsiteY6" fmla="*/ 31940 h 167220"/>
                <a:gd name="connsiteX7" fmla="*/ 128820 w 205888"/>
                <a:gd name="connsiteY7" fmla="*/ 31940 h 167220"/>
                <a:gd name="connsiteX8" fmla="*/ 74671 w 205888"/>
                <a:gd name="connsiteY8" fmla="*/ 0 h 167220"/>
                <a:gd name="connsiteX9" fmla="*/ 205888 w 205888"/>
                <a:gd name="connsiteY9" fmla="*/ 0 h 167220"/>
                <a:gd name="connsiteX10" fmla="*/ 203408 w 205888"/>
                <a:gd name="connsiteY10" fmla="*/ 37202 h 167220"/>
                <a:gd name="connsiteX11" fmla="*/ 127066 w 205888"/>
                <a:gd name="connsiteY11" fmla="*/ 37202 h 167220"/>
                <a:gd name="connsiteX12" fmla="*/ 124397 w 205888"/>
                <a:gd name="connsiteY12" fmla="*/ 45210 h 167220"/>
                <a:gd name="connsiteX13" fmla="*/ 127030 w 205888"/>
                <a:gd name="connsiteY13" fmla="*/ 104453 h 167220"/>
                <a:gd name="connsiteX14" fmla="*/ 106107 w 205888"/>
                <a:gd name="connsiteY14" fmla="*/ 107442 h 167220"/>
                <a:gd name="connsiteX15" fmla="*/ 100129 w 205888"/>
                <a:gd name="connsiteY15" fmla="*/ 117903 h 167220"/>
                <a:gd name="connsiteX16" fmla="*/ 103118 w 205888"/>
                <a:gd name="connsiteY16" fmla="*/ 156759 h 167220"/>
                <a:gd name="connsiteX17" fmla="*/ 8442 w 205888"/>
                <a:gd name="connsiteY17" fmla="*/ 156759 h 167220"/>
                <a:gd name="connsiteX18" fmla="*/ 7934 w 205888"/>
                <a:gd name="connsiteY18" fmla="*/ 158302 h 167220"/>
                <a:gd name="connsiteX19" fmla="*/ 4124 w 205888"/>
                <a:gd name="connsiteY19" fmla="*/ 164017 h 167220"/>
                <a:gd name="connsiteX20" fmla="*/ 3960 w 205888"/>
                <a:gd name="connsiteY20" fmla="*/ 161676 h 167220"/>
                <a:gd name="connsiteX21" fmla="*/ 0 w 205888"/>
                <a:gd name="connsiteY21" fmla="*/ 167220 h 167220"/>
                <a:gd name="connsiteX22" fmla="*/ 3594 w 205888"/>
                <a:gd name="connsiteY22" fmla="*/ 156440 h 167220"/>
                <a:gd name="connsiteX23" fmla="*/ 4124 w 205888"/>
                <a:gd name="connsiteY23" fmla="*/ 137347 h 167220"/>
                <a:gd name="connsiteX24" fmla="*/ 13649 w 205888"/>
                <a:gd name="connsiteY24" fmla="*/ 120202 h 167220"/>
                <a:gd name="connsiteX25" fmla="*/ 21269 w 205888"/>
                <a:gd name="connsiteY25" fmla="*/ 99247 h 167220"/>
                <a:gd name="connsiteX26" fmla="*/ 23174 w 205888"/>
                <a:gd name="connsiteY26" fmla="*/ 93532 h 167220"/>
                <a:gd name="connsiteX27" fmla="*/ 26984 w 205888"/>
                <a:gd name="connsiteY27" fmla="*/ 87817 h 167220"/>
                <a:gd name="connsiteX28" fmla="*/ 36509 w 205888"/>
                <a:gd name="connsiteY28" fmla="*/ 59242 h 167220"/>
                <a:gd name="connsiteX29" fmla="*/ 42224 w 205888"/>
                <a:gd name="connsiteY29" fmla="*/ 53527 h 167220"/>
                <a:gd name="connsiteX30" fmla="*/ 46034 w 205888"/>
                <a:gd name="connsiteY30" fmla="*/ 47812 h 167220"/>
                <a:gd name="connsiteX31" fmla="*/ 51749 w 205888"/>
                <a:gd name="connsiteY31" fmla="*/ 45907 h 167220"/>
                <a:gd name="connsiteX32" fmla="*/ 57464 w 205888"/>
                <a:gd name="connsiteY32" fmla="*/ 26857 h 167220"/>
                <a:gd name="connsiteX33" fmla="*/ 65084 w 205888"/>
                <a:gd name="connsiteY33" fmla="*/ 15427 h 167220"/>
                <a:gd name="connsiteX34" fmla="*/ 66989 w 205888"/>
                <a:gd name="connsiteY34" fmla="*/ 9712 h 167220"/>
                <a:gd name="connsiteX35" fmla="*/ 72704 w 205888"/>
                <a:gd name="connsiteY35" fmla="*/ 5902 h 167220"/>
                <a:gd name="connsiteX36" fmla="*/ 74671 w 205888"/>
                <a:gd name="connsiteY36" fmla="*/ 0 h 16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5888" h="167220">
                  <a:moveTo>
                    <a:pt x="9681" y="152992"/>
                  </a:moveTo>
                  <a:lnTo>
                    <a:pt x="9425" y="153770"/>
                  </a:lnTo>
                  <a:lnTo>
                    <a:pt x="9681" y="152992"/>
                  </a:lnTo>
                  <a:close/>
                  <a:moveTo>
                    <a:pt x="128820" y="31940"/>
                  </a:moveTo>
                  <a:cubicBezTo>
                    <a:pt x="128734" y="32200"/>
                    <a:pt x="128647" y="32459"/>
                    <a:pt x="128561" y="32719"/>
                  </a:cubicBezTo>
                  <a:lnTo>
                    <a:pt x="131513" y="32719"/>
                  </a:lnTo>
                  <a:lnTo>
                    <a:pt x="131902" y="31940"/>
                  </a:lnTo>
                  <a:lnTo>
                    <a:pt x="128820" y="31940"/>
                  </a:lnTo>
                  <a:close/>
                  <a:moveTo>
                    <a:pt x="74671" y="0"/>
                  </a:moveTo>
                  <a:lnTo>
                    <a:pt x="205888" y="0"/>
                  </a:lnTo>
                  <a:lnTo>
                    <a:pt x="203408" y="37202"/>
                  </a:lnTo>
                  <a:lnTo>
                    <a:pt x="127066" y="37202"/>
                  </a:lnTo>
                  <a:lnTo>
                    <a:pt x="124397" y="45210"/>
                  </a:lnTo>
                  <a:lnTo>
                    <a:pt x="127030" y="104453"/>
                  </a:lnTo>
                  <a:lnTo>
                    <a:pt x="106107" y="107442"/>
                  </a:lnTo>
                  <a:lnTo>
                    <a:pt x="100129" y="117903"/>
                  </a:lnTo>
                  <a:lnTo>
                    <a:pt x="103118" y="156759"/>
                  </a:lnTo>
                  <a:lnTo>
                    <a:pt x="8442" y="156759"/>
                  </a:lnTo>
                  <a:lnTo>
                    <a:pt x="7934" y="158302"/>
                  </a:lnTo>
                  <a:cubicBezTo>
                    <a:pt x="6910" y="160350"/>
                    <a:pt x="5394" y="162112"/>
                    <a:pt x="4124" y="164017"/>
                  </a:cubicBezTo>
                  <a:cubicBezTo>
                    <a:pt x="4069" y="163237"/>
                    <a:pt x="4015" y="162456"/>
                    <a:pt x="3960" y="161676"/>
                  </a:cubicBezTo>
                  <a:lnTo>
                    <a:pt x="0" y="167220"/>
                  </a:lnTo>
                  <a:lnTo>
                    <a:pt x="3594" y="156440"/>
                  </a:lnTo>
                  <a:cubicBezTo>
                    <a:pt x="3133" y="150239"/>
                    <a:pt x="3106" y="142030"/>
                    <a:pt x="4124" y="137347"/>
                  </a:cubicBezTo>
                  <a:cubicBezTo>
                    <a:pt x="6740" y="129498"/>
                    <a:pt x="10792" y="126552"/>
                    <a:pt x="13649" y="120202"/>
                  </a:cubicBezTo>
                  <a:cubicBezTo>
                    <a:pt x="16507" y="113852"/>
                    <a:pt x="19682" y="103692"/>
                    <a:pt x="21269" y="99247"/>
                  </a:cubicBezTo>
                  <a:cubicBezTo>
                    <a:pt x="21904" y="97342"/>
                    <a:pt x="22276" y="95328"/>
                    <a:pt x="23174" y="93532"/>
                  </a:cubicBezTo>
                  <a:cubicBezTo>
                    <a:pt x="24198" y="91484"/>
                    <a:pt x="26260" y="89989"/>
                    <a:pt x="26984" y="87817"/>
                  </a:cubicBezTo>
                  <a:lnTo>
                    <a:pt x="36509" y="59242"/>
                  </a:lnTo>
                  <a:cubicBezTo>
                    <a:pt x="38097" y="56384"/>
                    <a:pt x="40499" y="55597"/>
                    <a:pt x="42224" y="53527"/>
                  </a:cubicBezTo>
                  <a:cubicBezTo>
                    <a:pt x="43690" y="51768"/>
                    <a:pt x="44764" y="49717"/>
                    <a:pt x="46034" y="47812"/>
                  </a:cubicBezTo>
                  <a:cubicBezTo>
                    <a:pt x="47939" y="47177"/>
                    <a:pt x="50181" y="47161"/>
                    <a:pt x="51749" y="45907"/>
                  </a:cubicBezTo>
                  <a:cubicBezTo>
                    <a:pt x="57338" y="41436"/>
                    <a:pt x="56630" y="32693"/>
                    <a:pt x="57464" y="26857"/>
                  </a:cubicBezTo>
                  <a:cubicBezTo>
                    <a:pt x="57481" y="26834"/>
                    <a:pt x="62864" y="19424"/>
                    <a:pt x="65084" y="15427"/>
                  </a:cubicBezTo>
                  <a:cubicBezTo>
                    <a:pt x="66059" y="13672"/>
                    <a:pt x="66354" y="11617"/>
                    <a:pt x="66989" y="9712"/>
                  </a:cubicBezTo>
                  <a:cubicBezTo>
                    <a:pt x="68894" y="8442"/>
                    <a:pt x="71980" y="8074"/>
                    <a:pt x="72704" y="5902"/>
                  </a:cubicBezTo>
                  <a:lnTo>
                    <a:pt x="74671" y="0"/>
                  </a:lnTo>
                  <a:close/>
                </a:path>
              </a:pathLst>
            </a:custGeom>
            <a:grpFill/>
            <a:ln w="6350" cap="rnd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Worldmap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9" name="Freeform 8"/>
          <p:cNvSpPr/>
          <p:nvPr/>
        </p:nvSpPr>
        <p:spPr>
          <a:xfrm>
            <a:off x="575806" y="3540040"/>
            <a:ext cx="3079063" cy="231859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049802 w 3049802"/>
              <a:gd name="connsiteY0" fmla="*/ 0 h 334272"/>
              <a:gd name="connsiteX1" fmla="*/ 2472855 w 3049802"/>
              <a:gd name="connsiteY1" fmla="*/ 334272 h 334272"/>
              <a:gd name="connsiteX2" fmla="*/ 0 w 3049802"/>
              <a:gd name="connsiteY2" fmla="*/ 326321 h 334272"/>
              <a:gd name="connsiteX0" fmla="*/ 3079063 w 3079063"/>
              <a:gd name="connsiteY0" fmla="*/ 0 h 231859"/>
              <a:gd name="connsiteX1" fmla="*/ 2472855 w 3079063"/>
              <a:gd name="connsiteY1" fmla="*/ 231859 h 231859"/>
              <a:gd name="connsiteX2" fmla="*/ 0 w 3079063"/>
              <a:gd name="connsiteY2" fmla="*/ 223908 h 23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9063" h="231859">
                <a:moveTo>
                  <a:pt x="3079063" y="0"/>
                </a:moveTo>
                <a:lnTo>
                  <a:pt x="2472855" y="231859"/>
                </a:lnTo>
                <a:lnTo>
                  <a:pt x="0" y="223908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475944" y="3427895"/>
            <a:ext cx="2483978" cy="1011016"/>
            <a:chOff x="3017859" y="4195628"/>
            <a:chExt cx="1870812" cy="1011016"/>
          </a:xfrm>
        </p:grpSpPr>
        <p:sp>
          <p:nvSpPr>
            <p:cNvPr id="11" name="TextBox 10"/>
            <p:cNvSpPr txBox="1"/>
            <p:nvPr/>
          </p:nvSpPr>
          <p:spPr>
            <a:xfrm>
              <a:off x="3021856" y="4560313"/>
              <a:ext cx="18668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13" name="Freeform 12"/>
          <p:cNvSpPr/>
          <p:nvPr/>
        </p:nvSpPr>
        <p:spPr>
          <a:xfrm>
            <a:off x="684624" y="1680763"/>
            <a:ext cx="3254628" cy="514927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254628 w 3254628"/>
              <a:gd name="connsiteY0" fmla="*/ 514927 h 514927"/>
              <a:gd name="connsiteX1" fmla="*/ 2472855 w 3254628"/>
              <a:gd name="connsiteY1" fmla="*/ 7951 h 514927"/>
              <a:gd name="connsiteX2" fmla="*/ 0 w 3254628"/>
              <a:gd name="connsiteY2" fmla="*/ 0 h 51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54628" h="514927">
                <a:moveTo>
                  <a:pt x="3254628" y="514927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84762" y="1344710"/>
            <a:ext cx="2483978" cy="1011016"/>
            <a:chOff x="3017859" y="4195628"/>
            <a:chExt cx="1870812" cy="1011016"/>
          </a:xfrm>
        </p:grpSpPr>
        <p:sp>
          <p:nvSpPr>
            <p:cNvPr id="15" name="TextBox 14"/>
            <p:cNvSpPr txBox="1"/>
            <p:nvPr/>
          </p:nvSpPr>
          <p:spPr>
            <a:xfrm>
              <a:off x="3021856" y="4560313"/>
              <a:ext cx="18668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7" name="Freeform 16"/>
          <p:cNvSpPr/>
          <p:nvPr/>
        </p:nvSpPr>
        <p:spPr>
          <a:xfrm flipH="1">
            <a:off x="5466501" y="1605201"/>
            <a:ext cx="3115639" cy="1165980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3218052 w 3218052"/>
              <a:gd name="connsiteY0" fmla="*/ 807535 h 807535"/>
              <a:gd name="connsiteX1" fmla="*/ 2472855 w 3218052"/>
              <a:gd name="connsiteY1" fmla="*/ 7951 h 807535"/>
              <a:gd name="connsiteX2" fmla="*/ 0 w 3218052"/>
              <a:gd name="connsiteY2" fmla="*/ 0 h 807535"/>
              <a:gd name="connsiteX0" fmla="*/ 3115639 w 3115639"/>
              <a:gd name="connsiteY0" fmla="*/ 1165980 h 1165980"/>
              <a:gd name="connsiteX1" fmla="*/ 2472855 w 3115639"/>
              <a:gd name="connsiteY1" fmla="*/ 7951 h 1165980"/>
              <a:gd name="connsiteX2" fmla="*/ 0 w 3115639"/>
              <a:gd name="connsiteY2" fmla="*/ 0 h 1165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15639" h="1165980">
                <a:moveTo>
                  <a:pt x="3115639" y="1165980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161373" y="1275606"/>
            <a:ext cx="2483978" cy="1011016"/>
            <a:chOff x="3017859" y="4195628"/>
            <a:chExt cx="1870812" cy="1011016"/>
          </a:xfrm>
        </p:grpSpPr>
        <p:sp>
          <p:nvSpPr>
            <p:cNvPr id="19" name="TextBox 18"/>
            <p:cNvSpPr txBox="1"/>
            <p:nvPr/>
          </p:nvSpPr>
          <p:spPr>
            <a:xfrm>
              <a:off x="3021856" y="4560313"/>
              <a:ext cx="18668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21" name="Freeform 20"/>
          <p:cNvSpPr/>
          <p:nvPr/>
        </p:nvSpPr>
        <p:spPr>
          <a:xfrm flipH="1">
            <a:off x="4785285" y="3421973"/>
            <a:ext cx="3861789" cy="302786"/>
          </a:xfrm>
          <a:custGeom>
            <a:avLst/>
            <a:gdLst>
              <a:gd name="connsiteX0" fmla="*/ 2735248 w 2735248"/>
              <a:gd name="connsiteY0" fmla="*/ 310101 h 310101"/>
              <a:gd name="connsiteX1" fmla="*/ 2472855 w 2735248"/>
              <a:gd name="connsiteY1" fmla="*/ 7951 h 310101"/>
              <a:gd name="connsiteX2" fmla="*/ 0 w 2735248"/>
              <a:gd name="connsiteY2" fmla="*/ 0 h 310101"/>
              <a:gd name="connsiteX0" fmla="*/ 4147082 w 4147082"/>
              <a:gd name="connsiteY0" fmla="*/ 302786 h 302786"/>
              <a:gd name="connsiteX1" fmla="*/ 2472855 w 4147082"/>
              <a:gd name="connsiteY1" fmla="*/ 7951 h 302786"/>
              <a:gd name="connsiteX2" fmla="*/ 0 w 4147082"/>
              <a:gd name="connsiteY2" fmla="*/ 0 h 302786"/>
              <a:gd name="connsiteX0" fmla="*/ 3861789 w 3861789"/>
              <a:gd name="connsiteY0" fmla="*/ 302786 h 302786"/>
              <a:gd name="connsiteX1" fmla="*/ 2472855 w 3861789"/>
              <a:gd name="connsiteY1" fmla="*/ 7951 h 302786"/>
              <a:gd name="connsiteX2" fmla="*/ 0 w 3861789"/>
              <a:gd name="connsiteY2" fmla="*/ 0 h 30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61789" h="302786">
                <a:moveTo>
                  <a:pt x="3861789" y="302786"/>
                </a:moveTo>
                <a:lnTo>
                  <a:pt x="2472855" y="7951"/>
                </a:lnTo>
                <a:lnTo>
                  <a:pt x="0" y="0"/>
                </a:lnTo>
              </a:path>
            </a:pathLst>
          </a:custGeom>
          <a:ln w="254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6226307" y="3092379"/>
            <a:ext cx="2483978" cy="1011016"/>
            <a:chOff x="3017859" y="4195628"/>
            <a:chExt cx="1870812" cy="1011016"/>
          </a:xfrm>
        </p:grpSpPr>
        <p:sp>
          <p:nvSpPr>
            <p:cNvPr id="23" name="TextBox 22"/>
            <p:cNvSpPr txBox="1"/>
            <p:nvPr/>
          </p:nvSpPr>
          <p:spPr>
            <a:xfrm>
              <a:off x="3021856" y="4560313"/>
              <a:ext cx="18668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17859" y="4195628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44291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C7EA63-70E3-4651-A5E3-446C707E077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Rectangle 9"/>
          <p:cNvSpPr/>
          <p:nvPr/>
        </p:nvSpPr>
        <p:spPr>
          <a:xfrm>
            <a:off x="3095836" y="0"/>
            <a:ext cx="2952328" cy="51435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3184190" y="647310"/>
            <a:ext cx="2783509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05975" y="2272806"/>
            <a:ext cx="253993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 Placeholder 17"/>
          <p:cNvSpPr txBox="1">
            <a:spLocks/>
          </p:cNvSpPr>
          <p:nvPr/>
        </p:nvSpPr>
        <p:spPr>
          <a:xfrm>
            <a:off x="3819860" y="4299942"/>
            <a:ext cx="1512168" cy="28803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accent1"/>
                </a:solidFill>
                <a:cs typeface="Arial" pitchFamily="3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946346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768701" y="1705582"/>
            <a:ext cx="1580694" cy="2573783"/>
            <a:chOff x="3347864" y="1043588"/>
            <a:chExt cx="2127894" cy="3464768"/>
          </a:xfrm>
        </p:grpSpPr>
        <p:grpSp>
          <p:nvGrpSpPr>
            <p:cNvPr id="5" name="Group 4"/>
            <p:cNvGrpSpPr/>
            <p:nvPr/>
          </p:nvGrpSpPr>
          <p:grpSpPr>
            <a:xfrm>
              <a:off x="3347864" y="1043588"/>
              <a:ext cx="1807516" cy="1944216"/>
              <a:chOff x="3347864" y="1043588"/>
              <a:chExt cx="1807516" cy="1944216"/>
            </a:xfrm>
          </p:grpSpPr>
          <p:sp>
            <p:nvSpPr>
              <p:cNvPr id="9" name="Up Arrow 8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Block Arc 9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rot="10800000">
              <a:off x="3668242" y="2564140"/>
              <a:ext cx="1807516" cy="1944216"/>
              <a:chOff x="3347864" y="1043588"/>
              <a:chExt cx="1807516" cy="1944216"/>
            </a:xfrm>
          </p:grpSpPr>
          <p:sp>
            <p:nvSpPr>
              <p:cNvPr id="7" name="Up Arrow 6"/>
              <p:cNvSpPr/>
              <p:nvPr/>
            </p:nvSpPr>
            <p:spPr>
              <a:xfrm>
                <a:off x="3347864" y="1043588"/>
                <a:ext cx="864096" cy="1152128"/>
              </a:xfrm>
              <a:prstGeom prst="upArrow">
                <a:avLst>
                  <a:gd name="adj1" fmla="val 50000"/>
                  <a:gd name="adj2" fmla="val 68625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Block Arc 7"/>
              <p:cNvSpPr/>
              <p:nvPr/>
            </p:nvSpPr>
            <p:spPr>
              <a:xfrm rot="10800000">
                <a:off x="3571204" y="1403628"/>
                <a:ext cx="1584176" cy="1584176"/>
              </a:xfrm>
              <a:prstGeom prst="blockArc">
                <a:avLst>
                  <a:gd name="adj1" fmla="val 16074307"/>
                  <a:gd name="adj2" fmla="val 209627"/>
                  <a:gd name="adj3" fmla="val 27266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" name="TextBox 10"/>
          <p:cNvSpPr txBox="1"/>
          <p:nvPr/>
        </p:nvSpPr>
        <p:spPr>
          <a:xfrm>
            <a:off x="3304872" y="1346905"/>
            <a:ext cx="15695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43677" y="4371950"/>
            <a:ext cx="156954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868144" y="3057222"/>
            <a:ext cx="2821708" cy="1591727"/>
            <a:chOff x="5436096" y="2571750"/>
            <a:chExt cx="2821708" cy="1591727"/>
          </a:xfrm>
        </p:grpSpPr>
        <p:sp>
          <p:nvSpPr>
            <p:cNvPr id="14" name="TextBox 13"/>
            <p:cNvSpPr txBox="1"/>
            <p:nvPr/>
          </p:nvSpPr>
          <p:spPr>
            <a:xfrm>
              <a:off x="5436096" y="2571750"/>
              <a:ext cx="2821707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</a:t>
              </a:r>
            </a:p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photos and Text.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36097" y="3147814"/>
              <a:ext cx="2821707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</p:grpSp>
      <p:sp>
        <p:nvSpPr>
          <p:cNvPr id="16" name="Oval 15"/>
          <p:cNvSpPr/>
          <p:nvPr/>
        </p:nvSpPr>
        <p:spPr>
          <a:xfrm>
            <a:off x="6012160" y="2441399"/>
            <a:ext cx="576064" cy="57606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Group 16"/>
          <p:cNvGrpSpPr/>
          <p:nvPr/>
        </p:nvGrpSpPr>
        <p:grpSpPr>
          <a:xfrm>
            <a:off x="483165" y="1346905"/>
            <a:ext cx="2827910" cy="1583246"/>
            <a:chOff x="5436097" y="3147814"/>
            <a:chExt cx="2827910" cy="1583246"/>
          </a:xfrm>
        </p:grpSpPr>
        <p:sp>
          <p:nvSpPr>
            <p:cNvPr id="18" name="TextBox 17"/>
            <p:cNvSpPr txBox="1"/>
            <p:nvPr/>
          </p:nvSpPr>
          <p:spPr>
            <a:xfrm>
              <a:off x="5442300" y="4207840"/>
              <a:ext cx="2821707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</a:t>
              </a:r>
            </a:p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photos and Text.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36097" y="3147814"/>
              <a:ext cx="2821707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2555776" y="3006433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85D8DE"/>
              </a:solidFill>
            </a:endParaRPr>
          </a:p>
        </p:txBody>
      </p:sp>
      <p:sp>
        <p:nvSpPr>
          <p:cNvPr id="21" name="Rounded Rectangle 27"/>
          <p:cNvSpPr/>
          <p:nvPr/>
        </p:nvSpPr>
        <p:spPr>
          <a:xfrm>
            <a:off x="6186818" y="2642344"/>
            <a:ext cx="226748" cy="17417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Rounded Rectangle 7"/>
          <p:cNvSpPr/>
          <p:nvPr/>
        </p:nvSpPr>
        <p:spPr>
          <a:xfrm>
            <a:off x="2736851" y="3202163"/>
            <a:ext cx="213913" cy="18460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767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97658" y="2241219"/>
            <a:ext cx="3650806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With this many slides you are able to make a complete PowerPoint Presentation that best suit your needs.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3762" y="1497999"/>
            <a:ext cx="267625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96517" y="1590332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97658" y="1177903"/>
            <a:ext cx="192473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4686F271-207E-4F01-AAAD-601B711B0BA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719859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SmartArt Placeholder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541724"/>
              </p:ext>
            </p:extLst>
          </p:nvPr>
        </p:nvGraphicFramePr>
        <p:xfrm>
          <a:off x="697056" y="1363386"/>
          <a:ext cx="3831054" cy="3285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직사각형 9"/>
          <p:cNvSpPr/>
          <p:nvPr/>
        </p:nvSpPr>
        <p:spPr>
          <a:xfrm>
            <a:off x="5140178" y="1517667"/>
            <a:ext cx="504055" cy="5040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A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6" name="직사각형 15"/>
          <p:cNvSpPr/>
          <p:nvPr/>
        </p:nvSpPr>
        <p:spPr>
          <a:xfrm>
            <a:off x="5140178" y="2151969"/>
            <a:ext cx="504055" cy="504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B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7" name="직사각형 17"/>
          <p:cNvSpPr/>
          <p:nvPr/>
        </p:nvSpPr>
        <p:spPr>
          <a:xfrm>
            <a:off x="5140178" y="2775677"/>
            <a:ext cx="504055" cy="50400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C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8" name="직사각형 19"/>
          <p:cNvSpPr/>
          <p:nvPr/>
        </p:nvSpPr>
        <p:spPr>
          <a:xfrm>
            <a:off x="5140178" y="3399385"/>
            <a:ext cx="504055" cy="50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D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9" name="직사각형 21"/>
          <p:cNvSpPr/>
          <p:nvPr/>
        </p:nvSpPr>
        <p:spPr>
          <a:xfrm>
            <a:off x="5140178" y="4023093"/>
            <a:ext cx="504055" cy="504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E</a:t>
            </a:r>
            <a:endParaRPr lang="ko-KR" altLang="en-US" b="1" dirty="0">
              <a:cs typeface="Arial" pitchFamily="34" charset="0"/>
            </a:endParaRPr>
          </a:p>
        </p:txBody>
      </p:sp>
      <p:cxnSp>
        <p:nvCxnSpPr>
          <p:cNvPr id="10" name="직선 연결선 2"/>
          <p:cNvCxnSpPr/>
          <p:nvPr/>
        </p:nvCxnSpPr>
        <p:spPr>
          <a:xfrm>
            <a:off x="3015942" y="1769667"/>
            <a:ext cx="2016224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24"/>
          <p:cNvCxnSpPr/>
          <p:nvPr/>
        </p:nvCxnSpPr>
        <p:spPr>
          <a:xfrm>
            <a:off x="3375982" y="2403969"/>
            <a:ext cx="1656184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25"/>
          <p:cNvCxnSpPr/>
          <p:nvPr/>
        </p:nvCxnSpPr>
        <p:spPr>
          <a:xfrm>
            <a:off x="3736022" y="3027677"/>
            <a:ext cx="1296144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26"/>
          <p:cNvCxnSpPr/>
          <p:nvPr/>
        </p:nvCxnSpPr>
        <p:spPr>
          <a:xfrm>
            <a:off x="4132166" y="3651385"/>
            <a:ext cx="900000" cy="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27"/>
          <p:cNvCxnSpPr/>
          <p:nvPr/>
        </p:nvCxnSpPr>
        <p:spPr>
          <a:xfrm>
            <a:off x="4528110" y="4275093"/>
            <a:ext cx="504056" cy="0"/>
          </a:xfrm>
          <a:prstGeom prst="line">
            <a:avLst/>
          </a:prstGeom>
          <a:ln w="19050">
            <a:solidFill>
              <a:schemeClr val="accent5">
                <a:lumMod val="40000"/>
                <a:lumOff val="60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5749233" y="1431557"/>
            <a:ext cx="2830257" cy="676219"/>
            <a:chOff x="1472558" y="998559"/>
            <a:chExt cx="2765965" cy="676219"/>
          </a:xfrm>
        </p:grpSpPr>
        <p:sp>
          <p:nvSpPr>
            <p:cNvPr id="16" name="TextBox 15"/>
            <p:cNvSpPr txBox="1"/>
            <p:nvPr/>
          </p:nvSpPr>
          <p:spPr>
            <a:xfrm>
              <a:off x="1472558" y="1213113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49233" y="2057914"/>
            <a:ext cx="2830257" cy="676219"/>
            <a:chOff x="1472558" y="998559"/>
            <a:chExt cx="2765965" cy="676219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213113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749233" y="2684271"/>
            <a:ext cx="2830257" cy="676219"/>
            <a:chOff x="1472558" y="998559"/>
            <a:chExt cx="2765965" cy="676219"/>
          </a:xfrm>
        </p:grpSpPr>
        <p:sp>
          <p:nvSpPr>
            <p:cNvPr id="22" name="TextBox 21"/>
            <p:cNvSpPr txBox="1"/>
            <p:nvPr/>
          </p:nvSpPr>
          <p:spPr>
            <a:xfrm>
              <a:off x="1472558" y="1213113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749233" y="3310628"/>
            <a:ext cx="2830257" cy="676219"/>
            <a:chOff x="1472558" y="998559"/>
            <a:chExt cx="2765965" cy="676219"/>
          </a:xfrm>
        </p:grpSpPr>
        <p:sp>
          <p:nvSpPr>
            <p:cNvPr id="25" name="TextBox 24"/>
            <p:cNvSpPr txBox="1"/>
            <p:nvPr/>
          </p:nvSpPr>
          <p:spPr>
            <a:xfrm>
              <a:off x="1472558" y="1213113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749233" y="3936983"/>
            <a:ext cx="2830257" cy="676219"/>
            <a:chOff x="1472558" y="998559"/>
            <a:chExt cx="2765965" cy="676219"/>
          </a:xfrm>
        </p:grpSpPr>
        <p:sp>
          <p:nvSpPr>
            <p:cNvPr id="28" name="TextBox 27"/>
            <p:cNvSpPr txBox="1"/>
            <p:nvPr/>
          </p:nvSpPr>
          <p:spPr>
            <a:xfrm>
              <a:off x="1472558" y="1213113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56691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/>
          <p:cNvSpPr txBox="1">
            <a:spLocks/>
          </p:cNvSpPr>
          <p:nvPr/>
        </p:nvSpPr>
        <p:spPr>
          <a:xfrm>
            <a:off x="5940152" y="434242"/>
            <a:ext cx="2996218" cy="926353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40152" y="1484079"/>
            <a:ext cx="299621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unique. This PowerPoint Template has clean and neutral design that can be adapted to any content and meets various market segments.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54558C-80D5-4625-8EC8-6F54AD8D540F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68C74F7C-DC88-46DA-8859-79B859F81A35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884436E4-76E8-41D9-84C1-E6B9A24014D8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7095679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Oval 5"/>
          <p:cNvSpPr/>
          <p:nvPr/>
        </p:nvSpPr>
        <p:spPr>
          <a:xfrm>
            <a:off x="6069539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789618" y="3795886"/>
            <a:ext cx="1919111" cy="860885"/>
            <a:chOff x="1472558" y="998559"/>
            <a:chExt cx="2765965" cy="860885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21"/>
          <p:cNvSpPr>
            <a:spLocks noChangeAspect="1"/>
          </p:cNvSpPr>
          <p:nvPr/>
        </p:nvSpPr>
        <p:spPr>
          <a:xfrm>
            <a:off x="6190342" y="4057703"/>
            <a:ext cx="334457" cy="33725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>
            <a:off x="2519201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51771" y="3795886"/>
            <a:ext cx="1919111" cy="860885"/>
            <a:chOff x="1472558" y="998559"/>
            <a:chExt cx="2765965" cy="860885"/>
          </a:xfrm>
        </p:grpSpPr>
        <p:sp>
          <p:nvSpPr>
            <p:cNvPr id="13" name="TextBox 12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5" name="Rectangle 9"/>
          <p:cNvSpPr/>
          <p:nvPr/>
        </p:nvSpPr>
        <p:spPr>
          <a:xfrm>
            <a:off x="2656958" y="4085658"/>
            <a:ext cx="300550" cy="28134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Oval 16"/>
          <p:cNvSpPr/>
          <p:nvPr/>
        </p:nvSpPr>
        <p:spPr>
          <a:xfrm>
            <a:off x="2519201" y="2715518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51771" y="2573108"/>
            <a:ext cx="1919111" cy="860885"/>
            <a:chOff x="1472558" y="998559"/>
            <a:chExt cx="2765965" cy="860885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2519201" y="1492740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51771" y="1350330"/>
            <a:ext cx="1919111" cy="860885"/>
            <a:chOff x="1472558" y="998559"/>
            <a:chExt cx="2765965" cy="860885"/>
          </a:xfrm>
        </p:grpSpPr>
        <p:sp>
          <p:nvSpPr>
            <p:cNvPr id="24" name="TextBox 23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Oval 26"/>
          <p:cNvSpPr/>
          <p:nvPr/>
        </p:nvSpPr>
        <p:spPr>
          <a:xfrm>
            <a:off x="6069539" y="2706356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789618" y="2563946"/>
            <a:ext cx="1919111" cy="860885"/>
            <a:chOff x="1472558" y="998559"/>
            <a:chExt cx="2765965" cy="860885"/>
          </a:xfrm>
        </p:grpSpPr>
        <p:sp>
          <p:nvSpPr>
            <p:cNvPr id="29" name="TextBox 28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Oval 31"/>
          <p:cNvSpPr/>
          <p:nvPr/>
        </p:nvSpPr>
        <p:spPr>
          <a:xfrm>
            <a:off x="6069539" y="1474416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789618" y="1332006"/>
            <a:ext cx="1919111" cy="860885"/>
            <a:chOff x="1472558" y="998559"/>
            <a:chExt cx="2765965" cy="860885"/>
          </a:xfrm>
        </p:grpSpPr>
        <p:sp>
          <p:nvSpPr>
            <p:cNvPr id="34" name="TextBox 33"/>
            <p:cNvSpPr txBox="1"/>
            <p:nvPr/>
          </p:nvSpPr>
          <p:spPr>
            <a:xfrm>
              <a:off x="1472558" y="1213113"/>
              <a:ext cx="276596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Rectangle 36"/>
          <p:cNvSpPr/>
          <p:nvPr/>
        </p:nvSpPr>
        <p:spPr>
          <a:xfrm>
            <a:off x="2682574" y="1676566"/>
            <a:ext cx="249318" cy="208411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Rounded Rectangle 27"/>
          <p:cNvSpPr/>
          <p:nvPr/>
        </p:nvSpPr>
        <p:spPr>
          <a:xfrm>
            <a:off x="2669418" y="2897829"/>
            <a:ext cx="270085" cy="20746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Rectangle 30"/>
          <p:cNvSpPr>
            <a:spLocks noChangeAspect="1"/>
          </p:cNvSpPr>
          <p:nvPr/>
        </p:nvSpPr>
        <p:spPr>
          <a:xfrm>
            <a:off x="6217594" y="1622881"/>
            <a:ext cx="279951" cy="27913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Oval 7"/>
          <p:cNvSpPr>
            <a:spLocks noChangeAspect="1"/>
          </p:cNvSpPr>
          <p:nvPr/>
        </p:nvSpPr>
        <p:spPr>
          <a:xfrm>
            <a:off x="6190342" y="2834640"/>
            <a:ext cx="320500" cy="32049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8B3F5034-0273-48BD-BE93-E5D10BE2DDC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8577873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11560" y="1203598"/>
            <a:ext cx="3600399" cy="871880"/>
            <a:chOff x="80902" y="1114177"/>
            <a:chExt cx="3303444" cy="871880"/>
          </a:xfrm>
        </p:grpSpPr>
        <p:sp>
          <p:nvSpPr>
            <p:cNvPr id="5" name="TextBox 4"/>
            <p:cNvSpPr txBox="1"/>
            <p:nvPr/>
          </p:nvSpPr>
          <p:spPr>
            <a:xfrm>
              <a:off x="80902" y="1114177"/>
              <a:ext cx="330344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2915" y="1339726"/>
              <a:ext cx="3291431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765020408"/>
              </p:ext>
            </p:extLst>
          </p:nvPr>
        </p:nvGraphicFramePr>
        <p:xfrm>
          <a:off x="695182" y="2303906"/>
          <a:ext cx="2423371" cy="2428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047281" y="3635514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6306" y="3188269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20%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290" y="2622030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10%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219002" y="2852862"/>
            <a:ext cx="1208981" cy="1181651"/>
            <a:chOff x="7192728" y="2780854"/>
            <a:chExt cx="1208981" cy="1181651"/>
          </a:xfrm>
        </p:grpSpPr>
        <p:sp>
          <p:nvSpPr>
            <p:cNvPr id="12" name="Rectangle 11"/>
            <p:cNvSpPr/>
            <p:nvPr/>
          </p:nvSpPr>
          <p:spPr>
            <a:xfrm>
              <a:off x="7192728" y="2811218"/>
              <a:ext cx="216272" cy="2162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192728" y="3263544"/>
              <a:ext cx="216272" cy="21627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192728" y="3715870"/>
              <a:ext cx="216272" cy="21627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09000" y="2780854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 TITLE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409000" y="3233180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 TITLE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09000" y="3685506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en-JM" altLang="ko-KR" sz="12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 TITLE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866222" y="1271381"/>
            <a:ext cx="16634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05436"/>
              </p:ext>
            </p:extLst>
          </p:nvPr>
        </p:nvGraphicFramePr>
        <p:xfrm>
          <a:off x="4866222" y="1548380"/>
          <a:ext cx="3450194" cy="230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85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1 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2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3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4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4866221" y="3993325"/>
            <a:ext cx="3435581" cy="738665"/>
            <a:chOff x="6210996" y="1433695"/>
            <a:chExt cx="1712589" cy="525503"/>
          </a:xfrm>
        </p:grpSpPr>
        <p:sp>
          <p:nvSpPr>
            <p:cNvPr id="21" name="TextBox 20"/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0996" y="1630759"/>
              <a:ext cx="1712586" cy="328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95493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Bent Arrow 3"/>
          <p:cNvSpPr/>
          <p:nvPr/>
        </p:nvSpPr>
        <p:spPr>
          <a:xfrm>
            <a:off x="899592" y="1275606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Bent Arrow 4"/>
          <p:cNvSpPr/>
          <p:nvPr/>
        </p:nvSpPr>
        <p:spPr>
          <a:xfrm rot="5400000">
            <a:off x="2541928" y="1433469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Bent Arrow 5"/>
          <p:cNvSpPr/>
          <p:nvPr/>
        </p:nvSpPr>
        <p:spPr>
          <a:xfrm rot="10800000">
            <a:off x="2384784" y="3147814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Bent Arrow 6"/>
          <p:cNvSpPr/>
          <p:nvPr/>
        </p:nvSpPr>
        <p:spPr>
          <a:xfrm rot="16200000">
            <a:off x="741305" y="2974898"/>
            <a:ext cx="1512168" cy="1628489"/>
          </a:xfrm>
          <a:prstGeom prst="bentArrow">
            <a:avLst>
              <a:gd name="adj1" fmla="val 51751"/>
              <a:gd name="adj2" fmla="val 39841"/>
              <a:gd name="adj3" fmla="val 37699"/>
              <a:gd name="adj4" fmla="val 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Rounded Rectangle 27"/>
          <p:cNvSpPr/>
          <p:nvPr/>
        </p:nvSpPr>
        <p:spPr>
          <a:xfrm>
            <a:off x="1655676" y="1707654"/>
            <a:ext cx="360282" cy="276746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Rectangle 9"/>
          <p:cNvSpPr/>
          <p:nvPr/>
        </p:nvSpPr>
        <p:spPr>
          <a:xfrm>
            <a:off x="1135009" y="3363838"/>
            <a:ext cx="304281" cy="2848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ounded Rectangle 7"/>
          <p:cNvSpPr/>
          <p:nvPr/>
        </p:nvSpPr>
        <p:spPr>
          <a:xfrm>
            <a:off x="3347864" y="2247713"/>
            <a:ext cx="335114" cy="28919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Round Same Side Corner Rectangle 36"/>
          <p:cNvSpPr/>
          <p:nvPr/>
        </p:nvSpPr>
        <p:spPr>
          <a:xfrm>
            <a:off x="2699792" y="4002212"/>
            <a:ext cx="331327" cy="26195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Block Arc 14"/>
          <p:cNvSpPr/>
          <p:nvPr/>
        </p:nvSpPr>
        <p:spPr>
          <a:xfrm rot="16200000">
            <a:off x="2092645" y="2715574"/>
            <a:ext cx="584277" cy="584662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2912368" y="3734102"/>
            <a:ext cx="1453832" cy="2812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802" y="4141899"/>
            <a:ext cx="1453832" cy="2812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457320" y="2051181"/>
            <a:ext cx="1453832" cy="2812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83767" y="1583755"/>
            <a:ext cx="1453832" cy="2812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565981" y="1275606"/>
            <a:ext cx="4038465" cy="728903"/>
            <a:chOff x="572117" y="2297666"/>
            <a:chExt cx="2436534" cy="728903"/>
          </a:xfrm>
        </p:grpSpPr>
        <p:sp>
          <p:nvSpPr>
            <p:cNvPr id="18" name="TextBox 17"/>
            <p:cNvSpPr txBox="1"/>
            <p:nvPr/>
          </p:nvSpPr>
          <p:spPr>
            <a:xfrm>
              <a:off x="572117" y="2297666"/>
              <a:ext cx="2436533" cy="2812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72118" y="2564904"/>
              <a:ext cx="243653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565981" y="2165251"/>
            <a:ext cx="4038466" cy="723520"/>
            <a:chOff x="-867415" y="3168851"/>
            <a:chExt cx="3739457" cy="723520"/>
          </a:xfrm>
        </p:grpSpPr>
        <p:sp>
          <p:nvSpPr>
            <p:cNvPr id="21" name="TextBox 20"/>
            <p:cNvSpPr txBox="1"/>
            <p:nvPr/>
          </p:nvSpPr>
          <p:spPr>
            <a:xfrm>
              <a:off x="-867415" y="3168851"/>
              <a:ext cx="3739457" cy="2812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>
                      <a:lumMod val="7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-867415" y="3430706"/>
              <a:ext cx="3739457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565981" y="3049513"/>
            <a:ext cx="4038463" cy="724416"/>
            <a:chOff x="-264176" y="4096598"/>
            <a:chExt cx="3739454" cy="724416"/>
          </a:xfrm>
        </p:grpSpPr>
        <p:sp>
          <p:nvSpPr>
            <p:cNvPr id="24" name="TextBox 23"/>
            <p:cNvSpPr txBox="1"/>
            <p:nvPr/>
          </p:nvSpPr>
          <p:spPr>
            <a:xfrm>
              <a:off x="-264176" y="4096598"/>
              <a:ext cx="3739454" cy="2812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-264176" y="4359349"/>
              <a:ext cx="373945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5981" y="3934670"/>
            <a:ext cx="4070417" cy="725312"/>
            <a:chOff x="-264176" y="5080906"/>
            <a:chExt cx="3769043" cy="725312"/>
          </a:xfrm>
        </p:grpSpPr>
        <p:sp>
          <p:nvSpPr>
            <p:cNvPr id="27" name="TextBox 26"/>
            <p:cNvSpPr txBox="1"/>
            <p:nvPr/>
          </p:nvSpPr>
          <p:spPr>
            <a:xfrm>
              <a:off x="-264176" y="5080906"/>
              <a:ext cx="3769043" cy="2812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4">
                      <a:lumMod val="7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-264176" y="5344553"/>
              <a:ext cx="376904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10125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D8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3"/>
          <p:cNvSpPr txBox="1">
            <a:spLocks/>
          </p:cNvSpPr>
          <p:nvPr/>
        </p:nvSpPr>
        <p:spPr>
          <a:xfrm>
            <a:off x="683568" y="572274"/>
            <a:ext cx="3014362" cy="155107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2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 Designed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3568" y="2220084"/>
            <a:ext cx="249139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Content Placeholder 4"/>
          <p:cNvSpPr txBox="1">
            <a:spLocks/>
          </p:cNvSpPr>
          <p:nvPr/>
        </p:nvSpPr>
        <p:spPr>
          <a:xfrm>
            <a:off x="683568" y="3147814"/>
            <a:ext cx="2479395" cy="158417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B0997B-0219-46FA-B6DE-EDA0694C9434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21DC9C81-91A8-4067-A212-D40D63D93FA3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E111EDD9-0D64-4978-9BBE-9C3599F4DB3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CCCD2ACE-A0AE-4C37-9314-8496B0CF5B8E}"/>
              </a:ext>
            </a:extLst>
          </p:cNvPr>
          <p:cNvSpPr>
            <a:spLocks noGrp="1"/>
          </p:cNvSpPr>
          <p:nvPr>
            <p:ph type="pic" idx="18"/>
          </p:nvPr>
        </p:nvSpPr>
        <p:spPr/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id="{B5F90D87-DFA1-4F1E-BC05-C6A80CCD0E79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1763418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210 Hayanbaram" panose="02020603020101020101" pitchFamily="18" charset="-127"/>
                <a:ea typeface="210 Hayanbaram" panose="02020603020101020101" pitchFamily="18" charset="-127"/>
              </a:rPr>
              <a:t>DE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  <a:latin typeface="210 Hayanbaram" panose="02020603020101020101" pitchFamily="18" charset="-127"/>
                <a:ea typeface="210 Hayanbaram" panose="02020603020101020101" pitchFamily="18" charset="-127"/>
              </a:rPr>
              <a:t>FINE</a:t>
            </a:r>
            <a:endParaRPr lang="ko-KR" altLang="en-US" dirty="0">
              <a:solidFill>
                <a:schemeClr val="accent6">
                  <a:lumMod val="50000"/>
                </a:schemeClr>
              </a:solidFill>
              <a:latin typeface="210 Hayanbaram" panose="02020603020101020101" pitchFamily="18" charset="-127"/>
              <a:ea typeface="210 Hayanbaram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현재 모바일 시장의 문제점을 서술합니다</a:t>
            </a:r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395536" y="1931660"/>
            <a:ext cx="4176464" cy="2224266"/>
            <a:chOff x="3779911" y="1736947"/>
            <a:chExt cx="3828429" cy="2224266"/>
          </a:xfrm>
        </p:grpSpPr>
        <p:sp>
          <p:nvSpPr>
            <p:cNvPr id="55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변동 불가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56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1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Do Not Change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5433756" y="1736947"/>
              <a:ext cx="2174584" cy="2008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사용자가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원하는 </a:t>
              </a:r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혜택대로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조정이 불가능하다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조정이 불가능함으로써 낭비되고 있는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미적용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혜택들이 많다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혜택 적용이 가능하게 된다면 보다 많은 소비자의 유입 및 화이트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컨슈머의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 확산이 가능하다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.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716016" y="3507854"/>
            <a:ext cx="1728192" cy="633442"/>
            <a:chOff x="3779911" y="3327771"/>
            <a:chExt cx="1584177" cy="633442"/>
          </a:xfrm>
        </p:grpSpPr>
        <p:sp>
          <p:nvSpPr>
            <p:cNvPr id="59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318675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계산대 결제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60" name="Text Placeholder 18"/>
            <p:cNvSpPr txBox="1">
              <a:spLocks/>
            </p:cNvSpPr>
            <p:nvPr/>
          </p:nvSpPr>
          <p:spPr>
            <a:xfrm>
              <a:off x="3779911" y="3711633"/>
              <a:ext cx="1584177" cy="24958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accent2"/>
                  </a:solidFill>
                  <a:cs typeface="Arial" pitchFamily="34" charset="0"/>
                </a:rPr>
                <a:t>Must go to Casher</a:t>
              </a:r>
            </a:p>
          </p:txBody>
        </p:sp>
      </p:grpSp>
      <p:pic>
        <p:nvPicPr>
          <p:cNvPr id="7" name="그림 개체 틀 6">
            <a:extLst>
              <a:ext uri="{FF2B5EF4-FFF2-40B4-BE49-F238E27FC236}">
                <a16:creationId xmlns:a16="http://schemas.microsoft.com/office/drawing/2014/main" id="{17DD1518-5018-4440-A5AC-C4DD4B4621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1596" y="1756066"/>
            <a:ext cx="1647825" cy="1647825"/>
          </a:xfrm>
          <a:solidFill>
            <a:schemeClr val="bg1">
              <a:lumMod val="95000"/>
            </a:schemeClr>
          </a:solidFill>
        </p:spPr>
      </p:pic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49C9D08D-E701-4053-955E-4B541DD5A1C3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4756140" y="1707654"/>
            <a:ext cx="1648869" cy="1648869"/>
          </a:xfrm>
        </p:spPr>
      </p:sp>
      <p:sp>
        <p:nvSpPr>
          <p:cNvPr id="24" name="Frame 17">
            <a:extLst>
              <a:ext uri="{FF2B5EF4-FFF2-40B4-BE49-F238E27FC236}">
                <a16:creationId xmlns:a16="http://schemas.microsoft.com/office/drawing/2014/main" id="{55F73B29-4C21-464E-9FFB-274D55D2395D}"/>
              </a:ext>
            </a:extLst>
          </p:cNvPr>
          <p:cNvSpPr/>
          <p:nvPr/>
        </p:nvSpPr>
        <p:spPr>
          <a:xfrm>
            <a:off x="1084144" y="2373205"/>
            <a:ext cx="347025" cy="34702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E3AD0E0D-EC69-ED4E-AF31-860D056D9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170" y="2141146"/>
            <a:ext cx="781883" cy="781883"/>
          </a:xfrm>
          <a:prstGeom prst="rect">
            <a:avLst/>
          </a:prstGeom>
        </p:spPr>
      </p:pic>
      <p:sp>
        <p:nvSpPr>
          <p:cNvPr id="35" name="TextBox 56">
            <a:extLst>
              <a:ext uri="{FF2B5EF4-FFF2-40B4-BE49-F238E27FC236}">
                <a16:creationId xmlns:a16="http://schemas.microsoft.com/office/drawing/2014/main" id="{B84BA808-211F-4C42-93DB-DDC0AD121CB7}"/>
              </a:ext>
            </a:extLst>
          </p:cNvPr>
          <p:cNvSpPr txBox="1"/>
          <p:nvPr/>
        </p:nvSpPr>
        <p:spPr>
          <a:xfrm>
            <a:off x="6520209" y="1923678"/>
            <a:ext cx="2372271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사용자가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매대에서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 계산대로 가서 계산을 진행해야하는 번거로움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  <a:cs typeface="Arial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번거로움 개선한다면 소비자들이 더 편해지지 않을까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rPr>
              <a:t>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9596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Table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979496"/>
              </p:ext>
            </p:extLst>
          </p:nvPr>
        </p:nvGraphicFramePr>
        <p:xfrm>
          <a:off x="693321" y="1319986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$52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029521"/>
              </p:ext>
            </p:extLst>
          </p:nvPr>
        </p:nvGraphicFramePr>
        <p:xfrm>
          <a:off x="2661540" y="1318217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$60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538106"/>
              </p:ext>
            </p:extLst>
          </p:nvPr>
        </p:nvGraphicFramePr>
        <p:xfrm>
          <a:off x="4629759" y="1316448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$45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667854"/>
              </p:ext>
            </p:extLst>
          </p:nvPr>
        </p:nvGraphicFramePr>
        <p:xfrm>
          <a:off x="6597977" y="1314679"/>
          <a:ext cx="1847825" cy="3414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265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2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$70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65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5D8DE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2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6210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95536" y="195486"/>
            <a:ext cx="8424936" cy="576064"/>
          </a:xfrm>
        </p:spPr>
        <p:txBody>
          <a:bodyPr anchor="ctr"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95536" y="771550"/>
            <a:ext cx="8424936" cy="288032"/>
          </a:xfrm>
        </p:spPr>
        <p:txBody>
          <a:bodyPr anchor="ctr"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4" name="Group 3"/>
          <p:cNvGrpSpPr/>
          <p:nvPr/>
        </p:nvGrpSpPr>
        <p:grpSpPr>
          <a:xfrm rot="2700000">
            <a:off x="948343" y="1730764"/>
            <a:ext cx="2544632" cy="2883946"/>
            <a:chOff x="4242525" y="2067694"/>
            <a:chExt cx="2223612" cy="2520120"/>
          </a:xfrm>
          <a:solidFill>
            <a:srgbClr val="85D8DE"/>
          </a:solidFill>
        </p:grpSpPr>
        <p:sp>
          <p:nvSpPr>
            <p:cNvPr id="5" name="Rounded Rectangle 4"/>
            <p:cNvSpPr/>
            <p:nvPr/>
          </p:nvSpPr>
          <p:spPr>
            <a:xfrm>
              <a:off x="4242525" y="3147814"/>
              <a:ext cx="1440000" cy="1440000"/>
            </a:xfrm>
            <a:prstGeom prst="roundRect">
              <a:avLst>
                <a:gd name="adj" fmla="val 1346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4680455" y="2067694"/>
              <a:ext cx="1008000" cy="1008000"/>
            </a:xfrm>
            <a:prstGeom prst="roundRect">
              <a:avLst>
                <a:gd name="adj" fmla="val 13467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5746137" y="3147814"/>
              <a:ext cx="720000" cy="720000"/>
            </a:xfrm>
            <a:prstGeom prst="roundRect">
              <a:avLst>
                <a:gd name="adj" fmla="val 1346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764217" y="2517614"/>
              <a:ext cx="540000" cy="540000"/>
            </a:xfrm>
            <a:prstGeom prst="roundRect">
              <a:avLst>
                <a:gd name="adj" fmla="val 1346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920178" y="2877204"/>
            <a:ext cx="118974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20894" y="2131090"/>
            <a:ext cx="84510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30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6999" y="3695962"/>
            <a:ext cx="73289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67643" y="3101153"/>
            <a:ext cx="57740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10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923928" y="2067694"/>
            <a:ext cx="1727068" cy="678649"/>
            <a:chOff x="3233964" y="1954419"/>
            <a:chExt cx="1410044" cy="678649"/>
          </a:xfrm>
        </p:grpSpPr>
        <p:sp>
          <p:nvSpPr>
            <p:cNvPr id="14" name="TextBox 13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923928" y="2750134"/>
            <a:ext cx="1727068" cy="678649"/>
            <a:chOff x="3233964" y="1954419"/>
            <a:chExt cx="1410044" cy="678649"/>
          </a:xfrm>
        </p:grpSpPr>
        <p:sp>
          <p:nvSpPr>
            <p:cNvPr id="17" name="TextBox 16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923928" y="3432574"/>
            <a:ext cx="1727068" cy="678649"/>
            <a:chOff x="3233964" y="1954419"/>
            <a:chExt cx="1410044" cy="678649"/>
          </a:xfrm>
        </p:grpSpPr>
        <p:sp>
          <p:nvSpPr>
            <p:cNvPr id="20" name="TextBox 19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923928" y="4115014"/>
            <a:ext cx="1727068" cy="678649"/>
            <a:chOff x="3233964" y="1954419"/>
            <a:chExt cx="1410044" cy="678649"/>
          </a:xfrm>
        </p:grpSpPr>
        <p:sp>
          <p:nvSpPr>
            <p:cNvPr id="23" name="TextBox 22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64088" y="411510"/>
            <a:ext cx="340351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 Presentation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09526" y="897557"/>
            <a:ext cx="305807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0147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Chart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985188694"/>
              </p:ext>
            </p:extLst>
          </p:nvPr>
        </p:nvGraphicFramePr>
        <p:xfrm>
          <a:off x="395536" y="2558318"/>
          <a:ext cx="8352928" cy="735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94194" y="2724839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93176" y="2724839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30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0666" y="2724839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15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21500" y="2724839"/>
            <a:ext cx="7819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35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67003" y="1874221"/>
            <a:ext cx="6269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.  Easy to change colors, photos and Text.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37400" y="3941643"/>
            <a:ext cx="6269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.  Easy to change colors, photos and Text. </a:t>
            </a:r>
          </a:p>
        </p:txBody>
      </p:sp>
      <p:sp>
        <p:nvSpPr>
          <p:cNvPr id="17" name="Rectangle 9"/>
          <p:cNvSpPr/>
          <p:nvPr/>
        </p:nvSpPr>
        <p:spPr>
          <a:xfrm>
            <a:off x="1271338" y="3346779"/>
            <a:ext cx="332123" cy="31089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Oval 21"/>
          <p:cNvSpPr>
            <a:spLocks noChangeAspect="1"/>
          </p:cNvSpPr>
          <p:nvPr/>
        </p:nvSpPr>
        <p:spPr>
          <a:xfrm>
            <a:off x="7063606" y="3352126"/>
            <a:ext cx="297715" cy="30020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795255">
            <a:off x="5224785" y="3308635"/>
            <a:ext cx="215964" cy="38718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ounded Rectangle 7"/>
          <p:cNvSpPr/>
          <p:nvPr/>
        </p:nvSpPr>
        <p:spPr>
          <a:xfrm>
            <a:off x="3395929" y="3347548"/>
            <a:ext cx="358474" cy="30935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782679" y="1491630"/>
            <a:ext cx="557864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4837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1685507" y="1811984"/>
            <a:ext cx="2286080" cy="3015344"/>
            <a:chOff x="1685507" y="1811984"/>
            <a:chExt cx="2286080" cy="3015344"/>
          </a:xfrm>
        </p:grpSpPr>
        <p:sp>
          <p:nvSpPr>
            <p:cNvPr id="4" name="Rectangle 3"/>
            <p:cNvSpPr/>
            <p:nvPr/>
          </p:nvSpPr>
          <p:spPr>
            <a:xfrm>
              <a:off x="3863587" y="2091024"/>
              <a:ext cx="108000" cy="273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351587" y="2091024"/>
              <a:ext cx="16200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685507" y="1811984"/>
              <a:ext cx="666080" cy="6660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158891" y="1811984"/>
            <a:ext cx="2287256" cy="3015344"/>
            <a:chOff x="5158891" y="1811984"/>
            <a:chExt cx="2287256" cy="3015344"/>
          </a:xfrm>
        </p:grpSpPr>
        <p:sp>
          <p:nvSpPr>
            <p:cNvPr id="7" name="Rectangle 6"/>
            <p:cNvSpPr/>
            <p:nvPr/>
          </p:nvSpPr>
          <p:spPr>
            <a:xfrm>
              <a:off x="5158891" y="2091024"/>
              <a:ext cx="108000" cy="27363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158891" y="2091024"/>
              <a:ext cx="16200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780067" y="1811984"/>
              <a:ext cx="666080" cy="6660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822853" y="3226405"/>
            <a:ext cx="2276381" cy="1600922"/>
            <a:chOff x="4822853" y="3226405"/>
            <a:chExt cx="2276381" cy="1600922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6" name="Rectangle 5"/>
            <p:cNvSpPr/>
            <p:nvPr/>
          </p:nvSpPr>
          <p:spPr>
            <a:xfrm>
              <a:off x="4822853" y="3505444"/>
              <a:ext cx="108000" cy="1321883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22853" y="3505445"/>
              <a:ext cx="1620000" cy="10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433154" y="3226405"/>
              <a:ext cx="666080" cy="66608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178948" y="3244253"/>
            <a:ext cx="2128676" cy="1583074"/>
            <a:chOff x="2178948" y="3244253"/>
            <a:chExt cx="2128676" cy="1583074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5" name="Rectangle 4"/>
            <p:cNvSpPr/>
            <p:nvPr/>
          </p:nvSpPr>
          <p:spPr>
            <a:xfrm>
              <a:off x="4199624" y="3505444"/>
              <a:ext cx="108000" cy="132188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87624" y="3505445"/>
              <a:ext cx="1620000" cy="108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178948" y="3244253"/>
              <a:ext cx="666080" cy="66608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8647" y="2536032"/>
            <a:ext cx="2566009" cy="694774"/>
            <a:chOff x="2551706" y="4327204"/>
            <a:chExt cx="2152228" cy="694774"/>
          </a:xfrm>
        </p:grpSpPr>
        <p:sp>
          <p:nvSpPr>
            <p:cNvPr id="17" name="TextBox 16"/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12360" y="3939687"/>
            <a:ext cx="2566009" cy="694774"/>
            <a:chOff x="2551706" y="4327204"/>
            <a:chExt cx="2152228" cy="694774"/>
          </a:xfrm>
        </p:grpSpPr>
        <p:sp>
          <p:nvSpPr>
            <p:cNvPr id="20" name="TextBox 19"/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254463" y="3939687"/>
            <a:ext cx="2566009" cy="694774"/>
            <a:chOff x="2551706" y="4327204"/>
            <a:chExt cx="2152228" cy="694774"/>
          </a:xfrm>
        </p:grpSpPr>
        <p:sp>
          <p:nvSpPr>
            <p:cNvPr id="23" name="TextBox 22"/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444208" y="2536032"/>
            <a:ext cx="2566009" cy="694774"/>
            <a:chOff x="2551706" y="4327204"/>
            <a:chExt cx="2152228" cy="694774"/>
          </a:xfrm>
        </p:grpSpPr>
        <p:sp>
          <p:nvSpPr>
            <p:cNvPr id="26" name="TextBox 25"/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0" y="4827327"/>
            <a:ext cx="9144000" cy="3161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9"/>
          <p:cNvSpPr/>
          <p:nvPr/>
        </p:nvSpPr>
        <p:spPr>
          <a:xfrm>
            <a:off x="2384560" y="3453241"/>
            <a:ext cx="266311" cy="24929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Rectangle 23"/>
          <p:cNvSpPr/>
          <p:nvPr/>
        </p:nvSpPr>
        <p:spPr>
          <a:xfrm>
            <a:off x="6955127" y="2052096"/>
            <a:ext cx="315959" cy="185855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Rectangle 30"/>
          <p:cNvSpPr/>
          <p:nvPr/>
        </p:nvSpPr>
        <p:spPr>
          <a:xfrm>
            <a:off x="1899247" y="2016048"/>
            <a:ext cx="238600" cy="237903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Oval 7"/>
          <p:cNvSpPr/>
          <p:nvPr/>
        </p:nvSpPr>
        <p:spPr>
          <a:xfrm>
            <a:off x="6638582" y="3417960"/>
            <a:ext cx="282969" cy="2829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3" name="Group 42"/>
          <p:cNvGrpSpPr/>
          <p:nvPr/>
        </p:nvGrpSpPr>
        <p:grpSpPr>
          <a:xfrm>
            <a:off x="4233358" y="1310278"/>
            <a:ext cx="666080" cy="3517050"/>
            <a:chOff x="4233358" y="1310278"/>
            <a:chExt cx="666080" cy="3517050"/>
          </a:xfrm>
          <a:gradFill>
            <a:gsLst>
              <a:gs pos="0">
                <a:srgbClr val="85D8DE">
                  <a:lumMod val="70000"/>
                </a:srgbClr>
              </a:gs>
              <a:gs pos="100000">
                <a:srgbClr val="85D8DE">
                  <a:lumMod val="70000"/>
                </a:srgbClr>
              </a:gs>
            </a:gsLst>
            <a:lin ang="5400000" scaled="0"/>
          </a:gradFill>
        </p:grpSpPr>
        <p:sp>
          <p:nvSpPr>
            <p:cNvPr id="33" name="Rectangle 32"/>
            <p:cNvSpPr/>
            <p:nvPr/>
          </p:nvSpPr>
          <p:spPr>
            <a:xfrm>
              <a:off x="4512398" y="1586968"/>
              <a:ext cx="108000" cy="32403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233358" y="1310278"/>
              <a:ext cx="666080" cy="6660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Rectangle 9"/>
          <p:cNvSpPr/>
          <p:nvPr/>
        </p:nvSpPr>
        <p:spPr>
          <a:xfrm>
            <a:off x="4416116" y="1478674"/>
            <a:ext cx="329824" cy="32928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6" name="Group 35"/>
          <p:cNvGrpSpPr/>
          <p:nvPr/>
        </p:nvGrpSpPr>
        <p:grpSpPr>
          <a:xfrm>
            <a:off x="5030922" y="1203598"/>
            <a:ext cx="1767682" cy="879440"/>
            <a:chOff x="2551706" y="4327204"/>
            <a:chExt cx="2152228" cy="879440"/>
          </a:xfrm>
        </p:grpSpPr>
        <p:sp>
          <p:nvSpPr>
            <p:cNvPr id="37" name="TextBox 36"/>
            <p:cNvSpPr txBox="1"/>
            <p:nvPr/>
          </p:nvSpPr>
          <p:spPr>
            <a:xfrm>
              <a:off x="2551706" y="4560313"/>
              <a:ext cx="215222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551706" y="4327204"/>
              <a:ext cx="215222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01259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Worldmap style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Freeform 9"/>
          <p:cNvSpPr>
            <a:spLocks noEditPoints="1"/>
          </p:cNvSpPr>
          <p:nvPr/>
        </p:nvSpPr>
        <p:spPr bwMode="auto">
          <a:xfrm>
            <a:off x="467544" y="1797865"/>
            <a:ext cx="4585654" cy="2808312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313639" y="1434138"/>
            <a:ext cx="336281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300379" y="3363838"/>
            <a:ext cx="2530659" cy="544144"/>
            <a:chOff x="5825140" y="1737035"/>
            <a:chExt cx="2800954" cy="602263"/>
          </a:xfrm>
          <a:solidFill>
            <a:srgbClr val="85D8DE"/>
          </a:solidFill>
        </p:grpSpPr>
        <p:sp>
          <p:nvSpPr>
            <p:cNvPr id="7" name="Round Same Side Corner Rectangle 8"/>
            <p:cNvSpPr/>
            <p:nvPr/>
          </p:nvSpPr>
          <p:spPr>
            <a:xfrm flipH="1">
              <a:off x="6109400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8" name="Round Same Side Corner Rectangle 8"/>
            <p:cNvSpPr/>
            <p:nvPr/>
          </p:nvSpPr>
          <p:spPr>
            <a:xfrm flipH="1">
              <a:off x="5825140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9" name="Round Same Side Corner Rectangle 8"/>
            <p:cNvSpPr/>
            <p:nvPr/>
          </p:nvSpPr>
          <p:spPr>
            <a:xfrm flipH="1">
              <a:off x="6395403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0" name="Round Same Side Corner Rectangle 8"/>
            <p:cNvSpPr/>
            <p:nvPr/>
          </p:nvSpPr>
          <p:spPr>
            <a:xfrm flipH="1">
              <a:off x="6681406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1" name="Round Same Side Corner Rectangle 8"/>
            <p:cNvSpPr/>
            <p:nvPr/>
          </p:nvSpPr>
          <p:spPr>
            <a:xfrm flipH="1">
              <a:off x="6967409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2" name="Round Same Side Corner Rectangle 8"/>
            <p:cNvSpPr/>
            <p:nvPr/>
          </p:nvSpPr>
          <p:spPr>
            <a:xfrm flipH="1">
              <a:off x="7253412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3" name="Round Same Side Corner Rectangle 8"/>
            <p:cNvSpPr/>
            <p:nvPr/>
          </p:nvSpPr>
          <p:spPr>
            <a:xfrm flipH="1">
              <a:off x="7539415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4" name="Round Same Side Corner Rectangle 8"/>
            <p:cNvSpPr/>
            <p:nvPr/>
          </p:nvSpPr>
          <p:spPr>
            <a:xfrm flipH="1">
              <a:off x="7825418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Round Same Side Corner Rectangle 8"/>
            <p:cNvSpPr/>
            <p:nvPr/>
          </p:nvSpPr>
          <p:spPr>
            <a:xfrm flipH="1">
              <a:off x="8111421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ound Same Side Corner Rectangle 8"/>
            <p:cNvSpPr/>
            <p:nvPr/>
          </p:nvSpPr>
          <p:spPr>
            <a:xfrm flipH="1">
              <a:off x="8397423" y="1737035"/>
              <a:ext cx="228671" cy="602263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300379" y="4015894"/>
            <a:ext cx="2585543" cy="557806"/>
            <a:chOff x="5764394" y="3394105"/>
            <a:chExt cx="2861700" cy="617384"/>
          </a:xfrm>
          <a:solidFill>
            <a:srgbClr val="85D8DE"/>
          </a:solidFill>
        </p:grpSpPr>
        <p:sp>
          <p:nvSpPr>
            <p:cNvPr id="18" name="Round Same Side Corner Rectangle 20"/>
            <p:cNvSpPr/>
            <p:nvPr/>
          </p:nvSpPr>
          <p:spPr>
            <a:xfrm rot="10800000">
              <a:off x="5764394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Round Same Side Corner Rectangle 20"/>
            <p:cNvSpPr/>
            <p:nvPr/>
          </p:nvSpPr>
          <p:spPr>
            <a:xfrm rot="10800000">
              <a:off x="6050203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Round Same Side Corner Rectangle 20"/>
            <p:cNvSpPr/>
            <p:nvPr/>
          </p:nvSpPr>
          <p:spPr>
            <a:xfrm rot="10800000">
              <a:off x="6336012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Round Same Side Corner Rectangle 20"/>
            <p:cNvSpPr/>
            <p:nvPr/>
          </p:nvSpPr>
          <p:spPr>
            <a:xfrm rot="10800000">
              <a:off x="6621821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ound Same Side Corner Rectangle 20"/>
            <p:cNvSpPr/>
            <p:nvPr/>
          </p:nvSpPr>
          <p:spPr>
            <a:xfrm rot="10800000">
              <a:off x="6907630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ound Same Side Corner Rectangle 20"/>
            <p:cNvSpPr/>
            <p:nvPr/>
          </p:nvSpPr>
          <p:spPr>
            <a:xfrm rot="10800000">
              <a:off x="7193439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Round Same Side Corner Rectangle 20"/>
            <p:cNvSpPr/>
            <p:nvPr/>
          </p:nvSpPr>
          <p:spPr>
            <a:xfrm rot="10800000">
              <a:off x="7479248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ound Same Side Corner Rectangle 20"/>
            <p:cNvSpPr/>
            <p:nvPr/>
          </p:nvSpPr>
          <p:spPr>
            <a:xfrm rot="10800000">
              <a:off x="776505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ound Same Side Corner Rectangle 20"/>
            <p:cNvSpPr/>
            <p:nvPr/>
          </p:nvSpPr>
          <p:spPr>
            <a:xfrm rot="10800000">
              <a:off x="8050866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Round Same Side Corner Rectangle 20"/>
            <p:cNvSpPr/>
            <p:nvPr/>
          </p:nvSpPr>
          <p:spPr>
            <a:xfrm rot="10800000">
              <a:off x="8336677" y="3394105"/>
              <a:ext cx="289417" cy="617384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7885922" y="3374300"/>
            <a:ext cx="76815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80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08297" y="4033187"/>
            <a:ext cx="76815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70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2988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 txBox="1">
            <a:spLocks/>
          </p:cNvSpPr>
          <p:nvPr/>
        </p:nvSpPr>
        <p:spPr>
          <a:xfrm>
            <a:off x="3003061" y="1329864"/>
            <a:ext cx="3096344" cy="156928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</a:t>
            </a:r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r>
              <a:rPr lang="en-US" altLang="ko-KR" b="1" dirty="0">
                <a:solidFill>
                  <a:srgbClr val="FEB856"/>
                </a:solidFill>
                <a:cs typeface="Arial" pitchFamily="34" charset="0"/>
              </a:rPr>
              <a:t>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Designed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3061" y="2883589"/>
            <a:ext cx="309634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14951" y="1068422"/>
            <a:ext cx="308229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1"/>
                </a:solidFill>
                <a:cs typeface="Arial" pitchFamily="34" charset="0"/>
              </a:rPr>
              <a:t>Presentation Designed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7D5B33-5C29-4544-BFAF-2809AFA7D99F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A6CFA053-A2A7-489D-BF18-618C669A03D2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21846414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/>
              <a:t>Columns Style</a:t>
            </a:r>
            <a:endParaRPr lang="ko-KR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b="1" dirty="0"/>
              <a:t>Insert the title of your subtitle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29378" y="512778"/>
            <a:ext cx="69762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629378" y="1212894"/>
            <a:ext cx="4119086" cy="3457473"/>
            <a:chOff x="2227884" y="1330362"/>
            <a:chExt cx="2835932" cy="3457473"/>
          </a:xfrm>
        </p:grpSpPr>
        <p:sp>
          <p:nvSpPr>
            <p:cNvPr id="6" name="TextBox 5"/>
            <p:cNvSpPr txBox="1"/>
            <p:nvPr/>
          </p:nvSpPr>
          <p:spPr>
            <a:xfrm>
              <a:off x="2227884" y="1740847"/>
              <a:ext cx="2835932" cy="30469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27884" y="1330362"/>
              <a:ext cx="283593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05194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13061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A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06D2AF4-4339-4921-945C-693FFBF641A5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8CCCC67-C98D-49AA-9C67-1C4CBC77EF12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78DA932-44EA-4873-BB2E-C18A79450440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A05A354-B7EC-42A9-88FF-F9BF38D50304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65" name="Diamond 5">
            <a:extLst>
              <a:ext uri="{FF2B5EF4-FFF2-40B4-BE49-F238E27FC236}">
                <a16:creationId xmlns:a16="http://schemas.microsoft.com/office/drawing/2014/main" id="{40DC8C79-3964-45BE-9E6D-25906DA19615}"/>
              </a:ext>
            </a:extLst>
          </p:cNvPr>
          <p:cNvSpPr/>
          <p:nvPr/>
        </p:nvSpPr>
        <p:spPr>
          <a:xfrm>
            <a:off x="4870785" y="1339861"/>
            <a:ext cx="357266" cy="358322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6" name="Isosceles Triangle 51">
            <a:extLst>
              <a:ext uri="{FF2B5EF4-FFF2-40B4-BE49-F238E27FC236}">
                <a16:creationId xmlns:a16="http://schemas.microsoft.com/office/drawing/2014/main" id="{B79B55BE-747C-4959-A7B0-BC016912BFA1}"/>
              </a:ext>
            </a:extLst>
          </p:cNvPr>
          <p:cNvSpPr/>
          <p:nvPr/>
        </p:nvSpPr>
        <p:spPr>
          <a:xfrm>
            <a:off x="4297988" y="1388030"/>
            <a:ext cx="357265" cy="26198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Isosceles Triangle 57">
            <a:extLst>
              <a:ext uri="{FF2B5EF4-FFF2-40B4-BE49-F238E27FC236}">
                <a16:creationId xmlns:a16="http://schemas.microsoft.com/office/drawing/2014/main" id="{83BE3181-14C2-4464-A388-641FBF728A79}"/>
              </a:ext>
            </a:extLst>
          </p:cNvPr>
          <p:cNvSpPr/>
          <p:nvPr/>
        </p:nvSpPr>
        <p:spPr>
          <a:xfrm>
            <a:off x="4872210" y="3407764"/>
            <a:ext cx="213843" cy="483435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8" name="Rectangle 7">
            <a:extLst>
              <a:ext uri="{FF2B5EF4-FFF2-40B4-BE49-F238E27FC236}">
                <a16:creationId xmlns:a16="http://schemas.microsoft.com/office/drawing/2014/main" id="{025B9413-06DE-47AF-A557-FB9FC361BDCD}"/>
              </a:ext>
            </a:extLst>
          </p:cNvPr>
          <p:cNvSpPr/>
          <p:nvPr/>
        </p:nvSpPr>
        <p:spPr>
          <a:xfrm rot="18900000">
            <a:off x="7243003" y="2816601"/>
            <a:ext cx="154109" cy="343323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E21F2774-B945-4024-9964-75CD59EA4F32}"/>
              </a:ext>
            </a:extLst>
          </p:cNvPr>
          <p:cNvSpPr/>
          <p:nvPr/>
        </p:nvSpPr>
        <p:spPr>
          <a:xfrm flipH="1">
            <a:off x="4293692" y="3490877"/>
            <a:ext cx="317209" cy="317209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0" name="Freeform 19">
            <a:extLst>
              <a:ext uri="{FF2B5EF4-FFF2-40B4-BE49-F238E27FC236}">
                <a16:creationId xmlns:a16="http://schemas.microsoft.com/office/drawing/2014/main" id="{52F08ECD-8800-42CB-BDEA-E190428D4E46}"/>
              </a:ext>
            </a:extLst>
          </p:cNvPr>
          <p:cNvSpPr/>
          <p:nvPr/>
        </p:nvSpPr>
        <p:spPr>
          <a:xfrm>
            <a:off x="5986218" y="2808370"/>
            <a:ext cx="314672" cy="309626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1" name="Rectangle 30">
            <a:extLst>
              <a:ext uri="{FF2B5EF4-FFF2-40B4-BE49-F238E27FC236}">
                <a16:creationId xmlns:a16="http://schemas.microsoft.com/office/drawing/2014/main" id="{3EAA0A22-3701-4EBD-AA2A-D238CD9D0554}"/>
              </a:ext>
            </a:extLst>
          </p:cNvPr>
          <p:cNvSpPr/>
          <p:nvPr/>
        </p:nvSpPr>
        <p:spPr>
          <a:xfrm>
            <a:off x="8252327" y="277972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2" name="Rectangle 7">
            <a:extLst>
              <a:ext uri="{FF2B5EF4-FFF2-40B4-BE49-F238E27FC236}">
                <a16:creationId xmlns:a16="http://schemas.microsoft.com/office/drawing/2014/main" id="{5762ECCD-474C-4280-BBF3-78E8FE3AFF5D}"/>
              </a:ext>
            </a:extLst>
          </p:cNvPr>
          <p:cNvSpPr/>
          <p:nvPr/>
        </p:nvSpPr>
        <p:spPr>
          <a:xfrm>
            <a:off x="5443583" y="1358002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3" name="Rectangle 15">
            <a:extLst>
              <a:ext uri="{FF2B5EF4-FFF2-40B4-BE49-F238E27FC236}">
                <a16:creationId xmlns:a16="http://schemas.microsoft.com/office/drawing/2014/main" id="{73870F45-3C2D-404C-84FC-D4E71A9C1AC4}"/>
              </a:ext>
            </a:extLst>
          </p:cNvPr>
          <p:cNvSpPr/>
          <p:nvPr/>
        </p:nvSpPr>
        <p:spPr>
          <a:xfrm rot="5400000">
            <a:off x="5980941" y="1358002"/>
            <a:ext cx="322469" cy="322041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4" name="Pie 24">
            <a:extLst>
              <a:ext uri="{FF2B5EF4-FFF2-40B4-BE49-F238E27FC236}">
                <a16:creationId xmlns:a16="http://schemas.microsoft.com/office/drawing/2014/main" id="{4A1FF869-46CA-475E-B575-E3B3E9B0270A}"/>
              </a:ext>
            </a:extLst>
          </p:cNvPr>
          <p:cNvSpPr/>
          <p:nvPr/>
        </p:nvSpPr>
        <p:spPr>
          <a:xfrm>
            <a:off x="5347362" y="3475221"/>
            <a:ext cx="350460" cy="348520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5" name="Parallelogram 30">
            <a:extLst>
              <a:ext uri="{FF2B5EF4-FFF2-40B4-BE49-F238E27FC236}">
                <a16:creationId xmlns:a16="http://schemas.microsoft.com/office/drawing/2014/main" id="{A095942D-EB6D-4E4B-9049-77A6CF953606}"/>
              </a:ext>
            </a:extLst>
          </p:cNvPr>
          <p:cNvSpPr/>
          <p:nvPr/>
        </p:nvSpPr>
        <p:spPr>
          <a:xfrm flipH="1">
            <a:off x="8235089" y="2047097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6" name="Block Arc 14">
            <a:extLst>
              <a:ext uri="{FF2B5EF4-FFF2-40B4-BE49-F238E27FC236}">
                <a16:creationId xmlns:a16="http://schemas.microsoft.com/office/drawing/2014/main" id="{99520E77-3314-4587-B96B-683FE8B88B5D}"/>
              </a:ext>
            </a:extLst>
          </p:cNvPr>
          <p:cNvSpPr/>
          <p:nvPr/>
        </p:nvSpPr>
        <p:spPr>
          <a:xfrm rot="16200000">
            <a:off x="6518856" y="1325152"/>
            <a:ext cx="387486" cy="38774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7" name="Block Arc 41">
            <a:extLst>
              <a:ext uri="{FF2B5EF4-FFF2-40B4-BE49-F238E27FC236}">
                <a16:creationId xmlns:a16="http://schemas.microsoft.com/office/drawing/2014/main" id="{6BF0D65D-3740-43E0-B743-38425FB975BE}"/>
              </a:ext>
            </a:extLst>
          </p:cNvPr>
          <p:cNvSpPr/>
          <p:nvPr/>
        </p:nvSpPr>
        <p:spPr>
          <a:xfrm>
            <a:off x="7122001" y="1293526"/>
            <a:ext cx="323224" cy="450993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Right Triangle 17">
            <a:extLst>
              <a:ext uri="{FF2B5EF4-FFF2-40B4-BE49-F238E27FC236}">
                <a16:creationId xmlns:a16="http://schemas.microsoft.com/office/drawing/2014/main" id="{6A284071-56E9-41C2-A66A-79F41DB0408E}"/>
              </a:ext>
            </a:extLst>
          </p:cNvPr>
          <p:cNvSpPr/>
          <p:nvPr/>
        </p:nvSpPr>
        <p:spPr>
          <a:xfrm>
            <a:off x="5959131" y="3462912"/>
            <a:ext cx="263462" cy="373139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9" name="Oval 27">
            <a:extLst>
              <a:ext uri="{FF2B5EF4-FFF2-40B4-BE49-F238E27FC236}">
                <a16:creationId xmlns:a16="http://schemas.microsoft.com/office/drawing/2014/main" id="{B5D709C4-AEAD-4E83-A40B-14FBCC164EEA}"/>
              </a:ext>
            </a:extLst>
          </p:cNvPr>
          <p:cNvSpPr/>
          <p:nvPr/>
        </p:nvSpPr>
        <p:spPr>
          <a:xfrm>
            <a:off x="3714219" y="4055836"/>
            <a:ext cx="279812" cy="532138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0" name="Parallelogram 15">
            <a:extLst>
              <a:ext uri="{FF2B5EF4-FFF2-40B4-BE49-F238E27FC236}">
                <a16:creationId xmlns:a16="http://schemas.microsoft.com/office/drawing/2014/main" id="{84005F87-E478-4E65-AA0B-E3D28CE33B45}"/>
              </a:ext>
            </a:extLst>
          </p:cNvPr>
          <p:cNvSpPr/>
          <p:nvPr/>
        </p:nvSpPr>
        <p:spPr>
          <a:xfrm rot="16200000">
            <a:off x="6526713" y="2741871"/>
            <a:ext cx="408905" cy="442625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1" name="Round Same Side Corner Rectangle 21">
            <a:extLst>
              <a:ext uri="{FF2B5EF4-FFF2-40B4-BE49-F238E27FC236}">
                <a16:creationId xmlns:a16="http://schemas.microsoft.com/office/drawing/2014/main" id="{4377958E-0140-4828-9751-424870B67003}"/>
              </a:ext>
            </a:extLst>
          </p:cNvPr>
          <p:cNvSpPr/>
          <p:nvPr/>
        </p:nvSpPr>
        <p:spPr>
          <a:xfrm rot="10800000">
            <a:off x="7055425" y="2058137"/>
            <a:ext cx="264059" cy="298187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2" name="Oval 26">
            <a:extLst>
              <a:ext uri="{FF2B5EF4-FFF2-40B4-BE49-F238E27FC236}">
                <a16:creationId xmlns:a16="http://schemas.microsoft.com/office/drawing/2014/main" id="{E6E3A875-C709-4816-9873-CD9120370648}"/>
              </a:ext>
            </a:extLst>
          </p:cNvPr>
          <p:cNvSpPr/>
          <p:nvPr/>
        </p:nvSpPr>
        <p:spPr>
          <a:xfrm>
            <a:off x="5454590" y="2770652"/>
            <a:ext cx="322665" cy="385063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3" name="Freeform 32">
            <a:extLst>
              <a:ext uri="{FF2B5EF4-FFF2-40B4-BE49-F238E27FC236}">
                <a16:creationId xmlns:a16="http://schemas.microsoft.com/office/drawing/2014/main" id="{AF523E53-A0C5-43DD-80EC-6A588E077D0A}"/>
              </a:ext>
            </a:extLst>
          </p:cNvPr>
          <p:cNvSpPr/>
          <p:nvPr/>
        </p:nvSpPr>
        <p:spPr>
          <a:xfrm>
            <a:off x="3674423" y="1332150"/>
            <a:ext cx="408033" cy="373744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4" name="Rounded Rectangle 10">
            <a:extLst>
              <a:ext uri="{FF2B5EF4-FFF2-40B4-BE49-F238E27FC236}">
                <a16:creationId xmlns:a16="http://schemas.microsoft.com/office/drawing/2014/main" id="{135DCAFD-C66C-491F-991B-672BFE283A52}"/>
              </a:ext>
            </a:extLst>
          </p:cNvPr>
          <p:cNvSpPr/>
          <p:nvPr/>
        </p:nvSpPr>
        <p:spPr>
          <a:xfrm>
            <a:off x="6524895" y="2039054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5" name="Rounded Rectangle 32">
            <a:extLst>
              <a:ext uri="{FF2B5EF4-FFF2-40B4-BE49-F238E27FC236}">
                <a16:creationId xmlns:a16="http://schemas.microsoft.com/office/drawing/2014/main" id="{AFFAC243-6E82-42F1-AA26-8C9E8A0C82C9}"/>
              </a:ext>
            </a:extLst>
          </p:cNvPr>
          <p:cNvSpPr/>
          <p:nvPr/>
        </p:nvSpPr>
        <p:spPr>
          <a:xfrm>
            <a:off x="7648558" y="2795360"/>
            <a:ext cx="335647" cy="33564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6" name="Trapezoid 13">
            <a:extLst>
              <a:ext uri="{FF2B5EF4-FFF2-40B4-BE49-F238E27FC236}">
                <a16:creationId xmlns:a16="http://schemas.microsoft.com/office/drawing/2014/main" id="{CEA923DC-2B60-4B7E-8D70-BCB44E0433D2}"/>
              </a:ext>
            </a:extLst>
          </p:cNvPr>
          <p:cNvSpPr/>
          <p:nvPr/>
        </p:nvSpPr>
        <p:spPr>
          <a:xfrm>
            <a:off x="4332749" y="2054252"/>
            <a:ext cx="361838" cy="305956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7" name="Rounded Rectangle 7">
            <a:extLst>
              <a:ext uri="{FF2B5EF4-FFF2-40B4-BE49-F238E27FC236}">
                <a16:creationId xmlns:a16="http://schemas.microsoft.com/office/drawing/2014/main" id="{BB07B8B5-CC3D-4270-9DD4-195CE2B6B560}"/>
              </a:ext>
            </a:extLst>
          </p:cNvPr>
          <p:cNvSpPr/>
          <p:nvPr/>
        </p:nvSpPr>
        <p:spPr>
          <a:xfrm>
            <a:off x="6063254" y="2046918"/>
            <a:ext cx="185271" cy="32062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8" name="Rectangle 18">
            <a:extLst>
              <a:ext uri="{FF2B5EF4-FFF2-40B4-BE49-F238E27FC236}">
                <a16:creationId xmlns:a16="http://schemas.microsoft.com/office/drawing/2014/main" id="{300E703A-AB2A-4106-B84F-5B13875068CD}"/>
              </a:ext>
            </a:extLst>
          </p:cNvPr>
          <p:cNvSpPr/>
          <p:nvPr/>
        </p:nvSpPr>
        <p:spPr>
          <a:xfrm>
            <a:off x="4970957" y="2074010"/>
            <a:ext cx="335348" cy="266441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9" name="Rounded Rectangle 25">
            <a:extLst>
              <a:ext uri="{FF2B5EF4-FFF2-40B4-BE49-F238E27FC236}">
                <a16:creationId xmlns:a16="http://schemas.microsoft.com/office/drawing/2014/main" id="{82AAE52F-6C9A-41B5-B972-DF9DC7465321}"/>
              </a:ext>
            </a:extLst>
          </p:cNvPr>
          <p:cNvSpPr/>
          <p:nvPr/>
        </p:nvSpPr>
        <p:spPr>
          <a:xfrm>
            <a:off x="5582675" y="2063662"/>
            <a:ext cx="204209" cy="287136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0" name="Chord 14">
            <a:extLst>
              <a:ext uri="{FF2B5EF4-FFF2-40B4-BE49-F238E27FC236}">
                <a16:creationId xmlns:a16="http://schemas.microsoft.com/office/drawing/2014/main" id="{FE250488-9F8E-42BE-AF77-28976A321631}"/>
              </a:ext>
            </a:extLst>
          </p:cNvPr>
          <p:cNvSpPr/>
          <p:nvPr/>
        </p:nvSpPr>
        <p:spPr>
          <a:xfrm>
            <a:off x="4739580" y="4101013"/>
            <a:ext cx="350089" cy="44178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1" name="Rounded Rectangle 6">
            <a:extLst>
              <a:ext uri="{FF2B5EF4-FFF2-40B4-BE49-F238E27FC236}">
                <a16:creationId xmlns:a16="http://schemas.microsoft.com/office/drawing/2014/main" id="{1D96CC64-8E92-44D5-92E6-11D1748D8D64}"/>
              </a:ext>
            </a:extLst>
          </p:cNvPr>
          <p:cNvSpPr/>
          <p:nvPr/>
        </p:nvSpPr>
        <p:spPr>
          <a:xfrm>
            <a:off x="3709354" y="2008765"/>
            <a:ext cx="347025" cy="3528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2" name="Oval 66">
            <a:extLst>
              <a:ext uri="{FF2B5EF4-FFF2-40B4-BE49-F238E27FC236}">
                <a16:creationId xmlns:a16="http://schemas.microsoft.com/office/drawing/2014/main" id="{96B1CC9B-E5D1-438F-BE72-4C7CBE75A845}"/>
              </a:ext>
            </a:extLst>
          </p:cNvPr>
          <p:cNvSpPr/>
          <p:nvPr/>
        </p:nvSpPr>
        <p:spPr>
          <a:xfrm rot="20700000">
            <a:off x="4888177" y="2802702"/>
            <a:ext cx="374702" cy="320962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3" name="Isosceles Triangle 13">
            <a:extLst>
              <a:ext uri="{FF2B5EF4-FFF2-40B4-BE49-F238E27FC236}">
                <a16:creationId xmlns:a16="http://schemas.microsoft.com/office/drawing/2014/main" id="{23E41CFB-5E32-4340-8122-160FC21572C1}"/>
              </a:ext>
            </a:extLst>
          </p:cNvPr>
          <p:cNvSpPr/>
          <p:nvPr/>
        </p:nvSpPr>
        <p:spPr>
          <a:xfrm rot="10800000">
            <a:off x="4239875" y="4067280"/>
            <a:ext cx="257150" cy="509250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4" name="Smiley Face 14">
            <a:extLst>
              <a:ext uri="{FF2B5EF4-FFF2-40B4-BE49-F238E27FC236}">
                <a16:creationId xmlns:a16="http://schemas.microsoft.com/office/drawing/2014/main" id="{25DF5FDF-DB7C-4191-AD44-298B5645702E}"/>
              </a:ext>
            </a:extLst>
          </p:cNvPr>
          <p:cNvSpPr/>
          <p:nvPr/>
        </p:nvSpPr>
        <p:spPr>
          <a:xfrm>
            <a:off x="5898553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5" name="Smiley Face 12">
            <a:extLst>
              <a:ext uri="{FF2B5EF4-FFF2-40B4-BE49-F238E27FC236}">
                <a16:creationId xmlns:a16="http://schemas.microsoft.com/office/drawing/2014/main" id="{7602233C-F060-47DE-A353-50E5E23DF25B}"/>
              </a:ext>
            </a:extLst>
          </p:cNvPr>
          <p:cNvSpPr/>
          <p:nvPr/>
        </p:nvSpPr>
        <p:spPr>
          <a:xfrm>
            <a:off x="7635601" y="4130712"/>
            <a:ext cx="382387" cy="38238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6" name="Smiley Face 15">
            <a:extLst>
              <a:ext uri="{FF2B5EF4-FFF2-40B4-BE49-F238E27FC236}">
                <a16:creationId xmlns:a16="http://schemas.microsoft.com/office/drawing/2014/main" id="{E90433A6-B721-4EF9-90DD-FB424C020920}"/>
              </a:ext>
            </a:extLst>
          </p:cNvPr>
          <p:cNvSpPr/>
          <p:nvPr/>
        </p:nvSpPr>
        <p:spPr>
          <a:xfrm>
            <a:off x="6480365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7" name="Oval 37">
            <a:extLst>
              <a:ext uri="{FF2B5EF4-FFF2-40B4-BE49-F238E27FC236}">
                <a16:creationId xmlns:a16="http://schemas.microsoft.com/office/drawing/2014/main" id="{10A15FC4-01C2-418E-A6A9-9C82DF9AB0A9}"/>
              </a:ext>
            </a:extLst>
          </p:cNvPr>
          <p:cNvSpPr/>
          <p:nvPr/>
        </p:nvSpPr>
        <p:spPr>
          <a:xfrm>
            <a:off x="8217414" y="4128388"/>
            <a:ext cx="387034" cy="3870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Smiley Face 14">
            <a:extLst>
              <a:ext uri="{FF2B5EF4-FFF2-40B4-BE49-F238E27FC236}">
                <a16:creationId xmlns:a16="http://schemas.microsoft.com/office/drawing/2014/main" id="{815CB3F9-3E2D-44C0-9E29-7042A3B62814}"/>
              </a:ext>
            </a:extLst>
          </p:cNvPr>
          <p:cNvSpPr/>
          <p:nvPr/>
        </p:nvSpPr>
        <p:spPr>
          <a:xfrm>
            <a:off x="7057983" y="4132809"/>
            <a:ext cx="378193" cy="37819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9" name="Rectangle 16">
            <a:extLst>
              <a:ext uri="{FF2B5EF4-FFF2-40B4-BE49-F238E27FC236}">
                <a16:creationId xmlns:a16="http://schemas.microsoft.com/office/drawing/2014/main" id="{8C7A936C-B858-49AE-B0CE-06FF8B47FF22}"/>
              </a:ext>
            </a:extLst>
          </p:cNvPr>
          <p:cNvSpPr/>
          <p:nvPr/>
        </p:nvSpPr>
        <p:spPr>
          <a:xfrm rot="2700000">
            <a:off x="4333760" y="2724811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Rectangle 9">
            <a:extLst>
              <a:ext uri="{FF2B5EF4-FFF2-40B4-BE49-F238E27FC236}">
                <a16:creationId xmlns:a16="http://schemas.microsoft.com/office/drawing/2014/main" id="{C638F7EF-9B6A-43BE-8A0A-024D85AF31CB}"/>
              </a:ext>
            </a:extLst>
          </p:cNvPr>
          <p:cNvSpPr/>
          <p:nvPr/>
        </p:nvSpPr>
        <p:spPr>
          <a:xfrm>
            <a:off x="3702389" y="2741950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Round Same Side Corner Rectangle 6">
            <a:extLst>
              <a:ext uri="{FF2B5EF4-FFF2-40B4-BE49-F238E27FC236}">
                <a16:creationId xmlns:a16="http://schemas.microsoft.com/office/drawing/2014/main" id="{50249BFC-DAB1-4F7B-8E1E-906F4332CD6A}"/>
              </a:ext>
            </a:extLst>
          </p:cNvPr>
          <p:cNvSpPr/>
          <p:nvPr/>
        </p:nvSpPr>
        <p:spPr>
          <a:xfrm rot="2700000">
            <a:off x="5462844" y="4060819"/>
            <a:ext cx="130246" cy="52217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24847C50-B53E-46FD-A436-C1BF523DEFF0}"/>
              </a:ext>
            </a:extLst>
          </p:cNvPr>
          <p:cNvSpPr/>
          <p:nvPr/>
        </p:nvSpPr>
        <p:spPr>
          <a:xfrm>
            <a:off x="3685358" y="3471419"/>
            <a:ext cx="347025" cy="34702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3" name="Rounded Rectangle 5">
            <a:extLst>
              <a:ext uri="{FF2B5EF4-FFF2-40B4-BE49-F238E27FC236}">
                <a16:creationId xmlns:a16="http://schemas.microsoft.com/office/drawing/2014/main" id="{D9D53839-D4E3-44E7-AD06-2095A6C49017}"/>
              </a:ext>
            </a:extLst>
          </p:cNvPr>
          <p:cNvSpPr/>
          <p:nvPr/>
        </p:nvSpPr>
        <p:spPr>
          <a:xfrm flipH="1">
            <a:off x="7595854" y="2065085"/>
            <a:ext cx="344621" cy="284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Teardrop 1">
            <a:extLst>
              <a:ext uri="{FF2B5EF4-FFF2-40B4-BE49-F238E27FC236}">
                <a16:creationId xmlns:a16="http://schemas.microsoft.com/office/drawing/2014/main" id="{D9DD1993-D24C-4187-B545-DB1F97E90930}"/>
              </a:ext>
            </a:extLst>
          </p:cNvPr>
          <p:cNvSpPr/>
          <p:nvPr/>
        </p:nvSpPr>
        <p:spPr>
          <a:xfrm rot="18805991">
            <a:off x="7612430" y="1372092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5" name="Rectangle 130">
            <a:extLst>
              <a:ext uri="{FF2B5EF4-FFF2-40B4-BE49-F238E27FC236}">
                <a16:creationId xmlns:a16="http://schemas.microsoft.com/office/drawing/2014/main" id="{B7F2E0FF-0DA6-4176-85CC-0E9E3E1ACCE6}"/>
              </a:ext>
            </a:extLst>
          </p:cNvPr>
          <p:cNvSpPr/>
          <p:nvPr/>
        </p:nvSpPr>
        <p:spPr>
          <a:xfrm>
            <a:off x="8162947" y="1372137"/>
            <a:ext cx="371900" cy="37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6" name="Right Triangle 17">
            <a:extLst>
              <a:ext uri="{FF2B5EF4-FFF2-40B4-BE49-F238E27FC236}">
                <a16:creationId xmlns:a16="http://schemas.microsoft.com/office/drawing/2014/main" id="{6E05C808-0100-42BE-9207-08C012A50C25}"/>
              </a:ext>
            </a:extLst>
          </p:cNvPr>
          <p:cNvSpPr>
            <a:spLocks noChangeAspect="1"/>
          </p:cNvSpPr>
          <p:nvPr/>
        </p:nvSpPr>
        <p:spPr>
          <a:xfrm>
            <a:off x="7091217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7" name="Right Triangle 17">
            <a:extLst>
              <a:ext uri="{FF2B5EF4-FFF2-40B4-BE49-F238E27FC236}">
                <a16:creationId xmlns:a16="http://schemas.microsoft.com/office/drawing/2014/main" id="{8BDFF928-02CF-4B40-962F-241EAA8A268F}"/>
              </a:ext>
            </a:extLst>
          </p:cNvPr>
          <p:cNvSpPr>
            <a:spLocks noChangeAspect="1"/>
          </p:cNvSpPr>
          <p:nvPr/>
        </p:nvSpPr>
        <p:spPr>
          <a:xfrm>
            <a:off x="6493638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8" name="Right Triangle 17">
            <a:extLst>
              <a:ext uri="{FF2B5EF4-FFF2-40B4-BE49-F238E27FC236}">
                <a16:creationId xmlns:a16="http://schemas.microsoft.com/office/drawing/2014/main" id="{EC856C2F-DC40-4DB3-B723-14C89D2D54F1}"/>
              </a:ext>
            </a:extLst>
          </p:cNvPr>
          <p:cNvSpPr>
            <a:spLocks noChangeAspect="1"/>
          </p:cNvSpPr>
          <p:nvPr/>
        </p:nvSpPr>
        <p:spPr>
          <a:xfrm>
            <a:off x="7688796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9" name="Oval 44">
            <a:extLst>
              <a:ext uri="{FF2B5EF4-FFF2-40B4-BE49-F238E27FC236}">
                <a16:creationId xmlns:a16="http://schemas.microsoft.com/office/drawing/2014/main" id="{76730F0A-55ED-4BC7-ACD2-11C5DF5601C0}"/>
              </a:ext>
            </a:extLst>
          </p:cNvPr>
          <p:cNvSpPr>
            <a:spLocks noChangeAspect="1"/>
          </p:cNvSpPr>
          <p:nvPr/>
        </p:nvSpPr>
        <p:spPr>
          <a:xfrm>
            <a:off x="8286375" y="3447251"/>
            <a:ext cx="326534" cy="388800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05164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B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09E5B6F-3AF0-4E77-831D-2DBF30C53B0E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4D8D292-2324-45F3-B3FB-C607CD1A885C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DC464D-4D13-4AD2-8FB2-EB36228DB2B5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6ADA24-1C02-41F9-8615-7C55929C80AF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  <p:sp>
        <p:nvSpPr>
          <p:cNvPr id="57" name="Isosceles Triangle 68">
            <a:extLst>
              <a:ext uri="{FF2B5EF4-FFF2-40B4-BE49-F238E27FC236}">
                <a16:creationId xmlns:a16="http://schemas.microsoft.com/office/drawing/2014/main" id="{E5BB0AA3-D56D-4EE4-9E70-5047D9966BA9}"/>
              </a:ext>
            </a:extLst>
          </p:cNvPr>
          <p:cNvSpPr/>
          <p:nvPr/>
        </p:nvSpPr>
        <p:spPr>
          <a:xfrm rot="10800000">
            <a:off x="6076603" y="3430121"/>
            <a:ext cx="154974" cy="482618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15BE9EBD-D703-4BA7-A9C7-0E1EA18A0440}"/>
              </a:ext>
            </a:extLst>
          </p:cNvPr>
          <p:cNvSpPr/>
          <p:nvPr/>
        </p:nvSpPr>
        <p:spPr>
          <a:xfrm>
            <a:off x="6472358" y="3485841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9" name="Isosceles Triangle 8">
            <a:extLst>
              <a:ext uri="{FF2B5EF4-FFF2-40B4-BE49-F238E27FC236}">
                <a16:creationId xmlns:a16="http://schemas.microsoft.com/office/drawing/2014/main" id="{05AF37BF-01F7-45D4-9A23-7A8A3611DAF3}"/>
              </a:ext>
            </a:extLst>
          </p:cNvPr>
          <p:cNvSpPr/>
          <p:nvPr/>
        </p:nvSpPr>
        <p:spPr>
          <a:xfrm rot="16200000">
            <a:off x="3610095" y="274488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0" name="Donut 8">
            <a:extLst>
              <a:ext uri="{FF2B5EF4-FFF2-40B4-BE49-F238E27FC236}">
                <a16:creationId xmlns:a16="http://schemas.microsoft.com/office/drawing/2014/main" id="{4E6A4477-2C68-4888-9942-4F3FFF148C10}"/>
              </a:ext>
            </a:extLst>
          </p:cNvPr>
          <p:cNvSpPr/>
          <p:nvPr/>
        </p:nvSpPr>
        <p:spPr>
          <a:xfrm>
            <a:off x="7202344" y="2726749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id="{D2E1939F-786F-44E5-849A-C6496C1CF758}"/>
              </a:ext>
            </a:extLst>
          </p:cNvPr>
          <p:cNvSpPr/>
          <p:nvPr/>
        </p:nvSpPr>
        <p:spPr>
          <a:xfrm>
            <a:off x="7644583" y="3526543"/>
            <a:ext cx="359044" cy="289775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Oval 7">
            <a:extLst>
              <a:ext uri="{FF2B5EF4-FFF2-40B4-BE49-F238E27FC236}">
                <a16:creationId xmlns:a16="http://schemas.microsoft.com/office/drawing/2014/main" id="{552AD2A1-BE6D-46B3-8FD9-FE747E9D74CC}"/>
              </a:ext>
            </a:extLst>
          </p:cNvPr>
          <p:cNvSpPr/>
          <p:nvPr/>
        </p:nvSpPr>
        <p:spPr>
          <a:xfrm>
            <a:off x="7748036" y="2750160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id="{891D7B6C-8408-48D5-8644-CD75F8F0C63A}"/>
              </a:ext>
            </a:extLst>
          </p:cNvPr>
          <p:cNvSpPr/>
          <p:nvPr/>
        </p:nvSpPr>
        <p:spPr>
          <a:xfrm>
            <a:off x="8271827" y="4162169"/>
            <a:ext cx="376670" cy="402560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4" name="Rounded Rectangle 25">
            <a:extLst>
              <a:ext uri="{FF2B5EF4-FFF2-40B4-BE49-F238E27FC236}">
                <a16:creationId xmlns:a16="http://schemas.microsoft.com/office/drawing/2014/main" id="{4AA46CEF-AAB6-418B-8933-533FDFEDC1FD}"/>
              </a:ext>
            </a:extLst>
          </p:cNvPr>
          <p:cNvSpPr/>
          <p:nvPr/>
        </p:nvSpPr>
        <p:spPr>
          <a:xfrm>
            <a:off x="8254078" y="204722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5" name="Block Arc 41">
            <a:extLst>
              <a:ext uri="{FF2B5EF4-FFF2-40B4-BE49-F238E27FC236}">
                <a16:creationId xmlns:a16="http://schemas.microsoft.com/office/drawing/2014/main" id="{795CF95B-3CE0-4091-A759-B631B065AE57}"/>
              </a:ext>
            </a:extLst>
          </p:cNvPr>
          <p:cNvSpPr/>
          <p:nvPr/>
        </p:nvSpPr>
        <p:spPr>
          <a:xfrm>
            <a:off x="7187564" y="4163165"/>
            <a:ext cx="395557" cy="40056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Round Same Side Corner Rectangle 11">
            <a:extLst>
              <a:ext uri="{FF2B5EF4-FFF2-40B4-BE49-F238E27FC236}">
                <a16:creationId xmlns:a16="http://schemas.microsoft.com/office/drawing/2014/main" id="{55D64088-315A-4C1A-B377-09956282E928}"/>
              </a:ext>
            </a:extLst>
          </p:cNvPr>
          <p:cNvSpPr/>
          <p:nvPr/>
        </p:nvSpPr>
        <p:spPr>
          <a:xfrm rot="9900000">
            <a:off x="7717589" y="1270728"/>
            <a:ext cx="407173" cy="34581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Donut 39">
            <a:extLst>
              <a:ext uri="{FF2B5EF4-FFF2-40B4-BE49-F238E27FC236}">
                <a16:creationId xmlns:a16="http://schemas.microsoft.com/office/drawing/2014/main" id="{81C72329-288B-424C-AD12-2E959E9C6085}"/>
              </a:ext>
            </a:extLst>
          </p:cNvPr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id="{AE1E686E-6E95-4274-85C3-E748D3F321B0}"/>
              </a:ext>
            </a:extLst>
          </p:cNvPr>
          <p:cNvSpPr/>
          <p:nvPr/>
        </p:nvSpPr>
        <p:spPr>
          <a:xfrm>
            <a:off x="6704653" y="2749259"/>
            <a:ext cx="293412" cy="363079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Rectangle 36">
            <a:extLst>
              <a:ext uri="{FF2B5EF4-FFF2-40B4-BE49-F238E27FC236}">
                <a16:creationId xmlns:a16="http://schemas.microsoft.com/office/drawing/2014/main" id="{234350B4-7392-4491-83B5-7B65707E76EF}"/>
              </a:ext>
            </a:extLst>
          </p:cNvPr>
          <p:cNvSpPr/>
          <p:nvPr/>
        </p:nvSpPr>
        <p:spPr>
          <a:xfrm>
            <a:off x="4175657" y="3499408"/>
            <a:ext cx="411575" cy="34404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0" name="Rounded Rectangle 27">
            <a:extLst>
              <a:ext uri="{FF2B5EF4-FFF2-40B4-BE49-F238E27FC236}">
                <a16:creationId xmlns:a16="http://schemas.microsoft.com/office/drawing/2014/main" id="{DE911334-ED03-41E7-8554-BC38F6D41324}"/>
              </a:ext>
            </a:extLst>
          </p:cNvPr>
          <p:cNvSpPr/>
          <p:nvPr/>
        </p:nvSpPr>
        <p:spPr>
          <a:xfrm>
            <a:off x="6388738" y="1280390"/>
            <a:ext cx="425042" cy="3264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1" name="Rounded Rectangle 7">
            <a:extLst>
              <a:ext uri="{FF2B5EF4-FFF2-40B4-BE49-F238E27FC236}">
                <a16:creationId xmlns:a16="http://schemas.microsoft.com/office/drawing/2014/main" id="{F3FCBE24-0BCE-45C9-97A5-8BC2238F6790}"/>
              </a:ext>
            </a:extLst>
          </p:cNvPr>
          <p:cNvSpPr/>
          <p:nvPr/>
        </p:nvSpPr>
        <p:spPr>
          <a:xfrm>
            <a:off x="7049617" y="1257171"/>
            <a:ext cx="432135" cy="37292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2" name="Chord 15">
            <a:extLst>
              <a:ext uri="{FF2B5EF4-FFF2-40B4-BE49-F238E27FC236}">
                <a16:creationId xmlns:a16="http://schemas.microsoft.com/office/drawing/2014/main" id="{ED0C65B9-7802-4B27-AF4B-EFFA004C71F4}"/>
              </a:ext>
            </a:extLst>
          </p:cNvPr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3" name="Rectangle 16">
            <a:extLst>
              <a:ext uri="{FF2B5EF4-FFF2-40B4-BE49-F238E27FC236}">
                <a16:creationId xmlns:a16="http://schemas.microsoft.com/office/drawing/2014/main" id="{FBBEF29E-A1E0-48D3-AC8F-A2C293DB524D}"/>
              </a:ext>
            </a:extLst>
          </p:cNvPr>
          <p:cNvSpPr/>
          <p:nvPr/>
        </p:nvSpPr>
        <p:spPr>
          <a:xfrm>
            <a:off x="4828013" y="3529428"/>
            <a:ext cx="432135" cy="28400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C0B491C9-E428-46D8-B47E-CBAF96A51AA9}"/>
              </a:ext>
            </a:extLst>
          </p:cNvPr>
          <p:cNvSpPr/>
          <p:nvPr/>
        </p:nvSpPr>
        <p:spPr>
          <a:xfrm>
            <a:off x="4156229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5" name="Rounded Rectangle 6">
            <a:extLst>
              <a:ext uri="{FF2B5EF4-FFF2-40B4-BE49-F238E27FC236}">
                <a16:creationId xmlns:a16="http://schemas.microsoft.com/office/drawing/2014/main" id="{1A42F52D-EFE3-4B5D-AC30-DE8DC9C9B1EE}"/>
              </a:ext>
            </a:extLst>
          </p:cNvPr>
          <p:cNvSpPr/>
          <p:nvPr/>
        </p:nvSpPr>
        <p:spPr>
          <a:xfrm>
            <a:off x="4793335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6" name="Rounded Rectangle 6">
            <a:extLst>
              <a:ext uri="{FF2B5EF4-FFF2-40B4-BE49-F238E27FC236}">
                <a16:creationId xmlns:a16="http://schemas.microsoft.com/office/drawing/2014/main" id="{CB6AD178-DC20-4806-85D1-B4A48824D062}"/>
              </a:ext>
            </a:extLst>
          </p:cNvPr>
          <p:cNvSpPr/>
          <p:nvPr/>
        </p:nvSpPr>
        <p:spPr>
          <a:xfrm>
            <a:off x="5430441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7" name="Rounded Rectangle 6">
            <a:extLst>
              <a:ext uri="{FF2B5EF4-FFF2-40B4-BE49-F238E27FC236}">
                <a16:creationId xmlns:a16="http://schemas.microsoft.com/office/drawing/2014/main" id="{768ED41B-5903-4CFE-BE44-81210C8447D3}"/>
              </a:ext>
            </a:extLst>
          </p:cNvPr>
          <p:cNvSpPr/>
          <p:nvPr/>
        </p:nvSpPr>
        <p:spPr>
          <a:xfrm>
            <a:off x="6067547" y="2826559"/>
            <a:ext cx="432827" cy="208478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8" name="Teardrop 6">
            <a:extLst>
              <a:ext uri="{FF2B5EF4-FFF2-40B4-BE49-F238E27FC236}">
                <a16:creationId xmlns:a16="http://schemas.microsoft.com/office/drawing/2014/main" id="{CC69382B-77C6-4FED-9C8E-61105D274B28}"/>
              </a:ext>
            </a:extLst>
          </p:cNvPr>
          <p:cNvSpPr/>
          <p:nvPr/>
        </p:nvSpPr>
        <p:spPr>
          <a:xfrm rot="8100000">
            <a:off x="8313590" y="2784226"/>
            <a:ext cx="293144" cy="293145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9" name="Donut 24">
            <a:extLst>
              <a:ext uri="{FF2B5EF4-FFF2-40B4-BE49-F238E27FC236}">
                <a16:creationId xmlns:a16="http://schemas.microsoft.com/office/drawing/2014/main" id="{A360D2BA-8EB6-4B6D-BF3A-59CD58ED1220}"/>
              </a:ext>
            </a:extLst>
          </p:cNvPr>
          <p:cNvSpPr/>
          <p:nvPr/>
        </p:nvSpPr>
        <p:spPr>
          <a:xfrm>
            <a:off x="4603191" y="1979686"/>
            <a:ext cx="433604" cy="4371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0" name="Chord 38">
            <a:extLst>
              <a:ext uri="{FF2B5EF4-FFF2-40B4-BE49-F238E27FC236}">
                <a16:creationId xmlns:a16="http://schemas.microsoft.com/office/drawing/2014/main" id="{7AA426FE-5E84-4EF8-B85B-74A63DDF18EB}"/>
              </a:ext>
            </a:extLst>
          </p:cNvPr>
          <p:cNvSpPr/>
          <p:nvPr/>
        </p:nvSpPr>
        <p:spPr>
          <a:xfrm>
            <a:off x="5277177" y="1979317"/>
            <a:ext cx="340508" cy="437873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Heart 38">
            <a:extLst>
              <a:ext uri="{FF2B5EF4-FFF2-40B4-BE49-F238E27FC236}">
                <a16:creationId xmlns:a16="http://schemas.microsoft.com/office/drawing/2014/main" id="{38501299-D684-4F86-9186-E0623BCBE99F}"/>
              </a:ext>
            </a:extLst>
          </p:cNvPr>
          <p:cNvSpPr/>
          <p:nvPr/>
        </p:nvSpPr>
        <p:spPr>
          <a:xfrm>
            <a:off x="5770720" y="1252545"/>
            <a:ext cx="382181" cy="382181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Round Same Side Corner Rectangle 19">
            <a:extLst>
              <a:ext uri="{FF2B5EF4-FFF2-40B4-BE49-F238E27FC236}">
                <a16:creationId xmlns:a16="http://schemas.microsoft.com/office/drawing/2014/main" id="{F9A397B4-D471-4E9B-B17C-EB6BA3EEEE09}"/>
              </a:ext>
            </a:extLst>
          </p:cNvPr>
          <p:cNvSpPr/>
          <p:nvPr/>
        </p:nvSpPr>
        <p:spPr>
          <a:xfrm>
            <a:off x="7782928" y="4184858"/>
            <a:ext cx="289093" cy="357183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Rectangle 23">
            <a:extLst>
              <a:ext uri="{FF2B5EF4-FFF2-40B4-BE49-F238E27FC236}">
                <a16:creationId xmlns:a16="http://schemas.microsoft.com/office/drawing/2014/main" id="{151BDBED-B229-4F7F-9865-2DD876DBA646}"/>
              </a:ext>
            </a:extLst>
          </p:cNvPr>
          <p:cNvSpPr/>
          <p:nvPr/>
        </p:nvSpPr>
        <p:spPr>
          <a:xfrm>
            <a:off x="3527955" y="4223407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Oval 31">
            <a:extLst>
              <a:ext uri="{FF2B5EF4-FFF2-40B4-BE49-F238E27FC236}">
                <a16:creationId xmlns:a16="http://schemas.microsoft.com/office/drawing/2014/main" id="{174415EF-FA25-4E4B-881C-7156FA9E2F5A}"/>
              </a:ext>
            </a:extLst>
          </p:cNvPr>
          <p:cNvSpPr/>
          <p:nvPr/>
        </p:nvSpPr>
        <p:spPr>
          <a:xfrm>
            <a:off x="6633502" y="4184654"/>
            <a:ext cx="354255" cy="357590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Rectangle 23">
            <a:extLst>
              <a:ext uri="{FF2B5EF4-FFF2-40B4-BE49-F238E27FC236}">
                <a16:creationId xmlns:a16="http://schemas.microsoft.com/office/drawing/2014/main" id="{48D56080-2BF1-4208-B3F1-0102464BA7F2}"/>
              </a:ext>
            </a:extLst>
          </p:cNvPr>
          <p:cNvSpPr/>
          <p:nvPr/>
        </p:nvSpPr>
        <p:spPr>
          <a:xfrm>
            <a:off x="4736303" y="4206900"/>
            <a:ext cx="485828" cy="313098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Oval 31">
            <a:extLst>
              <a:ext uri="{FF2B5EF4-FFF2-40B4-BE49-F238E27FC236}">
                <a16:creationId xmlns:a16="http://schemas.microsoft.com/office/drawing/2014/main" id="{72CFFE88-65E3-4AEF-9E81-60CB6ADE80EC}"/>
              </a:ext>
            </a:extLst>
          </p:cNvPr>
          <p:cNvSpPr/>
          <p:nvPr/>
        </p:nvSpPr>
        <p:spPr>
          <a:xfrm>
            <a:off x="5421938" y="4162596"/>
            <a:ext cx="407177" cy="401707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Teardrop 17">
            <a:extLst>
              <a:ext uri="{FF2B5EF4-FFF2-40B4-BE49-F238E27FC236}">
                <a16:creationId xmlns:a16="http://schemas.microsoft.com/office/drawing/2014/main" id="{EE289659-1A3A-44A9-BFDD-B455379EE389}"/>
              </a:ext>
            </a:extLst>
          </p:cNvPr>
          <p:cNvSpPr/>
          <p:nvPr/>
        </p:nvSpPr>
        <p:spPr>
          <a:xfrm rot="18900000">
            <a:off x="4203914" y="4194545"/>
            <a:ext cx="332582" cy="337808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Rectangle 23">
            <a:extLst>
              <a:ext uri="{FF2B5EF4-FFF2-40B4-BE49-F238E27FC236}">
                <a16:creationId xmlns:a16="http://schemas.microsoft.com/office/drawing/2014/main" id="{877F869E-C892-4808-BE32-55322CE949B1}"/>
              </a:ext>
            </a:extLst>
          </p:cNvPr>
          <p:cNvSpPr/>
          <p:nvPr/>
        </p:nvSpPr>
        <p:spPr>
          <a:xfrm>
            <a:off x="6028922" y="4159866"/>
            <a:ext cx="404773" cy="407167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Round Same Side Corner Rectangle 8">
            <a:extLst>
              <a:ext uri="{FF2B5EF4-FFF2-40B4-BE49-F238E27FC236}">
                <a16:creationId xmlns:a16="http://schemas.microsoft.com/office/drawing/2014/main" id="{8A67B1D2-B478-4548-B727-EB51DDE65667}"/>
              </a:ext>
            </a:extLst>
          </p:cNvPr>
          <p:cNvSpPr/>
          <p:nvPr/>
        </p:nvSpPr>
        <p:spPr>
          <a:xfrm>
            <a:off x="3677801" y="1211259"/>
            <a:ext cx="176460" cy="46475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Round Same Side Corner Rectangle 20">
            <a:extLst>
              <a:ext uri="{FF2B5EF4-FFF2-40B4-BE49-F238E27FC236}">
                <a16:creationId xmlns:a16="http://schemas.microsoft.com/office/drawing/2014/main" id="{6A0F1161-E90A-47BF-8911-0A538B35F2CA}"/>
              </a:ext>
            </a:extLst>
          </p:cNvPr>
          <p:cNvSpPr/>
          <p:nvPr/>
        </p:nvSpPr>
        <p:spPr>
          <a:xfrm rot="10800000">
            <a:off x="4090098" y="1209113"/>
            <a:ext cx="219879" cy="469045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Donut 87">
            <a:extLst>
              <a:ext uri="{FF2B5EF4-FFF2-40B4-BE49-F238E27FC236}">
                <a16:creationId xmlns:a16="http://schemas.microsoft.com/office/drawing/2014/main" id="{18C18636-A521-4031-9A11-1873EF9A37C6}"/>
              </a:ext>
            </a:extLst>
          </p:cNvPr>
          <p:cNvSpPr/>
          <p:nvPr/>
        </p:nvSpPr>
        <p:spPr>
          <a:xfrm>
            <a:off x="4545814" y="1274208"/>
            <a:ext cx="356471" cy="366339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2" name="Donut 90">
            <a:extLst>
              <a:ext uri="{FF2B5EF4-FFF2-40B4-BE49-F238E27FC236}">
                <a16:creationId xmlns:a16="http://schemas.microsoft.com/office/drawing/2014/main" id="{5897A354-53AD-47B3-8321-E45473231B63}"/>
              </a:ext>
            </a:extLst>
          </p:cNvPr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3" name="Oval 6">
            <a:extLst>
              <a:ext uri="{FF2B5EF4-FFF2-40B4-BE49-F238E27FC236}">
                <a16:creationId xmlns:a16="http://schemas.microsoft.com/office/drawing/2014/main" id="{EFA8C0C3-55E9-41E8-94F7-9526F367450B}"/>
              </a:ext>
            </a:extLst>
          </p:cNvPr>
          <p:cNvSpPr/>
          <p:nvPr/>
        </p:nvSpPr>
        <p:spPr>
          <a:xfrm>
            <a:off x="5858067" y="2021781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Block Arc 25">
            <a:extLst>
              <a:ext uri="{FF2B5EF4-FFF2-40B4-BE49-F238E27FC236}">
                <a16:creationId xmlns:a16="http://schemas.microsoft.com/office/drawing/2014/main" id="{A868A0AC-BDA5-4A5B-830B-1D8EC797667F}"/>
              </a:ext>
            </a:extLst>
          </p:cNvPr>
          <p:cNvSpPr/>
          <p:nvPr/>
        </p:nvSpPr>
        <p:spPr>
          <a:xfrm>
            <a:off x="4117415" y="2020993"/>
            <a:ext cx="245394" cy="35452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5" name="Block Arc 31">
            <a:extLst>
              <a:ext uri="{FF2B5EF4-FFF2-40B4-BE49-F238E27FC236}">
                <a16:creationId xmlns:a16="http://schemas.microsoft.com/office/drawing/2014/main" id="{817D18EE-F0FF-45DE-B729-B6D84DD6F746}"/>
              </a:ext>
            </a:extLst>
          </p:cNvPr>
          <p:cNvSpPr/>
          <p:nvPr/>
        </p:nvSpPr>
        <p:spPr>
          <a:xfrm>
            <a:off x="6455130" y="2020993"/>
            <a:ext cx="320167" cy="354521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6" name="Freeform 53">
            <a:extLst>
              <a:ext uri="{FF2B5EF4-FFF2-40B4-BE49-F238E27FC236}">
                <a16:creationId xmlns:a16="http://schemas.microsoft.com/office/drawing/2014/main" id="{FADE4736-319C-4E00-86FF-533FBC8405CD}"/>
              </a:ext>
            </a:extLst>
          </p:cNvPr>
          <p:cNvSpPr/>
          <p:nvPr/>
        </p:nvSpPr>
        <p:spPr>
          <a:xfrm>
            <a:off x="7662840" y="2018386"/>
            <a:ext cx="350856" cy="35973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Block Arc 10">
            <a:extLst>
              <a:ext uri="{FF2B5EF4-FFF2-40B4-BE49-F238E27FC236}">
                <a16:creationId xmlns:a16="http://schemas.microsoft.com/office/drawing/2014/main" id="{7E604CC0-D923-4CDD-AA98-C4F62D0FEBD0}"/>
              </a:ext>
            </a:extLst>
          </p:cNvPr>
          <p:cNvSpPr/>
          <p:nvPr/>
        </p:nvSpPr>
        <p:spPr>
          <a:xfrm>
            <a:off x="8244408" y="3525290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8" name="Freeform 55">
            <a:extLst>
              <a:ext uri="{FF2B5EF4-FFF2-40B4-BE49-F238E27FC236}">
                <a16:creationId xmlns:a16="http://schemas.microsoft.com/office/drawing/2014/main" id="{D25159D7-A5C5-4FD6-935D-4E9870D538FA}"/>
              </a:ext>
            </a:extLst>
          </p:cNvPr>
          <p:cNvSpPr/>
          <p:nvPr/>
        </p:nvSpPr>
        <p:spPr>
          <a:xfrm>
            <a:off x="3655029" y="1926261"/>
            <a:ext cx="222004" cy="54398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Round Same Side Corner Rectangle 36">
            <a:extLst>
              <a:ext uri="{FF2B5EF4-FFF2-40B4-BE49-F238E27FC236}">
                <a16:creationId xmlns:a16="http://schemas.microsoft.com/office/drawing/2014/main" id="{4E43C6AD-B2DD-4058-8B46-F292AD809CCE}"/>
              </a:ext>
            </a:extLst>
          </p:cNvPr>
          <p:cNvSpPr/>
          <p:nvPr/>
        </p:nvSpPr>
        <p:spPr>
          <a:xfrm>
            <a:off x="7015679" y="2037450"/>
            <a:ext cx="406779" cy="321606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Oval 21">
            <a:extLst>
              <a:ext uri="{FF2B5EF4-FFF2-40B4-BE49-F238E27FC236}">
                <a16:creationId xmlns:a16="http://schemas.microsoft.com/office/drawing/2014/main" id="{A4A30500-2379-467E-AC72-4F2033CE6B21}"/>
              </a:ext>
            </a:extLst>
          </p:cNvPr>
          <p:cNvSpPr>
            <a:spLocks noChangeAspect="1"/>
          </p:cNvSpPr>
          <p:nvPr/>
        </p:nvSpPr>
        <p:spPr>
          <a:xfrm>
            <a:off x="5500929" y="3502585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1" name="Oval 32">
            <a:extLst>
              <a:ext uri="{FF2B5EF4-FFF2-40B4-BE49-F238E27FC236}">
                <a16:creationId xmlns:a16="http://schemas.microsoft.com/office/drawing/2014/main" id="{ED9748FD-2411-4343-8052-1E7C740869A3}"/>
              </a:ext>
            </a:extLst>
          </p:cNvPr>
          <p:cNvSpPr/>
          <p:nvPr/>
        </p:nvSpPr>
        <p:spPr>
          <a:xfrm>
            <a:off x="7084921" y="3479620"/>
            <a:ext cx="318881" cy="383620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709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-231773" y="3939902"/>
            <a:ext cx="9648661" cy="15176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>
                <a:latin typeface="210 하얀바람 B" pitchFamily="18" charset="-127"/>
                <a:ea typeface="210 하얀바람 B" pitchFamily="18" charset="-127"/>
              </a:rPr>
              <a:t>Using </a:t>
            </a:r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210 하얀바람 B" pitchFamily="18" charset="-127"/>
                <a:ea typeface="210 하얀바람 B" pitchFamily="18" charset="-127"/>
              </a:rPr>
              <a:t>Gan-pyean Pay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  <a:latin typeface="210 하얀바람 B" pitchFamily="18" charset="-127"/>
              <a:ea typeface="210 하얀바람 B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b="1" dirty="0">
                <a:ea typeface="Nanum Gothic"/>
              </a:rPr>
              <a:t>연령별 간편결제 사용 여부</a:t>
            </a:r>
            <a:endParaRPr lang="en-US" altLang="ko-KR" b="1" dirty="0">
              <a:ea typeface="Nanum Gothic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795726" y="3138359"/>
            <a:ext cx="3600399" cy="653998"/>
            <a:chOff x="80902" y="1083400"/>
            <a:chExt cx="3303444" cy="653998"/>
          </a:xfrm>
        </p:grpSpPr>
        <p:sp>
          <p:nvSpPr>
            <p:cNvPr id="5" name="TextBox 4"/>
            <p:cNvSpPr txBox="1"/>
            <p:nvPr/>
          </p:nvSpPr>
          <p:spPr>
            <a:xfrm>
              <a:off x="80902" y="1083400"/>
              <a:ext cx="330344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40</a:t>
              </a:r>
              <a:r>
                <a:rPr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</a:t>
              </a:r>
              <a:r>
                <a:rPr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~50</a:t>
              </a:r>
              <a:r>
                <a:rPr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2915" y="1398844"/>
              <a:ext cx="3291431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600" b="1" dirty="0">
                  <a:solidFill>
                    <a:schemeClr val="accent1">
                      <a:lumMod val="50000"/>
                    </a:schemeClr>
                  </a:solidFill>
                  <a:latin typeface="NanumBarunGothic"/>
                  <a:ea typeface="Nanum Gothic"/>
                  <a:cs typeface="Arial" pitchFamily="34" charset="0"/>
                </a:rPr>
                <a:t>절반정도만 사용중</a:t>
              </a:r>
              <a:endParaRPr lang="en-US" altLang="ko-KR" sz="1600" b="1" dirty="0">
                <a:solidFill>
                  <a:schemeClr val="accent1">
                    <a:lumMod val="50000"/>
                  </a:schemeClr>
                </a:solidFill>
                <a:latin typeface="NanumBarunGothic"/>
                <a:ea typeface="Nanum Gothic"/>
                <a:cs typeface="Arial" pitchFamily="34" charset="0"/>
              </a:endParaRPr>
            </a:p>
          </p:txBody>
        </p:sp>
      </p:grpSp>
      <p:graphicFrame>
        <p:nvGraphicFramePr>
          <p:cNvPr id="7" name="Chart 6"/>
          <p:cNvGraphicFramePr/>
          <p:nvPr>
            <p:extLst/>
          </p:nvPr>
        </p:nvGraphicFramePr>
        <p:xfrm>
          <a:off x="492929" y="1153309"/>
          <a:ext cx="2121920" cy="2066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07704" y="5884118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8233" y="1356515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BarunGothic"/>
                <a:cs typeface="Arial" pitchFamily="34" charset="0"/>
              </a:rPr>
              <a:t>11%</a:t>
            </a:r>
            <a:endParaRPr lang="ko-KR" altLang="en-US" b="1" dirty="0">
              <a:solidFill>
                <a:schemeClr val="bg1"/>
              </a:solidFill>
              <a:latin typeface="NanumBarunGothic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2000" y="2315963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BarunGothic"/>
                <a:cs typeface="Arial" pitchFamily="34" charset="0"/>
              </a:rPr>
              <a:t>89%</a:t>
            </a:r>
            <a:endParaRPr lang="ko-KR" altLang="en-US" b="1" dirty="0">
              <a:solidFill>
                <a:schemeClr val="bg1"/>
              </a:solidFill>
              <a:latin typeface="NanumBarunGothic"/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563888" y="1884661"/>
            <a:ext cx="1929062" cy="729325"/>
            <a:chOff x="7192728" y="2780854"/>
            <a:chExt cx="1208981" cy="729325"/>
          </a:xfrm>
        </p:grpSpPr>
        <p:sp>
          <p:nvSpPr>
            <p:cNvPr id="12" name="Rectangle 11"/>
            <p:cNvSpPr/>
            <p:nvPr/>
          </p:nvSpPr>
          <p:spPr>
            <a:xfrm>
              <a:off x="7192728" y="2811218"/>
              <a:ext cx="216272" cy="2162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192728" y="3263544"/>
              <a:ext cx="216272" cy="21627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09000" y="2780854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2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간편결제 사용 중</a:t>
              </a:r>
              <a:endParaRPr lang="en-JM" altLang="ko-KR" sz="1200" b="1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409000" y="3233180"/>
              <a:ext cx="99270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간편결제 미사용</a:t>
              </a:r>
              <a:endParaRPr lang="en-JM" altLang="ko-KR" sz="1200" b="1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Arial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88024" y="5745618"/>
            <a:ext cx="16634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3366990" y="6172150"/>
          <a:ext cx="3450194" cy="230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6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0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2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1 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2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3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14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4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4644007" y="8041031"/>
            <a:ext cx="3435581" cy="738665"/>
            <a:chOff x="6210996" y="1433695"/>
            <a:chExt cx="1712589" cy="525503"/>
          </a:xfrm>
        </p:grpSpPr>
        <p:sp>
          <p:nvSpPr>
            <p:cNvPr id="21" name="TextBox 20"/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0996" y="1630759"/>
              <a:ext cx="1712586" cy="328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3" name="Chart 6"/>
          <p:cNvGraphicFramePr/>
          <p:nvPr>
            <p:extLst/>
          </p:nvPr>
        </p:nvGraphicFramePr>
        <p:xfrm>
          <a:off x="6509747" y="1131590"/>
          <a:ext cx="2141808" cy="201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6817184" y="1946631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BarunGothic"/>
                <a:cs typeface="Arial" pitchFamily="34" charset="0"/>
              </a:rPr>
              <a:t>49%</a:t>
            </a:r>
            <a:endParaRPr lang="ko-KR" altLang="en-US" b="1" dirty="0">
              <a:solidFill>
                <a:schemeClr val="bg1"/>
              </a:solidFill>
              <a:latin typeface="NanumBarunGothic"/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40352" y="1946631"/>
            <a:ext cx="70714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anumBarunGothic"/>
                <a:cs typeface="Arial" pitchFamily="34" charset="0"/>
              </a:rPr>
              <a:t>51%</a:t>
            </a:r>
            <a:endParaRPr lang="ko-KR" altLang="en-US" b="1" dirty="0">
              <a:solidFill>
                <a:schemeClr val="bg1"/>
              </a:solidFill>
              <a:latin typeface="NanumBarunGothic"/>
              <a:cs typeface="Arial" pitchFamily="34" charset="0"/>
            </a:endParaRPr>
          </a:p>
        </p:txBody>
      </p:sp>
      <p:grpSp>
        <p:nvGrpSpPr>
          <p:cNvPr id="27" name="Group 3"/>
          <p:cNvGrpSpPr/>
          <p:nvPr/>
        </p:nvGrpSpPr>
        <p:grpSpPr>
          <a:xfrm>
            <a:off x="-252536" y="3146026"/>
            <a:ext cx="3600399" cy="655953"/>
            <a:chOff x="80902" y="1083400"/>
            <a:chExt cx="3303444" cy="655953"/>
          </a:xfrm>
        </p:grpSpPr>
        <p:sp>
          <p:nvSpPr>
            <p:cNvPr id="28" name="TextBox 27"/>
            <p:cNvSpPr txBox="1"/>
            <p:nvPr/>
          </p:nvSpPr>
          <p:spPr>
            <a:xfrm>
              <a:off x="80902" y="1083400"/>
              <a:ext cx="3303442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20</a:t>
              </a:r>
              <a:r>
                <a:rPr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</a:t>
              </a:r>
              <a:r>
                <a:rPr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~30</a:t>
              </a:r>
              <a:r>
                <a:rPr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  <a:cs typeface="Arial" pitchFamily="34" charset="0"/>
                </a:rPr>
                <a:t>대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2915" y="1400799"/>
              <a:ext cx="3291431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600" b="1" dirty="0">
                  <a:solidFill>
                    <a:schemeClr val="accent1">
                      <a:lumMod val="50000"/>
                    </a:schemeClr>
                  </a:solidFill>
                  <a:ea typeface="Nanum Gothic"/>
                  <a:cs typeface="Arial" pitchFamily="34" charset="0"/>
                </a:rPr>
                <a:t>대다수가 사용중</a:t>
              </a:r>
              <a:endParaRPr lang="en-US" altLang="ko-KR" sz="1600" b="1" dirty="0">
                <a:solidFill>
                  <a:schemeClr val="accent1">
                    <a:lumMod val="50000"/>
                  </a:schemeClr>
                </a:solidFill>
                <a:ea typeface="Nanum Gothic"/>
                <a:cs typeface="Arial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2936371" y="4117017"/>
            <a:ext cx="331237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  <a:latin typeface="NanumBarunGothic"/>
                <a:ea typeface="Nanum Gothic"/>
                <a:cs typeface="Arial" pitchFamily="34" charset="0"/>
              </a:rPr>
              <a:t>주 사용층에 대한 </a:t>
            </a:r>
            <a:endParaRPr lang="en-US" altLang="ko-KR" sz="2400" b="1" dirty="0">
              <a:solidFill>
                <a:schemeClr val="accent1">
                  <a:lumMod val="50000"/>
                </a:schemeClr>
              </a:solidFill>
              <a:latin typeface="NanumBarunGothic"/>
              <a:ea typeface="Nanum Gothic"/>
              <a:cs typeface="Arial" pitchFamily="34" charset="0"/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NanumBarunGothic"/>
                <a:ea typeface="Nanum Gothic"/>
                <a:cs typeface="Arial" pitchFamily="34" charset="0"/>
              </a:rPr>
              <a:t>유입 계획 필요</a:t>
            </a:r>
            <a:r>
              <a:rPr lang="en-US" altLang="ko-KR" sz="2400" b="1" dirty="0">
                <a:solidFill>
                  <a:schemeClr val="bg1"/>
                </a:solidFill>
                <a:latin typeface="NanumBarunGothic"/>
                <a:ea typeface="Nanum Gothic"/>
                <a:cs typeface="Arial" pitchFamily="34" charset="0"/>
              </a:rPr>
              <a:t>!</a:t>
            </a:r>
            <a:endParaRPr lang="ko-KR" altLang="en-US" sz="2400" b="1" dirty="0">
              <a:solidFill>
                <a:schemeClr val="bg1"/>
              </a:solidFill>
              <a:latin typeface="NanumBarunGothic"/>
              <a:ea typeface="Nanum Gothic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507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Fully Editable Icon Sets : C</a:t>
            </a:r>
            <a:endParaRPr lang="ko-KR" altLang="en-US" dirty="0"/>
          </a:p>
        </p:txBody>
      </p:sp>
      <p:sp>
        <p:nvSpPr>
          <p:cNvPr id="75" name="Freeform 47">
            <a:extLst>
              <a:ext uri="{FF2B5EF4-FFF2-40B4-BE49-F238E27FC236}">
                <a16:creationId xmlns:a16="http://schemas.microsoft.com/office/drawing/2014/main" id="{FF01123C-62EE-456F-A3C0-41708B5E40AE}"/>
              </a:ext>
            </a:extLst>
          </p:cNvPr>
          <p:cNvSpPr>
            <a:spLocks noChangeAspect="1"/>
          </p:cNvSpPr>
          <p:nvPr/>
        </p:nvSpPr>
        <p:spPr>
          <a:xfrm>
            <a:off x="3706960" y="1353413"/>
            <a:ext cx="360219" cy="360000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Freeform 48">
            <a:extLst>
              <a:ext uri="{FF2B5EF4-FFF2-40B4-BE49-F238E27FC236}">
                <a16:creationId xmlns:a16="http://schemas.microsoft.com/office/drawing/2014/main" id="{5BE33B9F-92F8-4412-8C27-D886E6CA7799}"/>
              </a:ext>
            </a:extLst>
          </p:cNvPr>
          <p:cNvSpPr>
            <a:spLocks noChangeAspect="1"/>
          </p:cNvSpPr>
          <p:nvPr/>
        </p:nvSpPr>
        <p:spPr>
          <a:xfrm>
            <a:off x="4282582" y="1383506"/>
            <a:ext cx="360000" cy="299814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7" name="Freeform 49">
            <a:extLst>
              <a:ext uri="{FF2B5EF4-FFF2-40B4-BE49-F238E27FC236}">
                <a16:creationId xmlns:a16="http://schemas.microsoft.com/office/drawing/2014/main" id="{63323538-DFBB-4FA2-8E67-93E061BF9804}"/>
              </a:ext>
            </a:extLst>
          </p:cNvPr>
          <p:cNvSpPr>
            <a:spLocks noChangeAspect="1"/>
          </p:cNvSpPr>
          <p:nvPr/>
        </p:nvSpPr>
        <p:spPr>
          <a:xfrm>
            <a:off x="5449552" y="1373426"/>
            <a:ext cx="319975" cy="319975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8" name="Freeform 50">
            <a:extLst>
              <a:ext uri="{FF2B5EF4-FFF2-40B4-BE49-F238E27FC236}">
                <a16:creationId xmlns:a16="http://schemas.microsoft.com/office/drawing/2014/main" id="{507D8183-9A78-4B66-A2C9-55C7F757EF57}"/>
              </a:ext>
            </a:extLst>
          </p:cNvPr>
          <p:cNvSpPr>
            <a:spLocks noChangeAspect="1"/>
          </p:cNvSpPr>
          <p:nvPr/>
        </p:nvSpPr>
        <p:spPr>
          <a:xfrm>
            <a:off x="4851982" y="1381413"/>
            <a:ext cx="360000" cy="304000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9" name="Teardrop 9">
            <a:extLst>
              <a:ext uri="{FF2B5EF4-FFF2-40B4-BE49-F238E27FC236}">
                <a16:creationId xmlns:a16="http://schemas.microsoft.com/office/drawing/2014/main" id="{4A75C149-DEAA-495B-B36B-5F93287DDC22}"/>
              </a:ext>
            </a:extLst>
          </p:cNvPr>
          <p:cNvSpPr>
            <a:spLocks noChangeAspect="1"/>
          </p:cNvSpPr>
          <p:nvPr/>
        </p:nvSpPr>
        <p:spPr>
          <a:xfrm rot="18900000">
            <a:off x="6023939" y="2076781"/>
            <a:ext cx="348493" cy="297430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Freeform 97">
            <a:extLst>
              <a:ext uri="{FF2B5EF4-FFF2-40B4-BE49-F238E27FC236}">
                <a16:creationId xmlns:a16="http://schemas.microsoft.com/office/drawing/2014/main" id="{7D9C5946-6DF3-46D5-994E-C9A51704585E}"/>
              </a:ext>
            </a:extLst>
          </p:cNvPr>
          <p:cNvSpPr>
            <a:spLocks noChangeAspect="1"/>
          </p:cNvSpPr>
          <p:nvPr/>
        </p:nvSpPr>
        <p:spPr>
          <a:xfrm>
            <a:off x="6513205" y="1376236"/>
            <a:ext cx="420675" cy="314355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Donut 22">
            <a:extLst>
              <a:ext uri="{FF2B5EF4-FFF2-40B4-BE49-F238E27FC236}">
                <a16:creationId xmlns:a16="http://schemas.microsoft.com/office/drawing/2014/main" id="{C1DED476-F98D-4792-A892-AF2B4892AAF7}"/>
              </a:ext>
            </a:extLst>
          </p:cNvPr>
          <p:cNvSpPr>
            <a:spLocks noChangeAspect="1"/>
          </p:cNvSpPr>
          <p:nvPr/>
        </p:nvSpPr>
        <p:spPr>
          <a:xfrm>
            <a:off x="7679627" y="1441217"/>
            <a:ext cx="360000" cy="184392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2" name="Freeform 99">
            <a:extLst>
              <a:ext uri="{FF2B5EF4-FFF2-40B4-BE49-F238E27FC236}">
                <a16:creationId xmlns:a16="http://schemas.microsoft.com/office/drawing/2014/main" id="{C5143996-775A-41B9-8BBC-35A2E756CC31}"/>
              </a:ext>
            </a:extLst>
          </p:cNvPr>
          <p:cNvSpPr>
            <a:spLocks noChangeAspect="1"/>
          </p:cNvSpPr>
          <p:nvPr/>
        </p:nvSpPr>
        <p:spPr>
          <a:xfrm>
            <a:off x="6066104" y="1368148"/>
            <a:ext cx="264162" cy="330530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Oval 10">
            <a:extLst>
              <a:ext uri="{FF2B5EF4-FFF2-40B4-BE49-F238E27FC236}">
                <a16:creationId xmlns:a16="http://schemas.microsoft.com/office/drawing/2014/main" id="{55BD2F6B-0E8F-4F85-8D17-9AC58159C8F4}"/>
              </a:ext>
            </a:extLst>
          </p:cNvPr>
          <p:cNvSpPr/>
          <p:nvPr/>
        </p:nvSpPr>
        <p:spPr>
          <a:xfrm>
            <a:off x="7124399" y="1368839"/>
            <a:ext cx="330674" cy="329148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Freeform 101">
            <a:extLst>
              <a:ext uri="{FF2B5EF4-FFF2-40B4-BE49-F238E27FC236}">
                <a16:creationId xmlns:a16="http://schemas.microsoft.com/office/drawing/2014/main" id="{32D28FF2-43ED-498D-B78D-BDA11D72A0E5}"/>
              </a:ext>
            </a:extLst>
          </p:cNvPr>
          <p:cNvSpPr/>
          <p:nvPr/>
        </p:nvSpPr>
        <p:spPr>
          <a:xfrm>
            <a:off x="8293275" y="1404641"/>
            <a:ext cx="193444" cy="257545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5" name="Group 102">
            <a:extLst>
              <a:ext uri="{FF2B5EF4-FFF2-40B4-BE49-F238E27FC236}">
                <a16:creationId xmlns:a16="http://schemas.microsoft.com/office/drawing/2014/main" id="{6981BCC8-0F23-47EA-AA29-202857B727C8}"/>
              </a:ext>
            </a:extLst>
          </p:cNvPr>
          <p:cNvGrpSpPr>
            <a:grpSpLocks noChangeAspect="1"/>
          </p:cNvGrpSpPr>
          <p:nvPr/>
        </p:nvGrpSpPr>
        <p:grpSpPr>
          <a:xfrm>
            <a:off x="6612876" y="2045497"/>
            <a:ext cx="221332" cy="360000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86" name="Freeform 103">
              <a:extLst>
                <a:ext uri="{FF2B5EF4-FFF2-40B4-BE49-F238E27FC236}">
                  <a16:creationId xmlns:a16="http://schemas.microsoft.com/office/drawing/2014/main" id="{5E19C4F0-E124-4072-B5C3-3D3E54A83C6F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Freeform 104">
              <a:extLst>
                <a:ext uri="{FF2B5EF4-FFF2-40B4-BE49-F238E27FC236}">
                  <a16:creationId xmlns:a16="http://schemas.microsoft.com/office/drawing/2014/main" id="{485BF17C-8A0C-44AE-B33B-B5E5B703738F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Freeform 105">
              <a:extLst>
                <a:ext uri="{FF2B5EF4-FFF2-40B4-BE49-F238E27FC236}">
                  <a16:creationId xmlns:a16="http://schemas.microsoft.com/office/drawing/2014/main" id="{DF1355D0-5200-49AC-8319-5D05F711528A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Freeform 106">
              <a:extLst>
                <a:ext uri="{FF2B5EF4-FFF2-40B4-BE49-F238E27FC236}">
                  <a16:creationId xmlns:a16="http://schemas.microsoft.com/office/drawing/2014/main" id="{7E833EF5-CCFC-4297-BB1D-147115A7711D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0" name="Freeform 107">
            <a:extLst>
              <a:ext uri="{FF2B5EF4-FFF2-40B4-BE49-F238E27FC236}">
                <a16:creationId xmlns:a16="http://schemas.microsoft.com/office/drawing/2014/main" id="{FF0984A7-795D-421B-97C9-AEEDA52691B4}"/>
              </a:ext>
            </a:extLst>
          </p:cNvPr>
          <p:cNvSpPr>
            <a:spLocks noChangeAspect="1"/>
          </p:cNvSpPr>
          <p:nvPr/>
        </p:nvSpPr>
        <p:spPr>
          <a:xfrm>
            <a:off x="7232016" y="2045497"/>
            <a:ext cx="115441" cy="360000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Freeform 108">
            <a:extLst>
              <a:ext uri="{FF2B5EF4-FFF2-40B4-BE49-F238E27FC236}">
                <a16:creationId xmlns:a16="http://schemas.microsoft.com/office/drawing/2014/main" id="{FDE3CBDE-EEAE-4947-B693-F257D24D8778}"/>
              </a:ext>
            </a:extLst>
          </p:cNvPr>
          <p:cNvSpPr/>
          <p:nvPr/>
        </p:nvSpPr>
        <p:spPr>
          <a:xfrm>
            <a:off x="4861480" y="2037091"/>
            <a:ext cx="341005" cy="376812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Oval 8">
            <a:extLst>
              <a:ext uri="{FF2B5EF4-FFF2-40B4-BE49-F238E27FC236}">
                <a16:creationId xmlns:a16="http://schemas.microsoft.com/office/drawing/2014/main" id="{67A2865C-B789-43B5-80DB-86DE80688D31}"/>
              </a:ext>
            </a:extLst>
          </p:cNvPr>
          <p:cNvSpPr/>
          <p:nvPr/>
        </p:nvSpPr>
        <p:spPr>
          <a:xfrm>
            <a:off x="5430443" y="2045477"/>
            <a:ext cx="358193" cy="36004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3" name="Group 110">
            <a:extLst>
              <a:ext uri="{FF2B5EF4-FFF2-40B4-BE49-F238E27FC236}">
                <a16:creationId xmlns:a16="http://schemas.microsoft.com/office/drawing/2014/main" id="{36040492-149E-4613-AA54-899B5ED2B40F}"/>
              </a:ext>
            </a:extLst>
          </p:cNvPr>
          <p:cNvGrpSpPr/>
          <p:nvPr/>
        </p:nvGrpSpPr>
        <p:grpSpPr>
          <a:xfrm>
            <a:off x="4292080" y="2037091"/>
            <a:ext cx="341005" cy="376812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94" name="Freeform 111">
              <a:extLst>
                <a:ext uri="{FF2B5EF4-FFF2-40B4-BE49-F238E27FC236}">
                  <a16:creationId xmlns:a16="http://schemas.microsoft.com/office/drawing/2014/main" id="{DFA7D42F-B473-405D-816E-4FA1B66E658C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Oval 37">
              <a:extLst>
                <a:ext uri="{FF2B5EF4-FFF2-40B4-BE49-F238E27FC236}">
                  <a16:creationId xmlns:a16="http://schemas.microsoft.com/office/drawing/2014/main" id="{6B8F35BA-35A0-4085-868D-267F44979D5F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6" name="Rectangle 19">
            <a:extLst>
              <a:ext uri="{FF2B5EF4-FFF2-40B4-BE49-F238E27FC236}">
                <a16:creationId xmlns:a16="http://schemas.microsoft.com/office/drawing/2014/main" id="{64C56BA9-40D1-441E-9228-95F89ADF4A3E}"/>
              </a:ext>
            </a:extLst>
          </p:cNvPr>
          <p:cNvSpPr/>
          <p:nvPr/>
        </p:nvSpPr>
        <p:spPr>
          <a:xfrm>
            <a:off x="3734269" y="2057538"/>
            <a:ext cx="305600" cy="335918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Freeform 114">
            <a:extLst>
              <a:ext uri="{FF2B5EF4-FFF2-40B4-BE49-F238E27FC236}">
                <a16:creationId xmlns:a16="http://schemas.microsoft.com/office/drawing/2014/main" id="{FE44782A-FFE6-4AD3-B69D-AF9170F6BC78}"/>
              </a:ext>
            </a:extLst>
          </p:cNvPr>
          <p:cNvSpPr>
            <a:spLocks noChangeAspect="1"/>
          </p:cNvSpPr>
          <p:nvPr/>
        </p:nvSpPr>
        <p:spPr>
          <a:xfrm>
            <a:off x="7672979" y="2045497"/>
            <a:ext cx="373296" cy="360000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Rounded Rectangle 31">
            <a:extLst>
              <a:ext uri="{FF2B5EF4-FFF2-40B4-BE49-F238E27FC236}">
                <a16:creationId xmlns:a16="http://schemas.microsoft.com/office/drawing/2014/main" id="{134654AC-5431-498C-BEB7-AC49B9D6AAE8}"/>
              </a:ext>
            </a:extLst>
          </p:cNvPr>
          <p:cNvSpPr>
            <a:spLocks noChangeAspect="1"/>
          </p:cNvSpPr>
          <p:nvPr/>
        </p:nvSpPr>
        <p:spPr>
          <a:xfrm>
            <a:off x="3760469" y="2821406"/>
            <a:ext cx="253200" cy="360000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Oval 47">
            <a:extLst>
              <a:ext uri="{FF2B5EF4-FFF2-40B4-BE49-F238E27FC236}">
                <a16:creationId xmlns:a16="http://schemas.microsoft.com/office/drawing/2014/main" id="{290A8367-B4B6-47E4-89DC-747B97D5AB97}"/>
              </a:ext>
            </a:extLst>
          </p:cNvPr>
          <p:cNvSpPr>
            <a:spLocks noChangeAspect="1"/>
          </p:cNvSpPr>
          <p:nvPr/>
        </p:nvSpPr>
        <p:spPr>
          <a:xfrm>
            <a:off x="8209997" y="204549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Oval 50">
            <a:extLst>
              <a:ext uri="{FF2B5EF4-FFF2-40B4-BE49-F238E27FC236}">
                <a16:creationId xmlns:a16="http://schemas.microsoft.com/office/drawing/2014/main" id="{23A1B384-E5B4-4AE2-AC95-535D00C7E884}"/>
              </a:ext>
            </a:extLst>
          </p:cNvPr>
          <p:cNvSpPr>
            <a:spLocks noChangeAspect="1"/>
          </p:cNvSpPr>
          <p:nvPr/>
        </p:nvSpPr>
        <p:spPr>
          <a:xfrm>
            <a:off x="4303211" y="2821406"/>
            <a:ext cx="318743" cy="360000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Heart 17">
            <a:extLst>
              <a:ext uri="{FF2B5EF4-FFF2-40B4-BE49-F238E27FC236}">
                <a16:creationId xmlns:a16="http://schemas.microsoft.com/office/drawing/2014/main" id="{F9EDDD62-5A4F-4FE0-A112-2B7D7A7D94F7}"/>
              </a:ext>
            </a:extLst>
          </p:cNvPr>
          <p:cNvSpPr/>
          <p:nvPr/>
        </p:nvSpPr>
        <p:spPr>
          <a:xfrm>
            <a:off x="6027872" y="2833290"/>
            <a:ext cx="340626" cy="33397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Rounded Rectangle 25">
            <a:extLst>
              <a:ext uri="{FF2B5EF4-FFF2-40B4-BE49-F238E27FC236}">
                <a16:creationId xmlns:a16="http://schemas.microsoft.com/office/drawing/2014/main" id="{7E2A2F55-82B6-4BC1-9C13-4F6F36F9FD6C}"/>
              </a:ext>
            </a:extLst>
          </p:cNvPr>
          <p:cNvSpPr/>
          <p:nvPr/>
        </p:nvSpPr>
        <p:spPr>
          <a:xfrm>
            <a:off x="5440459" y="2858907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Chord 32">
            <a:extLst>
              <a:ext uri="{FF2B5EF4-FFF2-40B4-BE49-F238E27FC236}">
                <a16:creationId xmlns:a16="http://schemas.microsoft.com/office/drawing/2014/main" id="{85AFF65B-A37F-46E0-8AEA-44E3433D9FF0}"/>
              </a:ext>
            </a:extLst>
          </p:cNvPr>
          <p:cNvSpPr/>
          <p:nvPr/>
        </p:nvSpPr>
        <p:spPr>
          <a:xfrm>
            <a:off x="4862902" y="2833809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Rounded Rectangle 40">
            <a:extLst>
              <a:ext uri="{FF2B5EF4-FFF2-40B4-BE49-F238E27FC236}">
                <a16:creationId xmlns:a16="http://schemas.microsoft.com/office/drawing/2014/main" id="{A84EF30B-D316-4BD5-8255-80104C8E3008}"/>
              </a:ext>
            </a:extLst>
          </p:cNvPr>
          <p:cNvSpPr/>
          <p:nvPr/>
        </p:nvSpPr>
        <p:spPr>
          <a:xfrm rot="2942052">
            <a:off x="6566376" y="2834205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Rounded Rectangle 7">
            <a:extLst>
              <a:ext uri="{FF2B5EF4-FFF2-40B4-BE49-F238E27FC236}">
                <a16:creationId xmlns:a16="http://schemas.microsoft.com/office/drawing/2014/main" id="{06A8747E-03CA-4F1B-8D8A-4983263EF56C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976755" y="3535534"/>
            <a:ext cx="110455" cy="432000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6" name="Rounded Rectangle 17">
            <a:extLst>
              <a:ext uri="{FF2B5EF4-FFF2-40B4-BE49-F238E27FC236}">
                <a16:creationId xmlns:a16="http://schemas.microsoft.com/office/drawing/2014/main" id="{1E4B0A3A-54A7-4F3E-8413-A537742988B4}"/>
              </a:ext>
            </a:extLst>
          </p:cNvPr>
          <p:cNvSpPr>
            <a:spLocks noChangeAspect="1"/>
          </p:cNvSpPr>
          <p:nvPr/>
        </p:nvSpPr>
        <p:spPr>
          <a:xfrm>
            <a:off x="8276866" y="2821406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Oval 21">
            <a:extLst>
              <a:ext uri="{FF2B5EF4-FFF2-40B4-BE49-F238E27FC236}">
                <a16:creationId xmlns:a16="http://schemas.microsoft.com/office/drawing/2014/main" id="{FB8D0F26-4949-49FC-A56A-A023ADE6CCE1}"/>
              </a:ext>
            </a:extLst>
          </p:cNvPr>
          <p:cNvSpPr>
            <a:spLocks noChangeAspect="1"/>
          </p:cNvSpPr>
          <p:nvPr/>
        </p:nvSpPr>
        <p:spPr>
          <a:xfrm>
            <a:off x="7109736" y="2821406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Oval 25">
            <a:extLst>
              <a:ext uri="{FF2B5EF4-FFF2-40B4-BE49-F238E27FC236}">
                <a16:creationId xmlns:a16="http://schemas.microsoft.com/office/drawing/2014/main" id="{3E79AC26-E557-4DA6-B074-CAB705C80ED2}"/>
              </a:ext>
            </a:extLst>
          </p:cNvPr>
          <p:cNvSpPr>
            <a:spLocks noChangeAspect="1"/>
          </p:cNvSpPr>
          <p:nvPr/>
        </p:nvSpPr>
        <p:spPr>
          <a:xfrm>
            <a:off x="7679872" y="2821406"/>
            <a:ext cx="359510" cy="360000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Block Arc 20">
            <a:extLst>
              <a:ext uri="{FF2B5EF4-FFF2-40B4-BE49-F238E27FC236}">
                <a16:creationId xmlns:a16="http://schemas.microsoft.com/office/drawing/2014/main" id="{02B6229A-9877-42DC-917B-0715DE03B0D3}"/>
              </a:ext>
            </a:extLst>
          </p:cNvPr>
          <p:cNvSpPr>
            <a:spLocks noChangeAspect="1"/>
          </p:cNvSpPr>
          <p:nvPr/>
        </p:nvSpPr>
        <p:spPr>
          <a:xfrm rot="10800000">
            <a:off x="4296578" y="3571534"/>
            <a:ext cx="332010" cy="360000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0" name="Block Arc 11">
            <a:extLst>
              <a:ext uri="{FF2B5EF4-FFF2-40B4-BE49-F238E27FC236}">
                <a16:creationId xmlns:a16="http://schemas.microsoft.com/office/drawing/2014/main" id="{30B5BA08-7DC9-4D9A-8A65-F103082CC82D}"/>
              </a:ext>
            </a:extLst>
          </p:cNvPr>
          <p:cNvSpPr/>
          <p:nvPr/>
        </p:nvSpPr>
        <p:spPr>
          <a:xfrm rot="10800000">
            <a:off x="6614789" y="3560896"/>
            <a:ext cx="217507" cy="353911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1" name="Rectangle 21">
            <a:extLst>
              <a:ext uri="{FF2B5EF4-FFF2-40B4-BE49-F238E27FC236}">
                <a16:creationId xmlns:a16="http://schemas.microsoft.com/office/drawing/2014/main" id="{BC8F3543-3023-447D-8482-A7A90211BAD2}"/>
              </a:ext>
            </a:extLst>
          </p:cNvPr>
          <p:cNvSpPr/>
          <p:nvPr/>
        </p:nvSpPr>
        <p:spPr>
          <a:xfrm>
            <a:off x="5437664" y="3655251"/>
            <a:ext cx="343751" cy="192566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Round Same Side Corner Rectangle 8">
            <a:extLst>
              <a:ext uri="{FF2B5EF4-FFF2-40B4-BE49-F238E27FC236}">
                <a16:creationId xmlns:a16="http://schemas.microsoft.com/office/drawing/2014/main" id="{EBAFE0F1-2C7A-45BB-B72D-F3209C58A871}"/>
              </a:ext>
            </a:extLst>
          </p:cNvPr>
          <p:cNvSpPr/>
          <p:nvPr/>
        </p:nvSpPr>
        <p:spPr>
          <a:xfrm>
            <a:off x="8212501" y="358860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Rounded Rectangle 51">
            <a:extLst>
              <a:ext uri="{FF2B5EF4-FFF2-40B4-BE49-F238E27FC236}">
                <a16:creationId xmlns:a16="http://schemas.microsoft.com/office/drawing/2014/main" id="{40D85981-550F-4407-98D2-B2B4100083C8}"/>
              </a:ext>
            </a:extLst>
          </p:cNvPr>
          <p:cNvSpPr/>
          <p:nvPr/>
        </p:nvSpPr>
        <p:spPr>
          <a:xfrm rot="16200000" flipH="1">
            <a:off x="7112464" y="4219259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4" name="Isosceles Triangle 5">
            <a:extLst>
              <a:ext uri="{FF2B5EF4-FFF2-40B4-BE49-F238E27FC236}">
                <a16:creationId xmlns:a16="http://schemas.microsoft.com/office/drawing/2014/main" id="{94EEA930-E29C-4336-BE14-0113A624C4BC}"/>
              </a:ext>
            </a:extLst>
          </p:cNvPr>
          <p:cNvSpPr>
            <a:spLocks noChangeAspect="1"/>
          </p:cNvSpPr>
          <p:nvPr/>
        </p:nvSpPr>
        <p:spPr>
          <a:xfrm>
            <a:off x="6060854" y="3614352"/>
            <a:ext cx="274662" cy="274365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Trapezoid 22">
            <a:extLst>
              <a:ext uri="{FF2B5EF4-FFF2-40B4-BE49-F238E27FC236}">
                <a16:creationId xmlns:a16="http://schemas.microsoft.com/office/drawing/2014/main" id="{8060F8F4-88D1-403E-AEED-026342856024}"/>
              </a:ext>
            </a:extLst>
          </p:cNvPr>
          <p:cNvSpPr>
            <a:spLocks noChangeAspect="1"/>
          </p:cNvSpPr>
          <p:nvPr/>
        </p:nvSpPr>
        <p:spPr>
          <a:xfrm>
            <a:off x="7109736" y="3659965"/>
            <a:ext cx="360000" cy="183139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Rounded Rectangle 20">
            <a:extLst>
              <a:ext uri="{FF2B5EF4-FFF2-40B4-BE49-F238E27FC236}">
                <a16:creationId xmlns:a16="http://schemas.microsoft.com/office/drawing/2014/main" id="{01697A21-A1FB-4E3F-AC99-23798234E94B}"/>
              </a:ext>
            </a:extLst>
          </p:cNvPr>
          <p:cNvSpPr>
            <a:spLocks noChangeAspect="1"/>
          </p:cNvSpPr>
          <p:nvPr/>
        </p:nvSpPr>
        <p:spPr>
          <a:xfrm rot="2160000">
            <a:off x="7692804" y="3571534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Trapezoid 28">
            <a:extLst>
              <a:ext uri="{FF2B5EF4-FFF2-40B4-BE49-F238E27FC236}">
                <a16:creationId xmlns:a16="http://schemas.microsoft.com/office/drawing/2014/main" id="{F75052F6-B0B4-49A2-BD49-1D987F7E38C6}"/>
              </a:ext>
            </a:extLst>
          </p:cNvPr>
          <p:cNvSpPr>
            <a:spLocks noChangeAspect="1"/>
          </p:cNvSpPr>
          <p:nvPr/>
        </p:nvSpPr>
        <p:spPr>
          <a:xfrm>
            <a:off x="3738542" y="3571534"/>
            <a:ext cx="297055" cy="360000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18" name="Rounded Rectangle 2">
            <a:extLst>
              <a:ext uri="{FF2B5EF4-FFF2-40B4-BE49-F238E27FC236}">
                <a16:creationId xmlns:a16="http://schemas.microsoft.com/office/drawing/2014/main" id="{6C7B569D-B6C4-4D82-8705-2A9CB6561D64}"/>
              </a:ext>
            </a:extLst>
          </p:cNvPr>
          <p:cNvSpPr/>
          <p:nvPr/>
        </p:nvSpPr>
        <p:spPr>
          <a:xfrm>
            <a:off x="4286165" y="4223696"/>
            <a:ext cx="352834" cy="352834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9" name="Rounded Rectangle 8">
            <a:extLst>
              <a:ext uri="{FF2B5EF4-FFF2-40B4-BE49-F238E27FC236}">
                <a16:creationId xmlns:a16="http://schemas.microsoft.com/office/drawing/2014/main" id="{5B7D0536-00D1-48F7-9550-EC69E67C5796}"/>
              </a:ext>
            </a:extLst>
          </p:cNvPr>
          <p:cNvSpPr/>
          <p:nvPr/>
        </p:nvSpPr>
        <p:spPr>
          <a:xfrm>
            <a:off x="3710633" y="4223696"/>
            <a:ext cx="352873" cy="352834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0" name="Rounded Rectangle 2">
            <a:extLst>
              <a:ext uri="{FF2B5EF4-FFF2-40B4-BE49-F238E27FC236}">
                <a16:creationId xmlns:a16="http://schemas.microsoft.com/office/drawing/2014/main" id="{131DAA1D-C953-4BFB-A540-AD9AA1DBD70E}"/>
              </a:ext>
            </a:extLst>
          </p:cNvPr>
          <p:cNvSpPr/>
          <p:nvPr/>
        </p:nvSpPr>
        <p:spPr>
          <a:xfrm>
            <a:off x="5433122" y="4223696"/>
            <a:ext cx="352834" cy="352834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1" name="Rounded Rectangle 3">
            <a:extLst>
              <a:ext uri="{FF2B5EF4-FFF2-40B4-BE49-F238E27FC236}">
                <a16:creationId xmlns:a16="http://schemas.microsoft.com/office/drawing/2014/main" id="{B6AFEE37-09C9-426B-86EA-91C5BC9CBB4D}"/>
              </a:ext>
            </a:extLst>
          </p:cNvPr>
          <p:cNvSpPr>
            <a:spLocks noChangeAspect="1"/>
          </p:cNvSpPr>
          <p:nvPr/>
        </p:nvSpPr>
        <p:spPr>
          <a:xfrm>
            <a:off x="4855565" y="4223696"/>
            <a:ext cx="352834" cy="352834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2" name="Rounded Rectangle 10">
            <a:extLst>
              <a:ext uri="{FF2B5EF4-FFF2-40B4-BE49-F238E27FC236}">
                <a16:creationId xmlns:a16="http://schemas.microsoft.com/office/drawing/2014/main" id="{71703181-8ADE-468F-989E-CC795EB1AA0E}"/>
              </a:ext>
            </a:extLst>
          </p:cNvPr>
          <p:cNvSpPr>
            <a:spLocks noChangeAspect="1"/>
          </p:cNvSpPr>
          <p:nvPr/>
        </p:nvSpPr>
        <p:spPr>
          <a:xfrm>
            <a:off x="6021140" y="4216530"/>
            <a:ext cx="354091" cy="360000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Block Arc 6">
            <a:extLst>
              <a:ext uri="{FF2B5EF4-FFF2-40B4-BE49-F238E27FC236}">
                <a16:creationId xmlns:a16="http://schemas.microsoft.com/office/drawing/2014/main" id="{FBA4685F-1471-4062-9791-F454859BBEB9}"/>
              </a:ext>
            </a:extLst>
          </p:cNvPr>
          <p:cNvSpPr/>
          <p:nvPr/>
        </p:nvSpPr>
        <p:spPr>
          <a:xfrm>
            <a:off x="6557572" y="4241324"/>
            <a:ext cx="331940" cy="335206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4" name="Left Arrow 1">
            <a:extLst>
              <a:ext uri="{FF2B5EF4-FFF2-40B4-BE49-F238E27FC236}">
                <a16:creationId xmlns:a16="http://schemas.microsoft.com/office/drawing/2014/main" id="{11A02CD9-5AB9-45D0-92A6-40C919301F80}"/>
              </a:ext>
            </a:extLst>
          </p:cNvPr>
          <p:cNvSpPr>
            <a:spLocks noChangeAspect="1"/>
          </p:cNvSpPr>
          <p:nvPr/>
        </p:nvSpPr>
        <p:spPr>
          <a:xfrm>
            <a:off x="8231065" y="4216530"/>
            <a:ext cx="369872" cy="360000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Oval 35">
            <a:extLst>
              <a:ext uri="{FF2B5EF4-FFF2-40B4-BE49-F238E27FC236}">
                <a16:creationId xmlns:a16="http://schemas.microsoft.com/office/drawing/2014/main" id="{79D0A256-9ECB-4651-B419-738E00E5BDB0}"/>
              </a:ext>
            </a:extLst>
          </p:cNvPr>
          <p:cNvSpPr/>
          <p:nvPr/>
        </p:nvSpPr>
        <p:spPr>
          <a:xfrm>
            <a:off x="7735185" y="4217255"/>
            <a:ext cx="289606" cy="365156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6061EA2-D512-4A1C-92B6-93B00475D4AA}"/>
              </a:ext>
            </a:extLst>
          </p:cNvPr>
          <p:cNvSpPr txBox="1"/>
          <p:nvPr/>
        </p:nvSpPr>
        <p:spPr>
          <a:xfrm>
            <a:off x="711704" y="1420339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0300C00-5CCE-449B-9CE5-F1BD60628962}"/>
              </a:ext>
            </a:extLst>
          </p:cNvPr>
          <p:cNvSpPr txBox="1"/>
          <p:nvPr/>
        </p:nvSpPr>
        <p:spPr>
          <a:xfrm>
            <a:off x="711704" y="1932586"/>
            <a:ext cx="22322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E90AF27-C1A1-492E-B7EC-C08391F59C56}"/>
              </a:ext>
            </a:extLst>
          </p:cNvPr>
          <p:cNvSpPr txBox="1"/>
          <p:nvPr/>
        </p:nvSpPr>
        <p:spPr>
          <a:xfrm>
            <a:off x="711704" y="4248539"/>
            <a:ext cx="223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E2B04715-0D27-434D-B8DF-37ED62C2DD67}"/>
              </a:ext>
            </a:extLst>
          </p:cNvPr>
          <p:cNvSpPr txBox="1"/>
          <p:nvPr/>
        </p:nvSpPr>
        <p:spPr>
          <a:xfrm>
            <a:off x="711704" y="3075806"/>
            <a:ext cx="22320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172817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IDEATE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/>
              <a:t>POST CARD </a:t>
            </a:r>
            <a:r>
              <a:rPr lang="ko-KR" altLang="en-US" dirty="0"/>
              <a:t>아이디어 제안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82569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tabLst>
                <a:tab pos="628650" algn="l"/>
              </a:tabLst>
            </a:pPr>
            <a:r>
              <a:rPr lang="en-US" altLang="ko-KR" dirty="0">
                <a:latin typeface="210 하얀바람 B" panose="02020603020101020101" pitchFamily="18" charset="-127"/>
                <a:ea typeface="210 하얀바람 B" panose="02020603020101020101" pitchFamily="18" charset="-127"/>
              </a:rPr>
              <a:t>About </a:t>
            </a:r>
            <a:r>
              <a:rPr lang="en-US" altLang="ko-KR" dirty="0" err="1">
                <a:solidFill>
                  <a:schemeClr val="accent1">
                    <a:lumMod val="50000"/>
                  </a:schemeClr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rPr>
              <a:t>PostCard</a:t>
            </a:r>
            <a:endParaRPr lang="ko-KR" altLang="en-US" dirty="0">
              <a:solidFill>
                <a:schemeClr val="accent1">
                  <a:lumMod val="50000"/>
                </a:schemeClr>
              </a:solidFill>
              <a:latin typeface="210 하얀바람 B" panose="02020603020101020101" pitchFamily="18" charset="-127"/>
              <a:ea typeface="210 하얀바람 B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포스트 카드 세부 기능 소개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Oval 5"/>
          <p:cNvSpPr/>
          <p:nvPr/>
        </p:nvSpPr>
        <p:spPr>
          <a:xfrm>
            <a:off x="6069539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789618" y="3795886"/>
            <a:ext cx="1919111" cy="768552"/>
            <a:chOff x="1472558" y="998559"/>
            <a:chExt cx="2765965" cy="768552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빅데이터</a:t>
              </a:r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분석 기반의 </a:t>
              </a:r>
              <a:endParaRPr lang="en-US" altLang="ko-KR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맞춤형 혜택 추천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>
                <a:defRPr sz="1200" b="1">
                  <a:solidFill>
                    <a:schemeClr val="bg1"/>
                  </a:solidFill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내게 꼭 맞는 혜택 추천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2519201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51771" y="3795886"/>
            <a:ext cx="1919111" cy="768552"/>
            <a:chOff x="1472558" y="998559"/>
            <a:chExt cx="2765965" cy="768552"/>
          </a:xfrm>
        </p:grpSpPr>
        <p:sp>
          <p:nvSpPr>
            <p:cNvPr id="13" name="TextBox 12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디자인 한 카드로 플라스틱 카드 발급 가능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!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플라스틱 카드 발급 가능</a:t>
              </a:r>
            </a:p>
          </p:txBody>
        </p:sp>
      </p:grpSp>
      <p:sp>
        <p:nvSpPr>
          <p:cNvPr id="17" name="Oval 16"/>
          <p:cNvSpPr/>
          <p:nvPr/>
        </p:nvSpPr>
        <p:spPr>
          <a:xfrm>
            <a:off x="2519201" y="2715518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51771" y="2573108"/>
            <a:ext cx="1919111" cy="768552"/>
            <a:chOff x="1472558" y="998559"/>
            <a:chExt cx="2765965" cy="768552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b="1" dirty="0"/>
                <a:t>복잡한 로그인</a:t>
              </a:r>
              <a:r>
                <a:rPr lang="en-US" altLang="ko-KR" b="1" dirty="0"/>
                <a:t>, </a:t>
              </a:r>
              <a:r>
                <a:rPr lang="ko-KR" altLang="en-US" b="1" dirty="0"/>
                <a:t>인증 </a:t>
              </a:r>
              <a:endParaRPr lang="en-US" altLang="ko-KR" b="1" dirty="0"/>
            </a:p>
            <a:p>
              <a:r>
                <a:rPr lang="ko-KR" altLang="en-US" b="1" dirty="0"/>
                <a:t>불필요</a:t>
              </a:r>
              <a:r>
                <a:rPr lang="en-US" altLang="ko-KR" b="1" dirty="0"/>
                <a:t>! </a:t>
              </a:r>
              <a:r>
                <a:rPr lang="ko-KR" altLang="en-US" b="1" dirty="0"/>
                <a:t>간단한 사용 가능</a:t>
              </a:r>
              <a:r>
                <a:rPr lang="en-US" altLang="ko-KR" b="1" dirty="0"/>
                <a:t>  </a:t>
              </a:r>
              <a:endParaRPr lang="ko-KR" altLang="en-US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복잡한 인증 절차 제거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2519201" y="1492740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51771" y="1350330"/>
            <a:ext cx="1919111" cy="768552"/>
            <a:chOff x="1472558" y="998559"/>
            <a:chExt cx="2765965" cy="768552"/>
          </a:xfrm>
        </p:grpSpPr>
        <p:sp>
          <p:nvSpPr>
            <p:cNvPr id="24" name="TextBox 2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모바일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카드 모습을 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</a:t>
              </a:r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커스터마이징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모양의 카드</a:t>
              </a:r>
            </a:p>
          </p:txBody>
        </p:sp>
      </p:grpSp>
      <p:sp>
        <p:nvSpPr>
          <p:cNvPr id="27" name="Oval 26"/>
          <p:cNvSpPr/>
          <p:nvPr/>
        </p:nvSpPr>
        <p:spPr>
          <a:xfrm>
            <a:off x="6069539" y="2706356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789618" y="2563946"/>
            <a:ext cx="1919111" cy="768552"/>
            <a:chOff x="1472558" y="998559"/>
            <a:chExt cx="2765965" cy="768552"/>
          </a:xfrm>
        </p:grpSpPr>
        <p:sp>
          <p:nvSpPr>
            <p:cNvPr id="29" name="TextBox 2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계산대에 갈 필요 없는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,</a:t>
              </a: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편리한 차세대 간편 결제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pPr algn="l"/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바코드 방식의 간편결제</a:t>
              </a:r>
            </a:p>
          </p:txBody>
        </p:sp>
      </p:grpSp>
      <p:sp>
        <p:nvSpPr>
          <p:cNvPr id="32" name="Oval 31"/>
          <p:cNvSpPr/>
          <p:nvPr/>
        </p:nvSpPr>
        <p:spPr>
          <a:xfrm>
            <a:off x="6069539" y="1474416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789618" y="1332006"/>
            <a:ext cx="1919111" cy="768552"/>
            <a:chOff x="1472558" y="998559"/>
            <a:chExt cx="2765965" cy="768552"/>
          </a:xfrm>
        </p:grpSpPr>
        <p:sp>
          <p:nvSpPr>
            <p:cNvPr id="34" name="TextBox 3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필요한 혜택을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선택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혜택의 카드</a:t>
              </a:r>
            </a:p>
          </p:txBody>
        </p:sp>
      </p:grpSp>
      <p:sp>
        <p:nvSpPr>
          <p:cNvPr id="38" name="Rounded Rectangle 27"/>
          <p:cNvSpPr/>
          <p:nvPr/>
        </p:nvSpPr>
        <p:spPr>
          <a:xfrm>
            <a:off x="465323" y="2284000"/>
            <a:ext cx="270085" cy="20746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208743"/>
            <a:ext cx="1800200" cy="30701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342" y="1606606"/>
            <a:ext cx="320500" cy="32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564" y="4049322"/>
            <a:ext cx="354013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958" y="2817382"/>
            <a:ext cx="317500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051" y="3998107"/>
            <a:ext cx="360363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944" y="1613547"/>
            <a:ext cx="312578" cy="312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102" y="2808650"/>
            <a:ext cx="371475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1" name="직선 화살표 연결선 30"/>
          <p:cNvCxnSpPr/>
          <p:nvPr/>
        </p:nvCxnSpPr>
        <p:spPr>
          <a:xfrm>
            <a:off x="2987414" y="1746819"/>
            <a:ext cx="756655" cy="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6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tabLst>
                <a:tab pos="628650" algn="l"/>
              </a:tabLst>
            </a:pPr>
            <a:r>
              <a:rPr lang="en-US" altLang="ko-KR" dirty="0">
                <a:latin typeface="210 하얀바람 B" panose="02020603020101020101" pitchFamily="18" charset="-127"/>
                <a:ea typeface="210 하얀바람 B" panose="02020603020101020101" pitchFamily="18" charset="-127"/>
              </a:rPr>
              <a:t>About </a:t>
            </a:r>
            <a:r>
              <a:rPr lang="en-US" altLang="ko-KR" dirty="0" err="1">
                <a:solidFill>
                  <a:schemeClr val="accent1">
                    <a:lumMod val="50000"/>
                  </a:schemeClr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rPr>
              <a:t>PostCard</a:t>
            </a:r>
            <a:endParaRPr lang="ko-KR" altLang="en-US" dirty="0">
              <a:solidFill>
                <a:schemeClr val="accent1">
                  <a:lumMod val="50000"/>
                </a:schemeClr>
              </a:solidFill>
              <a:latin typeface="210 하얀바람 B" panose="02020603020101020101" pitchFamily="18" charset="-127"/>
              <a:ea typeface="210 하얀바람 B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포스트 카드 세부 기능 소개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Oval 5"/>
          <p:cNvSpPr/>
          <p:nvPr/>
        </p:nvSpPr>
        <p:spPr>
          <a:xfrm>
            <a:off x="6069539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789618" y="3795886"/>
            <a:ext cx="1919111" cy="768552"/>
            <a:chOff x="1472558" y="998559"/>
            <a:chExt cx="2765965" cy="768552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빅데이터</a:t>
              </a:r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분석 기반의 </a:t>
              </a:r>
              <a:endParaRPr lang="en-US" altLang="ko-KR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맞춤형 혜택 추천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>
                <a:defRPr sz="1200" b="1">
                  <a:solidFill>
                    <a:schemeClr val="bg1"/>
                  </a:solidFill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내게 꼭 맞는 혜택 추천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2519201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51771" y="3795886"/>
            <a:ext cx="1919111" cy="768552"/>
            <a:chOff x="1472558" y="998559"/>
            <a:chExt cx="2765965" cy="768552"/>
          </a:xfrm>
        </p:grpSpPr>
        <p:sp>
          <p:nvSpPr>
            <p:cNvPr id="13" name="TextBox 12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디자인 한 카드로 플라스틱 카드 발급 가능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!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플라스틱 카드 발급 가능</a:t>
              </a:r>
            </a:p>
          </p:txBody>
        </p:sp>
      </p:grpSp>
      <p:sp>
        <p:nvSpPr>
          <p:cNvPr id="17" name="Oval 16"/>
          <p:cNvSpPr/>
          <p:nvPr/>
        </p:nvSpPr>
        <p:spPr>
          <a:xfrm>
            <a:off x="2519201" y="2715518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51771" y="2573108"/>
            <a:ext cx="1919111" cy="768552"/>
            <a:chOff x="1472558" y="998559"/>
            <a:chExt cx="2765965" cy="768552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b="1" dirty="0"/>
                <a:t>복잡한 로그인</a:t>
              </a:r>
              <a:r>
                <a:rPr lang="en-US" altLang="ko-KR" b="1" dirty="0"/>
                <a:t>, </a:t>
              </a:r>
              <a:r>
                <a:rPr lang="ko-KR" altLang="en-US" b="1" dirty="0"/>
                <a:t>인증 </a:t>
              </a:r>
              <a:endParaRPr lang="en-US" altLang="ko-KR" b="1" dirty="0"/>
            </a:p>
            <a:p>
              <a:r>
                <a:rPr lang="ko-KR" altLang="en-US" b="1" dirty="0"/>
                <a:t>불필요</a:t>
              </a:r>
              <a:r>
                <a:rPr lang="en-US" altLang="ko-KR" b="1" dirty="0"/>
                <a:t>! </a:t>
              </a:r>
              <a:r>
                <a:rPr lang="ko-KR" altLang="en-US" b="1" dirty="0"/>
                <a:t>간단한 사용 가능</a:t>
              </a:r>
              <a:r>
                <a:rPr lang="en-US" altLang="ko-KR" b="1" dirty="0"/>
                <a:t>  </a:t>
              </a:r>
              <a:endParaRPr lang="ko-KR" altLang="en-US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복잡한 인증 절차 제거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2519201" y="1492740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51771" y="1350330"/>
            <a:ext cx="1919111" cy="768552"/>
            <a:chOff x="1472558" y="998559"/>
            <a:chExt cx="2765965" cy="768552"/>
          </a:xfrm>
        </p:grpSpPr>
        <p:sp>
          <p:nvSpPr>
            <p:cNvPr id="24" name="TextBox 2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모바일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카드 모습을 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</a:t>
              </a:r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커스터마이징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모양의 카드</a:t>
              </a:r>
            </a:p>
          </p:txBody>
        </p:sp>
      </p:grpSp>
      <p:sp>
        <p:nvSpPr>
          <p:cNvPr id="27" name="Oval 26"/>
          <p:cNvSpPr/>
          <p:nvPr/>
        </p:nvSpPr>
        <p:spPr>
          <a:xfrm>
            <a:off x="6069539" y="2706356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789618" y="2563946"/>
            <a:ext cx="1919111" cy="768552"/>
            <a:chOff x="1472558" y="998559"/>
            <a:chExt cx="2765965" cy="768552"/>
          </a:xfrm>
        </p:grpSpPr>
        <p:sp>
          <p:nvSpPr>
            <p:cNvPr id="29" name="TextBox 2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계산대에 갈 필요 없는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,</a:t>
              </a: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편리한 차세대 간편 결제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pPr algn="l"/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바코드 방식의 간편결제</a:t>
              </a:r>
            </a:p>
          </p:txBody>
        </p:sp>
      </p:grpSp>
      <p:sp>
        <p:nvSpPr>
          <p:cNvPr id="32" name="Oval 31"/>
          <p:cNvSpPr/>
          <p:nvPr/>
        </p:nvSpPr>
        <p:spPr>
          <a:xfrm>
            <a:off x="6069539" y="1474416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789618" y="1332006"/>
            <a:ext cx="1919111" cy="768552"/>
            <a:chOff x="1472558" y="998559"/>
            <a:chExt cx="2765965" cy="768552"/>
          </a:xfrm>
        </p:grpSpPr>
        <p:sp>
          <p:nvSpPr>
            <p:cNvPr id="34" name="TextBox 3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필요한 혜택을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선택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혜택의 카드</a:t>
              </a:r>
            </a:p>
          </p:txBody>
        </p:sp>
      </p:grpSp>
      <p:sp>
        <p:nvSpPr>
          <p:cNvPr id="38" name="Rounded Rectangle 27"/>
          <p:cNvSpPr/>
          <p:nvPr/>
        </p:nvSpPr>
        <p:spPr>
          <a:xfrm>
            <a:off x="465323" y="2284000"/>
            <a:ext cx="270085" cy="20746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342" y="1606606"/>
            <a:ext cx="320500" cy="32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564" y="4049322"/>
            <a:ext cx="354013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958" y="2817382"/>
            <a:ext cx="317500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051" y="3998107"/>
            <a:ext cx="360363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944" y="1613547"/>
            <a:ext cx="312578" cy="312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102" y="2808650"/>
            <a:ext cx="371475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그림 42"/>
          <p:cNvPicPr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227148"/>
            <a:ext cx="1800000" cy="3070800"/>
          </a:xfrm>
          <a:prstGeom prst="rect">
            <a:avLst/>
          </a:prstGeom>
        </p:spPr>
      </p:pic>
      <p:pic>
        <p:nvPicPr>
          <p:cNvPr id="4" name="그림 3"/>
          <p:cNvPicPr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241937"/>
            <a:ext cx="1800000" cy="3070800"/>
          </a:xfrm>
          <a:prstGeom prst="rect">
            <a:avLst/>
          </a:prstGeom>
        </p:spPr>
      </p:pic>
      <p:cxnSp>
        <p:nvCxnSpPr>
          <p:cNvPr id="31" name="직선 화살표 연결선 30"/>
          <p:cNvCxnSpPr/>
          <p:nvPr/>
        </p:nvCxnSpPr>
        <p:spPr>
          <a:xfrm flipH="1">
            <a:off x="5406447" y="1780772"/>
            <a:ext cx="756655" cy="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568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tabLst>
                <a:tab pos="628650" algn="l"/>
              </a:tabLst>
            </a:pPr>
            <a:r>
              <a:rPr lang="en-US" altLang="ko-KR" dirty="0">
                <a:latin typeface="210 하얀바람 B" panose="02020603020101020101" pitchFamily="18" charset="-127"/>
                <a:ea typeface="210 하얀바람 B" panose="02020603020101020101" pitchFamily="18" charset="-127"/>
              </a:rPr>
              <a:t>About </a:t>
            </a:r>
            <a:r>
              <a:rPr lang="en-US" altLang="ko-KR" dirty="0" err="1">
                <a:solidFill>
                  <a:schemeClr val="accent1">
                    <a:lumMod val="50000"/>
                  </a:schemeClr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rPr>
              <a:t>PostCard</a:t>
            </a:r>
            <a:endParaRPr lang="ko-KR" altLang="en-US" dirty="0">
              <a:solidFill>
                <a:schemeClr val="accent1">
                  <a:lumMod val="50000"/>
                </a:schemeClr>
              </a:solidFill>
              <a:latin typeface="210 하얀바람 B" panose="02020603020101020101" pitchFamily="18" charset="-127"/>
              <a:ea typeface="210 하얀바람 B" panose="02020603020101020101" pitchFamily="18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포스트 카드 세부 기능 소개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Oval 5"/>
          <p:cNvSpPr/>
          <p:nvPr/>
        </p:nvSpPr>
        <p:spPr>
          <a:xfrm>
            <a:off x="6069539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6789618" y="3795886"/>
            <a:ext cx="1919111" cy="768552"/>
            <a:chOff x="1472558" y="998559"/>
            <a:chExt cx="2765965" cy="768552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빅데이터</a:t>
              </a:r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분석 기반의 </a:t>
              </a:r>
              <a:endParaRPr lang="en-US" altLang="ko-KR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맞춤형 혜택 추천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>
                <a:defRPr sz="1200" b="1">
                  <a:solidFill>
                    <a:schemeClr val="bg1"/>
                  </a:solidFill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내게 꼭 맞는 혜택 추천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2519201" y="3938296"/>
            <a:ext cx="576064" cy="576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51771" y="3795886"/>
            <a:ext cx="1919111" cy="768552"/>
            <a:chOff x="1472558" y="998559"/>
            <a:chExt cx="2765965" cy="768552"/>
          </a:xfrm>
        </p:grpSpPr>
        <p:sp>
          <p:nvSpPr>
            <p:cNvPr id="13" name="TextBox 12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디자인 한 카드로 플라스틱 카드 발급 가능</a:t>
              </a:r>
              <a:r>
                <a:rPr lang="en-US" altLang="ko-KR" sz="12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!</a:t>
              </a:r>
              <a:endParaRPr lang="ko-KR" altLang="en-US" sz="1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플라스틱 카드 발급 가능</a:t>
              </a:r>
            </a:p>
          </p:txBody>
        </p:sp>
      </p:grpSp>
      <p:sp>
        <p:nvSpPr>
          <p:cNvPr id="17" name="Oval 16"/>
          <p:cNvSpPr/>
          <p:nvPr/>
        </p:nvSpPr>
        <p:spPr>
          <a:xfrm>
            <a:off x="2519201" y="2715518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8" name="Group 17"/>
          <p:cNvGrpSpPr/>
          <p:nvPr/>
        </p:nvGrpSpPr>
        <p:grpSpPr>
          <a:xfrm>
            <a:off x="451771" y="2573108"/>
            <a:ext cx="1919111" cy="768552"/>
            <a:chOff x="1472558" y="998559"/>
            <a:chExt cx="2765965" cy="768552"/>
          </a:xfrm>
        </p:grpSpPr>
        <p:sp>
          <p:nvSpPr>
            <p:cNvPr id="19" name="TextBox 1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b="1" dirty="0"/>
                <a:t>복잡한 로그인</a:t>
              </a:r>
              <a:r>
                <a:rPr lang="en-US" altLang="ko-KR" b="1" dirty="0"/>
                <a:t>, </a:t>
              </a:r>
              <a:r>
                <a:rPr lang="ko-KR" altLang="en-US" b="1" dirty="0"/>
                <a:t>인증 </a:t>
              </a:r>
              <a:endParaRPr lang="en-US" altLang="ko-KR" b="1" dirty="0"/>
            </a:p>
            <a:p>
              <a:r>
                <a:rPr lang="ko-KR" altLang="en-US" b="1" dirty="0"/>
                <a:t>불필요</a:t>
              </a:r>
              <a:r>
                <a:rPr lang="en-US" altLang="ko-KR" b="1" dirty="0"/>
                <a:t>! </a:t>
              </a:r>
              <a:r>
                <a:rPr lang="ko-KR" altLang="en-US" b="1" dirty="0"/>
                <a:t>간단한 사용 가능</a:t>
              </a:r>
              <a:r>
                <a:rPr lang="en-US" altLang="ko-KR" b="1" dirty="0"/>
                <a:t>  </a:t>
              </a:r>
              <a:endParaRPr lang="ko-KR" altLang="en-US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복잡한 인증 절차 제거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2519201" y="1492740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51771" y="1350330"/>
            <a:ext cx="1919111" cy="768552"/>
            <a:chOff x="1472558" y="998559"/>
            <a:chExt cx="2765965" cy="768552"/>
          </a:xfrm>
        </p:grpSpPr>
        <p:sp>
          <p:nvSpPr>
            <p:cNvPr id="24" name="TextBox 2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모바일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카드 모습을 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</a:t>
              </a:r>
              <a:r>
                <a:rPr lang="ko-KR" alt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커스터마이징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모양의 카드</a:t>
              </a:r>
            </a:p>
          </p:txBody>
        </p:sp>
      </p:grpSp>
      <p:sp>
        <p:nvSpPr>
          <p:cNvPr id="27" name="Oval 26"/>
          <p:cNvSpPr/>
          <p:nvPr/>
        </p:nvSpPr>
        <p:spPr>
          <a:xfrm>
            <a:off x="6069539" y="2706356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8" name="Group 27"/>
          <p:cNvGrpSpPr/>
          <p:nvPr/>
        </p:nvGrpSpPr>
        <p:grpSpPr>
          <a:xfrm>
            <a:off x="6789618" y="2563946"/>
            <a:ext cx="1919111" cy="768552"/>
            <a:chOff x="1472558" y="998559"/>
            <a:chExt cx="2765965" cy="768552"/>
          </a:xfrm>
        </p:grpSpPr>
        <p:sp>
          <p:nvSpPr>
            <p:cNvPr id="29" name="TextBox 28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계산대에 갈 필요 없는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,</a:t>
              </a: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편리한 차세대 간편 결제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 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ko-KR"/>
              </a:defPPr>
              <a:lvl1pPr algn="r">
                <a:defRPr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defRPr>
              </a:lvl1pPr>
            </a:lstStyle>
            <a:p>
              <a:pPr algn="l"/>
              <a:r>
                <a:rPr lang="ko-KR" altLang="en-US" dirty="0">
                  <a:solidFill>
                    <a:schemeClr val="accent1">
                      <a:lumMod val="50000"/>
                    </a:schemeClr>
                  </a:solidFill>
                </a:rPr>
                <a:t>바코드 방식의 간편결제</a:t>
              </a:r>
            </a:p>
          </p:txBody>
        </p:sp>
      </p:grpSp>
      <p:sp>
        <p:nvSpPr>
          <p:cNvPr id="32" name="Oval 31"/>
          <p:cNvSpPr/>
          <p:nvPr/>
        </p:nvSpPr>
        <p:spPr>
          <a:xfrm>
            <a:off x="6069539" y="1474416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789618" y="1332006"/>
            <a:ext cx="1919111" cy="768552"/>
            <a:chOff x="1472558" y="998559"/>
            <a:chExt cx="2765965" cy="768552"/>
          </a:xfrm>
        </p:grpSpPr>
        <p:sp>
          <p:nvSpPr>
            <p:cNvPr id="34" name="TextBox 33"/>
            <p:cNvSpPr txBox="1"/>
            <p:nvPr/>
          </p:nvSpPr>
          <p:spPr>
            <a:xfrm>
              <a:off x="1472558" y="1305446"/>
              <a:ext cx="2765965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필요한 혜택을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 마음대로 선택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472558" y="998559"/>
              <a:ext cx="2765965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내가 원하는 혜택의 카드</a:t>
              </a:r>
            </a:p>
          </p:txBody>
        </p:sp>
      </p:grpSp>
      <p:sp>
        <p:nvSpPr>
          <p:cNvPr id="38" name="Rounded Rectangle 27"/>
          <p:cNvSpPr/>
          <p:nvPr/>
        </p:nvSpPr>
        <p:spPr>
          <a:xfrm>
            <a:off x="465323" y="2284000"/>
            <a:ext cx="270085" cy="20746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342" y="1606606"/>
            <a:ext cx="320500" cy="326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564" y="4049322"/>
            <a:ext cx="354013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958" y="2817382"/>
            <a:ext cx="317500" cy="35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051" y="3998107"/>
            <a:ext cx="360363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944" y="1613547"/>
            <a:ext cx="312578" cy="312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102" y="2808650"/>
            <a:ext cx="371475" cy="371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그림 42"/>
          <p:cNvPicPr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227148"/>
            <a:ext cx="1800000" cy="3070800"/>
          </a:xfrm>
          <a:prstGeom prst="rect">
            <a:avLst/>
          </a:prstGeom>
        </p:spPr>
      </p:pic>
      <p:cxnSp>
        <p:nvCxnSpPr>
          <p:cNvPr id="5" name="직선 화살표 연결선 4"/>
          <p:cNvCxnSpPr/>
          <p:nvPr/>
        </p:nvCxnSpPr>
        <p:spPr>
          <a:xfrm flipH="1" flipV="1">
            <a:off x="5423741" y="4164493"/>
            <a:ext cx="645798" cy="655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20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3123</Words>
  <Application>Microsoft Macintosh PowerPoint</Application>
  <PresentationFormat>화면 슬라이드 쇼(16:9)</PresentationFormat>
  <Paragraphs>621</Paragraphs>
  <Slides>50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50</vt:i4>
      </vt:variant>
    </vt:vector>
  </HeadingPairs>
  <TitlesOfParts>
    <vt:vector size="63" baseType="lpstr">
      <vt:lpstr>210 하얀바람 B</vt:lpstr>
      <vt:lpstr>210 Hayanbaram</vt:lpstr>
      <vt:lpstr>나눔고딕</vt:lpstr>
      <vt:lpstr>나눔바른고딕</vt:lpstr>
      <vt:lpstr>맑은 고딕</vt:lpstr>
      <vt:lpstr>Arial Unicode MS</vt:lpstr>
      <vt:lpstr>Nanum Gothic</vt:lpstr>
      <vt:lpstr>NanumBarunGothic</vt:lpstr>
      <vt:lpstr>Arial</vt:lpstr>
      <vt:lpstr>Calibri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김시온</cp:lastModifiedBy>
  <cp:revision>124</cp:revision>
  <dcterms:created xsi:type="dcterms:W3CDTF">2016-12-05T23:26:54Z</dcterms:created>
  <dcterms:modified xsi:type="dcterms:W3CDTF">2018-04-06T18:12:47Z</dcterms:modified>
</cp:coreProperties>
</file>

<file path=docProps/thumbnail.jpeg>
</file>